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47E88-DE6E-4544-927B-2620C481A4D9}" v="5" dt="2020-04-21T20:18:57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61347E88-DE6E-4544-927B-2620C481A4D9}"/>
    <pc:docChg chg="addSld delSld modSld sldOrd">
      <pc:chgData name="Kimberly Brehm" userId="8c2b6ab9-3f19-41de-a892-34e3c36865ec" providerId="ADAL" clId="{61347E88-DE6E-4544-927B-2620C481A4D9}" dt="2020-04-21T20:18:57.010" v="123"/>
      <pc:docMkLst>
        <pc:docMk/>
      </pc:docMkLst>
      <pc:sldChg chg="del">
        <pc:chgData name="Kimberly Brehm" userId="8c2b6ab9-3f19-41de-a892-34e3c36865ec" providerId="ADAL" clId="{61347E88-DE6E-4544-927B-2620C481A4D9}" dt="2020-04-21T19:59:42.950" v="8" actId="47"/>
        <pc:sldMkLst>
          <pc:docMk/>
          <pc:sldMk cId="3300311020" sldId="256"/>
        </pc:sldMkLst>
      </pc:sldChg>
      <pc:sldChg chg="addSp delSp modSp">
        <pc:chgData name="Kimberly Brehm" userId="8c2b6ab9-3f19-41de-a892-34e3c36865ec" providerId="ADAL" clId="{61347E88-DE6E-4544-927B-2620C481A4D9}" dt="2020-04-21T20:17:01.877" v="88"/>
        <pc:sldMkLst>
          <pc:docMk/>
          <pc:sldMk cId="4077723925" sldId="258"/>
        </pc:sldMkLst>
        <pc:picChg chg="add del mod">
          <ac:chgData name="Kimberly Brehm" userId="8c2b6ab9-3f19-41de-a892-34e3c36865ec" providerId="ADAL" clId="{61347E88-DE6E-4544-927B-2620C481A4D9}" dt="2020-04-21T20:08:24.245" v="86"/>
          <ac:picMkLst>
            <pc:docMk/>
            <pc:sldMk cId="4077723925" sldId="258"/>
            <ac:picMk id="3" creationId="{DDFA51A8-5321-4DC6-9640-54440D675E33}"/>
          </ac:picMkLst>
        </pc:picChg>
        <pc:picChg chg="add del mod">
          <ac:chgData name="Kimberly Brehm" userId="8c2b6ab9-3f19-41de-a892-34e3c36865ec" providerId="ADAL" clId="{61347E88-DE6E-4544-927B-2620C481A4D9}" dt="2020-04-21T20:12:53.820" v="87"/>
          <ac:picMkLst>
            <pc:docMk/>
            <pc:sldMk cId="4077723925" sldId="258"/>
            <ac:picMk id="4" creationId="{A992304C-8307-4D8E-AA69-2D31AB6D4DC4}"/>
          </ac:picMkLst>
        </pc:picChg>
        <pc:picChg chg="add del mod">
          <ac:chgData name="Kimberly Brehm" userId="8c2b6ab9-3f19-41de-a892-34e3c36865ec" providerId="ADAL" clId="{61347E88-DE6E-4544-927B-2620C481A4D9}" dt="2020-04-21T20:17:01.877" v="88"/>
          <ac:picMkLst>
            <pc:docMk/>
            <pc:sldMk cId="4077723925" sldId="258"/>
            <ac:picMk id="6" creationId="{E2854617-FE30-4A28-BA27-8075D91DC251}"/>
          </ac:picMkLst>
        </pc:picChg>
        <pc:picChg chg="add mod">
          <ac:chgData name="Kimberly Brehm" userId="8c2b6ab9-3f19-41de-a892-34e3c36865ec" providerId="ADAL" clId="{61347E88-DE6E-4544-927B-2620C481A4D9}" dt="2020-04-21T20:17:01.877" v="88"/>
          <ac:picMkLst>
            <pc:docMk/>
            <pc:sldMk cId="4077723925" sldId="258"/>
            <ac:picMk id="8" creationId="{F52AEBCA-F954-4DD7-A200-F111D36FBEA1}"/>
          </ac:picMkLst>
        </pc:picChg>
        <pc:picChg chg="del">
          <ac:chgData name="Kimberly Brehm" userId="8c2b6ab9-3f19-41de-a892-34e3c36865ec" providerId="ADAL" clId="{61347E88-DE6E-4544-927B-2620C481A4D9}" dt="2020-04-21T20:06:40.961" v="85"/>
          <ac:picMkLst>
            <pc:docMk/>
            <pc:sldMk cId="4077723925" sldId="258"/>
            <ac:picMk id="248" creationId="{6426EA52-3CE6-4337-99BE-5F6B13B19DCB}"/>
          </ac:picMkLst>
        </pc:picChg>
        <pc:inkChg chg="add del">
          <ac:chgData name="Kimberly Brehm" userId="8c2b6ab9-3f19-41de-a892-34e3c36865ec" providerId="ADAL" clId="{61347E88-DE6E-4544-927B-2620C481A4D9}" dt="2020-04-21T20:08:24.245" v="86"/>
          <ac:inkMkLst>
            <pc:docMk/>
            <pc:sldMk cId="4077723925" sldId="258"/>
            <ac:inkMk id="2" creationId="{0D4347DD-0E12-4067-A91F-D0A4869CE731}"/>
          </ac:inkMkLst>
        </pc:inkChg>
        <pc:inkChg chg="add del">
          <ac:chgData name="Kimberly Brehm" userId="8c2b6ab9-3f19-41de-a892-34e3c36865ec" providerId="ADAL" clId="{61347E88-DE6E-4544-927B-2620C481A4D9}" dt="2020-04-21T20:17:01.877" v="88"/>
          <ac:inkMkLst>
            <pc:docMk/>
            <pc:sldMk cId="4077723925" sldId="258"/>
            <ac:inkMk id="5" creationId="{220C84A7-46A4-4584-A235-A59700287E37}"/>
          </ac:inkMkLst>
        </pc:inkChg>
        <pc:inkChg chg="add">
          <ac:chgData name="Kimberly Brehm" userId="8c2b6ab9-3f19-41de-a892-34e3c36865ec" providerId="ADAL" clId="{61347E88-DE6E-4544-927B-2620C481A4D9}" dt="2020-04-21T20:17:01.877" v="88"/>
          <ac:inkMkLst>
            <pc:docMk/>
            <pc:sldMk cId="4077723925" sldId="258"/>
            <ac:inkMk id="7" creationId="{5AD7AB06-77F9-456C-BB50-C5E7A62E532E}"/>
          </ac:inkMkLst>
        </pc:inkChg>
        <pc:inkChg chg="del">
          <ac:chgData name="Kimberly Brehm" userId="8c2b6ab9-3f19-41de-a892-34e3c36865ec" providerId="ADAL" clId="{61347E88-DE6E-4544-927B-2620C481A4D9}" dt="2020-04-21T20:06:40.961" v="85"/>
          <ac:inkMkLst>
            <pc:docMk/>
            <pc:sldMk cId="4077723925" sldId="258"/>
            <ac:inkMk id="247" creationId="{B1853C55-A9A9-4DD1-8124-D5BB40AB352E}"/>
          </ac:inkMkLst>
        </pc:inkChg>
      </pc:sldChg>
      <pc:sldChg chg="modSp add mod">
        <pc:chgData name="Kimberly Brehm" userId="8c2b6ab9-3f19-41de-a892-34e3c36865ec" providerId="ADAL" clId="{61347E88-DE6E-4544-927B-2620C481A4D9}" dt="2020-04-21T20:00:03.343" v="84" actId="20577"/>
        <pc:sldMkLst>
          <pc:docMk/>
          <pc:sldMk cId="4186269951" sldId="259"/>
        </pc:sldMkLst>
        <pc:spChg chg="mod">
          <ac:chgData name="Kimberly Brehm" userId="8c2b6ab9-3f19-41de-a892-34e3c36865ec" providerId="ADAL" clId="{61347E88-DE6E-4544-927B-2620C481A4D9}" dt="2020-04-21T20:00:03.343" v="84" actId="20577"/>
          <ac:spMkLst>
            <pc:docMk/>
            <pc:sldMk cId="4186269951" sldId="259"/>
            <ac:spMk id="105" creationId="{D1DE2816-61E5-4F24-94C5-ADC024D6C6C2}"/>
          </ac:spMkLst>
        </pc:spChg>
        <pc:spChg chg="mod">
          <ac:chgData name="Kimberly Brehm" userId="8c2b6ab9-3f19-41de-a892-34e3c36865ec" providerId="ADAL" clId="{61347E88-DE6E-4544-927B-2620C481A4D9}" dt="2020-04-21T19:59:45.723" v="10" actId="20577"/>
          <ac:spMkLst>
            <pc:docMk/>
            <pc:sldMk cId="4186269951" sldId="259"/>
            <ac:spMk id="113" creationId="{EB37F254-1F37-4D6F-B88B-E4B0ADE1D2AD}"/>
          </ac:spMkLst>
        </pc:spChg>
      </pc:sldChg>
      <pc:sldChg chg="addSp delSp modSp add mod ord">
        <pc:chgData name="Kimberly Brehm" userId="8c2b6ab9-3f19-41de-a892-34e3c36865ec" providerId="ADAL" clId="{61347E88-DE6E-4544-927B-2620C481A4D9}" dt="2020-04-21T20:18:57.010" v="123"/>
        <pc:sldMkLst>
          <pc:docMk/>
          <pc:sldMk cId="3505249617" sldId="260"/>
        </pc:sldMkLst>
        <pc:spChg chg="mod">
          <ac:chgData name="Kimberly Brehm" userId="8c2b6ab9-3f19-41de-a892-34e3c36865ec" providerId="ADAL" clId="{61347E88-DE6E-4544-927B-2620C481A4D9}" dt="2020-04-21T20:18:42.302" v="122" actId="1076"/>
          <ac:spMkLst>
            <pc:docMk/>
            <pc:sldMk cId="3505249617" sldId="260"/>
            <ac:spMk id="2" creationId="{E1F50E47-2DF8-46E4-A54E-B5A634162102}"/>
          </ac:spMkLst>
        </pc:spChg>
        <pc:picChg chg="add mod">
          <ac:chgData name="Kimberly Brehm" userId="8c2b6ab9-3f19-41de-a892-34e3c36865ec" providerId="ADAL" clId="{61347E88-DE6E-4544-927B-2620C481A4D9}" dt="2020-04-21T20:18:57.010" v="123"/>
          <ac:picMkLst>
            <pc:docMk/>
            <pc:sldMk cId="3505249617" sldId="260"/>
            <ac:picMk id="4" creationId="{1137694E-EDD2-4CA9-942A-F03FF3327BA9}"/>
          </ac:picMkLst>
        </pc:picChg>
        <pc:picChg chg="del">
          <ac:chgData name="Kimberly Brehm" userId="8c2b6ab9-3f19-41de-a892-34e3c36865ec" providerId="ADAL" clId="{61347E88-DE6E-4544-927B-2620C481A4D9}" dt="2020-04-21T20:18:57.010" v="123"/>
          <ac:picMkLst>
            <pc:docMk/>
            <pc:sldMk cId="3505249617" sldId="260"/>
            <ac:picMk id="6" creationId="{FB4A5BBB-AB83-4323-A3C6-CA782BE19D02}"/>
          </ac:picMkLst>
        </pc:picChg>
      </pc:sldChg>
      <pc:sldChg chg="add">
        <pc:chgData name="Kimberly Brehm" userId="8c2b6ab9-3f19-41de-a892-34e3c36865ec" providerId="ADAL" clId="{61347E88-DE6E-4544-927B-2620C481A4D9}" dt="2020-04-21T19:59:36.329" v="5"/>
        <pc:sldMkLst>
          <pc:docMk/>
          <pc:sldMk cId="1582416503" sldId="2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16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34 7688 0 0,'0'0'166'0'0,"0"0"29"0"0,0 0 14 0 0,0 0 31 0 0,0 0 80 0 0,0 0 31 0 0,0 0-175 0 0,0 0-38 0 0,-1-1 49 0 0,0-1-85 0 0,-3-2 46 0 0,3 2-68 0 0,0 1 41 0 0,1 0 98 0 0,-1 0 105 0 0,-6-6 236 0 0,3 3-281 0 0,1 0-41 0 0,2 3-70 0 0,0 1-35 0 0,-1-1 49 0 0,-1 1-88 0 0,-4-1 39 0 0,6 0-16 0 0,-29-1 0 0 0,2 4 106 0 0,-4 7 147 0 0,23-6-204 0 0,0 1-1 0 0,1 1 0 0 0,-1 0 1 0 0,0 0-166 0 0,-3 3 321 0 0,1 1 1 0 0,-6 6-322 0 0,-8 9 339 0 0,6-3-154 0 0,10-10-134 0 0,0-1-33 0 0,1 2-22 0 0,0-1 1 0 0,1 1 0 0 0,0 0 0 0 0,1 0 0 0 0,-4 14 3 0 0,-3 11-33 0 0,-3 17 33 0 0,7-20-11 0 0,7-20 2 0 0,0 0 0 0 0,0 1 0 0 0,2-1 0 0 0,-1 1 1 0 0,2-1-1 0 0,0 1 0 0 0,1-1 0 0 0,1 2 9 0 0,1 16-5 0 0,-2-12 21 0 0,2 0 1 0 0,1 4-17 0 0,2 3 66 0 0,2 0 1 0 0,6 12-67 0 0,4 3 145 0 0,4 4-145 0 0,8 10 57 0 0,-17-33 12 0 0,1 0 1 0 0,4 2-70 0 0,65 73 131 0 0,-51-61-92 0 0,-28-32-25 0 0,15 18 29 0 0,1-1 0 0 0,6 4-43 0 0,-18-19 21 0 0,-1-1-1 0 0,1 0 0 0 0,0 0 1 0 0,6 2-21 0 0,-9-5 31 0 0,0 0 1 0 0,0-1-1 0 0,1 0 1 0 0,4 1-32 0 0,21 2 99 0 0,0-5 57 0 0,-21-1-51 0 0,-1 0 0 0 0,0-1 0 0 0,6-2-105 0 0,-5 1 190 0 0,0-1 0 0 0,11-6-190 0 0,-9 4 160 0 0,1-2 1 0 0,-1 0-1 0 0,-1-1 1 0 0,1 0-1 0 0,2-4-160 0 0,-1 0 223 0 0,0 0 0 0 0,3-7-223 0 0,-8 9 144 0 0,0-1-1 0 0,0-1 0 0 0,3-7-143 0 0,-2 0 181 0 0,-1 1-1 0 0,2-7-180 0 0,10-43 288 0 0,-7 3-73 0 0,-9 30 4 0 0,0-10-219 0 0,-4 9 179 0 0,-1-9-179 0 0,-2 11 86 0 0,-1-1 0 0 0,-2 1 0 0 0,-6-21-86 0 0,2 23 49 0 0,-1 0 1 0 0,-1 1-1 0 0,-13-25-49 0 0,10 28 18 0 0,-2 1-1 0 0,-1 0 1 0 0,-1 1-1 0 0,-3-1-17 0 0,14 19 2 0 0,0 1 0 0 0,-1 0 0 0 0,0 1-1 0 0,0 0 1 0 0,0 0 0 0 0,-1 0 0 0 0,-3 0-2 0 0,-22-10-23 0 0,5 8-49 0 0,-2 5-69 0 0,-1 5-92 0 0,-1 5-112 0 0,27-4 129 0 0,-1 0 76 0 0,-13 6-106 0 0,12-5 84 0 0,3 0 7 0 0,-1-1-63 0 0,1 0-102 0 0,0 1-105 0 0,2-2 166 0 0,0 0-32 0 0,1 0-37 0 0,-1 1-37 0 0,-1 0-305 0 0,0 0-111 0 0,-1 0-122 0 0,3-1 403 0 0,0-1-34 0 0,-7 5-1665 0 0,-5 2-1239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0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250 524 7200 0 0,'0'0'165'0'0,"0"-1"-8"0"0,0 1-66 0 0,0-1-44 0 0,-2-3-6 0 0,1 2 3 0 0,-3-7 54 0 0,-7-12 21 0 0,6 15-51 0 0,1 0 41 0 0,-1-1 81 0 0,0 1 92 0 0,-1 1 113 0 0,3 2-148 0 0,0 1 36 0 0,-3-3 104 0 0,-20-13 1100 0 0,9 10-594 0 0,6 6-396 0 0,-1 2-58 0 0,0 5-68 0 0,0 4-77 0 0,1 1-5 0 0,1 2-79 0 0,1 1-65 0 0,2 1-51 0 0,-1 3-25 0 0,-8 23 36 0 0,15-38-95 0 0,-8 24 93 0 0,-5 24-103 0 0,6-10 55 0 0,-4 38-55 0 0,12-60 0 0 0,1 1 0 0 0,0-1 0 0 0,1 1 0 0 0,1-1 0 0 0,3 9 0 0 0,-4-14 0 0 0,0-4 0 0 0,1 0 0 0 0,0-1 0 0 0,0 1 0 0 0,0-1 0 0 0,1 1 0 0 0,1-1 0 0 0,-1 0 0 0 0,1-1 0 0 0,1 1 0 0 0,-1-1 0 0 0,3 2 0 0 0,-6-7 3 0 0,-1-1 1 0 0,1 1-1 0 0,0 0 1 0 0,0-1-1 0 0,0 0 1 0 0,0 1-1 0 0,0-1 1 0 0,1 0-1 0 0,-1 0 1 0 0,0 0-1 0 0,1 0 1 0 0,-1 0-1 0 0,0-1 1 0 0,1 1-1 0 0,-1-1 1 0 0,2 0-4 0 0,0 1 8 0 0,0-1 1 0 0,0-1-1 0 0,0 1 1 0 0,0-1-1 0 0,0 1 1 0 0,0-1-1 0 0,0 0 1 0 0,0-1-1 0 0,2 0-8 0 0,5-3 35 0 0,-1 0 0 0 0,0-1 0 0 0,0-1-1 0 0,0 1 1 0 0,-1-1 0 0 0,5-5-35 0 0,0-1 50 0 0,-1 0 1 0 0,-1-1-1 0 0,0 0 1 0 0,1-4-51 0 0,-5 6 61 0 0,0-1-1 0 0,0-1 1 0 0,0-2-61 0 0,-4 7 31 0 0,-1 0 0 0 0,0 0 0 0 0,0 0 0 0 0,0-4-31 0 0,-2 5 17 0 0,0-1 0 0 0,0 1 1 0 0,-1-1-1 0 0,0 1 0 0 0,0-1 1 0 0,-1 1-1 0 0,0 0 1 0 0,-1-3-18 0 0,-5-38 52 0 0,3 16-19 0 0,0 13-42 0 0,4 14 9 0 0,0 5-1 0 0,0 0 0 0 0,0 0 0 0 0,0 0 1 0 0,0 0-1 0 0,0 0 0 0 0,0 0 0 0 0,0 0 1 0 0,0 0-1 0 0,-1 1 0 0 0,1-1 0 0 0,0 0 0 0 0,-1 0 1 0 0,1 0-1 0 0,-1 0 1 0 0,1 0-55 0 0,0 1-18 0 0,0 0-8 0 0,4 1 13 0 0,6 8 70 0 0,-10-9-4 0 0,7 9 0 0 0,0-1 1 0 0,-1 1 0 0 0,0 1 0 0 0,-1-1 0 0 0,2 4 1 0 0,6 15 25 0 0,-5-11 20 0 0,5 11 38 0 0,0 1 64 0 0,24 67 486 0 0,-23-54-441 0 0,8 19-21 0 0,-15-42-117 0 0,-5-15-37 0 0,-1 0 0 0 0,1 0 1 0 0,-1 0-1 0 0,0 0 0 0 0,0 0 0 0 0,0 4-17 0 0,-1-7-77 0 0,0-1 12 0 0,0 0-82 0 0,0 0-90 0 0,0 0 67 0 0,0 0-40 0 0,0 0-44 0 0,0 0-41 0 0,0 0-38 0 0,0 0-33 0 0,0 0-240 0 0,0 0-57 0 0,0 0-783 0 0,0 0-619 0 0,0 0-1176 0 0</inkml:trace>
  <inkml:trace contextRef="#ctx0" brushRef="#br0" timeOffset="420.87">720 0 8720 0 0,'0'0'197'0'0,"0"0"24"0"0,0 0 19 0 0,0 0-1 0 0,0 0-58 0 0,0 0-21 0 0,0 0-6 0 0,0 0 34 0 0,0 0-29 0 0,0 0-37 0 0,0 1 32 0 0,0 0-85 0 0,0 2-5 0 0,0-2-14 0 0,0 0 40 0 0,0 0 88 0 0,0 0 101 0 0,4 8 104 0 0,-1 0-59 0 0,0 1-50 0 0,0 0-44 0 0,2 7 73 0 0,3 7 54 0 0,2 1-30 0 0,-2-1-41 0 0,8 26 185 0 0,-2 12-31 0 0,4 31 121 0 0,7 60 157 0 0,-15-87-368 0 0,0 14 125 0 0,4 41 326 0 0,1 11 81 0 0,-12-101-676 0 0,-1-9-37 0 0,1 0 0 0 0,4 11-169 0 0,-4-18 81 0 0,-1 0-34 0 0,-1-9-28 0 0,-1 0 0 0 0,1 0 0 0 0,1 0 0 0 0,-1 0 0 0 0,1-1 0 0 0,1 2-19 0 0,-2-5-4 0 0,2 7 142 0 0,-1-5-116 0 0,-1 0-75 0 0,0-1-99 0 0,-1-1-75 0 0,1 0-111 0 0,-1-1 123 0 0,0-1-35 0 0,0 1-37 0 0,0-1-39 0 0,0 0-41 0 0,-1-1-44 0 0,1 1-46 0 0,-1-1-48 0 0,1 0-50 0 0,-1 0-53 0 0,0-1-55 0 0,0 0-58 0 0,-2-2-1536 0 0,-1-2-1276 0 0</inkml:trace>
  <inkml:trace contextRef="#ctx0" brushRef="#br0" timeOffset="986.33">589 480 5008 0 0,'0'0'108'0'0,"0"0"17"0"0,0 0 13 0 0,0 0-40 0 0,0 0-1 0 0,0 0 40 0 0,0 0 121 0 0,0 0 223 0 0,0 0 21 0 0,0 0-18 0 0,0 0-86 0 0,0 0-40 0 0,0 0-194 0 0,0 0-39 0 0,0 0 24 0 0,1 1-94 0 0,0 1-50 0 0,0-1 67 0 0,0 0 43 0 0,-1-1 72 0 0,1 1 86 0 0,-1-1 102 0 0,10 8 186 0 0,2-4-37 0 0,1-2-46 0 0,1-3-53 0 0,1-1-59 0 0,0-2-69 0 0,-1 1-74 0 0,0-2-83 0 0,-2 2-90 0 0,19-7 138 0 0,1 0-53 0 0,5-2-28 0 0,19-7-18 0 0,42-15 34 0 0,-54 18-75 0 0,-1-1 36 0 0,12-5 54 0 0,-34 12-149 0 0,3-1-52 0 0,-6 5-177 0 0,-12 3 70 0 0,-3 2 37 0 0,0 0-43 0 0,1 0-50 0 0,-1 0-58 0 0,0 1-66 0 0,0-1-73 0 0,-2 1 130 0 0,0 0-40 0 0,0 0-439 0 0,1 0-297 0 0,1 0-692 0 0</inkml:trace>
  <inkml:trace contextRef="#ctx0" brushRef="#br0" timeOffset="1296.52">1267 380 6384 0 0,'1'2'184'0'0,"12"53"88"0"0,-7-30-62 0 0,-2-11-33 0 0,0 0 57 0 0,-1-1 68 0 0,1 1 79 0 0,3 10 185 0 0,2 5 247 0 0,2 17 529 0 0,6 17 331 0 0,-10-41-1121 0 0,-1-1-46 0 0,-1 1-67 0 0,-1 1-85 0 0,2 10 183 0 0,1 9 129 0 0,-9-15-264 0 0,2-14-194 0 0,0-9-191 0 0,0-1-44 0 0,0-1-60 0 0,-1 0-75 0 0,1-1-91 0 0,-2-1-105 0 0,0-2-121 0 0,1 1 189 0 0,0-1-36 0 0,0 2-32 0 0,1-1-50 0 0,-1 0-45 0 0,1 0-39 0 0,-1 1-143 0 0,1-1-39 0 0,-1 0-173 0 0,0-1-465 0 0,1 2 1310 0 0</inkml:trace>
  <inkml:trace contextRef="#ctx0" brushRef="#br0" timeOffset="1547.85">1240 174 8032 0 0,'0'0'182'0'0,"0"0"29"0"0,0 0 12 0 0,0-1-37 0 0,-3-3-106 0 0,2 3 134 0 0,1 1-59 0 0,0-1-50 0 0,-1 0-44 0 0,1 0-41 0 0,-1 0-57 0 0,0 0-69 0 0,1 0-55 0 0,0 1-40 0 0,-1 0 2 0 0,1-1-36 0 0,0 1-331 0 0,0 0-240 0 0,0 0-544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49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192 359 7512 0 0,'0'0'166'0'0,"0"-1"-9"0"0,-1 0-34 0 0,-1-1 39 0 0,-1-2-84 0 0,-3-2 20 0 0,4 4 85 0 0,0 0 1 0 0,-1 1-1 0 0,1-1 0 0 0,0 1 1 0 0,-1-1-1 0 0,1 1 1 0 0,-2 0-184 0 0,-5-2 595 0 0,-1 3-33 0 0,1 1-37 0 0,-1 2-39 0 0,1 2-43 0 0,1 0-44 0 0,-1 2-48 0 0,1 1-49 0 0,1 0-54 0 0,0 1-54 0 0,0 0-59 0 0,2 0-60 0 0,-1 0-63 0 0,2 0-66 0 0,-3 5 80 0 0,3-7-29 0 0,1 0 0 0 0,0 0 0 0 0,0 0 1 0 0,-1 4 2 0 0,-4 19-39 0 0,1-4 86 0 0,-2 14 102 0 0,6 0 23 0 0,6-13-87 0 0,0-16-56 0 0,2 0 49 0 0,0-2 47 0 0,2-1 45 0 0,1-2 43 0 0,1-3 42 0 0,2-3 38 0 0,1-3 38 0 0,0-2-63 0 0,0-1-51 0 0,-1-1-45 0 0,0 0-42 0 0,10-9 31 0 0,-1-2-100 0 0,-5 3-64 0 0,0-2 0 0 0,4-5 3 0 0,-1-2 84 0 0,-7 7-68 0 0,-1-2-59 0 0,-4 7-64 0 0,0-2 0 0 0,-2 1 1 0 0,3-11 106 0 0,0-3-98 0 0,-4-14-62 0 0,-2 34 94 0 0,-1 6-18 0 0,0 1-10 0 0,0 0 17 0 0,0 0-14 0 0,1 35 2 0 0,2-13-77 0 0,1 1 0 0 0,3 8 166 0 0,1-3-49 0 0,-8-26 49 0 0,9 35-20 0 0,0 0-34 0 0,6 37-130 0 0,-14-72 127 0 0,-1-1-10 0 0,0 0-21 0 0,1 0-40 0 0,-1-1-16 0 0,0 1-41 0 0,0-1-46 0 0,1 1-51 0 0,-1-1 282 0 0,0 0-339 0 0,0 0-51 0 0,0 1-46 0 0,0-1-40 0 0,0 0-141 0 0,0 0-40 0 0,0 0-169 0 0,0 0-457 0 0</inkml:trace>
  <inkml:trace contextRef="#ctx0" brushRef="#br0" timeOffset="378.97">594 1 10368 0 0,'0'0'233'0'0,"0"0"39"0"0,0 0 15 0 0,0 0-7 0 0,0 0-75 0 0,1 0-89 0 0,0 1-57 0 0,2 2-13 0 0,-1-1 8 0 0,1 2 88 0 0,0 0 1 0 0,0 0 0 0 0,-1 0-1 0 0,1 0 1 0 0,-1 1-1 0 0,0-1 1 0 0,0 1 0 0 0,-1 0-1 0 0,2 3-142 0 0,3 20 556 0 0,-4-14-318 0 0,0 0-34 0 0,0 2-11 0 0,1-1-67 0 0,1 11 305 0 0,-1 0-61 0 0,0 0-55 0 0,-1 0-46 0 0,-1 5 0 0 0,-1 0-46 0 0,-1 7 0 0 0,-1 19 65 0 0,1 3 28 0 0,0-20-59 0 0,1-9 46 0 0,0-9-104 0 0,0 0-45 0 0,0 4-60 0 0,0 3-78 0 0,1-28-19 0 0,-1 4 3 0 0,-4 1-73 0 0,4-5-18 0 0,0-1 22 0 0,0 0-35 0 0,0 0-37 0 0,0 0-36 0 0,0 0-137 0 0,0 0-39 0 0,0 0 33 0 0,-1 0 35 0 0,1 0-188 0 0,-1 0 114 0 0,1 0 97 0 0,-1 0 62 0 0,1 0 76 0 0,0 0 52 0 0,-1 0-30 0 0,0 0-13 0 0,0 0-6 0 0,1 0-58 0 0,-8 0-1163 0 0</inkml:trace>
  <inkml:trace contextRef="#ctx0" brushRef="#br0" timeOffset="983.35">395 325 9416 0 0,'0'0'208'0'0,"0"0"-5"0"0,1 0-85 0 0,0 0-56 0 0,3 0-5 0 0,-1 0 1 0 0,5-1 111 0 0,1 1-81 0 0,2-1-59 0 0,5 0-57 0 0,0-1 33 0 0,-5 2 86 0 0,-2-1 74 0 0,0 1 107 0 0,6 0 170 0 0,0-1-46 0 0,-1 1-42 0 0,1-1-40 0 0,0 0-36 0 0,0 0-32 0 0,15-2 157 0 0,-8 1-169 0 0,-1 1-42 0 0,22-2 108 0 0,42 3-92 0 0,0 5-87 0 0,-72-4-295 0 0,1-1-64 0 0,-2 1-62 0 0,0 0-103 0 0,-6-1 155 0 0,0 1-34 0 0,0 0-38 0 0,0-1-40 0 0,9-1-749 0 0,-10 1 643 0 0,-2-1 192 0 0,-1 1-34 0 0,1 1-41 0 0,-1-1-46 0 0,1 1-54 0 0,0 0-59 0 0,0 0-359 0 0,0 1 43 0 0,0-1 58 0 0,0 1 75 0 0,-2-1 280 0 0,1 0 45 0 0,-1 0 49 0 0,1 0 54 0 0,-1 0 89 0 0,0 1 44 0 0,0-1 47 0 0,0 1 48 0 0,1-1 52 0 0,-1 1 55 0 0,0 0 57 0 0,0 0 61 0 0,2 3 553 0 0,-1 0-47 0 0,0 1-46 0 0,-1 0-45 0 0,0 0-44 0 0,0 0-43 0 0,-1 1-40 0 0,1 0-41 0 0,-1-1-39 0 0,0 1-38 0 0,0 0-36 0 0,-1-1-35 0 0,1 1-35 0 0,-1-1-33 0 0,0 6 128 0 0,1-8-251 0 0,-1 12 350 0 0,0 1-53 0 0,0-1-46 0 0,1 1-37 0 0,0 13 180 0 0,1-6 557 0 0,4 20-1049 0 0,-1-26 211 0 0,-2-7-112 0 0,-1-5-74 0 0,0-3-38 0 0,-1-1-80 0 0,1-1-81 0 0,-1-1 43 0 0,0 1-34 0 0,0-1-38 0 0,1 1-34 0 0,-1-1-331 0 0,0 0 73 0 0,0 0-49 0 0,0 0-648 0 0,0 0-517 0 0,0 0-979 0 0</inkml:trace>
  <inkml:trace contextRef="#ctx0" brushRef="#br0" timeOffset="1385.28">978 78 10304 0 0,'0'0'233'0'0,"0"0"8"0"0,0-1-45 0 0,1-1-42 0 0,-1 0-37 0 0,0-1-4 0 0,1 0-61 0 0,0 0-48 0 0,0 1-34 0 0,1-1 9 0 0,0 1 40 0 0,4-4 160 0 0,-3 4-126 0 0,-1 1-68 0 0,1 0-107 0 0,-2 1-5 0 0,1-1-52 0 0,-1 1-57 0 0,0 0-65 0 0,1 0-69 0 0,-1 0-78 0 0,1 0-84 0 0,-1 0-89 0 0,-1 0 420 0 0,4 0-1210 0 0,1 0-808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46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75 319 7688 0 0,'0'0'166'0'0,"0"0"29"0"0,0 0 14 0 0,0 0-63 0 0,-1 1-66 0 0,-5 3 21 0 0,4-2 16 0 0,-6 6 279 0 0,0 1-53 0 0,1 0-47 0 0,1 1-44 0 0,0 1-38 0 0,1 0-33 0 0,-4 12 101 0 0,3 1-83 0 0,-2 30 186 0 0,6-35-211 0 0,2-1 3 0 0,0 0 0 0 0,1 0 0 0 0,0 0 1 0 0,2 0-1 0 0,3 12-177 0 0,10 19 354 0 0,-11-37-433 0 0,2-2 68 0 0,1-1 64 0 0,0-1 57 0 0,1-1 52 0 0,1-1 46 0 0,1-2 40 0 0,0 0 34 0 0,16-2 504 0 0,-21-2-601 0 0,-1 0 0 0 0,1-1 1 0 0,-1 0-1 0 0,0 0 0 0 0,1-1 0 0 0,-1 0 1 0 0,0 1-1 0 0,0-2 0 0 0,0 1 1 0 0,0-1-1 0 0,2 0-185 0 0,16-14 431 0 0,-3-3-75 0 0,-4-2-65 0 0,-3-1-58 0 0,-3-7-16 0 0,-5-2-54 0 0,-5-7-17 0 0,-2 30-111 0 0,1 0-1 0 0,-2 1 1 0 0,1-1 0 0 0,-1 0-1 0 0,-2-5-34 0 0,0 4 34 0 0,0 1 0 0 0,0 0-1 0 0,-1 0 1 0 0,0 0 0 0 0,0 1 0 0 0,-3-3-34 0 0,-14-11 49 0 0,3 5-77 0 0,-2 1-93 0 0,10 9 16 0 0,1 0-35 0 0,-2 0-37 0 0,1 0-41 0 0,11 6-26 0 0,-1 0 80 0 0,1 0 69 0 0,-1 1 59 0 0,1-1 45 0 0,-1 0 35 0 0,-7-3 307 0 0,7 3-303 0 0,-1 0-83 0 0,1 0-37 0 0,1 0-47 0 0,-1 1-52 0 0,1-1-60 0 0,-1 1-90 0 0,0-1-83 0 0,1 1-91 0 0,-1 0-100 0 0,1-1-107 0 0,-1 1-116 0 0,1 0-122 0 0,0 0 421 0 0,0 0-34 0 0,1 0-1440 0 0,0 0-1126 0 0</inkml:trace>
  <inkml:trace contextRef="#ctx0" brushRef="#br0" timeOffset="414.89">710 157 6896 0 0,'-2'-20'179'0'0,"0"6"-19"0"0,-1 3 20 0 0,-1 0 61 0 0,1 2 16 0 0,0 0 61 0 0,0 0 71 0 0,-1 0 78 0 0,2 3-90 0 0,-1 0 45 0 0,1 0 49 0 0,0-1 52 0 0,-3-3 7 0 0,-1 2 69 0 0,4 6-406 0 0,0 0 1 0 0,-1 0 0 0 0,1 0 0 0 0,0 1 0 0 0,-1-1-1 0 0,1 1 1 0 0,-1-1 0 0 0,1 1 0 0 0,-1 0 0 0 0,0 0-194 0 0,-5-1 457 0 0,1 0-34 0 0,-1 1-44 0 0,0 1-57 0 0,2 1-145 0 0,1-1-33 0 0,0 1-37 0 0,0 1-41 0 0,-17 8 31 0 0,3 3-48 0 0,16-9-49 0 0,-1 0 0 0 0,0 0 1 0 0,1 1-1 0 0,0-1 1 0 0,-1 2-1 0 0,-11 26-57 0 0,11-18 1 0 0,0 1 0 0 0,1-1 0 0 0,-2 14 56 0 0,1 17-57 0 0,4-8 72 0 0,2-11-60 0 0,1-1 0 0 0,5 13 45 0 0,-2-7 23 0 0,1 0 83 0 0,3 13 75 0 0,8 21-33 0 0,-5-19-49 0 0,-5-15-2 0 0,-3-5 19 0 0,0-1 43 0 0,0-2-11 0 0,-1-2 5 0 0,-2-7-101 0 0,-1-1-63 0 0,-1 0-71 0 0,0-13-156 0 0,0 0 95 0 0,0 1 81 0 0,0-1 65 0 0,0 0 64 0 0,-1 1 264 0 0,1-1-233 0 0,-1 0-81 0 0,1 1-36 0 0,0-1-41 0 0,0 0-50 0 0,0 0-56 0 0,0 0-65 0 0,-1 0-72 0 0,1 1-78 0 0,0-1 79 0 0,0 0-40 0 0,0 0-43 0 0,0 0-45 0 0,0 1-47 0 0,0-1-50 0 0,0 0-51 0 0,0 0-53 0 0,0 0-1398 0 0,0 0-1155 0 0</inkml:trace>
  <inkml:trace contextRef="#ctx0" brushRef="#br0" timeOffset="659.23">352 413 8720 0 0,'0'0'256'0'0,"0"0"-7"0"0,1 0-161 0 0,5-2-73 0 0,4-3 6 0 0,1 0 40 0 0,12-4 162 0 0,5-1 181 0 0,16-2 356 0 0,0 2 2 0 0,-14 4-354 0 0,-6 1-180 0 0,-12 3-164 0 0,-1 0-39 0 0,22-3-13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01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11576 0 0,'0'0'264'0'0,"0"0"34"0"0,0 0 20 0 0,0 0-41 0 0,0 0-157 0 0,0 0-36 0 0,0 0 100 0 0,0 0 203 0 0,0 0 363 0 0,0 0 33 0 0,0 0-23 0 0,0 0-128 0 0,0 0-59 0 0,0 0-12 0 0,0 0-240 0 0,0 0-154 0 0,0 0-60 0 0,0 0-24 0 0,0 0-724 0 0,0 1 85 0 0,1-1 141 0 0,-1 0 34 0 0,1 2-769 0 0,-1-1 628 0 0,1-1-76 0 0,-1 1-102 0 0,0 0-1516 0 0,1-1-1266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02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7920 0 0,'0'0'174'0'0,"0"0"29"0"0,0 0 13 0 0,0 0-71 0 0,0 0-13 0 0,0 0 47 0 0,0 0 150 0 0,0 0 279 0 0,0 0 22 0 0,0 0-29 0 0,0 0-128 0 0,0 0-51 0 0,0 0-8 0 0,0 0-229 0 0,0 0-42 0 0,0 1 42 0 0,0 0-95 0 0,0 3-31 0 0,0-2 22 0 0,2 9 320 0 0,-1 0-49 0 0,0 0-44 0 0,0 0-41 0 0,-1 0-38 0 0,1 0-32 0 0,1 11 112 0 0,-1-5-142 0 0,0-1-34 0 0,4 37 203 0 0,-2-31-167 0 0,2 34 251 0 0,-2-15-127 0 0,1-13-128 0 0,2 30 410 0 0,-4-18-266 0 0,-1-7-135 0 0,-1 1-105 0 0,0-21-76 0 0,-1-7-34 0 0,1 0 61 0 0,-2 18 237 0 0,0-14-180 0 0,1-4-74 0 0,0-1-47 0 0,-1 1-67 0 0,0 0-81 0 0,0-2-94 0 0,0 1-109 0 0,2-5 124 0 0,-1 0-43 0 0,1 0-41 0 0,0 1-36 0 0,0-1-255 0 0,0 0-59 0 0,0 0-47 0 0,0 0-35 0 0,0 0-1409 0 0,0 0-1250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02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0 5784 0 0,'0'0'132'0'0,"0"0"17"0"0,0 0 10 0 0,0 0-57 0 0,0 1-49 0 0,4 2-15 0 0,-2-1 18 0 0,4 4 629 0 0,0 1-58 0 0,0 0-55 0 0,-2 1-52 0 0,1 0-48 0 0,-1 0-46 0 0,-1 1-41 0 0,0-1-39 0 0,2 10 244 0 0,0 1-116 0 0,-2 0-89 0 0,1-1-63 0 0,1 14 185 0 0,2 6-18 0 0,3 18 107 0 0,-5-22-235 0 0,-1-12-87 0 0,-1-3-13 0 0,1 0 39 0 0,2 13 194 0 0,-2 1-39 0 0,-2-1-42 0 0,1 0-42 0 0,0 13 77 0 0,-2-22-211 0 0,1 1-55 0 0,-2 4-14 0 0,1 13 38 0 0,-1-38-185 0 0,0 1 10 0 0,-3 5 67 0 0,2-8-8 0 0,1-1-35 0 0,0 1-72 0 0,-2-2-121 0 0,1 1 18 0 0,0-1-37 0 0,0 1-39 0 0,0-1-41 0 0,-1 0-43 0 0,1 0-47 0 0,0 0-47 0 0,-1 0-49 0 0,1 1-53 0 0,0-1-55 0 0,1 0-56 0 0,-1 1-58 0 0,1-1-293 0 0,-4-1-1222 0 0,-1-1-1224 0 0</inkml:trace>
  <inkml:trace contextRef="#ctx0" brushRef="#br0" timeOffset="293.2">1 324 6448 0 0,'0'0'141'0'0,"0"0"23"0"0,0 0 13 0 0,0 0-50 0 0,0 0 1 0 0,0 0 124 0 0,0 0-59 0 0,0 0-51 0 0,1 0-41 0 0,-1 0 7 0 0,2 1-5 0 0,-1-1-20 0 0,0 1 64 0 0,0-1-20 0 0,-1 0 37 0 0,1 0 39 0 0,-1 1 46 0 0,13 2 585 0 0,-1 1-101 0 0,1-1-92 0 0,0-1-85 0 0,1 0-74 0 0,-1 0-67 0 0,1-1-58 0 0,0 0-48 0 0,13 0 246 0 0,0 0-67 0 0,0-1-67 0 0,0-1-66 0 0,0-1-64 0 0,0 0-64 0 0,0-2-62 0 0,-1 0-61 0 0,6 0-7 0 0,10-2-48 0 0,-37 5-100 0 0,-1 0 45 0 0,10-1 105 0 0,-7 1-98 0 0,-4 0-39 0 0,1 1-40 0 0,0-1-61 0 0,0 1-67 0 0,1-1-79 0 0,-1 1-90 0 0,-2 0 21 0 0,1-1-59 0 0,0 1-51 0 0,-1 0-46 0 0,1-1-152 0 0,1 1-45 0 0,-1-1-184 0 0,3 1-494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10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140 245 6296 0 0,'0'0'184'0'0,"-1"0"-29"0"0,-1 0-89 0 0,-9-2-95 0 0,6 2 94 0 0,3 0 49 0 0,0 0 79 0 0,-10 4 305 0 0,1 0-43 0 0,0 1-40 0 0,1 1-37 0 0,-8 8 280 0 0,2 2-107 0 0,6 0-170 0 0,1 0-40 0 0,5-8-155 0 0,1 0-1 0 0,0 0 0 0 0,1 0 0 0 0,0 0 1 0 0,-1 9-186 0 0,1 2 288 0 0,1 1-48 0 0,2-1-42 0 0,0 0-34 0 0,6 14 67 0 0,-4-22-159 0 0,1 0 0 0 0,0-1-1 0 0,0 0 1 0 0,1 0 0 0 0,0 0 0 0 0,3 2-72 0 0,9 14 148 0 0,-9-17-100 0 0,-1 1 1 0 0,1-1-1 0 0,1-1 1 0 0,-1 0-1 0 0,3 2-48 0 0,11 4 144 0 0,2-4 77 0 0,1-6 106 0 0,-12-4-114 0 0,1-2 37 0 0,-11 1-148 0 0,0 1-1 0 0,-1-1 1 0 0,1 0 0 0 0,0 0 0 0 0,0-1 0 0 0,0 1-1 0 0,1-2-101 0 0,-1 1 90 0 0,-1 1-1 0 0,0-1 0 0 0,0 0 1 0 0,0 0-1 0 0,0 0 1 0 0,0 0-1 0 0,1-2-89 0 0,8-18 535 0 0,-6-4-92 0 0,-3-2-97 0 0,-4 0-98 0 0,-1 2-103 0 0,-2 4-106 0 0,-7-23-14 0 0,1 16-111 0 0,0 6-103 0 0,6 11 42 0 0,-1 1-41 0 0,1 1-3 0 0,0 1-35 0 0,-1-1-37 0 0,1 1-40 0 0,-1 0-43 0 0,1 0-45 0 0,-1 1-47 0 0,1-1-52 0 0,-4-2-380 0 0</inkml:trace>
  <inkml:trace contextRef="#ctx0" brushRef="#br0" timeOffset="444.8">703 47 8520 0 0,'0'0'190'0'0,"0"0"-27"0"0,0-1-39 0 0,-1-1 34 0 0,-4-8 52 0 0,1 4-280 0 0,1 1 82 0 0,-2 0 73 0 0,1 1 65 0 0,-2 0 102 0 0,-1 0 68 0 0,-1 1 131 0 0,-4 1 310 0 0,-10 2 526 0 0,14 2-909 0 0,1-1-50 0 0,2 1-103 0 0,-1 1-53 0 0,1-1-61 0 0,0 1-70 0 0,-8 6 267 0 0,1 1-51 0 0,1 1-45 0 0,1 0-39 0 0,-7 13 70 0 0,13-16-187 0 0,-1-1 1 0 0,2 1-1 0 0,-1 1 1 0 0,1-1-1 0 0,1 0 1 0 0,-1 1-1 0 0,1-1 1 0 0,0 3-57 0 0,1 24 263 0 0,5 5-75 0 0,2 1-61 0 0,22 79 102 0 0,-22-99-181 0 0,18 56 69 0 0,-12-39-76 0 0,2 13-41 0 0,-10-39 63 0 0,1 13 52 0 0,-8-3 44 0 0,1-16-79 0 0,2-5-216 0 0,-1 0 50 0 0,1 0 41 0 0,0-1 37 0 0,-1 2 69 0 0,-1 0 313 0 0,1-1-287 0 0,0 0-103 0 0,1-1-79 0 0,-1 0-96 0 0,0 1-116 0 0,0-1 7 0 0,1 0-75 0 0,-1 0-81 0 0,1 0-90 0 0,-1 0-94 0 0,0 0-103 0 0,0 0-108 0 0,1 0-115 0 0,-2 0-998 0 0,-1 0-1112 0 0</inkml:trace>
  <inkml:trace contextRef="#ctx0" brushRef="#br0" timeOffset="952.45">402 351 6704 0 0,'0'0'149'0'0,"0"0"23"0"0,0 0 12 0 0,1-1-26 0 0,6 0 46 0 0,-5 0-85 0 0,0 1 71 0 0,7-1 321 0 0,-1 0-37 0 0,0 0-34 0 0,0 0-34 0 0,8 0 313 0 0,1 0-114 0 0,-1 1-104 0 0,1 0-89 0 0,0 0-79 0 0,-1 0-66 0 0,4 0-17 0 0,1 0-56 0 0,44-3 301 0 0,-37-1-217 0 0,-14 2-93 0 0,0-1 40 0 0,-1 0 47 0 0,1-1 55 0 0,10-4-55 0 0,-17 5-150 0 0,0 0 46 0 0,-6 3-104 0 0,-1 0 1 0 0,0 0-35 0 0,0 0-45 0 0,0 0-70 0 0,0 0-53 0 0,0 0-203 0 0,0 0 252 0 0,0 0 3 0 0,0 0-17 0 0,0 0-39 0 0,0 0-11 0 0,0 0-39 0 0,0 0-44 0 0,0 0-49 0 0,0 0-53 0 0,0 0-49 0 0,0 0-44 0 0,0 0-39 0 0,0 0-136 0 0,0 0-39 0 0,0 0-1420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18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1 6016 0 0,'0'0'133'0'0,"0"0"23"0"0,0 0-28 0 0,-1 0-38 0 0,-3 0 6 0 0,-7 0-75 0 0,1 4 324 0 0,0 1-35 0 0,-6 8 221 0 0,2 3-102 0 0,3 4-79 0 0,1 6-3 0 0,-7 33 364 0 0,17-57-673 0 0,-5 23 21 0 0,2 2 48 0 0,1 6 67 0 0,3-21-72 0 0,0 0 1 0 0,0 1-1 0 0,2 1-102 0 0,-2-6 60 0 0,1 0 0 0 0,1 0-1 0 0,0-1 1 0 0,0 1-1 0 0,0 0-59 0 0,14 18 157 0 0,2-8-72 0 0,5-4-53 0 0,-10-10 3 0 0,1-3 63 0 0,3-4 79 0 0,9-6 162 0 0,-1-5 13 0 0,-11 4-153 0 0,-4 0-76 0 0,-1 1-53 0 0,-7 5 13 0 0,0 1 0 0 0,0-2 1 0 0,-1 1-1 0 0,1 0 0 0 0,-1 0 0 0 0,0-1 1 0 0,0 1-1 0 0,0-1 0 0 0,-1 0 0 0 0,0 0 1 0 0,0 1-1 0 0,1-4-83 0 0,1-27 459 0 0,-3 0-97 0 0,0 25-271 0 0,-1-25 207 0 0,0 0-59 0 0,-2-1-60 0 0,-1 2-61 0 0,4 29-94 0 0,0 4-22 0 0,0 0 1 0 0,0 0 0 0 0,0 0 0 0 0,0 0-1 0 0,0 0 1 0 0,-1 0 0 0 0,1 0-1 0 0,0 0 1 0 0,-1 0 0 0 0,1 0-1 0 0,0 0 1 0 0,-1 0 0 0 0,1 0 0 0 0,-1 0-1 0 0,0 0-2 0 0,-3 25 54 0 0,4-11-66 0 0,0 0 0 0 0,1 1 0 0 0,0-1 0 0 0,2 0 0 0 0,-1 0 1 0 0,2 4 11 0 0,-2-10-1 0 0,30 121 40 0 0,-12-49 24 0 0,-2 1 0 0 0,-4 1-63 0 0,-12-57 8 0 0,1 0 36 0 0,1 25 137 0 0,-2 10 164 0 0,-2 31 317 0 0,-8-1 12 0 0,-1-30-309 0 0,-1-11-158 0 0,4-24-148 0 0,-1-1-34 0 0,-1 0-13 0 0,-2 0 55 0 0,-4-1 49 0 0,-1-3 39 0 0,12-16-116 0 0,0-1-1 0 0,0 1 1 0 0,0-1-1 0 0,-1 1 1 0 0,1-1-1 0 0,0 0 1 0 0,-1 0-1 0 0,-1 0-38 0 0,2-1 32 0 0,0 0-1 0 0,0 0 0 0 0,0-1 1 0 0,0 1-1 0 0,0-1 0 0 0,-1 1 1 0 0,1-1-1 0 0,0 0 0 0 0,0 0 1 0 0,0-1-1 0 0,0 1 0 0 0,-1-1 1 0 0,1 1-1 0 0,0-1 0 0 0,0 0 1 0 0,0 0-1 0 0,-2-1-31 0 0,-17-11 157 0 0,3-5-107 0 0,11 8-73 0 0,1 0-37 0 0,1-2-38 0 0,0 1-42 0 0,1-2-45 0 0,1 1-49 0 0,0-1-51 0 0,1 0-55 0 0,0 0-56 0 0,1 1-62 0 0,0-1-62 0 0,1 1-68 0 0,-3-17-498 0 0</inkml:trace>
  <inkml:trace contextRef="#ctx0" brushRef="#br0" timeOffset="683.17">603 67 6592 0 0,'0'0'149'0'0,"0"0"23"0"0,0 0 11 0 0,0 0-66 0 0,0 1-58 0 0,0 6-51 0 0,0 0 98 0 0,2 1 34 0 0,2 6 225 0 0,2 0 32 0 0,11 16 611 0 0,-7-12-452 0 0,-5-9-332 0 0,-1 0-51 0 0,19 48 1067 0 0,-10-23-506 0 0,-4-12-199 0 0,4 6 169 0 0,0-1 92 0 0,-12-26-606 0 0,-1-1 2 0 0,0 0 0 0 0,0 0 5 0 0,0 0 24 0 0,0 0 17 0 0,0 0 2 0 0,0 0-7 0 0,0 0-28 0 0,0 0-11 0 0,0 0-3 0 0,0 0-13 0 0,-2-1-36 0 0,0-2-57 0 0,-4-11 16 0 0,6 13-76 0 0,-3-7-8 0 0,1 1 1 0 0,0-1-1 0 0,0 0 0 0 0,1 0 0 0 0,0 1 0 0 0,1-1 1 0 0,-1 0-1 0 0,1 0 0 0 0,1-4-17 0 0,1-2 10 0 0,0 0 0 0 0,0 1 0 0 0,1-1 0 0 0,1 1 0 0 0,1-2-10 0 0,-2 7-2 0 0,1 0-1 0 0,0 0 1 0 0,4-6 2 0 0,-1 3-10 0 0,1 0-1 0 0,1 1 1 0 0,-1 0-1 0 0,1 1 1 0 0,1 0 0 0 0,0 0-1 0 0,0 1 11 0 0,0 1 2 0 0,0 0 0 0 0,0 1 0 0 0,1 0 0 0 0,1 0-2 0 0,-10 5-120 0 0,1 0 39 0 0,2-1 18 0 0,1-1 103 0 0,8-2 185 0 0,-9 4-211 0 0,-1 0-61 0 0,0-1-69 0 0,0 1-84 0 0,0 1-99 0 0,-1-1 16 0 0,0 0-64 0 0,0 1-70 0 0,0 0-76 0 0,-1-1-80 0 0,1 1-88 0 0,0 0-92 0 0,-1-1-98 0 0,5 1-1188 0 0,2 0-1160 0 0</inkml:trace>
  <inkml:trace contextRef="#ctx0" brushRef="#br0" timeOffset="1295.53">1369 67 6240 0 0,'0'0'182'0'0,"-1"-7"-28"0"0,-1-2-98 0 0,0 6-29 0 0,0 0 50 0 0,-1-1 67 0 0,1 0 51 0 0,-1 0 47 0 0,0 1 40 0 0,0-2 100 0 0,0 1 37 0 0,-9-7 952 0 0,5 6-558 0 0,1 3-316 0 0,1 1-125 0 0,0 1-51 0 0,1 0-100 0 0,-1 1-50 0 0,0 0-55 0 0,0 1-62 0 0,-11 8 243 0 0,1 1-103 0 0,4 0-105 0 0,1 0-39 0 0,-8 15-37 0 0,12-14-46 0 0,-1 0 1 0 0,2 0-1 0 0,-3 8 33 0 0,2-1 0 0 0,1-1 47 0 0,4-13-47 0 0,0-1 0 0 0,0 1 0 0 0,0 0 0 0 0,1 0 0 0 0,0 0 0 0 0,0 0 0 0 0,0 0 0 0 0,0 0 0 0 0,1 0 0 0 0,0 0 0 0 0,0 0 0 0 0,0 0 0 0 0,1 0 0 0 0,-1-1 0 0 0,1 1 0 0 0,0-1 0 0 0,0 1 0 0 0,1-1 0 0 0,0 0 0 0 0,-1 1 0 0 0,1-1 0 0 0,1-1 0 0 0,-1 1 0 0 0,1 0 0 0 0,-1-1 0 0 0,1 0 0 0 0,3 2 1 0 0,-1 0 0 0 0,1-1 0 0 0,0 0 0 0 0,1 0 1 0 0,-1 0-1 0 0,1-1 0 0 0,-1 0 0 0 0,4 0-1 0 0,-7-2 7 0 0,0-1 0 0 0,0 1 0 0 0,0-1 0 0 0,0 0 0 0 0,0 0-1 0 0,0 0 1 0 0,4-1-7 0 0,-4 0 11 0 0,0 0 0 0 0,0 0 1 0 0,0 0-1 0 0,0-1 0 0 0,0 0 0 0 0,0 0 0 0 0,-1 0 0 0 0,2-1-11 0 0,13-11 279 0 0,-4-5-45 0 0,-10 12-162 0 0,0 0 1 0 0,0 0-1 0 0,-1 0 0 0 0,0-1 0 0 0,-1 0-72 0 0,7-30 213 0 0,-1-19 36 0 0,-7 24-56 0 0,-1 10 6 0 0,1 11-48 0 0,1 2 48 0 0,-2 10-198 0 0,0-1 1 0 0,0 1-1 0 0,0 0 1 0 0,-1 0 0 0 0,1 0-1 0 0,0 0 1 0 0,0 0-1 0 0,0 0 1 0 0,0 0-1 0 0,0-1 1 0 0,0 1 0 0 0,0 0-1 0 0,0 0 1 0 0,0 0-1 0 0,0 0 1 0 0,0 0 0 0 0,0 0-1 0 0,1 0 1 0 0,-1-1-1 0 0,0 1 1 0 0,0 0 0 0 0,0 0-1 0 0,0 0 1 0 0,0 0-1 0 0,0 0 1 0 0,0 0 0 0 0,0 0-1 0 0,0 0 1 0 0,0-1-1 0 0,0 1 1 0 0,0 0 0 0 0,0 0-1 0 0,1 0 1 0 0,-1 0-1 0 0,0 0 1 0 0,0 0 0 0 0,0 0-1 0 0,0 0 1 0 0,0 0-1 0 0,0 0 1 0 0,0 0-1 0 0,1 0 1 0 0,-1 0 0 0 0,0 0-1 0 0,0 0 1 0 0,0 0-1 0 0,0 0 1 0 0,0 0 0 0 0,0 0-1 0 0,0 0 1 0 0,1 0-1 0 0,-1 0 1 0 0,0 0 0 0 0,0 0-1 0 0,0 0 1 0 0,0 0-1 0 0,0 0 1 0 0,0 0 0 0 0,0 0-1 0 0,1 0 1 0 0,-1 0-1 0 0,0 0 1 0 0,0 0 0 0 0,0 0-2 0 0,2 4 34 0 0,5 10-34 0 0,-2 1 0 0 0,1-1 0 0 0,-1 5 0 0 0,0-2 0 0 0,1-1 0 0 0,3 6 0 0 0,-1-7-59 0 0,-2-1-99 0 0,0-1-101 0 0,1 0-104 0 0,0 0-108 0 0,-1 0-108 0 0,2-1-113 0 0,-1 1-114 0 0,1-1-117 0 0,-6-9-918 0 0,0 2-1040 0 0</inkml:trace>
  <inkml:trace contextRef="#ctx0" brushRef="#br0" timeOffset="49573.34">261 1367 7632 0 0,'-1'0'175'0'0,"0"0"-59"0"0,-10 3 163 0 0,2-1-321 0 0,0 0 46 0 0,0-1 43 0 0,0 1 38 0 0,-9 2 197 0 0,-1-1 113 0 0,-2 2 177 0 0,-11 5 364 0 0,16-5-489 0 0,1 2-47 0 0,5-2-173 0 0,1 1-40 0 0,1-1-67 0 0,0 0-38 0 0,0 1-42 0 0,1 0-46 0 0,1-1 29 0 0,1-2-13 0 0,1 1 0 0 0,0 0 0 0 0,0-1 0 0 0,1 1 0 0 0,-1 0-1 0 0,0 2-9 0 0,3-5 1 0 0,0 0 0 0 0,1 1-1 0 0,-1-1 1 0 0,0 0 0 0 0,1 0-1 0 0,-1 1 1 0 0,1-1 0 0 0,0 0-1 0 0,-1 1 1 0 0,1-1 0 0 0,0 1-1 0 0,0-1 1 0 0,0 0 0 0 0,0 1-1 0 0,0-1 1 0 0,0 0 0 0 0,0 1-1 0 0,0-1 1 0 0,1 1 0 0 0,-1-1-1 0 0,1 0 1 0 0,-1 1 0 0 0,1-1-1 0 0,-1 0 1 0 0,1 0 0 0 0,0 0-1 0 0,-1 1 1 0 0,1-1 0 0 0,0 0-1 0 0,7 8-15 0 0,0 0 0 0 0,0-1 0 0 0,1 0 0 0 0,0 0 0 0 0,0-1 1 0 0,7 4 14 0 0,31 17-56 0 0,-15-11 61 0 0,3 0 127 0 0,-11-7-8 0 0,1 0 60 0 0,-1 1 81 0 0,-1 2 104 0 0,-12-7-137 0 0,0 1 34 0 0,2 2 158 0 0,-4-1-111 0 0,-5-3-84 0 0,0 0 36 0 0,-1 0 47 0 0,-2-1 57 0 0,-1 1 65 0 0,1-1-100 0 0,-1 0-100 0 0,0-1-49 0 0,0-2-159 0 0,0-1 0 0 0,0 1 0 0 0,0-1 1 0 0,0 1-1 0 0,-1 0 0 0 0,1-1 0 0 0,0 1 1 0 0,-1-1-1 0 0,1 1 0 0 0,0 0 1 0 0,-1-1-1 0 0,1 1 0 0 0,0-1 0 0 0,-1 1 1 0 0,1-1-1 0 0,-1 1 0 0 0,1-1 1 0 0,-1 0-1 0 0,1 1 0 0 0,-1-1 0 0 0,0 0 1 0 0,1 1-1 0 0,-1-1 0 0 0,1 0 0 0 0,-1 0-26 0 0,-18 8 263 0 0,-1-3-55 0 0,7-4-116 0 0,0-1-49 0 0,-4-2-72 0 0,0 0-109 0 0,9 0 22 0 0,0 0-34 0 0,-1 1-37 0 0,1-1-39 0 0,-6-1-263 0 0,12 2 266 0 0,-4-1-103 0 0,5 1 170 0 0,0 1-72 0 0,0-1 4 0 0,0 0-61 0 0,0 0-72 0 0,0 1-81 0 0,0-1 70 0 0,0 1-50 0 0,1-1-43 0 0,-1 1-39 0 0,1 0-143 0 0,-1-1-37 0 0,0 1-174 0 0,0-1-467 0 0</inkml:trace>
  <inkml:trace contextRef="#ctx0" brushRef="#br0" timeOffset="49936.37">505 1188 10152 0 0,'0'0'298'0'0,"0"0"-4"0"0,0 0-232 0 0,1-1-23 0 0,-1 0-29 0 0,2-2 43 0 0,-2 2 31 0 0,0 1 98 0 0,0 0 166 0 0,0 0 18 0 0,0 0 2 0 0,4 1 26 0 0,0 0-64 0 0,0 0-60 0 0,0 2-51 0 0,0 0-47 0 0,-1 0-40 0 0,4 4 35 0 0,-1 0-96 0 0,4 9 20 0 0,-6-8 37 0 0,7 15 208 0 0,-1 1-38 0 0,7 23 208 0 0,25 99 752 0 0,-35-121-1015 0 0,4 23 218 0 0,13 69 747 0 0,-17-82-892 0 0,-1 1-63 0 0,1 10-69 0 0,-5-34-174 0 0,-2-11-286 0 0,0 1 111 0 0,0-1 97 0 0,0 1 81 0 0,0 0 62 0 0,0-1 47 0 0,-1 6 500 0 0,1-6-488 0 0,-1 2 5 0 0,1-2-112 0 0,-1 0-35 0 0,1 0-43 0 0,0 0-48 0 0,0 1-54 0 0,-1-1-60 0 0,1 0-66 0 0,0 0-71 0 0,-1 0-77 0 0,1 0-83 0 0,0 0 118 0 0,0 0-42 0 0,-1 0-43 0 0,1-1-45 0 0,0 1-48 0 0,0 0-48 0 0,0 0-50 0 0,0-1-53 0 0,0 0-1530 0 0,0 0-1276 0 0</inkml:trace>
  <inkml:trace contextRef="#ctx0" brushRef="#br0" timeOffset="50308.38">481 1505 9328 0 0,'0'0'208'0'0,"0"0"-43"0"0,0-1-34 0 0,1 1 49 0 0,1-2-63 0 0,3-1-53 0 0,-3 1-5 0 0,20-16-20 0 0,2 2 108 0 0,6-1 123 0 0,19-3 207 0 0,-24 11-260 0 0,0 2-47 0 0,-8 2-95 0 0,0 1-38 0 0,-3 0-42 0 0,0 1-36 0 0,0 0-40 0 0,0-1-45 0 0,-7 3 37 0 0,15-4-199 0 0,-1 2-6 0 0</inkml:trace>
  <inkml:trace contextRef="#ctx0" brushRef="#br0" timeOffset="50595.61">1229 1356 9760 0 0,'0'0'222'0'0,"0"0"30"0"0,-8-9 206 0 0,6 6-397 0 0,1 2-38 0 0,-5-4 12 0 0,0 0 67 0 0,-1 1 58 0 0,1 1 52 0 0,-2-2 101 0 0,-1 2 51 0 0,-1-1 123 0 0,-6-1 303 0 0,0 2 5 0 0,5 1-298 0 0,2 1-121 0 0,-1 0-49 0 0,3 1-99 0 0,-1-1-51 0 0,1 1-55 0 0,-1 0-65 0 0,-15 3 228 0 0,0 6-105 0 0,4 5-85 0 0,3 3-67 0 0,15-14-32 0 0,-1-1 0 0 0,1 1 1 0 0,0-1-1 0 0,0 1 0 0 0,0-1 1 0 0,0 1-1 0 0,0 0 0 0 0,0 0 4 0 0,1-1-6 0 0,0 1-1 0 0,-1-1 1 0 0,1 1 0 0 0,0-1-1 0 0,1 1 1 0 0,-1-1-1 0 0,0 1 1 0 0,1-1-1 0 0,-1 1 1 0 0,1-1 0 0 0,0 0-1 0 0,0 1 1 0 0,0-1-1 0 0,0 0 1 0 0,0 1-1 0 0,1-1 1 0 0,-1 0 0 0 0,1 0-1 0 0,-1 0 1 0 0,1 0-1 0 0,0-1 1 0 0,-1 1-1 0 0,1 0 1 0 0,0-1-1 0 0,2 2 8 0 0,16 10-4 0 0,0-1 0 0 0,1 0 0 0 0,0-2 0 0 0,20 8 3 0 0,20 9-70 0 0,-47-20 20 0 0,1 1 0 0 0,-1 1 0 0 0,0 1 50 0 0,-9-6 1 0 0,1 1 0 0 0,-1 0 0 0 0,0 0 1 0 0,0 0-1 0 0,0 1 0 0 0,0 1-1 0 0,5 8 35 0 0,-3 1 32 0 0,-2 5 82 0 0,-4-1 90 0 0,-7 0 111 0 0,1-10-127 0 0,-2-1 36 0 0,-10 7 28 0 0,-4-2-110 0 0,-3-4-106 0 0,-1-2-99 0 0,-1-3-96 0 0,0-3-89 0 0,1-4-86 0 0,2-3-80 0 0,11 1 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06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 9136 0 0,'0'0'266'0'0,"0"0"1"0"0,0 0-110 0 0,1 1-53 0 0,0 3 77 0 0,0-1-71 0 0,5 14 657 0 0,0 0-100 0 0,0 0-89 0 0,0 1-81 0 0,1 3 6 0 0,-1-1-86 0 0,-1-4-152 0 0,0 0-32 0 0,6 15 161 0 0,8 28 263 0 0,-11-33-337 0 0,2 2 112 0 0,-6-14-173 0 0,1 1 34 0 0,-3-9-108 0 0,0 1-50 0 0,1 4 11 0 0,1 7 17 0 0,-3-10-69 0 0,0 0 48 0 0,0 0 66 0 0,0-1 52 0 0,-1 0 86 0 0,1 0 100 0 0,-1 0 117 0 0,-1-20-396 0 0,-3-7-61 0 0,-1-6-27 0 0,3-9-3 0 0,3-1-38 0 0,0 15-40 0 0,1 0-1 0 0,1 0 1 0 0,1 1 0 0 0,1-1 0 0 0,1 1-1 0 0,7-16 3 0 0,-11 30-26 0 0,1 0-1 0 0,0 0 1 0 0,0 1-1 0 0,1-1 1 0 0,-1 1-1 0 0,1 0 0 0 0,1 0 1 0 0,-1 0-1 0 0,0 0 1 0 0,4-1 26 0 0,-7 5-8 0 0,1-1-1 0 0,0 1 1 0 0,0 0 0 0 0,0 0 0 0 0,0-1 0 0 0,0 1 0 0 0,0 1 0 0 0,0-1 0 0 0,0 0 0 0 0,1 1-1 0 0,-1-1 1 0 0,0 1 0 0 0,0-1 0 0 0,1 1 0 0 0,-1 0 0 0 0,0 0 0 0 0,1 0 0 0 0,-1 0-1 0 0,0 1 1 0 0,0-1 0 0 0,1 0 0 0 0,-1 1 0 0 0,0 0 0 0 0,0-1 0 0 0,0 1 0 0 0,0 0-1 0 0,0 0 1 0 0,0 0 0 0 0,0 1 0 0 0,1 0 8 0 0,21 19-122 0 0,-4 6 84 0 0,12 31 58 0 0,-20-36-31 0 0,-1 1 11 0 0,-2 1-1 0 0,0 0 0 0 0,-1 1 1 0 0,0 4 0 0 0,9 31 66 0 0,-16-58-89 0 0,1 1 44 0 0,0 0 7 0 0,-2 0-64 0 0,1 1-59 0 0,-1 1-82 0 0,0-4 24 0 0,0-1-36 0 0,0 0-149 0 0,0 0-41 0 0,0 0-990 0 0,0 0-56 0 0</inkml:trace>
  <inkml:trace contextRef="#ctx0" brushRef="#br0" timeOffset="512.62">774 117 9552 0 0,'0'0'276'0'0,"-1"-1"-73"0"0,-2-1-97 0 0,1 0-48 0 0,-1 0-37 0 0,-3-4 13 0 0,0 2 66 0 0,-1 1 57 0 0,0 0 50 0 0,-2 2 99 0 0,0 0 49 0 0,-2 1 121 0 0,-7 3 295 0 0,1 2 3 0 0,6-1-291 0 0,1 0-119 0 0,2 0-48 0 0,1-1-97 0 0,0 1-50 0 0,0-1-55 0 0,1 0-63 0 0,-3 4 48 0 0,1 1-41 0 0,-2 13-32 0 0,8-17-29 0 0,1 0 0 0 0,0 1 0 0 0,0-1-1 0 0,1 0 1 0 0,0 0 0 0 0,-1 1 0 0 0,1-1-1 0 0,1 0 1 0 0,-1 4 3 0 0,1-6-9 0 0,-1-1-1 0 0,1 1 0 0 0,-1-1 0 0 0,1 1 1 0 0,-1-1-1 0 0,1 1 0 0 0,0-1 1 0 0,0 1-1 0 0,-1-1 0 0 0,2 1 10 0 0,12 11-42 0 0,21 4-8 0 0,-27-13 18 0 0,31 12 14 0 0,63 32-57 0 0,-80-36 51 0 0,21 15 24 0 0,-36-22 20 0 0,-1 1 37 0 0,6 8 155 0 0,-1 4 174 0 0,-9-13-240 0 0,-1-1 0 0 0,1 1 0 0 0,-1-1 0 0 0,1 1-1 0 0,-1 3-145 0 0,0-4 124 0 0,-1-1 0 0 0,0 1 0 0 0,0 0 0 0 0,0 0 0 0 0,0 0 0 0 0,-1 4-124 0 0,-6 11 410 0 0,-3-5-169 0 0,4-7-165 0 0,-2-1-36 0 0,-11 3 193 0 0,-1-6-58 0 0,1-6-80 0 0,-1-5-98 0 0,2-3-120 0 0,9 5 10 0 0,1-1-37 0 0,0 0-40 0 0,0 0-43 0 0,2 0-44 0 0,-1 0-49 0 0,4 3-53 0 0,-1-1-112 0 0,2 1 63 0 0,0 0-40 0 0,-2-4-553 0 0,-2-3-595 0 0</inkml:trace>
  <inkml:trace contextRef="#ctx0" brushRef="#br0" timeOffset="717.07">1003 195 9912 0 0,'1'1'290'0'0,"11"13"-218"0"0,-1 2 119 0 0,0 0 106 0 0,0 1 92 0 0,1 4 179 0 0,0 1 88 0 0,1 4 211 0 0,6 12 511 0 0,-9-11-795 0 0,-5-14-327 0 0,-1 1-34 0 0,0 4 7 0 0,-1 0-91 0 0,-2-17-292 0 0,-1 0 63 0 0,0 0 55 0 0,0 1 45 0 0,0 0 105 0 0,-1 5 310 0 0,1-5-351 0 0,-1 0-70 0 0,1-1-44 0 0,0 0-40 0 0,-1 0-44 0 0,1 0-49 0 0,0 0-73 0 0,-1 0-69 0 0,1 0-76 0 0,0 0-83 0 0,-1-1-87 0 0,1 1-96 0 0,-1 0-101 0 0,1-1-108 0 0,0 1-1085 0 0,-1-1-1117 0 0</inkml:trace>
  <inkml:trace contextRef="#ctx0" brushRef="#br0" timeOffset="1025.24">971 33 9760 0 0,'0'0'284'0'0,"-2"-4"-76"0"0,0 0-101 0 0,0 0-48 0 0,2 1-37 0 0,0 1 5 0 0,0 1 48 0 0,0-2 183 0 0,0-4 571 0 0,0 5-613 0 0,0 0-91 0 0,0 2-44 0 0,0 0-12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05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64 7976 0 0,'0'0'174'0'0,"0"0"29"0"0,0 0 14 0 0,0 0-235 0 0,0-1 84 0 0,0 1 75 0 0,0-1 66 0 0,0 0 91 0 0,0 0 57 0 0,-1-2 337 0 0,0-3 1059 0 0,1 4-1268 0 0,0 1-65 0 0,-1-1-117 0 0,1 1-86 0 0,0 0-102 0 0,0 0-117 0 0,-2-6 632 0 0,-2 0-92 0 0,0 1-84 0 0,-2 1-75 0 0,0 0-67 0 0,-1 2-57 0 0,0-1-50 0 0,-1 2-40 0 0,-8-1 67 0 0,13 2-177 0 0,-1 1 0 0 0,1 0 0 0 0,-1 0 0 0 0,0 0 0 0 0,1 1 0 0 0,-1-1 0 0 0,1 1 1 0 0,-3 1-54 0 0,-4 2 225 0 0,-3 6-79 0 0,1 0-62 0 0,1 2-40 0 0,7-7-36 0 0,0-1-1 0 0,1 1 1 0 0,0 1 0 0 0,0-1-1 0 0,-1 4-7 0 0,-2 5 41 0 0,-1 8-41 0 0,1 1 0 0 0,0-1-1 0 0,2 1 1 0 0,-1 11 0 0 0,4-7 34 0 0,1 2 36 0 0,3 1 94 0 0,1-1-85 0 0,0-10-65 0 0,0 0-1 0 0,2 0 1 0 0,6 15-14 0 0,5 4 101 0 0,-14-32-86 0 0,0 0-1 0 0,1-1 1 0 0,-1 1-1 0 0,1-1 0 0 0,0 0 1 0 0,1 0-1 0 0,-1 0 0 0 0,1-1 1 0 0,0 0-1 0 0,4 4-14 0 0,-5-6 11 0 0,0 0 1 0 0,0 1-1 0 0,1-1 1 0 0,-1-1-1 0 0,0 1 0 0 0,1 0 1 0 0,-1-1-1 0 0,1 0 1 0 0,0 0-1 0 0,-1-1 0 0 0,1 1 1 0 0,0-1-1 0 0,-1 0 1 0 0,1 0-1 0 0,2-1-11 0 0,4 0 10 0 0,-1-2-74 0 0,1 0-83 0 0,-1-1-94 0 0,0 0-103 0 0,0-1-113 0 0,-1-1-124 0 0,-5 4 242 0 0,1-1-35 0 0,10-8-875 0 0</inkml:trace>
  <inkml:trace contextRef="#ctx0" brushRef="#br0" timeOffset="382.97">513 151 6768 0 0,'0'0'149'0'0,"0"-1"86"0"0,-1-1-108 0 0,-1-5 26 0 0,1 6-75 0 0,1 0-39 0 0,0-1-40 0 0,0 1-46 0 0,0-2-63 0 0,0 2 71 0 0,-1-1 62 0 0,0 0 73 0 0,-1 1 58 0 0,0-1 81 0 0,0 1 95 0 0,-1-1 106 0 0,0 1 17 0 0,-1 0-39 0 0,1 0-35 0 0,0 1-34 0 0,-2 1 248 0 0,0 2-115 0 0,1 1-102 0 0,0 1-89 0 0,1 1-74 0 0,0 0-62 0 0,-1 6 3 0 0,-2 17 50 0 0,5-21-89 0 0,1-1 65 0 0,-1 12 71 0 0,1 1 0 0 0,0 0 0 0 0,2 0 1 0 0,2 12-252 0 0,-1-19 175 0 0,0 0 0 0 0,1 0 1 0 0,0-1-1 0 0,4 7-175 0 0,-6-15 14 0 0,2 7 38 0 0,2 1-1 0 0,0-2 1 0 0,0 1-1 0 0,5 6-51 0 0,-8-14 23 0 0,-1 0 1 0 0,1 0-1 0 0,0 0 0 0 0,0 0 1 0 0,1-1-1 0 0,2 2-23 0 0,-3-2 28 0 0,1 0 0 0 0,-1 0-1 0 0,1-1 1 0 0,-1 1 0 0 0,1-1-1 0 0,0 0 1 0 0,-1 0 0 0 0,2-1-28 0 0,-2 1 22 0 0,-1-1 0 0 0,1 0 1 0 0,-1 0-1 0 0,1 0 0 0 0,0 0 0 0 0,-1-1 1 0 0,1 1-1 0 0,0-1 0 0 0,-1 1 1 0 0,1-1-1 0 0,1-1-22 0 0,-1 1 47 0 0,1-1-1 0 0,-1 0 1 0 0,1 0 0 0 0,-1-1-1 0 0,0 1 1 0 0,0-1-1 0 0,0 0 1 0 0,0 1 0 0 0,0-1-1 0 0,0-1 1 0 0,1-1-47 0 0,-1 0 64 0 0,0 0 0 0 0,0 0 0 0 0,-1 0 1 0 0,1 0-1 0 0,-1-1 0 0 0,0 1 0 0 0,0-1 0 0 0,-1 0-64 0 0,0 2 41 0 0,0 0 0 0 0,-1 0 0 0 0,1 0 0 0 0,-1 0 0 0 0,0 0 0 0 0,-1-4-41 0 0,0 1 31 0 0,-1-1 0 0 0,0 0 0 0 0,0 1 0 0 0,-1 0 0 0 0,0-1 0 0 0,-1 1 1 0 0,1 0-1 0 0,-1 1 0 0 0,0-1 0 0 0,-2-1-31 0 0,-8-10 39 0 0,-1 0-34 0 0,-1 1-41 0 0,1 1-52 0 0,-3-4-110 0 0,15 17-7 0 0,1 1 69 0 0,0 0 58 0 0,0 0 50 0 0,-2-3 78 0 0,-7-4 253 0 0,8 6-265 0 0,0 0-72 0 0,1 2-31 0 0,0-1-41 0 0,0 1-46 0 0,0-1-51 0 0,0 0-78 0 0,-1 1-72 0 0,1-1-80 0 0,0 0-86 0 0,0 1-93 0 0,-1-1-100 0 0,1 1-106 0 0,0-1-114 0 0,-1 0-964 0 0,-1-1-1073 0 0,4 3 2880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13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211 8 5960 0 0,'0'0'132'0'0,"-2"0"-40"0"0,-8-3 213 0 0,7 2-242 0 0,0 0-39 0 0,-4-1 28 0 0,0 1 89 0 0,-3 2 117 0 0,-6 2 231 0 0,0 3 11 0 0,6-2-222 0 0,3 0-113 0 0,0-1-82 0 0,-17 14 365 0 0,5 5-88 0 0,2 4-73 0 0,4 2-57 0 0,-3 19 54 0 0,1 22 69 0 0,14-65-336 0 0,-2 11 68 0 0,1-1 0 0 0,0 0 0 0 0,1 11-85 0 0,1-21 15 0 0,1 1 1 0 0,-1 0 0 0 0,1-1-1 0 0,0 0 1 0 0,0 1-1 0 0,0-1 1 0 0,0 1 0 0 0,1-1-1 0 0,0 0 1 0 0,0 0 0 0 0,0 0-1 0 0,0 0 1 0 0,1 0-1 0 0,0 0-15 0 0,-1-2 19 0 0,0 1 0 0 0,1 0 0 0 0,0-1-1 0 0,-1 1 1 0 0,1-1 0 0 0,0 0 0 0 0,0 0-1 0 0,1 0 1 0 0,2 1-19 0 0,-3-1 31 0 0,1-1-1 0 0,0 1 0 0 0,0-1 1 0 0,0 0-1 0 0,0-1 1 0 0,0 1-1 0 0,0-1 0 0 0,2 1-30 0 0,-1-1 47 0 0,0-1 0 0 0,-1 1-1 0 0,1-1 1 0 0,0 0 0 0 0,0 0-1 0 0,0 0 1 0 0,-1-1-47 0 0,1 1 70 0 0,0-1-1 0 0,0-1 1 0 0,-1 1 0 0 0,1-1 0 0 0,-1 1 0 0 0,3-4-70 0 0,12-10 326 0 0,-3-3-75 0 0,-10 11-159 0 0,0 0 1 0 0,-1-1-1 0 0,-1 1 0 0 0,1-1 1 0 0,-2 0-1 0 0,1 0 0 0 0,0-3-92 0 0,4-21 371 0 0,-6 15-122 0 0,-1 0 55 0 0,-1 1 64 0 0,-2-1 75 0 0,-1-3-3 0 0,1 12-308 0 0,1 7-112 0 0,-1-5 97 0 0,2 7-60 0 0,2 13-62 0 0,4 12-73 0 0,-3-13 77 0 0,7 24-46 0 0,2 13 47 0 0,0 4-10 0 0,-2-19 67 0 0,-8-30-110 0 0,-1 1 44 0 0,5 19 152 0 0,-5-17-179 0 0,1 0-106 0 0,-1-2-33 0 0,0-1-78 0 0,0 1-88 0 0,0-1-103 0 0,-1-2 98 0 0,0-1-56 0 0,0 0-47 0 0,1 0-43 0 0,-1 0-147 0 0,0 1-41 0 0,1-1-177 0 0,-1 2-473 0 0,0-3 1323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17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6392 0 0,'0'0'141'0'0,"0"0"23"0"0,0 0 12 0 0,0 0-56 0 0,0 0-8 0 0,0 0 42 0 0,0 0 132 0 0,0 0 242 0 0,0 0 16 0 0,0 0 3 0 0,0 0-17 0 0,0 0-8 0 0,0 0-2 0 0,0 0-8 0 0,0 0-35 0 0,0 0-18 0 0,0 0-3 0 0,0 0-23 0 0,0 0-94 0 0,0 0-41 0 0,0 2-8 0 0,2 4-87 0 0,2-1-46 0 0,4 14 225 0 0,-2 3-185 0 0,8 34 205 0 0,0 0-110 0 0,1 0-76 0 0,24 73 214 0 0,-25-91-267 0 0,0 1 36 0 0,2 7 67 0 0,-2 2 0 0 0,-3 0 0 0 0,0 9-266 0 0,6 25 287 0 0,-7-35-153 0 0,-1 0 54 0 0,19 80 395 0 0,-27-124-538 0 0,-1 0-38 0 0,1 1-38 0 0,0-1 45 0 0,-1 2 56 0 0,0 2 84 0 0,0 0 3 0 0,-6-11-153 0 0,-1 1-77 0 0,1 0-89 0 0,4 2 38 0 0,1 0-34 0 0,-4-5-169 0 0,4 4 174 0 0,-1-1-42 0 0,1 1-6 0 0,0 0-42 0 0,0 0-49 0 0,0 0-55 0 0,0 0 11 0 0,1 0-47 0 0,-1 0-49 0 0,0 0-55 0 0,1 1-56 0 0,-1-1-62 0 0,1 0-65 0 0,-1 0-69 0 0,0-4-1379 0 0,-1-4-1193 0 0</inkml:trace>
  <inkml:trace contextRef="#ctx0" brushRef="#br0" timeOffset="490.68">96 63 5696 0 0,'0'0'132'0'0,"0"0"17"0"0,0 0 10 0 0,0 0-52 0 0,1 0-47 0 0,0-1-33 0 0,5 0-71 0 0,-4 0 76 0 0,0 0 54 0 0,0 1 51 0 0,-1 0 72 0 0,0-1 83 0 0,0 1 98 0 0,9-3 146 0 0,2 2-45 0 0,1 1-47 0 0,0 1-48 0 0,1 1-48 0 0,-1 1-49 0 0,-1 0-51 0 0,-1 0-52 0 0,9 3 146 0 0,0-1-62 0 0,15 5 102 0 0,-24-7-259 0 0,1 1-1 0 0,-1 1 0 0 0,0-1 0 0 0,-1 2 0 0 0,1 0 1 0 0,-1 0-123 0 0,9 6 236 0 0,-1 2 1 0 0,0 0 0 0 0,-1 1 0 0 0,-1 1 0 0 0,4 5-237 0 0,-15-15 85 0 0,7 8 181 0 0,-1 0-1 0 0,-1 1 1 0 0,1 0-266 0 0,-8-10 74 0 0,-1 0 1 0 0,1 1 0 0 0,-1-1-1 0 0,0 1 1 0 0,0-1-1 0 0,-1 1 1 0 0,1 0-1 0 0,-1 0 1 0 0,0 0 0 0 0,-1-1-1 0 0,0 3-74 0 0,0 19 311 0 0,-4-1-66 0 0,-4-2-49 0 0,-6-2-36 0 0,-11 8 61 0 0,12-17-152 0 0,-2 0-37 0 0,3-3 39 0 0,-1 1-11 0 0,-2-2-37 0 0,-4 4 28 0 0,12-9-34 0 0,1 0-1 0 0,0 0 1 0 0,-1-1-1 0 0,-5 3-15 0 0,-1-2 25 0 0,1-1 1 0 0,-1 0 0 0 0,0 0 0 0 0,0-1 0 0 0,-13 0-27 0 0,-6-3-16 0 0,3-4-80 0 0,29 5 74 0 0,0-1-116 0 0,-1 1 103 0 0,0 0 67 0 0,0 0 126 0 0,1-1-136 0 0,-1 1-83 0 0,1 0-78 0 0,-1-1-119 0 0,1 1 80 0 0,-1 0-37 0 0,1 0-39 0 0,-1-1-43 0 0,1 1-46 0 0,-1 0-49 0 0,1 0 46 0 0,0-1-48 0 0,-1 1-360 0 0,1 0-98 0 0,-1-1-263 0 0,0 0-662 0 0</inkml:trace>
  <inkml:trace contextRef="#ctx0" brushRef="#br0" timeOffset="1174.83">612 288 6648 0 0,'0'0'149'0'0,"0"0"23"0"0,0 0 12 0 0,2 0-42 0 0,4 0-93 0 0,7-1 3 0 0,-1 1 94 0 0,1-2 83 0 0,-1 1 70 0 0,3-1 101 0 0,-1-1 53 0 0,32-8 1174 0 0,-26 6-973 0 0,-8 2-307 0 0,-1 0-46 0 0,-2 1-101 0 0,0-1-41 0 0,0 1-44 0 0,0 0-51 0 0,13-5 328 0 0,-1 0-42 0 0,1 0-41 0 0,-1-1-35 0 0,2 0-16 0 0,-1 0-34 0 0,36-9 195 0 0,-55 16-432 0 0,0 1 64 0 0,0-1 97 0 0,2 0 75 0 0,1-2 59 0 0,3-1 40 0 0,-7 3-237 0 0,-2 1-15 0 0,0 0-6 0 0,0 0 0 0 0,0 0 0 0 0,0 0 0 0 0,0 0 0 0 0,0 0 5 0 0,0 0 22 0 0,0 0 5 0 0,0 0 0 0 0,0 0-5 0 0,0 0-15 0 0,0 0-4 0 0,0 0 0 0 0,0 0 2 0 0,0 0 4 0 0,0-3-63 0 0,-1 0-1 0 0,1 0 0 0 0,0 1 0 0 0,-1-1 0 0 0,1 0 0 0 0,-1 0 0 0 0,0 0 0 0 0,0 0 0 0 0,0 1 0 0 0,0-1 0 0 0,-1 1 0 0 0,1-1 0 0 0,-2-1-14 0 0,1 1 29 0 0,0 1-1 0 0,-1-1 0 0 0,1 1 1 0 0,0 0-1 0 0,-1 0 1 0 0,0 0-1 0 0,0 0 1 0 0,1 0-1 0 0,-1 0 1 0 0,-3-1-29 0 0,1 1 45 0 0,0 1 1 0 0,1-1 0 0 0,-1 1 0 0 0,0 0 0 0 0,0 0-1 0 0,0 1 1 0 0,0-1 0 0 0,0 1 0 0 0,0 0 0 0 0,0 0-1 0 0,0 1 1 0 0,0-1 0 0 0,0 1 0 0 0,1 0 0 0 0,-1 1-1 0 0,-1 0-45 0 0,-5 2 53 0 0,-1 1 0 0 0,1 1-1 0 0,-3 2-52 0 0,4-2 31 0 0,0 1 0 0 0,0 0 0 0 0,-3 5-31 0 0,5-5 14 0 0,0 1 0 0 0,1 0 0 0 0,-6 9-14 0 0,7-9 1 0 0,1 1 0 0 0,0-1 0 0 0,1 1-1 0 0,-2 5 0 0 0,4-7 0 0 0,0 0 0 0 0,1 1 0 0 0,-1-1 0 0 0,2 1 0 0 0,-1 0 0 0 0,1-1 0 0 0,0 1 0 0 0,1 0 0 0 0,1 6 0 0 0,-1 2 0 0 0,1-8 6 0 0,-1-1-1 0 0,1 1 0 0 0,0-1 0 0 0,0 0 1 0 0,1 0-1 0 0,0 0 0 0 0,0 0 0 0 0,1 0 1 0 0,0-1-1 0 0,2 4-5 0 0,6 6 28 0 0,0 0 0 0 0,1-1-1 0 0,7 5-27 0 0,17 15 19 0 0,4-3 34 0 0,-32-27-32 0 0,0 1-1 0 0,0-1 1 0 0,0 0 0 0 0,1-1 0 0 0,0 0-1 0 0,0-1 1 0 0,0 0 0 0 0,8 1-21 0 0,1 0 25 0 0,14 1 41 0 0,-12-3-79 0 0,-2-3-77 0 0,2-2-104 0 0,-18 3 62 0 0,0-1 57 0 0,8-2 0 0 0,-6 2 5 0 0,0 0-103 0 0,-3 0 30 0 0,1 0-45 0 0,-1 0-85 0 0,1 0-74 0 0,0 0-86 0 0,-1 0-93 0 0,1 0-105 0 0,0-1-113 0 0,-1 1-122 0 0,0 0 383 0 0,-1 1-33 0 0,5-4-1650 0 0,4-3-1224 0 0</inkml:trace>
  <inkml:trace contextRef="#ctx0" brushRef="#br0" timeOffset="1592.74">1351 117 4800 0 0,'0'0'136'0'0,"0"0"-280"0"0,0 0 61 0 0,0 0 55 0 0,0-1 52 0 0,0 1 46 0 0,1 0 44 0 0,-1 0 37 0 0,0-1 35 0 0,1 1 101 0 0,-1-1 41 0 0,1 0 288 0 0,2-1 906 0 0,-2 2-1100 0 0,0 0-49 0 0,0-1-97 0 0,0 1-65 0 0,0 0-76 0 0,0 0-90 0 0,5 2 464 0 0,-1 0-42 0 0,0 1-41 0 0,0 1-38 0 0,4 5 286 0 0,0 2-120 0 0,-2-2-182 0 0,0 1-51 0 0,0 2 10 0 0,3 5 97 0 0,-3-4-70 0 0,1 2-28 0 0,0-1-34 0 0,5 15 206 0 0,1 7-23 0 0,5 20 92 0 0,-1-4-58 0 0,-5-17-114 0 0,4 13 113 0 0,-6-14-122 0 0,-5-12-86 0 0,2 0 50 0 0,-7-17-267 0 0,1 4 107 0 0,1 0 10 0 0,-2-5-113 0 0,0-3 101 0 0,-1-1-8 0 0,0 0-34 0 0,0 0-20 0 0,0 0-2 0 0,0 0 6 0 0,0-1 40 0 0,0-1-66 0 0,-1-3-39 0 0,-1-1-16 0 0,1 3 17 0 0,-3-25 190 0 0,1 0-61 0 0,0 0-52 0 0,2-1-45 0 0,2-4-31 0 0,1-1-43 0 0,1 8-47 0 0,1 1 0 0 0,1 0 0 0 0,1 0 19 0 0,2-1-28 0 0,0 1-1 0 0,2 0 1 0 0,1-2 28 0 0,-5 16-12 0 0,0 0 0 0 0,0 0-1 0 0,1 1 1 0 0,0 0 0 0 0,1 0-1 0 0,0 1 1 0 0,7-6 12 0 0,0 1-153 0 0,0 1 0 0 0,1 0 0 0 0,16-9 153 0 0,8 3-240 0 0,-35 17 266 0 0,-2 1-65 0 0,0 0-41 0 0,0 0-44 0 0,0 0-50 0 0,1 0-54 0 0,-1 0-59 0 0,0 0-62 0 0,0-1-68 0 0,0 1-72 0 0,0 0-76 0 0,0 0-82 0 0,1 0-84 0 0,-1 0-91 0 0,0 0-94 0 0,2 0-315 0 0,-1-1-35 0 0,10-2-2650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14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288 186 7920 0 0,'0'0'174'0'0,"-1"-1"-51"0"0,-8-7 281 0 0,7 6-321 0 0,0 0-51 0 0,-3-3 0 0 0,-1 1 60 0 0,0 0 53 0 0,-1 0 48 0 0,-1 1 90 0 0,-1 1 47 0 0,-2 0 111 0 0,-7 0 274 0 0,0 2 4 0 0,7 1-270 0 0,1 0-110 0 0,0 0-43 0 0,3 0-92 0 0,0 0-44 0 0,0 0-52 0 0,0 0-58 0 0,-10 3 232 0 0,-1 1-103 0 0,0 2-82 0 0,0 1-59 0 0,14-6-40 0 0,0 1-1 0 0,0-1 1 0 0,0 1-1 0 0,1 0 1 0 0,-1 0-1 0 0,1 0 0 0 0,-1 0 1 0 0,1 1-1 0 0,0-1 1 0 0,0 2 2 0 0,-6 14 17 0 0,8-13-20 0 0,-1-1 3 0 0,1 1 1 0 0,0-1-1 0 0,0 0 0 0 0,0 0 1 0 0,1 1-1 0 0,4 17-59 0 0,-1-12 32 0 0,1-1 0 0 0,1 1 0 0 0,-1-1 0 0 0,4 3 27 0 0,-1-1-22 0 0,2 0-1 0 0,-1 0 1 0 0,2-1 22 0 0,11 12-47 0 0,1-1 1 0 0,20 14 46 0 0,-32-26-16 0 0,-1 0 98 0 0,-1 1 84 0 0,0 0 71 0 0,-5-7-124 0 0,-1 1 74 0 0,-2 0-36 0 0,-4 7 77 0 0,-10 6 133 0 0,13-17-310 0 0,-3 3-187 0 0,1-1 60 0 0,-1 0 54 0 0,-1 1 46 0 0,-3 1 113 0 0,-21 8 513 0 0,23-11-536 0 0,-1 0-33 0 0,-2 0-45 0 0,4-1-66 0 0,0 0-38 0 0,0-1-42 0 0,0 1-48 0 0,0-1-50 0 0,0 0-57 0 0,1 0-60 0 0,-1-1-65 0 0,1 1-69 0 0,-1-1-75 0 0,1 0-78 0 0,0 0-82 0 0,0 0-88 0 0,0-1-93 0 0,2 1-872 0 0,0 0-986 0 0,2 1 2731 0 0</inkml:trace>
  <inkml:trace contextRef="#ctx0" brushRef="#br0" timeOffset="383.97">386 385 6704 0 0,'2'0'149'0'0,"7"-1"114"0"0,0 0-108 0 0,3-1-73 0 0,6-1-63 0 0,-3 0 7 0 0,-5 1 51 0 0,-1 1 48 0 0,0 0 73 0 0,2 0 196 0 0,0 0-43 0 0,12-3 252 0 0,-1-2-101 0 0,28-11 597 0 0,-35 11-712 0 0,-2-1 53 0 0,-5 2-160 0 0,-1-2-51 0 0,-2-1-49 0 0,-3 0-43 0 0,-2 3-22 0 0,0 1-34 0 0,-1-9 128 0 0,-2 5-174 0 0,-3-1 35 0 0,4 7-29 0 0,0-1 1 0 0,0 1-1 0 0,-1 0 0 0 0,1 0 0 0 0,-1 0 1 0 0,1 0-1 0 0,-1 0 0 0 0,-2-1-41 0 0,-12-2 208 0 0,6 5-99 0 0,2 3-48 0 0,2 4-39 0 0,1-1-25 0 0,1 1 1 0 0,0 0 0 0 0,1 0 0 0 0,-1 1 0 0 0,2 0 0 0 0,-1-1 0 0 0,1 1 0 0 0,0 0 0 0 0,0 1-1 0 0,1-1 1 0 0,0 0 0 0 0,1 1 0 0 0,0-1 0 0 0,0 1 0 0 0,1-1 0 0 0,0 1 0 0 0,1 8 2 0 0,0-10-2 0 0,0 0 0 0 0,0-1 1 0 0,0 1-1 0 0,1 0 0 0 0,0-1 1 0 0,1 1-1 0 0,-1-1 0 0 0,1 0 1 0 0,0 0-1 0 0,1 0 1 0 0,0 0-1 0 0,-1 0 0 0 0,2-1 1 0 0,-1 0-1 0 0,1 0 0 0 0,0 0 1 0 0,0 0-1 0 0,0-1 0 0 0,0 0 1 0 0,1 0-1 0 0,0 0 1 0 0,4 2 1 0 0,1-1-46 0 0,0-1-97 0 0,0-1-107 0 0,0 0-116 0 0,-1-2-126 0 0,-4-1 196 0 0,0 0-35 0 0,-1 0-36 0 0,1-1-38 0 0,0 0-38 0 0,0 0-40 0 0,-2 0-1178 0 0,1 0-952 0 0</inkml:trace>
  <inkml:trace contextRef="#ctx0" brushRef="#br0" timeOffset="720.07">1009 0 9560 0 0,'0'0'216'0'0,"0"0"32"0"0,0 0 10 0 0,1 2-57 0 0,1 0-150 0 0,0 0-33 0 0,2 5-1 0 0,0-1 34 0 0,3 8 137 0 0,0 3 155 0 0,1 10 314 0 0,-2 1 30 0 0,-2-9-293 0 0,-2-4-144 0 0,1 0-101 0 0,-3-12-133 0 0,6 52 1471 0 0,-1 23-1487 0 0,-4-55 273 0 0,1 10 168 0 0,-1 3-32 0 0,1-1-55 0 0,1 1-50 0 0,2-1-39 0 0,-4-22-168 0 0,0 1-45 0 0,2 29 9 0 0,-3-24 23 0 0,0-10-5 0 0,0 0 34 0 0,0 0 40 0 0,0 1 45 0 0,0-8-121 0 0,0 0 24 0 0,0-2-64 0 0,0 0-40 0 0,0 0-52 0 0,0 0-83 0 0,0 0 47 0 0,0 0-75 0 0,0 0-90 0 0,0 0 76 0 0,0 0-41 0 0,0 0-43 0 0,0 0-43 0 0,0 0-38 0 0,0 0-34 0 0,0 0-246 0 0,0 0-58 0 0,0 0-804 0 0,0 0-635 0 0,0 0-1205 0 0</inkml:trace>
  <inkml:trace contextRef="#ctx0" brushRef="#br0" timeOffset="1064.13">920 324 9880 0 0,'0'0'290'0'0,"0"0"-3"0"0,0 0-214 0 0,0 0-36 0 0,6-4-4 0 0,16-8 426 0 0,2 0-37 0 0,0 1-49 0 0,1 0-62 0 0,4-1-42 0 0,-1-1-121 0 0,-23 11-268 0 0,-1-1 53 0 0,1 1 48 0 0,0 0 38 0 0,5-2 103 0 0,14-4 301 0 0,-17 6-339 0 0,1 0-60 0 0,-4 1-46 0 0,1 0-33 0 0,-1-1-37 0 0,1 1-42 0 0,0 0-61 0 0,0 0-58 0 0,-1 0-65 0 0,1 1-69 0 0,0-1-76 0 0,0 0-79 0 0,0 0-87 0 0,0 1-92 0 0,4-1-821 0 0,5-1-881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18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1 191 5672 0 0,'0'0'165'0'0,"0"0"-41"0"0,0 0 4 0 0,0 0 55 0 0,0 0 166 0 0,0 0 303 0 0,0 0-336 0 0,0 0-69 0 0,0 0-60 0 0,0 0-51 0 0,1 1 11 0 0,2 1-22 0 0,-2-1-66 0 0,0-1 39 0 0,5 4 363 0 0,1 1-53 0 0,-1-1-51 0 0,1 2-44 0 0,-1-1-41 0 0,0 1-36 0 0,7 7 147 0 0,1 3-37 0 0,15 22 329 0 0,-23-31-498 0 0,12 16 377 0 0,-2 0 1 0 0,-1 1 0 0 0,0 1-555 0 0,-7-11 221 0 0,0 0 72 0 0,17 28 775 0 0,-16-27-711 0 0,0-1-57 0 0,-3-4-144 0 0,-1 0-46 0 0,-3-8-112 0 0,-1 0 69 0 0,0-1 61 0 0,0 1 51 0 0,0-1 91 0 0,0 0 46 0 0,2 0 749 0 0,-1-1-561 0 0,-1-1-89 0 0,0-1-213 0 0,0 1-78 0 0,0-1-92 0 0,0 0-74 0 0,0 0-82 0 0,-1-1-93 0 0,3-5 399 0 0,-1 0-36 0 0,2-8 49 0 0,-2 3-119 0 0,-1 0-49 0 0,1-13-72 0 0,2-13-103 0 0,0 14 124 0 0,0 2 40 0 0,3-12 119 0 0,-2 3 0 0 0,0 10-93 0 0,-1 4-62 0 0,0 1-71 0 0,0 2-51 0 0,1 1-71 0 0,1 0-83 0 0,0 1-92 0 0,-6 13 167 0 0,0 0 67 0 0,0 0 61 0 0,0-1 53 0 0,0 1 72 0 0,1 0 92 0 0,0-2 495 0 0,-1 2-525 0 0,0 0-41 0 0,0-1-53 0 0,0 1-69 0 0,1 0-80 0 0,-1 0-94 0 0,0-1-63 0 0,0 1-95 0 0,0 0-103 0 0,0 0-113 0 0,1 0-122 0 0,-1 0 321 0 0,0 0-33 0 0,0 0-36 0 0,0 0-36 0 0,0 0-37 0 0,0 0-39 0 0,3 5-1214 0 0</inkml:trace>
  <inkml:trace contextRef="#ctx0" brushRef="#br0" timeOffset="388.95">530 351 7688 0 0,'0'0'166'0'0,"0"0"29"0"0,11 0 168 0 0,-6 0-295 0 0,0 0-46 0 0,0 0 41 0 0,5 0 169 0 0,-2-1 51 0 0,-1 0 59 0 0,19-4 930 0 0,-16 2-782 0 0,-5 1-281 0 0,1-1-36 0 0,-1 0-46 0 0,0 0-52 0 0,18-13 934 0 0,-14 9-607 0 0,0-1-51 0 0,-4 3-230 0 0,0 0-46 0 0,1-2 57 0 0,-4 6-109 0 0,0 0 0 0 0,-1-1 0 0 0,1 1 1 0 0,-1-1-1 0 0,0 0 0 0 0,0 1 0 0 0,1-1 0 0 0,-1 0 1 0 0,0 0-1 0 0,0 0 0 0 0,0 0 0 0 0,-1 0 1 0 0,1-1-24 0 0,0 2 4 0 0,-1 0 0 0 0,0 0 1 0 0,0 1-1 0 0,0-1 1 0 0,0 0-1 0 0,0 0 0 0 0,0 1 1 0 0,0-1-1 0 0,0 0 1 0 0,0 0-1 0 0,0 1 0 0 0,0-1 1 0 0,0 0-1 0 0,0 0 1 0 0,-1 1-1 0 0,1-1 1 0 0,0 0-1 0 0,-1 1 0 0 0,1-1 1 0 0,0 0-1 0 0,-1 1 1 0 0,1-1-1 0 0,-1 1 0 0 0,1-1 1 0 0,-1 0-1 0 0,1 1 1 0 0,-1-1-1 0 0,0 1 0 0 0,1-1 1 0 0,-1 1-1 0 0,1 0 1 0 0,-1-1-1 0 0,0 1 0 0 0,1 0 1 0 0,-1-1-1 0 0,0 1 1 0 0,0 0-5 0 0,-12-3 30 0 0,3 5-39 0 0,4 1-9 0 0,0 1 1 0 0,1 0-1 0 0,0 0 1 0 0,0 1 0 0 0,0 0-1 0 0,0 0 1 0 0,1 0-1 0 0,0 0 1 0 0,0 0-1 0 0,0 1 1 0 0,1 0 0 0 0,0 0-1 0 0,0 0 1 0 0,0 0-1 0 0,1 1 1 0 0,-1 1 17 0 0,-2 8-58 0 0,0 1 0 0 0,-1 10 58 0 0,-1 29-45 0 0,6-51 45 0 0,1 1 0 0 0,0 0 0 0 0,0-1 1 0 0,0 1-1 0 0,1 0 0 0 0,0-1 0 0 0,0 1 1 0 0,1-1-1 0 0,-1 1 0 0 0,1-1 0 0 0,0 0 1 0 0,1 0-1 0 0,-1 1 0 0 0,1-2 0 0 0,0 1 1 0 0,1 0-1 0 0,-2-2 7 0 0,1 0 0 0 0,-1 0 0 0 0,1 0 0 0 0,0 0 0 0 0,0-1 0 0 0,1 1 0 0 0,-1-1 0 0 0,0 0 0 0 0,1 0 0 0 0,1 0-7 0 0,18 5 77 0 0,3-6 36 0 0,-23-2-232 0 0,0 1 52 0 0,0 0 45 0 0,-1-1 37 0 0,4 0 91 0 0,6-1 248 0 0,-8 2-302 0 0,0-1-63 0 0,-2 0-35 0 0,0 1-34 0 0,1-1-39 0 0,-1 0-44 0 0,0 1-65 0 0,1-1-60 0 0,-1 0-67 0 0,1 0-72 0 0,-1 0-76 0 0,1 0-84 0 0,-1 0-88 0 0,1 0-93 0 0,2-1-947 0 0,4-1-975 0 0</inkml:trace>
  <inkml:trace contextRef="#ctx0" brushRef="#br0" timeOffset="758.95">968 209 6384 0 0,'0'0'184'0'0,"0"0"-47"0"0,1 1-68 0 0,-1 0-48 0 0,2 3-48 0 0,-1-2 43 0 0,3 9 242 0 0,0 0 42 0 0,2 11 405 0 0,0 5 273 0 0,0 15 599 0 0,-2-16-630 0 0,1 0-99 0 0,-1-9-370 0 0,0 0-89 0 0,0-3 28 0 0,0 0 43 0 0,-1-1-47 0 0,0-1 34 0 0,0-1 36 0 0,1 0 39 0 0,-3-10-240 0 0,-2 0-156 0 0,1 1 75 0 0,0-1 57 0 0,0 0 39 0 0,0 0 643 0 0,0-1-655 0 0,-1 0-41 0 0,0 0-19 0 0,1 0-155 0 0,-1-1-33 0 0,0 1-36 0 0,0-1-42 0 0,0 0-45 0 0,0 1-48 0 0,-3-3 242 0 0,2-2-47 0 0,-1-10-17 0 0,2 5 15 0 0,0 5-45 0 0,0 0 0 0 0,1 0 0 0 0,-1 0 0 0 0,1 0 0 0 0,1-2-14 0 0,2-27 21 0 0,0 15 30 0 0,11-27-49 0 0,-14 45-2 0 0,4-8-30 0 0,0-1 0 0 0,0 1-1 0 0,5-8 31 0 0,3-1-69 0 0,3-1-97 0 0,-7 9 32 0 0,0 2-42 0 0,-1 0-9 0 0,0 1-37 0 0,1 1-42 0 0,-1-1-46 0 0,1 1-49 0 0,0 0-53 0 0,0 1-57 0 0,0 0-61 0 0,-4 2 136 0 0,-2 2 222 0 0,-1 0-34 0 0,1 0 0 0 0,-1 1-34 0 0,0-1-41 0 0,1 0-44 0 0,-1 1-50 0 0,0-1-44 0 0,1 0-41 0 0,-1 1-34 0 0,1-1-139 0 0,-1 0-34 0 0,5-1-1457 0 0</inkml:trace>
  <inkml:trace contextRef="#ctx0" brushRef="#br0" timeOffset="1207.79">1499 0 9168 0 0,'0'0'266'0'0,"0"0"1"0"0,0 0-150 0 0,0 0 2 0 0,0 0 17 0 0,0 0-16 0 0,0 1-51 0 0,4 4 15 0 0,-3-3-41 0 0,7 19 714 0 0,-4-5-344 0 0,-1-5-192 0 0,0-1-81 0 0,6 25 94 0 0,-2 0 65 0 0,-3 0 54 0 0,-2 2 43 0 0,-2 21 298 0 0,-5 30 399 0 0,2-29-383 0 0,1-1-83 0 0,2-47-558 0 0,0-1 0 0 0,-1 1 0 0 0,0-1 0 0 0,-2 6-69 0 0,3-15-158 0 0,0 0 43 0 0,-1 0 37 0 0,1 0 33 0 0,0 1 34 0 0,-1-1 62 0 0,0 3 290 0 0,0-3-239 0 0,1 0-89 0 0,-1 0-35 0 0,1-1-44 0 0,0 1-50 0 0,-1 0-80 0 0,1 0-80 0 0,-1 0-91 0 0,1 0-101 0 0,0-1-111 0 0,-1 2-120 0 0,1-2 301 0 0,0 1-34 0 0,-1-1-36 0 0,1 1-35 0 0,0-1 159 0 0,0 0-36 0 0,0 0-472 0 0,0 1-293 0 0,0-1-710 0 0</inkml:trace>
  <inkml:trace contextRef="#ctx0" brushRef="#br0" timeOffset="1712.41">1326 268 6704 0 0,'2'-1'149'0'0,"10"-3"-195"0"0,0 0 87 0 0,1 0 78 0 0,0 1 68 0 0,2 0 117 0 0,1 0 72 0 0,3-1 148 0 0,10-1 360 0 0,15-2 497 0 0,-30 4-954 0 0,0 0-35 0 0,-2 0-100 0 0,0 0-39 0 0,-1 0-45 0 0,1-1-51 0 0,3-1-5 0 0,0 1-34 0 0,16-5 31 0 0,7 1-81 0 0,18-3-67 0 0,-33 8-1 0 0,0 0 0 0 0,8 1 0 0 0,-14 3-20 0 0,-15 0 24 0 0,0-1 1 0 0,0 0 0 0 0,-1 1 0 0 0,1-1 0 0 0,0 1 0 0 0,0 0 0 0 0,0 0 0 0 0,0 0 0 0 0,-1 0-5 0 0,1 0 2 0 0,-1 0 0 0 0,0 0-1 0 0,1 0 1 0 0,-1 0 0 0 0,0 0-1 0 0,0 0 1 0 0,0 1 0 0 0,0-1 0 0 0,0 0-1 0 0,0 1 1 0 0,-1-1-2 0 0,6 15-66 0 0,-2 6-52 0 0,-2 2 94 0 0,-2 0 75 0 0,-1 0 59 0 0,0 11 138 0 0,0-7 102 0 0,1 18 281 0 0,1-32-461 0 0,1 26 616 0 0,-2-31-653 0 0,0-1-43 0 0,0 0-57 0 0,0-1-55 0 0,0 1-65 0 0,0 0-74 0 0,0-1-91 0 0,0 1-97 0 0,0-8-41 0 0</inkml:trace>
  <inkml:trace contextRef="#ctx0" brushRef="#br0" timeOffset="2004.63">1803 108 10424 0 0,'0'0'233'0'0,"0"0"39"0"0,0 0 15 0 0,0-1-37 0 0,2-6-159 0 0,8-4-26 0 0,-7 10 21 0 0,0-1-25 0 0,11-5 226 0 0,-5 4-186 0 0,0 1-123 0 0,-5 2-38 0 0,1 0-38 0 0,4 0 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20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31 7280 0 0,'0'0'165'0'0,"0"0"22"0"0,-5-7 157 0 0,1 4-280 0 0,-1-2-2 0 0,-1 1 108 0 0,1 1 37 0 0,0 0 43 0 0,-11-2 676 0 0,8 4-572 0 0,0 1-82 0 0,3 1-183 0 0,1 0-39 0 0,-6 1 334 0 0,1 1-56 0 0,1 0-52 0 0,0 0-47 0 0,-2 3 37 0 0,0 2-80 0 0,0 1-63 0 0,1 3-47 0 0,2-2 28 0 0,0 1-1 0 0,1 0 1 0 0,1 0 0 0 0,-4 10-104 0 0,3-7 152 0 0,2 1 0 0 0,-1 1 0 0 0,0 11-152 0 0,2-11 169 0 0,2 1 0 0 0,0 0 0 0 0,1 7-169 0 0,0-9 190 0 0,2 0 0 0 0,0 0 0 0 0,3 12-190 0 0,-2-17-197 0 0,1 0 104 0 0,0-1 87 0 0,1-1 70 0 0,2 2 81 0 0,-4-6-32 0 0,1-1 0 0 0,0 1 0 0 0,-1-1 0 0 0,1 1 0 0 0,1-1-113 0 0,7 5 199 0 0,-6-5-132 0 0,0 0-33 0 0,1 0-41 0 0,0-1-48 0 0,0 1-56 0 0,0-1-61 0 0,0 0-70 0 0,0-1-76 0 0,-2 0 60 0 0,0 0-40 0 0,-1 0-40 0 0,1 0-44 0 0,0-1-45 0 0,0 1-48 0 0,0-1-49 0 0,0 0-53 0 0,2 1-1232 0 0,4-1-1036 0 0</inkml:trace>
  <inkml:trace contextRef="#ctx0" brushRef="#br0" timeOffset="1031.23">286 285 4384 0 0,'0'0'108'0'0,"0"1"-44"0"0,7 0 17 0 0,1-1 134 0 0,1 0 38 0 0,9-1 338 0 0,35-4 1447 0 0,-39 2-1572 0 0,-1 0-59 0 0,0-1-78 0 0,-1 0-98 0 0,-3 0-141 0 0,-1 0-60 0 0,-1 0-64 0 0,1 0-70 0 0,3-5 201 0 0,3-11-51 0 0,-13 18-36 0 0,0-1-1 0 0,-1 1 1 0 0,1 0 0 0 0,0 0-1 0 0,-1-1 1 0 0,1 1 0 0 0,-1 0-1 0 0,0-1 1 0 0,0 0-10 0 0,-3-13 169 0 0,-1 9-22 0 0,0 1 1 0 0,0 0 0 0 0,0 0 0 0 0,0 0-1 0 0,-3-2-147 0 0,-4-3 175 0 0,-2 1-103 0 0,12 9-70 0 0,-1 0-1 0 0,0 0 1 0 0,0 0-1 0 0,1 0 1 0 0,-1 1-1 0 0,0-1 1 0 0,0 1-1 0 0,0-1 1 0 0,0 1-1 0 0,1 0 1 0 0,-1-1-1 0 0,0 1 1 0 0,0 0-1 0 0,0 0 1 0 0,0 1-1 0 0,0-1 1 0 0,0 0-1 0 0,0 1 1 0 0,1-1 0 0 0,-1 1-1 0 0,0-1 1 0 0,0 1-1 0 0,0 0 1 0 0,1 0-1 0 0,-1 0 1 0 0,0 0-1 0 0,1 0 1 0 0,-1 0-1 0 0,1 0 1 0 0,-1 0-1 0 0,0 2-1 0 0,-5 3 6 0 0,1 1-1 0 0,-1 0 1 0 0,1 1-1 0 0,0-1 1 0 0,-3 6-6 0 0,-8 17 61 0 0,6-3 60 0 0,7-14-7 0 0,0 0-1 0 0,0 1 0 0 0,0 12-113 0 0,1-6 73 0 0,3 0-36 0 0,0-16-12 0 0,0 1 1 0 0,0 0-1 0 0,1-1 1 0 0,0 1-1 0 0,-1-1 0 0 0,2 1 1 0 0,-1-1-1 0 0,1 1 1 0 0,-1-1-1 0 0,1 0 1 0 0,0 1-1 0 0,1-1 1 0 0,-1 0-1 0 0,1 0-25 0 0,-1-1 21 0 0,0-1-1 0 0,1 0 1 0 0,-1 0-1 0 0,0 0 1 0 0,1 0 0 0 0,0 0-1 0 0,-1 0 1 0 0,1 0-1 0 0,0-1 1 0 0,0 1-1 0 0,0-1 1 0 0,0 0 0 0 0,0 0-1 0 0,0 0 1 0 0,0-1-1 0 0,0 1 1 0 0,0 0-1 0 0,0-1 1 0 0,0 0 0 0 0,2 0-21 0 0,17-1 48 0 0,-6-1 106 0 0,0 0-1 0 0,6-3-153 0 0,-6 1 26 0 0,1-1-86 0 0,-6 1-52 0 0,0 0-70 0 0,0 0-82 0 0,-1-1-91 0 0,4-2-29 0 0</inkml:trace>
  <inkml:trace contextRef="#ctx0" brushRef="#br0" timeOffset="1750.32">870 108 6216 0 0,'0'0'133'0'0,"0"0"23"0"0,0 0 15 0 0,-1 0-15 0 0,-4-3 163 0 0,1 0-57 0 0,1 0-6 0 0,1 0 49 0 0,-2-1 79 0 0,-1 1-72 0 0,0 1 97 0 0,-2-3 254 0 0,1 0-71 0 0,1 2-257 0 0,-3 0 168 0 0,0 0-104 0 0,-1 2-92 0 0,1 0-76 0 0,-2 1-36 0 0,-1 0-66 0 0,-19 8 104 0 0,11-2-153 0 0,-4 1 19 0 0,8 1-72 0 0,11-5-27 0 0,-2 2 0 0 0,0-1 0 0 0,-1 1 0 0 0,2 0 0 0 0,-1 1 0 0 0,1-1 0 0 0,-1 1 0 0 0,5-4 0 0 0,0 0 0 0 0,0 0 0 0 0,0 0 0 0 0,0-1 0 0 0,0 1 0 0 0,0 0 0 0 0,0 0 0 0 0,1 1 0 0 0,-1-1 0 0 0,1 0 0 0 0,-1 0 0 0 0,1 0 0 0 0,0 0 0 0 0,0 0 0 0 0,0 0 0 0 0,0 1 0 0 0,0-1 0 0 0,1 0 0 0 0,-1 0 0 0 0,1 0 0 0 0,-1 0 0 0 0,1 0 0 0 0,0 0 0 0 0,0 1 0 0 0,1 3 0 0 0,2-1 0 0 0,-1 1 0 0 0,0 0 0 0 0,1-1 0 0 0,0 0 0 0 0,0 0 0 0 0,1 0 0 0 0,4 3 0 0 0,8 7 0 0 0,18 11 0 0 0,-17-13 0 0 0,58 45 0 0 0,-68-50 26 0 0,-2 1 42 0 0,-5-8-47 0 0,0 1 0 0 0,0 0-1 0 0,0 0 1 0 0,-1 0 0 0 0,1 0-1 0 0,-1-1 1 0 0,0 1 0 0 0,1 0-1 0 0,-1 0 1 0 0,0 0 0 0 0,0 0-1 0 0,0 0 1 0 0,0 0 0 0 0,0 0-1 0 0,-1 0 1 0 0,1 0-21 0 0,-6 10 97 0 0,-6 0 131 0 0,-2-1-79 0 0,-9 0-42 0 0,-2-5-98 0 0,17-4-24 0 0,0-2 0 0 0,0 1 0 0 0,0-1 0 0 0,0 0 0 0 0,-5-2 15 0 0,-5-1-1 0 0,2-1 38 0 0,10 2-35 0 0,0 1 55 0 0,-7-3 100 0 0,6 1-133 0 0,5 3-247 0 0,1 0 75 0 0,0-1 40 0 0,-1 1 14 0 0,2 0 13 0 0,-1 0-6 0 0,1 0-19 0 0,-1-1-39 0 0,1 1-12 0 0,-1 0-38 0 0,1 0-44 0 0,-1-1-48 0 0,1 1-19 0 0,0 0-44 0 0,0 0-39 0 0,0 0-33 0 0,0 0-123 0 0,0 0-34 0 0,0 0-1272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26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 9040 0 0,'0'0'200'0'0,"0"0"33"0"0,0 0 15 0 0,0 0-86 0 0,0 0-85 0 0,0 1-57 0 0,2 1-31 0 0,-1 0 80 0 0,-1-1 41 0 0,0-1 71 0 0,5 10 290 0 0,-1-1-48 0 0,1 0-43 0 0,1 1-39 0 0,5 8 238 0 0,1 0-112 0 0,4 9 67 0 0,9 17 222 0 0,-17-24-396 0 0,5 17 192 0 0,-1-1-99 0 0,0 0-98 0 0,-2 0-92 0 0,4 19 101 0 0,-3-1-98 0 0,0-2-76 0 0,2 0-42 0 0,-10-39-66 0 0,0 1 55 0 0,12 38 506 0 0,-11-43-545 0 0,0 0-38 0 0,-3-8 24 0 0,-1-1 4 0 0,0 0 0 0 0,0 0 7 0 0,0 0 26 0 0,0 0 3 0 0,2-1-46 0 0,4-4 45 0 0,-4 3-37 0 0,4-6 212 0 0,-3-2-44 0 0,0-1-50 0 0,-1-1-59 0 0,-1 4-75 0 0,0 1-44 0 0,4-13 62 0 0,-1-1-47 0 0,7-41-49 0 0,-6 30 15 0 0,5-22-77 0 0,4 0 45 0 0,-2 13 35 0 0,2 1-1 0 0,18-35-9 0 0,-16 42 58 0 0,2 1-51 0 0,38-62-108 0 0,-48 83 92 0 0,10-18-70 0 0,-17 28-1 0 0,-1 1-48 0 0,0 1-141 0 0,0 2 90 0 0,0 0 48 0 0,0 5-97 0 0,0-6 99 0 0,1 0 3 0 0,-1 0-108 0 0,1 1-90 0 0,-1-1-75 0 0,1 1-28 0 0,-1-1-36 0 0,2 4-1010 0 0,-2-5-216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29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0 7256 0 0,'0'1'172'0'0,"-1"0"-60"0"0,-7 8 150 0 0,1-1-282 0 0,0-1 47 0 0,1 1 42 0 0,-1 0 38 0 0,-6 9 206 0 0,0 0 104 0 0,-2 1 121 0 0,-7 10 330 0 0,2 0-252 0 0,3 4-110 0 0,4 1-86 0 0,4 2-66 0 0,0 10 244 0 0,3 1-1 0 0,1 7-597 0 0,1-18 348 0 0,2-14-144 0 0,1 1-62 0 0,1 4-33 0 0,0 14-20 0 0,0-14-41 0 0,0-21-203 0 0,1 0 49 0 0,-1 0 43 0 0,1 0 39 0 0,0 4 55 0 0,1-1 67 0 0,9 18 381 0 0,-6-15-356 0 0,-1-6-114 0 0,-1 0-47 0 0,1 0-59 0 0,0 0-66 0 0,-1-1-46 0 0,1 0-68 0 0,0-1-73 0 0,0 1-80 0 0,0 0-88 0 0,0-1-93 0 0,1 0-100 0 0,-1 0-107 0 0,0-1-901 0 0,1 2-988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0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13 7368 0 0,'0'0'165'0'0,"0"0"22"0"0,-5 6 163 0 0,3-2-284 0 0,1 4-34 0 0,0 0 57 0 0,0 0 51 0 0,0 0 42 0 0,2 9 265 0 0,2 22 759 0 0,-1-27-880 0 0,0 0-61 0 0,-1-3-108 0 0,0 0-67 0 0,0-8-64 0 0,2 26 485 0 0,2 15 191 0 0,-3-24-374 0 0,0 4 141 0 0,-1-10-167 0 0,-1 0 45 0 0,1-1 54 0 0,-1 1 60 0 0,0-11-126 0 0,0-1 1 0 0,0 0-10 0 0,0 0-39 0 0,0 0-20 0 0,0 0-4 0 0,0 0 7 0 0,0 0 22 0 0,0 0-39 0 0,0 0-107 0 0,0-1-71 0 0,0-3-12 0 0,0 1 6 0 0,2-39 113 0 0,5-2-62 0 0,4 0-56 0 0,6 2-50 0 0,5 3-46 0 0,5 5-39 0 0,-21 27 41 0 0,1 1 0 0 0,0 0 1 0 0,0 0-1 0 0,1 1 0 0 0,-1 0 0 0 0,1 0 0 0 0,0 1 0 0 0,6-2 30 0 0,-11 4-9 0 0,0 1 0 0 0,0 0 1 0 0,0 0-1 0 0,1 0 0 0 0,-1 1 0 0 0,0-1 1 0 0,0 1-1 0 0,1 0 0 0 0,-1 0 1 0 0,0 0-1 0 0,0 0 0 0 0,1 1 0 0 0,-1-1 1 0 0,0 1-1 0 0,0 0 0 0 0,0 0 0 0 0,1 0 9 0 0,1 1-9 0 0,-1 0-1 0 0,1 1 1 0 0,-1 0-1 0 0,0 0 1 0 0,0 0-1 0 0,0 0 1 0 0,0 0-1 0 0,0 1 1 0 0,0 0-1 0 0,0 1 10 0 0,7 10-17 0 0,-1 0-1 0 0,0 1 1 0 0,-1 0 0 0 0,-1 0-1 0 0,4 13 18 0 0,-6-13-17 0 0,10 28-184 0 0,-9-25 153 0 0,-2-1 80 0 0,1 0 106 0 0,-5-15-93 0 0,0 2-3 0 0,3 6 1 0 0,-3-5-77 0 0,0-2-51 0 0,-1-2-23 0 0,0-2-49 0 0,0 0 33 0 0,0 0-38 0 0,0 0 99 0 0,1 0 47 0 0,0 2 105 0 0,0-2-87 0 0,-1 1-89 0 0,1-1-5 0 0,-1 0-40 0 0,0 0-25 0 0,0 1-41 0 0,1-1-46 0 0,-1 0-49 0 0,0 0-54 0 0,0 0-58 0 0,0 0-62 0 0,0 0-67 0 0,0 0-648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1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9 9040 0 0,'-1'-1'140'0'0,"-8"-3"254"0"0,7 2-317 0 0,0 2-48 0 0,-8-1-8 0 0,1 2 39 0 0,-1 5 49 0 0,-2 7 102 0 0,-2 16 144 0 0,7-11-211 0 0,6-13-127 0 0,-3 7 66 0 0,1-1 0 0 0,-2 13-83 0 0,3-13 60 0 0,1 1 0 0 0,1-1 0 0 0,-1 1 0 0 0,2-1 0 0 0,0 1 0 0 0,0-1 1 0 0,1 1-1 0 0,0-1 0 0 0,1 0-60 0 0,1 0-31 0 0,2-1 55 0 0,0-1 49 0 0,1-2 45 0 0,2-1 42 0 0,0-1 38 0 0,10 0 292 0 0,-3-4-25 0 0,1-2 47 0 0,-12 0-329 0 0,0 0 0 0 0,0 0 0 0 0,-1-1 0 0 0,1 0 0 0 0,-1 0 0 0 0,1 0 0 0 0,-1 0 0 0 0,1-1 0 0 0,0 0-183 0 0,8-8 363 0 0,-1 0-41 0 0,7-13 219 0 0,-17 19-436 0 0,1 0 0 0 0,-1 0-1 0 0,0 0 1 0 0,0 0-1 0 0,0-4-104 0 0,0 3 87 0 0,-1 0 0 0 0,0 0 0 0 0,-1 0-1 0 0,0 0 1 0 0,0-1 0 0 0,0 1 0 0 0,0 0-1 0 0,-2-2-86 0 0,2 3-163 0 0,-1 0 79 0 0,0 0 66 0 0,-1 0 56 0 0,0-4 157 0 0,-6-11 452 0 0,5 14-518 0 0,0 1-88 0 0,1 1-70 0 0,0 1-48 0 0,0 0-54 0 0,0-1-62 0 0,-1 1-89 0 0,1 0-85 0 0,-1-1-94 0 0,1 1-101 0 0,-1-1-110 0 0,0 1-117 0 0,0 0-126 0 0,2 1 409 0 0,-1 0-36 0 0,-2-1-1577 0 0,-1-2-1208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1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158 266 5432 0 0,'-6'2'157'0'0,"0"1"-73"0"0,-11 6-25 0 0,10-5-2 0 0,-1-1 98 0 0,3 0 30 0 0,0-1 83 0 0,-4 2 357 0 0,1 1-91 0 0,0 1-84 0 0,0 1-75 0 0,1 0-65 0 0,0 1-58 0 0,0 1-49 0 0,1 0-39 0 0,-3 7 44 0 0,-9 21 164 0 0,14-26-229 0 0,0 0 38 0 0,-2 16 33 0 0,3 2 45 0 0,3-22-157 0 0,0 0 0 0 0,1 0 0 0 0,0 0 0 0 0,0 0 0 0 0,0 0 0 0 0,3 7-102 0 0,-3-10 59 0 0,1 0-1 0 0,0-1 0 0 0,-1 1 0 0 0,1 0 0 0 0,1 0 1 0 0,-1-1-1 0 0,0 1 0 0 0,1-1 0 0 0,0 0 0 0 0,0 0 0 0 0,0 0 1 0 0,0 0-1 0 0,0 0 0 0 0,1-1 0 0 0,-1 1 0 0 0,3 0-58 0 0,-1 0 63 0 0,-1-2-1 0 0,0 1 1 0 0,1 0-1 0 0,-1-1 1 0 0,1 0-1 0 0,3 1-62 0 0,1-1 112 0 0,-1-1 0 0 0,1 1 0 0 0,-1-2-1 0 0,1 1 1 0 0,6-2-112 0 0,-7 1 106 0 0,0-1 1 0 0,0 0-1 0 0,6-3-106 0 0,15-9 180 0 0,-16 4-131 0 0,-2-1-33 0 0,-1-1-112 0 0,-1-1-46 0 0,-2 0-41 0 0,-1-1-38 0 0,3-15-321 0 0,-3-2-105 0 0,-4-7-228 0 0,-2-6-1297 0 0,-3-1 2172 0 0,1 4-954 0 0,0 5 112 0 0,1 12 312 0 0,1 4 121 0 0,-1 1 42 0 0,1 2 99 0 0,0 1 41 0 0,-1-1 47 0 0,1 1 51 0 0,0 2 66 0 0,0 0 44 0 0,0 1 46 0 0,0-1 50 0 0,0 0 54 0 0,0 1 56 0 0,0-1 60 0 0,0 0 63 0 0,0 14-82 0 0,0 0-17 0 0,0 0-3 0 0,0 0-7 0 0,0 0-28 0 0,1 1 14 0 0,0 2-77 0 0,2 9 25 0 0,-3-10-72 0 0,17 75 1248 0 0,-9-24-520 0 0,-4-9-218 0 0,0-1-101 0 0,-3 0 10 0 0,-1-1-42 0 0,0 1-47 0 0,-2-1-49 0 0,1 9-4 0 0,0 1-82 0 0,1-48-392 0 0,0-1 70 0 0,0 1 59 0 0,0-1 49 0 0,-1 4 127 0 0,1 7 369 0 0,0-8-395 0 0,-1-3-120 0 0,1 0-41 0 0,0 1-50 0 0,0-1-56 0 0,0 1-65 0 0,0-1-71 0 0,0 0 43 0 0,0 0-37 0 0,0 0-40 0 0,0-1-42 0 0,0 1-44 0 0,0 0-45 0 0,0 1-49 0 0,0-1-51 0 0,0-3-1134 0 0,0 0-951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2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0 190 8464 0 0,'0'0'162'0'0,"1"0"-67"0"0,0 0-44 0 0,4 0 1 0 0,-3 0-4 0 0,10 0-52 0 0,0-1 99 0 0,-1 0 85 0 0,1-1 71 0 0,-1-1 51 0 0,-1 0 42 0 0,0 0 101 0 0,-1-1-1 0 0,0 0 1 0 0,0 0-1 0 0,2-2-444 0 0,3-3 467 0 0,-1-1-104 0 0,0 0-43 0 0,0 0-56 0 0,-1 2-75 0 0,-1-1-36 0 0,11-10 66 0 0,-5-2-93 0 0,-4-5-61 0 0,-13 25-58 0 0,1-1 1 0 0,-1 1-1 0 0,0 0 1 0 0,1-1-1 0 0,-1 1 1 0 0,0 0-1 0 0,0-1 1 0 0,0 1-1 0 0,0 0 1 0 0,0-1-1 0 0,0 1 1 0 0,-1-1-8 0 0,1 1 2 0 0,0 0-1 0 0,-1 0 1 0 0,1 0 0 0 0,-1 0-1 0 0,1 0 1 0 0,-1 1 0 0 0,1-1 0 0 0,-1 0-1 0 0,0 0 1 0 0,1 0 0 0 0,-1 1 0 0 0,0-1-1 0 0,0 0 1 0 0,1 1 0 0 0,-1-1-1 0 0,0 0 1 0 0,0 1 0 0 0,0-1 0 0 0,0 1-1 0 0,0-1-1 0 0,-1 1 3 0 0,0-1 0 0 0,0 1-1 0 0,0-1 1 0 0,0 1-1 0 0,0 0 1 0 0,0-1 0 0 0,0 1-1 0 0,0 0 1 0 0,0 0-1 0 0,0 1 1 0 0,-1-1-3 0 0,-13 5 80 0 0,-13 12 175 0 0,2 1-35 0 0,20-12-163 0 0,0 0-1 0 0,1 1 1 0 0,0-1-1 0 0,0 1 1 0 0,0 1 0 0 0,-1 1-57 0 0,2-2 50 0 0,1 0 0 0 0,0 1 0 0 0,0-1 0 0 0,0 1 0 0 0,1 0 0 0 0,1 0 0 0 0,-1 0 0 0 0,1 0 0 0 0,0 0 0 0 0,0 7-50 0 0,2-11 25 0 0,0 0-1 0 0,0 0 1 0 0,0 1-1 0 0,1-1 1 0 0,-1 0-1 0 0,1 0 1 0 0,0 0-1 0 0,0 0 1 0 0,1 0-1 0 0,-1 0 1 0 0,1 0-1 0 0,0 0-24 0 0,1 0 22 0 0,-1 0 0 0 0,1 0-1 0 0,0 0 1 0 0,0 0 0 0 0,0-1-1 0 0,1 1 1 0 0,2 1-22 0 0,4 2-115 0 0,0-1 106 0 0,0-3 71 0 0,20 2 246 0 0,-17-4-216 0 0,-4-2-78 0 0,1 0-67 0 0,0-1-84 0 0,0 1-103 0 0,-1-1-121 0 0,-4 0 130 0 0,0 1-37 0 0,-1 0-40 0 0,1 0-41 0 0,-1 0-44 0 0,1-1-45 0 0,7-2-914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2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31 6536 0 0,'0'0'190'0'0,"-5"-3"-30"0"0,-2-1-102 0 0,4 2-26 0 0,0 0 59 0 0,-1 0 52 0 0,1 1 47 0 0,-3-2 216 0 0,0 0 83 0 0,-15-4 1305 0 0,16 6-1439 0 0,1 0-35 0 0,-1 1-39 0 0,1-1-57 0 0,-1 1-69 0 0,0 0-79 0 0,-1 0 1 0 0,-1 0 36 0 0,2 0-2 0 0,0 0 0 0 0,1 1 1 0 0,-1-1-1 0 0,1 1 1 0 0,-1 1-1 0 0,0-1-111 0 0,-4 3 140 0 0,1 2-86 0 0,7-5-54 0 0,0 0 0 0 0,-1 0 0 0 0,1 0 0 0 0,0 0 0 0 0,0 0 0 0 0,0 1 0 0 0,0-1 0 0 0,0 0 0 0 0,0 1 0 0 0,0-1 0 0 0,0 0 0 0 0,1 1 0 0 0,-1-1 0 0 0,0 1 0 0 0,1 0 0 0 0,0-1 0 0 0,-1 1 0 0 0,1-1 0 0 0,0 1 0 0 0,0 0 0 0 0,-1-1 0 0 0,1 1 0 0 0,0-1 0 0 0,1 1 0 0 0,-1 0 0 0 0,0-1 0 0 0,0 1 0 0 0,1 0 0 0 0,1 6-8 0 0,0 0 1 0 0,1 0-1 0 0,0 0 1 0 0,0-1-1 0 0,1 0 1 0 0,0 1-1 0 0,0-1 1 0 0,3 2 7 0 0,12 17-74 0 0,12 11 74 0 0,-23-27-2 0 0,-4-5 25 0 0,1 0 45 0 0,1 2 56 0 0,0 0 40 0 0,11 17 455 0 0,-11-9-249 0 0,-5-5-163 0 0,-1-1-74 0 0,-3-1-49 0 0,0-4 199 0 0,0 0-43 0 0,0-1-41 0 0,-1 0-36 0 0,-5 1 69 0 0,-1-1-103 0 0,-3-1-64 0 0,10-2-58 0 0,-1 0-1 0 0,0 0 1 0 0,1 0 0 0 0,-1 0 0 0 0,1-1 0 0 0,-2 0-7 0 0,-11-2 25 0 0,8 1-83 0 0,0 0-93 0 0,4 0 32 0 0,0 1-33 0 0,-1-2-37 0 0,1 0-41 0 0,1 1 34 0 0,2 1 91 0 0,0 0-34 0 0,0 1-19 0 0,0-1-41 0 0,0 0-45 0 0,0 0-51 0 0,0 1-40 0 0,0-1-48 0 0,0 0-43 0 0,0 1-36 0 0,0-1-135 0 0,0 1-36 0 0,-2-2-1393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33.50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0,'5805'0'0'0,"2923"0"0"0,-6879 0 0 0,-1818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3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0 9216 0 0,'0'0'208'0'0,"0"0"33"0"0,0 0 14 0 0,5 7-63 0 0,2 3-128 0 0,-2-3-33 0 0,0 0 56 0 0,-1 0 48 0 0,0 1 40 0 0,4 6 214 0 0,7 22 642 0 0,-10-25-754 0 0,-1 0-47 0 0,1-1-65 0 0,0 0-81 0 0,16 36 456 0 0,-4 0-73 0 0,-3 2-58 0 0,-3-1-39 0 0,-8-25-177 0 0,-1 0-1 0 0,-1-1 1 0 0,-1 1 0 0 0,0 0-1 0 0,-2 6-192 0 0,-9 32 448 0 0,7-46-270 0 0,0 1 0 0 0,-6 10-178 0 0,4-11 199 0 0,-1-1 0 0 0,-7 11-199 0 0,6-13 145 0 0,0 0 1 0 0,0 0-1 0 0,-3 1-145 0 0,3-4 158 0 0,0 1-1 0 0,-1-2 0 0 0,-8 6-157 0 0,15-12 29 0 0,0 1-1 0 0,0-1 0 0 0,0 0 0 0 0,0-1 0 0 0,0 1 0 0 0,0 0 0 0 0,0 0 0 0 0,0-1 0 0 0,-1 0 1 0 0,1 1-1 0 0,0-1 0 0 0,-2 0-28 0 0,3 0-244 0 0,1 0 89 0 0,-1 0 81 0 0,1-1 35 0 0,-1-1 19 0 0,1 1-15 0 0,0 0-68 0 0,-1 0-103 0 0,1 1 43 0 0,0-1-44 0 0,0 1-51 0 0,0-1-54 0 0,0 1-61 0 0,0-1-65 0 0,0 1-72 0 0,-1 0-76 0 0,1-1 21 0 0,0 1-92 0 0,0-1-76 0 0,0 1-60 0 0,-1-1-197 0 0,1 0-558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29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 33 7344 0 0,'0'0'165'0'0,"-1"0"22"0"0,0 0-63 0 0,-2 2-24 0 0,-5 2 48 0 0,6-3-144 0 0,1 0 1 0 0,-1 0 0 0 0,0 0-1 0 0,0 0 1 0 0,1 1 0 0 0,-1-1 0 0 0,1 1-1 0 0,-1-1 1 0 0,1 1 0 0 0,-1 0-5 0 0,-8 20 141 0 0,3 4 75 0 0,4 0 52 0 0,1-10-72 0 0,-1 17 210 0 0,3-22-268 0 0,0-1 0 0 0,1 1-1 0 0,1-1 1 0 0,0 2-138 0 0,-1-5 79 0 0,1-1 1 0 0,0 0-1 0 0,0 0 1 0 0,0 0-1 0 0,1 0 1 0 0,0-1-1 0 0,1 2-79 0 0,-2-3 59 0 0,1-1 1 0 0,-1 0-1 0 0,1 1 1 0 0,0-1-1 0 0,0-1 1 0 0,0 1-1 0 0,1 0-59 0 0,9 5 303 0 0,0-3 44 0 0,-10-4-234 0 0,0 0-1 0 0,0-1 1 0 0,0 1 0 0 0,0-1-1 0 0,0 0 1 0 0,1 0 0 0 0,1 0-113 0 0,-1-1 154 0 0,0 0 1 0 0,1 0-1 0 0,-1 0 1 0 0,0-1-1 0 0,0 1 1 0 0,0-1-1 0 0,0 0 1 0 0,0 0 0 0 0,0-1-1 0 0,0 1 1 0 0,0-2-155 0 0,10-7 473 0 0,-2-2-45 0 0,-2-1-61 0 0,0 0-77 0 0,-5 4-147 0 0,-1 0-46 0 0,0 0-51 0 0,-2 1-54 0 0,0 0 41 0 0,-1 0 1 0 0,0 0 0 0 0,-1 0 0 0 0,0 0 0 0 0,0 0 0 0 0,-1-4-34 0 0,-4-15 32 0 0,-1 5-76 0 0,-1 0-91 0 0,-1 1-115 0 0,3 11 74 0 0,1-1-38 0 0,1 5-232 0 0,2 2 51 0 0,0 1-38 0 0,0 2 171 0 0,1 0-36 0 0,0 1-380 0 0</inkml:trace>
  <inkml:trace contextRef="#ctx0" brushRef="#br0" timeOffset="323.13">352 125 8232 0 0,'2'6'242'0'0,"0"0"-54"0"0,0 0-46 0 0,1 0-37 0 0,0 2-10 0 0,9 15 76 0 0,-7-13-64 0 0,0-1 45 0 0,0-1 78 0 0,1 1 110 0 0,-4-5-123 0 0,1 0 36 0 0,-1 0 39 0 0,1-1 42 0 0,-1 1 45 0 0,0 0 48 0 0,0-2-258 0 0,14 23 1485 0 0,-10-15-907 0 0,-6-9-361 0 0,0-1-8 0 0,0 0-17 0 0,0 0-60 0 0,0 0-21 0 0,0 0-6 0 0,0 0-8 0 0,0 0-22 0 0,0 0-11 0 0,0 0-1 0 0,0 0 0 0 0,0 0 0 0 0,0-1 11 0 0,-1 0-89 0 0,0-2-38 0 0,-2-3-21 0 0,2 3-29 0 0,-11-31 196 0 0,1 4-117 0 0,3-1-58 0 0,8 27-84 0 0,0 0 1 0 0,-1 1 0 0 0,1-1 0 0 0,1 0 0 0 0,-1 0-1 0 0,0 1 1 0 0,1-1 0 0 0,0 0 0 0 0,0 0 0 0 0,0 1-1 0 0,0-1 1 0 0,1 1 0 0 0,-1-1 0 0 0,1 1-1 0 0,1-3-3 0 0,2 0-104 0 0,-1 0 37 0 0,6-6 27 0 0,2 1 101 0 0,20-13 213 0 0,-20 16-234 0 0,-1 2-73 0 0,1 1-88 0 0,0 0-113 0 0,-6 2 68 0 0,0 1-36 0 0,0 0-40 0 0,0 0-42 0 0,0 0-46 0 0,0 0-47 0 0,0 0-52 0 0,0 0-53 0 0,0 1-57 0 0,0-1-60 0 0,-4 2 194 0 0,0-1-50 0 0,-1 1-44 0 0,1 0-40 0 0,0-1-151 0 0,1 1-38 0 0,-1-1-184 0 0,2 1-497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27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94 365 7136 0 0,'0'0'165'0'0,"0"0"-38"0"0,0 0-47 0 0,-1 0-17 0 0,-1-2 1 0 0,2 2 12 0 0,-1-1 59 0 0,-1-4-101 0 0,-1 0-10 0 0,1 1 46 0 0,-1 1 41 0 0,0 1 35 0 0,-1 1 69 0 0,0 0 35 0 0,-7 5 627 0 0,0 5 7 0 0,8-6-628 0 0,0 0-33 0 0,1 0-70 0 0,0-1-34 0 0,1 0-40 0 0,-1-1-44 0 0,-8 16 167 0 0,1 2-58 0 0,2 0-50 0 0,2 0-38 0 0,2 5-29 0 0,3-14-29 0 0,0-1 0 0 0,1 0 0 0 0,0 1 0 0 0,0-1-1 0 0,0 0 1 0 0,2 3 2 0 0,7 15 20 0 0,-4-14-43 0 0,2-3 34 0 0,1-1 33 0 0,0-3 34 0 0,13 2 173 0 0,1-7 124 0 0,1-7 119 0 0,-2-4 113 0 0,-3-6 109 0 0,-4-4 103 0 0,-11 14-606 0 0,-1 0-34 0 0,2-5 89 0 0,-2 0-103 0 0,-1-1-76 0 0,-2-1-51 0 0,0 9-36 0 0,-1 1 1 0 0,1-1 0 0 0,-1 1-1 0 0,0 0 1 0 0,-1-1 0 0 0,1 1-1 0 0,0 0 1 0 0,-1 0 0 0 0,0-1-4 0 0,0 1-141 0 0,0 0 54 0 0,0 0 46 0 0,0 0 40 0 0,-2-2 79 0 0,-8-9 362 0 0,7 8-331 0 0,1 3-119 0 0,0-1-85 0 0,0 1-106 0 0,2 1 55 0 0,0 1-34 0 0,0-2-142 0 0,-1 1-82 0 0,0 0-89 0 0,0 0-97 0 0,0 0-104 0 0,0-1-111 0 0,-1 1-119 0 0,1 0-127 0 0,0 0-736 0 0,-2-1-1005 0 0</inkml:trace>
  <inkml:trace contextRef="#ctx0" brushRef="#br0" timeOffset="577.44">695 98 7976 0 0,'0'0'174'0'0,"0"-2"-50"0"0,-3-7 285 0 0,2 6-325 0 0,0 1-51 0 0,-2-4-15 0 0,1 0 37 0 0,-1-3 91 0 0,-1 1 81 0 0,-1 1 353 0 0,0 0-95 0 0,-3-6 377 0 0,3 8-460 0 0,-1 0 117 0 0,3 2-220 0 0,-1 0 34 0 0,-7-2 183 0 0,1 1-90 0 0,-1 3-80 0 0,1 2-74 0 0,1 2-64 0 0,0 2-57 0 0,0 1-48 0 0,1 2-40 0 0,-6 8-26 0 0,9-8-49 0 0,1-1-1 0 0,0 1 1 0 0,0-1-1 0 0,-3 9 13 0 0,3 0 42 0 0,-1 4-39 0 0,2 0 1 0 0,1 0 0 0 0,0 0 0 0 0,1 0-1 0 0,2 0 1 0 0,0 0 0 0 0,3 19-4 0 0,4 6 47 0 0,1-1 41 0 0,2 0 51 0 0,1-2 65 0 0,5 11 208 0 0,-7-20-102 0 0,4 17 199 0 0,-14-46-426 0 0,1 10 53 0 0,-2-8-46 0 0,0-1 45 0 0,-1-1 76 0 0,2-3-139 0 0,-1-1-40 0 0,0 0-60 0 0,0 0-37 0 0,0 0-39 0 0,0 0-46 0 0,-1 0-49 0 0,1 0-53 0 0,-1-1-59 0 0,0 1-63 0 0,1 0-67 0 0,0 0-72 0 0,-1-1-76 0 0,2 1-81 0 0,-1 0-86 0 0,0 0-89 0 0,-1-1-1171 0 0,-1-1-1141 0 0</inkml:trace>
  <inkml:trace contextRef="#ctx0" brushRef="#br0" timeOffset="947.45">370 440 6952 0 0,'0'0'201'0'0,"2"0"-27"0"0,3 0-109 0 0,2-2-37 0 0,1 1 53 0 0,-1 0 47 0 0,0 0 42 0 0,2 0 80 0 0,0 0 43 0 0,1 1 99 0 0,7-1 247 0 0,10-1 428 0 0,-18 1-751 0 0,0 0-37 0 0,-2 0-81 0 0,1 0-38 0 0,-1 0-44 0 0,1-1-49 0 0,22-4 413 0 0,0 1-69 0 0,0 0-69 0 0,0 0-69 0 0,0 1-69 0 0,0 0-70 0 0,1 0-70 0 0,-2 0-70 0 0,-7 2-80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7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259 71 7728 0 0,'-12'-8'259'0'0,"-1"-2"-87"0"0,0 0-77 0 0,0 2-68 0 0,-22-8 1289 0 0,23 12-913 0 0,0 2-41 0 0,-3 2 9 0 0,0 2-116 0 0,8 0-180 0 0,-1 2-40 0 0,1 0-43 0 0,-1 1-46 0 0,-10 11 47 0 0,2 3 36 0 0,11-11 4 0 0,0 0 0 0 0,1 0 0 0 0,-1 0 0 0 0,0 4-33 0 0,0 1 62 0 0,1 0-1 0 0,1 0 1 0 0,-1 1-1 0 0,2-1 1 0 0,0 1 0 0 0,1 4-62 0 0,1 1 24 0 0,4-1 72 0 0,2-1 67 0 0,4-4 60 0 0,3-2 56 0 0,2-6 50 0 0,3-4 44 0 0,2-6 40 0 0,-2-3-166 0 0,0-1-43 0 0,3-4-4 0 0,7-10 42 0 0,-23 17-180 0 0,0 1 0 0 0,0-1 0 0 0,0 0 0 0 0,-1 0-1 0 0,0-1 1 0 0,3-5-62 0 0,-4 6 66 0 0,0-1-1 0 0,-1 1 1 0 0,0 0-1 0 0,0-1 1 0 0,-1 0-66 0 0,1-4 94 0 0,2-4 108 0 0,1-5 80 0 0,-3 6-122 0 0,0 3-70 0 0,-1-1-58 0 0,0 6-32 0 0,0-1 0 0 0,1 1 0 0 0,0 0 0 0 0,0-1 0 0 0,0 1 0 0 0,2-3 0 0 0,-1 2 0 0 0,0 1 0 0 0,-3 6-2 0 0,1 0 0 0 0,-1 0 0 0 0,0 0 0 0 0,0 0 0 0 0,0-1 0 0 0,0 1 0 0 0,0 0 0 0 0,1 0 0 0 0,-1 0 0 0 0,0 0 0 0 0,0 0 0 0 0,0 0 0 0 0,1-1 0 0 0,-1 1 0 0 0,0 0 0 0 0,0 0 0 0 0,0 0 0 0 0,1 0 0 0 0,-1 0 0 0 0,0 0 0 0 0,0 0 0 0 0,1 0 0 0 0,-1 0 0 0 0,0 0 0 0 0,0 0 0 0 0,0 0 0 0 0,1 0 0 0 0,-1 0 0 0 0,0 0 0 0 0,0 0 0 0 0,0 0 0 0 0,1 0 0 0 0,-1 0 0 0 0,0 1 0 0 0,0-1 0 0 0,0 0 0 0 0,1 0 0 0 0,-1 0 0 0 0,0 0 0 0 0,0 0 0 0 0,0 0 1 0 0,0 1-1 0 0,1-1 0 0 0,-1 0 0 0 0,0 0 0 0 0,0 0 0 0 0,0 1 0 0 0,0-1 0 0 0,0 0 0 0 0,0 0 0 0 0,1 0 0 0 0,-1 1 0 0 0,0-1 0 0 0,0 0 0 0 0,0 0 0 0 0,0 1 2 0 0,5 8-192 0 0,0 2 42 0 0,1 13-47 0 0,-4-4 108 0 0,1 11 11 0 0,-1-12 20 0 0,3 53-19 0 0,-4 14 77 0 0,-2-43-2 0 0,-2 0 0 0 0,-1-1 0 0 0,-3 0 0 0 0,-4 12 2 0 0,-1-7 33 0 0,-3 0 36 0 0,-4 3 62 0 0,-3 0 70 0 0,-3-3 84 0 0,-3-1 98 0 0,7-14-236 0 0,-3 1-34 0 0,15-22-75 0 0,-1 0 0 0 0,0-1 0 0 0,0 0 0 0 0,-7 5-38 0 0,11-11-24 0 0,0-1 35 0 0,5-2 2 0 0,-1 0 0 0 0,1 0 0 0 0,-1-1-1 0 0,1 1 1 0 0,-1-1 0 0 0,0 0 0 0 0,1 1 0 0 0,-1-1-1 0 0,0 0 1 0 0,0 0-13 0 0,-5-1 18 0 0,4-1-41 0 0,-1 0-33 0 0,1-1-41 0 0,1-1-48 0 0,0-1-57 0 0,0 0-63 0 0,1-1-71 0 0,0 0-78 0 0,1 4 167 0 0,0 1-36 0 0,-1-2-378 0 0,1 1 94 0 0,0-1-49 0 0,0-1-722 0 0,0-2-566 0 0,0-4-1077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8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6768 0 0,'15'-6'273'0'0,"7"-2"-26"0"0,13-7 32 0 0,-21 8-132 0 0,2-3 104 0 0,-8 4-81 0 0,-1 0 39 0 0,0 0 44 0 0,-1-1 50 0 0,1 0 56 0 0,-2-1 62 0 0,-1 2-216 0 0,-1-1-41 0 0,-1-6 67 0 0,-2 11-210 0 0,0 0 0 0 0,0 0 0 0 0,0 0-1 0 0,0 0 1 0 0,-1 0 0 0 0,1 1 0 0 0,-1-1 0 0 0,1 0 0 0 0,-1 0 0 0 0,0 0 0 0 0,0 1 0 0 0,1-1 0 0 0,-1 0-1 0 0,0 1 1 0 0,-1-1 0 0 0,1 1 0 0 0,0-1 0 0 0,0 1 0 0 0,-2-2-21 0 0,-2 0-6 0 0,0 2 75 0 0,-2 1 57 0 0,0 1 41 0 0,-10 5 370 0 0,11-3-342 0 0,-2 3-224 0 0,4-2-23 0 0,0 0 1 0 0,0 0-1 0 0,0 0 1 0 0,-2 5 51 0 0,-2 3-52 0 0,1-1 71 0 0,2-2 92 0 0,1 0-52 0 0,0 0 0 0 0,0 0 0 0 0,1-1 0 0 0,0 2 0 0 0,0-1 0 0 0,1 0 0 0 0,1 1 0 0 0,0-1 0 0 0,0 4-59 0 0,1-6 63 0 0,0 1 0 0 0,0 0 1 0 0,1 0-1 0 0,0-1 0 0 0,1 3-63 0 0,0-4 68 0 0,0 1 0 0 0,0-1 0 0 0,0 0 0 0 0,1 0 1 0 0,0 0-1 0 0,2 2-68 0 0,-3-4 55 0 0,1 0 0 0 0,0 0 0 0 0,1-1 0 0 0,-1 1 0 0 0,1-1 0 0 0,-1 1 0 0 0,1-1 1 0 0,0 0-1 0 0,0-1 0 0 0,0 1 0 0 0,5 1-55 0 0,-3-1 81 0 0,1 0 1 0 0,0 0-1 0 0,0-1 1 0 0,6 1-82 0 0,15 1 152 0 0,-1-4-49 0 0,-1-2-59 0 0,-1-2-67 0 0,-22 3 1 0 0,-1 0-22 0 0,0 0-24 0 0,0 1-39 0 0,0-1-19 0 0,-1 1-39 0 0,1-1-44 0 0,-1 1-49 0 0,1-1-54 0 0,-1 1-49 0 0,1-1-45 0 0,-1 0-38 0 0,1 1-132 0 0,-1-1-38 0 0,2 0-160 0 0,0 0-428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9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0 306 8384 0 0,'1'0'207'0'0,"-1"0"-87"0"0,1 0-63 0 0,2 0-6 0 0,-1-1 3 0 0,4-1-178 0 0,0-1 72 0 0,0 0 64 0 0,0 1 58 0 0,3-3 130 0 0,0 0 94 0 0,0 0 73 0 0,0 0 51 0 0,15-9 819 0 0,-13 8-753 0 0,1 1-41 0 0,-7 2-274 0 0,1 1-43 0 0,3-1 151 0 0,-1-1-69 0 0,1 0-57 0 0,0-1-48 0 0,7-4-1 0 0,6-9-21 0 0,-14 10-22 0 0,-7 7-53 0 0,-1 1-1 0 0,1-1 1 0 0,-1 0-1 0 0,1 0 1 0 0,-1 0-1 0 0,0 0 0 0 0,1 0 1 0 0,-1 0-1 0 0,0 0 1 0 0,0 0-1 0 0,0 0 1 0 0,0 0-1 0 0,1 0 1 0 0,-1 0-1 0 0,-1 0 1 0 0,1 0-1 0 0,0 0 1 0 0,0 0-1 0 0,0 0 0 0 0,0 0 1 0 0,-1 0-1 0 0,1 0 1 0 0,-1 0-6 0 0,-11-25 83 0 0,5 15-46 0 0,6 8-37 0 0,-1 1 0 0 0,1 0 0 0 0,0 0 1 0 0,-1-1-1 0 0,0 1 0 0 0,1 0 0 0 0,-1 0 1 0 0,0 1-1 0 0,0-1 0 0 0,0 0 0 0 0,-1 1 1 0 0,1-1-1 0 0,0 1 0 0 0,0 0 0 0 0,-1-1 1 0 0,1 1-1 0 0,-1 0 0 0 0,1 1 0 0 0,-1-1 1 0 0,1 0-1 0 0,-1 1 0 0 0,0-1 0 0 0,1 1 1 0 0,-1 0-1 0 0,0 0 0 0 0,1 0 0 0 0,-1 0 1 0 0,0 1-1 0 0,1-1 0 0 0,-1 1 0 0 0,1-1 1 0 0,-1 1-1 0 0,1 0 0 0 0,-1 0 0 0 0,1 0 1 0 0,-1 0-1 0 0,1 0 0 0 0,0 1 0 0 0,0-1 1 0 0,-1 1-1 0 0,1 0 0 0 0,0-1 0 0 0,0 2 0 0 0,-7 6 58 0 0,2 1-1 0 0,-1-1 1 0 0,1 3-58 0 0,1-3 86 0 0,0 1 1 0 0,1 0-1 0 0,-2 8-86 0 0,4-11 75 0 0,1 0 0 0 0,0 1-1 0 0,0-1 1 0 0,0 1 0 0 0,1 6-75 0 0,2 11 237 0 0,5-1 39 0 0,-4-19-216 0 0,0-1-1 0 0,1 0 1 0 0,-1 1 0 0 0,1-1-1 0 0,-1 0 1 0 0,1-1 0 0 0,1 1 0 0 0,-1 0-1 0 0,0-1 1 0 0,1 0 0 0 0,1 2-60 0 0,20 9 282 0 0,3-4-33 0 0,1-4-37 0 0,1-3-37 0 0,0-3-42 0 0,-3-1-43 0 0,-19 0-115 0 0,0 0 35 0 0,17-3 111 0 0,-14 2-106 0 0,0-1-75 0 0,-6 1-10 0 0,0 0-34 0 0,1 0-55 0 0,0 0-54 0 0,-1-1-59 0 0,1 1-66 0 0,-1-1-72 0 0,1 0-78 0 0,-1-1-86 0 0,0 1-92 0 0,7-5-548 0 0</inkml:trace>
  <inkml:trace contextRef="#ctx0" brushRef="#br0" timeOffset="362.03">507 155 7280 0 0,'1'15'187'0'0,"6"21"105"0"0,-4-25-138 0 0,0-1 75 0 0,-1-3-34 0 0,0 0 47 0 0,0 0 53 0 0,-1 0 59 0 0,1-1 67 0 0,-1 1 73 0 0,1 0 79 0 0,-1 0 85 0 0,-1-2-387 0 0,1 1 74 0 0,0 3 350 0 0,-1 7 554 0 0,0-10-748 0 0,0 1-55 0 0,0-1-98 0 0,0-5 79 0 0,0-1-21 0 0,0 0-71 0 0,0 0-30 0 0,0 0-8 0 0,0 0 2 0 0,0 0 10 0 0,0 0 3 0 0,0 0 0 0 0,0 0-13 0 0,1-1-46 0 0,-1-1-96 0 0,-1 0-73 0 0,1-5 26 0 0,0 6-29 0 0,-2-20 214 0 0,0 0-76 0 0,2-1-65 0 0,0 1-52 0 0,2-18-14 0 0,9-49-10 0 0,-9 81-78 0 0,-1 0-1 0 0,1 0 0 0 0,0 1 1 0 0,0-1-1 0 0,1 0 1 0 0,0 1-1 0 0,0 0 0 0 0,0 0 1 0 0,1 0-1 0 0,2-3 1 0 0,-3 5-7 0 0,0 1 1 0 0,0 0-1 0 0,1-1 1 0 0,-1 1-1 0 0,1 1 1 0 0,-1-1-1 0 0,1 0 0 0 0,0 1 1 0 0,0 0-1 0 0,2-1 7 0 0,-2 2-7 0 0,-1-1-1 0 0,1 1 0 0 0,0 1 0 0 0,0-1 1 0 0,0 0-1 0 0,3 1 8 0 0,10-1-64 0 0,-2 2-37 0 0,0-1-56 0 0,-12 0 173 0 0,0 0-118 0 0,-1 0-110 0 0,0 1-101 0 0,1-1-94 0 0,-1 0-86 0 0,0 0-76 0 0,0 1-70 0 0,0-1-6 0 0,0 0-45 0 0,2 1-801 0 0,3-1-882 0 0,2 0-1348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8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1 8840 0 0,'0'0'197'0'0,"0"0"24"0"0,0 0 19 0 0,1 0-72 0 0,-1 2-82 0 0,2 6-8 0 0,-1-4 42 0 0,1 6 49 0 0,0 0 45 0 0,8 22 575 0 0,-2-8-210 0 0,-4-8-278 0 0,3 22 155 0 0,-2 0 1044 0 0,-1 35-1500 0 0,-3-27 578 0 0,-2 1 30 0 0,-1 1-111 0 0,1-2-92 0 0,0 1-68 0 0,1-42-446 0 0,0 0 56 0 0,0 0 48 0 0,-1 0 40 0 0,0 2 101 0 0,-2 11 295 0 0,2-10-315 0 0,0-4-99 0 0,0 0-36 0 0,0 1-41 0 0,1-1-50 0 0,-1 1-54 0 0,1 0-62 0 0,-1 3-182 0 0,1-4 154 0 0,0 0-36 0 0,-1 0-38 0 0,1 0-40 0 0,0 1-41 0 0,0 0-44 0 0,0-5-633 0 0</inkml:trace>
  <inkml:trace contextRef="#ctx0" brushRef="#br0" timeOffset="274.27">1 353 9560 0 0,'0'0'216'0'0,"0"0"32"0"0,0 0-31 0 0,0 0-93 0 0,1 0-68 0 0,2 0-20 0 0,0 0 13 0 0,11 0-132 0 0,-1-1 92 0 0,1 0 79 0 0,0 0 68 0 0,0-1 49 0 0,-1 0 41 0 0,51-10 1078 0 0,-45 8-983 0 0,0 0-92 0 0,13-5 141 0 0,-1-1-77 0 0,-1-1-65 0 0,1 0-52 0 0,6-3-11 0 0,18-5 34 0 0,-50 18-357 0 0,0-1 64 0 0,0 1 54 0 0,0 0 44 0 0,1-1 47 0 0,10-2 230 0 0,-9 2-197 0 0,1 0-61 0 0,-3 1-74 0 0,-1 0-43 0 0,0-1-52 0 0,0 1-59 0 0,1 0-65 0 0,-1 0-73 0 0,-1 0 63 0 0,0 0-37 0 0,-1 1-40 0 0,1-1-41 0 0,0 0-45 0 0,0 0-47 0 0,0 0-47 0 0,0 0-51 0 0,5-1-1208 0 0,4-2-1019 0 0,-11 4 2790 0 0</inkml:trace>
  <inkml:trace contextRef="#ctx0" brushRef="#br0" timeOffset="728.06">728 59 9184 0 0,'0'0'208'0'0,"0"0"33"0"0,0 0 14 0 0,0 1-63 0 0,1 3-128 0 0,0 3-8 0 0,1 1 100 0 0,0 1 133 0 0,2 5 279 0 0,1 3 170 0 0,-2-6-301 0 0,-1-2-157 0 0,-1 0-112 0 0,3 19 419 0 0,0-1-71 0 0,3 20 273 0 0,-1 26 288 0 0,-1 40-38 0 0,-5-76-640 0 0,1 1 75 0 0,1-4-114 0 0,1-3-62 0 0,-3-30-234 0 0,0-1 0 0 0,0 0 0 0 0,0 0 7 0 0,0 0 28 0 0,0 0 11 0 0,0 0 2 0 0,8-3 110 0 0,-1-5-89 0 0,-1-2-66 0 0,-1-1-45 0 0,-1 1-26 0 0,11-26-10 0 0,-3-2-52 0 0,-2 6-37 0 0,1 1-54 0 0,-6 21 53 0 0,0 1-1 0 0,0-1 1 0 0,1 1-1 0 0,0 0 0 0 0,0 1 1 0 0,7-7 104 0 0,-11 12-27 0 0,1 1 1 0 0,0 0 0 0 0,-1-1-1 0 0,1 1 1 0 0,1 0 0 0 0,-1 0-1 0 0,0 0 1 0 0,0 1-1 0 0,1-1 1 0 0,-1 1 26 0 0,0 0-10 0 0,-1 1-1 0 0,0-1 1 0 0,0 1-1 0 0,0 0 1 0 0,0 0 0 0 0,0 0-1 0 0,1 0 1 0 0,-1 0 0 0 0,0 0-1 0 0,0 0 1 0 0,0 1-1 0 0,0-1 1 0 0,0 1 0 0 0,0 0-1 0 0,0-1 1 0 0,0 1-1 0 0,2 1 11 0 0,-1 0-14 0 0,1 1-1 0 0,-1-1 0 0 0,1 1 0 0 0,-1 0 0 0 0,0 0 0 0 0,0 0 0 0 0,0 1 0 0 0,0-1 0 0 0,-1 1 0 0 0,1 0 0 0 0,-1-1 0 0 0,0 1 1 0 0,0 0-1 0 0,0 0 0 0 0,0 2 15 0 0,9 31-86 0 0,-3-1 46 0 0,-5-19 45 0 0,-1-6-1 0 0,1 0-1 0 0,0-1 0 0 0,1 0 0 0 0,0 1 0 0 0,0-1 0 0 0,5 7-3 0 0,-5-13-275 0 0,-2-3 141 0 0,-1-1-39 0 0,1 1-7 0 0,-1 0-39 0 0,1-1-46 0 0,-1 0-50 0 0,0 1 8 0 0,0-1-42 0 0,0 0-46 0 0,0 0-50 0 0,0 0-53 0 0,0 0-57 0 0,0 0-59 0 0,-1 0-63 0 0,1 0-1381 0 0,0 0-1165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36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260 6 7512 0 0,'0'0'166'0'0,"0"0"29"0"0,0 0 13 0 0,-1-1-29 0 0,-1-3-74 0 0,2 4 7 0 0,0 0 128 0 0,0 0 205 0 0,0 0 17 0 0,0 0-5 0 0,0 0-28 0 0,0 0-11 0 0,0 0-2 0 0,0 0-179 0 0,0 0-113 0 0,0 0-26 0 0,-1 1-44 0 0,0 7-5 0 0,0-4-2 0 0,0 6 83 0 0,0-1 0 0 0,0 0 0 0 0,1 1 0 0 0,1-1 0 0 0,0 5-130 0 0,2 7 258 0 0,0-1 40 0 0,1 5 126 0 0,-1-1 97 0 0,4 27 449 0 0,-4-31-614 0 0,0 0-43 0 0,-2-6-138 0 0,0 0-36 0 0,2 33 173 0 0,1 0-54 0 0,1 0-66 0 0,1 0-78 0 0,2 17 128 0 0,-7-57-150 0 0,-1-4-48 0 0,-1 6-18 0 0,1-8-122 0 0,0-1-110 0 0,0 0-39 0 0,0 0 121 0 0,0 0-55 0 0,0 0-79 0 0,0 0 81 0 0,0 0-38 0 0,0 0-41 0 0,0 0-38 0 0,0 0-396 0 0,0 1 95 0 0,0-1-51 0 0,-1 0-761 0 0,0 2-596 0 0,-2 1-1135 0 0</inkml:trace>
  <inkml:trace contextRef="#ctx0" brushRef="#br0" timeOffset="629.29">0 228 8720 0 0,'0'0'197'0'0,"0"0"24"0"0,0 0 19 0 0,2 0-29 0 0,13 0 238 0 0,1 0-37 0 0,4 1 85 0 0,1-1-53 0 0,-1-1-44 0 0,1 1-39 0 0,4-1 31 0 0,0-1-35 0 0,1 0 622 0 0,22-6-979 0 0,-25 4 348 0 0,0 0-35 0 0,0 0-36 0 0,0 1-33 0 0,0 0-34 0 0,1 0-32 0 0,22 0 81 0 0,1 1-123 0 0,0 1-118 0 0,-1 2-111 0 0,1 2-107 0 0,-35-2 173 0 0,1 0-50 0 0,0 0-45 0 0,0 1-43 0 0,0-1-41 0 0,-1 1-37 0 0,13 2-343 0 0,-21-3 475 0 0,0 0-72 0 0,-3-1 117 0 0,-1 1-1 0 0,1-1 1 0 0,0 1 0 0 0,0-1-1 0 0,0 1 1 0 0,0-1 0 0 0,0 1-1 0 0,0 0 1 0 0,-1-1 0 0 0,1 1-1 0 0,0 0 1 0 0,0 0 66 0 0,1 5-275 0 0,-2-2 173 0 0,0 1 65 0 0,-6 13 71 0 0,-4 10 102 0 0,-1 2 24 0 0,5-8-109 0 0,3-10-8 0 0,-4 18 17 0 0,2-6-35 0 0,1 1 1 0 0,1 1-26 0 0,1 1 58 0 0,4 0 54 0 0,3-1 78 0 0,3-1 99 0 0,-3-17-339 0 0,0-1 37 0 0,6 4 80 0 0,-1-6 54 0 0,0-3 48 0 0,12-3 277 0 0,-17 0-275 0 0,1-1 0 0 0,0 0 0 0 0,0 0 0 0 0,-1-1 1 0 0,1 1-1 0 0,3-4-171 0 0,5-3 293 0 0,-2 0-66 0 0,23-24 170 0 0,-28 25-288 0 0,0 0 0 0 0,-1 0 0 0 0,0-1 0 0 0,0 0 0 0 0,-1 0 1 0 0,0-1-110 0 0,-2 4 76 0 0,-1 0 0 0 0,0-1 0 0 0,0 1 1 0 0,0-3-77 0 0,-1 4 52 0 0,0 0 0 0 0,0-1 0 0 0,-1 1 0 0 0,0-1 0 0 0,0-2-52 0 0,-5-16 137 0 0,-5 0-37 0 0,-1 6-158 0 0,6 11 61 0 0,-1-1 0 0 0,0 1 1 0 0,-1 0-1 0 0,0 1 0 0 0,-3-3-3 0 0,-11-6-61 0 0,0 4-105 0 0,11 7 30 0 0,-1 0-45 0 0,11 4 29 0 0,-1 0 35 0 0,-1 0-26 0 0,0-1 100 0 0,0 1 52 0 0,-3-1 166 0 0,3 1-138 0 0,0 0-95 0 0,1 0-23 0 0,0 0-43 0 0,0 0-28 0 0,0 0-44 0 0,0 0-49 0 0,0 0-52 0 0,0 0-58 0 0,0 0-62 0 0,0 0-66 0 0,0 0-71 0 0,0 0 47 0 0,1 0-52 0 0,-1 0-55 0 0,0 0-57 0 0,0 0-1315 0 0,1 0-1124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44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51 7920 0 0,'0'0'174'0'0,"0"0"-27"0"0,-1 0-35 0 0,-1-2 33 0 0,-7-3 55 0 0,0-1-89 0 0,0 0 51 0 0,0 1 44 0 0,-1 0 37 0 0,-14-6 448 0 0,-12 2 454 0 0,17 7-613 0 0,1 3-81 0 0,6 1-217 0 0,0 2-67 0 0,2-1-87 0 0,0 2-63 0 0,1 1-68 0 0,-1 1-77 0 0,-5 7 174 0 0,2 0 83 0 0,-1 5 106 0 0,-2 11 204 0 0,3 1-11 0 0,6-9-211 0 0,1-3-110 0 0,2 0-90 0 0,0 0 56 0 0,3 1 88 0 0,5 10 206 0 0,6-3 96 0 0,-8-24-398 0 0,-1 0 0 0 0,1 0 0 0 0,0 0 0 0 0,0-1 0 0 0,0 1 0 0 0,1 0 0 0 0,-1-1 0 0 0,1 0 0 0 0,-1 1 0 0 0,1-1 0 0 0,0 0 0 0 0,0 0 0 0 0,0-1 0 0 0,0 1 0 0 0,0-1-65 0 0,16 4 274 0 0,2-4-54 0 0,-13-2-160 0 0,-1-1 1 0 0,0 1-1 0 0,0-1 0 0 0,3-1-60 0 0,-4 1 44 0 0,0-1-1 0 0,0 0 1 0 0,-1 0 0 0 0,3-2-44 0 0,19-17 121 0 0,-5-5-39 0 0,-10 6-40 0 0,0 0 1 0 0,-2-1 0 0 0,0 0-1 0 0,-2 0 1 0 0,0-2-43 0 0,-2 5 48 0 0,-3 12-9 0 0,6-14 194 0 0,-5 12-173 0 0,0 0-87 0 0,-2 5-37 0 0,0 0-40 0 0,-2 2-55 0 0,0 3 42 0 0,1-1 53 0 0,1 7 8 0 0,9 51-202 0 0,-3-14 158 0 0,2-2 100 0 0,3 1 117 0 0,-5-23-9 0 0,2 1 34 0 0,-7-15-203 0 0,0 0 70 0 0,8 13 197 0 0,-5-12-198 0 0,-3-3-58 0 0,-1 0-49 0 0,1-1-58 0 0,0 0-69 0 0,-2-3-29 0 0,-1 0-43 0 0,0 1-42 0 0,0-1-36 0 0,0 0-249 0 0,0 0-61 0 0,0 0-48 0 0,0 0-35 0 0,0 0-1383 0 0,0 0-1230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45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56 10680 0 0,'0'0'241'0'0,"0"0"-16"0"0,0-1-45 0 0,0-1-38 0 0,0 1-34 0 0,0-5 51 0 0,0-1-49 0 0,0 2-92 0 0,-1 1 41 0 0,-1-5 159 0 0,-3 2 170 0 0,-6-1 301 0 0,5 6-365 0 0,-2 0-53 0 0,3 1-136 0 0,0 1-47 0 0,0-1-57 0 0,0 1-44 0 0,0 0-50 0 0,1 0-55 0 0,-20 0 120 0 0,-20 3-2 0 0,21 1 25 0 0,1 2 36 0 0,13-3-11 0 0,-9 3 13 0 0,-1 2-34 0 0,18-7-29 0 0,-1 0 0 0 0,1 0 0 0 0,-1 0 0 0 0,1 0 0 0 0,-1 0 0 0 0,1 0 0 0 0,0 1 1 0 0,0-1-1 0 0,-1 0 0 0 0,1 1 0 0 0,0-1 0 0 0,0 0 0 0 0,0 1 0 0 0,1-1 0 0 0,-1 1 0 0 0,0 0 0 0 0,0-1 0 0 0,1 1 1 0 0,-1 1-1 0 0,2 6-14 0 0,9 4-102 0 0,3-1-22 0 0,-4-6 87 0 0,-1 0 74 0 0,7 7 34 0 0,1-1-33 0 0,17 13-49 0 0,29 23-101 0 0,-42-31 114 0 0,0 0 40 0 0,4 5 84 0 0,-2 1 113 0 0,-11-11-61 0 0,-1 1 38 0 0,0 0 42 0 0,0 0 47 0 0,-9-12-252 0 0,0 0 0 0 0,-1 0 1 0 0,1 0-1 0 0,0 1 0 0 0,-1-1 1 0 0,1 0-1 0 0,0 0 0 0 0,-1 1 1 0 0,1-1-1 0 0,-1 1 0 0 0,0-1 1 0 0,1 0-1 0 0,-1 1 1 0 0,0-1-1 0 0,0 1 0 0 0,0-1 1 0 0,0 0-1 0 0,0 1 0 0 0,0-1 1 0 0,-1 1-1 0 0,1-1 0 0 0,0 0 1 0 0,-1 1-1 0 0,1-1 0 0 0,-1 0 1 0 0,0 1-40 0 0,0 0 58 0 0,0 0 0 0 0,0-1 0 0 0,-1 1 0 0 0,1 0 1 0 0,-1-1-1 0 0,1 0 0 0 0,-1 1 0 0 0,0-1 0 0 0,1 0 0 0 0,-2 1-58 0 0,-13 5 283 0 0,-1-1-83 0 0,0-2-104 0 0,3-3-120 0 0,10 0-57 0 0,-6-1-16 0 0,0 1 101 0 0,1 0 67 0 0,-15-1 163 0 0,17 0-190 0 0,-1-1-34 0 0,0 0-59 0 0,-1 0-85 0 0,1-1-105 0 0,4 1 74 0 0,0 0-34 0 0,0 0-35 0 0,0-1-40 0 0,0 1-41 0 0,1-1-43 0 0,-1 0-46 0 0,0 0-50 0 0,1 0-50 0 0,0-1-54 0 0,2 3 199 0 0,0-1-44 0 0,1 1-39 0 0,-1-1-34 0 0,0 0-134 0 0,1 1-34 0 0,-2-2-1405 0 0,2 2 2047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46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44 6824 0 0,'0'0'149'0'0,"0"0"23"0"0,0 0 13 0 0,-1-1-21 0 0,-1-2-130 0 0,-1-4 136 0 0,2 2 106 0 0,-1 0 119 0 0,0-2 628 0 0,2 5-707 0 0,0 0-118 0 0,0 1-53 0 0,0-1-62 0 0,0 1-76 0 0,0 0 476 0 0,0 1-3 0 0,0 0-194 0 0,0-1-89 0 0,0 1-75 0 0,0 0-63 0 0,0-1-48 0 0,0 1-35 0 0,0-2-137 0 0,0 1 132 0 0,0 1 75 0 0,0-1 18 0 0,0 1 32 0 0,0 0 42 0 0,0-1 43 0 0,0 1 50 0 0,0 0 54 0 0,0 0 59 0 0,0 0 63 0 0,0 0 70 0 0,0 1 73 0 0,1 20-245 0 0,3 0-65 0 0,-2-11-97 0 0,0 1 1 0 0,-1 0 0 0 0,0 4-144 0 0,3 50 409 0 0,5 3-95 0 0,-2-13-107 0 0,3 68 154 0 0,-5-48-173 0 0,0 26 63 0 0,-3-37-61 0 0,3 0 41 0 0,-2-27-71 0 0,-2 0 33 0 0,-1 1 36 0 0,0 0 42 0 0,-1 17 219 0 0,3-20-227 0 0,0-13-109 0 0,-2-9-83 0 0,0-12 1 0 0,0-1 7 0 0,0 0-13 0 0,0 0-2 0 0,0 0-37 0 0,0 0-62 0 0,0 0-59 0 0,-2 0-97 0 0,1-3 39 0 0,0-8-235 0 0,1 6 194 0 0,-1 3 34 0 0,1 0-38 0 0,-1-6-291 0 0,0 0-52 0 0,0 3 151 0 0,0 0-35 0 0,1 0-44 0 0,-1 0-48 0 0,1 0-54 0 0,-1-1-60 0 0,1 1-66 0 0,0-1-71 0 0,0-8-987 0 0</inkml:trace>
  <inkml:trace contextRef="#ctx0" brushRef="#br0" timeOffset="1092.08">48 140 7512 0 0,'0'0'166'0'0,"0"-1"29"0"0,0-4-22 0 0,1-1-57 0 0,1-6-5 0 0,1-5-56 0 0,-2 11-2 0 0,-1 5 86 0 0,0 1 158 0 0,0-1-18 0 0,1 0 50 0 0,0-1 60 0 0,0-1 70 0 0,0 0 80 0 0,1 1 88 0 0,-1 0 99 0 0,0 1 109 0 0,4 0-252 0 0,-1 1-107 0 0,0 0-95 0 0,-1 0-83 0 0,1 2-35 0 0,-1-1-82 0 0,2 2-43 0 0,1 2-20 0 0,1 1 6 0 0,-2-3 26 0 0,11 13 287 0 0,-1 3-96 0 0,0 0-32 0 0,29 34 534 0 0,-26-30-532 0 0,24 38 43 0 0,-3 5 292 0 0,7 18-646 0 0,-19-28 310 0 0,-13-29-131 0 0,7 14 138 0 0,-17-32-201 0 0,0-1-1 0 0,1 0 0 0 0,5 7-115 0 0,9 10 302 0 0,-17-22-251 0 0,0 0-21 0 0,0-1 20 0 0,4 1 85 0 0,-1 0-24 0 0,2 0 35 0 0,0-1 13 0 0,1-4-35 0 0,-7 1-106 0 0,0 0 1 0 0,1 0-1 0 0,-1 0 1 0 0,0-1-1 0 0,1 1 0 0 0,-1 0 1 0 0,0-1-1 0 0,0 1 0 0 0,0-1-18 0 0,8-13 73 0 0,0-6-17 0 0,-6 14-40 0 0,2-8 22 0 0,0 0-1 0 0,-1-1 1 0 0,0-4-38 0 0,5-19 30 0 0,-3 13 20 0 0,2-14-48 0 0,-3 12 27 0 0,-1 9 39 0 0,3-11 87 0 0,-1-1-76 0 0,4-16-70 0 0,9-22-142 0 0,-8 32 76 0 0,-7 20 59 0 0,1 1-1 0 0,2-4-1 0 0,6-18-67 0 0,-9 22 70 0 0,-1 9-3 0 0,1 1-10 0 0,-3 4-33 0 0,1 0 22 0 0,-1 2-33 0 0,1-1-1 0 0,1 0 46 0 0,7 6 63 0 0,-5-1-65 0 0,-1 0-1 0 0,0 0 1 0 0,0 1 0 0 0,-1-1 0 0 0,1 1 0 0 0,-1 0 0 0 0,0 0 0 0 0,0 0 0 0 0,0 0 0 0 0,0 3 11 0 0,4 6-7 0 0,8 22-4 0 0,-10-17 43 0 0,-1 1 35 0 0,1 2 61 0 0,2 1 67 0 0,7 30-182 0 0,-3 0-1 0 0,-1 1 1 0 0,-3 2-13 0 0,2 7-74 0 0,-4-31-3 0 0,0-1-35 0 0,1-3 25 0 0,-1-1 56 0 0,0-1 39 0 0,2 5 41 0 0,4 15 78 0 0,2 3 105 0 0,-6-17-51 0 0,-1-7-3 0 0,0-2 51 0 0,4 1 91 0 0,-10-23-224 0 0,0 5 81 0 0,4 4-26 0 0,0-3-112 0 0,-2-1 40 0 0,3 12 275 0 0,0-2-129 0 0,-1-1-170 0 0,-2 0-100 0 0,-3-12 31 0 0,1 1 0 0 0,0-1 0 0 0,1 1-1 0 0,-1-1 1 0 0,1 1 0 0 0,0 0 14 0 0,9 24-6 0 0,-9-27 216 0 0,-1 0-82 0 0,0 0-74 0 0,1 0-66 0 0,-1 1-58 0 0,0-1-50 0 0,0-1-43 0 0,0 1-34 0 0,0 0-139 0 0,0 0-533 0 0,1-3 314 0 0,0 1 338 0 0,0-1 62 0 0,0 0-125 0 0,0 0-47 0 0,0 1-42 0 0,-1-1-39 0 0,1-2-498 0 0,0 0-91 0 0,1-5-854 0 0</inkml:trace>
  <inkml:trace contextRef="#ctx0" brushRef="#br0" timeOffset="7558.78">1564 978 6072 0 0,'0'0'133'0'0,"0"0"23"0"0,0 0 12 0 0,1-1-38 0 0,-2-5-85 0 0,-1 2-34 0 0,1 2 31 0 0,1 2-42 0 0,-2-3 284 0 0,0 0-40 0 0,0-2 143 0 0,-1 0-77 0 0,-5-5 309 0 0,4 6-332 0 0,-3 1-214 0 0,1 0 47 0 0,-2 1 39 0 0,1 1 33 0 0,-8 0 254 0 0,10 2-255 0 0,1-1 0 0 0,-1 1 0 0 0,1 0 1 0 0,-1 0-1 0 0,1 0 0 0 0,-4 2-191 0 0,-2 2 308 0 0,1 1-54 0 0,-1 2-46 0 0,6-4-151 0 0,1 1-37 0 0,-4 5-6 0 0,5-8-7 0 0,0 1 0 0 0,0-1 0 0 0,1 1 0 0 0,-1 0 0 0 0,1-1 1 0 0,-1 1-1 0 0,1 0-7 0 0,-2 7 0 0 0,0 0 0 0 0,0 0 0 0 0,1 1 0 0 0,0 8 0 0 0,1-13 0 0 0,1 0 0 0 0,1 1 0 0 0,-1-1 0 0 0,1 0 0 0 0,0 0 0 0 0,1 0 0 0 0,-1 0 0 0 0,1 0 0 0 0,0 0 0 0 0,-1-4 0 0 0,2 7 0 0 0,1 0 0 0 0,0 0 0 0 0,3 3 0 0 0,-6-9 0 0 0,1-1 0 0 0,0 1 0 0 0,0-1 0 0 0,0 1 0 0 0,0-1 0 0 0,0 0 0 0 0,1 0 0 0 0,-1 0 0 0 0,1 0 0 0 0,-1 0 0 0 0,1 0 0 0 0,2 1 0 0 0,-2-2 29 0 0,-1 0 1 0 0,1 0 0 0 0,0-1-1 0 0,-1 1 1 0 0,1 0-1 0 0,0-1 1 0 0,0 0 0 0 0,0 1-30 0 0,0-1 37 0 0,-1 0 0 0 0,0-1 0 0 0,1 1 0 0 0,-1 0 0 0 0,0-1 0 0 0,0 1 0 0 0,1-1-1 0 0,0-1-36 0 0,1 1 59 0 0,-1-1 0 0 0,1 0-1 0 0,-1 0 1 0 0,0-1-1 0 0,0 1 1 0 0,0-1 0 0 0,-1 1-1 0 0,1-1 1 0 0,0 0-1 0 0,-1 0 1 0 0,1-2-59 0 0,13-22 338 0 0,-4-3-100 0 0,-6 11-163 0 0,-3 2-83 0 0,-2 6 37 0 0,0 0 1 0 0,-1 0 0 0 0,0 0 0 0 0,-1-3-30 0 0,-1-18 82 0 0,3 30-81 0 0,-2-1 0 0 0,1 0 1 0 0,0 0-1 0 0,-1 1 0 0 0,1-1 0 0 0,-1 0 0 0 0,0 1 1 0 0,0-2-2 0 0,-1-4 1 0 0,1 4-1 0 0,-2-3 0 0 0,2 1-11 0 0,1 5-42 0 0,0 1-11 0 0,2 2 3 0 0,5 2 56 0 0,-5-2-4 0 0,14 13-34 0 0,-2 0 1 0 0,1 1-1 0 0,-2 1 0 0 0,3 6 43 0 0,15 20-45 0 0,8 18 45 0 0,-29-42-15 0 0,0 0 0 0 0,3 12 15 0 0,2 17 15 0 0,-10-24 31 0 0,0 0 36 0 0,-1-1 35 0 0,-1 1 35 0 0,0 23 248 0 0,-6 2 125 0 0,-2-19-241 0 0,4-22-158 0 0,-1 0-1 0 0,-1 0 0 0 0,1 0 1 0 0,-3 4-126 0 0,-6 7 237 0 0,-5-5-39 0 0,3-7-97 0 0,-2-3-34 0 0,-2-3-70 0 0,0-2 44 0 0,9 0 7 0 0,0 0 0 0 0,0-1 0 0 0,0 0 0 0 0,1 0 0 0 0,-7-3-48 0 0,-7-6 48 0 0,8 4-65 0 0,1 0-45 0 0,1-2-55 0 0,0 0-65 0 0,0 0-75 0 0,1 0-84 0 0,0-1-95 0 0,0 0-103 0 0,9 8 312 0 0,-1 0 38 0 0,-4-7-311 0 0,4 6 260 0 0,0-2-133 0 0,1 3 115 0 0,1-1-52 0 0,-1 1-62 0 0,0 0-70 0 0,1 1 130 0 0,0 0-38 0 0,0-1-450 0 0,0-1-292 0 0,0 0-695 0 0</inkml:trace>
  <inkml:trace contextRef="#ctx0" brushRef="#br0" timeOffset="8089.35">2153 547 7080 0 0,'0'0'157'0'0,"0"0"23"0"0,0 0 13 0 0,0 0 47 0 0,0 0 147 0 0,0 0-177 0 0,1 0-45 0 0,-1 0-40 0 0,0 0-34 0 0,1 0 21 0 0,3 0-12 0 0,-2 0 4 0 0,6-1 385 0 0,1-1-40 0 0,5 0 236 0 0,0 0-101 0 0,1-1-91 0 0,-1 0-81 0 0,0 0-69 0 0,1-1-59 0 0,-1-1-48 0 0,0-1-38 0 0,20-3-123 0 0,-33 9-125 0 0,0-1-95 0 0,0 1-60 0 0,0-1-66 0 0,1 1-58 0 0,-1 0-55 0 0,1-1-280 0 0,0 1-89 0 0,1-1-70 0 0,-2 1-52 0 0,-1 0-622 0 0,0 0-843 0 0</inkml:trace>
  <inkml:trace contextRef="#ctx0" brushRef="#br0" timeOffset="8495.26">2199 749 5784 0 0,'0'0'132'0'0,"0"0"17"0"0,0 0 10 0 0,0 0 30 0 0,0 0 123 0 0,0 0 52 0 0,0 0 11 0 0,0 0-1 0 0,0 0-4 0 0,0 0-2 0 0,0 0 0 0 0,0 0-3 0 0,0 0-10 0 0,0 1-116 0 0,0-1-88 0 0,1 1-61 0 0,1 2-19 0 0,-1-2 2 0 0,0 0 77 0 0,-1 0-32 0 0,1-1 35 0 0,4 1 35 0 0,3 2 188 0 0,3 0 97 0 0,-4-1-204 0 0,0 0-110 0 0,-1-1-85 0 0,14 1 287 0 0,-1-1-95 0 0,3-2-31 0 0,14-3 55 0 0,-6 1-156 0 0,-19 3-22 0 0,-10 0-24 0 0,1 0-6 0 0,3 0 50 0 0,0 0-54 0 0,-1 0-64 0 0,-1 0-73 0 0,-1 1-84 0 0,0-1-93 0 0,0 0-104 0 0,0 1-114 0 0,-2-1 149 0 0,1 0-40 0 0,0 0-41 0 0,0 0-44 0 0,-1 0-45 0 0,1 0-46 0 0,0 0-49 0 0,0 0-50 0 0,0 0-921 0 0,-1 0-866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45.4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0 387 10248 0 0,'1'0'195'0'0,"-1"0"-81"0"0,1 0-52 0 0,4 0-1 0 0,-3 0-3 0 0,15 0 17 0 0,-2 0 117 0 0,-3-1 17 0 0,-1 1 43 0 0,11-2 349 0 0,-12 0-163 0 0,0 0 0 0 0,-1 0 0 0 0,6-3-438 0 0,-1 0 388 0 0,0-2-61 0 0,0 0-177 0 0,11-7 1 0 0,-19 11-130 0 0,0 0 1 0 0,0-1-1 0 0,-1 0 0 0 0,1 0 1 0 0,-1-1-1 0 0,0 1 0 0 0,0-1 1 0 0,2-3-22 0 0,-6 6 6 0 0,-1 1 0 0 0,1 0 1 0 0,0-1-1 0 0,0 0 1 0 0,-1 1-1 0 0,1-1 1 0 0,-1 1-1 0 0,1-1 1 0 0,-1 0-1 0 0,1 1 1 0 0,-1-1-1 0 0,0 0 1 0 0,0-1-7 0 0,0 1 2 0 0,0 0 1 0 0,0 0 0 0 0,-1 0 0 0 0,1 0 0 0 0,-1 0-1 0 0,1 0 1 0 0,-1 0 0 0 0,0 0 0 0 0,0 0 0 0 0,0-2-3 0 0,0 3-1 0 0,1 0 1 0 0,-1 0 0 0 0,0 0 0 0 0,0 0-1 0 0,1 0 1 0 0,-1 0 0 0 0,0 0 0 0 0,0 0-1 0 0,0 0 1 0 0,0 0 0 0 0,0 1 0 0 0,0-1-1 0 0,0 0 1 0 0,0 1 0 0 0,0-1 0 0 0,-1 1-1 0 0,1-1 1 0 0,0 1 0 0 0,0-1 0 0 0,0 1-1 0 0,-1 0 1 0 0,1 0 0 0 0,0 0-1 0 0,0 0 1 0 0,-1-1 0 0 0,1 2 0 0 0,0-1-1 0 0,-1 0 1 0 0,1 0 0 0 0,0 0 0 0 0,0 0-1 0 0,-1 1 1 0 0,1-1 0 0 0,0 1 0 0 0,0-1-1 0 0,0 1 1 0 0,-1 0 0 0 0,-25 18-148 0 0,6 4 62 0 0,4 5 51 0 0,5 2 39 0 0,8-16 24 0 0,1 1-1 0 0,0-1 0 0 0,1 1 0 0 0,1 0 0 0 0,0 0 0 0 0,1 0 1 0 0,2 12-28 0 0,5 5 136 0 0,-5-25-77 0 0,1-1-1 0 0,0 1 1 0 0,0-1 0 0 0,1 1-59 0 0,-2-4 36 0 0,0 1 0 0 0,0-1 1 0 0,1 0-1 0 0,-1 0 0 0 0,1 0 0 0 0,0 0 0 0 0,0 0 1 0 0,0-1-1 0 0,0 1 0 0 0,0-1 0 0 0,0 0 0 0 0,1 0 1 0 0,-1 0-1 0 0,1 0 0 0 0,-1-1 0 0 0,2 1-36 0 0,1 0-164 0 0,0-1 78 0 0,0 0 65 0 0,0 1 57 0 0,0-1 44 0 0,-1 0 33 0 0,22 3 567 0 0,-19-4-524 0 0,0 1-76 0 0,-3-1-80 0 0,0 0-44 0 0,0 0-49 0 0,0 0-55 0 0,0 0-79 0 0,1-1-79 0 0,-1 1-86 0 0,0-1-93 0 0,1 1-101 0 0,-1-1-108 0 0,1 0-116 0 0,-1 0-124 0 0,3-1-1018 0 0,5-1-1117 0 0</inkml:trace>
  <inkml:trace contextRef="#ctx0" brushRef="#br0" timeOffset="355.05">728 1 9256 0 0,'0'0'266'0'0,"0"0"1"0"0,1 1-161 0 0,2 8 59 0 0,-1-6-67 0 0,3 19 583 0 0,-3-4-239 0 0,-2 0-34 0 0,1 7 159 0 0,1 9-28 0 0,-2 0-62 0 0,-1 0-48 0 0,0 1-34 0 0,0 65 695 0 0,2-67-705 0 0,3 1 34 0 0,0 1-33 0 0,1 5-17 0 0,-3-26-209 0 0,1-1-1 0 0,0 0 0 0 0,2 6-159 0 0,-2-13 70 0 0,-1 0-1 0 0,1 1 1 0 0,0-1 0 0 0,1 0-1 0 0,0-1 1 0 0,0 1-1 0 0,2 3-69 0 0,-1-5 77 0 0,-1 1 0 0 0,0-1 0 0 0,1 0 0 0 0,0 0 0 0 0,5 2-77 0 0,2 1 45 0 0,18 6 188 0 0,-20-11-203 0 0,0-1-53 0 0,-3-1-37 0 0,1-1-43 0 0,-1 0-51 0 0,0-2-58 0 0,-5 3 172 0 0,1-1-45 0 0,0 0-34 0 0,2-1-214 0 0,-1 0-120 0 0,1 0-112 0 0,-1-1-104 0 0,1 0-97 0 0,-1-1-89 0 0,0 0-81 0 0,2-3-222 0 0</inkml:trace>
  <inkml:trace contextRef="#ctx0" brushRef="#br0" timeOffset="604.38">545 300 10624 0 0,'0'0'241'0'0,"0"0"38"0"0,0 0 10 0 0,1 0-71 0 0,0-1-105 0 0,1 1-76 0 0,4-3-70 0 0,-3 2 57 0 0,10-3 235 0 0,1 0 69 0 0,33-3 935 0 0,-27 5-776 0 0,-9 1-272 0 0,0 0-47 0 0,-1 0-58 0 0,0-1-68 0 0,-2 1-110 0 0,0 0 39 0 0,8-1 68 0 0,-3 0 76 0 0,1 1 55 0 0,29-3 540 0 0,-24 3-449 0 0,-10 0-163 0 0,1 1-33 0 0,-1-1-39 0 0,1 1-47 0 0,-2-1-42 0 0,1 1-48 0 0,-1 0-51 0 0,1-1-58 0 0,-1 1-61 0 0,1 0-67 0 0,-1-1-71 0 0,1 1-77 0 0,-2 0-23 0 0,1-1-72 0 0,0 1-73 0 0,-1 0-78 0 0,4-1-1154 0 0,5 0-1087 0 0,-16 1 2960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43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70 7 9440 0 0,'0'0'216'0'0,"0"0"32"0"0,0 0 9 0 0,2-1-61 0 0,-1 0-146 0 0,2 0-33 0 0,2-1 4 0 0,-1 1 40 0 0,5 0 162 0 0,-1 4 181 0 0,3 5 359 0 0,-3 4 7 0 0,-4-3-353 0 0,-1-3-179 0 0,-2-3-168 0 0,0 0-39 0 0,9 23 209 0 0,-1 0 51 0 0,1-2 22 0 0,-2-1 45 0 0,0 1 46 0 0,-2 2 48 0 0,-2-6-246 0 0,0 1 34 0 0,10 41 580 0 0,-3-10-162 0 0,-3-17-326 0 0,-2-6-164 0 0,-3-14-130 0 0,-1 0-37 0 0,4 9-8 0 0,2 13 79 0 0,-6-7-38 0 0,-2-29-219 0 0,0-1-245 0 0,0 0-435 0 0,0 0 660 0 0,0 0 41 0 0,0 0-4 0 0,0 0-37 0 0,0 0-2 0 0,0 0-38 0 0,0 0-43 0 0,0 0-50 0 0,0 0-52 0 0,0 0-48 0 0,0 0-45 0 0,0 0-37 0 0,0 0-147 0 0,0 0-37 0 0,0 0-1540 0 0</inkml:trace>
  <inkml:trace contextRef="#ctx0" brushRef="#br0" timeOffset="363.03">1 264 8032 0 0,'0'0'182'0'0,"0"0"29"0"0,0 0 12 0 0,2 0-55 0 0,5 0-112 0 0,12-3-10 0 0,0 0 84 0 0,0 0 73 0 0,0 1 64 0 0,-1 0 29 0 0,0 1 36 0 0,13-1 284 0 0,39-2 892 0 0,-48 4-1088 0 0,0-1-46 0 0,-2 0-73 0 0,1 0-70 0 0,0 1-82 0 0,-1-1-96 0 0,29-3-389 0 0,-39 2 231 0 0,0 1-38 0 0,2-1-78 0 0,-1 1-80 0 0,0-1-98 0 0,1 0-114 0 0,-8 1 318 0 0,-1 0 30 0 0,-1 1-12 0 0,1-1-47 0 0,-1 0-33 0 0,0 1-59 0 0,-1-1 38 0 0,1 1-35 0 0,1 0-401 0 0,0-1-259 0 0,1 0-619 0 0</inkml:trace>
  <inkml:trace contextRef="#ctx0" brushRef="#br0" timeOffset="766.94">638 97 5760 0 0,'0'0'166'0'0,"1"0"-34"0"0,-1 2-69 0 0,2 0-47 0 0,1 5-49 0 0,-3-5 49 0 0,3 10 564 0 0,0 1-60 0 0,-1-1-56 0 0,1 0-51 0 0,-1 0-47 0 0,0 0-43 0 0,1 0-37 0 0,-1 0-35 0 0,2 10 131 0 0,0 0-69 0 0,9 49 538 0 0,-8-40-407 0 0,1 11 179 0 0,-2-18-230 0 0,-1-1 40 0 0,2 1 48 0 0,0-2 52 0 0,-1 5 211 0 0,-2-13-363 0 0,-1-5-94 0 0,1-2-16 0 0,1 1 38 0 0,-3-8-263 0 0,1 1 1 0 0,-1 0 0 0 0,0 0 0 0 0,0-1 0 0 0,1 1-1 0 0,-1 0 1 0 0,1-1 0 0 0,-1 1 0 0 0,0 0 0 0 0,1-1 0 0 0,-1 1-1 0 0,1-1 1 0 0,-1 1 0 0 0,1-1 0 0 0,0 1 0 0 0,-1-1-1 0 0,1 1 1 0 0,-1-1 0 0 0,1 1 0 0 0,0-1 0 0 0,-1 0 0 0 0,1 1-47 0 0,3-2 215 0 0,-1-1-56 0 0,1-3-77 0 0,1-1-97 0 0,6-12 192 0 0,-2-1-67 0 0,1-5-47 0 0,3-14-56 0 0,6-16-28 0 0,-15 46-13 0 0,-1 1 0 0 0,1 0 0 0 0,0 0-1 0 0,0 0 1 0 0,1 1 0 0 0,0-1 0 0 0,0 1-1 0 0,0 1 1 0 0,1-1 0 0 0,0 1-1 0 0,1-1 35 0 0,-4 4-14 0 0,0 0-1 0 0,0 0 0 0 0,0 0 1 0 0,0 1-1 0 0,1-1 0 0 0,-1 1 1 0 0,1 0-1 0 0,-1 0 0 0 0,1 0 1 0 0,-1 0-1 0 0,2 1 15 0 0,-1 0-10 0 0,-1 0 0 0 0,1 0 0 0 0,-1 0 1 0 0,1 1-1 0 0,-1-1 0 0 0,1 1 0 0 0,-1 0 0 0 0,0 0 0 0 0,1 0 0 0 0,-1 0 1 0 0,0 1-1 0 0,0 0 0 0 0,1 0 10 0 0,2 1-17 0 0,-1 1 1 0 0,0 0 0 0 0,0 0-1 0 0,0 0 1 0 0,2 3 16 0 0,0 1-3 0 0,-1-1 0 0 0,-1 1 0 0 0,1 0 0 0 0,-1 1 0 0 0,2 5 3 0 0,2 4-7 0 0,-2 1 0 0 0,2 5 7 0 0,3 16-79 0 0,-10-34-3 0 0,-1 0 62 0 0,0 1 54 0 0,1 3 71 0 0,-1 0-32 0 0,0-4-79 0 0,0-1-55 0 0,0 1-66 0 0,1-1-39 0 0,-1 0-65 0 0,1 0-72 0 0,1 0-80 0 0,-3-5 13 0 0,0 0-59 0 0,0 1-54 0 0,0-1-45 0 0,0 0-158 0 0,0 0-46 0 0,0 0-191 0 0,0 0-510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42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0 115 4592 0 0,'0'0'133'0'0,"1"0"-30"0"0,0 2-52 0 0,6 9-50 0 0,-2-2 147 0 0,0 0 90 0 0,-1 0 76 0 0,0 1 60 0 0,0 1 136 0 0,8 21 1057 0 0,-7-18-932 0 0,-2-3-199 0 0,1 0-71 0 0,0 0-92 0 0,0-1-111 0 0,13 40 1065 0 0,5 10 263 0 0,-14-41-1038 0 0,1 0-38 0 0,-8-18-347 0 0,-1 0-72 0 0,0 0-21 0 0,1-1 52 0 0,-1 1 49 0 0,2 1 68 0 0,0 0 28 0 0,0 0 62 0 0,-1-1-158 0 0,-1-1 13 0 0,0 0-14 0 0,3-2 59 0 0,9-7 18 0 0,-4-17-36 0 0,-3 0-37 0 0,1-7-23 0 0,-5 28-50 0 0,1-1 1 0 0,0 1-1 0 0,0-1 1 0 0,3-3-6 0 0,-5 8 0 0 0,1-1 0 0 0,0 0 1 0 0,0 1-1 0 0,0 0 0 0 0,0-1 1 0 0,0 1-1 0 0,1 0 0 0 0,-1-1 1 0 0,0 1-1 0 0,0 0 0 0 0,1 0 1 0 0,-1 0-1 0 0,1 0 0 0 0,-1 1-4 0 0,1-1-1 0 0,-1 1 0 0 0,0-1 1 0 0,1 1-1 0 0,-1 0 1 0 0,1 0-1 0 0,-1-1 1 0 0,1 1-1 0 0,-1 0 0 0 0,1 0 1 0 0,-1 1-1 0 0,1-1 1 0 0,-1 0-1 0 0,0 0 1 0 0,1 1-1 0 0,-1-1 1 0 0,1 1-1 0 0,-1-1 0 0 0,1 1 5 0 0,6 4-32 0 0,0 0 1 0 0,-1 0-1 0 0,0 0 0 0 0,0 1 0 0 0,-1 0 0 0 0,1 0 32 0 0,8 7-22 0 0,40 29-55 0 0,-29-25 78 0 0,-3-5 62 0 0,0-1 84 0 0,1-3 111 0 0,-12-5-80 0 0,0 0 37 0 0,-10-3-137 0 0,0 0 0 0 0,0 1 0 0 0,0-1 0 0 0,0 0 0 0 0,1 0-1 0 0,-1-1 1 0 0,0 1 0 0 0,0 0 0 0 0,0-1 0 0 0,0 1 0 0 0,0-1 0 0 0,0 1 0 0 0,0-1 0 0 0,0 0 0 0 0,0 0 0 0 0,0 0 0 0 0,0 0 0 0 0,-1 0 0 0 0,2-1-78 0 0,10-14 663 0 0,-5-4-88 0 0,-5 9-331 0 0,-1-1-32 0 0,0 0-37 0 0,-1 0-39 0 0,-1 1-45 0 0,0-1-47 0 0,-1 2-51 0 0,0 1-54 0 0,-2-16 45 0 0,1 13 51 0 0,0 1 0 0 0,-1-1 1 0 0,-3-8-36 0 0,-1 4-5 0 0,-2 1-52 0 0,9 15-162 0 0,0-1 59 0 0,-1 1 53 0 0,1 0 48 0 0,0-1 42 0 0,-1 1 36 0 0,1-1 104 0 0,-3-2 524 0 0,3 2-542 0 0,-1 0-40 0 0,1 1-55 0 0,-1-1-82 0 0,1 0-101 0 0,-1 0-117 0 0,1 1-54 0 0,0-1-104 0 0,-1 1-113 0 0,1-1-125 0 0,0 1 294 0 0,0 0-35 0 0,0-1-36 0 0,0 1-38 0 0,0 0-38 0 0,0 0-40 0 0,0 0-41 0 0,0-1-42 0 0,0 0-1469 0 0,0-2-1202 0 0</inkml:trace>
  <inkml:trace contextRef="#ctx0" brushRef="#br0" timeOffset="197.46">753 241 10136 0 0,'0'0'230'0'0,"0"0"-10"0"0,1 1-93 0 0,-1 0-60 0 0,2 3-4 0 0,-2-2-1 0 0,2 9 1 0 0,1 0 43 0 0,0 0 51 0 0,1 0 61 0 0,0 0 70 0 0,1-1 78 0 0,1-1 90 0 0,0-1 97 0 0,-5-6-610 0 0,0-1 60 0 0,0 1 93 0 0,2 3 158 0 0,-2-3-169 0 0,0 0-47 0 0,0 0-73 0 0,-1 0-79 0 0,1 0-95 0 0,-1-1-112 0 0,1 0 113 0 0,-1-1-35 0 0,0 1-206 0 0,1 0-97 0 0,-1 0-104 0 0,0 0-112 0 0,1 0-906 0 0,-1-1-954 0 0</inkml:trace>
  <inkml:trace contextRef="#ctx0" brushRef="#br0" timeOffset="367">688 0 7744 0 0,'0'0'174'0'0,"0"0"29"0"0,0 0 12 0 0,0 0 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49.7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0 6896 0 0,'0'0'200'0'0,"0"0"28"0"0,0 0-34 0 0,-1 1 110 0 0,0 0-86 0 0,-2 0 192 0 0,2 0-259 0 0,0 0 34 0 0,1-1 53 0 0,-1 1 64 0 0,0-1 77 0 0,0 0 92 0 0,-7 3 281 0 0,1-1-94 0 0,-1 0-85 0 0,0 0-79 0 0,0 0-72 0 0,0 0-65 0 0,0 0-57 0 0,0-1-51 0 0,-2 1-6 0 0,1-1-51 0 0,-8 1 53 0 0,-10-1 77 0 0,15-1-160 0 0,0 0 48 0 0,0-1 65 0 0,0 0-170 0 0,4 1-31 0 0,0-1 1 0 0,-1 0-1 0 0,1 0 0 0 0,0-1 1 0 0,0 0-1 0 0,-3-1-74 0 0,10 1 9 0 0,-3 2 0 0 0,-8 0 69 0 0,11 3-132 0 0,2 9 55 0 0,3 16-1 0 0,7 44 0 0 0,20 67 0 0 0,-15-49 0 0 0,-2-28 193 0 0,-4 1 1 0 0,2 32-194 0 0,-4-21 79 0 0,-3-25 2 0 0,-1-15-5 0 0,-1-12 26 0 0,-3-16-66 0 0,1 5-28 0 0,-2-3 80 0 0,1-3 70 0 0,0 0 114 0 0,1-3-233 0 0,0 0 70 0 0,8 3 441 0 0,-6-4-374 0 0,-1 0-130 0 0,-1-1-62 0 0,15-1 217 0 0,-2-3-65 0 0,1 0-52 0 0,-1-1-38 0 0,-4 1-36 0 0,-1 1-1 0 0,1 0 1 0 0,5 0-10 0 0,-7 1-50 0 0,0 1 40 0 0,34-11 112 0 0,-28 6-173 0 0,-2 2-100 0 0,-6 1 34 0 0,0 1-38 0 0,0 0-44 0 0,0-1-49 0 0,-1 1-51 0 0,1 0-57 0 0,-3 1-34 0 0,3-2-397 0 0,-4 2 521 0 0,0 0-54 0 0,-1 0 54 0 0,0 1-45 0 0,0-1-53 0 0,1 0-59 0 0,-1 1 56 0 0,-1-1-44 0 0,1 1-37 0 0,0-1-33 0 0,1 0-809 0 0,1 0-819 0 0</inkml:trace>
  <inkml:trace contextRef="#ctx0" brushRef="#br0" timeOffset="297.2">54 503 9792 0 0,'0'0'289'0'0,"0"0"-8"0"0,1 0-187 0 0,5-3 53 0 0,-1 1 26 0 0,19-5 643 0 0,-7 4-328 0 0,-6 0-218 0 0,-1 1-44 0 0,36-11 686 0 0,-15 4-365 0 0,-13 4-286 0 0,0 0-46 0 0,-1 0-55 0 0,1 0-66 0 0,-1 1-75 0 0,1 0-85 0 0,-1 1-95 0 0,1 0-104 0 0,0 0-43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0:50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100 329 6704 0 0,'0'0'149'0'0,"-1"-1"71"0"0,-1 1-97 0 0,-8-2 49 0 0,-3 3-91 0 0,0 1 80 0 0,-1 2 108 0 0,-4 6 206 0 0,4 5-27 0 0,7-2-228 0 0,3 0-119 0 0,2 1-96 0 0,1 1 246 0 0,1 0-1 0 0,0 9-250 0 0,6 11 292 0 0,3-5-32 0 0,7 14 73 0 0,-12-36-258 0 0,0 1 0 0 0,1-1 0 0 0,0-1 0 0 0,0 1 0 0 0,0-1 1 0 0,1 0-1 0 0,3 4-75 0 0,2 0 143 0 0,2 3 22 0 0,-4-6-26 0 0,4 0 99 0 0,1-5 109 0 0,-11-4-35 0 0,1-1-65 0 0,0-1-52 0 0,-1-1-38 0 0,7-11 377 0 0,-10 14-463 0 0,6-12 465 0 0,-2 0-67 0 0,-2-2-65 0 0,0-1-62 0 0,-2 0-61 0 0,-1 1-59 0 0,-1 0-58 0 0,0 2-54 0 0,0 0-88 0 0,-2 0 0 0 0,1 1 1 0 0,-3-3-23 0 0,-8-20-10 0 0,-1 7-91 0 0,8 15 3 0 0,-1 1-36 0 0,8 11-97 0 0,-1 0 68 0 0,1 1 58 0 0,-1-1 50 0 0,0-1 51 0 0,0-2 183 0 0,0 3-178 0 0,1 0-70 0 0,0 0-16 0 0,0 0-41 0 0,0 1-44 0 0,-1-1-51 0 0,1 0-79 0 0,0 0-71 0 0,0 0-78 0 0,0 0-85 0 0,0 0-91 0 0,0 0-99 0 0,0 0-106 0 0,0 0-111 0 0,0 0-748 0 0,0-2-943 0 0</inkml:trace>
  <inkml:trace contextRef="#ctx0" brushRef="#br0" timeOffset="10103.95">588 69 5136 0 0,'0'0'149'0'0,"0"-1"-7"0"0,-2-2-234 0 0,0 1 57 0 0,1 0 50 0 0,0-1 48 0 0,0 1 40 0 0,0 0 36 0 0,0-1 227 0 0,-1 0 55 0 0,-2-5 660 0 0,-2 0-1000 0 0,-1 1 67 0 0,0 1 57 0 0,-1 1 51 0 0,-2 0 107 0 0,-1 1 49 0 0,-2 1 129 0 0,-8 2 317 0 0,1 3-11 0 0,6 2-326 0 0,3 0-132 0 0,0 2-56 0 0,3-1-108 0 0,0 1-54 0 0,0 1-63 0 0,1 1-70 0 0,4-5-40 0 0,1 0 0 0 0,-1 1 0 0 0,1-1 0 0 0,0 1 0 0 0,0 0 0 0 0,1-1 0 0 0,-1 1 0 0 0,1 0 0 0 0,-1 0 0 0 0,1 0 0 0 0,0 0 0 0 0,1 0 0 0 0,-1 1 0 0 0,1-1 0 0 0,0 0 0 0 0,0 0 0 0 0,0 0 0 0 0,1 3 2 0 0,0 3-6 0 0,2 0 1 0 0,-1-1 0 0 0,1 1 0 0 0,0-1 0 0 0,1 0 0 0 0,0 0 0 0 0,4 5 5 0 0,5 11 27 0 0,0 0 43 0 0,17 31 131 0 0,-17-32-139 0 0,-6-12 19 0 0,-1 0 0 0 0,-1 0 0 0 0,0 1 0 0 0,-1 0 1 0 0,1 3-82 0 0,13 66 295 0 0,-18-81-291 0 0,5 23 34 0 0,3 15 67 0 0,-6-24 4 0 0,0 0 0 0 0,0 14-109 0 0,-1-12 104 0 0,0-3 35 0 0,0-3-19 0 0,-1 4 45 0 0,0-14-220 0 0,0-1-87 0 0,0 0-154 0 0,0 0 156 0 0,0 0-35 0 0,0 0-60 0 0,0 0-111 0 0,0 0-131 0 0,0 0-117 0 0,0 0 86 0 0,0 0-44 0 0,0 0-646 0 0,0 0-507 0 0,0 0-962 0 0</inkml:trace>
  <inkml:trace contextRef="#ctx0" brushRef="#br0" timeOffset="10424.1">344 347 7744 0 0,'0'0'174'0'0,"0"0"29"0"0,0 0 12 0 0,2 0-53 0 0,5 0-108 0 0,5 0-18 0 0,1 0 64 0 0,-1 0 58 0 0,0 0 50 0 0,1 0 45 0 0,2 0 99 0 0,0 0 42 0 0,30-2 925 0 0,-18 0-527 0 0,-10 0-306 0 0,-2 0-123 0 0,0 0-51 0 0,-3 0-99 0 0,0-1-51 0 0,0 1-57 0 0,-1-1-64 0 0,-5 1-203 0 0,0 1 110 0 0,0 0 74 0 0,-1 0 44 0 0,12-2 275 0 0,-10 2-232 0 0,0 0-82 0 0,-3 0-59 0 0,0 1-38 0 0,1-1-84 0 0,-1 1-83 0 0,1-1-95 0 0,0 0-107 0 0,-1 1-118 0 0,-1-1 231 0 0,-1 1-34 0 0,0-1-36 0 0,1 1-36 0 0,-1 0-39 0 0,0-1-39 0 0,4 0-1114 0 0,3 0-925 0 0,-9 1 2473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05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99 5520 0 0,'0'0'158'0'0,"0"0"-28"0"0,2-1-74 0 0,7-1-51 0 0,-5 1 80 0 0,3-1 585 0 0,1 0-63 0 0,0-1-57 0 0,0 0-51 0 0,1-2 40 0 0,0 0-55 0 0,3-2 161 0 0,0 0-65 0 0,-11 6-396 0 0,1-1-43 0 0,6-5 213 0 0,-6 3-155 0 0,0 0 96 0 0,-1 2-98 0 0,-1 1 41 0 0,0-1-217 0 0,0 1 1 0 0,0-1-1 0 0,0 1 1 0 0,0-1-1 0 0,-1 1 1 0 0,1-1-1 0 0,0 1 1 0 0,-1-1-1 0 0,0 1 1 0 0,1-1-1 0 0,-1 1 1 0 0,0 0-1 0 0,1-1 1 0 0,-1 1-1 0 0,0 0 1 0 0,0 0-1 0 0,0 0 1 0 0,0-1-22 0 0,-1 1 28 0 0,0 0 0 0 0,1-1 0 0 0,-1 1 0 0 0,0 0 0 0 0,0 0 0 0 0,0 0 0 0 0,0 0 0 0 0,0 1 0 0 0,0-1 0 0 0,0 0 1 0 0,0 1-1 0 0,0 0-28 0 0,-2-1 47 0 0,0 1 1 0 0,0-1-1 0 0,0 1 1 0 0,0 0-1 0 0,0 1 1 0 0,-2-1-48 0 0,3 1 38 0 0,0-1 1 0 0,0 1-1 0 0,0 0 1 0 0,0 0-1 0 0,0 0 1 0 0,-3 2-39 0 0,-22 14 208 0 0,3 3-102 0 0,22-16-100 0 0,0-1 0 0 0,-1 1 1 0 0,1 0-1 0 0,1 0 0 0 0,-1 1 1 0 0,0-1-1 0 0,1 1 1 0 0,0-1-1 0 0,0 1 0 0 0,1 0 1 0 0,-2 3-7 0 0,1-1 0 0 0,1 1 0 0 0,-1-1 0 0 0,1 1 0 0 0,1-1 0 0 0,-1 1 0 0 0,2 5 0 0 0,-1-10 0 0 0,0 0 0 0 0,1 0 0 0 0,-1 0 0 0 0,1 0 0 0 0,0-1 0 0 0,0 1 0 0 0,0 0 0 0 0,1-1 0 0 0,-1 1 0 0 0,1 0 0 0 0,-1-1 0 0 0,1 0 0 0 0,0 1 0 0 0,0-1 0 0 0,0 0 0 0 0,0 0 0 0 0,0 0 0 0 0,0 0 0 0 0,1 0 0 0 0,3 2-187 0 0,1 0 83 0 0,0-1 69 0 0,0 0 56 0 0,7 1 122 0 0,19 1 336 0 0,-20-5-394 0 0,-7 0-82 0 0,0 0-33 0 0,0-1-40 0 0,0 1-43 0 0,1 0-51 0 0,-1-1-53 0 0,2 0-169 0 0,0 0-118 0 0,-4 1 203 0 0,0 0-35 0 0,-1-1-36 0 0,1 1-37 0 0,2-1-247 0 0,-1 0-85 0 0,3 1-907 0 0,4-2-938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05.7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101 408 7312 0 0,'0'-1'165'0'0,"-1"0"-56"0"0,-3-6 92 0 0,3 5-128 0 0,-1-2 77 0 0,-1 0-84 0 0,0-1-56 0 0,-6-6-52 0 0,3 4 83 0 0,3 5 29 0 0,0-1 47 0 0,0 2 57 0 0,0-1 68 0 0,-1 1 40 0 0,-1 1-39 0 0,1 1-36 0 0,1 0-34 0 0,-4 4 89 0 0,2 2-95 0 0,0 3-56 0 0,-4 13 2 0 0,6-14-11 0 0,0 0 20 0 0,0 1 1 0 0,1 0-1 0 0,-1 8-122 0 0,1 5 247 0 0,1 0 0 0 0,1 0 1 0 0,1-1-1 0 0,0 2-247 0 0,6 10 344 0 0,-4-27-282 0 0,-1 0 0 0 0,1 0 0 0 0,0 0 0 0 0,2 2-62 0 0,-4-7 17 0 0,1 1 0 0 0,-1 0 0 0 0,1-1 0 0 0,0 1 0 0 0,0-1 0 0 0,0 0 0 0 0,0 1 0 0 0,0-1 0 0 0,0 0 0 0 0,1 0 0 0 0,-1-1 0 0 0,0 1 0 0 0,1 0 0 0 0,0-1 0 0 0,-1 1-1 0 0,1-1 1 0 0,0 0 0 0 0,0 0 0 0 0,0 0 0 0 0,0 0 0 0 0,0-1 0 0 0,0 1 0 0 0,0-1-17 0 0,-1 0 35 0 0,0 0 0 0 0,0 0 0 0 0,0-1 0 0 0,0 1 0 0 0,0-1 0 0 0,0 1 0 0 0,0-1 0 0 0,0 0 0 0 0,-1 0 0 0 0,1 0 0 0 0,0 0-35 0 0,19-16 343 0 0,-14 9-143 0 0,0 0-1 0 0,-1-1 0 0 0,5-9-199 0 0,10-23 144 0 0,-9 12-106 0 0,-6 3-71 0 0,-3 1-80 0 0,-2 15 63 0 0,0-21-164 0 0,0 11-94 0 0,-1 0 1 0 0,-2-9 307 0 0,-1 8-154 0 0,-2-2 45 0 0,-7-20-73 0 0,0 1 60 0 0,-2-1 54 0 0,1 0 46 0 0,-9-27 70 0 0,1 0 77 0 0,20 65-176 0 0,0 0 80 0 0,0-3 86 0 0,-1-1 156 0 0,3 4 120 0 0,0 9-268 0 0,1 5-97 0 0,5 14 60 0 0,6 11 146 0 0,-3-8-57 0 0,-4-9-89 0 0,12 45 208 0 0,-3 0-70 0 0,2 14-25 0 0,1 38 16 0 0,-17-110-384 0 0,0 1 69 0 0,-1 0 59 0 0,1-1 49 0 0,0 5 115 0 0,1 12 355 0 0,-2-15-384 0 0,1 0-69 0 0,-1-2-54 0 0,1 0-40 0 0,-1-1-45 0 0,0 1-51 0 0,0 0-74 0 0,0 0-70 0 0,1 0-79 0 0,-1 0-85 0 0,0 0-91 0 0,0 0-98 0 0,0 0-105 0 0,0 0-112 0 0,0 1-938 0 0,0 3-1034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10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8 118 5728 0 0,'0'0'166'0'0,"0"0"-28"0"0,0 1-78 0 0,1 0-52 0 0,-1 4-55 0 0,1-2 73 0 0,-1-2 31 0 0,0 0 42 0 0,1 0 50 0 0,-1 0 60 0 0,9 13 1019 0 0,-8-12-1036 0 0,1-1-1 0 0,-1 0 0 0 0,1 1 0 0 0,0-1 1 0 0,0 0-1 0 0,-1 0 0 0 0,1 0 0 0 0,0 0 0 0 0,0 0 1 0 0,0 0-1 0 0,0 0-191 0 0,9 1 878 0 0,2-2 104 0 0,1-4-106 0 0,-8 2-489 0 0,1-1-41 0 0,-1-2-45 0 0,-1 1-51 0 0,-2 1-178 0 0,10-9 215 0 0,0-1-91 0 0,-1-4-52 0 0,-10 13-129 0 0,0 1 1 0 0,0 0-1 0 0,-1-1 0 0 0,1 0 1 0 0,-1 1-1 0 0,0-1 1 0 0,0-2-16 0 0,0 4-4 0 0,-1 0 1 0 0,0 0 0 0 0,0 0 0 0 0,0 0 0 0 0,0 0 0 0 0,0 0 0 0 0,-1 0-1 0 0,1-1 4 0 0,-1 0 4 0 0,0 0-1 0 0,0 0 0 0 0,-1 1 0 0 0,1-1 0 0 0,0 1 0 0 0,-1-1 1 0 0,0 1-1 0 0,1 0 0 0 0,-1 0 0 0 0,0-1 0 0 0,0 1 0 0 0,0 1 0 0 0,0-1 1 0 0,-1 0-1 0 0,1 0-3 0 0,-13-6-17 0 0,-1 4-53 0 0,1 5-74 0 0,0 4-98 0 0,11-2 200 0 0,0 0 0 0 0,1 0 1 0 0,-1 0-1 0 0,1 0 0 0 0,-2 1 42 0 0,-12 20-143 0 0,5 5 53 0 0,4 1 40 0 0,5-9 36 0 0,0 0 1 0 0,2-1-1 0 0,0 1 0 0 0,3 20 14 0 0,0-22 56 0 0,0 1-38 0 0,0-6-38 0 0,0 0 0 0 0,2 1 0 0 0,1 2 20 0 0,9 17-20 0 0,0-14 55 0 0,-1-7 42 0 0,4-2 55 0 0,-8-7-157 0 0,0-2 38 0 0,-5-1 14 0 0,0-1-1 0 0,1 0 0 0 0,-1 0 1 0 0,0 0-1 0 0,0 0 0 0 0,0-1 1 0 0,1 0-1 0 0,-1 0 0 0 0,3-1-26 0 0,9-4 9 0 0,-9 3-48 0 0,1-1-37 0 0,-1 0-44 0 0,0 1-51 0 0,-1-1-57 0 0,1 0-63 0 0,2-4-226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12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1 589 6056 0 0,'0'0'176'0'0,"0"0"-54"0"0,1 0-59 0 0,7 0-23 0 0,-4 0 22 0 0,-2 0 6 0 0,0 0 35 0 0,0 0 42 0 0,-1 0 49 0 0,4 0 275 0 0,0-1-40 0 0,-1 1-35 0 0,1 0-35 0 0,5-2 268 0 0,0 0-106 0 0,1-1-9 0 0,1-1-92 0 0,-7 2-210 0 0,0-1-1 0 0,0 1 1 0 0,-1-1-1 0 0,1 0 1 0 0,1-2-210 0 0,1 0 203 0 0,0 0-35 0 0,7-5 88 0 0,15-12 142 0 0,-17 12-191 0 0,1-2-84 0 0,13-18 280 0 0,-19 20-321 0 0,0 0-50 0 0,-7 9-31 0 0,1 0 1 0 0,0 0-1 0 0,0 0 1 0 0,-1 0-1 0 0,1 0 1 0 0,-1 0-1 0 0,1 0 1 0 0,-1-1-1 0 0,0 1 1 0 0,1 0-1 0 0,-1 0 1 0 0,0-1-1 0 0,0 1 1 0 0,0 0-1 0 0,0 0 1 0 0,0-1-1 0 0,0 1 1 0 0,0 0-1 0 0,0 0 1 0 0,0-1-1 0 0,0 1 1 0 0,-1 0-1 0 0,1 0 1 0 0,-1 0-1 0 0,1-1 1 0 0,-1 1-1 0 0,1 0 1 0 0,-1 0-1 0 0,0 0 1 0 0,1 0-1 0 0,-1 0 1 0 0,0 0-1 0 0,0 0 1 0 0,0 0-1 0 0,0 0 1 0 0,0 1 0 0 0,0-1-1 0 0,0 0 1 0 0,0 1-1 0 0,0-1 1 0 0,0 0-1 0 0,0 1 1 0 0,-1-1-2 0 0,-2-1 4 0 0,0 1 0 0 0,0-1 1 0 0,0 0-1 0 0,0 1 1 0 0,-1 0-1 0 0,1 0 0 0 0,-1 0-4 0 0,-17 1-19 0 0,7 2-49 0 0,1 3 49 0 0,-3 4 43 0 0,-5 7 75 0 0,17-11-63 0 0,0 1 0 0 0,1-1 0 0 0,-1 1 0 0 0,1 0 0 0 0,-1 2-36 0 0,-3 5 23 0 0,2 1-34 0 0,-4 15 120 0 0,2 0 51 0 0,4 2 44 0 0,3-1 38 0 0,1-21-130 0 0,1 0 0 0 0,0 0-1 0 0,0 0 1 0 0,2 2-112 0 0,-1-3 95 0 0,0-1 0 0 0,1 0-1 0 0,0 0 1 0 0,0 0 0 0 0,1 0-1 0 0,0 0 1 0 0,0-1 0 0 0,4 4-95 0 0,-6-6 5 0 0,1-1 0 0 0,0 0 0 0 0,1 0 0 0 0,-1 0 1 0 0,0 0-1 0 0,2 0-5 0 0,-1-1 18 0 0,0 1-1 0 0,0-1 1 0 0,0 0 0 0 0,1 0 0 0 0,2 0-18 0 0,0 0 33 0 0,0-1 0 0 0,0 0 0 0 0,0 0 0 0 0,0 0 0 0 0,1-1-1 0 0,-1 0 1 0 0,6-1-33 0 0,27-6 90 0 0,-2-3-101 0 0,-14 1-78 0 0,-2 1-83 0 0,-6 1 0 0 0,-5 1-10 0 0,-3 1-50 0 0,0-1-102 0 0,-2 1-41 0 0,0 0-105 0 0,1 0-119 0 0,-4 2 249 0 0,0 0-36 0 0,-2 1 44 0 0,0 1-43 0 0,1 0-39 0 0,-1-1-33 0 0,0 1-129 0 0,1-1-33 0 0,2-2-1354 0 0</inkml:trace>
  <inkml:trace contextRef="#ctx0" brushRef="#br0" timeOffset="393.92">438 398 7688 0 0,'3'4'200'0'0,"1"0"-35"0"0,2 4 74 0 0,-1 1-98 0 0,-1 1-71 0 0,5 19-23 0 0,-5-16 15 0 0,-2-3 43 0 0,0-1 74 0 0,1 0 93 0 0,0-1 114 0 0,2 7 33 0 0,0 0 107 0 0,-1-4-59 0 0,0 1 40 0 0,1 1 140 0 0,5 6 369 0 0,-5-8-508 0 0,-1 0-33 0 0,3 11 382 0 0,0-1-140 0 0,2-1-97 0 0,-9-19-787 0 0,1 1 66 0 0,0-1 61 0 0,-1 1 53 0 0,1 1 98 0 0,0 0 91 0 0,0 0 72 0 0,0-1 55 0 0,0 3 800 0 0,0-4-676 0 0,-2-2-134 0 0,1-1-78 0 0,0-2-102 0 0,-1 2-115 0 0,1-1-34 0 0,-3-31-114 0 0,5 0 61 0 0,1 19 59 0 0,1-1 1 0 0,0 1-1 0 0,0 0 0 0 0,2 0 0 0 0,3-8 4 0 0,3-6 14 0 0,-3 6-35 0 0,2 1-33 0 0,2 3-38 0 0,5 3-43 0 0,-16 16 132 0 0,-1-1 0 0 0,0 0 0 0 0,1 1 0 0 0,-1-1 0 0 0,0 1 0 0 0,1-1 0 0 0,-1 1-1 0 0,1-1 1 0 0,-1 1 0 0 0,1 0 0 0 0,-1 0 0 0 0,1 0 0 0 0,-1 0 0 0 0,1 0 0 0 0,-1 0 0 0 0,1 0-1 0 0,-1 0 1 0 0,1 1 3 0 0,0 0-1 0 0,1-1 0 0 0,-1 1 0 0 0,1 1 0 0 0,-1-1 0 0 0,0 0-1 0 0,0 0 1 0 0,0 1 0 0 0,1 0 0 0 0,-1-1 0 0 0,0 2 1 0 0,3 2 0 0 0,0 1 1 0 0,0-1 0 0 0,-1 1-1 0 0,0 1 1 0 0,0-1-1 0 0,3 7 0 0 0,7 15 0 0 0,35 79 0 0 0,-48-104-69 0 0,0 0 52 0 0,6 11 191 0 0,-5-9-203 0 0,-1-3-34 0 0,0 1-43 0 0,0-1-50 0 0,0 0-57 0 0,0 0-64 0 0,0 0-72 0 0,-1-1 75 0 0,0-1-44 0 0,0 0-41 0 0,0 0-37 0 0,0 0-257 0 0,0 1-60 0 0,0-1-49 0 0,0 0-33 0 0,1 2-1429 0 0,1 1-1264 0 0</inkml:trace>
  <inkml:trace contextRef="#ctx0" brushRef="#br0" timeOffset="744.99">1061 1 8840 0 0,'-6'1'64'0'0,"3"1"36"0"0,3-2-79 0 0,0 1 0 0 0,-1-1 0 0 0,1 0 0 0 0,0 1 0 0 0,0-1 0 0 0,-1 1 0 0 0,1-1 0 0 0,0 0 0 0 0,0 1 0 0 0,0-1 0 0 0,0 1 0 0 0,-1-1 0 0 0,1 1 0 0 0,0-1 0 0 0,0 1 0 0 0,0-1-1 0 0,0 1 1 0 0,0-1 0 0 0,0 1 0 0 0,0-1 0 0 0,1 0 0 0 0,-1 1 0 0 0,0-1 0 0 0,0 1 0 0 0,0-1 0 0 0,0 1 0 0 0,1-1 0 0 0,-1 0 0 0 0,0 1-21 0 0,2 4 101 0 0,-1 1-62 0 0,0 5-21 0 0,0 0 36 0 0,3 11 148 0 0,-1 0 107 0 0,0 1 82 0 0,1 4 166 0 0,4 36 850 0 0,-5-43-1011 0 0,-1-1-42 0 0,-1-5-136 0 0,1 0-37 0 0,-1 1-40 0 0,0-1-48 0 0,1 15 594 0 0,0-1-98 0 0,0 5-35 0 0,0-2-99 0 0,0-9-96 0 0,0 0-55 0 0,2 4 2 0 0,1 12 77 0 0,3 13 81 0 0,-7-39-368 0 0,10 48 414 0 0,-5-39-372 0 0,3 3-35 0 0,-7-18-107 0 0,-2-4-82 0 0,0-2-63 0 0,0 0 52 0 0,0 0 26 0 0,0 0-34 0 0,0 0-14 0 0,0 0-34 0 0,0 0-38 0 0,0 0-44 0 0,0 0-46 0 0,0 0-45 0 0,0 0-40 0 0,0 0-37 0 0,0 0-262 0 0,0 0-60 0 0,0 0-49 0 0,0 0-33 0 0,0 0-1449 0 0,0 0-1280 0 0</inkml:trace>
  <inkml:trace contextRef="#ctx0" brushRef="#br0" timeOffset="1034.22">982 395 13104 0 0,'0'0'297'0'0,"1"0"21"0"0,0 0-110 0 0,1-1-83 0 0,4 0 94 0 0,-3 0-77 0 0,7-4-134 0 0,0 1 55 0 0,1 0 47 0 0,-1 0 40 0 0,11-4 229 0 0,30-9 653 0 0,-35 12-760 0 0,-1 0-57 0 0,4 0-64 0 0,-10 2-128 0 0,1 0-42 0 0,7-1 25 0 0,23-4 152 0 0,-27 6-166 0 0,0 0-68 0 0,1 0-119 0 0,-7 1 45 0 0,0 0-42 0 0,0 0-44 0 0,0 1-49 0 0,0-1-54 0 0,0 0-57 0 0,-1 1 16 0 0,0-1-46 0 0,18-1-1100 0 0</inkml:trace>
  <inkml:trace contextRef="#ctx0" brushRef="#br0" timeOffset="1832.1">1698 348 7080 0 0,'0'0'157'0'0,"0"0"23"0"0,0 0 13 0 0,0-2-22 0 0,0-1-112 0 0,0 1-9 0 0,0 1 72 0 0,0 1 139 0 0,0-2 311 0 0,-1 0-81 0 0,0 0-73 0 0,-1 0-64 0 0,0 0-57 0 0,0 0-49 0 0,-3-1 138 0 0,-12-5 396 0 0,14 7-574 0 0,0 0 46 0 0,0-1 127 0 0,-3 0 11 0 0,0 1 1 0 0,0-1 0 0 0,0 1 0 0 0,-5-1-393 0 0,-1 1 488 0 0,-1 1-48 0 0,-3 0 13 0 0,8 1-278 0 0,0-1-39 0 0,0 1-45 0 0,1 0-49 0 0,-1 0-54 0 0,1-1-58 0 0,-8 3 236 0 0,-1 0-65 0 0,-3 3-46 0 0,-9 3-59 0 0,23-6 4 0 0,5-3 0 0 0,-1 0 0 0 0,1 1 0 0 0,-1-1 0 0 0,1 1 0 0 0,0-1 0 0 0,-1 0 0 0 0,1 1 0 0 0,0-1 0 0 0,0 1 0 0 0,-1-1 0 0 0,1 1 0 0 0,0-1 0 0 0,0 1 0 0 0,0-1 0 0 0,0 1 0 0 0,0-1 0 0 0,-1 1 0 0 0,1-1 0 0 0,0 1 0 0 0,0-1 0 0 0,0 1 0 0 0,0-1 0 0 0,0 1 0 0 0,1-1 0 0 0,-1 1 0 0 0,0-1 0 0 0,0 1 0 0 0,0-1 0 0 0,0 1 0 0 0,0-1 0 0 0,1 0 0 0 0,-1 1 0 0 0,0-1 0 0 0,1 1 0 0 0,-1-1 0 0 0,0 1 0 0 0,1-1 0 0 0,0 1 0 0 0,2 5 0 0 0,2 0 0 0 0,-1 0 0 0 0,1-1 0 0 0,0 0 0 0 0,0 0 0 0 0,0 0 0 0 0,1-1 0 0 0,-1 0 0 0 0,3 1 0 0 0,18 16 0 0 0,5 8 10 0 0,14 19-73 0 0,4 4 28 0 0,-44-47 34 0 0,0 0 0 0 0,-1 0 0 0 0,0 1 1 0 0,0 0-1 0 0,1 2 1 0 0,-3-4 17 0 0,0 0 0 0 0,-1 0 0 0 0,1-1 0 0 0,-1 1 0 0 0,1 4-17 0 0,-1 8 128 0 0,-4 0 77 0 0,-7-1 95 0 0,-6-1 113 0 0,4-7-183 0 0,-1-1-38 0 0,6-2-86 0 0,1-2 1 0 0,-1 1-1 0 0,0-1 1 0 0,0 0-1 0 0,-1 0 0 0 0,1-1 1 0 0,-4 1-107 0 0,-8-2 293 0 0,-2-2 87 0 0,11-1-276 0 0,1 1-46 0 0,-15-10-9 0 0,10 4 2 0 0,8 6-63 0 0,-7-6 56 0 0,8 5-64 0 0,1-1-56 0 0,-1 1-79 0 0,5 2-19 0 0,-1 1 62 0 0,1 0 52 0 0,0 0 45 0 0,-1-1 71 0 0,0 0 232 0 0,0 1-231 0 0,1 0-45 0 0,-1-1-61 0 0,1 1-77 0 0,-1 0-11 0 0,1 0-46 0 0,0-1-52 0 0,-1 1-58 0 0,1 0 1 0 0,0 0-46 0 0,0 0-49 0 0,-1-1-51 0 0,1 1-56 0 0,0 0-58 0 0,0 0-61 0 0,-1 0-63 0 0,1 0 284 0 0,0 0-47 0 0,0 0-41 0 0,0 0-35 0 0,0 0-144 0 0,0 0-35 0 0,0 0-1512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10.7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6968 0 0,'0'0'157'0'0,"0"0"23"0"0,0 0 11 0 0,1 2-47 0 0,1 4-96 0 0,0-1-20 0 0,0-1 53 0 0,0 1 45 0 0,0 0 37 0 0,0 5 201 0 0,4 13 629 0 0,-4-16-715 0 0,0 0-37 0 0,0 0-53 0 0,0 0-68 0 0,12 46 953 0 0,-2 0-110 0 0,0 11 83 0 0,5 34 389 0 0,2 20 269 0 0,-16-104-1519 0 0,3 26 402 0 0,-6-39-501 0 0,0-1-41 0 0,0 0-129 0 0,0 0-69 0 0,0 0 57 0 0,0 0-69 0 0,0 0-86 0 0,0 0 75 0 0,0 0-39 0 0,0 0-43 0 0,0 0-39 0 0,0 0-38 0 0,0 0-33 0 0,0 0-239 0 0,0 0-55 0 0,0 0-780 0 0,0 0-616 0 0,0 0-1169 0 0</inkml:trace>
  <inkml:trace contextRef="#ctx0" brushRef="#br0" timeOffset="400.91">285 453 7632 0 0,'0'0'166'0'0,"1"0"-18"0"0,-1 0-36 0 0,3 0 32 0 0,9 0 40 0 0,-6 0-303 0 0,0 0 64 0 0,0 0 59 0 0,0-1 54 0 0,0 1 49 0 0,1-1 46 0 0,-1 1 41 0 0,0-1 35 0 0,2 0 117 0 0,0 0 44 0 0,5-2 333 0 0,18-3 1053 0 0,-22 3-1280 0 0,1 1-52 0 0,-2-1-107 0 0,0 1-69 0 0,0 0-82 0 0,1-1-95 0 0,5-2 177 0 0,9-7-17 0 0,-3-4-60 0 0,-12 2-29 0 0,-7 12-130 0 0,3-6 64 0 0,-1-1-61 0 0,-1 0-44 0 0,-1 6-3 0 0,-1 1 1 0 0,1-1-1 0 0,-1 0 1 0 0,0 0 0 0 0,0 1-1 0 0,0-1 1 0 0,-1-1 11 0 0,-1-6 0 0 0,-1 1-4 0 0,0 0 0 0 0,-1 0 0 0 0,0 0 0 0 0,-1 1 0 0 0,-1-3 4 0 0,-5-5-73 0 0,-1 0-80 0 0,2 8 198 0 0,0 7-66 0 0,8 2 8 0 0,1-1 1 0 0,-1 1 0 0 0,1 0-1 0 0,-1 0 1 0 0,1-1 0 0 0,0 1 0 0 0,-1 1-1 0 0,1-1 1 0 0,0 0 0 0 0,0 0-1 0 0,0 0 1 0 0,0 0 0 0 0,0 1 12 0 0,-16 28-207 0 0,13-21 180 0 0,2-2 37 0 0,-6 20-69 0 0,1 1 41 0 0,4 1 37 0 0,5 0 37 0 0,2-2 28 0 0,-4-17-37 0 0,2 0 0 0 0,-1-1 0 0 0,2 1 0 0 0,-1-1 1 0 0,4 8-48 0 0,7 8 107 0 0,-12-23-106 0 0,1 0 1 0 0,-1 0-1 0 0,1-1 1 0 0,0 1-1 0 0,0 0 0 0 0,-1-1 1 0 0,1 1-1 0 0,1-1 0 0 0,-1 1 1 0 0,0-1-1 0 0,0 0 0 0 0,0 0 1 0 0,1 0-1 0 0,-1 0 1 0 0,1-1-2 0 0,2 2-156 0 0,1-1 66 0 0,0 1 55 0 0,-1-1 46 0 0,6 0 110 0 0,14 0 322 0 0,-17-1-364 0 0,-1-1-71 0 0,-2 1-48 0 0,-1-1-39 0 0,1 0-45 0 0,0 0-51 0 0,-1 0-73 0 0,1 0-71 0 0,0 0-77 0 0,0-1-84 0 0,0 1-89 0 0,0-1-98 0 0,0 1-102 0 0,-1-1-110 0 0,2 0-869 0 0,3-2-992 0 0,-9 4 2736 0 0</inkml:trace>
  <inkml:trace contextRef="#ctx0" brushRef="#br0" timeOffset="1047.2">795 197 6296 0 0,'1'2'184'0'0,"1"5"-247"0"0,0 1 44 0 0,0-1 41 0 0,1 1 37 0 0,-1 0 37 0 0,0 0 34 0 0,3 8 219 0 0,-3-6-87 0 0,1 0 33 0 0,2 9 381 0 0,2 5 244 0 0,1 10 565 0 0,-4-22-961 0 0,6 27 1159 0 0,-3-14-656 0 0,-5-18-648 0 0,0 0-32 0 0,0 7 249 0 0,0-3-235 0 0,0-2-68 0 0,-1-5-167 0 0,0 0 78 0 0,0-2 118 0 0,0 0 255 0 0,0-2 17 0 0,-1-2-242 0 0,1 0-113 0 0,-1 0-68 0 0,1 0-91 0 0,-1-1-82 0 0,1 0-97 0 0,0 0-109 0 0,7-31 298 0 0,-3-1-62 0 0,5-20-29 0 0,-7 41 1 0 0,-3 9 0 0 0,1 0 0 0 0,0 0 0 0 0,0 0 0 0 0,1 0 0 0 0,-1 0 0 0 0,1 1 0 0 0,0-1 0 0 0,1 1 0 0 0,-1-1 0 0 0,1 1 0 0 0,0 0 0 0 0,0 0 0 0 0,1-1 0 0 0,-4 4-2 0 0,0 1 0 0 0,1-1-1 0 0,0 1 1 0 0,-1-1-1 0 0,1 1 1 0 0,-1 0-1 0 0,1-1 1 0 0,-1 1 0 0 0,1 0-1 0 0,0-1 1 0 0,-1 1-1 0 0,1 0 1 0 0,0 0 0 0 0,-1 0-1 0 0,1 0 1 0 0,0 0-1 0 0,0-1 1 0 0,-1 1-1 0 0,1 0 1 0 0,0 0 0 0 0,-1 1-1 0 0,1-1 1 0 0,0 0-1 0 0,-1 0 1 0 0,1 0-1 0 0,0 0 1 0 0,-1 1 0 0 0,1-1-1 0 0,0 0 1 0 0,-1 0-1 0 0,1 1 3 0 0,8 7-21 0 0,-6-6 29 0 0,14 14-37 0 0,3 14-121 0 0,-11-14 94 0 0,-2 1 54 0 0,-2-6 45 0 0,0 0 47 0 0,11 40 168 0 0,-10-29-84 0 0,-4-9-28 0 0,-1 0 47 0 0,1-1 57 0 0,-2 0 67 0 0,0-12-296 0 0,0 2 132 0 0,0-1-52 0 0,0 0-12 0 0,-2 3-47 0 0,0 2 30 0 0,0-1-56 0 0,1-4 60 0 0,1-1-1 0 0,-1-5 16 0 0,1-1-58 0 0,1-1-50 0 0,3-5-60 0 0,-1 2 24 0 0,2-14 110 0 0,1-1-87 0 0,3-6-95 0 0,9-13-182 0 0,-13 34 211 0 0,0 0 1 0 0,1 0-1 0 0,0 1 0 0 0,0 0 1 0 0,1 0-1 0 0,1 0 96 0 0,11-8-140 0 0,2 2 54 0 0,-18 14 83 0 0,0-1 0 0 0,0 1 1 0 0,-1 0-1 0 0,1 0 0 0 0,0 0 0 0 0,0 0 0 0 0,1 0 0 0 0,-1 1 1 0 0,0-1-1 0 0,0 1 0 0 0,0 0 0 0 0,0 0 0 0 0,0 0 1 0 0,0 1-1 0 0,1-1 0 0 0,-1 1 0 0 0,0-1 0 0 0,0 1 0 0 0,0 0 1 0 0,0 0-1 0 0,1 1 3 0 0,2 1-5 0 0,-2 0 1 0 0,1 0-1 0 0,0 0 1 0 0,0 0-1 0 0,-1 1 1 0 0,2 2 4 0 0,14 15 11 0 0,-9-6-67 0 0,-2 0 61 0 0,-3-4 54 0 0,-1 0 0 0 0,-1 0 1 0 0,4 12-60 0 0,-1 2 25 0 0,-2-5-21 0 0,-1-6 58 0 0,-1 2 104 0 0,-2-15-391 0 0,-1 1 94 0 0,0-1 82 0 0,1 1 68 0 0,-1 0 69 0 0,1 0 52 0 0,0 4 455 0 0,0-3-387 0 0,0-2-128 0 0,-1 1-47 0 0,1-1-51 0 0,-1 1-52 0 0,1-1-60 0 0,-1 1-68 0 0,1-1-98 0 0,-1 1-95 0 0,1 0-104 0 0,-1-1-114 0 0,1 1-124 0 0,-1-1 318 0 0,0-1-34 0 0,1 1-36 0 0,-1 0-36 0 0,0 0-38 0 0,1 0-39 0 0,-1 0-734 0 0,1 0-42 0 0,0 4-1950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00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8 6704 0 0,'0'0'149'0'0,"0"0"23"0"0,0 0 12 0 0,-4-3-42 0 0,-4 1-93 0 0,5 2-7 0 0,-1 0 75 0 0,-1 0 96 0 0,-2-1 198 0 0,0 0-7 0 0,3 1-165 0 0,1 0-77 0 0,0-1-50 0 0,-3 2 333 0 0,1-1-60 0 0,0 1-55 0 0,0 1-47 0 0,-1 0 3 0 0,0 0-50 0 0,-1 1-2 0 0,-4 2 54 0 0,-2 0 39 0 0,5-2-69 0 0,-8 4 53 0 0,1 2-35 0 0,-10 11 184 0 0,5 6-112 0 0,6 3-93 0 0,6-4-106 0 0,3 1-39 0 0,4 7-17 0 0,1-22-62 0 0,1 1-1 0 0,0-1 1 0 0,2 4-31 0 0,1 1 12 0 0,1 0-1 0 0,0 0 0 0 0,1-1 0 0 0,1 0 1 0 0,0 0-1 0 0,1 0 0 0 0,6 8-11 0 0,-5-10 23 0 0,1 0 0 0 0,0-1 1 0 0,0-1-1 0 0,1 0 0 0 0,3 2-23 0 0,-9-9 10 0 0,5 5 31 0 0,0 0-1 0 0,1-1 1 0 0,4 1-41 0 0,11 3 108 0 0,-22-11-77 0 0,0 0 0 0 0,1 0 1 0 0,-1-1-1 0 0,1 1 0 0 0,3-1-31 0 0,-8 0 3 0 0,20 0 115 0 0,-2-2 36 0 0,-1-2 49 0 0,1-5 63 0 0,-13 6-148 0 0,1-2 1 0 0,-1 1-1 0 0,0 0 0 0 0,2-3-118 0 0,-1 1 111 0 0,0-1 0 0 0,-1 0 0 0 0,0 0 0 0 0,0 0 0 0 0,0-3-111 0 0,1-3 268 0 0,0 0 1 0 0,4-12-269 0 0,0-10 441 0 0,-6 15-279 0 0,-1 0-71 0 0,-3-10-59 0 0,-3 1-79 0 0,0 12-22 0 0,-1 0 1 0 0,-3-7 68 0 0,1 5-5 0 0,0 1 45 0 0,-4-3-46 0 0,6 14 40 0 0,0 0 0 0 0,-1 0-1 0 0,0 0 1 0 0,0 1 0 0 0,-1 0 0 0 0,0-1-34 0 0,-10-6 20 0 0,-2 3-89 0 0,9 6-12 0 0,0 1-37 0 0,-1 1-43 0 0,0 2-47 0 0,8 0 40 0 0,-1 0 62 0 0,-8 3-109 0 0,9-2 122 0 0,0-1-50 0 0,-1 1-65 0 0,1-1-79 0 0,0 1-95 0 0,-1-1-107 0 0,1 1-123 0 0,0-1 255 0 0,1 0-36 0 0,1 0 37 0 0,-1 0-49 0 0,1 0-42 0 0,-1 0-38 0 0,0 0-138 0 0,1 0-37 0 0,-3 0-1450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09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114 355 6952 0 0,'-3'-10'369'0'0,"1"4"-298"0"0,0 4-41 0 0,1 0 58 0 0,-1-1 50 0 0,1 0 46 0 0,-1-1 86 0 0,-1 1 46 0 0,0-1 107 0 0,-1-3 265 0 0,-5-2 448 0 0,6 7-801 0 0,-1 0-40 0 0,2 1-86 0 0,-1 0-42 0 0,0 0-47 0 0,1 1-53 0 0,-3 0 257 0 0,0 2-45 0 0,1 0-41 0 0,0 1-37 0 0,-4 4 106 0 0,1 2-103 0 0,-1 3-53 0 0,-2 14 84 0 0,1 8-126 0 0,5 3-47 0 0,4 7-32 0 0,1-32-29 0 0,0-1-1 0 0,1 1 0 0 0,1-1 1 0 0,2 8-1 0 0,-3-11 3 0 0,1-1 0 0 0,1 1 0 0 0,-1-1 0 0 0,1 0 0 0 0,1 0-1 0 0,3 5-2 0 0,-4-7 12 0 0,0 0 0 0 0,1 0-1 0 0,-1-1 1 0 0,1 0-1 0 0,2 2-11 0 0,-1-2 24 0 0,-1-1 0 0 0,1 0 0 0 0,-1 0 0 0 0,5 2-24 0 0,-3-3 38 0 0,0 1 0 0 0,0-1 0 0 0,1 0 1 0 0,2-1-39 0 0,6 1 35 0 0,0-3 84 0 0,8-3 182 0 0,-2-4 96 0 0,-15 4-182 0 0,1 0 0 0 0,-1-1 0 0 0,1 0 0 0 0,2-2-215 0 0,2-4 246 0 0,0 0-49 0 0,-9 9-143 0 0,-1-1-1 0 0,0 0 0 0 0,0 1 1 0 0,0-1-1 0 0,0 0 0 0 0,1-3-53 0 0,4-17 247 0 0,-7-3-72 0 0,-6 1-70 0 0,-3-1-67 0 0,-4 2-68 0 0,-1 2-64 0 0,0 3-63 0 0,-12-10-282 0 0,13 18 223 0 0,4 4 18 0 0,-1-1-54 0 0,-1 1-109 0 0,-1 0-107 0 0,7 4 188 0 0,-1 0-34 0 0,0 0-38 0 0,0 0-38 0 0,-3 0-435 0 0,0 2-27 0 0</inkml:trace>
  <inkml:trace contextRef="#ctx0" brushRef="#br0" timeOffset="424.86">761 99 8608 0 0,'0'-1'187'0'0,"-1"0"-66"0"0,-5-6 85 0 0,4 4-64 0 0,-9-11-55 0 0,-1 2 61 0 0,-1 0 67 0 0,-1 2 72 0 0,0 1 80 0 0,-1 1 85 0 0,-1 0 92 0 0,1 1 97 0 0,-5 1-155 0 0,2 6-57 0 0,1 6-65 0 0,1 3-72 0 0,2 4-81 0 0,1 1-89 0 0,3 2-96 0 0,1 0-105 0 0,5-6 96 0 0,0 1 0 0 0,0 0 1 0 0,1 0-1 0 0,0 0 1 0 0,1 0-1 0 0,-1 9-17 0 0,1 25 96 0 0,5 2 32 0 0,4-1 38 0 0,3 0 40 0 0,1-2 44 0 0,2-2 48 0 0,-1-10 274 0 0,8 16-572 0 0,7 17 396 0 0,-24-57-403 0 0,2 8 136 0 0,-5-11-159 0 0,-1 0-90 0 0,0-4-160 0 0,1-1 204 0 0,0 0-4 0 0,0 0-20 0 0,0 0-40 0 0,0 0-16 0 0,0 0-42 0 0,0 0-47 0 0,0 0-52 0 0,0 0-58 0 0,0 0-53 0 0,0 0-48 0 0,0 0-40 0 0,0 0-147 0 0,0 0-40 0 0,0 0-176 0 0,0 0-473 0 0</inkml:trace>
  <inkml:trace contextRef="#ctx0" brushRef="#br0" timeOffset="690.16">416 385 8520 0 0,'0'0'190'0'0,"0"0"28"0"0,9-4 186 0 0,-6 3-349 0 0,0 1-34 0 0,23-5 27 0 0,37-15 230 0 0,-33 10-204 0 0,-4 2-58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06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1 253 7256 0 0,'0'0'165'0'0,"0"0"22"0"0,0 0 7 0 0,1-1-23 0 0,2-1-163 0 0,0 1 48 0 0,1 1 119 0 0,2 5 344 0 0,-5-3-409 0 0,-1-1-58 0 0,0-1-56 0 0,5 6 397 0 0,-1 0-67 0 0,0 1-58 0 0,-1 0-50 0 0,0 2-14 0 0,0 0-49 0 0,0 2-15 0 0,1 5 23 0 0,0 2 23 0 0,-1-8-11 0 0,12 49 341 0 0,1 33 201 0 0,-2-13-107 0 0,-7-41-261 0 0,9 69 529 0 0,-10-62-467 0 0,-5-7 11 0 0,-1-24-334 0 0,0-13-26 0 0,0-1 25 0 0,-1 0-105 0 0,0 0 0 0 0,0 0 0 0 0,0-1-1 0 0,1 1 1 0 0,-1-1 0 0 0,0 1 0 0 0,0-1 0 0 0,1 1 0 0 0,-1-1 0 0 0,0 1 0 0 0,1-1-1 0 0,-1 1 1 0 0,1-1 0 0 0,-1 0 0 0 0,1 0 0 0 0,-1 1 0 0 0,1-1 0 0 0,-1 0 0 0 0,1 0-1 0 0,0 1 1 0 0,-1-1 0 0 0,1 0 18 0 0,-5-11-270 0 0,4 7 94 0 0,0 0-36 0 0,-5-23-546 0 0,-4-41-903 0 0,8 44 1013 0 0,-1-8-133 0 0</inkml:trace>
  <inkml:trace contextRef="#ctx0" brushRef="#br0" timeOffset="268.27">159 194 8808 0 0,'1'0'196'0'0,"0"-1"-67"0"0,0-1-39 0 0,4-2 64 0 0,-4 3-65 0 0,9-4-70 0 0,-1 2 60 0 0,1 2 51 0 0,0 2 41 0 0,7 3 165 0 0,7 9 238 0 0,-8 0-173 0 0,-6-3-166 0 0,-2-2-72 0 0,-1 0-37 0 0,-2-1-57 0 0,0 0-36 0 0,-1 0-42 0 0,0-1-47 0 0,3 7 140 0 0,0 0 1 0 0,-1 1-1 0 0,0 3-84 0 0,1 14 203 0 0,-7-27-160 0 0,0-1 1 0 0,0 1-1 0 0,0 0 1 0 0,0-1-1 0 0,-1 1 1 0 0,1-1-1 0 0,-1 2-43 0 0,-3 9 244 0 0,2-8-54 0 0,-1 1 1 0 0,1-1-1 0 0,-1 1 1 0 0,-1 0-191 0 0,-4 5 302 0 0,-2-1-77 0 0,-1-1-59 0 0,4-5-181 0 0,-1 0 35 0 0,3-2 27 0 0,-1 0 0 0 0,-1 0 1 0 0,1-1-1 0 0,0 1 0 0 0,-2-1-47 0 0,-4 1 14 0 0,-1-1-80 0 0,4-1-47 0 0,0-1-67 0 0,0 0-78 0 0,1-1-90 0 0,-2-1-138 0 0</inkml:trace>
  <inkml:trace contextRef="#ctx0" brushRef="#br0" timeOffset="747.99">725 303 7616 0 0,'-5'-6'246'0'0,"-2"0"-108"0"0,-20-12 40 0 0,21 15-104 0 0,0 0 42 0 0,0-1 61 0 0,0 1 72 0 0,0 1 87 0 0,0-1 102 0 0,-15-4 1055 0 0,12 7-914 0 0,3 1-179 0 0,0 3-107 0 0,3-2-196 0 0,1 1-39 0 0,-1 1-41 0 0,1 0-45 0 0,-7 18 223 0 0,2 0 34 0 0,3-7 52 0 0,1 0 1 0 0,0 1-1 0 0,0 14-281 0 0,2 3 335 0 0,3 0-57 0 0,2 0-100 0 0,0-20-30 0 0,-3-10-97 0 0,0 0 0 0 0,1-1 1 0 0,0 1-1 0 0,-1-1 0 0 0,1 0 1 0 0,0 1-1 0 0,0-1 0 0 0,0 0 1 0 0,0 0-1 0 0,1 0-51 0 0,5 3 115 0 0,1-1-59 0 0,-4-4-27 0 0,2-1 43 0 0,0-1 54 0 0,5-5 107 0 0,-1-1-4 0 0,-5 3-109 0 0,-1 0-57 0 0,-2 2-43 0 0,18-21 114 0 0,-3-1-64 0 0,-12 15-60 0 0,0 0-1 0 0,-1-1 0 0 0,0 0 0 0 0,0 0 0 0 0,-1-1 1 0 0,1-7-10 0 0,-4 13-2 0 0,1 1 0 0 0,0-1 0 0 0,0 0 0 0 0,1 1 1 0 0,-1 0-1 0 0,1-1 2 0 0,2 1-56 0 0,-4 4-19 0 0,-1 1-4 0 0,1 1 37 0 0,6 6 25 0 0,1 6 17 0 0,-1-1 0 0 0,-1 1 0 0 0,-1 1 0 0 0,1 1 0 0 0,13 31 0 0 0,-12-37 2 0 0,-2 4-40 0 0,-4-13-65 0 0,-1 1 62 0 0,0-1 52 0 0,0 1 73 0 0,0 0 10 0 0,1-1-93 0 0,-1 1-70 0 0,0-1-88 0 0,0 0-57 0 0,0 1-88 0 0,1-1-103 0 0,-1 1-114 0 0,0-1 165 0 0,0 0-53 0 0,0 0-49 0 0,0 0-43 0 0,0 0-146 0 0,0 0-42 0 0,0 0-178 0 0,0 0-478 0 0</inkml:trace>
  <inkml:trace contextRef="#ctx0" brushRef="#br0" timeOffset="1026.25">1014 332 10568 0 0,'0'0'198'0'0,"0"1"-81"0"0,0 0-53 0 0,2 3 2 0 0,-1-2-6 0 0,2 5 127 0 0,1 0-39 0 0,7 15 197 0 0,-6-11-143 0 0,1 0 82 0 0,-3-4-27 0 0,1 1 70 0 0,-2-2 9 0 0,1 0 66 0 0,-1 1 74 0 0,0-1 81 0 0,4 9 171 0 0,-3-10-441 0 0,1 0-70 0 0,1 2-77 0 0,0 4-105 0 0,-2-5-65 0 0,0 2-35 0 0,-2-7-15 0 0,-1-1-37 0 0,0 0-163 0 0,0 0 143 0 0,0 0-42 0 0,0 0-67 0 0,0 0 79 0 0,0 0-33 0 0,0 0-38 0 0,0 0-33 0 0,0 0-365 0 0,0 0 91 0 0,0 0-48 0 0,0 0-695 0 0,0 0-545 0 0,0 0-1039 0 0</inkml:trace>
  <inkml:trace contextRef="#ctx0" brushRef="#br0" timeOffset="1402.24">1214 268 9792 0 0,'0'0'189'0'0,"0"1"-79"0"0,0 0-51 0 0,0 4 1 0 0,0-3-4 0 0,3 13 161 0 0,5 21 145 0 0,-6-24-206 0 0,1-1 60 0 0,-1-4-34 0 0,0 0 40 0 0,0 1 46 0 0,0-1 52 0 0,0 0 57 0 0,-1 0 64 0 0,1 0 70 0 0,-1 0 75 0 0,0 0-145 0 0,1 0-41 0 0,4 14 786 0 0,-3-12-643 0 0,1 0 92 0 0,-2-5-274 0 0,0 0 36 0 0,-1-4-154 0 0,-1 0-23 0 0,0 0-11 0 0,0 0-1 0 0,0 0 0 0 0,0 0 0 0 0,0 0 0 0 0,0 0 0 0 0,0-7 57 0 0,-1 0-47 0 0,1-1-42 0 0,0 1-37 0 0,-1-9 45 0 0,1 1-101 0 0,0-1-65 0 0,4-18-34 0 0,-1 24 44 0 0,0 1 37 0 0,4-16-64 0 0,1-2-4 0 0,1 10-48 0 0,-3 10-6 0 0,-1 1 33 0 0,13-13 44 0 0,-10 12-36 0 0,1 1-61 0 0,0-1-94 0 0,-3 4 23 0 0,-1 0-44 0 0,1 0-51 0 0,0 0-55 0 0,-1 0-62 0 0,2 1-67 0 0,-1-1-73 0 0,0 1-78 0 0,-3 1 398 0 0,0 0-76 0 0,-1 0-75 0 0,1 0-74 0 0,0 0-74 0 0,-1 0-74 0 0,1 0-71 0 0,0 0-72 0 0,-1 1 164 0 0,0-1-36 0 0,0 0-34 0 0,0 1-34 0 0,5-3-1392 0 0,3 0-1125 0 0</inkml:trace>
  <inkml:trace contextRef="#ctx0" brushRef="#br0" timeOffset="1784.22">1824 141 7920 0 0,'0'0'174'0'0,"0"0"29"0"0,-1-8 168 0 0,0 4-303 0 0,0-2-31 0 0,-1 1 71 0 0,0 0 62 0 0,0 1 55 0 0,-4-3 254 0 0,0 1 95 0 0,5 4-365 0 0,-1 0 0 0 0,0 1 1 0 0,0 0-1 0 0,0 0 0 0 0,0-1 0 0 0,-1 1 1 0 0,1 0-1 0 0,0 1 0 0 0,0-1 0 0 0,-2 0-209 0 0,-2 0 407 0 0,0 1-42 0 0,-1 0-50 0 0,1 2-71 0 0,0 0-84 0 0,0 2-98 0 0,-5 3 38 0 0,2 4-52 0 0,6-9-48 0 0,2 1 0 0 0,-1-1 0 0 0,0 1 0 0 0,0-1-1 0 0,1 1 1 0 0,0 0 0 0 0,-1 0 0 0 0,1 0 0 0 0,0 0 0 0 0,1 0 0 0 0,-1 0 0 0 0,0 0-1 0 0,1 0 1 0 0,0 0 0 0 0,-1 0 0 0 0,1 1 0 0 0,1-1 0 0 0,-1 0 0 0 0,0 0 0 0 0,1 2 0 0 0,1 1 0 0 0,1 5 0 0 0,1 0 0 0 0,0 1 0 0 0,0-1 0 0 0,6 9 0 0 0,-8-17-13 0 0,11 19-55 0 0,-5-7 61 0 0,-1-2 39 0 0,0 0 43 0 0,-2-3 27 0 0,0 1 42 0 0,0-1 47 0 0,0 1 53 0 0,-2 7 587 0 0,-3-8-462 0 0,-2-1-40 0 0,-1-1-47 0 0,-2 1-54 0 0,0-1-60 0 0,-2 0-69 0 0,0-1-75 0 0,-1-1-82 0 0,0 1-89 0 0,0-2-96 0 0,-1 0-103 0 0,0-2-109 0 0,1 0-118 0 0,0 0-123 0 0,6-3 329 0 0,1 0-52 0 0,-1 1-46 0 0,1-1-41 0 0,-1 0-146 0 0,1 1-41 0 0,-1-1-177 0 0,-1 1-478 0 0</inkml:trace>
  <inkml:trace contextRef="#ctx0" brushRef="#br0" timeOffset="1973.71">1196 36 10448 0 0,'0'0'257'0'0,"0"-1"-107"0"0,0 1-80 0 0,-2-3-8 0 0,0 1 5 0 0,1-1 18 0 0,-1 1-51 0 0,-5-9-62 0 0,5 7 60 0 0,0-1 98 0 0,1 3-12 0 0,0 0 43 0 0,0 2 295 0 0,1 0 22 0 0,0 0-202 0 0,0 0-126 0 0,0 0-45 0 0,0 0-7 0 0,0 0 6 0 0,0 0-102 0 0,0 0-84 0 0,0 0-81 0 0,0 0-117 0 0,0 0 89 0 0,0 0-34 0 0,0 0-313 0 0,0 0 69 0 0,0 0-46 0 0,0 0-613 0 0,0 0-487 0 0,0 0-922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03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194 415 7632 0 0,'0'0'166'0'0,"0"0"29"0"0,0 0-43 0 0,0-1-36 0 0,-1-1 22 0 0,1 0-93 0 0,-3-6-90 0 0,2 6 70 0 0,-1 0 89 0 0,0 0 1 0 0,0 0 0 0 0,0 1 0 0 0,0-1-1 0 0,0 0 1 0 0,0 1 0 0 0,0 0 0 0 0,0-1-1 0 0,-1 1 1 0 0,1 0 0 0 0,0 0 0 0 0,-1 0-1 0 0,1 0 1 0 0,-1 1 0 0 0,1-1 0 0 0,-4 0-115 0 0,-15 1 727 0 0,3 2-197 0 0,0 3-97 0 0,10-1-261 0 0,1 0-34 0 0,0 0-39 0 0,1 1-40 0 0,-12 14 67 0 0,3 1-48 0 0,11-13-63 0 0,0 1 1 0 0,0-1-1 0 0,1 0 0 0 0,0 1 0 0 0,1 0 0 0 0,0-1 0 0 0,0 1 1 0 0,0 5-16 0 0,0-4 7 0 0,1 0 1 0 0,0 1-1 0 0,1-1 0 0 0,0 0 1 0 0,1 1-1 0 0,0-1 1 0 0,0 0-1 0 0,1 0 1 0 0,0 0-1 0 0,1 1-7 0 0,-2-7 3 0 0,0-1 0 0 0,0 0 1 0 0,0 0-1 0 0,1 0 0 0 0,-1 1 0 0 0,0-1 0 0 0,1-1 0 0 0,0 1 0 0 0,-1 0 0 0 0,1 0 0 0 0,0 0 0 0 0,0-1 0 0 0,0 1 0 0 0,0-1 0 0 0,0 0 0 0 0,1 0 1 0 0,-1 1-1 0 0,0-1 0 0 0,0-1 0 0 0,1 1 0 0 0,-1 0 0 0 0,1-1 0 0 0,-1 1 0 0 0,1-1 0 0 0,-1 1 0 0 0,1-1 0 0 0,-1 0-3 0 0,3 0 13 0 0,0 0-1 0 0,-1-1 1 0 0,1 1-1 0 0,0-1 1 0 0,-1 0-1 0 0,4-1-12 0 0,-3 1 23 0 0,-1-1-1 0 0,0 1 1 0 0,1-1 0 0 0,-1 0-1 0 0,0-1 1 0 0,2-1-23 0 0,0 0 27 0 0,0-1 1 0 0,0 0-1 0 0,-1-1 1 0 0,0 0-1 0 0,4-5-27 0 0,-3 3 23 0 0,0-1 0 0 0,0 0-1 0 0,-1 0 1 0 0,0-3-23 0 0,0 0 12 0 0,0-1 1 0 0,-1 1-1 0 0,0-1 0 0 0,-1-1 1 0 0,-1 1-1 0 0,0 0 0 0 0,0-3-12 0 0,-3-2 8 0 0,0-1 0 0 0,-1 0 0 0 0,-1 1-1 0 0,0 0 1 0 0,-2-1 0 0 0,0 0-8 0 0,-7-30 7 0 0,-3-10-7 0 0,-3-3 0 0 0,4 15 0 0 0,-9-49 0 0 0,48 136 117 0 0,-18-24-75 0 0,0-1 0 0 0,3 16-42 0 0,9 35 151 0 0,-6-18-15 0 0,-4-14-166 0 0,0 0 118 0 0,-1 0 99 0 0,0 0 80 0 0,-2-3 27 0 0,-1 0 37 0 0,1 13 839 0 0,-1 15-1170 0 0,-4-15 460 0 0,1-27-314 0 0,0-10-103 0 0,-1 1-50 0 0,0-2-41 0 0,-1 2-43 0 0,0-7-152 0 0,0-1-7 0 0,0 0-35 0 0,0 0-779 0 0,0 0-66 0 0,0 0-12 0 0</inkml:trace>
  <inkml:trace contextRef="#ctx0" brushRef="#br0" timeOffset="461.76">426 511 5136 0 0,'0'0'149'0'0,"3"0"-23"0"0,3 0-81 0 0,4 1 18 0 0,0 0 117 0 0,0-1 104 0 0,0 0 91 0 0,3-1 178 0 0,-1-1 90 0 0,3 0 218 0 0,6-4 529 0 0,0-2 4 0 0,-7 2-526 0 0,-4 0-216 0 0,0-1-87 0 0,-2 1-178 0 0,0-1-90 0 0,-1 0-101 0 0,-1-1-116 0 0,2-4 233 0 0,1-2-101 0 0,-2-3-83 0 0,-1 0-62 0 0,-6 14-64 0 0,1 0-1 0 0,-1 0 1 0 0,1 0 0 0 0,-1 0-1 0 0,0 0 1 0 0,0 0 0 0 0,0 0-1 0 0,-1 0 1 0 0,1 0-1 0 0,-1-1-2 0 0,0 2 1 0 0,1 1 0 0 0,-1-1 0 0 0,0 1 0 0 0,1-1 0 0 0,-1 1 0 0 0,0-1 0 0 0,0 1 0 0 0,0-1 0 0 0,0 1-1 0 0,-1 0 1 0 0,1 0 0 0 0,0-1 0 0 0,0 1 0 0 0,-1 0 0 0 0,1 0 0 0 0,-1 0 0 0 0,1 0 0 0 0,-1 0-1 0 0,0 1 5 0 0,1 0 1 0 0,-1-1 0 0 0,0 1-1 0 0,1 0 1 0 0,-1 0 0 0 0,1 0-1 0 0,-1 0 1 0 0,1 0 0 0 0,-1 1-1 0 0,1-1 1 0 0,-1 0 0 0 0,1 1-1 0 0,-1-1 1 0 0,1 1 0 0 0,-1-1-1 0 0,1 1 1 0 0,0 0 0 0 0,-1 0-1 0 0,1 0 1 0 0,0 0 0 0 0,0 0-1 0 0,-1 0 1 0 0,1 0 0 0 0,0 0-1 0 0,0 0 1 0 0,0 0-6 0 0,-4 4 10 0 0,0 1 1 0 0,1-1-1 0 0,-1 1 1 0 0,1 0 0 0 0,0 1-11 0 0,1-2-1 0 0,1 1 1 0 0,0-1 0 0 0,0 1 0 0 0,0 0 0 0 0,0 0 0 0 0,1 0 0 0 0,0 0 0 0 0,1 0 0 0 0,-1 0 0 0 0,1 0 0 0 0,1 6 0 0 0,0 6 3 0 0,2 0 1 0 0,0 1 0 0 0,2 4-4 0 0,6 11 87 0 0,-7-25-71 0 0,0-1 0 0 0,0 1 0 0 0,1-1 0 0 0,0 0 0 0 0,1 1-16 0 0,-2-5 9 0 0,-1 0 1 0 0,1 0 0 0 0,-1 0-1 0 0,1 0 1 0 0,0-1 0 0 0,0 0-1 0 0,1 0 1 0 0,-1 0 0 0 0,4 1-10 0 0,-4-2 11 0 0,-1-1 0 0 0,0 0 1 0 0,1 0-1 0 0,0 0 0 0 0,-1 0 0 0 0,1 0 0 0 0,-1-1 1 0 0,1 0-1 0 0,1 1-11 0 0,-3-1-122 0 0,5-1-48 0 0,-5 0 50 0 0,1 1-75 0 0,-2 0 54 0 0,0-1-35 0 0,1 1-66 0 0,-1 0-57 0 0,0-1-63 0 0,1 1-68 0 0,-1-1-76 0 0,0 1-82 0 0,1-1-89 0 0,-1 1-95 0 0,3-2-1036 0 0,1-1-1021 0 0</inkml:trace>
  <inkml:trace contextRef="#ctx0" brushRef="#br0" timeOffset="843.74">865 336 6704 0 0,'0'0'149'0'0,"0"1"77"0"0,1 1-101 0 0,4 9 39 0 0,0-1-213 0 0,1 0 63 0 0,0 0 74 0 0,0-1 86 0 0,-1 0 75 0 0,1 0 93 0 0,0 1 104 0 0,-1 0 114 0 0,4 8 233 0 0,-1 0-48 0 0,1 4 1543 0 0,5 19-2288 0 0,-6-13 1009 0 0,-5-11-373 0 0,-1-1 37 0 0,-1-15-863 0 0,-1 0 94 0 0,0 0 86 0 0,0 1 74 0 0,1-1 99 0 0,-1 0 79 0 0,1 1 128 0 0,0 0 291 0 0,-1 0 304 0 0,0-2-403 0 0,0-1-285 0 0,0 1-78 0 0,-1-2-97 0 0,0 0-116 0 0,-3-13 333 0 0,1-2-104 0 0,2-1-83 0 0,2 0-63 0 0,0 9-56 0 0,0 0-1 0 0,1-1 0 0 0,0 1 0 0 0,1 0 0 0 0,0 0 0 0 0,2-3-12 0 0,2 0 1 0 0,0 0 0 0 0,1 0-1 0 0,0 0 1 0 0,1 1-1 0 0,2-1 0 0 0,1-3-53 0 0,0 1-57 0 0,-10 11-54 0 0,0 1 49 0 0,-1 0 42 0 0,1-1 34 0 0,2-1 40 0 0,5-6 138 0 0,-6 7-132 0 0,0 0-50 0 0,0 0-71 0 0,0 0-90 0 0,1 0-110 0 0,-3 2 110 0 0,1-1-36 0 0,0 0-167 0 0,0 0-84 0 0,1 0-90 0 0,-1 0-98 0 0,0 0-104 0 0,1 0-113 0 0,-1 0-119 0 0,1-1-127 0 0,0 1-871 0 0,2-3-1128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02.9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17 6568 0 0,'0'0'190'0'0,"-1"-1"-10"0"0,-4-4-16 0 0,3 4-29 0 0,2 1-7 0 0,-1-1 284 0 0,1 1-213 0 0,0 0-44 0 0,0 0 48 0 0,-1-1-111 0 0,-2-1-12 0 0,1 1 20 0 0,-6-2-26 0 0,0 2 54 0 0,-1 0 46 0 0,1 2 38 0 0,-8 2 285 0 0,12-2-335 0 0,0 1-1 0 0,1-1 1 0 0,-1 1 0 0 0,0 0-1 0 0,1 0 1 0 0,0 0 0 0 0,-1 1-1 0 0,-1 1-161 0 0,-3 5 348 0 0,1 0-60 0 0,3-3-153 0 0,1 1-33 0 0,0-1-38 0 0,1 1-41 0 0,-1 8-16 0 0,1-7 2 0 0,0-1 1 0 0,0 0-1 0 0,1 1 1 0 0,0 0-1 0 0,1-1 1 0 0,0 8-10 0 0,7 34 30 0 0,-4-33 9 0 0,1 0-1 0 0,1 0 1 0 0,4 8-39 0 0,-4-13 25 0 0,0 0-1 0 0,0-1 1 0 0,1 0-1 0 0,1 0 1 0 0,2 3-25 0 0,-3-6 10 0 0,0 0 0 0 0,1-1 0 0 0,-1 1 0 0 0,4 1-10 0 0,7 4 29 0 0,0-3 73 0 0,1-2 61 0 0,0-4 51 0 0,-15-3-154 0 0,1 1 0 0 0,-1-1 0 0 0,0-1 0 0 0,1 1 0 0 0,-1 0 0 0 0,0-1 0 0 0,2 0-60 0 0,-1 0 60 0 0,-1-1 0 0 0,0 1 0 0 0,0 0 0 0 0,1-1 0 0 0,-1 0 0 0 0,0 0 1 0 0,-1 0-1 0 0,1 0 0 0 0,0 0 0 0 0,-1-1 0 0 0,1 1 0 0 0,1-2-60 0 0,11-17 445 0 0,-1-1-64 0 0,-3-2-60 0 0,-2-2-57 0 0,-2 0-54 0 0,-4-1-52 0 0,-2 1-48 0 0,-3 0-45 0 0,-2 9-52 0 0,1 11 18 0 0,1 1 1 0 0,-1-1 0 0 0,1 0-1 0 0,-2 1 1 0 0,1-1-1 0 0,-4-3-31 0 0,-7-8 40 0 0,-3 2-99 0 0,8 7-26 0 0,0 2-45 0 0,-1 0-53 0 0,1 0-59 0 0,-1 1-65 0 0,1 1-73 0 0,6 2 162 0 0,-4 0-210 0 0,5 2 269 0 0,0-1-34 0 0,-1 1-78 0 0,1 0-74 0 0,-1 0-93 0 0,1 0-108 0 0,2 0 229 0 0,-1 0-42 0 0,0 0-464 0 0,-1 0-307 0 0,0 0-723 0 0</inkml:trace>
  <inkml:trace contextRef="#ctx0" brushRef="#br0" timeOffset="390.95">411 38 6160 0 0,'0'0'113'0'0,"0"0"-46"0"0,4 6 42 0 0,0 1 80 0 0,1 0-82 0 0,0 2-53 0 0,3 5-43 0 0,-3-4 17 0 0,-1-3 32 0 0,-1-1 30 0 0,1 0 48 0 0,-1-2 20 0 0,0 1 46 0 0,0 0 52 0 0,0-1 57 0 0,12 17 610 0 0,0 1-82 0 0,-1 1 428 0 0,0 1 0 0 0,0 4-1269 0 0,-1 5 1170 0 0,-7-6-30 0 0,-5-18-716 0 0,-1-1 53 0 0,0-7-241 0 0,0-1-10 0 0,0 0-2 0 0,0 0-2 0 0,0 0-179 0 0,0 1 51 0 0,-1 0 142 0 0,-4 2 407 0 0,4-3-506 0 0,-1 0-65 0 0,-6-6 128 0 0,2-1-67 0 0,0-3-53 0 0,2-1-38 0 0,-3-20 1 0 0,5 20-1 0 0,1 2-30 0 0,0 1 0 0 0,1 0-1 0 0,0-1 1 0 0,0 1-1 0 0,1 0 1 0 0,1-5-12 0 0,0 7 0 0 0,-1 0 1 0 0,1 1 0 0 0,0-1 0 0 0,0 0-1 0 0,1 1 1 0 0,0 0 0 0 0,0 0 0 0 0,0-1-1 0 0,3-1 0 0 0,-4 3-163 0 0,2 1 54 0 0,-1-1 46 0 0,0 0 41 0 0,5-3 78 0 0,12-10 265 0 0,-13 11-289 0 0,-1 2-84 0 0,0-1-90 0 0,0 1-111 0 0,-3 2 79 0 0,0 0-35 0 0,2 0-157 0 0,-1-1-84 0 0,1 0-93 0 0,-1 1-100 0 0,1-1-108 0 0,-1 1-115 0 0,0-1-123 0 0,-1 2 447 0 0,-1 0-35 0 0,3-2-1408 0 0,2-2-1116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16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24 6968 0 0,'0'0'157'0'0,"0"0"23"0"0,0 0 11 0 0,-4-1-47 0 0,-4 0-96 0 0,-1 1-19 0 0,-1 1 54 0 0,1 0 48 0 0,0 1 42 0 0,-3 0 81 0 0,2 1 42 0 0,-3 2 100 0 0,-5 4 242 0 0,1 2 0 0 0,7-3-243 0 0,2 1-99 0 0,1-1-41 0 0,2 1-82 0 0,1-1-42 0 0,0 1-48 0 0,1 1-54 0 0,0 2-29 0 0,0-1-1 0 0,2 1 1 0 0,-1 0 0 0 0,1 0 0 0 0,1 0 0 0 0,0-1 0 0 0,1 1 0 0 0,0 0 0 0 0,1 0-1 0 0,1 3 1 0 0,-2-9 1 0 0,0-1 0 0 0,1 0-1 0 0,0 1 1 0 0,0-1 0 0 0,0 0-1 0 0,1 0 1 0 0,-1 0 0 0 0,1 0-1 0 0,1-1 1 0 0,-1 1 0 0 0,0-1-1 0 0,1 0 1 0 0,0 0 0 0 0,0 0-1 0 0,0 0 1 0 0,1-1 0 0 0,-1 1-1 0 0,1-1 1 0 0,0 0 0 0 0,0-1-1 0 0,0 1 1 0 0,5 1-1 0 0,4-1 141 0 0,-1-2 53 0 0,0-3 47 0 0,0-1 38 0 0,5-7 227 0 0,7-11 329 0 0,0-12 149 0 0,-12 9-425 0 0,-3 4-200 0 0,-6 11-227 0 0,0 0-37 0 0,6-29 137 0 0,-5-2-76 0 0,-5 33-134 0 0,-1-1 0 0 0,1 1 0 0 0,-1-1 0 0 0,-1-2-22 0 0,1 5 5 0 0,-1 0 1 0 0,0-1 0 0 0,0 1-1 0 0,0 0 1 0 0,-3-5-6 0 0,2 6-63 0 0,1-1 36 0 0,-7-8 45 0 0,5 7-35 0 0,0 1-65 0 0,-1-1-101 0 0,3 4 25 0 0,-1-1-47 0 0,1 0-55 0 0,-1 0-60 0 0,1 0-65 0 0,-1 0-72 0 0,0 0-79 0 0,0 0-83 0 0,3 3 276 0 0,0-1-46 0 0,-1 1-39 0 0,1-1-35 0 0,0 1-133 0 0,-1-1-34 0 0,0-1-1381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17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11 5248 0 0,'0'0'152'0'0,"-5"-4"-18"0"0,-2 0-84 0 0,0 3-6 0 0,1 0 83 0 0,0 1 73 0 0,0-1 64 0 0,-2 1 125 0 0,1 0 64 0 0,-1 2 153 0 0,-4 0 373 0 0,1 3 3 0 0,3-1-370 0 0,3 0-151 0 0,-1 1-62 0 0,2-1-125 0 0,0 1-63 0 0,0 1-71 0 0,1 0-81 0 0,-2 2 69 0 0,1 0 1 0 0,0 1-1 0 0,1 0 0 0 0,0 0 1 0 0,0 3-129 0 0,0 0 181 0 0,1 1 0 0 0,0 0 0 0 0,0 7-181 0 0,3 39 463 0 0,4 1-60 0 0,0-12-102 0 0,6 31 133 0 0,-1-10-12 0 0,-5-37-183 0 0,-1-10-28 0 0,-2 1 75 0 0,-2-23-399 0 0,0 1 47 0 0,0-1 41 0 0,0 1 35 0 0,0 0 104 0 0,0 3 289 0 0,1-3-345 0 0,-1 0-101 0 0,0-1-22 0 0,0 1-33 0 0,0-1-48 0 0,0 1-49 0 0,1-1-52 0 0,-1 0-56 0 0,0 1-62 0 0,0-1-66 0 0,1 0-70 0 0,-1 1-76 0 0,-3-3-705 0 0</inkml:trace>
  <inkml:trace contextRef="#ctx0" brushRef="#br0" timeOffset="267.27">0 329 7568 0 0,'0'0'166'0'0,"0"0"29"0"0,1 0 14 0 0,6-1-45 0 0,1 1-98 0 0,-1-2-60 0 0,9-1-51 0 0,-8 1 62 0 0,-1 1 60 0 0,1-1 87 0 0,-1 1 114 0 0,8-1 342 0 0,1-1-64 0 0,0 0-61 0 0,0-1-55 0 0,-2 1-92 0 0,0 0-38 0 0,14-2 206 0 0,-17 3-405 0 0,27-3 267 0 0,-26 3-292 0 0,1 1-40 0 0,-3 0-46 0 0,0 0-42 0 0,1 0-48 0 0,0 0-56 0 0,6-1-75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2.0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49 7256 0 0,'0'0'165'0'0,"0"0"22"0"0,0 0 7 0 0,0 0 29 0 0,0 0 74 0 0,0 0 30 0 0,0 0 8 0 0,0 0-7 0 0,0 0-32 0 0,0 0-57 0 0,0 1-102 0 0,1-1-67 0 0,0 3-13 0 0,0-2 8 0 0,3 11 425 0 0,1-2-102 0 0,-1 1-63 0 0,0 0-54 0 0,-3 1-44 0 0,1-2-3 0 0,0 0-1 0 0,1-1 1 0 0,0 1-1 0 0,0 0 1 0 0,4 5-224 0 0,3 11 525 0 0,2 11-154 0 0,0-1-44 0 0,51 143 1100 0 0,-47-141-1072 0 0,0 0 53 0 0,-11-26-278 0 0,10 21 269 0 0,-3-12-81 0 0,-7-12-135 0 0,8 12 303 0 0,-8-9-251 0 0,-4-11-131 0 0,-1-1 15 0 0,0 0 60 0 0,0 1 26 0 0,5-2 339 0 0,-3 0-374 0 0,0 0-36 0 0,0 0-50 0 0,-1 1-66 0 0,-1 0-31 0 0,4-5 238 0 0,0 0-54 0 0,-1-1-48 0 0,-1 1-39 0 0,1-2-27 0 0,-1-1-36 0 0,1-14-56 0 0,-2 11 35 0 0,1 0 54 0 0,1-10-1 0 0,0-11-43 0 0,2-12-2 0 0,0 3 46 0 0,2-11-44 0 0,-1 20 39 0 0,-4 17-48 0 0,1 1 0 0 0,0-1 0 0 0,1 1 0 0 0,0 0-1 0 0,4-6 0 0 0,22-63 0 0 0,-17 53-3 0 0,3-8-52 0 0,-3 14 49 0 0,-5 3 7 0 0,2-4-5 0 0,4 8-62 0 0,-13 16-25 0 0,-1 1-27 0 0,0 0-97 0 0,0 0-45 0 0,0 0-11 0 0,0 0-29 0 0,0 0-117 0 0,0 0-51 0 0,0 0-120 0 0,0 0 74 0 0,0 1 65 0 0,0-1 55 0 0,1 1-80 0 0,-1 0 68 0 0,1 2-752 0 0,0-2 590 0 0,-1 0 154 0 0,0-1-69 0 0,1 3-1681 0 0,1 2-1222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3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7256 0 0,'0'0'165'0'0,"0"0"22"0"0,0 0 7 0 0,0 0 46 0 0,0 0 147 0 0,0 0 58 0 0,0 0 17 0 0,0 0-9 0 0,0 0-45 0 0,0 0-21 0 0,1 2-3 0 0,5 6 34 0 0,-4-6-331 0 0,-1 0 1 0 0,0 0 0 0 0,1 0 0 0 0,-1 0 0 0 0,0 0 0 0 0,0 0-1 0 0,0 1 1 0 0,0-1 0 0 0,0 0 0 0 0,-1 1 0 0 0,1-1 0 0 0,-1 0-88 0 0,3 20 382 0 0,-2-1-65 0 0,0 1-57 0 0,-1-1-48 0 0,-2 17 81 0 0,-6 52 215 0 0,-2 31-32 0 0,10-120-667 0 0,0 0 83 0 0,0 0 69 0 0,-1-1 58 0 0,1 2 119 0 0,-1 1 325 0 0,0-2-382 0 0,1 0-96 0 0,-1 0-48 0 0,1-1-56 0 0,0 1-64 0 0,0 0-72 0 0,0-1-80 0 0,-1 1 63 0 0,1-1-41 0 0,0 1-45 0 0,0-1-46 0 0,0 1-49 0 0,0-1-51 0 0,0 1-53 0 0,0-1-57 0 0,0 0-1185 0 0,0 0-1032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4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29 7848 0 0,'0'0'232'0'0,"0"-1"-14"0"0,-3-3 316 0 0,-1 0-40 0 0,1 0-38 0 0,-1 0-36 0 0,0 2-35 0 0,1-1-33 0 0,-6-1 260 0 0,1 2-113 0 0,-1 1-100 0 0,0 1-88 0 0,0 2-73 0 0,-2 1-33 0 0,1 2-67 0 0,6-3-101 0 0,1 0 0 0 0,-1 0 0 0 0,1 1 1 0 0,-1-1-1 0 0,1 1 0 0 0,0 0 0 0 0,-1 1-37 0 0,-5 8 159 0 0,-4 11-114 0 0,4-8-30 0 0,2 0 0 0 0,0 1 0 0 0,-1 4-15 0 0,-1 12 50 0 0,3 6 99 0 0,8 0-99 0 0,-1-31-60 0 0,0-1 1 0 0,0 1 0 0 0,1-1 0 0 0,2 5 9 0 0,-1-5-23 0 0,0 0 1 0 0,0-1 0 0 0,0 1 0 0 0,0-1-1 0 0,2 2 23 0 0,13 12 133 0 0,3-2-127 0 0,-10-11-52 0 0,1-1-34 0 0,1-2-33 0 0,1-2-36 0 0,-6-1-72 0 0,11-1-139 0 0,-13 0 206 0 0,0 1-58 0 0,-2-1 12 0 0,1 0-49 0 0,-1 0-57 0 0,0 0-64 0 0,-2 1 74 0 0,1-1-41 0 0,1 0-442 0 0,2 0-295 0 0,3-1-693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4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13 7856 0 0,'0'0'174'0'0,"0"-1"-23"0"0,0 1-36 0 0,-3-1 32 0 0,-6-3 44 0 0,3 2-297 0 0,-1-1 109 0 0,0 2 91 0 0,0 0 75 0 0,1 1 35 0 0,-1 1 36 0 0,5-1-129 0 0,0 0 0 0 0,0 1 0 0 0,0-1 0 0 0,0 1 0 0 0,0 0 0 0 0,0 0 0 0 0,0 0 0 0 0,0 0-111 0 0,-5 4 356 0 0,-8 11 226 0 0,3 3-102 0 0,1 1-85 0 0,3 2-70 0 0,-2 14 84 0 0,-1 19 72 0 0,8-39-339 0 0,1-10-67 0 0,2 1 0 0 0,-1 0 1 0 0,1 0-1 0 0,0 4-75 0 0,5 13 251 0 0,-5-23-89 0 0,1 1-15 0 0,0-1 39 0 0,6 0 463 0 0,-2 0-362 0 0,-2-2-91 0 0,-1 1-140 0 0,-1 0-75 0 0,9-2 265 0 0,-1-2-82 0 0,-1-2-63 0 0,0 0-47 0 0,12-16 5 0 0,-12 13-6 0 0,-1 1 43 0 0,-1-1-82 0 0,-1 1 1 0 0,1-1-1 0 0,2-6-14 0 0,9-15 37 0 0,-3 11-43 0 0,-8 15 7 0 0,-1 6-16 0 0,8 20-53 0 0,-1 16 60 0 0,2 1 11 0 0,-14-37-167 0 0,1 0 52 0 0,0-1 46 0 0,-1 1 41 0 0,1 0 39 0 0,0 0 39 0 0,0 1 50 0 0,0 1 94 0 0,1 0 22 0 0,-1-1-116 0 0,0-1-63 0 0,-1 0-59 0 0,1 0-51 0 0,0 0-59 0 0,0 0-66 0 0,0 0-77 0 0,0 0-17 0 0,-1-1-64 0 0,1 0-68 0 0,0 1-72 0 0,0-1-77 0 0,0 1-84 0 0,0-1-86 0 0,0 0-92 0 0,2 2-1107 0 0,1 0-1103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01.0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7488 0 0,'0'0'217'0'0,"0"0"-54"0"0,0 0-9 0 0,0 0 54 0 0,0 0 175 0 0,0 0 326 0 0,0 0 25 0 0,0 0 2 0 0,0 0 0 0 0,0 0 0 0 0,0 0 0 0 0,0 0-31 0 0,0 0-128 0 0,0 0-53 0 0,0 0-10 0 0,0 0-24 0 0,0 0-88 0 0,0 0-40 0 0,0 0-9 0 0,0 0-13 0 0,0 0-52 0 0,0 0-28 0 0,0 0-4 0 0,0 0-13 0 0,0 0-56 0 0,0 0-26 0 0,0 0-8 0 0,0 0 14 0 0,0 0 61 0 0,0 0 27 0 0,0 0 7 0 0,0 0-24 0 0,0 0-143 0 0,1 0-46 0 0,0 3-26 0 0,0-2 10 0 0,0-1 18 0 0,0 1 34 0 0,7 6 135 0 0,-1 1-62 0 0,-1 1-53 0 0,0 2-44 0 0,2 7-31 0 0,2 10-67 0 0,1 2 22 0 0,-4-7 19 0 0,-2 0 65 0 0,-1 0 49 0 0,0-2-49 0 0,-2 1-54 0 0,4 17-18 0 0,-3-19-5 0 0,-1-1 42 0 0,4 23 147 0 0,-4-30-135 0 0,0 1 46 0 0,0 23 303 0 0,-1-21-257 0 0,0-1-48 0 0,0-4-70 0 0,1 0-40 0 0,-1 12 31 0 0,-1-13 23 0 0,0 8 66 0 0,-1 8 99 0 0,1-16-145 0 0,0-7-209 0 0,0 0 49 0 0,0 0 45 0 0,0-1 38 0 0,0 1 57 0 0,0-1 67 0 0,0 1 383 0 0,0-1-364 0 0,0-1-114 0 0,0 0-50 0 0,0 1-60 0 0,0-1-68 0 0,0 1-48 0 0,0-1-69 0 0,0 1-76 0 0,0 0-82 0 0,0 1-90 0 0,0-1-96 0 0,0 1-102 0 0,0 1-110 0 0,0-3 365 0 0,0 0-64 0 0,0 0-54 0 0,0 0-50 0 0,0 0-184 0 0,0 0-48 0 0,0 0-222 0 0,0 0-604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5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10592 0 0,'0'0'241'0'0,"0"0"38"0"0,0 0 10 0 0,0 0-33 0 0,-1 3-168 0 0,-1 7-73 0 0,2 12 24 0 0,1 0 74 0 0,-1-1 65 0 0,1 1 54 0 0,1 8 170 0 0,0 0 67 0 0,6 69 1227 0 0,-4-57-1043 0 0,-1-16-317 0 0,-1 0-70 0 0,1 0-84 0 0,-1 0-102 0 0,5 7 383 0 0,-2-15-242 0 0,-3-2-92 0 0,-2-15-245 0 0,0 0 106 0 0,0 0 83 0 0,1 0 192 0 0,0 0-225 0 0,-1-1-55 0 0,0 0-49 0 0,1 0-60 0 0,-1 0-71 0 0,0 1-82 0 0,0-1-91 0 0,0 1-104 0 0,0-1-112 0 0,0 0 204 0 0,0 0-55 0 0,0 0-50 0 0,0 0-43 0 0,0 0-155 0 0,0 0-43 0 0,0 0-186 0 0,0 0-503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7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 7632 0 0,'0'0'166'0'0,"0"0"29"0"0,0 0 14 0 0,0 0-60 0 0,1 1-76 0 0,1 0-54 0 0,4 3-56 0 0,-3-2 55 0 0,20 9 1179 0 0,1-2-97 0 0,1-2-84 0 0,-1-3-67 0 0,-18-3-667 0 0,0-1 0 0 0,0 0 0 0 0,0 0 0 0 0,0-1 0 0 0,3 0-282 0 0,-4 0 181 0 0,0-1 0 0 0,0 1 0 0 0,-1-1-1 0 0,1 0 1 0 0,-1 0 0 0 0,1 0 0 0 0,-1-1 0 0 0,0 1-1 0 0,0-1 1 0 0,0 0 0 0 0,2-2-181 0 0,-4 3 2 0 0,-1 1-1 0 0,1-1 1 0 0,-1 0 0 0 0,1 1-1 0 0,-1-1 1 0 0,0 0 0 0 0,0 0-1 0 0,0 0 1 0 0,0 0 0 0 0,0 0-1 0 0,0 0 1 0 0,0 0 0 0 0,-1-1-1 0 0,1 1 1 0 0,-1 0 0 0 0,0 0-1 0 0,0 0 1 0 0,1-1 0 0 0,-1 1 0 0 0,-1-1-2 0 0,1 1 7 0 0,0 0 1 0 0,-1 0 0 0 0,1-1 0 0 0,-1 1 0 0 0,0 0 0 0 0,1 0 0 0 0,-1 0 0 0 0,-1-2-8 0 0,0 2 11 0 0,1 0 0 0 0,0 0 1 0 0,-1 0-1 0 0,1 0 1 0 0,-1 0-1 0 0,0 1 1 0 0,1-1-1 0 0,-1 0 1 0 0,0 1-12 0 0,-2-2 13 0 0,0 0 0 0 0,0 1 0 0 0,0 0 0 0 0,-1-1 0 0 0,1 1 0 0 0,0 1-1 0 0,-1-1 1 0 0,0 1 0 0 0,1 0 0 0 0,-1 0 0 0 0,0 0-13 0 0,2 1 0 0 0,1 0-1 0 0,-1 0 0 0 0,0 0 0 0 0,1 0 1 0 0,-1 1-1 0 0,1-1 0 0 0,-1 1 1 0 0,-2 0 0 0 0,-8 6-48 0 0,0 3-38 0 0,10-7 69 0 0,0 0 0 0 0,0 1 0 0 0,0-1 1 0 0,1 1-1 0 0,-1 0 0 0 0,-1 3 17 0 0,1 0-5 0 0,0-1-1 0 0,1 1 0 0 0,0-1 1 0 0,-1 3 5 0 0,0 10 9 0 0,0 1 1 0 0,0 15-10 0 0,2-21-8 0 0,0-2 8 0 0,1-1 0 0 0,1 1 0 0 0,0-1 0 0 0,1 1 0 0 0,0-1 0 0 0,1 0 0 0 0,0 1 0 0 0,0-1 0 0 0,2-1 0 0 0,3 9 0 0 0,-5-14 8 0 0,0 0 0 0 0,1 0 0 0 0,0 0 0 0 0,0-1 0 0 0,0 1-8 0 0,1 0 18 0 0,1-1 0 0 0,-1 0 0 0 0,1 0 1 0 0,0 0-1 0 0,-1 0 0 0 0,2-1 0 0 0,-1 0 0 0 0,0-1 0 0 0,1 1 0 0 0,-1-1 0 0 0,1 0 0 0 0,-1-1 0 0 0,8 1-18 0 0,-8-1 11 0 0,0-1 1 0 0,0 1 0 0 0,1-2-1 0 0,-1 1 1 0 0,6-2-12 0 0,-8 1-139 0 0,0 1 76 0 0,-1-1 52 0 0,6-1 51 0 0,-4 0-69 0 0,-2 1-41 0 0,1 0-57 0 0,-2 0-33 0 0,1 1-57 0 0,-1-1-67 0 0,1 0-73 0 0,0 0-82 0 0,-1 0-91 0 0,1 0-98 0 0,-1 0-107 0 0,0 1 128 0 0,0-1-65 0 0,4-1-1254 0 0,3 0-1093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7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182 324 7688 0 0,'0'0'166'0'0,"-1"0"19"0"0,0 0-63 0 0,-1 1-48 0 0,-4 0 54 0 0,3 0-49 0 0,-6 1-141 0 0,-1 3 103 0 0,1 1 85 0 0,0 1 65 0 0,-1 3 101 0 0,-11 13 475 0 0,17-18-610 0 0,-8 9 61 0 0,1 0-1 0 0,0 1 0 0 0,1 1 1 0 0,0 0-1 0 0,2 1 0 0 0,0-1 1 0 0,-3 11-218 0 0,1 6 362 0 0,5 0 40 0 0,5-3-110 0 0,1-26-229 0 0,-1 0 0 0 0,1 0 0 0 0,0 0 1 0 0,1 0-1 0 0,-1 0 0 0 0,1 1-63 0 0,0-3 51 0 0,-1 0 0 0 0,0 1 1 0 0,1-1-1 0 0,-1 0 0 0 0,1 0 0 0 0,0 0 1 0 0,0 0-1 0 0,-1-1 0 0 0,3 3-51 0 0,-1-3 49 0 0,-1 1 0 0 0,0-1-1 0 0,0 0 1 0 0,1 0 0 0 0,-1 0 0 0 0,1 0 0 0 0,-1 0-1 0 0,1 0 1 0 0,-1-1 0 0 0,1 1 0 0 0,0-1-49 0 0,3 0 35 0 0,-1 1-1 0 0,1-1 1 0 0,0-1 0 0 0,0 1-1 0 0,0-1 1 0 0,0 0 0 0 0,-1 0-1 0 0,1-1 1 0 0,-1 1 0 0 0,1-1-1 0 0,2-2-34 0 0,14-8 88 0 0,-1-3-44 0 0,3-6-69 0 0,-3-3-115 0 0,-12 11 19 0 0,0 0-39 0 0,-1 0-42 0 0,-1 1-44 0 0,9-26-603 0 0,-12 25 485 0 0,-1 0 0 0 0,0 0 0 0 0,-1 0 0 0 0,-1 0 0 0 0,0 0 0 0 0,0-4 364 0 0,-3-17-709 0 0,-2 0 107 0 0,0 17 355 0 0,1 0 44 0 0,-2 1 48 0 0,0 0 56 0 0,-3-9-117 0 0,1 1 93 0 0,0-6 69 0 0,-3-16 90 0 0,2 10 25 0 0,1 0 154 0 0,5 22-118 0 0,-1-1 33 0 0,-2-5 130 0 0,1 5 60 0 0,2 8-116 0 0,-1 1 34 0 0,2 4 27 0 0,1 2 6 0 0,0 0 1 0 0,0 0 0 0 0,1 22 129 0 0,2-1-74 0 0,1 0-59 0 0,2 0-47 0 0,1 4 2 0 0,15 32 235 0 0,-10-25-158 0 0,-1 0 95 0 0,-5-11-55 0 0,0 1 79 0 0,4 30 213 0 0,-1 1-66 0 0,7 43 380 0 0,-12-68-648 0 0,-2 1-55 0 0,1 12 39 0 0,-2-37-339 0 0,-1 0 66 0 0,0-1 45 0 0,0 7 127 0 0,0-5-118 0 0,0-2-72 0 0,0 1-50 0 0,0-1-72 0 0,0 1-83 0 0,0-1-98 0 0,0 1-114 0 0,0-4-560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8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1 11024 0 0,'0'0'248'0'0,"0"0"-29"0"0,0 0-52 0 0,-1 1-44 0 0,-1 0-36 0 0,1 0-18 0 0,-5 2 50 0 0,4-2-42 0 0,0 1-64 0 0,-1 0 0 0 0,0 1 0 0 0,1-1 1 0 0,-1 1-1 0 0,1-1 0 0 0,0 1 0 0 0,0 0 0 0 0,0 0 0 0 0,0 0 1 0 0,0 0-1 0 0,1 0 0 0 0,-1 0 0 0 0,0 3-13 0 0,-7 25 107 0 0,5-10-6 0 0,0-2 37 0 0,-2 7 98 0 0,2-8 102 0 0,1 1 0 0 0,0 10-338 0 0,3-9 154 0 0,2 0-62 0 0,-1-14-56 0 0,0-5 145 0 0,-1-1 42 0 0,1 1 4 0 0,1-1-90 0 0,2-1-66 0 0,3 0 38 0 0,-5 1-5 0 0,16-6 301 0 0,-2-3-120 0 0,0-5-102 0 0,-2-1-85 0 0,-4 1-68 0 0,-1-1-35 0 0,11-27-119 0 0,-15 28 123 0 0,-1-1 0 0 0,-1 0 0 0 0,0-4 1 0 0,4-13 56 0 0,2-2-45 0 0,-9 32-12 0 0,0 1 0 0 0,0 1 1 0 0,0-1-1 0 0,0 1 0 0 0,0-1 1 0 0,0 1-1 0 0,0-1 1 0 0,1 0-1 0 0,-1 1 0 0 0,0-1 1 0 0,0 1-1 0 0,0-1 1 0 0,1 1-1 0 0,-1-1 0 0 0,0 1 1 0 0,1-1-1 0 0,-1 1 1 0 0,0-1-1 0 0,1 1 1 0 0,-1-1 0 0 0,1 1-62 0 0,0 1-35 0 0,1 3 53 0 0,0 7 27 0 0,0 9-24 0 0,-2 1 1 0 0,0 7 40 0 0,-3 7 7 0 0,0 1 38 0 0,1-3 41 0 0,-1 0 46 0 0,1 34 262 0 0,-2 25 195 0 0,-3 0 55 0 0,-5-1 47 0 0,5-51 36 0 0,-5 10-727 0 0,9-37 109 0 0,-1-1 0 0 0,0 1-1 0 0,-1 0 1 0 0,-1-1 0 0 0,0 0-1 0 0,0-1 1 0 0,-1 1 0 0 0,-1-1 0 0 0,1 0-1 0 0,-2-1 1 0 0,-9 10-109 0 0,6-11 118 0 0,-1-4-36 0 0,12-5-76 0 0,-1 0 0 0 0,0 1 1 0 0,1-1-1 0 0,-1 0 0 0 0,0 0 0 0 0,1 0 0 0 0,-1 0 0 0 0,0-1 0 0 0,0 1 0 0 0,1 0 1 0 0,-1-1-1 0 0,-1 0-6 0 0,1 1-1 0 0,0-1 0 0 0,1 0 0 0 0,-1 0 1 0 0,0 0-1 0 0,1 0 0 0 0,-1-1 0 0 0,1 1 1 0 0,-2-1 0 0 0,1 0-7 0 0,0-1 0 0 0,1 1 0 0 0,-1 0 0 0 0,0 0-1 0 0,1-1 1 0 0,0 1 0 0 0,-1-1 0 0 0,1 0 0 0 0,0 1 0 0 0,0-3 7 0 0,0 0-196 0 0,0 1 72 0 0,0-2 44 0 0,-2-7-32 0 0,3 8 41 0 0,-1 2-13 0 0,1-1-35 0 0,-1 1-42 0 0,1-1-50 0 0,0 0-92 0 0,0 0-84 0 0,-1 0-94 0 0,1 0-105 0 0,0-1-115 0 0,0 3 303 0 0,0 0-33 0 0,0 0-35 0 0,0 0-35 0 0,0 0-37 0 0,0 0-39 0 0,0-7-1723 0 0,0-4-1300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8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0 159 8952 0 0,'0'0'200'0'0,"0"0"33"0"0,0 0 15 0 0,1 0-74 0 0,1 0-91 0 0,0 0-63 0 0,5 0-51 0 0,-4 0 77 0 0,14 0 394 0 0,-3 0-126 0 0,26-2 383 0 0,-24-2-345 0 0,-1-1 60 0 0,-8 1-158 0 0,1 0 38 0 0,14-10 74 0 0,-1-3-84 0 0,-11 8-182 0 0,-1-1-35 0 0,-1-1-37 0 0,-2 0-43 0 0,-2-1-13 0 0,-4 0 58 0 0,-4 1 46 0 0,-2 0 37 0 0,5 10-81 0 0,-1-1 1 0 0,0 0-1 0 0,1 0 0 0 0,-1 1 0 0 0,0-1 0 0 0,0 1 0 0 0,0-1 0 0 0,0 1 0 0 0,0 0 0 0 0,0 0 0 0 0,0 0 0 0 0,0 0 0 0 0,0 0 1 0 0,0 0-1 0 0,-1 1 0 0 0,1-1 0 0 0,0 1 0 0 0,-1 0 0 0 0,0-1-32 0 0,-20 5 336 0 0,2 6-50 0 0,1 4-44 0 0,3 5-37 0 0,-7 15 62 0 0,-1 17 42 0 0,20-39-218 0 0,1 0-1 0 0,0 0 0 0 0,-1 10-90 0 0,1 8 180 0 0,5 0 35 0 0,6-2 39 0 0,-6-24-195 0 0,1 0 0 0 0,0 0 0 0 0,0 0 1 0 0,0 0-1 0 0,1 1-59 0 0,0-2 57 0 0,-1 0 0 0 0,1 0 1 0 0,0 0-1 0 0,0 0 0 0 0,0-1 0 0 0,1 1-57 0 0,0 0 79 0 0,0-1 0 0 0,0 1 0 0 0,0-1 0 0 0,0 0-1 0 0,5 1-78 0 0,-4-1-263 0 0,1-1 100 0 0,-1 1 87 0 0,1-1 70 0 0,1 0 77 0 0,14 2 316 0 0,-13-3-279 0 0,0 1-114 0 0,-4-1-48 0 0,0 0-40 0 0,0 0-51 0 0,0 0-54 0 0,1 0-59 0 0,-1 0-67 0 0,0 0-71 0 0,0 0-78 0 0,0 0-83 0 0,0 0-89 0 0,-1 0 147 0 0,0 0-47 0 0,0 0-48 0 0,-1 0-52 0 0,5 0-1451 0 0,4 0-1192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9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275 67 7368 0 0,'0'0'165'0'0,"-1"-2"-50"0"0,-6-5 265 0 0,4 4-302 0 0,2 1-48 0 0,-4-4 23 0 0,1 0 101 0 0,-1 0 88 0 0,0 1 78 0 0,-1 0 151 0 0,0 0 76 0 0,-2 0 186 0 0,-5-1 450 0 0,0 1 2 0 0,3 3-448 0 0,2 1-184 0 0,-1 1-75 0 0,2 0-151 0 0,-1 0-77 0 0,0 0-87 0 0,0 1-99 0 0,-27 5 84 0 0,-1 7-46 0 0,32-12-94 0 0,0 1-1 0 0,0 0 1 0 0,1 1 0 0 0,-1-1-1 0 0,1 1 1 0 0,0-1 0 0 0,-3 4-8 0 0,4-4 0 0 0,1 0 0 0 0,-1 0 1 0 0,1 0-1 0 0,-1 0 0 0 0,1 0 0 0 0,0 1 1 0 0,0-1-1 0 0,0 0 0 0 0,0 1 1 0 0,0-1-1 0 0,0 1 0 0 0,1-1 1 0 0,-1 1-1 0 0,1 1 0 0 0,0-1 0 0 0,0 0 0 0 0,0 0 0 0 0,1 1 0 0 0,-1-1 1 0 0,1 0-1 0 0,0 0 0 0 0,0 1 0 0 0,0-1 0 0 0,0 0 0 0 0,1 0 1 0 0,-1 0-1 0 0,1-1 0 0 0,0 1 0 0 0,-1 0 0 0 0,1 0 1 0 0,2 1-1 0 0,18 20 28 0 0,1-5 42 0 0,102 87 237 0 0,-94-76-138 0 0,-19-14-62 0 0,0 1 80 0 0,-4 0 104 0 0,-6-1 234 0 0,-8-3-53 0 0,-5-5-60 0 0,-4-2-70 0 0,-2-2-75 0 0,0-3-84 0 0,1 0-92 0 0,3-2-98 0 0,-3-1 9 0 0,0-1-1 0 0,1 0 0 0 0,-1-1 1 0 0,-4-3-2 0 0,1 1-50 0 0,-1 1-58 0 0,17 4-102 0 0,0 0 77 0 0,-2-1 29 0 0,-3-1 53 0 0,5 1-5 0 0,-1 1-68 0 0,1-1-100 0 0,0 0-87 0 0,1 1 109 0 0,1 1-34 0 0,-1-1-39 0 0,1 0-40 0 0,-1 0-44 0 0,1 0-46 0 0,-1 0-258 0 0,-1 0-109 0 0,1 0-117 0 0,0 0-125 0 0,-2-1-1145 0 0,-1-1-1218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25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1 193 9872 0 0,'0'0'189'0'0,"0"1"-79"0"0,0 0-51 0 0,0 3 1 0 0,1-2-4 0 0,1 8 235 0 0,0 0-109 0 0,-1-3-103 0 0,1 1-39 0 0,0 5-37 0 0,3 17-66 0 0,-3-21 92 0 0,-1 0 53 0 0,7 58 1176 0 0,3-1-90 0 0,3 23 353 0 0,-9-56-1004 0 0,14 41 842 0 0,-13-52-984 0 0,-6-20-460 0 0,1 0 81 0 0,0 0 79 0 0,0 0 129 0 0,1 1 36 0 0,-1-1-160 0 0,0 0-106 0 0,-1 0-29 0 0,0-1-33 0 0,1 2-142 0 0,-1 0-119 0 0,0-1 124 0 0,0 0-37 0 0,0 1-37 0 0,0-1-42 0 0,0-2-50 0 0,0 0-58 0 0,0 0-51 0 0,0 0-45 0 0,0 0-158 0 0,0 0-45 0 0,0 0-192 0 0,0 0-518 0 0</inkml:trace>
  <inkml:trace contextRef="#ctx0" brushRef="#br0" timeOffset="387.96">266 564 9848 0 0,'0'0'222'0'0,"2"0"30"0"0,8-4 27 0 0,1 0-113 0 0,1 0-64 0 0,8-2-21 0 0,-10 2-17 0 0,0 1 50 0 0,-3 1 3 0 0,-1 0 41 0 0,0 0 11 0 0,-1 0 39 0 0,1 0 42 0 0,0 0 48 0 0,4-2 3 0 0,0-1-58 0 0,0 1-52 0 0,0-1-47 0 0,2-1-22 0 0,0 0-46 0 0,2-2-29 0 0,7-4-27 0 0,-11 7-15 0 0,0-1 59 0 0,-7 3-50 0 0,1 0 0 0 0,-1 1-1 0 0,0-1 1 0 0,0 0 0 0 0,-1 0 0 0 0,2-2-14 0 0,3-6 69 0 0,-7 10-53 0 0,0 1 0 0 0,0-1 1 0 0,0 0-1 0 0,0 1 0 0 0,0-1 0 0 0,0 1 1 0 0,-1-1-1 0 0,1 0 0 0 0,0 1 0 0 0,0-1 1 0 0,0 1-1 0 0,-1-1 0 0 0,1 0 0 0 0,0 1 1 0 0,0-1-1 0 0,-1 1 0 0 0,1-1 0 0 0,-1 1 1 0 0,1-1-1 0 0,0 1 0 0 0,-1-1 0 0 0,1 1 1 0 0,-1 0-1 0 0,1-1-16 0 0,-11-8 397 0 0,-1 7-40 0 0,0 3-100 0 0,-1 3-85 0 0,1 3-64 0 0,-1 3-37 0 0,-11 16 16 0 0,14-13-33 0 0,0 1 0 0 0,-1 5-54 0 0,6-11 13 0 0,1 0 0 0 0,1 1 0 0 0,-1-1 0 0 0,2 1-1 0 0,-1 0 1 0 0,1 0 0 0 0,-1 8-13 0 0,2-14 5 0 0,1 0-1 0 0,0-1 1 0 0,0 1-1 0 0,0 0 1 0 0,1 0-1 0 0,-1 0 0 0 0,1-1 1 0 0,-1 1-5 0 0,1 0 9 0 0,0-1 1 0 0,0 1-1 0 0,0-1 1 0 0,0 0-1 0 0,0 1 1 0 0,1-1-1 0 0,-1 0 1 0 0,1 0-10 0 0,1 1 20 0 0,0 0 0 0 0,0 0 0 0 0,0 0 0 0 0,0-1 1 0 0,0 1-1 0 0,1-1 0 0 0,-1 0 0 0 0,1 0 0 0 0,0 0 0 0 0,3 1-20 0 0,23 6 106 0 0,1-5-50 0 0,-12-4-60 0 0,-2-1-45 0 0,-12 0-170 0 0,1 0 109 0 0,1 0 71 0 0,2 0 51 0 0,-4 1-30 0 0,0-1-54 0 0,-2 1-20 0 0,1-1-45 0 0,-2 1-17 0 0,1-1-42 0 0,0 1-48 0 0,0 0-51 0 0,-1-1 7 0 0,0 1-43 0 0,1-1-45 0 0,-1 1-48 0 0,0 0-50 0 0,1-1-53 0 0,-1 1-57 0 0,0-1-59 0 0,5-1-1161 0 0,2-1-1016 0 0,-9 3 2735 0 0</inkml:trace>
  <inkml:trace contextRef="#ctx0" brushRef="#br0" timeOffset="899.59">907 440 7568 0 0,'0'0'166'0'0,"0"0"29"0"0,-15-4 168 0 0,8 3-295 0 0,3 2-48 0 0,0 0 40 0 0,-5 4 159 0 0,-2 3 179 0 0,-4 7 360 0 0,2 3 20 0 0,5-7-343 0 0,3-1-172 0 0,3-6-177 0 0,0 0-35 0 0,0 0 16 0 0,-22 57 971 0 0,16-29-471 0 0,6-16-247 0 0,2 0 36 0 0,1-13-329 0 0,-1 0 0 0 0,1 0 1 0 0,-1 1-1 0 0,1-1 0 0 0,0 0 1 0 0,0 0-1 0 0,1 0 1 0 0,-1 0-1 0 0,2 2-27 0 0,-2-3 27 0 0,0-1 0 0 0,1 1 1 0 0,-1 0-1 0 0,1 0 0 0 0,0-1 0 0 0,-1 1 0 0 0,1 0 0 0 0,0-1 1 0 0,0 0-1 0 0,0 0 0 0 0,1 1-27 0 0,0-1 38 0 0,-1 0 0 0 0,0 0 0 0 0,1 0 0 0 0,-1 0 0 0 0,1-1 1 0 0,-1 1-1 0 0,1-1 0 0 0,-1 0 0 0 0,1 0 0 0 0,1 0-38 0 0,0 0 61 0 0,-1 0 1 0 0,1-1-1 0 0,-1 0 1 0 0,1 0 0 0 0,-1 0-1 0 0,1 0 1 0 0,-1 0-1 0 0,1-1-61 0 0,5-2 203 0 0,0-1-39 0 0,8-3 60 0 0,0-2-110 0 0,0 0-80 0 0,-10 5-48 0 0,0-1 0 0 0,0 1 1 0 0,-1-1-1 0 0,0-1 1 0 0,2-1 13 0 0,6-11 21 0 0,8-22-193 0 0,-18 31 112 0 0,0 1-1 0 0,-1-1 1 0 0,0 1-1 0 0,-1-1 1 0 0,0 0 0 0 0,0 0 60 0 0,2-40-183 0 0,-5 0 52 0 0,-5 0 61 0 0,-6 0 72 0 0,-5-15 55 0 0,6 22-60 0 0,-5-8 3 0 0,4 7 1 0 0,8 29-7 0 0,0 0 0 0 0,-4-7 6 0 0,6 17 8 0 0,0 0-1 0 0,-1 0 0 0 0,1 0 1 0 0,-1 1-1 0 0,-2-3-7 0 0,1 4 133 0 0,1 5-39 0 0,-2 7 13 0 0,-1 16-6 0 0,5-16-77 0 0,1 0 0 0 0,0 1 1 0 0,1-1-1 0 0,0 5-24 0 0,11 38 195 0 0,1-12 314 0 0,11 19-509 0 0,-11-25 152 0 0,0 0 39 0 0,25 79 545 0 0,-24-64-452 0 0,-1 2-71 0 0,-8-26-147 0 0,0 0-35 0 0,-1 5-33 0 0,-2-11-52 0 0,-1-2-52 0 0,-1-1-78 0 0,0 3-38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31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1 6448 0 0,'0'0'190'0'0,"-1"0"-30"0"0,-1 3-102 0 0,-2 0-34 0 0,-1 1 46 0 0,1-1 39 0 0,-1 1 34 0 0,-6 4 302 0 0,-7 4 349 0 0,9-6-389 0 0,0 1-66 0 0,2-3-170 0 0,1 1-59 0 0,-7 5 372 0 0,1 2-50 0 0,1 0-47 0 0,1 1-43 0 0,1 0-38 0 0,1 1-35 0 0,-6 14 178 0 0,5-4-157 0 0,2 1-45 0 0,2 3 388 0 0,-3 22-633 0 0,2 11 402 0 0,3 1-53 0 0,4 1-57 0 0,5 0-60 0 0,5-2-65 0 0,8-2-67 0 0,-13-42-86 0 0,2-1 0 0 0,4 7-14 0 0,-4-9-23 0 0,1-1 0 0 0,9 11 23 0 0,-16-21-36 0 0,0-1-17 0 0,0 0-23 0 0,-1 0-40 0 0,0-1-18 0 0,1 0-41 0 0,-1 0-45 0 0,0 1-53 0 0,0-1-55 0 0,0 0-52 0 0,1 0-47 0 0,-1 0-39 0 0,0 1-139 0 0,1-1-41 0 0,-1 1-166 0 0,2 0-450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31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60 6296 0 0,'-2'1'84'0'0,"-5"2"64"0"0,0 0-59 0 0,-12 7 28 0 0,11-5-23 0 0,4-1 8 0 0,-1-1 48 0 0,0 1 79 0 0,1 1 83 0 0,-1 0 98 0 0,0 0 112 0 0,-2 4-73 0 0,1 1-45 0 0,0 0-41 0 0,1 2-37 0 0,0 2 23 0 0,1 0-39 0 0,0 9 98 0 0,2 0-47 0 0,3-16-224 0 0,-1 0 0 0 0,1 1-1 0 0,0-1 1 0 0,0 0-1 0 0,1 1-136 0 0,9 19 506 0 0,2-7-3 0 0,5-3 111 0 0,-15-15-539 0 0,1 0 1 0 0,-1 0 0 0 0,0 0-1 0 0,0 0 1 0 0,1-1-1 0 0,-1 0 1 0 0,3 1-76 0 0,-2-1 71 0 0,-1 0 0 0 0,1-1-1 0 0,0 1 1 0 0,-1-1 0 0 0,1 0 0 0 0,-1 0 0 0 0,2 0-71 0 0,0-1 90 0 0,-1 0 0 0 0,1 0 0 0 0,-1 0 1 0 0,1 0-1 0 0,2-2-90 0 0,21-13 393 0 0,-3-6-68 0 0,-3-3-83 0 0,-5-2-94 0 0,-5 1-105 0 0,-8 5-57 0 0,-4 16 33 0 0,0-1-1 0 0,-1 1 1 0 0,1 0-1 0 0,-1 0 1 0 0,0 0-1 0 0,-1-1 1 0 0,1 1-1 0 0,-3-4-18 0 0,-4-8-27 0 0,3 8-26 0 0,0 2-35 0 0,0-1-38 0 0,-1 1-46 0 0,0 1-50 0 0,0 0-56 0 0,5 4 93 0 0,-1 1 47 0 0,1 0 39 0 0,0 0 34 0 0,-2-2 9 0 0,-3-1 41 0 0,4 2-30 0 0,0 1-51 0 0,-1-1-111 0 0,2 1 57 0 0,0 1-35 0 0,-1-1-59 0 0,1 0-50 0 0,0 0-55 0 0,-1 0-61 0 0,1 0-64 0 0,-1 0-69 0 0,1 0-75 0 0,-1 0-79 0 0,1 1 206 0 0,0-1-36 0 0,0 0-1113 0 0,-3-1-920 0 0</inkml:trace>
  <inkml:trace contextRef="#ctx0" brushRef="#br0" timeOffset="533.57">402 163 9272 0 0,'0'0'208'0'0,"0"0"33"0"0,0 0 14 0 0,3 6-63 0 0,3 1-128 0 0,-4-4-39 0 0,1 0 46 0 0,-1 0 42 0 0,0 0 37 0 0,1 1 72 0 0,0 0 36 0 0,0 0 91 0 0,1 3 219 0 0,4 4 405 0 0,-3-4-427 0 0,-2-4-364 0 0,-1 0-35 0 0,0 0-39 0 0,1 0-44 0 0,1 1 133 0 0,-1 1 68 0 0,0-1 26 0 0,2 9 602 0 0,-3-8-540 0 0,0-1-121 0 0,0-1-48 0 0,-2-1 7 0 0,0-2 94 0 0,0 0 41 0 0,0 0 8 0 0,0 0-141 0 0,0 0-94 0 0,0 0 24 0 0,0 0-20 0 0,-4-1 98 0 0,-2-6-43 0 0,-2-7 109 0 0,5 3-137 0 0,1-3-51 0 0,2-4-34 0 0,2-8-34 0 0,-1 21-12 0 0,-1-3 0 0 0,1 0-1 0 0,0 1 0 0 0,1-1 1 0 0,0 0-1 0 0,0 1 1 0 0,0 0-1 0 0,1-1 0 0 0,1 1 1 0 0,-1 0-1 0 0,1 1 0 0 0,3-5 2 0 0,-4 6-13 0 0,1 0 0 0 0,1 1 0 0 0,-1-1 0 0 0,1 1 0 0 0,0 0 0 0 0,0 0 0 0 0,0 0 0 0 0,0 1-1 0 0,2-2 14 0 0,32-13-2 0 0,-26 13-11 0 0,1 0-1 0 0,0 1 0 0 0,0 0 1 0 0,0 1-1 0 0,10-1 14 0 0,11 3 6 0 0,-26 0-6 0 0,-6 0 0 0 0,0 1 0 0 0,1 0 0 0 0,-1 0 0 0 0,0 0 0 0 0,0 1 0 0 0,1-1 0 0 0,0 1 0 0 0,1 0 12 0 0,-4 0 47 0 0,-1-1-26 0 0,0 0-70 0 0,0 0-36 0 0,0 0-130 0 0,0 0-401 0 0,0 0 79 0 0,0 0 66 0 0,1 1 56 0 0,-1 0-276 0 0,1 1-312 0 0,-1-2 529 0 0,0 0-78 0 0,0 0-102 0 0,1 1-1579 0 0,-1-1-1259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35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39 8640 0 0,'0'0'197'0'0,"-1"-1"-23"0"0,1 1-43 0 0,-2-1 33 0 0,-5-3 26 0 0,1 2-253 0 0,0-1 71 0 0,0-1 65 0 0,0 1 61 0 0,-1-1 129 0 0,-1 0 85 0 0,0 0 72 0 0,-1 2 61 0 0,-1 0-113 0 0,0 0-47 0 0,0 1-43 0 0,0 0-39 0 0,-11 0 141 0 0,0 3-99 0 0,15-1-211 0 0,0 0 1 0 0,0 0 0 0 0,0 0-1 0 0,0 1 1 0 0,1 0-1 0 0,-1 1 1 0 0,1-1 0 0 0,-2 2-71 0 0,-13 10 288 0 0,17-11-305 0 0,1-1 0 0 0,0 1 0 0 0,0-1 1 0 0,0 1-1 0 0,0 0 0 0 0,0 0 0 0 0,0 0 1 0 0,1 0 16 0 0,0-1-12 0 0,0 1 1 0 0,0 0-1 0 0,0-1 0 0 0,0 1 1 0 0,1 0-1 0 0,-1 0 1 0 0,1-1-1 0 0,0 3 12 0 0,0-1-8 0 0,0-1-1 0 0,0 1 1 0 0,1-1 0 0 0,0 1-1 0 0,0 0 1 0 0,0 1 8 0 0,11 21-9 0 0,6 0 44 0 0,2-3 42 0 0,2-2 44 0 0,-2-4 44 0 0,-17-15-154 0 0,20 17 116 0 0,1 0 83 0 0,-1 2 89 0 0,-2 0 94 0 0,-16-16-306 0 0,-1 2 81 0 0,-1-1 67 0 0,-1 1 50 0 0,-2-6-237 0 0,0 0 0 0 0,0-1 1 0 0,1 1-1 0 0,-1 0 0 0 0,0 0 0 0 0,0 0 0 0 0,-1 0 0 0 0,1 0 1 0 0,0 0-1 0 0,0 0 0 0 0,0 0 0 0 0,-1-1 0 0 0,1 1 0 0 0,0 0 0 0 0,-1 0 1 0 0,1 0-1 0 0,0 0 0 0 0,-1-1 0 0 0,0 1 0 0 0,1 0 0 0 0,-1 0 1 0 0,1-1-1 0 0,-1 1 0 0 0,0-1 0 0 0,1 1 0 0 0,-1 0 0 0 0,0-1 0 0 0,0 1-48 0 0,-22 11 440 0 0,6-7-189 0 0,3-2-81 0 0,0-1-47 0 0,1-2-62 0 0,1 0-45 0 0,0-2-49 0 0,0 0-55 0 0,5 1 1 0 0,2 0-29 0 0,2 0 22 0 0,0 1-34 0 0,0-1-107 0 0,0 0-88 0 0,0-1-25 0 0,1 1-84 0 0,-1-1-91 0 0,2 0-102 0 0,0 2 236 0 0,1-1-52 0 0,0 1-47 0 0,-1-1-40 0 0,1 0-153 0 0,0 0-40 0 0,0 0-183 0 0,0-1-496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1.1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7312 0 0,'0'0'165'0'0,"0"0"22"0"0,0 0 9 0 0,0 0 54 0 0,0 0-58 0 0,0 0 35 0 0,0 0 269 0 0,0 0 15 0 0,0 0-147 0 0,0 0-32 0 0,0-1 255 0 0,2-4 1078 0 0,-1 4-1262 0 0,-1 0 49 0 0,1 1 74 0 0,-1-1 82 0 0,1 1 95 0 0,-1 0 113 0 0,3 3-805 0 0,-1 0 0 0 0,0 0 0 0 0,0 0 0 0 0,0 0 0 0 0,-1 0 0 0 0,1 0 0 0 0,-1 0 0 0 0,0 1 0 0 0,0-1 0 0 0,0 1 0 0 0,0-1 0 0 0,0 1-11 0 0,5 47 73 0 0,-3-17 2 0 0,15 60 188 0 0,-7-35-39 0 0,-5-29-69 0 0,-1 0 40 0 0,0 10 142 0 0,-1 0 108 0 0,0-3-37 0 0,0 2 45 0 0,-3-13-202 0 0,-1-25-176 0 0,0-1-10 0 0,0 0-1 0 0,0 0 0 0 0,0 0 0 0 0,0 0-48 0 0,0 0-74 0 0,0 0-90 0 0,0 0-195 0 0,0 0-344 0 0,0 0 522 0 0,0 0 22 0 0,0 0-11 0 0,0 0-44 0 0,0 0-8 0 0,0 0-44 0 0,0 0-51 0 0,0 0-56 0 0,0 0-62 0 0,0 0-56 0 0,0 0-50 0 0,0 0-45 0 0,0 0-163 0 0,0 0-44 0 0,0 0-197 0 0,0 0-534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35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10080 0 0,'0'0'230'0'0,"0"0"30"0"0,1 1 18 0 0,5 7-295 0 0,-1-1 38 0 0,7 8 118 0 0,0 0 112 0 0,1-1 87 0 0,2 4 151 0 0,19 25 770 0 0,-25-30-903 0 0,0 1-40 0 0,-2-2-64 0 0,6 12 228 0 0,-3 2-40 0 0,-2 4-35 0 0,-2 1-53 0 0,-2-5 26 0 0,-1-1-1 0 0,-1 1 0 0 0,-2 13-377 0 0,-1-10 307 0 0,-2-3-3 0 0,-1 0 39 0 0,1-16-305 0 0,0 0 38 0 0,-4 10 164 0 0,3-12-57 0 0,0 0 1 0 0,0 0-1 0 0,-1 0 0 0 0,0 0 0 0 0,-1-1 0 0 0,-2 2-183 0 0,-2 2 189 0 0,0-2-51 0 0,-2 0-68 0 0,0-1-88 0 0,0-1-104 0 0,-1-1-124 0 0,12-6 185 0 0,1 0-34 0 0,0 0-70 0 0,0 0-178 0 0,0 0-315 0 0,0 0 500 0 0,0 0 20 0 0,0 0-12 0 0,0 0-44 0 0,0 0-10 0 0,0 0-44 0 0,0 0-51 0 0,0 0-58 0 0,0 0-62 0 0,0 0-56 0 0,0 0-52 0 0,0 0-45 0 0,0 0-163 0 0,0 0-45 0 0,0 0-198 0 0,0 0-537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35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 12464 0 0,'0'0'281'0'0,"0"0"40"0"0,0 0 22 0 0,0 0-143 0 0,0 0-96 0 0,0 0 26 0 0,0 0-41 0 0,0 0 102 0 0,0 0 208 0 0,0 0 371 0 0,0 0 35 0 0,0 0-329 0 0,0 0-195 0 0,0 0-48 0 0,0 0 51 0 0,0 0 126 0 0,0 0-24 0 0,0 0-165 0 0,0 0-104 0 0,0 0-39 0 0,0 0-11 0 0,-1 0-35 0 0,0 0-53 0 0,1 0-43 0 0,-1 0-34 0 0,0 0-51 0 0,1 0-60 0 0,-1 0-69 0 0,0 0-13 0 0,1 0-61 0 0,-1 0-65 0 0,1 0-71 0 0,-1 0-77 0 0,1 0-81 0 0,0 0-88 0 0,0 0-92 0 0,-1 0-1443 0 0,1 0-1286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33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30 6648 0 0,'0'0'149'0'0,"-1"0"-45"0"0,-10-4 241 0 0,8 3-274 0 0,1 0-44 0 0,-3 1-9 0 0,0-1 33 0 0,-4 0 137 0 0,1 1 42 0 0,0 0 46 0 0,-17 3 746 0 0,14-1-633 0 0,0 1-92 0 0,6-2-201 0 0,0 1-45 0 0,-10 4 163 0 0,9-3-148 0 0,1 1 0 0 0,0 0 0 0 0,0 0-1 0 0,0 0 1 0 0,1 1 0 0 0,-2 1-66 0 0,-6 8 229 0 0,-5 8 62 0 0,3 2-66 0 0,8-12-131 0 0,0-1 0 0 0,1 1 1 0 0,0 1-1 0 0,1-1 0 0 0,0 1 0 0 0,1 1-94 0 0,-1 24 311 0 0,5-23-212 0 0,2-1 48 0 0,1-1 43 0 0,3-2 40 0 0,-6-8-150 0 0,1-1 0 0 0,0 1 0 0 0,0-1 0 0 0,0 0 0 0 0,0 0 0 0 0,1 0 0 0 0,1 1-80 0 0,-2-1 82 0 0,1-1 1 0 0,-1 1 0 0 0,1-1 0 0 0,0 0 0 0 0,-1 0 0 0 0,1 0 0 0 0,0 0 0 0 0,1 0-83 0 0,9 1 337 0 0,-1-1-42 0 0,1 0-40 0 0,0-2-36 0 0,13-2 122 0 0,-1-3-110 0 0,-5-1-109 0 0,0-1-41 0 0,-9 2-53 0 0,-1 1 0 0 0,1-2 0 0 0,-1 0 0 0 0,0 0-28 0 0,-4 2 13 0 0,-1 0 0 0 0,-1 0 0 0 0,1-1 0 0 0,-1 0 0 0 0,0 0 0 0 0,0 0 0 0 0,0 0 0 0 0,-1 0 0 0 0,0-1 0 0 0,0 1 0 0 0,-1-1 0 0 0,0 0 0 0 0,0 0 0 0 0,0 0 0 0 0,-1-1-13 0 0,2-12 46 0 0,0 0 0 0 0,-1-13-46 0 0,-1-11-2 0 0,-1 40-11 0 0,0 3-57 0 0,1 21-130 0 0,1 0 92 0 0,1 5 65 0 0,3 11 63 0 0,0 0-29 0 0,-3-13-82 0 0,1-2 40 0 0,4 8 52 0 0,-3-10 8 0 0,-4-18-37 0 0,3 3 144 0 0,-3-2-128 0 0,1-1-63 0 0,-1 1-112 0 0,0-1 42 0 0,0-1-39 0 0,-1 1-43 0 0,1-1-48 0 0,-1 0-52 0 0,1 0-56 0 0,-1 0 37 0 0,0 0-52 0 0,0 0-45 0 0,0 0-41 0 0,0 0-141 0 0,0 0-40 0 0,0 0-171 0 0,0 0-460 0 0</inkml:trace>
  <inkml:trace contextRef="#ctx0" brushRef="#br0" timeOffset="354.03">509 22 8784 0 0,'0'0'197'0'0,"0"1"-10"0"0,0-1-78 0 0,1 1-52 0 0,0 3-3 0 0,0-1 0 0 0,1 3 76 0 0,0 0-48 0 0,2 4-27 0 0,1-1-53 0 0,4 12-23 0 0,-7-15 48 0 0,0 1 37 0 0,5 14 867 0 0,1 0 0 0 0,1 0 0 0 0,11 18-931 0 0,-1-8 985 0 0,2-2 54 0 0,-15-21-741 0 0,2 6 241 0 0,1 0 86 0 0,-3-5-265 0 0,3 5 257 0 0,-6-8-249 0 0,-2-5-95 0 0,-1-1-17 0 0,0 0-7 0 0,0 0 1 0 0,0 0 4 0 0,0 0 2 0 0,0 0 0 0 0,0 0-10 0 0,-2-1 22 0 0,0-3-104 0 0,1 0-76 0 0,-2-6 47 0 0,2 8-42 0 0,-6-20 122 0 0,3-2-94 0 0,3 18-106 0 0,0-1 0 0 0,1 1 0 0 0,0-1 0 0 0,0 1 0 0 0,0-1 0 0 0,1 1 0 0 0,0 0 0 0 0,0-1 0 0 0,1 1 0 0 0,0-1-15 0 0,5-16 1 0 0,2-5-20 0 0,-1 10-68 0 0,-5 13-84 0 0,0-1 44 0 0,5-5-15 0 0,0 1 105 0 0,13-13 81 0 0,-14 17-62 0 0,0 0-45 0 0,3-2-95 0 0,-6 5 37 0 0,1 0-32 0 0,3-2-186 0 0,0 0-117 0 0,-4 2 178 0 0,0 1-35 0 0,1 0-38 0 0,-1 0-39 0 0,0 0-43 0 0,0 0-44 0 0,1 0-46 0 0,-1 1-48 0 0,0-1-50 0 0,1 1-52 0 0,-1-1-55 0 0,0 1-57 0 0,3-1-1344 0 0,3 0-1199 0 0,-10 2 3319 0 0</inkml:trace>
  <inkml:trace contextRef="#ctx0" brushRef="#br0" timeOffset="699.11">1134 62 6880 0 0,'0'0'157'0'0,"0"0"23"0"0,0 0 11 0 0,1-5-47 0 0,1-3-96 0 0,-1 3-14 0 0,0 1 62 0 0,-1 0 58 0 0,0 0 48 0 0,-2-1 230 0 0,-1 0 86 0 0,3 4-345 0 0,-1 0-1 0 0,0 0 1 0 0,0 1 0 0 0,0-1-1 0 0,0 0 1 0 0,0 0-1 0 0,0 0 1 0 0,0 1 0 0 0,-1-1-1 0 0,1 0 1 0 0,-1 0-173 0 0,-1 0 372 0 0,-1 0-36 0 0,0 1-44 0 0,1-1-62 0 0,0 1-73 0 0,0 1-87 0 0,-11 2 486 0 0,0 4-117 0 0,2 2-100 0 0,0 2-83 0 0,-5 9 28 0 0,-5 11-8 0 0,10-14-106 0 0,2-2-39 0 0,2 3 62 0 0,-3 10 184 0 0,3-1 74 0 0,8-23-443 0 0,-1 0 1 0 0,1 0-1 0 0,-1-1 1 0 0,1 1-1 0 0,0 0 1 0 0,1 0-1 0 0,-1 1-8 0 0,1-2 21 0 0,-1 0 0 0 0,1 0 0 0 0,0-1 0 0 0,0 1 0 0 0,0 0 0 0 0,0-1 0 0 0,1 1 0 0 0,0 1-21 0 0,0-1 40 0 0,1 0 0 0 0,-1 0 0 0 0,1 0 0 0 0,0 0 0 0 0,0-1 0 0 0,0 1 0 0 0,0-1 0 0 0,1 1 0 0 0,-1-1-1 0 0,1 0 1 0 0,-1-1 0 0 0,4 2-40 0 0,0 0 75 0 0,1 0-1 0 0,-1-1 1 0 0,1 0 0 0 0,3 0-76 0 0,19 1 102 0 0,-7-3-111 0 0,-1-2-109 0 0,-16 1 88 0 0,4 0 102 0 0,-6 1-67 0 0,1-1-80 0 0,-2 1-11 0 0,0 0-41 0 0,0-1-48 0 0,-1 1-54 0 0,1 0-62 0 0,0-1-67 0 0,-2 1 79 0 0,1 0-35 0 0,0-1-37 0 0,0 1-39 0 0,-1 0-41 0 0,1-1-43 0 0,0 1-44 0 0,0 0-47 0 0,5-2-1473 0 0,3 1-1168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57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13 195 6272 0 0,'2'0'141'0'0,"34"-3"143"0"0,-12-1-52 0 0,-4-2 22 0 0,0-1 79 0 0,-4 1 23 0 0,0-1 85 0 0,-1-1 98 0 0,0 0 111 0 0,-10 5-444 0 0,-1 0-40 0 0,5-3 70 0 0,0-1-71 0 0,4-4-2 0 0,-4 3 0 0 0,-3 1-25 0 0,-2 0 53 0 0,-3 6-120 0 0,0-1 0 0 0,0 0-1 0 0,-1 0 1 0 0,1 0 0 0 0,-1 0 0 0 0,1 0-1 0 0,-1 0 1 0 0,0 0 0 0 0,0 0 0 0 0,0 0-1 0 0,0-2-70 0 0,-2-7 296 0 0,0 5-161 0 0,-2 0-44 0 0,-3-6 34 0 0,6 9-103 0 0,-1 1 0 0 0,0 0 0 0 0,0 0 0 0 0,1 0 0 0 0,-1 0 0 0 0,0 0 0 0 0,-1 0 0 0 0,1 0 0 0 0,0 1 0 0 0,-1-1-22 0 0,-11-5 137 0 0,11 6-94 0 0,-1 0-1 0 0,1 0 1 0 0,0 1 0 0 0,0-1 0 0 0,0 1 0 0 0,0 0 0 0 0,0 0 0 0 0,-1 0 0 0 0,1 0 0 0 0,0 0 0 0 0,0 1-1 0 0,0-1 1 0 0,0 1 0 0 0,-1 0 0 0 0,1 0 0 0 0,-1 1-43 0 0,-21 11 269 0 0,13-5-173 0 0,0 1-34 0 0,10-7-54 0 0,-4 3 42 0 0,1 0 0 0 0,0 1 0 0 0,0 0 1 0 0,0-1-1 0 0,1 1 0 0 0,0 1 0 0 0,-3 3-50 0 0,-10 16 80 0 0,6-6 34 0 0,8-13-93 0 0,0 0 0 0 0,1 1 0 0 0,0-1 0 0 0,0 0 0 0 0,1 1 0 0 0,-1 6-21 0 0,2 5 120 0 0,1-15-80 0 0,-1-1 1 0 0,1 1-1 0 0,0-1 0 0 0,0 1 1 0 0,0-1-1 0 0,1 3-40 0 0,13 16 301 0 0,6-4 46 0 0,4-4 35 0 0,-19-12-272 0 0,0 1 0 0 0,1-1 0 0 0,-1-1 0 0 0,1 1-1 0 0,0-1 1 0 0,0 0 0 0 0,-1 0 0 0 0,1-1 0 0 0,0 0-1 0 0,0 0 1 0 0,-1-1 0 0 0,1 0 0 0 0,0 0 0 0 0,0-1-1 0 0,2 0-109 0 0,22-11 460 0 0,-18 8-298 0 0,2-2-45 0 0,-1 0-98 0 0,-2 1-101 0 0,0 0-108 0 0,-6 3 49 0 0,0 0-35 0 0,0-1-36 0 0,-1 1-38 0 0,6-3-321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1:55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1 5840 0 0,'0'0'132'0'0,"0"0"17"0"0,0 0 11 0 0,0 0 48 0 0,0 0-28 0 0,0 0-42 0 0,0 1 37 0 0,1 0-98 0 0,1 3-5 0 0,-2-3-14 0 0,1 1 45 0 0,-1-1 102 0 0,1 0 114 0 0,3 9 231 0 0,0-1-53 0 0,2 4 67 0 0,-1-1-66 0 0,2 7 151 0 0,0 3-81 0 0,-4-5-158 0 0,1 1-85 0 0,-2-1-74 0 0,1 1-62 0 0,0 13 36 0 0,2 44 80 0 0,-4-54-184 0 0,0-1 52 0 0,2 80 782 0 0,-2-66-687 0 0,-1-1-61 0 0,0-27-178 0 0,0 9 108 0 0,0 5-29 0 0,0 11 8 0 0,0-20-44 0 0,0 0 35 0 0,0-1 18 0 0,0 1 38 0 0,0 0 46 0 0,0 1 52 0 0,-2-10-218 0 0,1-2-44 0 0,-1 1-33 0 0,1 0-62 0 0,0-1-244 0 0,0 0 60 0 0,0 0 52 0 0,0 1 45 0 0,0-1 19 0 0,0 0 35 0 0,-3-2-347 0 0,3 1 213 0 0,0 1-4 0 0,0-1-87 0 0,-7-2-652 0 0</inkml:trace>
  <inkml:trace contextRef="#ctx0" brushRef="#br0" timeOffset="348.08">1 91 6072 0 0,'0'0'133'0'0,"0"0"23"0"0,0 0 12 0 0,2 0-38 0 0,3-1-85 0 0,1-1-24 0 0,1 1 40 0 0,1-2 82 0 0,1 1 62 0 0,0 0 51 0 0,-1-1 44 0 0,9-1 378 0 0,22-5 1041 0 0,-27 6-1252 0 0,1 1-72 0 0,-6 0-203 0 0,1 1-39 0 0,0 0-44 0 0,0 0-50 0 0,12-2 253 0 0,0 1-41 0 0,0 0-37 0 0,0 0-32 0 0,10 0 46 0 0,0 1-53 0 0,32 0 86 0 0,74-3-143 0 0,-77-3-113 0 0,-52 6-47 0 0,0 0-41 0 0,1 1-41 0 0,-1-1-38 0 0,1 0-37 0 0,-1 1-35 0 0,9-1-315 0 0,-2 0-79 0 0,0 0-96 0 0,0 0-88 0 0,-1-1-75 0 0,-5 1-668 0 0,3-1-866 0 0</inkml:trace>
  <inkml:trace contextRef="#ctx0" brushRef="#br0" timeOffset="852.72">799 80 6416 0 0,'0'0'141'0'0,"2"2"23"0"0,1 2-33 0 0,0 1-35 0 0,2 6 16 0 0,0 0-74 0 0,4 18-17 0 0,-7-20 22 0 0,0 0 43 0 0,0-2 17 0 0,0 0 39 0 0,0 0 46 0 0,0-1 52 0 0,6 25 376 0 0,-2 1-95 0 0,-1-3-109 0 0,2 39 475 0 0,-1 48 567 0 0,-5-66-875 0 0,-1 12 209 0 0,0-31-354 0 0,0-1 32 0 0,-4 0-27 0 0,4-29-308 0 0,0-1-3 0 0,0 0 0 0 0,0 0 10 0 0,0 0 44 0 0,0 0 11 0 0,0 0 6 0 0,0 0-14 0 0,0 0-61 0 0,0 0-27 0 0,1-1-7 0 0,6-23-12 0 0,-1-1-60 0 0,-3 12-21 0 0,0-1 0 0 0,1 1 1 0 0,3-7 2 0 0,1 3-8 0 0,3-8 53 0 0,1 1 1 0 0,2-2-46 0 0,-9 18 11 0 0,1-1 1 0 0,0 2 0 0 0,0-1 0 0 0,1 0-12 0 0,19-13-17 0 0,6 0-25 0 0,-25 17 21 0 0,-1 1-1 0 0,1 0 1 0 0,-1 0 0 0 0,5 0 21 0 0,-8 2-7 0 0,-1 0 1 0 0,1 0-1 0 0,-1 1 1 0 0,0-1-1 0 0,1 1 1 0 0,-1 0-1 0 0,1 0 1 0 0,-1 0-1 0 0,1 0 1 0 0,-1 0-1 0 0,0 1 1 0 0,1-1-1 0 0,-1 1 1 0 0,1-1-1 0 0,-1 1 0 0 0,0 0 1 0 0,1 0-1 0 0,-1 0 1 0 0,0 0-1 0 0,0 0 1 0 0,0 1-1 0 0,0-1 1 0 0,0 1-1 0 0,0-1 1 0 0,0 1-1 0 0,-1 0 1 0 0,1-1-1 0 0,0 1 1 0 0,-1 0-1 0 0,1 0 0 0 0,-1 1 8 0 0,13 19 70 0 0,-1 0 1 0 0,-1 1-72 0 0,1 9 35 0 0,-12-29-49 0 0,11 30-92 0 0,-6-12 89 0 0,-3-2 63 0 0,-2-1 72 0 0,-1-18-118 0 0,2 19 10 0 0,1-2-9 0 0,-2-13 56 0 0,0 0-37 0 0,0-1-41 0 0,0 0-41 0 0,0-1-42 0 0,0-1-44 0 0,0 1-44 0 0,0-1-46 0 0,0 0-121 0 0,0 1-74 0 0,-1-2 193 0 0,0 0-35 0 0,0 1-368 0 0,0-1 90 0 0,0 0-48 0 0,0 0-705 0 0,0 0-554 0 0,0 0-1054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02.4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5584 0 0,'0'0'165'0'0,"0"0"68"0"0,0 0-67 0 0,0 0-59 0 0,0 0-54 0 0,0-1-61 0 0,0 1-95 0 0,0-2-470 0 0,0 2 481 0 0,0-1 37 0 0,0 1 50 0 0,0 0 63 0 0,0-1 76 0 0,0 1 88 0 0,0-1 61 0 0,0 1 89 0 0,0 0 98 0 0,1 0 107 0 0,-1-1 115 0 0,0 1 125 0 0,0 0-358 0 0,0 0 33 0 0,0 0 36 0 0,0 0 37 0 0,3-1-305 0 0,1 1-36 0 0,2 2 132 0 0,1 1-100 0 0,0 3-73 0 0,10 11 179 0 0,-11-10-164 0 0,-6-7-178 0 0,20 29 493 0 0,-3 2-33 0 0,-5-9-173 0 0,1 1-34 0 0,36 56 479 0 0,-20-30-365 0 0,-16-25-191 0 0,2 12 26 0 0,-3-7-48 0 0,16 28 216 0 0,-16-34-212 0 0,-1 1 37 0 0,2 6 163 0 0,-13-29-244 0 0,0-1 2 0 0,0 0 0 0 0,0 0 2 0 0,0 0 4 0 0,0 0 2 0 0,5-4 45 0 0,-2 0-47 0 0,0-2 0 0 0,2-11 129 0 0,-1-9-118 0 0,-2-1-47 0 0,-1-26-3 0 0,0 23-96 0 0,0-1 0 0 0,5-18-7 0 0,2-12 0 0 0,-4 30 0 0 0,7-27 0 0 0,-4 29-29 0 0,5-20 71 0 0,-7 33-58 0 0,0 0-40 0 0,2-4-92 0 0,2 1-113 0 0,-4 10 79 0 0,0 0-38 0 0,1 0-43 0 0,0 1-46 0 0,-5 6 248 0 0,1 1-54 0 0,-1 0-6 0 0,0 0-47 0 0,-1 0-13 0 0,1 0-43 0 0,0 0-48 0 0,0 0-53 0 0,0 1 10 0 0,-1-1-44 0 0,1 1-45 0 0,0 0-50 0 0,0-1-51 0 0,-1 1-55 0 0,1-1-59 0 0,0 1-59 0 0,0 0-1440 0 0,-1 0-1192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05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58 6272 0 0,'0'0'141'0'0,"0"0"23"0"0,-1 0-18 0 0,1 0-62 0 0,-1 0-47 0 0,-5-3 17 0 0,0-1-116 0 0,1 1 75 0 0,0 0 50 0 0,0 0 41 0 0,-4-3 203 0 0,1 1 44 0 0,-14-4 528 0 0,3 2-165 0 0,2 2-117 0 0,0 0-80 0 0,11 4-387 0 0,1 0 31 0 0,1 0 0 0 0,0 0 1 0 0,-1 1-1 0 0,1 0 0 0 0,-1 0 0 0 0,-2 0-161 0 0,-8 5 426 0 0,7 0-270 0 0,0 3-52 0 0,3-2-85 0 0,1 0 1 0 0,0 0-1 0 0,0 1 1 0 0,0 0-1 0 0,1-1 1 0 0,0 1-1 0 0,0 0 1 0 0,1 0-1 0 0,0 1 1 0 0,0-1-1 0 0,0 0 0 0 0,1 1 1 0 0,0-1-1 0 0,1 5-19 0 0,-1 7 99 0 0,1-1-1 0 0,1 6-98 0 0,5 34 300 0 0,-1-31-227 0 0,4 2 42 0 0,3-2 40 0 0,4-4 35 0 0,-4-14-165 0 0,1-4 51 0 0,-11-5-52 0 0,0 0 0 0 0,0 0 0 0 0,0 0 0 0 0,0 0 0 0 0,0-1 0 0 0,0 1 0 0 0,0 0 0 0 0,0-1 0 0 0,0 1 0 0 0,0-1 0 0 0,1 0-24 0 0,5-3 129 0 0,-1-1 1 0 0,0 1-1 0 0,0-1 1 0 0,-1 0-1 0 0,6-6-129 0 0,-4 4 106 0 0,4-4 51 0 0,0-2-46 0 0,1-3-21 0 0,6-9 2 0 0,-16 21-78 0 0,1-3 3 0 0,1 0 0 0 0,-1 0 0 0 0,0 0 0 0 0,-1-1-1 0 0,0 1 1 0 0,0-1 0 0 0,1-6-17 0 0,-1-15 26 0 0,-2 17-26 0 0,0 0 0 0 0,0 0 0 0 0,1-1 0 0 0,2-8 0 0 0,-1 14-15 0 0,3 22-123 0 0,-1-2 107 0 0,1 11-31 0 0,1 1 37 0 0,0 0 41 0 0,1 0 43 0 0,-1-3 30 0 0,0-1 39 0 0,-1 1 40 0 0,-1 0 41 0 0,-2-11-116 0 0,1-1 1 0 0,-1 1-1 0 0,1-1 0 0 0,1 1 1 0 0,4 5-94 0 0,-3-4 55 0 0,-4-7-104 0 0,0-2 42 0 0,2 3 96 0 0,-2-4-74 0 0,-1-1-86 0 0,0-1-49 0 0,0 1-74 0 0,1-1-44 0 0,-1 0-76 0 0,1 1-84 0 0,-1 0-95 0 0,0-1 213 0 0,-1 0-35 0 0,1 1-406 0 0,0-1-103 0 0,0 1-79 0 0,1-1 65 0 0,-1 1-461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07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8984 0 0,'0'0'200'0'0,"0"0"33"0"0,0 0 15 0 0,0 0 7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09.1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43 119 6336 0 0,'0'0'141'0'0,"0"0"23"0"0,0 0 11 0 0,1-1-29 0 0,9-3-145 0 0,-3-1 69 0 0,-1-1 57 0 0,-1 1 43 0 0,0-1 109 0 0,5-4 284 0 0,0-2-56 0 0,1-5 45 0 0,-2-8 202 0 0,-8 20-663 0 0,-2 0 11 0 0,1 2-39 0 0,-2-3-24 0 0,-2 1 89 0 0,1 2-54 0 0,-5 2 9 0 0,7 1-58 0 0,0 0-2 0 0,-1 0 0 0 0,1 1 0 0 0,0-1 0 0 0,-1 0 0 0 0,1 0 0 0 0,-1 1 0 0 0,1-1 0 0 0,0 1 0 0 0,-1-1 0 0 0,1 1 0 0 0,0 0 0 0 0,-1 0-23 0 0,-14 14 214 0 0,4 6-54 0 0,2 0-43 0 0,3-5-42 0 0,-4 8 40 0 0,6-8-1 0 0,0 0 1 0 0,1 0-1 0 0,1 0-114 0 0,-1 4 67 0 0,2-1-42 0 0,0 6-18 0 0,2-18 21 0 0,0 0 0 0 0,1 0 0 0 0,0 0 0 0 0,0 0 0 0 0,0 0 0 0 0,1 0 0 0 0,0 1-28 0 0,7 10 16 0 0,3-3-85 0 0,-5-8-9 0 0,2-1-36 0 0,1-2-39 0 0,1 0-44 0 0,-10-4 43 0 0,1 1-243 0 0,1-1-83 0 0,1 1-363 0 0,0 0-99 0 0,0 0-524 0 0,3-1-834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09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87 458 5208 0 0,'0'0'116'0'0,"0"0"17"0"0,0 0 11 0 0,0 0-48 0 0,0 0-47 0 0,-3 2-31 0 0,0-1 14 0 0,-8 9 419 0 0,1 1-57 0 0,1 2-53 0 0,2 1-49 0 0,1 1-46 0 0,1 1-42 0 0,1 0-37 0 0,0-1-34 0 0,-2 8 11 0 0,-4 25 153 0 0,5-16-146 0 0,2-8-22 0 0,3-17-114 0 0,0-1-1 0 0,1 0 0 0 0,0 1 0 0 0,0-1 0 0 0,1 3-14 0 0,5 10 67 0 0,4-3 74 0 0,-1-8 15 0 0,1-3 62 0 0,-9-5-201 0 0,-1 1-1 0 0,0-1 1 0 0,1 0 0 0 0,-1 0-1 0 0,1 0 1 0 0,-1 0-1 0 0,1 0 1 0 0,-1 0-1 0 0,0 0 1 0 0,1 0-1 0 0,-1-1 1 0 0,1 1 0 0 0,-1 0-1 0 0,0-1 1 0 0,1 0-1 0 0,0 0-16 0 0,1 0 31 0 0,0-1 0 0 0,-1 0 0 0 0,1 0 0 0 0,0 0 0 0 0,-1 0 0 0 0,1-1 0 0 0,0 0-31 0 0,16-22 150 0 0,-6 2-83 0 0,-10 18-66 0 0,3-5 6 0 0,-1-1 0 0 0,-1 0-1 0 0,0 0 1 0 0,0 0 0 0 0,-1 0-1 0 0,-1-1 1 0 0,0 1 0 0 0,0-1-1 0 0,-1-8-6 0 0,0-19 37 0 0,-2 1 0 0 0,-3-13-37 0 0,-1-18 16 0 0,-6-69-16 0 0,1 34 0 0 0,10 91 5 0 0,-3-27 84 0 0,0-62 241 0 0,3 106-138 0 0,1 0-55 0 0,1 1-28 0 0,0 1-17 0 0,2 3 0 0 0,-2-3 22 0 0,2 19 145 0 0,1-1-70 0 0,1 0-56 0 0,-1 1-39 0 0,12 47 111 0 0,-12-41-77 0 0,-2-11-287 0 0,0 0 93 0 0,-1 0 82 0 0,0 1 70 0 0,0 3 93 0 0,-1 0 64 0 0,1 6 104 0 0,0 14 215 0 0,-1 0-53 0 0,-1-15-258 0 0,0-4-125 0 0,0-1-97 0 0,0-3-93 0 0,0 0-94 0 0,0-1-103 0 0,0 1-118 0 0,0-11 145 0 0,0 0-33 0 0,0 0-34 0 0,0 0-37 0 0,0 0-36 0 0,0 1-39 0 0,0-1-39 0 0,0 0-42 0 0,0-6-1313 0 0,0 2-1030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1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12 7256 0 0,'0'0'165'0'0,"0"0"22"0"0,0 0 7 0 0,-2 0-23 0 0,-6-1-219 0 0,-2 1 84 0 0,2-1 42 0 0,1 0 42 0 0,-1 1 44 0 0,0 0 43 0 0,1 1 43 0 0,0 0 43 0 0,0 1 44 0 0,1 1 43 0 0,-1-1-127 0 0,-1-1-42 0 0,-6 2 133 0 0,-17 17 213 0 0,22-12-415 0 0,1 2-39 0 0,0 0-33 0 0,-2 1 1 0 0,5-1-52 0 0,2-4-16 0 0,0-1 4 0 0,1-1-1 0 0,0 0 1 0 0,0 1 0 0 0,1 0 0 0 0,-1-1-1 0 0,1 1 1 0 0,0 0 0 0 0,0 0 0 0 0,1 3-7 0 0,-2 32 9 0 0,1-22 5 0 0,1-1 1 0 0,0 1 0 0 0,3 14-15 0 0,11 38 86 0 0,-10-56-36 0 0,1 1-1 0 0,0-1 1 0 0,8 14-50 0 0,-10-22 30 0 0,1 1 1 0 0,0-1 0 0 0,0 0 0 0 0,0-1 0 0 0,1 1 0 0 0,0-1-1 0 0,0 0 1 0 0,6 5-31 0 0,-7-7 29 0 0,0-1-1 0 0,0 1 1 0 0,0-1-1 0 0,0 0 1 0 0,1 0-1 0 0,0 0-28 0 0,0 0 35 0 0,0-1 0 0 0,0 0 0 0 0,0 0 0 0 0,0 0-1 0 0,-1-1 1 0 0,5 0-35 0 0,-1 0 97 0 0,1 0-1 0 0,-1-1 0 0 0,1 0 0 0 0,-1-1 1 0 0,1 0-1 0 0,-1 0 0 0 0,0-1 0 0 0,0 0 1 0 0,0-1-1 0 0,0 1 0 0 0,0-1 0 0 0,-1-1 0 0 0,0 0 1 0 0,0 0-1 0 0,0 0 0 0 0,5-5-96 0 0,22-22 435 0 0,-2-2-80 0 0,-25 25-258 0 0,0 0 0 0 0,-1 0 0 0 0,0-1-97 0 0,-2 2 60 0 0,0 0 0 0 0,0 0 0 0 0,-1-1 1 0 0,1-2-61 0 0,1-6 82 0 0,-2 7-27 0 0,0 0-1 0 0,0 0 0 0 0,-1 0 0 0 0,0-1 0 0 0,-1 1 1 0 0,0-5-55 0 0,-1 5 42 0 0,-1-1 1 0 0,0 1-1 0 0,0 0 1 0 0,-1-1-1 0 0,0 1 1 0 0,-1 0-1 0 0,-3-6-42 0 0,4 9 17 0 0,-1 1 1 0 0,-1-1-1 0 0,1 1 1 0 0,-1 0-1 0 0,-1-1-17 0 0,0 1 1 0 0,1 1 1 0 0,-1 0-1 0 0,0 0 1 0 0,-1 0 0 0 0,-3-2-2 0 0,-21-10 26 0 0,-6 5-57 0 0,27 10 7 0 0,-1 0-1 0 0,1 1 1 0 0,-1 0 0 0 0,1 1-1 0 0,-1 0 1 0 0,0 0 0 0 0,1 1-1 0 0,-1 0 1 0 0,1 1 0 0 0,-7 2 24 0 0,6-1 17 0 0,1-1-58 0 0,0 1-61 0 0,1 1-64 0 0,0 0-70 0 0,7-3 114 0 0,1-1 10 0 0,0 0-42 0 0,0 0-132 0 0,0 0-242 0 0,0 0 295 0 0,0 0 114 0 0,0 0-34 0 0,0 0-7 0 0,0 0-35 0 0,0 0-40 0 0,0 0-44 0 0,0 0-50 0 0,0 0-44 0 0,0 0-40 0 0,0 0-34 0 0,0 0-130 0 0,0 0-34 0 0,0 0-1343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07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256 280 7376 0 0,'0'0'183'0'0,"0"0"-76"0"0,0-1-58 0 0,-3-1-10 0 0,2 1 4 0 0,-5-4-170 0 0,0 0 111 0 0,0-1 103 0 0,0 1 91 0 0,0-1 77 0 0,0 1 63 0 0,-3-2 167 0 0,-14-11 1035 0 0,12 11-923 0 0,2 1-159 0 0,4 3-266 0 0,0 0-36 0 0,-8-1 254 0 0,-2 5-67 0 0,1 4-62 0 0,0 3-57 0 0,1 3-53 0 0,2 1-47 0 0,1 0-43 0 0,3 0-37 0 0,-15 37 90 0 0,14-29-96 0 0,1 1-1 0 0,-3 15-17 0 0,7-22-1 0 0,0 0-1 0 0,2 0 1 0 0,-1 0 0 0 0,2 1-1 0 0,0-1 1 0 0,0 0-1 0 0,1 1 1 0 0,2 4 1 0 0,1-5 0 0 0,0-1 0 0 0,1 0 0 0 0,0 0 0 0 0,1-1 0 0 0,0 1 0 0 0,1-1 0 0 0,1-1 0 0 0,0 1 0 0 0,3 2 0 0 0,1 0-65 0 0,11 10 77 0 0,-12-14-41 0 0,3 0-91 0 0,-7-5 11 0 0,0-1-42 0 0,1-1-47 0 0,-1 0-54 0 0,1-1-60 0 0,0-1-66 0 0,6-1-268 0 0</inkml:trace>
  <inkml:trace contextRef="#ctx0" brushRef="#br0" timeOffset="433.83">489 299 7136 0 0,'0'0'165'0'0,"0"1"-8"0"0,-1-1-66 0 0,0 0-44 0 0,-3 2-6 0 0,2-1 3 0 0,-12 2 74 0 0,2-1-58 0 0,1 3-39 0 0,5-2 2 0 0,1 0 45 0 0,-1 1 39 0 0,1-1 34 0 0,-2 4 161 0 0,0 0 61 0 0,-11 17 976 0 0,12-12-833 0 0,3-6-294 0 0,0 1-42 0 0,1 0-50 0 0,-1 0-58 0 0,-4 19 294 0 0,1 0-64 0 0,2 6-3 0 0,-1 15 73 0 0,5-39-296 0 0,0 1 0 0 0,0 0 0 0 0,1 0 1 0 0,1 2-67 0 0,1 9 74 0 0,-2-15-69 0 0,3 9 22 0 0,2-4 49 0 0,3-2 63 0 0,-7-7-109 0 0,-1 0-1 0 0,1 0 1 0 0,-1-1-1 0 0,1 1 1 0 0,0 0-1 0 0,-1-1 1 0 0,1 0-1 0 0,0 1 1 0 0,0-1-30 0 0,1 0 43 0 0,0 0 0 0 0,0 0 1 0 0,0 0-1 0 0,0 0 0 0 0,0-1 0 0 0,0 1 1 0 0,0-1-1 0 0,0 0 0 0 0,0 0 1 0 0,0 0-44 0 0,8-5 98 0 0,-1 0-41 0 0,4-6 183 0 0,0-1-61 0 0,-1-1-52 0 0,-2 0-43 0 0,7-15-9 0 0,-13 19-59 0 0,0-1 0 0 0,0 0-1 0 0,-1 0 1 0 0,-1-1 0 0 0,2-7-16 0 0,-4 13 0 0 0,0 1 11 0 0,0-1 0 0 0,1 1 0 0 0,-1 0 0 0 0,1 0 0 0 0,0 0 0 0 0,2-4-11 0 0,11-17-13 0 0,-13 26-61 0 0,1 3 37 0 0,5 7 4 0 0,-3-1 9 0 0,0 0 0 0 0,-1 1 0 0 0,0 0 0 0 0,-1 0 0 0 0,1 4 24 0 0,12 29-5 0 0,-12-33 7 0 0,0 0 0 0 0,-1 0 1 0 0,0 3-3 0 0,2 6-21 0 0,2-1-64 0 0,-4-8-110 0 0,-2-7 91 0 0,0 1-58 0 0,0-2-34 0 0,0 1-69 0 0,-1-1-83 0 0,0 0-97 0 0,0-2 131 0 0,0 1-47 0 0,0-1-41 0 0,0 0-38 0 0,0 1-127 0 0,0-1-37 0 0,0 0-1334 0 0</inkml:trace>
  <inkml:trace contextRef="#ctx0" brushRef="#br0" timeOffset="808.83">815 36 6704 0 0,'0'0'149'0'0,"0"0"23"0"0,0 0 12 0 0,0 0 24 0 0,0 0 75 0 0,0 1 24 0 0,-1 0-109 0 0,-1 2-67 0 0,-1 4 61 0 0,2-5-76 0 0,-4 15 416 0 0,3 3-115 0 0,4 0-88 0 0,1 0-59 0 0,-1 2 36 0 0,4 20 178 0 0,2-1-81 0 0,4 23 164 0 0,-3 4 40 0 0,5 50 383 0 0,-11-83-714 0 0,4 31 347 0 0,-8-54-505 0 0,1-10-107 0 0,0 0 0 0 0,0 0 0 0 0,0 0 0 0 0,0 0-1 0 0,0 0 1 0 0,0 0 0 0 0,0 0 0 0 0,1 0 0 0 0,-1 0 0 0 0,1 0 0 0 0,-1 0-1 0 0,1 0 1 0 0,0 0 0 0 0,0 0-11 0 0,0 0 31 0 0,-1-2-74 0 0,0 0-37 0 0,0 0-132 0 0,0 0 154 0 0,0 0-9 0 0,0 0-19 0 0,0 0-37 0 0,0 0-16 0 0,0 0-38 0 0,0 0-44 0 0,0 0-49 0 0,0 0-53 0 0,0 0-49 0 0,0 0-44 0 0,0 0-37 0 0,0 0-135 0 0,0 0-37 0 0,0 0-1383 0 0</inkml:trace>
  <inkml:trace contextRef="#ctx0" brushRef="#br0" timeOffset="1109.03">1055 0 8928 0 0,'0'0'200'0'0,"0"0"33"0"0,0 0 14 0 0,1 1-41 0 0,8 8-255 0 0,-1 1 81 0 0,-1 1 75 0 0,0 1 66 0 0,0 1 57 0 0,-1 0 49 0 0,5 12 392 0 0,-6-12-429 0 0,0 1-33 0 0,4 13 129 0 0,-3 1-83 0 0,7 36 246 0 0,-10-44-324 0 0,0 0 33 0 0,-1-3-1 0 0,1-1 41 0 0,1 6 33 0 0,4 36 362 0 0,-6-36-427 0 0,2 8 218 0 0,-2-15-229 0 0,0 1-51 0 0,0-5-96 0 0,-1 0-45 0 0,-1-1-44 0 0,1 1-44 0 0,-1 0-48 0 0,0 1-54 0 0,0-12-55 0 0,0 1-41 0 0,0-1-36 0 0,0 0-34 0 0,0 0-224 0 0,1 1-55 0 0,-1 0-736 0 0,0-1 428 0 0,1 2-665 0 0,1 1-866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06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45 7744 0 0,'0'0'174'0'0,"0"0"29"0"0,0 0 12 0 0,-1 1-37 0 0,0 1-93 0 0,-3 4 54 0 0,2-2 32 0 0,0 12 494 0 0,2 2-94 0 0,2 0-91 0 0,0 0-91 0 0,0 2-46 0 0,3 17 160 0 0,1 0-34 0 0,0 3-5 0 0,-2-1-43 0 0,-2-22-241 0 0,0-1-27 0 0,-2-3-14 0 0,1 2 37 0 0,-1 7 80 0 0,0-21-222 0 0,0-1-125 0 0,0 0 24 0 0,0 0-60 0 0,0 0-72 0 0,0 0-116 0 0,0 0 106 0 0,0 0-34 0 0,0 0-332 0 0,0 0 78 0 0,0 0-46 0 0,0 0-641 0 0,0 0-506 0 0,0 0-962 0 0</inkml:trace>
  <inkml:trace contextRef="#ctx0" brushRef="#br0" timeOffset="422.86">284 1 6016 0 0,'0'0'133'0'0,"0"0"23"0"0,0 0 11 0 0,-1 0-54 0 0,0 1-58 0 0,-11 5-55 0 0,8-4-29 0 0,1-1 45 0 0,-1 1 42 0 0,0-1 38 0 0,0 0 61 0 0,0 1 39 0 0,-3 0 155 0 0,1 0 45 0 0,-7 3 416 0 0,5-2-328 0 0,1-1-167 0 0,3 0-200 0 0,1-1-32 0 0,0 1 61 0 0,1-1-35 0 0,-1 2 1 0 0,1-1-42 0 0,-6 4 97 0 0,4-4-16 0 0,1 1-65 0 0,-2 1-27 0 0,4-2-42 0 0,0-1 0 0 0,0 1-1 0 0,0 0 1 0 0,0-1 0 0 0,1 1-1 0 0,-1 0 1 0 0,1 0 0 0 0,-1 0-1 0 0,1-1 1 0 0,0 1 0 0 0,0 1-17 0 0,-1-1 10 0 0,1-2-10 0 0,0 1 0 0 0,-1-1 0 0 0,1 1 0 0 0,0-1 0 0 0,0 1 0 0 0,0 0 0 0 0,0-1 0 0 0,0 1 0 0 0,-1-1 0 0 0,1 1 0 0 0,0 0 0 0 0,0-1 0 0 0,1 1 0 0 0,-1-1 0 0 0,0 1 0 0 0,0-1 0 0 0,0 1 0 0 0,0 0 0 0 0,0-1 0 0 0,1 1 0 0 0,-1-1 0 0 0,0 1 0 0 0,0-1 0 0 0,1 1 0 0 0,-1-1 0 0 0,1 1 0 0 0,0 1 0 0 0,0 5 0 0 0,1-1 0 0 0,1 1 0 0 0,-1-1 0 0 0,1 1 0 0 0,0-1 0 0 0,0 0 0 0 0,1 0 0 0 0,2 3 0 0 0,-6-9 0 0 0,7 12 0 0 0,0-1 0 0 0,1 0 0 0 0,1-1 0 0 0,-1 0 0 0 0,8 6 0 0 0,-14-15 1 0 0,5 5 32 0 0,0 1 41 0 0,4 3 118 0 0,13 17 354 0 0,-17-18-418 0 0,0 2-46 0 0,-2 3 402 0 0,-5 1-116 0 0,-5 0-105 0 0,-4-1-97 0 0,-2 0-87 0 0,-1-2-79 0 0,-1-1-69 0 0,1-3-60 0 0,10-6 117 0 0,-1-1-42 0 0,2 0-18 0 0,-1-1-36 0 0,0 1-17 0 0,1-1-34 0 0,-1 0-40 0 0,1 1-43 0 0,0-1 4 0 0,-1 0-36 0 0,1 0-37 0 0,0 0-41 0 0,-1 0-44 0 0,1 0-44 0 0,-1 0-48 0 0,1 0-51 0 0,-3 0-971 0 0,-1 0-853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04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28 283 6824 0 0,'0'0'149'0'0,"0"0"23"0"0,0 0 13 0 0,1 0-70 0 0,2 0-9 0 0,-1 0 21 0 0,1 0 52 0 0,-1 0 20 0 0,0 0 53 0 0,0 0 63 0 0,-1 0 71 0 0,10-4 323 0 0,0-3-60 0 0,0-2-78 0 0,-1-1-94 0 0,-1-3-111 0 0,-5 7-230 0 0,-2-1-35 0 0,0 1-36 0 0,0-1-38 0 0,-2 0-41 0 0,-1 0-42 0 0,-5-10 101 0 0,4 11-22 0 0,-1 0 0 0 0,0 1 1 0 0,0 0-1 0 0,-1 0 0 0 0,0 0 0 0 0,0 0 0 0 0,0 0-23 0 0,2 3 7 0 0,-1 0 0 0 0,1 0 0 0 0,-1-1 0 0 0,0 2 0 0 0,1-1 0 0 0,-1 0 0 0 0,-1 0-7 0 0,-4 1 0 0 0,7 1 0 0 0,0 0 0 0 0,0 0 0 0 0,0 0 0 0 0,1 0 0 0 0,-1 0 0 0 0,0 0 0 0 0,0 0 0 0 0,0 1 0 0 0,0-1 0 0 0,0 0 0 0 0,0 0 0 0 0,0 1 0 0 0,1-1 0 0 0,-1 1 0 0 0,0-1 0 0 0,0 1 0 0 0,1-1 0 0 0,-1 1 0 0 0,0-1 0 0 0,1 1 0 0 0,-1 0 0 0 0,0-1 0 0 0,1 1 0 0 0,-1 0 0 0 0,1 0 0 0 0,-1 0 0 0 0,1-1 0 0 0,-1 1 0 0 0,1 0 0 0 0,0 0 0 0 0,-1 0 0 0 0,1 0 0 0 0,0 0 0 0 0,0-1 0 0 0,0 2 0 0 0,-3 5 0 0 0,0-1 0 0 0,1 0 1 0 0,0-1 0 0 0,0 1 0 0 0,0 0 0 0 0,1 0 0 0 0,-1 1 0 0 0,2-1-1 0 0,-1 0 1 0 0,1 0 0 0 0,-1 1-1 0 0,3 29 75 0 0,1-2 104 0 0,0-20-62 0 0,0 0-1 0 0,1 0 0 0 0,1 0 1 0 0,4 7-117 0 0,-3-5 70 0 0,-3-9-33 0 0,1 1-1 0 0,-1-1 0 0 0,1 0 1 0 0,2 2-37 0 0,-1-2 25 0 0,1 0-1 0 0,0-1 1 0 0,-1 1 0 0 0,4 1-25 0 0,-5-5 8 0 0,-1 0 0 0 0,0 0 1 0 0,1 0-1 0 0,0-1 0 0 0,0 1 0 0 0,-1-1 1 0 0,2 0-1 0 0,-1 0 0 0 0,0-1 0 0 0,0 1 1 0 0,0-1-1 0 0,1 0 0 0 0,-1 0 1 0 0,1 0-1 0 0,-1-1 0 0 0,0 1 0 0 0,1-1 1 0 0,3 0-9 0 0,-5-1-124 0 0,1 0 89 0 0,-1 0 59 0 0,6-2 107 0 0,-4 0-116 0 0,-2 2-70 0 0,0-1-67 0 0,-1 1-44 0 0,1-1-67 0 0,-1 1-79 0 0,0-1-87 0 0,1 1-97 0 0,-1-1-107 0 0,0 1-116 0 0,0-1-126 0 0,3-1-753 0 0,1-3-910 0 0,-6 6 2505 0 0</inkml:trace>
  <inkml:trace contextRef="#ctx0" brushRef="#br0" timeOffset="276.26">358 98 6968 0 0,'0'0'157'0'0,"0"0"23"0"0,0 0 11 0 0,0 1-47 0 0,4 4-96 0 0,1 2-7 0 0,1 1 75 0 0,0-1 66 0 0,0 0 55 0 0,2 1 108 0 0,1 0 48 0 0,18 15 907 0 0,-13-11-649 0 0,-7-6-367 0 0,0 1-38 0 0,2 1 6 0 0,0 1-106 0 0,1 2 292 0 0,18 19 874 0 0,-19-19-912 0 0,-1 1-53 0 0,23 30 695 0 0,-19-24-667 0 0,1-1-49 0 0,-1 0-66 0 0,-1 1-83 0 0,-4-8-56 0 0,13 14 39 0 0,-11-14-53 0 0,-8-10-258 0 0,-1 0 64 0 0,1 1 54 0 0,-1-1 45 0 0,1 1 92 0 0,2 0 273 0 0,-3-1-292 0 0,1 0-87 0 0,-1 1-39 0 0,1-1-46 0 0,-1 0-53 0 0,0 0-61 0 0,1 1-67 0 0,-1-1 49 0 0,0 0-36 0 0,0 0-38 0 0,0 0-38 0 0,0 0-42 0 0,0 1-44 0 0,0-1-46 0 0,0 0-47 0 0,0 0 157 0 0,0 0-47 0 0,0 0-42 0 0,0 0-36 0 0,0 0-136 0 0,0 0-36 0 0,0 0-1426 0 0</inkml:trace>
  <inkml:trace contextRef="#ctx0" brushRef="#br0" timeOffset="568.48">602 1 8232 0 0,'0'0'182'0'0,"0"0"29"0"0,0 0 14 0 0,-1 0-64 0 0,1 1-84 0 0,-2 2-58 0 0,-2 4-49 0 0,3-5 62 0 0,0 0-15 0 0,-9 24 203 0 0,2 2-68 0 0,5-10-98 0 0,-2-1 0 0 0,0 0 0 0 0,-4 7-54 0 0,3-9 62 0 0,-1 0 37 0 0,-29 53 339 0 0,24-45-315 0 0,1-4-55 0 0,-16 24 186 0 0,16-26-211 0 0,1 0-76 0 0,0 0-108 0 0,5-8 21 0 0,0-1-39 0 0,4-6-5 0 0,-1 2-181 0 0,0 0-72 0 0,-1 1-316 0 0,0 0-88 0 0,-3 2-485 0 0,-3 3-746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02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1 414 7688 0 0,'0'0'166'0'0,"0"0"29"0"0,0 0 14 0 0,2 0-25 0 0,3 2-279 0 0,0-1 44 0 0,-1 0 42 0 0,1 0 39 0 0,0 0 37 0 0,-1-1 35 0 0,6 1 194 0 0,-5 0-65 0 0,0-1 34 0 0,6-1 350 0 0,3-2 233 0 0,8-5 523 0 0,-16 5-930 0 0,0-1-51 0 0,0-1-47 0 0,-1-1-45 0 0,-1 1-41 0 0,0-2-38 0 0,3-6 119 0 0,-3 1-149 0 0,0 0-60 0 0,-2-3-32 0 0,0-6-22 0 0,-2 19-73 0 0,0 1 0 0 0,0-1 0 0 0,-1 1 0 0 0,1-1 0 0 0,0 1 0 0 0,-1-1 0 0 0,1 1 0 0 0,-1-1 0 0 0,1 1 0 0 0,-1-1-2 0 0,0 1 4 0 0,1 0 0 0 0,-1 0 0 0 0,1 1 0 0 0,-1-1 0 0 0,0 0 0 0 0,1 0 0 0 0,-1 1 0 0 0,0-1 0 0 0,0 0 0 0 0,0 1 0 0 0,1-1 0 0 0,-1 1 0 0 0,0-1 0 0 0,0 1 0 0 0,0-1 0 0 0,0 1 0 0 0,0 0 0 0 0,0-1 0 0 0,0 1-4 0 0,-1 0 6 0 0,0-1 1 0 0,1 1 0 0 0,-1 0 0 0 0,0 0 0 0 0,0 0 0 0 0,0 0 0 0 0,0 1 0 0 0,1-1 0 0 0,-1 0 0 0 0,0 1 0 0 0,0 0-7 0 0,-12 6 20 0 0,8-3-20 0 0,0 1 0 0 0,0 0 0 0 0,1 0 0 0 0,0 1 0 0 0,0 0 0 0 0,1 0 0 0 0,-1 0 0 0 0,1 0 0 0 0,0 2 0 0 0,-3 5 0 0 0,0 1 0 0 0,2-1 0 0 0,0 1 0 0 0,-1 5 0 0 0,4-7 0 0 0,0 0 0 0 0,1 0 0 0 0,0 0 0 0 0,1 0 0 0 0,0 0 0 0 0,2 10 0 0 0,0-13 9 0 0,-1 0-1 0 0,1 1 1 0 0,0-1 0 0 0,1 0 0 0 0,0 0 0 0 0,1 0 0 0 0,0-1 0 0 0,0 1 0 0 0,1-1 0 0 0,0 0 0 0 0,1 1-9 0 0,2 1-58 0 0,1-1 55 0 0,5 3 62 0 0,-9-7-18 0 0,0-1 0 0 0,0-1-1 0 0,1 1 1 0 0,-1-1 0 0 0,3 1-41 0 0,11 3 7 0 0,-9-6-59 0 0,0-1-48 0 0,0-2-58 0 0,-1-2-67 0 0,1-1-74 0 0,-1-3-85 0 0,0-1-751 0 0,2 2-43 0 0</inkml:trace>
  <inkml:trace contextRef="#ctx0" brushRef="#br0" timeOffset="371">302 270 4480 0 0,'0'0'132'0'0,"0"2"-23"0"0,3 3-70 0 0,1-1-1 0 0,-1 0 72 0 0,0 1 60 0 0,0-1 53 0 0,0 1 76 0 0,0 0 41 0 0,7 11 887 0 0,-6-9-727 0 0,1 1 3 0 0,-2-2-242 0 0,1 0-96 0 0,3 6 429 0 0,-1-1-62 0 0,0 1-58 0 0,1-1-51 0 0,-1 1-46 0 0,0-1-42 0 0,4 13 238 0 0,6 10 171 0 0,1 3 11 0 0,-5 1-48 0 0,-8-19-413 0 0,0 2 84 0 0,0 0 44 0 0,-2 0 61 0 0,-1 0 78 0 0,-1-19-339 0 0,0-2-39 0 0,0 1-91 0 0,-1 0-62 0 0,-1 1-34 0 0,2-1 52 0 0,-1-1 29 0 0,1 1 49 0 0,-1-1 57 0 0,1 0 69 0 0,-12-15-77 0 0,4-3-49 0 0,6 11-91 0 0,0 0 0 0 0,0 0 0 0 0,1 0 0 0 0,-1-6-35 0 0,1 1 12 0 0,1 0 0 0 0,0-1 1 0 0,1 1-1 0 0,0 0 0 0 0,3-9-12 0 0,-2 12 0 0 0,1 0 0 0 0,0-1 0 0 0,1 1 0 0 0,0 1 0 0 0,0-1 0 0 0,1 1 0 0 0,1-3 0 0 0,12-15 0 0 0,13-13 0 0 0,-18 23 0 0 0,-1 2-103 0 0,20-14 40 0 0,-21 20-22 0 0,-1 1-81 0 0,-4 3 28 0 0,1 0-39 0 0,-1 0-43 0 0,0 1-50 0 0,0-1-53 0 0,1 0-58 0 0,-1 1-64 0 0,0-1-69 0 0,-1 1 105 0 0,-1 1-38 0 0,-2 1 77 0 0,-1 0-49 0 0,1 0-43 0 0,-1 1-38 0 0,1-1-141 0 0,-1 0-37 0 0,4-2-1486 0 0</inkml:trace>
  <inkml:trace contextRef="#ctx0" brushRef="#br0" timeOffset="831.78">838 1 7688 0 0,'0'0'166'0'0,"0"0"29"0"0,0 0 14 0 0,0 0 38 0 0,0 0 108 0 0,0 0 42 0 0,0 0-206 0 0,0 0-41 0 0,0 0 45 0 0,0 1-94 0 0,2 2-15 0 0,0-1 7 0 0,3 8 313 0 0,1 0-53 0 0,-1 0-47 0 0,-1 0-44 0 0,1 3 3 0 0,0 0-46 0 0,1 7 42 0 0,0 1-57 0 0,11 33 291 0 0,3 5 1033 0 0,-1 9-1528 0 0,-6-18 542 0 0,2-2-88 0 0,-6-10-107 0 0,-2 2-45 0 0,-1-1-31 0 0,5 25 155 0 0,2 9 25 0 0,-10-45-313 0 0,-1-13-69 0 0,-1-4-58 0 0,0-3 0 0 0,-1-6-2 0 0,0-2-55 0 0,0 0-73 0 0,0 0-130 0 0,0 0 120 0 0,0 0-55 0 0,0 0-79 0 0,0 0 83 0 0,0 0-37 0 0,0 0-42 0 0,0 0-39 0 0,0 0-401 0 0,0 0 98 0 0,0 0-53 0 0,0 0-769 0 0,0 0-603 0 0,0 0-1150 0 0</inkml:trace>
  <inkml:trace contextRef="#ctx0" brushRef="#br0" timeOffset="1157.9">807 431 6216 0 0,'0'0'133'0'0,"0"0"-1"0"0,1-1-56 0 0,3-3 43 0 0,19-13-20 0 0,-7 7-1 0 0,-1 2 13 0 0,-1 0 34 0 0,10-4 190 0 0,-13 5-116 0 0,0 0 42 0 0,12-7 103 0 0,1 0-86 0 0,-2 3-80 0 0,-7 5-1 0 0,0 0-1 0 0,8-2-196 0 0,-12 5 11 0 0,7-1-38 0 0,-17 4 26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11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1 275 6384 0 0,'0'0'137'0'0,"1"0"-37"0"0,1-1 14 0 0,1 0-81 0 0,5-3-17 0 0,-5 2-144 0 0,0 0 54 0 0,0 0 51 0 0,0 0 45 0 0,0 0 44 0 0,0-1 39 0 0,4-1 209 0 0,-1-1 67 0 0,-1 0 71 0 0,1 1 15 0 0,7-9 925 0 0,-8 8-825 0 0,5-7 176 0 0,0 0-110 0 0,0-1-102 0 0,0 0-94 0 0,-1 0-84 0 0,0 0-77 0 0,-2-1-68 0 0,-1 0-60 0 0,-1 1-44 0 0,-4 0-34 0 0,-1 10-63 0 0,-1 1 1 0 0,1-1 0 0 0,0 0 0 0 0,-1 1 0 0 0,0-1 0 0 0,1 1-1 0 0,-1-1 1 0 0,-1 0-8 0 0,0-1-1 0 0,-1-1 0 0 0,1 1 0 0 0,-1-1 0 0 0,-1 1 0 0 0,1 0 0 0 0,-1 0 0 0 0,1 1 0 0 0,-1-1 0 0 0,-1 0 1 0 0,1 1-59 0 0,-10-9-39 0 0,-2 3 106 0 0,15 9-3 0 0,0 0 0 0 0,0 0-1 0 0,0 0 1 0 0,0-1 0 0 0,0 1 0 0 0,0 0 0 0 0,0 0 0 0 0,0 0 0 0 0,0 1 0 0 0,0-1 0 0 0,0 0-1 0 0,0 0 1 0 0,0 0 0 0 0,0 1 0 0 0,0-1 0 0 0,0 1 0 0 0,0-1 0 0 0,0 0 0 0 0,0 1 0 0 0,1 0 0 0 0,-1-1-1 0 0,0 1 1 0 0,0-1 0 0 0,0 1 0 0 0,1 0 0 0 0,-1 0 0 0 0,0 0 0 0 0,1-1 0 0 0,-1 1 0 0 0,1 0 0 0 0,-1 0-1 0 0,1 0 1 0 0,-1 0 0 0 0,1 0-5 0 0,-10 21 78 0 0,7-9-37 0 0,0 1 0 0 0,1-1 1 0 0,0 2-42 0 0,-1 9 80 0 0,-2 8 212 0 0,0 29-292 0 0,5-42 132 0 0,0-1 0 0 0,2 7-132 0 0,-1-17 34 0 0,1 0 0 0 0,-1-1 0 0 0,1 1 0 0 0,0-1 0 0 0,1 2-34 0 0,10 11 68 0 0,-12-18-66 0 0,0-1 0 0 0,1 1 0 0 0,-1-1 0 0 0,1 0 0 0 0,-1 0 0 0 0,1 1 0 0 0,0-1 0 0 0,-1 0 0 0 0,1-1 0 0 0,1 2-2 0 0,24 4 111 0 0,-20-5-107 0 0,-2-1-31 0 0,1 0-34 0 0,-1-1-44 0 0,1 0-52 0 0,-1 0-20 0 0,-1 0-46 0 0,1 0-53 0 0,0 0-55 0 0,-1-1-63 0 0,1 0-65 0 0,0 0-71 0 0,-1 0-77 0 0,-2 1 285 0 0,-1 1-37 0 0,2-2-454 0 0,0 1-290 0 0,2-2-694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14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248 100 7256 0 0,'0'0'165'0'0,"0"0"22"0"0,0 0 7 0 0,-1-1-51 0 0,0 0-80 0 0,-3-7-62 0 0,3 5 75 0 0,-2-6 682 0 0,-3-1-51 0 0,1 4-277 0 0,-1 0-45 0 0,2 1-104 0 0,-1 1-40 0 0,1 0-47 0 0,0 1-51 0 0,-13-10 541 0 0,2 1-94 0 0,-2 2-77 0 0,-1 6-66 0 0,-3 6-59 0 0,0 6-237 0 0,2 3-36 0 0,-6 10 3 0 0,5 5-44 0 0,15-19-55 0 0,1 0 0 0 0,1 1-1 0 0,0-1 1 0 0,0 1 0 0 0,0 0-1 0 0,-1 8-18 0 0,2-8 41 0 0,1 1 0 0 0,0 0-1 0 0,0 9-40 0 0,2 20 76 0 0,0-26-70 0 0,1-1-1 0 0,0 1 0 0 0,4 10-5 0 0,-5-15 1 0 0,2-1 0 0 0,-1 0 1 0 0,1-1-1 0 0,0 1 1 0 0,0 0-1 0 0,1-1 1 0 0,3 5-2 0 0,-4-6 11 0 0,0 0 0 0 0,1-1 0 0 0,0 1 0 0 0,0-1 0 0 0,0 0 0 0 0,3 2-11 0 0,-5-4 5 0 0,0 0-1 0 0,0 0 1 0 0,0 0 0 0 0,0 0-1 0 0,-1-1 1 0 0,2 1-1 0 0,-1 0 1 0 0,0-1-1 0 0,0 0 1 0 0,0 1 0 0 0,0-1-1 0 0,0 0 1 0 0,0 0-1 0 0,0 0 1 0 0,0-1-1 0 0,0 1 1 0 0,0 0 0 0 0,2-1-5 0 0,-1 0 16 0 0,1-1 0 0 0,-1 1 0 0 0,1-1 0 0 0,-1 0 0 0 0,0 0 0 0 0,1 0 0 0 0,-1 0 0 0 0,0-1 0 0 0,-1 1 0 0 0,1-1-16 0 0,4-4 45 0 0,0 0 0 0 0,-1-1 0 0 0,0 0 0 0 0,2-5-45 0 0,7-13 47 0 0,-7 11-35 0 0,-1-1 1 0 0,0 0 0 0 0,-1-1 0 0 0,-1 1 0 0 0,-1-2-13 0 0,-1 8 35 0 0,2-6 111 0 0,0 0 35 0 0,-3 5-95 0 0,0 5-2 0 0,-1 3-93 0 0,0 2-28 0 0,-1 1-107 0 0,0 0-14 0 0,0 0 12 0 0,0 0 54 0 0,0 2 0 0 0,3 9 65 0 0,-1 0-1 0 0,0 0 1 0 0,-1 0 0 0 0,-1 3 27 0 0,3 22-25 0 0,-1-25 26 0 0,1 0 1 0 0,0 0 0 0 0,1 1-2 0 0,6 17 59 0 0,5-6-75 0 0,-14-22-168 0 0,5 4-169 0 0,-3-4 181 0 0,-1 0-17 0 0,-1 0-56 0 0,0-1-68 0 0,-1 0-82 0 0,1 1 71 0 0,-1-1-49 0 0,0 0-42 0 0,0 0-37 0 0,0 0-133 0 0,0 0-37 0 0,0 0-1372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14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8568 0 0,'0'0'249'0'0,"0"0"-1"0"0,0 0-181 0 0,0 1-33 0 0,0 7-10 0 0,0 25 365 0 0,1-1-63 0 0,5 72 594 0 0,-4-59-449 0 0,0-28-255 0 0,-1-1-74 0 0,-1 0 44 0 0,2 7 159 0 0,-1 1 50 0 0,1 18 333 0 0,-1-14-291 0 0,1-4-146 0 0,0-1-95 0 0,-1-3-86 0 0,0-1 98 0 0,0 0 60 0 0,0 24 433 0 0,-1-16-348 0 0,0-12-216 0 0,0 1-76 0 0,-1 7 28 0 0,-4-1-49 0 0,1 4-39 0 0,1-15-39 0 0,-2-4-91 0 0,4-5-66 0 0,0 1-28 0 0,2-2 99 0 0,-1 0-54 0 0,0-1-78 0 0,0 1 56 0 0,0-1-43 0 0,0 0-110 0 0,0 0-56 0 0,0 0-47 0 0,0 1-43 0 0,0-1-147 0 0,0 0-43 0 0,0 0-177 0 0,0 0-478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11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1 295 6000 0 0,'0'0'174'0'0,"0"0"64"0"0,0 0-96 0 0,0 0 112 0 0,0 1 211 0 0,0 13 145 0 0,1 0-77 0 0,0 0-69 0 0,1 0-62 0 0,0 1-55 0 0,1-1-48 0 0,-1 0-40 0 0,1 1-33 0 0,1 5 48 0 0,4 37 389 0 0,-6-33-345 0 0,3 23 157 0 0,2 0 68 0 0,-1-10-50 0 0,-1 0-76 0 0,-1-4-133 0 0,-4-33-441 0 0,0 1 57 0 0,0 0 48 0 0,0-1 43 0 0,0 1 55 0 0,1 0 51 0 0,0 2 347 0 0,-1-2-307 0 0,0 0-103 0 0,1 0-101 0 0,-1 0-14 0 0,0-1-36 0 0,0 1-40 0 0,0-1-44 0 0,1 1-47 0 0,-1-1-51 0 0,0 1-54 0 0,0-1-58 0 0,0 1-62 0 0,0 0-65 0 0,0-1-70 0 0,0 1-71 0 0,0-1-1010 0 0,0 0-958 0 0</inkml:trace>
  <inkml:trace contextRef="#ctx0" brushRef="#br0" timeOffset="539.54">271 381 6704 0 0,'1'1'149'0'0,"3"3"7"0"0,-1-1-37 0 0,4 5 29 0 0,0-1-87 0 0,7 11-28 0 0,-10-11 3 0 0,-1-1 37 0 0,2 2 80 0 0,-1 1 95 0 0,0 0 176 0 0,0 1-48 0 0,-1-1-43 0 0,1 1-41 0 0,2 11 191 0 0,-1-1-112 0 0,2 4-21 0 0,5 35 1096 0 0,-9-41-985 0 0,0 1 23 0 0,-3-10-236 0 0,1 0 126 0 0,-1-5-131 0 0,0 1 46 0 0,0-4-117 0 0,0-1-38 0 0,0 0-6 0 0,0 0-6 0 0,0 0-20 0 0,0 0-8 0 0,0 0-4 0 0,0 0-6 0 0,0 0-11 0 0,0 0 12 0 0,-1-1-5 0 0,0-1-32 0 0,-3-10 6 0 0,3 5-29 0 0,0-1 0 0 0,0 1 1 0 0,1 0-1 0 0,0-7-25 0 0,3-9 82 0 0,4-20-82 0 0,0 6 33 0 0,-1 4 24 0 0,-1 18 33 0 0,-1 0 1 0 0,2 0 0 0 0,6-12-91 0 0,-1 6 37 0 0,1 1-59 0 0,-10 17 22 0 0,0 1 0 0 0,0-1 0 0 0,0 1 0 0 0,0 0 0 0 0,0-1 0 0 0,1 1 0 0 0,-1 0 0 0 0,1 1 0 0 0,0-1 0 0 0,2-1 0 0 0,-4 2 0 0 0,1 1 0 0 0,-1-1 0 0 0,1 0 0 0 0,-1 1 0 0 0,1-1 0 0 0,0 1 0 0 0,-1 0 0 0 0,1-1 0 0 0,0 1 0 0 0,0 0 0 0 0,-1 0 0 0 0,1 0 0 0 0,0 0 0 0 0,-1 0 0 0 0,1 1 0 0 0,0-1 0 0 0,-1 0 0 0 0,1 1 0 0 0,0-1 0 0 0,0 1 0 0 0,4 3 0 0 0,1 0 0 0 0,-1 0 0 0 0,0 1 1 0 0,-1-1-1 0 0,1 1 0 0 0,-1 1 0 0 0,0-1 1 0 0,0 1-1 0 0,-1-1 0 0 0,1 2 0 0 0,-1-1 1 0 0,-1 0-1 0 0,1 1 0 0 0,-1-1 0 0 0,0 2 0 0 0,4 9 14 0 0,-1 0 0 0 0,1 8-14 0 0,8 36 95 0 0,-6-23 28 0 0,-5-18 10 0 0,1 11 160 0 0,-2-9-97 0 0,0-8-116 0 0,-3-4-80 0 0,0 0-173 0 0,0-5-144 0 0,0-3-218 0 0,0-2 407 0 0,0 0 15 0 0,0 0-13 0 0,0 0-39 0 0,0 0-8 0 0,0 0-41 0 0,0 0-44 0 0,0 0-50 0 0,0 0-55 0 0,0 0-50 0 0,0 0-45 0 0,0 0-39 0 0,0 0-144 0 0,0 0-38 0 0,0 0-174 0 0,0 0-468 0 0</inkml:trace>
  <inkml:trace contextRef="#ctx0" brushRef="#br0" timeOffset="869.67">878 392 9672 0 0,'0'0'183'0'0,"0"0"-75"0"0,0 1-50 0 0,0 3 2 0 0,1-2-5 0 0,3 14 70 0 0,4 17 176 0 0,-3-11-26 0 0,-1-3 27 0 0,-1 0 89 0 0,-1-3 17 0 0,0-1 86 0 0,-1 2 98 0 0,0-1 110 0 0,-1-9-615 0 0,0-1 52 0 0,0 16 477 0 0,0-13-381 0 0,0 0-83 0 0,0-4-124 0 0,0 0-41 0 0,0 1-89 0 0,0 1-113 0 0,0-3 60 0 0,0-1-36 0 0,0 1-38 0 0,0-1-39 0 0,0-3-62 0 0,0 0-53 0 0,0 0-45 0 0,0 0-42 0 0,0 0-139 0 0,0 0-39 0 0,0 0-169 0 0,0 0-452 0 0</inkml:trace>
  <inkml:trace contextRef="#ctx0" brushRef="#br0" timeOffset="870.67">784 145 9504 0 0,'0'0'216'0'0,"0"0"32"0"0,0 0 9 0 0,0 0-25 0 0,0 0-124 0 0,0 0-41 0 0</inkml:trace>
  <inkml:trace contextRef="#ctx0" brushRef="#br0" timeOffset="1396.26">1230 1 7688 0 0,'0'0'166'0'0,"0"0"29"0"0,0 0 14 0 0,0 0 26 0 0,0 2 58 0 0,3 19 430 0 0,2-5-304 0 0,-3-8-256 0 0,-1-1-46 0 0,6 26 402 0 0,-1-1-87 0 0,-1-6-122 0 0,-1 1-34 0 0,5 61 537 0 0,-7-50-429 0 0,-1 1 82 0 0,0 1 111 0 0,-1-16-394 0 0,0 32 135 0 0,0-29-127 0 0,0 0 85 0 0,0-9-21 0 0,0 0 73 0 0,0-15-464 0 0,0 0 70 0 0,-1 1 60 0 0,1-1 49 0 0,-1 2 129 0 0,-1 6 400 0 0,1-8-438 0 0,0 1-49 0 0,1-1-71 0 0,-1 1-87 0 0,1-1-35 0 0,-1 0-54 0 0,1-1-58 0 0,0 2-66 0 0,-1-2-5 0 0,1 1-53 0 0,0 0-56 0 0,0 0-58 0 0,0 0-63 0 0,0 0-64 0 0,0 1-70 0 0,1-1-72 0 0,-1-3-1200 0 0,0 0-1096 0 0</inkml:trace>
  <inkml:trace contextRef="#ctx0" brushRef="#br0" timeOffset="1992.66">1085 318 9440 0 0,'0'0'216'0'0,"0"0"-7"0"0,0 0-89 0 0,1-1-58 0 0,3-1-6 0 0,-2 1 2 0 0,38-11 155 0 0,-26 8-120 0 0,1 1 34 0 0,-3 0 14 0 0,-1 1 39 0 0,1-1 48 0 0,0 1 55 0 0,0 0 44 0 0,-1 0 64 0 0,20-5 164 0 0,1 0-76 0 0,-4 0-122 0 0,0 1-70 0 0,1 1-72 0 0,-1 0-76 0 0,1 2-80 0 0,0 1-84 0 0,0 2-88 0 0,0 2-91 0 0,-20 0 33 0 0,-1-1-41 0 0,9 4-307 0 0,-3 0-21 0 0,-10-2 277 0 0,1-1 0 0 0,0 1 0 0 0,-1-1 0 0 0,0 1 0 0 0,2 2 263 0 0,3 4-420 0 0,-2 0 61 0 0,-1 1 82 0 0,-1 1 104 0 0,-2-3 126 0 0,-1 0 63 0 0,-1 1 68 0 0,-1 0 76 0 0,0 7 28 0 0,0 0 44 0 0,-1-1 39 0 0,0 1 35 0 0,-1 15 402 0 0,-2 0 101 0 0,3-10-274 0 0,0-3-72 0 0,1 0-75 0 0,1 2-80 0 0,-1 3-73 0 0,1 4-104 0 0,-1-26-103 0 0,0-1-63 0 0,0 0-59 0 0,0 0-102 0 0,0 0 92 0 0,0 0-49 0 0,0 0-67 0 0,0 0-115 0 0,0 0 116 0 0,0 0-32 0 0,0 0-341 0 0,0 0 83 0 0,0 0-45 0 0,0 0-652 0 0,0 0-513 0 0,0 0-976 0 0</inkml:trace>
  <inkml:trace contextRef="#ctx0" brushRef="#br0" timeOffset="2298.84">1546 124 8088 0 0,'0'0'182'0'0,"0"0"29"0"0,-2-8 167 0 0,1 4-309 0 0,4-3-69 0 0,1 0 25 0 0,0 1 41 0 0,-2 4-13 0 0,0-1 0 0 0,0 1 0 0 0,0-1-1 0 0,1 1 1 0 0,-1 0 0 0 0,0 0 0 0 0,1 1-1 0 0,0-1 1 0 0,1-1-53 0 0,7-1 66 0 0,1 3-66 0 0</inkml:trace>
  <inkml:trace contextRef="#ctx0" brushRef="#br0" timeOffset="3399.9">98 74 10680 0 0,'0'0'241'0'0,"0"0"38"0"0,0 0 11 0 0,-1-1-28 0 0,-2-3-154 0 0,3 2-23 0 0,0 2 10 0 0,0 0-87 0 0,0 0-79 0 0,0 0-74 0 0,0 0-106 0 0,0 0-126 0 0,0 0-111 0 0,0 0 61 0 0,0 0-41 0 0,0 0-559 0 0,0 0-442 0 0,0 0-840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10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0 7568 0 0,'0'0'166'0'0,"0"0"29"0"0,0 0 14 0 0,0 0 39 0 0,0 0 115 0 0,0 0 48 0 0,0 0 6 0 0,0 0 16 0 0,0 0 47 0 0,0 0 22 0 0,0 0-265 0 0,0 0-52 0 0,0 0-46 0 0,0 1-37 0 0,1-1 7 0 0,1 4-19 0 0,-2-1 25 0 0,4 12 428 0 0,-1 1-100 0 0,-1 0-90 0 0,0 0-79 0 0,-1 0-69 0 0,0 0-57 0 0,0 1-48 0 0,-1-1-35 0 0,5 59 61 0 0,3-13-1 0 0,0 0 35 0 0,1 0 44 0 0,0 0 51 0 0,-5-34-125 0 0,-1-4-28 0 0,-1-8 11 0 0,0 0 0 0 0,1-1 0 0 0,2 4-113 0 0,0 11 92 0 0,-3-9-16 0 0,1-10-61 0 0,-2-9 17 0 0,-1-2-98 0 0,0 0-15 0 0,0 0 2 0 0,0 0-74 0 0,0 0-134 0 0,0 0 0 0 0,0 0-36 0 0,0 0-868 0 0,0 0-60 0 0,0 0-11 0 0</inkml:trace>
  <inkml:trace contextRef="#ctx0" brushRef="#br0" timeOffset="298.2">1 297 5520 0 0,'0'0'158'0'0,"6"-3"-22"0"0,3-1-86 0 0,-4 1-7 0 0,0 0 78 0 0,0 1 69 0 0,1-1 59 0 0,0 1 110 0 0,1-1 52 0 0,13-4 944 0 0,-9 4-650 0 0,-6 1-401 0 0,1 0-46 0 0,1-1-5 0 0,-3 1-172 0 0,-1 1-34 0 0,19-9 327 0 0,1 1-96 0 0,-1 0-79 0 0,1 0-67 0 0,16-6-15 0 0,19-10-67 0 0,-54 24-149 0 0,0-1 33 0 0,3-1 19 0 0,16-7 185 0 0,-18 8-149 0 0,1 0-47 0 0,-2 0-51 0 0,1 0-64 0 0,0 0-75 0 0,-1 0-88 0 0,1 0-99 0 0,0 0-111 0 0,0 0-122 0 0,-3 1 285 0 0,0 0-36 0 0,6-2-907 0 0,4-2-752 0 0,-12 5 2072 0 0</inkml:trace>
  <inkml:trace contextRef="#ctx0" brushRef="#br0" timeOffset="643.27">482 21 4208 0 0,'0'0'124'0'0,"0"0"-35"0"0,0 0-43 0 0,4 3-18 0 0,-2 0 14 0 0,0-1 107 0 0,0 1-1 0 0,-1-1 1 0 0,0 1-1 0 0,1-1 1 0 0,-1 1-1 0 0,0 0 0 0 0,0-1 1 0 0,0 3-149 0 0,2 8 461 0 0,0-5-203 0 0,-1 0-64 0 0,2 4 103 0 0,-1 0-34 0 0,4 13 175 0 0,0 0-98 0 0,-1 1-72 0 0,16 57 409 0 0,-11-41 9 0 0,3 21-686 0 0,-8-27 313 0 0,-3-18-115 0 0,0 0 36 0 0,0 6 52 0 0,-1 1 104 0 0,-1 0 101 0 0,0 0 94 0 0,-5 3 543 0 0,4-26-752 0 0,0-2-14 0 0,0 0-54 0 0,0 0-20 0 0,0 0-6 0 0,0 0-14 0 0,0 0-51 0 0,0 0-22 0 0,0 0-3 0 0,0-2-32 0 0,2-27-147 0 0,1 10-59 0 0,1 0 1 0 0,1 0-1 0 0,5-11 46 0 0,3-4-4 0 0,-1 13-15 0 0,-10 17 9 0 0,1 1 1 0 0,-1 0-1 0 0,1 0 1 0 0,0 0 0 0 0,0 0-1 0 0,0 0 1 0 0,0 1-1 0 0,0-1 10 0 0,-1 2-1 0 0,-1 0 0 0 0,1 0 0 0 0,-1 1 1 0 0,1-1-1 0 0,-1 0 0 0 0,1 1 0 0 0,-1-1 0 0 0,1 1 0 0 0,0-1 0 0 0,-1 1 0 0 0,1 0 0 0 0,0 0 0 0 0,-1 0 0 0 0,1 0 0 0 0,0 0 0 0 0,-1 0 0 0 0,1 0 0 0 0,1 1 1 0 0,-1-1 8 0 0,0 1 0 0 0,0 0-1 0 0,0 0 1 0 0,-1 0 0 0 0,1 0-1 0 0,0 0 1 0 0,0 0 0 0 0,-1 1-1 0 0,1-1 1 0 0,0 0 0 0 0,0 2-8 0 0,9 10 98 0 0,-1 0-104 0 0,0 3-103 0 0,3 9-184 0 0,-1 2-30 0 0,-5-9 157 0 0,-1-2 93 0 0,-1-1 83 0 0,0-2 72 0 0,-4-10-224 0 0,0-1 85 0 0,0 1 57 0 0,1 4 61 0 0,0-3-94 0 0,-1-2-52 0 0,0 0-68 0 0,0 0-106 0 0,0 1-117 0 0,0-2 138 0 0,0 0-38 0 0,-1 0-39 0 0,1 0-41 0 0,0 0-642 0 0,-1-1-8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16.2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7 8352 0 0,'0'0'190'0'0,"0"0"28"0"0,0 0 7 0 0,0 0 32 0 0,0 0 114 0 0,0 0 49 0 0,0 0-199 0 0,0 1-47 0 0,-1-1-40 0 0,0 1-34 0 0,-1 0 28 0 0,-3 4 60 0 0,4-4-86 0 0,1 0 54 0 0,-2 10 324 0 0,2 0-37 0 0,1 1-38 0 0,1 0-42 0 0,1 0-43 0 0,0 1-46 0 0,1-1-48 0 0,0 0-49 0 0,2 6-8 0 0,-3-9-135 0 0,-1 0-33 0 0,18 61 381 0 0,1 1 60 0 0,-2-13-35 0 0,-12-39-254 0 0,11 17 182 0 0,-10-25-193 0 0,-1-1 37 0 0,-5-7-57 0 0,0-1 45 0 0,0 1 131 0 0,2 0 484 0 0,-3-4-533 0 0,0 0-46 0 0,1-1-67 0 0,0-1-83 0 0,0 1-72 0 0,0-1-42 0 0,12-21 366 0 0,-5-4-85 0 0,-2-2-67 0 0,-2-1-51 0 0,0-2-27 0 0,3-11 1 0 0,6-29-2 0 0,-11 60-70 0 0,1-1 0 0 0,1 1 0 0 0,0 0 0 0 0,2-2-4 0 0,4-4-31 0 0,-4 9-37 0 0,1 0-42 0 0,1 2-47 0 0,0 0-49 0 0,0 1-56 0 0,1 2-60 0 0,-7 4 84 0 0,-1 0 58 0 0,7-4-239 0 0,-6 3 201 0 0,0 0-15 0 0,0 0-83 0 0,0 1-109 0 0,-1 0 165 0 0,-1 0-36 0 0,0 1-39 0 0,1-1-42 0 0,-1 0-46 0 0,1 1-48 0 0,-1-1-51 0 0,1 0-54 0 0,0 1-58 0 0,-1-1-60 0 0,4 0-1219 0 0,1-1-1069 0 0,-6 2 2979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57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441 31 5136 0 0,'4'0'49'0'0,"2"0"-14"0"0,-4 0 9 0 0,2 0 56 0 0,2 0 77 0 0,-6 0-38 0 0,0 0 159 0 0,0 0 269 0 0,0 0 17 0 0,0 0-8 0 0,0 0-61 0 0,0 0-31 0 0,0 0-4 0 0,0 0-279 0 0,0 0-49 0 0,0-1-42 0 0,0 1-35 0 0,0-1-5 0 0,-1-2-44 0 0,0 2 18 0 0,1 1 50 0 0,-1-1 108 0 0,1 1-55 0 0,-1-1 36 0 0,-2 0-93 0 0,-1-3 177 0 0,-3-1 83 0 0,2 3-209 0 0,-13-3 199 0 0,-2 1-46 0 0,0 3-40 0 0,0 1-35 0 0,-21 3 131 0 0,2 4-79 0 0,1-1-5 0 0,-1 0 1 0 0,12 1-42 0 0,-8 4 32 0 0,-8 3 82 0 0,18 0-168 0 0,12-7-109 0 0,0-4 48 0 0,8 0 3 0 0,-3 4-54 0 0,5-3-16 0 0,-2 0-17 0 0,-9 12 149 0 0,10-9-134 0 0,-4 22 97 0 0,6 1-47 0 0,4-10-36 0 0,0 0-1 0 0,1 1-54 0 0,3 20 81 0 0,-5 7 4 0 0,2 10 30 0 0,5 17 28 0 0,-3 1 81 0 0,1-3 28 0 0,-4-43-135 0 0,5 50 161 0 0,1-28-146 0 0,0 26 27 0 0,-1-11-46 0 0,1 11 4 0 0,-3-18-33 0 0,1-21 3 0 0,1 17-10 0 0,-5 1 69 0 0,-1-22 207 0 0,4 23-353 0 0,1-12 103 0 0,-1 0-76 0 0,6 38-40 0 0,-3-28 70 0 0,-2-18-47 0 0,2 19 63 0 0,2 23 53 0 0,-4-33-35 0 0,-4-22 45 0 0,6 23-136 0 0,10 53 184 0 0,-14-77-138 0 0,-2 0 0 0 0,0 1-46 0 0,2 19 69 0 0,3 35 35 0 0,-2-8-40 0 0,3-24 11 0 0,2 33 110 0 0,-6-34-48 0 0,6 17-54 0 0,0 1-25 0 0,-6 0-47 0 0,-3-45 10 0 0,1 0 0 0 0,0 0 0 0 0,2 1-21 0 0,2 20 55 0 0,1 29-34 0 0,1 5 184 0 0,-4-39-81 0 0,-2-7-48 0 0,-3 12-31 0 0,0-13 1 0 0,1 9 50 0 0,0-34-19 0 0,0-2 1 0 0,0 2 22 0 0,8 9 289 0 0,-1-4-256 0 0,-5-5-74 0 0,4 3 6 0 0,-5-5-47 0 0,1 1 0 0 0,0-1 0 0 0,-1 1-1 0 0,1-1 1 0 0,-1 0 0 0 0,1 0 0 0 0,0 1-1 0 0,-1-1 1 0 0,1-1 0 0 0,0 1 0 0 0,-1 0-1 0 0,1 0 1 0 0,0-1-18 0 0,2 1 73 0 0,20-3 24 0 0,4-1-50 0 0,-17 3-31 0 0,1 0-1 0 0,0-1 1 0 0,0-1-1 0 0,0 0-15 0 0,28-5 2 0 0,98-9-2 0 0,-69 11 0 0 0,1 3 11 0 0,-24-1 38 0 0,-16 1 20 0 0,2 1 38 0 0,0 0 47 0 0,3 1 56 0 0,-32 1-156 0 0,3 0-32 0 0,-5 0 37 0 0,-1 0 6 0 0,0 0 2 0 0,0 0 8 0 0,0 0-61 0 0,0 0-84 0 0,0 0-105 0 0,0 0-226 0 0,0 0-410 0 0,0 0 615 0 0,0 0 27 0 0,0 0-14 0 0,0 0-51 0 0,0 0-10 0 0,0 0-52 0 0,0 0-60 0 0,0 0-67 0 0,0 0-72 0 0,0 0-68 0 0,0 0-59 0 0,0 0-52 0 0,0 0-193 0 0,0 0-52 0 0,0 0-234 0 0,0 0-631 0 0</inkml:trace>
  <inkml:trace contextRef="#ctx0" brushRef="#br0" timeOffset="1648.58">1169 237 6592 0 0,'0'0'149'0'0,"0"0"23"0"0,0 0 11 0 0,0 0 41 0 0,0 0-46 0 0,0 0 37 0 0,0 0-4 0 0,0 0-49 0 0,0 1-43 0 0,0-1-36 0 0,-1 0 4 0 0,0 3-58 0 0,0-2 57 0 0,0-1 49 0 0,1 1 83 0 0,0 0 99 0 0,-1-1 120 0 0,-3 10 387 0 0,1-1-101 0 0,2 1-94 0 0,1 0-84 0 0,1 1-76 0 0,0-1-67 0 0,2 0-60 0 0,-1 1-49 0 0,2 5 85 0 0,-1 0-68 0 0,0 7 40 0 0,1 1-34 0 0,6 22 249 0 0,2 8 36 0 0,13 88 826 0 0,-18-100-953 0 0,0-1 88 0 0,-6-35-459 0 0,2-1-31 0 0,-1 1-18 0 0,-1 1 26 0 0,0 4 47 0 0,-1 4 80 0 0,0-13-204 0 0,0 0-66 0 0,0-2-56 0 0,0 1-137 0 0,0-1-226 0 0,0 0 363 0 0,0 0 6 0 0,0 0-19 0 0,0 0-47 0 0,0 0-15 0 0,0 1-47 0 0,0-1-53 0 0,0 1-62 0 0,0-1-65 0 0,0 1-61 0 0,0 0-54 0 0,0 0-47 0 0,0 0-170 0 0,0 0-47 0 0,0 1-205 0 0,0 0-552 0 0</inkml:trace>
  <inkml:trace contextRef="#ctx0" brushRef="#br0" timeOffset="4331.39">1346 1394 7968 0 0,'0'0'233'0'0,"0"0"60"0"0,0 0 106 0 0,0 0 45 0 0,0 0 11 0 0,0 0-6 0 0,0 0-29 0 0,0 0-17 0 0,0 0-3 0 0,0 0-19 0 0,0 0-80 0 0,0 0-39 0 0,0 0-6 0 0,0 0 5 0 0,0 0-24 0 0,0 0-100 0 0,1 0-67 0 0,3 2-9 0 0,-2 0 5 0 0,7 7 365 0 0,-1 6-99 0 0,-2 2-82 0 0,-2-1-63 0 0,0-5-73 0 0,8 47 542 0 0,-5-24-357 0 0,1 5-254 0 0,1 1-51 0 0,-3-13 34 0 0,0-5 49 0 0,0 0 71 0 0,4 22 190 0 0,-3-11-39 0 0,3 1 54 0 0,-7-27-291 0 0,0 8 163 0 0,0-4-66 0 0,-1-6-145 0 0,-2-3 45 0 0,0-2-184 0 0,0 0 52 0 0,0 1 43 0 0,0-1 39 0 0,0 0 88 0 0,0 2 284 0 0,0-2-300 0 0,0 1-52 0 0,0-1-87 0 0,0 1-18 0 0,0-1-38 0 0,0 0-54 0 0,0 0-53 0 0,0 0-57 0 0,0 1-63 0 0,0-1-67 0 0,0 0-73 0 0,0 0-78 0 0,0 0-83 0 0,0 0 261 0 0,0 0-49 0 0,0 0-45 0 0,0 0-37 0 0,0 0-146 0 0,0 0-38 0 0,0 0-176 0 0,0 0-477 0 0</inkml:trace>
  <inkml:trace contextRef="#ctx0" brushRef="#br0" timeOffset="16010.17">1596 2410 6216 0 0,'0'0'133'0'0,"-2"-1"23"0"0,-7-2-208 0 0,0 1 62 0 0,0 0 56 0 0,-1 1 51 0 0,-2 0 81 0 0,0 1 54 0 0,-7 0 206 0 0,1 3 65 0 0,-19 5 587 0 0,13 0-432 0 0,5 0-218 0 0,10-4-282 0 0,1 0-41 0 0,-4 4 162 0 0,1 0-66 0 0,2 1-56 0 0,0 1-45 0 0,0 3-17 0 0,6-7-71 0 0,-1 0 0 0 0,1 1 1 0 0,0 0-1 0 0,1 0 1 0 0,-1 1-45 0 0,-2 11 126 0 0,5-12-77 0 0,0 0-43 0 0,5 17-123 0 0,-1-7 37 0 0,0-1 113 0 0,15 23 193 0 0,-12-26-227 0 0,-7-13-2 0 0,8 13-129 0 0,2-1 92 0 0,-3-3 61 0 0,1-1 34 0 0,10 6 132 0 0,-14-11-121 0 0,1-1 1 0 0,-1 1 0 0 0,1-1 0 0 0,-1 0-1 0 0,1-1 1 0 0,0 1 0 0 0,4 0-67 0 0,6 0 120 0 0,0-2-47 0 0,23-7 197 0 0,-26 4-99 0 0,1-1 0 0 0,-1-1 0 0 0,5-3-171 0 0,34-21 534 0 0,-20 7-227 0 0,-13 6-136 0 0,-13 10-133 0 0,0 1-1 0 0,-1-1 0 0 0,0 0 0 0 0,3-5-37 0 0,-5 7 14 0 0,0 1-1 0 0,-1-1 1 0 0,1 1-1 0 0,-1-1 1 0 0,0 0 0 0 0,0 0-1 0 0,0 0 1 0 0,0 0-1 0 0,-1-1-13 0 0,0 3 13 0 0,0 0-1 0 0,0 0 1 0 0,0 0-1 0 0,0 0 1 0 0,-1 0 0 0 0,1-1-1 0 0,-1 1 1 0 0,1 0-1 0 0,-1 0 1 0 0,-1-1-13 0 0,-1-3 18 0 0,0 1 0 0 0,0-1 0 0 0,-1 1 0 0 0,0 0 0 0 0,0 0 0 0 0,0 0 0 0 0,-1 1 0 0 0,-3-3-18 0 0,-15-10 32 0 0,16 13-77 0 0,0-1-76 0 0,0 0-63 0 0,1 0-44 0 0,-21-13-782 0 0,15 11 675 0 0,1 0-430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17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0 10104 0 0,'0'0'230'0'0,"0"0"30"0"0,0 0 19 0 0,0 0 32 0 0,0 0 102 0 0,0 0 47 0 0,2 1 11 0 0,4 6-69 0 0,-2 0-82 0 0,-1 3-68 0 0,0 0-54 0 0,-1 7 40 0 0,0 8 47 0 0,-1-11-84 0 0,5 44 406 0 0,-1 7 812 0 0,-1 15-1419 0 0,-3-32 330 0 0,2 1-45 0 0,1 46 233 0 0,-3-37-203 0 0,4 28 21 0 0,-3-65-316 0 0,-2 0 0 0 0,0 3-20 0 0,-1 2 48 0 0,1-24-43 0 0,0-2-57 0 0,0 0-82 0 0,0 0-146 0 0,0 0 138 0 0,0 0-55 0 0,0 0-82 0 0,0 0 88 0 0,0 0-39 0 0,0 0-43 0 0,0 0-41 0 0,0 0-37 0 0,0 0-33 0 0,0 0-248 0 0,0 0-56 0 0,0 0-807 0 0,0 0-633 0 0,0 0-1205 0 0</inkml:trace>
  <inkml:trace contextRef="#ctx0" brushRef="#br0" timeOffset="350.06">1 365 8720 0 0,'0'0'256'0'0,"0"0"-7"0"0,0 0-184 0 0,1-1-38 0 0,28-12 660 0 0,20-7 533 0 0,-28 12-728 0 0,5-1 11 0 0,-14 4-293 0 0,1 0-35 0 0,49-16 419 0 0,-40 16-421 0 0,0 0-37 0 0,-3 0-59 0 0,-1 2-43 0 0,0-1-51 0 0,0 0-58 0 0,-4 2-39 0 0,10-1-228 0 0,2 2-16 0 0</inkml:trace>
  <inkml:trace contextRef="#ctx0" brushRef="#br0" timeOffset="693.14">515 398 4688 0 0,'0'0'101'0'0,"0"0"22"0"0,0 0-14 0 0,1 0-47 0 0,5 3 8 0 0,-2-1-174 0 0,-1 0 38 0 0,0 0 38 0 0,1 0 34 0 0,3 2 105 0 0,0-1 120 0 0,-2-1-42 0 0,-1 0 36 0 0,6 1 318 0 0,-3-1-66 0 0,0 0 49 0 0,6 2 629 0 0,-7-4-785 0 0,0 0-49 0 0,3-1 74 0 0,12-3 470 0 0,-12 2-378 0 0,1-1-58 0 0,-1-1-76 0 0,1-2-9 0 0,3-5 75 0 0,-2-2-30 0 0,-4 4-98 0 0,-2 1-4 0 0,0 0 59 0 0,-3 2-212 0 0,0-1-38 0 0,-2-4-9 0 0,-2-1-44 0 0,-5-9 8 0 0,1 11 37 0 0,3 7-19 0 0,2 2-59 0 0,1 1-1 0 0,-1 0 1 0 0,0-1-1 0 0,1 1 1 0 0,-1 0 0 0 0,0-1-1 0 0,0 1 1 0 0,1 0-1 0 0,-1 0 1 0 0,0 0-1 0 0,0 0 1 0 0,1 0-1 0 0,-1 0 1 0 0,0 0 0 0 0,0 0-1 0 0,1 0 1 0 0,-1 0-1 0 0,0 0 1 0 0,0 0-1 0 0,1 0 1 0 0,-1 1-1 0 0,0-1-9 0 0,-1 1 14 0 0,0 0 0 0 0,0 0-1 0 0,1 0 1 0 0,-1 1 0 0 0,0-1-1 0 0,1 0 1 0 0,-1 1 0 0 0,0 1-14 0 0,-3 3 26 0 0,0 0 0 0 0,1 1 0 0 0,0-1 0 0 0,-1 4-26 0 0,1-4 47 0 0,1 1 1 0 0,1 0-1 0 0,-1 1 0 0 0,1 0-47 0 0,-6 33 224 0 0,6 2 42 0 0,3-3 46 0 0,1-24-138 0 0,0 0-41 0 0,5 15 38 0 0,-1-13-112 0 0,0-1-1 0 0,1 0 0 0 0,1 0 0 0 0,8 12-58 0 0,-4-9 103 0 0,0-2 57 0 0,-7-12-334 0 0,0-1 68 0 0,0 0 60 0 0,0 0 52 0 0,2 0 72 0 0,1 0 64 0 0,-5-3-39 0 0,1-1-1 0 0,-1 1 1 0 0,1-1 0 0 0,0 0 0 0 0,-1 0 0 0 0,2 0-103 0 0,7 0 197 0 0,-2-1-130 0 0,-5 0-81 0 0,0-1-38 0 0,0 1-43 0 0,1-2-47 0 0,-1 1-53 0 0,0 0-57 0 0,0-1-62 0 0,0 0-67 0 0,0 0-72 0 0,0 0-76 0 0,0-1-81 0 0,0 1-86 0 0,0-1-91 0 0,0 0-96 0 0,-1 0-1133 0 0,3-1-1145 0 0</inkml:trace>
  <inkml:trace contextRef="#ctx0" brushRef="#br0" timeOffset="999.32">1043 311 7488 0 0,'0'0'217'0'0,"1"1"-31"0"0,1 2-135 0 0,0 0-33 0 0,5 6 25 0 0,1 0 84 0 0,-1 0 74 0 0,1 1 67 0 0,-1-1 60 0 0,1 0 53 0 0,0 1 46 0 0,-1-1 36 0 0,9 9 546 0 0,19 26 1480 0 0,-24-31-1777 0 0,0 1-61 0 0,0 1-26 0 0,-5-8-361 0 0,0 1-36 0 0,0-1-40 0 0,0 1-45 0 0,-1 0-48 0 0,1-1-51 0 0,18 24 307 0 0,-4-8-159 0 0,1 0-39 0 0,-3-3-34 0 0,18 19 1 0 0,4-1 98 0 0,-3-9-88 0 0,-20-18-49 0 0,-16-11-300 0 0,-1 0 70 0 0,1 0 62 0 0,-1 1 54 0 0,1-1 80 0 0,0 1 95 0 0,3 2 542 0 0,-3-3-578 0 0,0 1-43 0 0,0 0-54 0 0,0-1-71 0 0,0 1-84 0 0,-1 0-97 0 0,1-1-66 0 0,-1 1-98 0 0,1 0-107 0 0,-1-1-116 0 0,1 1-127 0 0,-1-1 329 0 0,0 0-35 0 0,0 0-37 0 0,0 1-37 0 0,0-1-38 0 0,0 0-41 0 0,0 0-1462 0 0,0 0-1174 0 0</inkml:trace>
  <inkml:trace contextRef="#ctx0" brushRef="#br0" timeOffset="1339.41">1370 297 8232 0 0,'0'0'182'0'0,"0"0"29"0"0,0 0 14 0 0,0 2-27 0 0,-3 3-164 0 0,-5 10-27 0 0,1-4 56 0 0,5-5 21 0 0,-1-1 49 0 0,-12 29 500 0 0,-11 28 397 0 0,18-39-699 0 0,-1 1 39 0 0,-8 15 312 0 0,-26 49 974 0 0,29-61-1195 0 0,1-1-51 0 0,0 1 104 0 0,-5 10 154 0 0,12-28-548 0 0,-1 5 115 0 0,-7 10 182 0 0,9-16-315 0 0,0-1-34 0 0,-6 9 66 0 0,5-7-46 0 0,1-3 3 0 0,2-1 17 0 0,-1-1 38 0 0,3-4 20 0 0,1 1-88 0 0,0-1-34 0 0,-3 2-45 0 0,0 2-121 0 0,-3 0-206 0 0,6-4 144 0 0,-1 0 46 0 0,1 0 42 0 0,0 0 36 0 0,0 0 38 0 0,0 0 101 0 0,0 1 70 0 0,-1-1 281 0 0,0 1-324 0 0,1-1-33 0 0,0 0-46 0 0,-1 0-74 0 0,1 0-88 0 0,0 1-107 0 0,-1-1-53 0 0,1 0-95 0 0,-1 0-105 0 0,1 0-114 0 0,0 0-124 0 0,-1 0 317 0 0,1 0-35 0 0,0 0-36 0 0,0 0-36 0 0,-1 0-39 0 0,1 0-39 0 0,-1 0-1389 0 0,-1 0-1124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16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16 332 6832 0 0,'0'0'200'0'0,"2"0"-8"0"0,17 3 787 0 0,-2-6-41 0 0,-2-5-59 0 0,-3-4-77 0 0,-2-2-94 0 0,-1-2-112 0 0,-5 8-346 0 0,-1-1-34 0 0,1 2-37 0 0,-1-1-40 0 0,-1 2-50 0 0,0 0-34 0 0,6-13 321 0 0,-1-3-103 0 0,0-1-84 0 0,-2-1-68 0 0,-1-4-39 0 0,-4 20-69 0 0,1 1 0 0 0,-1-1-1 0 0,-1 1 1 0 0,0-1-1 0 0,0 1 1 0 0,0 0 0 0 0,-1-4-13 0 0,-13-23 43 0 0,14 32-41 0 0,0 1 1 0 0,0-1-1 0 0,0 0 0 0 0,0 0 1 0 0,-1 0-1 0 0,1 1 1 0 0,-1-1-1 0 0,1 1 1 0 0,-1-1-1 0 0,0 1 0 0 0,1-1 1 0 0,-1 1-1 0 0,-1-1-2 0 0,1 2 9 0 0,1-1 0 0 0,0 1 0 0 0,0 0 0 0 0,0 0 0 0 0,-1 0 0 0 0,1 0 0 0 0,0 0-1 0 0,0 0 1 0 0,-1 0 0 0 0,1 0 0 0 0,-1 1-9 0 0,0-1 4 0 0,-1 1-1 0 0,1 0 1 0 0,0 0-1 0 0,-1 0 1 0 0,1 0 0 0 0,0 1-1 0 0,0-1 1 0 0,-2 2-4 0 0,-15 15-17 0 0,11-7 35 0 0,1 0 1 0 0,2 0 0 0 0,-1 1 0 0 0,2-1 0 0 0,-1 1-1 0 0,2 0 1 0 0,-1 0 0 0 0,2 1 0 0 0,-1-1 0 0 0,2 0-1 0 0,0 3-18 0 0,-1 15 76 0 0,4 0 32 0 0,-1-17-57 0 0,2 1 0 0 0,0 0-1 0 0,0 0 1 0 0,1-1 0 0 0,1 0 0 0 0,0 0-1 0 0,3 3-50 0 0,16 26 111 0 0,-4-17-26 0 0,-16-21-58 0 0,0-1 0 0 0,0 0-1 0 0,1 0 1 0 0,-1 0 0 0 0,0 0 0 0 0,1-1-1 0 0,3 2-26 0 0,-4-2 22 0 0,0-1-1 0 0,0 0 1 0 0,0 0-1 0 0,0 0 1 0 0,1 0-1 0 0,-1-1 0 0 0,0 1 1 0 0,1-1-1 0 0,-1 0 1 0 0,0-1-1 0 0,0 1 1 0 0,1-1-1 0 0,-1 1 1 0 0,0-1-1 0 0,0-1 1 0 0,2 0-22 0 0,11-4 3 0 0,23-13 101 0 0,-28 12-111 0 0,-1 0-47 0 0,2-1-81 0 0,-1 0-101 0 0,-7 3 73 0 0,1 1-33 0 0,0-1-37 0 0,-1 0-40 0 0,10-11-457 0 0</inkml:trace>
  <inkml:trace contextRef="#ctx0" brushRef="#br0" timeOffset="374.98">508 9 5904 0 0,'0'0'132'0'0,"0"0"-6"0"0,0 0-53 0 0,1 6 37 0 0,0 5-196 0 0,1-1 70 0 0,0 1 66 0 0,1 0 58 0 0,-1-1 55 0 0,0 1 49 0 0,0 0 43 0 0,1 0 37 0 0,0 4 184 0 0,0 1 51 0 0,7 35 1347 0 0,-6-29-1098 0 0,-2-9-349 0 0,-1 0-38 0 0,1 4 219 0 0,3 7 399 0 0,-2-8-385 0 0,-1-6-236 0 0,-1-2-93 0 0,0 0-33 0 0,0 4 76 0 0,1 1 33 0 0,-1 0-46 0 0,-1 0-52 0 0,1-1-60 0 0,-1-9-143 0 0,-1 0 49 0 0,1-1 232 0 0,-3-4 541 0 0,3 0-642 0 0,-1 0-38 0 0,0-1-53 0 0,1 1-70 0 0,-1 0-76 0 0,1 1-42 0 0,0-1-49 0 0,0 1-51 0 0,0-19 250 0 0,0-13-4 0 0,2 0-73 0 0,-1 26-36 0 0,0 1-1 0 0,1-1 1 0 0,-1 0 0 0 0,2 0 0 0 0,-1 1 0 0 0,1-1 0 0 0,0 1-1 0 0,1-2-5 0 0,8-15 0 0 0,-8 15 0 0 0,0 0 0 0 0,1 0 0 0 0,0 0 0 0 0,0 1 0 0 0,4-4 0 0 0,8-8-43 0 0,-5 5 1 0 0,-4 5-28 0 0,0 2-30 0 0,0 0-51 0 0,-5 5-40 0 0,0 0 64 0 0,1-2 28 0 0,1 1 75 0 0,5-5 34 0 0,-7 5-50 0 0,1 1-53 0 0,-1 0-37 0 0,-1 0-59 0 0,1 0-70 0 0,0 0-79 0 0,0 0-14 0 0,-1 0-68 0 0,1 1-75 0 0,0-1-82 0 0,-1 1-86 0 0,1-1-94 0 0,0 1-99 0 0,0 0-105 0 0,2-2-1005 0 0,4 0-1104 0 0,-9 3 3050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5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78 121 7224 0 0,'0'0'165'0'0,"0"0"22"0"0,0 0 7 0 0,0 0 36 0 0,1 0-81 0 0,1 0-55 0 0,3 1 59 0 0,-2 0-2 0 0,-1-1-29 0 0,0 0 42 0 0,-1 0 53 0 0,0 0 61 0 0,13-3 282 0 0,-1 0-110 0 0,-10 2-305 0 0,1 0 0 0 0,0 0 1 0 0,-1 0-1 0 0,1-1 0 0 0,-1 1 0 0 0,0-1 1 0 0,1 0-1 0 0,1-1-145 0 0,7-10 536 0 0,-6 6-249 0 0,3-3 71 0 0,-2-2-81 0 0,-5-3-105 0 0,-3 6-134 0 0,-3-1-36 0 0,4 9 12 0 0,-1 0 1 0 0,0-1-1 0 0,1 1 0 0 0,-1 0 0 0 0,0 0 0 0 0,0 0 0 0 0,0 0 1 0 0,0 0-1 0 0,0 0 0 0 0,-1 0 0 0 0,1 0 0 0 0,0 0-14 0 0,-12-5 83 0 0,-5 1-45 0 0,3 3-109 0 0,13 2 57 0 0,-1 0-1 0 0,1 1 1 0 0,-1-1 0 0 0,1 1-1 0 0,0-1 1 0 0,-1 1-1 0 0,1 0 1 0 0,0 0-1 0 0,-2 1 15 0 0,-18 13-80 0 0,16-9 55 0 0,1 1 0 0 0,-1-1 0 0 0,1 1 0 0 0,1-1 1 0 0,-2 4 24 0 0,-4 7-58 0 0,1 1 0 0 0,0 2 58 0 0,-4 18-4 0 0,8-14 47 0 0,2 1 43 0 0,3 0 49 0 0,3 1 58 0 0,1-8-7 0 0,1 0-68 0 0,2 3-42 0 0,8 9-36 0 0,6-5-2 0 0,-4-12 35 0 0,0-4 41 0 0,2-3 68 0 0,-2-3-119 0 0,0-1-58 0 0,-1-1-58 0 0,0-1-61 0 0,1-1-62 0 0,-1-1-62 0 0,0 0-64 0 0,1-2-65 0 0,5 1-55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5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184 366 7544 0 0,'0'0'142'0'0,"0"-1"-59"0"0,-4-4 53 0 0,-1 1-164 0 0,0 0 40 0 0,-5-3 114 0 0,3 3 5 0 0,1 1 34 0 0,-4-1 131 0 0,-1 2 39 0 0,-9 3 358 0 0,7 4-285 0 0,2 3-146 0 0,1 3-103 0 0,-4 10-106 0 0,2 1 58 0 0,-1 6 78 0 0,-2 17 154 0 0,5 1-7 0 0,6-15-158 0 0,2-6-80 0 0,1 0-62 0 0,2-2-9 0 0,-1-19-13 0 0,0 1 0 0 0,1-1 0 0 0,0 1 0 0 0,0-1 0 0 0,0 1 0 0 0,1-1 0 0 0,-1 0-1 0 0,1 1 1 0 0,0-1 0 0 0,1 1-14 0 0,2 4 53 0 0,13 15 57 0 0,-7-15-42 0 0,4-6 36 0 0,-11-3-21 0 0,0 0 0 0 0,0-1 0 0 0,0 1 1 0 0,0-1-1 0 0,0 0 0 0 0,0 0 0 0 0,0 0 0 0 0,0 0 1 0 0,0-1-1 0 0,3-1-83 0 0,6-7 241 0 0,-2-4-47 0 0,0-5-3 0 0,-1-1-40 0 0,0 0-40 0 0,-2-1-38 0 0,-1-1-38 0 0,-1 0-35 0 0,-3 0-36 0 0,-2-1-33 0 0,-1-17-35 0 0,0 1 52 0 0,-2-28 47 0 0,-2-42 77 0 0,2 62-64 0 0,-1 0-46 0 0,0 0-67 0 0,2-28 174 0 0,1 55-85 0 0,0-1-43 0 0,0 20-31 0 0,0 3 10 0 0,2 41-15 0 0,2 1 89 0 0,4 8 90 0 0,7 27 160 0 0,4 27 137 0 0,-15-73-327 0 0,0-1 91 0 0,-1 7 118 0 0,2 21 238 0 0,0 13 136 0 0,-2-48-461 0 0,-1-1-32 0 0,-1 0-60 0 0,-1-6-35 0 0,2-6-46 0 0,0-4-29 0 0,1 0-34 0 0,-2-7-3 0 0,-1-1-77 0 0,0 0-85 0 0,0 0 64 0 0,0 0-38 0 0,0 0-41 0 0,0 0-39 0 0,0 0-383 0 0,0 0 89 0 0,0 0-53 0 0,0 0-740 0 0,0 0-585 0 0,0 0-1110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6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0 9728 0 0,'0'0'222'0'0,"0"0"30"0"0,0 0 18 0 0,-1 1-151 0 0,1 0-34 0 0,-1 1-34 0 0,0 2-34 0 0,-3 5 42 0 0,1 2 97 0 0,1 0 39 0 0,-1 14 319 0 0,1-13-299 0 0,0 0-85 0 0,2-8-97 0 0,-10 52 323 0 0,7-33-197 0 0,1-1 0 0 0,0 1 0 0 0,2-1 0 0 0,2 20-159 0 0,-1-29 96 0 0,-1-8-8 0 0,0 0-1 0 0,1 0 1 0 0,0 0 0 0 0,0 0 0 0 0,0-1 0 0 0,0 1 0 0 0,3 4-88 0 0,1 2 83 0 0,3 2-51 0 0,-4-8-12 0 0,0-2 39 0 0,4-2 152 0 0,-1-3 24 0 0,4-6 176 0 0,-1-4 83 0 0,-4 2-223 0 0,-2 3-112 0 0,-2 1-85 0 0,4-16-83 0 0,-3-1 51 0 0,0-47 217 0 0,-2 36-164 0 0,1 0-96 0 0,-2 16-63 0 0,-1 14 56 0 0,1 1 0 0 0,0 0-1 0 0,0-1 1 0 0,0 1-1 0 0,1 0 1 0 0,-1-1 0 0 0,1 1-1 0 0,0 0 1 0 0,0-1-1 0 0,0 1 1 0 0,0 0 0 0 0,1-1 8 0 0,-2 3-60 0 0,0 1-14 0 0,7 1-8 0 0,-2 3 36 0 0,5 7 34 0 0,2 15 142 0 0,-11-25-126 0 0,16 45-156 0 0,-3 2 35 0 0,-1 0 44 0 0,-3 1 57 0 0,-3-16 43 0 0,-2 0 33 0 0,0 0 38 0 0,-1 0 40 0 0,-2-3 61 0 0,0 0 0 0 0,-2 8-199 0 0,-5 29 304 0 0,-3-12-13 0 0,-2-2 45 0 0,5-36-257 0 0,0 0-1 0 0,-1 0 0 0 0,-1-1 1 0 0,-2 4-79 0 0,3-9 45 0 0,0 0 0 0 0,-1 0 0 0 0,-6 8-45 0 0,7-12-16 0 0,0-1 38 0 0,4-4 4 0 0,-1 0 0 0 0,0 0 0 0 0,1 0 0 0 0,-1 0 0 0 0,0 0 0 0 0,0 0 0 0 0,0-1 0 0 0,0 0 0 0 0,0 1 0 0 0,-1-1-26 0 0,-8 0-2 0 0,6-1-48 0 0,0-2-43 0 0,1 0-48 0 0,-1-2-57 0 0,1-1-63 0 0,-1-1-70 0 0,4 3 189 0 0,1 1 18 0 0,0 1-13 0 0,1-1-40 0 0,-1 1-10 0 0,0-1-41 0 0,0 1-48 0 0,1-1-53 0 0,0 2 328 0 0,-1-1-384 0 0,0-1-53 0 0,0 1-48 0 0,0-1-40 0 0,0 0-152 0 0,0 0-40 0 0,0 0-184 0 0,-1-2-496 0 0,2 4 1373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6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24 211 8464 0 0,'17'-19'251'0'0,"1"0"89"0"0,-5 6-57 0 0,-1 0 39 0 0,0 0 39 0 0,0-1 39 0 0,-1 0 36 0 0,-1 0 37 0 0,0-1 36 0 0,-2 0 36 0 0,-5 9-514 0 0,-2 1 38 0 0,-1-6 169 0 0,-2 2 44 0 0,-3 1 55 0 0,4 6-233 0 0,0 0 0 0 0,-1 0 0 0 0,1 1 0 0 0,-1-1 0 0 0,1 1 0 0 0,-1-1 0 0 0,0 1 0 0 0,1 0 0 0 0,-1 0 0 0 0,0-1 0 0 0,0 1 0 0 0,-2 0-104 0 0,-8-2 486 0 0,5 3-275 0 0,0 1-34 0 0,1 2-42 0 0,0 1-48 0 0,-5 6 116 0 0,2 1-46 0 0,-7 17 50 0 0,7-7 2 0 0,-4 19-209 0 0,8-27 55 0 0,0 6 0 0 0,1 0 0 0 0,0 0 0 0 0,1 1 0 0 0,1-1 0 0 0,1 5-55 0 0,1 17 152 0 0,4-2 72 0 0,1-16-65 0 0,-2-14-23 0 0,0 0-1 0 0,0 0 1 0 0,3 3-136 0 0,-4-7 71 0 0,1 0 0 0 0,0-1 1 0 0,0 0-1 0 0,0 1 1 0 0,0-1-1 0 0,3 3-71 0 0,-4-6 25 0 0,0 1 0 0 0,0 0-1 0 0,1-1 1 0 0,-1 1 0 0 0,0-1 0 0 0,0 0 0 0 0,1 0-1 0 0,0 1-24 0 0,11 2-3 0 0,19 3 207 0 0,-23-6-197 0 0,0-1-76 0 0,-2 0-42 0 0,-1 0-63 0 0,1-1-75 0 0,-1 0-84 0 0,12-2-696 0 0,3 0-53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7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0 9184 0 0,'0'0'208'0'0,"0"0"33"0"0,0 0 14 0 0,-1 1-63 0 0,-2 5-128 0 0,0-1-58 0 0,-2 5 39 0 0,0 0 44 0 0,1 0 45 0 0,1 1 48 0 0,-1 7 367 0 0,-2 1-39 0 0,-1 0-42 0 0,-1 0-43 0 0,-1 3 39 0 0,1 0-39 0 0,-8 20 301 0 0,9-21-424 0 0,2 1-59 0 0,2-13-115 0 0,-2 19 198 0 0,-1-1-39 0 0,-4 28 182 0 0,1 2-118 0 0,4-1-91 0 0,4 11-31 0 0,2-47-168 0 0,1-1 1 0 0,1 1-1 0 0,0-1 0 0 0,2 0 1 0 0,0 0-1 0 0,1-1 0 0 0,1 2-61 0 0,-3-11-56 0 0,0 0 61 0 0,14 22 201 0 0,-8-18-151 0 0,-4-6-66 0 0,0 0-45 0 0,1-1-57 0 0,0 0-69 0 0,0-1-80 0 0,1-1-92 0 0,-1-1-102 0 0,1 0-114 0 0,-6-3 211 0 0,-1 0-51 0 0,1 0-47 0 0,-1 0-41 0 0,1 1-146 0 0,0-1-41 0 0,0 0-179 0 0,1 0-484 0 0,-2 0 1048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7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5 9416 0 0,'-8'-1'232'0'0,"1"0"-37"0"0,-8-1 96 0 0,-4 1-64 0 0,-8 3 2 0 0,13 0-102 0 0,1 1 46 0 0,4 0-17 0 0,1 0 41 0 0,1 1 6 0 0,0-1 39 0 0,0 2 45 0 0,1-1 50 0 0,-3 4-152 0 0,0 0 0 0 0,0 0 0 0 0,1 1 0 0 0,-2 3-185 0 0,1-1 217 0 0,1 1 0 0 0,0 0 0 0 0,-2 6-217 0 0,2-3 271 0 0,1 1 1 0 0,-3 13-272 0 0,1 2 225 0 0,3-1-32 0 0,4-12-114 0 0,2 1 41 0 0,3 3 63 0 0,-2-16-103 0 0,1 1-1 0 0,0-1 1 0 0,0-1 0 0 0,2 4-80 0 0,-3-5 53 0 0,2-1 0 0 0,-1 1 1 0 0,0 0-1 0 0,1-1 1 0 0,-1 1-1 0 0,3 1-53 0 0,11 8 186 0 0,1-6-62 0 0,3-5-39 0 0,19-6 156 0 0,-31 3-192 0 0,0-1 0 0 0,0-1 1 0 0,6-2-50 0 0,14-10 71 0 0,-24 12-62 0 0,1-1 0 0 0,-1 1-1 0 0,0-1 1 0 0,0 0 0 0 0,-1 0 0 0 0,1-1 0 0 0,1-2-9 0 0,2-4 22 0 0,0 0-1 0 0,-1-1 1 0 0,-1 0-1 0 0,0 0 1 0 0,0-1-1 0 0,-1 0-21 0 0,2-12 36 0 0,0 0-1 0 0,0-17-35 0 0,-5 28 25 0 0,6-25 5 0 0,-6 33-33 0 0,1-1 1 0 0,1 1 0 0 0,0 0-1 0 0,-1-1 1 0 0,5-4 2 0 0,-4 22-76 0 0,1 2 38 0 0,0 51 31 0 0,-2-21 59 0 0,3-2 43 0 0,-2-22-72 0 0,7 31 174 0 0,-3-30-166 0 0,-5-16-234 0 0,-1-1 81 0 0,1 1 70 0 0,-1-1 59 0 0,1 1 57 0 0,0 0 45 0 0,5 8 365 0 0,-4-6-310 0 0,-2-3-105 0 0,1 0-39 0 0,0-1-42 0 0,0 1-46 0 0,0-1-51 0 0,-1 1-58 0 0,1-1-84 0 0,0 1-81 0 0,0-1-90 0 0,0 1-97 0 0,0-1-105 0 0,1 0-113 0 0,-1 0-122 0 0,-1-1 387 0 0,0 0-33 0 0,0 0-1565 0 0,-1-1-1189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7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11376 0 0,'0'0'256'0'0,"0"0"34"0"0,0 0 21 0 0,0 0-35 0 0,0 0-132 0 0,0 0 74 0 0,0 1-100 0 0,0 0-65 0 0,0 3-1 0 0,0-1 64 0 0,0-2 30 0 0,1 0 82 0 0,1 1-129 0 0,0 0 1 0 0,0 0 0 0 0,-1 1-1 0 0,1-1 1 0 0,-1 1-1 0 0,1-1 1 0 0,-1 1-100 0 0,11 33 925 0 0,-5-11-282 0 0,0 1-612 0 0,0 18-84 0 0,-2-16 52 0 0,-4-22-143 0 0,0 0-71 0 0,3 13-710 0 0,-7-9 423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8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4928 0 0,'0'21'61'0'0,"0"0"60"0"0,-1-6 9 0 0,1 0 36 0 0,0 1 41 0 0,0-1 41 0 0,1 1 45 0 0,0-1 47 0 0,0 0 50 0 0,1 0 51 0 0,1 5-34 0 0,-1 0-60 0 0,-1 4 11 0 0,0 12 123 0 0,-1-5-58 0 0,1-10-103 0 0,1 12 198 0 0,-1 1-83 0 0,0 5-7 0 0,5 52 516 0 0,-2-58-553 0 0,1-1 66 0 0,1-1 90 0 0,3 0 112 0 0,-6-19-266 0 0,1 1 79 0 0,-1-6-219 0 0,-2-6 93 0 0,-1-1-34 0 0,0 0-135 0 0,0 0-80 0 0,1 0-43 0 0,6 0 18 0 0,8-2 122 0 0,-2-5-46 0 0,0-3-41 0 0,-2-3-34 0 0,5-11-8 0 0,4-11-38 0 0,-19 32-26 0 0,9-16-22 0 0,1 0-39 0 0,5-9-89 0 0,3 1-46 0 0,-12 18 89 0 0,0 0-1 0 0,1 1 0 0 0,0 0 1 0 0,7-5 106 0 0,-8 8-58 0 0,0 0 1 0 0,0 1 0 0 0,1-1-1 0 0,1 1 58 0 0,-7 3-11 0 0,0 0-1 0 0,0 0 0 0 0,0 0 1 0 0,0 1-1 0 0,1-1 0 0 0,-1 1 1 0 0,0-1-1 0 0,0 1 0 0 0,1 0 1 0 0,-1 0-1 0 0,0 0 1 0 0,1 0-1 0 0,-1 1 12 0 0,0-1-3 0 0,0 1-1 0 0,0-1 1 0 0,0 1 0 0 0,0 0 0 0 0,-1-1-1 0 0,1 1 1 0 0,0 0 0 0 0,-1 0 0 0 0,1 0-1 0 0,0 1 1 0 0,-1-1 0 0 0,0 0 0 0 0,1 1 0 0 0,-1-1-1 0 0,0 1 1 0 0,1-1 0 0 0,-1 1 0 0 0,0-1-1 0 0,0 1 1 0 0,0 0 0 0 0,-1 0 0 0 0,1 0 3 0 0,3 7-21 0 0,3 8 26 0 0,-1 0 55 0 0,1 9 110 0 0,-6 2 64 0 0,-5 6 80 0 0,-6-4 81 0 0,3-16-155 0 0,-2-1 37 0 0,-2-1 42 0 0,-3-1 46 0 0,-16 9-338 0 0,-4-5-39 0 0,30-14 3 0 0,0 0 1 0 0,1 0 0 0 0,-1 0 0 0 0,0 0 0 0 0,0-1 0 0 0,-1 1 0 0 0,1-1 0 0 0,0 0 0 0 0,0-1 0 0 0,0 1 0 0 0,0-1 0 0 0,0 1 0 0 0,0-1 0 0 0,0 0 0 0 0,1-1-1 0 0,-4-1 9 0 0,4 2-175 0 0,1-1-52 0 0,-1 0-189 0 0,0-1-60 0 0,-2-2-272 0 0,-3-2-501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4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7080 0 0,'0'0'157'0'0,"0"0"23"0"0,0 0 13 0 0,0-1-22 0 0,0-1-110 0 0,0 1-7 0 0,0 0 76 0 0,0 1 148 0 0,0 0 244 0 0,0 0 20 0 0,0 0-16 0 0,0 0-72 0 0,0 0-34 0 0,0 0-4 0 0,0 0-14 0 0,0 0-55 0 0,0 0-26 0 0,0 0-7 0 0,0 0-14 0 0,0 0-51 0 0,0 0-22 0 0,0 0-3 0 0,0 0-27 0 0,1 1-105 0 0,9 28 208 0 0,-6-21-175 0 0,-1 1-1 0 0,0-1 1 0 0,-1 1 0 0 0,2 5-125 0 0,3 22 303 0 0,1 3 50 0 0,-2-10-89 0 0,1 4 104 0 0,0 25 164 0 0,-3-29-252 0 0,-2-10-53 0 0,0-5-57 0 0,0 10 148 0 0,-1-9-6 0 0,-1-12-168 0 0,3 4-58 0 0,-2-7-309 0 0,-1 1 95 0 0,0 0 81 0 0,0-1 66 0 0,0 1 53 0 0,0-1 39 0 0,0 1 366 0 0,0 0-296 0 0,0-1-64 0 0,0 0-104 0 0,0 1-112 0 0,0-1 3 0 0,0 0-35 0 0,0 0-37 0 0,0 0-41 0 0,0 0-43 0 0,0 0-47 0 0,0 1-48 0 0,0-1-53 0 0,0 0-55 0 0,0 0-57 0 0,0 0-62 0 0,0 1-63 0 0,0-1-67 0 0,0 0-69 0 0,0 0-1394 0 0,0 0-1231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8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11616 0 0,'0'0'340'0'0,"0"0"-123"0"0,0 0-100 0 0,1 0-32 0 0,0 1-50 0 0,9 5-41 0 0,-1 1 36 0 0,11 9 123 0 0,-2 2 107 0 0,0 1 82 0 0,2 5 144 0 0,22 33 749 0 0,-23-29-763 0 0,-2 2-71 0 0,-2 0-59 0 0,-1 2-51 0 0,-1 5-14 0 0,-2 1-38 0 0,-4-10-12 0 0,-2 0-1 0 0,0 1 0 0 0,-1 13-226 0 0,-3 12 326 0 0,-3-23-100 0 0,-2 0 34 0 0,-1 0-54 0 0,0-14 36 0 0,0-1 0 0 0,0 1 0 0 0,-8 13-242 0 0,-4 3 261 0 0,0-5-114 0 0,7-15-116 0 0,1 0-34 0 0,-7 2 115 0 0,2-1-49 0 0,7-4-124 0 0,7-8-95 0 0,0-2 55 0 0,0 0 26 0 0,0 0-35 0 0,0 0-15 0 0,0 0-35 0 0,0 0-41 0 0,0 0-46 0 0,0 0-49 0 0,0 0-46 0 0,0 0-43 0 0,0 0-39 0 0,0 0-275 0 0,0 0-64 0 0,0 0-49 0 0,0 0-37 0 0,0 0-1522 0 0,0 0-1346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9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 1 8784 0 0,'0'0'197'0'0,"0"0"24"0"0,0 1 19 0 0,-1 11-283 0 0,1 0 85 0 0,0 0 77 0 0,0-1 68 0 0,-1-1 16 0 0,1 0 37 0 0,-2 10 328 0 0,0 0 70 0 0,-5 25 939 0 0,5-31-1128 0 0,-1 0-40 0 0,-1 0-49 0 0,0 0-73 0 0,0 0-88 0 0,0 0-103 0 0,2-9-97 0 0,1-1 34 0 0,-4 11 183 0 0,2-4-45 0 0,1-3-110 0 0,-1-1-68 0 0,1-1-72 0 0,0-1-53 0 0,0 1-72 0 0,0-1-82 0 0,-1 0-91 0 0,3-4 45 0 0,-1 0-54 0 0,0 0-49 0 0,0 1-41 0 0,1-1-144 0 0,-1 1-41 0 0,-1 0-173 0 0,1 1-462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24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245 277 5584 0 0,'0'0'165'0'0,"0"-1"-10"0"0,-2-14 417 0 0,-4 3 72 0 0,5 10-494 0 0,-1 0 0 0 0,0 0 0 0 0,0 0 0 0 0,1 1 0 0 0,-1-1 0 0 0,0 0 0 0 0,0 1 0 0 0,-1-1 0 0 0,1 1 0 0 0,0 0 1 0 0,0 0-1 0 0,-1 0 0 0 0,1 0 0 0 0,-1 0-150 0 0,-17-4 987 0 0,10 3-547 0 0,1 2-51 0 0,-4 0 34 0 0,8 0-261 0 0,-1 1-36 0 0,-11 5 204 0 0,-1 5-95 0 0,2 2-97 0 0,4-1-101 0 0,4-4-20 0 0,1 1 0 0 0,0 0 0 0 0,1 0 1 0 0,0 1-18 0 0,-1 3 34 0 0,0 0 1 0 0,2 0 0 0 0,-1 0 0 0 0,2 1-1 0 0,0 0 1 0 0,0 0 0 0 0,1 0 0 0 0,1 3-35 0 0,-1 30 37 0 0,4-28-6 0 0,3 0 55 0 0,3 3 71 0 0,-4-18-98 0 0,-1 1 0 0 0,1-1 0 0 0,-1 0 0 0 0,1 0 1 0 0,2 2-60 0 0,-2-2 50 0 0,0-1 0 0 0,0 0 0 0 0,1-1 0 0 0,-1 1 0 0 0,1-1 0 0 0,2 2-50 0 0,14 5 165 0 0,-1-6-69 0 0,3-3-51 0 0,-17-1-5 0 0,0 0 0 0 0,0 0 0 0 0,0 0 0 0 0,0-1 0 0 0,-1 1 0 0 0,1-1 0 0 0,0-1 0 0 0,-1 1 0 0 0,1 0-40 0 0,0-2 44 0 0,0 1 1 0 0,0-1-1 0 0,-1 0 1 0 0,1 0-1 0 0,-1 0 1 0 0,0-1-1 0 0,1-1-44 0 0,0 0 52 0 0,-1 0-1 0 0,0 0 0 0 0,0-1 0 0 0,-1 0 0 0 0,2-5-51 0 0,-2 5 38 0 0,-1-1 0 0 0,0 0 0 0 0,0 1 0 0 0,0-1 0 0 0,-1-3-38 0 0,-1 4 9 0 0,0-1 1 0 0,0 1-1 0 0,-1 0 1 0 0,0-1-1 0 0,-1 1 1 0 0,1 0-1 0 0,-1 0 1 0 0,-1 0-1 0 0,-2-6-9 0 0,-3-5-37 0 0,-2 0-71 0 0,0 1-93 0 0,0 1-115 0 0,8 13 101 0 0,0 0 98 0 0,0 0 65 0 0,-3-4 14 0 0,3 4-27 0 0,1 1-29 0 0,-1 0-52 0 0,1 0-61 0 0,-1 0-74 0 0,1 0 29 0 0,0 1-48 0 0,-1-1-51 0 0,1 1-56 0 0,0-1-59 0 0,0 1-65 0 0,0-1-67 0 0,-1 0-73 0 0,-1-2-976 0 0,-2-1-927 0 0</inkml:trace>
  <inkml:trace contextRef="#ctx0" brushRef="#br0" timeOffset="382.97">748 83 7632 0 0,'-2'-1'166'0'0,"-4"-4"33"0"0,-1 0-48 0 0,-8-5 39 0 0,3 2-114 0 0,-15-13 27 0 0,23 17 74 0 0,0 1 35 0 0,-6-3 298 0 0,0 0 70 0 0,-14-4 866 0 0,16 8-1032 0 0,1 0-38 0 0,-3 2 0 0 0,-1 3-96 0 0,2 2-74 0 0,0 1-52 0 0,-13 17 193 0 0,15-14-147 0 0,5-7-154 0 0,-8 14-15 0 0,-7 27-31 0 0,6 1 167 0 0,6 1-88 0 0,5 46-30 0 0,1-46 2 0 0,-1-15 119 0 0,2-1-1 0 0,5 21-169 0 0,0-13 395 0 0,10 31-395 0 0,-12-51 61 0 0,0 0-56 0 0,0-1-43 0 0,-5-15-138 0 0,0-1-20 0 0,0 0 145 0 0,0 0-11 0 0,0 0-21 0 0,0 0-38 0 0,0 0-17 0 0,0 0-39 0 0,0 0-45 0 0,0 0-50 0 0,0 0-54 0 0,0 0-51 0 0,0 0-44 0 0,0 0-40 0 0,0 0-135 0 0,0 0-40 0 0,0 0-164 0 0,0 0-441 0 0</inkml:trace>
  <inkml:trace contextRef="#ctx0" brushRef="#br0" timeOffset="706.1">394 344 8232 0 0,'0'0'182'0'0,"0"0"29"0"0,0 0 14 0 0,2-1-27 0 0,12-10-206 0 0,2 1 111 0 0,5 0 133 0 0,13-3 253 0 0,1 3 35 0 0,-11 4-229 0 0,-5 2-119 0 0,0 0-90 0 0,0 0-117 0 0,-14 3 84 0 0,0 0-33 0 0,5-2-78 0 0,0 1-128 0 0,-1 0-123 0 0,1 0-122 0 0,0 0-116 0 0,0 0-115 0 0,0 0-111 0 0,6-1-564 0 0,9-1-767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1.5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3 6392 0 0,'0'0'141'0'0,"0"0"23"0"0,0 0 12 0 0,0 0-24 0 0,-4-2-121 0 0,0 2-11 0 0,3 0 53 0 0,1 0-73 0 0,-1 0 152 0 0,0 0 176 0 0,1 0 300 0 0,0 0 20 0 0,0 0-268 0 0,0 0-164 0 0,0 0-49 0 0,0 0 17 0 0,0 0 58 0 0,0 0-18 0 0,0 0-27 0 0,0 0-82 0 0,-1 1-50 0 0,-1 2 6 0 0,1-1-9 0 0,-2 7 252 0 0,1 1-36 0 0,4 11 191 0 0,1-3-159 0 0,5 8 87 0 0,-1-3-51 0 0,-4-11-200 0 0,18 58 750 0 0,-12-48-664 0 0,2 0-82 0 0,-2-6 5 0 0,22 33 78 0 0,-23-38-115 0 0,2-1 64 0 0,0-2 83 0 0,1-2 104 0 0,-1-3 46 0 0,-1-1-81 0 0,0-3-69 0 0,0 0-54 0 0,0-3-8 0 0,14-11 190 0 0,-18 11-330 0 0,0-1 0 0 0,-1 1 0 0 0,1 0-1 0 0,3-6-62 0 0,11-21 209 0 0,-6-4-54 0 0,-5-2-64 0 0,3 3-88 0 0,-6 20-51 0 0,-2 7-24 0 0,0-1-45 0 0,-2 7-41 0 0,-1 1 9 0 0,0 0 45 0 0,0 0 21 0 0,0 0 3 0 0,1 0 65 0 0,1 1 0 0 0,0-1-1 0 0,-1 1 1 0 0,1 0-1 0 0,-1-1 1 0 0,1 1-1 0 0,-1 0 1 0 0,1 0 0 0 0,0 1 15 0 0,10 13-92 0 0,-7-7 59 0 0,-1 0 0 0 0,-1 0 0 0 0,2 5 33 0 0,2 4-36 0 0,-1-3-17 0 0,0-1 37 0 0,-1-1 44 0 0,0 0-1 0 0,1 0 0 0 0,3 4-27 0 0,-3-7 0 0 0,-4-4 0 0 0,1-1 0 0 0,-1 1 0 0 0,1-1 0 0 0,0 0 0 0 0,0 0 0 0 0,1 0 0 0 0,-1-1 0 0 0,1 1 0 0 0,0-1 0 0 0,0 0 0 0 0,0 0 0 0 0,0 0 0 0 0,0 0 0 0 0,3 0 0 0 0,-5-2 79 0 0,1 0 0 0 0,-1-1 0 0 0,0 1-1 0 0,1-1 1 0 0,-1 0 0 0 0,0 0 0 0 0,1 0-1 0 0,-1 0-78 0 0,17-4 568 0 0,-2-8-70 0 0,-3-4-75 0 0,-1-3-83 0 0,-4-2-89 0 0,-1 1-95 0 0,-3 2-103 0 0,3-25 137 0 0,-4-1-84 0 0,-1-1-67 0 0,-3 1-53 0 0,0 37-6 0 0,-1-14 58 0 0,0 9-92 0 0,0 3-84 0 0,0 5 25 0 0,0 0-34 0 0,1 4-45 0 0,0 0 59 0 0,0 0 51 0 0,0-1 45 0 0,0 1 59 0 0,0-1 79 0 0,-1-1 413 0 0,1 1-437 0 0,0 1-35 0 0,0-1-46 0 0,-1 1-58 0 0,1-1-69 0 0,0 1-80 0 0,0-1-54 0 0,0 1-81 0 0,0-1-88 0 0,-1 1-96 0 0,1 0-105 0 0,0 0-111 0 0,0 0-120 0 0,0 0 385 0 0,0 0-32 0 0,0 0 102 0 0,0 0-46 0 0,0 0-42 0 0,0 0-37 0 0,0 0-147 0 0,0 0-37 0 0,0 0-1563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1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8864 0 0,'5'7'258'0'0,"0"-1"-59"0"0,-1 2-52 0 0,0-1-43 0 0,3 7 2 0 0,4 21-21 0 0,-8-22-19 0 0,-1 0 63 0 0,0 0 93 0 0,-1-6-68 0 0,-1-1 34 0 0,1 3 122 0 0,0-1 74 0 0,-1 1 83 0 0,0-1 91 0 0,-1 9 53 0 0,-1-2-89 0 0,-1-6-248 0 0,-1 0-76 0 0,4-8-375 0 0,0-1 73 0 0,-1 0 63 0 0,1 1 51 0 0,0-1 105 0 0,0 1 333 0 0,0-1-360 0 0,0 1-43 0 0,0-1-57 0 0,0 0-72 0 0,0 1-21 0 0,0-1-42 0 0,0 0-49 0 0,0 1-52 0 0,0-1-2 0 0,0 0-42 0 0,0 1-45 0 0,0-1-47 0 0,0 0-50 0 0,-1 1-52 0 0,1-1-56 0 0,0 1-57 0 0,-1 1-1088 0 0,-1 4-964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2.1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38 8664 0 0,'-1'0'203'0'0,"1"-2"-69"0"0,-2-1-41 0 0,-1-3 52 0 0,2 4-63 0 0,-3-2 123 0 0,2 1-97 0 0,1 1-35 0 0,0 0-34 0 0,1 0-33 0 0,0-1-92 0 0,2 0-125 0 0,-1 1-123 0 0,1 1-118 0 0,-1 0-113 0 0,-1 1-109 0 0,1-1-561 0 0,0 1-712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3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8232 0 0,'0'0'182'0'0,"0"0"29"0"0,0 0 14 0 0,0 2-27 0 0,2 45 832 0 0,5 1-95 0 0,2 0-91 0 0,2 0-86 0 0,-1-6-167 0 0,-2 0-59 0 0,-1 0-55 0 0,-2 1-52 0 0,2 57 400 0 0,2 17 163 0 0,-4-73-610 0 0,-1-12-82 0 0,-2-11-129 0 0,0-4-20 0 0,-1-11-51 0 0,0 1 56 0 0,-1-6 6 0 0,0-1 2 0 0,0 0-16 0 0,0 0-62 0 0,0 0-9 0 0,1-1-2 0 0,9-14 25 0 0,-3-5-42 0 0,2-24-27 0 0,-7 33-30 0 0,4-13 44 0 0,1 0-63 0 0,6-4-67 0 0,-9 20 36 0 0,1 1 0 0 0,-1-1 0 0 0,2 1 1 0 0,0-1 52 0 0,-2 3-39 0 0,0 1 1 0 0,1 0 0 0 0,-1-1 0 0 0,1 1-1 0 0,0 1 1 0 0,1-1 38 0 0,20-8-123 0 0,-1 7 61 0 0,2 6 50 0 0,-1 6-14 0 0,-20-4 9 0 0,0 0 1 0 0,0 0-1 0 0,0 1 0 0 0,-1 0 1 0 0,1 0 16 0 0,25 24-64 0 0,-15-8 73 0 0,-3 1-95 0 0,-3 1 61 0 0,-4 5 58 0 0,-6-20-7 0 0,1-1-1 0 0,-1 1 1 0 0,0 0-1 0 0,-1-1 1 0 0,0 2-26 0 0,0 0 29 0 0,-1-1 1 0 0,1 0-1 0 0,-2 1 0 0 0,1-1 1 0 0,-1 0-1 0 0,0-1 0 0 0,-1 1 0 0 0,-1 2-29 0 0,-9 10 33 0 0,-2-1-46 0 0,10-12 68 0 0,0-1-1 0 0,-1 0 1 0 0,1-1-1 0 0,-1 1 1 0 0,0-1-1 0 0,0-1 1 0 0,0 1-1 0 0,-1-1 1 0 0,-6 2-55 0 0,-23 4 145 0 0,33-8-309 0 0,1-1 37 0 0,-4 1-29 0 0,0 0 115 0 0,-1 0 90 0 0,-1 0 100 0 0,-17 0 458 0 0,15-1-416 0 0,6-1-143 0 0,-1 0-47 0 0,1 0-57 0 0,-1-1-67 0 0,1 1-75 0 0,0-1-87 0 0,0 0-94 0 0,0-1-105 0 0,2 1 98 0 0,0 0-53 0 0,0 0-57 0 0,0-1-59 0 0,0 1-62 0 0,0-1-65 0 0,1 0-67 0 0,-1 0-72 0 0,0 0-1338 0 0,-1-3-1224 0 0,4 6 3379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4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53 7688 0 0,'0'0'142'0'0,"-1"0"-59"0"0,-3-7 53 0 0,-1 2-239 0 0,0-1 101 0 0,-1 0 90 0 0,1 1 79 0 0,-3 0 124 0 0,1 0 81 0 0,-3 0 155 0 0,-4-1 365 0 0,-1 3 28 0 0,4 3-345 0 0,3 1-144 0 0,-1 1-65 0 0,2 1-123 0 0,0 1-68 0 0,0 1-78 0 0,1 1-89 0 0,-12 13 310 0 0,3 2-99 0 0,5-4-108 0 0,2 1-38 0 0,-4 20-11 0 0,8-21-60 0 0,1 0 0 0 0,0 1 0 0 0,1 10-2 0 0,2-1 33 0 0,1-1 46 0 0,0-15-75 0 0,1 1 41 0 0,7 22 211 0 0,-7-26-190 0 0,7 14 103 0 0,4-3 41 0 0,-10-15-149 0 0,1 0-1 0 0,-1-1 1 0 0,1 0-1 0 0,0 0 1 0 0,0 0-1 0 0,0 0 1 0 0,0 0-1 0 0,1-1 1 0 0,-1 0-1 0 0,1 0 1 0 0,-1 0-1 0 0,1-1 1 0 0,0 1-1 0 0,0-1 1 0 0,0 0-1 0 0,0 0 1 0 0,-1-1-1 0 0,1 0 1 0 0,4 0-61 0 0,-5 0 55 0 0,1 0 0 0 0,0-1 1 0 0,-1 0-1 0 0,1 0 1 0 0,2-1-56 0 0,-2 0 29 0 0,-1 0 1 0 0,0 1 0 0 0,0-2-1 0 0,0 1 1 0 0,0 0 0 0 0,0-1-30 0 0,2-2 17 0 0,0-1 0 0 0,0 1 0 0 0,-1-1 0 0 0,1 0 0 0 0,-1-1 0 0 0,-1 1 1 0 0,1-1-1 0 0,-1 0 0 0 0,0 0 0 0 0,-1 0 0 0 0,0-1 0 0 0,0 1 1 0 0,-1-1-1 0 0,2-6-17 0 0,1-5 41 0 0,-2-1 0 0 0,1-7-41 0 0,1-39 41 0 0,2-6-59 0 0,-7 57-69 0 0,1 2-20 0 0,2 3-61 0 0,-2 9 78 0 0,-1 1 21 0 0,0 0 5 0 0,0 0 0 0 0,0 4-1 0 0,0 11 62 0 0,0-12-24 0 0,2 14-172 0 0,0-1 41 0 0,-1 1 34 0 0,1 0 35 0 0,2 16-9 0 0,0-3 74 0 0,11 41 35 0 0,-10-52 24 0 0,0 4 12 0 0,2 0-1 0 0,1 0-46 0 0,2-1 75 0 0,3-2 51 0 0,-6-9-24 0 0,-5-7-41 0 0,0-2 39 0 0,0-2-379 0 0,0 0 86 0 0,0 0 60 0 0,4 0-111 0 0,-3 0 27 0 0,8 0-205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4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34 9528 0 0,'0'0'216'0'0,"0"0"32"0"0,0-7 198 0 0,0 5-387 0 0,-1 0-36 0 0,-3-6 25 0 0,-2 2 84 0 0,-1 2 112 0 0,-5 0 231 0 0,-2 4 37 0 0,6 1-202 0 0,1 0-98 0 0,1 0-61 0 0,0 0-77 0 0,-6 2-145 0 0,1 0 110 0 0,-3 1 115 0 0,-5 6 210 0 0,4 4 26 0 0,8-2-188 0 0,3 0-106 0 0,3 2-92 0 0,1-2-4 0 0,0-5 0 0 0,0 0 0 0 0,0 0 0 0 0,0 0 0 0 0,1-1 0 0 0,0 1 0 0 0,1 0 0 0 0,-1 0 0 0 0,1 0 0 0 0,7 22 0 0 0,-8-21 0 0 0,1 0 0 0 0,1 0 0 0 0,2 5 0 0 0,20 37 3 0 0,-7-15 43 0 0,-2 0 63 0 0,-7-5 121 0 0,-7-23-139 0 0,-1 1 42 0 0,0 0 78 0 0,-1-1 82 0 0,0 0 98 0 0,-1 0 116 0 0,-2-1-325 0 0,-1 0 75 0 0,2-4-151 0 0,0-1 0 0 0,1 0-1 0 0,-1 1 1 0 0,0-1 0 0 0,0 0 0 0 0,0 0 0 0 0,0 0-1 0 0,0 0 1 0 0,0 0-106 0 0,-10 2 407 0 0,6-1-262 0 0,1-2-54 0 0,-3 1-74 0 0,4-1-61 0 0,1 0-39 0 0,-1 0-44 0 0,1 0 34 0 0,-4 0-11 0 0,-2-1 79 0 0,-9-3 64 0 0,11 2-87 0 0,1 0-63 0 0,0 0-86 0 0,3 0 50 0 0,0 1-35 0 0,1-1-37 0 0,-1 1-41 0 0,0-1-44 0 0,0 1-46 0 0,0-1-51 0 0,1 0-54 0 0,1 2 84 0 0,0-1-52 0 0,1 0-48 0 0,-1 1-42 0 0,0-1-147 0 0,0 0-42 0 0,0 0-179 0 0,0 0-484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2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0 8776 0 0,'0'0'257'0'0,"0"0"-2"0"0,0 0-97 0 0,0 0-43 0 0,0 0 120 0 0,0 0 219 0 0,1 2 24 0 0,6 15 162 0 0,0 0-110 0 0,-1 1-92 0 0,0 0-75 0 0,0 3 0 0 0,-2-2 67 0 0,0 1-1 0 0,-1 3-429 0 0,0 6 424 0 0,-1 3-1 0 0,1 1-60 0 0,0 3-22 0 0,0-1-39 0 0,0 10 105 0 0,-1-11-83 0 0,-1-11-78 0 0,-1-2-34 0 0,2 25 343 0 0,0-13-224 0 0,-2-16-224 0 0,0 0-56 0 0,0-12-162 0 0,0 1 56 0 0,0-1 49 0 0,1 1 40 0 0,-1 3 97 0 0,1 15 261 0 0,-1-16-318 0 0,0 0-88 0 0,0-3-35 0 0,1-1-34 0 0,-1 0-37 0 0,0 0-42 0 0,0 2-126 0 0,0 0-90 0 0,0-1-100 0 0,0 1-110 0 0,0-6-582 0 0</inkml:trace>
  <inkml:trace contextRef="#ctx0" brushRef="#br0" timeOffset="292.21">0 280 8752 0 0,'0'0'197'0'0,"0"0"24"0"0,0 0 19 0 0,2 0-51 0 0,4 0-124 0 0,4 0-44 0 0,0 0 41 0 0,9-2 165 0 0,-3 0 48 0 0,0 0 56 0 0,35-11 883 0 0,-29 6-760 0 0,-11 3-266 0 0,0-1-40 0 0,0 1-46 0 0,0-2-55 0 0,6-1-27 0 0,0-1 47 0 0,12-4 117 0 0,41-12 342 0 0,-49 17-414 0 0,1 1-55 0 0,-2 1-69 0 0,-1 0-72 0 0,1 0-86 0 0,-1 1-99 0 0,-11 2 88 0 0,-5 2 82 0 0,0-1-33 0 0,-1 1-9 0 0,0-1-34 0 0,1 0-37 0 0,-1 1-43 0 0,0-1-46 0 0,0 0-43 0 0,0 1-37 0 0,1-1-34 0 0,-1 0-120 0 0,1 1-32 0 0,5-3-1251 0 0</inkml:trace>
  <inkml:trace contextRef="#ctx0" brushRef="#br0" timeOffset="690.14">559 103 7424 0 0,'0'0'166'0'0,"0"0"29"0"0,0 0 12 0 0,0 1-34 0 0,11 26 609 0 0,2 6 218 0 0,-6-10-385 0 0,-1-4-187 0 0,-3-9-255 0 0,-1 1-32 0 0,5 26 407 0 0,-2 1-63 0 0,8 75 798 0 0,-9-74-834 0 0,0-1 42 0 0,-1-2 32 0 0,3 14 188 0 0,0-18-137 0 0,-1-7-163 0 0,0 0 10 0 0,-1-10-71 0 0,-3-14-149 0 0,-1-1-1 0 0,0 0-6 0 0,0 0-28 0 0,0 0-7 0 0,0 0-6 0 0,0 0-6 0 0,0 0-23 0 0,3 0 15 0 0,0-2-43 0 0,2-5 0 0 0,2-10-98 0 0,-5 11 21 0 0,5-9 32 0 0,-2 5-63 0 0,0-1-35 0 0,3-11-133 0 0,-4 12 88 0 0,0 0 0 0 0,0 1 0 0 0,1-1 0 0 0,0 1 0 0 0,0 0 0 0 0,4-4 92 0 0,8-8-156 0 0,2 3 33 0 0,-17 16 117 0 0,0 0-1 0 0,0 0 0 0 0,0 0 1 0 0,1 1-1 0 0,-1-1 0 0 0,1 1 1 0 0,-1 0-1 0 0,1 0 0 0 0,-1 0 1 0 0,1 0-1 0 0,0 0 0 0 0,0 0 1 0 0,-1 1-1 0 0,1 0 0 0 0,0-1 1 0 0,0 1-1 0 0,0 0 0 0 0,-1 0 1 0 0,1 0-1 0 0,0 1 0 0 0,0-1 0 0 0,0 1 1 0 0,-1-1-1 0 0,1 1 0 0 0,0 0 1 0 0,-1 0-1 0 0,1 0 0 0 0,-1 1 1 0 0,1-1-1 0 0,-1 1 0 0 0,2 0 7 0 0,8 7-23 0 0,1 0 1 0 0,-2 1-1 0 0,0 1 0 0 0,0-1 0 0 0,4 7 23 0 0,-3-4-15 0 0,-4-5 16 0 0,13 17 14 0 0,1 3 198 0 0,-11-15-146 0 0,-9-11-142 0 0,0 0 53 0 0,0 1 71 0 0,0 0 179 0 0,-2-2-214 0 0,-1 0-64 0 0,1-1-18 0 0,0 1-34 0 0,0-1-38 0 0,0 1-43 0 0,0-1-47 0 0,1 1-52 0 0,-1 0-56 0 0,0-1-60 0 0,0 0-524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7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7312 0 0,'1'2'165'0'0,"1"6"51"0"0,0 1-58 0 0,0 0-49 0 0,0-1-40 0 0,2 10-20 0 0,3 22-52 0 0,-5-28 64 0 0,0 1 69 0 0,-1-5-10 0 0,0-1 39 0 0,0 1 42 0 0,0-1 48 0 0,0 1 71 0 0,0 1 66 0 0,2 13 364 0 0,1 12 416 0 0,2 17 558 0 0,-1-17-671 0 0,1-5-284 0 0,-3-16-432 0 0,1 1-37 0 0,0 0-75 0 0,0 19 241 0 0,-4-32-656 0 0,0-1 78 0 0,0 1 68 0 0,0 0 57 0 0,0-1 56 0 0,0 1 43 0 0,1 0 372 0 0,0-1-313 0 0,-1 0-105 0 0,0 0-38 0 0,0 0-71 0 0,1 1-22 0 0,-1-1-33 0 0,0 0-38 0 0,0 0-39 0 0,0 0-43 0 0,0 0-47 0 0,0 0-50 0 0,0 1-52 0 0,1-1-56 0 0,-1 0-60 0 0,0 0-62 0 0,0 1-66 0 0,0-1-68 0 0,0 0-73 0 0,0 0-1242 0 0,0 0-1133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7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5008 0 0,'0'0'144'0'0,"0"0"-28"0"0,0 0 4 0 0,0 0 51 0 0,0 0 152 0 0,0 0 279 0 0,0 0 26 0 0,0 0-35 0 0,0 0-311 0 0,0 1-104 0 0,1-1-90 0 0,-1 1-41 0 0,3 2 1 0 0,-1-2 15 0 0,-1 0 89 0 0,0-1-29 0 0,-1 0 37 0 0,6 3 203 0 0,-1 1-69 0 0,-1 2-60 0 0,0 0-50 0 0,0 5 32 0 0,2 7 7 0 0,-1-3-38 0 0,-1-6-20 0 0,1 5 188 0 0,0 0 0 0 0,-1 1-1 0 0,2 11-352 0 0,-3-13 160 0 0,1 7 62 0 0,0 0 46 0 0,3 21 305 0 0,0-16-252 0 0,-4-16-100 0 0,-1 1 0 0 0,0 0 0 0 0,0 7-221 0 0,1 2 346 0 0,-1 18 597 0 0,-1-19-519 0 0,-1-8-249 0 0,1 0-34 0 0,2 5-22 0 0,1 1-94 0 0,-3-10 33 0 0,-1-5 8 0 0,0-1-2 0 0,0 0-55 0 0,0 0-88 0 0,0 0-112 0 0,0 0-246 0 0,0 0-431 0 0,0 0-48 0 0,0 0-10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8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0 190 8352 0 0,'0'0'190'0'0,"1"0"-7"0"0,-1 0-77 0 0,1 0-52 0 0,4 0-5 0 0,-3 0 2 0 0,7-1 77 0 0,-1 0-61 0 0,21-6-4 0 0,-17 2 27 0 0,-6 3 1 0 0,0-1 40 0 0,0 1 49 0 0,0-1 57 0 0,1 0 137 0 0,31-13 876 0 0,-13 4-464 0 0,3-1-19 0 0,-14 7-438 0 0,0 0-46 0 0,10-8 217 0 0,-9 3-250 0 0,-8 6-175 0 0,-4 3-52 0 0,0 0 0 0 0,0-1 1 0 0,-1 1-1 0 0,1-1 0 0 0,0 0 0 0 0,-1 0 0 0 0,1-1-23 0 0,-3 4 5 0 0,1-1 0 0 0,-1 1 0 0 0,0-1 0 0 0,1 0 0 0 0,-1 1 0 0 0,0-1 0 0 0,1 0 1 0 0,-1 1-1 0 0,0-1 0 0 0,0 0 0 0 0,1 1 0 0 0,-1-1 0 0 0,0 0 0 0 0,0 1 0 0 0,0-1 0 0 0,0 0 0 0 0,0 1 0 0 0,0-1 0 0 0,0 0 0 0 0,0 0 1 0 0,0 1-1 0 0,-1-1 0 0 0,1 0 0 0 0,0 1 0 0 0,0-1 0 0 0,-1 0 0 0 0,1 1 0 0 0,0-1 0 0 0,-1 1 0 0 0,1-1 0 0 0,0 0 0 0 0,-1 1 0 0 0,1-1 1 0 0,-1 1-1 0 0,1-1 0 0 0,-1 1 0 0 0,1-1 0 0 0,-1 1-5 0 0,-29-17 179 0 0,23 14-155 0 0,-1 0-1 0 0,1 0 1 0 0,-1 1 0 0 0,0 0 0 0 0,-6 0-24 0 0,9 1 11 0 0,0 1 0 0 0,0-1 1 0 0,0 1-1 0 0,0 1 0 0 0,0-1 1 0 0,-1 1-1 0 0,1 0 0 0 0,1 0 1 0 0,-3 1-12 0 0,3-1 18 0 0,1 1 1 0 0,-1-1 0 0 0,1 1-1 0 0,0 0 1 0 0,0 0 0 0 0,0 0 0 0 0,0 0-1 0 0,-2 2-18 0 0,2-1 18 0 0,1 1-1 0 0,-1-1 1 0 0,0 1-1 0 0,1-1 1 0 0,0 1-1 0 0,0 0 1 0 0,0 0-1 0 0,0 0 1 0 0,1 1-1 0 0,-1-1 0 0 0,1 0 1 0 0,0 0-1 0 0,1 1 1 0 0,-1-1-1 0 0,1 1 1 0 0,-1 1-18 0 0,1 9 57 0 0,0 1 0 0 0,2 0 0 0 0,1 13-57 0 0,7 18 97 0 0,-7-35-61 0 0,1-1-1 0 0,0 1 1 0 0,0-1-1 0 0,1 0 1 0 0,1 0-1 0 0,0 0 1 0 0,1-1-1 0 0,0 1-35 0 0,1-2-23 0 0,1-1 36 0 0,-4-4 20 0 0,1 0-1 0 0,-1 0 1 0 0,1-1 0 0 0,0 0 0 0 0,0 0-1 0 0,1 0 1 0 0,2 0-33 0 0,11 3 20 0 0,1-2-108 0 0,-11-3-11 0 0,0-1-44 0 0,0 1-51 0 0,-1-2-55 0 0,-6 1-61 0 0,0 0-63 0 0,-1 0-55 0 0,1-1-48 0 0,0 1-36 0 0,0 0-33 0 0,2-1-621 0 0,4 1-816 0 0,4 0-1134 0 0,-13 0 3076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41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9488 0 0,'0'1'276'0'0,"4"11"-60"0"0,-1-2-92 0 0,1-1-76 0 0,2 1-7 0 0,1 1 74 0 0,-2-1 62 0 0,1 1 52 0 0,4 8 273 0 0,5 13 415 0 0,-9-18-548 0 0,-1-4-123 0 0,0 0-38 0 0,-1 0-46 0 0,1 1-56 0 0,1 1 212 0 0,0 1 42 0 0,1 1 94 0 0,0 0 34 0 0,16 31 1198 0 0,-12-26-991 0 0,2 3 50 0 0,-10-19-199 0 0,0-1-99 0 0,-1-1-89 0 0,1-2-80 0 0,0 0-70 0 0,0-1-60 0 0,0 0-51 0 0,0-1-41 0 0,1-3-27 0 0,4-9-49 0 0,-7 12 56 0 0,1 0 50 0 0,8-27-147 0 0,6-27 61 0 0,-10 33-1 0 0,1 1 0 0 0,0 0 0 0 0,9-16 1 0 0,-14 36-2 0 0,0-3 4 0 0,1 0 1 0 0,1 0 0 0 0,-1 1-1 0 0,1 0 1 0 0,4-5-3 0 0,-7 9 2 0 0,0 0-1 0 0,0 0 1 0 0,-1 0 0 0 0,1 0-1 0 0,1 0 1 0 0,-1 1 0 0 0,0-1-1 0 0,0 0 1 0 0,0 1 0 0 0,0-1-1 0 0,0 1 1 0 0,1-1 0 0 0,-1 1-1 0 0,0 0 1 0 0,0-1 0 0 0,1 1-1 0 0,-1 0 1 0 0,0 0 0 0 0,0 0-1 0 0,1 0 1 0 0,-1 0 0 0 0,0 0-1 0 0,1 0 1 0 0,-1 0 0 0 0,0 1-1 0 0,0-1 1 0 0,1 1 0 0 0,-1-1-1 0 0,0 1 1 0 0,0-1 0 0 0,0 1-1 0 0,1 0-1 0 0,1 1-17 0 0,0 0 0 0 0,1 0 1 0 0,-1 1-1 0 0,0 0 0 0 0,0-1 0 0 0,0 1 0 0 0,-1 1 17 0 0,18 24-20 0 0,-15-17 49 0 0,0 0 0 0 0,-1 0 0 0 0,0 1 0 0 0,1 7-29 0 0,4 29 33 0 0,5 64 103 0 0,-13-108-125 0 0,-1-1-1 0 0,1 1 0 0 0,0-1 1 0 0,0 0-1 0 0,0 1 1 0 0,1-1-1 0 0,0 2-10 0 0,3 4-30 0 0,0-1-79 0 0,-3-5 20 0 0,1 0-256 0 0,-1-2 191 0 0,0-1-38 0 0,-1 0-7 0 0,1 1-42 0 0,-1-1-50 0 0,1 0-55 0 0,-1 1 9 0 0,0-1-48 0 0,0 0-52 0 0,0 0-56 0 0,0 0-59 0 0,0 0-65 0 0,0 0-68 0 0,-1 0-71 0 0,3 0-1625 0 0,1-2-1351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41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18 7280 0 0,'0'0'165'0'0,"0"0"22"0"0,0 0 9 0 0,0 0 183 0 0,-1-1-100 0 0,-2-1-2 0 0,-2-1 70 0 0,3 2-168 0 0,-2-1 305 0 0,0 0-45 0 0,0 1-41 0 0,1-1-38 0 0,-5 0 263 0 0,0 1-106 0 0,0 1 5 0 0,6 0-424 0 0,0 0 1 0 0,0 1-1 0 0,1-1 0 0 0,-1 0 0 0 0,0 1 0 0 0,1 0 0 0 0,-1-1 0 0 0,1 1 0 0 0,-1 0 0 0 0,1 0 1 0 0,-2 1-99 0 0,-4 4 273 0 0,1 0-40 0 0,0 0-37 0 0,1 1-34 0 0,-4 8 72 0 0,1 0-103 0 0,3-2-83 0 0,0 1-38 0 0,-6 26-88 0 0,5-20 53 0 0,3-8 25 0 0,1 0 0 0 0,0 0 0 0 0,1 0 0 0 0,0 1 0 0 0,1-1 0 0 0,0 0 0 0 0,1 0 0 0 0,1 1 0 0 0,0-1 0 0 0,2 6 0 0 0,-3-15 1 0 0,0 0 1 0 0,0 0 0 0 0,1 0 0 0 0,-1 0 0 0 0,1 0 0 0 0,0 0 0 0 0,0 0 0 0 0,0 0 0 0 0,0-1 0 0 0,0 1 0 0 0,2 0-2 0 0,0-1 151 0 0,2-1-48 0 0,13-6 119 0 0,-13 2-63 0 0,5-5 55 0 0,0 0-97 0 0,2-4-68 0 0,7-11-77 0 0,-11 11 44 0 0,-4 4-17 0 0,2-3 30 0 0,-2 3 22 0 0,0 0 1 0 0,-1-1 0 0 0,0 0-1 0 0,2-5-51 0 0,-5 11 3 0 0,4-11-2 0 0,-1 1 1 0 0,1 0 0 0 0,1 1 0 0 0,1-1 0 0 0,-1 1 0 0 0,7-7-2 0 0,-8 15-16 0 0,-4 3-59 0 0,0 2 16 0 0,3 3 57 0 0,-1 0 0 0 0,0 1 0 0 0,0-1 0 0 0,0 1 1 0 0,-1-1-1 0 0,0 1 0 0 0,0 0 0 0 0,2 4 2 0 0,2 9 18 0 0,-1 0 35 0 0,0-2 42 0 0,0 0 56 0 0,5 10 70 0 0,6 12 209 0 0,-9-24-359 0 0,5 11 6 0 0,-8-18-77 0 0,-2-4-32 0 0,-1-1-85 0 0,0-1-316 0 0,0 0 103 0 0,0 0 87 0 0,0-1 70 0 0,0 1 66 0 0,0-1 32 0 0,2 1-82 0 0,-2-1 58 0 0,-1 0-116 0 0,2 0-891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42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1 7848 0 0,'0'0'232'0'0,"0"0"62"0"0,0 0 138 0 0,0 0 59 0 0,0 0 12 0 0,0 0-41 0 0,0 0-327 0 0,0 0 18 0 0,0 0 20 0 0,0 0-76 0 0,1 1-48 0 0,1 2-11 0 0,-1 0 7 0 0,13 31 472 0 0,-2 1-93 0 0,-1 2-73 0 0,-1-1-54 0 0,22 112 735 0 0,-28-126-844 0 0,5 29 219 0 0,-3 0 111 0 0,0-4 31 0 0,7 23 318 0 0,-6-30-403 0 0,-4-19-304 0 0,-3-20-320 0 0,0-1 43 0 0,0 1 39 0 0,0-1 36 0 0,1 2 48 0 0,-1-1 95 0 0,0 0 64 0 0,1 1 295 0 0,-1 0-258 0 0,0-1-157 0 0,1 0-67 0 0,-1 1-84 0 0,0-1-98 0 0,0 0-52 0 0,-1 0-88 0 0,1 1-98 0 0,0-1-105 0 0,0 1-114 0 0,-1-1-125 0 0,1 0 344 0 0,0 0-34 0 0,0 0-36 0 0,0 0-36 0 0,0-1-1453 0 0,0 0-1136 0 0</inkml:trace>
  <inkml:trace contextRef="#ctx0" brushRef="#br0" timeOffset="489.68">0 371 5904 0 0,'0'0'169'0'0,"0"0"-64"0"0,0 0 37 0 0,0 0 52 0 0,0 0 37 0 0,0 0 272 0 0,0 0-262 0 0,1 0-52 0 0,-1 0-46 0 0,0 0-39 0 0,1 0 23 0 0,3-1-21 0 0,-2 1 9 0 0,12-4 606 0 0,-1-1-96 0 0,1-1-87 0 0,0 1-78 0 0,-1-2-70 0 0,1 1-61 0 0,-1-1-50 0 0,1 0-43 0 0,8-5 87 0 0,31-12 303 0 0,2 4-510 0 0,74-21 220 0 0,-88 29-269 0 0,-1 1-42 0 0,-12 4 41 0 0,-23 7-34 0 0,0-1 0 0 0,0 1 0 0 0,0 0-1 0 0,-1 0 1 0 0,1 0 0 0 0,0 0 0 0 0,0 1-1 0 0,0 0 1 0 0,-1 0 0 0 0,1 0 0 0 0,4 3-32 0 0,-5-1 207 0 0,-1 1-49 0 0,1 4-17 0 0,0 3 13 0 0,-2-7-62 0 0,3 12 83 0 0,1 0 51 0 0,8 37 649 0 0,-8-30-548 0 0,-2-5-137 0 0,1 0-89 0 0,-2-6-101 0 0,0 1 74 0 0,-1 0 59 0 0,0-1 43 0 0,7 31 532 0 0,-4-25-453 0 0,-2-8-152 0 0,0 0-36 0 0,1 0-46 0 0,1 0-53 0 0,-2-4 35 0 0,0 1 25 0 0,1 0 33 0 0,2 3 39 0 0,4 2 44 0 0,-5-6-162 0 0,-4-5-69 0 0,0-1-147 0 0,-1 0 100 0 0,1 0 82 0 0,-1 0 67 0 0,1 0 106 0 0,0 1 309 0 0,-1-1-338 0 0,0 0-94 0 0,1 0-52 0 0,-1 1-40 0 0,0-1-92 0 0,1 0-85 0 0,-1 0-94 0 0,0 0-107 0 0,1 1-116 0 0,-1-1 248 0 0,0 0-34 0 0,1 0-35 0 0,-1 0-35 0 0,0 0-37 0 0,1 1-38 0 0,-1-1 11 0 0,1 0-70 0 0,0 1-59 0 0,0-1-50 0 0,0 1-382 0 0,2 0-617 0 0</inkml:trace>
  <inkml:trace contextRef="#ctx0" brushRef="#br0" timeOffset="925.52">878 160 7400 0 0,'0'0'216'0'0,"1"0"-34"0"0,5 1-116 0 0,-1 0-44 0 0,0 2 42 0 0,0 0 38 0 0,0 0 34 0 0,0 1 64 0 0,0 1 34 0 0,0 2 81 0 0,3 4 202 0 0,2 8 354 0 0,-4-5-369 0 0,-1-4-183 0 0,-3-5-205 0 0,0 0-36 0 0,-2-3-58 0 0,9 20 380 0 0,-1 0-42 0 0,15 50 698 0 0,-15-40-566 0 0,-3-13-162 0 0,-1 1 38 0 0,3 11 341 0 0,11 43 1078 0 0,-12-52-1283 0 0,0 0-57 0 0,-4-14-332 0 0,0-1-2 0 0,-1-2-33 0 0,0 3 43 0 0,1-1-4 0 0,0 2 38 0 0,-1-3-62 0 0,-1-5-2 0 0,0-1-22 0 0,0 0 2 0 0,1-2 55 0 0,1-2-75 0 0,2-3 5 0 0,10-36 31 0 0,-5-1-40 0 0,6-20-45 0 0,-9 42-18 0 0,0 2-62 0 0,0 1 1 0 0,8-18 77 0 0,-12 33-12 0 0,1-1 0 0 0,-1 0 0 0 0,1 1-1 0 0,0 0 1 0 0,0-1 0 0 0,0 1-1 0 0,1 0 1 0 0,-1 1 0 0 0,1-1 0 0 0,0 1-1 0 0,0 0 1 0 0,0-1 0 0 0,4 0 12 0 0,-6 3-8 0 0,1-1 1 0 0,0 1-1 0 0,-1 1 1 0 0,1-1-1 0 0,0 0 1 0 0,0 1-1 0 0,0-1 1 0 0,0 1-1 0 0,0 0 1 0 0,-1 0 0 0 0,1 0-1 0 0,0 0 1 0 0,0 1-1 0 0,1-1 8 0 0,5 3-24 0 0,1-1 0 0 0,0 1 0 0 0,3 3 24 0 0,-4-3-5 0 0,-2 0 7 0 0,0 0-1 0 0,-1 0 0 0 0,1 1 1 0 0,4 3-2 0 0,-4-2 17 0 0,0 1-1 0 0,0 0 1 0 0,0 1 0 0 0,0 0-1 0 0,2 4-16 0 0,7 10 89 0 0,-2 2 0 0 0,12 21-89 0 0,-13-20 24 0 0,-11-21-147 0 0,0 0 71 0 0,0 0 47 0 0,2 5 54 0 0,-1-3-70 0 0,-1-2-29 0 0,0-1-37 0 0,-1 1-47 0 0,1-1-54 0 0,-1 1-94 0 0,1 0-89 0 0,0-1-99 0 0,0 1-111 0 0,-1 0-123 0 0,0-2 303 0 0,0 0-35 0 0,0 0-36 0 0,-1 1-38 0 0,1-1-38 0 0,0 0-42 0 0,2 3-1575 0 0,2 2-1226 0 0,-5-6 3361 0 0</inkml:trace>
  <inkml:trace contextRef="#ctx0" brushRef="#br0" timeOffset="1528.9">1841 217 7224 0 0,'1'-1'209'0'0,"2"-5"-5"0"0,1 0-84 0 0,-4 5 6 0 0,0 1 143 0 0,0 0 235 0 0,0 0 9 0 0,0 0 11 0 0,0 2-204 0 0,0 1-51 0 0,0-1-45 0 0,-1 1-40 0 0,0 0-8 0 0,0 0-39 0 0,0 0-10 0 0,-1 3 22 0 0,0 0 5 0 0,1-3-19 0 0,0 1 12 0 0,0-1 43 0 0,-4 18 395 0 0,1 0-76 0 0,1 1-66 0 0,0 1-57 0 0,1 5 19 0 0,2-1-47 0 0,0-9-35 0 0,1-1 0 0 0,1 0 0 0 0,2 11-323 0 0,-2-21 97 0 0,-1-1 1 0 0,1 0 0 0 0,1 0-1 0 0,-1 0 1 0 0,1 0 0 0 0,0 0 0 0 0,0 0-1 0 0,1-1 1 0 0,-1 1 0 0 0,1-1-1 0 0,4 3-97 0 0,-7-6 36 0 0,1 0-1 0 0,0-1 0 0 0,0 1 0 0 0,0-1 0 0 0,0 1 1 0 0,0-1-1 0 0,0 0 0 0 0,0 0 0 0 0,0 0 0 0 0,0 0 1 0 0,1-1-1 0 0,-1 1 0 0 0,0 0 0 0 0,1-1 0 0 0,-1 0 0 0 0,0 1 1 0 0,1-1-1 0 0,-1 0-35 0 0,1 0 30 0 0,0-1 1 0 0,0 1-1 0 0,-1-1 0 0 0,1 0 1 0 0,0 0-1 0 0,-1 0 1 0 0,1 0-1 0 0,-1 0 1 0 0,0 0-1 0 0,1-1 0 0 0,-1 1 1 0 0,1-1-31 0 0,6-5 138 0 0,0-1-45 0 0,7-8-17 0 0,-2-3-101 0 0,-10 13-7 0 0,0-1 1 0 0,0 0 0 0 0,-1 0-1 0 0,0-1 1 0 0,2-5 31 0 0,-1-3-2 0 0,-1-1 53 0 0,0-10-51 0 0,5-18 0 0 0,-6 39-34 0 0,-1 0-1 0 0,1 1 0 0 0,1-1 0 0 0,-1 1 1 0 0,1 0-1 0 0,2-4 35 0 0,-4 7-14 0 0,0 0 1 0 0,0 1 0 0 0,0-1-1 0 0,0 0 1 0 0,1 1-1 0 0,-1 0 1 0 0,1-1-1 0 0,-1 1 1 0 0,1 0 0 0 0,-1 0-1 0 0,1-1 1 0 0,-1 1-1 0 0,1 0 1 0 0,0 1-1 0 0,0-1 1 0 0,0 0 0 0 0,-1 0-1 0 0,1 1 1 0 0,0-1-1 0 0,0 1 1 0 0,1 0 13 0 0,6 1-76 0 0,-5 3 57 0 0,-3-3 7 0 0,3 2-9 0 0,-1-1 0 0 0,0 1 0 0 0,0 0 0 0 0,0 0 0 0 0,1 3 21 0 0,11 18-64 0 0,-9-8 37 0 0,0 0 1 0 0,2 7 26 0 0,1 6-13 0 0,0-3-10 0 0,-2 1 40 0 0,6 27 113 0 0,-1 12 151 0 0,3 33 253 0 0,-14-93-502 0 0,7 75 493 0 0,-2 2-69 0 0,-6-58-278 0 0,-1 0 0 0 0,-1 0-1 0 0,-1 3-177 0 0,-1 5 187 0 0,2-17-64 0 0,-1-1-1 0 0,0 0 0 0 0,-1 0 0 0 0,-1 0 0 0 0,-4 10-122 0 0,-11 13 237 0 0,-17 18 44 0 0,-4-6-104 0 0,30-38-140 0 0,-1 0 0 0 0,0-1 0 0 0,-1-1 0 0 0,0 0 0 0 0,-1-1 0 0 0,-13 7-37 0 0,19-12 0 0 0,0 0 0 0 0,0-1 0 0 0,-1 0 0 0 0,1-1 0 0 0,-7 2 0 0 0,-25 0-84 0 0,7-5-67 0 0,-1-5-95 0 0,14 1 34 0 0,-1-2-49 0 0,2-1-55 0 0,-1-1-60 0 0,2-1-64 0 0,0-1-70 0 0,2-1-75 0 0,0-1-79 0 0,1-1-44 0 0,0 4-10 0 0</inkml:trace>
  <inkml:trace contextRef="#ctx0" brushRef="#br0" timeOffset="1795.18">1185 80 13912 0 0,'0'0'406'0'0,"0"0"-145"0"0,0 0-120 0 0,0 0-39 0 0,0-1-60 0 0,-3-1-48 0 0,2 2-111 0 0,1 0-68 0 0,0 0 81 0 0,0 0-49 0 0,0 0-70 0 0,0 0 70 0 0,0 0-33 0 0,0 0-35 0 0,0 0-34 0 0,0 0-344 0 0,0 0 84 0 0,0 0-46 0 0,0 0-659 0 0,0 0-518 0 0,0 0-986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40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1 115 7912 0 0,'0'0'232'0'0,"0"1"-14"0"0,3 5-284 0 0,-1-1 37 0 0,3 6 74 0 0,1 0 120 0 0,-1 1 97 0 0,1-1 69 0 0,0 0 54 0 0,15 24 1000 0 0,-11-21-856 0 0,-5-6-301 0 0,0-2-38 0 0,0 1-45 0 0,1 0-53 0 0,6 8 375 0 0,11 23 503 0 0,-14-23-542 0 0,1 1 75 0 0,-8-11-391 0 0,0 0 38 0 0,3 11 398 0 0,-4-10-336 0 0,-1-4 43 0 0,0-2-30 0 0,0 0-7 0 0,0 0-17 0 0,0 0-62 0 0,0 0-32 0 0,0 0-3 0 0,0 0-2 0 0,0-2-13 0 0,1-15 47 0 0,0-1-51 0 0,2-4-32 0 0,1-11-37 0 0,3-22-1 0 0,-2 25-73 0 0,-1 13-27 0 0,0 1 0 0 0,1 0-1 0 0,4-5 86 0 0,-1 1-39 0 0,2 1 48 0 0,0 5 6 0 0,1 5-64 0 0,-10 8 42 0 0,0 1-1 0 0,1 0 0 0 0,-1-1 0 0 0,0 1 1 0 0,0 0-1 0 0,0 0 0 0 0,0 0 0 0 0,0 0 1 0 0,0 0-1 0 0,0 0 0 0 0,0 0 1 0 0,0 0-1 0 0,0 0 0 0 0,0 1 0 0 0,0-1 1 0 0,0 0-1 0 0,0 1 0 0 0,0-1 1 0 0,0 1-1 0 0,0-1 0 0 0,0 1 0 0 0,0-1 1 0 0,0 1-1 0 0,0-1 0 0 0,0 1 1 0 0,0 0-1 0 0,-1 0 8 0 0,13 10-21 0 0,-1 1 1 0 0,-1 1 0 0 0,9 12 20 0 0,1 5 2 0 0,0-3 76 0 0,-11-13 1 0 0,1-1 34 0 0,12 16 121 0 0,-8-9-38 0 0,-3-2 23 0 0,-2-2 75 0 0,-9-15-166 0 0,-1-1-5 0 0,0 0-22 0 0,0 0-5 0 0,0 0 0 0 0,0 0-4 0 0,0 0-17 0 0,0 0-10 0 0,0 0-1 0 0,0 0 6 0 0,0-4 22 0 0,0-13-14 0 0,-1-11-61 0 0,0 18-23 0 0,1 1 1 0 0,0-1-1 0 0,0 0 0 0 0,2-6 6 0 0,1-7-135 0 0,5-17-68 0 0,3 13 146 0 0,0 9-47 0 0,2 2 42 0 0,-12 15 59 0 0,1 0 0 0 0,-1 0 0 0 0,1 1 0 0 0,-1-1 0 0 0,1 0 0 0 0,-1 0 0 0 0,1 1 0 0 0,0-1 0 0 0,-1 1 0 0 0,1-1 0 0 0,0 1 0 0 0,-1 0 0 0 0,1 0 0 0 0,0-1 0 0 0,-1 1 0 0 0,1 1 0 0 0,0-1 0 0 0,0 0 0 0 0,-1 0 0 0 0,1 0 0 0 0,0 1 0 0 0,-1-1 0 0 0,2 1 3 0 0,2 1-10 0 0,0 0-1 0 0,0 0 0 0 0,-1 1 0 0 0,1-1 0 0 0,2 3 11 0 0,22 19-12 0 0,-12-6 33 0 0,14 19-21 0 0,-27-32 1 0 0,19 26 277 0 0,-1 2-1 0 0,4 10-277 0 0,-15-20 58 0 0,0 1 21 0 0,1-6-69 0 0,-11-17-157 0 0,-1-1-82 0 0,0 0 163 0 0,0 0-13 0 0,0 0-27 0 0,0 0-48 0 0,0 0-21 0 0,0 0-49 0 0,0 0-56 0 0,0 0-64 0 0,0 0-68 0 0,0 0-64 0 0,0 0-56 0 0,0 0-49 0 0,0 0-171 0 0,0 0-50 0 0,0 0-207 0 0,0 0-556 0 0</inkml:trace>
  <inkml:trace contextRef="#ctx0" brushRef="#br0" timeOffset="247.34">900 1 11664 0 0,'0'0'264'0'0,"1"1"34"0"0,1 5-45 0 0,0 0-66 0 0,0 0-55 0 0,0 1-44 0 0,2 4-13 0 0,3 18-9 0 0,-4-19 16 0 0,-1-1 72 0 0,1 0 97 0 0,-2-4-80 0 0,0-1 33 0 0,5 16 368 0 0,-1 1-49 0 0,1 0-53 0 0,-1 0-59 0 0,0-1-60 0 0,0 1-126 0 0,1 4 2 0 0,1 0-72 0 0,2 0-79 0 0,1-1-88 0 0,-8-20-23 0 0,-1-2-93 0 0,-1-1-96 0 0,1 0 59 0 0,-1 0-40 0 0,0-1 205 0 0,0 0-249 0 0,0 1-42 0 0,0-1-38 0 0,0 0-35 0 0,1 0-237 0 0,-1 1-58 0 0,0-1-777 0 0,0 0-612 0 0,0 0-1161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8.7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0 9560 0 0,'0'0'216'0'0,"0"0"32"0"0,0 0 10 0 0,0 0 29 0 0,1 1 74 0 0,10 11 196 0 0,-1 0-118 0 0,-3-2-172 0 0,-1 1-44 0 0,4 12 137 0 0,2 13 84 0 0,7 22 321 0 0,7 31 447 0 0,-14-44-427 0 0,1 0-106 0 0,-6-20-358 0 0,0 0-39 0 0,0 0-41 0 0,0 0-45 0 0,-1 0-46 0 0,0 0-50 0 0,-1 1-53 0 0,-1 0-54 0 0,2 20 115 0 0,6 35-16 0 0,-11-78-96 0 0,-1 0 13 0 0,0 9-72 0 0,0-11-64 0 0,0-1-56 0 0,0 0-254 0 0,0 0 326 0 0,0 0 4 0 0,0 0-17 0 0,0 0-45 0 0,0 0-13 0 0,0 0-44 0 0,0 0-51 0 0,0 0-57 0 0,0 0-62 0 0,0 0-56 0 0,0 0-51 0 0,0 0-45 0 0,0 0-159 0 0,0 0-43 0 0,0 0-193 0 0,0 0-518 0 0</inkml:trace>
  <inkml:trace contextRef="#ctx0" brushRef="#br0" timeOffset="352.05">0 354 8288 0 0,'0'0'190'0'0,"0"0"28"0"0,0 0 7 0 0,3-5-53 0 0,3-3-113 0 0,0-1-30 0 0,1 0 54 0 0,1 0 49 0 0,-1 1 42 0 0,3-2 83 0 0,0 1 42 0 0,3-2 101 0 0,7-4 248 0 0,1 1 3 0 0,-7 5-245 0 0,-2 1-99 0 0,0 1-41 0 0,-2 2-82 0 0,0 0-40 0 0,0-1-48 0 0,0 1-52 0 0,10-4 12 0 0,30-9 211 0 0,-34 13-228 0 0,0 1-56 0 0,1 0-92 0 0,-8 2 11 0 0,0 0-34 0 0,-1 0-38 0 0,1 1-40 0 0,0-1-44 0 0,-1 1-48 0 0,-5 0 4 0 0,0 1-46 0 0,-1-1-42 0 0,1 1-35 0 0,0-1-125 0 0,0 1-36 0 0,7-2-1287 0 0</inkml:trace>
  <inkml:trace contextRef="#ctx0" brushRef="#br0" timeOffset="651.25">600 437 6704 0 0,'0'0'149'0'0,"0"0"23"0"0,2 0 12 0 0,7 0-299 0 0,-2 0 106 0 0,1 0 102 0 0,-2 0 91 0 0,-2 0 5 0 0,0 0 34 0 0,3-1 298 0 0,6-4 620 0 0,-9 2-794 0 0,0 0-46 0 0,2-2 124 0 0,-1 0-39 0 0,-1-1-38 0 0,0 0-36 0 0,1-6 210 0 0,-2 0-121 0 0,-3-1-107 0 0,-1 0-91 0 0,-3 0-77 0 0,-1 0-62 0 0,-7-8-53 0 0,8 14-36 0 0,-1 1-1 0 0,-1-1 1 0 0,-4-4 25 0 0,-2 0-4 0 0,0 2 54 0 0,-1 2 81 0 0,12 6-132 0 0,0 0 1 0 0,0 1-1 0 0,0-1 0 0 0,-1 1 1 0 0,1-1-1 0 0,0 1 0 0 0,0 0 1 0 0,0-1-1 0 0,-1 1 0 0 0,1 0 1 0 0,0 0-1 0 0,0 0 0 0 0,-1 0 1 0 0,1 0-1 0 0,0 0 0 0 0,0 0 1 0 0,-1 0-1 0 0,1 1 0 0 0,0-1 1 0 0,0 0-1 0 0,0 1 1 0 0,-1-1-1 0 0,1 1 1 0 0,-1 0-4 0 0,1 0 0 0 0,0 1 0 0 0,-1-1 0 0 0,1 0 1 0 0,0 1-1 0 0,0-1 0 0 0,0 1 0 0 0,0-1 0 0 0,0 1 0 0 0,0-1 0 0 0,1 1 1 0 0,-1 0-1 0 0,0-1 0 0 0,1 3 4 0 0,-3 6-18 0 0,2 0 1 0 0,-1 0-1 0 0,1 0 0 0 0,1 0 1 0 0,0 3 17 0 0,0-12 0 0 0,2 45 47 0 0,1-22 44 0 0,0-1 0 0 0,2 0 0 0 0,0-1-1 0 0,5 12-90 0 0,10 16 94 0 0,-17-44-63 0 0,1 0 0 0 0,-1-1 0 0 0,1 1 0 0 0,0-1 0 0 0,3 4-31 0 0,-2-4 20 0 0,0 0-1 0 0,1 0 1 0 0,0 0-1 0 0,-1-1 0 0 0,5 3-19 0 0,-6-5 7 0 0,-1 0-1 0 0,1 0 1 0 0,0 0 0 0 0,0-1-1 0 0,0 1 1 0 0,0-1-1 0 0,1 0 1 0 0,-1 0-1 0 0,3 0-6 0 0,-5-1 3 0 0,1 0 0 0 0,-1 0-1 0 0,1 0 1 0 0,0 0 0 0 0,-1-1-1 0 0,1 1 1 0 0,-1-1 0 0 0,1 1 0 0 0,-1-1-1 0 0,1 0 1 0 0,-1 0 0 0 0,0 0-1 0 0,1 0 1 0 0,-1-1 0 0 0,0 1-1 0 0,0-1-2 0 0,0 1 37 0 0,1-1-78 0 0,-1 0-81 0 0,0 1-80 0 0,1-1-82 0 0,-1 1-83 0 0,1-1-82 0 0,-1 1-84 0 0,0 0 109 0 0,-1 0-41 0 0,1 0-43 0 0,0 0-42 0 0,3-3-1134 0 0,2-3-958 0 0</inkml:trace>
  <inkml:trace contextRef="#ctx0" brushRef="#br0" timeOffset="990.33">950 234 6952 0 0,'0'0'201'0'0,"1"2"-27"0"0,2 4-109 0 0,-1-1-45 0 0,0 0 39 0 0,3 6 151 0 0,2 2 158 0 0,4 6 277 0 0,-5-10-353 0 0,-1 0-49 0 0,-2-4-122 0 0,0 1-41 0 0,9 18 356 0 0,1 0 60 0 0,0 0 50 0 0,1 0 41 0 0,3 7 225 0 0,0 0 33 0 0,-6-8-189 0 0,-3 1-75 0 0,-1 0-63 0 0,0 0-51 0 0,2 10 103 0 0,-6-24-373 0 0,2 12 325 0 0,-5-20-292 0 0,0-2-13 0 0,0 0-8 0 0,0 0-1 0 0,0 0 3 0 0,0 0 12 0 0,0-8 57 0 0,-1 0-52 0 0,1 0-46 0 0,-1 0-40 0 0,-2-7 41 0 0,0-1-97 0 0,-2-18-21 0 0,3 19-3 0 0,0-6-61 0 0,1 0 1 0 0,1 0-1 0 0,1 0 1 0 0,1 0-1 0 0,0 0 1 0 0,2 0-1 0 0,1-4-1 0 0,7-14-99 0 0,-3 15-30 0 0,0 4-56 0 0,2 1-96 0 0,-4 7 54 0 0,-3 7 82 0 0,-3 3 19 0 0,1 0-46 0 0,0 0-57 0 0,0 0-65 0 0,0 0-10 0 0,-1 0-60 0 0,1 1-65 0 0,0-1-71 0 0,0 0-77 0 0,0 1-84 0 0,0-1-89 0 0,0 1-95 0 0,3-3-1248 0 0,1-2-1186 0 0,-5 6 3105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37.0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0 10104 0 0,'0'0'230'0'0,"0"0"30"0"0,0 0 19 0 0,0 0 12 0 0,0 0 18 0 0,0 2 10 0 0,4 9 116 0 0,-1 1-82 0 0,0 2-63 0 0,-1-1-47 0 0,4 22 290 0 0,0-5-185 0 0,-1 2-48 0 0,6 32 230 0 0,-3-30-288 0 0,0-1-62 0 0,14 67 222 0 0,-14-56-257 0 0,0 1-38 0 0,2 13-20 0 0,2 1-56 0 0,-9-45-32 0 0,0 20 107 0 0,-2-22-130 0 0,-1 1-93 0 0,0-7 12 0 0,0 0-39 0 0,0-5-53 0 0,0-1 59 0 0,0 1 52 0 0,0-1 43 0 0,1 1 54 0 0,0 1 276 0 0,-1-2-242 0 0,1 0-90 0 0,-1 1-72 0 0,0-1-88 0 0,0 0-104 0 0,1 0-119 0 0,-1 1 164 0 0,0-1-36 0 0,0 0-39 0 0,0 0-39 0 0,0 1-41 0 0,0-1-45 0 0,0 0 138 0 0,0 0-41 0 0,0 0-472 0 0,0 0-310 0 0,0 0-730 0 0</inkml:trace>
  <inkml:trace contextRef="#ctx0" brushRef="#br0" timeOffset="304.18">1 340 8208 0 0,'0'0'234'0'0,"0"0"6"0"0,0 0-86 0 0,0 0-44 0 0,0 0 114 0 0,0 0-20 0 0,0 0-45 0 0,1-1 50 0 0,-1 1-100 0 0,4-1-12 0 0,-2 0 4 0 0,18-4 910 0 0,-7 0-398 0 0,-5 2-257 0 0,1 0-57 0 0,0 0-68 0 0,0 1-82 0 0,-3 1-17 0 0,0-1 1 0 0,-1 0 0 0 0,1 0-1 0 0,2-1-132 0 0,16-7 344 0 0,-1 4-54 0 0,-2-1-46 0 0,1-1-41 0 0,0 0-37 0 0,21-10 65 0 0,1 0-109 0 0,0-1-80 0 0,23-8-70 0 0,-62 25 61 0 0,0 1-57 0 0,-1-2-63 0 0,1 1-68 0 0,0 0-71 0 0,0 0-78 0 0,0 0-81 0 0,0-1-88 0 0,-1 1-41 0 0,1 0-82 0 0,-1 0-84 0 0,1 0-89 0 0,5-2-1019 0 0,6-2-1016 0 0</inkml:trace>
  <inkml:trace contextRef="#ctx0" brushRef="#br0" timeOffset="729.04">619 107 7256 0 0,'0'0'165'0'0,"0"0"22"0"0,0 0 7 0 0,0 1-41 0 0,0 4-100 0 0,1 6-16 0 0,0 0 69 0 0,1-1 57 0 0,1 1 47 0 0,4 9 255 0 0,13 27 740 0 0,-15-35-931 0 0,0 0-46 0 0,0-1-60 0 0,-1 1-72 0 0,16 36 583 0 0,2 4 6 0 0,-12-16-281 0 0,7 29 326 0 0,-3-14-168 0 0,-7-17-158 0 0,1 2 52 0 0,-1 1 91 0 0,-1-9-56 0 0,0 0 45 0 0,-5-26-93 0 0,-1 0-79 0 0,1-2-72 0 0,0-1-64 0 0,-1 0-57 0 0,1-1-50 0 0,0 0-43 0 0,0-1-35 0 0,0-3-34 0 0,2-10-102 0 0,-2 11 115 0 0,-1 1 91 0 0,8-44-70 0 0,3-17 6 0 0,-2 22-52 0 0,6-9-76 0 0,-6 26-3 0 0,3 1-36 0 0,1 4 36 0 0,-10 17 70 0 0,1 0-1 0 0,-1 0 1 0 0,1 1 0 0 0,0-1 0 0 0,0 1-1 0 0,0 0 1 0 0,1 0 0 0 0,-1 1-1 0 0,0-1 1 0 0,3 0 12 0 0,-5 3-9 0 0,1-1 0 0 0,-1 0 0 0 0,1 1 0 0 0,0 0 0 0 0,-1 0 0 0 0,1 0 0 0 0,0 0 0 0 0,-1 0 0 0 0,1 0 0 0 0,-1 0 0 0 0,1 1 0 0 0,0 0 0 0 0,-1-1 0 0 0,1 1 0 0 0,-1 0 0 0 0,1 0 0 0 0,-1 0 0 0 0,0 1 0 0 0,2 0 9 0 0,1 1-17 0 0,0 0-1 0 0,0 1 0 0 0,0 0 0 0 0,0 0 0 0 0,-1 0 0 0 0,1 0 0 0 0,3 5 18 0 0,0 3-25 0 0,0 0-1 0 0,0 0 1 0 0,-1 2 25 0 0,-1-2-11 0 0,-1 0 0 0 0,0 0 0 0 0,-1 0 0 0 0,0 1 0 0 0,1 10 11 0 0,-3-12-118 0 0,0 1 93 0 0,1-1 62 0 0,3 16 120 0 0,-1-11-137 0 0,-3-6-78 0 0,1 0-76 0 0,0 0-114 0 0,-2-5 78 0 0,1 1-36 0 0,-1-1-37 0 0,1 0-41 0 0,-1 0-43 0 0,1 0-46 0 0,0 2-302 0 0,-1-5 302 0 0,-1-1-52 0 0,0 0-47 0 0,1 0-40 0 0,-1 0-148 0 0,1 1-41 0 0,-1-1-178 0 0,1 2-483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46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7344 0 0,'0'0'165'0'0,"0"0"22"0"0,0 0 9 0 0,0 0-61 0 0,1 0-66 0 0,2 2-40 0 0,0 0 20 0 0,2 2 239 0 0,0 0 0 0 0,-1 1 0 0 0,1-1 0 0 0,1 4-288 0 0,2 2 352 0 0,-1-1-41 0 0,-1 0-89 0 0,1-2-51 0 0,19 27 525 0 0,-1 1-73 0 0,45 72 1085 0 0,-32-49-930 0 0,-6-9-137 0 0,-12-19-149 0 0,0-4 796 0 0,13 13-1288 0 0,-13-17 375 0 0,-12-13-180 0 0,-7-7-153 0 0,0-1-1 0 0,0 1 1 0 0,1-1-1 0 0,-1 1 1 0 0,0-1-1 0 0,1 0 1 0 0,-1 0-1 0 0,1 1 0 0 0,0-1-41 0 0,-1 0 176 0 0,-1-1-1 0 0,0 0-6 0 0,0 0-1 0 0,0 0 0 0 0,0 0 8 0 0,0 0 34 0 0,1-1-47 0 0,-1-1-41 0 0,2-1 0 0 0,0 0-50 0 0,3-3 32 0 0,-4 3-30 0 0,1-3 8 0 0,0-1 0 0 0,-1 1 0 0 0,0-1-1 0 0,1-2-81 0 0,-1-10 114 0 0,0 0-39 0 0,0-8-39 0 0,2-34 20 0 0,-1 19-25 0 0,2 1-1 0 0,2-5-30 0 0,-1 19-2 0 0,5-27 5 0 0,1 19-40 0 0,-7 25-150 0 0,8-10-80 0 0,-8 14 113 0 0,0 1-86 0 0,-2 2 59 0 0,1 0-41 0 0,-1 0-46 0 0,1 1-51 0 0,-1-1-56 0 0,1 0-61 0 0,0 1-66 0 0,-1-1-72 0 0,-1 3 287 0 0,-1-1-36 0 0,0 1-419 0 0,0 0 115 0 0,1 0-49 0 0,0 0-781 0 0,1 0-604 0 0,3 0-1156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46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0 224 6448 0 0,'0'0'141'0'0,"1"1"23"0"0,2 2 12 0 0,-1-1-57 0 0,1 0-48 0 0,0 0-38 0 0,1 1-35 0 0,8 3-116 0 0,-7-5 94 0 0,0 0 55 0 0,0-1 74 0 0,0 0 104 0 0,-2 0-58 0 0,0-1 34 0 0,-1 1 39 0 0,1-1 41 0 0,0 0 44 0 0,-1-1 48 0 0,4-1 172 0 0,0 1-49 0 0,-1-1-44 0 0,0 0-40 0 0,4-5 294 0 0,1-2-107 0 0,2-4 53 0 0,0 0-80 0 0,0-1-69 0 0,0 0-61 0 0,2-3 18 0 0,-1 0-61 0 0,1-5 21 0 0,5-13 140 0 0,-17 32-557 0 0,7-21-213 0 0,-8 14 171 0 0,-2 4 68 0 0,-8-3 57 0 0,1 10-74 0 0,7 0 15 0 0,-1 0-7 0 0,0 0 0 0 0,0 0 0 0 0,0 1 0 0 0,1-1-1 0 0,-1 0 1 0 0,0 1 0 0 0,1 0 0 0 0,-1-1 0 0 0,0 1 0 0 0,1 0-1 0 0,-1 0 1 0 0,1 0 0 0 0,-1 0-4 0 0,-1 1 2 0 0,0 0-1 0 0,1 1 0 0 0,0-1 1 0 0,-1 1-1 0 0,1-1 0 0 0,-2 3-1 0 0,-2 5-1 0 0,1 0-1 0 0,-1 0 0 0 0,-2 9 2 0 0,8-18 1 0 0,-8 18-1 0 0,0 1 0 0 0,2 0 0 0 0,0 0 0 0 0,2 1 0 0 0,0 0 0 0 0,1 0 0 0 0,1 0 0 0 0,1 0 0 0 0,0 0 0 0 0,2 0 0 0 0,1 5 0 0 0,-1-20-4 0 0,1 1 0 0 0,-1-1 0 0 0,1 0 0 0 0,1 0 0 0 0,-1-1 0 0 0,2 4 4 0 0,0-3 6 0 0,-1 0 1 0 0,1 0-1 0 0,0-1 1 0 0,1 1-1 0 0,-1-1 1 0 0,1 0 0 0 0,0 0-1 0 0,6 3-6 0 0,-5-3 1 0 0,1-1 0 0 0,0 0 0 0 0,-1 0 0 0 0,2-1 0 0 0,-1 1 0 0 0,0-2 0 0 0,7 3-1 0 0,-7-3-21 0 0,1-1 0 0 0,-1 0 0 0 0,1 0 0 0 0,0 0 0 0 0,0-1 21 0 0,-6 0 26 0 0,0 0-44 0 0,0 0-42 0 0,1 0-42 0 0,0 0-132 0 0,0 0-93 0 0,0 0-87 0 0,0 0-86 0 0,0 0-81 0 0,0 0-79 0 0,1 0-74 0 0,-1-1-71 0 0,4 1-1073 0 0,5-2-1067 0 0,-12 2 2943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50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74 8840 0 0,'0'0'197'0'0,"0"0"24"0"0,0 0 19 0 0,1 1-29 0 0,13 15 122 0 0,-1 0 94 0 0,-2 2 75 0 0,0 0 57 0 0,6 19 1886 0 0,2 5-2445 0 0,-8-15 762 0 0,1-1-107 0 0,-5-8-237 0 0,1 10 100 0 0,-4-16-297 0 0,-2-5-95 0 0,0 0-35 0 0,-2-4 37 0 0,1-2-99 0 0,-1-1-32 0 0,1 1 33 0 0,-1 3 80 0 0,0-1-12 0 0,0 1 35 0 0,0-2-41 0 0,0-2 0 0 0,0 0-16 0 0,0 0-4 0 0,0 0 0 0 0,0 0 3 0 0,0 0 38 0 0,-3-7-53 0 0,-1 2-11 0 0,2-1 0 0 0,-1 1 0 0 0,0 0 0 0 0,1-1-1 0 0,0 0-48 0 0,-7-31 141 0 0,7 16-75 0 0,0 0 1 0 0,1-13-67 0 0,1 23 2 0 0,1 1 1 0 0,0-1-1 0 0,1 1 1 0 0,0-1-1 0 0,0 1 1 0 0,1 0-1 0 0,0 0 1 0 0,1 0-1 0 0,1-1-2 0 0,-2 4-4 0 0,1 1 0 0 0,0-1 0 0 0,0 1 0 0 0,1 0 0 0 0,4-5 5 0 0,-5 7-18 0 0,0-1 1 0 0,1 2-1 0 0,0-1 1 0 0,0 0 0 0 0,0 1-1 0 0,0 0 1 0 0,4-2 16 0 0,2 0-123 0 0,14-5-26 0 0,-18 7 39 0 0,1 1-76 0 0,-4 1 42 0 0,1-1-36 0 0,-1 1-40 0 0,0 0-44 0 0,1 0-49 0 0,-1 0-52 0 0,1 0-58 0 0,-1 0-61 0 0,-2 0 93 0 0,-1 1-53 0 0,1-1-48 0 0,-1 1-42 0 0,1 0-155 0 0,0-1-41 0 0,0 1-186 0 0,1-1-504 0 0,-2 1 1416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18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89 5960 0 0,'0'-14'132'0'0,"0"11"17"0"0,0 3 12 0 0,0-1-17 0 0,3-5-114 0 0,2 0 33 0 0,0 2 106 0 0,1 1 124 0 0,3-1 211 0 0,-4 2-214 0 0,-1 0-99 0 0,2-1 163 0 0,0 0-43 0 0,0 1-39 0 0,1 0-34 0 0,7 0 147 0 0,0 0-96 0 0,1 1-55 0 0,6-3 55 0 0,13-3 321 0 0,-20 5-382 0 0,-1 0-68 0 0,-9 1-92 0 0,9-3 116 0 0,1 1-53 0 0,-7 1-41 0 0,1 1 0 0 0,0 0 0 0 0,7 0-90 0 0,1 2 288 0 0,-1 4-57 0 0,-2 1-83 0 0,-3 0-106 0 0,-7-1 28 0 0,-1 1-47 0 0,-2-2-9 0 0,9 17 63 0 0,1 11 103 0 0,1 2 22 0 0,-9-28-158 0 0,0 1 0 0 0,-1 0 0 0 0,0 0 0 0 0,0 0 1 0 0,0 1-45 0 0,4 28 179 0 0,8 34 145 0 0,-3-17-94 0 0,5 30 200 0 0,4 15 71 0 0,-11-66-378 0 0,0-1-38 0 0,0-2 77 0 0,1 15-162 0 0,1 4 79 0 0,40 175 264 0 0,-15-61-112 0 0,-23-93-107 0 0,2 10 75 0 0,5 32 47 0 0,-2 2-77 0 0,2 14-76 0 0,3 10 37 0 0,15 97-73 0 0,-28-184 1 0 0,0 0 46 0 0,-5-31-53 0 0,1 9 136 0 0,2 1-57 0 0,0 0-46 0 0,0-1-39 0 0,3 6-26 0 0,20 61-48 0 0,-16-55 45 0 0,34 109-21 0 0,-36-109 29 0 0,0 0 35 0 0,6 11 61 0 0,-7-20-63 0 0,-1 1-40 0 0,0-2-108 0 0,9 16 91 0 0,-1-2-7 0 0,-4 0 73 0 0,20 112 276 0 0,-2-11-14 0 0,-26-116-278 0 0,1 17 81 0 0,3 16 24 0 0,-9-56-135 0 0,0 7-40 0 0,-2-5 60 0 0,1 2 68 0 0,-1-8-50 0 0,-1 2-34 0 0,0-2 36 0 0,-2 5 2 0 0,2-6-52 0 0,-2 0 3 0 0,-4 6 57 0 0,6-6-65 0 0,0 0 0 0 0,1 0 0 0 0,-1-1 0 0 0,0 1-1 0 0,0 0 1 0 0,0-1 0 0 0,0 1 0 0 0,1-1 0 0 0,-1 1 0 0 0,0-1 0 0 0,0 0-1 0 0,-1 0-4 0 0,-28 0-9 0 0,21 0 13 0 0,-13-1-1 0 0,-12-5 91 0 0,10 2-26 0 0,8 3-57 0 0,-13-3-11 0 0,1-1 0 0 0,-20-6 0 0 0,10 2 0 0 0,8 1 0 0 0,-21-4 0 0 0,9 5 0 0 0,18 3 0 0 0,0 1 0 0 0,-21 0 0 0 0,-2 1 5 0 0,25 1-18 0 0,1 1-51 0 0,19 0 64 0 0,-9-4 0 0 0,11 4-285 0 0,1 0 89 0 0,-1 0 82 0 0,1 0 70 0 0,-1 0 54 0 0,1 0 38 0 0,-1 0 133 0 0,-2 1 698 0 0,2-1-743 0 0,1 0-54 0 0,-1 1-72 0 0,0-1-90 0 0,1 0-109 0 0,0 0 49 0 0,-1 0-34 0 0,1 1-226 0 0,0-1 153 0 0,0 0-32 0 0,-1 0-35 0 0,1 0-36 0 0,0 0-38 0 0,0 0-39 0 0,0 0-41 0 0,0 0-42 0 0,0 0-44 0 0,0 1-45 0 0,-1-1-47 0 0,1 0-48 0 0,0 0-50 0 0,0 0-51 0 0,0 0-1313 0 0,0 0-1188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51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0 234 7584 0 0,'0'0'222'0'0,"2"0"-15"0"0,8-3-294 0 0,1-1 111 0 0,0-1 98 0 0,0 0 88 0 0,0-1 76 0 0,-1 0 64 0 0,1-1 53 0 0,0 1 41 0 0,6-4 416 0 0,-2 1-412 0 0,1-1-74 0 0,-2-1-68 0 0,1-1-66 0 0,-1 0-60 0 0,-2-1-56 0 0,0 0-53 0 0,-2-1-47 0 0,-9 12-11 0 0,0 0 0 0 0,0 1 0 0 0,0-1 0 0 0,0 0 0 0 0,0 0 0 0 0,-1 0 0 0 0,1 1 0 0 0,-1-1 0 0 0,1 0 0 0 0,-1 0 0 0 0,0 0 0 0 0,1-1-13 0 0,-2 1 11 0 0,1 0 0 0 0,0 0-1 0 0,0 0 1 0 0,-1 0 0 0 0,1 0 0 0 0,-1 0 0 0 0,0 0 0 0 0,1 0 0 0 0,-1 1 0 0 0,0-1 0 0 0,0 0 0 0 0,0 0-1 0 0,0 1 1 0 0,-1-1 0 0 0,1 0 0 0 0,-1 1-11 0 0,-12-12 103 0 0,-3 3 36 0 0,-6 3 137 0 0,21 6-259 0 0,0 1 1 0 0,1 0 0 0 0,-1 0 0 0 0,0 0-1 0 0,0 0 1 0 0,1 0 0 0 0,-1 0-1 0 0,0 1 1 0 0,0-1 0 0 0,1 1 0 0 0,-1-1-1 0 0,0 1 1 0 0,1-1 0 0 0,-1 1 0 0 0,1 0-1 0 0,-1 0 1 0 0,1 0 0 0 0,-1 0-1 0 0,1 0 1 0 0,-1 0 0 0 0,1 0 0 0 0,0 0-1 0 0,0 1 1 0 0,-1-1 0 0 0,1 0 0 0 0,0 1-1 0 0,0-1 1 0 0,1 1 0 0 0,-1-1-1 0 0,0 1 1 0 0,0 0 0 0 0,1-1 0 0 0,-1 2-18 0 0,-8 29 230 0 0,7-16-165 0 0,0-2-47 0 0,2-10-23 0 0,-1 15-7 0 0,2 1 67 0 0,2-1 40 0 0,10 33 251 0 0,-6-32-227 0 0,-3-9-47 0 0,1 1 1 0 0,0-1-1 0 0,1 0 1 0 0,4 7-73 0 0,-3-8 49 0 0,0 0 1 0 0,1-1 0 0 0,0 0-1 0 0,6 5-49 0 0,-3-5 34 0 0,0 0 0 0 0,1 0 0 0 0,1-1 0 0 0,-1 0 0 0 0,1-1 0 0 0,0-1 0 0 0,1 0 0 0 0,3 0-34 0 0,-10-3-40 0 0,0 0 49 0 0,9 3 65 0 0,-11-5-83 0 0,1 1-41 0 0,-2-1-34 0 0,1-1-47 0 0,0 1-55 0 0,1-1-64 0 0,8 0-593 0 0,-2 0-47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52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14544 0 0,'0'0'330'0'0,"0"0"45"0"0,0 0 20 0 0,0 0-162 0 0,0 0-110 0 0,0 0-47 0 0,0 0-14 0 0,0 0 32 0 0,0 0 2 0 0,0 0 0 0 0,0 0-49 0 0,0 0-44 0 0,-1 0-129 0 0,1 0 49 0 0,-3 5-77 0 0,2-3-83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51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43 8840 0 0,'0'0'197'0'0,"0"0"24"0"0,0 0 19 0 0,3 1-51 0 0,3 1-124 0 0,6 5 2 0 0,0 1 118 0 0,-3-2 19 0 0,-1 1 44 0 0,7 8 342 0 0,12 18 703 0 0,-18-21-913 0 0,-1 0-62 0 0,0-2-97 0 0,0 1-95 0 0,17 24 647 0 0,0 2-104 0 0,-2 0-92 0 0,0 0-76 0 0,-18-29-405 0 0,24 52 519 0 0,-15-37-400 0 0,-2 1-33 0 0,7 11 36 0 0,-15-20-149 0 0,-2-8-30 0 0,-1-3 14 0 0,0-3 70 0 0,-1-1 18 0 0,0 0 3 0 0,0 0-77 0 0,0 0-82 0 0,0 0-77 0 0,0 0-149 0 0,0 0-259 0 0,0 0 278 0 0,0 0-18 0 0,0 0-62 0 0,0 0 106 0 0,0 0-36 0 0,0 0-37 0 0,0 0-37 0 0,0 0-401 0 0,0 0 106 0 0,0 0-50 0 0,0 0-756 0 0,0 0-590 0 0,0 0-1123 0 0</inkml:trace>
  <inkml:trace contextRef="#ctx0" brushRef="#br0" timeOffset="264.28">328 1 8928 0 0,'0'0'200'0'0,"0"0"33"0"0,0 0 14 0 0,-1 0-61 0 0,-3 3-124 0 0,-2 5-39 0 0,0 0 40 0 0,-5 10 162 0 0,-15 42 736 0 0,19-41-741 0 0,-1-1-104 0 0,-7 16 68 0 0,0 0 54 0 0,-1-1 43 0 0,0 1 37 0 0,-4 6 97 0 0,-40 70 826 0 0,31-63-734 0 0,27-45-546 0 0,0 1 89 0 0,-1 1 78 0 0,2-2-128 0 0,0 0-44 0 0,-1 1-37 0 0,1-1-48 0 0,0 2-58 0 0,-1 0-65 0 0,2-4 36 0 0,0 0-37 0 0,0 1-348 0 0,0-1 78 0 0,0 0-49 0 0,0 0-679 0 0,0 0-535 0 0,0 0-1018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2:50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5 7856 0 0,'0'0'174'0'0,"0"0"29"0"0,0 0 13 0 0,0 0-57 0 0,0 0-59 0 0,1 0-49 0 0,-1 0-41 0 0,0-1-52 0 0,0 1-142 0 0,1-1 157 0 0,-1 1 58 0 0,0 0 89 0 0,1 0-16 0 0,-1-1 33 0 0,0 1 37 0 0,1 0 40 0 0,-1 0 44 0 0,0 0 47 0 0,1 0 51 0 0,-1 0 54 0 0,9-2 241 0 0,-1 3-83 0 0,0 1-76 0 0,0 2-70 0 0,-1 1-63 0 0,0 1-55 0 0,0 0-49 0 0,-1 2-42 0 0,0 2-3 0 0,1 1-38 0 0,-2-1 44 0 0,0 1 0 0 0,-1 0 1 0 0,1 4-217 0 0,9 33 439 0 0,-2 1-63 0 0,-1 10 18 0 0,1 30 156 0 0,-7-40 191 0 0,-2 17-741 0 0,-3-17 251 0 0,-4 4-43 0 0,4-52-406 0 0,0 0 65 0 0,0 0 58 0 0,0 0 51 0 0,0 0 48 0 0,0 1 45 0 0,0-1 120 0 0,-1 3 358 0 0,1-3-420 0 0,0 0-49 0 0,-1 0-65 0 0,1 0-67 0 0,0 0-78 0 0,-1 0-91 0 0,1 0-64 0 0,-1 0-91 0 0,1-1-100 0 0,0 1-110 0 0,-1 0-118 0 0,1 0 306 0 0,0-1-33 0 0,-1 1-34 0 0,1-1-35 0 0,0 1-36 0 0,0-1-38 0 0,-1 1-1556 0 0,1-1-1214 0 0</inkml:trace>
  <inkml:trace contextRef="#ctx0" brushRef="#br0" timeOffset="320.14">0 356 9816 0 0,'0'0'222'0'0,"0"0"30"0"0,0 0 19 0 0,0-1-80 0 0,1-1-102 0 0,0 0-68 0 0,2-4-46 0 0,-2 4 44 0 0,0 1 34 0 0,5-7 407 0 0,1 2-84 0 0,3-3 65 0 0,2 2-102 0 0,6-6 134 0 0,19-12 254 0 0,-11 11-332 0 0,-10 5-215 0 0,-1 0-54 0 0,-7 4-240 0 0,0 1 67 0 0,0-1 56 0 0,0 1 48 0 0,9-5 155 0 0,22-9 442 0 0,-27 12-514 0 0,0 1-75 0 0,-4 2-72 0 0,-1 0-42 0 0,1 1-46 0 0,-1-1-52 0 0,1 0-76 0 0,0 1-72 0 0,0-1-80 0 0,0 0-87 0 0,0 1-93 0 0,0 0-100 0 0,0 0-108 0 0,0 0-113 0 0,2-1-941 0 0,5-1-1042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6:49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263 116 7688 0 0,'0'0'166'0'0,"0"0"29"0"0,0 0 14 0 0,0 0 73 0 0,-1-2 78 0 0,0-1 106 0 0,-3-6 689 0 0,3 6-782 0 0,0 0-122 0 0,0 1-40 0 0,1 1-48 0 0,-1 0-58 0 0,-2-4 447 0 0,0 0-42 0 0,0 1-40 0 0,0-1-38 0 0,0 0-36 0 0,-1 1-35 0 0,-4-5 267 0 0,0 0-115 0 0,0 1-98 0 0,-1 1-85 0 0,-1 0-70 0 0,-7-3 65 0 0,12 8-231 0 0,0 0 1 0 0,-1 0-1 0 0,1 0 0 0 0,-1 0 1 0 0,0 1-1 0 0,-4-1-94 0 0,-4 1 226 0 0,0 2 69 0 0,11-1-279 0 0,0 1-1 0 0,0-1 0 0 0,0 1 0 0 0,0 0 1 0 0,0 0-1 0 0,0 0 0 0 0,0 1 0 0 0,1-1 0 0 0,-1 0 1 0 0,0 1-1 0 0,1 0 0 0 0,-1 0 0 0 0,1 0 1 0 0,0 0-16 0 0,-2 2 15 0 0,0 0 0 0 0,1 0 1 0 0,0 0-1 0 0,0 0 1 0 0,0 1-1 0 0,0-1 0 0 0,-1 6-15 0 0,-10 28 32 0 0,2 17-37 0 0,11-49 1 0 0,-2 12-47 0 0,1-1 0 0 0,0 8 51 0 0,2 9-50 0 0,2 21 50 0 0,0-45 0 0 0,-1 0 0 0 0,1 0 0 0 0,0-1 0 0 0,1 1 0 0 0,0-1 0 0 0,1 1 0 0 0,0-1 0 0 0,5 7 0 0 0,5 8 0 0 0,2 0 0 0 0,9 9 0 0 0,-24-31 0 0 0,1 0-1 0 0,-1-1 1 0 0,1 1 0 0 0,-1 0-1 0 0,1-1 1 0 0,0 1-1 0 0,0-1 1 0 0,-1 0-1 0 0,1 1 1 0 0,0-1-1 0 0,0 0 1 0 0,1 0-1 0 0,-1 0 1 0 0,0 0-1 0 0,0-1 1 0 0,0 1-1 0 0,1-1 1 0 0,0 1 0 0 0,0-1 6 0 0,0 0-1 0 0,0 0 1 0 0,-1 0 0 0 0,1-1 0 0 0,0 1-1 0 0,0-1 1 0 0,-1 0 0 0 0,1 0 0 0 0,0 0 0 0 0,-1 0-1 0 0,1 0 1 0 0,0-1 0 0 0,0 0-6 0 0,3-2 30 0 0,0 0 0 0 0,0 0-1 0 0,-1-1 1 0 0,1 0 0 0 0,1-2-30 0 0,19-27 214 0 0,-8 3-81 0 0,-5-1-46 0 0,-2-7-27 0 0,-7 21-41 0 0,-2 1 0 0 0,0-11-19 0 0,6-58 113 0 0,6 2-102 0 0,-12 75-11 0 0,1 1 0 0 0,0-1 0 0 0,0 1 0 0 0,4-8 0 0 0,-8 21-4 0 0,0-1-1 0 0,0 1 1 0 0,0 0 0 0 0,1 0-1 0 0,-1 0 1 0 0,1 0-1 0 0,1 0 1 0 0,-1 0-1 0 0,1 0 1 0 0,0 4 4 0 0,9 34-31 0 0,-3-19 42 0 0,10 30-12 0 0,0 11 1 0 0,9 30 16 0 0,-26-95-16 0 0,1 4 24 0 0,2 4 49 0 0,1 0 66 0 0,-1-4 82 0 0,5-3-5 0 0,0-3-34 0 0,9-7 91 0 0,0-3-109 0 0,-2-2-87 0 0,-6 5-66 0 0,-8 8-98 0 0,1 0 56 0 0,0-1 70 0 0,4-2 185 0 0,-4 2-208 0 0,0 1-63 0 0,0 0-67 0 0,0 0-83 0 0,-1-1-100 0 0,1 1-115 0 0,-1 1 74 0 0,0-1-61 0 0,0 0-64 0 0,0 0-68 0 0,0 1-74 0 0,0-1-78 0 0,0 0-81 0 0,0 1-87 0 0,1-2-357 0 0,0 1-36 0 0,2-1-2613 0 0,-4 2 3832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6:52.5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6648 0 0,'0'0'149'0'0,"0"0"23"0"0,0 0 12 0 0,0 0-122 0 0,0 0 34 0 0,0 0 190 0 0,0-1 110 0 0,1 1 91 0 0,-1-1 61 0 0,1 1 52 0 0,1-2 1507 0 0,-1 1-1245 0 0,0 1-79 0 0,-1-1-444 0 0,1 1-44 0 0,-1 0-10 0 0,0 0-82 0 0,1 0-92 0 0,-1 0-104 0 0,10 12 254 0 0,-2 1-62 0 0,-2 1-51 0 0,0 1-39 0 0,-2 5 36 0 0,0-1-1 0 0,0 7-144 0 0,-2-6 126 0 0,4 25 35 0 0,-3 1 66 0 0,-2 9 105 0 0,-1 28 211 0 0,0-26-191 0 0,-1-48-307 0 0,0 1 94 0 0,1-9-67 0 0,0-1 26 0 0,0 0-70 0 0,0 4-100 0 0,0-3 127 0 0,0-1 29 0 0,0 0 50 0 0,0 0 60 0 0,0 0 69 0 0,4-15-135 0 0,0 0-44 0 0,1-3-28 0 0,0 0-38 0 0,-3 9-26 0 0,2 1-1 0 0,-1-1 1 0 0,1 1-1 0 0,0-1 1 0 0,4-4 8 0 0,9-9 20 0 0,-14 18-20 0 0,0 1 0 0 0,1-1 0 0 0,-1 1 0 0 0,1 0 0 0 0,0 0 0 0 0,-1 0 0 0 0,1 0 0 0 0,1 0 0 0 0,-1 1 0 0 0,0 0 0 0 0,1 0 0 0 0,-1 0 0 0 0,1 1 0 0 0,-1-1 0 0 0,5 0 0 0 0,11 0 8 0 0,-16 2-20 0 0,0 0 0 0 0,0 0 0 0 0,-1 0 0 0 0,1 1 1 0 0,0-1-1 0 0,-1 1 0 0 0,1 0 0 0 0,0 0 0 0 0,-1 1 0 0 0,1-1 0 0 0,-1 1 1 0 0,3 1 11 0 0,13 12-2 0 0,-15-12 2 0 0,0 1 0 0 0,0 0 0 0 0,-1 0 0 0 0,1 0 0 0 0,-1 0 0 0 0,0 1 0 0 0,-1-1 0 0 0,1 1 0 0 0,-1-1 0 0 0,0 1 0 0 0,0 0 0 0 0,0 0 0 0 0,-1 0 0 0 0,1 0 0 0 0,-1 0 0 0 0,0 1 0 0 0,-1-1 0 0 0,0 0 0 0 0,1 0 0 0 0,-2 1 0 0 0,1-1 0 0 0,0 0 0 0 0,-1 0 0 0 0,-1 2 0 0 0,0-1 6 0 0,0 1 0 0 0,0-1 0 0 0,-1 0 0 0 0,0 0 0 0 0,0 0 0 0 0,-1 1-6 0 0,-2 2 25 0 0,-1 0 1 0 0,0-1-1 0 0,-5 5-25 0 0,-5 3 69 0 0,0-1-1 0 0,-1 0 1 0 0,-6 2-69 0 0,11-9-17 0 0,-1-4 36 0 0,-3-3 41 0 0,-7-5 78 0 0,15 1-54 0 0,0 0 0 0 0,1-1 0 0 0,-7-4-84 0 0,-11-7 100 0 0,8 4-106 0 0,17 11 6 0 0,-2-1-2 0 0,1-1 0 0 0,-1 1 0 0 0,1-1 0 0 0,-1 0 0 0 0,1 0 0 0 0,0 0 1 0 0,0 0-1 0 0,0 0 0 0 0,0 0 0 0 0,0-1 0 0 0,-1-2 2 0 0,2 5-101 0 0,1 0 1 0 0,0 0 17 0 0,0 0-58 0 0,0 0-114 0 0,0 0-280 0 0,0 0-506 0 0,0 0-49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7:00.6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 16 5728 0 0,'0'0'132'0'0,"0"0"17"0"0,0 0 10 0 0,0 0 38 0 0,0 0-72 0 0,0 0 103 0 0,0 0 192 0 0,0 0 18 0 0,0 0 3 0 0,0 0 7 0 0,0 0 7 0 0,0 0 1 0 0,0 0-12 0 0,0 0-50 0 0,0 0-18 0 0,0 0-6 0 0,0 0-20 0 0,0 0-71 0 0,0 0-30 0 0,0 0-7 0 0,0 0 4 0 0,0 0 29 0 0,0 0 12 0 0,0 0 1 0 0,0 0 0 0 0,0 0 1 0 0,0 0 6 0 0,0 0 1 0 0,0 0-16 0 0,0 0-67 0 0,0 0-28 0 0,0 0-7 0 0,0 0-13 0 0,-1-1-15 0 0,0 0-50 0 0,-10-6 157 0 0,-1 2-3 0 0,-2 4-37 0 0,-1 3-37 0 0,0 3-35 0 0,0 2-36 0 0,1 1-36 0 0,1 0-34 0 0,2-1-35 0 0,-27 22-2 0 0,31-22-9 0 0,0 1-1 0 0,0-1 1 0 0,1 1 0 0 0,0 0 0 0 0,0 1-1 0 0,0 0 8 0 0,3-4-3 0 0,0 1-1 0 0,1 0 0 0 0,-1 0 0 0 0,1 0 0 0 0,0 0 0 0 0,1 1 0 0 0,-1-1 0 0 0,1 0 0 0 0,0 5 4 0 0,1-5 2 0 0,0 0 0 0 0,1-1 1 0 0,-1 1-1 0 0,1 0 0 0 0,0-1 0 0 0,0 1 0 0 0,2 2-2 0 0,7 15 31 0 0,3-2 50 0 0,-8-14-26 0 0,1 0 1 0 0,1-1-1 0 0,-1 1 1 0 0,1-1 0 0 0,0 0-1 0 0,1-1 1 0 0,5 4-56 0 0,18 7 115 0 0,-25-13-76 0 0,0-1-1 0 0,0 0 0 0 0,0 0 1 0 0,1-1-1 0 0,3 1-38 0 0,-5-1 43 0 0,1-1 0 0 0,0 0 0 0 0,-1 0-1 0 0,1 0 1 0 0,0-1 0 0 0,-1 0-43 0 0,1 0 71 0 0,0 0-1 0 0,0-1 1 0 0,0 0-1 0 0,0 0 1 0 0,2-2-71 0 0,10-6 221 0 0,-1-3 35 0 0,-10 8-149 0 0,-4 2-69 0 0,1 0 1 0 0,-1 0 0 0 0,1 0 0 0 0,-1-1 0 0 0,0 1 0 0 0,-1-1-1 0 0,1 1 1 0 0,-1-1 0 0 0,1 0-39 0 0,-3 3-93 0 0,0 1 55 0 0,1-1 64 0 0,1 0 142 0 0,-1 1-180 0 0,-1 0-70 0 0,1 0-69 0 0,-1-1-91 0 0,0 1-108 0 0,1 0 130 0 0,-1 0-34 0 0,0 0-289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7:03.132"/>
    </inkml:context>
    <inkml:brush xml:id="br0">
      <inkml:brushProperty name="width" value="0.1" units="cm"/>
      <inkml:brushProperty name="height" value="0.1" units="cm"/>
      <inkml:brushProperty name="color" value="#66CC00"/>
    </inkml:brush>
    <inkml:context xml:id="ctx1">
      <inkml:inkSource xml:id="inkSrc2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18-05-16T19:35:02.946"/>
    </inkml:context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F0066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6092 9384 0 0,'0'0'208'0'0,"0"0"33"0"0,-1 0-49 0 0,1-1-50 0 0,-2 0-42 0 0,1 0-36 0 0,-3-3-17 0 0,-5-4-76 0 0,7 7 57 0 0,1-1 51 0 0,-3-1 520 0 0,1 0-51 0 0,-1-1-48 0 0,0 1-45 0 0,0 0-42 0 0,-1 0-39 0 0,-4-2 270 0 0,3 2-315 0 0,-1 1-37 0 0,-5-3 203 0 0,1 2-121 0 0,-13-2 419 0 0,9 4-423 0 0,0 2-87 0 0,1 2-77 0 0,1 1-64 0 0,-1 3-40 0 0,1 3-54 0 0,9-7-46 0 0,1 1-1 0 0,0-1 1 0 0,0 1 0 0 0,0 0 0 0 0,0 0 0 0 0,0 0 0 0 0,1 0 0 0 0,0 1-1 0 0,-1 2-1 0 0,-1 4-7 0 0,0 0-1 0 0,1-1 0 0 0,1 1 0 0 0,-1 8 8 0 0,1-9-19 0 0,2 1-1 0 0,-1-1 1 0 0,1 1-1 0 0,1 0 1 0 0,0-1-1 0 0,1 1 1 0 0,0-1 0 0 0,0 0-1 0 0,1 1 20 0 0,0-4-10 0 0,-1 1 1 0 0,2-1-1 0 0,-1 0 0 0 0,4 4 10 0 0,-5-7-1 0 0,0 0 0 0 0,0-1 0 0 0,1 0 0 0 0,0 1-1 0 0,-1-1 1 0 0,1 0 0 0 0,0 0 0 0 0,1-1 0 0 0,-1 1 0 0 0,1 0 1 0 0,-1-2 0 0 0,-1 0 0 0 0,0 0 0 0 0,0 0 0 0 0,1 0 0 0 0,-1-1 0 0 0,1 1 0 0 0,-1-1 0 0 0,0 0 0 0 0,1 1 0 0 0,-1-1 0 0 0,1 0 0 0 0,-1 0 0 0 0,1-1 0 0 0,-1 1 0 0 0,0-1 0 0 0,1 1 0 0 0,-1-1 0 0 0,1 0 0 0 0,22-10-5 0 0,-19 7 33 0 0,0 0 0 0 0,0-1 1 0 0,-1 1-1 0 0,5-6-28 0 0,19-24 138 0 0,-12 10-100 0 0,-7 9-58 0 0,0 1-48 0 0,-3 6 36 0 0,-5 4-17 0 0,1-1-85 0 0,-1 3 23 0 0,-1 0-37 0 0,1-2-195 0 0,0 2 120 0 0,-1 0-38 0 0,0 0-42 0 0,0 0-45 0 0,0 0-48 0 0,0 1-50 0 0,0-1-41 0 0,0 0-54 0 0,0 0-56 0 0,0 1-61 0 0,2-5-1404 0 0,2-2-1170 0 0</inkml:trace>
  <inkml:trace contextRef="#ctx0" brushRef="#br0" timeOffset="443.78">275 5747 8088 0 0,'0'0'182'0'0,"0"0"29"0"0,0 0 12 0 0,0 0-79 0 0,0 0-20 0 0,0 0 37 0 0,0 0 131 0 0,0 0 243 0 0,0 0 10 0 0,0 0-13 0 0,0 0-77 0 0,-1 0-31 0 0,1 0-81 0 0,-1 1-71 0 0,0 0-66 0 0,0 0-56 0 0,0 0-50 0 0,-1 0-42 0 0,1 0-34 0 0,-2 5 539 0 0,0 0-67 0 0,0 0-61 0 0,2 1-56 0 0,0 0-54 0 0,0 0-47 0 0,1 0-44 0 0,1 1-39 0 0,0 4 48 0 0,2 0-71 0 0,0 2-31 0 0,3 7 0 0 0,0 0 51 0 0,5 25 75 0 0,-1-1-36 0 0,30 168 712 0 0,-29-137-518 0 0,-9-61-278 0 0,-1-1-39 0 0,3 19 93 0 0,-2-20-91 0 0,1 2 59 0 0,0 0 70 0 0,-3-15-313 0 0,0 1 34 0 0,0-1 40 0 0,0 1 72 0 0,0 0 155 0 0,0-1-199 0 0,0 0-42 0 0,0 0-61 0 0,0 1-75 0 0,0-1-89 0 0,0 0-106 0 0,0 1-50 0 0,0-1-101 0 0,0 0-587 0 0</inkml:trace>
  <inkml:trace contextRef="#ctx1" brushRef="#br1">4734 5072 0 0,'0'5'0'0,"0"0"0"0,0 27 0 0,0-60 0 0,0 24 0 0,0 14 0 0,0 28 0 0,0-36 0 0,0-4 0 0,0-2 0 0,0-13 0 0,0 14 0 0,0 10 0 0,0 8 0 0,0 18 0 0,0-31 0 0,0-17 0 0,0-61 0 0,0 75 0 0,0 11 0 0,0 95 0 0,0-104 0 0,0-12 0 0,0-49 0 0,0 35 0 0,0 20 0 0,0 7 0 0,0 45 0 0,0-63 0 0,0 10 0 0</inkml:trace>
  <inkml:trace contextRef="#ctx1" brushRef="#br1" timeOffset="18123.5">189 5124 0 0,'0'-22'0'0,"0"36"0"0,0 18 0 0,0-31 0 0,0-11 0 0,0-23 0 0,0 23 0 0,0 13 0 0,0 40 0 0,0-27 0 0,0-15 0 0,0-6 0 0,0-93 0 0,0 230 0 0,0-277 0 0,0 144 0 0,0 11 0 0,0 119 0 0,0-257 0 0,0 265 0 0,0-179 0 0,0 31 0 0</inkml:trace>
  <inkml:trace contextRef="#ctx0" brushRef="#br0" timeOffset="-191376.93">94 141 5248 0 0,'0'0'152'0'0,"0"0"-35"0"0,0 0-6 0 0,0 0 37 0 0,0 0 125 0 0,0 0 232 0 0,0 0 21 0 0,0 0-12 0 0,2-1 281 0 0,3-1-81 0 0,1-1-84 0 0,-3 2-91 0 0,-2 1-614 0 0,0 0 51 0 0,0 0 46 0 0,0 0 40 0 0,1 0 120 0 0,0 0 74 0 0,0 0 45 0 0,3 1 456 0 0,-2-1-353 0 0,-2 1-243 0 0,1-1-43 0 0,-1 0-51 0 0,0 0-60 0 0,0 1 235 0 0,-1-1-16 0 0,0 3 1 0 0,1-1-70 0 0,0 0-54 0 0,0 0-40 0 0,1 3 64 0 0,-2-2-43 0 0,-2 0 57 0 0,-15 17 200 0 0,3-10-171 0 0,0-5-88 0 0,-3-3-73 0 0,16-2-6 0 0,1 0 0 0 0,-1 0 0 0 0,1 0 0 0 0,-1-1-1 0 0,1 1 1 0 0,-1 0 0 0 0,1 0 0 0 0,0-1 0 0 0,-1 1 0 0 0,1 0-1 0 0,-1-1 1 0 0,1 1 0 0 0,0 0 0 0 0,-1-1 0 0 0,1 1 0 0 0,0 0-1 0 0,0-1 1 0 0,-1 1 0 0 0,1-1 0 0 0,0 1 0 0 0,0-1 0 0 0,0 1 0 0 0,-1 0-1 0 0,1-1 1 0 0,0 1 0 0 0,0-1 0 0 0,0 1 0 0 0,0-1 0 0 0,0 1-1 0 0,0-1 1 0 0,0 1 0 0 0,0-1 0 0 0,0 1 0 0 0,0-1 0 0 0,0 1-1 0 0,0-1 1 0 0,1 1-3 0 0,1-16 13 0 0,9 2 30 0 0,-9 12-20 0 0,1 0 1 0 0,-1 0-1 0 0,1 1 1 0 0,0-1-1 0 0,0 0 1 0 0,0 1 0 0 0,1-1-24 0 0,23-4 164 0 0,-11 7-120 0 0,-10 0-13 0 0,-1 2 51 0 0,-4-2-47 0 0,0 0 0 0 0,-1 0 0 0 0,1 0 0 0 0,0 0 0 0 0,-1 0 0 0 0,1 0 0 0 0,0 0 0 0 0,-1 0 0 0 0,1 0 0 0 0,-1 0 0 0 0,1 1-35 0 0,0 3 102 0 0,-1 3 180 0 0,-1 1-65 0 0,-2 1-57 0 0,-1-1-44 0 0,-7 7 9 0 0,10-14-110 0 0,-1 0-1 0 0,0 0 1 0 0,0 0 0 0 0,0 0 0 0 0,0 0-1 0 0,-1 0 1 0 0,1 0 0 0 0,0-1 0 0 0,-1 1-1 0 0,1-1 1 0 0,-1 0 0 0 0,-2 1-15 0 0,-1-1 94 0 0,0-2-38 0 0,4 0-48 0 0,1 0-1 0 0,0 0 0 0 0,-1 0 0 0 0,1 0 1 0 0,0 0-1 0 0,0 0 0 0 0,0 0 0 0 0,0 0 1 0 0,0 0-1 0 0,0 0 0 0 0,0-1 0 0 0,0 1 0 0 0,0 0 1 0 0,0-1-8 0 0,1 1 20 0 0,-1-1-13 0 0,0 0 0 0 0,0 1 0 0 0,0-1 0 0 0,0 0 0 0 0,1 0 0 0 0,-1 0 0 0 0,1 0 0 0 0,-1 0 0 0 0,1-2-7 0 0,0 2-1 0 0,0 1 0 0 0,0-1 0 0 0,0 0 0 0 0,0 0 0 0 0,0 0-1 0 0,1 1 1 0 0,-1-1 0 0 0,1 0 0 0 0,-1 1 0 0 0,1-1 1 0 0,0 0-11 0 0,0 0 0 0 0,0 1 0 0 0,0-1 0 0 0,0 1 0 0 0,0-1 0 0 0,0 1 0 0 0,0-1 0 0 0,1 1 0 0 0,0-1 11 0 0,0 0-25 0 0,-1 1 0 0 0,1 0 0 0 0,0 0 0 0 0,0 0 0 0 0,0 0 0 0 0,0 0 0 0 0,0 0 0 0 0,2 0 25 0 0,-3 1-9 0 0,0-1 1 0 0,0 1-1 0 0,0 0 0 0 0,0 0 0 0 0,0 0 1 0 0,0 0-1 0 0,0 0 0 0 0,1 1 1 0 0,-1-1-1 0 0,0 0 0 0 0,0 0 0 0 0,0 1 9 0 0,13 6-69 0 0,-12-5 64 0 0,0 0 1 0 0,0-1-1 0 0,0 1 0 0 0,0 0 0 0 0,0 0 0 0 0,0 1 0 0 0,-1-1 0 0 0,1 0 0 0 0,-1 0 1 0 0,1 1 4 0 0,5 16 144 0 0,-3 1 37 0 0,-3-18-154 0 0,-1 0 0 0 0,0 0 0 0 0,0 1 1 0 0,0-1-1 0 0,0 0 0 0 0,0 0 0 0 0,-1 1 0 0 0,1-1 0 0 0,-1 0 1 0 0,1 0-1 0 0,-1 0 0 0 0,0 1 0 0 0,0-1 0 0 0,0 0 0 0 0,0 0 0 0 0,-1 0-27 0 0,-4 4 199 0 0,1-5-49 0 0,4-1-138 0 0,1 0-1 0 0,-1 0 1 0 0,0 0 0 0 0,1-1 0 0 0,-1 1-1 0 0,0 0 1 0 0,1-1 0 0 0,-1 1 0 0 0,1 0-1 0 0,-1-1 1 0 0,1 1 0 0 0,-1-1 0 0 0,1 1-1 0 0,-1-1 1 0 0,1 1 0 0 0,-1-1-12 0 0,-5-9 74 0 0,0-4-17 0 0,4 11-55 0 0,1-1-1 0 0,0 0 0 0 0,0 0 0 0 0,1 0 0 0 0,-1 0 0 0 0,1 0 0 0 0,0 0 0 0 0,0-1 0 0 0,0 1 0 0 0,0 0 0 0 0,1 0-1 0 0,3-5-5 0 0,-3 9-3 0 0,-1-1-60 0 0,0 1-17 0 0,0 0 55 0 0,0 0-24 0 0,0 0-31 0 0,0 0-48 0 0,0 0-23 0 0,0 0-50 0 0,0 0-55 0 0,0 0-64 0 0,0 0-67 0 0,0 0-63 0 0,0 0-56 0 0,0 0-50 0 0,0 0-166 0 0,0 0-49 0 0,0 0-202 0 0,0 0-541 0 0</inkml:trace>
  <inkml:trace contextRef="#ctx0" brushRef="#br0" timeOffset="-184402.59">4647 181 6992 0 0,'0'0'157'0'0,"0"0"23"0"0,0 0 12 0 0,6-1-44 0 0,4 0-97 0 0,-7 0-23 0 0,-1 1 51 0 0,1 0 47 0 0,0-1 40 0 0,0 1 79 0 0,1 0 41 0 0,0 0 97 0 0,3 1 238 0 0,3 2 401 0 0,-7-2-722 0 0,0 1-37 0 0,-1-1-79 0 0,0 1-38 0 0,-1 0-43 0 0,1 1-49 0 0,-1 0 178 0 0,-1 1-47 0 0,-2 4 80 0 0,-7 6 63 0 0,7-11-224 0 0,-1 1-188 0 0,-2 1 104 0 0,-1-1 107 0 0,-4 2 190 0 0,-1-3 29 0 0,5-4-167 0 0,1-2-97 0 0,1-2-85 0 0,-1-5 2 0 0,5 9 8 0 0,0-1 0 0 0,-1 1 0 0 0,1-1 0 0 0,0 1 0 0 0,0-1-1 0 0,0 0 1 0 0,0 1 0 0 0,0-1 0 0 0,0 1 0 0 0,1-1 0 0 0,-1 1 0 0 0,1-2-7 0 0,1-4-32 0 0,2 1-61 0 0,-4 5 90 0 0,1 0 1 0 0,0 0-1 0 0,-1 0 0 0 0,1 0 1 0 0,0 1-1 0 0,-1-1 1 0 0,1 0-1 0 0,0 0 0 0 0,0 0 1 0 0,0 1-1 0 0,0-1 0 0 0,0 0 1 0 0,0 1-1 0 0,0-1 1 0 0,0 1-1 0 0,0-1 0 0 0,0 1 1 0 0,0 0-1 0 0,1-1 3 0 0,-1 1 3 0 0,0 0 0 0 0,0 0 0 0 0,0 0 1 0 0,1 0-1 0 0,-1 0 0 0 0,0 1 0 0 0,0-1 0 0 0,0 0 0 0 0,0 1 0 0 0,0-1 0 0 0,0 0 1 0 0,0 1-1 0 0,1-1 0 0 0,-1 1 0 0 0,0 0 0 0 0,0-1-3 0 0,0 2 16 0 0,1-1-1 0 0,0 1 1 0 0,0-1-1 0 0,-1 1 1 0 0,1 0-1 0 0,-1-1 1 0 0,0 1-1 0 0,2 1-15 0 0,-3-1 16 0 0,1-1 0 0 0,0 1-1 0 0,0-1 1 0 0,-1 1 0 0 0,1-1 0 0 0,-1 1-1 0 0,1 0 1 0 0,-1-1 0 0 0,0 1 0 0 0,1-1-1 0 0,-1 1-15 0 0,-1 6 133 0 0,0-1 77 0 0,-2 0 86 0 0,-6 9 459 0 0,6-11-527 0 0,-1 0-69 0 0,1-1-58 0 0,-1 1-71 0 0,4-4 40 0 0,0-1-78 0 0,0 0-98 0 0,0 0-95 0 0,0 0 51 0 0,0 0-39 0 0,0 0-42 0 0,0 0-40 0 0,0 0-36 0 0,0 0-34 0 0,0 0-224 0 0,0 0-55 0 0,-1-1-739 0 0,0 1-593 0 0,-2-1-1120 0 0</inkml:trace>
  <inkml:trace contextRef="#ctx1" brushRef="#br2" timeOffset="56081.93">262 196 0 0,'38'0'0'0,"2362"0"0"0,-765 0 0 0,-1629 0 0 0,17 0 0 0,-5 0 0 0,4 0 0 0,1 0 0 0,22 0 0 0,-40 0 0 0,0 0 0 0,-2 0 0 0,2 0 0 0,-1 0 0 0,2 0 0 0,-2 0 0 0,-1 0 0 0</inkml:trace>
  <inkml:trace contextRef="#ctx1" brushRef="#br2" timeOffset="62677.28">153 402 0 0,'0'367'0'0,"0"180"0"0,0 271 0 0,0-273 0 0,0-102 0 0,0 974 0 0,0-1048 0 0,0-364 0 0,0 1 0 0,0 0 0 0,0-1 0 0,0 1 0 0,0-1 0 0,0 0 0 0,0-21 0 0,0 12 0 0</inkml:trace>
  <inkml:trace contextRef="#ctx1" brushRef="#br2" timeOffset="69459.14">4710 428 0 0,'0'-36'0'0,"0"-3"0"0,0 999 0 0,0-575 0 0,0-129 0 0,0 843 0 0,0-367 0 0,0-648 0 0,0 41 0 0,0-42 0 0,0-27 0 0,0 237 0 0,0 177 0 0,0-333 0 0,0-109 0 0,0-23 0 0</inkml:trace>
  <inkml:trace contextRef="#ctx1" brushRef="#br2" timeOffset="87005.18">331 5037 0 0,'1616'-1795'0'0,"-863"960"0"0,1053-1171 0 0,-1765 1960 0 0,-13 15 0 0,-25 27 0 0,1 0 0 0,-1 0 0 0,0 1 0 0</inkml:trace>
  <inkml:trace contextRef="#ctx0" brushRef="#br0" timeOffset="-29335.53">237 5132 7344 0 0,'0'0'165'0'0,"0"0"22"0"0,0 0 9 0 0,0 0-62 0 0,0 0-16 0 0,0 0 76 0 0,0 0 37 0 0,0 0 77 0 0,0-1-42 0 0,1-2 165 0 0,1 0-100 0 0,3-6 353 0 0,-4 7-432 0 0,0 1 51 0 0,2-4 184 0 0,0 0-36 0 0,1 0-36 0 0,0 0-34 0 0,4-5 281 0 0,0 2-125 0 0,2 1-115 0 0,0 3-106 0 0,2 3-96 0 0,0 4-87 0 0,-11-3-128 0 0,1 1 1 0 0,-1-1 0 0 0,0 1 0 0 0,1 0 0 0 0,-1 0 0 0 0,0-1 0 0 0,0 1-1 0 0,0 0 1 0 0,0 0 0 0 0,0 0 0 0 0,0 0 0 0 0,0 1 0 0 0,0-1 0 0 0,0 0-1 0 0,0 0 1 0 0,0 0 0 0 0,-1 1-6 0 0,2 1 15 0 0,-2 0 0 0 0,1-1-1 0 0,0 1 1 0 0,-1 0 0 0 0,1-1 0 0 0,-1 1-1 0 0,0 0 1 0 0,1-1 0 0 0,-1 2-15 0 0,-5 26 169 0 0,-4-5 39 0 0,8-24-177 0 0,0 1-1 0 0,0-1 1 0 0,0 0 0 0 0,0 1 0 0 0,0-1 0 0 0,0 0 0 0 0,0 0-1 0 0,-1 0 1 0 0,0 1-31 0 0,-13 4 195 0 0,-2-6-67 0 0,-1-6-50 0 0,12 4-62 0 0,-1-2-1 0 0,1 1 0 0 0,0-1 0 0 0,0 0 0 0 0,1 0 0 0 0,-1-1 0 0 0,1 1 0 0 0,0-1 0 0 0,-1-2-15 0 0,3 3 0 0 0,0 1 0 0 0,0-1 0 0 0,1 1 0 0 0,0-1 0 0 0,0 0 0 0 0,0 0 0 0 0,0 0 0 0 0,1 0 0 0 0,-1 0 0 0 0,1-1 0 0 0,0 1 0 0 0,0 0 0 0 0,1-1 0 0 0,-1 1 0 0 0,1-1 0 0 0,0 1 0 0 0,0 0 0 0 0,0-1 0 0 0,1 1 0 0 0,0-1 0 0 0,0-2 0 0 0,0 5 1 0 0,0 0 0 0 0,0-1-1 0 0,0 1 1 0 0,0 0-1 0 0,1-1 1 0 0,-1 1-1 0 0,1 0 1 0 0,-1 0-1 0 0,1 0 1 0 0,0 1-1 0 0,0-1 1 0 0,0 0-1 0 0,1-1-4 0 0,0 1 0 0 0,0 0 0 0 0,0 0 1 0 0,0 1-1 0 0,1-1 0 0 0,-1 1 0 0 0,0-1 0 0 0,1 1 1 0 0,-1 0-1 0 0,1 0 0 0 0,0 1 0 0 0,-1-1 1 0 0,2 1 3 0 0,-2 0-1 0 0,0-1 0 0 0,0 1-1 0 0,0 1 1 0 0,0-1 0 0 0,0 0 0 0 0,-1 1 0 0 0,1 0 0 0 0,0-1 0 0 0,0 1 0 0 0,0 0 0 0 0,0 0 0 0 0,-1 1 0 0 0,1-1 0 0 0,0 1 0 0 0,1 1 1 0 0,-2-2 4 0 0,0 1 1 0 0,0 0-1 0 0,-1-1 1 0 0,1 1 0 0 0,-1 0-1 0 0,0 0 1 0 0,1 0-1 0 0,-1 0 1 0 0,0 0-1 0 0,0 0 1 0 0,0 0 0 0 0,0 0-1 0 0,-1 1 1 0 0,1-1-5 0 0,0 3 66 0 0,0 1 0 0 0,0 0 0 0 0,0-1 1 0 0,-1 1-1 0 0,0 0 0 0 0,0 0 0 0 0,0-1 0 0 0,-1 1 0 0 0,0 0 1 0 0,0-1-1 0 0,0 1 0 0 0,-1-1 0 0 0,0 1 0 0 0,0-1 0 0 0,0 0 1 0 0,-1 0-1 0 0,-2 5-66 0 0,-12 10 250 0 0,-4-4-33 0 0,-4-6-47 0 0,-3-7-58 0 0,24-3-105 0 0,0 0 0 0 0,0 0 0 0 0,0-1 0 0 0,1 1 0 0 0,-1-1 0 0 0,0 0 0 0 0,1 0 0 0 0,-1 0 0 0 0,0-1 0 0 0,1 1 0 0 0,0-1 0 0 0,-1 0 0 0 0,1 0 0 0 0,0 0 0 0 0,0-1 0 0 0,0 1 0 0 0,0-1 0 0 0,0 1 0 0 0,0-1-7 0 0,2 1-1 0 0,-1 0 0 0 0,1-1 1 0 0,0 1-1 0 0,0 0 1 0 0,-1 0-1 0 0,2 0 1 0 0,-1-1-1 0 0,0 1 1 0 0,0 0-1 0 0,1-1 1 0 0,-1 1-1 0 0,1-1 1 0 0,0 0 0 0 0,2-16-46 0 0,6-2-38 0 0,-6 18 77 0 0,1 0 0 0 0,-1 0 0 0 0,1 0 0 0 0,0 0 0 0 0,0 0 0 0 0,0 0 0 0 0,0 1 0 0 0,0 0 0 0 0,0-1 0 0 0,1 1 0 0 0,-1 0 0 0 0,1 1 0 0 0,0-1 0 0 0,-1 1 0 0 0,1-1-1 0 0,0 1 1 0 0,0 0 0 0 0,0 0 0 0 0,0 1 0 0 0,0-1 0 0 0,0 1 0 0 0,1 0 7 0 0,-1 0-5 0 0,0 0 0 0 0,0 1 0 0 0,0-1-1 0 0,0 1 1 0 0,0 0 0 0 0,0 0 0 0 0,0 0 0 0 0,-1 0 0 0 0,1 1-1 0 0,2 1 6 0 0,-4-2 0 0 0,1 1 0 0 0,0 0-1 0 0,-1 0 1 0 0,1 0-1 0 0,-1 0 1 0 0,0 0 0 0 0,0 0-1 0 0,1 1 1 0 0,-2-1 0 0 0,1 1-1 0 0,0-1 1 0 0,0 1-1 0 0,0 2 1 0 0,0-1-170 0 0,-1-1 38 0 0,0 0 38 0 0,1 1 32 0 0,0 3 30 0 0,0 1 100 0 0,-1-2 60 0 0,1 1 47 0 0,-1 17 512 0 0,-2-14-441 0 0,0-5-141 0 0,0 1-44 0 0,0-1-52 0 0,-1 1-63 0 0,0-1-73 0 0,0 0-81 0 0,-1 0-92 0 0,-1-1-101 0 0,2-1 73 0 0,-1 0-53 0 0,1-1-54 0 0,-1 1-58 0 0,-1-1-61 0 0,1 0-64 0 0,0 0-66 0 0,-1 0-69 0 0,2-1-392 0 0,1-1-33 0 0,-4 1-2471 0 0</inkml:trace>
  <inkml:trace contextRef="#ctx0" brushRef="#br0" timeOffset="-27922.3">139 246 7136 0 0,'0'0'165'0'0,"0"0"22"0"0,4-11 144 0 0,-2 6-270 0 0,-2 2-30 0 0,2-1 57 0 0,-1 1 51 0 0,1-1 46 0 0,0-1 86 0 0,1 1 45 0 0,0-2 107 0 0,3-1 260 0 0,1 0 3 0 0,-2 4-259 0 0,-1 0-106 0 0,1 2-42 0 0,-1 0-88 0 0,0 1-43 0 0,0 1-51 0 0,0 0-56 0 0,-3 0-14 0 0,0-1-1 0 0,0 1 1 0 0,0 0-1 0 0,0 0 0 0 0,0 0 1 0 0,0 0-1 0 0,0 0 1 0 0,0 0-1 0 0,-1 0 0 0 0,1 0 1 0 0,0 0-1 0 0,-1 0 1 0 0,1 0-1 0 0,0 0 0 0 0,-1 1 1 0 0,0-1-1 0 0,1 0 1 0 0,-1 0-1 0 0,0 1 0 0 0,1-1 1 0 0,-1 0-1 0 0,0 1 1 0 0,0-1-1 0 0,0 0 0 0 0,0 1 1 0 0,0-1-1 0 0,0 0 1 0 0,-1 0-1 0 0,1 1-26 0 0,-5 20 362 0 0,-1-5-40 0 0,0-7-167 0 0,-2 0 58 0 0,-4 1 100 0 0,-10 3 228 0 0,20-14-471 0 0,0 1 0 0 0,0 0 0 0 0,0 0 0 0 0,-1-1-1 0 0,1 1 1 0 0,-1-1 0 0 0,1 0 0 0 0,-2 1-70 0 0,-10-4 345 0 0,4-5-93 0 0,1-4-46 0 0,8 10-195 0 0,0 0 1 0 0,1-1-1 0 0,-1 1 1 0 0,0 0 0 0 0,1-1-1 0 0,-1 1 1 0 0,1-1 0 0 0,0-1-12 0 0,0 0 3 0 0,0 1 0 0 0,0 0 0 0 0,1 0 0 0 0,-1-1 1 0 0,1 1-1 0 0,0 0 0 0 0,0 0 0 0 0,0 0 0 0 0,2-3-3 0 0,-1 1-1 0 0,1 1 1 0 0,-1 0-1 0 0,1-1 0 0 0,0 1 0 0 0,1 1 0 0 0,-1-1 0 0 0,1 0 0 0 0,-1 1 0 0 0,1 0 0 0 0,0 0 0 0 0,2-1 2 0 0,-4 2-1 0 0,1 1 0 0 0,0-1 0 0 0,0 1 0 0 0,0-1 0 0 0,1 1 0 0 0,-1 0 0 0 0,0 1 0 0 0,0-1 0 0 0,1 0 0 0 0,-1 1 0 0 0,0 0 0 0 0,0 0 0 0 0,1 0 0 0 0,-1 0 0 0 0,0 0 0 0 0,1 1 0 0 0,-1-1 0 0 0,0 1 0 0 0,1 0 0 0 0,-1 0 0 0 0,0 0 0 0 0,0 0 0 0 0,0 1 0 0 0,0-1 0 0 0,0 1 0 0 0,-1 0 0 0 0,1 0 0 0 0,0 0 0 0 0,-1 0 0 0 0,1 0 0 0 0,-1 1 0 0 0,0-1 0 0 0,0 1 0 0 0,0 0 0 0 0,0-1 0 0 0,0 1 0 0 0,0 0 0 0 0,-1 0 0 0 0,1 2 0 0 0,2 7 23 0 0,-2 1 34 0 0,-2 14 140 0 0,-5-2 48 0 0,4-20-179 0 0,-1-1 0 0 0,1 1 1 0 0,-1 0-1 0 0,0-1 0 0 0,-1 1 0 0 0,1-1 0 0 0,-1 1 0 0 0,0-1 0 0 0,0 0 0 0 0,-1 0-66 0 0,2-1 55 0 0,-1-1-1 0 0,0 0 0 0 0,1 1 0 0 0,-1-1 0 0 0,0 0 1 0 0,0-1-1 0 0,-1 1-54 0 0,2 0 43 0 0,-1-1 0 0 0,0 0 0 0 0,0 0 0 0 0,0 0 0 0 0,0-1 1 0 0,0 1-1 0 0,-1-1-43 0 0,-21-1 233 0 0,0-7-61 0 0,2-6-50 0 0,2-4-43 0 0,17 13-70 0 0,0 1 0 0 0,0-1 0 0 0,1 0 1 0 0,-1 0-1 0 0,1 0 0 0 0,0-1 0 0 0,-1-2-9 0 0,-3-19 20 0 0,6 23-30 0 0,1-1 1 0 0,-1 1-1 0 0,1 0 1 0 0,0 0-1 0 0,0 0 1 0 0,1 0 9 0 0,-1 2-8 0 0,0 0 0 0 0,1 0 0 0 0,-1 0 0 0 0,1 0 0 0 0,-1 0 0 0 0,1 1 0 0 0,0-1 0 0 0,-1 0 0 0 0,1 1 0 0 0,0-1 0 0 0,0 0 0 0 0,0 1 0 0 0,1-1 0 0 0,-1 1 0 0 0,0 0 0 0 0,1-1 0 0 0,-1 1 0 0 0,0 0 0 0 0,1 0 0 0 0,-1 0 0 0 0,1 0 0 0 0,0 0 0 0 0,-1 0 0 0 0,1 0 0 0 0,0 0 0 0 0,0 1 0 0 0,-1-1 0 0 0,1 1 0 0 0,1-1 8 0 0,8-1-44 0 0,1 1 0 0 0,-1-1 1 0 0,6 2 43 0 0,-8 0-14 0 0,0 0 0 0 0,-1 1 0 0 0,1 0 0 0 0,-1 1 0 0 0,4 0 14 0 0,-8 0 0 0 0,1-1-1 0 0,-1 1 1 0 0,0-1 0 0 0,0 1 0 0 0,0 0 0 0 0,0 1-1 0 0,0-1 1 0 0,-1 1 0 0 0,1 0 0 0 0,1 1 0 0 0,-3-2 5 0 0,1 1 0 0 0,-1 0 0 0 0,0 0 0 0 0,0-1 0 0 0,0 1 0 0 0,-1 0 0 0 0,1 0 0 0 0,-1 1 1 0 0,0-1-1 0 0,1 0 0 0 0,-1 0 0 0 0,-1 1 0 0 0,1-1 0 0 0,0 3-5 0 0,-1 5 38 0 0,-1 1 51 0 0,1-8-19 0 0,-1 0 0 0 0,-1 1 0 0 0,1-1 0 0 0,0 0-1 0 0,-1 1 1 0 0,-2 2-70 0 0,-8 10 239 0 0,3-7-139 0 0,-1-4-74 0 0,1-2-68 0 0,1-3-50 0 0</inkml:trace>
  <inkml:trace contextRef="#ctx0" brushRef="#br0" timeOffset="-26520.06">4660 235 6448 0 0,'0'0'141'0'0,"0"0"23"0"0,0 0 13 0 0,1-1-36 0 0,3-1-92 0 0,0 0-25 0 0,1 0 44 0 0,-1 1 39 0 0,0 0 35 0 0,0-1 67 0 0,1 1 35 0 0,6 0 612 0 0,-1 3 10 0 0,-3 1-393 0 0,-5-2-320 0 0,1 1-33 0 0,0 0-38 0 0,-1 0-42 0 0,4 5 265 0 0,-2 1-97 0 0,-4 2-57 0 0,-4 6-54 0 0,-4-1-47 0 0,2-6 15 0 0,0-3 40 0 0,1-1 67 0 0,-6 2-73 0 0,0-3 51 0 0,9-4-106 0 0,0 1-1 0 0,0-1 0 0 0,0 0 1 0 0,0 0-1 0 0,0 0 0 0 0,0 0 1 0 0,0 0-1 0 0,0-1 0 0 0,0 1 1 0 0,0-1-1 0 0,0 1 0 0 0,0-1 1 0 0,0 0-1 0 0,-1 0-43 0 0,-13-11 345 0 0,7 2-179 0 0,3-1-90 0 0,2 0-72 0 0,3 7 13 0 0,0 0 1 0 0,1 1-1 0 0,-1-1 1 0 0,1 0-1 0 0,0 1 1 0 0,0-1 0 0 0,0 0-1 0 0,1 0 1 0 0,-1 1-1 0 0,1-1 1 0 0,0 0-1 0 0,1-2-17 0 0,-1 3 21 0 0,0 1 0 0 0,0-1-1 0 0,1 0 1 0 0,0 0-1 0 0,-1 1 1 0 0,1-1 0 0 0,0 0-1 0 0,0 1 1 0 0,1-1-21 0 0,-1 1 26 0 0,0 0 1 0 0,0 0-1 0 0,1 1 1 0 0,-1-1-1 0 0,1 1 1 0 0,-1-1-1 0 0,1 1 1 0 0,0-1-27 0 0,0 1 41 0 0,1 0-1 0 0,-1 0 1 0 0,0 0 0 0 0,1 1-1 0 0,-1-1 1 0 0,0 1 0 0 0,4 0-41 0 0,8 0-38 0 0,0 1 69 0 0,0 2 64 0 0,-2 1 62 0 0,-2 4 55 0 0,-3 2 52 0 0,-4 3 48 0 0,-4 5 43 0 0,-2-5-30 0 0,-2-1-34 0 0,-9 11 196 0 0,-4-3-103 0 0,-4-5-78 0 0,18-13-279 0 0,1-1-1 0 0,-1 0 1 0 0,1 1 0 0 0,-1-1-1 0 0,1 0 1 0 0,-1-1-1 0 0,0 1 1 0 0,1 0-1 0 0,-1-1 1 0 0,0 1-1 0 0,1-1 1 0 0,-1 0-1 0 0,0 0 1 0 0,0 0-1 0 0,0-1 1 0 0,1 1-1 0 0,-1 0 1 0 0,0-1-1 0 0,1 0 1 0 0,-1 0-1 0 0,0 1 1 0 0,1-2-1 0 0,-1 1 1 0 0,1 0-1 0 0,0 0 1 0 0,-1-1-1 0 0,1 1 1 0 0,0-1-1 0 0,0 0 1 0 0,0 0-1 0 0,0 0 1 0 0,0 0-1 0 0,0 0 1 0 0,0 0-1 0 0,1 0 1 0 0,-1-1-27 0 0,-1-2 12 0 0,0 0 0 0 0,0 0 1 0 0,1 0-1 0 0,0 0 0 0 0,-1-3-12 0 0,2 4 1 0 0,-1-1-1 0 0,1 0 1 0 0,1 1-1 0 0,-1-1 1 0 0,1 0 0 0 0,-1-4-1 0 0,1 6-5 0 0,1 1 1 0 0,-1-1 0 0 0,0 0-1 0 0,1 0 1 0 0,0 1 0 0 0,-1-1-1 0 0,1 1 1 0 0,0-1 0 0 0,1 0-1 0 0,-1 1 1 0 0,1-3 4 0 0,0 3-7 0 0,0 0 1 0 0,-1 0 0 0 0,1 0-1 0 0,0 1 1 0 0,0-1-1 0 0,0 0 1 0 0,0 1-1 0 0,0-1 1 0 0,0 1-1 0 0,1 0 1 0 0,-1 0-1 0 0,0 0 1 0 0,1 0-1 0 0,0-1 7 0 0,3 1-7 0 0,-1-1-1 0 0,1 1 0 0 0,-1 0 1 0 0,1 0-1 0 0,-1 0 0 0 0,1 1 1 0 0,0 0-1 0 0,0 0 0 0 0,-1 0 0 0 0,1 1 1 0 0,0-1-1 0 0,-1 2 0 0 0,1-1 1 0 0,-1 0-1 0 0,3 2 8 0 0,-5-1-1 0 0,1-1 0 0 0,-1 1 0 0 0,0 0 0 0 0,0 0-1 0 0,0 0 1 0 0,-1 0 0 0 0,1 1 0 0 0,0-1 0 0 0,-1 1 0 0 0,0 0 0 0 0,1 0 1 0 0,-1 0 5 0 0,0 1 0 0 0,0-1 0 0 0,0 1 1 0 0,0 0-1 0 0,-1 0 0 0 0,1-1 0 0 0,-1 1 0 0 0,0 0 0 0 0,0 0 1 0 0,-1 1-1 0 0,1-1-5 0 0,-1 18 37 0 0,-4 2 47 0 0,-5-1 41 0 0,-4-1 35 0 0,11-18-115 0 0,-1-1 1 0 0,0 1-1 0 0,-1-1 0 0 0,1 0 0 0 0,-1 1 0 0 0,1-2 1 0 0,-1 1-1 0 0,0 0 0 0 0,-1 0-45 0 0,2-1 37 0 0,0-1 1 0 0,-1 0-1 0 0,1 1 0 0 0,0-1 1 0 0,0 0-1 0 0,-1-1 0 0 0,1 1 1 0 0,0-1-1 0 0,-1 1 0 0 0,1-1 1 0 0,-1 0-1 0 0,1 0 0 0 0,-1-1-37 0 0,-15-4 153 0 0,3-7-48 0 0,12 9-92 0 0,1 0-1 0 0,1-1 1 0 0,-1 1 0 0 0,0-1 0 0 0,1 0-1 0 0,0 0 1 0 0,0 0 0 0 0,-1-2-13 0 0,1 1 0 0 0,0-1 1 0 0,0 0 0 0 0,1 1-1 0 0,-1-1 1 0 0,1 0 0 0 0,1 0-1 0 0,-1 0 1 0 0,1 0 0 0 0,0 0-1 0 0,0 0 1 0 0,1 0 0 0 0,0 0-1 0 0,0-1 0 0 0,1 0-102 0 0,1 1 78 0 0,0 0 51 0 0,7-4 91 0 0,-2 5-114 0 0,-3 3-64 0 0,0 0-66 0 0,0 0-98 0 0,1 1-111 0 0,-3 1 119 0 0,0-1-34 0 0,0 1-38 0 0,0 0-40 0 0,5 0-548 0 0</inkml:trace>
  <inkml:trace contextRef="#ctx0" brushRef="#br0" timeOffset="-25190.62">4707 5150 4480 0 0,'0'0'132'0'0,"-1"0"-9"0"0,-4 3 96 0 0,4-2-11 0 0,0-1-21 0 0,0 0 458 0 0,1 0-585 0 0,0 0 48 0 0,0 0 44 0 0,0 0 42 0 0,0 0 37 0 0,0 0 35 0 0,-1 1 357 0 0,1-1 84 0 0,0 0 70 0 0,-1 0 1954 0 0,0 0-1623 0 0,1 0-591 0 0,0 0-44 0 0,0-1-53 0 0,-1 1-62 0 0,1 0-66 0 0,0 0-84 0 0,0 0-93 0 0,-1 0-103 0 0,1-1-113 0 0,0 1-121 0 0,0 0 63 0 0,0 0-35 0 0,0-1-35 0 0,0 1-36 0 0,0-7 822 0 0,2-1-76 0 0,2-1-66 0 0,2 0-55 0 0,5-4 128 0 0,5 0 125 0 0,-4 6-247 0 0,2 2-113 0 0,1 1-90 0 0,1 2-66 0 0,-15 2-92 0 0,1 0 0 0 0,-1 0 0 0 0,1 0 0 0 0,-1 0 1 0 0,1 0-1 0 0,-1 0 0 0 0,0 1 0 0 0,1-1 0 0 0,-1 1 0 0 0,1-1 1 0 0,-1 1-1 0 0,0-1 0 0 0,1 1 0 0 0,-1 0 0 0 0,0-1 1 0 0,0 1-1 0 0,1 0 0 0 0,-1 0 0 0 0,0 0 0 0 0,0 0 0 0 0,0 0 1 0 0,0 0-1 0 0,0 0 0 0 0,0 1 0 0 0,-1-1-5 0 0,1 1 9 0 0,0-1 0 0 0,0 1 0 0 0,-1 0-1 0 0,0-1 1 0 0,1 1 0 0 0,-1 0 0 0 0,0 0 0 0 0,1 0-1 0 0,-1-1 1 0 0,0 1-9 0 0,-1 3 15 0 0,1 0 0 0 0,-1-1 0 0 0,0 1 0 0 0,0-1 0 0 0,0 1 0 0 0,-1-1 0 0 0,1 1 0 0 0,-1-1 0 0 0,0 0 0 0 0,0 0 0 0 0,-1 0 0 0 0,1 0 0 0 0,-1 0 0 0 0,0-1 0 0 0,0 1 0 0 0,-1 0-15 0 0,2-2 9 0 0,0 0-1 0 0,0 0 1 0 0,-1 0 0 0 0,1 0-1 0 0,-1 0 1 0 0,1-1 0 0 0,-1 1-1 0 0,1-1 1 0 0,-1 0 0 0 0,0 0-1 0 0,0 0 1 0 0,1 0-1 0 0,-1 0 1 0 0,0 0 0 0 0,0-1-1 0 0,0 1 1 0 0,0-1 0 0 0,0 0-1 0 0,0 0 1 0 0,0 0 0 0 0,0-1-1 0 0,0 1 1 0 0,0-1-1 0 0,0 1 1 0 0,-2-2-9 0 0,2 1 4 0 0,0 0 0 0 0,1-1 0 0 0,-1 1 0 0 0,0-1 0 0 0,1 0 0 0 0,0 0 0 0 0,-1 0 0 0 0,1 0 0 0 0,0 0 0 0 0,0 0 0 0 0,0-1 0 0 0,1 1 0 0 0,-1-1-1 0 0,0 1 1 0 0,1-1 0 0 0,-1-1-4 0 0,0 1-2 0 0,1-1-1 0 0,0 0 0 0 0,0 1 0 0 0,0-1 0 0 0,0 0 1 0 0,0 1 2 0 0,1 0-8 0 0,0 0 0 0 0,0 0 1 0 0,0 0-1 0 0,0 0 1 0 0,0 0-1 0 0,1 0 0 0 0,0-1 8 0 0,10-27-129 0 0,7 5 51 0 0,-15 22 71 0 0,1 0 0 0 0,0 0 0 0 0,0 1 0 0 0,0 0 0 0 0,0 0 0 0 0,1 0 7 0 0,0 0-1 0 0,-1 1 1 0 0,1-1 0 0 0,0 1 0 0 0,0 0-1 0 0,0 1 1 0 0,1-1 0 0 0,-1 1 0 0 0,0 0-1 0 0,5 0 1 0 0,-4 1-10 0 0,-1-1 0 0 0,1 1-1 0 0,-1 1 1 0 0,0-1-1 0 0,1 1 1 0 0,-1 0 0 0 0,5 1 10 0 0,-9-2 1 0 0,1 1 0 0 0,-1 0 1 0 0,1-1-1 0 0,-1 1 0 0 0,1 0 1 0 0,-1 0-1 0 0,0 0 0 0 0,1 0 1 0 0,-1 0-1 0 0,0 0 0 0 0,1 2-1 0 0,-1-2 7 0 0,0 0-1 0 0,0 1 0 0 0,0-1 0 0 0,-1 0 1 0 0,1 1-1 0 0,0-1 0 0 0,-1 1 0 0 0,0-1 1 0 0,1 0-1 0 0,-1 1 0 0 0,0 0 0 0 0,1-1 1 0 0,-1 1-1 0 0,0 0-6 0 0,0 4 25 0 0,-1-1 1 0 0,1 1-1 0 0,-1-1 1 0 0,0 0-1 0 0,-1 0 1 0 0,1 1-1 0 0,-1-1 1 0 0,0 1-26 0 0,-1 0 23 0 0,0 1-1 0 0,-1-2 1 0 0,1 1 0 0 0,-1 0 0 0 0,0-1 0 0 0,-2 1-23 0 0,-2 3 24 0 0,-1-1 1 0 0,1 0 0 0 0,-2-1 0 0 0,1 0 0 0 0,-1 0 0 0 0,0-1-1 0 0,-4 1-24 0 0,12-5 6 0 0,-1-1 1 0 0,1 0-1 0 0,-1-1 0 0 0,1 1 0 0 0,-1 0 0 0 0,0-1 0 0 0,0 0 0 0 0,1 1 0 0 0,-1-1 0 0 0,0 0 0 0 0,1 0 0 0 0,-1-1 0 0 0,0 1 0 0 0,0 0 0 0 0,-1-2-6 0 0,2 2 2 0 0,1 0-1 0 0,0-1 1 0 0,-1 1-1 0 0,1-1 1 0 0,0 0-1 0 0,0 1 1 0 0,0-1-1 0 0,-1 0 1 0 0,1 0-1 0 0,0 0 1 0 0,0 0-1 0 0,0 0 0 0 0,0-1-1 0 0,0 1-2 0 0,0 0 0 0 0,1 0 0 0 0,-1 0 0 0 0,1 0 0 0 0,-1 0 0 0 0,1-1 0 0 0,0 1 0 0 0,-1 0 0 0 0,1 0 0 0 0,0 0 0 0 0,0-1-1 0 0,0 1 1 0 0,0 0 0 0 0,0 0 0 0 0,0 0 0 0 0,0-1 0 0 0,1 0 2 0 0,0-3-18 0 0,0 1-1 0 0,1-1 1 0 0,-1 0-1 0 0,1 1 1 0 0,1-1 0 0 0,-1 1-1 0 0,0-1 1 0 0,4-2 18 0 0,-2 2-9 0 0,0 0-1 0 0,0 0 1 0 0,0 0 0 0 0,1 1 0 0 0,0 0 0 0 0,0 0 0 0 0,2-2 9 0 0,-4 4-1 0 0,0 0 0 0 0,1 1 0 0 0,-1-1 0 0 0,0 0 0 0 0,1 1 0 0 0,-1 0 0 0 0,1 0 0 0 0,-1 0 0 0 0,1 0 0 0 0,0 1-1 0 0,-1-1 1 0 0,3 1 1 0 0,-4 0 1 0 0,1 0-1 0 0,0 1 0 0 0,-1-1 1 0 0,1 1-1 0 0,0 0 0 0 0,-1-1 0 0 0,1 1 1 0 0,-1 0-1 0 0,0 0 0 0 0,1 1 0 0 0,-1-1 1 0 0,0 0-1 0 0,0 1 0 0 0,1 0 1 0 0,-1-1-1 0 0,0 1 0 0 0,-1 0 0 0 0,2 1 0 0 0,6 12 45 0 0,-7 2 75 0 0,-2-13-79 0 0,0-1 0 0 0,-1 1 1 0 0,0-1-1 0 0,0 1 0 0 0,0-1 0 0 0,0 1 1 0 0,-1-1-1 0 0,1 0 0 0 0,-2 2-41 0 0,-14 19 290 0 0,4-11-126 0 0,1-4-64 0 0,1-3-46 0 0,10-6-208 0 0,-1 1 36 0 0,-2 0-17 0 0,1 0 113 0 0,-1-1 91 0 0,-1 1 103 0 0,-8-2 499 0 0,8 0-454 0 0,2 0-155 0 0,0 0-48 0 0,0-1-57 0 0,1 1-66 0 0,-1 0-77 0 0,1-1-86 0 0,0 0-95 0 0,0 0-105 0 0,1 1 94 0 0,-1 0-54 0 0,1-1-56 0 0,0 0-60 0 0,0 1-62 0 0,1-1-65 0 0,-1 0-68 0 0,0 1-71 0 0,1-1-387 0 0,-1 0-35 0 0,0-3-2589 0 0</inkml:trace>
  <inkml:trace contextRef="#ctx0" brushRef="#br3" timeOffset="13007.17">2249 0 5008 0 0,'0'0'144'0'0,"0"0"65"0"0,0 0 147 0 0,0 0 57 0 0,0 0 17 0 0,0 0 19 0 0,0 0 72 0 0,0 0 262 0 0,0 1-89 0 0,0-1-84 0 0,0 1-77 0 0,0 1-71 0 0,-1-1-63 0 0,1 0-58 0 0,0 1-51 0 0,0 1 122 0 0,-1 0-107 0 0,1 0-76 0 0,0 2 239 0 0,0-4-292 0 0,0-1 38 0 0,1 27 886 0 0,3 1-107 0 0,-1-15-545 0 0,-1 1-36 0 0,1 0-41 0 0,1 0-44 0 0,-1-2-66 0 0,-1 1-43 0 0,1-1-47 0 0,-1 0-48 0 0,3 8 129 0 0,0-1 101 0 0,6 29 646 0 0,-10-28-626 0 0,-1-18-605 0 0,0 0 78 0 0,0-1 69 0 0,0 1 60 0 0,0 0 83 0 0,0 1 89 0 0,0-1 54 0 0,0 3 323 0 0,0-1-287 0 0,0-3-174 0 0,0 1-55 0 0,1 0-66 0 0,-1 0-76 0 0,0 0-119 0 0,0-1 81 0 0,0 0-32 0 0,0 0-36 0 0,0 0-36 0 0,0 0-39 0 0,0 1-40 0 0,0-1-43 0 0,0 0-44 0 0,1 0-46 0 0,-1 0-49 0 0,0 1-49 0 0,0-1-53 0 0,0 0-53 0 0,0 0-56 0 0,0-1-1607 0 0,0 0-1334 0 0</inkml:trace>
  <inkml:trace contextRef="#ctx0" brushRef="#br3" timeOffset="13855.9">2273 5 6056 0 0,'0'0'176'0'0,"0"0"-39"0"0,0 0 4 0 0,0 0 61 0 0,0 0 179 0 0,0 0 328 0 0,0 0 26 0 0,0 0-26 0 0,0 0 67 0 0,0 0-93 0 0,0 0-88 0 0,1 0-82 0 0,-1 0-76 0 0,0 1-70 0 0,1-1-65 0 0,-1 0-58 0 0,1 0-34 0 0,-1 1-58 0 0,1-1-50 0 0,-1 0-41 0 0,1 1-34 0 0,2 0-122 0 0,-2 0 112 0 0,-1-1 60 0 0,1 0 6 0 0,-1 0 35 0 0,0 1 39 0 0,0-1 43 0 0,5 6 471 0 0,0-1-79 0 0,0 1-74 0 0,1-1-68 0 0,-1 0-62 0 0,1 0-57 0 0,-1-1-50 0 0,1 1-45 0 0,5 2 94 0 0,1-1-93 0 0,-3-1-57 0 0,0-1 0 0 0,1-1 0 0 0,2 1-180 0 0,-3-1 146 0 0,0-1 37 0 0,20 7 96 0 0,15 9 321 0 0,-27-8-369 0 0,1 1-56 0 0,-1 1-94 0 0,4 4 164 0 0,-12-8-84 0 0,1 0 35 0 0,0-1 39 0 0,0-1 42 0 0,2 0 257 0 0,-12-6-449 0 0,0 1-19 0 0,1-1-59 0 0,1-2-23 0 0,0 4 87 0 0,-1 0 5 0 0,1 2 36 0 0,-2-4-201 0 0,0 0-39 0 0,0 0-175 0 0,0 0-17 0 0,0 0 95 0 0,0 0-14 0 0,0 0-251 0 0,0 0 115 0 0,0 0 101 0 0,0 0 83 0 0,0 0 59 0 0,0 0 64 0 0,1 1 30 0 0,-1-1-26 0 0,0 0-26 0 0,0 0-52 0 0,0 0-11 0 0,1 0-44 0 0,-1 0-51 0 0,0 0-54 0 0,0 0-62 0 0,0 0-67 0 0,0 0-72 0 0,0 0-79 0 0,0 0 128 0 0,0 0-54 0 0,0 0-46 0 0,0 0-40 0 0,0 0-166 0 0,0 0-40 0 0,0 0-198 0 0,0 0-544 0 0</inkml:trace>
  <inkml:trace contextRef="#ctx0" brushRef="#br3" timeOffset="14639.8">2286 425 5456 0 0,'0'0'158'0'0,"0"0"62"0"0,0 0 152 0 0,0 0 63 0 0,1-1 441 0 0,2 0-75 0 0,0 0-79 0 0,1-1-81 0 0,0 1-86 0 0,-1-1-89 0 0,0 1-92 0 0,-2 1-96 0 0,5-2 245 0 0,-1 0 0 0 0,0 0 0 0 0,0 0 0 0 0,4-3-523 0 0,-3 1 406 0 0,0 0-43 0 0,-1 1-100 0 0,0 0-47 0 0,0 0-55 0 0,0 0-60 0 0,1 0 44 0 0,8-4 143 0 0,-1 0-61 0 0,10-5 58 0 0,12-10 88 0 0,-21 12-183 0 0,1-1 60 0 0,-1-2 83 0 0,-12 11-215 0 0,2-1 66 0 0,0-1-32 0 0,5-4 68 0 0,4-2-42 0 0,12-3-5 0 0,-14 10-62 0 0,-11 3-289 0 0,1 0 44 0 0,-1 0 41 0 0,0 0 37 0 0,1 0 34 0 0,-1-1 62 0 0,1 1 49 0 0,0 0 36 0 0,1-1 429 0 0,-1 0-413 0 0,0 1-62 0 0,0 0-77 0 0,0 0-74 0 0,0-1-87 0 0,0 1-102 0 0,0 0-44 0 0,1 0-87 0 0,-1 0-97 0 0,0-1-104 0 0,1 1-112 0 0,0 0-120 0 0,-1 0 365 0 0,-1 0-33 0 0,1 0-34 0 0,0 0-36 0 0,-1 0-1595 0 0,0 0-1226 0 0</inkml:trace>
  <inkml:trace contextRef="#ctx0" brushRef="#br3" timeOffset="15638.13">2325 62 3248 0 0,'0'0'93'0'0,"0"0"-112"0"0,-1 1 67 0 0,1 1 59 0 0,-1 0 51 0 0,0 1 91 0 0,0 0 53 0 0,0 0 112 0 0,0 0 269 0 0,0 2-150 0 0,1 1-42 0 0,-1 0-39 0 0,1 0-38 0 0,0 0-36 0 0,0 0-32 0 0,0 5 254 0 0,0-3-291 0 0,1-1-34 0 0,1 7 188 0 0,0 3-23 0 0,3 9 98 0 0,-3-8-174 0 0,0-7-90 0 0,0-1-11 0 0,-1-1 42 0 0,0-2-70 0 0,0 0-36 0 0,1 8 120 0 0,1 12 188 0 0,-2-15-248 0 0,0 1 116 0 0,-1-7-138 0 0,1 1 40 0 0,-1-7-155 0 0,0 0-20 0 0,0 0-8 0 0,0 0-4 0 0,0 0-2 0 0,0-1 85 0 0,-1-3-74 0 0,1 0-53 0 0,0-4 4 0 0,-1-3 43 0 0,0 1-38 0 0,-1-11-42 0 0,1-4-135 0 0,1 10-3 0 0,0-7-105 0 0,4-15-176 0 0,0 12 195 0 0,1 5 115 0 0,1 0 105 0 0,-6 19-284 0 0,1 1 54 0 0,-1 1 48 0 0,1 0 43 0 0,0 3-26 0 0,0 1 103 0 0,2 9 64 0 0,-2-12-45 0 0,-1 0-35 0 0,6 41-144 0 0,-2-16 162 0 0,-2-14 71 0 0,0 1 38 0 0,0-1 45 0 0,0 1 53 0 0,1-1 58 0 0,0 0 67 0 0,-3-12 109 0 0,1-2-83 0 0,-1-1-74 0 0,1 0-63 0 0,1-2-20 0 0,0-1-76 0 0,3-11-35 0 0,-4 11 54 0 0,2-8 13 0 0,1-7-54 0 0,1 1-55 0 0,-4 17-1 0 0,0 0-1 0 0,-1 0 0 0 0,1 0 0 0 0,0 0 0 0 0,0 0 1 0 0,0 0-1 0 0,0 1 0 0 0,1-1 0 0 0,-1 0 1 0 0,0 1-1 0 0,1-1 0 0 0,-1 1 0 0 0,1-1 0 0 0,0 1 1 0 0,1-1 4 0 0,-2 2-6 0 0,-1-1 0 0 0,1 1 0 0 0,-1 0 0 0 0,1 0 1 0 0,-1 0-1 0 0,1 0 0 0 0,0 0 0 0 0,-1 0 0 0 0,1 0 1 0 0,-1 1-1 0 0,1-1 0 0 0,-1 0 0 0 0,1 0 0 0 0,-1 0 1 0 0,1 0-1 0 0,-1 1 0 0 0,1-1 0 0 0,-1 0 0 0 0,1 1 1 0 0,-1-1-1 0 0,1 0 0 0 0,-1 1 0 0 0,0-1 0 0 0,1 0 1 0 0,-1 1-1 0 0,1-1 0 0 0,-1 1 0 0 0,0-1 0 0 0,1 1 1 0 0,-1-1-1 0 0,0 1 0 0 0,0-1 0 0 0,0 1 0 0 0,1-1 1 0 0,-1 1-1 0 0,0-1 0 0 0,0 1 0 0 0,0-1 0 0 0,0 1 6 0 0,5 13-70 0 0,-2 0 42 0 0,-2-9 37 0 0,0 0 36 0 0,2 7-184 0 0,-3-6 157 0 0,1-3 41 0 0,-1 0 41 0 0,0 0 50 0 0,0 1 57 0 0,0-5-62 0 0,1-1-43 0 0,1-2 5 0 0,3-5-24 0 0,-5 7-73 0 0,2-3 20 0 0,-1 2-54 0 0,0 0-54 0 0,0 0-76 0 0,1-1-19 0 0</inkml:trace>
  <inkml:trace contextRef="#ctx0" brushRef="#br3" timeOffset="16653.43">2243 28 6216 0 0,'0'0'133'0'0,"0"0"23"0"0,0 0 15 0 0,0 0 55 0 0,0 0-46 0 0,0 0 35 0 0,0 0 256 0 0,0 1 137 0 0,0 1-83 0 0,0 0-78 0 0,0 1-76 0 0,0-1-73 0 0,0 1-70 0 0,0-1-67 0 0,0-1-63 0 0,0 9 316 0 0,1-1-44 0 0,-1 0-39 0 0,1 1-38 0 0,0 4 88 0 0,1 0-62 0 0,0 0-49 0 0,0 0-36 0 0,4 43 592 0 0,-4-38-496 0 0,-2 0 76 0 0,-1 3-71 0 0,0 1-50 0 0,0 0-55 0 0,0 0-68 0 0,2-3-3 0 0,1 1-43 0 0,0 22 55 0 0,-2-40-35 0 0,0 0-34 0 0,0 0-13 0 0,-1 1 0 0 0,1 3 31 0 0,0-3 11 0 0,0-4-71 0 0,0 0-115 0 0,0 1 61 0 0,0-1 191 0 0,0 1-156 0 0,0-1-64 0 0,0 0-49 0 0,0 0-74 0 0,0 0-85 0 0,0 0-100 0 0,0 0-113 0 0,0 0 67 0 0,0 0-60 0 0,0 0-54 0 0,0 0-47 0 0,0 0-161 0 0,0 0-46 0 0,0 0-194 0 0,0 0-520 0 0</inkml:trace>
  <inkml:trace contextRef="#ctx0" brushRef="#br3" timeOffset="26261.7">2336 2496 6160 0 0,'0'0'133'0'0,"0"0"23"0"0,0 0 13 0 0,0 0-51 0 0,0 0-12 0 0,0 0 38 0 0,0 0 118 0 0,0 0 220 0 0,0 0 20 0 0,0 0-5 0 0,0 0-28 0 0,0 0-11 0 0,0 0-2 0 0,0 0 9 0 0,0 0 38 0 0,0 0 10 0 0,0 0-36 0 0,0 0-46 0 0,1 0-42 0 0,-1 1-40 0 0,0-1-37 0 0,1 1-34 0 0,0 0 186 0 0,0 1-126 0 0,0 0-71 0 0,1 0-32 0 0,2 3 276 0 0,-3-3-257 0 0,0-1 44 0 0,0 0 98 0 0,4 4 57 0 0,0-1-57 0 0,1 1-53 0 0,0-1-46 0 0,0 1-15 0 0,0-1-39 0 0,6 7 154 0 0,-2 0-139 0 0,1-1-40 0 0,2 2 3 0 0,7 6 66 0 0,1 0 7 0 0,-7-5-66 0 0,-3-3-3 0 0,-1 1 43 0 0,-1-1-38 0 0,1-1-55 0 0,5 5 9 0 0,0 0-61 0 0,7 7 25 0 0,-8-8-19 0 0,6 5-46 0 0,-5-5 0 0 0,-5-3 24 0 0,-2 0 32 0 0,1 3 60 0 0,-9-13-394 0 0,0 1 38 0 0,0-1-55 0 0,0 1 121 0 0,0-1 101 0 0,1 0 78 0 0,-1 1 59 0 0,0 1 606 0 0,0-2-591 0 0,0 1 1 0 0,1 0-134 0 0,-1-1-45 0 0,0 1-71 0 0,0-1-83 0 0,0 0-97 0 0,0 1-106 0 0,0-1 125 0 0,0 0-36 0 0,0 1-38 0 0,0-1-39 0 0,0 0-41 0 0,0 0-43 0 0,0 0-45 0 0,0 1-46 0 0,0-1-49 0 0,0 0-49 0 0,0 0-52 0 0,0 0-54 0 0,0 1-55 0 0,0-1-57 0 0,0 0-59 0 0,0 0-60 0 0,0 0-1255 0 0,0 0-1232 0 0</inkml:trace>
  <inkml:trace contextRef="#ctx0" brushRef="#br3" timeOffset="27300.92">2350 2485 6592 0 0,'0'0'149'0'0,"0"0"23"0"0,0 0 11 0 0,0 0 27 0 0,0 0 113 0 0,0 0 49 0 0,0 0 11 0 0,0 0-10 0 0,0 0-42 0 0,0 0-13 0 0,0 0-4 0 0,0 0-4 0 0,0 0-4 0 0,0 0-2 0 0,0 0 0 0 0,3-1 574 0 0,0 1-489 0 0,1 0-41 0 0,-1-1-45 0 0,0 1-50 0 0,0 0-54 0 0,-2-1-59 0 0,21-2 605 0 0,-2-2-67 0 0,1 0-68 0 0,-2-3-72 0 0,0 0-75 0 0,0-2-78 0 0,-1-1-82 0 0,-1-1-85 0 0,9-7 41 0 0,1 3-72 0 0,1 3-66 0 0,3 6-59 0 0,-12 3-69 0 0,8-8 46 0 0,-20 8-31 0 0,-1 1 0 0 0,1 0 0 0 0,0 1 0 0 0,3-1-8 0 0,-2 0 23 0 0,2-1 103 0 0,2-1 3 0 0,-5 3-138 0 0,0 2-105 0 0,-3 1 10 0 0,0 0-37 0 0,-1-1-91 0 0,0 0 100 0 0,9-2-42 0 0,-9 1 104 0 0,-1-1-38 0 0,1 1-56 0 0,0 0-66 0 0,-1-1-81 0 0,0 0-92 0 0,-2 2-533 0 0,0 0-29 0 0</inkml:trace>
  <inkml:trace contextRef="#ctx0" brushRef="#br3" timeOffset="28026.98">2816 2337 3856 0 0,'0'0'83'0'0,"0"0"84"0"0,-1 1-68 0 0,-2 2-42 0 0,-2 3-77 0 0,3-4 39 0 0,1 0 58 0 0,0-1 85 0 0,-3 6 492 0 0,0 1-36 0 0,-1-1-38 0 0,1 0-40 0 0,-2 3 182 0 0,0 1-101 0 0,0 0-109 0 0,0 0-115 0 0,-2 8 258 0 0,0 0-72 0 0,2 0-66 0 0,-1 0-64 0 0,1 0-59 0 0,1 0-54 0 0,0 1-49 0 0,0 0-47 0 0,4-10-37 0 0,-5 28 725 0 0,4-25-683 0 0,1-6-169 0 0,0 0-39 0 0,-2 11 29 0 0,-1-5 45 0 0,1 1 33 0 0,-7 27 330 0 0,8-27-377 0 0,1 0-63 0 0,1-11-74 0 0,0 0-83 0 0,-1 0-105 0 0,1-2 66 0 0,0 0-33 0 0,-1 1-35 0 0,1-1-38 0 0,0 1-41 0 0,-1-1-43 0 0,1 0-46 0 0,0 1-48 0 0,0-1-51 0 0,0 1-53 0 0,0-2-1352 0 0,0 0-1082 0 0</inkml:trace>
  <inkml:trace contextRef="#ctx0" brushRef="#br3" timeOffset="29751.36">2485 2527 4000 0 0,'0'0'116'0'0,"0"0"36"0"0,0 0 89 0 0,0 0 42 0 0,0 0 5 0 0,0 1 93 0 0,2 3-108 0 0,0 2-16 0 0,2 4 54 0 0,-3-8-144 0 0,0 0-312 0 0,0 1 104 0 0,-1 0 93 0 0,0-1 82 0 0,0 0 119 0 0,0 1 83 0 0,0-1 151 0 0,-1 0 345 0 0,-1-1 339 0 0,2-1-822 0 0,0-1-38 0 0,-1-1 6 0 0,1-1-100 0 0,0 1-152 0 0,0 1-33 0 0,1-2-36 0 0,-1 1-38 0 0,3-11 187 0 0,1 0-48 0 0,2 1-51 0 0,2 0-53 0 0,-8 11 63 0 0,0 1 19 0 0,0 0-8 0 0,-5 11 115 0 0,3-6-129 0 0,3-5-68 0 0,2-5-37 0 0,-2 3 51 0 0,1-2-6 0 0,1-1 0 0 0,0 1-1 0 0,0 0 1 0 0,0 0 0 0 0,0 0-1 0 0,1 0 1 0 0,-1 1-1 0 0,1 0 1 0 0,0-1 0 0 0,0 1-1 0 0,0 0 1 0 0,0 1 0 0 0,1-1 7 0 0,-5 3 1 0 0,0 0 0 0 0,1 0-1 0 0,-1 0 1 0 0,0 0 0 0 0,0 0 0 0 0,0 0 0 0 0,1 0 0 0 0,-1 0 0 0 0,0 0 0 0 0,0 0 0 0 0,0 0 0 0 0,1 0 0 0 0,-1 0 0 0 0,0 0 0 0 0,0 0 0 0 0,0 0 0 0 0,1 0 0 0 0,-1 0 0 0 0,0 0 0 0 0,0 1 0 0 0,0-1-1 0 0,1 0 1 0 0,-1 0 0 0 0,0 0 0 0 0,0 0 0 0 0,0 0 0 0 0,0 0 0 0 0,0 1 0 0 0,1-1 0 0 0,-1 0 0 0 0,0 0 0 0 0,0 0 0 0 0,0 0 0 0 0,0 1 0 0 0,0-1 0 0 0,0 0 0 0 0,0 0 0 0 0,0 0 0 0 0,0 1-1 0 0,0-1 1 0 0,0 0 0 0 0,0 0 0 0 0,0 0 0 0 0,0 1 0 0 0,0-1 0 0 0,0 0 0 0 0,0 0 0 0 0,0 1 0 0 0,0-1 0 0 0,0 0 0 0 0,0 0 0 0 0,0 0 0 0 0,0 1 0 0 0,0-1 0 0 0,0 0 0 0 0,0 0 0 0 0,0 0-1 0 0,0 0 1 0 0,-1 1-1 0 0,-3 13 70 0 0,4-13-67 0 0,-16 43 18 0 0,9-26 0 0 0,1 0 1 0 0,-4 17-22 0 0,17-46 24 0 0,3-9 61 0 0,-2 3 136 0 0,2 1-85 0 0,1 0-64 0 0,-4 7-39 0 0,1 0 0 0 0,-1 1 0 0 0,6-4-33 0 0,3-1 80 0 0,-15 12-72 0 0,0 0 1 0 0,0 0 0 0 0,1 0-1 0 0,-1 1 1 0 0,0-1-1 0 0,1 0 1 0 0,-1 1-1 0 0,1-1 1 0 0,-1 1-1 0 0,1-1-8 0 0,-1 1 6 0 0,-1 0-1 0 0,1 0 0 0 0,-1 0 1 0 0,0 0-1 0 0,1 0 0 0 0,-1 0 1 0 0,1 0-1 0 0,-1 1 0 0 0,1-1 1 0 0,-1 0-1 0 0,0 0 1 0 0,1 0-1 0 0,-1 0 0 0 0,1 0 1 0 0,-1 1-1 0 0,0-1 0 0 0,1 0 1 0 0,-1 0-1 0 0,1 1 1 0 0,-1-1-1 0 0,0 0 0 0 0,1 1-5 0 0,-1 0 10 0 0,1 0 0 0 0,-1 0 0 0 0,1 0 0 0 0,-1 0 0 0 0,1 0 0 0 0,-1 0 0 0 0,0 0 0 0 0,1 0 0 0 0,-1 0-1 0 0,0 0 1 0 0,0 0 0 0 0,0 0 0 0 0,0 1-10 0 0,-1 11 47 0 0,-3 5-7 0 0,-2 0 1 0 0,0 0 0 0 0,-1-1 0 0 0,0 0 0 0 0,-6 7-41 0 0,1 1 78 0 0,9-18-29 0 0,-4 8 175 0 0,7-15-222 0 0,0 0 0 0 0,0 0 0 0 0,0 0 1 0 0,0 0-1 0 0,0 0 0 0 0,0 0 0 0 0,0 0 1 0 0,0 0-1 0 0,0 0 0 0 0,0 0 0 0 0,0 0 1 0 0,0 0-1 0 0,0 0 0 0 0,0 0 0 0 0,0 0 1 0 0,0 0-1 0 0,0 0 0 0 0,0 0 0 0 0,1 0 1 0 0,-1 0-1 0 0,0 0 0 0 0,0 0 0 0 0,0 0 1 0 0,0 0-1 0 0,0 0 0 0 0,0 0 0 0 0,0 0 1 0 0,0 0-1 0 0,0 0 0 0 0,0 0 1 0 0,0 0-1 0 0,0 0 0 0 0,0 0 0 0 0,0 0 1 0 0,0 0-1 0 0,0 0 0 0 0,0 0 0 0 0,0 0 1 0 0,0 0-1 0 0,0 0 0 0 0,0 0 0 0 0,0 0 1 0 0,0 0-1 0 0,0 0 0 0 0,0 0 0 0 0,0 0 1 0 0,0 0-1 0 0,0 0 0 0 0,0 0 0 0 0,0 0-2 0 0,7-8 74 0 0,12-19 88 0 0,-1-3-43 0 0,3-5-42 0 0,3 2-88 0 0,-23 33 11 0 0,-1 0 0 0 0,0 0 0 0 0,0 0 0 0 0,0 0 0 0 0,0 0 0 0 0,0 0 0 0 0,1 0 0 0 0,-1-1 0 0 0,0 1 0 0 0,0 0 0 0 0,0 0 0 0 0,0 0 0 0 0,0 0 0 0 0,1 0 0 0 0,-1 0 0 0 0,0 0 0 0 0,0 0 0 0 0,0 0 0 0 0,0 0 0 0 0,1 1 0 0 0,-1-1 0 0 0,0 0 0 0 0,0 0 0 0 0,0 0 0 0 0,0 0 0 0 0,0 0 0 0 0,1 0 0 0 0,-1 0 0 0 0,0 0 0 0 0,0 0 0 0 0,0 0 0 0 0,0 0 0 0 0,0 1 0 0 0,0-1 0 0 0,0 0 0 0 0,1 0 0 0 0,-1 0 0 0 0,0 0 0 0 0,0 0 0 0 0,0 1 0 0 0,0-1 0 0 0,0 0 0 0 0,0 0 0 0 0,0 0 0 0 0,0 0 0 0 0,0 0 0 0 0,0 1 0 0 0,0-1 0 0 0,0 0 0 0 0,0 0 0 0 0,0 0 0 0 0,0 0 0 0 0,0 0 0 0 0,0 1 0 0 0,0-1 0 0 0,0 0 0 0 0,0 0 0 0 0,0 0 0 0 0,0 0 0 0 0,0 1 0 0 0,0-1 0 0 0,0 10 0 0 0,0 5 2 0 0,-1 0 1 0 0,0 0 0 0 0,-4 14-3 0 0,-7 8 50 0 0,10-32-32 0 0,-1-1 0 0 0,1 1 0 0 0,-1-1-1 0 0,0 0 1 0 0,0 0 0 0 0,0 1-18 0 0,1-3 64 0 0,9-15 3 0 0,1-12-70 0 0,-5 11 6 0 0,0 6 26 0 0,-1 0 0 0 0,0 0 0 0 0,-1 0 0 0 0,2-7-29 0 0,-3 12 8 0 0,0 1 1 0 0,0 0-1 0 0,-1-1 1 0 0,1 1 0 0 0,0 0-1 0 0,-1 0 1 0 0,1-1-1 0 0,-1 1 1 0 0,0 0-9 0 0,1 0 9 0 0,-1 1 1 0 0,0 0-1 0 0,1 0 1 0 0,-1 0-1 0 0,0 0 0 0 0,0 0 1 0 0,0 0-1 0 0,0 0 1 0 0,0 0-1 0 0,0 0 0 0 0,0 0 1 0 0,0 0-1 0 0,0 1 1 0 0,0-1-1 0 0,0 0 1 0 0,-1 1-10 0 0,-11-6 43 0 0,0 2-43 0 0,-3-1-43 0 0,-9 2-78 0 0,-17 0-98 0 0,14 3 166 0 0,27 0 54 0 0,-8-2-1 0 0,25 22-128 0 0,18 16 115 0 0,-21-23 17 0 0,-1 1 1 0 0,0 0-1 0 0,1 3-4 0 0,-13-17 7 0 0,1 1 0 0 0,-1-1 0 0 0,0 1 0 0 0,1-1 0 0 0,-1 1 0 0 0,0-1 1 0 0,1 1-1 0 0,-1-1 0 0 0,0 1 0 0 0,0 0 0 0 0,1-1 0 0 0,-1 1 0 0 0,0-1 1 0 0,0 1-1 0 0,0 0 0 0 0,0-1 0 0 0,0 1 0 0 0,0 0 0 0 0,0-1 1 0 0,0 1-1 0 0,0 0 0 0 0,0-1 0 0 0,0 1-7 0 0,-1-1 8 0 0,1 1-1 0 0,0-1 1 0 0,-1 0-1 0 0,1 1 1 0 0,-1-1 0 0 0,1 0-1 0 0,-1 0 1 0 0,1 0 0 0 0,0 1-1 0 0,-1-1 1 0 0,1 0-1 0 0,-1 0 1 0 0,1 0 0 0 0,-1 0-1 0 0,1 0 1 0 0,-1 0-1 0 0,1 0 1 0 0,-1 0 0 0 0,1 0-1 0 0,-1 0 1 0 0,1 0 0 0 0,-1 0-8 0 0,-14-3 209 0 0,4-1 82 0 0,-5-6-162 0 0,2-1-48 0 0,-2-4-34 0 0,-5-10-38 0 0,-7-6-11 0 0,24 28 3 0 0,1 0-5 0 0,0 0-31 0 0,3 3-154 0 0,0 0-50 0 0,0 0-7 0 0</inkml:trace>
  <inkml:trace contextRef="#ctx0" brushRef="#br3" timeOffset="39303.8">14 3002 5528 0 0,'0'0'124'0'0,"0"0"103"0"0,0 0-65 0 0,0 0-56 0 0,0 1-47 0 0,-1-1-49 0 0,0 2-244 0 0,1-2 214 0 0,-1 1 37 0 0,1-1 77 0 0,-1 1 104 0 0,1-1-53 0 0,0 0 36 0 0,0 1 37 0 0,0-1 42 0 0,-1 0 188 0 0,1 1 100 0 0,0-1 107 0 0,0 0 118 0 0,0 0 125 0 0,0 0-399 0 0,0 1 34 0 0,0-1 37 0 0,0 0 37 0 0,0 0 37 0 0,0 0 40 0 0,0 0-434 0 0,0 0 41 0 0,2 1 33 0 0,5 1 818 0 0,-4 0-693 0 0,0-1-69 0 0,-2-1-231 0 0,0 0-33 0 0,2 0 259 0 0,1 0-53 0 0,0 0-48 0 0,-1 0-44 0 0,1 1-41 0 0,0-1-36 0 0,3 0 63 0 0,3 1-70 0 0,12-1-13 0 0,-15 0-39 0 0,0 0 74 0 0,7-1-21 0 0,61-4 826 0 0,-59 5-814 0 0,1 1-48 0 0,9 3 177 0 0,14 2 98 0 0,-40-6-569 0 0,0 0 109 0 0,1 0 87 0 0,0 1 63 0 0,2-1 278 0 0,-2 0-249 0 0,0 0-85 0 0,0 0-38 0 0,-1 0-46 0 0,1 0-53 0 0,0 0-28 0 0,-1 1-47 0 0,0-1-53 0 0,1 0-56 0 0,-1 0-62 0 0,0 0-66 0 0,0 0-71 0 0,0 0-75 0 0,0 0-955 0 0</inkml:trace>
  <inkml:trace contextRef="#ctx0" brushRef="#br3" timeOffset="40851.65">0 2991 6448 0 0,'0'0'141'0'0,"0"0"23"0"0,0 0 13 0 0,0 0 43 0 0,0 0 392 0 0,0-1-60 0 0,1 1-57 0 0,-1-1-52 0 0,0 0-49 0 0,1 0-45 0 0,-1 0-42 0 0,1 0-39 0 0,0 0 9 0 0,0-1-44 0 0,0-1 127 0 0,0 1-123 0 0,1-1 204 0 0,4-8 100 0 0,0 1-90 0 0,0 0-80 0 0,1 0-72 0 0,0-2-27 0 0,1 0-68 0 0,-1 0-51 0 0,-1-1-37 0 0,12-25 105 0 0,8-17 55 0 0,-11 17-50 0 0,-11 25-161 0 0,8-16-71 0 0,-7 20 49 0 0,0 1 59 0 0,-5 7-41 0 0,0 1 15 0 0,0 0-5 0 0,0 0 9 0 0,0 0-7 0 0,0 0 12 0 0,0 0-15 0 0,0 0-1 0 0,0 0 16 0 0,0 0-15 0 0,0 0-1 0 0,0 0 16 0 0,0 0-11 0 0,0 0 8 0 0,2 1-3 0 0,7 7 154 0 0,-2 1-71 0 0,-2 1-57 0 0,0-1-43 0 0,5 12-3 0 0,2-4 61 0 0,6 11-16 0 0,-4-4-19 0 0,-9-16-62 0 0,-1 1-1 0 0,0-1 0 0 0,0 1 0 0 0,1 8-22 0 0,5 10 47 0 0,-1-9 20 0 0,7 13 116 0 0,-6-10-24 0 0,-4-2 14 0 0,0 2 49 0 0,-6-20-290 0 0,1 0 54 0 0,-1 0 106 0 0,0 0-108 0 0,0-1-31 0 0,-1 0-36 0 0,1 1-42 0 0,0-1-50 0 0,0 0-87 0 0,0 0-80 0 0,0 0-89 0 0,-1 0-99 0 0,1 0-110 0 0,-1 0-118 0 0,1 0 331 0 0,0 0-32 0 0,0 0-36 0 0,0 0-35 0 0,-1-1-1672 0 0,0 1-1249 0 0</inkml:trace>
  <inkml:trace contextRef="#ctx0" brushRef="#br3" timeOffset="41571.72">109 2909 4480 0 0,'-1'2'-153'0'0,"0"1"90"0"0,-1-1 80 0 0,1 1 73 0 0,0-1 20 0 0,0 0 34 0 0,-1 1 228 0 0,0 1 92 0 0,0 0 64 0 0,-3 5 965 0 0,2-5-896 0 0,1 1-33 0 0,1-3-336 0 0,0 0-46 0 0,1-1-69 0 0,0-1-7 0 0,0 0 2 0 0,0 0 16 0 0,0 0 4 0 0,0 0 0 0 0,0 0 10 0 0,0 0 48 0 0,0 0 26 0 0,0 0 4 0 0,0 0-7 0 0,-1-3 147 0 0,2-1-86 0 0,0-2-30 0 0,2-4 26 0 0,-1 4-15 0 0,0 0-118 0 0,9-34 664 0 0,-1 21-442 0 0,2 5-94 0 0,-12 13-256 0 0,0 1 0 0 0,0 0 0 0 0,1 0 0 0 0,-1 0 1 0 0,0-1-1 0 0,1 1 0 0 0,-1 0 0 0 0,0 0 0 0 0,0 0 0 0 0,1 0 0 0 0,-1 0 0 0 0,0 0 0 0 0,1-1 0 0 0,-1 1 0 0 0,0 0 0 0 0,1 0 0 0 0,-1 0 0 0 0,0 0 0 0 0,1 0 0 0 0,-1 0 1 0 0,0 0-1 0 0,1 0 0 0 0,-1 0 0 0 0,0 0 0 0 0,1 1 0 0 0,-1-1 0 0 0,0 0 0 0 0,0 0 0 0 0,1 0 0 0 0,-1 0 0 0 0,0 0 0 0 0,1 1 0 0 0,-1-1-5 0 0,6 12 87 0 0,-2 19 4 0 0,-4-27-65 0 0,0 17 5 0 0,1 10 22 0 0,4-11 12 0 0,-5-20-57 0 0,0 0 0 0 0,0 0 0 0 0,0 1 0 0 0,1-1-1 0 0,-1 0 1 0 0,0 0 0 0 0,0 0 0 0 0,0 0 0 0 0,1 0 0 0 0,-1 0 0 0 0,0 1-1 0 0,0-1 1 0 0,0 0 0 0 0,1 0 0 0 0,-1 0 0 0 0,0 0 0 0 0,0 0-1 0 0,0 0 1 0 0,1 0 0 0 0,-1 0 0 0 0,0 0 0 0 0,0 0 0 0 0,1 0 0 0 0,-1 0-1 0 0,0 0 1 0 0,0 0 0 0 0,0 0 0 0 0,1-1 0 0 0,-1 1 0 0 0,0 0 0 0 0,0 0-1 0 0,0 0 1 0 0,1 0 0 0 0,-1 0 0 0 0,0 0 0 0 0,0 0 0 0 0,0-1-1 0 0,0 1 1 0 0,1 0 0 0 0,-1 0 0 0 0,0 0 0 0 0,0 0 0 0 0,0-1 0 0 0,0 1-1 0 0,0 0 1 0 0,0 0 0 0 0,0 0 0 0 0,1-1-8 0 0,3-4 170 0 0,-1 1-55 0 0,2-6-59 0 0,-1-1 39 0 0,12-22 224 0 0,-9 24-248 0 0,1 2-44 0 0,-8 7-27 0 0,0 0 0 0 0,1-1 0 0 0,-1 1 0 0 0,1 0 0 0 0,-1 0 0 0 0,0-1 1 0 0,1 1-1 0 0,-1 0 0 0 0,0 0 0 0 0,1 0 0 0 0,-1-1 0 0 0,1 1 0 0 0,-1 0 1 0 0,0 0-1 0 0,1 0 0 0 0,-1 0 0 0 0,1 0 0 0 0,-1 0 0 0 0,1 0 1 0 0,-1 0-1 0 0,0 0 0 0 0,1 0 0 0 0,-1 0 0 0 0,1 1 0 0 0,-1-1 0 0 0,1 0 1 0 0,-1 0-1 0 0,0 0 0 0 0,1 1 0 0 0,0-1 1 0 0,-1 1 0 0 0,1 0 0 0 0,0-1 0 0 0,-1 1 0 0 0,1 0-1 0 0,0 0 1 0 0,-1 0 0 0 0,1 0 0 0 0,-1 0 0 0 0,0 0 0 0 0,1-1 0 0 0,-1 2-1 0 0,6 32 31 0 0,-5-30-24 0 0,0 18 129 0 0,-1-18-62 0 0,0 1 49 0 0,0-1 26 0 0,0-1 52 0 0,0-2-65 0 0,0-1-35 0 0,0 0-18 0 0,1 0 33 0 0,1-2-73 0 0,0 0-61 0 0,0-1-94 0 0,0-1 3 0 0</inkml:trace>
  <inkml:trace contextRef="#ctx0" brushRef="#br3" timeOffset="54391.43">4507 3026 6536 0 0,'0'0'141'0'0,"0"0"23"0"0,0 0 13 0 0,0 0 43 0 0,0 0 131 0 0,0 0 53 0 0,0 0 11 0 0,0 0-11 0 0,0 0-51 0 0,0 0-22 0 0,0 0-3 0 0,0 0 6 0 0,0 0 29 0 0,0 0 12 0 0,0 0 1 0 0,0 0-16 0 0,0 0-68 0 0,0 0-32 0 0,0 0-4 0 0,0 0-4 0 0,0 0-18 0 0,0 0-8 0 0,0 0-2 0 0,0 0-2 0 0,1 0 305 0 0,-1 0-121 0 0,1 1-101 0 0,0 0-86 0 0,1 0-70 0 0,-1 0-48 0 0,4 3 89 0 0,-3-3-72 0 0,-1 0 90 0 0,0 0-55 0 0,-1-1 41 0 0,8 2 176 0 0,0-1-42 0 0,1 0-39 0 0,0-1-34 0 0,8 0 168 0 0,1 0-93 0 0,-2-1-92 0 0,19 3 248 0 0,-14-1-434 0 0,0-1 62 0 0,4-2 81 0 0,12-3 153 0 0,-7 1-81 0 0,-10 2-123 0 0,5 1-22 0 0,15 1 1 0 0,1 0 4 0 0,-14-1-3 0 0,-21 0-41 0 0,6-1 37 0 0,-8 0-38 0 0,2 0 68 0 0,0 0 87 0 0,-6 2-159 0 0,0 0-338 0 0,0 0 86 0 0,0 0 74 0 0,0 0 67 0 0,1 0 62 0 0,-1-1 57 0 0,0 1 153 0 0,0 0 456 0 0,0 0-537 0 0,0 0-64 0 0,0 0-84 0 0,1-1-87 0 0,-1 1-102 0 0,0 0-119 0 0,0 0-82 0 0,0 0-119 0 0,0 0 201 0 0,0 0-34 0 0,0 0-35 0 0,0 0-38 0 0,0 0-38 0 0,0 0-40 0 0,0 0-41 0 0,0 0-44 0 0,0 0-43 0 0,0 0-46 0 0,0 0-48 0 0,0 0-48 0 0,0 0-1667 0 0,0 0-1370 0 0</inkml:trace>
  <inkml:trace contextRef="#ctx0" brushRef="#br3" timeOffset="56929.64">4481 3047 6216 0 0,'0'0'133'0'0,"0"0"23"0"0,0 0 15 0 0,0 0 35 0 0,0 0 84 0 0,0 0 35 0 0,0 0 10 0 0,0 0-14 0 0,0 0-62 0 0,0 0-31 0 0,0 0-4 0 0,0 0-3 0 0,0 0-12 0 0,0 0-7 0 0,0 0-2 0 0,0 0 16 0 0,0-1 124 0 0,0 0-58 0 0,1-1-49 0 0,-1 0-40 0 0,2-2 80 0 0,0-3 246 0 0,-1-1-64 0 0,0 0-41 0 0,1 0-39 0 0,-1 0-37 0 0,3-8 240 0 0,0 0-116 0 0,1-4-36 0 0,0 1-105 0 0,3-4-31 0 0,6-9 75 0 0,-11 25-286 0 0,1 0 1 0 0,0 0 0 0 0,5-5-80 0 0,2-1 79 0 0,3-6-51 0 0,-7 10-67 0 0,-1-1-46 0 0,0-1 211 0 0,1 0-54 0 0,3-5-34 0 0,14-19-8 0 0,-17 25-55 0 0,-2 3 70 0 0,-1-1 34 0 0,9-13 149 0 0,-8 15-205 0 0,0 0-54 0 0,-1 0-40 0 0,1 0 44 0 0,9-17 40 0 0,-13 20 40 0 0,0 1 11 0 0,0 1-10 0 0,1 0 23 0 0,0-2-87 0 0,-1 1-79 0 0,1 0-70 0 0,-1-1-113 0 0,0 0-74 0 0,0-1-278 0 0,0 0-83 0 0,1-4-762 0 0,-1 6 1020 0 0,0 0 46 0 0,1-2-362 0 0,-2 0-16 0 0</inkml:trace>
  <inkml:trace contextRef="#ctx0" brushRef="#br3" timeOffset="57572.91">4721 2599 5488 0 0,'0'0'158'0'0,"0"0"-39"0"0,0 0-10 0 0,0 0 38 0 0,0 0 121 0 0,0 0 228 0 0,0 0 15 0 0,1 0 177 0 0,5 4 1063 0 0,-4-2-1204 0 0,-1-1-295 0 0,0-1-36 0 0,0 1-43 0 0,0-1-48 0 0,5 3 571 0 0,0 1-88 0 0,0 1-81 0 0,-1 0-74 0 0,0 0-71 0 0,0 1-62 0 0,-1 0-56 0 0,0 0-52 0 0,2 5 37 0 0,-1 1-89 0 0,1 2-50 0 0,3 7-25 0 0,-2-1 24 0 0,-1-7 39 0 0,-2-3 53 0 0,1-1 91 0 0,3 4-237 0 0,-1-2 42 0 0,-1 0 34 0 0,15 25 391 0 0,-11-20-327 0 0,2 2-46 0 0,9 23 383 0 0,-9-12-258 0 0,-4-10-185 0 0,0-1-100 0 0,-3-9 110 0 0,3 8 60 0 0,-6-9-51 0 0,1 1 58 0 0,-2-6-132 0 0,-1-3-15 0 0,1 3 27 0 0,1 3 29 0 0,0 3 43 0 0,-2-6-48 0 0,0-2-34 0 0,0-1-140 0 0,0 0-18 0 0,0 0 41 0 0,0 0-8 0 0,0 0-47 0 0,0 0-132 0 0,0 0-242 0 0,0 0 287 0 0,0 0-20 0 0,0 0-64 0 0,0 0 106 0 0,0 0-36 0 0,0 0-39 0 0,0 0-38 0 0,0 0-413 0 0,0 0 107 0 0,0 0-50 0 0,0 0-780 0 0,0 0-608 0 0,0 0-1157 0 0</inkml:trace>
  <inkml:trace contextRef="#ctx0" brushRef="#br3" timeOffset="58816.59">4620 2828 5328 0 0,'0'0'116'0'0,"0"0"17"0"0,0 0 12 0 0,0 0 38 0 0,0 0 109 0 0,0 0 48 0 0,0 0 11 0 0,0 0-151 0 0,0 1-43 0 0,-2 0 48 0 0,0 1-111 0 0,-4 5-27 0 0,4-5 16 0 0,-5 7-19 0 0,1 1 0 0 0,0 0-1 0 0,1 0 1 0 0,-2 5-64 0 0,2-2 105 0 0,0-1 48 0 0,0 3 91 0 0,1-1 97 0 0,0 0 114 0 0,3-6-179 0 0,-1-2 37 0 0,2 4 44 0 0,1-6 85 0 0,0-3-404 0 0,-1-1-1 0 0,0 0 1 0 0,1 0 0 0 0,-1 0 0 0 0,0 1 0 0 0,1-1 0 0 0,-1 0 0 0 0,0 0 0 0 0,1 0-1 0 0,-1 0 1 0 0,0 0 0 0 0,1 0 0 0 0,-1 0 0 0 0,0 0 0 0 0,1 0 0 0 0,-1 0 0 0 0,0 0-1 0 0,1 0 1 0 0,-1 0 0 0 0,0 0 0 0 0,1 0 0 0 0,-1 0 0 0 0,0 0 0 0 0,1-1 0 0 0,-1 1-1 0 0,0 0-37 0 0,7-4 556 0 0,-3 1-313 0 0,-1 1-35 0 0,1-2 2 0 0,-1 0-94 0 0,4-9 313 0 0,0 1-94 0 0,0-1-78 0 0,-1 0-60 0 0,3-4-6 0 0,12-21 180 0 0,-7 16-284 0 0,11-16-18 0 0,-19 30-69 0 0,-1 1 0 0 0,1 0 0 0 0,6-5 0 0 0,-9 10-14 0 0,-3 1-58 0 0,0 1-36 0 0,1 1-33 0 0,-1 0 65 0 0,0 2 42 0 0,0 4 20 0 0,0-5-19 0 0,-7 47-69 0 0,-3 1 64 0 0,3-16 38 0 0,0-8 0 0 0,4-18 0 0 0,1 0 0 0 0,0 0 0 0 0,1 0 0 0 0,0 0 0 0 0,0 8 0 0 0,2-23-2 0 0,3-3 64 0 0,-2 2 30 0 0,8-25 111 0 0,-4 9-94 0 0,2 0-37 0 0,2 1-37 0 0,3 1-38 0 0,3 0-9 0 0,-13 23-101 0 0,1 3 93 0 0,0 5 29 0 0,-2 1-9 0 0,-1 0 0 0 0,0-1 0 0 0,0 1 0 0 0,-1 0 0 0 0,0 5 0 0 0,-1-3 0 0 0,1 1 0 0 0,1-1 0 0 0,0 2 0 0 0,0-7-11 0 0,0-11-37 0 0,5-5 40 0 0,1-2 11 0 0,0-9 62 0 0,7-14 7 0 0,-11 29-75 0 0,-1 0 1 0 0,1 0 0 0 0,1 1-1 0 0,-1-1 1 0 0,3-2 2 0 0,-5 6-2 0 0,-1 1 0 0 0,0-1 0 0 0,1 1 0 0 0,-1-1 0 0 0,1 1 0 0 0,-1-1 1 0 0,1 1-1 0 0,-1-1 0 0 0,1 1 0 0 0,0 0 0 0 0,-1-1 0 0 0,1 1 0 0 0,-1 0 0 0 0,1-1 0 0 0,0 1 0 0 0,-1 0 0 0 0,1 0 0 0 0,0 0 1 0 0,-1 0-1 0 0,1-1 0 0 0,0 1 0 0 0,-1 0 0 0 0,1 0 0 0 0,0 0 0 0 0,-1 0 0 0 0,1 1 2 0 0,0-1 0 0 0,0 0-1 0 0,-1 1 1 0 0,1 0-1 0 0,0-1 1 0 0,0 1-1 0 0,-1-1 1 0 0,1 1-1 0 0,-1 0 1 0 0,1-1 0 0 0,0 1-1 0 0,-1 0 1 0 0,1 0-1 0 0,-1-1 1 0 0,0 1-1 0 0,1 0 1 0 0,-1 0-1 0 0,0 0 1 0 0,3 5 15 0 0,-1 1-1 0 0,-1 0 1 0 0,1 0-1 0 0,0 4-14 0 0,-2-8 11 0 0,1 11 16 0 0,0 20-19 0 0,-2-22 30 0 0,1 1 58 0 0,0 0 79 0 0,0-12-95 0 0,0-1 33 0 0,0 0 14 0 0,0 0 1 0 0,0 0-7 0 0,5-6 101 0 0,0-1-54 0 0,-1 0-45 0 0,0 0-37 0 0,4-6 1 0 0,6-3-33 0 0,-14 15-54 0 0,1 1 0 0 0,-1 0 1 0 0,0 0-1 0 0,0 0 0 0 0,0 0 0 0 0,1 0 1 0 0,-1 0-1 0 0,0 0 0 0 0,0 0 1 0 0,0 0-1 0 0,1 0 0 0 0,-1 0 0 0 0,0 0 1 0 0,0 0-1 0 0,0 1 0 0 0,1-1 0 0 0,-1 0 1 0 0,0 0-1 0 0,0 0 0 0 0,0 0 0 0 0,1 0 1 0 0,-1 0-1 0 0,0 0 0 0 0,0 0 1 0 0,0 1-1 0 0,0-1 0 0 0,0 0 0 0 0,1 0 1 0 0,-1 0-1 0 0,0 0 0 0 0,0 1 0 0 0,0-1 1 0 0,0 0-1 0 0,0 0 0 0 0,0 0 1 0 0,0 1-1 0 0,0-1 0 0 0,0 0 0 0 0,1 0 1 0 0,-1 0-1 0 0,0 1 0 0 0,0-1 0 0 0,0 0 0 0 0,2 8 0 0 0,-1-3-4 0 0,1 15 17 0 0,-4-1 42 0 0,2-19-259 0 0,-1 1 75 0 0,1 0 65 0 0,0-1 55 0 0,0 2 108 0 0,0-1 64 0 0,0 2 289 0 0,0-2-347 0 0,0 0-37 0 0,0 0-60 0 0,0 0-48 0 0,0-1-34 0 0,0 1-38 0 0,0-1-41 0 0,0 1-46 0 0,0-1-50 0 0,0 1-53 0 0,0-1-57 0 0,0 1-61 0 0,0-1-65 0 0,0 0-69 0 0,-1 1-72 0 0,1-1-76 0 0,0 0-80 0 0,1 0-1211 0 0,0-2-1134 0 0</inkml:trace>
  <inkml:trace contextRef="#ctx0" brushRef="#br3" timeOffset="59746.1">4744 2760 6448 0 0,'0'0'141'0'0,"0"0"23"0"0,0 0 13 0 0,0-1-19 0 0,0-1-74 0 0,0 2 0 0 0,0 0 96 0 0,0 0 153 0 0,0 0 10 0 0,0 0-17 0 0,0 0-71 0 0,0 0-30 0 0,0 0-7 0 0,0 0 0 0 0,1 2-86 0 0,1 0-63 0 0,2 3 18 0 0,-2-3-17 0 0,5 7 96 0 0,-1 1-48 0 0,1 3-25 0 0,2 7-15 0 0,-2-5-33 0 0,17 40 2 0 0,-15-31 17 0 0,0 3 105 0 0,-5-14-30 0 0,0 1 46 0 0,-3-13-179 0 0,0 4 184 0 0,-1-2-170 0 0,0-1-107 0 0,0-2-6 0 0,0 0-42 0 0,0 0-115 0 0,0 0-42 0 0,0 0-399 0 0,0 0-283 0 0,0 0-648 0 0</inkml:trace>
  <inkml:trace contextRef="#ctx0" brushRef="#br3" timeOffset="65888.66">279 469 4752 0 0,'0'0'101'0'0,"0"0"22"0"0,0 0 6 0 0,0 0-43 0 0,1 1-43 0 0,1 5-37 0 0,1-1 513 0 0,0 1-39 0 0,-1 0-36 0 0,0-1-35 0 0,3 6 309 0 0,-1 1-120 0 0,0-1-107 0 0,0 1-94 0 0,-1-1-81 0 0,1 1-66 0 0,1 6 44 0 0,14 34 260 0 0,-14-41-403 0 0,0 0 38 0 0,7 16 181 0 0,-2 2-79 0 0,-1 1-60 0 0,-1 0-45 0 0,12 92 446 0 0,-18-111-591 0 0,6 47 217 0 0,0-11 451 0 0,11 40-709 0 0,-3-34 213 0 0,0 0-53 0 0,0 0-71 0 0,2 0-86 0 0,-4-19 6 0 0,12 16 98 0 0,4 8 6 0 0,-15-17-138 0 0,-8-17 66 0 0,34 118 223 0 0,-12-48-100 0 0,-20-69-48 0 0,1-2 0 0 0,0 1 0 0 0,12 15-116 0 0,4 7 86 0 0,-11-20-82 0 0,0 0-44 0 0,25 36 39 0 0,-26-42 5 0 0,-2-1-1 0 0,0 2 1 0 0,3 8-4 0 0,-14-28 2 0 0,17 40 68 0 0,8 10-70 0 0,-19-37 11 0 0,1-1 0 0 0,1-1 1 0 0,1 1-1 0 0,-1-2 0 0 0,8 8-11 0 0,8 6 77 0 0,-3-1 209 0 0,8 14-286 0 0,-13-15 39 0 0,0 3-88 0 0,-8-12-23 0 0,-1-1-38 0 0,7 11 103 0 0,1-1 36 0 0,42 50 158 0 0,-32-42-149 0 0,-1-1-78 0 0,-12-15-22 0 0,-1 0-32 0 0,64 84 119 0 0,24 30 78 0 0,-73-99-31 0 0,8 4-72 0 0,-15-14 18 0 0,0 1 1 0 0,-1 1 0 0 0,4 7-19 0 0,28 40 108 0 0,-35-49-49 0 0,0-1 0 0 0,2-1 0 0 0,1 0-1 0 0,0-1-58 0 0,11 10 9 0 0,-1 1 0 0 0,10 14-9 0 0,-18-18 0 0 0,1-1-1 0 0,0-1 1 0 0,2-2 0 0 0,13 10 0 0 0,-10-11 57 0 0,9 10-57 0 0,53 51 7 0 0,-11-8-8 0 0,25 24 8 0 0,-69-64 40 0 0,0 1 58 0 0,-30-29-88 0 0,68 62-34 0 0,3-2 58 0 0,42 37 127 0 0,-29-26-16 0 0,-57-51-31 0 0,-1 0 98 0 0,-6-5 43 0 0,-4-4-110 0 0,1 1-55 0 0,3 2-33 0 0,13 10-31 0 0,3 2-1 0 0,-13-10 34 0 0,-5-3 39 0 0,0 0 64 0 0,41 28-109 0 0,36 17-54 0 0,7 5-8 0 0,-82-51-31 0 0,0-1 58 0 0,92 52 356 0 0,-96-55-356 0 0,1 0-39 0 0,25 13 10 0 0,25 10 126 0 0,18 9 43 0 0,-61-28-153 0 0,1 1-40 0 0,22 13 211 0 0,29 12-183 0 0,-35-21 118 0 0,1-1 69 0 0,1-1-224 0 0,25 6 29 0 0,-15-6-14 0 0,13 9 22 0 0,-7-3 0 0 0,0-2 0 0 0,48 9 0 0 0,-101-30-50 0 0,0 1 40 0 0,21 3 100 0 0,-14-3-53 0 0,-6 0-46 0 0,-2-1-31 0 0,0 0-37 0 0,-2 0-22 0 0,0 0-37 0 0,0 0-40 0 0,0 0-46 0 0,-6-2-256 0 0,-1 0 359 0 0,0 0 7 0 0,0 0-19 0 0,0 0-45 0 0,0 0-14 0 0,0 0-47 0 0,0 0-52 0 0,0 0-60 0 0,0 0-64 0 0,0 0-59 0 0,0 0-53 0 0,0 0-46 0 0,0 0-166 0 0,0 0-46 0 0,0 0-201 0 0,0 0-541 0 0</inkml:trace>
  <inkml:trace contextRef="#ctx0" brushRef="#br3" timeOffset="68820.82">391 400 3600 0 0,'0'0'76'0'0,"0"0"16"0"0,0 0 5 0 0,1 1 294 0 0,3 1 98 0 0,-2 0-84 0 0,1 0 82 0 0,-1 0-8 0 0,0-1 75 0 0,0 0 84 0 0,-2-1 94 0 0,7 4-175 0 0,0-1-71 0 0,0 0-65 0 0,1 0-61 0 0,0-1-55 0 0,0-1-49 0 0,0 0-45 0 0,1 0-38 0 0,4 1 37 0 0,1-2-63 0 0,27 0 136 0 0,-20 0-63 0 0,-1 1-100 0 0,-1 2 60 0 0,-1 2 61 0 0,1 0 61 0 0,2 1 103 0 0,9 2-141 0 0,0 1-49 0 0,56 14 263 0 0,-68-17-413 0 0,-3 1 39 0 0,-2 1 91 0 0,-1 0 0 0 0,7 6-195 0 0,-4-2 115 0 0,13 6-13 0 0,1-2-49 0 0,9 1-8 0 0,14 4-45 0 0,-14-7 52 0 0,-24-7-33 0 0,-1 0 1 0 0,1 0 0 0 0,4 5-20 0 0,-7-4 36 0 0,1-1-1 0 0,0-1 1 0 0,-1 0 0 0 0,12 4-36 0 0,20 5 104 0 0,5 4-104 0 0,-34-13 3 0 0,0 1-1 0 0,-1 0 1 0 0,1 2 0 0 0,-1-1 0 0 0,1 3-3 0 0,3 1 12 0 0,1 0 1 0 0,0-2 0 0 0,0 0 0 0 0,1-1-1 0 0,13 4-12 0 0,-2 0 1 0 0,19 11-1 0 0,-9 0 37 0 0,32 16 54 0 0,-24-14-66 0 0,-30-15 4 0 0,-1 1 0 0 0,-1 1 0 0 0,0 0 0 0 0,14 16-29 0 0,-4-5 110 0 0,2-4-41 0 0,3 1 34 0 0,26 10-103 0 0,-26-14 49 0 0,-20-10-20 0 0,0 0 0 0 0,10 8-29 0 0,36 38 5 0 0,-1-2 2 0 0,-45-43 22 0 0,0 0 0 0 0,9 5-29 0 0,4 1 0 0 0,-1 0 0 0 0,-1 2 0 0 0,-1 0 0 0 0,12 12 0 0 0,-2 2-11 0 0,12 11 86 0 0,47 34-75 0 0,-46-40 26 0 0,-2 3 0 0 0,-1 2 1 0 0,6 10-27 0 0,-27-29-5 0 0,22 22 60 0 0,-19-22-24 0 0,-2 1 1 0 0,10 14-32 0 0,-5-1 25 0 0,-3-3 30 0 0,1-1 1 0 0,2-1 0 0 0,25 21-56 0 0,-23-23-5 0 0,-9-7 67 0 0,-1 1 1 0 0,11 19-63 0 0,-3-2 14 0 0,-20-30-21 0 0,5 6 40 0 0,1 0-1 0 0,1-1 1 0 0,1 0-1 0 0,0-1 1 0 0,10 7-33 0 0,6 6 32 0 0,-1 2-35 0 0,-14-9 18 0 0,0 0-1 0 0,-2 1 0 0 0,0 0 0 0 0,-1 1-14 0 0,1 1 41 0 0,0-1 1 0 0,1-1 0 0 0,14 15-42 0 0,34 38 116 0 0,-31-30 130 0 0,19 33-246 0 0,1 21 203 0 0,-34-62-103 0 0,1-1-1 0 0,2 0 1 0 0,9 9-100 0 0,-2-6 338 0 0,20 39-338 0 0,-4 3 304 0 0,-30-52-163 0 0,1 0-54 0 0,6 13-28 0 0,27 51-19 0 0,-30-60 15 0 0,28 40-20 0 0,-30-48 17 0 0,0 0 0 0 0,-2 1 1 0 0,11 26-53 0 0,27 75 307 0 0,-16-43-142 0 0,-19-45-112 0 0,8 14 10 0 0,13 23-8 0 0,9 18 12 0 0,-19-29 23 0 0,13 38-17 0 0,2-1 104 0 0,-20-55-177 0 0,25 38 0 0 0,-18-32 0 0 0,2 10 0 0 0,-19-36 2 0 0,7 14 5 0 0,-2 1 0 0 0,9 35-7 0 0,-17-48 118 0 0,1 0-61 0 0,4 4-41 0 0,8 16-39 0 0,-1-3 31 0 0,-12-24 8 0 0,21 48-42 0 0,-21-45 80 0 0,-1 0 78 0 0,-8-22-314 0 0,1 0 117 0 0,-1-1 80 0 0,0 1 48 0 0,0 1 275 0 0,0-1-229 0 0,0 0-86 0 0,0-1-60 0 0,0 1-39 0 0,0-1-56 0 0,0 1-59 0 0,0-1-67 0 0,0 1-74 0 0,0 0-80 0 0,0 0-88 0 0,0-1-96 0 0,0 1-101 0 0,0-1 254 0 0,0 0-62 0 0,0 0-53 0 0,0 0-48 0 0,0 0-174 0 0,0 0-48 0 0,0 0-210 0 0,0 0-569 0 0</inkml:trace>
  <inkml:trace contextRef="#ctx0" brushRef="#br3" timeOffset="77899.53">1134 2808 5328 0 0,'0'0'116'0'0,"0"0"17"0"0,0 0 12 0 0,0 0-366 0 0,0 0 53 0 0,0 0 49 0 0,0 0 48 0 0,0 0 46 0 0,0 0 41 0 0,0 0 41 0 0,0 0 37 0 0,0 0 140 0 0,0 1 85 0 0,0-1 73 0 0,0 0 61 0 0,0 0 38 0 0,0 0 35 0 0,0 1 1291 0 0,0 0-1063 0 0,0-1-47 0 0,0 0-98 0 0,0 0-346 0 0,0 0-39 0 0,0 0-44 0 0,0 0-46 0 0,0 0-53 0 0,0 0-57 0 0,0 0-60 0 0,0 0-67 0 0,3 0 545 0 0,0-1-34 0 0,2-1 312 0 0,1-1-118 0 0,0 0-105 0 0,-2 1-187 0 0,0-1-48 0 0,0 0-42 0 0,0 0-39 0 0,4-3 88 0 0,0 0-91 0 0,7-6 61 0 0,-1-1-7 0 0,-1-1-61 0 0,-2-2-50 0 0,0 0-41 0 0,3-6-18 0 0,-11 17-52 0 0,1-1-1 0 0,0 1 1 0 0,1 1-1 0 0,-1-1 0 0 0,1 0 1 0 0,0 1-1 0 0,0 0 0 0 0,2-1-9 0 0,15-9-9 0 0,-5 2 83 0 0,0 0 0 0 0,0-2-74 0 0,-16 13 53 0 0,-1 1 11 0 0,0 0 3 0 0,0 0-27 0 0,0 0-144 0 0,0 0-442 0 0,0 0 68 0 0,0 0 57 0 0,0 0 46 0 0,0 0-62 0 0,0 1-657 0 0,0-1 590 0 0,1 1-12 0 0,-1-1-91 0 0,0 1-1517 0 0,0 1-1208 0 0</inkml:trace>
  <inkml:trace contextRef="#ctx0" brushRef="#br3" timeOffset="78619.6">1147 2860 6216 0 0,'0'0'133'0'0,"0"0"23"0"0,0 0 15 0 0,0 0-51 0 0,0 0-10 0 0,0 0 78 0 0,0 0 40 0 0,0 0 274 0 0,0 0 11 0 0,0 0-22 0 0,0 0-117 0 0,0 0-48 0 0,0 0-8 0 0,0 0-2 0 0,0 0 11 0 0,0 0 8 0 0,0 0 1 0 0,0 0-16 0 0,1-1 1 0 0,-1 0-64 0 0,2 0-55 0 0,-1-1-44 0 0,2-2 46 0 0,3-3 166 0 0,3-2 94 0 0,1 0-64 0 0,0 1-58 0 0,0 0-52 0 0,1-1-41 0 0,-1 1-41 0 0,9-11 109 0 0,-8 8-195 0 0,5-6 29 0 0,0 0-42 0 0,2-1-2 0 0,0 1 0 0 0,1 1 0 0 0,7-4-107 0 0,-18 14 58 0 0,15-13 5 0 0,-14 10-1 0 0,-2 1 51 0 0,-1-2 82 0 0,-5 10-100 0 0,-1 0 1 0 0,0 0-30 0 0,0 0-129 0 0,0 0-53 0 0,0 0-10 0 0,0 0 38 0 0,0 0-3 0 0,0 0-43 0 0,0 0-124 0 0,0 0-230 0 0,0 0-21 0 0</inkml:trace>
  <inkml:trace contextRef="#ctx0" brushRef="#br3" timeOffset="81350.28">1020 2442 5008 0 0,'0'5'-42'0'0,"1"0"98"0"0,0 1 85 0 0,0-1 72 0 0,1 2 120 0 0,0 0 64 0 0,6 13 954 0 0,-5-11-796 0 0,0-1-91 0 0,-1-3-228 0 0,0 0-76 0 0,12 44 1717 0 0,-5-20-796 0 0,-1 0-66 0 0,0 1-86 0 0,-2-1-103 0 0,3 11-34 0 0,0-14-331 0 0,0-6-149 0 0,2-1-88 0 0,-11-18-339 0 0,0-1 50 0 0,1 0 45 0 0,-1 1 75 0 0,1 0 66 0 0,0 1 231 0 0,0-1-264 0 0,-1 0-54 0 0,0 0-38 0 0,0-1-45 0 0,1 1-56 0 0,-1 0-9 0 0,0-1-35 0 0,0 1-38 0 0,0-1-42 0 0,0 1-46 0 0,0-1-47 0 0,0 0-51 0 0,0 1-54 0 0,0-1 55 0 0,0 0-52 0 0,0 0-45 0 0,0 0-39 0 0,0 0-147 0 0,0 0-39 0 0,0 0-177 0 0,0 0-477 0 0</inkml:trace>
  <inkml:trace contextRef="#ctx0" brushRef="#br3" timeOffset="82465.31">1070 2386 6216 0 0,'0'0'133'0'0,"0"0"23"0"0,0 0 15 0 0,0 0-15 0 0,-2 1-124 0 0,1 0-17 0 0,1 0 40 0 0,-1 0 685 0 0,1 1-58 0 0,-1-1-54 0 0,1 1-53 0 0,0-1-50 0 0,1 1-48 0 0,-1-1-45 0 0,1 0-43 0 0,0 1-40 0 0,0-1-37 0 0,0 0-37 0 0,0 1-32 0 0,2 0 153 0 0,1 1-104 0 0,0-1-49 0 0,1 1-88 0 0,10 4 154 0 0,-12-6-205 0 0,0 0 39 0 0,0 0 84 0 0,-1 0 85 0 0,11 4 34 0 0,0-1-48 0 0,0 0-42 0 0,1 0-34 0 0,11 3 129 0 0,-16-4-207 0 0,1 0 0 0 0,-1 1 0 0 0,0 0 0 0 0,0 1 0 0 0,1 0-144 0 0,20 14 680 0 0,0 0-124 0 0,-13-8-293 0 0,1 0-34 0 0,16 10 134 0 0,-29-18-327 0 0,-1-1 34 0 0,0 1 33 0 0,9 12 193 0 0,-13-14-364 0 0,0-1-45 0 0,0 0-14 0 0,0 0 17 0 0,0 0-64 0 0,0 0-131 0 0,0 0 6 0 0,0 0-37 0 0,0 0-894 0 0,0 0-59 0 0</inkml:trace>
  <inkml:trace contextRef="#ctx0" brushRef="#br3" timeOffset="83682.05">1150 2639 5264 0 0,'-8'-14'286'0'0,"2"-1"128"0"0,2 0 131 0 0,3 7-223 0 0,0 0 32 0 0,-2-4 266 0 0,1 0 81 0 0,2 14-403 0 0,0 0-107 0 0,0 2-85 0 0,0 0-64 0 0,-1 11-75 0 0,1-10 96 0 0,1 11 40 0 0,0-1-77 0 0,1 18-26 0 0,-1-21 30 0 0,0 1 47 0 0,1 0 68 0 0,0 1 117 0 0,-1-7-83 0 0,0 0 37 0 0,0-1 40 0 0,0 1 44 0 0,1 0 46 0 0,-1 0 50 0 0,-2-10-27 0 0,1 0-46 0 0,-1 0-44 0 0,1 0-41 0 0,-1-1-38 0 0,1 1-35 0 0,-1-5 70 0 0,0 1-112 0 0,0 0-76 0 0,0-6-87 0 0,-1-8-144 0 0,1 13 138 0 0,1-1 64 0 0,-1 1 98 0 0,0-10-109 0 0,-2-20 27 0 0,3 35-31 0 0,1 0-1 0 0,-1 0 0 0 0,0 0 0 0 0,1 0 1 0 0,-1 0-1 0 0,1 0 0 0 0,0 0 0 0 0,0 0 0 0 0,0 0 1 0 0,1-1-3 0 0,-2 4-1 0 0,0 0 0 0 0,0 0 1 0 0,1 0-1 0 0,-1-1 1 0 0,0 1-1 0 0,0 0 0 0 0,0 0 1 0 0,0 0-1 0 0,1 0 1 0 0,-1 0-1 0 0,0-1 0 0 0,0 1 1 0 0,0 0-1 0 0,1 0 1 0 0,-1 0-1 0 0,0 0 0 0 0,0 0 1 0 0,1 0-1 0 0,-1 0 1 0 0,0 0-1 0 0,0 0 0 0 0,0 0 1 0 0,1 0-1 0 0,-1 0 1 0 0,0 0-1 0 0,0 0 0 0 0,1 0 1 0 0,-1 0-1 0 0,0 0 1 0 0,0 0-1 0 0,1 0 0 0 0,-1 0 1 0 0,9 6-43 0 0,7 11-29 0 0,-15-16 71 0 0,12 16 7 0 0,23 26 36 0 0,-32-38-38 0 0,1-1 0 0 0,0 0 0 0 0,0 0 0 0 0,2 1-4 0 0,-5-4 10 0 0,1-6 196 0 0,-1-8-1 0 0,-1 0-58 0 0,-1 0-39 0 0,-3-12 15 0 0,1 4-88 0 0,1 15-34 0 0,1 0-1 0 0,0 0 1 0 0,0-1 0 0 0,1 1 0 0 0,0 0 0 0 0,0 0 0 0 0,0 0-1 0 0,-1 6-3 0 0,0 0 1 0 0,0-1 0 0 0,0 1 0 0 0,0 0 0 0 0,0 0-1 0 0,0 0 1 0 0,0-1 0 0 0,1 1 0 0 0,-1 0 0 0 0,0 0-1 0 0,0 0 1 0 0,0-1 0 0 0,0 1 0 0 0,0 0 0 0 0,0 0-1 0 0,0 0 1 0 0,1 0 0 0 0,-1-1 0 0 0,0 1 0 0 0,0 0-1 0 0,0 0 1 0 0,0 0 0 0 0,0 0 0 0 0,1 0 0 0 0,-1 0-1 0 0,0-1 1 0 0,0 1 0 0 0,0 0 0 0 0,1 0 0 0 0,-1 0 0 0 0,0 0-1 0 0,0 0 1 0 0,0 0 0 0 0,1 0 0 0 0,-1 0 0 0 0,0 0 2 0 0,7 5-23 0 0,-1 4 47 0 0,-3-3 36 0 0,4 7 39 0 0,3 5 28 0 0,-8-7-1 0 0,-2-11-56 0 0,0 0 3 0 0,0 0 23 0 0,0 0 27 0 0,0 0 5 0 0,0 0 0 0 0,-2-2 62 0 0,0 0-54 0 0,1-2-45 0 0,-1-1-37 0 0,-1-12 0 0 0,3 13-27 0 0,-1 2-33 0 0,0-5 14 0 0,3 2-81 0 0,1 6 12 0 0,1 3 51 0 0,2 5 17 0 0,-6-9-8 0 0,12 25-21 0 0,-9-7 79 0 0,-5-9 34 0 0,-3-1 57 0 0,-4-3 70 0 0,-5-3 83 0 0,-9-4-199 0 0,0-3-35 0 0,-20-12-13 0 0,32 13-54 0 0,0-1 0 0 0,0 1 0 0 0,0 1 0 0 0,0 0-1 0 0,-8-1 1 0 0,18 4-16 0 0,-5 1 51 0 0,3 0-50 0 0,1 1-48 0 0,2 2-67 0 0,0-3 130 0 0,-1 2 41 0 0,1-1-86 0 0,-1 2-124 0 0,1 0 20 0 0</inkml:trace>
  <inkml:trace contextRef="#ctx0" brushRef="#br3" timeOffset="85808.36">3293 2765 6648 0 0,'0'0'149'0'0,"0"0"23"0"0,0 0 12 0 0,0 0 39 0 0,0 0 137 0 0,0 0 65 0 0,0 0 14 0 0,0 0-5 0 0,0 0-22 0 0,0 0-10 0 0,0 0-2 0 0,0 0-19 0 0,0 0-80 0 0,0 0-39 0 0,0 0-6 0 0,0 0-19 0 0,0 0-78 0 0,0 0-37 0 0,0 0-8 0 0,0 0-5 0 0,0 0-12 0 0,2-2 231 0 0,11-7 542 0 0,-11 7-626 0 0,3-2 95 0 0,0-1-45 0 0,0 1-42 0 0,-1-1-38 0 0,6-4 115 0 0,-1-1-103 0 0,2-1-55 0 0,14-13 131 0 0,-15 16-141 0 0,4-3 35 0 0,0-1-58 0 0,-1-1-47 0 0,0 0-34 0 0,32-29 29 0 0,-21 21-89 0 0,-3 1 45 0 0,1 4 100 0 0,-19 14-132 0 0,-1 0 6 0 0,1 0 43 0 0,-2 2-4 0 0,-1 0 17 0 0,0 0 4 0 0,0 0-4 0 0,0 0-22 0 0,0 0-76 0 0,0 0-60 0 0,0 0-100 0 0,0 0 37 0 0,0 0 50 0 0,0 0 41 0 0,0 0 33 0 0,0 0 31 0 0,0 1 97 0 0,0-1-87 0 0,0 0-53 0 0,0 1-69 0 0,0-1-95 0 0,0 0-117 0 0,0 0 108 0 0,0 0-37 0 0,0 0-41 0 0,0 0-43 0 0,0 0-498 0 0</inkml:trace>
  <inkml:trace contextRef="#ctx0" brushRef="#br3" timeOffset="86664.07">3321 2792 5584 0 0,'0'0'124'0'0,"0"0"17"0"0,0 0 11 0 0,0 0-47 0 0,0 0-3 0 0,0 0 40 0 0,0 0 124 0 0,0 0 224 0 0,0 0-38 0 0,0 0-34 0 0,1 2 324 0 0,0 0-116 0 0,0 0-105 0 0,1 1-16 0 0,0 1-112 0 0,-1-2-160 0 0,1 0-43 0 0,-1 0 96 0 0,8 3 291 0 0,2-1-95 0 0,-1-1-80 0 0,1 1-60 0 0,1-1-21 0 0,15 7 363 0 0,-4 5 40 0 0,-1 1-60 0 0,3 2-19 0 0,-12-10-374 0 0,0-1-40 0 0,29 16 640 0 0,-29-13-549 0 0,-1 0 40 0 0,-10-8-288 0 0,0 0 0 0 0,-1 0 0 0 0,1 0 0 0 0,0 1 0 0 0,-1-1 0 0 0,0 1 0 0 0,0 0 0 0 0,1 0-74 0 0,-2-3 53 0 0,0 0-45 0 0,0 0-93 0 0,0 0-119 0 0,0 0-255 0 0,0 0-429 0 0,0 0 417 0 0,0 0 45 0 0,0 0 42 0 0,0 0 38 0 0,0 0-243 0 0,1 0 114 0 0,-1 0 123 0 0,0 0 52 0 0,1-1-556 0 0,-1 1 427 0 0,0 0 14 0 0,0-1-97 0 0,1 0-1487 0 0,0 0-1114 0 0</inkml:trace>
  <inkml:trace contextRef="#ctx0" brushRef="#br3" timeOffset="87408.08">3603 2550 6448 0 0,'0'0'141'0'0,"0"0"23"0"0,0 0 13 0 0,0 0-147 0 0,0 2 39 0 0,0 3 171 0 0,0-1-39 0 0,0 0 32 0 0,0 0 167 0 0,0-1 38 0 0,2 6 404 0 0,-1 1-112 0 0,0-1-104 0 0,-1 1-91 0 0,0-3-189 0 0,0 0-42 0 0,0 0-38 0 0,-1 1-33 0 0,0 6 149 0 0,0 1-83 0 0,-1 20 307 0 0,2-20-308 0 0,0 6 96 0 0,1 1-69 0 0,-1-1-59 0 0,0 0-46 0 0,1 14 62 0 0,-1 16 73 0 0,0-48-327 0 0,1 18 158 0 0,0-1 97 0 0,0-7-14 0 0,2 0 82 0 0,-3-12-479 0 0,0-1 40 0 0,0 1 37 0 0,0 0 35 0 0,1 0 47 0 0,-1 0 55 0 0,1 0 206 0 0,0 3 371 0 0,-1-3-489 0 0,0 0-61 0 0,1 1-82 0 0,-1-1-71 0 0,0 0-84 0 0,1 0-97 0 0,-1 1-47 0 0,0-1-84 0 0,0 0-91 0 0,0 0-99 0 0,0 1-107 0 0,0-1-113 0 0,0 1-122 0 0,0-1 394 0 0,0 0-33 0 0,0-1-1617 0 0,0 0-1216 0 0</inkml:trace>
  <inkml:trace contextRef="#ctx0" brushRef="#br3" timeOffset="88604.88">3413 2735 5064 0 0,'0'0'108'0'0,"0"0"17"0"0,0 0 14 0 0,0 1-42 0 0,0 2-40 0 0,2 14 22 0 0,-3-2 57 0 0,1-8 2 0 0,0-4-14 0 0,0 1 50 0 0,0-4 26 0 0,0 0 7 0 0,0 0 3 0 0,0 0 12 0 0,0 0 260 0 0,-1 0-119 0 0,1 0-104 0 0,-1-1-88 0 0,1 1-77 0 0,-1-1-52 0 0,0 0-50 0 0,-1-1-83 0 0,2 2 77 0 0,0-1 46 0 0,-1 1 67 0 0,2-9 84 0 0,4-11 87 0 0,-3 14-145 0 0,0 0 57 0 0,0 2-4 0 0,0-1 48 0 0,0 1 56 0 0,0 0 64 0 0,-2 4-178 0 0,0 0-21 0 0,0 2 44 0 0,1 0-47 0 0,1 2 42 0 0,2 6 85 0 0,-3-5-173 0 0,0 9 60 0 0,0-12-139 0 0,-1 1 0 0 0,0 0 0 0 0,0-1-1 0 0,0 1 1 0 0,0-1 0 0 0,0 1 0 0 0,-1-1 0 0 0,1 1 0 0 0,-1-1 0 0 0,0 1-1 0 0,0-1 1 0 0,0 1-19 0 0,1-2 54 0 0,0-1 10 0 0,0 0 0 0 0,0 0 5 0 0,-1-7 48 0 0,1-1-70 0 0,6-19-70 0 0,-5 21 37 0 0,1-3-16 0 0,0 0-26 0 0,1 1 1 0 0,-1-1 0 0 0,4-6 27 0 0,4 0 12 0 0,-10 15-12 0 0,0 0 0 0 0,0 0 0 0 0,0 0 0 0 0,0 0 0 0 0,0 0 0 0 0,0 0 0 0 0,1 0 0 0 0,-1-1 0 0 0,0 1 0 0 0,0 0 0 0 0,0 0 0 0 0,0 0 0 0 0,0 0 0 0 0,1 0 0 0 0,-1 0 0 0 0,0 0 0 0 0,0 0 0 0 0,0 0 1 0 0,0 0-1 0 0,1 0 0 0 0,-1 0 0 0 0,0 0 0 0 0,0 0 0 0 0,0 0 0 0 0,1 0 0 0 0,-1 0 0 0 0,0 0 0 0 0,0 0 0 0 0,0 0 0 0 0,0 0 0 0 0,0 0 0 0 0,1 0 0 0 0,-1 0 0 0 0,0 1 0 0 0,0-1 0 0 0,0 0 0 0 0,0 0 0 0 0,0 0 0 0 0,1 0 1 0 0,-1 0-1 0 0,0 0 0 0 0,0 0 0 0 0,0 1 0 0 0,0-1 0 0 0,0 0 0 0 0,0 0 0 0 0,0 0 0 0 0,0 0 0 0 0,0 1 0 0 0,1-1 0 0 0,-1 0 0 0 0,0 0 0 0 0,0 0 0 0 0,0 1 0 0 0,3 7 69 0 0,-3-8-56 0 0,2 9 121 0 0,0 1-36 0 0,0 6 7 0 0,-1 25 59 0 0,-1-28-76 0 0,-1-1 43 0 0,-1-1 35 0 0,0 0 58 0 0,0-1 67 0 0,0-1 80 0 0,2-9-222 0 0,0 0-10 0 0,0 0-3 0 0,0 0 0 0 0,0 0-10 0 0,3-8 49 0 0,0-2-71 0 0,0-2-46 0 0,0-6-49 0 0,0 0-4 0 0,-1 7 43 0 0,2-4-49 0 0,4-14 10 0 0,1-1-1 0 0,1 0-8 0 0,4 2-22 0 0,2 1-35 0 0,-16 27 54 0 0,0-1-1 0 0,0 1 1 0 0,1 0-1 0 0,-1-1 1 0 0,0 1-1 0 0,0 0 1 0 0,0-1-1 0 0,1 1 1 0 0,-1 0-1 0 0,0-1 1 0 0,0 1-1 0 0,1 0 0 0 0,-1-1 1 0 0,0 1-1 0 0,1 0 1 0 0,-1 0-1 0 0,0-1 1 0 0,1 1-1 0 0,-1 0 1 0 0,0 0-1 0 0,1 0 1 0 0,-1 0-1 0 0,1 0 1 0 0,-1-1-1 0 0,0 1 1 0 0,1 0-1 0 0,-1 0 1 0 0,1 0-1 0 0,-1 0 1 0 0,0 0-1 0 0,1 0 1 0 0,-1 0-1 0 0,1 0 1 0 0,-1 0-1 0 0,0 0 4 0 0,1 1-2 0 0,-1 0-1 0 0,1 0 1 0 0,-1 0 0 0 0,1-1 0 0 0,-1 1-1 0 0,1 0 1 0 0,-1 0 0 0 0,0 0-1 0 0,0 0 1 0 0,1 0 0 0 0,-1 0 0 0 0,0 0-1 0 0,0-1 1 0 0,0 2 2 0 0,-1 34 5 0 0,-2-15 19 0 0,-7 38-72 0 0,5-34 57 0 0,0-2 55 0 0,1-1 80 0 0,1-9-19 0 0,2 1 149 0 0,5-21-95 0 0,3-8-79 0 0,-3 5-65 0 0,7-22 11 0 0,-2-1-33 0 0,-4 14-15 0 0,0 0 0 0 0,1 1 1 0 0,7-13 1 0 0,-14 35-74 0 0,1 7 53 0 0,-1 5 28 0 0,1-12-168 0 0,-1 0 48 0 0,1 0 42 0 0,-1 0 38 0 0,0 1 36 0 0,0 0 39 0 0,0 1 48 0 0,0 3 97 0 0,-1 2 64 0 0,1-4-114 0 0,0-1-64 0 0,0 0-55 0 0,1 0-56 0 0,-1-1-58 0 0,0 0-67 0 0,1 0-77 0 0,-1-1-24 0 0,1 0-66 0 0,-1 0-69 0 0,1 1-76 0 0,0-1-80 0 0,0 0-86 0 0,0 0-91 0 0,0 0-97 0 0,0-3-1085 0 0,0 1-1097 0 0</inkml:trace>
  <inkml:trace contextRef="#ctx0" brushRef="#br3" timeOffset="88997.82">3456 2785 6272 0 0,'0'0'210'0'0,"-1"0"-50"0"0,0-1-42 0 0,0 0-36 0 0,-3-1 1 0 0,-4-3-67 0 0,6 4 63 0 0,-3-2 1010 0 0,1 0-265 0 0,1 1-308 0 0,0 1-118 0 0,1 0-36 0 0,-1 0-93 0 0,1 0-36 0 0,0 1-40 0 0,0 0-43 0 0,2 0 28 0 0,-1 0-21 0 0,1 1-74 0 0,0-1-85 0 0,0 0-71 0 0,0 0-69 0 0,0 0-100 0 0,0 0-118 0 0,0 0-106 0 0,0 0 60 0 0,0 0-39 0 0,0 0-530 0 0,0 0-420 0 0,0 0-795 0 0</inkml:trace>
  <inkml:trace contextRef="#ctx0" brushRef="#br3" timeOffset="91125.13">1157 2674 9216 0 0,'0'-3'104'0'0,"0"1"64"0"0,-1-4 361 0 0,2 3-414 0 0,1 1-71 0 0,-2 2-44 0 0,0-1 0 0 0,0 1 0 0 0,0 0 0 0 0,0 0 0 0 0,0 0 0 0 0,0 0 0 0 0,1 0 0 0 0,-1 0 0 0 0,0-1 0 0 0,0 1 0 0 0,0 0 0 0 0,0 0 0 0 0,1 0 0 0 0,-1 0 0 0 0,0 0 0 0 0,0 0 0 0 0,0 0 0 0 0,0 0 0 0 0,1 0 0 0 0,-1 0 0 0 0,0 0 0 0 0,0 0 0 0 0,0 0 0 0 0,0 0 0 0 0,1 0 0 0 0,-1 0 0 0 0,0 0 0 0 0,0 0 0 0 0,0 0 0 0 0,1 0 0 0 0,-1 0 0 0 0,0 0 0 0 0,0 0 0 0 0,0 0 0 0 0,0 0 0 0 0,0 1 0 0 0,1-1 0 0 0,-1 0 0 0 0,0 0 0 0 0,0 0 0 0 0,0 0 0 0 0,0 0 0 0 0,0 0 0 0 0,0 1 0 0 0,1-1 0 0 0,-1 0 0 0 0,0 0 0 0 0,0 0 0 0 0,0 0 0 0 0,0 1 0 0 0,0-1 0 0 0,4 8 0 0 0,-4-7 0 0 0,-3 19 13 0 0,3-19-11 0 0,0 0 0 0 0,0-1 0 0 0,0 1 1 0 0,0-1-1 0 0,0 1 0 0 0,-1-1 0 0 0,1 1 1 0 0,0-1-1 0 0,0 1 0 0 0,-1 0 1 0 0,1-1-1 0 0,0 1 0 0 0,-1-1 0 0 0,1 0 1 0 0,0 1-1 0 0,-1-1 0 0 0,1 1 0 0 0,-1-1 1 0 0,1 0-1 0 0,-1 1 0 0 0,1-1 0 0 0,-1 0 1 0 0,1 1-1 0 0,-1-1 0 0 0,1 0 0 0 0,-1 0 1 0 0,0 1-1 0 0,1-1 0 0 0,-1 0 0 0 0,1 0 1 0 0,-1 0-1 0 0,0 0 0 0 0,1 0 0 0 0,-1 0 1 0 0,0 0-3 0 0,-3-2 291 0 0,1-1-42 0 0,-3-7 149 0 0,2 0-149 0 0,0-4 74 0 0,1 5-53 0 0,-5-13-185 0 0,-22-65 536 0 0,25 68-535 0 0,1 0-54 0 0,9 37-47 0 0,1 0 0 0 0,1-1 0 0 0,1 1-1 0 0,0-1 16 0 0,16 39-27 0 0,-22-53 35 0 0,-2-2 3 0 0,1 0 0 0 0,-1 0-1 0 0,1 0 1 0 0,-1 1-1 0 0,1-1 1 0 0,-1 0 0 0 0,0 0-1 0 0,1 1 1 0 0,-1-1-1 0 0,0 0 1 0 0,0 0 0 0 0,0 1-1 0 0,0-1 1 0 0,0 0 0 0 0,-1 1-11 0 0,1-2 72 0 0,0 0 25 0 0,-5-1-31 0 0,0 0 63 0 0,-2-3 85 0 0,-4-4 169 0 0,1-1-9 0 0,5 3-177 0 0,1 2-89 0 0,0 0-68 0 0,-3-5-34 0 0,-1 1 0 0 0,1-1 0 0 0,1-1 0 0 0,0 1 0 0 0,0-1 1 0 0,0 0-1 0 0,2-1 0 0 0,-1 1 0 0 0,1-1 0 0 0,1 0 1 0 0,-2-7-7 0 0,5 17-4 0 0,0 1 1 0 0,0-1 0 0 0,0 1 0 0 0,-1-1 0 0 0,1 1 0 0 0,0-1 0 0 0,0 1 0 0 0,0-1 0 0 0,0 1 0 0 0,0-1 0 0 0,1 0 0 0 0,-1 1 0 0 0,0-1-1 0 0,0 1 1 0 0,0-1 0 0 0,0 1 0 0 0,1-1 0 0 0,-1 1 0 0 0,0-1 0 0 0,0 1 0 0 0,1-1 0 0 0,-1 1 0 0 0,0-1 3 0 0,1 1-6 0 0,-1 0 0 0 0,1 0 0 0 0,-1 0 0 0 0,1 0 0 0 0,-1 0 0 0 0,0 0 0 0 0,1 0 0 0 0,-1 0 0 0 0,1 0 0 0 0,-1 0 0 0 0,1 0 0 0 0,-1 0 0 0 0,0 0 0 0 0,1 0 0 0 0,-1 0 0 0 0,1 0 0 0 0,-1 0 0 0 0,0 1 0 0 0,1-1 0 0 0,-1 0 0 0 0,1 0 0 0 0,-1 1 6 0 0,13 9-147 0 0,-8-4 109 0 0,3 8 22 0 0,-1-1 0 0 0,0 1 0 0 0,-2 0 0 0 0,5 14 16 0 0,-5-13-3 0 0,-4-11 6 0 0,0 0-1 0 0,1 0 1 0 0,-1 0 0 0 0,-1 0-1 0 0,1 0 1 0 0,0 4-3 0 0,-1-7 69 0 0,-1-2 90 0 0,1-1-97 0 0,0 1-77 0 0,-1-1-91 0 0,1 1-71 0 0,0 0-98 0 0,0-1-113 0 0,0 2 147 0 0,0 0-35 0 0,0-1-42 0 0,0 1-48 0 0,0-1-43 0 0,0 1-37 0 0,0-1-131 0 0,0 1-37 0 0,1-2-1359 0 0,-1 2 1955 0 0</inkml:trace>
  <inkml:trace contextRef="#ctx0" brushRef="#br3" timeOffset="106479.05">5215 4948 5640 0 0,'0'0'124'0'0,"0"0"17"0"0,0 0 12 0 0,0 0 53 0 0,0 0-74 0 0,0 0 110 0 0,0 0 202 0 0,0 0 18 0 0,0 0-13 0 0,0 0-62 0 0,0 0-31 0 0,0 0-4 0 0,0 0 6 0 0,0 0 29 0 0,0 0 12 0 0,0 0 1 0 0,0 0-2 0 0,0 0-4 0 0,0 0-2 0 0,0 0 0 0 0,0 0-24 0 0,0 0-174 0 0,1-1-63 0 0,1 0-15 0 0,3-3-30 0 0,-3 2-23 0 0,-1 0 57 0 0,0 1 82 0 0,4-6 146 0 0,5-2 275 0 0,-5 5-341 0 0,0-1-56 0 0,-2 2-122 0 0,-1-1-47 0 0,0 2 128 0 0,0 0-69 0 0,2 0-39 0 0,2 0-9 0 0,1 0 60 0 0,-4 1 58 0 0,2-2-120 0 0,0 1 0 0 0,-1 0 1 0 0,1 1-1 0 0,0-1 0 0 0,0 1 1 0 0,0 0-1 0 0,0 0 0 0 0,0 0 1 0 0,4 1-67 0 0,16 0 222 0 0,-8 3-112 0 0,-2 1-58 0 0,14 5 117 0 0,-18-6-111 0 0,-5-1-43 0 0,-5-2-14 0 0,10 5 68 0 0,23 12 169 0 0,-25-11-196 0 0,0 5 54 0 0,0 1 0 0 0,0 0 0 0 0,-1 0 0 0 0,4 8-96 0 0,2 12 128 0 0,-2-6-28 0 0,8 26 93 0 0,-16-36-69 0 0,-1 1 0 0 0,0-1 0 0 0,1 18-124 0 0,-3 50 336 0 0,-1-65-268 0 0,-1 1 82 0 0,-1-1-1 0 0,-4 19-149 0 0,0-3 138 0 0,-3-2 47 0 0,-5 1-51 0 0,-2 8 1 0 0,4-3-72 0 0,-14 46 154 0 0,20-66-204 0 0,-4 10 49 0 0,-1 8 20 0 0,4-19-34 0 0,-1 0 0 0 0,0 0 0 0 0,-1-1 0 0 0,-4 4-48 0 0,7-10 16 0 0,-7 10 75 0 0,-1 0-1 0 0,-1-1 1 0 0,-7 7-91 0 0,-21 7 117 0 0,38-28-101 0 0,-1-1 0 0 0,0-1 0 0 0,-1 1-1 0 0,1-1 1 0 0,-1 0 0 0 0,0-1 0 0 0,-2 2-16 0 0,-19 10 36 0 0,13-6-18 0 0,1-1 0 0 0,-1-1 0 0 0,-11 4-18 0 0,9-5 0 0 0,1-1 0 0 0,-1-1 0 0 0,0 0 0 0 0,-1-1 0 0 0,1-1 0 0 0,0 0 0 0 0,-1-2-1 0 0,1 0 1 0 0,-9-1 0 0 0,-10-3 52 0 0,-59-7-40 0 0,86 10-12 0 0,-3 0 0 0 0,0-1 0 0 0,0 0 0 0 0,1-1 0 0 0,-7-2 0 0 0,12 3 0 0 0,-1 0 0 0 0,1-1 0 0 0,0 1 0 0 0,0-1 0 0 0,0-1 0 0 0,0 1 0 0 0,1-1 0 0 0,-1 0 0 0 0,1 0 0 0 0,0 0 0 0 0,0-1 0 0 0,1 0 0 0 0,-1 0 0 0 0,1 0 0 0 0,0-1 0 0 0,0 1 0 0 0,1-1 0 0 0,0 0 0 0 0,-1-1 0 0 0,-26-47 0 0 0,14 15-10 0 0,11 29-40 0 0,4 9 50 0 0,0-1-1 0 0,1 1 1 0 0,-1 0 0 0 0,0 0 0 0 0,1-1-1 0 0,0 1 1 0 0,-1 0 0 0 0,1-1-1 0 0,0 1 1 0 0,-1 0 0 0 0,1-1-1 0 0,0 1 1 0 0,0-2 0 0 0,-1-1 0 0 0,0 1 0 0 0,0 0 0 0 0,1 0 0 0 0,-2 0 0 0 0,1 0 0 0 0,-1-1 0 0 0,-2-7 0 0 0,-5-17 0 0 0,8 26 0 0 0,0 1 0 0 0,1 1-1 0 0,0 0 1 0 0,-1-1-1 0 0,1 1 1 0 0,0 0 0 0 0,-1-1-1 0 0,1 1 1 0 0,0-1-1 0 0,0 1 1 0 0,-1-1-1 0 0,1 1 1 0 0,0-1-1 0 0,0 1 1 0 0,0-1-1 0 0,0 1 1 0 0,-1-1-1 0 0,1 1 1 0 0,0-1 0 0 0,0 1-1 0 0,0-1 1 0 0,0 1-1 0 0,0-1 1 0 0,0 1 0 0 0,0-8-43 0 0,0 1 32 0 0,0-2 11 0 0,1-15-4 0 0,4 10-50 0 0,0 3 48 0 0,-4 3 6 0 0,1 1 0 0 0,0 1 0 0 0,0 0 0 0 0,1 0 0 0 0,-1 0 0 0 0,1 0 0 0 0,1 0 0 0 0,0-1 0 0 0,0 0 0 0 0,0 1 0 0 0,0-1 0 0 0,0-1 0 0 0,-1-1 0 0 0,-1 2 0 0 0,3-8 3 0 0,-3 12-37 0 0,0 1-37 0 0,1-1-78 0 0,-1 0-89 0 0,-2 3 376 0 0,0 0-54 0 0,1-1-56 0 0,-1 1-55 0 0,0-1-54 0 0,1 1-54 0 0,-1-1-55 0 0,1 0-54 0 0,-1 1-53 0 0,1-1-54 0 0,-1 0-53 0 0,1 0-54 0 0,-1 1-52 0 0,1-1-54 0 0,-1 0-51 0 0,1 0-54 0 0,-1 0-231 0 0,1 0-79 0 0,1-1-1433 0 0,0-3-1367 0 0,-2 5 3778 0 0</inkml:trace>
  <inkml:trace contextRef="#ctx0" brushRef="#br3" timeOffset="109430.15">4425 5647 6392 0 0,'0'0'141'0'0,"0"0"23"0"0,0 0 12 0 0,0 0-56 0 0,0 0-8 0 0,6 2 1012 0 0,-2 0-672 0 0,-1 0-176 0 0,0 0-55 0 0,-1-1 66 0 0,1 1-35 0 0,2 1 167 0 0,1 0-96 0 0,0 0-67 0 0,8 4 291 0 0,-9-4-281 0 0,-2-1 28 0 0,-1 0-83 0 0,1-1-43 0 0,2 0-23 0 0,-1 0-21 0 0,-1 0 7 0 0,0 1 42 0 0,-1 0 85 0 0,4 3-17 0 0,0-1 0 0 0,0 1 0 0 0,0-2 0 0 0,1 1 0 0 0,1 0-241 0 0,14 8 699 0 0,-10-5-360 0 0,1 0-52 0 0,0 0-37 0 0,7 6 80 0 0,31 18 350 0 0,2 2-31 0 0,-24-17-341 0 0,-5-3-104 0 0,-19-10-136 0 0,1 1 56 0 0,-3-3-100 0 0,-1 0 48 0 0,-2-1-223 0 0,0 0 62 0 0,1 0 56 0 0,-1 0 45 0 0,0 1 112 0 0,2 0 353 0 0,-1-1-376 0 0,-1 1-62 0 0,1-1-55 0 0,-1 0-36 0 0,0 0-41 0 0,1 0-46 0 0,-1 0-66 0 0,0 1-65 0 0,0-1-71 0 0,1 0-76 0 0,-1 0-84 0 0,0 0-90 0 0,0 0-95 0 0,0 0-102 0 0,0 0-192 0 0</inkml:trace>
  <inkml:trace contextRef="#ctx0" brushRef="#br3" timeOffset="110352.68">4456 5664 5344 0 0,'0'0'157'0'0,"0"0"-43"0"0,0 0-11 0 0,0 0 73 0 0,0 0 35 0 0,0 0 253 0 0,0 0 15 0 0,0 0-11 0 0,0 0-51 0 0,0 0-22 0 0,0 0-3 0 0,0 0-28 0 0,0 0-119 0 0,0 0-56 0 0,0 0-11 0 0,0 0 0 0 0,1 0-28 0 0,-1 0-67 0 0,0-1-43 0 0,3 0-1 0 0,-2 0 10 0 0,0 1 33 0 0,0 0 49 0 0,11-5 121 0 0,1-1 47 0 0,0 0 58 0 0,0-1 71 0 0,-2 0-125 0 0,12-7 370 0 0,-6-3-38 0 0,-1 0-112 0 0,-14 14-457 0 0,16-16 408 0 0,3-5-14 0 0,0 2-120 0 0,-14 17-235 0 0,-1 2-48 0 0,-2 1-49 0 0,4-2 52 0 0,-1 0 0 0 0,-2-2-48 0 0,2 2-12 0 0,1 1 10 0 0,-1-1 33 0 0,-3-2-22 0 0,-3 5 34 0 0,-1 1 14 0 0,0 0-3 0 0,0 0-2 0 0,1 1-11 0 0,5 6-42 0 0,-4-3-11 0 0,1 0 0 0 0,0 1 0 0 0,-1 0 0 0 0,0 0 0 0 0,0 0 0 0 0,0 0 0 0 0,-1 0 0 0 0,1 0 0 0 0,-1 0 0 0 0,0 4 0 0 0,5 19 0 0 0,-1-12 0 0 0,-1 0 0 0 0,1 13 0 0 0,0 2 0 0 0,4 37 10 0 0,-8-62 11 0 0,4 29 88 0 0,-4-24-9 0 0,1-4-63 0 0,-1-2-24 0 0,-1-3 41 0 0,0-2-256 0 0,1 0 81 0 0,-1 0 71 0 0,0 0 58 0 0,0 1 57 0 0,0-1 44 0 0,1 1 368 0 0,-1 0-313 0 0,1-1-104 0 0,-1 1-39 0 0,0-1-43 0 0,0 1-45 0 0,1-1-51 0 0,-1 0-58 0 0,0 1-84 0 0,0-1-81 0 0,0 0-89 0 0,0 0-98 0 0,1 1-104 0 0,-1-1-114 0 0,0 0-120 0 0,0 0 385 0 0,0 0-33 0 0,0 0-1436 0 0,0 0-1106 0 0</inkml:trace>
  <inkml:trace contextRef="#ctx0" brushRef="#br3" timeOffset="110854.34">4691 5774 6240 0 0,'0'0'182'0'0,"0"0"61"0"0,0 0 145 0 0,0 0 57 0 0,0 0 17 0 0,0 0-1 0 0,0 0-12 0 0,0 0-7 0 0,0 0-2 0 0,0-1-192 0 0,0 1-42 0 0,-2-3 103 0 0,0 0-97 0 0,-3-5 203 0 0,4 6-241 0 0,0 1 54 0 0,-4-5 20 0 0,-5-5 206 0 0,1 4-228 0 0,0 2-37 0 0,-1-2-37 0 0,-10-8 67 0 0,-10-8 26 0 0,20 15-235 0 0,1 2 2 0 0,2 2 51 0 0,2 1-9 0 0,1-3-1 0 0,-2 2-54 0 0,5 3-85 0 0,1 1-116 0 0,0 0-42 0 0,0 0 117 0 0,0 0 45 0 0,0 0-33 0 0,0 0-13 0 0,0 0-33 0 0,1 0-40 0 0,-1 0-43 0 0,1 0-47 0 0,-1 0-44 0 0,1 0-38 0 0,-1 0-35 0 0,1 0-119 0 0,0 0-34 0 0,2 0-1238 0 0</inkml:trace>
  <inkml:trace contextRef="#ctx0" brushRef="#br3" timeOffset="111632.26">4772 5808 6016 0 0,'0'0'133'0'0,"0"0"23"0"0,0-1-36 0 0,0 1-33 0 0,-2-3 7 0 0,-4-7-60 0 0,3 5-106 0 0,1 0 71 0 0,0 0 62 0 0,-1-1 52 0 0,-1-4 209 0 0,1 1 22 0 0,-3-12 522 0 0,4 16-636 0 0,0-1-37 0 0,0-6 201 0 0,1 0-74 0 0,-3-15 320 0 0,4 24-605 0 0,-1 0 57 0 0,1 0 34 0 0,0-2 129 0 0,-1 2-120 0 0,0 1-74 0 0,0 1-71 0 0,0 0 90 0 0,1 1 0 0 0,0 0-2 0 0,0 0-4 0 0,0 0-2 0 0,0 0 0 0 0,-1-1 0 0 0,-5-1-12 0 0,-3 2-51 0 0,7 1 9 0 0,-6-2 39 0 0,1-1-47 0 0,6 1 44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0.2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 6272 0 0,'0'0'141'0'0,"0"0"23"0"0,0 0 11 0 0,0 0-55 0 0,0 0 4 0 0,0 0 57 0 0,0 0 168 0 0,0 0 310 0 0,0 0 21 0 0,0 0-21 0 0,0 0-117 0 0,0 0-50 0 0,0 0-10 0 0,0 0-2 0 0,0 0-2 0 0,0 0-266 0 0,0 0-49 0 0,0 0-44 0 0,1 0-36 0 0,-1 0 2 0 0,3 0-59 0 0,-2 0 59 0 0,0 0 52 0 0,0 0 81 0 0,0 1 103 0 0,-1-1 120 0 0,5 3-148 0 0,2 2 157 0 0,10 10 971 0 0,-12-6-874 0 0,-2-3-366 0 0,1-1-21 0 0,0 0-10 0 0,-3 0 7 0 0,2 3 40 0 0,5 4 5 0 0,0 2 23 0 0,3 12 94 0 0,1 0-70 0 0,3 4-19 0 0,9 16 36 0 0,-18-32-202 0 0,0 0-1 0 0,-1 1 0 0 0,-1-1 0 0 0,2 12-63 0 0,1 9 139 0 0,24 106 477 0 0,-19-90-352 0 0,0 8 40 0 0,-12-56-288 0 0,1-1-1 0 0,0 1 0 0 0,-1 0 1 0 0,1-1-1 0 0,0 1 0 0 0,1 0 1 0 0,-1 0-16 0 0,7 19 119 0 0,-6-16-82 0 0,-1 0 0 0 0,1 0-1 0 0,-1-1 1 0 0,2 1 0 0 0,2 5-37 0 0,-1-1 57 0 0,-2-5 154 0 0,0-2-37 0 0,3 1 80 0 0,-1-3-106 0 0,-1-4-82 0 0,1-4-63 0 0,4-12-90 0 0,-6 13 93 0 0,-1 2 39 0 0,2-4-41 0 0,-1 0-1 0 0,0-1 0 0 0,0 1 0 0 0,-1 0 1 0 0,0-2-4 0 0,4-22 47 0 0,0 6-51 0 0,1-15 49 0 0,2-7-22 0 0,1-12 5 0 0,2-8 17 0 0,-1 25-54 0 0,-3 19 9 0 0,-2-1 0 0 0,0-8 0 0 0,7 2 0 0 0,-10 24 0 0 0,2 1-12 0 0,-3 4-36 0 0,2-3 26 0 0,-2 4-32 0 0,0 2 1 0 0,5 5 40 0 0,-1 1 0 0 0,1 0-1 0 0,-1 0 1 0 0,0 0 0 0 0,-1 0 0 0 0,0 1-1 0 0,0 0 1 0 0,0 0 0 0 0,1 6 13 0 0,11 23-20 0 0,0-3 20 0 0,4 15 0 0 0,9 21 0 0 0,-16-39 0 0 0,-9-21 0 0 0,0-1 0 0 0,0-1 0 0 0,0 1 0 0 0,1-1 0 0 0,0 0 0 0 0,2 1 0 0 0,2 3 0 0 0,1 0 0 0 0,-2 1 0 0 0,0 0 0 0 0,0 1 0 0 0,0 2 0 0 0,-7-14 0 0 0,0-1 0 0 0,8 9 0 0 0,-9-7 0 0 0,2 0 0 0 0,8 4 0 0 0,-4-4 11 0 0,-6-2-8 0 0,1-1 0 0 0,0 0-1 0 0,-1 0 1 0 0,1 0 0 0 0,-1 0 0 0 0,1 0 0 0 0,-1-1-1 0 0,1 1 1 0 0,-1 0 0 0 0,1 0 0 0 0,0 0 0 0 0,-1 0-1 0 0,1-1 1 0 0,-1 1 0 0 0,1 0 0 0 0,-1 0 0 0 0,0-1-1 0 0,1 1 1 0 0,-1 0 0 0 0,1-1 0 0 0,-1 1 0 0 0,1-1-1 0 0,-1 1 1 0 0,0-1 0 0 0,1 1 0 0 0,-1 0 0 0 0,0-1-1 0 0,0 1 1 0 0,1-1 0 0 0,-1 0-3 0 0,9-18 41 0 0,-8 17-38 0 0,4-12 25 0 0,0 0 0 0 0,1-10-28 0 0,9-60-5 0 0,-11 55 18 0 0,1-11 40 0 0,4-53-39 0 0,-8 69 26 0 0,18-154-30 0 0,-13 131-10 0 0,-6 40-1 0 0,1 0-1 0 0,0 1 1 0 0,1-1-1 0 0,0 0 1 0 0,0 1-1 0 0,0-1 1 0 0,1 1-1 0 0,1-2 2 0 0,-4 7-60 0 0,0 4-11 0 0,0 12 70 0 0,1-3-61 0 0,1-2-215 0 0,-1-7 248 0 0,0-2-131 0 0,-1-1-26 0 0,0 0 161 0 0,1 1-46 0 0,-1-1-44 0 0,1 1-42 0 0,-1 0-39 0 0,0 0-36 0 0,1 1-335 0 0,0 0 170 0 0,-1-1-40 0 0,1 2-535 0 0,0-1-330 0 0,-1 0-810 0 0,1-1-328 0 0,-1-1-1382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2.9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0 300 6072 0 0,'0'0'133'0'0,"0"0"23"0"0,0 0 12 0 0,0 0-54 0 0,0 0-8 0 0,0 0 38 0 0,0 0 123 0 0,0 0 223 0 0,1 2 20 0 0,8 12 345 0 0,-1 1-113 0 0,1 1-125 0 0,-5-8-359 0 0,0 1-36 0 0,7 14 387 0 0,-1 0-95 0 0,-2 1-74 0 0,0 0-53 0 0,13 35 471 0 0,-11-31-191 0 0,-1 2 0 0 0,0 6-667 0 0,5 27 778 0 0,-13-51-654 0 0,2 3 90 0 0,-2-14-102 0 0,-1-1 0 0 0,0 0 2 0 0,0 0 13 0 0,0 0 7 0 0,0 0 2 0 0,0 0-1 0 0,0 0-7 0 0,0 0-7 0 0,0 0-1 0 0,0 0-9 0 0,0 0-38 0 0,-1-1-11 0 0,-6-3-44 0 0,4 1-3 0 0,0 1 0 0 0,0-1 0 0 0,1-1 0 0 0,-1 1 0 0 0,1 0 0 0 0,0-1 0 0 0,0 1 0 0 0,-1-4-15 0 0,0 1 6 0 0,1-1-1 0 0,0 1 0 0 0,0-1 0 0 0,0 0 1 0 0,1 0-1 0 0,0 0 0 0 0,1-6-5 0 0,0-2-8 0 0,0 1 0 0 0,1 0 0 0 0,2-8 8 0 0,5-15 11 0 0,-2 13-23 0 0,1 1 0 0 0,8-18 12 0 0,-10 32-20 0 0,-1 0-1 0 0,1 0 1 0 0,4-5 20 0 0,-5 9-22 0 0,0 0-1 0 0,0 0 1 0 0,0 1 0 0 0,0 0 0 0 0,1 0 0 0 0,2-2 22 0 0,-5 5 33 0 0,0-1-43 0 0,1 1-40 0 0,0-1-37 0 0,2 0-185 0 0,1-1-111 0 0,0 2-37 0 0,-1-1-53 0 0,14 0-1226 0 0,-11 2 1007 0 0,1 0-196 0 0</inkml:trace>
  <inkml:trace contextRef="#ctx0" brushRef="#br0" timeOffset="413.88">435 468 6296 0 0,'0'0'184'0'0,"2"2"-6"0"0,4 2-293 0 0,0 1 72 0 0,1-1 66 0 0,-1-1 58 0 0,5 2 140 0 0,-1-1 100 0 0,1-1 78 0 0,0 0 59 0 0,34 2 1541 0 0,-29-4-1428 0 0,-9-1-331 0 0,1 0-39 0 0,8-2 353 0 0,-1-2-49 0 0,-1-3-46 0 0,0-2-46 0 0,-2-2-45 0 0,-1 0-42 0 0,-1-1-42 0 0,-3-1-41 0 0,-4 7-144 0 0,-2-2-34 0 0,1-15 23 0 0,-2 20-72 0 0,-1 0 0 0 0,1 0 0 0 0,-1 1 0 0 0,1-1 0 0 0,-1 0-1 0 0,0 1 1 0 0,0-1 0 0 0,0 1 0 0 0,0-1 0 0 0,-1 1-16 0 0,-1-4 28 0 0,0 1 1 0 0,-1 0 0 0 0,0 0 0 0 0,0 0-1 0 0,0 1 1 0 0,-3-3-29 0 0,5 5 6 0 0,0 1-1 0 0,0-1 1 0 0,0 0 0 0 0,0 1 0 0 0,-1 0-1 0 0,1-1 1 0 0,0 1 0 0 0,-1 0 0 0 0,1 0-1 0 0,-1 0 1 0 0,1 0 0 0 0,-1 1 0 0 0,-2-1-6 0 0,4 0 0 0 0,0 1 0 0 0,1 0 0 0 0,-1 0 0 0 0,0 0 0 0 0,0 0 0 0 0,0 0 0 0 0,0 1 0 0 0,1-1 0 0 0,-1 0 0 0 0,0 0 0 0 0,0 0 0 0 0,0 1 0 0 0,1-1 0 0 0,-1 1 0 0 0,0-1 0 0 0,0 0 0 0 0,1 1 0 0 0,-1-1 0 0 0,0 1 0 0 0,1-1 0 0 0,-1 2 0 0 0,-1-1 0 0 0,-1 2-7 0 0,0 0 1 0 0,0 0-1 0 0,0-1 1 0 0,1 2-1 0 0,-1-1 1 0 0,1 0-1 0 0,0 0 1 0 0,0 1-1 0 0,0-1 1 0 0,1 1-1 0 0,-2 3 7 0 0,0 1-14 0 0,0 0 0 0 0,1 0 0 0 0,0 1 0 0 0,0-1 0 0 0,0 1 14 0 0,0 58 41 0 0,2-46 15 0 0,2 0 1 0 0,2 7-57 0 0,-3-16 36 0 0,2-1 0 0 0,-1 1 0 0 0,2-1 0 0 0,0 0 0 0 0,0 0 0 0 0,0 0 0 0 0,2 0 0 0 0,-1-1 0 0 0,1 0 0 0 0,5 5-36 0 0,-7-9 30 0 0,0-1 0 0 0,1 0 0 0 0,0-1 1 0 0,0 1-1 0 0,0-1 0 0 0,1 0 1 0 0,-1 0-1 0 0,1-1 0 0 0,0 1 1 0 0,1-1-31 0 0,-4-1 13 0 0,0-1 0 0 0,0 0 0 0 0,0-1 0 0 0,1 1 0 0 0,-1 0 0 0 0,0-1 0 0 0,1 0 0 0 0,-1 0 0 0 0,3 0-13 0 0,-3 0 2 0 0,0 0 0 0 0,0-1 1 0 0,0 0-1 0 0,0 0 0 0 0,0 0 1 0 0,-1 0-1 0 0,1 0 0 0 0,0 0 0 0 0,0-1 1 0 0,-1 1-1 0 0,2-2-2 0 0,0 0 21 0 0,-1 1-46 0 0,-1 0-35 0 0,0 1-44 0 0,0-1-24 0 0,0 1-43 0 0,-1-1-49 0 0,1 1-54 0 0,0-1 0 0 0,-1 1-44 0 0,1 0-48 0 0,-1 0-52 0 0,0-1-54 0 0,1 1-57 0 0,-1 0-61 0 0,0 0-63 0 0,3-3-1202 0 0,1-2-1054 0 0</inkml:trace>
  <inkml:trace contextRef="#ctx0" brushRef="#br0" timeOffset="721.06">952 0 8408 0 0,'0'0'190'0'0,"0"0"28"0"0,0 0 8 0 0,-1 2-49 0 0,-2 4-116 0 0,2 2-40 0 0,0 1 40 0 0,1 9 152 0 0,2-1 50 0 0,7 22 411 0 0,-6-25-462 0 0,0 0-71 0 0,2 6 424 0 0,1-1 0 0 0,2 6-565 0 0,0-1 419 0 0,-1 0-49 0 0,-2-5-61 0 0,4 7 103 0 0,5 22 323 0 0,-2-1-51 0 0,-2-12 549 0 0,3 31-1233 0 0,-8-33 254 0 0,-1-15 4 0 0,-2 0-1 0 0,1 18-257 0 0,-1-2 204 0 0,0-8-71 0 0,-1-5-14 0 0,-1-19-109 0 0,0-2-107 0 0,0 0-134 0 0,0 0-15 0 0,0 0-39 0 0,0 0-784 0 0,0 0-67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2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0 110 5904 0 0,'0'0'132'0'0,"0"0"-6"0"0,0 0-53 0 0,1-7 37 0 0,1-1 11 0 0,1 0-75 0 0,5-17-46 0 0,-8 21 1 0 0,2 0 45 0 0,-1 1 41 0 0,1-1 39 0 0,0 1 38 0 0,0-1 34 0 0,0-4 294 0 0,0-3 203 0 0,0 7-420 0 0,-1 0 40 0 0,0 1-11 0 0,0 0 43 0 0,1 0 51 0 0,-1 1 58 0 0,0 1 52 0 0,-1 1-52 0 0,0 0-28 0 0,0 0-4 0 0,0 0-18 0 0,0 0-74 0 0,0 0-38 0 0,0 0-6 0 0,0 0-15 0 0,1 1-61 0 0,8 11 119 0 0,-2 3-69 0 0,-2 1-53 0 0,-1 1-43 0 0,5 17 107 0 0,-1-8-28 0 0,0-1-1 0 0,1 13-244 0 0,12 101 579 0 0,-7-40-214 0 0,0-13-73 0 0,-1 1 83 0 0,-7-43-145 0 0,-1 0 35 0 0,1 0 40 0 0,0-1 43 0 0,-2-5-11 0 0,6 15 118 0 0,-5-23-247 0 0,-1 0-39 0 0,-2-11-64 0 0,1 27 44 0 0,-3-30-48 0 0,0-13-32 0 0,-4 3-241 0 0,3-6 165 0 0,1 0 1 0 0,0 1-1 0 0,0-1 0 0 0,-1 0 0 0 0,1 0 0 0 0,0 0 1 0 0,-1 1-1 0 0,1-1 0 0 0,-1 0 0 0 0,1 0 0 0 0,0 0 1 0 0,-1 0-1 0 0,1 0 0 0 0,0 0 0 0 0,-1 0 0 0 0,1 1 0 0 0,-1-1 1 0 0,1 0-1 0 0,0 0 0 0 0,-1-1 0 0 0,1 1 0 0 0,-1 0 1 0 0,1 0-1 0 0,0 0 0 0 0,-1 0 0 0 0,1 0 0 0 0,-1 0 7 0 0,-2-2-132 0 0,-1-1-107 0 0,3 2 66 0 0,0 0-43 0 0,0 0-50 0 0,0 0-53 0 0,0 0 36 0 0,1 1-37 0 0,-1-1-119 0 0,1 1-66 0 0,-1-1-56 0 0,0 0-52 0 0,0 0-178 0 0,0 0-50 0 0,0 0-217 0 0,-1 0-581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1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0 110 7256 0 0,'0'0'165'0'0,"0"0"22"0"0,0 0 7 0 0,0 0 32 0 0,0 0 86 0 0,0 0 37 0 0,0 0 10 0 0,0 0-15 0 0,0 0-67 0 0,0 0-28 0 0,0 0-7 0 0,0 0-9 0 0,0 0-28 0 0,0 0-11 0 0,0 0-2 0 0,0 0 17 0 0,0 1 84 0 0,1 0-102 0 0,0 1-78 0 0,3 5 82 0 0,-3-4-68 0 0,5 10 346 0 0,1 0-50 0 0,-1 1-45 0 0,1-1-40 0 0,2 5 48 0 0,0-1-49 0 0,1 5 18 0 0,1 11 115 0 0,-5-10-197 0 0,0 1-34 0 0,4 24 154 0 0,1 7-48 0 0,-4-26 84 0 0,8 21-429 0 0,1-3 307 0 0,3 25 242 0 0,-19-72-123 0 0,0-2-84 0 0,0 0-75 0 0,1-2-66 0 0,0-1-36 0 0,0 0-69 0 0,0-3-51 0 0,1-5-70 0 0,0-1-39 0 0,-1 5 54 0 0,1 2 48 0 0,-2 2 63 0 0,9-36-93 0 0,-5 27 11 0 0,0-1 0 0 0,1 1 0 0 0,2-1-19 0 0,-3 5 2 0 0,2 0 0 0 0,-1 1 0 0 0,1-1 0 0 0,4-3-2 0 0,19-18-76 0 0,-27 29 68 0 0,1 0-1 0 0,-1 1 0 0 0,1-1 1 0 0,0 1-1 0 0,-1-1 1 0 0,1 1-1 0 0,0 0 1 0 0,0 0-1 0 0,0 0 1 0 0,0 0-1 0 0,0 1 0 0 0,0-1 1 0 0,0 1-1 0 0,0-1 1 0 0,0 1-1 0 0,0 0 1 0 0,0 1-1 0 0,0-1 1 0 0,0 0 8 0 0,0 1-4 0 0,-1-1 1 0 0,0 1 0 0 0,1 0 0 0 0,-1 0-1 0 0,0-1 1 0 0,0 2 0 0 0,0-1-1 0 0,0 0 1 0 0,0 0 0 0 0,0 1 0 0 0,0-1-1 0 0,0 1 1 0 0,0-1 0 0 0,-1 1 0 0 0,1 0-1 0 0,0 0 4 0 0,21 35-60 0 0,4 22 64 0 0,-11-23-8 0 0,14 43 4 0 0,-28-77-1 0 0,-1 1-1 0 0,0 0 1 0 0,0-1-1 0 0,0 1 1 0 0,0 0-1 0 0,0 0 1 0 0,-1 0-1 0 0,1 0 2 0 0,2 14 25 0 0,5 19 90 0 0,-7-35-59 0 0,-1 1-86 0 0,0-1-73 0 0,1 0-60 0 0,0 2-247 0 0,1 1-774 0 0,-2-2 863 0 0,1-1 60 0 0,-1 0 87 0 0,0-1 110 0 0,1 2-1409 0 0</inkml:trace>
  <inkml:trace contextRef="#ctx0" brushRef="#br0" timeOffset="574.45">817 386 6448 0 0,'0'0'141'0'0,"0"0"23"0"0,0-1 13 0 0,-3-13-5 0 0,1 7-72 0 0,-2-1 91 0 0,2 3-49 0 0,0 1 39 0 0,0 1 4 0 0,0 0 34 0 0,0 0 38 0 0,0 1 42 0 0,0-1 46 0 0,0 1 48 0 0,0 1 52 0 0,0 0 56 0 0,-7-3 134 0 0,0 3-81 0 0,0 2-75 0 0,0 1-69 0 0,2 3-63 0 0,-1 0-55 0 0,1 2-50 0 0,0 1-43 0 0,0 3-7 0 0,1 0-41 0 0,-2 6 13 0 0,-4 17 163 0 0,6-8-36 0 0,1-1 0 0 0,-1 19-291 0 0,5-22 169 0 0,0-1-1 0 0,2 0 1 0 0,1 11-169 0 0,3-7 137 0 0,-3-19-109 0 0,0 1 0 0 0,1 0 0 0 0,0-1 0 0 0,0 0 0 0 0,1 0 0 0 0,0 0 0 0 0,2 3-28 0 0,8 6 120 0 0,-13-14-108 0 0,0 0 0 0 0,1 0-1 0 0,-1 0 1 0 0,1 0 0 0 0,-1 0 0 0 0,0 0 0 0 0,1 0 0 0 0,-1-1 0 0 0,1 1-1 0 0,0-1 1 0 0,-1 1 0 0 0,1-1 0 0 0,-1 1 0 0 0,1-1 0 0 0,0 0 0 0 0,-1 0-1 0 0,1 0 1 0 0,0 0 0 0 0,-1 0 0 0 0,1 0 0 0 0,0 0 0 0 0,-1-1 0 0 0,1 1-1 0 0,0-1 1 0 0,-1 1 0 0 0,1-1 0 0 0,-1 1 0 0 0,1-1 0 0 0,-1 0 0 0 0,1 0-1 0 0,-1 0 1 0 0,0 0 0 0 0,1 0 0 0 0,-1 0 0 0 0,0 0 0 0 0,0 0-12 0 0,22-24 178 0 0,-6 0-75 0 0,-16 23-99 0 0,2-4 19 0 0,1-1 0 0 0,-1 1 0 0 0,0-1 0 0 0,-1 0 1 0 0,1 1-1 0 0,-1-5-23 0 0,7-41 96 0 0,-3 16-43 0 0,-4 17-50 0 0,0 1 1 0 0,-1-1 0 0 0,-1-2-4 0 0,2-29-1 0 0,-2 39 1 0 0,0 5 0 0 0,1 1 0 0 0,0-1 0 0 0,0 0 0 0 0,0 0 0 0 0,0 1 0 0 0,2-5 0 0 0,-1 8 0 0 0,-1-9-14 0 0,-1 10-62 0 0,4 2-21 0 0,0 2 43 0 0,-2 0 43 0 0,0-1 0 0 0,0 1-1 0 0,-1-1 1 0 0,1 1 0 0 0,-1 0-1 0 0,2 2 12 0 0,13 39-3 0 0,-5-11-37 0 0,-2 1 0 0 0,0 7 40 0 0,2-3 3 0 0,14 13 156 0 0,-8-17-62 0 0,-16-33-198 0 0,-1-1 45 0 0,1 2 53 0 0,0-1 96 0 0,0 2 213 0 0,0-3-261 0 0,-1 1-56 0 0,1-1-77 0 0,-1 1-96 0 0,1-1-115 0 0,-1 1 99 0 0,1-1-36 0 0,-1 0-71 0 0,0 1-51 0 0,1-1-54 0 0,-1 1-58 0 0,0-1-731 0 0</inkml:trace>
  <inkml:trace contextRef="#ctx0" brushRef="#br0" timeOffset="919.53">1147 1 8232 0 0,'0'0'182'0'0,"0"0"29"0"0,0 0 14 0 0,2 1-27 0 0,2 2-87 0 0,0 0 0 0 0,0 1 0 0 0,0-1 0 0 0,-1 1 0 0 0,1 0 0 0 0,-1 0 0 0 0,0 0 0 0 0,0 0 0 0 0,0 1 0 0 0,2 4-111 0 0,9 22 513 0 0,-2 2-36 0 0,2 2 15 0 0,-1-1-67 0 0,-1 0 69 0 0,-2 0 35 0 0,10 47 762 0 0,-9-31-554 0 0,-4-18-324 0 0,0 0-62 0 0,-2-8-51 0 0,1 1-43 0 0,7 34 306 0 0,-7-33-297 0 0,6 29 147 0 0,-8-18-191 0 0,-3-23-188 0 0,1-4 20 0 0,-1 6 51 0 0,-1-15 56 0 0,0-1-52 0 0,-1 1-50 0 0,1 0-47 0 0,0 0-43 0 0,0-1-40 0 0,-1 1-36 0 0,1 0-35 0 0,-1 0-68 0 0,0 0-39 0 0,0 1-344 0 0,0 0-18 0 0,-2 0-918 0 0,3-2 1137 0 0,-1 1-49 0 0,0-1-44 0 0,0 0-39 0 0,0 0-149 0 0,-1 0-38 0 0,1 0-179 0 0,-2 0-486 0 0</inkml:trace>
  <inkml:trace contextRef="#ctx0" brushRef="#br0" timeOffset="1176.84">1144 295 9432 0 0,'0'0'274'0'0,"0"0"0"0"0,0 0-203 0 0,0 0-35 0 0,2-4-20 0 0,0 2 14 0 0,8-6 329 0 0,1 2-54 0 0,0 0-50 0 0,1 0-42 0 0,3 0-4 0 0,0 1-43 0 0,4-1-7 0 0,8-2 37 0 0,-8 2-58 0 0,0 0-100 0 0,27-7-41 0 0,-8 3 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6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 56 5584 0 0,'0'0'165'0'0,"-1"-1"-10"0"0,-5-9 195 0 0,1 0 133 0 0,1 3 61 0 0,0 2-143 0 0,-2-2 352 0 0,-1 1-85 0 0,-1 2-75 0 0,-1 1-67 0 0,-2 1 25 0 0,0 2-72 0 0,-5 5 132 0 0,2 4-88 0 0,6-1-386 0 0,6-7-114 0 0,0 0 0 0 0,1 1 0 0 0,-1-1 0 0 0,1 1-1 0 0,-1-1 1 0 0,1 1 0 0 0,0 0 0 0 0,0 0 0 0 0,-1 0-23 0 0,-17 41 210 0 0,7 1-91 0 0,9-30-99 0 0,1 1-1 0 0,1-1 0 0 0,0 1 1 0 0,1-1-1 0 0,1 1 0 0 0,0 0 1 0 0,1-1-1 0 0,2 8-19 0 0,-2-14 22 0 0,0 0 0 0 0,0 0 0 0 0,1 0 0 0 0,2 3-22 0 0,11 14 102 0 0,-4-13 6 0 0,4-4 47 0 0,2-5 60 0 0,3-5 72 0 0,4-6 71 0 0,-3-6-46 0 0,-3-4-44 0 0,-2-4-41 0 0,-4-2-37 0 0,-3-1-34 0 0,-8 17-112 0 0,0 0 0 0 0,0 1 0 0 0,-1-1 0 0 0,0 0 1 0 0,0-6-45 0 0,-2-8 25 0 0,1 11 19 0 0,-2-1 0 0 0,1 1 0 0 0,-3-8-44 0 0,-1 3 0 0 0,-1 2-45 0 0,-2-4-15 0 0,4 10 5 0 0,0 0-65 0 0,2 3-14 0 0,-1 0-54 0 0,1 1-17 0 0,-1 0-51 0 0,1 1-57 0 0,-1-1-62 0 0,3 3 139 0 0,-1 1-34 0 0,0-2-360 0 0,1 1 90 0 0,-1 0-46 0 0,0-1-685 0 0,1-1-535 0 0,-1-1-1020 0 0,1 3 2821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6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 8176 0 0,'0'0'182'0'0,"1"1"-4"0"0,-1-1-75 0 0,0 1-49 0 0,1 3-4 0 0,0-2 0 0 0,0 6 111 0 0,2-1-90 0 0,-1-1-59 0 0,5 8-45 0 0,-3-5 62 0 0,-3-5 21 0 0,1 1 34 0 0,0 1 93 0 0,0 0 89 0 0,4 15 660 0 0,0 0-69 0 0,1 0-28 0 0,-1 1-55 0 0,-1 0-47 0 0,-1 1-37 0 0,0 4 96 0 0,0 1-57 0 0,2-1-53 0 0,0 0-50 0 0,-6-28-303 0 0,0-1-47 0 0,0 0-44 0 0,0 0-40 0 0,0-2-37 0 0,1 1-33 0 0,0-5 35 0 0,0-3-85 0 0,1 1-76 0 0,2-15-69 0 0,-2 12 110 0 0,-1 6 67 0 0,5-27-41 0 0,1 0-41 0 0,-2 18-40 0 0,0 1 1 0 0,0-1-1 0 0,3-2 18 0 0,-4 10-21 0 0,0 0 0 0 0,1-1-1 0 0,0 2 1 0 0,0-1 0 0 0,1 1-1 0 0,0 0 1 0 0,0 0 0 0 0,1 0-1 0 0,-1 1 1 0 0,1 0 0 0 0,1 0-1 0 0,-1 1 1 0 0,8-4 21 0 0,-11 7-11 0 0,1-1 0 0 0,-1 1 0 0 0,1 1 0 0 0,0-1-1 0 0,0 1 1 0 0,5-1 11 0 0,-6 1-14 0 0,1 1-1 0 0,-1 0 0 0 0,0 0 1 0 0,1 0-1 0 0,-1 0 0 0 0,0 1 1 0 0,1-1-1 0 0,-1 1 0 0 0,0 1 1 0 0,0-1-1 0 0,3 1 15 0 0,-3 0-14 0 0,1 1 0 0 0,0-1 0 0 0,-1 1 0 0 0,1 0-1 0 0,-1 0 1 0 0,0 0 0 0 0,0 1 0 0 0,0 0 0 0 0,1 1 14 0 0,-1 1-2 0 0,0-1 0 0 0,0 0 0 0 0,0 1 0 0 0,2 5 2 0 0,10 29-1 0 0,-6 2 72 0 0,-5-3 126 0 0,-1 7-197 0 0,-2-18 37 0 0,0 10 36 0 0,0 9 94 0 0,2-6-24 0 0,-4-14-112 0 0,0-26-285 0 0,0-1 52 0 0,1 1 45 0 0,0 0 39 0 0,0 0-42 0 0,3 1-34 0 0,-4-2 44 0 0,2 2-613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4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108 318 6992 0 0,'0'0'157'0'0,"0"0"23"0"0,0 0 12 0 0,-1 0-27 0 0,-4-1 24 0 0,0 1 39 0 0,-4 0 321 0 0,-5-1 777 0 0,8 2-789 0 0,-1 2-34 0 0,4-1-307 0 0,-1 0-45 0 0,-7 9 316 0 0,2 1-98 0 0,2 2-83 0 0,1 1-68 0 0,1 10 27 0 0,0 14 1 0 0,2-13-58 0 0,-1 3 295 0 0,1 27-483 0 0,2-44 76 0 0,2 0 1 0 0,0 0 0 0 0,0 0 0 0 0,1-1 0 0 0,1 1 0 0 0,0 2-77 0 0,6 5 89 0 0,-8-18-75 0 0,0 0 0 0 0,0 0 1 0 0,0 0-1 0 0,-1 0 0 0 0,1 0 0 0 0,1 0 0 0 0,-1 0 0 0 0,0-1 0 0 0,0 1 0 0 0,0 0 0 0 0,0 0-14 0 0,1-1 16 0 0,-1 0 0 0 0,0 1-1 0 0,0-1 1 0 0,1 0 0 0 0,-1 0 0 0 0,0 0 0 0 0,1 0 0 0 0,-1 0-1 0 0,1 0 1 0 0,-1 0 0 0 0,0 0 0 0 0,0 0 0 0 0,1-1-1 0 0,-1 1 1 0 0,0 0 0 0 0,1-1 0 0 0,-1 0 0 0 0,0 1 0 0 0,0-1-1 0 0,0 1 1 0 0,0-1 0 0 0,1 0 0 0 0,-1 0 0 0 0,0 0 0 0 0,0-1-16 0 0,3-1 21 0 0,-1 0 0 0 0,0 0 0 0 0,0-1 0 0 0,-1 1 0 0 0,1-1 0 0 0,-1 0 0 0 0,1 0 0 0 0,0-4-21 0 0,6-14 21 0 0,-5 11-54 0 0,-1 0-38 0 0,0 3-43 0 0,-1-1 55 0 0,0 0 46 0 0,-1 0 41 0 0,0-3 48 0 0,0 1 36 0 0,2-23 316 0 0,-3 20-265 0 0,1 0-43 0 0,0 5-77 0 0,0 0-38 0 0,1-8-124 0 0,2-18-62 0 0,-2 2 104 0 0,-2 32 137 0 0,0 1 48 0 0,0 0 11 0 0,0 0-39 0 0,0 0-98 0 0,0 0-51 0 0,0 0-87 0 0,0 0 10 0 0,0 1 64 0 0,0-1 45 0 0,4 6-18 0 0,7 13 17 0 0,-3 2 46 0 0,1 14 70 0 0,-1 0 52 0 0,-1 2 37 0 0,-3-22-94 0 0,9 36 152 0 0,0-18-41 0 0,3-5 25 0 0,7 2 77 0 0,-23-30-527 0 0,0 0 119 0 0,0 0 98 0 0,1 0 77 0 0,-1 1 101 0 0,2 0 319 0 0,-1-1-367 0 0,-1 1-51 0 0,1-1-55 0 0,-1 0-42 0 0,0 1-46 0 0,1-1-54 0 0,-1 0-87 0 0,0 1-83 0 0,1-1-91 0 0,-1 0-101 0 0,0 1-110 0 0,0-1-119 0 0,0 0 320 0 0,0 0-33 0 0,0 0-34 0 0,0 0-35 0 0,0 0-1504 0 0,0 0-1158 0 0</inkml:trace>
  <inkml:trace contextRef="#ctx0" brushRef="#br0" timeOffset="463.76">508 0 7848 0 0,'0'0'232'0'0,"0"0"34"0"0,0 1-38 0 0,0-1-102 0 0,0 1-70 0 0,0 2-12 0 0,0-1 52 0 0,0-1 30 0 0,0 0 76 0 0,17 29 977 0 0,-8-15-650 0 0,-4-7-299 0 0,-2-1-32 0 0,10 22 353 0 0,-4 1-55 0 0,-1 1-50 0 0,-1-1-43 0 0,1 33 294 0 0,-1 1-104 0 0,-1 3-19 0 0,-2 4-59 0 0,-3-43 2 0 0,3 20-517 0 0,-2-28 145 0 0,0 9 14 0 0,1 8 20 0 0,0-13-25 0 0,-2-21-143 0 0,-1 0-13 0 0,0 2 28 0 0,0 3 37 0 0,0-7 24 0 0,0-1-32 0 0,0 0-109 0 0,0 0-26 0 0,0 0-6 0 0,0 0 17 0 0,0 0-34 0 0,0 0-41 0 0,0 0-35 0 0,0 0-143 0 0,0 0-41 0 0,0 0-970 0 0,0 0-67 0 0</inkml:trace>
  <inkml:trace contextRef="#ctx0" brushRef="#br0" timeOffset="1158.9">365 390 7800 0 0,'0'0'174'0'0,"0"0"29"0"0,0 0 13 0 0,3-1-50 0 0,3-1-109 0 0,1-1-11 0 0,1-1 84 0 0,-1 0 67 0 0,1 1 54 0 0,1-2 99 0 0,12-5 533 0 0,-8 4-410 0 0,-4 3-219 0 0,0 0-102 0 0,-2 1 137 0 0,-1 0-45 0 0,2-1 10 0 0,-2 1-44 0 0,18-3 344 0 0,-12 5-289 0 0,34 1 106 0 0,1 0-72 0 0,-19 1-168 0 0,-1-2-36 0 0,1 1-41 0 0,-1-1-47 0 0,0-1-49 0 0,0 0-55 0 0,0-2-60 0 0,-1-1-64 0 0,20-6-287 0 0,-18 4 136 0 0,-26 5 328 0 0,30-6-543 0 0,-22 4 327 0 0,-1 0-81 0 0,-8 3 87 0 0,9 3-632 0 0,-7-1 533 0 0,0 2 49 0 0,-1-2 202 0 0,-1 0 42 0 0,1 1 57 0 0,1 1 101 0 0,4 7-104 0 0,0 2 87 0 0,0 3 96 0 0,1 9 166 0 0,1-1-32 0 0,-5-12-90 0 0,-1 0 0 0 0,0 0 0 0 0,0 1-1 0 0,-2-1 1 0 0,0 0 0 0 0,0 1 0 0 0,-1 1-221 0 0,1 11 425 0 0,2 1 50 0 0,-1-10-207 0 0,1 8 282 0 0,-3-15-399 0 0,-1 0-43 0 0,1-4-2 0 0,3 6 38 0 0,-1-6 4 0 0,-1-2-25 0 0,-1 0 48 0 0,0-1-356 0 0,-3 1-119 0 0,2-2 137 0 0,0-1-105 0 0,0 0 89 0 0,1 0-39 0 0,0 1-104 0 0,0-1-49 0 0,0 0-45 0 0,0 0-39 0 0,-1 0-135 0 0,1 0-38 0 0,0 1-163 0 0,0-1-440 0 0</inkml:trace>
  <inkml:trace contextRef="#ctx0" brushRef="#br0" timeOffset="1470.07">898 134 11408 0 0,'-8'-4'159'0'0,"-11"-8"292"0"0,7 4-239 0 0,4 3-147 0 0,1-1-106 0 0,4 2 228 0 0,-1-1 49 0 0,-4-16 660 0 0,7 15-564 0 0,1 5-301 0 0,0 0 0 0 0,0 0 0 0 0,0 0 0 0 0,0 0 0 0 0,1 1 0 0 0,-1-1 0 0 0,0 0 0 0 0,1 0 0 0 0,-1 0-1 0 0,0 1 1 0 0,1-1 0 0 0,-1 0 0 0 0,1 1 0 0 0,0-2-31 0 0,2-1 98 0 0,1 0-56 0 0,-2 1-53 0 0,1 1-34 0 0,-1-1-38 0 0,1 1-44 0 0,-1 0-48 0 0,1 0-52 0 0,-1 0-59 0 0,0 1-61 0 0,-1 0 30 0 0,-1 0-49 0 0,1 0-44 0 0,0 0-39 0 0,0-1-133 0 0,0 1-38 0 0,0 0-161 0 0,0 0-431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7.9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7 9728 0 0,'0'0'284'0'0,"-1"0"1"0"0,0-2-223 0 0,-2 0-24 0 0,2 1-51 0 0,0 0-63 0 0,0 1-59 0 0,1 0-88 0 0,0 0 223 0 0,0-1-326 0 0,-1 1-93 0 0,1 0 54 0 0,0 0-35 0 0,0 0-476 0 0,0 0-383 0 0,0 0-726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11.8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8864 0 0,'0'8'230'0'0,"0"0"-64"0"0,1 0-54 0 0,-1 0-43 0 0,2 2-29 0 0,1 16-26 0 0,-1-14 19 0 0,0-1 64 0 0,0 1 99 0 0,-1-6-50 0 0,-1 0 36 0 0,1 0 42 0 0,0 0 45 0 0,5 42 1255 0 0,-2-14 52 0 0,-1 0 0 0 0,-1 4-1576 0 0,-2-29 247 0 0,0-7-30 0 0,0-2-7 0 0,0 0-17 0 0,0 0-62 0 0,0 0-31 0 0,0 0-5 0 0,0 0 0 0 0,0 0-7 0 0,0-1 19 0 0,3-6-53 0 0,6-34 127 0 0,-1-1-93 0 0,1-4-99 0 0,1 1-111 0 0,5 0-109 0 0,4 2-107 0 0,-18 41 319 0 0,1 0-1 0 0,-1 0 0 0 0,0 0 1 0 0,1 0-1 0 0,-1 1 0 0 0,1-1 1 0 0,-1 0-1 0 0,1 1 1 0 0,0-1-1 0 0,0 1 0 0 0,0-1 1 0 0,0 1-1 0 0,0 0 0 0 0,0 0 1 0 0,0 0-1 0 0,0 0 1 0 0,0 0-1 0 0,0 0 0 0 0,2 0 20 0 0,-3 1-11 0 0,1 0 0 0 0,0 0 0 0 0,0 0 0 0 0,0 0 0 0 0,0 0 0 0 0,-1 1-1 0 0,1-1 1 0 0,0 0 0 0 0,0 1 0 0 0,-1-1 0 0 0,1 1 0 0 0,0 0 0 0 0,0 0 0 0 0,-1-1-1 0 0,1 1 1 0 0,-1 0 0 0 0,1 0 0 0 0,-1 1 0 0 0,1-1 0 0 0,-1 0 0 0 0,0 0-1 0 0,0 1 1 0 0,1-1 0 0 0,-1 1 11 0 0,4 5-30 0 0,0 0 1 0 0,-1 1-1 0 0,0-1 0 0 0,0 1 1 0 0,1 4 29 0 0,4 16-32 0 0,0-1 37 0 0,-4-11 18 0 0,-1 3 186 0 0,0-1-1 0 0,0 7-208 0 0,-1-7 83 0 0,0 0-53 0 0,1-1-74 0 0,1 0-96 0 0,-4-16-58 0 0,-1 0 72 0 0,0 1 63 0 0,1-1 52 0 0,-1 1 104 0 0,2 3 339 0 0,-2-3-349 0 0,0 0-71 0 0,0-1-49 0 0,0 0-41 0 0,0 0-47 0 0,0 0-51 0 0,0 0-76 0 0,0 0-75 0 0,0 0-79 0 0,1 1-88 0 0,-1-1-94 0 0,0 0-102 0 0,0 0-108 0 0,0 1-116 0 0,0-1-977 0 0,0 2-1075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12.8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78 137 7568 0 0,'0'0'166'0'0,"0"0"29"0"0,0 0 14 0 0,1 0-44 0 0,5-1-108 0 0,4-1 9 0 0,-1-1 116 0 0,-1 0 39 0 0,0 1 46 0 0,17-8 721 0 0,-15 5-611 0 0,1-1-88 0 0,-5 3-195 0 0,-1 0-42 0 0,14-8 309 0 0,6-3 142 0 0,-18 8-372 0 0,0 0-36 0 0,-1-4-39 0 0,-7 6-56 0 0,1 3 8 0 0,0 0 4 0 0,0-1 0 0 0,0 0 0 0 0,0 0-1 0 0,-1 0 1 0 0,1 0 0 0 0,0 0 0 0 0,-1 0 0 0 0,0 1-1 0 0,1-1 1 0 0,-1 0 0 0 0,0 0 0 0 0,0 1-1 0 0,0-1 1 0 0,0 1 0 0 0,0-1 0 0 0,0 1 0 0 0,0-1-1 0 0,0 1 1 0 0,-1-1-12 0 0,0 1 12 0 0,0-1 1 0 0,0 1-1 0 0,0 0 0 0 0,0 0 0 0 0,0 0 1 0 0,-1 0-1 0 0,1 0 0 0 0,0 0 0 0 0,-1 0 1 0 0,1 1-1 0 0,0 0 0 0 0,-1-1 0 0 0,0 1-12 0 0,-3 0 18 0 0,1 0 0 0 0,0 0-1 0 0,-1 0 1 0 0,1 1 0 0 0,0 0 0 0 0,-3 0-18 0 0,3 1 10 0 0,1-1 1 0 0,-1 1 0 0 0,0 0 0 0 0,0 0 0 0 0,1 0 0 0 0,-1 1-11 0 0,-4 3 49 0 0,0 0 0 0 0,1 1 0 0 0,-6 5-49 0 0,6-4 76 0 0,0 1 1 0 0,1 0-1 0 0,-3 4-76 0 0,4-4 89 0 0,-1 1 1 0 0,2 1-1 0 0,-1-1 0 0 0,1 3-89 0 0,1-3 90 0 0,1-1 0 0 0,0 1 0 0 0,0 0 0 0 0,1 0 0 0 0,1 0 0 0 0,0 0 0 0 0,0 9-90 0 0,1-15 21 0 0,0 1 1 0 0,0-1 0 0 0,1 0 0 0 0,0 0 0 0 0,0 1 0 0 0,0-1 0 0 0,0 0 0 0 0,1 0 0 0 0,-1 0 0 0 0,1 0 0 0 0,0 0 0 0 0,0 0-1 0 0,1-1 1 0 0,-1 1 0 0 0,1-1 0 0 0,2 3-22 0 0,8 6 65 0 0,7 0-35 0 0,3-5-83 0 0,1-4-108 0 0,-12-3 31 0 0,1-1-37 0 0,-4-1 24 0 0,-6 2 53 0 0,0-1-35 0 0,0 1-14 0 0,-1-1-36 0 0,1 1-41 0 0,0-1-48 0 0,-1 1-48 0 0,1-1-47 0 0,0 1-41 0 0,-1-1-36 0 0,2 1-128 0 0,-1-1-36 0 0,7-1-1325 0 0,-10 2 1907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13.2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124 500 8808 0 0,'0'0'197'0'0,"0"0"24"0"0,0 0-18 0 0,0 0-88 0 0,-1 0-62 0 0,-3 2-19 0 0,2-1 12 0 0,-9 3-95 0 0,2 1 74 0 0,0 0 62 0 0,0 1 50 0 0,-4 6 197 0 0,-6 13 302 0 0,12-13-393 0 0,0 0-59 0 0,1 1-1 0 0,0 0 1 0 0,1 0-1 0 0,-1 6-183 0 0,3-8 153 0 0,1 1-1 0 0,0-1 0 0 0,0 4-152 0 0,1-5 100 0 0,1 0-1 0 0,0 0 1 0 0,1-1 0 0 0,0 1-1 0 0,1 3-99 0 0,6 18 208 0 0,5-1-35 0 0,3-5-33 0 0,-11-17-108 0 0,0-1-1 0 0,1 0 1 0 0,0 0-1 0 0,1 0-31 0 0,9 7 79 0 0,-15-13-73 0 0,1 0 0 0 0,-1-1 0 0 0,1 1 0 0 0,-1 0 0 0 0,1-1 0 0 0,0 1 0 0 0,-1-1 0 0 0,1 1 0 0 0,-1-1 0 0 0,1 0 0 0 0,0 0 0 0 0,-1 0 0 0 0,1 0 0 0 0,0 0 0 0 0,-1 0 0 0 0,1 0 0 0 0,0 0 0 0 0,-1-1 0 0 0,1 1 0 0 0,0-1 0 0 0,-1 1-1 0 0,1-1 1 0 0,-1 0 0 0 0,1 1 0 0 0,-1-1 0 0 0,1 0 0 0 0,-1 0 0 0 0,0 0 0 0 0,0 0 0 0 0,1 0 0 0 0,-1-1-6 0 0,4-2 27 0 0,0 0-1 0 0,0-1 0 0 0,0 0 0 0 0,-1 0 1 0 0,0-1-1 0 0,0 1 0 0 0,1-3-26 0 0,1-2 18 0 0,-1-1 0 0 0,0 0 0 0 0,2-10-18 0 0,-2 5 31 0 0,-1-1 1 0 0,-1 1-1 0 0,0-1 1 0 0,-1-2-32 0 0,0-16 114 0 0,-2-20-114 0 0,-2-4 31 0 0,2 55-30 0 0,-2-50-53 0 0,-1-1-85 0 0,0 2-57 0 0,-2-97-470 0 0,5 85 415 0 0,2 8 92 0 0,2 0 91 0 0,-3 14 51 0 0,-1 28 58 0 0,0 14 30 0 0,0 1 85 0 0,0 0 135 0 0,0 0 10 0 0,0 0-27 0 0,0 2-118 0 0,3 6-47 0 0,0 1-1 0 0,0 0 1 0 0,0 7-111 0 0,4 31 281 0 0,0-1-32 0 0,15 90 375 0 0,-17-98-464 0 0,3 30 121 0 0,-2 0-40 0 0,-2 0-58 0 0,-3-1-73 0 0,0-47-95 0 0,6 37 153 0 0,-3-33-136 0 0,1-3-72 0 0,0 0-98 0 0,-3-11 28 0 0,-2-8 87 0 0,1 0-27 0 0,0 1-45 0 0,-1-2-5 0 0,0 1-38 0 0,1-1-12 0 0,-1 0-36 0 0,1 1-40 0 0,-1-1-46 0 0,1 0-84 0 0,-1 0-55 0 0,1 1-49 0 0,0-1-42 0 0,0 0-148 0 0,0 1-43 0 0,0 0-181 0 0,1 1-486 0 0,-2-3 1228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14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0 7512 0 0,'0'0'166'0'0,"0"0"29"0"0,0 0 13 0 0,-1 2-29 0 0,-6 4-87 0 0,2 0 88 0 0,1 1 53 0 0,-3 10 367 0 0,5-5-315 0 0,1-4-186 0 0,1 0-75 0 0,0 12 202 0 0,-1-1-41 0 0,0 25 190 0 0,3-14-66 0 0,2 8 108 0 0,0-1-33 0 0,3 19 425 0 0,2 0 1 0 0,5 6-810 0 0,-11-52 90 0 0,26 100 919 0 0,-7-39-262 0 0,-12-38-445 0 0,-5-2 51 0 0,-5-29-278 0 0,0-2-3 0 0,0 0 5 0 0,0 0 23 0 0,0 0 11 0 0,0 0 1 0 0,6-4 80 0 0,0-5-52 0 0,0-12 30 0 0,-4 17-131 0 0,1-8 40 0 0,4-8-21 0 0,-1 0-79 0 0,3-3-83 0 0,8-10-142 0 0,-13 28 183 0 0,-1 0-1 0 0,1 0 0 0 0,0 0 0 0 0,4-3 64 0 0,11-6-121 0 0,0 5 79 0 0,2 4 73 0 0,-19 5-51 0 0,1 0 0 0 0,-1 0 0 0 0,0 0 0 0 0,0 0 0 0 0,1 0 0 0 0,-1 0 0 0 0,0 1 0 0 0,0-1 0 0 0,0 1 0 0 0,1 0 1 0 0,-1-1-1 0 0,0 1 0 0 0,0 1 20 0 0,1-1-17 0 0,-1 0-1 0 0,0 1 1 0 0,1 0 0 0 0,-1-1 0 0 0,0 1 0 0 0,0 0 0 0 0,0 0-1 0 0,0 0 1 0 0,0 1 0 0 0,0 0 17 0 0,5 11-42 0 0,-3 2 34 0 0,-4 0 39 0 0,-6 1 43 0 0,-6 3 116 0 0,7-12-90 0 0,-1 0 0 0 0,0-1 0 0 0,0 1 0 0 0,-1-1 0 0 0,-1 1-100 0 0,-9 5 153 0 0,-1-3-38 0 0,-2-4-50 0 0,-2-4-65 0 0,14-2 19 0 0,0 0-53 0 0,1-1-50 0 0,-1-1-43 0 0,-1 0-74 0 0,0-1-47 0 0,-4-4-188 0 0,2-1-51 0 0,7 5 172 0 0,0 0-110 0 0,-1 0-108 0 0,-4-5-793 0 0,7 5 961 0 0,0-1 46 0 0,1-7-879 0 0</inkml:trace>
  <inkml:trace contextRef="#ctx0" brushRef="#br0" timeOffset="485.7">583 458 10568 0 0,'0'0'233'0'0,"0"1"-3"0"0,-1-1-98 0 0,1 1-62 0 0,-1 3-6 0 0,0-2 1 0 0,0 8-95 0 0,0 0 101 0 0,1 0 89 0 0,1 0 72 0 0,0 0 54 0 0,0 0 43 0 0,1-2 101 0 0,0 0-1 0 0,0-1 1 0 0,1 1-1 0 0,3 6-429 0 0,0-1 449 0 0,2-2-106 0 0,-1-2-50 0 0,2-1-47 0 0,-4-5-148 0 0,-1 0 0 0 0,1 0 0 0 0,0 0-1 0 0,0-1 1 0 0,0 0 0 0 0,1 1-98 0 0,17 2 362 0 0,-8-4-67 0 0,-3-4 5 0 0,-2-2 64 0 0,-4 1-142 0 0,0 0-57 0 0,-1-1-49 0 0,0 0-41 0 0,3-5-14 0 0,-6 6-60 0 0,1 0 0 0 0,-1 0-1 0 0,0-1 1 0 0,0 1 0 0 0,0-2-1 0 0,0-3 55 0 0,0-1 63 0 0,3-10-43 0 0,-3 15-48 0 0,-1-1 0 0 0,0 0-1 0 0,0 0 1 0 0,0-6-27 0 0,-1 10 5 0 0,-1 2-5 0 0,1-1 0 0 0,0 1-1 0 0,0-1 1 0 0,0 1-1 0 0,0-1 1 0 0,0 0-1 0 0,0 1 1 0 0,1-1 0 0 0,-1 1-1 0 0,0-1 1 0 0,0 1-1 0 0,0-1 1 0 0,0 1 0 0 0,1-1-1 0 0,-1 1 1 0 0,0 0-1 0 0,0-1 1 0 0,1 1-1 0 0,-1-1 1 0 0,0 1 0 0 0,1-1-1 0 0,-1 1 1 0 0,1 0 0 0 0,-1-2-70 0 0,0 2 2 0 0,0 0 4 0 0,0 0 0 0 0,2 2 5 0 0,2 6 54 0 0,-2-3 5 0 0,1-1 0 0 0,-1 1 0 0 0,0-1 0 0 0,0 1 0 0 0,-1 0 0 0 0,1-1 0 0 0,-1 1 0 0 0,0 0 0 0 0,-1 0 0 0 0,1 0 0 0 0,-1 1 0 0 0,1 54 0 0 0,-2-32 0 0 0,1 17-6 0 0,-2-2-173 0 0,-4 19 179 0 0,1-26-31 0 0,-3 1 63 0 0,-3-2 89 0 0,5-17-18 0 0,-2-1 33 0 0,4-8-136 0 0,0 0 0 0 0,-1-1 0 0 0,-3 3 0 0 0,-19 22 108 0 0,-5-4 84 0 0,-4-4 63 0 0,12-11 24 0 0,-1-1 1 0 0,-1-1-1 0 0,-9 3-279 0 0,-13 2 322 0 0,42-15-390 0 0,0-1 60 0 0,-2 1 49 0 0,-12 2 111 0 0,12-3-127 0 0,-3 0-69 0 0,5-1-30 0 0,1 0-43 0 0,-3 0-141 0 0,4-1 84 0 0,0 1-33 0 0,1-1-37 0 0,-1 1-37 0 0,1-1-41 0 0,-1 0-44 0 0,3 1-71 0 0,0-1-66 0 0,0 1-59 0 0,0 0-53 0 0,-1-1-181 0 0,1 1-51 0 0,-1 0-219 0 0,0-1-589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12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145 0 11728 0 0,'0'0'342'0'0,"0"0"-118"0"0,0 2-102 0 0,0 15-25 0 0,0 3-60 0 0,1 10-35 0 0,4 23 53 0 0,-2-7 54 0 0,1 60 201 0 0,-4-41-200 0 0,1-32 61 0 0,1 0 76 0 0,0 0 63 0 0,1 0 45 0 0,1 24 314 0 0,-2-42-486 0 0,-1 0-51 0 0,3 29 121 0 0,-4-31-212 0 0,2 17 112 0 0,-1-21-125 0 0,-1 1-33 0 0,1 0-47 0 0,-1-1-59 0 0,0-7-15 0 0,0-2 32 0 0,0 0-18 0 0,0 0-65 0 0,0 0-176 0 0,0 0-322 0 0,0 0 387 0 0,0 0-12 0 0,0 0 130 0 0,0 0-32 0 0,0 0-38 0 0,0 0-41 0 0,0 0-46 0 0,0 0-43 0 0,0 0-475 0 0,0 0-315 0 0,0 0-742 0 0</inkml:trace>
  <inkml:trace contextRef="#ctx0" brushRef="#br0" timeOffset="266.27">0 377 9968 0 0,'0'0'292'0'0,"0"0"0"0"0,0 0-230 0 0,2-1-23 0 0,0-1-37 0 0,0 0 0 0 0,1 0-1 0 0,-1 1 1 0 0,1-1 0 0 0,-1 1 0 0 0,4-2-2 0 0,20-7 130 0 0,0 0 116 0 0,-14 5-152 0 0,0 0 40 0 0,25-10 400 0 0,-15 7-233 0 0,-9 3-128 0 0,42-14 119 0 0,-16 9-202 0 0,-7 3-117 0 0,-16 4-31 0 0,-1 1-34 0 0,8-1 11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3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493 194 8144 0 0,'0'0'234'0'0,"0"0"6"0"0,0-1-153 0 0,-1-6-72 0 0,0 3 11 0 0,0-1 48 0 0,-1 1 44 0 0,1-1 39 0 0,-2-2 178 0 0,0 0 69 0 0,-8-15 1099 0 0,6 12-923 0 0,1 6-332 0 0,1-1-45 0 0,-1 1-52 0 0,1-1-62 0 0,-4-2 246 0 0,1-1-47 0 0,-4-4 131 0 0,-9-7 188 0 0,10 11-320 0 0,-13-7 147 0 0,0 2-39 0 0,-2 3-48 0 0,0 2-53 0 0,-1 4-61 0 0,0 5-66 0 0,0 5-74 0 0,0 6-80 0 0,15-5-13 0 0,0 0 0 0 0,1 1 0 0 0,-1 1 0 0 0,1-1 0 0 0,1 2 0 0 0,0-1 0 0 0,-5 8-1 0 0,11-14 1 0 0,0 0 0 0 0,0 0 0 0 0,1 0 0 0 0,-1 0 0 0 0,1 0 0 0 0,0 0-1 0 0,0 0 1 0 0,0 0 0 0 0,0 1 0 0 0,0-1 0 0 0,1 0 0 0 0,-1 1 0 0 0,1-1-1 0 0,0 1 1 0 0,0-1 0 0 0,0 0 0 0 0,1 1 0 0 0,0 2 0 0 0,2 7-15 0 0,1 0 0 0 0,0-1-1 0 0,0 1 1 0 0,4 4 15 0 0,7 19-9 0 0,-4-2 10 0 0,6 15 5 0 0,-7-15 47 0 0,4 12 2 0 0,-7-23 3 0 0,0 0-1 0 0,-2 1-57 0 0,9 57 165 0 0,-4-19-21 0 0,-2-21-3 0 0,-2-5-15 0 0,1 1 44 0 0,-1-6 14 0 0,3 42 292 0 0,-6-40 112 0 0,4 18-588 0 0,5 4 423 0 0,-4-17-207 0 0,-1-8-113 0 0,-7-22-37 0 0,0-6 12 0 0,0-2-12 0 0,0 0-44 0 0,0 0-60 0 0,0 0-66 0 0,0 0-133 0 0,0-1 6 0 0,1-3-229 0 0,-1 2 95 0 0,0 1 131 0 0,0 0-49 0 0,0-1-190 0 0,0 2 187 0 0,0-1-36 0 0,0 0-307 0 0,-1 0 267 0 0,1 1-33 0 0,0-1-36 0 0,0 0-38 0 0,0 1-40 0 0,0-1-42 0 0,-1-2-1674 0 0,-2-1-1256 0 0</inkml:trace>
  <inkml:trace contextRef="#ctx0" brushRef="#br0" timeOffset="283.24">0 662 10536 0 0,'0'0'233'0'0,"0"0"39"0"0,1 0-29 0 0,-1 0-103 0 0,1-1-77 0 0,3 0-17 0 0,-2-1 13 0 0,6-1-29 0 0,0 0 0 0 0,-1 0 0 0 0,1 0 0 0 0,0 1 0 0 0,1 0-30 0 0,8-2 144 0 0,-8 3-27 0 0,0-1 39 0 0,2 0 100 0 0,-1 0 82 0 0,16-3 246 0 0,0 1-60 0 0,1-1-55 0 0,0 1-49 0 0,-1-1-43 0 0,1 1-39 0 0,26-6 243 0 0,-34 7-386 0 0,0 0-35 0 0,20-1 81 0 0,25-3 6 0 0,-59 6-401 0 0,0 0 101 0 0,0 0 84 0 0,10 0 259 0 0,-8 0-214 0 0,-1 1-106 0 0,-4-1-35 0 0,1 1-39 0 0,0 0-27 0 0,-1 0-40 0 0,1-1-44 0 0,0 1-48 0 0,-1 0-52 0 0,1 0-55 0 0,-1 0-60 0 0,1 0-63 0 0,-1-1 15 0 0,0 1-53 0 0,1 0-54 0 0,-1 0-57 0 0,6-1-1393 0 0,3 0-1162 0 0,-10 1 3173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11.0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288 17 8984 0 0,'-10'-4'262'0'0,"0"1"-48"0"0,-1 0-46 0 0,0 1-39 0 0,-4 0-21 0 0,1 1-41 0 0,-7 0-27 0 0,2 0-46 0 0,-20 2 521 0 0,23 0-92 0 0,0 0 1 0 0,-11 4-424 0 0,11-3 257 0 0,11-2-166 0 0,0 1 0 0 0,-1 0-1 0 0,1 0 1 0 0,0 0 0 0 0,0 0 0 0 0,0 1-1 0 0,1 0 1 0 0,-1 0 0 0 0,0 0 0 0 0,1 0 0 0 0,-1 1-91 0 0,3-1 120 0 0,2-2-119 0 0,0 0 0 0 0,0 1 0 0 0,0-1 0 0 0,-1 1 0 0 0,1-1 0 0 0,0 0 0 0 0,0 1 0 0 0,0-1 0 0 0,0 1 0 0 0,0-1 0 0 0,0 0 1 0 0,-1 1-1 0 0,1-1 0 0 0,0 1 0 0 0,0-1 0 0 0,0 1 0 0 0,1-1 0 0 0,-1 0 0 0 0,0 1 0 0 0,0-1 0 0 0,0 1 0 0 0,0-1 0 0 0,0 0 0 0 0,0 1-1 0 0,9 9-3 0 0,-8-9 5 0 0,13 13-55 0 0,9 6 34 0 0,1 1 8 0 0,-9-6-32 0 0,8 10 32 0 0,-12-15 16 0 0,-2 1 1 0 0,1 0 0 0 0,0 3-6 0 0,-3-4 50 0 0,-1 0 1 0 0,-1 0-1 0 0,0 0 1 0 0,2 8-51 0 0,2 13 148 0 0,-6 0 45 0 0,-5 0 57 0 0,-7-2 68 0 0,7-25-239 0 0,-1 1 0 0 0,1-1 0 0 0,-1 1 1 0 0,0-1-1 0 0,-1 0-79 0 0,0 1 121 0 0,0-1 0 0 0,0 0 0 0 0,0 0 1 0 0,-5 2-122 0 0,7-4-140 0 0,0-1 65 0 0,0 0 58 0 0,-1 1 46 0 0,-1 0 131 0 0,-8 3 386 0 0,9-4-433 0 0,-1 0-70 0 0,2 0-62 0 0,0-1-38 0 0,-1 1-45 0 0,1-1-50 0 0,0 0-73 0 0,-1 1-70 0 0,1-1-76 0 0,0 0-84 0 0,0 0-90 0 0,-1 0-97 0 0,1-1-102 0 0,0 1-111 0 0,-1-1-943 0 0,-1 0-1033 0 0</inkml:trace>
  <inkml:trace contextRef="#ctx0" brushRef="#br0" timeOffset="369.01">412 190 6000 0 0,'0'0'148'0'0,"0"0"-61"0"0,0 0-47 0 0,3 2 26 0 0,1 0-148 0 0,0 0 37 0 0,0-1 38 0 0,0 1 33 0 0,5 0 123 0 0,-1-1 113 0 0,3 0 180 0 0,-1-1 112 0 0,3-1 219 0 0,5-3 510 0 0,0-2 1 0 0,-6 1-507 0 0,-3-1-219 0 0,0 0-112 0 0,-2 1-179 0 0,-1-1-112 0 0,-2 3-125 0 0,-1 0-35 0 0,-1-1-35 0 0,1 1-39 0 0,5-6 402 0 0,1-1-59 0 0,-1-1-93 0 0,-6-1-107 0 0,-2 11-68 0 0,0 0-1 0 0,0 0 1 0 0,0 1 0 0 0,0-1 0 0 0,-1 0-1 0 0,1 0 1 0 0,0 0 0 0 0,-1 0 0 0 0,1 1-1 0 0,-1-1 1 0 0,1 0 0 0 0,-1 0 0 0 0,1 0 4 0 0,-3-2 1 0 0,0-1 1 0 0,1 1-1 0 0,-1 0 1 0 0,0 0-1 0 0,-1 1 1 0 0,1-1-1 0 0,0 1 1 0 0,-4-3-2 0 0,6 5 2 0 0,-1 0-1 0 0,1-1 1 0 0,0 1 0 0 0,0 0 0 0 0,0 0 0 0 0,0 0 0 0 0,0 0 0 0 0,-1 0 0 0 0,1 0 0 0 0,0 0 0 0 0,0 0 0 0 0,0 0 0 0 0,0 1 0 0 0,-1-1 0 0 0,1 1 0 0 0,0-1 0 0 0,0 0 0 0 0,0 1 0 0 0,0 0 0 0 0,0-1 0 0 0,0 1 0 0 0,0 0 0 0 0,0-1-1 0 0,1 1 1 0 0,-1 0 0 0 0,0 0 0 0 0,0 0 0 0 0,0 0 0 0 0,1-1 0 0 0,-1 2-2 0 0,-1 0 2 0 0,-2 3 2 0 0,0 0 0 0 0,1 0 0 0 0,0 1 0 0 0,0-1 0 0 0,0 1 0 0 0,0-1 0 0 0,1 1 0 0 0,0 0 0 0 0,0 0 1 0 0,1 0-1 0 0,-1 2-4 0 0,-1 15 21 0 0,0 0 0 0 0,1 10-21 0 0,0-6-11 0 0,2 2-72 0 0,4 4 42 0 0,-2-23 42 0 0,1 0-1 0 0,0 1 0 0 0,0-1 0 0 0,1 0 1 0 0,0-1-1 0 0,0 1 0 0 0,6 7 0 0 0,-7-13 6 0 0,-1 0 0 0 0,1-1 0 0 0,1 0 0 0 0,-1 1 0 0 0,0-1 0 0 0,1-1 0 0 0,-1 1 0 0 0,1 0-6 0 0,0-1 2 0 0,0 1 0 0 0,1-1 0 0 0,-1 0 0 0 0,1 0 0 0 0,-1-1 0 0 0,1 0 0 0 0,1 1-2 0 0,-2-1-3 0 0,1 0 0 0 0,-1-1-1 0 0,1 0 1 0 0,-1 1 0 0 0,1-1-1 0 0,0-1 1 0 0,-1 1 0 0 0,1-1 0 0 0,-1 0-1 0 0,0 0 1 0 0,1 0 0 0 0,-1-1-1 0 0,0 1 1 0 0,1-1 0 0 0,-1 0 0 0 0,3-2 3 0 0,-2 1-131 0 0,3-1 55 0 0,-2 0 27 0 0,-1 2-22 0 0,-2 0-33 0 0,1-1-56 0 0,-1 1-26 0 0,-1 0-56 0 0,1-1-66 0 0,0 1-73 0 0,-2 1 78 0 0,0-1-43 0 0,0 1-40 0 0,0 0-34 0 0,1-1-122 0 0,-1 0-33 0 0,3-3-1271 0 0,-4 5 1840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9.4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8 209 7632 0 0,'1'2'166'0'0,"3"10"108"0"0,-1 2-87 0 0,-1 1-72 0 0,0 1-59 0 0,2 11-62 0 0,-3-19-49 0 0,1 0 36 0 0,1 9 75 0 0,1-1 112 0 0,-1 0 94 0 0,1 2 125 0 0,0 1 68 0 0,6 37 1049 0 0,-4-19-700 0 0,1 0-61 0 0,2 18 253 0 0,-5-33-312 0 0,-2 1 0 0 0,0 15-684 0 0,-2-34 67 0 0,0 9 219 0 0,0-1 0 0 0,-1 1 0 0 0,0-1 0 0 0,-3 12-286 0 0,3-21 27 0 0,0-1 72 0 0,0-1 89 0 0,-1 0 175 0 0,0-2 3 0 0,0-1-171 0 0,0 1-89 0 0,0-2-69 0 0,0 2-74 0 0,-1-2-76 0 0,-12-14 258 0 0,3-5-44 0 0,7 12-66 0 0,1 0 1 0 0,1-1-1 0 0,-2-8-35 0 0,-1-10 36 0 0,1-1 0 0 0,1-14-36 0 0,2-19 25 0 0,7-3-87 0 0,-1 36-47 0 0,2-1 0 0 0,2-5 109 0 0,0 10-159 0 0,1 0 0 0 0,6-12 159 0 0,-6 19-54 0 0,1 0-1 0 0,1 1 1 0 0,7-7 54 0 0,-1-1-77 0 0,0 4 55 0 0,-13 18-7 0 0,0 0 0 0 0,1 0 0 0 0,-1 1 0 0 0,1-1 0 0 0,-1 1 0 0 0,5-2 29 0 0,-7 4-10 0 0,0 0 1 0 0,-1 0 0 0 0,1 0 0 0 0,0 0-1 0 0,0 1 1 0 0,0-1 0 0 0,0 1 0 0 0,0-1 0 0 0,-1 1-1 0 0,1 0 1 0 0,0 0 0 0 0,0 0 0 0 0,0 0-1 0 0,0 0 1 0 0,0 0 0 0 0,0 1 0 0 0,0-1-1 0 0,1 1 10 0 0,-1 0 0 0 0,0 0-1 0 0,0 0 1 0 0,0 0-1 0 0,-1 0 0 0 0,1 1 1 0 0,0-1-1 0 0,-1 0 1 0 0,0 1-1 0 0,1-1 0 0 0,-1 1 1 0 0,0-1-1 0 0,1 1 0 0 0,0 1 1 0 0,1 3 1 0 0,-1-1-1 0 0,1 1 1 0 0,-1-1-1 0 0,1 1 0 0 0,-2 0 1 0 0,1 0-1 0 0,-1 0 1 0 0,1 6-1 0 0,-1-2 25 0 0,0 1 1 0 0,-1 0 0 0 0,0 0 0 0 0,-3 10-26 0 0,-7 31 134 0 0,2-24 121 0 0,-8 16-255 0 0,5-18 97 0 0,-10 13 166 0 0,18-34-214 0 0,-1 0 1 0 0,0 0 0 0 0,0-1-1 0 0,0 1 1 0 0,-5 3-50 0 0,-15 7 72 0 0,21-14-214 0 0,1 0 37 0 0,-4 1-7 0 0,2 1 105 0 0,-1-1 66 0 0,-12 5 333 0 0,10-5-267 0 0,2 0-100 0 0,1-1-51 0 0,-2 0-101 0 0,3-1 18 0 0,1 1-34 0 0,-1-1-39 0 0,0 0-40 0 0,1 0-44 0 0,-1 0-47 0 0,0 0-50 0 0,0-1-53 0 0,1 1-56 0 0,-1-1-60 0 0,1 0-62 0 0,-1 0-65 0 0,0 0-69 0 0,1 0-72 0 0,-2-1-1252 0 0,0-1-1162 0 0</inkml:trace>
  <inkml:trace contextRef="#ctx0" brushRef="#br0" timeOffset="403.91">432 102 8928 0 0,'0'0'200'0'0,"0"0"33"0"0,0 0 14 0 0,0 2-41 0 0,0 3-216 0 0,1 0 55 0 0,0 1 50 0 0,0-1 42 0 0,0 2 75 0 0,1-1 39 0 0,5 16 630 0 0,-3-10-374 0 0,-2-4-210 0 0,0-2-89 0 0,0 1-48 0 0,7 29 751 0 0,8 18 298 0 0,0 1 24 0 0,-14-45-1002 0 0,2 3 14 0 0,2 3 63 0 0,-6-10-165 0 0,1 2 35 0 0,1 1 30 0 0,3 5 55 0 0,3 9 153 0 0,-8-16-238 0 0,0 0 32 0 0,-1-5-13 0 0,0-2-6 0 0,0 0-6 0 0,0 0-2 0 0,0 0-6 0 0,0 0-1 0 0,0 0 0 0 0,0 0-1 0 0,0 0-6 0 0,0-1 10 0 0,0-2-66 0 0,0-2-30 0 0,0-5 32 0 0,1-19 1 0 0,2 0-36 0 0,5-29 6 0 0,-1 8-50 0 0,-4 32-36 0 0,2-1 0 0 0,0 1 0 0 0,1-1 0 0 0,1 2 0 0 0,1-3 0 0 0,-4 10 0 0 0,8-14-51 0 0,-7 16 70 0 0,0 1 0 0 0,0-1 0 0 0,1 1 0 0 0,0 0 0 0 0,5-4-19 0 0,3-2-22 0 0,1 2-72 0 0,-3 3-32 0 0,0 1-61 0 0,1 1-71 0 0,0 0-80 0 0,-9 4 53 0 0,6-3-306 0 0,-7 4 349 0 0,1-1-58 0 0,-1 0-78 0 0,1 1-97 0 0,-2 0 94 0 0,1 0-58 0 0,-1-1-64 0 0,1 1-69 0 0,-2 1 148 0 0,1-1-49 0 0,-1 1-44 0 0,1-1-38 0 0,0 0-156 0 0,-1 1-37 0 0,2-1-188 0 0,0-1-508 0 0,-3 2 1432 0 0</inkml:trace>
  <inkml:trace contextRef="#ctx0" brushRef="#br0" timeOffset="939.48">902 250 5640 0 0,'0'0'124'0'0,"1"2"17"0"0,4 2 13 0 0,1 0-66 0 0,19 6 5 0 0,-13-8-12 0 0,-4-1 17 0 0,-1-1 52 0 0,1 0 82 0 0,-1 0 90 0 0,0-1 104 0 0,0 0 121 0 0,11-4 165 0 0,1-1-98 0 0,0 0-77 0 0,-1-1-57 0 0,-8 2-71 0 0,1 1 1 0 0,-2-2-1 0 0,10-5-409 0 0,-1-4 558 0 0,-16 14-528 0 0,-1-1 0 0 0,1 1 0 0 0,-1-1 0 0 0,1 0 0 0 0,-1 1 0 0 0,0-1 0 0 0,0 0 0 0 0,0 0-1 0 0,0 0-29 0 0,0 0 19 0 0,-1 1 0 0 0,1-1 0 0 0,-1 0-1 0 0,0 1 1 0 0,1-1 0 0 0,-1 0-1 0 0,0 1 1 0 0,0-1 0 0 0,0 0-1 0 0,0 1-18 0 0,-4-14 107 0 0,-9-6 8 0 0,10 17-86 0 0,-1 0-1 0 0,0 1 0 0 0,0-1 0 0 0,0 1 0 0 0,0 0 0 0 0,-1 0 0 0 0,0 0 1 0 0,-3-1-29 0 0,-8-1 117 0 0,2 3 43 0 0,-1 3 194 0 0,-1 2-106 0 0,1 2-87 0 0,2 3-70 0 0,-2 3-50 0 0,11-9-45 0 0,1 1 1 0 0,1 1 0 0 0,-1-1 0 0 0,0 0 0 0 0,1 1 0 0 0,-1-1-1 0 0,1 1 1 0 0,0 0 0 0 0,0 0 0 0 0,1-1 0 0 0,-1 2 3 0 0,-3 18 38 0 0,5-21-41 0 0,-3 35 2 0 0,3 0 77 0 0,1-27-33 0 0,0 1-1 0 0,0-1 1 0 0,1 1-1 0 0,0-1 1 0 0,1 0 0 0 0,1 1-43 0 0,-2-4 27 0 0,1 0 0 0 0,-1 0 0 0 0,2 0 0 0 0,-1 0 0 0 0,1-1 0 0 0,0 0 0 0 0,0 0 0 0 0,0 0 0 0 0,1 0 0 0 0,0-1 0 0 0,0 1 0 0 0,1-1 0 0 0,-1-1 0 0 0,1 1 0 0 0,0-1 0 0 0,2 1-27 0 0,1 0 37 0 0,-1-1 0 0 0,1 0 0 0 0,0-1 0 0 0,0 0 1 0 0,0 0-1 0 0,5 0-37 0 0,15 0 63 0 0,-12-3-67 0 0,0-1-39 0 0,0-1-48 0 0,0-2-57 0 0,9-2-44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8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6968 0 0,'0'0'157'0'0,"0"0"23"0"0,2 0 11 0 0,1 0-172 0 0,1 0 0 0 0,-1 1 0 0 0,0 0 0 0 0,0-1 0 0 0,1 1 0 0 0,-1 0 0 0 0,1 1-19 0 0,11 4 110 0 0,-2 3 41 0 0,1 1 49 0 0,-2 0 59 0 0,-1 1 67 0 0,-1-1 75 0 0,1 4 31 0 0,-2 0-39 0 0,0 0-35 0 0,-1 2-33 0 0,5 15 237 0 0,-2 2-100 0 0,-3-6-150 0 0,-2 0-40 0 0,8 54 420 0 0,-10-61-523 0 0,4 37 365 0 0,-4-19-95 0 0,-2-7 27 0 0,-1-16-186 0 0,-1 0 36 0 0,0-13-140 0 0,0-2-8 0 0,0 0-35 0 0,-1 2 55 0 0,-1 0-36 0 0,-2-2 61 0 0,1-2-99 0 0,-1-3-67 0 0,-4-12-24 0 0,6 11 59 0 0,0-5-57 0 0,0 0 0 0 0,0 0 0 0 0,2 0 0 0 0,-1-5-25 0 0,1-2 20 0 0,1 1 0 0 0,3-11-20 0 0,3-9 2 0 0,1 1-1 0 0,6-12-1 0 0,-1 12-58 0 0,-7 20 62 0 0,1 1 1 0 0,5-9-5 0 0,5-1-23 0 0,2 3-64 0 0,-4 10-23 0 0,0 2-52 0 0,-5 5 19 0 0,-5 4 57 0 0,0-1-68 0 0,1 1-91 0 0,-2 0-50 0 0,0 0-103 0 0,0 1-120 0 0,-2 0 208 0 0,0 0-36 0 0,-1 0 1 0 0,0 0-49 0 0,0 0-41 0 0,0 0-38 0 0,0 0-137 0 0,0 0-36 0 0,2 0-1420 0 0</inkml:trace>
  <inkml:trace contextRef="#ctx0" brushRef="#br0" timeOffset="355.05">512 299 4928 0 0,'2'1'141'0'0,"3"2"-29"0"0,-1 0-53 0 0,6 4-48 0 0,5 4-83 0 0,-9-8 86 0 0,0 1 47 0 0,-1-2 37 0 0,0 1 53 0 0,0-1 63 0 0,1 0 71 0 0,7 2 591 0 0,0-2-120 0 0,-1 0-106 0 0,1-2-91 0 0,4-2 99 0 0,0-2-108 0 0,-11 2-331 0 0,1 0-1 0 0,-1-1 1 0 0,0 0 0 0 0,0 0 0 0 0,0 0-1 0 0,0-1 1 0 0,2-2-219 0 0,2-2 368 0 0,-1-1 44 0 0,1-1-137 0 0,-2-1-53 0 0,-1-1-45 0 0,0 0-39 0 0,-2-3-18 0 0,0 0-39 0 0,-3-5-22 0 0,-4-9-11 0 0,1 21 3 0 0,0 1-43 0 0,-1-8-34 0 0,0 5 51 0 0,-2 3 65 0 0,-1 0 96 0 0,1 6-207 0 0,-5 4-74 0 0,1 2-4 0 0,5-2 74 0 0,0 1 1 0 0,1-1 0 0 0,-1 0 0 0 0,1 1 0 0 0,0 0 0 0 0,-2 3 24 0 0,-7 24-5 0 0,4 1 96 0 0,3-2 80 0 0,4-28-156 0 0,-3 19 29 0 0,2 0-52 0 0,1 5-52 0 0,4 14-88 0 0,4 0 3 0 0,0-15 88 0 0,1-6 53 0 0,1 0 54 0 0,8 4-65 0 0,-15-20 20 0 0,0-1-1 0 0,1 1 0 0 0,-1 0 0 0 0,1-1 0 0 0,-1 1 1 0 0,1-1-1 0 0,0 0 0 0 0,0 0 0 0 0,0-1 0 0 0,0 1 0 0 0,0-1 1 0 0,0 0-1 0 0,0 0 0 0 0,1 0 0 0 0,-1 0 0 0 0,2-1-4 0 0,-1 0 0 0 0,-1 0-1 0 0,0 0 1 0 0,0-1-1 0 0,0 0 1 0 0,1 1-1 0 0,-1-2 1 0 0,0 1 0 0 0,1 0-61 0 0,7-4 60 0 0,-7 3-40 0 0,-1 1-78 0 0,-2 0 18 0 0,0 0-32 0 0,1 0-60 0 0,-1-1-53 0 0,1 1-59 0 0,-1 0-66 0 0,1 0-71 0 0,-1 0-78 0 0,1-1-83 0 0,-1 1-92 0 0,4-3-915 0 0,4-1-918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07.3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6824 0 0,'0'0'149'0'0,"0"0"23"0"0,0 0 13 0 0,0 0-56 0 0,1 0-11 0 0,10 12 809 0 0,0 1-47 0 0,-1 2-58 0 0,-1 2-72 0 0,-2 1-84 0 0,0-1-95 0 0,-2 1-107 0 0,-1-2-121 0 0,2 17 321 0 0,-1 0-85 0 0,-1 0-79 0 0,-1-1-75 0 0,-1 1-69 0 0,0-1-64 0 0,-1 1-59 0 0,-1 0-53 0 0,0-32-139 0 0,0 0-249 0 0,0-1 69 0 0,0 0 62 0 0,0 1 52 0 0,0-1 63 0 0,0 0 63 0 0,1 2 385 0 0,0-2-348 0 0,-1 0-122 0 0,0 0-50 0 0,1 1-33 0 0,-1-1-39 0 0,0 0-41 0 0,0 0-46 0 0,0 0-50 0 0,1 1-54 0 0,-1-1-58 0 0,0 0-62 0 0,0 0-66 0 0,0 1-71 0 0,0-1-74 0 0,0 0-78 0 0,0 0-83 0 0,0 0-1150 0 0,0 0-1103 0 0</inkml:trace>
  <inkml:trace contextRef="#ctx0" brushRef="#br0" timeOffset="318.15">455 30 7136 0 0,'0'0'165'0'0,"-1"0"-8"0"0,1 0-66 0 0,-1 0-44 0 0,-3-2-6 0 0,2 1 3 0 0,-9-3-64 0 0,-1 2 119 0 0,0 1 97 0 0,-1 2 75 0 0,-1 1 120 0 0,-21 7 599 0 0,20-5-598 0 0,1 0-3 0 0,-1 2-60 0 0,-2 3 8 0 0,-6 5 104 0 0,20-12-382 0 0,-1 1 62 0 0,1 1-36 0 0,-1 0 19 0 0,-1 3 48 0 0,0-1-125 0 0,5-6-27 0 0,-1 0 0 0 0,1 1 0 0 0,0-1 0 0 0,0 0 0 0 0,0 0 0 0 0,-1 0 0 0 0,1 1 0 0 0,0-1 0 0 0,0 0 1 0 0,0 0-1 0 0,0 1 0 0 0,0-1 0 0 0,-1 0 0 0 0,1 1 0 0 0,0-1 0 0 0,0 0 0 0 0,0 0 0 0 0,0 1 0 0 0,0-1 0 0 0,0 0 0 0 0,0 1 1 0 0,0-1-1 0 0,0 0 0 0 0,0 0 0 0 0,0 1 0 0 0,0-1 0 0 0,0 0 0 0 0,1 10 2 0 0,-1-7 4 0 0,0-1-1 0 0,0 1 1 0 0,1-1 0 0 0,-1 1 0 0 0,1-1 0 0 0,0 0 0 0 0,0 1 0 0 0,0-1 0 0 0,0 0 0 0 0,0 0 0 0 0,0 1 0 0 0,2 0-6 0 0,20 25-21 0 0,-11-16-19 0 0,-2-1 34 0 0,1 0 0 0 0,9 7 6 0 0,26 17 53 0 0,-16-13 23 0 0,-2 1 38 0 0,-19-15 68 0 0,12 11 233 0 0,-9-6-82 0 0,-6-4-90 0 0,-1 0 34 0 0,-2 1 38 0 0,-1 0 45 0 0,-3-4-91 0 0,-1 0-51 0 0,0 0-44 0 0,-1 0-38 0 0,-2 0-12 0 0,0 0-33 0 0,-11 7 99 0 0,11-10-327 0 0,1-1 110 0 0,-1 0 73 0 0,-5 2 154 0 0,3-2-152 0 0,3-1-96 0 0,0 0-81 0 0,1 0-56 0 0,-1-1-82 0 0,1 1-94 0 0,-1-1-106 0 0,1 0-118 0 0,1 0 246 0 0,1 1-35 0 0,-1-1-35 0 0,0 0-36 0 0,1 0-39 0 0,-1 0-39 0 0,-4 0-1340 0 0,-4 0-1060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19.8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 1 5344 0 0,'0'0'157'0'0,"-6"1"-26"0"0,-4 0-83 0 0,4 1-13 0 0,0 0 67 0 0,1 0 59 0 0,-1 1 52 0 0,0 2 100 0 0,1-1 52 0 0,-2 3 125 0 0,-1 4 303 0 0,1 0 7 0 0,2-2-299 0 0,2-2-121 0 0,0 0-48 0 0,1-1-101 0 0,-1 0-48 0 0,1 0-57 0 0,0-1-63 0 0,-1 8 138 0 0,1 4 11 0 0,-1 9 45 0 0,-1-3 16 0 0,3 15 17 0 0,1-32-227 0 0,1 1 1 0 0,0-1 0 0 0,1 0-1 0 0,1 6-63 0 0,7 9 209 0 0,-8-19-182 0 0,-1 1 1 0 0,1-1-1 0 0,0 0 1 0 0,0 0-1 0 0,0 0 1 0 0,0 0-1 0 0,1 0 1 0 0,-1 0-1 0 0,1-1-27 0 0,-1 0 36 0 0,0 1 0 0 0,0-1 0 0 0,0-1-1 0 0,0 1 1 0 0,1 0 0 0 0,-1 0-1 0 0,0-1 1 0 0,1 1 0 0 0,1-1-36 0 0,0 0 60 0 0,0 0 0 0 0,0 0 0 0 0,0-1 1 0 0,0 1-1 0 0,0-1 0 0 0,-1 0 0 0 0,1 0 1 0 0,0-1-1 0 0,0 1 0 0 0,-1-1 0 0 0,1 1 1 0 0,1-2-61 0 0,24-18 391 0 0,-16 8-230 0 0,-1 0-35 0 0,-1-5-23 0 0,-3 0-91 0 0,-6 11 11 0 0,-1 0 1 0 0,1-1-1 0 0,-1 1 1 0 0,-1-1-1 0 0,1 1 1 0 0,-1 0-1 0 0,-1-1 1 0 0,1 1 0 0 0,-1-1-1 0 0,-1 1 1 0 0,-1-7-24 0 0,-1-4 62 0 0,0-1-40 0 0,-10-37-26 0 0,13 50-10 0 0,3 13-143 0 0,6 7 47 0 0,-2-2 31 0 0,3 12-92 0 0,4 22 171 0 0,3 10-69 0 0,-4-18 45 0 0,-1 1 1 0 0,-2 1 23 0 0,-1 0 50 0 0,-1-1 76 0 0,-4-25-58 0 0,2 25 139 0 0,-2 1 34 0 0,-2 9 81 0 0,-2 24 207 0 0,0-3-2 0 0,1-39-304 0 0,-2-6 140 0 0,0 0-1 0 0,-4 10-362 0 0,-2 2 274 0 0,6-33-252 0 0,0 0 1 0 0,1 1-1 0 0,-2-1 0 0 0,1 0 1 0 0,-3 4-23 0 0,-3 6 61 0 0,4-11-35 0 0,-1 0-34 0 0,-4-1-101 0 0,8-2 5 0 0,0 0-184 0 0,-1-2 98 0 0,1 0 57 0 0,-2-5-86 0 0,2 5 94 0 0,1 0-88 0 0,-1 1 79 0 0,0-3-174 0 0,0 1-36 0 0,-4-15-1436 0 0,4 1 299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20.1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1 175 8720 0 0,'0'1'167'0'0,"0"-1"-70"0"0,1 0-44 0 0,1 4-1 0 0,0-2-3 0 0,2 4 133 0 0,1 0-46 0 0,-1 0-42 0 0,0 0-34 0 0,6 8-15 0 0,5 8-83 0 0,-9-12 46 0 0,1 2 69 0 0,-1-2 56 0 0,-1-1 85 0 0,0 1 103 0 0,-2-6-115 0 0,0 1 32 0 0,17 24 917 0 0,2 3-10 0 0,-11-13-403 0 0,7 9 274 0 0,-9-14-461 0 0,-1 0 78 0 0,-7-13-459 0 0,-1-1-12 0 0,0 0 7 0 0,0 0 39 0 0,0 0 14 0 0,0 0 2 0 0,0 0 3 0 0,0 0 12 0 0,0 0 7 0 0,0 0 2 0 0,0-1-29 0 0,0-2-95 0 0,0 0-69 0 0,0-6-17 0 0,0 7 13 0 0,2-13 68 0 0,-1 1-40 0 0,0-8-12 0 0,0 13-47 0 0,0 0 0 0 0,1 1 0 0 0,0-1 0 0 0,3-6-20 0 0,4-8 3 0 0,1 1-1 0 0,0 0 0 0 0,10-12-2 0 0,6-6-25 0 0,-6 12-39 0 0,1 0-54 0 0,-13 17 0 0 0,14-13 18 0 0,-15 17 22 0 0,1 0-64 0 0,-3 2-12 0 0,0 1-54 0 0,0-1-63 0 0,0 0-71 0 0,13-8-754 0 0,-10 7 538 0 0,-4 3 189 0 0,1 0-56 0 0,-1 1-68 0 0,1-1-79 0 0,-1 0-59 0 0,0 1-92 0 0,0-1-102 0 0,0 0-112 0 0,4-2-893 0 0,4-4-1009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20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168 0 5904 0 0,'0'0'142'0'0,"-2"0"-50"0"0,-11 3 115 0 0,-1 3-184 0 0,0 0 60 0 0,0 2 59 0 0,1 1 60 0 0,1 1 61 0 0,1 1 61 0 0,1 1 60 0 0,2 1 62 0 0,-7 15 753 0 0,-8 22-1199 0 0,15-30 333 0 0,3 1 50 0 0,1 0 66 0 0,2-1 87 0 0,3-7-191 0 0,3-2-33 0 0,-4-10-264 0 0,1 0 0 0 0,-1 1 0 0 0,1-1 0 0 0,0 0 0 0 0,0 0 0 0 0,0 0 1 0 0,0 0-1 0 0,0 0 0 0 0,0 0 0 0 0,0 0 0 0 0,1 1-48 0 0,-1-1 47 0 0,1 0-1 0 0,0 0 1 0 0,-1-1 0 0 0,1 1-1 0 0,0 0 1 0 0,-1-1 0 0 0,1 1 0 0 0,0-1-1 0 0,0 0-46 0 0,18 1 329 0 0,-2-4-120 0 0,0-2-37 0 0,2-3-3 0 0,5-3 42 0 0,-20 8-185 0 0,1 0 1 0 0,-1 0 0 0 0,1-1 0 0 0,-1 0-1 0 0,0 0 1 0 0,-1 0 0 0 0,1-1-27 0 0,2-2 31 0 0,-1 0-1 0 0,0-1 1 0 0,-1 0 0 0 0,2-3-31 0 0,5-10 54 0 0,-2 0 0 0 0,0-1 0 0 0,1-6-54 0 0,-3-12 62 0 0,-4 18-50 0 0,-1 15 20 0 0,-2 6-77 0 0,1 5-42 0 0,-1 8 57 0 0,0-10 10 0 0,4 20-40 0 0,3 11 39 0 0,5 18 26 0 0,-12-46 11 0 0,1 1 0 0 0,0-1 0 0 0,0 1 0 0 0,3 3-16 0 0,1 4 72 0 0,1 0 93 0 0,-4-7-35 0 0,-1 1 40 0 0,-1-5-26 0 0,1 0-34 0 0,0 2 32 0 0,8 6 23 0 0,-8-8-86 0 0,0 0 56 0 0,0-1 41 0 0,4 1-89 0 0,-3 0-36 0 0,-1 1-37 0 0,-2-3-17 0 0,0 0 0 0 0,0 0 0 0 0,0 1 0 0 0,0-1 0 0 0,1 0 0 0 0,-1 0 0 0 0,0 0 0 0 0,0 0 0 0 0,0 0 0 0 0,0 0 0 0 0,0 1 0 0 0,0-1 0 0 0,0 0 0 0 0,1 0 0 0 0,-1 0 0 0 0,0 0 0 0 0,0 0 0 0 0,0 0 0 0 0,0 0 0 0 0,1 0 0 0 0,-1 0 0 0 0,0 0 0 0 0,0 0 0 0 0,0 0 0 0 0,0 0 0 0 0,1 0 0 0 0,-1 0 0 0 0,0 0 0 0 0,0 0 0 0 0,0 0 0 0 0,0 0 0 0 0,1 0 0 0 0,-1 0 0 0 0,0 0 1 0 0,0 0 2 0 0,2 0-74 0 0,-1 0 35 0 0,4 1-10 0 0,-3 0-17 0 0,0-1-29 0 0,0 1-54 0 0,0-1-70 0 0,0 1-82 0 0,-1-1-97 0 0,1 0-109 0 0,0 0-125 0 0,-1 0 266 0 0,0 0-37 0 0,-1 0-763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21.3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95 7744 0 0,'0'0'174'0'0,"0"0"-2"0"0,0 1-73 0 0,1-1-48 0 0,0 4-3 0 0,0-2 0 0 0,5 13 34 0 0,7 20 40 0 0,-4-13 8 0 0,-2-6 35 0 0,0-1 90 0 0,-3-5-38 0 0,0 0 53 0 0,1 0 58 0 0,-1 0 64 0 0,2 5-23 0 0,1 1 42 0 0,13 35 1036 0 0,-11-30-881 0 0,2 10 171 0 0,-1-1-88 0 0,0 1-79 0 0,-1 1-73 0 0,-1-1-66 0 0,-1 0-58 0 0,1 1-52 0 0,-2-2-46 0 0,-6-28 1 0 0,1-3-55 0 0,-1 0-48 0 0,0-1-42 0 0,1-5 25 0 0,0-3-104 0 0,-1-19-79 0 0,0 25 54 0 0,0 0 34 0 0,-2-25 3 0 0,-2-24 46 0 0,-1 17-127 0 0,-1-6-52 0 0,1 0-48 0 0,-6-85-340 0 0,11 93 278 0 0,3-1 42 0 0,6-6 12 0 0,-4 23 52 0 0,1 1-1 0 0,2-5 74 0 0,3 3-41 0 0,-9 17 27 0 0,0 0 1 0 0,0-1-1 0 0,1 1 0 0 0,-1 0 0 0 0,0 0 1 0 0,1 0-1 0 0,-1 1 0 0 0,1-1 0 0 0,0 0 14 0 0,-1 1-8 0 0,0 1-1 0 0,0-1 0 0 0,0 0 1 0 0,0 1-1 0 0,0-1 1 0 0,0 1-1 0 0,0-1 0 0 0,0 1 1 0 0,0 0-1 0 0,0 0 1 0 0,0 0-1 0 0,0 0 0 0 0,0 0 1 0 0,0 1-1 0 0,0-1 0 0 0,0 1 1 0 0,0-1-1 0 0,0 1 1 0 0,0-1-1 0 0,0 1 0 0 0,-1 0 1 0 0,1 0-1 0 0,0 0 1 0 0,0 1 8 0 0,2 1-11 0 0,0 0 0 0 0,-1 0 0 0 0,1 0 0 0 0,-1 0 0 0 0,0 1 0 0 0,0 0 0 0 0,2 3 11 0 0,-2-2 2 0 0,0 0 0 0 0,0 0 0 0 0,-1 0 0 0 0,0 1 0 0 0,0-1 0 0 0,0 3-2 0 0,2 14 50 0 0,-3 0 34 0 0,-4-1 40 0 0,-3 0 42 0 0,1-10-124 0 0,0 0 52 0 0,-3 4 98 0 0,-13 18 319 0 0,8-17-343 0 0,6-9-137 0 0,0 0-46 0 0,-1-1-56 0 0,0 0-62 0 0,-1 0-72 0 0,-1-2-81 0 0,10-4 130 0 0,0 0 41 0 0,0 1-10 0 0,-1-1 107 0 0,1 0 34 0 0,0 0 37 0 0,-1 1 71 0 0,1-1 54 0 0,-1 0-91 0 0,1 1-55 0 0,0-1-56 0 0,-1 0-49 0 0,1 0-58 0 0,0 1-67 0 0,-1-1-77 0 0,1 0-18 0 0,0 0-65 0 0,-1 0-70 0 0,1 0-75 0 0,-1 0-80 0 0,1 0-86 0 0,-1 0-90 0 0,1 0-97 0 0,-2 0-1189 0 0,-2 0-1155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21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9504 0 0,'0'0'216'0'0,"0"0"32"0"0,1 1 9 0 0,10 13-115 0 0,0 0-52 0 0,0 4-59 0 0,-7-8-4 0 0,1-1 49 0 0,5 8 178 0 0,7 13 260 0 0,-13-20-368 0 0,1 1-35 0 0,9 30 410 0 0,-1 2 37 0 0,8 43 652 0 0,-6-15-174 0 0,5 34 583 0 0,-17-89-1364 0 0,2 9 152 0 0,4 12 132 0 0,-5-21-309 0 0,-1 3 22 0 0,3 6 15 0 0,-6-23-362 0 0,1 0 75 0 0,0 0 61 0 0,-1 1 51 0 0,1 0 148 0 0,0-1 195 0 0,-1-2-243 0 0,1-1-53 0 0,0 0-88 0 0,0-1-43 0 0,11-32 204 0 0,-3 0-87 0 0,-2-1-73 0 0,-1 0-63 0 0,2-17-92 0 0,-4 32-31 0 0,1 0-1 0 0,7-16 135 0 0,-3 9-131 0 0,-4 10-71 0 0,1 1 0 0 0,7-13 202 0 0,-10 24-45 0 0,0 0 0 0 0,0 0 0 0 0,0 0 0 0 0,1 1 0 0 0,2-4 45 0 0,15-7-104 0 0,-20 14 96 0 0,0 1-1 0 0,0-1 0 0 0,0 1 0 0 0,0 0 0 0 0,0-1 1 0 0,0 1-1 0 0,1 0 0 0 0,-1 0 0 0 0,0-1 0 0 0,0 1 1 0 0,0 0-1 0 0,1 0 0 0 0,-1 0 0 0 0,0 1 0 0 0,0-1 1 0 0,0 0-1 0 0,0 0 0 0 0,1 1 9 0 0,0-1-11 0 0,0 1 0 0 0,0 0 1 0 0,0 0-1 0 0,-1 0 0 0 0,1 1 0 0 0,0-1 0 0 0,-1 0 0 0 0,1 1 1 0 0,0-1-1 0 0,-1 1 11 0 0,15 18-55 0 0,-5 0 56 0 0,-11-20-1 0 0,12 25-14 0 0,-2-1 85 0 0,-2-1 40 0 0,9 31 207 0 0,-9-30-203 0 0,-1 0-52 0 0,-2-3-4 0 0,-3-9-35 0 0,0-3 20 0 0,1 2 20 0 0,2 2 36 0 0,-4-12-199 0 0,-1 0 61 0 0,3 3 85 0 0,-2-2-75 0 0,0-2-25 0 0,0 1-37 0 0,0 0-43 0 0,0-1-52 0 0,0 1-91 0 0,0 0-82 0 0,0-1-94 0 0,0 0-104 0 0,0 1-115 0 0,1-1-124 0 0,-2 0 347 0 0,1 0-34 0 0,0 0-37 0 0,0 0-38 0 0,2 0-1735 0 0,2 0-1301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22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83 12152 0 0,'0'0'273'0'0,"2"-1"40"0"0,12-13-38 0 0,2 1 32 0 0,2 0 36 0 0,1 1 34 0 0,0 2 38 0 0,2 1 36 0 0,-1 3 39 0 0,1 2 39 0 0,-9 4-353 0 0,-1 1-35 0 0,11 6 52 0 0,-4 5-85 0 0,-15-10-98 0 0,-1 1 1 0 0,1-1 0 0 0,-1 0-1 0 0,0 1 1 0 0,0 0-1 0 0,0 0 1 0 0,0-1 0 0 0,-1 1-1 0 0,1 0 1 0 0,-1 0-1 0 0,1 0 1 0 0,-1 1 0 0 0,0-1-1 0 0,0 1-10 0 0,0 12 72 0 0,-3 1 36 0 0,-1-7 34 0 0,0-1 0 0 0,0 1 0 0 0,-5 7-142 0 0,-7 13 248 0 0,0-6-74 0 0,-1-1-38 0 0,1 1-45 0 0,1-1-56 0 0,10-17-103 0 0,2-3 79 0 0,0 0 33 0 0,-3 7 111 0 0,3-7-159 0 0,0 1-59 0 0,0 0-48 0 0,-1 0-65 0 0,1 1-75 0 0,-1 1-88 0 0,3-6-336 0 0,0 0 103 0 0,1 1 87 0 0,-1-1 73 0 0,1 0 64 0 0,0 1 42 0 0,1 0-573 0 0,-1 0 472 0 0,-1-1-84 0 0,0 0 204 0 0,0 0-34 0 0,1 0-1697 0 0,-1 0-1136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7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114 631 6880 0 0,'0'0'157'0'0,"0"0"23"0"0,0 0-20 0 0,0 0-69 0 0,-1 0-51 0 0,-4 0-15 0 0,2 0 10 0 0,-4 0-104 0 0,-1 1 56 0 0,1 1 47 0 0,1 0 44 0 0,-2 1 62 0 0,1 1 43 0 0,-1 1 78 0 0,-3 5 177 0 0,2 2 2 0 0,4-4-174 0 0,1-1-77 0 0,0 1-41 0 0,2-1-63 0 0,0 0-41 0 0,0 0-48 0 0,0 0-52 0 0,-5 41 242 0 0,4-28-111 0 0,1 1-1 0 0,2-1 0 0 0,0 0 1 0 0,2 11-75 0 0,-2-24 7 0 0,2 0 1 0 0,-1-1 0 0 0,1 1 0 0 0,0-1-1 0 0,0 1 1 0 0,1-1-8 0 0,-1-1 19 0 0,1 1-1 0 0,0-1 0 0 0,0 0 0 0 0,0 0 1 0 0,1 0-1 0 0,4 4-18 0 0,-6-7 11 0 0,0 1 1 0 0,1-1-1 0 0,0 0 0 0 0,-1 1 0 0 0,1-1 1 0 0,0-1-1 0 0,0 1 0 0 0,0 0 0 0 0,0-1 0 0 0,0 1 1 0 0,1-1-1 0 0,-1 0 0 0 0,0 0 0 0 0,1 0 1 0 0,-1-1-1 0 0,1 1 0 0 0,-1-1 0 0 0,1 0 1 0 0,-1 0-1 0 0,0 0 0 0 0,1 0 0 0 0,-1-1 1 0 0,1 1-1 0 0,-1-1 0 0 0,4-1-11 0 0,-2 0 26 0 0,1 0 1 0 0,0 0-1 0 0,-1-1 0 0 0,3-2-26 0 0,19-16 70 0 0,-5-5-34 0 0,-4-4-35 0 0,-13 21-20 0 0,-1-1 0 0 0,-1 0 0 0 0,0 0-1 0 0,0 0 1 0 0,1-8 19 0 0,-3 9-37 0 0,0 0-1 0 0,-1 0 1 0 0,1 0 0 0 0,-2 0-1 0 0,1 0 1 0 0,-2-4 37 0 0,-2-9-84 0 0,-1 1-1 0 0,-6-15 85 0 0,-10-19-122 0 0,-4-4 122 0 0,-20-50-73 0 0,-19-114 24 0 0,48 159 45 0 0,9 38 36 0 0,3 0 54 0 0,-1-5 332 0 0,1-24-418 0 0,3 19 129 0 0,1 35 78 0 0,0 1-2 0 0,0 0-10 0 0,0 0-3 0 0,0 0 0 0 0,3 1-2 0 0,0 2-88 0 0,1 0-62 0 0,4 5-16 0 0,-6-6 18 0 0,15 17 89 0 0,-1 2-35 0 0,28 46 87 0 0,-37-56-154 0 0,8 16 88 0 0,-2 0 1 0 0,0 1-1 0 0,3 16-117 0 0,-8-21 76 0 0,16 47 343 0 0,-4 2 44 0 0,-5-2 558 0 0,-1 6-1021 0 0,-10-29 468 0 0,-1 0 0 0 0,-3-1 0 0 0,-1 1-468 0 0,-1 26 523 0 0,-2 70 532 0 0,4-138-1088 0 0,0-1 70 0 0,1 6 154 0 0,-2-6-164 0 0,1 0-52 0 0,-1 0-48 0 0,-1 1-61 0 0,1 0-72 0 0,-1 1-83 0 0,1-5 27 0 0,1-1-46 0 0,0 0-41 0 0,0 1-37 0 0,0-1-255 0 0,0 0-62 0 0,0 0-49 0 0,0 0-36 0 0,0 0-1420 0 0,0 0-1264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22.5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11200 0 0,'0'0'256'0'0,"0"0"34"0"0,0 0 20 0 0,0 0-40 0 0,0 0-91 0 0,0 0-34 0 0,0 0 155 0 0,0 0 280 0 0,0 0 27 0 0,1 0-253 0 0,0 0-159 0 0,0 0-333 0 0,-1 0 47 0 0,0 0 41 0 0,1 0 36 0 0,-1 0 61 0 0,1 0 66 0 0,2 0 457 0 0,-1 0-367 0 0,-1 0-140 0 0,-1 0-36 0 0,1 0-46 0 0,0 0-53 0 0,0-1-80 0 0,0 1-87 0 0,0 0-97 0 0,0-1-109 0 0,0 1-120 0 0,0 0 235 0 0,-1 0-35 0 0,1-1-35 0 0,0 1-36 0 0,-1 0-39 0 0,1-1-39 0 0,0 0-1332 0 0,3-1-1056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18.4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185 384 6160 0 0,'0'0'133'0'0,"0"0"23"0"0,-2 0 13 0 0,-6-4-217 0 0,1-1 101 0 0,-2 1 96 0 0,1-1 82 0 0,0 2 67 0 0,0 0 52 0 0,-3 1 118 0 0,9 2-351 0 0,0 0-1 0 0,-1 0 0 0 0,1 0 0 0 0,0 1 0 0 0,-1-1 0 0 0,1 1 0 0 0,0-1 0 0 0,-1 1 0 0 0,1 0 0 0 0,-1 0-116 0 0,-17 11 121 0 0,3 3 108 0 0,0 7 150 0 0,12-15-154 0 0,1 2 0 0 0,0-1 0 0 0,-2 5-225 0 0,-7 29 656 0 0,7-15-311 0 0,3-4-156 0 0,1-12-137 0 0,1-1-34 0 0,1 0-10 0 0,0 1 0 0 0,1-1 1 0 0,0 0-1 0 0,1 0 0 0 0,0 0 0 0 0,0 0 1 0 0,1 0-1 0 0,0 0 0 0 0,2 2-8 0 0,-3-8 10 0 0,1 1-1 0 0,-1-1 0 0 0,1 0 1 0 0,0 0-1 0 0,1 0 0 0 0,-1 0 0 0 0,1 0 1 0 0,0 0-10 0 0,-1-2 11 0 0,-1 0 0 0 0,1 0 1 0 0,-1 0-1 0 0,1 0 0 0 0,0-1 0 0 0,2 2-11 0 0,-4-3 8 0 0,0 1 0 0 0,0-1-1 0 0,0 0 1 0 0,0 0-1 0 0,0 1 1 0 0,0-1 0 0 0,1 0-1 0 0,-1 0 1 0 0,0 0 0 0 0,0 0-1 0 0,0 0 1 0 0,0 0 0 0 0,0 0-1 0 0,0-1 1 0 0,0 1 0 0 0,0 0-1 0 0,1-1-7 0 0,4-1 66 0 0,0-2-1 0 0,0 1 1 0 0,-1 0 0 0 0,3-3-66 0 0,11-11 113 0 0,-8 5-79 0 0,-5 6-5 0 0,0 0 0 0 0,0 0-1 0 0,0-1 1 0 0,-1 0 0 0 0,1-2-29 0 0,-4 4-89 0 0,1 1 55 0 0,9-15 110 0 0,-9 13-138 0 0,0 0-111 0 0,-1 4 32 0 0,0-1-43 0 0,-1 0-47 0 0,1 0-53 0 0,0-1-186 0 0,0 0-115 0 0,-1 3 246 0 0,0-1-33 0 0,0 0-35 0 0,0 0-36 0 0,3-6-1080 0 0,0-5-868 0 0</inkml:trace>
  <inkml:trace contextRef="#ctx0" brushRef="#br0" timeOffset="320.14">138 0 6072 0 0,'0'0'133'0'0,"0"0"23"0"0,0 0 12 0 0,0 0 23 0 0,0 0 67 0 0,0 0 29 0 0,0 0 8 0 0,0 0 10 0 0,0 0 40 0 0,1 2 21 0 0,4 5-87 0 0,7 9 350 0 0,-4-4-243 0 0,-3-2-109 0 0,0 2-56 0 0,5 22 365 0 0,-2 2-101 0 0,0 6 5 0 0,2 23 153 0 0,-3-16-148 0 0,-2-17-120 0 0,4 27 268 0 0,-2 1 72 0 0,0 2 1002 0 0,5 16-1717 0 0,-6-46 349 0 0,-1-6-86 0 0,-1-10-138 0 0,-3-8-56 0 0,6 28 303 0 0,-7-33-317 0 0,2 1 132 0 0,1-4-128 0 0,-1 0-89 0 0,0-1-86 0 0,-1-1-65 0 0,1 1-90 0 0,0-1-105 0 0,-1 1-119 0 0,0 0 199 0 0,-1 0-35 0 0,1 0-37 0 0,0 1-38 0 0,-1-1-41 0 0,1 0-41 0 0,-1 1-44 0 0,0 0-45 0 0,2-4-1610 0 0,1-2-1244 0 0</inkml:trace>
  <inkml:trace contextRef="#ctx0" brushRef="#br0" timeOffset="618.33">616 394 10512 0 0,'0'2'306'0'0,"0"4"-152"0"0,0-1-40 0 0,0 6 17 0 0,1-1-92 0 0,4 14-67 0 0,-3-16 47 0 0,1-1 38 0 0,1 6 221 0 0,-1 0 35 0 0,7 25 739 0 0,-4-10-312 0 0,-1-10-300 0 0,-1-3-130 0 0,2 0-67 0 0,6 36 61 0 0,-11-47-305 0 0,0 1 46 0 0,1 5 24 0 0,0-6-93 0 0,0-1-43 0 0,-2-2-141 0 0,0-1 100 0 0,0 0-50 0 0,0 0-68 0 0,0 0 70 0 0,0 0-33 0 0,0 0-36 0 0,0 0-34 0 0,0 0-348 0 0,0 0 84 0 0,0 0-46 0 0,0 0-669 0 0,0 0-527 0 0,0 0-1002 0 0</inkml:trace>
  <inkml:trace contextRef="#ctx0" brushRef="#br0" timeOffset="794.87">515 161 7584 0 0,'-9'-2'397'0'0,"6"1"-343"0"0,0 1-33 0 0,-4-2-26 0 0,5 0-30 0 0,1 0-89 0 0,1 1 14 0 0,0 0-39 0 0,0 0-60 0 0,0 1-58 0 0,0-1-66 0 0,-1 1-74 0 0,1 0-661 0 0,0 0-617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39:16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189 0 7568 0 0,'0'0'166'0'0,"0"0"29"0"0,0 0 14 0 0,0 0-63 0 0,0 0-8 0 0,0 0 54 0 0,0 0 166 0 0,0 0 306 0 0,0 0-411 0 0,0 0-46 0 0,0 0-41 0 0,0 1-36 0 0,0-1 21 0 0,0 0-66 0 0,0 3 21 0 0,0-2 0 0 0,0 0-7 0 0,0-1 42 0 0,0 1 51 0 0,0 0 57 0 0,-4 8 219 0 0,2 1-53 0 0,0 0-49 0 0,0 0-46 0 0,1 1-42 0 0,0-1-37 0 0,1 11 142 0 0,1-4-153 0 0,1 1-50 0 0,5 34 213 0 0,-4-31-220 0 0,-1 0 51 0 0,5 19 378 0 0,6 22-602 0 0,-2-13 284 0 0,27 122 715 0 0,-26-95-549 0 0,-8-36-293 0 0,-4-32-97 0 0,0 0 34 0 0,0-7-21 0 0,0-1-1 0 0,0 0-28 0 0,0 0-118 0 0,0 0-57 0 0,0 0-388 0 0,-1 0 60 0 0,1 0 52 0 0,-1 0 44 0 0,0-1-257 0 0,-1 0-674 0 0,2 0 845 0 0,-1 1-68 0 0,1 0 115 0 0,-2-3-1738 0 0,-1-1-1216 0 0</inkml:trace>
  <inkml:trace contextRef="#ctx0" brushRef="#br0" timeOffset="254.32">0 359 7632 0 0,'0'0'166'0'0,"0"0"29"0"0,1-2 14 0 0,14-9-89 0 0,0 1 81 0 0,4 0 126 0 0,12-5 275 0 0,24-5 458 0 0,-37 13-757 0 0,1 1-52 0 0,-1 0-67 0 0,1 0-93 0 0,0-1-110 0 0,-10 4-38 0 0,-1 0-35 0 0,11-5 60 0 0,0 1 39 0 0,39-14 147 0 0,-24 8-59 0 0,-11 4-69 0 0,-3 2-45 0 0,-1 0-47 0 0,-3 0-34 0 0,-1 1-47 0 0,1-1-53 0 0,0 0-61 0 0,2 0-193 0 0</inkml:trace>
  <inkml:trace contextRef="#ctx0" brushRef="#br0" timeOffset="620.32">612 98 6768 0 0,'0'0'127'0'0,"0"1"-53"0"0,4 6 46 0 0,-2-3-71 0 0,-1-1 1 0 0,0 1-1 0 0,0 0 0 0 0,0 0 1 0 0,0 3-50 0 0,1 6 91 0 0,1-2-54 0 0,1-1-16 0 0,1 0 40 0 0,3 11 165 0 0,0-1 116 0 0,1 0 87 0 0,-1-1 34 0 0,11 26 680 0 0,-8-18-508 0 0,-5-11-338 0 0,0-1-55 0 0,0 0-69 0 0,0 1-80 0 0,4 14 775 0 0,0 1-1 0 0,-3 1 1 0 0,4 25-868 0 0,-10-22 670 0 0,-1-24-396 0 0,0-9-84 0 0,0-2-4 0 0,0 0-12 0 0,0 0-49 0 0,0 1-71 0 0,0 2-75 0 0,0-2 66 0 0,0 0 23 0 0,-1-1 42 0 0,1 0 51 0 0,0 0 59 0 0,-2-5-198 0 0,-1 1 1 0 0,1-1 0 0 0,0 1-1 0 0,1-1 1 0 0,-1 0 0 0 0,1 0 0 0 0,0 1-1 0 0,0-5-22 0 0,0 1 16 0 0,1 0-1 0 0,0 1 1 0 0,0-1-1 0 0,1 0 1 0 0,1-3-16 0 0,1-4 5 0 0,0 0 0 0 0,2 1 0 0 0,0 0 1 0 0,0 0-1 0 0,6-10-5 0 0,-9 20-13 0 0,1 0 1 0 0,-1 0 0 0 0,1 0-1 0 0,-1 0 1 0 0,1 1 0 0 0,0-1-1 0 0,0 1 1 0 0,1-1-1 0 0,-1 1 1 0 0,1 0 0 0 0,0 0 12 0 0,-2 2-11 0 0,0 0 0 0 0,0 0 0 0 0,0 0 0 0 0,0 0 0 0 0,1 0 0 0 0,-1 0 1 0 0,0 1-1 0 0,1-1 0 0 0,-1 1 0 0 0,1 0 11 0 0,-1 0-14 0 0,1 0 0 0 0,0 0-1 0 0,-1 0 1 0 0,1 0 0 0 0,-1 1 0 0 0,1-1 0 0 0,0 1 0 0 0,-1 0-1 0 0,1 0 1 0 0,0 0 14 0 0,20 11-97 0 0,-1 1 41 0 0,3 7 28 0 0,-20-15 28 0 0,0 0 1 0 0,-1 0-1 0 0,1 1 1 0 0,-1-1 0 0 0,2 4-1 0 0,6 11 0 0 0,-3-5 0 0 0,-1 0 0 0 0,0 1 0 0 0,2 5 0 0 0,6 10 25 0 0,-11-25-15 0 0,-2 1-1 0 0,1 0 1 0 0,-1-1-1 0 0,0 2-8 0 0,0-2 52 0 0,-1-2-43 0 0,1 1-57 0 0,0-1-74 0 0,-1-1-7 0 0,0 0-43 0 0,0-1-48 0 0,1 1-52 0 0,0 1-236 0 0,-1-2 203 0 0,0 0-37 0 0,1 5-781 0 0</inkml:trace>
  <inkml:trace contextRef="#ctx0" brushRef="#br0" timeOffset="977.38">1248 441 6016 0 0,'0'0'133'0'0,"0"0"23"0"0,0 0-31 0 0,1 0-36 0 0,2 0 5 0 0,9-1-67 0 0,-6 0-78 0 0,1 0 39 0 0,-1 1 38 0 0,0-1 37 0 0,6-1 145 0 0,0 1 116 0 0,0-2 114 0 0,0-1 110 0 0,0-2-146 0 0,3 0 72 0 0,0-1-33 0 0,14-7 369 0 0,-22 10-592 0 0,0-1 0 0 0,0 1 0 0 0,-1-1-1 0 0,1 0 1 0 0,-2-1 0 0 0,1 0 0 0 0,1-1-218 0 0,4-9 405 0 0,-5 0-107 0 0,-6 15-283 0 0,0 0 1 0 0,0 0 0 0 0,0 0 0 0 0,0 0 0 0 0,0 0-1 0 0,0 0 1 0 0,-1 0 0 0 0,1-1 0 0 0,0 1-1 0 0,-1 0 1 0 0,1 0 0 0 0,0 0 0 0 0,-1 0-16 0 0,0-1 12 0 0,0 1 1 0 0,0 0 0 0 0,0-1 0 0 0,-1 1 0 0 0,1 0-1 0 0,0 0 1 0 0,-1-1 0 0 0,1 1 0 0 0,0 0 0 0 0,-1 0-13 0 0,-19-9 170 0 0,18 9-149 0 0,0 0 1 0 0,0 0 0 0 0,0 0-1 0 0,0 0 1 0 0,-1 1-1 0 0,1 0 1 0 0,0-1-1 0 0,-3 1-21 0 0,-9 3 99 0 0,1 5 37 0 0,6 0-13 0 0,0 3 34 0 0,1 3 56 0 0,0 0-85 0 0,2 3-52 0 0,-3 8-33 0 0,1-1 34 0 0,1 7 228 0 0,4 1 34 0 0,3-1 33 0 0,2 0 34 0 0,1-15-249 0 0,1-1-40 0 0,-3-10-87 0 0,1 0 0 0 0,-1 0 0 0 0,1-1 0 0 0,0 1 0 0 0,1 0-30 0 0,-2-2 12 0 0,0 0 1 0 0,1-1-1 0 0,-1 1 1 0 0,1-1 0 0 0,0 1-1 0 0,-1-1 1 0 0,1 0 0 0 0,0 0-1 0 0,0-1 1 0 0,0 1-1 0 0,0-1 1 0 0,1 1 0 0 0,-1-1-1 0 0,0 0 1 0 0,1 0 0 0 0,-1 0-1 0 0,3 0-12 0 0,-1-1-100 0 0,0 0 97 0 0,-1 1 62 0 0,8-1 142 0 0,-5 0-165 0 0,-3 0-91 0 0,0 0-82 0 0,-1 0-53 0 0,1 0-79 0 0,-1-1-93 0 0,1 1-101 0 0,-1 0-114 0 0,0-1-124 0 0,-1 1 301 0 0,0 0-36 0 0,0-1-36 0 0,-1 1-39 0 0,7-2-1484 0 0,4-2-1140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36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59 6768 0 0,'0'0'127'0'0,"0"0"-53"0"0,-4-6 46 0 0,0 2 16 0 0,-1 0-41 0 0,-3-3 0 0 0,-11-8 38 0 0,12 11-51 0 0,1 0 50 0 0,0 1 40 0 0,0 0 64 0 0,0 1 75 0 0,0 0 88 0 0,0 0-82 0 0,0 1-36 0 0,-4 0 188 0 0,1 2-122 0 0,6-1-257 0 0,0 1 0 0 0,1 0 0 0 0,-1 0 0 0 0,1 0-1 0 0,0 1 1 0 0,-1-1 0 0 0,1 0 0 0 0,-1 2-90 0 0,-5 3 235 0 0,0 0-33 0 0,-6 6 116 0 0,-1 5-43 0 0,-6 10 42 0 0,10-10-170 0 0,-5 7 46 0 0,1 0-34 0 0,10-15-100 0 0,0 1-1 0 0,1 0 1 0 0,0 0 0 0 0,-1 3-59 0 0,1 2 58 0 0,1 0 0 0 0,0 0 0 0 0,1 1-58 0 0,1-4 28 0 0,0 1 0 0 0,1-1 0 0 0,0 1 0 0 0,1 0-1 0 0,0-1 1 0 0,1 1 0 0 0,1-1 0 0 0,0 0-1 0 0,0 0 1 0 0,3 4-28 0 0,-3-10 17 0 0,0 0 0 0 0,0 0 0 0 0,1 0-1 0 0,0 0 1 0 0,3 3-17 0 0,-2-2 29 0 0,1-1 0 0 0,0 0-1 0 0,1 0 1 0 0,-1-1 0 0 0,1 0 0 0 0,0 0 0 0 0,1 0-29 0 0,-6-4 10 0 0,1 0 1 0 0,-1 1-1 0 0,1-1 1 0 0,-1 0-1 0 0,1-1 1 0 0,0 1-1 0 0,2 0-10 0 0,-3-1 16 0 0,1 0-1 0 0,-1 1 1 0 0,1-2-1 0 0,-1 1 1 0 0,0 0-1 0 0,1 0 1 0 0,-1-1-1 0 0,1 1-15 0 0,0-2 34 0 0,1 1 1 0 0,0-1-1 0 0,-1 1 0 0 0,1-1 1 0 0,-1 0-1 0 0,0 0 0 0 0,0-1 1 0 0,0 1-1 0 0,0-1 0 0 0,3-2-34 0 0,0-1 89 0 0,0-1 0 0 0,-1-1 0 0 0,0 1-1 0 0,0-1 1 0 0,2-5-89 0 0,8-19 224 0 0,-7 12-91 0 0,3-8 19 0 0,-7 8-96 0 0,-2-33 98 0 0,-3-1-47 0 0,-5 0-47 0 0,-4 3-48 0 0,8 41-28 0 0,5 17 12 0 0,4 16 6 0 0,2 12-2 0 0,11 35 0 0 0,-13-48-9 0 0,5 12 25 0 0,0 0 41 0 0,2-1 52 0 0,2 0 62 0 0,-4-7-38 0 0,-8-17-99 0 0,-1-1 0 0 0,2 0 0 0 0,-1 0 1 0 0,1-1-1 0 0,0 1 0 0 0,3 2-34 0 0,6 4 28 0 0,-11-11-53 0 0,-1-2-32 0 0,-1 0-133 0 0,0-1-243 0 0,-1 0-434 0 0,0 0-47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32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21 8088 0 0,'0'0'234'0'0,"0"0"-34"0"0,0 0-55 0 0,0-1-49 0 0,0 1-42 0 0,0-1-37 0 0,0 0-37 0 0,0 0-75 0 0,0-4-213 0 0,0 4 249 0 0,0-1 41 0 0,0 1 50 0 0,0 0 55 0 0,0-1 67 0 0,0 1 77 0 0,0 0 48 0 0,0 1 77 0 0,0-1 85 0 0,-1 0 91 0 0,1 1 100 0 0,0 0 107 0 0,0 0 114 0 0,0 0 122 0 0,-5 10-695 0 0,3 3-42 0 0,0 2-38 0 0,1-1-34 0 0,0-7-71 0 0,0 11 109 0 0,-3 16 102 0 0,2-25-207 0 0,1 0 0 0 0,0-1 0 0 0,0 7-99 0 0,1 28 230 0 0,0-17-115 0 0,5 38 158 0 0,0-14-26 0 0,0 18 35 0 0,2-2-39 0 0,22 133 377 0 0,-12-95-279 0 0,-2-21-41 0 0,1 7 81 0 0,-8-53-181 0 0,-5-28-120 0 0,-1 1 0 0 0,-1-1-1 0 0,1 0 1 0 0,-1 9-80 0 0,0-2 99 0 0,-1-10-41 0 0,1 0 1 0 0,0 0 0 0 0,0-1-1 0 0,1 1 1 0 0,0 2-59 0 0,-1-6 73 0 0,-1-2-1 0 0,0 0 0 0 0,0 0-33 0 0,-4-3-232 0 0,-3-5 8 0 0,1-3 18 0 0,3 4 6 0 0,2 5 24 0 0,-1-3-224 0 0,-2-8-551 0 0,2 7 487 0 0,1 0-11 0 0,0 1-80 0 0,1 2 184 0 0,-1 0-36 0 0,0 0-41 0 0,1 0-45 0 0,-1 1 53 0 0,1 0-46 0 0,-1 0-41 0 0,1-1-35 0 0,-1 1-143 0 0,1-1-36 0 0,-2-4-1525 0 0</inkml:trace>
  <inkml:trace contextRef="#ctx0" brushRef="#br0" timeOffset="453.77">6 123 7856 0 0,'0'0'174'0'0,"0"0"29"0"0,0 0 13 0 0,2-2-50 0 0,4-1-109 0 0,5-1-20 0 0,0 1 67 0 0,0 0 57 0 0,1 0 46 0 0,9-2 248 0 0,13-1 374 0 0,-19 4-497 0 0,-2 0-82 0 0,-1 0-47 0 0,0-1-59 0 0,0 1-74 0 0,-3 1 71 0 0,-1 0 0 0 0,0 0 0 0 0,8 0-141 0 0,24 6 349 0 0,-1 6-61 0 0,-1 7-49 0 0,5 8 2 0 0,-19-8 3 0 0,0 1 0 0 0,15 16-244 0 0,-32-28 36 0 0,42 41 193 0 0,23 28 36 0 0,-50-50-138 0 0,-2 0 0 0 0,2 5-127 0 0,-10-11 212 0 0,10 20-212 0 0,-9-14 94 0 0,-3-7 11 0 0,0 1 1 0 0,-2 0 0 0 0,0 0-1 0 0,-1 1 1 0 0,-1 2-106 0 0,-4-12 53 0 0,2 9 146 0 0,0 0 0 0 0,-2 3-199 0 0,-2-16 65 0 0,0 0 0 0 0,0 1 0 0 0,0-1 0 0 0,-1 0 0 0 0,-1 0 0 0 0,1 0 0 0 0,-2 5-65 0 0,-4 9 153 0 0,-10 28 217 0 0,15-44-315 0 0,-1 0 1 0 0,0 0-1 0 0,0-1 0 0 0,0 1 1 0 0,-1 0-57 0 0,-24 25 368 0 0,0-3-44 0 0,-3-3-42 0 0,-5-3-44 0 0,5-6 278 0 0,-31 9-515 0 0,-6 4 308 0 0,43-18-14 0 0,-25 7-294 0 0,0-2 130 0 0,40-13-121 0 0,-18 4 52 0 0,0-3-34 0 0,-4-4-28 0 0,-17-6-44 0 0,42 6 37 0 0,5 1-228 0 0,-1-1 107 0 0,1 1 84 0 0,0-1 42 0 0,-5-2 94 0 0,5 2-101 0 0,-1 0-94 0 0,2 0 2 0 0,0 0-40 0 0,-1 0-116 0 0,1 1-91 0 0,-1-1-104 0 0,1 0-118 0 0,0 1 238 0 0,0-1-35 0 0,0 1-34 0 0,1 0-39 0 0,-1-1-37 0 0,0 1-42 0 0,0 0-41 0 0,0-1-44 0 0,0 1-1626 0 0,1 0-1264 0 0</inkml:trace>
  <inkml:trace contextRef="#ctx0" brushRef="#br0" timeOffset="1261.62">992 580 7200 0 0,'0'0'165'0'0,"0"0"22"0"0,0 0 6 0 0,0 0 35 0 0,0 2 124 0 0,-2 5 78 0 0,1 0-34 0 0,-1 7 301 0 0,2 1-112 0 0,2-1-97 0 0,-1-2-154 0 0,2 0-44 0 0,0 6 85 0 0,2 0-48 0 0,3 21 368 0 0,5 10-108 0 0,0-3-68 0 0,-11-37-347 0 0,1 0 1 0 0,0 0 0 0 0,4 6-173 0 0,5 18 444 0 0,2-3-53 0 0,-7-18-198 0 0,-3-6-51 0 0,-3-5-14 0 0,-1-1 0 0 0,0 0-8 0 0,0 0-35 0 0,0 0-18 0 0,0 0-3 0 0,0 0 0 0 0,0 0 5 0 0,0 0 16 0 0,0 0-13 0 0,0 0 5 0 0,0 0 3 0 0,0 0 0 0 0,0 0-3 0 0,0-8-60 0 0,-4-35 112 0 0,3 34-107 0 0,0 0 1 0 0,0 1-1 0 0,1-1 1 0 0,0 0-1 0 0,0 0 1 0 0,2-7-23 0 0,8-32 11 0 0,-6 23-11 0 0,1 1-1 0 0,5-11 1 0 0,6-10-9 0 0,-12 36-4 0 0,0 1-1 0 0,1 0 1 0 0,-1 0-1 0 0,4-3 14 0 0,-7 8-4 0 0,1 1-1 0 0,0-1 1 0 0,-1 1-1 0 0,1 0 1 0 0,0 0-1 0 0,0 0 1 0 0,1 0-1 0 0,-1 0 1 0 0,0 0-1 0 0,1 1 1 0 0,-1-1-1 0 0,1 1 0 0 0,-1 0 1 0 0,1-1-1 0 0,0 1 1 0 0,0 1-1 0 0,-1-1 1 0 0,1 0-1 0 0,0 0 1 0 0,0 1-1 0 0,0 0 1 0 0,0 0-1 0 0,0 0 1 0 0,0 0-1 0 0,-1 0 1 0 0,1 0-1 0 0,0 1 1 0 0,0-1-1 0 0,0 1 1 0 0,0 0-1 0 0,-1 0 0 0 0,1 0 5 0 0,5 1-2 0 0,1 0-38 0 0,1-1-55 0 0,0 2-69 0 0,12 4-209 0 0,-5-4 87 0 0,-3 0-4 0 0,1-1-66 0 0,-3-1-6 0 0,0 0-71 0 0,-1 0-82 0 0,0-1-94 0 0,-7 0 100 0 0,1 0-106 0 0,-2 0 96 0 0,0 0-39 0 0,3 0-645 0 0,1 0-496 0 0,3 0-952 0 0</inkml:trace>
  <inkml:trace contextRef="#ctx0" brushRef="#br0" timeOffset="1806.16">1696 650 5064 0 0,'0'0'108'0'0,"0"0"17"0"0,0 0 14 0 0,-2-4-24 0 0,-1-4-74 0 0,2 5-17 0 0,0 0 46 0 0,0 0 41 0 0,-1 0 35 0 0,0-1 70 0 0,0 0 37 0 0,-2 0 86 0 0,-1-3 215 0 0,-5-2 367 0 0,2 5-402 0 0,2 2-201 0 0,3 1-211 0 0,0 1-41 0 0,-7 1 506 0 0,1 1-69 0 0,1 1-64 0 0,0 2-59 0 0,0 0-53 0 0,1 1-49 0 0,1 2-43 0 0,-1-1-37 0 0,-2 7 52 0 0,1 0-62 0 0,-10 27 220 0 0,7-8-223 0 0,5 2-97 0 0,4-21-78 0 0,2 0 1 0 0,-1 0 0 0 0,2 0 0 0 0,0 0 0 0 0,0 0 0 0 0,3 6-11 0 0,0 1 14 0 0,-4-14-4 0 0,2 0 0 0 0,-1-1 0 0 0,1 1 0 0 0,0 0 0 0 0,3 4-10 0 0,6 10 18 0 0,-9-17-6 0 0,1-1 0 0 0,0 1 0 0 0,0-1 1 0 0,0 1-1 0 0,1-1 0 0 0,1 2-12 0 0,-3-4 5 0 0,0 1-1 0 0,0-1 1 0 0,0 0 0 0 0,0 0 0 0 0,0 0 0 0 0,0 0-1 0 0,0 0 1 0 0,0 0 0 0 0,1-1 0 0 0,-1 1-1 0 0,0-1 1 0 0,0 1 0 0 0,1-1 0 0 0,-1 0 0 0 0,0 0-1 0 0,0 0 1 0 0,1 0 0 0 0,-1 0 0 0 0,0-1-1 0 0,0 1 1 0 0,1-1 0 0 0,-1 1 0 0 0,0-1-1 0 0,0 0 1 0 0,0 0-5 0 0,4-2 49 0 0,0 0-1 0 0,-1 0 0 0 0,1 0 0 0 0,-1-1 0 0 0,0 0 1 0 0,0 0-1 0 0,1-2-48 0 0,0 0 60 0 0,0-1-1 0 0,0 0 1 0 0,-1 0 0 0 0,5-8-60 0 0,-3 1 65 0 0,0-1 1 0 0,0 0 0 0 0,-1 0 0 0 0,-1 0 0 0 0,2-10-66 0 0,-5 14 62 0 0,0 0 1 0 0,-1 0 0 0 0,0 0 0 0 0,0 0 0 0 0,-2-11-63 0 0,-4-28 242 0 0,4 45-204 0 0,-1-7 22 0 0,-1-14 19 0 0,3 16-14 0 0,1 29-47 0 0,1-1-1 0 0,0 0 0 0 0,2 0 1 0 0,0 0-1 0 0,3 8-17 0 0,4 5 23 0 0,0 0 1 0 0,14 24-24 0 0,-21-47 0 0 0,1-1 0 0 0,0 1 0 0 0,5 4 0 0 0,3 5 0 0 0,-8-10 1 0 0,0 1 1 0 0,1-2 0 0 0,5 6-2 0 0,18 13-32 0 0,-28-24-115 0 0,-1-1-44 0 0,0 0 49 0 0,1 0 43 0 0,-1 0 38 0 0,0 0 31 0 0,1 1 68 0 0,1-1 255 0 0,-2 1-241 0 0,1-1-76 0 0,-1 0-47 0 0,1 0-55 0 0,-1 1-65 0 0,1-1-41 0 0,-1 0-65 0 0,0 0-71 0 0,0 0-79 0 0,1 0-84 0 0,-1 0-91 0 0,0 0-97 0 0,0 0-105 0 0,0 0-972 0 0,0 0-1018 0 0</inkml:trace>
  <inkml:trace contextRef="#ctx0" brushRef="#br0" timeOffset="2504.29">2046 614 6704 0 0,'0'0'149'0'0,"0"0"23"0"0,0 0 12 0 0,1 1 47 0 0,9 6 359 0 0,11 18 882 0 0,-10-8-646 0 0,-5-4-335 0 0,-4-6-288 0 0,0-1-36 0 0,3 11 265 0 0,1-1-56 0 0,2 6 90 0 0,-6-15-307 0 0,-1-1 0 0 0,1 1 1 0 0,-1 0-1 0 0,0 3-159 0 0,2 14 390 0 0,2 0 1 0 0,0-1-1 0 0,1 0 1 0 0,6 11-391 0 0,1 9 466 0 0,-4-27-267 0 0,-2-4-49 0 0,-7-10-67 0 0,0-2-3 0 0,2 0 1 0 0,11 0 33 0 0,-11 0-84 0 0,0 0 1 0 0,0-1-1 0 0,0 1 1 0 0,0 0-1 0 0,-1-1 1 0 0,1 1-1 0 0,0-1 0 0 0,0 0 1 0 0,-1 1-1 0 0,1-1 1 0 0,-1 0-1 0 0,2-1-30 0 0,4-4 78 0 0,1-3-44 0 0,-5 4 3 0 0,1 0 1 0 0,-1 0 0 0 0,0-1 0 0 0,0 0-1 0 0,-1 1 1 0 0,1-2-38 0 0,10-38 133 0 0,-2 6-113 0 0,3-4 31 0 0,-3 0-36 0 0,-5 16-17 0 0,2 0 0 0 0,1 1 0 0 0,6-13 2 0 0,-15 39 0 0 0,1-2 0 0 0,0 0 0 0 0,0 0 0 0 0,0 0 0 0 0,0 0 0 0 0,1 0 0 0 0,-1 1 0 0 0,0-1 0 0 0,2-1 0 0 0,4 0 0 0 0,-5 3 0 0 0,0 1 0 0 0,-1-1 0 0 0,0 1 0 0 0,1-1 0 0 0,-1 1 0 0 0,1-1 0 0 0,-1 1 0 0 0,0 0 0 0 0,1 0 0 0 0,-1 0 0 0 0,0 0 0 0 0,0 0 0 0 0,0 0 0 0 0,0 0 0 0 0,0 0 0 0 0,0 1 0 0 0,0-1 0 0 0,0 0 0 0 0,0 0 0 0 0,-1 1 0 0 0,1 0 0 0 0,14 30 0 0 0,13 40 0 0 0,-6-19 0 0 0,-8-18 8 0 0,11 17-8 0 0,-10-24 57 0 0,1-1 74 0 0,-9-16-29 0 0,11 12 54 0 0,-6-12 11 0 0,-2-4 44 0 0,1 0 113 0 0,-10-7-293 0 0,0 1 0 0 0,1-1 1 0 0,-1 0-1 0 0,1 1 0 0 0,-1-1 0 0 0,0 0 0 0 0,1 0 0 0 0,-1 1 0 0 0,1-1 0 0 0,-1 0 0 0 0,0-1 0 0 0,1 1 0 0 0,-1 0 0 0 0,1 0 0 0 0,-1-1 0 0 0,1 1-31 0 0,0-1 45 0 0,0 0 0 0 0,0 0 0 0 0,1 0 0 0 0,-1 0 1 0 0,0-1-1 0 0,0 1 0 0 0,0 0 0 0 0,-1-1 0 0 0,2-1-45 0 0,1 0 83 0 0,-1-2 0 0 0,0 1-1 0 0,1 0 1 0 0,-1-1 0 0 0,-1 1-1 0 0,1-1 1 0 0,-1 0-1 0 0,2-3-82 0 0,4-20 253 0 0,-1 0-50 0 0,-2-2-43 0 0,-2 1-36 0 0,-1-19 12 0 0,-1-23-21 0 0,-1 54-94 0 0,0 9-195 0 0,0 2 92 0 0,0 0 43 0 0,0-6 68 0 0,-1-3 122 0 0,-3-19 340 0 0,1 22-386 0 0,0 2-92 0 0,-1 1-104 0 0,1 4-2 0 0,1 1-35 0 0,-1 0-40 0 0,0 0-42 0 0,-1 0-46 0 0,1 1-49 0 0,-1 0-52 0 0,-1 0-56 0 0,1 1-59 0 0,-1 0-63 0 0,-1 0-65 0 0,1 1-70 0 0,-3 0-977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2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46 5824 0 0,'0'0'166'0'0,"-1"-5"-24"0"0,-3-3-90 0 0,2 4-26 0 0,-1 1 49 0 0,0 0 43 0 0,1 0 39 0 0,-2-1 74 0 0,0 1 38 0 0,-1-1 93 0 0,-2 0 225 0 0,-6 0 381 0 0,8 4-683 0 0,0 1-34 0 0,1 0-74 0 0,0 1-36 0 0,0 1-40 0 0,0 0-45 0 0,-7 8 351 0 0,2 2-71 0 0,0 1-62 0 0,0 2-52 0 0,-3 9 49 0 0,-4 13 22 0 0,9-21-163 0 0,-3 11 63 0 0,-5 21 211 0 0,10-29-254 0 0,1 1-45 0 0,1 0-70 0 0,2-17-19 0 0,1-1 1 0 0,0 1-1 0 0,0 0 1 0 0,0 0-1 0 0,1-1 1 0 0,-1 1 0 0 0,1-1-1 0 0,0 1 1 0 0,1 2-17 0 0,-2-4 9 0 0,1 0 1 0 0,0-1-1 0 0,-1 1 0 0 0,1-1 1 0 0,0 1-1 0 0,0 0 1 0 0,0-1-1 0 0,0 0 0 0 0,0 1 1 0 0,0-1-1 0 0,1 0 1 0 0,-1 1-1 0 0,0-1 0 0 0,1 0 1 0 0,-1 0-1 0 0,1 0 1 0 0,-1 0-1 0 0,1 0 1 0 0,-1-1-1 0 0,2 1-9 0 0,7 4 164 0 0,-8-4-122 0 0,0 0 0 0 0,0-1 0 0 0,1 1 0 0 0,-1 0 0 0 0,0-1 0 0 0,0 1 0 0 0,0-1 0 0 0,0 1 1 0 0,2-1-43 0 0,23-2 216 0 0,-2-2-46 0 0,-11 0-87 0 0,0-1-1 0 0,0 0 1 0 0,-1-1 0 0 0,0-1 0 0 0,0 1-1 0 0,-1-2 1 0 0,6-4-83 0 0,-15 10 13 0 0,0 0 0 0 0,0 0-1 0 0,0 0 1 0 0,0-1 0 0 0,0 0 0 0 0,0 1 0 0 0,-1-1 0 0 0,0 0-1 0 0,1 0 1 0 0,-1 0 0 0 0,0-1 0 0 0,0 1 0 0 0,-1 0 0 0 0,1-1-1 0 0,-1 0 1 0 0,1 1 0 0 0,-1-1 0 0 0,0 0 0 0 0,-1 1 0 0 0,1-1 0 0 0,-1 0-1 0 0,1 0 1 0 0,-1 0 0 0 0,0 1 0 0 0,-1-1 0 0 0,1 0 0 0 0,-1-3-13 0 0,-9-16 153 0 0,-4 2-79 0 0,-5 3-101 0 0,9 9-30 0 0,-1 1-35 0 0,0 1-35 0 0,-1 0-39 0 0,1 0-41 0 0,-1 1-45 0 0,0 1-46 0 0,0 0-50 0 0,0 0-52 0 0,1 1-55 0 0,-6 0-379 0 0,5 1 214 0 0,-3-1-116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2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1 167 9504 0 0,'0'0'216'0'0,"1"2"32"0"0,4 8 19 0 0,1 0-113 0 0,-1-1-75 0 0,6 15 20 0 0,-7-16-41 0 0,-1-1 35 0 0,1 2 93 0 0,1 0 100 0 0,-3-4-98 0 0,0 0 35 0 0,0-1 36 0 0,0 0 42 0 0,3 6 192 0 0,1-1-60 0 0,-3-5-123 0 0,-1 1-1 0 0,1-1 1 0 0,-1 1-1 0 0,2 4-309 0 0,-3-6 334 0 0,1 4 503 0 0,0-5-567 0 0,-1 0-26 0 0,0 0-65 0 0,-1-1-101 0 0,1 0-50 0 0,-1 0-56 0 0,0 0-65 0 0,1 1 271 0 0,-1-2-11 0 0,0 0-33 0 0,0 0-20 0 0,0 0-2 0 0,0 0 14 0 0,0 0 54 0 0,0 0 20 0 0,0 0 6 0 0,0 0-20 0 0,-1-2-75 0 0,-1-1-62 0 0,-4-8-35 0 0,4 4-14 0 0,0 1 0 0 0,1-1 0 0 0,0 0 0 0 0,0 0 0 0 0,0 1 0 0 0,1-1 0 0 0,0 0 0 0 0,0 0 0 0 0,1 0 0 0 0,0-2 0 0 0,1-5 0 0 0,0 0 0 0 0,2 0 0 0 0,0 0 0 0 0,2-6 0 0 0,-1 9-16 0 0,0 0 0 0 0,1 1 0 0 0,0-1 0 0 0,0 1 0 0 0,1 1 0 0 0,0-1 0 0 0,1 1 0 0 0,0 0 0 0 0,1 1 0 0 0,-1 0 0 0 0,1 0 0 0 0,8-4 16 0 0,19-9-11 0 0,2 7 38 0 0,2 5 51 0 0,1 8 60 0 0,-34 1-136 0 0,0 1-1 0 0,0 1 1 0 0,-1-1-1 0 0,1 1 1 0 0,0 0-1 0 0,0 1 0 0 0,-1 0 1 0 0,1 0-1 0 0,4 3-1 0 0,-3-1 16 0 0,0 0-1 0 0,0 1 0 0 0,-1 0 1 0 0,3 4-16 0 0,12 14 87 0 0,-3 3 52 0 0,-3 2 64 0 0,-5 0 77 0 0,1 16 66 0 0,-7-20-15 0 0,0 1-1 0 0,-2-1 1 0 0,-1 3-331 0 0,-1 12 262 0 0,-1-34-307 0 0,-1 0 59 0 0,-4 14 206 0 0,2-11-163 0 0,1-4-67 0 0,0 0-46 0 0,-1 0-68 0 0,1-1-80 0 0,-1 1-94 0 0,1-1-106 0 0,2-4 99 0 0,-1 1-50 0 0,1-1-44 0 0,0 0-41 0 0,0 0-286 0 0,0 0-68 0 0,-1 1-53 0 0,1-1-38 0 0,-1 0-645 0 0,-1 1-50 0 0,-2 0-1660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3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74 5960 0 0,'0'0'132'0'0,"0"0"17"0"0,0 0 12 0 0,0-1-17 0 0,-3-2-123 0 0,1-1 38 0 0,-2-1 161 0 0,2 0 178 0 0,1-1 342 0 0,1 6-278 0 0,-1-1-223 0 0,1 1-76 0 0,-2-2-43 0 0,0-2-33 0 0,-1 0-22 0 0,1 2 21 0 0,1 0 40 0 0,-1 1 70 0 0,-6-5 36 0 0,1 0 35 0 0,3 3-102 0 0,1 0 1 0 0,-1 0-1 0 0,0 1 1 0 0,0-1-1 0 0,0 1 1 0 0,-1 0-166 0 0,-3 0 213 0 0,0 1-34 0 0,-1 2-42 0 0,-1 3-54 0 0,-11 6-43 0 0,0 1 1 0 0,1 1-1 0 0,0 1 0 0 0,1 1 1 0 0,-16 15-41 0 0,19-14 19 0 0,0 1 0 0 0,0 2-19 0 0,12-13 0 0 0,-1 0 0 0 0,2 1 0 0 0,-1-1 0 0 0,1 1 0 0 0,0 0 0 0 0,0 0 0 0 0,0 0 0 0 0,1 1 0 0 0,0-1 0 0 0,0 1 0 0 0,1-4 0 0 0,1-1 0 0 0,-1 0 0 0 0,1 1 0 0 0,0-1 0 0 0,0 1 0 0 0,0-1 0 0 0,0 0 0 0 0,0 1 0 0 0,1-1 0 0 0,-1 0 0 0 0,1 1 0 0 0,0-1 0 0 0,-1 0 0 0 0,1 1 0 0 0,0-1 0 0 0,0 0 0 0 0,0 0 0 0 0,1 0 0 0 0,-1 0 0 0 0,0 0 0 0 0,1 0 0 0 0,-1 0 0 0 0,1-1 0 0 0,0 1 0 0 0,0 0 0 0 0,0-1 0 0 0,0 1 0 0 0,0-1 0 0 0,0 0 0 0 0,18 11 72 0 0,19 6-72 0 0,-26-12 33 0 0,0 0 0 0 0,-1 0 1 0 0,1 2-1 0 0,-1-1 0 0 0,-1 2 1 0 0,7 5-34 0 0,-12-9 74 0 0,-1 0 1 0 0,1 1-1 0 0,-1 0 1 0 0,-1 0-1 0 0,1 0 1 0 0,2 6-75 0 0,-5-9 45 0 0,0 0 1 0 0,-1 1 0 0 0,0-1 0 0 0,0 1 0 0 0,0-1 0 0 0,0 3-46 0 0,-1-1 71 0 0,1 0 0 0 0,-1 0 0 0 0,0-1 0 0 0,-1 1 0 0 0,0 4-71 0 0,0-1 157 0 0,-1-1 0 0 0,0 0 0 0 0,0 1 0 0 0,0-1 0 0 0,-3 3-157 0 0,-11 16 455 0 0,-1-6-161 0 0,-6-3-108 0 0,13-11-161 0 0,-13 4 91 0 0,8-6-93 0 0,1-3-71 0 0,-2 0-77 0 0,16-2-51 0 0,1 0 45 0 0,0-1 20 0 0,1-3 5 0 0,1 1-2 0 0,-2 2 0 0 0,7-7-169 0 0,1 2 72 0 0,2 2 60 0 0,1 2 51 0 0,11 2 18 0 0,-20 1 76 0 0,-1 1-1 0 0,1-1 1 0 0,-1 1-1 0 0,1 0 1 0 0,-1 0-1 0 0,1 0 0 0 0,-1 0 1 0 0,0 0-1 0 0,1 0 1 0 0,-1 1-1 0 0,0-1 0 0 0,0 1 1 0 0,0-1-1 0 0,0 1 1 0 0,0 0-1 0 0,0 0 1 0 0,-1 0-1 0 0,2 2 1 0 0,2 2-19 0 0,-2 2 1 0 0,1-1-1 0 0,-1 0 0 0 0,2 7 19 0 0,-2-4 0 0 0,0 0 1 0 0,-1 0-1 0 0,0 0 0 0 0,-1 1 0 0 0,0-1 0 0 0,-1 0 0 0 0,0 1 0 0 0,-1-1 1 0 0,-1 8-1 0 0,-5 29 0 0 0,4-18 0 0 0,-2-1 0 0 0,-1 0 0 0 0,-5 12 0 0 0,6-25 0 0 0,-1 0 0 0 0,0-1 0 0 0,-2 0 0 0 0,1 0 0 0 0,-6 6 0 0 0,-2 3 0 0 0,0 1 0 0 0,-9 22 0 0 0,17-32 0 0 0,1 1 0 0 0,1-1 0 0 0,0 1 0 0 0,1 0 0 0 0,-1 12 0 0 0,4-23 7 0 0,1 0 1 0 0,-1 0 0 0 0,1 0-1 0 0,0 0 1 0 0,0 0 0 0 0,1 1-1 0 0,0-1 1 0 0,-1 0 0 0 0,1-1 0 0 0,0 1-1 0 0,2 3-7 0 0,-2-5 17 0 0,0 0 0 0 0,0 1 1 0 0,1-1-1 0 0,-1 0 0 0 0,1 0 0 0 0,-1 0 0 0 0,3 2-17 0 0,-2-2 33 0 0,1 0-1 0 0,-1 0 1 0 0,1 0-1 0 0,0-1 1 0 0,0 1-1 0 0,-1 0 1 0 0,2-1-33 0 0,9 4 89 0 0,-1-1-97 0 0,-5-2-45 0 0,0 0-1 0 0,0-1 0 0 0,-1 0 1 0 0,1-1-1 0 0,1 1 54 0 0,2-1-22 0 0,-1-1 39 0 0,3 0 46 0 0,-8 1-74 0 0,0-1-35 0 0,-1 1-26 0 0,0-1-40 0 0,0 1-44 0 0,1 0-53 0 0,-2-1-9 0 0,1 1-44 0 0,0-1-49 0 0,-1 1-52 0 0,1 0-55 0 0,-1-1-60 0 0,1 1-63 0 0,-1-1-68 0 0,5 0-1031 0 0,3-1-933 0 0,-10 2 2569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4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7224 0 0,'0'0'165'0'0,"0"0"22"0"0,0 0 7 0 0,0 0 44 0 0,0 0 136 0 0,0 0 61 0 0,0 0 12 0 0,0 0-5 0 0,0 2-22 0 0,1 14 198 0 0,1 0-80 0 0,1 1-90 0 0,2 0-98 0 0,5 19 278 0 0,-2-4-186 0 0,1 0-33 0 0,-1 1-67 0 0,2 15 72 0 0,-1 1-75 0 0,8 41 229 0 0,0 15 123 0 0,-13-69-420 0 0,1-1 41 0 0,-2-4 0 0 0,1 0 46 0 0,-4-22-259 0 0,1 0 0 0 0,-2 0 0 0 0,1 0 0 0 0,-2 4-99 0 0,1 2 159 0 0,0 0 55 0 0,1-14-94 0 0,0-1-30 0 0,0 0-130 0 0,0 0-25 0 0,0 0-9 0 0,0 0-35 0 0,0 0-102 0 0,0 0-189 0 0,0 0 219 0 0,0 0-35 0 0,0 0-71 0 0,0 0 97 0 0,0 0-38 0 0,0 0-41 0 0,0 0-37 0 0,0 0-406 0 0,0 0 102 0 0,0 0-52 0 0,0 0-773 0 0,0 0-604 0 0,0 0-1152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4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9872 0 0,'-1'2'222'0'0,"-1"6"64"0"0,0 0-78 0 0,0 0-63 0 0,0 0-54 0 0,-2 9-21 0 0,0 10-69 0 0,2-15 36 0 0,1 0 68 0 0,1 0 100 0 0,-2 30 595 0 0,0-21-416 0 0,2 0-52 0 0,-4 0-11 0 0,3-16-240 0 0,0 0 1 0 0,0 0-1 0 0,1 0 1 0 0,-1 0-1 0 0,1 2-81 0 0,0-6-13 0 0,0-1-25 0 0,0 1-25 0 0,0-1-38 0 0,0 0-18 0 0,1 0-38 0 0,-1 1-43 0 0,0-1-47 0 0,1 0-52 0 0,-1 1-48 0 0,1-1-42 0 0,-1 1-37 0 0,1 0-127 0 0,0 0-36 0 0,2 1-1308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6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482 254 5904 0 0,'0'0'169'0'0,"-3"-5"-19"0"0,-1-4-93 0 0,0 1-22 0 0,-1 1 68 0 0,1-1 60 0 0,-1 1 55 0 0,-3-4 198 0 0,0 1 89 0 0,0-1 67 0 0,-1 1 48 0 0,-17-18 1191 0 0,15 16-1084 0 0,-2 0-14 0 0,7 5-410 0 0,-1 1-43 0 0,2 1-71 0 0,-1-1-43 0 0,1 1-47 0 0,0 0-51 0 0,-7-7 245 0 0,0 2 0 0 0,-11-8-293 0 0,14 11 172 0 0,-1 2 0 0 0,1-1-1 0 0,-1 1 1 0 0,-9-3-172 0 0,13 6 101 0 0,0 0-1 0 0,-1 0 1 0 0,1 1-1 0 0,-1-1 1 0 0,1 2-1 0 0,-4-1-100 0 0,5 1 64 0 0,0 0-1 0 0,0 0 1 0 0,1 1 0 0 0,-1 0-1 0 0,0 0 1 0 0,1 0-1 0 0,-1 0 1 0 0,1 1 0 0 0,-1 0-1 0 0,1 0 1 0 0,0 0-1 0 0,-1 0 1 0 0,1 0 0 0 0,1 1-1 0 0,-2 0-63 0 0,-14 15 125 0 0,3 1-106 0 0,4-2-108 0 0,2 1-1 0 0,-6 12 90 0 0,5-9-7 0 0,6-12 35 0 0,1 1 0 0 0,0-1 1 0 0,1 1-1 0 0,-1 0-28 0 0,1 4 11 0 0,0-1 0 0 0,0 11-11 0 0,1 6-14 0 0,1 0 1 0 0,2 14 13 0 0,5 10-141 0 0,8 2 95 0 0,5-3 90 0 0,-12-39 22 0 0,0 0 0 0 0,5 7-66 0 0,-1-6 3 0 0,-1 1 0 0 0,2-1 0 0 0,0-1-1 0 0,1 1-2 0 0,-7-10 0 0 0,1 1 0 0 0,-1-1 0 0 0,1 0 0 0 0,0 0 0 0 0,0-1 0 0 0,1 1 0 0 0,-1-2 0 0 0,1 1 0 0 0,0-1 0 0 0,2 0 0 0 0,19 3 41 0 0,-22-5-40 0 0,0 0 0 0 0,1-1 1 0 0,-1 0-1 0 0,0-1 0 0 0,0 1 0 0 0,0-1 0 0 0,0-1 0 0 0,0 1 0 0 0,0-1 0 0 0,2-2-1 0 0,22-12 40 0 0,-7-4 56 0 0,-4-7 84 0 0,-10 11-128 0 0,-2 0 0 0 0,5-12-52 0 0,-5 7-1 0 0,-1 1 1 0 0,0-4 0 0 0,6-42-83 0 0,-6-2-58 0 0,-8 36 13 0 0,0-1 0 0 0,-2 1 0 0 0,-1 0 128 0 0,-1-5-291 0 0,1-33 291 0 0,4 69 58 0 0,0 1-24 0 0,0 0-72 0 0,0 0-35 0 0,0 0-130 0 0,0 1 50 0 0,1 0 37 0 0,1 2-28 0 0,1 3 87 0 0,0 3 85 0 0,-1-4-40 0 0,7 13 12 0 0,4 8 0 0 0,-2 1 0 0 0,0 1 0 0 0,-1 3 0 0 0,7 27 46 0 0,-1-6 85 0 0,-3 2 84 0 0,15 47 102 0 0,-21-79-199 0 0,0-1 55 0 0,-2-6-85 0 0,1 9-99 0 0,-6-23-136 0 0,1 0 46 0 0,-1-1 43 0 0,0 1 34 0 0,0 0 41 0 0,1-1 42 0 0,0 1 242 0 0,-1 0-219 0 0,1-1-78 0 0,-1 0-74 0 0,0 1-95 0 0,0-1-115 0 0,0 0 91 0 0,1 0-36 0 0,-1 1-39 0 0,0-1-42 0 0,0 0-43 0 0,0 0-47 0 0,0 1-48 0 0,0-1-52 0 0,0 0 158 0 0,0 0-45 0 0,0 0-38 0 0,0 0-36 0 0,0 0-129 0 0,0 0-35 0 0,0 0-1359 0 0</inkml:trace>
  <inkml:trace contextRef="#ctx0" brushRef="#br0" timeOffset="414.88">656 72 6072 0 0,'0'0'133'0'0,"0"0"23"0"0,0 0 12 0 0,1 1-23 0 0,2 2-101 0 0,0 0 36 0 0,4 3 169 0 0,0 1 102 0 0,9 10 572 0 0,-11-12-680 0 0,-1 2-47 0 0,18 30 498 0 0,-6-13-88 0 0,-2 0 0 0 0,-1 2-1 0 0,-1-1 1 0 0,6 20-606 0 0,-9-17 222 0 0,4 13 114 0 0,-4-12-66 0 0,-3-6 4 0 0,1 1 59 0 0,-3-4 1 0 0,0 0 59 0 0,-1 0 67 0 0,-1 0 77 0 0,-1-17-571 0 0,-1 0 60 0 0,0 4 115 0 0,1-1 100 0 0,0 1 140 0 0,-1 2 287 0 0,0-5-122 0 0,-1-5-234 0 0,0 0-153 0 0,0-2-34 0 0,0-1-42 0 0,0-2-48 0 0,-3-15 125 0 0,3 0-84 0 0,1-4-57 0 0,8-32-62 0 0,-3 38 63 0 0,7-22 0 0 0,6 0-69 0 0,-15 34 21 0 0,2 1 0 0 0,-1-1-1 0 0,1 1 1 0 0,2-3 28 0 0,-3 5-29 0 0,0 0 1 0 0,-1 1-1 0 0,1 0 0 0 0,1-1 1 0 0,-1 1-1 0 0,5-2 29 0 0,-6 4-9 0 0,-1 0 1 0 0,1 1-1 0 0,-1-1 1 0 0,1 0-1 0 0,0 1 1 0 0,0 0-1 0 0,-1 0 1 0 0,1 0-1 0 0,0 0 1 0 0,0 0 0 0 0,-1 0-1 0 0,1 1 1 0 0,0-1-1 0 0,-1 1 1 0 0,1 0-1 0 0,0-1 1 0 0,-1 2-1 0 0,1-1 1 0 0,-1 0-1 0 0,0 0 1 0 0,1 1-1 0 0,-1-1 1 0 0,0 1-1 0 0,0 0 1 0 0,2 1 8 0 0,2 2-25 0 0,0 0 1 0 0,0 1 0 0 0,-1 0-1 0 0,5 6 25 0 0,5 11 0 0 0,9 29-54 0 0,7 28 44 0 0,-28-72 10 0 0,1 2-60 0 0,0 0 55 0 0,9 19 117 0 0,-9-20-98 0 0,0 1-42 0 0,0-1-60 0 0,0 1-80 0 0,-2-4 3 0 0,1 1-49 0 0,-1-1-55 0 0,0 1-59 0 0,0-4-57 0 0,1 5-363 0 0,-2-6 484 0 0,1 0-49 0 0,-2-1 49 0 0,1 1-42 0 0,0-1-49 0 0,0 0-56 0 0,0 0 50 0 0,-1 0-41 0 0,1 1-503 0 0,0-1-319 0 0,0 2-766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5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0 139 7632 0 0,'0'0'166'0'0,"0"0"29"0"0,0 0 14 0 0,0 0-68 0 0,0 0-70 0 0,1-1-50 0 0,1-2-48 0 0,0 1 43 0 0,2-4-29 0 0,-1 1 43 0 0,1-1 38 0 0,0 1 34 0 0,3-4 134 0 0,1 1 60 0 0,17-17 832 0 0,-13 15-703 0 0,-6 6-250 0 0,0-1-40 0 0,1 0-48 0 0,0 1-54 0 0,3-2 155 0 0,-1 0-1 0 0,1 1 1 0 0,1 0-1 0 0,-1 0 1 0 0,7-1-188 0 0,13-1 397 0 0,-12 6-175 0 0,3 6-22 0 0,-10 1-141 0 0,0 2-33 0 0,-8-5-14 0 0,0 0 0 0 0,0 0 1 0 0,0 0-1 0 0,0 0 1 0 0,0 1-1 0 0,-1-1 1 0 0,1 1-1 0 0,-1 0 1 0 0,0 0-1 0 0,0 0 0 0 0,-1 0 1 0 0,2 2-13 0 0,1 8 52 0 0,3 12-25 0 0,-6-12 14 0 0,-1 11 25 0 0,1-1 65 0 0,0 24 170 0 0,-1-17-161 0 0,-2-5-119 0 0,0-13-58 0 0,-1 0-38 0 0,0 5 86 0 0,2 1 51 0 0,0-7 7 0 0,-1 0 0 0 0,0-1 0 0 0,-1 4-69 0 0,-22 67-43 0 0,7-28 53 0 0,1-10 37 0 0,-1 0 48 0 0,10-27-44 0 0,0 1-1 0 0,-1-1 1 0 0,-1-1 0 0 0,-11 15-51 0 0,10-17 21 0 0,9-10-15 0 0,0-1-1 0 0,0 0 0 0 0,0 0 1 0 0,-1 0-1 0 0,1 0 0 0 0,-1 0 0 0 0,0-1 1 0 0,0 1-1 0 0,0-1 0 0 0,-2 1-5 0 0,4-2 54 0 0,1-1 10 0 0,1 1-11 0 0,4 4-32 0 0,2-1 36 0 0,3-1-30 0 0,-5-1-4 0 0,13 3-86 0 0,-2-6 58 0 0,-5 0 14 0 0,21 1-6 0 0,0 1-38 0 0,41 1-69 0 0,-24-5 126 0 0,-43 3-190 0 0,1 0 93 0 0,-1 0 62 0 0,9 0 47 0 0,-6 0-95 0 0,-3 0-58 0 0,0 0-87 0 0,0 0-111 0 0,-3 0 110 0 0,0 0-35 0 0,0 0-39 0 0,0 0-41 0 0,0 0-43 0 0,0 0-47 0 0,0 0-50 0 0,0 0-51 0 0,0 0-55 0 0,0-1-58 0 0,5 1-999 0 0,3-2-915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1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8864 0 0,'0'0'200'0'0,"0"0"33"0"0,0 0-26 0 0,0 0-90 0 0,0 1-65 0 0,-1 3-20 0 0,1-1 13 0 0,-2 19-56 0 0,3 1 75 0 0,3 1 99 0 0,-1-11-36 0 0,0-2 33 0 0,-1 2 52 0 0,1-2 45 0 0,11 57 743 0 0,2 2-45 0 0,-9-25-408 0 0,0 0-96 0 0,-1-1-36 0 0,6 34 239 0 0,-2 0-85 0 0,-1 0-66 0 0,-4 0-47 0 0,-3-41-235 0 0,0 1 47 0 0,4 68 561 0 0,-5-70-600 0 0,0-1-57 0 0,-1-15-57 0 0,0 6-12 0 0,0 0 19 0 0,0-24-47 0 0,0-2-43 0 0,0 0-143 0 0,-1-1-44 0 0,1-1 68 0 0,-1 0 41 0 0,0-2 21 0 0,0 2-30 0 0,0-1 39 0 0,0 1-65 0 0,0-1-55 0 0,0 0-48 0 0,-1-2-238 0 0,0 1 5 0 0,-1-6-612 0 0,2 3 483 0 0,0-10-910 0 0</inkml:trace>
  <inkml:trace contextRef="#ctx0" brushRef="#br0" timeOffset="495.67">61 247 6536 0 0,'0'0'141'0'0,"1"-2"23"0"0,1-2-20 0 0,0-1-40 0 0,1-3 7 0 0,1-1-90 0 0,6-9-66 0 0,-6 12 70 0 0,-1 0 46 0 0,1 1 65 0 0,0-1 81 0 0,0 0 98 0 0,1 1 115 0 0,7-10 422 0 0,0 1-60 0 0,1 2-62 0 0,0 1-63 0 0,2 2-68 0 0,1 2-68 0 0,2 3-72 0 0,2 3-73 0 0,-16 1-307 0 0,0 0 0 0 0,1 0 0 0 0,-1 1 0 0 0,1 0-1 0 0,2 1-78 0 0,19 10 299 0 0,-2 6-76 0 0,-4 5-57 0 0,-13-13-108 0 0,0 1 1 0 0,-1 0 0 0 0,0 0 0 0 0,-1 0 0 0 0,0 1 0 0 0,-1-1-1 0 0,0 1 1 0 0,1 9-59 0 0,-3-10 9 0 0,0 0-1 0 0,-1 1 1 0 0,-1-1 0 0 0,0 1-1 0 0,0-1 1 0 0,-3 9-9 0 0,1-4 40 0 0,-1-1 1 0 0,-5 14-41 0 0,-5 6 87 0 0,-3 0 37 0 0,-2-3 46 0 0,-3-2 55 0 0,-23 22-94 0 0,40-48-123 0 0,0 0 1 0 0,0 0 0 0 0,-1-1 0 0 0,0 1-1 0 0,1-1 1 0 0,-1 0 0 0 0,0-1 0 0 0,-1 1-1 0 0,-2 0-8 0 0,-16 9 50 0 0,21-8-50 0 0,3-2-1 0 0,1 1 1 0 0,-1-1 0 0 0,1 0 0 0 0,-1 0 0 0 0,1 0 0 0 0,0 0 0 0 0,0 0 0 0 0,0 0 0 0 0,0 0 0 0 0,0-1 0 0 0,0 1 0 0 0,1 0 0 0 0,0 1 0 0 0,25 24 2 0 0,-15-14 9 0 0,23 20 101 0 0,3-4 55 0 0,1-3 49 0 0,3-3 42 0 0,27 10 223 0 0,37 11 344 0 0,1-1 39 0 0,-97-40-805 0 0,3 0-33 0 0,1 5 28 0 0,-4-2-149 0 0,-4-4-31 0 0,-2 0-73 0 0,-1-1 56 0 0,-1-1-36 0 0,2 2-184 0 0,0-1-118 0 0,-2 0 192 0 0,0 0-37 0 0,0 0-38 0 0,1 0-40 0 0,4 3-1125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49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29 7136 0 0,'0'0'165'0'0,"0"0"-8"0"0,-1 0-66 0 0,0 1-44 0 0,-3 0-6 0 0,2 0 3 0 0,-20 8 8 0 0,11-5 23 0 0,0-1 35 0 0,-8 3 167 0 0,0 1 120 0 0,10-3-151 0 0,0 1 34 0 0,1 0 35 0 0,0 1 37 0 0,-20 18 561 0 0,12-7-367 0 0,5-1-160 0 0,0 3-84 0 0,2-1-54 0 0,-7 17 190 0 0,11-24-294 0 0,1-1-1 0 0,0 1 0 0 0,1 0 1 0 0,0 2-144 0 0,-6 43 524 0 0,7-38-240 0 0,1-1 1 0 0,0 1-1 0 0,3 15-284 0 0,5 8 401 0 0,-5-32-284 0 0,1-2 0 0 0,0 1-1 0 0,4 7-116 0 0,8 9 193 0 0,4-2-42 0 0,-12-16-90 0 0,0 0 1 0 0,0 0 0 0 0,1-1 0 0 0,3 2-62 0 0,-4-3 35 0 0,0-1 1 0 0,1 1-1 0 0,-1-1 1 0 0,1 0 0 0 0,0-1-1 0 0,0 0 1 0 0,7 1-36 0 0,-8-2 31 0 0,-1-1 0 0 0,1 0 0 0 0,-1 0 0 0 0,1 0 0 0 0,3-1-31 0 0,18-6 134 0 0,-6-4 8 0 0,-2-4 34 0 0,-16 11-130 0 0,-1 0 0 0 0,1 1 0 0 0,-1-1 0 0 0,-1-1 0 0 0,1 1 0 0 0,0 0-1 0 0,-1-1 1 0 0,0 1 0 0 0,1-4-46 0 0,12-43 383 0 0,-14 48-367 0 0,1-7 66 0 0,0-1-1 0 0,-1 0 0 0 0,0 0 0 0 0,-1-2-81 0 0,0-5 127 0 0,-1 1-1 0 0,-2-7-126 0 0,-8-35 184 0 0,-4 4-66 0 0,0 10-160 0 0,2 15-31 0 0,2 5-40 0 0,-2 1-63 0 0,1 4-31 0 0,0 2-64 0 0,0 0-74 0 0,-1 1-82 0 0,10 14 321 0 0,-2-3-48 0 0,3 5 82 0 0,1-1-34 0 0,-2-1-129 0 0,2 2 70 0 0,0 0-38 0 0,0 0-72 0 0,-1 0-59 0 0,1-1-65 0 0,0 1-71 0 0,0 0-78 0 0,0 0-84 0 0,-1 0-91 0 0,1 0-96 0 0,-1-1-1123 0 0,0 0-1096 0 0</inkml:trace>
  <inkml:trace contextRef="#ctx0" brushRef="#br0" timeOffset="696.13">510 149 8808 0 0,'0'0'197'0'0,"0"0"24"0"0,0 2 19 0 0,2 3-139 0 0,1 0-35 0 0,15 20 101 0 0,-12-17-48 0 0,0 1 90 0 0,-3-5-60 0 0,0 0 36 0 0,-1 0 39 0 0,0 0 44 0 0,8 17 531 0 0,-1 0-108 0 0,-1 0-91 0 0,0 1-73 0 0,-2-3-103 0 0,0 1-34 0 0,7 47 797 0 0,-10-39-645 0 0,4 26 141 0 0,-6-46-581 0 0,0 1 38 0 0,5 20 407 0 0,-2-20-359 0 0,-4-7-27 0 0,0-2-1 0 0,0 0-4 0 0,0 0-17 0 0,0 0-10 0 0,0 0-1 0 0,0 0-8 0 0,0 0-34 0 0,0 0-20 0 0,0 0-2 0 0,0-1 3 0 0,-8-13 18 0 0,2-1-33 0 0,-4-19-32 0 0,8 21-23 0 0,0 0 0 0 0,1-1 0 0 0,0 1 0 0 0,1-5 3 0 0,1-1-59 0 0,1 0 0 0 0,4-16 59 0 0,0 10-195 0 0,8-23 195 0 0,12-18-243 0 0,-5 28 133 0 0,-10 21 65 0 0,0 0 0 0 0,1 1 0 0 0,15-14 45 0 0,-23 27-4 0 0,0-1 1 0 0,0 0-1 0 0,1 1 0 0 0,-1 0 0 0 0,1 0 0 0 0,0 0 1 0 0,4-1 3 0 0,-7 3-3 0 0,0 0 1 0 0,0 0-1 0 0,0 0 0 0 0,0 1 1 0 0,0-1-1 0 0,1 1 1 0 0,-1-1-1 0 0,0 1 1 0 0,0 0-1 0 0,1 0 1 0 0,-1 0-1 0 0,0 0 1 0 0,0 0-1 0 0,1 1 1 0 0,-1-1-1 0 0,0 0 1 0 0,0 1-1 0 0,1 0 0 0 0,1 1 3 0 0,15 12-59 0 0,-3 3 55 0 0,-11-10 31 0 0,-1 0 0 0 0,0 1 1 0 0,0-1-1 0 0,2 8-27 0 0,0 1 81 0 0,-1 1 1 0 0,0 0-1 0 0,-2 1-81 0 0,3 9 76 0 0,2 2-22 0 0,0 4 64 0 0,-7-23-43 0 0,0 0 0 0 0,1 0 1 0 0,3 10-76 0 0,-1-3 60 0 0,-1-9-48 0 0,-2-5 36 0 0,-1-2-47 0 0,0 1 0 0 0,0-1 0 0 0,0 0 0 0 0,0 0 0 0 0,0 0 0 0 0,0 0 0 0 0,0 1-1 0 0,1-1 1 0 0,-1 0 0 0 0,0 0 0 0 0,1 0 0 0 0,-1 0 0 0 0,1 0 0 0 0,0 1-1 0 0,2 5-1 0 0,1 28-4 0 0,-3-27-32 0 0,-1 1-37 0 0,5 54-466 0 0,-5-57 476 0 0,3 2 106 0 0,-2-5-23 0 0,-1-2-42 0 0,1 4-32 0 0,1-3 58 0 0,2 11-5 0 0,-2-2 2 0 0,0 0 0 0 0,-1 0 0 0 0,-1 0 0 0 0,1 0 0 0 0,-2 1 0 0 0,2-2 0 0 0,1-4 11 0 0,-2-5 21 0 0,0-1-77 0 0,0 0-13 0 0,0 0-34 0 0,0 0-17 0 0,0 0-35 0 0,0 0-39 0 0,0 0-45 0 0,0 0-47 0 0,0 0-45 0 0,0 0-41 0 0,0 0-37 0 0,0 0-260 0 0,0 0-61 0 0,0 0-49 0 0,0 0-34 0 0,0 0-1436 0 0,0 0-1270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48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256 282 7368 0 0,'0'0'165'0'0,"0"0"-8"0"0,0 0-66 0 0,-1-1-44 0 0,-2 0-3 0 0,2 0 1 0 0,-4-2 66 0 0,1 1-42 0 0,0-2-29 0 0,-3-1-37 0 0,-4-3-25 0 0,3 3 66 0 0,2 2 73 0 0,-1 0 105 0 0,-1 0 129 0 0,0 1-38 0 0,-6 0 212 0 0,-2 3-35 0 0,7 2-249 0 0,-7 4 76 0 0,-6 6 71 0 0,2 3-54 0 0,2 2-46 0 0,5 4-44 0 0,-8 25 192 0 0,14-30-205 0 0,1 1 0 0 0,0 0 1 0 0,1 1-1 0 0,2-1 0 0 0,-1 3-231 0 0,2 22 336 0 0,3-8-30 0 0,2 1-89 0 0,5 0-71 0 0,3-2-52 0 0,-9-29-85 0 0,0 0 0 0 0,1 0 0 0 0,0 0 0 0 0,-1-1 0 0 0,1 1 0 0 0,1-1 0 0 0,-1 0 1 0 0,1 1-1 0 0,0-2 0 0 0,0 1 0 0 0,0 0 0 0 0,0-1 0 0 0,0 0 0 0 0,1 0 0 0 0,0 0 0 0 0,-1 0 0 0 0,1-1 1 0 0,0 0-1 0 0,0 0 0 0 0,1 0 0 0 0,-1-1 0 0 0,0 1 0 0 0,0-1 0 0 0,1-1 0 0 0,0 1-9 0 0,1-1 36 0 0,1 1 0 0 0,0-2 0 0 0,-1 1 0 0 0,1-1 0 0 0,-1 0-1 0 0,1-1 1 0 0,-1 0 0 0 0,1 0 0 0 0,-1 0 0 0 0,0-1 0 0 0,0 0 0 0 0,0-1 0 0 0,4-2-36 0 0,-5 2 22 0 0,0 0 1 0 0,-1 0-1 0 0,0 0 1 0 0,0-1-1 0 0,0 0 1 0 0,0 0-23 0 0,-5 4 2 0 0,8-8 49 0 0,0-1-1 0 0,-1 0 1 0 0,2-4-51 0 0,-6 9 7 0 0,-1 0-1 0 0,1-1 1 0 0,-1 1 0 0 0,-1-1 0 0 0,1-1-7 0 0,1-5 39 0 0,-1-1 0 0 0,1-10-39 0 0,-2-5 33 0 0,-1-1 0 0 0,-2 1 0 0 0,-1-3-33 0 0,-3-1 12 0 0,4 22-15 0 0,0-1 0 0 0,1 1 0 0 0,0-1 0 0 0,0-5 3 0 0,2 16-73 0 0,4 4 39 0 0,0 2 30 0 0,0 1 0 0 0,0 0 0 0 0,-1 1-1 0 0,0-1 1 0 0,0 1 0 0 0,-1 0 0 0 0,1 1 4 0 0,17 61-92 0 0,-19-66 85 0 0,25 84-5 0 0,-9-35 14 0 0,-1 7-2 0 0,-15-50 6 0 0,1 4 31 0 0,7 12 37 0 0,-6-19-53 0 0,-4-6-114 0 0,1-1 42 0 0,0 2 47 0 0,-1-1 81 0 0,1 0 192 0 0,-1-1-201 0 0,0 0-86 0 0,1 1-35 0 0,-1-1-37 0 0,0 0-41 0 0,0 0-46 0 0,0 1-140 0 0,0-1-101 0 0,1 1-114 0 0,-1-1 219 0 0,0 1-32 0 0,0-1 0 0 0,0 0-48 0 0,0 0-43 0 0,0 0-38 0 0,0 0-137 0 0,0 0-36 0 0,0 0-1425 0 0</inkml:trace>
  <inkml:trace contextRef="#ctx0" brushRef="#br0" timeOffset="355.05">732 1 8720 0 0,'0'0'197'0'0,"0"0"24"0"0,0 0 19 0 0,0 2 39 0 0,6 11 312 0 0,0 0-95 0 0,-1 0-81 0 0,1 1-67 0 0,-1-2-81 0 0,0 1-33 0 0,20 46 707 0 0,-10-19-313 0 0,-2 1 0 0 0,-2 1 1 0 0,1 11-629 0 0,4 38 869 0 0,-5-1-102 0 0,-7-24-3 0 0,-1-14-119 0 0,-1-31-513 0 0,-2 1-40 0 0,0 5-19 0 0,0 12-9 0 0,-1 9 15 0 0,-1-35-81 0 0,0-3 10 0 0,1 6 38 0 0,1-15-110 0 0,0-1-29 0 0,0 0-10 0 0,0 0 30 0 0,0 0-11 0 0,-1 0-228 0 0,-5-2-269 0 0,4 1 307 0 0,1-1-25 0 0,-1 1-86 0 0,0 0-107 0 0,2 1 199 0 0,-1-1-35 0 0,0 0-263 0 0,0 1-102 0 0,0-1-113 0 0,0 1-124 0 0,-1-2-1079 0 0,-1-1-1134 0 0,3 3 3141 0 0</inkml:trace>
  <inkml:trace contextRef="#ctx0" brushRef="#br0" timeOffset="852.71">621 410 6000 0 0,'0'0'174'0'0,"0"0"-45"0"0,0 0-10 0 0,0 0 41 0 0,0 0 131 0 0,0 0 246 0 0,0 0 21 0 0,0 0 0 0 0,2 0-4 0 0,11-1 283 0 0,1-2-79 0 0,0 0-80 0 0,0-1-79 0 0,-3 1-221 0 0,-1 0-41 0 0,1 0-38 0 0,-1 1-40 0 0,18-3 216 0 0,1-2-96 0 0,-1-2-74 0 0,1 1-56 0 0,18-7 98 0 0,19-2-324 0 0,-14 3-82 0 0,43-16 59 0 0,-76 22 0 0 0,0 2 0 0 0,1 0 0 0 0,8 0 0 0 0,-3 5 0 0 0,-17 3-16 0 0,-5 0 2 0 0,-1 1 0 0 0,0-1 0 0 0,0 1 0 0 0,-1-1 0 0 0,1 1 0 0 0,0-1 0 0 0,-1 1 0 0 0,0 0 0 0 0,0 0 0 0 0,0 0 0 0 0,1 1 14 0 0,7 36-104 0 0,-5-19 59 0 0,-2-1 34 0 0,2 21 77 0 0,-1-9 49 0 0,1 0 42 0 0,2 18 117 0 0,-3 1 80 0 0,0-7 13 0 0,1 1 45 0 0,-3-17-114 0 0,-2-24-243 0 0,1 1 0 0 0,0 0 0 0 0,0-1 0 0 0,1 1 0 0 0,-1 0 0 0 0,1-1 0 0 0,0 1 0 0 0,0-1 0 0 0,1 1 0 0 0,0 0-55 0 0,-2-4 72 0 0,0-1-281 0 0,0 0 83 0 0,0 1 73 0 0,0-1 61 0 0,0 0 59 0 0,0 1 47 0 0,0 1 381 0 0,0-1-324 0 0,0 0-109 0 0,0-1-40 0 0,0 1-45 0 0,0-1-46 0 0,0 1-54 0 0,0-1-60 0 0,0 1-86 0 0,0-1-85 0 0,0 1-93 0 0,0-1-101 0 0,0 0-109 0 0,0 1-117 0 0,0-1-125 0 0,0 0 399 0 0,0 0-34 0 0,0 0-1550 0 0,0 0-1186 0 0</inkml:trace>
  <inkml:trace contextRef="#ctx0" brushRef="#br0" timeOffset="1109.02">1144 121 9272 0 0,'0'0'208'0'0,"-1"0"-5"0"0,1 0-85 0 0,-1-1-56 0 0,-1-3-6 0 0,2 2 1 0 0,-1-1 89 0 0,0 0-60 0 0,0-1-46 0 0,-1-2-62 0 0,-2-5-55 0 0,2 7 107 0 0,1 0 57 0 0,1 1 40 0 0,-1 0 62 0 0,1 0 71 0 0,0 0 82 0 0,0 2-187 0 0,1-1-36 0 0,1-1 31 0 0,0 0-91 0 0,7-5-53 0 0,-6 6 39 0 0,1 0-77 0 0,2 0-59 0 0,0 0-18 0 0,2-3-49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46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0 206 6704 0 0,'0'0'149'0'0,"0"0"23"0"0,0 0 12 0 0,1 1-25 0 0,2 9-75 0 0,-1 0 103 0 0,5 17 422 0 0,1-6-166 0 0,0 1-34 0 0,6 22 320 0 0,0 11 21 0 0,4 27 216 0 0,-11-48-586 0 0,5 27 323 0 0,-1-1 40 0 0,3 17 230 0 0,-11-59-681 0 0,0 0 34 0 0,-1 0 37 0 0,-1-1 40 0 0,-1-15-174 0 0,0-2-18 0 0,0 0-4 0 0,0 0-1 0 0,0 0-12 0 0,0 0-2 0 0,0 0 0 0 0,0 0-10 0 0,0 0-48 0 0,-1-2-26 0 0,-6-19 97 0 0,3-2-63 0 0,2-1-50 0 0,2 0-36 0 0,2-5-5 0 0,2 1-1 0 0,3-12-50 0 0,2-4 14 0 0,11-29-14 0 0,-14 54-1 0 0,1 0 1 0 0,1 1 0 0 0,0 0 0 0 0,2 0-1 0 0,1 0 1 0 0,-7 12 0 0 0,0 1-1 0 0,0-1 1 0 0,0 1-1 0 0,1 1 1 0 0,0-1 0 0 0,0 0-1 0 0,0 1 1 0 0,1 0-1 0 0,-1 0 1 0 0,19-8-81 0 0,-2 4-85 0 0,-11 5 38 0 0,0 0-36 0 0,1 0-40 0 0,0 1-43 0 0,0 0-50 0 0,1 0-51 0 0,-6 1 149 0 0,-1 0-5 0 0,-2-1-47 0 0,1 1-102 0 0,-2 0 58 0 0,0 1-61 0 0,0-1-68 0 0,0 0-74 0 0,0 0-83 0 0,-1 1-88 0 0,1-1-96 0 0,0 1-103 0 0,4-1-997 0 0,3 1-1047 0 0</inkml:trace>
  <inkml:trace contextRef="#ctx0" brushRef="#br0" timeOffset="438.82">613 614 7080 0 0,'0'0'157'0'0,"1"0"23"0"0,5 1-18 0 0,0-1-51 0 0,7 2-3 0 0,18 0-83 0 0,-19-3 49 0 0,-4 0 264 0 0,0-1 0 0 0,0 0 1 0 0,0-1-1 0 0,0 0 0 0 0,0 0 0 0 0,4-3-338 0 0,11-8 840 0 0,-4 1-182 0 0,-1-2-53 0 0,-1 1-70 0 0,0-1-83 0 0,-7 6-234 0 0,0 0-36 0 0,-1 0 58 0 0,1-1-43 0 0,8-12 100 0 0,2-3-47 0 0,0 1-73 0 0,-1-3-101 0 0,-16 21-69 0 0,0 0 0 0 0,0 0 1 0 0,0 0-1 0 0,-1 0 0 0 0,1 0 1 0 0,-2 0-1 0 0,1-1 1 0 0,0-2-8 0 0,-2 6 5 0 0,0 0 0 0 0,0 0 0 0 0,-1 0 1 0 0,1 1-1 0 0,-1-1 0 0 0,1 0 0 0 0,-1 0 1 0 0,0 0-1 0 0,0 1 0 0 0,0-1 0 0 0,0 0 1 0 0,-1 1-1 0 0,1-1 0 0 0,-1 1 0 0 0,0-1 1 0 0,1 1-1 0 0,-1 0 0 0 0,0 0 0 0 0,0 0 1 0 0,-1 0-1 0 0,1 0 0 0 0,0 0-5 0 0,-1 0 1 0 0,0 0 0 0 0,1 1 0 0 0,-1-1 0 0 0,0 1-1 0 0,0-1 1 0 0,0 1 0 0 0,0 0 0 0 0,0 0 0 0 0,-1 0-1 0 0,1 0-7 0 0,1 1 0 0 0,0 0 1 0 0,0 0-1 0 0,0 0 0 0 0,0 0 1 0 0,-1 0-1 0 0,1 0 0 0 0,0 0 0 0 0,0 1 1 0 0,0-1-1 0 0,0 1 0 0 0,0-1 1 0 0,-2 2 6 0 0,-14 8-147 0 0,14-8 126 0 0,1 1 0 0 0,1-1 0 0 0,-1 1 1 0 0,0 0-1 0 0,1 0 0 0 0,-1 0 1 0 0,1 0 20 0 0,-7 12-56 0 0,2-2 40 0 0,2 0-1 0 0,-5 11 17 0 0,4-4-43 0 0,-2 8 36 0 0,1 1 0 0 0,1 0 0 0 0,1 1 1 0 0,1 19 6 0 0,3-27 12 0 0,2-1 1 0 0,2 20-13 0 0,4 0 55 0 0,5 0 40 0 0,-11-36-86 0 0,1-1 0 0 0,1 1 0 0 0,-1-1 0 0 0,1 0 0 0 0,-1 0 0 0 0,1 0 0 0 0,0 0 0 0 0,1-1 0 0 0,-1 1 0 0 0,1-1 1 0 0,-1 0-1 0 0,1 1 0 0 0,0-2 0 0 0,0 1 0 0 0,0 0 0 0 0,1-1 0 0 0,-1 0 0 0 0,1 0 0 0 0,-1 0 0 0 0,1-1 0 0 0,0 1 0 0 0,0-1-9 0 0,6 1 21 0 0,-1 0 0 0 0,0 0-1 0 0,1-1 1 0 0,-1-1 0 0 0,8 0-21 0 0,26-5 22 0 0,-40 5-163 0 0,0-1 95 0 0,1-1 63 0 0,5 0 102 0 0,-3 0-116 0 0,-3 0-69 0 0,-1 1-73 0 0,1 0-45 0 0,-1 0-73 0 0,0 0-84 0 0,0 0-93 0 0,0 0-104 0 0,0 0-114 0 0,-1 0-124 0 0,0 0 337 0 0,-1 1-34 0 0,4-3-1269 0 0,2 0-992 0 0,-6 3 2712 0 0</inkml:trace>
  <inkml:trace contextRef="#ctx0" brushRef="#br0" timeOffset="749.99">1287 0 8576 0 0,'0'0'197'0'0,"0"0"24"0"0,0 0 17 0 0,1 2-38 0 0,2 6-226 0 0,-1 0 54 0 0,-1 1 51 0 0,1-1 46 0 0,1 9 214 0 0,1-2 117 0 0,10 28 392 0 0,-1-1-100 0 0,-1 1-86 0 0,0 0-72 0 0,1 10 42 0 0,-2-1-59 0 0,2 18 1023 0 0,-1 18-1596 0 0,-9-55 342 0 0,4 41 448 0 0,-5-23-295 0 0,-1-11-143 0 0,0-20-19 0 0,-1 0 0 0 0,-1 16-333 0 0,0-23 113 0 0,-1 5-31 0 0,-1-4-19 0 0,2-10-92 0 0,0-3-24 0 0,1 0-35 0 0,0-1-19 0 0,-1 1-36 0 0,1 0-42 0 0,0-1-45 0 0,0 0 230 0 0,-1 1-279 0 0,1-1-48 0 0,0 1-42 0 0,0-1-39 0 0,0 0-267 0 0,0 0-64 0 0,0 0-50 0 0,0 0-35 0 0,0 0-1480 0 0,0 0-1308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44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1 6688 0 0,'0'0'197'0'0,"-1"2"-16"0"0,-1 4-145 0 0,1 1 83 0 0,0 0 72 0 0,1 1 56 0 0,0 1 104 0 0,4 16 754 0 0,-2-14-675 0 0,-1-3-194 0 0,0-1-47 0 0,1 0-60 0 0,-2-1-70 0 0,3 14 359 0 0,2 0-66 0 0,0 1-55 0 0,0 0-45 0 0,6 21 191 0 0,1 4 47 0 0,-2-13-185 0 0,-4 0-36 0 0,4 36 279 0 0,2 0-43 0 0,11 69 418 0 0,-18-100-673 0 0,1 16 497 0 0,-1 2-747 0 0,-4-36 224 0 0,-2-1 0 0 0,-1 16-224 0 0,1-33 131 0 0,1 1-54 0 0,-1 0-59 0 0,1-1-65 0 0,-1 0-67 0 0,1 0-72 0 0,-1-1-77 0 0,0 0-80 0 0,-1 0-86 0 0,1 0-89 0 0,-1-1-94 0 0,1-1-98 0 0,-2 0-103 0 0,1 0-106 0 0,-1-1-110 0 0,0-1-117 0 0,1 1-460 0 0,-1-1-898 0 0</inkml:trace>
  <inkml:trace contextRef="#ctx0" brushRef="#br0" timeOffset="386.95">1 364 5400 0 0,'0'0'158'0'0,"2"0"-22"0"0,4 0-86 0 0,0 0 5 0 0,0-1 96 0 0,1-1 127 0 0,3-1 259 0 0,5-2 255 0 0,-10 4-575 0 0,1 0-46 0 0,13-2 515 0 0,1-1-50 0 0,-1-1-49 0 0,0-1-51 0 0,0-1-49 0 0,0 0-52 0 0,0-1-50 0 0,0 0-50 0 0,2 0-24 0 0,0-1-62 0 0,0 1-64 0 0,0 1-64 0 0,28-13-92 0 0,-24 10-41 0 0,0 1-50 0 0,-23 8-87 0 0,1 0 52 0 0,1 0 25 0 0,6-2 61 0 0,-6 2-40 0 0,0 0-86 0 0,-2 0 23 0 0,0 1-37 0 0,0-1-66 0 0,0 1-60 0 0,0 0-66 0 0,0-1-72 0 0,0 1-81 0 0,0 0-86 0 0,1 0-94 0 0,-1 0-101 0 0,-1 0-620 0 0,-1 0-782 0 0</inkml:trace>
  <inkml:trace contextRef="#ctx0" brushRef="#br0" timeOffset="839.74">581 185 5784 0 0,'0'0'132'0'0,"0"0"17"0"0,0 0 10 0 0,0 0 41 0 0,0 0-71 0 0,0 0 110 0 0,0 0 62 0 0,1 0-112 0 0,-1 0-76 0 0,2 1-23 0 0,-1 0 4 0 0,0 0 99 0 0,0-1-42 0 0,-1 1 44 0 0,7 6 184 0 0,-1-1-121 0 0,0-1-36 0 0,5 7 135 0 0,2 4-49 0 0,4 10 18 0 0,-2 5 253 0 0,0 1 0 0 0,5 21-579 0 0,-5 0 547 0 0,-11-36-371 0 0,16 64 588 0 0,17 110 946 0 0,-29-123-1057 0 0,-7-19 179 0 0,-1-47-664 0 0,0-2-10 0 0,0 0-39 0 0,0 0-20 0 0,0 0-3 0 0,0 0-1 0 0,0 0 1 0 0,1-1-15 0 0,-1 0-35 0 0,3-8 19 0 0,7-50 160 0 0,2-1-75 0 0,1 1-69 0 0,2 0-65 0 0,-6 28-136 0 0,6-11 120 0 0,-11 33-20 0 0,0-1 0 0 0,0 1 0 0 0,2 0 0 0 0,-1 0 0 0 0,1 1 0 0 0,3-4 20 0 0,-9 12-2 0 0,0-1 0 0 0,1 0 0 0 0,-1 1 0 0 0,1-1-1 0 0,-1 1 1 0 0,1-1 0 0 0,0 1 0 0 0,-1-1-1 0 0,1 1 1 0 0,0 0 0 0 0,-1-1 0 0 0,1 1-1 0 0,0 0 1 0 0,-1-1 0 0 0,1 1 0 0 0,0 0-1 0 0,-1 0 1 0 0,1 0 0 0 0,0 0 0 0 0,0-1-1 0 0,-1 1 1 0 0,1 0 0 0 0,0 0 0 0 0,0 1-1 0 0,-1-1 1 0 0,1 0 0 0 0,0 0 2 0 0,1 1-4 0 0,0-1 0 0 0,-1 1-1 0 0,1 0 1 0 0,-1 0 0 0 0,1 0 0 0 0,-1 0 0 0 0,0 0 0 0 0,1 1 0 0 0,-1-1-1 0 0,0 0 1 0 0,0 1 0 0 0,0-1 4 0 0,5 7-30 0 0,-1 0 1 0 0,0 0-1 0 0,-1 1 0 0 0,1 1 30 0 0,-5-9-5 0 0,13 29-15 0 0,7 27 20 0 0,-2 2 26 0 0,-11-34 8 0 0,2-3-21 0 0,-6-13-42 0 0,0-1-60 0 0,-3-7-159 0 0,1 1 81 0 0,0-1 68 0 0,-1 0 57 0 0,1 1 79 0 0,1 1 168 0 0,-1-2-143 0 0,0 0-59 0 0,0 0-93 0 0,0 0-83 0 0,0 0-110 0 0,-1 0 95 0 0,1-1-36 0 0,-1 1-36 0 0,1-1-41 0 0,-1 1-41 0 0,0-1-45 0 0,1 1-47 0 0,-1 0-49 0 0,1-1-52 0 0,-1 1-54 0 0,0 0-57 0 0,1-1-60 0 0,0 2-1189 0 0,0 1-892 0 0</inkml:trace>
  <inkml:trace contextRef="#ctx0" brushRef="#br0" timeOffset="1300.51">1268 721 8232 0 0,'0'0'182'0'0,"2"0"29"0"0,7-3 17 0 0,1-1-85 0 0,-2 0-76 0 0,-1 0-34 0 0,30-19-7 0 0,-26 15 60 0 0,0 0 95 0 0,-6 4-50 0 0,0 0 34 0 0,0 1 37 0 0,-1-1 41 0 0,5-2 67 0 0,5-4 123 0 0,-1 0-64 0 0,-1-2-67 0 0,-1-1-73 0 0,0-1 11 0 0,3 1-66 0 0,2-2-46 0 0,-3-2-73 0 0,-6 4-75 0 0,-2 4 56 0 0,0 0 43 0 0,-1 0 41 0 0,-1 0 39 0 0,-1 0 39 0 0,-1-1 35 0 0,-2-1 35 0 0,-1-1 33 0 0,-1-5-136 0 0,1 9-84 0 0,-1 1-1 0 0,1-1 1 0 0,-1 1 0 0 0,-1-1-81 0 0,3 6 49 0 0,-2-4 25 0 0,-3-5-21 0 0,2 6-7 0 0,0 2 41 0 0,1 1 5 0 0,0 2 35 0 0,-3 1 49 0 0,0 1-41 0 0,-6 7 40 0 0,-6 12 27 0 0,18-20-194 0 0,-19 28 153 0 0,12-14-81 0 0,0-1 1 0 0,-1 9-81 0 0,-8 32 159 0 0,8-20 0 0 0,4-18-70 0 0,1 1 1 0 0,1 0-1 0 0,1-1 1 0 0,0 1 0 0 0,1 0-1 0 0,1 0 1 0 0,1-1 0 0 0,1 1-1 0 0,2 9-89 0 0,7 4 119 0 0,-8-24-108 0 0,0-1-1 0 0,0 0 1 0 0,0 0 0 0 0,1 0 0 0 0,0 0-1 0 0,0 0-10 0 0,15 10 76 0 0,2-3 87 0 0,-5-9 15 0 0,0-2 71 0 0,-11-2-349 0 0,0-1 33 0 0,6 0 18 0 0,2-3 103 0 0,5-3 141 0 0,0-2-24 0 0,-7 2-162 0 0,-2 1-112 0 0,-5 3 3 0 0,0-1-37 0 0,3-1-158 0 0,0 0-114 0 0,-4 3 158 0 0,0 0-35 0 0,0-1-35 0 0,0 1-37 0 0,0-1-133 0 0,-1 2 55 0 0,-1-1-48 0 0,-1 1 189 0 0,0 1-42 0 0,0-1-45 0 0,0 0-41 0 0,1 0-529 0 0,0-1-335 0 0,1-1-802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42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408 185 5008 0 0,'0'0'144'0'0,"0"0"-26"0"0,0 0 11 0 0,0 0 59 0 0,0 0 177 0 0,0 0 324 0 0,0 0-298 0 0,0-1-75 0 0,0 0-67 0 0,0 1-56 0 0,0-2-56 0 0,0 1-33 0 0,0-1 17 0 0,0-3 87 0 0,0 3-111 0 0,0 1 39 0 0,0-11 691 0 0,-1-1-117 0 0,0 1-102 0 0,-1-1-84 0 0,-1 4-155 0 0,-1 0-36 0 0,-2-1 31 0 0,-7-3 138 0 0,-5-1-122 0 0,2 1-108 0 0,-12-4 54 0 0,4 5-108 0 0,15 8-135 0 0,0-1-1 0 0,0 2 1 0 0,-8-3-83 0 0,-5 1 150 0 0,8 5-54 0 0,0 2-38 0 0,-13 8-26 0 0,19-6-35 0 0,-1 1 1 0 0,1 1-1 0 0,0 0 1 0 0,-7 6 2 0 0,11-8 0 0 0,0 1 0 0 0,1 0 0 0 0,-1 0 0 0 0,1 0 0 0 0,0 0 0 0 0,0 0 0 0 0,0 1 0 0 0,1-1 0 0 0,-1 4 0 0 0,0-1 0 0 0,0 0 0 0 0,1 0 0 0 0,0 1 0 0 0,1-1 0 0 0,0 1 0 0 0,0 4 0 0 0,1 8 0 0 0,2 1 0 0 0,0-1 0 0 0,2 1 0 0 0,0-1 0 0 0,1 0 0 0 0,7 15 0 0 0,-3-7-4 0 0,1-1 35 0 0,29 107 240 0 0,-33-111-201 0 0,9 35 138 0 0,6 32 176 0 0,-5-1 11 0 0,-10-31-168 0 0,-4-43-143 0 0,0-1-35 0 0,1 28 22 0 0,-5-24-15 0 0,-2-9 0 0 0,0-2 8 0 0,0-1-51 0 0,4-6-38 0 0,-1 0 0 0 0,0-1-1 0 0,1 1 1 0 0,-1-1-1 0 0,0 1 1 0 0,0 0 0 0 0,1-1-1 0 0,-1 1 1 0 0,0-1-1 0 0,0 0 1 0 0,0 1 0 0 0,0-1-1 0 0,1 0 1 0 0,-1 1-1 0 0,0-1 1 0 0,0 0 0 0 0,0 0-1 0 0,0 0 1 0 0,0 0-1 0 0,0 0 1 0 0,0 0 0 0 0,0 0-1 0 0,0 0 1 0 0,0-1 25 0 0,-7-1-311 0 0,2 1-94 0 0,5 1 25 0 0,0 0 66 0 0,0-1 60 0 0,0 1 49 0 0,-1-1-74 0 0,0 0 117 0 0,-1-1-160 0 0,2 1 192 0 0,0 1-36 0 0,1-1-151 0 0,-1 1 112 0 0,1 0-35 0 0,-1-1-86 0 0,1 1-41 0 0,-1-1-469 0 0,0 0-307 0 0,0 0-725 0 0</inkml:trace>
  <inkml:trace contextRef="#ctx0" brushRef="#br0" timeOffset="659.22">0 547 7368 0 0,'0'0'165'0'0,"0"0"22"0"0,2-1 10 0 0,22-9-23 0 0,-4 3-129 0 0,-13 4-11 0 0,2 0 58 0 0,1 0 73 0 0,5 0 137 0 0,-1-1-11 0 0,-5 2-151 0 0,9-4 129 0 0,-1 2-54 0 0,1 0-48 0 0,-1 1-37 0 0,10-3 18 0 0,-11 2-63 0 0,0 0 0 0 0,-1-1 0 0 0,1-1-85 0 0,0 0 57 0 0,0 2 0 0 0,5-2-57 0 0,12-3 67 0 0,8 0 18 0 0,-10 3-50 0 0,-1 0-237 0 0,-9 4-18 0 0,-3 0-70 0 0,-8 2 95 0 0,-1 0-39 0 0,1 0 156 0 0,-2 0 33 0 0,-7 4 71 0 0,2 10 95 0 0,-2 9 0 0 0,-2-6-32 0 0,-1-1 1 0 0,-2 5-90 0 0,1-3 78 0 0,1 0 33 0 0,-4 69 396 0 0,6-57-306 0 0,1-1 34 0 0,1-11-103 0 0,1 1-39 0 0,5 37 96 0 0,-6-46-147 0 0,-1 0 4 0 0,1 0 0 0 0,0-1 1 0 0,1 0-1 0 0,0 1 0 0 0,1-1 1 0 0,0 0-1 0 0,0-1 0 0 0,3 5-46 0 0,-3-8 29 0 0,-1-1 0 0 0,1 1 0 0 0,0-1 0 0 0,0 1 0 0 0,0-1 0 0 0,0 0 0 0 0,1 0 0 0 0,0-1-29 0 0,-1 0 30 0 0,1 0 0 0 0,-1-1 1 0 0,1 1-1 0 0,0-1 0 0 0,0 0 1 0 0,0-1-31 0 0,-2 0 29 0 0,-1-1 0 0 0,1 1 1 0 0,-1-1-1 0 0,1 0 0 0 0,0 0 0 0 0,-1-1 1 0 0,1 1-1 0 0,-1 0 0 0 0,1-1 1 0 0,1 0-30 0 0,10-3 152 0 0,1-3 69 0 0,-4 0 82 0 0,8-9 143 0 0,-3-3-47 0 0,-2-2-46 0 0,-2-2-45 0 0,-3-1-45 0 0,-2 0-43 0 0,-2-1-43 0 0,-1 1-42 0 0,-4 18-107 0 0,0 1-1 0 0,0 0 0 0 0,0 0 1 0 0,0-1-1 0 0,-1 1 1 0 0,0 0-28 0 0,-11-34 108 0 0,7 27-81 0 0,-1 1-1 0 0,0 0 1 0 0,0 0 0 0 0,-1 1 0 0 0,-2-3-27 0 0,-4-2 39 0 0,-1 0 0 0 0,-6-5-39 0 0,-15-10-31 0 0,4 6-107 0 0,16 12 17 0 0,-1 1-42 0 0,-9-3-113 0 0,7 6 42 0 0,7 3 29 0 0,0 0-62 0 0,0 0-78 0 0,1-2-94 0 0,7 5 247 0 0,-3 0-162 0 0,5 2 219 0 0,-1-1-33 0 0,0 1-158 0 0,1 0 116 0 0,0 0-39 0 0,0 0-207 0 0,1 0-95 0 0,0 0 85 0 0,0 0-35 0 0,0 0-578 0 0,0 0-447 0 0,0 0-853 0 0</inkml:trace>
  <inkml:trace contextRef="#ctx0" brushRef="#br0" timeOffset="1144.92">996 633 7800 0 0,'0'0'174'0'0,"0"1"29"0"0,7 16-123 0 0,-1 0 85 0 0,0 0 80 0 0,-1 0 73 0 0,1 1 69 0 0,-1-1 64 0 0,0 0 57 0 0,0 0 53 0 0,3 10 395 0 0,-6-18-620 0 0,0-1-38 0 0,3 13 442 0 0,-2-15-469 0 0,1 0 34 0 0,-3-5-277 0 0,-1 0 64 0 0,0 0 57 0 0,1 1 47 0 0,-1 0 69 0 0,0-1 36 0 0,0 6 777 0 0,0-5-648 0 0,0 1-12 0 0,0-1-201 0 0,0 0-117 0 0,0-2-102 0 0,-1 1-39 0 0,1-1-43 0 0,0 1-46 0 0,0 0 209 0 0,-1 0 3 0 0,-2 4-75 0 0,2-4 38 0 0,0-1 60 0 0,-9-1 125 0 0,2-4-43 0 0,2-3-40 0 0,2-1-34 0 0,-2-13 23 0 0,3 0-90 0 0,1 9-49 0 0,2-12-25 0 0,9-13-74 0 0,-2 13 58 0 0,-2 8 44 0 0,1 0 0 0 0,1 0 0 0 0,0 1 0 0 0,1 0 0 0 0,1 0 0 0 0,10-12 0 0 0,-15 21 0 0 0,1 1 0 0 0,0-1 0 0 0,0 1 0 0 0,1 1 0 0 0,0-1 0 0 0,0 1 0 0 0,0 0 0 0 0,0 0 0 0 0,1 1 0 0 0,0 0 0 0 0,0 0 0 0 0,5-2 0 0 0,4-2 0 0 0,-5 2 10 0 0,-3 2-50 0 0,0 2-45 0 0,0 0-65 0 0,-4 1 111 0 0,1 0-41 0 0,-1 0-10 0 0,-1 0-37 0 0,2 0-98 0 0,-1 0-86 0 0,1 0-101 0 0,-1 0-117 0 0,-1 1 217 0 0,-1 0-35 0 0,0-1-36 0 0,0 1-39 0 0,0-1-40 0 0,0 1-42 0 0,0-1-44 0 0,0 1-46 0 0,6-2-1448 0 0,2 0-1153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6.3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7248 0 0,'0'0'209'0'0,"0"0"43"0"0,0 0 31 0 0,0 0 5 0 0,0 0 0 0 0,0 0-6 0 0,0 0-20 0 0,0 0-6 0 0,0 0 0 0 0,0 0 5 0 0,1 1 23 0 0,3 16 290 0 0,0 0-105 0 0,0 3-8 0 0,0 13 120 0 0,0 61 1327 0 0,-4-62-1305 0 0,-1-1-41 0 0,1-2-106 0 0,0-2-55 0 0,-3 37 452 0 0,3-64-1058 0 0,0 1 70 0 0,0-1 72 0 0,0 1 60 0 0,0-1 50 0 0,0 2 151 0 0,0 1 248 0 0,-1-2-280 0 0,1 1-52 0 0,0-1-85 0 0,0 0-64 0 0,0 0-46 0 0,0-1-52 0 0,-1 1-58 0 0,1 0-86 0 0,0 0-81 0 0,-1-1-89 0 0,1 1-96 0 0,0-1-104 0 0,-1 0-111 0 0,1 0-118 0 0,-1 1-127 0 0,1-1-1055 0 0,0 0-1166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8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 5936 0 0,'0'0'169'0'0,"2"-1"2"0"0,9-5 58 0 0,0 1 64 0 0,1-1 50 0 0,-1 0 40 0 0,5-2 605 0 0,0 1 1 0 0,9-2-989 0 0,-4 3 631 0 0,-10 4-358 0 0,0 0-39 0 0,-1 2-44 0 0,2 0-52 0 0,-1 1-57 0 0,0 1-65 0 0,15 4 320 0 0,-20-5-248 0 0,0 1 0 0 0,0 0 0 0 0,0 1 0 0 0,0-1 0 0 0,0 1 0 0 0,0 0 0 0 0,-1 1 0 0 0,4 2-88 0 0,3 3 144 0 0,-7-6-73 0 0,-1 1 0 0 0,1-1 0 0 0,-1 1 0 0 0,0 0 1 0 0,0 0-1 0 0,0 1 0 0 0,-1-1 0 0 0,0 1-71 0 0,6 9-21 0 0,-2 0 35 0 0,-2 1 33 0 0,0 0 34 0 0,-2 0 35 0 0,0 1 34 0 0,-2-1 35 0 0,0 1 35 0 0,-2-11-162 0 0,1-1 0 0 0,-1 1 0 0 0,0-1 0 0 0,0 0 0 0 0,0 1 0 0 0,-1 1-58 0 0,-8 17 200 0 0,0-6-69 0 0,1-3-43 0 0,3-8-58 0 0,1 0 0 0 0,-1-1 0 0 0,0 1 0 0 0,0-1 1 0 0,-1-1-1 0 0,1 1 0 0 0,-1-1 0 0 0,-2 1-30 0 0,-25 10 73 0 0,0-2-33 0 0,-14 5-42 0 0,15-7 2 0 0,75 0-168 0 0,-30-8 160 0 0,11 2-143 0 0,22 8 151 0 0,-19-1-33 0 0,14 9 33 0 0,-25-14 0 0 0,-1 1 0 0 0,0 0 0 0 0,0 1 0 0 0,-1 0 0 0 0,6 6 0 0 0,-3 0-2 0 0,-3-4 20 0 0,0 1 0 0 0,2 4-18 0 0,-4-2 53 0 0,-2 1 36 0 0,1 13 81 0 0,-2 0 35 0 0,-8-23-156 0 0,1 1 0 0 0,0-1 0 0 0,-1 1 0 0 0,0 0 0 0 0,0-1 0 0 0,-1 1 1 0 0,0-1-1 0 0,0 1 0 0 0,-1 2-49 0 0,-1 2 114 0 0,0-1-1 0 0,0 0 1 0 0,-2 0-1 0 0,-4 9-113 0 0,-4 3 145 0 0,-8 8 73 0 0,13-20-100 0 0,0 1 0 0 0,0-1 0 0 0,-1-1 0 0 0,0 0-1 0 0,-5 4-117 0 0,-23 12 97 0 0,26-17-69 0 0,-1-1-1 0 0,0-1 0 0 0,-10 4-27 0 0,13-6 12 0 0,-1 0 0 0 0,0-1 0 0 0,0 0 0 0 0,-1-1-1 0 0,1 0 1 0 0,0-1 0 0 0,0 1 0 0 0,0-2 0 0 0,-4 0-12 0 0,8 0-75 0 0,-1 0 47 0 0,-14-3 71 0 0,11 2-59 0 0,5 0-31 0 0,0 1-39 0 0,0-1-22 0 0,1 1-38 0 0,0-1-45 0 0,0 0-48 0 0,0 0-55 0 0,0 0-61 0 0,0 0-64 0 0,1 0-71 0 0,-1-5-720 0 0,4-3-6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59.4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93 5328 0 0,'0'0'116'0'0,"0"0"17"0"0,0 0 12 0 0,2-1-28 0 0,4-2-76 0 0,4-2 7 0 0,1 0 87 0 0,-1 1 73 0 0,1 0 59 0 0,2 0 111 0 0,24-7 816 0 0,-21 6-718 0 0,-5 2-192 0 0,0 0-54 0 0,0 0-68 0 0,0-1-83 0 0,52-10 460 0 0,-23 5-281 0 0,21-1-14 0 0,-37 7-194 0 0,-16 2-52 0 0,-6 1 3 0 0,1 0 1 0 0,-1 0-1 0 0,0 0 0 0 0,1 0 0 0 0,-1 0 1 0 0,0 0-1 0 0,1 1 0 0 0,-1-1 0 0 0,0 1 0 0 0,0-1 1 0 0,1 2-2 0 0,-2-2 2 0 0,-1 0 1 0 0,1 0-1 0 0,-1 1 1 0 0,1-1-1 0 0,-1 0 1 0 0,1 1-1 0 0,-1-1 1 0 0,1 1 0 0 0,-1-1-1 0 0,0 0 1 0 0,1 1-1 0 0,-1-1 1 0 0,0 1-1 0 0,0-1 1 0 0,1 1-1 0 0,-1-1 1 0 0,0 1-1 0 0,0 0 1 0 0,0-1-1 0 0,1 1 1 0 0,-1-1-1 0 0,0 1 1 0 0,0-1 0 0 0,0 1-1 0 0,0-1 1 0 0,0 1-1 0 0,0 0 1 0 0,0-1-3 0 0,-2 17 53 0 0,-14 18-21 0 0,-19 18 84 0 0,20-31-64 0 0,-13 17 94 0 0,-1 0 62 0 0,-9 6 104 0 0,-20 21 230 0 0,31-34-231 0 0,12-8-62 0 0,9-16-141 0 0,-1 4 22 0 0,5-5-2 0 0,2-6-22 0 0,0-1-2 0 0,0 2-18 0 0,0 3-79 0 0,0-5-7 0 0,0 0 0 0 0,0 0 1 0 0,0 1-1 0 0,0-1 1 0 0,0 0-1 0 0,0 0 0 0 0,0 0 1 0 0,0 1-1 0 0,0-1 1 0 0,0 0-1 0 0,0 0 0 0 0,0 0 1 0 0,0 0-1 0 0,0 1 1 0 0,0-1-1 0 0,0 0 0 0 0,0 0 1 0 0,0 0-1 0 0,0 1 1 0 0,0-1-1 0 0,0 0 0 0 0,1 0 1 0 0,-1 0-1 0 0,0 0 1 0 0,0 0-1 0 0,0 1 1 0 0,0-1-1 0 0,0 0 0 0 0,0 0 1 0 0,1 0-1 0 0,-1 0 1 0 0,0 0-1 0 0,0 0 0 0 0,0 1 0 0 0,12 9-69 0 0,-10-8 74 0 0,1 1 0 0 0,0-1 0 0 0,0 0 0 0 0,0 0 0 0 0,0 0 1 0 0,0 0-1 0 0,0 0 0 0 0,1-1 0 0 0,1 2-5 0 0,20 9 21 0 0,-5 3 27 0 0,-15-9-48 0 0,0 6-1 0 0,-6-4 97 0 0,0-1 69 0 0,1-2-47 0 0,0 8 206 0 0,0-8-211 0 0,0 0-56 0 0,0-5-56 0 0,0 1 1 0 0,0 0-1 0 0,0-1 1 0 0,0 1-1 0 0,0 0 1 0 0,0 0-1 0 0,0-1 1 0 0,0 1-1 0 0,0 0 1 0 0,0-1-1 0 0,1 1 1 0 0,-1 0-1 0 0,0-1 1 0 0,0 1-1 0 0,1 0 1 0 0,-1-1-1 0 0,0 1 1 0 0,1-1-1 0 0,-1 1 1 0 0,1 0-1 0 0,-1-1 1 0 0,1 1-1 0 0,-1-1 1 0 0,1 1-1 0 0,0-1-1 0 0,0 2 16 0 0,8 9-13 0 0,0 1-1 0 0,1-2 1 0 0,0 1-1 0 0,1-2 1 0 0,0 1-3 0 0,4 3-1 0 0,-1 1 0 0 0,1 1 1 0 0,42 47-15 0 0,-20-22-36 0 0,11 17 51 0 0,-37-42-5 0 0,-1 0 0 0 0,0 0 0 0 0,-1 0 0 0 0,-1 2 0 0 0,0-1 0 0 0,0 4 5 0 0,-3-3-61 0 0,1 1 45 0 0,-2 0 40 0 0,0 1 36 0 0,1 18 155 0 0,-5 0 99 0 0,-1-27-158 0 0,0-1 0 0 0,-1 1 0 0 0,-1 4-156 0 0,1-6 100 0 0,-1-1 0 0 0,0 0-1 0 0,0 0 1 0 0,0 0-1 0 0,-1 0 1 0 0,0-1 0 0 0,0 1-1 0 0,0-1 1 0 0,-1 0-1 0 0,0 0 1 0 0,0-1 0 0 0,-5 4-101 0 0,-6 5 291 0 0,-1-2-1 0 0,-1 0 0 0 0,0 0 0 0 0,-5 1-289 0 0,-20 8 455 0 0,-16 6-282 0 0,9-7 51 0 0,-67 23 357 0 0,81-31-441 0 0,-1-1-40 0 0,29-9-98 0 0,0-1 0 0 0,1 0 0 0 0,-1 0 0 0 0,0-1 0 0 0,-7-1-2 0 0,2 1 0 0 0,10 0-179 0 0,1 0 61 0 0,0-1 56 0 0,0 0 47 0 0,-1 0 84 0 0,0-1 58 0 0,-2-4 228 0 0,2 2-225 0 0,2 1-140 0 0,0 1-44 0 0,0 0-36 0 0,1 1-43 0 0,-1-1-48 0 0,0 0-50 0 0,1 0-57 0 0,0 0-60 0 0,-1 1-65 0 0,1-1-71 0 0,0 0-73 0 0,0 0-80 0 0,0 1-83 0 0,-1-1-88 0 0,1 0-92 0 0,0-2-1378 0 0,0-4-1296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29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1172 7744 0 0,'0'0'174'0'0,"0"0"29"0"0,0 0 12 0 0,0 0-73 0 0,0 0-11 0 0,0 0 49 0 0,0 0 155 0 0,0 0 286 0 0,0 0 19 0 0,0 0-3 0 0,1 0-67 0 0,0-2-71 0 0,0-1-68 0 0,1 0-63 0 0,0-1-59 0 0,0 1-57 0 0,0 0-52 0 0,-1 1-47 0 0,1-4 278 0 0,1 0-52 0 0,-2-1-47 0 0,1 0-43 0 0,-1-2 11 0 0,-1 0-43 0 0,0-2 8 0 0,-2-4 79 0 0,0-3 112 0 0,-1 1-53 0 0,0-1-51 0 0,0 0-44 0 0,0 0-40 0 0,-1 0-35 0 0,-3-18 145 0 0,-1-6-47 0 0,-9-53 328 0 0,5 17-435 0 0,-2-5-67 0 0,10 45-104 0 0,0-8-53 0 0,-7-102 58 0 0,0 11-52 0 0,5 70-6 0 0,2 32 0 0 0,2-16 0 0 0,0-1 6 0 0,0 15-21 0 0,1 7-45 0 0,3 34-60 0 0,4 5 63 0 0,2 5 31 0 0,13 32-81 0 0,7 16-8 0 0,5-1 77 0 0,16 18-33 0 0,-20-35 57 0 0,-1 1 34 0 0,-1 1 46 0 0,-2 1 57 0 0,3 6-38 0 0,18 26-72 0 0,-2-6-15 0 0,-33-54 10 0 0,0 0-40 0 0,27 38-182 0 0,-20-33 152 0 0,1 0 73 0 0,-10-12 34 0 0,1 1 33 0 0,12 11 62 0 0,2 0-77 0 0,-8-9-73 0 0,-1 0-42 0 0,3 1-29 0 0,-5-8 139 0 0,-6-4 10 0 0,0-2 15 0 0,-2-3 1 0 0,5-10 30 0 0,-10 11-89 0 0,7-10 137 0 0,-3-1-36 0 0,-1-14 35 0 0,-4 4-95 0 0,-3-11-20 0 0,1 4 2 0 0,-2-30 46 0 0,-1 0-44 0 0,1-2-31 0 0,-1-4-24 0 0,3 0 0 0 0,5-49 5 0 0,3 69-4 0 0,3 0-1 0 0,6-20 5 0 0,-12 52-7 0 0,0 6-18 0 0,-1 1 0 0 0,1 0-1 0 0,0-1 1 0 0,0 1 0 0 0,0 0-1 0 0,3-3 26 0 0,8-12-97 0 0,6-3-75 0 0,-13 17 105 0 0,-2 2 3 0 0,-4 4 60 0 0,1 0 1 0 0,0 0-1 0 0,-1 0 0 0 0,1 0 0 0 0,-1 0 0 0 0,1 0 0 0 0,-1 0 0 0 0,1 0 0 0 0,0 0 0 0 0,-1 0 1 0 0,1 0-1 0 0,-1 0 0 0 0,1 1 0 0 0,-1-1 0 0 0,1 0 0 0 0,0 0 0 0 0,-1 0 0 0 0,1 1 0 0 0,-1-1 0 0 0,1 0 1 0 0,-1 1-1 0 0,0-1 0 0 0,1 1 0 0 0,0-1 4 0 0,11 12-38 0 0,-10-11 29 0 0,5 7-29 0 0,-1 0-1 0 0,0 0 0 0 0,0 1 0 0 0,3 6 39 0 0,11 16-67 0 0,-1-4 62 0 0,-1 1 0 0 0,-2 1 1 0 0,-1 1-1 0 0,-1 0 0 0 0,-1 3 5 0 0,19 59-26 0 0,-2 6 26 0 0,2 7-100 0 0,-17-54 136 0 0,-1 0 41 0 0,21 107 282 0 0,-24-94-179 0 0,9 46 224 0 0,-14-77-261 0 0,-3-3 58 0 0,-3-28-137 0 0,0-2 0 0 0,0 0 6 0 0,0 0 15 0 0,0 0-13 0 0,0 0 5 0 0,0 0 1 0 0,0 0-12 0 0,0 0-40 0 0,0 0-78 0 0,0 0-35 0 0,0 0-128 0 0,0 0-10 0 0,0 0 47 0 0,0 0 77 0 0,0 0-36 0 0,0 0-42 0 0,0 0-37 0 0,0 0-162 0 0,0 0-45 0 0,0 0-175 0 0,0 0-343 0 0,0 0-667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10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1 247 4864 0 0,'0'0'141'0'0,"2"0"-6"0"0,3-2-234 0 0,0 0 81 0 0,0 0 71 0 0,0 0 62 0 0,2 0 103 0 0,0 0 67 0 0,4-2 300 0 0,6-4 476 0 0,-9 4-638 0 0,-1 0-51 0 0,0-1-87 0 0,10-8 525 0 0,-1 1-109 0 0,2-4 35 0 0,8-10 261 0 0,-17 16-668 0 0,1-1 32 0 0,-7 7-233 0 0,0 0 0 0 0,0-1-1 0 0,0 1 1 0 0,-1-1-1 0 0,1 1 1 0 0,0-3-128 0 0,-1 1 142 0 0,2-3 12 0 0,-1 0-38 0 0,1-2-13 0 0,-2-6 10 0 0,-1 16-100 0 0,-1 0-1 0 0,-1-1 1 0 0,1 1-1 0 0,0 0 0 0 0,0-1 1 0 0,0 1-1 0 0,-1 0 1 0 0,1 0-1 0 0,-1-1 1 0 0,1 1-1 0 0,-1 0 1 0 0,1 0-1 0 0,-1-1 1 0 0,0 1-1 0 0,1 0 1 0 0,-1 0-1 0 0,-1-1-12 0 0,-6-4 113 0 0,-2 2 38 0 0,0 1-53 0 0,0 2 46 0 0,7 1-78 0 0,0 0 1 0 0,0 0-1 0 0,0 1 0 0 0,0-1 1 0 0,0 1-1 0 0,0-1 1 0 0,0 1-1 0 0,0 0 0 0 0,0 0 1 0 0,0 0-1 0 0,0 1 1 0 0,1-1-1 0 0,-1 1-66 0 0,-9 6 182 0 0,1 2-109 0 0,6-4-9 0 0,0 0 0 0 0,1 1 0 0 0,-1-1 0 0 0,-2 7-64 0 0,-3 6 122 0 0,2 1-1 0 0,-2 5-121 0 0,3-5 69 0 0,3-10-27 0 0,1-1 1 0 0,1 1 0 0 0,0 1 0 0 0,0-1-1 0 0,1 0 1 0 0,0 0 0 0 0,1 2-43 0 0,0 0 89 0 0,1 0 1 0 0,0 0-1 0 0,2 6-89 0 0,-2-12 45 0 0,1 0 0 0 0,0 1-1 0 0,1-1 1 0 0,-1 0 0 0 0,1 0-1 0 0,0-1 1 0 0,1 1 0 0 0,0-1-1 0 0,-1 1 1 0 0,2-1 0 0 0,-1 0-1 0 0,1 0-44 0 0,16 14 219 0 0,3-4 34 0 0,-16-11-391 0 0,0-1 68 0 0,0 0 61 0 0,0-1 51 0 0,3 1 88 0 0,1-1 61 0 0,23 0 572 0 0,-19-3-516 0 0,-3-1-145 0 0,-7 1-101 0 0,0 0-41 0 0,1-1-46 0 0,-1 1-49 0 0,1-1-56 0 0,-1 0-60 0 0,1 0-65 0 0,-1 0-71 0 0,1 0-74 0 0,0-1-80 0 0,-1 1-85 0 0,1-1-90 0 0,-1 1-95 0 0,1-1-100 0 0,-3 1-197 0 0,1 0-33 0 0,7-3-2399 0 0,-12 5 3535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08.4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6 220 5008 0 0,'0'0'144'0'0,"0"0"-31"0"0,0 0-3 0 0,0 0 39 0 0,0 0 128 0 0,0 0 236 0 0,0 0 21 0 0,0 0-13 0 0,0 0-62 0 0,0 0-31 0 0,0 0-4 0 0,0 0-8 0 0,0 0-35 0 0,0 0-18 0 0,0 0-3 0 0,0 0-12 0 0,0 0-148 0 0,-1 0-74 0 0,1 1-30 0 0,-2 1-56 0 0,1-1 12 0 0,1 0 68 0 0,0 0 98 0 0,-1 7 23 0 0,1-7-205 0 0,-1 1 0 0 0,1-1 0 0 0,0 1 0 0 0,0-1 0 0 0,0 1-1 0 0,0-1 1 0 0,0 0 0 0 0,0 1 0 0 0,1-1 0 0 0,-1 1 0 0 0,0-1 0 0 0,1 1-36 0 0,2 7 255 0 0,0-1 1 0 0,-1 2 0 0 0,1 5-256 0 0,1 6 313 0 0,2-1-67 0 0,11 26 237 0 0,8 23 304 0 0,-5-24-335 0 0,-16-37-351 0 0,1 0 1 0 0,1-1 0 0 0,-1 1-1 0 0,1-1 1 0 0,0 0-1 0 0,5 3-101 0 0,0-1 177 0 0,-1-3 46 0 0,-9-6-96 0 0,0 0-122 0 0,0 0 35 0 0,1 0 120 0 0,1 0 40 0 0,3-1 328 0 0,-4-1-367 0 0,0-2-75 0 0,4-6 134 0 0,-1 0-43 0 0,-2-1-48 0 0,-2-2-52 0 0,-1-2-25 0 0,1-29 68 0 0,-1 34-108 0 0,1 0 0 0 0,1 0 0 0 0,1-3-12 0 0,1-7 0 0 0,-3 14 0 0 0,0 0 0 0 0,1-1 0 0 0,-1 1 0 0 0,3-4 0 0 0,-3 8 6 0 0,7-14 1 0 0,1 2-45 0 0,-8 14 34 0 0,0-1-1 0 0,0 0 1 0 0,-1 1 0 0 0,1-1-1 0 0,0 1 1 0 0,0-1 0 0 0,0 1-1 0 0,0-1 1 0 0,0 1 0 0 0,0 0-1 0 0,0-1 1 0 0,0 1 0 0 0,0 0-1 0 0,0 0 1 0 0,0 0 0 0 0,0-1-1 0 0,0 1 1 0 0,0 0 0 0 0,0 0-1 0 0,0 1 1 0 0,0-1-1 0 0,0 0 1 0 0,0 0 0 0 0,0 0-1 0 0,0 1 1 0 0,0-1 0 0 0,0 1-1 0 0,0-1 1 0 0,0 0 0 0 0,0 1-1 0 0,0 0 5 0 0,6 4-31 0 0,1 0 0 0 0,-1 1 0 0 0,0 0 0 0 0,5 6 31 0 0,2 1-38 0 0,14 15-17 0 0,0 1 0 0 0,8 14 55 0 0,-20-24-8 0 0,43 42 8 0 0,-54-56 0 0 0,14 12 0 0 0,-15-10 0 0 0,1 0 11 0 0,-5-8 164 0 0,0-3-36 0 0,-1-8 51 0 0,0-5-86 0 0,-2-25 56 0 0,3 31-67 0 0,6-51 80 0 0,6-26-173 0 0,-2 39 27 0 0,3 1-33 0 0,-11 39-121 0 0,1 0 87 0 0,3-14 51 0 0,-3 16-61 0 0,-1-1-69 0 0,1 2-54 0 0,-1 0-81 0 0,1 0-98 0 0,0 0-112 0 0,1-3-752 0 0,0 3-57 0 0</inkml:trace>
  <inkml:trace contextRef="#ctx0" brushRef="#br0" timeOffset="512.62">812 1 7792 0 0,'0'0'230'0'0,"1"1"-16"0"0,10 14 43 0 0,-1 0 58 0 0,6 11 305 0 0,-2-3 955 0 0,7 18-1575 0 0,-12-21 424 0 0,-1 1-67 0 0,8 28 454 0 0,-2 1-102 0 0,2 11 46 0 0,5 31 290 0 0,-6-26-269 0 0,2 7 124 0 0,-12-41-482 0 0,-5-28-480 0 0,1 1 94 0 0,-1-1 43 0 0,1 0 35 0 0,-1 4 190 0 0,1 0 510 0 0,-1-9-642 0 0,0-2-35 0 0,0-2-47 0 0,0-2-57 0 0,1-32 166 0 0,0 0-71 0 0,3 1-60 0 0,2 0-53 0 0,-2 20-43 0 0,1 1 0 0 0,2-6 32 0 0,-2 9-42 0 0,1 1 0 0 0,0 0 0 0 0,1 0-1 0 0,0 0 1 0 0,4-4 42 0 0,-9 15-4 0 0,-1-1 0 0 0,1 1 0 0 0,0 0-1 0 0,1 0 1 0 0,-1 0 0 0 0,0 0 0 0 0,1 0 0 0 0,-1 0-1 0 0,1 0 1 0 0,-1 1 0 0 0,1-1 0 0 0,0 1 0 0 0,0 0-1 0 0,-1-1 1 0 0,1 2 0 0 0,0-1 0 0 0,0 0 0 0 0,0 0-1 0 0,0 1 1 0 0,0 0 0 0 0,1-1 4 0 0,-1 2-8 0 0,1-1 1 0 0,-1 0-1 0 0,0 1 0 0 0,1-1 1 0 0,-1 1-1 0 0,0 0 0 0 0,0 0 1 0 0,0 0-1 0 0,1 0 1 0 0,0 2 7 0 0,0-1-25 0 0,-1 0 1 0 0,1 0-1 0 0,-1 1 1 0 0,0-1-1 0 0,3 4 25 0 0,1 1-13 0 0,-1 0 0 0 0,0 1 0 0 0,0 0 0 0 0,0 0 0 0 0,-1 1 0 0 0,0 0 0 0 0,-1 0 0 0 0,0 0 0 0 0,0 0 0 0 0,0 6 13 0 0,10 43-10 0 0,-5 7 79 0 0,-8-59-59 0 0,-1-5-187 0 0,0 0 113 0 0,1 0 101 0 0,-1 1 153 0 0,0 0 66 0 0,0-1-213 0 0,1 0-40 0 0,-1-1-39 0 0,0 1-41 0 0,0 0-49 0 0,0-1-55 0 0,0 1-16 0 0,0 0-46 0 0,0-1-50 0 0,0 1-54 0 0,0-1-57 0 0,0 1-61 0 0,0-1-65 0 0,0 1-68 0 0,0-1-963 0 0</inkml:trace>
  <inkml:trace contextRef="#ctx0" brushRef="#br0" timeOffset="948.45">1456 478 6056 0 0,'0'0'176'0'0,"2"0"-4"0"0,-1 1-235 0 0,1-1 33 0 0,1 1 61 0 0,1 0 105 0 0,0 1 82 0 0,-1-1 20 0 0,0 0 34 0 0,8 2 694 0 0,-6-2-594 0 0,0-1-71 0 0,-2 1-191 0 0,-1-1-35 0 0,23-2 1168 0 0,-3-3-96 0 0,-2-4-114 0 0,-10 2-566 0 0,0-1-35 0 0,1 1 94 0 0,-4 2-203 0 0,-3 2-136 0 0,2-4 43 0 0,11-13 364 0 0,-10 12-373 0 0,0 0-33 0 0,-1-1-42 0 0,-1 0-49 0 0,1-5 76 0 0,0-1-41 0 0,4-15 33 0 0,-4 2-95 0 0,-5 20-57 0 0,0 0 0 0 0,-1 0 0 0 0,0 0 0 0 0,0 0 0 0 0,-1 0 0 0 0,0-1 0 0 0,0 1-13 0 0,1 7 6 0 0,0-1-1 0 0,-1 1 1 0 0,1-1-1 0 0,-1 1 0 0 0,1-1 1 0 0,-1 1-1 0 0,1-1 1 0 0,-1 1-1 0 0,0 0 0 0 0,0-1 1 0 0,0 1-1 0 0,1 0 0 0 0,-1 0 1 0 0,-1 0-1 0 0,1-1 1 0 0,0 1-1 0 0,0 0 0 0 0,0 0 1 0 0,0 1-1 0 0,-1-1 1 0 0,1 0-1 0 0,0 0 0 0 0,-1 1 1 0 0,1-1-1 0 0,-1 0 0 0 0,1 1 1 0 0,-1 0-1 0 0,1-1 1 0 0,-1 1-1 0 0,1 0 0 0 0,-2 0-5 0 0,1 0 6 0 0,0 0 0 0 0,0 0 0 0 0,0 0 0 0 0,0 0 0 0 0,0 1 0 0 0,0-1 0 0 0,0 1 0 0 0,0 0 0 0 0,1-1-1 0 0,-1 1 1 0 0,0 0 0 0 0,0 0 0 0 0,0 1-6 0 0,0-1 0 0 0,0 0 1 0 0,0 1-1 0 0,1-1 0 0 0,-1 1 0 0 0,1 0 0 0 0,-1 0 1 0 0,1-1-1 0 0,-1 2 0 0 0,-2 3-20 0 0,1 0 1 0 0,0 1-1 0 0,0-1 1 0 0,-1 5 19 0 0,1 0-9 0 0,0-1 0 0 0,1 1 1 0 0,0-1-1 0 0,0 9 9 0 0,1 12-20 0 0,1 1-1 0 0,2 9 21 0 0,-1-24-28 0 0,0-9 43 0 0,0-1 0 0 0,0 1-1 0 0,0-1 1 0 0,1 0-1 0 0,0 1 1 0 0,0-1-1 0 0,1 0 1 0 0,0 0-1 0 0,0 0 1 0 0,2 2-15 0 0,-3-6 6 0 0,1 0 0 0 0,-1 0 0 0 0,0 0 1 0 0,1 0-1 0 0,0 0 0 0 0,0 0 0 0 0,-1-1 0 0 0,2 0 1 0 0,-1 1-1 0 0,0-1 0 0 0,0 0 0 0 0,1 0 0 0 0,-1-1 1 0 0,1 1-1 0 0,-1-1 0 0 0,1 0 0 0 0,0 0 0 0 0,0 0 1 0 0,0 0-1 0 0,2 0-6 0 0,19-1 15 0 0,-16 0 31 0 0,0-2 1 0 0,0 1 0 0 0,6-3-47 0 0,2-1 26 0 0,3-3-77 0 0,-10 4-24 0 0,0-1-40 0 0,-1 0-46 0 0,0-1-54 0 0,0 1-58 0 0,-1-1-66 0 0,10-7-234 0 0</inkml:trace>
  <inkml:trace contextRef="#ctx0" brushRef="#br0" timeOffset="1299.51">2028 231 6272 0 0,'0'0'141'0'0,"0"0"23"0"0,1 2 11 0 0,1 4-261 0 0,0 1 33 0 0,3 6 41 0 0,-1 0 115 0 0,0 1 101 0 0,0 0 90 0 0,0 0 77 0 0,0 0 64 0 0,0 0 52 0 0,2 6 293 0 0,8 28 1148 0 0,-9-33-1366 0 0,0 0-38 0 0,2 5 128 0 0,-3-10-379 0 0,0 0-43 0 0,3 4 312 0 0,2 8 194 0 0,1 3 132 0 0,-3-9-212 0 0,-1-2-22 0 0,0-1 109 0 0,-6-11-343 0 0,0-2-14 0 0,0 0-64 0 0,0 0-30 0 0,0 0-4 0 0,0 0 3 0 0,0 0 10 0 0,0-1-18 0 0,0-1-103 0 0,0-1-61 0 0,0-5 68 0 0,0 6-68 0 0,0-16 148 0 0,-1 0-84 0 0,1-1-67 0 0,0 1-58 0 0,0 6-55 0 0,0-1 1 0 0,1 1-1 0 0,1 0 0 0 0,0-1 0 0 0,4-10-3 0 0,-1 6 0 0 0,2-1 0 0 0,0 1 0 0 0,1 0 0 0 0,0 1 0 0 0,2-1 0 0 0,0 2 0 0 0,0-1 0 0 0,1 2 0 0 0,1-1 0 0 0,1 2 0 0 0,0 0 0 0 0,13-10 0 0 0,-20 18-76 0 0,0 1 40 0 0,17-9 38 0 0,-13 8-31 0 0,-4 3-20 0 0,0 0-34 0 0,0 0-17 0 0,-1 1-34 0 0,0-1-38 0 0,1 1-42 0 0,-1 0-48 0 0,0 0-52 0 0,1 1-56 0 0,-1-1-62 0 0,13 1-627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16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5728 0 0,'0'0'166'0'0,"0"0"-41"0"0,0 0-4 0 0,0 0 43 0 0,0 0 141 0 0,0 0 255 0 0,0 0 16 0 0,0 0-15 0 0,0 0-87 0 0,0 0-40 0 0,0 0-8 0 0,0 0-18 0 0,0 0-67 0 0,0 0-28 0 0,0 0-7 0 0,0 0-5 0 0,0 0-12 0 0,0 0-53 0 0,1 1-102 0 0,0 0-64 0 0,2 2-12 0 0,-2-1 6 0 0,7 12 263 0 0,-2 0-42 0 0,4 17 181 0 0,-4-4-169 0 0,0 12 76 0 0,-3-20-188 0 0,3 35 372 0 0,-3-1 37 0 0,1 15 244 0 0,-3-61-956 0 0,-1-1 52 0 0,1 0 46 0 0,-1 0 40 0 0,1 5 92 0 0,-1-1 76 0 0,0 22 637 0 0,0-17-526 0 0,0-8-194 0 0,0 0-44 0 0,-1 1-52 0 0,1-1-64 0 0,0 2-85 0 0,0-1-97 0 0,-1 1-108 0 0,1 0-120 0 0,0-5 183 0 0,0 1-34 0 0,0 0-36 0 0,0-1-37 0 0,0 1-39 0 0,0 0-41 0 0,0 0-42 0 0,0 0-43 0 0,0-5-1604 0 0,0 0-1238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17.0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7080 0 0,'0'0'157'0'0,"0"0"23"0"0,0 0 13 0 0,0 0 31 0 0,0 0 83 0 0,0 0 40 0 0,0 0 5 0 0,0 0-10 0 0,0 0-38 0 0,0 0-14 0 0,1 0-49 0 0,-1 0-103 0 0,1 0-67 0 0,3 0-12 0 0,-1 0 6 0 0,11 1 350 0 0,0 1-41 0 0,-1 3-38 0 0,-1 1-34 0 0,11 10 207 0 0,-3 4-104 0 0,-6-2-142 0 0,-1 2-39 0 0,-6-6-41 0 0,1 0 0 0 0,-2 1 1 0 0,1 3-184 0 0,7 23 256 0 0,-2 1-49 0 0,-1 5 341 0 0,5 47-548 0 0,-10-34 286 0 0,-5-16-22 0 0,-1-12 199 0 0,-2-1 0 0 0,-5 24-463 0 0,-3-4 336 0 0,9-46-306 0 0,-14 55 371 0 0,3-32-223 0 0,10-24-156 0 0,0 0-1 0 0,0-1 1 0 0,-1 1-1 0 0,0-1 0 0 0,-1 2-21 0 0,-2 0-201 0 0,5-4 59 0 0,0 0 31 0 0,1 0-36 0 0,-1-1-42 0 0,1 1-47 0 0,-1-1-53 0 0,1 1-59 0 0,0-1-30 0 0,0 0-59 0 0,0 0-50 0 0,-1 0-46 0 0,1 1-157 0 0,0-1-45 0 0,0 0-190 0 0,0 0-510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17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5672 0 0,'0'0'165'0'0,"0"0"-38"0"0,0 0-71 0 0,2 3-74 0 0,-1-1 56 0 0,-1-2 24 0 0,0 1 38 0 0,1 0 48 0 0,-1 0 56 0 0,4 7 348 0 0,1 4 222 0 0,0 0-64 0 0,-2 1-74 0 0,0 2-86 0 0,-3-7-309 0 0,1 0 99 0 0,0 0-1 0 0,-1 0 1 0 0,0 0 0 0 0,-1 7-340 0 0,-2 14 693 0 0,0-6-165 0 0,1-8-144 0 0,0-3-31 0 0,-2 1 41 0 0,3-11-377 0 0,1 1 37 0 0,-2 2 143 0 0,1-1 57 0 0,-2 6 414 0 0,1-7-495 0 0,0 0-36 0 0,2-3-143 0 0,0 0-94 0 0,0 0-89 0 0,0 0 47 0 0,0 0-37 0 0,0 0-40 0 0,0 0-38 0 0,0 1-356 0 0,0-1 77 0 0,-1 0-51 0 0,1 0-701 0 0,0 1-561 0 0,-2 1-1062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1:39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2315 412 6336 0 0,'0'0'141'0'0,"0"0"-2"0"0,0-1-59 0 0,-4-4 40 0 0,-15-10 34 0 0,10 9-15 0 0,0 3 79 0 0,5 1-61 0 0,0 1 37 0 0,0 0 44 0 0,-1 1 46 0 0,1 0 52 0 0,0 1 57 0 0,-7 3-19 0 0,1-1-59 0 0,0 2-50 0 0,1 0-43 0 0,-2 1-2 0 0,1 2-39 0 0,6-4-107 0 0,0 1 0 0 0,1-1 0 0 0,-1 1 0 0 0,1-1 0 0 0,-1 1 0 0 0,1 0-74 0 0,-5 9 170 0 0,-5 9 68 0 0,10-17-162 0 0,0 0 0 0 0,0 1-1 0 0,1-1 1 0 0,-2 6-76 0 0,1 2 87 0 0,-4 13 419 0 0,-2 18-506 0 0,8-36 72 0 0,0 0 0 0 0,1 0 1 0 0,0 0-1 0 0,0 0 0 0 0,1 0 0 0 0,0 0 1 0 0,1 2-73 0 0,5 16 185 0 0,-5-21-139 0 0,1 1-1 0 0,0 0 0 0 0,0-1 0 0 0,2 4-45 0 0,10 9 122 0 0,-3-9-10 0 0,-1-3 10 0 0,2-2 36 0 0,-10-4-150 0 0,0 0 1 0 0,0-1 0 0 0,0 1 0 0 0,0-1-1 0 0,-1 0 1 0 0,1 0 0 0 0,0 0 0 0 0,0 0 0 0 0,0 0-1 0 0,0-1 1 0 0,2 0-9 0 0,-1 0 25 0 0,0 0 1 0 0,0-1-1 0 0,0 0 0 0 0,-1 0 0 0 0,1 0 1 0 0,0 0-1 0 0,-1-1 0 0 0,0 1 0 0 0,0-1 1 0 0,0 0-1 0 0,0 0 0 0 0,1 0-25 0 0,2-6 79 0 0,1 1 0 0 0,-1-1-1 0 0,0 0 1 0 0,2-5-79 0 0,7-17 118 0 0,-10 19-103 0 0,0 0 0 0 0,-2 0 0 0 0,1 0 0 0 0,-2-1 0 0 0,1 1 0 0 0,-2-1 0 0 0,0 0 0 0 0,0-2-15 0 0,-1-24 121 0 0,-6-38-121 0 0,3 52 23 0 0,0 15-20 0 0,1 2 16 0 0,0-7 36 0 0,2 14 9 0 0,0 1 8 0 0,1 1 19 0 0,4 13 47 0 0,-1 11 1 0 0,-2-6-43 0 0,2-1 47 0 0,7 34 261 0 0,-3-18-199 0 0,1-7-98 0 0,0 1-75 0 0,1-3 75 0 0,15 28 255 0 0,-14-35-289 0 0,-3-5-13 0 0,13 19 44 0 0,-15-26-84 0 0,-5-5-208 0 0,-1-1 58 0 0,1 1 51 0 0,-1-1 45 0 0,1 1 45 0 0,-1-1 54 0 0,1 1 284 0 0,-1-1-254 0 0,0 1-98 0 0,0-1-110 0 0,0 0 4 0 0,0 0-39 0 0,0 0-45 0 0,1 1-47 0 0,-1-1-53 0 0,0 0-56 0 0,0 1-60 0 0,1-1-64 0 0,-1 0-68 0 0,0 1-72 0 0,1-1-77 0 0,-1 1-81 0 0,2 1-1265 0 0,3 2-1158 0 0</inkml:trace>
  <inkml:trace contextRef="#ctx0" brushRef="#br0" timeOffset="883.63">2703 376 6272 0 0,'0'0'141'0'0,"0"0"23"0"0,0 0 11 0 0,-2 0-29 0 0,-4 3-64 0 0,2 0 294 0 0,2 1-106 0 0,0 0-86 0 0,1 10 191 0 0,1-9-180 0 0,0-1 17 0 0,0 4 49 0 0,1-1 0 0 0,0 1 1 0 0,0-1-1 0 0,2 3-261 0 0,9 32 929 0 0,-1-3-161 0 0,2 3-109 0 0,2-2-110 0 0,3 0-99 0 0,1-1-84 0 0,-1-1-76 0 0,27 46 342 0 0,-36-64-460 0 0,0 0-40 0 0,26 62 248 0 0,-27-60-263 0 0,-1 1 49 0 0,-1 1 59 0 0,-4-16-78 0 0,-1 0-51 0 0,2 4-23 0 0,2 16 0 0 0,-3-19-25 0 0,-1 0 36 0 0,0 3 126 0 0,-1-6-56 0 0,0 1 41 0 0,-2-9-93 0 0,-8-7-61 0 0,1-3 55 0 0,1-1-52 0 0,-13-34-35 0 0,14 27 40 0 0,-42-137-38 0 0,33 88-85 0 0,13 45 38 0 0,1 0 1 0 0,1 0-1 0 0,1 0 0 0 0,1 0 1 0 0,2 0-1 0 0,0 0 0 0 0,1 1 1 0 0,1-1-1 0 0,9-21 36 0 0,-7 25-17 0 0,0-1 0 0 0,5-4 17 0 0,-9 18-5 0 0,1 0-1 0 0,0 0 1 0 0,0 1-1 0 0,0-1 1 0 0,1 1-1 0 0,0 0 1 0 0,1 1-1 0 0,0-1 7 0 0,-4 4-7 0 0,0 1 1 0 0,0 0-1 0 0,0-1 1 0 0,0 1-1 0 0,0 0 1 0 0,0 0-1 0 0,1 0 1 0 0,-1 1-1 0 0,0-1 1 0 0,1 0 0 0 0,-1 1-1 0 0,0 0 1 0 0,1-1-1 0 0,-1 1 1 0 0,1 0-1 0 0,-1 0 1 0 0,1 0-1 0 0,-1 1 1 0 0,0-1-1 0 0,1 1 1 0 0,-1-1 0 0 0,0 1-1 0 0,1 0 1 0 0,1 1 5 0 0,1 0-13 0 0,0 0-1 0 0,0 1 1 0 0,0-1 0 0 0,3 4 13 0 0,15 14-8 0 0,-7-3 8 0 0,-10-12 0 0 0,0 1 0 0 0,0 0 0 0 0,-1 0 0 0 0,0 1 0 0 0,0 0 0 0 0,0 0 0 0 0,-1 0 0 0 0,0 0 0 0 0,-1 1 0 0 0,1 1 0 0 0,-1 0 17 0 0,-1 0 0 0 0,1-1 1 0 0,-2 1-1 0 0,1 0 1 0 0,-1 0-1 0 0,-1 0 1 0 0,0 0-1 0 0,0 2-17 0 0,-5 16 129 0 0,1-14-21 0 0,-2 0 35 0 0,-7 11 102 0 0,0-2-70 0 0,0-1-57 0 0,-2-1-44 0 0,10-14-63 0 0,-1 1 0 0 0,0-2 0 0 0,-1 1-1 0 0,1 0 1 0 0,-1-1 0 0 0,0 0 0 0 0,0-1 0 0 0,0 0 0 0 0,-1 0-1 0 0,0 0 1 0 0,0-1-11 0 0,-2 1-5 0 0,-13 3 93 0 0,16-5-86 0 0,0 0-34 0 0,-1-1-61 0 0,0 1-76 0 0,0 0-95 0 0,1-1-112 0 0,6-1 413 0 0,0 1-40 0 0,0-1-38 0 0,0 0-34 0 0,0 0-170 0 0,0 1-111 0 0,0-1-59 0 0,0 0-63 0 0,0 1-113 0 0,0 1-1192 0 0,0-2 1050 0 0,0 1 140 0 0,1 0 86 0 0,-1 0-1321 0 0,1-1-1026 0 0</inkml:trace>
  <inkml:trace contextRef="#ctx0" brushRef="#br0" timeOffset="1540.87">3151 50 6048 0 0,'0'0'133'0'0,"0"0"23"0"0,0 0 11 0 0,0 0-38 0 0,1-1-78 0 0,0-1-50 0 0,1-2-54 0 0,0 1 86 0 0,-1 1 32 0 0,-1 1 44 0 0,1 0 54 0 0,-1 0 64 0 0,2-1-54 0 0,0 0 59 0 0,-1 0 50 0 0,1 0 41 0 0,2-1 394 0 0,3-1 542 0 0,-3 3-747 0 0,-1 1-41 0 0,1 0-76 0 0,0 1-97 0 0,-2-1-196 0 0,0 1-37 0 0,-1 0-38 0 0,1 0-44 0 0,0 0-45 0 0,1 1-50 0 0,7 8 515 0 0,-1 1-53 0 0,-1 2-46 0 0,0 1-38 0 0,2 11 97 0 0,3 12 98 0 0,-5-13-142 0 0,4 13 25 0 0,0-1-76 0 0,2 8-24 0 0,6 23 21 0 0,3 11 11 0 0,-6-25-41 0 0,-7-20-99 0 0,-5-14 0 0 0,1 0 0 0 0,2 1-136 0 0,23 66 465 0 0,-16-43-189 0 0,1-3 56 0 0,-14-36-121 0 0,0-2-43 0 0,0-1-39 0 0,0-2-33 0 0,2-3 12 0 0,-1-3-82 0 0,5-17-77 0 0,-7 18 117 0 0,5-56 34 0 0,-4 36-91 0 0,1 0-1 0 0,4-16-8 0 0,-6 38 0 0 0,5-22-4 0 0,0 1 1 0 0,2-1-1 0 0,1 1 1 0 0,10-18 3 0 0,-4 20-72 0 0,-12 19 72 0 0,0 1 0 0 0,1 0 0 0 0,-1 0 0 0 0,1 0-1 0 0,-1 1 1 0 0,1-1 0 0 0,0 1 0 0 0,0 0 0 0 0,0 0 0 0 0,1 0 0 0 0,-1 1-1 0 0,2-1 1 0 0,-5 2 1 0 0,1-1-1 0 0,-1 1 0 0 0,0 0 0 0 0,1 0 0 0 0,-1 0 0 0 0,1 0 0 0 0,-1 1 0 0 0,0-1 0 0 0,1 0 0 0 0,-1 1 0 0 0,0-1 0 0 0,1 1 1 0 0,-1-1-1 0 0,0 1 0 0 0,0-1 0 0 0,2 2 0 0 0,18 14-28 0 0,-13-10-19 0 0,0 1 45 0 0,-1 0 0 0 0,0 0 0 0 0,0 0 0 0 0,-1 1 0 0 0,0 0 0 0 0,0 0-1 0 0,1 4 3 0 0,9 15-4 0 0,18 39 87 0 0,-20-36-155 0 0,-8-9 56 0 0,-2-5 28 0 0,-1-6 41 0 0,-3-8-41 0 0,1 7 52 0 0,-1-6-44 0 0,-1 1 2 0 0,1 7 42 0 0,0-3-54 0 0,-2-3-21 0 0,2-3-31 0 0,-1-1-45 0 0,1-1-102 0 0,0 0-179 0 0,0 0 275 0 0,0 0-2 0 0,0 0-22 0 0,0 0-44 0 0,0 1-17 0 0,0-1-46 0 0,0 1-53 0 0,0-1-59 0 0,0 1-64 0 0,0 0-59 0 0,0-1-53 0 0,0 1-46 0 0,0 1-163 0 0,0-1-46 0 0,0 1-198 0 0,0 0-530 0 0</inkml:trace>
  <inkml:trace contextRef="#ctx0" brushRef="#br0" timeOffset="-1003.32">1165 292 7256 0 0,'0'0'165'0'0,"0"0"22"0"0,0 0 7 0 0,-4-1-41 0 0,-5-2-100 0 0,1 2 1 0 0,0 1 94 0 0,3 0 32 0 0,-1 2 38 0 0,-7 8 597 0 0,8-5-498 0 0,1 0-67 0 0,1 0-112 0 0,-3 5 124 0 0,2 2-50 0 0,-4 13 109 0 0,5-13-180 0 0,-1 6 27 0 0,1 9 4 0 0,1 1-32 0 0,-2 12 33 0 0,1-7 87 0 0,2 1 0 0 0,1-1 0 0 0,5 27-260 0 0,1-17 158 0 0,3-1-53 0 0,-7-37-83 0 0,-1-1 1 0 0,1 1-1 0 0,0-1 1 0 0,0 0-1 0 0,1 0 1 0 0,0 2-23 0 0,6 4 113 0 0,-8-9-41 0 0,2-1 51 0 0,10-1 11 0 0,-11 1-109 0 0,0-1 1 0 0,0 1-1 0 0,0-1 0 0 0,-1 1 0 0 0,1-1 1 0 0,0 0-1 0 0,-1 0 0 0 0,1 0 1 0 0,1-1-26 0 0,11-13 180 0 0,-3-4-40 0 0,-3-1-34 0 0,-2 7-44 0 0,5-19 71 0 0,-7 0-33 0 0,-3 7 47 0 0,-3-17-147 0 0,1-3 97 0 0,-1-10 11 0 0,1 13-11 0 0,1 14-67 0 0,1 5-44 0 0,1-1-51 0 0,1 17 53 0 0,0-1 5 0 0,-2-2-52 0 0,0 13-18 0 0,3 2 51 0 0,-1-1 11 0 0,5 15-5 0 0,0 0 0 0 0,-2 1 0 0 0,0 0 1 0 0,0 11 19 0 0,6 16-49 0 0,15 49 41 0 0,-5-20-9 0 0,-9-26 40 0 0,-3-7 33 0 0,-1-1 48 0 0,7 83 197 0 0,-9-40-46 0 0,-4-15 51 0 0,-2-35-108 0 0,1 0 38 0 0,-2 0-21 0 0,-1-1-53 0 0,-5 69 206 0 0,5-93-327 0 0,-1 3 12 0 0,0-1 0 0 0,0 1 0 0 0,-1 0 0 0 0,-1-1 0 0 0,-3 7-53 0 0,4-10 34 0 0,-1-1 0 0 0,-1 1-1 0 0,1-1 1 0 0,-5 6-34 0 0,-8 4 39 0 0,13-15-21 0 0,0 0 0 0 0,1-1 0 0 0,-1 1-1 0 0,0-1 1 0 0,0 0 0 0 0,-1 0-1 0 0,1 0 1 0 0,0-1 0 0 0,-1 1-1 0 0,-3 0-17 0 0,-9-1 24 0 0,1-2-39 0 0,-2-3-62 0 0,1-3-83 0 0,1-4-100 0 0,2-4-120 0 0,0-5-134 0 0,4-2-36 0 0,7 13 156 0 0,0-1-1 0 0,0 0 1 0 0,0-8 394 0 0,-1-22-1003 0 0,3-20-545 0 0,1 60 1538 0 0,0-32-812 0 0</inkml:trace>
  <inkml:trace contextRef="#ctx0" brushRef="#br0" timeOffset="-633.3">1481 376 6392 0 0,'0'0'141'0'0,"0"0"23"0"0,0 0 12 0 0,1 2-24 0 0,3 2-195 0 0,-1 0 34 0 0,5 5 81 0 0,0 0 101 0 0,0 0 81 0 0,2 2 162 0 0,14 18 665 0 0,-3 1-124 0 0,-1 2-64 0 0,-3 0-65 0 0,0 1-64 0 0,-3 1-63 0 0,0 1-65 0 0,-2-1-62 0 0,-1 1-63 0 0,0-2 7 0 0,-3-11-185 0 0,-3-8-82 0 0,-2-2-8 0 0,-1 0 43 0 0,-2-11 206 0 0,0-1-51 0 0,0 1-49 0 0,0-1-45 0 0,0 0-44 0 0,-1 0-40 0 0,1 0-39 0 0,-1-1-36 0 0,0 0 92 0 0,0-1-112 0 0,-1-1-93 0 0,1 0-70 0 0,-1 0-64 0 0,-3-6-165 0 0,3 4 168 0 0,0 2 120 0 0,2 2 14 0 0,-1 0 35 0 0,-5-19-25 0 0,2 1-34 0 0,1-4-19 0 0,1 0 0 0 0,0 0 0 0 0,2-4-35 0 0,3-10 23 0 0,9-19-57 0 0,5 1-10 0 0,-3 21 52 0 0,-4 9 133 0 0,-5 12-123 0 0,1 1-42 0 0,0 1-52 0 0,1-1-56 0 0,-1 1-64 0 0,1 0-72 0 0,-2 4 47 0 0,0 1-37 0 0,1-1-38 0 0,-1 0-42 0 0,1 1-42 0 0,0 0-44 0 0,1 0-48 0 0,-1 0-48 0 0,8-6-1167 0 0,2-2-58 0 0</inkml:trace>
  <inkml:trace contextRef="#ctx0" brushRef="#br0" timeOffset="-2493.34">333 493 6216 0 0,'0'0'133'0'0,"0"-2"-37"0"0,0-11 230 0 0,0 9-259 0 0,-1 1-41 0 0,-3-4 11 0 0,0 0 64 0 0,0-1 69 0 0,1 0 192 0 0,-3 1-43 0 0,-16-12 518 0 0,8 9-303 0 0,-3-3-79 0 0,10 9-232 0 0,0 0 1 0 0,0 0 0 0 0,-1 1 0 0 0,1 0 0 0 0,-5-2-224 0 0,-7 1 371 0 0,-4 2 37 0 0,0 5-91 0 0,12 0-202 0 0,0 2-33 0 0,1 1-37 0 0,1 1-41 0 0,-1 3 3 0 0,1 0 0 0 0,1 1 0 0 0,0-1 0 0 0,0 2 0 0 0,1-1 0 0 0,0 1 0 0 0,1 0 0 0 0,1 0 1 0 0,0 1-1 0 0,-3 9-7 0 0,2 0 10 0 0,1 1 1 0 0,0-1-1 0 0,2 1 1 0 0,1 0 0 0 0,0 21-11 0 0,2-30 0 0 0,1 0 0 0 0,0 0 0 0 0,1-1 0 0 0,2 7 0 0 0,-4-16 0 0 0,1 0 0 0 0,1 0 0 0 0,-1 0 0 0 0,0 0 0 0 0,1-1 0 0 0,0 1 0 0 0,0 0 0 0 0,0-1 0 0 0,1 1 0 0 0,-1-1 0 0 0,1 0 0 0 0,-1 0 0 0 0,1 0 0 0 0,0 0 0 0 0,0 0 0 0 0,3 1 0 0 0,-4-3 2 0 0,0 0 0 0 0,1 1 1 0 0,-1-2-1 0 0,1 1 0 0 0,-1 0 0 0 0,1 0 1 0 0,-1-1-1 0 0,1 1 0 0 0,-1-1 1 0 0,1 0-1 0 0,0 0 0 0 0,-1 0 1 0 0,1 0-1 0 0,-1 0 0 0 0,1 0 0 0 0,-1-1 1 0 0,1 0-1 0 0,0 1 0 0 0,-1-1 1 0 0,0 0-1 0 0,1 0 0 0 0,1-1-2 0 0,5-3 14 0 0,-1 0-1 0 0,0 0 0 0 0,0-1 1 0 0,0 0-1 0 0,4-4-13 0 0,17-23 13 0 0,-1 0-15 0 0,-20 24-20 0 0,1 0-41 0 0,6-10-170 0 0,-7 7 37 0 0,0-1-33 0 0,0-2-80 0 0,4-9-197 0 0,3-18-345 0 0,-7 14 362 0 0,-2 4 178 0 0,-3 12 201 0 0,-1 0 35 0 0,2-7-483 0 0</inkml:trace>
  <inkml:trace contextRef="#ctx0" brushRef="#br0" timeOffset="-2182.16">206 0 5904 0 0,'0'0'132'0'0,"0"0"17"0"0,0 0 11 0 0,0 0 32 0 0,0 0 108 0 0,0 0 48 0 0,0 0 11 0 0,0 0-11 0 0,0 0-50 0 0,0 0-64 0 0,0 1-100 0 0,1-1-66 0 0,1 4-13 0 0,-1-3 8 0 0,6 12 306 0 0,-2 0-68 0 0,0 2-57 0 0,-1-1-44 0 0,0 3-9 0 0,4 7 48 0 0,3 10 74 0 0,-10-27-235 0 0,1-1 0 0 0,0 0 0 0 0,0 0 1 0 0,0 0-1 0 0,3 5-78 0 0,3 3 185 0 0,-1 0 0 0 0,-1 0 0 0 0,3 10-185 0 0,11 47 497 0 0,-9-32-261 0 0,3 18 635 0 0,6 48-871 0 0,-9-34 425 0 0,-10-67-395 0 0,14 88 530 0 0,-12-70-422 0 0,1 16 124 0 0,-2-5 8 0 0,-2-31-212 0 0,0-2 8 0 0,0 0-24 0 0,0 0-94 0 0,0 0-60 0 0,0 0-14 0 0,0 0 35 0 0,0 0-10 0 0,0 0-55 0 0,0 0-151 0 0,0-1 61 0 0,0 1 46 0 0,0-2-90 0 0,0 1 118 0 0,0-2-119 0 0,0 2 173 0 0,0 0-38 0 0,0 0-54 0 0,0 0-68 0 0,0 0-36 0 0,0 0-41 0 0,0-1-461 0 0,0-1-305 0 0,0-2-721 0 0</inkml:trace>
  <inkml:trace contextRef="#ctx0" brushRef="#br0" timeOffset="-1911.89">625 485 7976 0 0,'5'10'57'0'0,"0"0"33"0"0,8 21 275 0 0,-3-6-115 0 0,-2-8-188 0 0,-7-13-28 0 0,1 0 59 0 0,0 2 80 0 0,0 2 165 0 0,1 4 206 0 0,-1-7-395 0 0,0-1-32 0 0,-2-4-257 0 0,0 1 89 0 0,0 0 86 0 0,0 0 78 0 0,1 0 49 0 0,0 3 284 0 0,-1-2-228 0 0,1-1-142 0 0,0 1-59 0 0,-1-1-57 0 0,0-1-60 0 0,1 1-66 0 0,-1 0-77 0 0,1 0-83 0 0,-1-1-93 0 0,1 0-100 0 0,-1 0-110 0 0,0 0-821 0 0,0 0-830 0 0</inkml:trace>
  <inkml:trace contextRef="#ctx0" brushRef="#br0" timeOffset="-1693.48">490 154 7112 0 0,'0'0'157'0'0,"0"0"23"0"0,0 0 13 0 0,0 0-9 0 0,0 0-161 0 0,3 0 101 0 0,-2 0-120 0 0,1 0-43 0 0,-1 0-49 0 0,0 0-63 0 0,1 0-74 0 0,-1 0-146 0 0,1 0-107 0 0,1 0-197 0 0,2 0-451 0 0</inkml:trace>
  <inkml:trace contextRef="#ctx0" brushRef="#br0" timeOffset="31387.01">48 1698 6216 0 0,'0'0'133'0'0,"0"0"23"0"0,0 1 15 0 0,0 7-242 0 0,1 0 70 0 0,-1 0 62 0 0,1 0 57 0 0,0 2 88 0 0,0 0 60 0 0,1 5 220 0 0,0 0 70 0 0,2 18 738 0 0,-2-21-901 0 0,-1-1-45 0 0,4 31 636 0 0,0-13-370 0 0,1 3 5 0 0,-2 0-96 0 0,0 10 157 0 0,0 0-95 0 0,1 0-80 0 0,-1 0-68 0 0,2 18 104 0 0,11 110 736 0 0,-9-97-671 0 0,-4-46-400 0 0,9 36 335 0 0,-7-34-344 0 0,0 0-85 0 0,-5-25-102 0 0,1 0 12 0 0,0 5 58 0 0,-1-8-16 0 0,-1-1-128 0 0,0 0-32 0 0,0 0 26 0 0,0 0-14 0 0,0-15-816 0 0,-1 0-68 0 0,-1-1-171 0 0,-3-23-1580 0 0,2 26 1782 0 0,-3-12-725 0 0</inkml:trace>
  <inkml:trace contextRef="#ctx0" brushRef="#br0" timeOffset="31848.77">97 1864 8208 0 0,'0'0'155'0'0,"0"0"-64"0"0,0 0-42 0 0,3-2 2 0 0,-2 1-4 0 0,12-12 124 0 0,16-19 170 0 0,-19 21-201 0 0,0 0 33 0 0,0 0 46 0 0,1 1 58 0 0,-4 4-53 0 0,1 0 34 0 0,0 0 39 0 0,0 1 43 0 0,18-10 126 0 0,-18 10-222 0 0,1 1 1 0 0,0 0 0 0 0,0 0-1 0 0,1 1 1 0 0,6-1-245 0 0,7 1 366 0 0,-1 6-95 0 0,-11 1-184 0 0,1 1-37 0 0,-1 2-43 0 0,0 2-46 0 0,-7-5 42 0 0,0 0 0 0 0,0 1 0 0 0,0-1 0 0 0,0 1 1 0 0,-1 0-1 0 0,0 1 0 0 0,0-1 0 0 0,1 4-3 0 0,0-1 20 0 0,-1 1-1 0 0,0 0 1 0 0,-1 0-1 0 0,0 0 0 0 0,0 4-19 0 0,0 2 48 0 0,-1 1-1 0 0,-1-1 1 0 0,0 0-1 0 0,-2 0 1 0 0,1 0 0 0 0,-5 13-48 0 0,3-16 48 0 0,0-1 0 0 0,-1 0 0 0 0,-1 0 1 0 0,0-1-1 0 0,-1 1 0 0 0,0-1 0 0 0,0 0 1 0 0,-1 0-1 0 0,0-1 0 0 0,-4 3-48 0 0,-36 37 185 0 0,-4-4-76 0 0,19-18-91 0 0,-22 23 148 0 0,36-34-62 0 0,1 1 48 0 0,15-15-125 0 0,0 0 0 0 0,0-1 0 0 0,1 1 1 0 0,-1 0-1 0 0,1 0 0 0 0,-1 1 0 0 0,1-1 0 0 0,0 0 1 0 0,0 0-1 0 0,0 0 0 0 0,0 1 0 0 0,0-1 1 0 0,0 1-1 0 0,1-1 0 0 0,-1 1 0 0 0,1-1 1 0 0,0 1-1 0 0,-1-1 0 0 0,1 3-27 0 0,1-3 26 0 0,-1 0 0 0 0,1 1 1 0 0,-1-1-1 0 0,1 1 0 0 0,0-1 0 0 0,0 0 0 0 0,0 1 0 0 0,0-1-26 0 0,14 18 174 0 0,4-1-37 0 0,4-3-40 0 0,-1-2-41 0 0,-1-3-44 0 0,60 31 199 0 0,43 18 247 0 0,-95-46-337 0 0,-1 2 59 0 0,1 1 63 0 0,-2 0 61 0 0,-22-14-231 0 0,4 4 21 0 0,-2-1 25 0 0,-2 0 48 0 0,3 1 100 0 0,-7-5-187 0 0,-1-2-34 0 0,0 0-145 0 0,0 0-26 0 0,1 0 47 0 0,2-1-55 0 0,-2 0 34 0 0,1 1-94 0 0,-1-1 46 0 0,0 1-40 0 0,0-1-77 0 0,0 1-66 0 0,0-1-73 0 0,-1 0-83 0 0,1 1-91 0 0,0 0-98 0 0,-1-1-106 0 0,1 1-115 0 0,1-2-1311 0 0,1-1-1251 0 0,-3 3 3455 0 0</inkml:trace>
  <inkml:trace contextRef="#ctx0" brushRef="#br0" timeOffset="32126.03">897 2160 9672 0 0,'0'0'216'0'0,"1"0"32"0"0,5-2-83 0 0,0 1-33 0 0,6-1 42 0 0,2-1-85 0 0,9-1-88 0 0,-3 1-7 0 0,-7 1 65 0 0,-1 0 62 0 0,-2-1 88 0 0,-3 2-133 0 0,11-2 218 0 0,-11 2-244 0 0,-2 1-65 0 0,0-1-69 0 0,0 1-87 0 0,-1 0-105 0 0,-3 0-87 0 0,-1 0-103 0 0,1 0 60 0 0,-1 0-37 0 0,0 0-528 0 0,0 0-417 0 0,0 0-793 0 0</inkml:trace>
  <inkml:trace contextRef="#ctx0" brushRef="#br0" timeOffset="32308.54">949 2360 10944 0 0,'0'0'248'0'0,"0"0"34"0"0,0 0 20 0 0,0 0-38 0 0,1 1-175 0 0,5 3-74 0 0,-1-1 14 0 0,1-1 54 0 0,-1 1 50 0 0,0-2 41 0 0,4 2 199 0 0,0-1 75 0 0,21-2 1191 0 0,-18-2-1027 0 0,-5 1-359 0 0,-1-1-55 0 0,1 0-63 0 0,-1-1-74 0 0,-3 2-26 0 0,3-1 116 0 0,-4 1-137 0 0,0 1-39 0 0,0-1-64 0 0,0 1-80 0 0,0-1-99 0 0,0 0-116 0 0,0 1 117 0 0,-1 0-44 0 0,0-1-46 0 0,0 1-50 0 0,0 0-52 0 0,1-1-56 0 0,-1 1-57 0 0,0 0-62 0 0,3-1-1373 0 0,3-1-1147 0 0</inkml:trace>
  <inkml:trace contextRef="#ctx0" brushRef="#br0" timeOffset="33514.33">2161 1634 4536 0 0,'0'0'133'0'0,"0"0"-32"0"0,0 0 0 0 0,0 0 39 0 0,0 0 122 0 0,0 0 227 0 0,0 0 21 0 0,0 0-25 0 0,0 0-110 0 0,0 0-45 0 0,0 0-8 0 0,0 0 7 0 0,0 0 39 0 0,0 0 15 0 0,0 0 1 0 0,0 0-10 0 0,0 0-38 0 0,0 0-14 0 0,0 0-2 0 0,0-1 31 0 0,-2-1-87 0 0,1 0-62 0 0,-5-5 200 0 0,4 3-89 0 0,0 2-62 0 0,2 1 68 0 0,-7-5 148 0 0,1 1-81 0 0,-1 1-74 0 0,1 0-63 0 0,-2 0-23 0 0,0 1-66 0 0,-2 1-32 0 0,-7-1-14 0 0,-21-4 147 0 0,4 1-90 0 0,19 4-64 0 0,1 0-1 0 0,-10 1-106 0 0,2 2-13 0 0,0 2 37 0 0,-4 3 41 0 0,19-3-29 0 0,0-1 0 0 0,0 1 0 0 0,0 1 0 0 0,0-1-36 0 0,2 0 25 0 0,1 0 0 0 0,-1 1-1 0 0,1-1 1 0 0,-1 1 0 0 0,1 0 0 0 0,0 0-1 0 0,1 0 1 0 0,-1 0 0 0 0,1 1 0 0 0,-1 0-25 0 0,1 0 11 0 0,0 0 0 0 0,1 0 0 0 0,0 0 1 0 0,0 0-1 0 0,0 0 0 0 0,1 1 1 0 0,-1 0-12 0 0,0 6 0 0 0,0-1 0 0 0,0 1 0 0 0,1 0 0 0 0,0 5 0 0 0,2-11 0 0 0,-1 0 0 0 0,1-1 0 0 0,0 1 0 0 0,0-1 0 0 0,1 1 0 0 0,0-1 0 0 0,0 0 0 0 0,0 0 0 0 0,0 1 0 0 0,3 2 0 0 0,-1-1-1 0 0,1-1 0 0 0,0 1 1 0 0,0-1-1 0 0,1 0 0 0 0,-1-1 1 0 0,1 1-1 0 0,0-1 1 0 0,1 0-1 0 0,6 3 1 0 0,34 18 16 0 0,-14-12 38 0 0,-16-7-7 0 0,4 1 142 0 0,17 11-189 0 0,-33-17 21 0 0,0 1 0 0 0,0 0-1 0 0,-1 1 1 0 0,1-1 0 0 0,-1 1 0 0 0,0 0 0 0 0,0 0 0 0 0,0 0-1 0 0,3 5-20 0 0,3 10 98 0 0,-5 2 59 0 0,-5-19-130 0 0,0 0-1 0 0,0 0 1 0 0,0 0 0 0 0,0 1-1 0 0,-1-1 1 0 0,1 0 0 0 0,-1 0 0 0 0,0 1-27 0 0,1-1 24 0 0,-1-1 1 0 0,0 1-1 0 0,0 0 0 0 0,1-1 1 0 0,-1 0-1 0 0,0 1 1 0 0,0-1-1 0 0,-1 1 1 0 0,1-1-1 0 0,0 0 1 0 0,-1 0-25 0 0,-12 11 207 0 0,-1-3-47 0 0,-1-1-41 0 0,0-2-35 0 0,7-3-50 0 0,-1 0-1 0 0,1-1 0 0 0,-5 0-33 0 0,2-1 11 0 0,0 0 0 0 0,1-1-1 0 0,-1 0 1 0 0,-6-1-11 0 0,16 0 8 0 0,0 1-1 0 0,-1 0 1 0 0,1-1-1 0 0,0 0 1 0 0,0 1-1 0 0,0-1 1 0 0,0 0-1 0 0,0 0 1 0 0,-2-1-8 0 0,3 1-3 0 0,0 0-1 0 0,-1 0 1 0 0,1 0 0 0 0,0 0-1 0 0,0 0 1 0 0,0-1 0 0 0,0 1-1 0 0,0 0 1 0 0,0-1 0 0 0,0 1-1 0 0,-1-2 4 0 0,2 2-9 0 0,0 0-1 0 0,-1 0 1 0 0,1 0 0 0 0,0 0-1 0 0,-1 0 1 0 0,1 0-1 0 0,0 0 1 0 0,0 0-1 0 0,0 0 1 0 0,0 0 0 0 0,0-1-1 0 0,0 1 1 0 0,0 0-1 0 0,1 0 1 0 0,-1 0-1 0 0,1-1 10 0 0,-1 1-19 0 0,1-1-1 0 0,0 1 0 0 0,-1 0 1 0 0,1-1-1 0 0,0 1 1 0 0,0 0-1 0 0,0 0 0 0 0,0-1 1 0 0,1 1-1 0 0,-1 0 0 0 0,0 0 1 0 0,0 0-1 0 0,1 0 0 0 0,-1 0 20 0 0,2-1-26 0 0,0 1 0 0 0,0-1 0 0 0,0 1 0 0 0,0 0 0 0 0,1 0 0 0 0,-1 0-1 0 0,3-1 27 0 0,-4 2-17 0 0,1-1 0 0 0,0 1 0 0 0,0 0 0 0 0,0 0 0 0 0,0 0 0 0 0,0 0-1 0 0,0 1 1 0 0,0-1 17 0 0,1 2-15 0 0,0-1-1 0 0,0 0 0 0 0,0 1 1 0 0,0 0-1 0 0,0 0 1 0 0,-1 0-1 0 0,1 0 0 0 0,-1 1 1 0 0,1-1-1 0 0,-1 1 1 0 0,2 2 15 0 0,1 1-15 0 0,0 0 1 0 0,-1 1 0 0 0,0-1-1 0 0,-1 1 1 0 0,1 0 0 0 0,-1 1-1 0 0,-1-1 1 0 0,1 1 0 0 0,-1-1-1 0 0,-1 1 1 0 0,1 0-1 0 0,0 5 15 0 0,-1 16 0 0 0,-1 1 0 0 0,-1-1 0 0 0,-2 1 0 0 0,-1-1 0 0 0,-2 5 0 0 0,-8 42 4 0 0,5-30-14 0 0,1 6 10 0 0,6-2 25 0 0,6 0 40 0 0,-4-43-17 0 0,2 1 0 0 0,-1-1-1 0 0,1 0 1 0 0,0 0-1 0 0,0 0 1 0 0,1 0-1 0 0,0 0-47 0 0,1 0 67 0 0,-1 0 0 0 0,1 0 0 0 0,1-1 0 0 0,2 3-67 0 0,-4-6 48 0 0,0 1-1 0 0,0-1 1 0 0,0 1 0 0 0,0-1 0 0 0,1-1 0 0 0,-1 1 0 0 0,1 0 0 0 0,0-1 0 0 0,0 0-48 0 0,20 3 270 0 0,-22-5-225 0 0,1-1 0 0 0,-1 1 0 0 0,0 0 0 0 0,0-1 0 0 0,1 0-1 0 0,-1 1 1 0 0,0-1-45 0 0,11-5 201 0 0,-1 1 0 0 0,0-2-1 0 0,0 0 1 0 0,-1 0-1 0 0,5-5-200 0 0,21-16 437 0 0,-19 13-277 0 0,-1 0-56 0 0,-4 3-68 0 0,-3 2-57 0 0,-10 9-99 0 0,-1 1-77 0 0,0 0-25 0 0,0 0-19 0 0,0 0-74 0 0,0 0-34 0 0,0 0 260 0 0,0 0-5 0 0,0 0-25 0 0,0 0-48 0 0,0 0-18 0 0,0 0-50 0 0,0 0-56 0 0,0 0-64 0 0,0 0-67 0 0,0 0-65 0 0,0 0-56 0 0,0 0-49 0 0,0 0-174 0 0,0 0-49 0 0,0 0-209 0 0,0 0-566 0 0</inkml:trace>
  <inkml:trace contextRef="#ctx0" brushRef="#br0" timeOffset="35787.22">3054 1606 6336 0 0,'0'0'141'0'0,"0"0"23"0"0,0 0 11 0 0,0 0-53 0 0,-1 1-69 0 0,-6 5-53 0 0,4-3 71 0 0,-2 2 293 0 0,0 0-34 0 0,-3 8 237 0 0,1 2-110 0 0,1 1-90 0 0,2-2-127 0 0,1-1-38 0 0,-4 27 273 0 0,5-27-309 0 0,-5 39 460 0 0,3 1-62 0 0,1-1-52 0 0,1 0-43 0 0,1-27-256 0 0,1 14 657 0 0,3 21-870 0 0,2-10 390 0 0,1-2-32 0 0,3 19 49 0 0,5 0-81 0 0,6-3-75 0 0,-13-45-159 0 0,1-1 0 0 0,5 6-92 0 0,-4-8 59 0 0,0 0 1 0 0,1-1-1 0 0,11 12-59 0 0,8 0 32 0 0,-26-25-1 0 0,1 0-39 0 0,0-1-47 0 0,1 0-55 0 0,-1 0-62 0 0,0-1-72 0 0,1 0-78 0 0,-1 0-87 0 0,0 0 21 0 0,-1 0-63 0 0,8 0-671 0 0</inkml:trace>
  <inkml:trace contextRef="#ctx0" brushRef="#br0" timeOffset="36158.24">3501 1772 8328 0 0,'0'0'241'0'0,"0"0"0"0"0,0 0-111 0 0,0 0 80 0 0,0 0 57 0 0,0 0 12 0 0,0 0-1 0 0,0 0-49 0 0,0 1-98 0 0,0 0-64 0 0,0 4-10 0 0,1-3 5 0 0,3 19 442 0 0,0 0-46 0 0,3 21 348 0 0,-1-3-167 0 0,4 51 778 0 0,-3-22-390 0 0,-3-30-477 0 0,0-1-47 0 0,-3-11-207 0 0,0-1-41 0 0,0 8 41 0 0,0-12-131 0 0,0 11-9 0 0,-1-14-124 0 0,1 2-37 0 0,-1-19-117 0 0,0-1-40 0 0,0 1-248 0 0,0-1-563 0 0,0 0-67 0 0</inkml:trace>
  <inkml:trace contextRef="#ctx0" brushRef="#br0" timeOffset="36400.58">3826 2311 9816 0 0,'1'1'222'0'0,"1"5"17"0"0,1 0-56 0 0,-1 0-46 0 0,0 0-40 0 0,2 7 6 0 0,3 18-24 0 0,-5-22-17 0 0,0 1 53 0 0,0-1 79 0 0,0 1 100 0 0,-2-5-103 0 0,1 0 32 0 0,0-1 37 0 0,0 1 38 0 0,1 23 716 0 0,-2-16-607 0 0,-1 2-9 0 0,1 0-81 0 0,0-7-187 0 0,-1 1-37 0 0,1-1-42 0 0,0 0-46 0 0,0-7-119 0 0,0 1 55 0 0,0-1 47 0 0,0 1 38 0 0,0 0 111 0 0,-1 3 331 0 0,0-2-366 0 0,1-1-57 0 0,0 1-94 0 0,-1-2-27 0 0,1 1-41 0 0,0 0-58 0 0,0-1-57 0 0,0 1-62 0 0,0-1-68 0 0,0 1-73 0 0,-1-1-79 0 0,1 0-84 0 0,0 0-89 0 0,0 0 679 0 0,0 0-322 0 0,0 0-38 0 0,0 0-464 0 0,0 0-293 0 0,0 0-706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23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0 5960 0 0,'0'0'132'0'0,"0"0"17"0"0,0 0 12 0 0,0 0-40 0 0,-1 1-67 0 0,0 0-47 0 0,-3 1-46 0 0,3-1 60 0 0,-1 0 26 0 0,1-1 34 0 0,0 1 42 0 0,0 0 50 0 0,-8 5 373 0 0,0 1-69 0 0,1 1-62 0 0,1 1-55 0 0,0 0-51 0 0,1 1-43 0 0,-5 10 157 0 0,0 7-48 0 0,-3 17 132 0 0,9-25-255 0 0,1-6-48 0 0,0 3 144 0 0,1 0 1 0 0,-1 13-349 0 0,1 3 300 0 0,1-1-35 0 0,0 4-14 0 0,0-1-59 0 0,0-1 34 0 0,1 77 588 0 0,3-63-508 0 0,2 1-73 0 0,-1-24-157 0 0,1 0-35 0 0,-1-9-6 0 0,0 0 1 0 0,4 9-36 0 0,-2-11 36 0 0,0 0 1 0 0,1 0-1 0 0,1 0-36 0 0,-3-5 25 0 0,1 0 0 0 0,0 0 0 0 0,1 0 0 0 0,0 0 0 0 0,0-1 0 0 0,1 0-1 0 0,0-1 1 0 0,0 1 0 0 0,0-1 0 0 0,6 3-25 0 0,-10-7-105 0 0,1 0 94 0 0,-1 0 62 0 0,6 1 140 0 0,-3-1-151 0 0,-3-1-86 0 0,1-1-76 0 0,-2 1-50 0 0,1-1-75 0 0,0 1-85 0 0,-1-1-96 0 0,1 1-106 0 0,0-1-118 0 0,-2 0 280 0 0,0 0-34 0 0,0 0-34 0 0,0 0-36 0 0,4 0-1337 0 0,1-2-1040 0 0,-6 2 2850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23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6968 0 0,'0'0'157'0'0,"0"0"23"0"0,0 0 11 0 0,0 0 39 0 0,0 0-90 0 0,0 0 114 0 0,0 0 211 0 0,0 0 14 0 0,0 0-21 0 0,1 2-90 0 0,2 11 98 0 0,-1 0-53 0 0,1 1-50 0 0,-1 0-43 0 0,0 2 14 0 0,0 1-47 0 0,0 9 76 0 0,0 0-55 0 0,3 37 410 0 0,-2-36-516 0 0,-1 0 43 0 0,1 5 92 0 0,0 17 218 0 0,2 27 307 0 0,-3-50-611 0 0,0-1-33 0 0,-1-21-385 0 0,-1 1 62 0 0,1-1 56 0 0,-1 1 47 0 0,0 0 48 0 0,1 0 43 0 0,-1 4 128 0 0,0 11 391 0 0,0-13-460 0 0,0-1-47 0 0,0 0-64 0 0,0 0-62 0 0,0-1-75 0 0,0 1-85 0 0,0-1-63 0 0,0 0-86 0 0,-1 0-95 0 0,1 0-103 0 0,0 0-112 0 0,0-1-119 0 0,0-1 334 0 0,-1-1-33 0 0,1 0-35 0 0,0 1-34 0 0,0-3-1459 0 0,0 0-1128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23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9560 0 0,'0'0'216'0'0,"0"0"32"0"0,0 0-31 0 0,0 0-93 0 0,0 1-68 0 0,0 4-20 0 0,0-2 13 0 0,1 17-26 0 0,2-7 53 0 0,-2-4 22 0 0,0 0 51 0 0,0-1 63 0 0,0 0 76 0 0,2 50 1260 0 0,-1-28-800 0 0,-1-16-412 0 0,-1 1-34 0 0,0-1-9 0 0,0 0-76 0 0,4 31 303 0 0,-2-26-212 0 0,-2-17-472 0 0,0 0 82 0 0,0 0 68 0 0,0 0 56 0 0,0 1 134 0 0,0 5 380 0 0,0-6-474 0 0,0 0-36 0 0,0 0-46 0 0,0 0-55 0 0,0 0-64 0 0,0-1-75 0 0,0 1-84 0 0,0 0-94 0 0,0-1 67 0 0,0 0-48 0 0,0 1-53 0 0,0-1-54 0 0,0 0-57 0 0,0 0-61 0 0,1 0-63 0 0,-1 1-66 0 0,1 1-1180 0 0,1 3-1073 0 0,-2-6 2958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24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0 152 5584 0 0,'0'0'165'0'0,"1"-2"-28"0"0,2-3-87 0 0,0-4-20 0 0,-1 0 64 0 0,-1-2 92 0 0,4 1 92 0 0,-1 1 336 0 0,1 1-55 0 0,1 0-52 0 0,-1-1-46 0 0,1 1-43 0 0,-1 0-38 0 0,8-6 284 0 0,-2 3-207 0 0,1 1-46 0 0,-8 7-270 0 0,1 0 1 0 0,-1 1-1 0 0,1-1 1 0 0,-1 1 0 0 0,1 0-1 0 0,0 1 1 0 0,0-1 0 0 0,1 0-142 0 0,-5 2 19 0 0,1 0 0 0 0,-1 0 0 0 0,1 0 0 0 0,0 0 0 0 0,-1 0 0 0 0,1 0 0 0 0,-1 0 1 0 0,1 0-1 0 0,-1 0 0 0 0,1 1 0 0 0,-1-1 0 0 0,1 1 0 0 0,-1-1-19 0 0,2 1 21 0 0,-1 1-1 0 0,1-1 1 0 0,-1 1-1 0 0,1-1 0 0 0,-1 1 1 0 0,0 0-1 0 0,0 0 1 0 0,0 0-1 0 0,0 0 0 0 0,2 3-20 0 0,-1 0 43 0 0,1 0 0 0 0,-1 1 0 0 0,0-1 0 0 0,2 5-43 0 0,1 9 192 0 0,-2-3-28 0 0,0 0 0 0 0,-1 0 1 0 0,-2 1-1 0 0,1 14-164 0 0,-2-12 152 0 0,0 12 31 0 0,0 0-62 0 0,-4 6-31 0 0,2-25-59 0 0,0-1 0 0 0,-1 1 0 0 0,-3 7-31 0 0,-2 5-1 0 0,-3 8 12 0 0,3-11 39 0 0,-27 51 70 0 0,19-41-45 0 0,-6 11 106 0 0,12-21-43 0 0,-1 0 41 0 0,10-19-55 0 0,0 1-74 0 0,-1-1-56 0 0,-1 2-57 0 0,0 0 42 0 0,1-2 74 0 0,1 0 54 0 0,0 0 75 0 0,0 0 37 0 0,0 0 71 0 0,1 0 81 0 0,-1 0 89 0 0,2-2-377 0 0,2 0-35 0 0,9-3 23 0 0,-10 2-33 0 0,20-3 153 0 0,0-1-97 0 0,4 1-66 0 0,34-1-57 0 0,-39 4 61 0 0,-4 1 33 0 0,-1 1 45 0 0,1 0 57 0 0,-1 0 67 0 0,-12-1-425 0 0,0 1 99 0 0,1 0 69 0 0,5 1 71 0 0,-6-1-73 0 0,-1 0-35 0 0,-1 0-47 0 0,1 0-58 0 0,0 0-69 0 0,-1 0 19 0 0,0 0-45 0 0,0-1-48 0 0,0 1-54 0 0,0 0-55 0 0,0 1-62 0 0,0-1-64 0 0,0 0-69 0 0,6 4-562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2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104 152 6688 0 0,'0'0'197'0'0,"0"0"1"0"0,1 0-80 0 0,-1-1-53 0 0,3-3 9 0 0,-2 2-12 0 0,3-3 122 0 0,0-1 64 0 0,0-1 110 0 0,3-5 241 0 0,-2 3-112 0 0,-1 3-195 0 0,-1 1-83 0 0,0 0-42 0 0,1 0 65 0 0,-1 0-72 0 0,3-13 179 0 0,-5 10-116 0 0,0 4-56 0 0,-1 0 49 0 0,0 0 59 0 0,0-1 68 0 0,-1-1-133 0 0,-3-1-65 0 0,-1 2-50 0 0,-1 0-35 0 0,-14-5 56 0 0,13 8-27 0 0,2 1-44 0 0,-1 1 1 0 0,1 0-1 0 0,0 0 1 0 0,-1 0-1 0 0,-4 1-45 0 0,6 0 19 0 0,0 0 0 0 0,-1 0 0 0 0,1 0 0 0 0,0 1 0 0 0,0 0 0 0 0,-4 2-19 0 0,5-3 2 0 0,0 1-1 0 0,0 0 0 0 0,0 0 1 0 0,0 1-1 0 0,1-1 1 0 0,-1 1-1 0 0,1-1 1 0 0,-3 3-2 0 0,3-2-9 0 0,1 0 0 0 0,-1 0 1 0 0,0 0-1 0 0,1 0 0 0 0,-1 1 0 0 0,1-1 1 0 0,0 0-1 0 0,0 1 0 0 0,0 2 9 0 0,-2 30 38 0 0,7-1-42 0 0,-1-27-6 0 0,-1 0 0 0 0,1-1 0 0 0,0 1 1 0 0,1 0-1 0 0,0-1 0 0 0,0 0 0 0 0,0 0 0 0 0,1 0 0 0 0,0-1 0 0 0,1 1 1 0 0,5 4 9 0 0,23 25-23 0 0,6 6-26 0 0,-11-16 57 0 0,-27-25-8 0 0,12 9 0 0 0,0 2 0 0 0,0-1 0 0 0,-2 2 0 0 0,1 0 0 0 0,3 5 0 0 0,-7-5-22 0 0,7 9 60 0 0,-2 1 103 0 0,-13-20-99 0 0,0 1 1 0 0,0-1-1 0 0,0 0 1 0 0,0 1-1 0 0,0-1 1 0 0,0 2-43 0 0,-2 8 174 0 0,-2 0 33 0 0,1-8-79 0 0,0 0 0 0 0,0 0 1 0 0,0 0-1 0 0,-1-1 0 0 0,0 1 0 0 0,0-1-128 0 0,-13 14 473 0 0,0-6-121 0 0,0-2-50 0 0,-7 0-12 0 0,-1-2-117 0 0,12-5-138 0 0,-1-1-38 0 0,1 0-40 0 0,0 0-44 0 0,2-1-7 0 0,0-1 63 0 0,-22-5 120 0 0,18 1-84 0 0,6 2-45 0 0,0-2-46 0 0,0 1-71 0 0,0-1-81 0 0,1-1-95 0 0,1 0-108 0 0,5 5 207 0 0,0-1-34 0 0,-1 0-362 0 0,1-1 87 0 0,0 1-48 0 0,-1-1-695 0 0,-1-2-544 0 0,-3-2-1036 0 0,6 6 2858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6704 0 0,'0'0'149'0'0,"0"0"23"0"0,0 0 12 0 0,2 0-25 0 0,15 2 546 0 0,-11 0-360 0 0,0 0 0 0 0,0 0 1 0 0,-1 1-1 0 0,1 0 1 0 0,5 3-346 0 0,3 4 570 0 0,0 0-62 0 0,-2 0-85 0 0,0-1-108 0 0,5 7 157 0 0,-1 1-40 0 0,-1 0-39 0 0,-1 2-35 0 0,10 20 261 0 0,-4 2-109 0 0,-6-6-164 0 0,-3 0-44 0 0,0 9 19 0 0,2 21 118 0 0,-11-48-229 0 0,0 0 0 0 0,-2 16-210 0 0,-5 35 343 0 0,-5-5 268 0 0,-5 6-611 0 0,10-46 113 0 0,-4 12 76 0 0,1-11 3 0 0,0 1 0 0 0,-5 6-192 0 0,0-5 171 0 0,5-10-26 0 0,7-12-109 0 0,-1-1-1 0 0,1 1 0 0 0,-1-1 1 0 0,0 0-1 0 0,0 1 0 0 0,-1-1 0 0 0,-1 1-35 0 0,3-2-95 0 0,-1 0 92 0 0,0 2 74 0 0,-4 6 173 0 0,3-7-206 0 0,2 1-59 0 0,-1-2-68 0 0,0 1-102 0 0,1-1-120 0 0,1-1 104 0 0,0-1-37 0 0,-1 1-41 0 0,1-1-43 0 0,0 0-586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25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0 6536 0 0,'0'0'141'0'0,"0"0"23"0"0,0 0 13 0 0,0 0-56 0 0,1 1-60 0 0,-1-1-43 0 0,1 4-42 0 0,0-2 38 0 0,9 26 1191 0 0,-2 0-108 0 0,-2 0-96 0 0,-3 1-88 0 0,-2 6 85 0 0,-3 0-90 0 0,-5 6 90 0 0,3-25-310 0 0,0-1 0 0 0,-7 15-688 0 0,-3-6 535 0 0,11-19-454 0 0,0 0-39 0 0,2-4 1 0 0,-1 0-57 0 0,1 0-70 0 0,1-1-16 0 0,0 0-33 0 0,0 0-204 0 0,0 1-33 0 0,0-1 77 0 0,-1 1 67 0 0,1-1 59 0 0,0 1 29 0 0,0-1 52 0 0,-1 2-25 0 0,1-2-1 0 0,0 0-50 0 0,-1 2-702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34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1 6704 0 0,'0'0'149'0'0,"0"0"23"0"0,0 0 12 0 0,-2 0-42 0 0,-3 0-93 0 0,-4 0-17 0 0,0 1 60 0 0,2 2 55 0 0,-1 0 47 0 0,0 1 94 0 0,1 1 49 0 0,-1 3 118 0 0,-1 5 293 0 0,-3 12 516 0 0,8-16-878 0 0,2 0-35 0 0,-1-2-94 0 0,2 1-39 0 0,-1-1-43 0 0,0 0-52 0 0,0 1-48 0 0,-11 51 278 0 0,-2 34 75 0 0,12-68-311 0 0,-11 100 545 0 0,11-41-258 0 0,3-14-115 0 0,3-1-60 0 0,-2-39-111 0 0,3 0 1 0 0,0 0-1 0 0,2 0 1 0 0,5 15-119 0 0,0-12 138 0 0,3 0 35 0 0,-12-29-295 0 0,1 0 57 0 0,-1-1 50 0 0,0 1 41 0 0,4 2 110 0 0,11 8 479 0 0,-9-9-438 0 0,-2-2-152 0 0,-3-2-59 0 0,1 0-37 0 0,-1-1-41 0 0,0 1-44 0 0,1-1-50 0 0,-1 0-54 0 0,1 0-58 0 0,-1 0-62 0 0,0 0-67 0 0,1-1-71 0 0,-1 0-74 0 0,1 0-80 0 0,-1-1-84 0 0,0 1-87 0 0,0-1-1039 0 0,1-2-1065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35.0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1 153 5456 0 0,'0'0'158'0'0,"1"-2"-22"0"0,0-5-86 0 0,1-3-7 0 0,1 1 80 0 0,0-1 71 0 0,1 1 63 0 0,2-3 120 0 0,1 1 63 0 0,3-1 147 0 0,6-6 362 0 0,2 2 2 0 0,-5 6-360 0 0,-2 3-148 0 0,0 1-59 0 0,-1 2-122 0 0,-1 0-62 0 0,1 1-70 0 0,-1 0-79 0 0,3 3 74 0 0,4 7-53 0 0,-2 5-14 0 0,-6-3 41 0 0,-3 0-22 0 0,1 1-1 0 0,-2-1 1 0 0,1 1 0 0 0,-1 0 0 0 0,-1 1 0 0 0,0-1 0 0 0,1 4-77 0 0,0 1 86 0 0,-3-10-37 0 0,0 0 0 0 0,0 1 0 0 0,0-1 1 0 0,-1 5-50 0 0,0-2 74 0 0,0-1 0 0 0,-1 0 0 0 0,0 1 0 0 0,0-1 0 0 0,-2 3-74 0 0,-3 10 317 0 0,-1 0 0 0 0,-9 15-317 0 0,7-13 154 0 0,0 0-36 0 0,3-7-46 0 0,-5 8-16 0 0,-3 7 31 0 0,-6 15-46 0 0,-3 5 64 0 0,19-39-47 0 0,0-1 1 0 0,1 1 0 0 0,-1 9-59 0 0,3-15 143 0 0,1 0 61 0 0,0-4-160 0 0,0-1 0 0 0,1 1 0 0 0,-1-1 1 0 0,0 1-1 0 0,0 0 0 0 0,0-1 1 0 0,0 1-1 0 0,1-1 0 0 0,-1 1 1 0 0,0-1-1 0 0,1 1 0 0 0,-1-1 0 0 0,0 1 1 0 0,1-1-1 0 0,-1 1 0 0 0,0-1 1 0 0,1 1-45 0 0,4 1 315 0 0,-2-1-207 0 0,0 0-45 0 0,2-1-66 0 0,-2 1-43 0 0,0-1-32 0 0,37 4 182 0 0,-33-3-98 0 0,0 0 1 0 0,0 0-1 0 0,0 0 0 0 0,0-1 0 0 0,0 0 0 0 0,5-1-6 0 0,5-2 55 0 0,0 1-64 0 0,6-1-96 0 0,0-2-104 0 0,-1-1-209 0 0,-17 5 287 0 0,0 0-45 0 0,0-1-61 0 0,0 1-77 0 0,-1 0 54 0 0,-1 0-45 0 0,0 1-51 0 0,1-1-55 0 0,-3 1 67 0 0,1 0-47 0 0,0-1-42 0 0,-1 1-37 0 0,1 0-135 0 0,0 0-36 0 0,4 0-1409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35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6624 0 0,'0'0'192'0'0,"0"2"-28"0"0,2 5-104 0 0,0-2-42 0 0,0 0 34 0 0,2 5 147 0 0,-1 0 109 0 0,0 0 90 0 0,0 0 60 0 0,-1 0 49 0 0,5 22 1270 0 0,-4-18-1072 0 0,-2-6-383 0 0,0-1-34 0 0,0 0-41 0 0,0 0-48 0 0,0 0-47 0 0,0 1-69 0 0,1 8 606 0 0,-2 0-107 0 0,0-3-214 0 0,0-2-40 0 0,5 9 244 0 0,-4-17-542 0 0,-1-2 134 0 0,-1 0-120 0 0,0 0-90 0 0,1 0-27 0 0,1 2-40 0 0,-1 0-48 0 0,1 1-52 0 0,-1-4-15 0 0,1 1-38 0 0,-1 1-368 0 0,0-2 83 0 0,1 1-52 0 0,0 0-717 0 0,-1-1 1320 0 0,0 1-1889 0 0,0 0-1080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35.9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4 373 7312 0 0,'0'0'165'0'0,"0"0"22"0"0,0 0 9 0 0,0 0-64 0 0,0 0-67 0 0,0-1-46 0 0,0 0-37 0 0,0 0 43 0 0,0 0 23 0 0,0 1 34 0 0,0-1 39 0 0,-1 1 49 0 0,-1-8 349 0 0,1 1-60 0 0,2 0-57 0 0,1 0-50 0 0,0-1-47 0 0,2 1-41 0 0,5-7 159 0 0,0 3-165 0 0,1 0-50 0 0,19-15 312 0 0,-26 23-438 0 0,26-21 296 0 0,-22 20-296 0 0,-1-1 0 0 0,0 1 1 0 0,1 1-1 0 0,0-1 1 0 0,0 1-1 0 0,0 0 1 0 0,0 1-1 0 0,1-1 1 0 0,-1 1-1 0 0,2 1-82 0 0,-6 0 8 0 0,-1 1 0 0 0,0 0 0 0 0,1 0 0 0 0,-1 0 0 0 0,1 0 0 0 0,-1 1 0 0 0,0-1 0 0 0,1 0 0 0 0,-1 1 0 0 0,0 0 0 0 0,1 0-8 0 0,0 0 21 0 0,0 1 0 0 0,0-1 1 0 0,0 1-1 0 0,0 0 0 0 0,0 1 0 0 0,0-1 0 0 0,0 0 0 0 0,0 1 1 0 0,-1-1-1 0 0,0 1 0 0 0,1 0-21 0 0,0 2 36 0 0,1 0-1 0 0,-1 0 1 0 0,0 0 0 0 0,-1 0-1 0 0,1 0 1 0 0,0 5-36 0 0,3 16 55 0 0,-5-6-35 0 0,0-1 36 0 0,0 39 239 0 0,-2-44-140 0 0,-1 0 1 0 0,-3 14-156 0 0,-6 10 103 0 0,-6 7 45 0 0,-11 31 55 0 0,3-28-21 0 0,19-37-116 0 0,1 0 1 0 0,0 1-1 0 0,-1 4-66 0 0,2-5 78 0 0,0 0 0 0 0,-1-1 1 0 0,-5 8-79 0 0,-16 29 202 0 0,17-30-81 0 0,-1-1 91 0 0,10-15-131 0 0,0-1-2 0 0,0 0 0 0 0,0 0 5 0 0,0 0 40 0 0,0 0 5 0 0,0 0-21 0 0,0 0-47 0 0,8 0 16 0 0,15 0 35 0 0,0 0-52 0 0,45-5-22 0 0,-47 3-31 0 0,1 1-66 0 0,5 0-88 0 0,0-2-75 0 0,-24 3 42 0 0,0 0 57 0 0,2-1 18 0 0,6 0-62 0 0,-6 1 7 0 0,-3 0 35 0 0,1 0-39 0 0,-1-1-46 0 0,0 1-53 0 0,1 0-61 0 0,-1 0-66 0 0,0-1 89 0 0,0 1-35 0 0,-1 0-37 0 0,1 0-39 0 0,0-1-41 0 0,-1 1-43 0 0,1 0-45 0 0,0-1-48 0 0,3 0-1305 0 0,4-1-1068 0 0,-9 2 2960 0 0</inkml:trace>
  <inkml:trace contextRef="#ctx0" brushRef="#br0" timeOffset="558.45">599 0 7248 0 0,'0'0'209'0'0,"0"0"10"0"0,1 1-90 0 0,0-1-58 0 0,2 2 3 0 0,-1-1-7 0 0,11 8 635 0 0,0 1-53 0 0,-2 1-51 0 0,0 0-47 0 0,-1 1-47 0 0,-1 1-45 0 0,0 0-42 0 0,-1 1-41 0 0,-1 0-39 0 0,0 1-36 0 0,0-1-36 0 0,-1 1-32 0 0,6 15 142 0 0,0 1-108 0 0,-5-12-143 0 0,0 1-35 0 0,4 8 84 0 0,-2 1 74 0 0,17 58 669 0 0,-22-71-758 0 0,-1-3 4 0 0,-1-1-1 0 0,0 0 1 0 0,-1 1-1 0 0,-1 0 1 0 0,-1 9-162 0 0,-2 13 281 0 0,1-24-167 0 0,0 0 0 0 0,-1 0 0 0 0,-1 2-114 0 0,-23 54 442 0 0,21-53-346 0 0,-7 15 102 0 0,-2-1-1 0 0,0-1 0 0 0,-2-1 1 0 0,-1 0-1 0 0,-2 0-197 0 0,0-2 501 0 0,-13 12-501 0 0,24-29 70 0 0,-13 6 29 0 0,15-10-38 0 0,1 1 37 0 0,3-3 1 0 0,2-1-98 0 0,1 0 0 0 0,0 0 0 0 0,0 0 0 0 0,-1 0 0 0 0,1 0 0 0 0,0 0 0 0 0,-1 0 0 0 0,1 0 0 0 0,0 0 0 0 0,-1 0 0 0 0,1 0 1 0 0,0 0-1 0 0,-1 0 0 0 0,1 0 0 0 0,0 0 0 0 0,0-1 0 0 0,-1 1 0 0 0,1 0 0 0 0,0 0 0 0 0,0 0 0 0 0,-1 0 0 0 0,1-1 0 0 0,0 1 0 0 0,0 0 0 0 0,-1 0 1 0 0,1-1-1 0 0,0 1 0 0 0,0 0 0 0 0,0-1-1 0 0,-1 1-66 0 0,1 0-63 0 0,0 0-104 0 0,0 0-253 0 0,0 0-455 0 0,0 0 720 0 0,0 0 43 0 0,0 0-2 0 0,0 0-42 0 0,0 0 0 0 0,0 0-42 0 0,0 0-47 0 0,0 0-52 0 0,0 0-57 0 0,0 0-52 0 0,0 0-48 0 0,0 0-40 0 0,0 0-158 0 0,0 0-40 0 0,0 0-192 0 0,0 0-517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40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6072 0 0,'0'0'133'0'0,"0"0"-1"0"0,0 1-56 0 0,0 7 40 0 0,2 0-181 0 0,0 0 42 0 0,-1 0 40 0 0,1-1 37 0 0,-1 1 36 0 0,1 0 34 0 0,0 8 216 0 0,0-6-83 0 0,-1 0 35 0 0,0 9 385 0 0,0 4 261 0 0,-4 12 622 0 0,2-27-1180 0 0,0 0-50 0 0,0-1-63 0 0,0 1-33 0 0,-1 7 151 0 0,0-1-81 0 0,-3 20 329 0 0,3-24-405 0 0,0 0 39 0 0,1-6-616 0 0,0-1 34 0 0,1 0-231 0 0,-1-1 120 0 0,1-1-502 0 0,0-1 722 0 0,0 0-248 0 0,0 1-79 0 0,-1 0-1144 0 0,1-1-963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40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1 4800 0 0,'0'0'136'0'0,"0"0"-30"0"0,0 0-52 0 0,-4 6-46 0 0,-12 14 1155 0 0,1 0-96 0 0,0 0-105 0 0,1 1-113 0 0,1 1-121 0 0,7-11-411 0 0,0 1-34 0 0,1-1-33 0 0,0 1-36 0 0,0 0-36 0 0,1 1-37 0 0,3-10-113 0 0,-47 156 1660 0 0,38-118-1316 0 0,2 0-53 0 0,3 1-69 0 0,1 0-85 0 0,4-41-162 0 0,-2 42 135 0 0,0-2 115 0 0,4 18-253 0 0,1-23 147 0 0,3-1 69 0 0,3 0 94 0 0,-3-18-111 0 0,1-1 33 0 0,-4-9-139 0 0,4 8 51 0 0,0 0-85 0 0,-3-8-62 0 0,0 1 0 0 0,1-1 0 0 0,0 0 0 0 0,4 6 3 0 0,-1-5 29 0 0,1 1 36 0 0,-6-7-220 0 0,0 0 67 0 0,-1 1 58 0 0,1-1 48 0 0,2 2 117 0 0,7 3 337 0 0,-8-5-391 0 0,0 0-78 0 0,-2-1-49 0 0,0 0-42 0 0,1 0-48 0 0,-1-1-54 0 0,1 1-79 0 0,0 0-76 0 0,0-1-82 0 0,-1 1-88 0 0,1-1-96 0 0,0 0-104 0 0,1 0-109 0 0,-1 0-116 0 0,0 0-950 0 0,2 0-1072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41.3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 6992 0 0,'0'0'157'0'0,"0"0"-5"0"0,0 0-64 0 0,0 0-42 0 0,2-2-3 0 0,-1 1 0 0 0,9-8-50 0 0,0-1 100 0 0,-1 2 51 0 0,-1 0 48 0 0,5-3 168 0 0,1 2 56 0 0,-11 7-291 0 0,1 0 0 0 0,-1 1 1 0 0,1-1-1 0 0,-1 1 0 0 0,1 0 0 0 0,0 0 0 0 0,3 0-125 0 0,18 1 513 0 0,-23 0-480 0 0,0 0 0 0 0,0 1 0 0 0,-1-1 0 0 0,1 1 0 0 0,0-1 0 0 0,0 1 0 0 0,0 0 0 0 0,1 1-33 0 0,11 10 185 0 0,-2 4-61 0 0,-2 1-44 0 0,-2-3-33 0 0,-6-11-27 0 0,0 0 0 0 0,0 1 0 0 0,0 0 0 0 0,-1-1 0 0 0,0 1 0 0 0,1 1-20 0 0,2 23 202 0 0,-4-12 28 0 0,-1-1 0 0 0,-2 12-230 0 0,1-15 90 0 0,1-4-4 0 0,-1 0 0 0 0,0 0 0 0 0,0 0 1 0 0,-1-1-1 0 0,1 1 0 0 0,-2-1 0 0 0,-2 6-86 0 0,-13 18 269 0 0,-2-2-74 0 0,5-6-119 0 0,1 0-91 0 0,10-14-16 0 0,0-1 33 0 0,-5 10 85 0 0,0 1 103 0 0,-14 28 369 0 0,17-31-411 0 0,1-3-83 0 0,1 0-55 0 0,0 0-69 0 0,0 0-82 0 0,3-8 244 0 0,-2 3-106 0 0,1-1-49 0 0,2-2 57 0 0,-1-1 58 0 0,1 0 76 0 0,0-1 51 0 0,1 1 83 0 0,-1-1 95 0 0,1 1 108 0 0,1-4-391 0 0,0 1-34 0 0,6 2 15 0 0,-3-2-13 0 0,-1 0 92 0 0,43-15 34 0 0,-25 8-128 0 0,-4 1-41 0 0,0-1-41 0 0,0 1-50 0 0,0 1-63 0 0,1-1-73 0 0,-1 2-83 0 0,1 0-95 0 0,-1 1-105 0 0,-12 2 254 0 0,-1-1-27 0 0,-3 1 109 0 0,0 0-37 0 0,1 0-40 0 0,-1-1-46 0 0,0 1-42 0 0,0 0-43 0 0,1 0-40 0 0,-1 0-34 0 0,0 0-127 0 0,0 0-35 0 0,3 0-1332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41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8840 0 0,'0'0'197'0'0,"0"0"-10"0"0,0 0-78 0 0,0 1-52 0 0,0 2-3 0 0,0-1 0 0 0,0 7-71 0 0,1 0 40 0 0,-1 1 37 0 0,0-1 34 0 0,1 10 188 0 0,0-1 109 0 0,0-2-9 0 0,0-1 47 0 0,0 3 134 0 0,0 9 344 0 0,-1 28 646 0 0,0-9-249 0 0,0 16-46 0 0,0-61-1429 0 0,0 0 62 0 0,0-1 55 0 0,-1 1 47 0 0,1-1 63 0 0,0 1 57 0 0,-1 0 403 0 0,1 0-355 0 0,-1-1-115 0 0,1 0-66 0 0,0 0-35 0 0,0 0-38 0 0,0 1-44 0 0,0-1-47 0 0,-1 0-52 0 0,1 1-57 0 0,0-1-60 0 0,0 0-66 0 0,0 1-69 0 0,0-1-75 0 0,0 1-77 0 0,0-1-83 0 0,0 1-87 0 0,0 1-1238 0 0,0 1-1168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2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 7512 0 0,'0'0'166'0'0,"0"0"29"0"0,0 0 13 0 0,1 0-71 0 0,-1 0-67 0 0,1-1-45 0 0,4 0-26 0 0,-3 0 35 0 0,12-5 608 0 0,1 1-69 0 0,1 1-66 0 0,-1 1-68 0 0,1 2-65 0 0,-1 0-64 0 0,1 2-66 0 0,-1 0-62 0 0,12 1-34 0 0,-1 0-6 0 0,-8 2-105 0 0,4 1-93 0 0,12 0-122 0 0,-33-5 14 0 0,0 0 106 0 0,3 2 130 0 0,-3-2-95 0 0,-1 0-44 0 0,1 1-60 0 0,-1-1-73 0 0,0 0-88 0 0,1 0-103 0 0,-1 0 388 0 0,0 0-522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42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66 5264 0 0,'0'0'116'0'0,"0"0"17"0"0,0 0 12 0 0,1-1-14 0 0,6-2 40 0 0,-5 2-53 0 0,0-1 77 0 0,3-3 329 0 0,0 0-46 0 0,1 1-42 0 0,0-1-39 0 0,1 1-36 0 0,-1 0-33 0 0,8-4 241 0 0,-1 2-140 0 0,0 1-59 0 0,-5 2-125 0 0,-1 1-1 0 0,1 0 1 0 0,0 0 0 0 0,0 0-1 0 0,1 1 1 0 0,6 1-245 0 0,16 3 491 0 0,-5 8-76 0 0,-22-9-344 0 0,0 1 0 0 0,-1-1-1 0 0,1 1 1 0 0,-1 0 0 0 0,1 0 0 0 0,0 2-71 0 0,-1-1 80 0 0,1 1 1 0 0,0 0-1 0 0,-1 0 1 0 0,0 1 0 0 0,0-1-1 0 0,-1 0 1 0 0,2 6-81 0 0,-2-6 83 0 0,0 1 1 0 0,-1 0-1 0 0,1 0 1 0 0,-2 0 0 0 0,1 0-84 0 0,0 3 152 0 0,-1-1 0 0 0,-1 0 1 0 0,1 0-1 0 0,-1 0 0 0 0,-2 7-152 0 0,0-4 257 0 0,0 1-1 0 0,-1-1 1 0 0,-4 8-257 0 0,-9 14 432 0 0,4-14-446 0 0,-2-1 48 0 0,-1 0 181 0 0,-18 14-215 0 0,30-30 10 0 0,4-1 44 0 0,0-1 10 0 0,13 0-64 0 0,0 1 0 0 0,0 1 0 0 0,0 1 0 0 0,0-1 0 0 0,0 2 0 0 0,-1 0 0 0 0,1 0 0 0 0,-1 1 0 0 0,0 1 0 0 0,-1 0 0 0 0,1 1 0 0 0,1 1 0 0 0,-7-3-2 0 0,0 0 1 0 0,-1 0-1 0 0,0 0 1 0 0,1 1-1 0 0,-2-1 1 0 0,1 1-1 0 0,-1 0 1 0 0,1 3 1 0 0,8 17 30 0 0,-7-2 38 0 0,-4 0 54 0 0,-5 1 69 0 0,-6 0 84 0 0,-3-2 75 0 0,-2-1-44 0 0,-2-3-45 0 0,-2-1-45 0 0,-2-3-43 0 0,-2-3-45 0 0,-3-4-44 0 0,-1-3-45 0 0,24-5-216 0 0,0 0 71 0 0,0 0 59 0 0,0 0 51 0 0,-3 0 108 0 0,-4-2 309 0 0,6 1-361 0 0,0-1-82 0 0,1 2-41 0 0,0-1-46 0 0,1 0-50 0 0,-1 0-57 0 0,0 0-85 0 0,1 0-80 0 0,-1 0-86 0 0,0 0-94 0 0,1-1-101 0 0,-1 1-109 0 0,1 0-116 0 0,-1-1-123 0 0,0-1-1195 0 0,-3-2-1255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43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5840 0 0,'0'0'132'0'0,"0"0"17"0"0,0 0 11 0 0,1 1 48 0 0,9 12 529 0 0,0-1-88 0 0,1 0-81 0 0,1 0-73 0 0,1 1-7 0 0,0 1-75 0 0,-1 1-63 0 0,0 1-51 0 0,6 12 107 0 0,0 1-35 0 0,16 29 279 0 0,-3 3-98 0 0,-4 1-69 0 0,-16-33-233 0 0,-2 0 0 0 0,-1 1 0 0 0,-1 0 0 0 0,-2 0 0 0 0,0 6-250 0 0,-3-11 304 0 0,-1 0 0 0 0,-2 7-304 0 0,-1-1 247 0 0,-1-1 1 0 0,-2 1-1 0 0,-2-1 1 0 0,0-1-1 0 0,-10 24-247 0 0,5-21 467 0 0,-10 17-467 0 0,3-15 203 0 0,13-25-140 0 0,-1 0-1 0 0,0-1 1 0 0,0 1 0 0 0,-1-1-1 0 0,0-1 1 0 0,-8 7-63 0 0,-10 3 184 0 0,14-14-112 0 0,6-3-94 0 0,3-1-25 0 0,0 0-33 0 0,0 0-39 0 0,0 0-46 0 0,0-1-12 0 0,1 1-39 0 0,0-1-44 0 0,0 1-47 0 0,1-1-51 0 0,-1 0-54 0 0,1 0-59 0 0,0-1-61 0 0,0-5-601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43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1 7920 0 0,'0'0'174'0'0,"0"0"-2"0"0,0 0-73 0 0,0 2-47 0 0,0 2-4 0 0,0-1 0 0 0,0 4-122 0 0,0 0 49 0 0,0 0 45 0 0,0 0 44 0 0,-1 1 38 0 0,1-1 37 0 0,-1 7 232 0 0,0-2 52 0 0,-1 1 64 0 0,-7 46 2069 0 0,5-48-2165 0 0,-2 2-121 0 0,0-1-115 0 0,-1 0-106 0 0,6-11-50 0 0,-3 6 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49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0 5296 0 0,'0'0'116'0'0,"0"0"17"0"0,0 0 12 0 0,0 2-14 0 0,-1 0-167 0 0,0 1 60 0 0,0-1 52 0 0,0 1 42 0 0,0 2 141 0 0,-4 6 441 0 0,4-7-523 0 0,-1-1-44 0 0,-5 5 338 0 0,1 1-49 0 0,0 0-45 0 0,0-1-42 0 0,0 1-38 0 0,1 0-35 0 0,-6 8 172 0 0,1-1-127 0 0,2 1-59 0 0,-18 38 404 0 0,17-30-321 0 0,-1 6 41 0 0,1 0-103 0 0,-2 14-7 0 0,-4 29 63 0 0,11-42-153 0 0,1-2-2 0 0,1 0 1 0 0,1 0 0 0 0,2 0-1 0 0,1 0 1 0 0,2 3-171 0 0,3 6 136 0 0,2-1-53 0 0,-2-18-127 0 0,0 0 43 0 0,12 16 103 0 0,-5-14 17 0 0,-6-12-37 0 0,0 0-1 0 0,1-1 1 0 0,0 0-1 0 0,0 0 1 0 0,1-1-1 0 0,0 0 1 0 0,2 1-82 0 0,13 6 96 0 0,1-2-59 0 0,-23-12-89 0 0,-1 0 44 0 0,6 3 101 0 0,-5-3-70 0 0,0 1-54 0 0,0-1-35 0 0,-1 0-47 0 0,0 0-22 0 0,0 0-45 0 0,0 0-49 0 0,0 0-53 0 0,0-1-41 0 0,-1 1-52 0 0,1 0-48 0 0,0-1-40 0 0,0 1-139 0 0,0 0-41 0 0,0 0-168 0 0,2 0-449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0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 4984 0 0,'0'0'143'0'0,"3"-5"-20"0"0,3-1-77 0 0,-1 2-5 0 0,-1 0 74 0 0,-1 1 31 0 0,1 0 39 0 0,3-3 284 0 0,1-1 167 0 0,10-7 987 0 0,-11 10-1103 0 0,-1 1-179 0 0,0 0-66 0 0,-1 0-81 0 0,2 1-95 0 0,0-1 71 0 0,1 1 1 0 0,0 0 0 0 0,0 0 0 0 0,0 1 0 0 0,0 0-1 0 0,0 0 1 0 0,2 1-171 0 0,18 3 472 0 0,-6 3-139 0 0,-2 5-82 0 0,-2 4-103 0 0,-11-6-120 0 0,0 2-35 0 0,-1 1 88 0 0,-1-1 36 0 0,-1 3 61 0 0,-2 10 130 0 0,-2-10-10 0 0,-2 0-74 0 0,0 1-64 0 0,-2-1-52 0 0,-5 13-10 0 0,5-18-88 0 0,0 0 1 0 0,-1-1 0 0 0,0 1-1 0 0,0-1 1 0 0,-6 6-11 0 0,-3 1 85 0 0,-1-2 85 0 0,-5 4-166 0 0,-15 12-9 0 0,23-22 40 0 0,1-2 35 0 0,9-4 4 0 0,1-1-15 0 0,17 0-71 0 0,-1-1-30 0 0,0 1 0 0 0,0 1 0 0 0,0 1 0 0 0,1 0 42 0 0,-11-1-10 0 0,1 1-1 0 0,-1 0 1 0 0,0 0 0 0 0,5 2 10 0 0,0 1 0 0 0,-1 0 0 0 0,0 0 0 0 0,9 8 0 0 0,-15-11 0 0 0,-1 0 0 0 0,1 1 0 0 0,0-1 0 0 0,-1 1 0 0 0,0 0 0 0 0,1 0 0 0 0,-1 0 0 0 0,0 0 0 0 0,-1 0 0 0 0,1 0 0 0 0,0 1 0 0 0,-1-1 0 0 0,1 3 0 0 0,1 7-33 0 0,-1 0 40 0 0,0 13 106 0 0,-5 5 152 0 0,1-22-135 0 0,0 0 0 0 0,-1 0 0 0 0,0 0 0 0 0,-1 1-130 0 0,-5 9 267 0 0,-2 0-59 0 0,-3-2-50 0 0,-1-3-40 0 0,12-11-97 0 0,0-1 1 0 0,-1 0-1 0 0,0 1 1 0 0,1-1-1 0 0,-1-1 1 0 0,-3 2-22 0 0,4-2 10 0 0,-1 0 1 0 0,0 0 0 0 0,1 0 0 0 0,-1-1 0 0 0,0 1 0 0 0,1-1 0 0 0,-1 0 0 0 0,0 0 0 0 0,0-1-1 0 0,1 1 1 0 0,-1-1 0 0 0,-3 0-11 0 0,3 0-154 0 0,0 0 65 0 0,0-1 55 0 0,0 1 47 0 0,-3-1 108 0 0,-4-3 185 0 0,6 3-200 0 0,1 0-51 0 0,0-1-81 0 0,1 2-39 0 0,0-1-43 0 0,1 0-50 0 0,0 0-54 0 0,-1 0-83 0 0,1 0-77 0 0,-1 0-83 0 0,1-1-90 0 0,0 1-98 0 0,-1-1-104 0 0,1 0-111 0 0,0 0-118 0 0,0 0-871 0 0,0-1-1044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0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0,4 5-50 0 0,3 2-109 0 0,-3-3-30 0 0,0 1 49 0 0,0 0 46 0 0,-1-1 38 0 0,2 2 77 0 0,-1 0 39 0 0,1 2 94 0 0,2 3 230 0 0,2 10 389 0 0,-7-14-699 0 0,0 0-35 0 0,-1-1-76 0 0,0 0-37 0 0,0 0-41 0 0,-1 0-48 0 0,0 6 186 0 0,2 5 227 0 0,1 9 303 0 0,-3-17-559 0 0,-2 0-46 0 0,-2 13 246 0 0,-1 0-66 0 0,1-1-54 0 0,0 1-43 0 0,4-22-421 0 0,0 1 59 0 0,0-1 52 0 0,0 1 46 0 0,0 0 73 0 0,0 1 81 0 0,0 3 497 0 0,0-3-530 0 0,0-1-36 0 0,0 0-45 0 0,0 1-58 0 0,0-1-69 0 0,0 0-81 0 0,0 0-57 0 0,0 0-81 0 0,0-1-89 0 0,0 1-96 0 0,0-1-105 0 0,0 1-113 0 0,0-1-120 0 0,0 0 376 0 0,0 0-34 0 0,0 0-1410 0 0,0 0-1089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0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7800 0 0,'0'0'174'0'0,"0"0"29"0"0,0 0 13 0 0,1-1-31 0 0,2-5 29 0 0,-2 5-26 0 0,-2 0-39 0 0,1 1 404 0 0,0 0 21 0 0,0 0-25 0 0,0 0-110 0 0,0 0-45 0 0,0 0-8 0 0,0 0-222 0 0,0 0-36 0 0,1 0 32 0 0,-1 0-95 0 0,3 0-41 0 0,-2 0 41 0 0,0 0 31 0 0,0 0 61 0 0,0 1 73 0 0,-1-1 89 0 0,13 14 34 0 0,-4 1-99 0 0,-3 0-82 0 0,6 23 164 0 0,-5-13-51 0 0,0 4 5 0 0,5 42 454 0 0,-9-52-582 0 0,-1 0-38 0 0,5 42 259 0 0,-6-50-284 0 0,0 1-1 0 0,0-1 0 0 0,-1 6-98 0 0,-1 2 136 0 0,2 1 60 0 0,-1 16 263 0 0,-3 1-65 0 0,0-9-155 0 0,2 0-54 0 0,-2 5 192 0 0,1-18-97 0 0,1-7-85 0 0,1 0 51 0 0,0-7-16 0 0,0-1-26 0 0,0 0-110 0 0,0 0-22 0 0,0 0 6 0 0,0 0 0 0 0,0 0-12 0 0,-2 0-16 0 0,1 0-103 0 0,0-1-92 0 0,0 1-77 0 0,-1-2-197 0 0,1 1-95 0 0,-3-4-1402 0 0,4 4 1537 0 0,-1 1 37 0 0,0-2-47 0 0,1 1-1073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4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6160 0 0,'0'0'133'0'0,"0"0"23"0"0,0 0 13 0 0,2 0-18 0 0,1 1-211 0 0,1-1 36 0 0,3 2 75 0 0,-1 0 60 0 0,0 0 49 0 0,5 5 267 0 0,12 9 534 0 0,-17-11-706 0 0,-1 1-76 0 0,10 11 180 0 0,-1 2-48 0 0,-2 1-40 0 0,-1 1-35 0 0,4 14 88 0 0,6 18 86 0 0,-1 0-1 0 0,2 6 124 0 0,-4 2-55 0 0,-3 15 39 0 0,-9-34 191 0 0,-1 31-708 0 0,-4-27 392 0 0,-2 0 0 0 0,-3 0 0 0 0,-2 9-392 0 0,-5 8 440 0 0,-4-2 45 0 0,8-36-175 0 0,-2 0 0 0 0,0 0 0 0 0,-3 0-310 0 0,2-5 160 0 0,-1-1-41 0 0,-1 1 61 0 0,-1 2-23 0 0,4-9-7 0 0,-1-5 31 0 0,0-2 71 0 0,8-5-347 0 0,0 0 71 0 0,0-1 54 0 0,-2 0 105 0 0,3 0-123 0 0,0 0-33 0 0,0-1-36 0 0,0 1-44 0 0,0-1-51 0 0,0 0-89 0 0,0 1-85 0 0,0-1-96 0 0,0 0-108 0 0,0 0-118 0 0,1 0 275 0 0,-1 1-32 0 0,1-1-36 0 0,0 0-37 0 0,-1 1-38 0 0,1-1-38 0 0,-1-2-1529 0 0,-2 0-1178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5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0 9272 0 0,'-1'2'208'0'0,"-1"5"36"0"0,-1 0-60 0 0,1 0-52 0 0,-1 0-43 0 0,-1 7-9 0 0,-7 20-73 0 0,8-23 36 0 0,0-1 59 0 0,2-4-3 0 0,-1 1 33 0 0,0-1 38 0 0,1 0 44 0 0,-3 10 164 0 0,0-1-52 0 0,1 1-52 0 0,0-1-52 0 0,0 1-50 0 0,1-1-49 0 0,1 1-49 0 0,0-1-47 0 0,1-13-127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5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7 7312 0 0,'0'0'165'0'0,"-2"-1"94"0"0,-1 0-88 0 0,-4-2-40 0 0,2 1-97 0 0,-5 4 62 0 0,2 2 66 0 0,-1 5 97 0 0,-3 8 203 0 0,2 2 2 0 0,5-6-201 0 0,1-2-95 0 0,1-2-65 0 0,1-5-80 0 0,-17 50 632 0 0,-3 6-31 0 0,10-22 161 0 0,-3 19-785 0 0,5-7 852 0 0,-1 20-852 0 0,4 10 499 0 0,4-30-247 0 0,2 0-63 0 0,0 1-77 0 0,1 0-91 0 0,1-28 1 0 0,0 1 43 0 0,6 22 170 0 0,6 8 187 0 0,-5-30-37 0 0,1 0 1 0 0,4 6-386 0 0,-11-26 77 0 0,5 12 137 0 0,0-1-59 0 0,3 3-32 0 0,4 9-20 0 0,-7-17-60 0 0,-1-1 0 0 0,1 1 1 0 0,3 1-44 0 0,1 1 79 0 0,1-2 38 0 0,-9-8-238 0 0,-1 0 48 0 0,1 0 41 0 0,0-1 36 0 0,2 2 76 0 0,9 1 343 0 0,-8-3-311 0 0,-2-1-109 0 0,0 0-77 0 0,0 0-92 0 0,0-1-112 0 0,-2 0 1 0 0,1 1-71 0 0,0-1-80 0 0,0 0-85 0 0,-1-1-92 0 0,1 1-99 0 0,0 0-104 0 0,-1-1-112 0 0,3-1-1063 0 0,1-2-1130 0 0,-6 5 3112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3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8288 0 0,'0'0'190'0'0,"0"0"28"0"0,0 0 7 0 0,1 1-33 0 0,21 7 633 0 0,-13-5-328 0 0,1-1 0 0 0,-1 0 0 0 0,1-1 0 0 0,6 0-497 0 0,5 0 667 0 0,0-1-54 0 0,0-1-75 0 0,-1-1-96 0 0,-5 2-199 0 0,-1-1-64 0 0,0 0-70 0 0,-1 1-76 0 0,-10 0-182 0 0,1 0 71 0 0,-1 0 60 0 0,1 0 50 0 0,2 0 142 0 0,10 0 419 0 0,-11 0-468 0 0,0 0-75 0 0,-3 0-67 0 0,1 0-41 0 0,0 0-48 0 0,0 0-53 0 0,0 0-77 0 0,0 0-75 0 0,0 0-82 0 0,0 0-89 0 0,-1 0-96 0 0,1 0-103 0 0,0 0-110 0 0,0 0-118 0 0,-2 0-890 0 0,-1 0-1024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6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 6304 0 0,'0'0'141'0'0,"0"0"23"0"0,0 0-18 0 0,1 0-62 0 0,-1 0-47 0 0,6-4 17 0 0,-1 1-141 0 0,0-1 76 0 0,1 1 67 0 0,0 0 58 0 0,1 0 86 0 0,0-1 54 0 0,16-5 667 0 0,-11 4-463 0 0,-4 2-196 0 0,-2 0-83 0 0,0 0-47 0 0,0 1 25 0 0,-1 0 0 0 0,1 0-1 0 0,-1 0 1 0 0,1 1 0 0 0,0 0 0 0 0,0 0 0 0 0,-1 0 0 0 0,3 1-157 0 0,10 0 387 0 0,0 3-34 0 0,4 5 24 0 0,-2 3-89 0 0,-3 4-111 0 0,-10-6-137 0 0,0 1-35 0 0,-6-7 72 0 0,1 0 0 0 0,-1 0-1 0 0,1 1 1 0 0,-1-1-1 0 0,0 1 1 0 0,0-1 0 0 0,-1 1-1 0 0,1-1 1 0 0,0 2-77 0 0,-1 0 101 0 0,0 0 1 0 0,-1 0-1 0 0,1-1 1 0 0,-1 1-1 0 0,0-1 1 0 0,0 4-102 0 0,-5 10 258 0 0,-2-1-37 0 0,0 0-46 0 0,-1-1-50 0 0,3-5-69 0 0,-1 0 22 0 0,0 0 0 0 0,-1-1 0 0 0,0-1 0 0 0,-1 1 0 0 0,-5 4-78 0 0,-7 7 191 0 0,15-15-180 0 0,5-6-11 0 0,1 1 0 0 0,0-1 0 0 0,0 0 0 0 0,0 0 0 0 0,0 0 0 0 0,0 0 0 0 0,0 0 0 0 0,0 0 0 0 0,0 1 0 0 0,0-1 0 0 0,-1 0 0 0 0,1 0 0 0 0,0 0 0 0 0,0 0 0 0 0,0 0 0 0 0,0 1 0 0 0,0-1 0 0 0,0 0 0 0 0,0 0 0 0 0,0 0 0 0 0,0 0 0 0 0,0 0 0 0 0,0 1 0 0 0,0-1 0 0 0,0 0 0 0 0,0 0 0 0 0,0 0 0 0 0,0 0 0 0 0,1 1 0 0 0,-1-1 0 0 0,0 0 0 0 0,0 0 0 0 0,0 0 0 0 0,0 0 0 0 0,0 0 0 0 0,0 0 0 0 0,0 1 0 0 0,0-1 0 0 0,0 0 0 0 0,1 0 0 0 0,-1 0 0 0 0,0 0 0 0 0,0 0 0 0 0,0 0 0 0 0,0 0 0 0 0,0 0 0 0 0,1 0 0 0 0,6 4 0 0 0,-5-4 0 0 0,14 8-21 0 0,10 3-61 0 0,7 3-32 0 0,-12-3 83 0 0,-3-1 52 0 0,-2 2 39 0 0,2 3 50 0 0,5 12 103 0 0,-20-23-173 0 0,-1 0 0 0 0,1 1 1 0 0,-1-1-1 0 0,0 1 0 0 0,0 0 1 0 0,0 0-1 0 0,-1 0 0 0 0,0 0 0 0 0,1 5-40 0 0,-1-5 22 0 0,-1 0 0 0 0,0 0 0 0 0,0 0 0 0 0,-1 0 0 0 0,1-1 0 0 0,-1 1 0 0 0,0 1-22 0 0,-1-1 92 0 0,1-1 0 0 0,-1 1 1 0 0,0 0-1 0 0,0-1 1 0 0,-1 2-93 0 0,-14 18 396 0 0,-7-5-76 0 0,-3-5-86 0 0,-2-5-98 0 0,-2-4-107 0 0,0-6-119 0 0,16-2-2 0 0,1 0-34 0 0,4-1-234 0 0,7 1 172 0 0,-2 0-94 0 0,4 2 100 0 0,-1-1-33 0 0,-1-2-232 0 0,2 2 176 0 0,0 1-35 0 0,1-1-38 0 0,-1 0-40 0 0,1-1-45 0 0,0 1-46 0 0,0-6-1023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6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11376 0 0,'0'0'256'0'0,"0"1"34"0"0,0 4-116 0 0,0-1-33 0 0,1 4 59 0 0,0 2-69 0 0,3 14 68 0 0,-3-16-73 0 0,1 0 64 0 0,0 0 93 0 0,-1 1 118 0 0,0-5-148 0 0,-1 0 39 0 0,1 7 131 0 0,0-1-45 0 0,-1 2-44 0 0,-1-1-41 0 0,0 0-37 0 0,0 1-35 0 0,-2 10 126 0 0,1-9-201 0 0,1-8-294 0 0,0 0 72 0 0,1 0 61 0 0,-1 0 51 0 0,-1 5 145 0 0,-1 13 419 0 0,1-16-480 0 0,1-1-80 0 0,1-1-66 0 0,-1-1-43 0 0,0 0-51 0 0,0 0-56 0 0,0 0-81 0 0,1 1-79 0 0,-1-1-86 0 0,0 1-93 0 0,0-1-101 0 0,0 1-107 0 0,0-1-115 0 0,0 1-123 0 0,1-1-1107 0 0,0 2-1181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7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1 170 5936 0 0,'-1'-1'224'0'0,"1"-1"-105"0"0,0-2-72 0 0,1-5-80 0 0,-1 7 52 0 0,4-11 598 0 0,2 0-71 0 0,2 1-65 0 0,1 0-58 0 0,1 1-55 0 0,1 0-48 0 0,1 1-42 0 0,0 1-36 0 0,4-2 7 0 0,1 1-35 0 0,3-1 197 0 0,0 2 0 0 0,16-6-411 0 0,-34 14 43 0 0,1 0 0 0 0,0 1 0 0 0,-1-1 0 0 0,1 0-1 0 0,0 1 1 0 0,0 0 0 0 0,-1 0 0 0 0,1 0 0 0 0,0 0 0 0 0,0 0 0 0 0,0 0 0 0 0,-1 1 0 0 0,1-1 0 0 0,0 1 0 0 0,1 1-43 0 0,12 7 221 0 0,-8-1-135 0 0,-3 1-36 0 0,0 2-42 0 0,-2 1-49 0 0,-1 14 2 0 0,-1 0 66 0 0,-2 18 119 0 0,-1-16 192 0 0,-4 15-338 0 0,0-13 113 0 0,-2 1-57 0 0,0-1-87 0 0,-4 12 73 0 0,-23 73 37 0 0,12-59-18 0 0,14-39-8 0 0,0-1 0 0 0,-3 3-53 0 0,4-7 128 0 0,-10 15 159 0 0,5-9-13 0 0,1-4 55 0 0,6-8-120 0 0,0 0 36 0 0,3-4-195 0 0,0 0 62 0 0,1 0 55 0 0,0 0 40 0 0,-1 3 517 0 0,4-2-387 0 0,1 0-75 0 0,1-1-152 0 0,1 1-67 0 0,7 2 94 0 0,3-3-36 0 0,16-2 17 0 0,-19 0-91 0 0,36 1 52 0 0,-10 0-8 0 0,22-3-71 0 0,1-6 124 0 0,-46 5-115 0 0,2-1-41 0 0,0 0-62 0 0,2-1-104 0 0,-10 3 55 0 0,1-1-34 0 0,0 0-36 0 0,-1 1-40 0 0,1-1-43 0 0,0-1-45 0 0,11-5-368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8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5472 0 0,'0'0'124'0'0,"0"0"17"0"0,0 0 10 0 0,0 0-50 0 0,0 0-6 0 0,0 0 37 0 0,2 1 116 0 0,21 19 1107 0 0,-8-3-512 0 0,-6-5-370 0 0,-1 0-57 0 0,0-1-69 0 0,0 1-83 0 0,-7-10-226 0 0,11 16 392 0 0,0 2-41 0 0,-1-1-38 0 0,0 1-32 0 0,2 4 26 0 0,0 0-33 0 0,1 5 29 0 0,8 15 127 0 0,-10-20-217 0 0,11 26 163 0 0,-4 2 62 0 0,-10-22-42 0 0,-1 0 1 0 0,-2 1-1 0 0,-1-1 0 0 0,0 24-434 0 0,-3-23 702 0 0,-3 15-702 0 0,-3 0 369 0 0,-2-1-50 0 0,-4-8 33 0 0,-13 16 230 0 0,15-35-364 0 0,-4 3 11 0 0,-11 7-13 0 0,7-12-69 0 0,5-7-9 0 0,2-1 14 0 0,0 0 45 0 0,6-6-116 0 0,3-1-226 0 0,-1 0 54 0 0,-1-1 46 0 0,1 1 41 0 0,-2 1 101 0 0,-5 2 317 0 0,5-3-351 0 0,1 0-93 0 0,-1 0-90 0 0,1-1-112 0 0,1 1 68 0 0,0-1-36 0 0,-1 0-152 0 0,0 0-87 0 0,1 1-93 0 0,-1-1-100 0 0,1 0-110 0 0,0-1-116 0 0,-1 1-123 0 0,2 0 441 0 0,-1 0-33 0 0,-1-1-1712 0 0,-2-1-1291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8.5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 9848 0 0,'0'0'222'0'0,"0"0"30"0"0,0 0 19 0 0,0 0-150 0 0,0 1-34 0 0,0 1-34 0 0,1 2-35 0 0,1 4 16 0 0,-1 1 66 0 0,1-1 57 0 0,-1 1 51 0 0,0 7 235 0 0,0-1 91 0 0,-1 36 1433 0 0,-1-40-1578 0 0,1 0-36 0 0,-1 0-42 0 0,0 0-63 0 0,-1 0-74 0 0,1-1-86 0 0,-1 10 300 0 0,-1 1-98 0 0,-2-1-84 0 0,-1-1-73 0 0,4-14-190 0 0,0-1 75 0 0,-2 11 216 0 0,3-11-190 0 0,0 0-46 0 0,0 0-66 0 0,-1 1-84 0 0,1-2-6 0 0,0-1-53 0 0,0 1-57 0 0,-1 1-63 0 0,2-3-43 0 0,-1 0-61 0 0,0 1-55 0 0,1-1-47 0 0,-1 1-161 0 0,0 0-48 0 0,0 0-194 0 0,0 1-520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9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0 6880 0 0,'0'0'157'0'0,"0"0"23"0"0,0 0 11 0 0,0 0-58 0 0,-1 1-74 0 0,-6 3-60 0 0,5-2 71 0 0,-3 3 293 0 0,0 0-37 0 0,-3 6 220 0 0,2 2-119 0 0,0 1-98 0 0,2-2-120 0 0,0-1-38 0 0,-4 25 238 0 0,3-14-98 0 0,-4 15 108 0 0,-2 19 162 0 0,-1 5 75 0 0,6-34-324 0 0,2 0-48 0 0,-1 0-41 0 0,1 1-35 0 0,-2 23 107 0 0,-3 94 357 0 0,8-83-318 0 0,2-42-226 0 0,0 0-42 0 0,0-7-46 0 0,1 0 1 0 0,0-1-1 0 0,1 1 0 0 0,0-1 1 0 0,1 0-1 0 0,2 5-40 0 0,10 13 192 0 0,-10-23-127 0 0,0 1 0 0 0,1-1 0 0 0,0-1 0 0 0,0 0 0 0 0,0 0 1 0 0,1 0-1 0 0,0-1 0 0 0,0 0 0 0 0,1 0-65 0 0,-7-4-97 0 0,0 0 39 0 0,2 1 39 0 0,0 0 106 0 0,7 3 248 0 0,-6-4-279 0 0,-2 0-71 0 0,0-1-66 0 0,0 1-82 0 0,0 0-96 0 0,-1-1 6 0 0,1 0-63 0 0,-1 1-68 0 0,0-1-74 0 0,1 0-79 0 0,-1 0-85 0 0,0 0-91 0 0,0 0-95 0 0,4 0-1151 0 0,2 0-1123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2:59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 7344 0 0,'0'0'165'0'0,"0"0"22"0"0,0 0 9 0 0,0 0-81 0 0,1-1-35 0 0,4-7 166 0 0,-3 4-61 0 0,5-4 378 0 0,0 1-77 0 0,2 1-70 0 0,1 0-64 0 0,0 2-56 0 0,1 1-49 0 0,1 1-43 0 0,0 0-36 0 0,7 1 45 0 0,-8 1-66 0 0,0 0 0 0 0,-1 1-1 0 0,10 3-146 0 0,-1 1 233 0 0,-3 1-109 0 0,-2 3-43 0 0,-11-6-67 0 0,1 0 0 0 0,-1 0 1 0 0,0 1-1 0 0,0-1 0 0 0,0 1 1 0 0,0 0-1 0 0,-1-1 0 0 0,1 1 1 0 0,-1 1-1 0 0,1 0-14 0 0,4 17 102 0 0,-5-9-4 0 0,-1 1 41 0 0,-2 0 63 0 0,-2 0 67 0 0,-2 0 78 0 0,-2-1 89 0 0,0-4-227 0 0,0 0 1 0 0,-1-1-1 0 0,0 0 0 0 0,0 0 0 0 0,-6 4-209 0 0,-20 19 706 0 0,8-9-609 0 0,3-3-87 0 0,20-16-11 0 0,2-2 0 0 0,0 0 0 0 0,0 0 0 0 0,0 0 0 0 0,0 0 0 0 0,0 0 0 0 0,0 0 0 0 0,0 0 1 0 0,0-1-1 0 0,0 1 0 0 0,0 0 0 0 0,0-1 0 0 0,-1 1 0 0 0,1-1 0 0 0,0 1 1 0 0,0-1-64 0 0,1 0-2 0 0,0 0 24 0 0,0 0 90 0 0,0 0 26 0 0,9 0 65 0 0,1 0-44 0 0,11 1-8 0 0,18 1-80 0 0,-18-2 2 0 0,22 3-9 0 0,-11 4-30 0 0,-17-2-22 0 0,-2 1-37 0 0,-6-2 34 0 0,12 7-65 0 0,-1 2 79 0 0,-5 3 83 0 0,-4 5 85 0 0,-7-15-61 0 0,-1 0-1 0 0,0 0 0 0 0,0 0 0 0 0,-1 1 0 0 0,0-1 0 0 0,0 3-65 0 0,-1-2 88 0 0,0 0 1 0 0,0-1-1 0 0,-1 1 1 0 0,0-1-1 0 0,0 1 0 0 0,-1-1 1 0 0,1 0-1 0 0,-1 1 1 0 0,-1-1-1 0 0,1-1 1 0 0,-1 1-1 0 0,0 0 1 0 0,-4 4-89 0 0,-19 15 364 0 0,-4-3-89 0 0,14-13-183 0 0,0-1-37 0 0,-1-2-43 0 0,1-1-47 0 0,17-5 35 0 0,-12 3 22 0 0,-20 2 149 0 0,21-5-154 0 0,0-1-65 0 0,0-2-93 0 0,6 1 28 0 0,1 0-33 0 0,1 0 80 0 0,1 1-111 0 0,1-1-96 0 0,-1 0-79 0 0,1 0-120 0 0,1 0-61 0 0,-1-5-1367 0 0,2 3 1143 0 0,0 2 358 0 0,0 0 55 0 0,1-6-1128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3:00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8720 0 0,'6'10'115'0'0,"-1"-1"97"0"0,1 0 85 0 0,-1 0 72 0 0,0 0 58 0 0,0 2 142 0 0,8 22 1160 0 0,-9-18-1023 0 0,-1 1-121 0 0,0 19 842 0 0,-2-22-955 0 0,-1 1-23 0 0,0 0-80 0 0,-1 10 164 0 0,-2-2-71 0 0,-3 1-78 0 0,-4 3-90 0 0,10-25-309 0 0,0-1-29 0 0,0 0-34 0 0,0 0-19 0 0,0 0-34 0 0,0 0-40 0 0,0 0-43 0 0,0 0-48 0 0,0 0-45 0 0,0 0-41 0 0,0 0-37 0 0,0 0-254 0 0,0 0-61 0 0,0 0-50 0 0,0 0-35 0 0,0 0-1414 0 0,0 0-1259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3:00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93 8328 0 0,'0'0'241'0'0,"0"0"0"0"0,0-1-177 0 0,0 0-37 0 0,4-8 74 0 0,0 1 58 0 0,1 0 56 0 0,0 0 55 0 0,1 0 52 0 0,1 1 53 0 0,1 1 49 0 0,2 0 49 0 0,1 0-155 0 0,1 1-67 0 0,2-1-19 0 0,7-2 26 0 0,-15 7-176 0 0,0 0-1 0 0,0-1 1 0 0,1 2-1 0 0,-1-1 0 0 0,0 1-81 0 0,7 0 186 0 0,0 2 50 0 0,-11-1-212 0 0,31 6 407 0 0,-28-5-358 0 0,1 0 1 0 0,-1 0-1 0 0,0 1 1 0 0,0-1-1 0 0,0 1 0 0 0,0 0 1 0 0,3 3-74 0 0,13 15-34 0 0,-8 2 108 0 0,-7-4 40 0 0,-3 0 41 0 0,-3-12-57 0 0,0 0 0 0 0,0 0 1 0 0,-1 0-1 0 0,-1 6-98 0 0,0-3 125 0 0,-1 0 0 0 0,0 0 0 0 0,-1-1 1 0 0,0 1-1 0 0,0-1 0 0 0,-1 0 0 0 0,-1 2-125 0 0,-10 11 241 0 0,-1-2-61 0 0,-21 16 44 0 0,0-1-32 0 0,27-26-140 0 0,-8 2-31 0 0,-3 2-22 0 0,10-8 22 0 0,0 0 43 0 0,8 0 1 0 0,4-4 7 0 0,0-1-69 0 0,0-1 0 0 0,0 1 0 0 0,0 0 0 0 0,0-1 0 0 0,0 1 0 0 0,0 0 0 0 0,0-1 0 0 0,1 1 0 0 0,-1-1 0 0 0,0 1 0 0 0,0 0 0 0 0,0-1 0 0 0,1 1 0 0 0,-1 0 0 0 0,0-1 0 0 0,0 1 0 0 0,1 0 0 0 0,-1 0 0 0 0,0-1 0 0 0,1 1 0 0 0,-1 0 0 0 0,0 0-3 0 0,16-6-4 0 0,-7 3 7 0 0,-3 1-19 0 0,-1 1 0 0 0,2-1 0 0 0,-1 1 0 0 0,0 0 0 0 0,0 0 0 0 0,0 1 0 0 0,0 0 0 0 0,1 0 0 0 0,0 0 16 0 0,57 9-123 0 0,-62-9 121 0 0,10 2 1 0 0,0 1 0 0 0,0 0 0 0 0,0 0 0 0 0,-1 1 0 0 0,1 1 0 0 0,-1 0 0 0 0,0 0 0 0 0,0 2 0 0 0,-1-1-1 0 0,7 5 2 0 0,6 7 1 0 0,1 1-13 0 0,-9-6-30 0 0,-2 2 9 0 0,0 0 46 0 0,-2 2 48 0 0,-2 1 49 0 0,-2 0 53 0 0,-4 1 54 0 0,-4 0 55 0 0,-5 0 58 0 0,0-8-67 0 0,0 0-40 0 0,-8 7 120 0 0,-2-2-113 0 0,-1-2-81 0 0,10-10-110 0 0,-1 0 1 0 0,0 0-1 0 0,0 0 0 0 0,0-1 1 0 0,0 0-1 0 0,-3 0-39 0 0,-18 3 140 0 0,16-4-106 0 0,0 0-1 0 0,0-2 1 0 0,-1 1-34 0 0,-9-3 6 0 0,-2-2-89 0 0,13 0-7 0 0,1-1-42 0 0,9 4-16 0 0,1 1 36 0 0,-2-2-29 0 0,1 0 81 0 0,-4-3 17 0 0,4 3 4 0 0,0 1-36 0 0,1-1-79 0 0,-1-1-91 0 0,1 1-45 0 0,0 1-92 0 0,0-1-105 0 0,0 0-117 0 0,0 1 253 0 0,1 0-34 0 0,-1-1-35 0 0,1 1-39 0 0,0 0-38 0 0,0 0-41 0 0,-1 0-42 0 0,1 0-45 0 0,0-3-1465 0 0,0-4-1178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3:01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 9968 0 0,'0'0'292'0'0,"0"0"0"0"0,3 1-193 0 0,8 2-86 0 0,1-2 20 0 0,-2 2 57 0 0,2 3 76 0 0,2 7 155 0 0,-10-9-187 0 0,-1 0 0 0 0,1 1 0 0 0,-1 0 1 0 0,2 4-135 0 0,0 1 129 0 0,-1 0-45 0 0,11 26 271 0 0,1-1-99 0 0,1 2 254 0 0,0 6-510 0 0,8 30 532 0 0,-13-32 191 0 0,3 29-723 0 0,-7-13 378 0 0,-5 0 42 0 0,-3-19-105 0 0,-4 1 36 0 0,-3 7 228 0 0,-1 0 1 0 0,-4 6-580 0 0,5-29 212 0 0,0-1 0 0 0,-2 1 0 0 0,0-1 0 0 0,-2-1 0 0 0,-2 4-212 0 0,0-6 169 0 0,5-8-13 0 0,-1-2 1 0 0,1 1-1 0 0,-7 4-156 0 0,-11 6 222 0 0,15-14-172 0 0,6-4 15 0 0,0 1 0 0 0,0-1 0 0 0,-1-1 0 0 0,1 1 0 0 0,-3 0-65 0 0,-4-1 49 0 0,1-3-105 0 0,6 0-25 0 0,1-1-42 0 0,1-1-48 0 0,0-1-54 0 0,2 2 220 0 0,0 0-120 0 0,0 0-104 0 0,0 1-84 0 0,0 0-60 0 0,1-1-48 0 0,-1-5-1089 0 0,1 5 902 0 0,1-2 80 0 0,0 3 314 0 0,-1 0 42 0 0,4-11-1345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7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32 11144 0 0,'-3'-3'14'0'0,"1"1"55"0"0,-1 0 71 0 0,-2-1 144 0 0,-3-3 217 0 0,2 1-259 0 0,4 3-186 0 0,-1 0-37 0 0,0-1-41 0 0,0 0-48 0 0,2 2 158 0 0,1 1 23 0 0,0 0-98 0 0,0 0-84 0 0,0 0-79 0 0,0 0-110 0 0,0 0-132 0 0,0 0-116 0 0,0 0 63 0 0,0 0-43 0 0,0 0-583 0 0,0 0-464 0 0,0 0-878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4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606 9 7976 0 0,'0'0'174'0'0,"0"0"29"0"0,-10-1 174 0 0,5-1-307 0 0,-2-1-9 0 0,0 1 99 0 0,2 1 42 0 0,-6 2 340 0 0,6 0-343 0 0,1-1-50 0 0,-6 0 286 0 0,-1 1-99 0 0,3 0-137 0 0,-1 0-36 0 0,-7 2 85 0 0,0-1-49 0 0,-19 2 41 0 0,0-2 55 0 0,-41 5 470 0 0,21 0-156 0 0,26-3-318 0 0,1 0-38 0 0,-1 1-48 0 0,1 2-58 0 0,26-7-138 0 0,-38 13 103 0 0,29-10-97 0 0,0 2 1 0 0,-1 0 0 0 0,2 0 0 0 0,-3 2-16 0 0,-10 9 56 0 0,14-6 17 0 0,3 1-34 0 0,4-4-32 0 0,0-1-1 0 0,1 0 1 0 0,0 0 0 0 0,0 1 0 0 0,0 1-7 0 0,0 8 36 0 0,-9 90-22 0 0,8-83 27 0 0,1 0 36 0 0,-1 9 116 0 0,0 15 123 0 0,0 0-60 0 0,1 0-52 0 0,1 0-44 0 0,0 10-16 0 0,1 0-39 0 0,3 113 110 0 0,-4-162-205 0 0,5 70 63 0 0,5 10-73 0 0,2 13 7 0 0,-8-56-12 0 0,1-1 48 0 0,4 38 118 0 0,-3-25-80 0 0,0 0 74 0 0,14 178 730 0 0,-15-135-558 0 0,1 50 5 0 0,0-9-18 0 0,-1-47-13 0 0,-4-59-44 0 0,1 0-83 0 0,0 17-30 0 0,0 0-93 0 0,3 58-7 0 0,-4-74 20 0 0,1 0 56 0 0,0 4-52 0 0,1 24-56 0 0,1-18-88 0 0,-2 0 77 0 0,0 95 180 0 0,-3-90-159 0 0,1 16-25 0 0,0-21 32 0 0,0-9 33 0 0,0-1 48 0 0,0-32-20 0 0,0 0-57 0 0,-1 5-78 0 0,0-5 79 0 0,1-2 54 0 0,-1 1 74 0 0,1 0 94 0 0,-1 1 112 0 0,2-4-302 0 0,2 0-35 0 0,13-1-32 0 0,12-6 1 0 0,-1 0 0 0 0,26-13 0 0 0,-19 8 0 0 0,16-4 0 0 0,11-2 0 0 0,-39 10 0 0 0,1 1 0 0 0,1 1 0 0 0,19-1 0 0 0,7 2 0 0 0,-41 5-26 0 0,-3 0 55 0 0,14-4 347 0 0,-7 0-341 0 0,-3-1-82 0 0,-4-1-79 0 0,-1 2-77 0 0,-3 2 125 0 0,-2 2-194 0 0,0 0 84 0 0,0 0 74 0 0,0 0 66 0 0,0 0 53 0 0,0 0 33 0 0,0-1 122 0 0,1 1 649 0 0,-1 0-678 0 0,0 0-47 0 0,0 0-63 0 0,0-1-81 0 0,1 1-96 0 0,-1 0-112 0 0,0 0-79 0 0,0 0-114 0 0,0 0-123 0 0,0 0 241 0 0,0 0-34 0 0,0 0-38 0 0,0 0-37 0 0,0 0-40 0 0,0 0-41 0 0,0 0-42 0 0,0 0-44 0 0,0 0-44 0 0,0 0-47 0 0,0 0 122 0 0,0 0-1865 0 0,0 0-1388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3:02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54 5192 0 0,'2'-1'151'0'0,"5"-4"-156"0"0,-1 2 43 0 0,0 0 41 0 0,0 1 37 0 0,4-1 218 0 0,-1 1 116 0 0,1 0 136 0 0,1-1 82 0 0,-5 1-307 0 0,1 0-34 0 0,5-2 236 0 0,1 0-108 0 0,1 1-93 0 0,1 0-27 0 0,1 0-82 0 0,-1 1-73 0 0,18-3 180 0 0,-20 4-183 0 0,22 2 377 0 0,-26 1-427 0 0,-1 2-57 0 0,-7-4-61 0 0,0 1 1 0 0,0-1 0 0 0,-1 0-1 0 0,1 1 1 0 0,0-1-1 0 0,-1 1 1 0 0,1 0-1 0 0,-1-1 1 0 0,1 1-1 0 0,0-1 1 0 0,-1 1-1 0 0,1 0 1 0 0,-1 0-1 0 0,0-1 1 0 0,1 1-1 0 0,-1 0 1 0 0,0 0-1 0 0,1-1 1 0 0,-1 1-1 0 0,0 0 1 0 0,0 0-1 0 0,1 0 1 0 0,-1 0-1 0 0,0-1 1 0 0,0 1-1 0 0,0 0 1 0 0,0 0-1 0 0,0 0 1 0 0,-1 0-1 0 0,1 0 1 0 0,0-1-1 0 0,0 1 1 0 0,0 0-1 0 0,-1 0-9 0 0,0 3 55 0 0,-1 1 0 0 0,-1-1-1 0 0,1 0 1 0 0,-1 0-1 0 0,-2 4-54 0 0,-3 4 159 0 0,1 0-78 0 0,-2 1 65 0 0,-3 1 92 0 0,-7 8 183 0 0,-2 2 25 0 0,7-8-221 0 0,5-2-114 0 0,0 1-95 0 0,7-9-7 0 0,-1-1 0 0 0,1 1 0 0 0,0-1 0 0 0,0 1 0 0 0,1 0 0 0 0,0 0 0 0 0,0-1 0 0 0,0 2-9 0 0,1 6 22 0 0,0 0-1 0 0,1 0 1 0 0,0 2-22 0 0,1-4 5 0 0,0 0 0 0 0,0 0 0 0 0,1 0 0 0 0,4 9-5 0 0,10 20 68 0 0,-17-39-65 0 0,3 6 74 0 0,4 9 100 0 0,-2-7 43 0 0,-4-8-29 0 0,-1-1 3 0 0,0 1-85 0 0,0 1-56 0 0,1 3 14 0 0,0-2 51 0 0,-1-1 19 0 0,0-1 72 0 0,0 1-118 0 0,0 2-96 0 0,0-2 68 0 0,0 0 25 0 0,0 0 53 0 0,0-1 64 0 0,0 1 75 0 0,0-1-279 0 0,0-1-1 0 0,0 1 1 0 0,0-1-1 0 0,0 1 1 0 0,0-1-1 0 0,0 1 1 0 0,0-1-1 0 0,0 1 1 0 0,0-1-1 0 0,0 1 1 0 0,0-1-1 0 0,0 1 1 0 0,0-1-1 0 0,0 1 1 0 0,1-1-1 0 0,-1 1 1 0 0,0-1-1 0 0,0 0 1 0 0,1 1-1 0 0,-1-1 1 0 0,0 1-1 0 0,0-1 0 0 0,1 0 1 0 0,-1 1-1 0 0,0-1 1 0 0,1 0-1 0 0,-1 1 1 0 0,1-1-1 0 0,-1 0 1 0 0,0 1-1 0 0,1-1 0 0 0,1 1 1 0 0,3 5-1 0 0,-1-2 0 0 0,0 1 0 0 0,0-1 0 0 0,1 0 0 0 0,-1 0 0 0 0,5 2 0 0 0,13 14 0 0 0,-6-6 0 0 0,-4-2 5 0 0,2 7-50 0 0,1 0 5 0 0,6 14 41 0 0,-1-2-12 0 0,-12-20-23 0 0,-1 0-1 0 0,5 10 35 0 0,3 12-11 0 0,-6-5 44 0 0,-3 1 55 0 0,-3 7 122 0 0,-5-18-54 0 0,-1-1 38 0 0,-2 0 42 0 0,-2-1 46 0 0,-3 0 50 0 0,-2-1 53 0 0,-3 1-10 0 0,-2 0-40 0 0,-1 0-38 0 0,-1-2-39 0 0,0 0-39 0 0,-1-2-39 0 0,0-2-37 0 0,-1-1-40 0 0,3-3-50 0 0,-2 2 56 0 0,-1-1 0 0 0,1-1 0 0 0,-12 1-109 0 0,25-6 27 0 0,-1 0 0 0 0,1 0 0 0 0,-1-1 1 0 0,1-1-1 0 0,-3 1-27 0 0,5-1 8 0 0,-1 0 1 0 0,1 0 0 0 0,0-1-1 0 0,-1 1 1 0 0,1-1 0 0 0,0 0-1 0 0,-3-2-8 0 0,4 2-132 0 0,0-1 70 0 0,-7-6 62 0 0,6 5-51 0 0,3 1-34 0 0,0 0-57 0 0,0 0-30 0 0,1 0-57 0 0,0 1-66 0 0,0-1-73 0 0,0 0-80 0 0,0 0-90 0 0,1 0-96 0 0,0 0-104 0 0,0-5-759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3:02.5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14336 0 0,'0'0'330'0'0,"0"0"45"0"0,0 0 17 0 0,0 0-165 0 0,0 0-109 0 0,0 0 77 0 0,0 0-63 0 0,0 0 133 0 0,0 0 240 0 0,0 0 27 0 0,0 0-220 0 0,0 0-136 0 0,0 0-39 0 0,0 0 13 0 0,0 0 49 0 0,0 0-21 0 0,0 0-195 0 0,0 0 43 0 0,-4 6 262 0 0,3-3-285 0 0,-1-1-110 0 0,1-1-59 0 0,1 0-90 0 0,-1 0-106 0 0,1-1-120 0 0,0 1 71 0 0,-1-1-67 0 0,1 0-61 0 0,0 0-52 0 0,0 0-177 0 0,0 0-51 0 0,0 0-215 0 0,0 0-572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3:51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1 110 7344 0 0,'0'0'165'0'0,"0"0"22"0"0,0 0 9 0 0,1-2-20 0 0,2-2-143 0 0,3-2-29 0 0,6-3 69 0 0,-1 2 566 0 0,15-9 843 0 0,-8 8-562 0 0,-3 3-253 0 0,-7 4-380 0 0,1 0-39 0 0,-8 1-197 0 0,1 0 0 0 0,-1 0 0 0 0,1 1 0 0 0,-1-1 1 0 0,0 0-1 0 0,1 1 0 0 0,-1-1 0 0 0,1 0 0 0 0,-1 1 0 0 0,0 0 0 0 0,1-1 0 0 0,-1 1 0 0 0,0 0 1 0 0,1 0-1 0 0,-1 0-51 0 0,8 10 434 0 0,-5-2-214 0 0,-1 0-48 0 0,0 0-59 0 0,-1 1-66 0 0,-1-4-61 0 0,0 0 68 0 0,0 1 0 0 0,-1-1 0 0 0,0 0 0 0 0,0 1 0 0 0,-1-1 0 0 0,1 1 0 0 0,-2 3-54 0 0,-3 14 114 0 0,3-13-86 0 0,1-6 1 0 0,-1-1 0 0 0,1 1 1 0 0,-1-1-1 0 0,0 0 0 0 0,0 1 1 0 0,0-1-1 0 0,-2 2-29 0 0,1-1 32 0 0,-1 0 0 0 0,0-1 0 0 0,0 1 0 0 0,0-1 0 0 0,0 1 0 0 0,-1-1 0 0 0,0 0 0 0 0,-3 1-32 0 0,-1-1 70 0 0,-1-3 39 0 0,8-1-76 0 0,-1 0 1 0 0,1 0-1 0 0,-1-1 1 0 0,1 0-1 0 0,0 1 0 0 0,-1-1 1 0 0,1 0-1 0 0,0 0 1 0 0,0 0-1 0 0,-1 0 1 0 0,1-1-1 0 0,0 1-33 0 0,-10-10 151 0 0,2-2-103 0 0,5 4-97 0 0,3 0-84 0 0,2 3 133 0 0,-1 1-1 0 0,1 0 0 0 0,0 0 1 0 0,1-1-1 0 0,0 1 1 0 0,10-40 100 0 0,-6 29-69 0 0,-4 13-21 0 0,1-1-1 0 0,-1 1 1 0 0,1-1-1 0 0,0 1 1 0 0,0 0-1 0 0,0-1 1 0 0,0 1-1 0 0,0 0 1 0 0,1 1 0 0 0,0-1-1 0 0,1-1-9 0 0,14-11 73 0 0,2 3 48 0 0,-13 10-55 0 0,4 2-43 0 0,-5 1 8 0 0,2 0-20 0 0,-5 0-11 0 0,-1 1 0 0 0,1-1 0 0 0,-1 0 0 0 0,0 1 0 0 0,1-1 0 0 0,-1 1 0 0 0,0 0 0 0 0,0 0 0 0 0,0 0 0 0 0,0 0 0 0 0,0 0 0 0 0,1 2 0 0 0,2 2 0 0 0,-4-3 13 0 0,1 1 1 0 0,-1-1 0 0 0,0 0 0 0 0,0 1 0 0 0,0-1 0 0 0,0 1 0 0 0,-1-1 0 0 0,1 1 0 0 0,-1-1 0 0 0,0 1 0 0 0,0-1-1 0 0,0 4-13 0 0,0-4 9 0 0,-4 38 272 0 0,-1-16-130 0 0,4-21-120 0 0,-1-1 0 0 0,1 0 0 0 0,-1 1 1 0 0,1-1-1 0 0,-1 0 0 0 0,0 0 0 0 0,-2 3-31 0 0,2-4 22 0 0,0 1 1 0 0,-1 0 0 0 0,1 0 0 0 0,-1-1 0 0 0,1 1-1 0 0,-1-1 1 0 0,0 0 0 0 0,0 0 0 0 0,0 0 0 0 0,0 0-1 0 0,0-1 1 0 0,-3 2-23 0 0,4-3 11 0 0,0 1-1 0 0,0-1 1 0 0,0 0-1 0 0,0 0 0 0 0,0 0 1 0 0,0 0-1 0 0,-1 0 1 0 0,1 0-1 0 0,0 0 1 0 0,0-1-1 0 0,0 1 1 0 0,0-1-1 0 0,0 0 1 0 0,0 1-1 0 0,0-1 1 0 0,0 0-1 0 0,0 0 1 0 0,0 0-1 0 0,0-1 1 0 0,1 1-1 0 0,-1 0 1 0 0,0-1-1 0 0,1 1 0 0 0,-1-1 1 0 0,1 1-1 0 0,0-1 1 0 0,-1 0-11 0 0,0-2 18 0 0,-1 1 1 0 0,1-1-1 0 0,-1 0 0 0 0,1 0 1 0 0,-1-3-19 0 0,-4-20-2 0 0,6 20 9 0 0,1 0 0 0 0,0 0 0 0 0,0 0 0 0 0,0 1 0 0 0,1-1 0 0 0,0 0 0 0 0,0 0 0 0 0,2-5-7 0 0,-1 8 3 0 0,-1 0 0 0 0,1 0 0 0 0,0 0-1 0 0,0 0 1 0 0,1 0 0 0 0,-1 1 0 0 0,3-4-3 0 0,-2 4 8 0 0,0 0 1 0 0,-1 1-1 0 0,1-1 0 0 0,0 1 1 0 0,4-3-9 0 0,-3 3 19 0 0,1-1-1 0 0,0 1 1 0 0,0-1 0 0 0,0 1 0 0 0,2 0-19 0 0,-3 1 5 0 0,0 0 0 0 0,0 0 0 0 0,1 0 1 0 0,-1 1-1 0 0,0 0 0 0 0,4 0-5 0 0,-5 0-4 0 0,1 1 0 0 0,-1-1 0 0 0,0 1 0 0 0,1 0 1 0 0,-1 0-1 0 0,0 0 0 0 0,1 0 0 0 0,0 1 4 0 0,-1 0-12 0 0,0 0 1 0 0,1 0-1 0 0,-1 0 1 0 0,-1 0-1 0 0,1 0 0 0 0,0 1 1 0 0,0-1-1 0 0,1 3 12 0 0,6 11-113 0 0,-2 2 76 0 0,-2 2 58 0 0,-3 1 42 0 0,-2-10-1 0 0,-1 0 0 0 0,0 0 0 0 0,-1 0 1 0 0,0 4-63 0 0,-4 7 72 0 0,4-17-49 0 0,-1 0 0 0 0,0 0 1 0 0,0 0-1 0 0,0 0 0 0 0,-1-1 0 0 0,0 1 1 0 0,-3 3-24 0 0,5-5 17 0 0,-1-1 1 0 0,0 1-1 0 0,0-1 1 0 0,0 0 0 0 0,-1 0-1 0 0,1 0 1 0 0,0 0 0 0 0,-1-1-1 0 0,1 1 1 0 0,-1 0 0 0 0,0-1-1 0 0,0 0 1 0 0,-2 1-18 0 0,0-1 32 0 0,1-1 0 0 0,-1 0 1 0 0,1 0-1 0 0,-1 0 0 0 0,0-1 0 0 0,1 1 1 0 0,-4-2-33 0 0,3 1 11 0 0,-10-6 62 0 0,12 5-63 0 0,0 0 0 0 0,0-1-1 0 0,0 1 1 0 0,1-1 0 0 0,-1 0 0 0 0,1 0 0 0 0,-1 0-1 0 0,1 0 1 0 0,0 0 0 0 0,0-2-10 0 0,0 1 7 0 0,1-1-1 0 0,0 1 1 0 0,1 0 0 0 0,-1-1 0 0 0,1 0 0 0 0,-1 1-1 0 0,2-1 1 0 0,-1 1 0 0 0,0-1 0 0 0,1 1 0 0 0,0-1-1 0 0,1-3-6 0 0,7-15-7 0 0,0 3-3 0 0,3-3-50 0 0,-1 11 58 0 0,19-15 2 0 0,-24 24 0 0 0,0-1 0 0 0,0 0 0 0 0,1 1 0 0 0,5-2 0 0 0,-10 5 0 0 0,1-1 0 0 0,-1 0 0 0 0,1 1 0 0 0,-1-1 0 0 0,1 1 0 0 0,-1 0 0 0 0,1 0 0 0 0,-1 0 0 0 0,1 0 0 0 0,0 0 0 0 0,-1 1 0 0 0,1-1 0 0 0,-1 1 0 0 0,2 0 0 0 0,-1 0 0 0 0,1 0 0 0 0,-1 1 0 0 0,1-1 0 0 0,-1 1 0 0 0,0-1 0 0 0,0 1 0 0 0,0 0 0 0 0,0 1 0 0 0,0-1 0 0 0,0 0 0 0 0,-1 1 0 0 0,1-1 0 0 0,-1 1 0 0 0,1 0 0 0 0,-1 0 0 0 0,0 0 0 0 0,0 0 0 0 0,-1 0 0 0 0,1 1 0 0 0,-1-1 0 0 0,1 1 0 0 0,-1-1 0 0 0,0 3 0 0 0,5 19 4 0 0,-6 15-63 0 0,-1-20 50 0 0,-2 4 1 0 0,1-20 31 0 0,0 1-1 0 0,0-1 1 0 0,0 1-1 0 0,0-1 1 0 0,-1 0-1 0 0,-1 2-22 0 0,-20 21 161 0 0,7-12-125 0 0,14-14-22 0 0,1 1-1 0 0,-1-1 0 0 0,1 1 1 0 0,-1-1-1 0 0,0 0 1 0 0,1 0-1 0 0,-1 0 0 0 0,0 0 1 0 0,0-1-1 0 0,0 1 0 0 0,0-1 1 0 0,0 0-1 0 0,0 0 0 0 0,0 0 1 0 0,0 0-1 0 0,1 0 1 0 0,-1 0-1 0 0,-2-1-13 0 0,1 0 9 0 0,1 0-1 0 0,0 0 1 0 0,0 0-1 0 0,0-1 1 0 0,0 1-1 0 0,0-1 1 0 0,0 0 0 0 0,0 0-1 0 0,0 0 1 0 0,1 0-1 0 0,-1 0 1 0 0,1 0 0 0 0,-1-1-1 0 0,1 1 1 0 0,-1-2-9 0 0,-1-2 5 0 0,-8-13 16 0 0,7 4 23 0 0,-4-17-26 0 0,5 20 4 0 0,1 0 0 0 0,0 0 0 0 0,0-9-22 0 0,1 6 0 0 0,1 6 0 0 0,0 1 0 0 0,0-1 0 0 0,1 1 0 0 0,0-1 0 0 0,1 1 0 0 0,0-1 0 0 0,1-5 0 0 0,4-12 0 0 0,-5 21-1 0 0,0 0-1 0 0,0 1 0 0 0,0-1 1 0 0,0 0-1 0 0,1 1 0 0 0,0-1 1 0 0,0 1-1 0 0,3-4 2 0 0,-3 5 9 0 0,-1 1-1 0 0,1 0 1 0 0,0-1-1 0 0,0 1 0 0 0,0 0 1 0 0,1 0-1 0 0,1-1-8 0 0,-1 1 3 0 0,0 1-1 0 0,0-1 0 0 0,1 0 0 0 0,-1 1 1 0 0,1-1-1 0 0,-1 1-2 0 0,24-3-27 0 0,2 5-33 0 0,-23 0 36 0 0,-1 1-1 0 0,1-1 0 0 0,-1 1 0 0 0,1 0 0 0 0,-1 0 0 0 0,5 3 25 0 0,-6-3-19 0 0,-1 0-1 0 0,1 1 0 0 0,-1-1 0 0 0,0 1 1 0 0,0-1-1 0 0,0 1 0 0 0,0 0 0 0 0,0 0 1 0 0,-1 0-1 0 0,1 1 0 0 0,-1-1 1 0 0,0 1-1 0 0,0-1 0 0 0,0 1 0 0 0,0 2 20 0 0,2 5-122 0 0,-1 0 71 0 0,0 2 62 0 0,0 8 98 0 0,-3-16-75 0 0,0-1 1 0 0,0 0-1 0 0,0 1 1 0 0,-1-1-1 0 0,1 1 1 0 0,-2 2-35 0 0,-2 4 17 0 0,-2 0-52 0 0,5-9 38 0 0,-16 24 61 0 0,-1 0 0 0 0,-3 1-64 0 0,-12 5 37 0 0,25-25-43 0 0,-1-1 1 0 0,0 0 0 0 0,-5 3 5 0 0,0-2-1 0 0,-17 5 66 0 0,23-12-54 0 0,7 0-8 0 0,-1-1-1 0 0,1 1 1 0 0,0-1 0 0 0,-1 1-1 0 0,1-1 1 0 0,-1 0-1 0 0,1 0 1 0 0,0 1 0 0 0,0-1-1 0 0,-1 0 1 0 0,1 0 0 0 0,0 0-1 0 0,0 0 1 0 0,0-1 0 0 0,0 1-1 0 0,0 0 1 0 0,0 0-1 0 0,0-1 1 0 0,1 1 0 0 0,-1 0-1 0 0,0-1 1 0 0,1 1-3 0 0,0-2-1 0 0,-1 1 0 0 0,1 0 1 0 0,0 0-1 0 0,1-1 0 0 0,-1 1 1 0 0,0 0-1 0 0,1 0 0 0 0,-1-1 0 0 0,1 1 1 0 0,0 0-1 0 0,-1 0 1 0 0,5-15 3 0 0,-5 13-3 0 0,1 1 0 0 0,0 0 0 0 0,0 0 0 0 0,0 0 0 0 0,1 0 0 0 0,-1 1 0 0 0,1-1 0 0 0,-1 0 0 0 0,1 1 0 0 0,1-2 0 0 0,11-19 0 0 0,-9 11 1 0 0,1 1-1 0 0,1 0 0 0 0,0 0 0 0 0,5-5 0 0 0,7-7-33 0 0,-7 14-192 0 0,-5 4 60 0 0,-4 0 19 0 0,-2 4-38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3:55.2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75 75 5456 0 0,'0'0'158'0'0,"0"0"-37"0"0,0 0-2 0 0,0 0 105 0 0,0 0-53 0 0,0 0-44 0 0,0-1-38 0 0,-1 0 7 0 0,1-2-6 0 0,1 2-18 0 0,-1 0 56 0 0,0 0 127 0 0,1 0-76 0 0,-1 1 40 0 0,2-2-122 0 0,0 0 44 0 0,-1 0 38 0 0,1-1 35 0 0,2-2 300 0 0,0 0 84 0 0,7-11 1341 0 0,-6 10-1205 0 0,-3 5-612 0 0,-1-1 39 0 0,7-1 471 0 0,-4 3-390 0 0,2 2-66 0 0,1 1-109 0 0,-5-1-64 0 0,0 0 0 0 0,0-1 1 0 0,-1 1-1 0 0,1 0 1 0 0,0 0-1 0 0,-1 0 0 0 0,1 0 1 0 0,-1 0-1 0 0,0 0 1 0 0,0 1-1 0 0,0-1 0 0 0,0 0 1 0 0,0 1-1 0 0,0-1 1 0 0,-1 1-1 0 0,1-1 1 0 0,-1 1-1 0 0,1 1-3 0 0,-1 1 9 0 0,0 0-1 0 0,1 0 1 0 0,-2 0-1 0 0,1 0 1 0 0,0 0-1 0 0,-1 0 1 0 0,0 0 0 0 0,0-1-1 0 0,-1 3-8 0 0,-4 14 54 0 0,-1 5-54 0 0,-9 4 57 0 0,13-25-55 0 0,0 0-1 0 0,-1 0 1 0 0,0 0 0 0 0,-3 2-2 0 0,6-5 3 0 0,0-1 0 0 0,0 0 1 0 0,0 1-1 0 0,-1-1 0 0 0,1 0 1 0 0,-1 0-1 0 0,1 0 0 0 0,-1 0 1 0 0,1-1-1 0 0,-1 1 0 0 0,1 0 1 0 0,-1 0-1 0 0,0-1 0 0 0,1 1 1 0 0,-1-1-1 0 0,0 0 0 0 0,-1 1-3 0 0,-1-1 8 0 0,1 0-8 0 0,1 0 0 0 0,-1 0 0 0 0,0-1 0 0 0,1 1 0 0 0,-1-1 0 0 0,0 0 0 0 0,1 0 0 0 0,-1 1 0 0 0,1-2 0 0 0,-1 1 0 0 0,1 0 0 0 0,0-1 0 0 0,-1 1 0 0 0,1-1 0 0 0,-1-1 0 0 0,0 1-3 0 0,1 0 0 0 0,-1-1 0 0 0,1 1 0 0 0,0-1 0 0 0,0 0 0 0 0,0 1 1 0 0,0-1-1 0 0,0 0 0 0 0,1 0 0 0 0,-1-1 0 0 0,1 1 0 0 0,0 0 1 0 0,0 0-1 0 0,0-1 0 0 0,0 1 0 0 0,1 0 0 0 0,-1-1 0 0 0,1 1 0 0 0,0-1 1 0 0,0 1-1 0 0,0 0 0 0 0,0-1 0 0 0,1 1 0 0 0,0-1 0 0 0,-1 1 0 0 0,1 0 1 0 0,0 0-1 0 0,1-1 0 0 0,-1 0 3 0 0,8-14-43 0 0,7-14 32 0 0,-6 18 54 0 0,4 1 44 0 0,-6 7-41 0 0,0-1 36 0 0,-5 4-22 0 0,0 0-1 0 0,1 0 1 0 0,0 0 0 0 0,-1 0 0 0 0,1 1 0 0 0,3-2-60 0 0,3-1 124 0 0,-7 4-79 0 0,0-1-1 0 0,0 1 1 0 0,0 0-1 0 0,0 0 1 0 0,-1 0 0 0 0,4 0-45 0 0,-1 0 69 0 0,9-1 67 0 0,8 2-20 0 0,-20 0-103 0 0,0 0 0 0 0,0 0 1 0 0,0 1-1 0 0,-1-1 0 0 0,1 1 0 0 0,0 0 0 0 0,0-1 0 0 0,-1 1 1 0 0,3 1-14 0 0,6 9 141 0 0,2 12-11 0 0,-10-19-106 0 0,-1 0 0 0 0,0-1 0 0 0,0 1 0 0 0,-1 0 0 0 0,1-1 0 0 0,-1 1 0 0 0,0 0 0 0 0,0 0 0 0 0,0 0 0 0 0,0-1 0 0 0,-1 1 0 0 0,0 0 0 0 0,0-1 0 0 0,0 1 1 0 0,-1 2-25 0 0,-4 11 121 0 0,-5 15 19 0 0,6-18-85 0 0,-1 0-1 0 0,-5 7-54 0 0,9-16 9 0 0,-1-1 0 0 0,0 1-1 0 0,0-1 1 0 0,0 0-1 0 0,0 0 1 0 0,-1 0 0 0 0,1-1-1 0 0,-1 1 1 0 0,0-1-1 0 0,0 0 1 0 0,0 0 0 0 0,-1 0-1 0 0,1 0 1 0 0,-1-1-1 0 0,-2 1-7 0 0,5-2 9 0 0,-1 0 1 0 0,1 0 0 0 0,-1 0 0 0 0,0-1 0 0 0,0 0 0 0 0,1 1 0 0 0,-1-1 0 0 0,0 0-1 0 0,0 0 1 0 0,1 0 0 0 0,-1-1 0 0 0,0 1 0 0 0,0-1 0 0 0,1 1 0 0 0,-1-1 0 0 0,-1-1-11 0 0,1 1 5 0 0,1 0 0 0 0,-1-1 0 0 0,1 1 0 0 0,0-1 0 0 0,-1 0 0 0 0,1 0 0 0 0,0 0 0 0 0,0 0 0 0 0,0 0 0 0 0,0 0 0 0 0,1 0 0 0 0,-1-1 1 0 0,1 1-1 0 0,-1-2-5 0 0,0 1 0 0 0,0-1 0 0 0,1 0 1 0 0,-1 0-1 0 0,1-1 0 0 0,0 1 1 0 0,0 0-1 0 0,1 0 0 0 0,-1 0 1 0 0,1-1-1 0 0,0 1 0 0 0,0 0 1 0 0,0-1-1 0 0,1 1 0 0 0,-1 0 1 0 0,1 0-1 0 0,0 0 0 0 0,1 0 1 0 0,-1-1-1 0 0,1 1 0 0 0,-1 1 1 0 0,2-2-1 0 0,25-39-60 0 0,-21 34 63 0 0,1 1 0 0 0,0 1 0 0 0,7-7-3 0 0,-11 11 3 0 0,-1 1 0 0 0,1 0 0 0 0,0 0 0 0 0,0 1 0 0 0,0-1 0 0 0,0 1-1 0 0,0 0 1 0 0,0 0 0 0 0,1 0 0 0 0,-1 0 0 0 0,1 1 0 0 0,-1 0 0 0 0,1 0 0 0 0,0 0 0 0 0,-1 0 0 0 0,1 1 0 0 0,0 0-1 0 0,0 0 1 0 0,-1 0 0 0 0,1 1 0 0 0,4 0-3 0 0,-6 0 9 0 0,0 0 0 0 0,0 0-1 0 0,0 0 1 0 0,0 1 0 0 0,0-1 0 0 0,-1 1 0 0 0,1-1-1 0 0,0 1 1 0 0,-1 0 0 0 0,0 0 0 0 0,1 0-1 0 0,-1 0 1 0 0,0 1 0 0 0,1 0-9 0 0,0 1 21 0 0,0 0-1 0 0,-1 1 1 0 0,1-1 0 0 0,-1 1-1 0 0,0 0 1 0 0,0 0 0 0 0,0 0-1 0 0,-1 1-20 0 0,3 11 90 0 0,-2-1-1 0 0,0 1 0 0 0,0-1 0 0 0,-2 16-89 0 0,-1-23 51 0 0,0 0 0 0 0,0 0-1 0 0,-1 0 1 0 0,0 0 0 0 0,-1-1-1 0 0,0 1 1 0 0,0-1 0 0 0,-1 1-1 0 0,-3 6-50 0 0,5-12 17 0 0,1-1-1 0 0,-1 1 0 0 0,1 0 0 0 0,-1-1 0 0 0,0 1 0 0 0,0-1 0 0 0,0 0 0 0 0,0 0 1 0 0,-1 1-1 0 0,1-1 0 0 0,-1-1 0 0 0,1 1 0 0 0,-1 0 0 0 0,0-1 0 0 0,1 1 0 0 0,-1-1 0 0 0,0 0 1 0 0,0 0-1 0 0,0 0 0 0 0,0 0 0 0 0,0 0 0 0 0,0-1 0 0 0,0 1 0 0 0,-3-1-16 0 0,2 0 16 0 0,0 0 0 0 0,0-1 0 0 0,0 0 0 0 0,0 1 0 0 0,0-1-1 0 0,0-1 1 0 0,0 1 0 0 0,1 0 0 0 0,-1-1 0 0 0,1 0 0 0 0,-1 0-1 0 0,1 0 1 0 0,-1 0 0 0 0,1 0 0 0 0,0-1 0 0 0,0 0 0 0 0,0 1 0 0 0,1-1-1 0 0,-2-1-15 0 0,-17-29 99 0 0,6-2-99 0 0,13 28-14 0 0,0 0-1 0 0,1 0 0 0 0,0-1 0 0 0,0 1 1 0 0,1 0-1 0 0,0-1 0 0 0,0 1 0 0 0,1 0 0 0 0,0-1 1 0 0,0 1-1 0 0,0 0 0 0 0,1 0 0 0 0,0 0 0 0 0,2-3 15 0 0,-3 7-5 0 0,1-1-1 0 0,0 1 0 0 0,0 0 0 0 0,0 1 1 0 0,0-1-1 0 0,0 0 0 0 0,0 0 0 0 0,1 1 1 0 0,-1 0-1 0 0,1-1 0 0 0,0 1 0 0 0,0 0 1 0 0,0 0-1 0 0,0 1 0 0 0,0-1 0 0 0,0 1 0 0 0,0-1 1 0 0,1 1-1 0 0,-1 0 0 0 0,0 0 0 0 0,2 0 6 0 0,-2 0-2 0 0,0 1 0 0 0,1 0 0 0 0,-1 0 0 0 0,0 0 0 0 0,0 0 0 0 0,0 0 0 0 0,0 0 0 0 0,0 1-1 0 0,1 0 3 0 0,4 0 0 0 0,-2 1 0 0 0,1 0 0 0 0,0 1 0 0 0,0 0 0 0 0,-1 0 0 0 0,1 0 0 0 0,-1 1 0 0 0,0 0 0 0 0,0 0 0 0 0,0 0 0 0 0,-1 1 0 0 0,1 0 0 0 0,-1 0 0 0 0,1 1 0 0 0,19 23-10 0 0,-2 2 47 0 0,-4 2 69 0 0,-17-27-57 0 0,1 0 0 0 0,-1 1 0 0 0,-1-1-1 0 0,2 5-48 0 0,0 8 107 0 0,0-9-12 0 0,-1 0 0 0 0,-1 0 0 0 0,1 9-95 0 0,-6 5 189 0 0,3-22-161 0 0,1 0-1 0 0,-1 0 0 0 0,0 0 0 0 0,-1 0 0 0 0,1 0 0 0 0,0 0 0 0 0,0 0 1 0 0,-1 0-1 0 0,0 0-27 0 0,-5 6 185 0 0,0-1 0 0 0,-1 0-1 0 0,-4 3-184 0 0,9-8 47 0 0,0 0-1 0 0,0 0 0 0 0,0 0 0 0 0,-1-1 0 0 0,1 1 0 0 0,0-1 0 0 0,-1 0-46 0 0,-14 1 164 0 0,0-6-24 0 0,1 0-42 0 0,11 2-78 0 0,1 0-1 0 0,1-1 0 0 0,-1 1 1 0 0,0-1-1 0 0,0 0-19 0 0,-15-15 13 0 0,17 14-17 0 0,0 0 1 0 0,0 0-1 0 0,0 0 0 0 0,1 0 1 0 0,0-1-1 0 0,0 1 1 0 0,-1-3 3 0 0,2 5-10 0 0,-5-13-138 0 0,1-1 1 0 0,-1-8 147 0 0,3-3-167 0 0,6-3-56 0 0,-3 26 201 0 0,1 0-1 0 0,0 1 0 0 0,0-1 1 0 0,0 1-1 0 0,0-1 1 0 0,1 1-1 0 0,-1 0 1 0 0,1-1-1 0 0,0 1 23 0 0,-1 2-7 0 0,0-1 0 0 0,0 1-1 0 0,0 0 1 0 0,1 0 0 0 0,-1 0-1 0 0,0 0 1 0 0,0 0 0 0 0,1 0-1 0 0,-1 0 1 0 0,1 0 0 0 0,-1 1-1 0 0,1-1 1 0 0,-1 1 0 0 0,1-1-1 0 0,-1 1 1 0 0,1-1 0 0 0,-1 1-1 0 0,1 0 1 0 0,0 0 0 0 0,-1-1-1 0 0,1 1 1 0 0,0 1 7 0 0,2-1-13 0 0,0 0 0 0 0,1 0 0 0 0,-1 1-1 0 0,0-1 1 0 0,1 1 0 0 0,-1 0 0 0 0,0 1 0 0 0,1 0 13 0 0,2 1-9 0 0,-1 0 1 0 0,1 1 0 0 0,-1 0-1 0 0,3 3 9 0 0,-5-5-86 0 0,-1 2 69 0 0,-1-1 47 0 0,3 6 96 0 0,-3-2-102 0 0,-1-3-60 0 0,-1 0-54 0 0,1 0-81 0 0,-1 1-94 0 0,0-1-110 0 0,-1-2 142 0 0,1 1-34 0 0,0-2-154 0 0,-1 1-69 0 0,1 0-62 0 0,0-1-53 0 0,-1 2-182 0 0,1-1-52 0 0,-1 1-220 0 0,0 1-587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3:58.5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49 173 7200 0 0,'0'0'165'0'0,"0"0"22"0"0,0 0 6 0 0,2-1-28 0 0,10-13-68 0 0,-8 10 29 0 0,-3 2-6 0 0,1 1 50 0 0,0-2 60 0 0,2 0 71 0 0,-3 2-287 0 0,0-1 62 0 0,0 1 56 0 0,1-2 51 0 0,0 1 44 0 0,0-1 39 0 0,3-2 360 0 0,-1 0 15 0 0,3 0 952 0 0,-4 5-1293 0 0,0 2-35 0 0,1-1-34 0 0,-2 2-35 0 0,1-1-35 0 0,0 1-34 0 0,-1-1-35 0 0,0 0-35 0 0,1 1-40 0 0,-2-1 66 0 0,0 0-34 0 0,-1 4-12 0 0,0-3-6 0 0,2 9 78 0 0,-2 2-53 0 0,0-10-55 0 0,0-1 0 0 0,-1 1 1 0 0,1 0-1 0 0,-1-1 1 0 0,0 1-1 0 0,0 0 0 0 0,0-1 1 0 0,0 1-1 0 0,-1-1 1 0 0,1 0-1 0 0,-1 1 0 0 0,0-1 1 0 0,0 0-1 0 0,0 0 0 0 0,0 0 1 0 0,-1 0-1 0 0,1 0-1 0 0,-8 5 45 0 0,6-4-35 0 0,2-2-14 0 0,1-2 7 0 0,0 1 1 0 0,0 0 0 0 0,0 0 1 0 0,0-1-1 0 0,0 1 0 0 0,0-1 1 0 0,0 1-1 0 0,0 0 0 0 0,0-1 1 0 0,-1 0-1 0 0,1 1 0 0 0,0-1 1 0 0,0 0-1 0 0,-1 1 0 0 0,1-1 1 0 0,0 0-5 0 0,-3 0 9 0 0,2 1-3 0 0,1-1-1 0 0,-1 0 1 0 0,0 0-1 0 0,1 0 1 0 0,-1 0-1 0 0,1 0 1 0 0,-1-1-1 0 0,0 1 1 0 0,1 0-1 0 0,-1-1 1 0 0,1 1-1 0 0,-1-1 0 0 0,1 0 1 0 0,-1 1-1 0 0,1-1 1 0 0,-1 0-1 0 0,1 0 1 0 0,-1-1-6 0 0,-2 0 12 0 0,1-1 0 0 0,0 1-1 0 0,0-1 1 0 0,1 0 0 0 0,-1 0 0 0 0,0 0 0 0 0,1-1-12 0 0,0 1 2 0 0,0 0 0 0 0,1 0 0 0 0,-1-1 0 0 0,1 1 0 0 0,0 0 1 0 0,0 0-1 0 0,0-1 0 0 0,0 1 0 0 0,1-1 0 0 0,-1 1 1 0 0,1-1-1 0 0,0 1 0 0 0,0-1-2 0 0,1-8 11 0 0,0 1 1 0 0,1 0-1 0 0,1-4-11 0 0,-1 7 2 0 0,-1 5-2 0 0,0 0 0 0 0,0 0 0 0 0,0 0 0 0 0,0 1 0 0 0,1-1 0 0 0,0 1 0 0 0,-1-1 0 0 0,1 1 0 0 0,0-1 0 0 0,0 1 0 0 0,0 0 0 0 0,1 0 0 0 0,-1 0 0 0 0,0 0 0 0 0,1 1 0 0 0,6-6 0 0 0,1 1 0 0 0,0 0 0 0 0,4-1 0 0 0,-3 2-26 0 0,0 2 40 0 0,3 1 42 0 0,8 2 80 0 0,14 5 110 0 0,-13 1-160 0 0,-12-3-26 0 0,-1 3 42 0 0,16 14 304 0 0,-21-14-227 0 0,-2 1-63 0 0,-2 13 100 0 0,-7 2 112 0 0,-3 1-77 0 0,-4-4-84 0 0,10-17-157 0 0,1 0 1 0 0,0 0-1 0 0,0 0 1 0 0,-1 0-1 0 0,1 0 1 0 0,-1-1-1 0 0,0 1-10 0 0,3-2 0 0 0,-10 5 41 0 0,0 0 0 0 0,0-1-1 0 0,-2 0-40 0 0,9-3 12 0 0,0 0 0 0 0,-1-1 0 0 0,1 1 0 0 0,0-1-1 0 0,-1 1 1 0 0,1-1 0 0 0,0 0 0 0 0,-1 0 0 0 0,1-1 0 0 0,0 1-1 0 0,-1-1 1 0 0,-1 0-12 0 0,-2-1 2 0 0,0-1 0 0 0,1 1 0 0 0,-1-1 0 0 0,1-1 0 0 0,0 1 1 0 0,0-1-1 0 0,0 0-2 0 0,3 1 0 0 0,0 1-1 0 0,0-1 1 0 0,0 1 0 0 0,1-1 0 0 0,-1 0 0 0 0,1 0 0 0 0,0 0 0 0 0,0 0 0 0 0,0-1 0 0 0,0 1 0 0 0,1-1 0 0 0,-1 1-1 0 0,0-3 1 0 0,0 1 1 0 0,1 0-1 0 0,0 0 0 0 0,0 0 0 0 0,0 0 0 0 0,0 0 0 0 0,1 0 0 0 0,0 0 0 0 0,0 0 0 0 0,0-5 0 0 0,7-14-61 0 0,-5 20 46 0 0,-1 0 0 0 0,1 0-1 0 0,0 0 1 0 0,0 0 0 0 0,1 1-1 0 0,-1-1 1 0 0,2-1 15 0 0,-1 2-7 0 0,1 0 1 0 0,-1-1-1 0 0,1 1 0 0 0,-1 1 0 0 0,1-1 1 0 0,0 0-1 0 0,0 1 0 0 0,0 0 1 0 0,1 0-1 0 0,0 0 7 0 0,1 0-6 0 0,0 0 1 0 0,1 0-1 0 0,-1 1 1 0 0,1 0-1 0 0,-1 0 1 0 0,1 1-1 0 0,-1-1 0 0 0,1 2 1 0 0,0-1-1 0 0,-1 1 1 0 0,1 0-1 0 0,3 1 6 0 0,-3 0-2 0 0,0 0 1 0 0,0 0-1 0 0,-1 1 0 0 0,1 0 0 0 0,-1 0 1 0 0,0 0-1 0 0,0 1 0 0 0,0 0 0 0 0,0 0 1 0 0,0 1-1 0 0,-1 0 0 0 0,0 0 1 0 0,2 2 1 0 0,-4-3 6 0 0,0 0 0 0 0,0 0 0 0 0,-1 0 0 0 0,1 1-1 0 0,-1-1 1 0 0,0 1 0 0 0,0-1 0 0 0,-1 1 0 0 0,1 0-6 0 0,1 20 84 0 0,-7 2 52 0 0,-4 0 75 0 0,-3-2-43 0 0,7-19-129 0 0,0 1-1 0 0,0-1 1 0 0,-1 0 0 0 0,1 0-1 0 0,-1 0 1 0 0,-1 0-39 0 0,2-3 20 0 0,0 1-1 0 0,0-1 0 0 0,0 1 0 0 0,-1-1 1 0 0,1-1-1 0 0,-4 3-19 0 0,3-3 10 0 0,0-1 0 0 0,1 1 0 0 0,-1-1 0 0 0,0 1 0 0 0,0-1 0 0 0,0-1 0 0 0,0 1 0 0 0,0-1 0 0 0,0 0 0 0 0,0 0-1 0 0,0 0 1 0 0,-1-1-10 0 0,1 0 11 0 0,0 1-1 0 0,0-2 0 0 0,1 1 1 0 0,-1-1-1 0 0,0 1 0 0 0,1-1 1 0 0,-1-1-1 0 0,1 1 0 0 0,0 0 1 0 0,0-1-1 0 0,0 0 0 0 0,0 0 1 0 0,0 0-1 0 0,1-1 0 0 0,-1 1-10 0 0,2-1 6 0 0,-1 1-1 0 0,1 0 1 0 0,-1 0 0 0 0,1-1-1 0 0,0 1 1 0 0,0-1 0 0 0,1 0-1 0 0,-1-2-5 0 0,1 3 0 0 0,0-1-1 0 0,0 1 0 0 0,0-1 1 0 0,1 1-1 0 0,-1-1 0 0 0,1 1 1 0 0,0-1-1 0 0,1 0 0 0 0,-1 1 1 0 0,0-1 0 0 0,2-4-28 0 0,-1 1 0 0 0,1 0-1 0 0,0-1 1 0 0,1 1 0 0 0,0 0 0 0 0,0 0 0 0 0,0 1 0 0 0,5-7 28 0 0,-4 7-15 0 0,0 1 0 0 0,0 0 0 0 0,1 0 1 0 0,0 0-1 0 0,0 1 0 0 0,0-1 0 0 0,0 1 0 0 0,1 0 0 0 0,0 1 0 0 0,3-2 15 0 0,-2 1-8 0 0,1 1 1 0 0,-1 1-1 0 0,1-1 0 0 0,0 1 0 0 0,0 1 0 0 0,0 0 0 0 0,0 0 0 0 0,0 0 0 0 0,1 1 0 0 0,-1 0 0 0 0,0 1 0 0 0,0-1 0 0 0,7 3 8 0 0,-4-1-4 0 0,-1 1 0 0 0,1 0-1 0 0,0 0 1 0 0,5 4 4 0 0,-8-3 9 0 0,0 0 0 0 0,0 0 1 0 0,-1 1-1 0 0,1 0 0 0 0,2 4-9 0 0,-7-7 6 0 0,-1 0 0 0 0,0 0-1 0 0,0 0 1 0 0,0 1 0 0 0,0-1 0 0 0,-1 1 0 0 0,2 1-6 0 0,-2-2 19 0 0,0 1-1 0 0,0 0 1 0 0,0-1-1 0 0,0 1 1 0 0,0 0-1 0 0,-1 0 1 0 0,1 0-19 0 0,-1 2 40 0 0,1-1 0 0 0,-1 1 1 0 0,-1-1-1 0 0,1 0 1 0 0,0 1-1 0 0,-1-1 0 0 0,0 1 1 0 0,0-1-1 0 0,-1 0 0 0 0,1 1-40 0 0,-2 2 101 0 0,0 0-1 0 0,-1 0 0 0 0,-3 6-100 0 0,-7 7 154 0 0,1-6-77 0 0,0-2-62 0 0,9-9 0 0 0,0 0 0 0 0,1-1 1 0 0,-1 1-1 0 0,0-1 0 0 0,-1 0 0 0 0,1 0 0 0 0,0-1 0 0 0,-1 1 1 0 0,1-1-1 0 0,-1 0 0 0 0,1 0 0 0 0,-1 0-15 0 0,-3-1 12 0 0,1 1 0 0 0,0-1 0 0 0,0-1-1 0 0,-5 0-11 0 0,9 1 8 0 0,0-1-1 0 0,0 0 0 0 0,0 0 0 0 0,0 0 0 0 0,0 0 0 0 0,0 0 0 0 0,0-1-7 0 0,-2 0 3 0 0,1-1-1 0 0,0 0 0 0 0,0 0 0 0 0,0 0 0 0 0,0 0 0 0 0,1-1 1 0 0,-1 1-3 0 0,-2-4-1 0 0,1 0 0 0 0,0 0 0 0 0,0 0 0 0 0,1-1 0 0 0,0 1 0 0 0,-3-7 1 0 0,-1-16 12 0 0,7-1-65 0 0,2 25 29 0 0,0 0 1 0 0,0 0-1 0 0,0 0 1 0 0,1 0-1 0 0,0 0 0 0 0,0 1 1 0 0,1-1-1 0 0,0 0 1 0 0,0 1-1 0 0,0 0 1 0 0,0 0-1 0 0,1 0 1 0 0,0 0-1 0 0,0 0 1 0 0,2-1 23 0 0,-2 2-17 0 0,1 0 1 0 0,0 1-1 0 0,0-1 1 0 0,0 1 0 0 0,0 0-1 0 0,2-1 17 0 0,-1 2-2 0 0,-1 0 0 0 0,0 0 0 0 0,1 0 0 0 0,-1 1 0 0 0,2-1 2 0 0,-2 2-10 0 0,0-1 0 0 0,1 1 0 0 0,-1 0-1 0 0,1 0 1 0 0,-1 0 0 0 0,1 1 0 0 0,-1 0-1 0 0,0 0 1 0 0,1 0 0 0 0,-1 0-1 0 0,0 1 1 0 0,0 0 0 0 0,2 1 10 0 0,18 12-4 0 0,-18-10 4 0 0,0 1-1 0 0,0 0 1 0 0,-1 0-1 0 0,0 1 0 0 0,0 0 1 0 0,0 0-1 0 0,-1 0 1 0 0,4 7 0 0 0,-7-9 1 0 0,1 0 1 0 0,-1 0 0 0 0,0 0 0 0 0,-1 0-1 0 0,1 0 1 0 0,-1 0 0 0 0,0 0-1 0 0,0 4-1 0 0,-1-4 8 0 0,0-1-1 0 0,0 1 1 0 0,0-1-1 0 0,-1 1 0 0 0,0-1 1 0 0,0 4-8 0 0,-3 5 38 0 0,1 0-1 0 0,-2-1 1 0 0,0 1 0 0 0,0-1 0 0 0,-2 1-38 0 0,5-9 13 0 0,-1 0 1 0 0,0 0 0 0 0,0 0-1 0 0,0 0 1 0 0,0 0 0 0 0,-1-1-1 0 0,1 1 1 0 0,-1-1-1 0 0,0 0 1 0 0,0 0 0 0 0,0-1-1 0 0,0 1 1 0 0,0-1-1 0 0,-1 0 1 0 0,0 1-14 0 0,-2-1 22 0 0,0 0 0 0 0,1 0 0 0 0,-1 0 0 0 0,0-1 0 0 0,0 0 0 0 0,0 0 0 0 0,0-1 0 0 0,0 0 0 0 0,0 0 0 0 0,-7-1-22 0 0,9 0 10 0 0,0 0 0 0 0,1 0 0 0 0,-1-1-1 0 0,0 0 1 0 0,1 0 0 0 0,-1 0-1 0 0,1 0-8 0 0,-1-1-1 0 0,0 0 0 0 0,0-1 0 0 0,1 1 0 0 0,0-1 0 0 0,-1 0 0 0 0,-1-3 0 0 0,-9-15 34 0 0,4-3-70 0 0,5-1-52 0 0,6-1-37 0 0,0 23 99 0 0,1 0 1 0 0,-1 0-1 0 0,1 0 1 0 0,0 0 0 0 0,1 0-1 0 0,-1 0 1 0 0,1 0-1 0 0,0 0 1 0 0,0 0 0 0 0,0 1-1 0 0,0-1 1 0 0,0 1-1 0 0,1-1 1 0 0,0 1-1 0 0,0 0 1 0 0,2-2 25 0 0,-2 3-19 0 0,1-1-1 0 0,-1 1 1 0 0,1-1 0 0 0,0 1 0 0 0,0 0-1 0 0,0 0 1 0 0,1 1 19 0 0,1-1-8 0 0,1 0 1 0 0,-1 1-1 0 0,1-1 0 0 0,0 2 1 0 0,0-1-1 0 0,0 1 0 0 0,0 0 1 0 0,-1 0-1 0 0,1 1 0 0 0,0 0 1 0 0,0 0-1 0 0,-1 1 0 0 0,7 2 8 0 0,3 2-9 0 0,0 0 0 0 0,0 1-1 0 0,-1 1 1 0 0,0 0-1 0 0,-1 1 10 0 0,-10-6 0 0 0,-1-1 0 0 0,1 1 0 0 0,-1-1-1 0 0,0 1 1 0 0,0 0 0 0 0,0 0 0 0 0,0 1 0 0 0,1 2 0 0 0,-3-5 1 0 0,0 1 0 0 0,0-1 0 0 0,0 1 0 0 0,0-1 0 0 0,-1 1 0 0 0,1-1 0 0 0,-1 1 0 0 0,1 0 1 0 0,-1-1-1 0 0,0 1 0 0 0,1-1 0 0 0,-1 1 0 0 0,0 0 0 0 0,0-1 0 0 0,0 1 0 0 0,0 0 0 0 0,-1-1 0 0 0,1 1 1 0 0,0 0-1 0 0,-1-1 0 0 0,0 2-1 0 0,-2 4 75 0 0,-12 24 226 0 0,13-28-282 0 0,0-1-1 0 0,0 0 1 0 0,0 1-1 0 0,0-1 1 0 0,-1 0 0 0 0,1 0-1 0 0,0 0 1 0 0,-1 0 0 0 0,0-1-1 0 0,1 1-18 0 0,-32 15 121 0 0,11-8-87 0 0,9-6-57 0 0,-1-1-48 0 0,-1-1-61 0 0,-1-3-71 0 0,13 2 137 0 0,2-1-15 0 0,0 1-27 0 0,0-1-51 0 0,0 0-21 0 0,0 1-51 0 0,1-1-58 0 0,-1 1-67 0 0,1-1-69 0 0,-1 1-67 0 0,1-1-57 0 0,-1 0-52 0 0,1 1-177 0 0,-1-1-50 0 0,0 0-215 0 0,-1 0-576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05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6992 0 0,'0'0'157'0'0,"0"0"23"0"0,0 0 12 0 0,0 0 37 0 0,0 0 130 0 0,0 0 52 0 0,0 0 6 0 0,0 0 8 0 0,0 0 13 0 0,0 0 2 0 0,0 0 0 0 0,0 0-10 0 0,0 0-39 0 0,0 0-20 0 0,0 0-3 0 0,0 0-6 0 0,0 0-22 0 0,0 0-10 0 0,0 0-2 0 0,0 0-12 0 0,0 0-52 0 0,0 0-28 0 0,0 0-4 0 0,0 0-12 0 0,0 0-50 0 0,0 0-18 0 0,0 0-6 0 0,0 0-5 0 0,1 1-10 0 0,-1 0-181 0 0,1-1 40 0 0,0 2 85 0 0,1 0 22 0 0,3 4 377 0 0,-4-4-400 0 0,0-1-54 0 0,-1 0 73 0 0,0-1-12 0 0,1 0-13 0 0,-1 1-38 0 0,4 2-36 0 0,-2-2 31 0 0,-1 1 69 0 0,0-1 104 0 0,5 8 33 0 0,-1 1-37 0 0,5 10 97 0 0,0 2-106 0 0,-1-1-78 0 0,-7-16-55 0 0,-1 0 0 0 0,0 0 0 0 0,0 0 0 0 0,0 1 0 0 0,0 3-52 0 0,-1-3 69 0 0,1 1 0 0 0,0-1 0 0 0,0 0 0 0 0,2 4-69 0 0,3 12 171 0 0,-2 14-62 0 0,-2-12-36 0 0,0-9 14 0 0,1 9 101 0 0,-1 1-1 0 0,0 9-187 0 0,-2-6 184 0 0,0 0 86 0 0,0-12-43 0 0,0-14-147 0 0,0-1 0 0 0,0 2-86 0 0,0 0 67 0 0,2 9 338 0 0,-1-7-278 0 0,0-2-102 0 0,-1-2-57 0 0,1 1 97 0 0,-1-2 6 0 0,0 2 2 0 0,0 5-3 0 0,0 3-51 0 0,0-1-13 0 0,0 2 0 0 0,0-4 11 0 0,0-4 32 0 0,0 6-33 0 0,0 0-10 0 0,0 0 14 0 0,0-7 52 0 0,0-2 14 0 0,0 0 0 0 0,0 0 3 0 0,0 0 6 0 0,0 0-14 0 0,0 0-10 0 0,0 0-1 0 0,0 0 0 0 0,0 0 0 0 0,0 0-26 0 0,0 0-118 0 0,0 0-72 0 0,0 0 106 0 0,0 0-13 0 0,0 0-21 0 0,0 0-38 0 0,0 0-16 0 0,0 0-40 0 0,0 0-44 0 0,0 0-49 0 0,0 0-55 0 0,0 0-50 0 0,0 0-47 0 0,0 0-41 0 0,0 0-301 0 0,0 0-69 0 0,0 0-55 0 0,0 0-39 0 0,0 0-350 0 0,0 0-35 0 0,0 0-2740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10.3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1 114 4488 0 0,'0'0'99'0'0,"0"0"11"0"0,0 0 12 0 0,0 0-34 0 0,0 0 1 0 0,0 0 37 0 0,0 0 112 0 0,0 0 204 0 0,0 0 20 0 0,0 0-22 0 0,0 0-100 0 0,0 0-42 0 0,0 0-8 0 0,0 0-18 0 0,0 0-67 0 0,0 0-28 0 0,0 0-7 0 0,0 0 2 0 0,0 0 16 0 0,0 0 4 0 0,0 0 0 0 0,0 0 5 0 0,0 0 22 0 0,0 0 6 0 0,0 0 6 0 0,0 0 7 0 0,0 0 29 0 0,0 0 12 0 0,0 0 1 0 0,0 0-10 0 0,0 0-39 0 0,0-1-55 0 0,0 1-75 0 0,0-1-50 0 0,0-3-8 0 0,0 1 5 0 0,1 0 53 0 0,0 0 1 0 0,0 0-1 0 0,0 0 1 0 0,1 0-1 0 0,-1 0 1 0 0,2-1-102 0 0,5-8 268 0 0,0 1-35 0 0,1-1 9 0 0,7-6 115 0 0,3 5-45 0 0,2 4-52 0 0,1 2-53 0 0,-12 7-123 0 0,-4 1-52 0 0,-1 1 1 0 0,0 0 0 0 0,0 0-1 0 0,0 1 1 0 0,0-1 0 0 0,0 1 0 0 0,0 0-1 0 0,-1 0 1 0 0,1 1 0 0 0,-1-1-1 0 0,0 1 1 0 0,0 0 0 0 0,0 0 0 0 0,2 5-33 0 0,0-1 69 0 0,0 0-1 0 0,-1 1 1 0 0,3 5-69 0 0,8 26 166 0 0,-13-31-129 0 0,-1 0-1 0 0,0 0 0 0 0,-1 0 1 0 0,0 1-1 0 0,0-1-36 0 0,-1 7 54 0 0,0 0 0 0 0,-2 6-54 0 0,1-10 15 0 0,-1-1 0 0 0,-1 0 0 0 0,0 0 0 0 0,0-1 1 0 0,-1 2-16 0 0,-2 8-1 0 0,-6 14 55 0 0,-16 20-43 0 0,-22 43-11 0 0,11-24 0 0 0,27-53 0 0 0,1 1 0 0 0,-2 7 0 0 0,5-9 0 0 0,-1 0 0 0 0,-9 12 0 0 0,4-3 0 0 0,10-19 12 0 0,3-4-60 0 0,0-1 43 0 0,0 4 101 0 0,1-2 70 0 0,1 3 283 0 0,0-7-332 0 0,-1 1-89 0 0,0-2 60 0 0,0-1 0 0 0,0 0-1 0 0,0 0-6 0 0,0 0-1 0 0,0 0 0 0 0,29-2 353 0 0,-17-1-274 0 0,15-4 67 0 0,3 3-95 0 0,0 0-96 0 0,-13 1 120 0 0,0 2-1 0 0,15 0-154 0 0,15-1 259 0 0,-15-1-18 0 0,11-1 133 0 0,-16 0-165 0 0,-13 1-125 0 0,-8 1-34 0 0,-1 1-60 0 0,-3 1-86 0 0,-2 0 19 0 0,0 0 11 0 0,0 0-36 0 0,0 0-16 0 0,1 0-36 0 0,-1 0-41 0 0,1 0-46 0 0,-1 0-49 0 0,1 0-48 0 0,0 0-43 0 0,0 0-38 0 0,1 0-274 0 0,-1 0-65 0 0,0 0-51 0 0,0 0-36 0 0,0 0-320 0 0,0 0-32 0 0,0 0-2510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12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238 20 6192 0 0,'0'0'133'0'0,"0"0"23"0"0,0 0 13 0 0,0 0 41 0 0,0 0 120 0 0,0 0 57 0 0,0 0 12 0 0,0 0 1 0 0,0 0 0 0 0,0 0 0 0 0,0 0 0 0 0,0 0-28 0 0,0 0-118 0 0,0 0-50 0 0,0 0-10 0 0,0 0 28 0 0,0 0 129 0 0,2 1 53 0 0,19 5 461 0 0,1-5-105 0 0,0-2-106 0 0,1-2-107 0 0,0 1-96 0 0,0 0-115 0 0,3 1 70 0 0,1-2-62 0 0,-1 1-67 0 0,0 0-71 0 0,-12 2-93 0 0,3-3-32 0 0,8-1-5 0 0,0 3 36 0 0,-21 1-62 0 0,-3-2-32 0 0,2 0-18 0 0,8 4 62 0 0,-8-1-40 0 0,14 0 32 0 0,-14-1 13 0 0,-2 1-94 0 0,1 1 40 0 0,1 1 51 0 0,0 0 21 0 0,1 1 43 0 0,8 8-116 0 0,-11-8-5 0 0,-1-1 8 0 0,3 6 98 0 0,1 11 223 0 0,-4-8-204 0 0,-1-3-128 0 0,-1 0-111 0 0,1 2 8 0 0,0-2 36 0 0,-1 6 24 0 0,-3 1 54 0 0,-1 3 38 0 0,-4 12-28 0 0,4-19 11 0 0,-15 30-25 0 0,17-31-11 0 0,-2 0 0 0 0,1-1 0 0 0,-1 0 0 0 0,0 0 0 0 0,-1 0-1 0 0,-3 2 1 0 0,9-11 2 0 0,-41 42 71 0 0,11-20 18 0 0,9-7-14 0 0,6-5-28 0 0,3-2 17 0 0,13-9-66 0 0,0 0 0 0 0,0 0 0 0 0,0 0 1 0 0,-1 0-1 0 0,1 0 0 0 0,0 0 0 0 0,0 0 1 0 0,0 1-1 0 0,0-1 0 0 0,-1 0 0 0 0,1 0 0 0 0,0 0 1 0 0,0 0-1 0 0,0 1 0 0 0,0-1 0 0 0,0 0 0 0 0,0 0 1 0 0,-1 0-1 0 0,1 1 0 0 0,0-1 0 0 0,0 0 1 0 0,0 0-1 0 0,0 0 0 0 0,0 1 0 0 0,0-1 0 0 0,0 0 1 0 0,0 0-1 0 0,0 1 0 0 0,0-1 0 0 0,0 0 0 0 0,0 0 1 0 0,0 0-1 0 0,0 1 0 0 0,0-1 0 0 0,0 0 1 0 0,0 0-1 0 0,0 0 0 0 0,1 1 0 0 0,-1-1 0 0 0,0 0 1 0 0,0 0-1 0 0,0 0 0 0 0,0 1 0 0 0,0-1 1 0 0,0 0-1 0 0,1 0 0 0 0,-1 0 0 0 0,0 0 0 0 0,0 1 1 0 0,0-1-1 0 0,1 0 0 0 0,-1 0 0 0 0,0 0 0 0 0,0 0 0 0 0,10 6-1 0 0,-10-6 1 0 0,9 4 1 0 0,-3-1 1 0 0,0 0 0 0 0,0-1-1 0 0,0 0 1 0 0,0 0-1 0 0,1 0 1 0 0,5 0-2 0 0,9 3 52 0 0,2 0-51 0 0,-6-2-1 0 0,0 0-1 0 0,-1 1 1 0 0,11 4 0 0 0,9 2-63 0 0,-27-7 80 0 0,0 0-1 0 0,0 0 0 0 0,7 5-16 0 0,-2-1 63 0 0,-1 1 49 0 0,0 2-72 0 0,-4 2 48 0 0,1 9 114 0 0,-6 3 56 0 0,-3-13-74 0 0,-1 1 1 0 0,0 0-1 0 0,-1 3-184 0 0,-3 18 295 0 0,2-16-184 0 0,-2 5-298 0 0,-2 0 91 0 0,-5 4 75 0 0,-8 10 110 0 0,8-14-2 0 0,6-13-31 0 0,0-1 0 0 0,0 0 0 0 0,-7 6-56 0 0,-5 10 53 0 0,13-20-34 0 0,0 0 0 0 0,0 1 0 0 0,0-2 0 0 0,0 1 0 0 0,-4 2-19 0 0,-12 11 65 0 0,11-7-46 0 0,-2-1 0 0 0,1-1-1 0 0,-1 0 1 0 0,0 0-1 0 0,-1-1 1 0 0,0-1 0 0 0,0 0-1 0 0,-8 3-18 0 0,-2-1 32 0 0,-1-1 0 0 0,0 0 0 0 0,0-2-1 0 0,-10 1-31 0 0,15-4 18 0 0,0 0-1 0 0,0-1 1 0 0,-3-2-18 0 0,5 1 30 0 0,1-2 1 0 0,0 0-1 0 0,-14-4-30 0 0,18 3 17 0 0,-1-1 0 0 0,1 0-1 0 0,0 0 1 0 0,0-1-1 0 0,-6-4-16 0 0,-5-6 67 0 0,2-3 35 0 0,-62-68 202 0 0,81 84-304 0 0,0 1 0 0 0,1 0 0 0 0,-1 0 0 0 0,0 0 0 0 0,0 0 0 0 0,1 0 0 0 0,-1 0 0 0 0,1 0 0 0 0,-1-1 0 0 0,1 1 0 0 0,-1 0 0 0 0,1 0 0 0 0,0-1 0 0 0,-1 1 0 0 0,1 0 0 0 0,0-1 0 0 0,0 1 0 0 0,-3-16 0 0 0,1 14 2 0 0,3-19-20 0 0,-1 19-76 0 0,0-1 80 0 0,0-2 57 0 0,0 3-48 0 0,0 0-51 0 0,0-1-80 0 0,0 2-58 0 0,1-1-90 0 0,0 1-105 0 0,0 0-122 0 0,-1 1 203 0 0,0 1-48 0 0,0 0-45 0 0,0 0-40 0 0,0 0-287 0 0,0-1-66 0 0,0 1-53 0 0,0-1-37 0 0,0 0-335 0 0,0 0-32 0 0,0-3-2623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2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5840 0 0,'0'0'132'0'0,"0"0"17"0"0,0 0 11 0 0,0 0 47 0 0,0 0-75 0 0,0 2 110 0 0,0 4 4 0 0,1 1 108 0 0,-1 1 174 0 0,2 5 365 0 0,-1 0-51 0 0,-1-5-380 0 0,1-2-179 0 0,-1-3-185 0 0,0 0-36 0 0,0 1 278 0 0,1-1-116 0 0,1 1-69 0 0,1 0-53 0 0,-1 0-28 0 0,-1-2 23 0 0,1 7 174 0 0,-1 4 251 0 0,0-3-78 0 0,0-3-182 0 0,1-1-85 0 0,0 0-51 0 0,4 17 357 0 0,-4 2-64 0 0,-1-6-135 0 0,3 0-40 0 0,2 13 68 0 0,-1-1-36 0 0,2 15 74 0 0,1 15 61 0 0,1 2-55 0 0,-4-23-115 0 0,-4-30-169 0 0,0 1 0 0 0,0-1 0 0 0,1 1-1 0 0,1 1-71 0 0,0-3 96 0 0,-1 0 0 0 0,-1 0 0 0 0,1 6-96 0 0,3 17 240 0 0,-5-23-161 0 0,0 0 9 0 0,0-7-8 0 0,0-2-8 0 0,0 0-7 0 0,0 0-37 0 0,0 0-44 0 0,0 0-64 0 0,0 0-49 0 0,0 0-190 0 0,0 0 163 0 0,0 0-48 0 0,0 0-77 0 0,0 0 92 0 0,0 0-39 0 0,0 0-41 0 0,0 0-40 0 0,0 0-411 0 0,0 0 101 0 0,0 0-53 0 0,0 0-787 0 0,0 0-618 0 0,0 0-1175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2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263 18 6336 0 0,'0'0'141'0'0,"0"0"23"0"0,0 0 11 0 0,0 0-60 0 0,0 0-8 0 0,0 0 40 0 0,0 0 125 0 0,0 0 233 0 0,0 0 21 0 0,0 0-25 0 0,0 0-112 0 0,0 0-49 0 0,0 0-10 0 0,0 0-12 0 0,0 0-87 0 0,0 0-100 0 0,0-1-65 0 0,-3-2-17 0 0,2 2 12 0 0,-6-4 403 0 0,0 1-98 0 0,-2 2-83 0 0,0 1-68 0 0,-7 0 24 0 0,-8 2-5 0 0,4 0 7 0 0,2 0-58 0 0,0 1-44 0 0,-3 3-16 0 0,-11 4 15 0 0,24-7-105 0 0,3-1-22 0 0,3 0-11 0 0,0-1 0 0 0,0 1 0 0 0,1 0 1 0 0,-1-1-1 0 0,0 1 0 0 0,1 0 0 0 0,-1 0 1 0 0,1 0-1 0 0,-1 0 0 0 0,1 0 1 0 0,-2 1-1 0 0,-2 4 0 0 0,-1-1 0 0 0,1 1 0 0 0,1-1 0 0 0,-2 3 0 0 0,4-4 0 0 0,1 0 0 0 0,-1 0 0 0 0,1 0 0 0 0,0 0 0 0 0,0 0 0 0 0,1 1 0 0 0,-1 0 0 0 0,1 3 0 0 0,1 0 0 0 0,-1 1 0 0 0,2-1 0 0 0,0 5 0 0 0,0-8-4 0 0,-1 0 1 0 0,1 1 0 0 0,0-1 0 0 0,0 0 0 0 0,1 0 0 0 0,0 0 0 0 0,-1-1-1 0 0,3 3 4 0 0,29 35-39 0 0,-16-22 32 0 0,-11-13 8 0 0,0-1 1 0 0,0 0 0 0 0,1 0 0 0 0,0 0 0 0 0,0-1 0 0 0,0 0 0 0 0,7 2-2 0 0,-7-3 7 0 0,-1-1 0 0 0,1 2 0 0 0,-1-1 0 0 0,0 1-1 0 0,0 0 1 0 0,0 0 0 0 0,-1 1 0 0 0,0 0 0 0 0,0 0 0 0 0,1 2-7 0 0,-2 0 174 0 0,0 0 0 0 0,-1 1 0 0 0,2 3-174 0 0,-4-6 111 0 0,0 0 1 0 0,0 1-1 0 0,0-1 1 0 0,-1 0-1 0 0,0 1 1 0 0,0-1-1 0 0,-1 1 1 0 0,0 2-112 0 0,-2 27 537 0 0,1-31-461 0 0,0 0-1 0 0,0-1 1 0 0,0 1 0 0 0,-1 0 0 0 0,0-1 0 0 0,-1 2-76 0 0,1-2 48 0 0,0 0 0 0 0,0 0 0 0 0,-1-1 0 0 0,1 0 1 0 0,-3 3-49 0 0,2-3 33 0 0,1-1 1 0 0,-1 0 0 0 0,0 1 0 0 0,0-1-1 0 0,0-1 1 0 0,-2 2-34 0 0,2-1 28 0 0,-1 0-1 0 0,0-1 1 0 0,1 0-1 0 0,-1 0 1 0 0,0 0 0 0 0,-1 0-28 0 0,-26 0 132 0 0,14-5-99 0 0,-9-4 79 0 0,15 4-80 0 0,0 1-39 0 0,-2-2-17 0 0,-14-12 148 0 0,18 10-153 0 0,5 3-27 0 0,-1 0-37 0 0,1 0-43 0 0,0 0-51 0 0,-1 0-67 0 0,1 0-68 0 0,3 3 72 0 0,0 0-40 0 0,0 0-37 0 0,0 0-32 0 0,0 0-234 0 0,0-1-54 0 0,-1-1-765 0 0,-1-3-603 0 0,0-3-1146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39.4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5904 0 0,'0'0'169'0'0,"0"0"-37"0"0,0 0-7 0 0,0 0 44 0 0,0 0 142 0 0,0 0 265 0 0,0 0 22 0 0,0 0-21 0 0,0 0-94 0 0,0 0-41 0 0,0 0-8 0 0,0 0-29 0 0,0 0-112 0 0,0 0-49 0 0,0 0-10 0 0,0 0 8 0 0,0 0 46 0 0,0 0 22 0 0,0 0 2 0 0,0 0-12 0 0,0 0-51 0 0,0 0-22 0 0,0 0-3 0 0,0 0-6 0 0,0 0-23 0 0,0 0-16 0 0,0 0-32 0 0,0 1-63 0 0,3 5 31 0 0,6 10 139 0 0,-2-1-61 0 0,-3-7-65 0 0,0 0-1 0 0,-1 0 1 0 0,1 6-128 0 0,15 57 602 0 0,-11-34 342 0 0,4 36-944 0 0,-8-44 156 0 0,-1 1 58 0 0,10 68 663 0 0,-7-57-535 0 0,-5-30-247 0 0,-1-9-72 0 0,0 0 1 0 0,0-1-1 0 0,0 1 0 0 0,0 0 1 0 0,0-1-1 0 0,1 1 0 0 0,-1 0 1 0 0,1-1-1 0 0,-1 1 0 0 0,1 0-23 0 0,0-1 104 0 0,-1 1-6 0 0,0 5-24 0 0,0-6 6 0 0,0-1-38 0 0,0 0-125 0 0,0 0-82 0 0,0 0 61 0 0,0 0 30 0 0,0 0-32 0 0,0 0-14 0 0,0 0-33 0 0,0 0-38 0 0,0 0-43 0 0,0 0-45 0 0,0 0-45 0 0,0 0-40 0 0,0 0-35 0 0,0 0-260 0 0,0 0-60 0 0,0 0-47 0 0,0 0-34 0 0,0 0-1434 0 0,0 0-1269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4.2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6056 0 0,'0'0'176'0'0,"0"0"-44"0"0,1 1-68 0 0,-1 0-47 0 0,2 2-38 0 0,-1-2 50 0 0,0 0 25 0 0,-1 0 34 0 0,1 0 45 0 0,-1 0 51 0 0,4 9 440 0 0,1 1-83 0 0,-1 0-72 0 0,0 1-61 0 0,1 1 18 0 0,0 1-52 0 0,6 29 632 0 0,-7-30-763 0 0,-1-1-49 0 0,4 13 200 0 0,-6-12-192 0 0,6 60 781 0 0,-1-6-186 0 0,-3 0-52 0 0,-2-27 89 0 0,3 16-834 0 0,2-8 363 0 0,1-1-50 0 0,-1-21-138 0 0,-4-19-96 0 0,0 0 0 0 0,-1 1 0 0 0,0-1 1 0 0,0 3-80 0 0,-1-8 96 0 0,0-2-1 0 0,0 0-4 0 0,0 0-22 0 0,0 0 1 0 0,0 0 15 0 0,0 0-16 0 0,0-3 1 0 0,9-31 60 0 0,-3-3-51 0 0,-1 9 30 0 0,7-23-109 0 0,-6 27 3 0 0,5-11 12 0 0,7-18-15 0 0,2 12-13 0 0,-15 32-2 0 0,1 2-1 0 0,-1-1 1 0 0,6-5 15 0 0,5-2-55 0 0,-13 14 53 0 0,-1-1 0 0 0,1 1 0 0 0,0-1-1 0 0,-1 1 1 0 0,1 0 0 0 0,0 0 0 0 0,0 0-1 0 0,0 0 1 0 0,0 0 0 0 0,0 0 0 0 0,0 1-1 0 0,0 0 1 0 0,0 0 0 0 0,0 0 0 0 0,0 0 2 0 0,14 4-51 0 0,-4 1 51 0 0,-10-4 0 0 0,0 0 0 0 0,-1 0 0 0 0,1 0 0 0 0,0 1 0 0 0,-1-1 0 0 0,1 1 0 0 0,-1-1 0 0 0,0 1 0 0 0,1 0 0 0 0,-1 0 0 0 0,1 1 0 0 0,1 2 0 0 0,1 1 0 0 0,-1 0 0 0 0,0 0 0 0 0,-1 1 0 0 0,1-1 0 0 0,-1 1 0 0 0,-1 0 0 0 0,3 6 0 0 0,2 12 0 0 0,2 24 0 0 0,-2-15 0 0 0,-6-25 12 0 0,1 1-38 0 0,-1 16-166 0 0,-1-25 198 0 0,0 0-103 0 0,1 1-90 0 0,-1-1-74 0 0,1 0-52 0 0,0 0-43 0 0,1 3-930 0 0,-1-3 764 0 0,0 0 65 0 0,0 0 270 0 0,-1-1 35 0 0,0 1 23 0 0,1-1 65 0 0,-1 0 74 0 0,0 0 82 0 0,1 2-1454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4.5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8088 0 0,'0'0'234'0'0,"2"1"-4"0"0,7 4-180 0 0,-5 1-30 0 0,-2-3 19 0 0,-1-1 20 0 0,12 16 430 0 0,-6-8 30 0 0,0 1-1 0 0,0 0 1 0 0,2 7-519 0 0,0 6 619 0 0,-2 0 11 0 0,-1-4-189 0 0,0-1-44 0 0,10 38 680 0 0,-13-40-949 0 0,-2 5-79 0 0,-1-21-113 0 0,0-1-33 0 0,0 1-66 0 0,0 0 43 0 0,0 4-167 0 0,0-3 121 0 0,0-1-93 0 0,0-1 82 0 0,0 0-39 0 0,0 0-93 0 0,0 1-45 0 0,0-1-42 0 0,0 0-35 0 0,0 1-126 0 0,0-1-36 0 0,0 0-1308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4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9 9672 0 0,'0'0'-54'0'0,"0"0"40"0"0,-1-1 78 0 0,0 1 84 0 0,-2-2 283 0 0,2 1-337 0 0,0 0-45 0 0,-1 0-72 0 0,1 1-111 0 0,1-1 6 0 0,-1 1-43 0 0,1 0-48 0 0,-1-1-52 0 0,1 1-56 0 0,0 0-59 0 0,-1 0-64 0 0,1 0-69 0 0,0 0-771 0 0,0 0-742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5.4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91 5384 0 0,'0'0'116'0'0,"0"0"17"0"0,0 0 12 0 0,1-2-14 0 0,8-15-103 0 0,-7 13 35 0 0,-1 3 41 0 0,-1 0 120 0 0,-1-2 216 0 0,1-1-65 0 0,0 0-50 0 0,1 0-35 0 0,-1-12 668 0 0,-2 12-587 0 0,-2-1 67 0 0,-9-3 77 0 0,8 5-251 0 0,0 1 0 0 0,0 0-1 0 0,0 0 1 0 0,0 0-1 0 0,-4-1-263 0 0,-5 1 423 0 0,3 1-124 0 0,-1 0-63 0 0,1 2-82 0 0,-1 0-96 0 0,2 1 32 0 0,0 1-45 0 0,-18 7-50 0 0,9-3 21 0 0,18-6-9 0 0,-1 1 0 0 0,0-1-1 0 0,0 0 1 0 0,0 1 0 0 0,1-1-1 0 0,-1 1 1 0 0,1-1 0 0 0,-2 2-7 0 0,-7 11-12 0 0,4-1-50 0 0,7-1 65 0 0,0-9-15 0 0,4 14-40 0 0,2-8 51 0 0,-2-4-10 0 0,25 31-13 0 0,-15-22-16 0 0,0 0 1 0 0,8 5 39 0 0,24 14-140 0 0,5 0 140 0 0,-49-31-2 0 0,18 11-2 0 0,0-1 49 0 0,5 2 80 0 0,-1 2 83 0 0,-1 2 87 0 0,-2 2 92 0 0,-22-20-387 0 0,12 14 322 0 0,-1 3 71 0 0,-10-16-342 0 0,0 1 0 0 0,0 0 0 0 0,-1-1 0 0 0,1 1-1 0 0,-1 0 1 0 0,1 0 0 0 0,-1 0 0 0 0,1 0 0 0 0,-1 0-51 0 0,0-1 30 0 0,0 0 0 0 0,0 0 0 0 0,0 0 1 0 0,-1 0-1 0 0,1 0 0 0 0,0 0 0 0 0,0 0 0 0 0,-1 0 1 0 0,1 0-1 0 0,-1 0 0 0 0,1 0 0 0 0,-1 0 0 0 0,1 0 1 0 0,-1 0-1 0 0,1 0 0 0 0,-1 0 0 0 0,0 0-30 0 0,-10 10 262 0 0,-1 0-48 0 0,-1 0-44 0 0,-1-2-43 0 0,0-1-39 0 0,-1-2-37 0 0,-16 1-47 0 0,17-5-42 0 0,-1 0-23 0 0,5-1-17 0 0,2-2-23 0 0,0 0-42 0 0,5 1 39 0 0,0-1 44 0 0,-5-1-19 0 0,4 1 5 0 0,2 1-7 0 0,0-1-38 0 0,-1 0-62 0 0,1 0-65 0 0,-1 1-76 0 0,0-1-87 0 0,2 0 65 0 0,-1 0-51 0 0,1 1-44 0 0,-1-1-39 0 0,0 0-140 0 0,0 1-38 0 0,-1-1-170 0 0,-1-1-453 0 0,4 2 1272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6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5904 0 0,'0'0'132'0'0,"0"0"17"0"0,0 0 11 0 0,0 0 35 0 0,0 0 118 0 0,0 0 51 0 0,1 2 11 0 0,5 7 39 0 0,1-1-40 0 0,0 1-38 0 0,0 0-35 0 0,2 2 23 0 0,0 0-40 0 0,7 12 187 0 0,9 32 404 0 0,-18-38-491 0 0,-1 1 1 0 0,0 4-385 0 0,4 8 331 0 0,1 11 118 0 0,-7-22-252 0 0,3 8 56 0 0,1 6 83 0 0,-4-10-30 0 0,-2-8-99 0 0,1 3 46 0 0,-1-6-14 0 0,-2-2 40 0 0,1 0 99 0 0,-1-9-178 0 0,0-1-7 0 0,0 0-26 0 0,0 0-9 0 0,0 0-4 0 0,0 0-12 0 0,0 0-36 0 0,0 0-12 0 0,0-2 2 0 0,-1-1-40 0 0,-7-9-14 0 0,4 4 8 0 0,1 0-28 0 0,0 0 0 0 0,1-1 0 0 0,0 1 0 0 0,1-1 0 0 0,-1-4-22 0 0,1-6 22 0 0,0-1 0 0 0,1 0 0 0 0,3-10-22 0 0,-1 4 21 0 0,2 1 0 0 0,1-1 0 0 0,4-11-21 0 0,-6 28-6 0 0,0 0 0 0 0,0 1 1 0 0,0-1-1 0 0,1 1 0 0 0,1 0 1 0 0,-1 0-1 0 0,1 1 0 0 0,1-1 1 0 0,-1 1-1 0 0,1 0 0 0 0,6-5 6 0 0,-3 4-81 0 0,13-7 87 0 0,-15 11-65 0 0,0 0-79 0 0,-3 2 16 0 0,0 1-38 0 0,1-1-43 0 0,-1 1-48 0 0,1 0-53 0 0,0 0-58 0 0,0 0-63 0 0,0 0-68 0 0,-4 1 139 0 0,0 0-49 0 0,1 0-44 0 0,-1 0-39 0 0,1 0-140 0 0,-1 0-38 0 0,1 0-170 0 0,1 0-458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7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 62 6688 0 0,'0'0'197'0'0,"0"0"14"0"0,0-1-40 0 0,-1-1 55 0 0,-4-3 212 0 0,4 3-265 0 0,-1 1 44 0 0,1 0-105 0 0,-6-3 579 0 0,-13-5 1118 0 0,12 7-1230 0 0,0 2-103 0 0,4 0-290 0 0,0 1-42 0 0,0 1-46 0 0,-1 0-53 0 0,4-1-24 0 0,-1 0 0 0 0,1 0 0 0 0,-1 0 1 0 0,1 0-1 0 0,0 0 0 0 0,-1 1 0 0 0,1-1 0 0 0,0 0 0 0 0,0 1 0 0 0,0-1 1 0 0,0 1-1 0 0,0-1 0 0 0,-1 2-21 0 0,-3 14 84 0 0,2-5-94 0 0,1 0 29 0 0,-1 1 0 0 0,1 0-1 0 0,1 0-18 0 0,0 68-7 0 0,1-52 12 0 0,0-18-5 0 0,1 0 0 0 0,1 1 0 0 0,0-1 0 0 0,0-1 0 0 0,1 1 0 0 0,0 0 0 0 0,3 5 0 0 0,11 20 64 0 0,-9-26-64 0 0,1-5 0 0 0,-7-4 10 0 0,0-1 1 0 0,0 0-1 0 0,-1 0 1 0 0,1 0-1 0 0,0 0 1 0 0,0 0-1 0 0,0 0 1 0 0,-1 0-1 0 0,1-1 1 0 0,0 1-1 0 0,0-1 1 0 0,-1 1-1 0 0,1-1 1 0 0,0 0-1 0 0,-1 1 1 0 0,1-1 0 0 0,-1 0-1 0 0,1 0 1 0 0,-1 0-1 0 0,1 0 1 0 0,-1-1-1 0 0,1 0-10 0 0,14-15 165 0 0,-2-2 58 0 0,-7 10-66 0 0,5-11 102 0 0,-1-1-65 0 0,-1-2-52 0 0,-2-1-43 0 0,1-6 10 0 0,-2 0 0 0 0,0-6-109 0 0,-3 11 87 0 0,0-1-43 0 0,-1-2-31 0 0,-1-21-13 0 0,-3 45-1 0 0,1 3 1 0 0,0 0-1 0 0,0 0 0 0 0,0 0 1 0 0,0 0-1 0 0,0 0 1 0 0,0 0-1 0 0,0 0 0 0 0,1 0 1 0 0,-1 0-1 0 0,0 0 1 0 0,1 0-1 0 0,-1 0 0 0 0,0 0 1 0 0,1 0-1 0 0,-1 1 0 0 0,1-1 1 0 0,0-1 0 0 0,0 0-56 0 0,0 5 4 0 0,2 5 85 0 0,-2-7-26 0 0,7 23 116 0 0,-2 2-53 0 0,0-2-40 0 0,1 4 61 0 0,0 0-47 0 0,0 3-40 0 0,2 0 1 0 0,2 3-5 0 0,-2-8 0 0 0,-4-11 3 0 0,1 0-1 0 0,0-1 1 0 0,1 1-1 0 0,7 9-2 0 0,-7-11 25 0 0,-6-11-55 0 0,1 1-39 0 0,-1-1-52 0 0,0 1-66 0 0,0-1-77 0 0,0-1-90 0 0,-1 0 131 0 0,0-1-35 0 0,1 1-350 0 0,-1-1 83 0 0,0 0-47 0 0,0 0-676 0 0,0 0-534 0 0,0 0-1012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8.9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44 6968 0 0,'0'0'157'0'0,"0"0"23"0"0,-2-1 11 0 0,-3-1-64 0 0,-1-1-66 0 0,-1 0-47 0 0,-9-2-39 0 0,10 4 51 0 0,1 0 24 0 0,0 0 34 0 0,1 0 42 0 0,-1 0 49 0 0,-5 0 244 0 0,3 0-120 0 0,-12 0 440 0 0,10 3-392 0 0,2-1-155 0 0,-14 5 358 0 0,18-5-462 0 0,-1 0 0 0 0,1 1 0 0 0,0 0 0 0 0,0-1 0 0 0,-1 1 0 0 0,1 1 0 0 0,0-1 0 0 0,0 1-88 0 0,-32 32 606 0 0,6 5-67 0 0,6 4-68 0 0,7 3-70 0 0,6 2-72 0 0,8 0-73 0 0,7 1-75 0 0,-2-38-129 0 0,0 1 1 0 0,4 10-53 0 0,-4-18 26 0 0,-1 0 0 0 0,0 0 1 0 0,1 0-1 0 0,0 0 1 0 0,0 0-1 0 0,1-1 0 0 0,-1 1 1 0 0,1-1-1 0 0,0 0 1 0 0,0 0-1 0 0,0 0 0 0 0,1-1 1 0 0,0 1-27 0 0,-1-1 27 0 0,0-1 0 0 0,0 0-1 0 0,0 0 1 0 0,0 0 0 0 0,0-1 0 0 0,0 1 0 0 0,1-1 0 0 0,-1 0-1 0 0,2 0-26 0 0,-2 0 41 0 0,0-1-1 0 0,0 0 1 0 0,1 0 0 0 0,-1 0-1 0 0,0-1 1 0 0,3 0-41 0 0,32-11 405 0 0,-30 8-279 0 0,0-1 1 0 0,-1 1-1 0 0,1-1 0 0 0,-1-1 0 0 0,-1 0 1 0 0,1 0-1 0 0,-1 0 0 0 0,5-6-126 0 0,9-15 333 0 0,-3-5-21 0 0,-6-2-65 0 0,0-18-77 0 0,-8 19-115 0 0,-1 5-82 0 0,-3 1-92 0 0,-1 3-69 0 0,-1 1-95 0 0,-1-1-110 0 0,0 12 151 0 0,1 0-33 0 0,1 6 65 0 0,-3-9-180 0 0,3 10 198 0 0,0-1-95 0 0,0 3 102 0 0,1 0-34 0 0,-1 0-68 0 0,1 0-52 0 0,-1 0-58 0 0,1 0-64 0 0,-1 0-70 0 0,1 0-75 0 0,-1 0-82 0 0,1 0-87 0 0,-1-4-1004 0 0,1-1-996 0 0</inkml:trace>
  <inkml:trace contextRef="#ctx0" brushRef="#br0" timeOffset="355.05">397 28 7688 0 0,'2'2'166'0'0,"8"14"121"0"0,0 1-102 0 0,1 5-50 0 0,3 13 4 0 0,-8-17-46 0 0,0 0 46 0 0,-3-6-9 0 0,1 0 38 0 0,-2-2 7 0 0,1 0 35 0 0,-1 0 39 0 0,0 0 44 0 0,9 29 478 0 0,1-1 70 0 0,2 4 164 0 0,-3 2 105 0 0,-2-9-104 0 0,8 14 558 0 0,-17-47-1292 0 0,0-2-44 0 0,0 0-11 0 0,0 0-7 0 0,0 0-29 0 0,0 0-12 0 0,0 0-1 0 0,0 0-9 0 0,0-25 11 0 0,1 0-42 0 0,-1 0-37 0 0,1-1-34 0 0,3-27-27 0 0,3 1-88 0 0,-4 33-1 0 0,1-1-1 0 0,1 1 1 0 0,1 0-1 0 0,0 1 1 0 0,2-1-1 0 0,3-4 60 0 0,-5 12-38 0 0,0 0-1 0 0,1 1 0 0 0,6-8 39 0 0,-7 11-15 0 0,0 1 0 0 0,1 0 0 0 0,-1 0 0 0 0,1 0 0 0 0,0 1-1 0 0,0 0 1 0 0,1 0 0 0 0,0 0 0 0 0,0 1 0 0 0,0 1-1 0 0,0-1 1 0 0,0 1 0 0 0,1 1 0 0 0,-1 0 0 0 0,1 0-1 0 0,0 0 1 0 0,0 1 0 0 0,0 0 0 0 0,0 1 0 0 0,-1 0-1 0 0,1 0 1 0 0,0 1 0 0 0,2 1 15 0 0,-4-1-27 0 0,26 4-8 0 0,-3 3 103 0 0,-24-6-34 0 0,1 0-1 0 0,-1 1 1 0 0,0 0-1 0 0,0 0 1 0 0,0 0 0 0 0,0 1-1 0 0,0 0 1 0 0,1 1-34 0 0,12 13 252 0 0,-14-13-130 0 0,0 0 0 0 0,0 1 0 0 0,-1 0 0 0 0,1 0 0 0 0,-2 0 0 0 0,1 0 0 0 0,2 6-122 0 0,5 16 312 0 0,-5-6-93 0 0,0-1-36 0 0,-2 1-36 0 0,0-1-35 0 0,-2 1-37 0 0,0-1-34 0 0,-1 2-36 0 0,0 0-35 0 0,-1-18-181 0 0,0 0 89 0 0,0 2 74 0 0,0 0 97 0 0,0 0 58 0 0,0 11 308 0 0,-1-10-280 0 0,1-3-91 0 0,0 0-44 0 0,0 0-57 0 0,0 0-65 0 0,0 1-105 0 0,-1-1-109 0 0,1-2 122 0 0,0 0-33 0 0,0-1-34 0 0,0 1-36 0 0,-1 0-39 0 0,1-1-39 0 0,0 1-43 0 0,0 0-43 0 0,0-1-46 0 0,-1 1-47 0 0,1-1-50 0 0,0 1-50 0 0,-1 0-519 0 0,0 1-35 0 0,-1 5-2577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7.8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137 0 7072 0 0,'0'0'202'0'0,"0"0"-79"0"0,0 0 34 0 0,0 0 281 0 0,0 0 66 0 0,0 0 9 0 0,0 0-1 0 0,0 0-28 0 0,1 2-17 0 0,4 11 47 0 0,-1 0-86 0 0,0 0-79 0 0,0 0-69 0 0,-1 1-61 0 0,1 0-55 0 0,-1 0-44 0 0,0 0-38 0 0,1 8-10 0 0,4 11-28 0 0,2 11 104 0 0,-3 2 57 0 0,6 93 559 0 0,-12-131-721 0 0,4 131 801 0 0,-5-92-526 0 0,0 3 45 0 0,0-4-11 0 0,0-44-315 0 0,0-2-115 0 0,0 0-13 0 0,0 0 28 0 0,0 0-19 0 0,0 0-55 0 0,0 0-140 0 0,0 0-255 0 0,0 0 309 0 0,0 0-1 0 0,0 0-47 0 0,0 0-104 0 0,0 0-123 0 0,0 0-109 0 0,0 0 93 0 0,0 0-42 0 0,0-1-644 0 0,0-1-499 0 0,0-3-956 0 0</inkml:trace>
  <inkml:trace contextRef="#ctx0" brushRef="#br0" timeOffset="456.77">1 389 6000 0 0,'0'0'174'0'0,"1"0"-7"0"0,5-2-82 0 0,-1 0 45 0 0,0 1 43 0 0,0-1 35 0 0,4-1 197 0 0,0 0 61 0 0,19-7 1217 0 0,-15 6-1021 0 0,-7 1-369 0 0,0 0-39 0 0,0 1-48 0 0,1-1-56 0 0,1-1 145 0 0,2 0-32 0 0,9-4 177 0 0,5-2-29 0 0,10-3 70 0 0,-25 10-351 0 0,41-13 276 0 0,-15 8-185 0 0,-7 2-97 0 0,2 0-79 0 0,22-5-52 0 0,-9 2 22 0 0,3 1-15 0 0,-1 5-27 0 0,-1 6-50 0 0,-20 3-69 0 0,-3 4-53 0 0,-16-7 125 0 0,0 0-1 0 0,-1 0 1 0 0,1 1 0 0 0,-1 0-1 0 0,0 0 1 0 0,1 0-1 0 0,-2 0 1 0 0,1 1 0 0 0,-1-1-1 0 0,2 2 75 0 0,10 24-347 0 0,-4 3 94 0 0,-5-10 166 0 0,-2 0 85 0 0,-1 11 8 0 0,2 10 52 0 0,-1-20 11 0 0,1 13 100 0 0,-1-10-29 0 0,-2-5-14 0 0,0 5 44 0 0,0-8-39 0 0,-2-6 5 0 0,-1-1 61 0 0,1-10-135 0 0,0-2-106 0 0,0 0-48 0 0,0 0 16 0 0,0 0 9 0 0,0 0-35 0 0,0 0-17 0 0,0 0-36 0 0,0 0-40 0 0,0 0-47 0 0,0 0-49 0 0,0 0-46 0 0,0 0-41 0 0,0 0-36 0 0,0 0-123 0 0,0 0-35 0 0,0 0-1269 0 0</inkml:trace>
  <inkml:trace contextRef="#ctx0" brushRef="#br0" timeOffset="717.07">576 203 8864 0 0,'0'0'200'0'0,"0"0"33"0"0,0 0 14 0 0,1-2-61 0 0,2-4-124 0 0,1-3-3 0 0,-1 3 70 0 0,6-7 246 0 0,-4 9-292 0 0,1 1-39 0 0,-3 2-81 0 0,0-1 34 0 0,11-6 167 0 0,-10 5-161 0 0,1-1-97 0 0,-2 3-1 0 0,-1-1-41 0 0,1 1-45 0 0,0-1-50 0 0,-2 2 2 0 0,1-1-37 0 0,1-1-361 0 0,1 0-255 0 0,2-1-586 0 0,-5 3 1420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6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0 442 5904 0 0,'0'-1'107'0'0,"1"1"-48"0"0,3 0-11 0 0,-1 1 5 0 0,-2-1 14 0 0,1 1 40 0 0,4 2-243 0 0,1 0 87 0 0,0 0 79 0 0,1-1 71 0 0,4 0 168 0 0,1-1 117 0 0,0-2 91 0 0,0 0 63 0 0,23-8 1089 0 0,-22 3-984 0 0,-6 2-326 0 0,-1 0-38 0 0,-1-1-45 0 0,0 0-55 0 0,12-12 623 0 0,-14 12-626 0 0,0 0-28 0 0,0 1-62 0 0,-3 3-57 0 0,0-1-1 0 0,-1 1 0 0 0,1 0 1 0 0,0-1-1 0 0,-1 1 0 0 0,1-1 0 0 0,-1 1 1 0 0,1-1-1 0 0,-1 1 0 0 0,0-1-30 0 0,3-9 133 0 0,-2 9-109 0 0,0 0 1 0 0,0 0-1 0 0,0-1 0 0 0,-1 1 0 0 0,1 0 0 0 0,-1-1 1 0 0,1 1-1 0 0,-1-2-24 0 0,-3-18 118 0 0,1 15-90 0 0,-1 1 1 0 0,0 0 0 0 0,0 0-1 0 0,0 0 1 0 0,-4-5-29 0 0,5 9 12 0 0,0-1 0 0 0,0 1 1 0 0,0 0-1 0 0,0 0 0 0 0,-1 0 0 0 0,1 0 0 0 0,-1 0 0 0 0,1 0 1 0 0,-1 1-1 0 0,0-1 0 0 0,1 1 0 0 0,-1 0 0 0 0,-1-1-12 0 0,0 1 30 0 0,1 0 0 0 0,-1 0 0 0 0,1 0 0 0 0,-1 1-1 0 0,1-1 1 0 0,-4 1-30 0 0,3 1 91 0 0,0 0-33 0 0,-11 9 59 0 0,1 9-27 0 0,-2 16-98 0 0,9-20 14 0 0,3-2-6 0 0,0 0 0 0 0,1 0 0 0 0,0 1 0 0 0,1-1 0 0 0,1 1 0 0 0,-1 11 0 0 0,1-6 0 0 0,1-4 0 0 0,0 0 0 0 0,1 0 0 0 0,1-1 0 0 0,0 1 0 0 0,1-1 0 0 0,0 1 0 0 0,2-1 0 0 0,5 14 0 0 0,-8-23 0 0 0,0 0 0 0 0,1-1 0 0 0,-1 1 0 0 0,1 0 0 0 0,0-1 0 0 0,1 0 0 0 0,-1 0 0 0 0,1 0 0 0 0,0 0 0 0 0,0 0 0 0 0,0-1 0 0 0,0 0 0 0 0,1 1 0 0 0,-1-2 0 0 0,1 1 0 0 0,0 0 0 0 0,0-1 0 0 0,0 0 0 0 0,0 0 0 0 0,0-1 0 0 0,0 1 0 0 0,1-1 0 0 0,-1 0 0 0 0,0-1 0 0 0,2 1 0 0 0,0-1-123 0 0,-1-1 45 0 0,1 0 39 0 0,-1 0 34 0 0,7-3 82 0 0,-8 1 8 0 0,0 1 0 0 0,0-1 0 0 0,0 0 0 0 0,3-2-85 0 0,2-3 54 0 0,-2 1-87 0 0,-1 0-104 0 0,-3 3 20 0 0,0 0-36 0 0,-1 0-40 0 0,1 0-43 0 0,-1 0-47 0 0,0-1-50 0 0,0 1-53 0 0,1 0-58 0 0,-1 0-59 0 0,0-1-65 0 0,0 1-67 0 0,0 0-70 0 0,2-4-900 0 0,2-6-906 0 0</inkml:trace>
  <inkml:trace contextRef="#ctx0" brushRef="#br0" timeOffset="272.27">478 1 6056 0 0,'0'0'176'0'0,"0"0"-36"0"0,0 0 12 0 0,1 0 71 0 0,0 1 207 0 0,3 6 125 0 0,-1-1-45 0 0,1 1-41 0 0,-1 0-40 0 0,0 1-37 0 0,-1 0-35 0 0,4 8 264 0 0,-3-6-306 0 0,0-1-35 0 0,4 10 193 0 0,3 6 219 0 0,-1 1-1 0 0,1 5-691 0 0,3 26 851 0 0,-7-21-365 0 0,0 0-43 0 0,-2 0-52 0 0,0 0-59 0 0,0-4-26 0 0,2 13 9 0 0,0-8-70 0 0,-5-8-145 0 0,0 1-27 0 0,-1-27-260 0 0,1 0 79 0 0,-1 0 68 0 0,1-1 53 0 0,-1 0 67 0 0,2 1 286 0 0,-2-3-257 0 0,0 1-93 0 0,0-1-113 0 0,1 0-67 0 0,-1 0-92 0 0,0 0-108 0 0,1 1-120 0 0,-1-1 192 0 0,0 0-35 0 0,0 0-37 0 0,1 1-39 0 0,-1-1-40 0 0,0 1-42 0 0,0 0-44 0 0,1-1-46 0 0,0 3-1422 0 0,2 4-1143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4:53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0 7424 0 0,'0'0'166'0'0,"0"0"29"0"0,0 0 12 0 0,0 0 21 0 0,0 0 84 0 0,0 0 37 0 0,0 0 10 0 0,0 0-6 0 0,0 0-26 0 0,0 0-9 0 0,0 0-4 0 0,0 0-4 0 0,0 0-54 0 0,0 1-110 0 0,0 0-71 0 0,0 3-12 0 0,0-1 7 0 0,2 19 592 0 0,0-10-363 0 0,-1 0-100 0 0,-1 0 26 0 0,2 0-38 0 0,1 11 106 0 0,1 0-54 0 0,2 14 94 0 0,2 13 78 0 0,-1 42 214 0 0,1 1-95 0 0,2 12-17 0 0,-7-73-367 0 0,1 15 326 0 0,-2 4-472 0 0,-1-18 171 0 0,3-1-44 0 0,0 31 83 0 0,-4-62-435 0 0,0-1 70 0 0,0 1 63 0 0,0-1 55 0 0,0 0 54 0 0,0 1 56 0 0,0-1 69 0 0,0 0 136 0 0,-1 0 48 0 0,1 1-158 0 0,0-1-88 0 0,0 0-74 0 0,0 1-74 0 0,0 0-77 0 0,0-1-89 0 0,0 1-100 0 0,0 0-29 0 0,0 1-85 0 0,0-1-91 0 0,0 0-97 0 0,1 1-105 0 0,-1 0-110 0 0,0 0-118 0 0,0 0-124 0 0,0-2-802 0 0,0 0-1068 0 0</inkml:trace>
  <inkml:trace contextRef="#ctx0" brushRef="#br0" timeOffset="297.2">0 456 5520 0 0,'0'0'158'0'0,"1"0"64"0"0,0-1-80 0 0,0 1-46 0 0,4-1 55 0 0,-3 0-58 0 0,-1 1 11 0 0,0 0 41 0 0,0-1 47 0 0,1 1 58 0 0,5-2 218 0 0,0 0-42 0 0,0 0-39 0 0,0 0-38 0 0,0 0-35 0 0,0 0-32 0 0,7-2 191 0 0,-6 1-240 0 0,0 0-34 0 0,9-4 113 0 0,3-1-52 0 0,10-5 6 0 0,-21 9-410 0 0,0 0 101 0 0,0 1 80 0 0,-1-1 57 0 0,20-8 319 0 0,-17 6-298 0 0,-4 3-96 0 0,-1 1-43 0 0,0-2-53 0 0,1 1-61 0 0,-2 1-30 0 0,0-1-54 0 0,0 1-59 0 0,0-1-64 0 0,0 0-70 0 0,1 0-73 0 0,-1 1-81 0 0,-1-1-84 0 0,4-2-695 0 0,2-1-773 0 0,-10 5 2093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0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49 6392 0 0,'-1'0'148'0'0,"-1"1"-50"0"0,-11 0 137 0 0,2-3-281 0 0,-2 1 111 0 0,1-1 94 0 0,-1 1 76 0 0,2 1 28 0 0,-1 0 36 0 0,-24 3 771 0 0,22 1-644 0 0,8-2-352 0 0,0 1 1 0 0,1-1 0 0 0,0 1-1 0 0,-1 0 1 0 0,1 0-1 0 0,0 1 1 0 0,1 0 0 0 0,-1-1-1 0 0,1 2 1 0 0,-1-1-1 0 0,1 0 1 0 0,-1 2-75 0 0,-18 28 359 0 0,12-17-228 0 0,1 0-44 0 0,6-11-67 0 0,-6 16 31 0 0,3 1 53 0 0,3 6 71 0 0,3-19-70 0 0,1 0 1 0 0,0 1 0 0 0,1 2-106 0 0,7 31 310 0 0,1-16-146 0 0,1-6-74 0 0,1-2-57 0 0,-3-7-13 0 0,0-2 35 0 0,4 2 48 0 0,8 1 97 0 0,-18-13-172 0 0,1 0 1 0 0,-1 0 0 0 0,1 0-1 0 0,0 0 1 0 0,0 0 0 0 0,-1-1-1 0 0,1 1 1 0 0,0-1 0 0 0,0 0-1 0 0,-1 0 1 0 0,1 0 0 0 0,3 0-29 0 0,-3-1 21 0 0,0 1 0 0 0,1-1 1 0 0,-1 0-1 0 0,0 0 1 0 0,0 0-1 0 0,0-1 1 0 0,3 0-22 0 0,9-7 298 0 0,0-1 0 0 0,0 0 1 0 0,-1-1-1 0 0,-1-1 0 0 0,0 0 1 0 0,0-1-299 0 0,14-18 557 0 0,-3-2-56 0 0,-20 27-423 0 0,0 0 1 0 0,-1-1 0 0 0,0 1 0 0 0,2-5-79 0 0,-3 4 67 0 0,0 0 0 0 0,0-1-1 0 0,-1 1 1 0 0,1-2-67 0 0,-1-30 213 0 0,-8 0-58 0 0,-6 2-63 0 0,-5 1-69 0 0,-6 5-73 0 0,-3 4-78 0 0,0 10-199 0 0,15 12 132 0 0,5 3 48 0 0,0 0-37 0 0,0 1-45 0 0,0 0-51 0 0,1 0 1 0 0,-1 1-46 0 0,1 1-49 0 0,0-1-55 0 0,0 1-58 0 0,0 1-64 0 0,0 0-66 0 0,0 0-72 0 0,-5 5-637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00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 7976 0 0,'0'2'174'0'0,"2"19"-62"0"0,2-6 81 0 0,0 0-1 0 0,3 7-192 0 0,0-3 110 0 0,-1 1-67 0 0,-4-11-22 0 0,0 1 42 0 0,3 9 167 0 0,-1 0 113 0 0,0 1 80 0 0,8 33 860 0 0,-6-31-791 0 0,-3-9-262 0 0,0-1-42 0 0,0 0-51 0 0,1 0-61 0 0,-2-4 194 0 0,3 14 293 0 0,-4-13-274 0 0,0-1 65 0 0,-1-4-131 0 0,0 0 40 0 0,0 0-173 0 0,0-1 56 0 0,-1 1 79 0 0,-1 0 159 0 0,-1-2-27 0 0,0-2-180 0 0,1 0-90 0 0,0-1-72 0 0,-11-8 163 0 0,2-4-51 0 0,9 9-104 0 0,0-1 0 0 0,0 1 1 0 0,1 0-1 0 0,-1-1 0 0 0,1 0 0 0 0,-1-2-23 0 0,0-9 35 0 0,1 0-1 0 0,0-1 1 0 0,1-8-35 0 0,0 14 29 0 0,1-16 13 0 0,4-1-35 0 0,-1 9-34 0 0,2 0-1 0 0,0 1 1 0 0,1-1 0 0 0,1 1-1 0 0,8-13 28 0 0,-10 21-128 0 0,1 1 89 0 0,0 0 61 0 0,15-11 148 0 0,-12 12-135 0 0,-3 4-50 0 0,0 1-42 0 0,0-1-50 0 0,1 1-60 0 0,-3 1 5 0 0,1 1-39 0 0,-1 0-43 0 0,1-1-47 0 0,0 2-49 0 0,0-1-54 0 0,-1 1-57 0 0,1-1-61 0 0,-5 1 170 0 0,0 0-46 0 0,1 0-41 0 0,-1 0-36 0 0,0 0-134 0 0,0 0-34 0 0,3 0-1392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01.0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0 308 7568 0 0,'2'1'166'0'0,"19"5"71"0"0,0-5 79 0 0,-6-3-42 0 0,-1-3 67 0 0,-6 1-88 0 0,1 0 33 0 0,-1-1 38 0 0,0-1 40 0 0,-1 1 43 0 0,0-2 46 0 0,0 1 50 0 0,-1-1 53 0 0,0-1-210 0 0,0 0-44 0 0,-1 0-41 0 0,-1-1-38 0 0,4-8 121 0 0,-2-2-113 0 0,-3 2-98 0 0,-1 0-51 0 0,-2 10-62 0 0,0 0 0 0 0,-1 0 0 0 0,0 0 0 0 0,0 0-1 0 0,0 0 1 0 0,-1 0 0 0 0,0-1-20 0 0,-8-14 117 0 0,6 14-67 0 0,0 0-20 0 0,0 1 0 0 0,0 0-1 0 0,0 0 1 0 0,-1 0 0 0 0,-1 0 0 0 0,-3-3-30 0 0,-3-1 72 0 0,-3 1 39 0 0,6 10-32 0 0,8 0-74 0 0,-1 0 0 0 0,1 1 0 0 0,-1-1 0 0 0,1 1 0 0 0,0 0 0 0 0,-1-1 0 0 0,1 1 0 0 0,0 0 0 0 0,-1 0 0 0 0,1 0 0 0 0,0 0-5 0 0,-1 1 2 0 0,0 0 0 0 0,0 1 0 0 0,0-1 0 0 0,1 0 0 0 0,-1 1 0 0 0,1-1 0 0 0,-1 1-1 0 0,1 0 1 0 0,0 0-2 0 0,-2 5-1 0 0,0 1-1 0 0,1 0 1 0 0,0 0 0 0 0,0 5 1 0 0,-1 12 0 0 0,1 0 0 0 0,1 0 0 0 0,1 0 0 0 0,3 17 0 0 0,11 35 0 0 0,-12-70-7 0 0,0 0 0 0 0,1-1-1 0 0,-1 1 1 0 0,1-1 0 0 0,1 1 0 0 0,0-1 0 0 0,0 0 0 0 0,0 0 0 0 0,3 3 7 0 0,-4-5 0 0 0,0-2 0 0 0,-1 0 0 0 0,1 0 0 0 0,0-1 0 0 0,-1 1 0 0 0,1-1 0 0 0,1 1 0 0 0,-1-1 0 0 0,0 0 0 0 0,0 0 0 0 0,1 0 0 0 0,2 1 0 0 0,13 7 0 0 0,-13-7-27 0 0,1-1-49 0 0,-1 0-49 0 0,2-1-44 0 0,-1-1-43 0 0,0-1-39 0 0,1 0-36 0 0,-1 0-35 0 0,8-4-412 0 0,0 0-103 0 0,-1-1-81 0 0,-1 0-58 0 0,-6 3-666 0 0,4-2-926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01.9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0,'0'0'182'0'0,"0"0"29"0"0,0 0 12 0 0,0 2-37 0 0,3 4-150 0 0,-1 14-18 0 0,-1-14 22 0 0,-1 0 33 0 0,1-1 43 0 0,0 1 53 0 0,5 17 389 0 0,0 1-43 0 0,-1 1-38 0 0,0-1-37 0 0,5 25 352 0 0,-1 0-94 0 0,-1-5-120 0 0,5 22 242 0 0,-8-44-540 0 0,13 65 950 0 0,-12-49-744 0 0,-4-17-255 0 0,0 0-40 0 0,0-1-49 0 0,-2 0-59 0 0,8 38 125 0 0,-8-58-417 0 0,0 1 61 0 0,0-1 54 0 0,0 1 49 0 0,0 0 59 0 0,1-1 85 0 0,0 3 435 0 0,-1-3-450 0 0,0 1-36 0 0,1-1-45 0 0,-1 1-60 0 0,0-1-70 0 0,1 1-82 0 0,-1-1-57 0 0,0 0-82 0 0,0 0-91 0 0,0 1-100 0 0,1-1-106 0 0,-1 0-117 0 0,0 0-123 0 0,0 0 394 0 0,0 0-34 0 0,0 0-1487 0 0,0 0-1144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04.2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1 194 5520 0 0,'1'0'158'0'0,"5"0"-264"0"0,-1-1 49 0 0,0 1 47 0 0,1-1 45 0 0,-1 0 39 0 0,0-1 39 0 0,6-1 210 0 0,-1-2 101 0 0,0 0 83 0 0,-2 0 18 0 0,15-14 1045 0 0,-15 10-932 0 0,-4 3-266 0 0,0-1-36 0 0,0 0-47 0 0,-1 1-55 0 0,6-10 288 0 0,1-1-1 0 0,-7 4-285 0 0,-3 1-57 0 0,-3 0-48 0 0,-2 2-37 0 0,-7-5 0 0 0,-10-3 2 0 0,21 17-92 0 0,0 1-1 0 0,0 0 1 0 0,0-1-1 0 0,0 1 0 0 0,0 0 1 0 0,-1-1-1 0 0,1 1 1 0 0,0 0-1 0 0,0 0 1 0 0,0 0-1 0 0,0 0 0 0 0,0 0 1 0 0,0 0-1 0 0,0 0 1 0 0,0 0-1 0 0,0 1 1 0 0,0-1-1 0 0,0 0 0 0 0,-1 1 1 0 0,1-1-1 0 0,0 1 1 0 0,1-1-1 0 0,-1 1 0 0 0,0-1 1 0 0,0 1-1 0 0,0 0 1 0 0,0 0-4 0 0,-2 1 5 0 0,0 0 1 0 0,1 0-1 0 0,0 1 1 0 0,-1-1-1 0 0,1 1 0 0 0,0 0 1 0 0,0 0-1 0 0,0 0-5 0 0,-5 10 14 0 0,1 0-1 0 0,1 0 0 0 0,0 1 1 0 0,1-1-1 0 0,0 1 0 0 0,1 0 1 0 0,1 0-1 0 0,0 2-13 0 0,-1 18 76 0 0,1 12-76 0 0,2 7 80 0 0,0-50-73 0 0,0 7 4 0 0,0 0 0 0 0,1 0 1 0 0,0-1-1 0 0,1 1 1 0 0,0 0-1 0 0,1-1 0 0 0,0 1 1 0 0,1 0-12 0 0,-2-5 10 0 0,0 0 1 0 0,1 0 0 0 0,0 0 0 0 0,0-1 0 0 0,0 1 0 0 0,0-1-1 0 0,1 0 1 0 0,0 0 0 0 0,0 0 0 0 0,0 0 0 0 0,0-1 0 0 0,0 1-1 0 0,1-1 1 0 0,4 2-11 0 0,-3-2-137 0 0,0 0 69 0 0,1-2 59 0 0,-1 1 51 0 0,1-1 52 0 0,1 0 37 0 0,17-2 400 0 0,-14-1-338 0 0,-5 0-111 0 0,1 0-33 0 0,-2 0-40 0 0,1 0-39 0 0,-1 0-43 0 0,0-1-50 0 0,0 0-69 0 0,0 0-69 0 0,0-1-77 0 0,0 1-83 0 0,-1-1-89 0 0,0-1-96 0 0,0 1-104 0 0,-1-1-109 0 0,-1 1-895 0 0,1-3-984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04.5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8808 0 0,'0'0'167'0'0,"0"0"-70"0"0,-1 0-44 0 0,-4 0-1 0 0,3 0-3 0 0,-6 0 191 0 0,6 0 14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03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7744 0 0,'0'0'174'0'0,"0"0"29"0"0,0 2 12 0 0,3 20-53 0 0,7 2-108 0 0,-8-19-34 0 0,0 0 39 0 0,2 7 154 0 0,0 3 161 0 0,2 7 285 0 0,-4-11-363 0 0,1-1-44 0 0,-1-3-123 0 0,0-1-38 0 0,2 11 456 0 0,-1 0 0 0 0,1 7-547 0 0,-1-3 334 0 0,1 0-102 0 0,12 53 471 0 0,-15-70-727 0 0,-1-1 56 0 0,0 6 223 0 0,0-5-194 0 0,0-2-71 0 0,0 0-49 0 0,0 0-94 0 0,0 1-108 0 0,0-2 83 0 0,0 1-35 0 0,0-1-36 0 0,0 1-40 0 0,0-1-2 0 0,0-1-44 0 0,0 0-39 0 0,0 0-35 0 0,0 0-119 0 0,0 0-34 0 0,0 1-1243 0 0</inkml:trace>
  <inkml:trace contextRef="#ctx0" brushRef="#br0" timeOffset="358.03">242 12 7200 0 0,'0'0'165'0'0,"1"1"22"0"0,6 2 5 0 0,0 1-69 0 0,0 2-54 0 0,-1 1-42 0 0,17 24-57 0 0,-18-23 55 0 0,0-1 41 0 0,12 17 543 0 0,-2 2-36 0 0,13 27 476 0 0,-4 2-106 0 0,-2 1-81 0 0,-17-42-687 0 0,-3-7-45 0 0,1 1 0 0 0,0-1 0 0 0,1 0 0 0 0,-1 0 0 0 0,2 1-130 0 0,13 22 490 0 0,-14-22-250 0 0,1 0 0 0 0,0 0-1 0 0,3 2-239 0 0,-7-8 202 0 0,-1-2-2 0 0,2 4 199 0 0,1-2-50 0 0,-1-1-45 0 0,1-1-43 0 0,0-1-39 0 0,-1-1-36 0 0,4-3 95 0 0,-2-1-129 0 0,-1 0-50 0 0,4-7 52 0 0,-7 13-145 0 0,18-44 174 0 0,-2-1-40 0 0,-3-2-47 0 0,-1 0-51 0 0,4-13-72 0 0,1 2-103 0 0,-16 55-16 0 0,0 0 39 0 0,1-3-8 0 0,1 0 96 0 0,5-10 97 0 0,-5 10-121 0 0,-1 2-50 0 0,1 0-70 0 0,-1-1-86 0 0,1 1-102 0 0,-1 1 30 0 0,0 0-66 0 0,0 1-71 0 0,0-1-77 0 0,0 0-83 0 0,0 1-88 0 0,0-1-94 0 0,0 1-100 0 0,3-3-1000 0 0,2-1-1068 0 0,-7 6 2968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02.3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1 292 6504 0 0,'0'0'190'0'0,"2"0"-10"0"0,4 0-240 0 0,0-1 33 0 0,6-2 69 0 0,0-2 109 0 0,0-1 87 0 0,-3 0 3 0 0,0 0 33 0 0,17-15 643 0 0,-10 9-377 0 0,-6 5-226 0 0,-1 0-201 0 0,0 0 36 0 0,18-20 432 0 0,-16 15-359 0 0,0 0-61 0 0,-1 0-99 0 0,-1-4-23 0 0,-9 15-30 0 0,0 0 0 0 0,0 0 0 0 0,0 0 0 0 0,1 0-1 0 0,-1 0 1 0 0,0 0 0 0 0,-1 0 0 0 0,1 0 0 0 0,0 0 0 0 0,0 0 0 0 0,0 0 0 0 0,0 0-1 0 0,-1 0 1 0 0,1 0 0 0 0,0 0 0 0 0,-1 1 0 0 0,1-1 0 0 0,-1-1-9 0 0,-13-11 189 0 0,4 7-96 0 0,3 2-62 0 0,6 3-28 0 0,-1 0 1 0 0,1 1 0 0 0,0-1-1 0 0,-1 0 1 0 0,1 1-1 0 0,-1-1 1 0 0,1 1 0 0 0,0-1-1 0 0,-1 1 1 0 0,1 0-1 0 0,-1 0 1 0 0,0-1-4 0 0,0 2 12 0 0,0-1 0 0 0,0 0 0 0 0,0 0 0 0 0,0 1 0 0 0,0-1 0 0 0,1 1 0 0 0,-1-1 0 0 0,0 1 0 0 0,0 0 0 0 0,1 0-1 0 0,-1 0 1 0 0,0 0 0 0 0,1 0 0 0 0,-1 0-12 0 0,-1 1 25 0 0,0 1 0 0 0,1-1-1 0 0,0 0 1 0 0,-1 1 0 0 0,1 0 0 0 0,0 0-1 0 0,-2 2-24 0 0,-3 13 54 0 0,3 0 70 0 0,1 1 0 0 0,1-1 0 0 0,0 1 0 0 0,1 7-124 0 0,3 8 216 0 0,3-3 75 0 0,-2-15-83 0 0,2-1 1 0 0,0 0 0 0 0,1 1-209 0 0,14 23 372 0 0,-4-17-181 0 0,2-3-45 0 0,3-2-55 0 0,3-4-67 0 0,-17-10-62 0 0,1 0 38 0 0,-2-2 40 0 0,0 1 1 0 0,1-1-1 0 0,-1 0 1 0 0,5 0-41 0 0,1 0-24 0 0,-1-2-97 0 0,-3 0-45 0 0,0-1-80 0 0,0 0-93 0 0,0-1-107 0 0,-6 3 43 0 0,0-1-94 0 0,0 0-78 0 0,1 1-63 0 0,0-1-441 0 0,3-1-561 0 0,3-1-928 0 0</inkml:trace>
  <inkml:trace contextRef="#ctx0" brushRef="#br0" timeOffset="305.18">520 11 7080 0 0,'0'2'157'0'0,"3"4"21"0"0,-1 0-40 0 0,4 6 36 0 0,-1 0-101 0 0,11 22-48 0 0,-9-19 40 0 0,-5-10 17 0 0,1 1 33 0 0,2 5 186 0 0,4 9 282 0 0,-3-8-274 0 0,5 10 237 0 0,4 10 224 0 0,-8-15-7 0 0,1-1 0 0 0,9 13-763 0 0,-11-20 357 0 0,1 2 40 0 0,0-1-62 0 0,-1 0-53 0 0,1 0-45 0 0,2 1-4 0 0,-1 1-42 0 0,21 22 255 0 0,-7-8-92 0 0,-13-15-265 0 0,-1-2-100 0 0,1 2 17 0 0,1 3 66 0 0,-7-9-60 0 0,-3-4 18 0 0,0 0-293 0 0,0-1 93 0 0,0 0 83 0 0,0 1 69 0 0,0-1 53 0 0,0 0 39 0 0,1 1 45 0 0,0 1 452 0 0,-1-1-469 0 0,1-1-53 0 0,-1 1-90 0 0,0-1-30 0 0,1 1-39 0 0,-1-1-43 0 0,0 1-48 0 0,0-1-51 0 0,0 0-54 0 0,1 1-60 0 0,-1-1-64 0 0,0 0-66 0 0,0 1-72 0 0,0-1-75 0 0,0 0-79 0 0,0 1-84 0 0,0-1-87 0 0,0 0-707 0 0,0 0-898 0 0</inkml:trace>
  <inkml:trace contextRef="#ctx0" brushRef="#br0" timeOffset="577.44">769 0 8656 0 0,'0'0'250'0'0,"0"0"4"0"0,0 0-189 0 0,0 2-37 0 0,-11 23 408 0 0,2 2 67 0 0,0 1 1179 0 0,-5 28-1682 0 0,6-24 376 0 0,0 1-52 0 0,-4 6 16 0 0,-8 19 114 0 0,8-27-201 0 0,-5 15 42 0 0,-4-1-75 0 0,19-41-345 0 0,0-1 51 0 0,0 1 44 0 0,0-1 36 0 0,-2 6 110 0 0,-5 11 317 0 0,5-13-362 0 0,1-1-95 0 0,1 0-97 0 0,0-3 17 0 0,1 0-33 0 0,-1 0-36 0 0,1 0-38 0 0,0 0-43 0 0,-1 0-43 0 0,1-1-48 0 0,0 1-50 0 0,-1 0-53 0 0,1 0-57 0 0,-1-1-58 0 0,1 1-61 0 0,-3 4-1099 0 0,-1 1-988 0 0,5-8 2709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01.5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20 8576 0 0,'0'0'197'0'0,"-1"0"24"0"0,-3-2-47 0 0,0 0-68 0 0,-14-7 98 0 0,9 6-43 0 0,3 2-33 0 0,-1 0 41 0 0,-3-1 472 0 0,0 3-101 0 0,0 0-85 0 0,0 2-72 0 0,1 0-87 0 0,0 0-34 0 0,5-1-125 0 0,0 0-1 0 0,0 1 0 0 0,0-1 0 0 0,0 1 1 0 0,1 0-1 0 0,-1 0 0 0 0,1 0 1 0 0,0 0-137 0 0,-6 8 281 0 0,1 1-48 0 0,0 0-49 0 0,2 1-49 0 0,3-7-79 0 0,1 0 0 0 0,0 0 0 0 0,1 0 0 0 0,-1 1 0 0 0,0 3-56 0 0,-2 36 182 0 0,2-20-105 0 0,2 1 45 0 0,0 0 1 0 0,2-1-1 0 0,1 1 1 0 0,5 23-123 0 0,1 7 158 0 0,13 87 218 0 0,-18-119-296 0 0,1 1 72 0 0,-1 0 0 0 0,-2 0-1 0 0,0 7-151 0 0,-2-16 85 0 0,0 19-10 0 0,0-12-8 0 0,0-22-53 0 0,0-2-44 0 0,0 0-88 0 0,0 0-65 0 0,0 0-265 0 0,0 0 248 0 0,0 0-20 0 0,0 0-60 0 0,0 0 98 0 0,0 0-35 0 0,0 0-35 0 0,0 0-35 0 0,0 0-378 0 0,0 0 99 0 0,0 0-47 0 0,0 0-714 0 0,0 0-557 0 0,0 0-1060 0 0</inkml:trace>
  <inkml:trace contextRef="#ctx0" brushRef="#br0" timeOffset="183.51">0 573 7424 0 0,'0'0'166'0'0,"0"0"29"0"0,0 0 12 0 0,2 0-34 0 0,3-2-245 0 0,1-1 76 0 0,0 0 67 0 0,0 0 54 0 0,5-4 202 0 0,15-10 616 0 0,-17 11-658 0 0,-1 1-99 0 0,13-8 310 0 0,-1-2-67 0 0,0 1-59 0 0,0-1-51 0 0,-1 1-46 0 0,0 0-36 0 0,21-13 159 0 0,-24 17-374 0 0,22-13 170 0 0,-25 16-155 0 0,-1 0-48 0 0,0 0-67 0 0,1-1-88 0 0,-5 3-3 0 0,0 0-55 0 0,0-1-59 0 0,-1 1-66 0 0,-4 3 69 0 0,-1 1-43 0 0,0-1-37 0 0,0 1-35 0 0,1-1-115 0 0,0 0-34 0 0,5-3-1201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11.1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47 7856 0 0,'0'0'174'0'0,"0"0"29"0"0,0 0 13 0 0,2 0-31 0 0,9-1-239 0 0,0-2 86 0 0,0 0 81 0 0,1-1 78 0 0,-2 0 42 0 0,0 1 54 0 0,0 0 52 0 0,1 1 47 0 0,0 1-48 0 0,-1-1-51 0 0,12-4 172 0 0,-13 3-212 0 0,1 0 0 0 0,0 1 0 0 0,5 0-247 0 0,0 0 174 0 0,6 1 24 0 0,0-1-34 0 0,10 3 31 0 0,-1 6-40 0 0,-23-5-157 0 0,-2 1 44 0 0,4 4 139 0 0,-9-6-161 0 0,0 0 0 0 0,1 0 0 0 0,-1 0 0 0 0,0 0 0 0 0,1 0 0 0 0,-1 0 1 0 0,0 0-1 0 0,0 0 0 0 0,0 0 0 0 0,0 0 0 0 0,0 0 0 0 0,0 0 0 0 0,0 0 0 0 0,0 0 1 0 0,-1-1-1 0 0,1 1 0 0 0,0 0 0 0 0,0 0 0 0 0,-1 0 0 0 0,1 0 0 0 0,-1 0 0 0 0,1 0 0 0 0,-1 0 1 0 0,1 0-21 0 0,-3 3 89 0 0,1 0 0 0 0,0-1 0 0 0,-1 1 1 0 0,0-1-1 0 0,0 1 0 0 0,-1 0-89 0 0,-21 17 454 0 0,10-8-239 0 0,1 1-59 0 0,6-7-79 0 0,0-2-36 0 0,7-4-34 0 0,-1 0 1 0 0,0 1 0 0 0,0-1-1 0 0,1 0 1 0 0,-1 1-1 0 0,1-1 1 0 0,0 1 0 0 0,-1-1-1 0 0,1 1-7 0 0,-1 0 43 0 0,-5 2-32 0 0,-2 2-11 0 0,4-1 0 0 0,-2 1-16 0 0,5-5-44 0 0,2-1-38 0 0,0 0-140 0 0,0 0 51 0 0,0 1 43 0 0,0-1 37 0 0,0 1-32 0 0,0 3-10 0 0,0-3 20 0 0,0 0-492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11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7976 0 0,'0'0'174'0'0,"0"0"29"0"0,0 0 14 0 0,2 2-26 0 0,1 1-127 0 0,-1-1 40 0 0,-1-1 106 0 0,-1-1 245 0 0,0 0 417 0 0,0 0 31 0 0,0 0-24 0 0,0 0-134 0 0,0 0-557 0 0,1 1 512 0 0,0 0-442 0 0,0-1-111 0 0,-1 0-115 0 0,0 0-33 0 0,1 1-46 0 0,-1-1-54 0 0,0 0-60 0 0,1 0-66 0 0,-1 0-73 0 0,0 1-79 0 0,0-1-86 0 0,0 0-91 0 0,0 0-1463 0 0,0 0-1155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0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7024 0 0,'0'0'157'0'0,"0"0"23"0"0,0 0 12 0 0,0 0 11 0 0,0 0-65 0 0,0 0-55 0 0,0 0-44 0 0,0 0-37 0 0,1-1-111 0 0,-1 1 102 0 0,0-1 69 0 0,1 1 93 0 0,-1 0-31 0 0,0 0 35 0 0,0-1 40 0 0,1 1 42 0 0,-1 0 47 0 0,0 0 49 0 0,1-1 55 0 0,-1 1 58 0 0,1-1-454 0 0,0 1 122 0 0,0-1 109 0 0,0 1 96 0 0,0-1 170 0 0,0 1 93 0 0,1 1 206 0 0,0-1 492 0 0,0 2-8 0 0,-1-1-500 0 0,0 0-209 0 0,0 0-99 0 0,0 0-170 0 0,0 0-99 0 0,0 0-113 0 0,0 0-90 0 0,-1-1-33 0 0,1 1-88 0 0,0 0-90 0 0,0 0-96 0 0,-1 0-101 0 0,9 11 613 0 0,-2 1-48 0 0,1 14 53 0 0,2 4-45 0 0,-8-26-128 0 0,0 0 0 0 0,-1 1 0 0 0,0-1 0 0 0,0 1 0 0 0,0 3-33 0 0,3 15 115 0 0,6 17 110 0 0,7 21 118 0 0,-15-54-268 0 0,0 0-1 0 0,-1 1 1 0 0,1 4-75 0 0,3 18 168 0 0,0 7 153 0 0,-4-30-186 0 0,0 0 0 0 0,0 0 0 0 0,2 6-135 0 0,1 4 209 0 0,-2 1-42 0 0,-2 4-10 0 0,-1 14 35 0 0,0-1 13 0 0,1-23-90 0 0,0 24 298 0 0,0-36-333 0 0,0-1 0 0 0,0 0-37 0 0,0 2-35 0 0,1 1-60 0 0,-1-1 68 0 0,-1 0 38 0 0,1 0 32 0 0,-1-1 43 0 0,0 1 53 0 0,0 0 60 0 0,0-1-150 0 0,1-1-1 0 0,0 0-22 0 0,0 0 1 0 0,0 0 18 0 0,0 0-7 0 0,0 0-8 0 0,0 0-29 0 0,0 0-112 0 0,0 0-25 0 0,0 0-11 0 0,0 0-81 0 0,0 0-17 0 0,-1 0 123 0 0,0 0-106 0 0,1-1-89 0 0,-1 0-73 0 0,0 0-188 0 0,-1-2-1167 0 0,2 2 1026 0 0,0 0 174 0 0,-1 1 301 0 0,1-1 42 0 0,0 1 30 0 0,0 0-324 0 0,0 0-55 0 0,0 0-49 0 0,0-1-42 0 0,0 1-168 0 0,0 0-42 0 0,0 0-202 0 0,0 0-551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0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8840 0 0,'0'0'197'0'0,"0"0"24"0"0,1 2 19 0 0,1 4-127 0 0,0-1-40 0 0,2 5-16 0 0,3 14-16 0 0,-5-16 10 0 0,0-1 46 0 0,0 0 42 0 0,0 0 59 0 0,-1 0 72 0 0,1-1 83 0 0,3 11 370 0 0,-1 0-84 0 0,-1-1-72 0 0,1 1-63 0 0,1 7 142 0 0,-4-11-437 0 0,-1-12-178 0 0,0 1 1 0 0,0-1-1 0 0,0 1 1 0 0,1 0-1 0 0,-1-1 1 0 0,0 1-1 0 0,1-1 1 0 0,-1 1-1 0 0,1-1 1 0 0,0 1-32 0 0,-1-2-170 0 0,0 1 64 0 0,0-1 57 0 0,0 1 48 0 0,0 0 51 0 0,0 0 45 0 0,1 3 311 0 0,-1-2-231 0 0,0 0-61 0 0,0-1-91 0 0,0 0-57 0 0,0 0-45 0 0,0 0-53 0 0,0 0-60 0 0,1 0-66 0 0,-1-1-13 0 0,0 1-55 0 0,0-1-58 0 0,0 1-62 0 0,1-1-66 0 0,-1 0-70 0 0,0 0-73 0 0,1 0-78 0 0,-1 0-1012 0 0,0 0-992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0.9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9 9016 0 0,'0'0'265'0'0,"-1"-1"-4"0"0,-2 0-194 0 0,-1-2-39 0 0,0 0 15 0 0,3 3 121 0 0,1 0 49 0 0,0 0 10 0 0,2 0-37 0 0,6 0-148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1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 28 8640 0 0,'0'0'197'0'0,"0"0"24"0"0,0 0 17 0 0,-1-2-38 0 0,-3-3 263 0 0,1 0-75 0 0,-1 1-65 0 0,1 1-52 0 0,-2 0 23 0 0,-7-2 380 0 0,7 4-349 0 0,0 1 37 0 0,0 0 102 0 0,4 0-364 0 0,-13 2 45 0 0,1 4 61 0 0,0 4 93 0 0,-4 12 197 0 0,5 4-37 0 0,7-9-223 0 0,2-2-108 0 0,0-3-81 0 0,1 8-35 0 0,1-1 1 0 0,1 0 0 0 0,0 1 0 0 0,1-1 0 0 0,3 11-13 0 0,-2-19 6 0 0,0 0 0 0 0,1 0 1 0 0,0-1-1 0 0,1 1 1 0 0,0-1-1 0 0,1 1 0 0 0,0-1 1 0 0,0-1-1 0 0,1 1 1 0 0,1 0-7 0 0,6 5 69 0 0,1-2 59 0 0,-8-8-45 0 0,0-1 0 0 0,0 0 0 0 0,1 0 0 0 0,-1 0 0 0 0,1-1 0 0 0,0 0 0 0 0,1 0-83 0 0,18 4 203 0 0,-11-5-129 0 0,0-1-50 0 0,0-2 35 0 0,-1 0 38 0 0,-9 1-35 0 0,0-1 1 0 0,0 0-1 0 0,0 0 0 0 0,0-1 0 0 0,0 1 0 0 0,0-1 0 0 0,2-2-62 0 0,11-7 159 0 0,-16 10-215 0 0,0-1 77 0 0,4-1 93 0 0,-3 1-126 0 0,-1 1-79 0 0,1 0-95 0 0,-1-1-118 0 0,-1 2 100 0 0,0-1-38 0 0,0 0-41 0 0,0 1-45 0 0,0-1-47 0 0,0 1-50 0 0,-1-1-53 0 0,1 0-57 0 0,0 1-59 0 0,-1-1-61 0 0,2 0-1431 0 0,-2 1-1192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1.9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34 9072 0 0,'0'0'200'0'0,"2"-1"33"0"0,10-6-15 0 0,2 0-67 0 0,-7 3-96 0 0,0 1-1 0 0,1 0 0 0 0,-1 1 1 0 0,1 0-1 0 0,1-1-54 0 0,14 2 165 0 0,-12 2-43 0 0,0 3 38 0 0,3 4 127 0 0,-2 6 106 0 0,0 6-44 0 0,-5 1-98 0 0,-5 1-87 0 0,-5 3-73 0 0,-8 17 61 0 0,5-21-61 0 0,-1-1-1 0 0,-1 0 1 0 0,-8 13-91 0 0,4-6 90 0 0,1-3 39 0 0,2-9 41 0 0,7-12-340 0 0,1-1 112 0 0,-1 0 71 0 0,1 0 33 0 0,-1 1 125 0 0,-2 7 671 0 0,3-7-700 0 0,1-1-45 0 0,1 1-60 0 0,0 0-107 0 0,-1-1-13 0 0,1 0-36 0 0,0-1-38 0 0,0 1-43 0 0,0 0-44 0 0,0 0-48 0 0,1 0-50 0 0,-1 1-54 0 0,1-1-57 0 0,0 0-60 0 0,0 1-62 0 0,1 0-66 0 0,-1 0-1028 0 0,3 1-950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2.2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0 11024 0 0,'0'0'248'0'0,"0"0"34"0"0,-1 2 22 0 0,0 0-242 0 0,1-3-14 0 0,0 2 2 0 0,-2 2 17 0 0,-2 4 27 0 0,-1 4 47 0 0,3-8-11 0 0,0 0 156 0 0,2-3-286 0 0,-1 2 561 0 0,1-2 23 0 0,0 0-243 0 0,0 0-153 0 0,0 0-51 0 0,0 0-2 0 0,0 0 20 0 0,0 0-24 0 0,0 0-67 0 0,0 0-58 0 0,0 0-48 0 0,0 0-86 0 0,0 0-150 0 0,0 0-16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18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1 308 7568 0 0,'0'0'166'0'0,"0"0"29"0"0,0 0 14 0 0,0 0 30 0 0,0 0 76 0 0,0 2 34 0 0,5 11 83 0 0,10 18 690 0 0,-5-13-528 0 0,-6-9-352 0 0,0-1-51 0 0,1 7 25 0 0,-1 0-33 0 0,4 28 247 0 0,-2-14-160 0 0,-2-9-61 0 0,2 3 56 0 0,4 36 448 0 0,-7-42-518 0 0,-1 0-34 0 0,0-2 7 0 0,3 19 266 0 0,1-14-60 0 0,-5-19-180 0 0,-1-1 12 0 0,0 0 2 0 0,0 0 0 0 0,0 0-4 0 0,0 0-18 0 0,0 0-9 0 0,0 0-1 0 0,3-13 151 0 0,-1-1-97 0 0,0-1-74 0 0,-1 0-55 0 0,4-27 77 0 0,2 3-55 0 0,-2 1-58 0 0,4-18-43 0 0,-6 34-30 0 0,2 0 1 0 0,0 1 0 0 0,2-1 0 0 0,0 2 0 0 0,2-1 7 0 0,-4 11-47 0 0,11-16-136 0 0,-1 12 115 0 0,-7 9 91 0 0,0 4 57 0 0,3 2 28 0 0,-1 4-41 0 0,8 9-31 0 0,-5 1-73 0 0,1 6-73 0 0,-5-5-37 0 0,0 2 59 0 0,-2 1 49 0 0,-1 0 42 0 0,2 13 70 0 0,2 15 129 0 0,-6-24-90 0 0,0 11 57 0 0,-2-18-95 0 0,0 1-38 0 0,-2-15-113 0 0,1 1 75 0 0,-1 1 76 0 0,0 3 136 0 0,0-3 126 0 0,0-5-216 0 0,0-4-75 0 0,1-33 59 0 0,4 0-86 0 0,2 4-54 0 0,-1 10-39 0 0,0 1 0 0 0,4-5 75 0 0,-7 21-17 0 0,0 1-1 0 0,0 0 1 0 0,0-1-1 0 0,1 1 1 0 0,0 0-1 0 0,1 1 0 0 0,-1-1 1 0 0,1 1-1 0 0,0 0 1 0 0,0 0 17 0 0,-3 3-8 0 0,0 0 1 0 0,0 0-1 0 0,1 1 1 0 0,-1-1-1 0 0,0 1 1 0 0,1-1-1 0 0,-1 1 1 0 0,1 0-1 0 0,0 0 1 0 0,-1 0 0 0 0,1 0-1 0 0,0 1 1 0 0,0-1-1 0 0,-1 1 1 0 0,1-1-1 0 0,0 1 1 0 0,0 0-1 0 0,0 0 1 0 0,-1 0-1 0 0,1 1 1 0 0,0-1-1 0 0,0 1 1 0 0,0-1-1 0 0,-1 1 1 0 0,2 0 7 0 0,2 2-14 0 0,-1-1 1 0 0,0 1 0 0 0,0 0 0 0 0,0 1-1 0 0,-1-1 1 0 0,5 5 13 0 0,-4-3 0 0 0,0 0 0 0 0,0 0 0 0 0,0 1 0 0 0,-1 0 0 0 0,0 1 0 0 0,17 33 74 0 0,-4 4 69 0 0,-8-21-36 0 0,7 27 118 0 0,-7-15-102 0 0,0-3-47 0 0,1 0-54 0 0,3 4-56 0 0,-7-23-26 0 0,-1 0-79 0 0,-1 0-113 0 0,-2-6 73 0 0,0 0-42 0 0,-2-7 77 0 0,0 0 71 0 0,0 1 64 0 0,1 2 102 0 0,-1-2-90 0 0,1 0-65 0 0,-1 0-97 0 0,1-1-91 0 0,-1 1 80 0 0,0-1-34 0 0,0 0-36 0 0,1 0-40 0 0,-1 0-41 0 0,0 0-45 0 0,0 0-41 0 0,0 0-56 0 0,0 0-52 0 0,0 0-44 0 0,0 0-161 0 0,0 0-45 0 0,0 0-195 0 0,0 0-527 0 0</inkml:trace>
  <inkml:trace contextRef="#ctx0" brushRef="#br0" timeOffset="679.18">842 269 9328 0 0,'0'0'208'0'0,"0"0"33"0"0,0 0 15 0 0,0 1-108 0 0,1 0-77 0 0,3 6-90 0 0,-1 0 42 0 0,3 8 127 0 0,1 5 168 0 0,1 11 299 0 0,-3-9-174 0 0,-1-8-201 0 0,5 20 1726 0 0,4 30-1968 0 0,-7-27 782 0 0,-4-25-513 0 0,-1-1-38 0 0,5 21 339 0 0,2 4 77 0 0,-7-23-301 0 0,-1-11-138 0 0,0-2-5 0 0,0 0-23 0 0,0 0-11 0 0,0 0-1 0 0,0 0 0 0 0,0 0 0 0 0,0 0 0 0 0,0 0 0 0 0,2-8 13 0 0,-1-1-60 0 0,-2-3-26 0 0,1-1-66 0 0,-1-16 4 0 0,5-20 46 0 0,1-1-123 0 0,2 0-107 0 0,3 1-93 0 0,-7 34 186 0 0,1 1-1 0 0,1 0 1 0 0,4-9 58 0 0,-7 18-17 0 0,1 0 0 0 0,0-1 0 0 0,1 1 0 0 0,-1 0 0 0 0,4-3 17 0 0,14-9-7 0 0,-21 16-4 0 0,1 1 0 0 0,0 0 0 0 0,0-1 0 0 0,0 1 0 0 0,0 0 0 0 0,0 0 0 0 0,0-1 0 0 0,0 1 0 0 0,-1 0 0 0 0,1 0-1 0 0,0 0 1 0 0,0 0 0 0 0,0 0 0 0 0,0 0 0 0 0,0 1 0 0 0,0-1 0 0 0,0 0 0 0 0,0 0 0 0 0,0 1 11 0 0,20 10-126 0 0,-2 6 76 0 0,-6-2 68 0 0,5 17 42 0 0,-10-12 80 0 0,0 1-1 0 0,3 15-139 0 0,-6-16 26 0 0,1-1-47 0 0,12 43 21 0 0,-10-26 4 0 0,1-1 78 0 0,-9-34-13 0 0,0-1 20 0 0,0 0-14 0 0,0 0-10 0 0,0 0 2 0 0,0 0 10 0 0,0 0 3 0 0,0 0 0 0 0,1-1-13 0 0,1-4-53 0 0,0 0 0 0 0,0 0 0 0 0,0 0 0 0 0,-1 0 0 0 0,0 0 0 0 0,0 0 0 0 0,0-1 0 0 0,0-2-14 0 0,4-25 29 0 0,0 17 3 0 0,9-31-30 0 0,-10 33-52 0 0,2 2 1 0 0,4-10 49 0 0,-7 15-32 0 0,1 1-1 0 0,1-1 1 0 0,-1 1 0 0 0,2-1 32 0 0,-3 3-24 0 0,1 0 0 0 0,0 0 1 0 0,0 1-1 0 0,0 0 0 0 0,1-1 0 0 0,-1 1 1 0 0,1 1-1 0 0,-1-1 0 0 0,1 1 0 0 0,2-1 24 0 0,-5 2-9 0 0,0 0 1 0 0,0 1-1 0 0,1 0 0 0 0,-1-1 0 0 0,0 1 0 0 0,0 0 0 0 0,0 0 0 0 0,0 0 0 0 0,1 0 0 0 0,-1 0 0 0 0,0 0 0 0 0,0 1 0 0 0,2 0 9 0 0,16 8-35 0 0,4 8 76 0 0,-14-8 27 0 0,-2 1 38 0 0,6 9 45 0 0,-9-9-78 0 0,0-1 0 0 0,0 1 0 0 0,-1 1 0 0 0,1 4-73 0 0,3 20 240 0 0,-6-24-168 0 0,0 6 83 0 0,3 12 86 0 0,-3-19-202 0 0,0 0-38 0 0,-1-4-92 0 0,1-1 40 0 0,1 13 34 0 0,-1-6 10 0 0,-1-4-50 0 0,1-2-46 0 0,-1 1-68 0 0,1-2-34 0 0,0 0-68 0 0,0-1-77 0 0,1 1-86 0 0,-3-5 145 0 0,0 1-45 0 0,0-1-40 0 0,0 0-38 0 0,0 0-267 0 0,0 0-61 0 0,0 0-48 0 0,0 0-36 0 0,0 0-1478 0 0,0 0-1309 0 0</inkml:trace>
  <inkml:trace contextRef="#ctx0" brushRef="#br0" timeOffset="1352.38">1654 428 5528 0 0,'0'0'124'0'0,"0"0"17"0"0,0 0 11 0 0,2 0-20 0 0,7-3-159 0 0,2 1 47 0 0,-4 1 32 0 0,1 0 42 0 0,2 0 94 0 0,-1-1 93 0 0,1 0 110 0 0,-5 1-150 0 0,-1 0 34 0 0,10-5 281 0 0,-1 1-34 0 0,14-8 431 0 0,-2-3-108 0 0,-3-2-89 0 0,-18 14-610 0 0,5-4 117 0 0,-1 0-38 0 0,-4 4-85 0 0,0-1 1 0 0,0 1-1 0 0,0-1 1 0 0,1-3-141 0 0,-2-1 159 0 0,-4-1-71 0 0,1 8-80 0 0,-1 1 0 0 0,0-1-1 0 0,0 0 1 0 0,1 1 0 0 0,-1-1-1 0 0,0 0 1 0 0,0 1 0 0 0,-1-1 0 0 0,1 1-1 0 0,0 0 1 0 0,0-1 0 0 0,-2 0-8 0 0,-11-6 41 0 0,0 2 54 0 0,-3 2 71 0 0,14 4-122 0 0,0 0-1 0 0,-1 0 1 0 0,1 0 0 0 0,0 1-1 0 0,0-1 1 0 0,0 1 0 0 0,0-1-44 0 0,0 1 37 0 0,1 0 1 0 0,0 0 0 0 0,0 0 0 0 0,-1 0 0 0 0,1 0 0 0 0,0 0-1 0 0,0 0 1 0 0,-2 2-38 0 0,-7 10 161 0 0,5 0-73 0 0,2 4-55 0 0,1 7-33 0 0,2-18 0 0 0,-1 1 0 0 0,2-1 0 0 0,-1 1 0 0 0,1-1 0 0 0,0 1 0 0 0,1-1 0 0 0,0 4 0 0 0,8 82 0 0 0,0-47 36 0 0,9 22 108 0 0,-12-50-67 0 0,1-1 0 0 0,7 15-77 0 0,11 7 58 0 0,-22-34-42 0 0,0-1 0 0 0,-1 0 1 0 0,2 0-1 0 0,-1 0 0 0 0,3 2-16 0 0,-4-4 22 0 0,1 1 1 0 0,0 0-1 0 0,0-1 1 0 0,0 1-1 0 0,0-1 0 0 0,0 0 1 0 0,0 0-1 0 0,0 0 1 0 0,0 0-1 0 0,2 0-22 0 0,-1-1 26 0 0,0 0 1 0 0,0 0-1 0 0,-1 0 1 0 0,1 0-1 0 0,0-1 1 0 0,-1 0-1 0 0,1 1 1 0 0,-1-1-1 0 0,2-1-26 0 0,20-10 107 0 0,-18 8-88 0 0,22-15 38 0 0,-20 12-84 0 0,0 0-44 0 0,-1 1-30 0 0,-1 0-45 0 0,0-2-52 0 0,0 1-60 0 0,10-12-219 0 0</inkml:trace>
  <inkml:trace contextRef="#ctx0" brushRef="#br0" timeOffset="1633.62">2197 0 7512 0 0,'0'0'166'0'0,"0"0"29"0"0,0 0 13 0 0,1 2-29 0 0,2 3-222 0 0,0 1 35 0 0,3 5 84 0 0,0 0 101 0 0,0 1 76 0 0,16 30 876 0 0,-17-33-912 0 0,0-1-34 0 0,20 31 1660 0 0,-3 1-1843 0 0,5 15 1149 0 0,-13-20-504 0 0,-2 2-81 0 0,-3 0-100 0 0,-3 0-117 0 0,-4-18-152 0 0,1-1-34 0 0,2 20 77 0 0,0-3-93 0 0,5 63 112 0 0,-9-56-102 0 0,1-14-42 0 0,-1-20-85 0 0,-1 0-1 0 0,0 0 1 0 0,0 0 0 0 0,0 0-1 0 0,-2 5-27 0 0,1-2 53 0 0,1-9 11 0 0,0-2-41 0 0,0 0-56 0 0,0 0-241 0 0,-1-1 102 0 0,-1 0 59 0 0,-1-1 35 0 0,1 1 8 0 0,2 1-16 0 0,-2-2-31 0 0,0 1 10 0 0,1 0-14 0 0,0 0-40 0 0,0 0-10 0 0,1 0-41 0 0,-1 0-46 0 0,0 0-51 0 0,0 0-56 0 0,1 0-52 0 0,-1 0-45 0 0,1 0-41 0 0,-1 0-145 0 0,0 0-40 0 0,0-1-175 0 0,0 0-475 0 0</inkml:trace>
  <inkml:trace contextRef="#ctx0" brushRef="#br0" timeOffset="2150.25">2176 359 6824 0 0,'0'0'149'0'0,"0"0"23"0"0,0 0 13 0 0,0 0-58 0 0,0 0-15 0 0,0 0 35 0 0,0 0 119 0 0,0 0 218 0 0,0 0 18 0 0,2-1-10 0 0,4-2-179 0 0,0 0-35 0 0,6-4 184 0 0,0-1-114 0 0,0 0-99 0 0,-1 0-96 0 0,1 0-56 0 0,0 1-44 0 0,0 1-34 0 0,10-5 17 0 0,0 2 0 0 0,1 1 0 0 0,21-6-36 0 0,-31 11 10 0 0,-1 1 0 0 0,13 0-10 0 0,1 0-20 0 0,13-1-69 0 0,-23 3-10 0 0,-1 0 0 0 0,11 2 99 0 0,-18-1-37 0 0,0 0 1 0 0,0 1 0 0 0,0 0 0 0 0,0 0 0 0 0,6 3 36 0 0,-7-2-14 0 0,-1 1 0 0 0,1-1 0 0 0,-1 1 0 0 0,3 2 14 0 0,1 2-48 0 0,0 0 0 0 0,0 1 0 0 0,5 6 48 0 0,2 7-32 0 0,-6-6 80 0 0,-1 2 85 0 0,2 9 188 0 0,0 1 95 0 0,7 29 471 0 0,-14-38-638 0 0,1 0-52 0 0,-2-4-89 0 0,0 0-51 0 0,0 7 345 0 0,-4-18-274 0 0,0 1 39 0 0,0-4 121 0 0,0 1 7 0 0,0-1 124 0 0,0 1-43 0 0,-1-1-40 0 0,1 0-38 0 0,0-1-37 0 0,-1 0-34 0 0,0 0 134 0 0,0-1-112 0 0,-1-1-93 0 0,0-1-77 0 0,1 0-60 0 0,-2-2-50 0 0,-2-5-115 0 0,3 3 124 0 0,1 3 93 0 0,0 1 105 0 0,-3-12-112 0 0,1 1 0 0 0,1-1-1 0 0,1 0 1 0 0,0-2-64 0 0,0 1 50 0 0,2 0-1 0 0,0 0 1 0 0,3-11-50 0 0,4-9 20 0 0,3 0-43 0 0,3 0-48 0 0,3 2-55 0 0,5 0-410 0 0,-14 24 283 0 0,1 0-102 0 0,-2 2-48 0 0,-3 4 158 0 0,0 0-33 0 0,0 0-36 0 0,0 1-38 0 0,0-1-42 0 0,0 0-44 0 0,-3 3 174 0 0,0 0-34 0 0,2-1-388 0 0,0 1-99 0 0,-1-1-73 0 0,0 1 220 0 0,3-2-1130 0 0,3-2-992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17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237 18 6648 0 0,'0'0'149'0'0,"-1"-1"78"0"0,-1 0-102 0 0,-8-5 38 0 0,2 4-131 0 0,-13-1-37 0 0,14 2 25 0 0,-1 0 42 0 0,0 0 337 0 0,-1 0 0 0 0,0 0 1 0 0,1 1-1 0 0,-1 1 0 0 0,-4 0-399 0 0,-11 2 829 0 0,7-1-267 0 0,6 1-215 0 0,-16 9 587 0 0,19-7-686 0 0,0 0-50 0 0,0 0-58 0 0,1-1-106 0 0,4-3-25 0 0,1 3 4 0 0,-2 6 64 0 0,0 0-77 0 0,4 0 0 0 0,0-8-3 0 0,1 0 1 0 0,-1-1-1 0 0,0 1 1 0 0,1 0-1 0 0,0-1 1 0 0,-1 1-1 0 0,1 0 1 0 0,0-1-1 0 0,0 1 0 0 0,0-1 1 0 0,0 1-1 0 0,0-1 1 0 0,0 1-1 0 0,1-1 1 0 0,-1 0-1 0 0,0 0 1 0 0,1 0-1 0 0,-1 1 1 0 0,1-1-1 0 0,-1 0 1 0 0,1-1-1 0 0,-1 1 1 0 0,1 0-1 0 0,0 0 3 0 0,8 4-11 0 0,-2 0 17 0 0,-1-1 1 0 0,0 0-1 0 0,1-1 0 0 0,4 2-6 0 0,22 11 53 0 0,4 3 84 0 0,-14-7 7 0 0,0 2 46 0 0,-2 1 46 0 0,-2 5 47 0 0,-10-7-116 0 0,-3-5 33 0 0,-1 0 1 0 0,0 1 0 0 0,2 2-201 0 0,1 14 355 0 0,-7-6-155 0 0,-4 9 147 0 0,-6-2-43 0 0,-5-2-47 0 0,-4-2-54 0 0,-3-3-58 0 0,-3-5-65 0 0,-3-5-70 0 0,-2-6-75 0 0,21-3 8 0 0,1 0-18 0 0,1-1-34 0 0,1 0-61 0 0,1-1 26 0 0,0 1-34 0 0,1 0-38 0 0,0-1-42 0 0,0-1-45 0 0,0 1-51 0 0,0-1-53 0 0,1-1-58 0 0,1-6-800 0 0</inkml:trace>
  <inkml:trace contextRef="#ctx0" brushRef="#br0" timeOffset="273.26">474 80 6240 0 0,'0'0'182'0'0,"0"2"-8"0"0,0 3-228 0 0,1 1 52 0 0,0 1 46 0 0,1-1 42 0 0,0 2 65 0 0,1 0 44 0 0,3 4 160 0 0,-1 1 50 0 0,6 14 591 0 0,8 26 194 0 0,5 15 207 0 0,-11-35-749 0 0,1-1-41 0 0,4 14 89 0 0,-14-32-400 0 0,2 0 1 0 0,0-1-1 0 0,0 1 1 0 0,6 6-297 0 0,-9-14 133 0 0,0-1-29 0 0,13 6 4 0 0,-15-10-177 0 0,-1-1-45 0 0,4-7-382 0 0,1 1 96 0 0,3-8-388 0 0,-6 9 477 0 0,-1-2-58 0 0,0 3 106 0 0,-1 1 26 0 0,0 1 66 0 0,1 0-35 0 0,-1 0-42 0 0,0 0-48 0 0,0 0 4 0 0,1 1-36 0 0,-1-3-417 0 0,1-1-271 0 0,1-1-644 0 0</inkml:trace>
  <inkml:trace contextRef="#ctx0" brushRef="#br0" timeOffset="529.57">720 96 8376 0 0,'0'0'190'0'0,"0"0"28"0"0,0 0 8 0 0,1 1-28 0 0,7 15-60 0 0,-1 0 72 0 0,-1 5 114 0 0,1 11 252 0 0,-3 2 25 0 0,-2-12-232 0 0,-1-3-104 0 0,-1 0-56 0 0,1-1-76 0 0,0-1-78 0 0,1 20 225 0 0,-1 1-60 0 0,2 87 337 0 0,-3-72-260 0 0,-3 39 346 0 0,-3-23-94 0 0,-3-2 37 0 0,-4 39 100 0 0,7-58-501 0 0,4-22-101 0 0,0-9-77 0 0,-1-4-47 0 0,-1 0-54 0 0,3-11 36 0 0,1-2-39 0 0,0 0-76 0 0,0 0-190 0 0,0 0-341 0 0,0 0-29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6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6824 0 0,'0'0'149'0'0,"0"0"23"0"0,0 2 13 0 0,3 6-64 0 0,0 1-59 0 0,1 1-38 0 0,3 6-33 0 0,0 0 35 0 0,-3-5 56 0 0,0-2 47 0 0,-1-1 74 0 0,2 7 74 0 0,0 0 34 0 0,9 25 519 0 0,-11-26-595 0 0,-1-1-44 0 0,1 21 335 0 0,2 8 992 0 0,-3 18-1518 0 0,-3-32 486 0 0,1-23-339 0 0,-1 0 0 0 0,1 0 0 0 0,-2 1 0 0 0,1-1 0 0 0,0 0 0 0 0,-2 1-147 0 0,2-3 149 0 0,0 0 171 0 0,0-1 284 0 0,1-3-406 0 0,0 0-151 0 0,-1-1-46 0 0,1 1-38 0 0,0-1-39 0 0,-2-6 119 0 0,1 0 1 0 0,1 0-1 0 0,0 0 0 0 0,0 0 0 0 0,1-5-43 0 0,0-12 50 0 0,0 8-36 0 0,1 0 1 0 0,0 0 0 0 0,2 0 0 0 0,2-6-15 0 0,-2 6 5 0 0,-1 7-6 0 0,0-1 1 0 0,1 1 0 0 0,1 0 0 0 0,0 0 0 0 0,0 0 0 0 0,1 1-1 0 0,0 0 1 0 0,0 0 0 0 0,3-2 0 0 0,-2 3-29 0 0,0 1 0 0 0,0 0 1 0 0,7-4 28 0 0,-13 10-5 0 0,1 0 1 0 0,-1 0 0 0 0,0 0-1 0 0,1 0 1 0 0,-1 0-1 0 0,1 1 1 0 0,-1-1 0 0 0,1 1-1 0 0,-1-1 1 0 0,1 1 0 0 0,-1-1-1 0 0,1 1 1 0 0,-1 0 0 0 0,1 0-1 0 0,0 0 1 0 0,-1 0 0 0 0,1 0-1 0 0,-1 0 1 0 0,3 1 4 0 0,-2-1-9 0 0,1 1 1 0 0,-1 0-1 0 0,1 0 0 0 0,-1 1 1 0 0,1-1-1 0 0,-1 1 0 0 0,1-1 0 0 0,-1 1 1 0 0,0-1-1 0 0,0 1 0 0 0,1 1 9 0 0,2 2-16 0 0,-1 1-1 0 0,1-1 0 0 0,-1 1 1 0 0,2 2 16 0 0,10 22 5 0 0,2 11-10 0 0,-1 1 96 0 0,-2 1 112 0 0,-9-21-56 0 0,-1-1 33 0 0,-5-19-255 0 0,1-1 35 0 0,0 3 49 0 0,0-1 126 0 0,2 1 221 0 0,-1-3-18 0 0,0-1-143 0 0,0-3-31 0 0,-1 1-131 0 0,0 0-42 0 0,9-43 95 0 0,-4-1-37 0 0,-4 22-53 0 0,1 1 0 0 0,2-3 4 0 0,-3 21-7 0 0,0-8-29 0 0,1 0 0 0 0,1 0 0 0 0,0 0 0 0 0,1 1 0 0 0,0-1 0 0 0,1 1 0 0 0,0 0 0 0 0,5-6 36 0 0,1 7 42 0 0,-1 6-82 0 0,3 5-86 0 0,-12 0 96 0 0,-1 1-1 0 0,1 0 1 0 0,0-1 0 0 0,0 1 0 0 0,0 0 0 0 0,-1 0-1 0 0,1 0 1 0 0,0 1 0 0 0,1 0 30 0 0,13 16-262 0 0,-7-3 154 0 0,-3-3 90 0 0,-2-1 88 0 0,-3-7-70 0 0,11 34 0 0 0,-2 1 0 0 0,-2 1 0 0 0,2 3 0 0 0,-7-29 0 0 0,1 2 0 0 0,-2-1 0 0 0,0 0 0 0 0,0 6 0 0 0,-2-20 42 0 0,0 1-33 0 0,0-1-36 0 0,0 1-36 0 0,0-1-39 0 0,0 1-40 0 0,1-1-41 0 0,-1 1-43 0 0,0-1-44 0 0,1 1-45 0 0,-1-1-47 0 0,0 0-48 0 0,1 1-50 0 0,-1-1-51 0 0,0 0-53 0 0,1 0-54 0 0,-1 0-1229 0 0,1 0-1056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7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 8176 0 0,'0'1'182'0'0,"0"7"17"0"0,0 0-41 0 0,1 8 54 0 0,1 3-98 0 0,1 9-101 0 0,0 2 0 0 0,-2-20 29 0 0,0 0 34 0 0,0-2 19 0 0,-1 0 33 0 0,1 1 39 0 0,-1-1 43 0 0,0 27 374 0 0,-1 43 701 0 0,-1-52-818 0 0,-3-1 42 0 0,5-24-606 0 0,0 0 45 0 0,0 1 41 0 0,0-1 37 0 0,0 2 73 0 0,0-1 60 0 0,0 3 281 0 0,1-1 252 0 0,-1-3-428 0 0,-1-1-84 0 0,1-1-49 0 0,-1-1-63 0 0,1-1-77 0 0,-5-21 142 0 0,4 0-92 0 0,1 6-62 0 0,2 0-34 0 0,5-18-133 0 0,-2 18 29 0 0,0 0 1 0 0,2 1-1 0 0,0 0 159 0 0,4-5-124 0 0,0 1 46 0 0,-7 15 10 0 0,1-2 50 0 0,3 0 41 0 0,6-3 61 0 0,1 4-7 0 0,-5 6-68 0 0,-1 3-45 0 0,0 3-53 0 0,10 13-37 0 0,-2 2 52 0 0,-3 3 48 0 0,-1 2 43 0 0,-2 1 38 0 0,-2 0 34 0 0,7 25 174 0 0,-10-31-130 0 0,-4-12-16 0 0,1 0-41 0 0,2 19 52 0 0,-3-16-47 0 0,-1 3 110 0 0,-1-7-28 0 0,1 1 57 0 0,-1-1 65 0 0,0 1 74 0 0,-1-13-274 0 0,0 1-53 0 0,-2-7 2 0 0,5-31 38 0 0,4 1-80 0 0,2 1-77 0 0,2 1-70 0 0,-8 31 99 0 0,0 1 1 0 0,1 0 0 0 0,0 0 0 0 0,0 0 0 0 0,1 1 0 0 0,0-1 55 0 0,-2 3-27 0 0,1 1 0 0 0,-1 0 0 0 0,1 0 0 0 0,-1 0 0 0 0,1 0 0 0 0,0 1 0 0 0,0-1 0 0 0,0 1 0 0 0,1 0 0 0 0,-1-1 0 0 0,3 0 27 0 0,-4 2-4 0 0,-1 1 0 0 0,0-1 0 0 0,1 1 0 0 0,-1 0 0 0 0,0-1 0 0 0,1 1 0 0 0,-1 0 0 0 0,1 0 1 0 0,-1 0-1 0 0,1 0 0 0 0,-1 0 0 0 0,0 0 0 0 0,1 0 0 0 0,-1 1 0 0 0,1-1 0 0 0,-1 1 0 0 0,0-1 0 0 0,1 1 1 0 0,-1-1-1 0 0,0 1 0 0 0,0-1 0 0 0,1 1 0 0 0,-1 0 0 0 0,0 0 0 0 0,0 0 0 0 0,0 0 0 0 0,0 0 1 0 0,0 0-1 0 0,0 0 0 0 0,0 0 0 0 0,0 1 4 0 0,4 4-5 0 0,-1 1 0 0 0,1 0 0 0 0,-2 0 1 0 0,1 0-1 0 0,0 3 5 0 0,1 0 17 0 0,2 7 46 0 0,-1 0 1 0 0,-1 0 0 0 0,0 0-1 0 0,1 14-63 0 0,4 11 106 0 0,-1 7-24 0 0,-7-32-37 0 0,1-1 1 0 0,1 1-1 0 0,3 7-45 0 0,-5-17-55 0 0,0 1 75 0 0,3 7 84 0 0,-2-5-104 0 0,0-5-72 0 0,0 0-82 0 0,1-2-100 0 0,-2-1 82 0 0,0-1-33 0 0,0-1-701 0 0,-2 0-42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7.9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0 232 7344 0 0,'0'0'216'0'0,"2"0"-11"0"0,3-2-294 0 0,-1 0 62 0 0,0-1 55 0 0,1 0 52 0 0,-1 0 43 0 0,0-1 40 0 0,5-4 254 0 0,-2-1 66 0 0,10-11 718 0 0,-11 12-822 0 0,-2 3-116 0 0,0-1-56 0 0,5-5 254 0 0,-1 0-104 0 0,0 0-91 0 0,0-1-76 0 0,0-2-43 0 0,0-1-65 0 0,-4 6-58 0 0,-1 1 1 0 0,0 0 0 0 0,0-1-1 0 0,1-4-24 0 0,-2-10 54 0 0,-4 13-1 0 0,-2 5-26 0 0,0 6 97 0 0,-10 10-40 0 0,0 12 114 0 0,-2 18 213 0 0,9-14-182 0 0,3-10-113 0 0,1-4-54 0 0,1 0-41 0 0,1-12-21 0 0,-13 91 267 0 0,9-29-33 0 0,5-11 43 0 0,5-1 108 0 0,1-29-195 0 0,-5-20-155 0 0,0 0-1 0 0,0 1 1 0 0,1-1-1 0 0,-1 0 1 0 0,1 1-1 0 0,-1-1 1 0 0,1 0-1 0 0,0 0 1 0 0,0 0-1 0 0,1 0-34 0 0,-2-1 21 0 0,1 0-1 0 0,-1 0 1 0 0,1 0 0 0 0,0 0-1 0 0,-1 0 1 0 0,1 0 0 0 0,0 0 0 0 0,0-1-1 0 0,0 1 1 0 0,0-1 0 0 0,-1 0-1 0 0,1 1 1 0 0,0-1 0 0 0,1 0-21 0 0,0 0 11 0 0,-1 0 1 0 0,1-1-1 0 0,-1 1 1 0 0,1-1-1 0 0,-1 1 1 0 0,1-1-1 0 0,-1 0 1 0 0,1 0-12 0 0,0 0 55 0 0,-1 0-90 0 0,2 0-122 0 0,-1-1-123 0 0,0 1-117 0 0,0 0-113 0 0,0-1-107 0 0,1 1-103 0 0,-1-1-97 0 0,1 0-93 0 0,3-1-810 0 0,5-3-986 0 0,-10 5 2131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4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35 5960 0 0,'0'0'132'0'0,"0"0"17"0"0,-1-1 12 0 0,-3-1-48 0 0,2 0-60 0 0,2 2-42 0 0,-3-3-15 0 0,-3-3 69 0 0,3 4 124 0 0,-1 1 34 0 0,-20 0 954 0 0,16 1-846 0 0,3 1-169 0 0,0-1-86 0 0,-5 1 196 0 0,0 3-39 0 0,0 1-36 0 0,1 1-35 0 0,-6 2 40 0 0,-1 0-39 0 0,1 2-41 0 0,-6 6-2 0 0,0 3-52 0 0,-15 23 18 0 0,14-14 16 0 0,17-20-71 0 0,0 0 0 0 0,0 0 0 0 0,1 0-1 0 0,0 0 1 0 0,1 1 0 0 0,0-1 0 0 0,0 2-31 0 0,-7 39 180 0 0,10-20-37 0 0,8 2-40 0 0,6-3-46 0 0,-11-25-56 0 0,-1 0 0 0 0,0 0 0 0 0,1 0 0 0 0,0 0 0 0 0,-1 0 0 0 0,3 1-1 0 0,13 9 141 0 0,-11-7-54 0 0,0 0 0 0 0,1-1 0 0 0,0 0-1 0 0,3 1-86 0 0,16 6 211 0 0,2-4 39 0 0,-19-6-100 0 0,0 0 0 0 0,0-1 1 0 0,0 0-1 0 0,9-1-150 0 0,-10-1 142 0 0,0 0 1 0 0,-1 0 0 0 0,1-1-1 0 0,-1 0 1 0 0,7-2-143 0 0,-7 1 132 0 0,-1 0 1 0 0,0 0-1 0 0,0-1 1 0 0,0 0-1 0 0,0-1 1 0 0,3-2-133 0 0,-2 0 174 0 0,0 0 0 0 0,0-1 0 0 0,1-1-174 0 0,-3 2 139 0 0,-1 0-1 0 0,0 0 0 0 0,4-8-138 0 0,-5 8 83 0 0,-1 0-1 0 0,0-1 1 0 0,0 1-1 0 0,1-5-82 0 0,-3 4 67 0 0,1 0 0 0 0,-1 1 1 0 0,0-1-1 0 0,-1-7-67 0 0,0 5 56 0 0,0 0 0 0 0,-2-1 1 0 0,0-2-57 0 0,-9-27 72 0 0,4 20-81 0 0,-2 0-32 0 0,0 1-37 0 0,-1-1-39 0 0,-14-19-145 0 0,14 26 146 0 0,0 1-38 0 0,0 3-15 0 0,0 1-46 0 0,0 1-53 0 0,-1 2-63 0 0,11 4 130 0 0,0 1 69 0 0,-1 0 61 0 0,1 0 51 0 0,0 0 50 0 0,-1 0 46 0 0,1-1 262 0 0,-1 1-217 0 0,1 0-65 0 0,0-1-72 0 0,-1 1-55 0 0,1 0-37 0 0,0 0-50 0 0,0 0-58 0 0,-1 0-63 0 0,1-1-5 0 0,0 1-52 0 0,-1 0-54 0 0,1 0-58 0 0,-1 0-62 0 0,1 0-64 0 0,-1-1-69 0 0,1 1-72 0 0,-2-1-924 0 0,-2 0-924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9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49 179 9096 0 0,'0'2'200'0'0,"0"4"-13"0"0,0 1-36 0 0,1 7 61 0 0,0 3-83 0 0,1 10-90 0 0,0 0-30 0 0,-1-9 70 0 0,0-2 79 0 0,-1-9-37 0 0,0 1 34 0 0,0 23 623 0 0,0-2-161 0 0,0-1-84 0 0,1 0-83 0 0,2 1-80 0 0,-2-25-374 0 0,-1 0 34 0 0,1 5 167 0 0,-1-4-138 0 0,-1 1-53 0 0,1 2-52 0 0,0 2-70 0 0,0 3-82 0 0,0-12-4 0 0,0-1-33 0 0,0 0-325 0 0,0 1 72 0 0,0-1-45 0 0,0 0-635 0 0,0 0-503 0 0,0 0-956 0 0</inkml:trace>
  <inkml:trace contextRef="#ctx0" brushRef="#br0" timeOffset="1">0 0 6448 0 0,'0'0'141'0'0,"0"0"23"0"0,0 0 13 0 0,0 0-133 0 0,0 0-84 0 0,0 0-71 0 0,0 0-96 0 0,0 0-114 0 0,0 0-96 0 0,0 0-177 0 0,0 0-402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9.6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180 55 7312 0 0,'0'0'165'0'0,"0"0"22"0"0,0-1 9 0 0,-5-6-276 0 0,0 1 68 0 0,0 0 63 0 0,-1 0 56 0 0,-4-2 146 0 0,0 1 93 0 0,-1 1 73 0 0,-1 2 54 0 0,9 3-314 0 0,0 0 0 0 0,0 0 1 0 0,0 1-1 0 0,0 0 0 0 0,0-1 1 0 0,0 1-1 0 0,0 0 0 0 0,0 0 1 0 0,-2 1-160 0 0,-9 3 584 0 0,1 5-16 0 0,7-3-330 0 0,0 2-39 0 0,-5 11 231 0 0,2 1-97 0 0,2 0-78 0 0,2 2-62 0 0,0 4-18 0 0,-2 36 159 0 0,6-41-234 0 0,2 1 91 0 0,0 1 55 0 0,8 30 405 0 0,-1-21-317 0 0,-2-15-198 0 0,1 0-69 0 0,-2-6-65 0 0,0-1 0 0 0,1 1 0 0 0,1-1 0 0 0,-1 0 0 0 0,4 2-2 0 0,-8-9 1 0 0,1 0 0 0 0,0 0 0 0 0,-1 0 0 0 0,1 0 0 0 0,1-1 0 0 0,-1 1 0 0 0,0-1 0 0 0,1 0 0 0 0,-1 0 0 0 0,1 0 0 0 0,0 0 0 0 0,-1-1 0 0 0,1 1 0 0 0,0-1 0 0 0,0 0 1 0 0,4 0-2 0 0,3 0-7 0 0,0-1 35 0 0,26-6 160 0 0,-22 2-136 0 0,3-4-77 0 0,-4 1-104 0 0,-7 3 16 0 0,-1 0-37 0 0,1-1-42 0 0,-1 0-44 0 0,0 0-50 0 0,-1-1-54 0 0,-3 4-13 0 0,0 0-56 0 0,0 1-49 0 0,0-1-43 0 0,0-1-148 0 0,0 1-43 0 0,1-1-179 0 0,1-1-482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9.9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55 10800 0 0,'0'0'241'0'0,"1"-1"38"0"0,3-3-97 0 0,0 0-36 0 0,6-3 51 0 0,-1 0-97 0 0,20-9 23 0 0,-15 11-14 0 0,-6 2 16 0 0,1 0 61 0 0,0 1 73 0 0,-1 0 90 0 0,-1 1-134 0 0,1 2-54 0 0,0 0-45 0 0,0 1-37 0 0,7 4-3 0 0,-11-4-58 0 0,1 0 0 0 0,-1 0-1 0 0,0 1 1 0 0,0 0 0 0 0,3 3-18 0 0,4 8-1 0 0,-6 4 97 0 0,-5 1 79 0 0,-4 1 65 0 0,-8 12 242 0 0,-10 6 340 0 0,12-23-604 0 0,1 1-46 0 0,1 0-40 0 0,1 1-38 0 0,-5 17 0 0 0,2 0-99 0 0,9-26-32 0 0,0-5 45 0 0,2 0 0 0 0,-1 0 0 0 0,0 0 0 0 0,0 0 0 0 0,1 0 0 0 0,0-1 0 0 0,0 2-8 0 0,2 5-24 0 0,0 0-83 0 0,-1-4 10 0 0,0-1-35 0 0,1 1-67 0 0,-1 0-59 0 0,0 0-66 0 0,-1-1-72 0 0,0-2 155 0 0,-1-1-36 0 0,1 1-370 0 0,0 0 90 0 0,0-1-49 0 0,0 3-710 0 0,1 0-542 0 0,1 3-1053 0 0,-3-7 2867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30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12152 0 0,'0'0'273'0'0,"0"0"40"0"0,0 0 22 0 0,0 0-140 0 0,0 0-94 0 0,0 0 68 0 0,0 0-48 0 0,0 2 126 0 0,0-1-138 0 0,0 2 5 0 0,0-2-17 0 0,0 1 98 0 0,0-1-50 0 0,0 0 38 0 0,0-1-536 0 0,0 0-55 0 0,0 0-50 0 0,0 0-43 0 0,0 0-149 0 0,0 0-44 0 0,0 0-179 0 0,0 0-483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8.5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 0 8232 0 0,'0'0'182'0'0,"0"0"29"0"0,0 0 14 0 0,0 0 49 0 0,0 0-120 0 0,0 0 120 0 0,0 0 223 0 0,0 0 14 0 0,0 2-21 0 0,1 6-183 0 0,0 0-39 0 0,2 7 163 0 0,2 2-108 0 0,0-1-78 0 0,6 24 241 0 0,4 35 323 0 0,-2 0-70 0 0,-5 1-80 0 0,-5 0-91 0 0,0 13-8 0 0,-2-46-340 0 0,0 0-96 0 0,-1-41-286 0 0,0 1 34 0 0,0 1-40 0 0,0 0 105 0 0,1 0 87 0 0,-1 0 57 0 0,0-1 43 0 0,1 12 645 0 0,0-11-622 0 0,-1 0-71 0 0,0 0-94 0 0,0-2-34 0 0,1 0-33 0 0,-1 2-85 0 0,0-1-71 0 0,0 0-77 0 0,0 1-86 0 0,0-1-3 0 0,1 1-69 0 0,-1-1-72 0 0,0 1-77 0 0,0 0-81 0 0,0 0-85 0 0,0 0-89 0 0,0 1-94 0 0,0-5-844 0 0,0 0-1022 0 0</inkml:trace>
  <inkml:trace contextRef="#ctx0" brushRef="#br0" timeOffset="427.85">0 308 8032 0 0,'0'0'182'0'0,"0"0"29"0"0,0 0 12 0 0,1-1-37 0 0,14-12 37 0 0,1 1 89 0 0,4-2 936 0 0,18-8-1248 0 0,-25 15 237 0 0,0 0-36 0 0,1 0-38 0 0,0-1-68 0 0,11-5 122 0 0,1 2-38 0 0,0 1-47 0 0,1 4-51 0 0,0 4-59 0 0,-1 6-64 0 0,0 6-70 0 0,-2 8-78 0 0,-17-12 155 0 0,-1 1-1 0 0,0 0 1 0 0,4 6 35 0 0,13 25-60 0 0,-3 4 59 0 0,-3 0 74 0 0,-10-25-19 0 0,9 21 109 0 0,0 1 73 0 0,-2-4 29 0 0,1 0 44 0 0,13 35 412 0 0,-19-48-405 0 0,-2-6-6 0 0,-6-14-94 0 0,-1-2 32 0 0,0 0 9 0 0,0 0 6 0 0,0 0-9 0 0,0 0-39 0 0,0 0-20 0 0,0 0-3 0 0,0 0-11 0 0,-1-1-68 0 0,0-1-50 0 0,-1-5-19 0 0,1 5-7 0 0,-16-36 188 0 0,3-2-108 0 0,1-7-69 0 0,1-26-45 0 0,11 63-22 0 0,1 1 0 0 0,0-1-1 0 0,0 1 1 0 0,1-1-1 0 0,1-4 20 0 0,13-46-167 0 0,-11 49 27 0 0,-2 8 90 0 0,0-1-1 0 0,0 1 1 0 0,0 0-1 0 0,0-1 1 0 0,3-1 50 0 0,1-1-120 0 0,0 0-49 0 0,1 1-93 0 0,1 0-100 0 0,-5 3 136 0 0,1 0-33 0 0,0 0-36 0 0,0 0-38 0 0,1 0-13 0 0,-2 0 12 0 0,0 1-58 0 0,-2 0 145 0 0,1 0-39 0 0,-1 0-44 0 0,0 0-39 0 0,2 0-471 0 0,0-1-304 0 0,2-1-725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5.8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32 7800 0 0,'0'0'174'0'0,"0"0"-2"0"0,0-1-73 0 0,-2 1-47 0 0,-2-2-4 0 0,2 1 0 0 0,-10-5-93 0 0,-2 1 119 0 0,0 0 102 0 0,0 1 87 0 0,-3 0 144 0 0,-1 2 74 0 0,9 1-81 0 0,-1 0 0 0 0,1 1 0 0 0,-1 0 0 0 0,-4 1-400 0 0,-5 4 113 0 0,0 4 75 0 0,14-6-107 0 0,-1 1 1 0 0,1-1-1 0 0,1 1 0 0 0,-1 1 1 0 0,0-1-1 0 0,1 1 1 0 0,0-1-1 0 0,0 1 0 0 0,1 1 1 0 0,-1-1-82 0 0,-9 21 282 0 0,9-10-178 0 0,3 0-66 0 0,1-8-42 0 0,1 0 1 0 0,1 0-1 0 0,-1 0 0 0 0,1 0 1 0 0,0 0-1 0 0,1 0 1 0 0,0 0-1 0 0,0-1 1 0 0,1 0-1 0 0,0 0 1 0 0,0 0-1 0 0,1 0 1 0 0,0 0-1 0 0,0-1 1 0 0,0 0-1 0 0,1 0 1 0 0,0 0 3 0 0,19 21-51 0 0,12 12 15 0 0,-9-14-16 0 0,-2 3 50 0 0,-2 0 66 0 0,-3 3 81 0 0,-19-28-89 0 0,0 1 1 0 0,0 0 0 0 0,0 0 0 0 0,0 0 0 0 0,-1 0 0 0 0,0 0 0 0 0,0 0-1 0 0,0 0 1 0 0,0 0 0 0 0,-1 0 0 0 0,0 1 0 0 0,0-1 0 0 0,0 0 0 0 0,0 0-1 0 0,0 0 1 0 0,-1 1 0 0 0,0-1 0 0 0,0 0 0 0 0,-1 3-57 0 0,-5 10 196 0 0,-2-1-40 0 0,5-10-184 0 0,-1-1 63 0 0,-2 0 56 0 0,-10 5 178 0 0,11-7-203 0 0,-5 0-51 0 0,6-2-62 0 0,0 0-46 0 0,-3 0-132 0 0,5 0 65 0 0,-1-1-34 0 0,0 0-38 0 0,1 0-40 0 0,0-1-42 0 0,0 1-45 0 0,2 0 39 0 0,0-1-46 0 0,0 1-42 0 0,0 0-35 0 0,0 0-131 0 0,0-1-35 0 0,-3 0-1343 0 0</inkml:trace>
  <inkml:trace contextRef="#ctx0" brushRef="#br0" timeOffset="452.78">314 67 7312 0 0,'0'1'140'0'0,"0"-1"-58"0"0,4 7 48 0 0,6-1 65 0 0,-2-2-73 0 0,-1 1-40 0 0,-2-1-61 0 0,-1 1-33 0 0,8 11-45 0 0,2 2 118 0 0,0 0 105 0 0,-2-1 54 0 0,-2-2 153 0 0,-1 0 0 0 0,2 6-373 0 0,-1 2 278 0 0,23 68 579 0 0,-22-62-544 0 0,-1 0 38 0 0,1 0 52 0 0,0-1 65 0 0,6 3 134 0 0,-9-19-308 0 0,-6-10-212 0 0,3 0-4 0 0,2-3-11 0 0,1-4-56 0 0,5-7-78 0 0,-12 10 51 0 0,4-4-23 0 0,0-1-33 0 0,4-8-162 0 0,-3-2-100 0 0,0 0-76 0 0,-1-5-149 0 0,3-29-812 0 0,-5 31 853 0 0,0 1 87 0 0,-1 0-46 0 0,1-9-304 0 0,-1-1-53 0 0,2-26-798 0 0,1 20 603 0 0,-4 30 806 0 0,0 0 62 0 0,0 0 57 0 0,0 1 52 0 0,1-2 52 0 0,-1 0 71 0 0,0 0 55 0 0,0-1 41 0 0,-1 6-36 0 0,0 1-13 0 0,0 0 43 0 0,0 0 134 0 0,0 0 251 0 0,0 0 19 0 0,0 0-28 0 0,0 0-128 0 0,0 0-51 0 0,0 0-165 0 0,1 1-50 0 0,0 0-43 0 0,0 0-35 0 0,0 1-20 0 0,2 5 37 0 0,-3-7-22 0 0,6 14 239 0 0,-3 2-42 0 0,0 3 8 0 0,-2 11 74 0 0,1-3-53 0 0,0 18 55 0 0,0 0 38 0 0,-2 93 865 0 0,0-65-600 0 0,-1-34-294 0 0,-2-1-42 0 0,-1 1-39 0 0,0 0-36 0 0,-3 26 82 0 0,2-1-70 0 0,3-29-115 0 0,-5 21 117 0 0,1-5-63 0 0,4-19-127 0 0,-2 3-57 0 0,1 3-2 0 0,2-3-34 0 0,1-33-45 0 0,0-2-42 0 0,0 0-191 0 0,0 0 165 0 0,0 0-27 0 0,0 0-54 0 0,0 0-105 0 0,0 0-121 0 0,0 0-110 0 0,0 0 82 0 0,0 0-40 0 0,0 0-614 0 0,0 0-478 0 0,0 0-914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23.6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239 304 7368 0 0,'0'0'165'0'0,"0"0"22"0"0,0 0 10 0 0,-2-2 58 0 0,-9-8 420 0 0,0-1 92 0 0,-5-6 402 0 0,5 7-435 0 0,0 3-195 0 0,-1 2-97 0 0,-3-1 30 0 0,0-1-81 0 0,-2 2-59 0 0,1 3-69 0 0,3 6-83 0 0,8-2-146 0 0,0 0 47 0 0,-6 2 95 0 0,6-1-107 0 0,-16 26 83 0 0,4 3-37 0 0,13-20-79 0 0,0 1 0 0 0,0 0 1 0 0,1 0-1 0 0,-1 5-36 0 0,1 11 43 0 0,1 0 0 0 0,1 0 0 0 0,4 28-43 0 0,10 21 11 0 0,-9-48-9 0 0,-2-21-13 0 0,1-1 1 0 0,0 1 0 0 0,1 0-1 0 0,1 2 11 0 0,-2-5-6 0 0,0-1-1 0 0,0 1 1 0 0,1-1-1 0 0,-1 0 1 0 0,2 0 0 0 0,2 2 6 0 0,-5-4 1 0 0,1 0 0 0 0,0-1 0 0 0,0 0 0 0 0,1 0 0 0 0,-1 0 0 0 0,3 2-1 0 0,-3-4 0 0 0,-1 1 0 0 0,0 0 0 0 0,0-1 0 0 0,1 0 0 0 0,-1 1 0 0 0,0-1 0 0 0,0 0 1 0 0,1 0-1 0 0,-1 0 0 0 0,0-1 0 0 0,1 1 0 0 0,-1 0 0 0 0,0-1 0 0 0,0 1 0 0 0,1-1 1 0 0,-1 0-1 0 0,0 0 0 0 0,0 0 0 0 0,0 0 0 0 0,0 0 0 0 0,0-1 0 0 0,0 1 0 0 0,0 0 1 0 0,0-2-1 0 0,21-19 39 0 0,-5 0 63 0 0,-7 6-13 0 0,0-1 0 0 0,2-5-89 0 0,14-38 97 0 0,-12 17 33 0 0,8-39-130 0 0,-20 67 33 0 0,-1 1 1 0 0,1-11-34 0 0,-1 4 8 0 0,-2 6-6 0 0,-5-25 71 0 0,2 23-113 0 0,2 12-93 0 0,1 17 87 0 0,1 0 0 0 0,1 0-1 0 0,2 11 47 0 0,6 17-63 0 0,-1-3 43 0 0,40 149-44 0 0,-43-169 64 0 0,0-1 0 0 0,0 0 0 0 0,2 0 0 0 0,0 1 0 0 0,10 19 0 0 0,-16-34-26 0 0,-1 1-44 0 0,0 0-57 0 0,1 2-113 0 0,2 3-65 0 0,0 2-111 0 0</inkml:trace>
  <inkml:trace contextRef="#ctx0" brushRef="#br0" timeOffset="428.84">519 375 6504 0 0,'0'0'190'0'0,"2"1"-10"0"0,4 4-164 0 0,0 0 103 0 0,0 1 89 0 0,0-1 70 0 0,2 3 165 0 0,12 15 979 0 0,-12-12-879 0 0,-2-1-168 0 0,-2-4-241 0 0,-1-1-44 0 0,1 5 146 0 0,15 25 654 0 0,-9-9-246 0 0,-1-3-80 0 0,2 8 1246 0 0,5 19-1810 0 0,-17-55 357 0 0,0 1-37 0 0,0-1-36 0 0,0 0-33 0 0,0-6 157 0 0,1-1-112 0 0,0-1-97 0 0,1 1-83 0 0,0-2-67 0 0,0 1-53 0 0,1-4-48 0 0,5-21-137 0 0,-1 16 130 0 0,-1 7 90 0 0,0 0 91 0 0,-2 8-120 0 0,-1 0-19 0 0,1-1 0 0 0,1 1 0 0 0,-1 0 0 0 0,1 0 0 0 0,0 0 0 0 0,4-3 17 0 0,-6 7-7 0 0,2-2-11 0 0,-1 0 1 0 0,1 0-1 0 0,1 1 0 0 0,-1 0 1 0 0,2-1 17 0 0,-4 3-7 0 0,0 1 0 0 0,0 0 0 0 0,1-1 0 0 0,-1 1 0 0 0,0 0 0 0 0,1 0 0 0 0,-1 1 0 0 0,1-1 0 0 0,0 0 0 0 0,-1 1 0 0 0,1 0 0 0 0,-1-1 0 0 0,1 1 0 0 0,1 0 7 0 0,2 1-6 0 0,0 0-1 0 0,0 0 1 0 0,1 0 0 0 0,-1 1-1 0 0,0 0 1 0 0,0 0-1 0 0,-1 0 1 0 0,1 1 0 0 0,0 0-1 0 0,-1 0 1 0 0,0 0-1 0 0,1 1 1 0 0,-1 0 0 0 0,-1 0-1 0 0,1 0 1 0 0,-1 1-1 0 0,4 4 7 0 0,5 5-7 0 0,-1 2-1 0 0,-1-1 1 0 0,-1 2-1 0 0,0-1 0 0 0,2 7 9 0 0,-7-11 3 0 0,0-1 1 0 0,-1 1 0 0 0,1 8-5 0 0,7 35 103 0 0,-12-54-99 0 0,0 1 1 0 0,0-1-1 0 0,0 1 0 0 0,0-1 1 0 0,0 1-1 0 0,0-1 1 0 0,0 1-1 0 0,0-1 0 0 0,0 1 1 0 0,-1-1-1 0 0,1 1-4 0 0,-3 10 19 0 0,3 3-52 0 0,0-14-53 0 0,0-1-41 0 0,0 0-91 0 0,-1 1 53 0 0,1-1 47 0 0,0 0 43 0 0,0 0 26 0 0,0 1 77 0 0,-2 1 261 0 0,2-2-237 0 0,-1 1-79 0 0,1-1-49 0 0,0 1-58 0 0,0-1-68 0 0,-1 1-45 0 0,1-1-69 0 0,0 0-75 0 0,0 1-85 0 0,0-1-89 0 0,0 0-97 0 0,0 0-104 0 0,0 1-112 0 0,0-1-1017 0 0,0 0-1072 0 0</inkml:trace>
  <inkml:trace contextRef="#ctx0" brushRef="#br0" timeOffset="735.03">1216 0 6968 0 0,'0'0'157'0'0,"0"2"23"0"0,5 30 118 0 0,-3-22-237 0 0,0 0-37 0 0,0 2 4 0 0,1 0 53 0 0,0 0 47 0 0,0 0 42 0 0,1 2 79 0 0,0 0 41 0 0,2 3 97 0 0,3 8 239 0 0,4 14 318 0 0,-5-13-419 0 0,-2-4-206 0 0,-3-11-211 0 0,-1 0-42 0 0,8 48 920 0 0,-2-1-105 0 0,0 0-113 0 0,-3 0-122 0 0,-4-51-791 0 0,0 0 74 0 0,0 0 65 0 0,0 0 54 0 0,0 1 69 0 0,0 0 46 0 0,4 17 440 0 0,-3-14-373 0 0,-1-1-74 0 0,1-2-113 0 0,-1-1-62 0 0,0-1-52 0 0,-1 0-57 0 0,1 0-65 0 0,0 0-70 0 0,-1-1-15 0 0,1 0-58 0 0,-1 0-61 0 0,1 0-65 0 0,-1 0-69 0 0,0 0-73 0 0,0 0-76 0 0,0 0-81 0 0,0-5-1130 0 0,0 0-1075 0 0</inkml:trace>
  <inkml:trace contextRef="#ctx0" brushRef="#br0" timeOffset="1321.46">1173 359 8232 0 0,'0'0'182'0'0,"-1"0"-2"0"0,1 0-63 0 0,0 0-55 0 0,0 0-42 0 0,-1 0-52 0 0,0 1-140 0 0,0 0 150 0 0,1-1 62 0 0,0 0 94 0 0,-1 0-21 0 0,1 1 35 0 0,0-1 39 0 0,0 0 43 0 0,1 0 46 0 0,-1 0 51 0 0,0 0 53 0 0,0 0 58 0 0,11-1-147 0 0,0-2-52 0 0,0-1-43 0 0,-1-1-36 0 0,7-5 44 0 0,8-7 41 0 0,-3 1 12 0 0,-7 7-25 0 0,3-1-181 0 0,12-7 310 0 0,28-10-361 0 0,-12 12 155 0 0,-36 13-139 0 0,0 1 0 0 0,0-1 1 0 0,-1 2-1 0 0,1 0-16 0 0,-3 0-12 0 0,0 0 0 0 0,0 1 0 0 0,0 0 0 0 0,-1 0 0 0 0,3 1 12 0 0,-3 0-29 0 0,-1 0 1 0 0,1 0-1 0 0,0 1 1 0 0,-1-1-1 0 0,0 1 1 0 0,1 1-1 0 0,-1-1 1 0 0,3 3 28 0 0,-3-1-33 0 0,0 0 0 0 0,0 0 1 0 0,0 1-1 0 0,0-1 1 0 0,-1 1-1 0 0,0 0 1 0 0,1 2 32 0 0,-1 0-20 0 0,0 0 0 0 0,0 1 0 0 0,1 4 20 0 0,15 46-11 0 0,3 8 43 0 0,-9-23 63 0 0,-4-7 54 0 0,-2 1 83 0 0,-5-20-138 0 0,2 34 315 0 0,-5-30-280 0 0,0-3-97 0 0,0 1-112 0 0,0-14 25 0 0,0-5-309 0 0,0-1-18 0 0</inkml:trace>
  <inkml:trace contextRef="#ctx0" brushRef="#br0" timeOffset="1581.76">1448 171 10080 0 0,'-1'-1'230'0'0,"-5"-6"-40"0"0,-3-6 206 0 0,5 6-231 0 0,-1 1-98 0 0,2 2-21 0 0,0-1 79 0 0,-2-3 210 0 0,-2-7 338 0 0,5 7-420 0 0,1 0-64 0 0,0-1-102 0 0,1 8-94 0 0,0 0-38 0 0,0 1-36 0 0,0 0-21 0 0,0 0-38 0 0,1-1-41 0 0,-1 1-47 0 0,0-1-149 0 0,0 1-78 0 0,1-1-67 0 0,-1 0-55 0 0,0-1-331 0 0,1 0-545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58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142 14 5672 0 0,'0'0'165'0'0,"0"0"-43"0"0,-1-1-4 0 0,-14-5 892 0 0,3 2-298 0 0,2 3-52 0 0,1 0 87 0 0,7 1-439 0 0,0 1-63 0 0,0 0-53 0 0,-1 0-44 0 0,-1 1 33 0 0,-5 5 71 0 0,6-4-112 0 0,1-1 82 0 0,-4 3 48 0 0,0 0-34 0 0,-4 7 147 0 0,2 2-106 0 0,2 2-88 0 0,2-3-88 0 0,1 0-36 0 0,-5 27 8 0 0,2-11-21 0 0,3-10 7 0 0,1-1 1 0 0,0 5-60 0 0,0 7 37 0 0,1-17-36 0 0,1 1 1 0 0,0-1-1 0 0,1 0 1 0 0,2 12-2 0 0,8 26 84 0 0,-5-31-36 0 0,9 10-42 0 0,-14-28 15 0 0,0-1 0 0 0,0 1 0 0 0,0-1 0 0 0,0 0 0 0 0,0 1 1 0 0,1-1-1 0 0,-1 0 0 0 0,0 0 0 0 0,1 0 0 0 0,-1 0 0 0 0,1 0 1 0 0,-1 0-1 0 0,1 0 0 0 0,0 0 0 0 0,-1-1 0 0 0,1 1 0 0 0,0 0 1 0 0,-1-1-1 0 0,2 0-21 0 0,-2 1 23 0 0,1-1 0 0 0,0 0-1 0 0,0 0 1 0 0,-1-1 0 0 0,1 1 0 0 0,0 0 0 0 0,0 0 0 0 0,-1-1 0 0 0,1 1 0 0 0,0-1-23 0 0,2-1 34 0 0,-1 1 1 0 0,0-1 0 0 0,0 0 0 0 0,0 0-1 0 0,0 0 1 0 0,1-1-35 0 0,5-5 61 0 0,-2 0-35 0 0,-1-1 3 0 0,0 1 0 0 0,-1-1 0 0 0,0 1-1 0 0,-1-1 1 0 0,1-1 0 0 0,-2 1 0 0 0,1-1-1 0 0,-1-1-28 0 0,2-7 63 0 0,-1-1-1 0 0,-1 0 1 0 0,1-17-63 0 0,-3-17-1 0 0,-1 30 7 0 0,1 1-1 0 0,1-8-5 0 0,-1 10 53 0 0,-2 18-54 0 0,1 1 0 0 0,0-1 0 0 0,0 0 0 0 0,0 1 0 0 0,0-1 0 0 0,0 0 0 0 0,1 1 0 0 0,-1-1 0 0 0,0 0 0 0 0,1 1 0 0 0,-1-1 0 0 0,1 1 0 0 0,0-1 0 0 0,0-1 1 0 0,0 2-69 0 0,-1 1 1 0 0,3 2 2 0 0,7 11 1 0 0,-6-4 34 0 0,-1 0 1 0 0,0 0-1 0 0,1 6 31 0 0,2 9-1 0 0,14 51-80 0 0,0-3 38 0 0,-16-61 42 0 0,0 1 0 0 0,1-1 0 0 0,0-1 1 0 0,1 1-1 0 0,1 1 1 0 0,-6-11-140 0 0,0 0 41 0 0,0 1 6 0 0,0 1 114 0 0,1 0 79 0 0,3 5 350 0 0,-3-5-330 0 0,-1-1-107 0 0,0 0-53 0 0,1 0-63 0 0,-1-1-74 0 0,0 1-35 0 0,0-1-65 0 0,1 0-71 0 0,-1 0-77 0 0,0 0-84 0 0,1 0-91 0 0,-1 0-95 0 0,1 0-103 0 0,0-1-868 0 0,2 2-944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59.2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7424 0 0,'0'0'166'0'0,"0"0"29"0"0,1 3 12 0 0,1 3-93 0 0,1 1-45 0 0,4 7-28 0 0,5 11-64 0 0,-9-16 45 0 0,0-1 37 0 0,2 8 227 0 0,0 0 35 0 0,17 59 1327 0 0,-18-59-1336 0 0,-1 0-41 0 0,15 54 1105 0 0,-15-51-1019 0 0,7 45 1046 0 0,-6-41-879 0 0,5 13 413 0 0,-9-34-881 0 0,0-1-142 0 0,1 0 41 0 0,-1 0 37 0 0,0 1 34 0 0,1 1 115 0 0,-1-1 96 0 0,1 1 161 0 0,0 1 650 0 0,-1-4-735 0 0,0-2-84 0 0,0 1-157 0 0,0-1-32 0 0,0 0-37 0 0,0 0-42 0 0,-1-22 219 0 0,0 0-100 0 0,-2-25-35 0 0,4-6-47 0 0,3-1-107 0 0,-2 39 34 0 0,1 0 1 0 0,0 1 0 0 0,1 0 0 0 0,1-1 0 0 0,4-6 74 0 0,-1 7-10 0 0,3 2-49 0 0,-10 13 53 0 0,-1 0 1 0 0,1 1-1 0 0,0-1 1 0 0,-1 1-1 0 0,1-1 1 0 0,0 1-1 0 0,0-1 1 0 0,0 1-1 0 0,-1 0 1 0 0,1-1-1 0 0,0 1 0 0 0,0 0 1 0 0,0-1-1 0 0,0 1 1 0 0,0 0-1 0 0,0 0 1 0 0,-1 0-1 0 0,1 0 1 0 0,0 0-1 0 0,0 0 1 0 0,0 0-1 0 0,0 0 1 0 0,0 0-1 0 0,0 1 0 0 0,0-1 1 0 0,0 0-1 0 0,-1 0 1 0 0,1 1-1 0 0,0-1 1 0 0,0 1-1 0 0,0-1 1 0 0,-1 1-1 0 0,1-1 1 0 0,0 1-1 0 0,0 0 6 0 0,4 3-28 0 0,0 1 0 0 0,0 0-1 0 0,0 0 1 0 0,-1 0 0 0 0,1 2 28 0 0,1 2-24 0 0,-1 0-1 0 0,0 0 1 0 0,0 2 24 0 0,6 15-6 0 0,-2 0 0 0 0,0 5 6 0 0,-5-17 7 0 0,7 39 72 0 0,-10-41-68 0 0,2 0 1 0 0,-1 0-1 0 0,1 0 0 0 0,4 8-11 0 0,-1 0 6 0 0,-1-4-22 0 0,1 1-70 0 0,-5-15 17 0 0,-1-2-83 0 0,0 0-92 0 0,0 0 70 0 0,0 0-41 0 0,0 0-45 0 0,0 0-41 0 0,0 0-38 0 0,0 0-35 0 0,0 0-244 0 0,0 0-58 0 0,0 0-44 0 0,0 0-33 0 0,0 0-1352 0 0,0 0-1198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6:01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7072 0 0,'0'0'202'0'0,"0"1"65"0"0,12 18 565 0 0,-2 1-67 0 0,0 0-60 0 0,0 1-55 0 0,-1 0-50 0 0,0 0-43 0 0,9 21 448 0 0,-3-5-215 0 0,1-1-51 0 0,1 10 179 0 0,-2-6-150 0 0,-8-22-406 0 0,3 8 253 0 0,-8-22-463 0 0,0 0 0 0 0,0 0 0 0 0,0 1 0 0 0,1-2 0 0 0,0 1 0 0 0,0 0 0 0 0,0 0-152 0 0,-1-2 246 0 0,-2-2-29 0 0,0 2-63 0 0,1-1 107 0 0,0-1 35 0 0,2 0 464 0 0,-1-1-515 0 0,-1 1-39 0 0,0-1-54 0 0,1 0-70 0 0,-2 1-74 0 0,1-1-42 0 0,-1 1-48 0 0,1 0-53 0 0,1-2 159 0 0,-1 0 0 0 0,1 0-1 0 0,0 0 1 0 0,-1 0-1 0 0,0 0 1 0 0,1 0-1 0 0,0-2-23 0 0,5-19 117 0 0,-5 9-53 0 0,0 1 0 0 0,-1-10-64 0 0,0-3 36 0 0,3-18 27 0 0,-1 10-38 0 0,1 0-33 0 0,0-1-46 0 0,1 1-58 0 0,-1 11 0 0 0,1 1-35 0 0,0-1-37 0 0,2 1-42 0 0,-7 20 64 0 0,1-1 36 0 0,1-2-43 0 0,0 0 83 0 0,3-6-10 0 0,-3 7 42 0 0,0 1-33 0 0,0-1-80 0 0,1 0-89 0 0,-1 0-42 0 0,-1 1-89 0 0,1 0-103 0 0,0 0-116 0 0,-1 1 256 0 0,0 0-34 0 0,0 1-35 0 0,0-1-37 0 0,0 1-39 0 0,0-1-40 0 0,0 1-41 0 0,0 0-43 0 0,3-4-1595 0 0,1-2-1244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6.3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4952 0 0,'0'0'108'0'0,"0"0"17"0"0,0 0 11 0 0,0 0-37 0 0,0 0 10 0 0,0 0 55 0 0,0 0 155 0 0,0 0 281 0 0,0 0 28 0 0,0 0-259 0 0,0 0-153 0 0,0 0-39 0 0,0 0 37 0 0,0 0 95 0 0,0 0-18 0 0,1 1-224 0 0,0-1 93 0 0,0 1 59 0 0,4 2 371 0 0,-2-1-295 0 0,-2-1-186 0 0,-1 0-69 0 0,1 0 88 0 0,-1-1 4 0 0,0 0 16 0 0,0 0 4 0 0,0 0 0 0 0,0 0 1 0 0,0 0 6 0 0,0 0 1 0 0,0 0 0 0 0,1 1-27 0 0,4 1-88 0 0,-4-2 47 0 0,-1 0 14 0 0,0 0-2 0 0,0 0-2 0 0,0 0-4 0 0,0 0-2 0 0,0 0 0 0 0,0 0-2 0 0,0 0-6 0 0,0 0-6 0 0,0 0-2 0 0,0 0 2 0 0,1 0 27 0 0,4 5-75 0 0,-3-1 29 0 0,1 0 73 0 0,-2-3-14 0 0,-1-1 36 0 0,0 0 2 0 0,0 2-27 0 0,3 2-122 0 0,-2-3-91 0 0,0 1 16 0 0,1 5 129 0 0,-1-6 32 0 0,-1-1-21 0 0,0 0-10 0 0,0 0-1 0 0,0 1 7 0 0,0 4-74 0 0,0-3 69 0 0,1-1 83 0 0,0 6-86 0 0,0-5 0 0 0,0-1-54 0 0,0 0 0 0 0,-1 0 0 0 0,1 1 0 0 0,-1-1 0 0 0,1 0 0 0 0,-1 1 0 0 0,1-1 0 0 0,-1 1 0 0 0,1-1 0 0 0,-1 1-10 0 0,2 7 28 0 0,7 15 11 0 0,-4-9 44 0 0,-1 0 0 0 0,2 13-83 0 0,-5-24 19 0 0,0 0 0 0 0,0 1 0 0 0,1-1-1 0 0,0 0 1 0 0,0 2-19 0 0,7 15 106 0 0,-7-14-105 0 0,2 8 54 0 0,1 0 64 0 0,4 8 153 0 0,2-1 76 0 0,-9-16-210 0 0,1-1 1 0 0,-1 2 0 0 0,0-1 0 0 0,-1 0 0 0 0,2 6-139 0 0,0 5 353 0 0,0-5-77 0 0,1 24 271 0 0,-4-18-242 0 0,1-9-197 0 0,1 1-9 0 0,-1 2 65 0 0,-1-8-92 0 0,1-2-74 0 0,2 3 37 0 0,0 2 87 0 0,-3-6-37 0 0,0-1-307 0 0,0 1 84 0 0,1-1 75 0 0,-1 1 62 0 0,0 0 87 0 0,1-1 75 0 0,1 3 539 0 0,-2-3-582 0 0,1 1-32 0 0,-1-1-42 0 0,1 1-74 0 0,-1-1-42 0 0,1 0-46 0 0,-1 1-51 0 0,0-1-55 0 0,0 1-62 0 0,1-1-65 0 0,-1 0-71 0 0,0 1-75 0 0,0-1-81 0 0,1 0-85 0 0,-1 1-89 0 0,0-1-96 0 0,0 1-99 0 0,0-1-1315 0 0,0 0-1284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6:02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2 184 8576 0 0,'0'0'197'0'0,"0"0"24"0"0,0 0 17 0 0,2-1-38 0 0,0 0-184 0 0,8-3 17 0 0,7-6-42 0 0,-13 5 61 0 0,1 1 91 0 0,-1 1 69 0 0,1-1 47 0 0,6-5 420 0 0,-7 5-412 0 0,1-1-26 0 0,0-1-88 0 0,11-12 468 0 0,-1-1-103 0 0,1 1-78 0 0,-1 0-56 0 0,-14 17-360 0 0,0 0-1 0 0,0-1 1 0 0,0 1 0 0 0,0 0-1 0 0,-1 0 1 0 0,1-1 0 0 0,0 1 0 0 0,-1 0-1 0 0,1-1 1 0 0,-1 1 0 0 0,1-2-24 0 0,-1 2 15 0 0,0 0 1 0 0,0 0 0 0 0,0 0 0 0 0,0-1-1 0 0,0 1 1 0 0,-1 0 0 0 0,1 0-1 0 0,0 0 1 0 0,0 0 0 0 0,-1 0-1 0 0,1 0 1 0 0,-1 0 0 0 0,1 0 0 0 0,-1 0-1 0 0,1 0 1 0 0,-1 0 0 0 0,1 0-1 0 0,-1 0 1 0 0,0 1 0 0 0,0-1-16 0 0,0-1 31 0 0,-1 1 0 0 0,0-1-1 0 0,0 1 1 0 0,1 0 0 0 0,-1-1 0 0 0,0 1 0 0 0,0 0 0 0 0,0 0 0 0 0,0 1-1 0 0,-2-2-30 0 0,-14 0 252 0 0,15 2-208 0 0,1 0 1 0 0,-1 0 0 0 0,1 0 0 0 0,0 1-1 0 0,-1-1 1 0 0,1 1 0 0 0,-1 0 0 0 0,1-1-1 0 0,0 1 1 0 0,-1 0 0 0 0,1 1 0 0 0,0-1-1 0 0,0 0 1 0 0,0 1 0 0 0,0-1 0 0 0,-2 2-45 0 0,-10 15 271 0 0,9-8-183 0 0,-1 1-43 0 0,-7 26-2 0 0,8-17 26 0 0,0-1 1 0 0,2 1 0 0 0,0 0 0 0 0,0 11-70 0 0,3 17 67 0 0,3-6-98 0 0,0-21-29 0 0,0 0-36 0 0,3 0 33 0 0,1-1 63 0 0,-4-14 22 0 0,0 0 0 0 0,1 0 0 0 0,0-1 0 0 0,-1 1 1 0 0,2-1-1 0 0,-1 1 0 0 0,1-1 0 0 0,1 0-22 0 0,19 13 59 0 0,-12-12-67 0 0,2-2-38 0 0,6-2-87 0 0,1-4-102 0 0,-5-3-8 0 0,8-6-234 0 0,-9 3 180 0 0,9-1-71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6:02.6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1 135 10448 0 0,'0'0'233'0'0,"0"0"-3"0"0,0-1-98 0 0,0 0-62 0 0,0-3-7 0 0,1 1 2 0 0,6-17 61 0 0,4 1 56 0 0,3 3 49 0 0,2 1 45 0 0,2 1 38 0 0,0 2 33 0 0,20-8 424 0 0,-22 14-542 0 0,-13 5-167 0 0,0 0 0 0 0,0 1 0 0 0,0-1 0 0 0,0 1 0 0 0,0 0 0 0 0,0 0 1 0 0,0 0-1 0 0,0 0 0 0 0,0 1 0 0 0,0-1 0 0 0,0 1 0 0 0,0 0 0 0 0,0 0-62 0 0,13 8 294 0 0,-4 2-124 0 0,-7-3-130 0 0,-1 0-36 0 0,-1-2 38 0 0,-2 0 0 0 0,1 0 0 0 0,-1 0 0 0 0,0 0 0 0 0,0 0 0 0 0,0 0 0 0 0,-1 0 0 0 0,0 0 0 0 0,0 0 0 0 0,-1 5-42 0 0,-3 9 202 0 0,0 1 0 0 0,-4 10-202 0 0,2-11 120 0 0,-7 20 128 0 0,2-9-97 0 0,7-20-75 0 0,0-1-1 0 0,-1 1 0 0 0,-4 6-75 0 0,-10 24 121 0 0,17-37-220 0 0,1 0 66 0 0,0 0 82 0 0,0-1 132 0 0,1-2-135 0 0,0-1-57 0 0,0 1-88 0 0,1-1 7 0 0,-1 0-34 0 0,0 0-35 0 0,0 0-42 0 0,0 1-43 0 0,0-1-47 0 0,0 1-52 0 0,0 0-55 0 0,0-1-594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6:02.8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12552 0 0,'0'0'281'0'0,"0"0"40"0"0,0 0 23 0 0,0 0-141 0 0,0 0-96 0 0,0 0 65 0 0,0 0-59 0 0,0 0 116 0 0,0 0 211 0 0,0 0 22 0 0,0 0 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59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175 425 7920 0 0,'0'0'174'0'0,"0"0"29"0"0,0 0 13 0 0,-1 0 28 0 0,-1-5 229 0 0,1 3-289 0 0,0 0 47 0 0,-1 0 101 0 0,1 0 100 0 0,1 2-171 0 0,-1-1 33 0 0,0 0 36 0 0,1 1 40 0 0,-2-1-303 0 0,-15-6 784 0 0,6 4-319 0 0,0 3-140 0 0,-1 4-66 0 0,-5 1 53 0 0,2 1-72 0 0,-1 0-48 0 0,1 1-60 0 0,1 3-71 0 0,3 0-30 0 0,7-4-68 0 0,2 1-13 0 0,-4 2 27 0 0,2-2-48 0 0,0 1-55 0 0,0 3 45 0 0,5-2 0 0 0,0-6 0 0 0,-1-2 10 0 0,1 1 0 0 0,-1-1 0 0 0,1 0 0 0 0,0 0 0 0 0,-1 0 0 0 0,1 1 0 0 0,0-1 0 0 0,0 0 0 0 0,0 0 0 0 0,0 0 0 0 0,0 0 0 0 0,0 0 0 0 0,0 0 4 0 0,17 15-7 0 0,11 5-95 0 0,-1 0-15 0 0,-10-5 79 0 0,1 4 78 0 0,14 16-5 0 0,-15-7-105 0 0,-14-20 13 0 0,0 0 38 0 0,3 9 80 0 0,-2 0 110 0 0,-1 0 81 0 0,-4-13-153 0 0,1 1 0 0 0,-1-1-1 0 0,0 0 1 0 0,0 0 0 0 0,-1 1 0 0 0,1-1-1 0 0,-1 0 1 0 0,0 0 0 0 0,-1 1 0 0 0,1-1-1 0 0,-1 0 1 0 0,0-1 0 0 0,-1 3-99 0 0,-4 3 225 0 0,3-6-166 0 0,3-3-57 0 0,-10 7 87 0 0,3-7-131 0 0,3-2-100 0 0,2 0 25 0 0,1 0-37 0 0,-2-1-192 0 0,2 0 125 0 0,1 1-33 0 0,0 0-37 0 0,-1-1-39 0 0,1 1-41 0 0,1 0-43 0 0,-1 0 50 0 0,1 0-49 0 0,-1 0-45 0 0,1 1-39 0 0,-1-1-142 0 0,1 0-38 0 0,-1 0-173 0 0,0-1-466 0 0</inkml:trace>
  <inkml:trace contextRef="#ctx0" brushRef="#br0" timeOffset="288.21">364 450 9816 0 0,'1'2'222'0'0,"1"4"-20"0"0,0-1-37 0 0,3 7 68 0 0,3 3-86 0 0,6 7-81 0 0,-5-6-40 0 0,-2-5 23 0 0,-4-6 82 0 0,0 1 34 0 0,3 5 249 0 0,-1-3-63 0 0,8 15 715 0 0,-8-13-634 0 0,-1 0-92 0 0,0-1-63 0 0,2 1-14 0 0,-3-6-168 0 0,1-1-34 0 0,-3-2-194 0 0,-1-1 57 0 0,1 1 47 0 0,-1 0 40 0 0,1 0 96 0 0,-1 1 277 0 0,-1-1-318 0 0,1 0-62 0 0,0 0-78 0 0,0 0-92 0 0,0 0-113 0 0,-1-1 92 0 0,1 1-34 0 0,0-1-38 0 0,0 1-39 0 0,0-1-42 0 0,1 1-43 0 0,-1-1-47 0 0,0 1-49 0 0,0-1-50 0 0,0 1-53 0 0,1 0-1193 0 0,1 3-1014 0 0</inkml:trace>
  <inkml:trace contextRef="#ctx0" brushRef="#br0" timeOffset="543.54">293 148 9552 0 0,'0'0'276'0'0,"0"0"2"0"0,0 0-207 0 0,-1 0-43 0 0,-1 0 84 0 0,0 0-104 0 0,-2 0-231 0 0,4-1 215 0 0,-1 1 43 0 0,1 0 61 0 0,-1-1 73 0 0,0 1 88 0 0,0-1 102 0 0,1 1-74 0 0,-1-1 50 0 0,0 0-250 0 0,-2 0-32 0 0</inkml:trace>
  <inkml:trace contextRef="#ctx0" brushRef="#br0" timeOffset="880.64">789 1 8088 0 0,'0'0'182'0'0,"0"0"29"0"0,0 0 12 0 0,0 2-37 0 0,0 1-175 0 0,0-1 35 0 0,2 5 138 0 0,0 0 161 0 0,2 6 316 0 0,0-3-110 0 0,-2-3-225 0 0,0-1-101 0 0,-1-1-60 0 0,3 14 290 0 0,0-1-57 0 0,0 2-48 0 0,1-1-39 0 0,1 8 76 0 0,3 13 144 0 0,-4-7-95 0 0,0-1-42 0 0,-2 0-39 0 0,0 1-36 0 0,1 10 57 0 0,2 0-52 0 0,0 6-12 0 0,-1 0-53 0 0,-1 9-1 0 0,-2 31 56 0 0,2-4-55 0 0,-1-35-154 0 0,-1 9-57 0 0,-2-57-158 0 0,0-2-128 0 0,0 0-212 0 0,0 0 251 0 0,0 0-25 0 0,0 0-65 0 0,0 0 100 0 0,0 0-37 0 0,0 0-37 0 0,0 0-37 0 0,0 0-396 0 0,0 0 102 0 0,0 0-50 0 0,0 0-751 0 0,0 0-586 0 0,0 0-1120 0 0</inkml:trace>
  <inkml:trace contextRef="#ctx0" brushRef="#br0" timeOffset="1560.82">627 445 7136 0 0,'0'0'208'0'0,"1"-1"-10"0"0,5-5-245 0 0,0 1 63 0 0,1 0 59 0 0,-1 0 54 0 0,1 1 49 0 0,0 0 43 0 0,1 0 39 0 0,-1 1 34 0 0,5-3 233 0 0,1 1 53 0 0,25-8 1262 0 0,-25 9-1264 0 0,0-1-51 0 0,0 1-73 0 0,-1-1-93 0 0,-4 1-182 0 0,1 1-57 0 0,-2-1-63 0 0,1-1-70 0 0,12-5 340 0 0,0 1-71 0 0,0 0-64 0 0,1 1-54 0 0,-3 1-54 0 0,1-1-33 0 0,17-9-23 0 0,-23 10-10 0 0,1 1-41 0 0,0 0-40 0 0,0 0-36 0 0,5-1-81 0 0,-1-1-53 0 0,-9 5 152 0 0,-1 0-62 0 0,1 0-57 0 0,0 1-47 0 0,1 0-103 0 0,1 1-45 0 0,20 1-933 0 0,-13 5 533 0 0,-7-1 312 0 0,-2 1 128 0 0,-1 0 58 0 0,-1 1 102 0 0,-1 0 56 0 0,0 1 64 0 0,0 1 72 0 0,6 13 158 0 0,0 1 67 0 0,2 12 209 0 0,-1 2 79 0 0,8 37 575 0 0,-16-48-753 0 0,1-1-35 0 0,8 50 583 0 0,-10-55-690 0 0,-1-2-44 0 0,1 13 592 0 0,2 28-740 0 0,-5-20 360 0 0,-1-36-404 0 0,0 0 77 0 0,1 0 59 0 0,-1 0-98 0 0,-1 0-40 0 0,1 0-31 0 0,-1 1-43 0 0,-1 0-49 0 0,1 1-58 0 0,0-3 15 0 0,1-1-37 0 0,0 1-347 0 0,0-1 76 0 0,0 1-50 0 0,-1 0-681 0 0,0 0-11 0 0,0 1-49 0 0,-1 1-730 0 0</inkml:trace>
  <inkml:trace contextRef="#ctx0" brushRef="#br0" timeOffset="1823.12">1211 148 8656 0 0,'0'0'250'0'0,"0"0"4"0"0,-1 0-117 0 0,1 0-76 0 0,0-3-59 0 0,0 1 69 0 0,1 2 18 0 0,-1-1 47 0 0,0 0 58 0 0,1 1 68 0 0,9-7 106 0 0,-5 3-233 0 0,-2 2-116 0 0,0 1-47 0 0,1-2-100 0 0,-2 2 18 0 0,0 0-34 0 0,-1 1-51 0 0,0-1-41 0 0,1 0-341 0 0,1 0-111 0 0,-1 0-72 0 0,1-1-535 0 0,3 0-738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45:57.7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 1 6624 0 0,'0'0'192'0'0,"0"0"-43"0"0,0 0 6 0 0,0 0 68 0 0,0 0 202 0 0,0 0 371 0 0,0 0 32 0 0,0 0-32 0 0,0 0-151 0 0,0 0-62 0 0,1 0-9 0 0,10 5 36 0 0,-2 0-74 0 0,-1 2-67 0 0,0 0-63 0 0,-2 2-56 0 0,0 0-51 0 0,-1 1-45 0 0,0 1-41 0 0,1 6 58 0 0,-1 2-65 0 0,6 36 237 0 0,-8-34-234 0 0,7 42 162 0 0,-3 0-77 0 0,-1 13-21 0 0,0 38 38 0 0,-1-36-123 0 0,-4-24-79 0 0,-1 25-29 0 0,-1-18-35 0 0,-2 2-45 0 0,3-62-78 0 0,0 1 35 0 0,-1 1 41 0 0,-1 6 234 0 0,2-6-227 0 0,-1-1-81 0 0,0 1-111 0 0,1-2 43 0 0,0 0-40 0 0,0 1-126 0 0,0-1-85 0 0,0 1-93 0 0,0-1-101 0 0,0-1-175 0 0</inkml:trace>
  <inkml:trace contextRef="#ctx0" brushRef="#br0" timeOffset="313.16">0 411 8552 0 0,'0'0'190'0'0,"0"0"28"0"0,3-1 11 0 0,8-7-245 0 0,2 1 113 0 0,0 0 105 0 0,0-1 99 0 0,1 1 92 0 0,0 1 87 0 0,1 0 78 0 0,-1 0 74 0 0,4-1-119 0 0,0-1-68 0 0,-2 1-102 0 0,0 1-55 0 0,0 0-57 0 0,1 2-57 0 0,6-1 42 0 0,-1 0-45 0 0,9-2-8 0 0,-1 0-61 0 0,1 0-54 0 0,0-1-42 0 0,-25 6-151 0 0,1 1 70 0 0,0 0 48 0 0,10-1 23 0 0,-6 1-47 0 0,-5 1-14 0 0,0 0-37 0 0,0 0-45 0 0,-1 0-54 0 0,2 1-94 0 0,-1 0-86 0 0,0 0-99 0 0,0 0-110 0 0,0 0-119 0 0,-3 0 306 0 0,-1 0-35 0 0,1 0-35 0 0,0-1-37 0 0,-1 1-39 0 0,1 1-40 0 0,0-1-813 0 0,3 2-781 0 0,-6-3 2178 0 0</inkml:trace>
  <inkml:trace contextRef="#ctx0" brushRef="#br0" timeOffset="601.39">581 398 7632 0 0,'0'0'142'0'0,"0"1"-59"0"0,0 7 53 0 0,3 4 92 0 0,0 0-94 0 0,1 1-68 0 0,-1 8-63 0 0,-1-5-49 0 0,1 1 96 0 0,0-5 41 0 0,0 0 36 0 0,3 13 206 0 0,7 28 508 0 0,0 19 284 0 0,-11-57-842 0 0,1 0 50 0 0,-1-3-20 0 0,1 1 81 0 0,1-1 66 0 0,0-3 50 0 0,-4-8-239 0 0,1 0-85 0 0,-1 0-74 0 0,0 0-60 0 0,0 0-48 0 0,0-1-34 0 0,0 2-161 0 0,0-1 139 0 0,-1-1 66 0 0,1 1 103 0 0,0-1 17 0 0,0 1 57 0 0,0-1 65 0 0,0 0 72 0 0,-1 0 80 0 0,1 1 87 0 0,0-1 95 0 0,1 0 102 0 0,-12-31-525 0 0,5-3-61 0 0,5-1-49 0 0,3-1-35 0 0,0 22-25 0 0,0 0 1 0 0,1 0-1 0 0,1 1 1 0 0,0-1-1 0 0,1 1 1 0 0,0 0 0 0 0,1 0-1 0 0,1 1 1 0 0,1-2 2 0 0,2 0-95 0 0,-4 7 60 0 0,0 0 0 0 0,0 1 0 0 0,5-4 35 0 0,0 1-86 0 0,2 1-84 0 0,0 0-114 0 0,-5 4 65 0 0,0 0-51 0 0,-1 0-58 0 0,1 1-62 0 0,0 0-69 0 0,0 0-75 0 0,1 1-79 0 0,-1-1-87 0 0,-7 3 362 0 0,1 0-44 0 0,-1-1-38 0 0,1 1-34 0 0,-1-1-128 0 0,1 1-34 0 0,3-2-1348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47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282 68 6560 0 0,'0'0'149'0'0,"0"0"23"0"0,0-1-19 0 0,0 1-66 0 0,-1 0-48 0 0,-3-2-16 0 0,2 1 11 0 0,-12-3 235 0 0,1 0 87 0 0,1-1 71 0 0,0 1 55 0 0,-1-1 775 0 0,-1 1 0 0 0,-10-2-1257 0 0,12 4 564 0 0,-1 1-78 0 0,0 2-105 0 0,6 0-239 0 0,0 1-35 0 0,2-1 26 0 0,-8 2 180 0 0,0 0-34 0 0,-12 6 205 0 0,22-7-422 0 0,0-1-1 0 0,0 1 1 0 0,1 0-1 0 0,-1-1 1 0 0,0 1-1 0 0,1 1 1 0 0,-1-1-1 0 0,1 0 1 0 0,-1 1-1 0 0,1-1 1 0 0,0 1 0 0 0,0 0-1 0 0,1 0 1 0 0,-2 2-62 0 0,-4 7 91 0 0,-1 4-32 0 0,3-3 35 0 0,1 3 22 0 0,3-9-77 0 0,0 1-1 0 0,0-1 1 0 0,1 1-1 0 0,-1 1-38 0 0,1-4 11 0 0,1 19 81 0 0,-1-15-32 0 0,0-1-1 0 0,1 1 1 0 0,1-1-1 0 0,0 1 0 0 0,1 4-59 0 0,2 3 3 0 0,14 39-65 0 0,-11-37 95 0 0,2-1 68 0 0,-4-8-50 0 0,0 0 0 0 0,0-1 0 0 0,1 1 1 0 0,2 0-52 0 0,-4-5 40 0 0,0 1 1 0 0,0-1 0 0 0,0-1 0 0 0,0 1 0 0 0,0-1 0 0 0,1 0 0 0 0,5 2-42 0 0,24 8 162 0 0,-22-8-65 0 0,1-2-1 0 0,13 3-95 0 0,-17-5 56 0 0,-1 0 1 0 0,1-1-1 0 0,0 0 0 0 0,7-1-56 0 0,-9 0 74 0 0,-1 0-1 0 0,0-1 1 0 0,8-2-74 0 0,-2 0 189 0 0,0-2-36 0 0,13-6 60 0 0,1-7-92 0 0,-8 2-99 0 0,-2-2-38 0 0,-8 6 81 0 0,9-12 56 0 0,-3-1-44 0 0,-4-2-66 0 0,-10 22-30 0 0,0 0 1 0 0,0 0-1 0 0,-1 0 0 0 0,1-3 19 0 0,-5-31-22 0 0,-3 4 69 0 0,3 22-6 0 0,-1 1 1 0 0,0-1-1 0 0,-1 1 1 0 0,-7-12-42 0 0,-1 4 21 0 0,-1 3-32 0 0,10 13 11 0 0,0 1 0 0 0,-1-1 0 0 0,0 1 0 0 0,0 0 0 0 0,0 0 0 0 0,0 1 0 0 0,0 0 0 0 0,-2 0 0 0 0,-6-3 0 0 0,-1 1 0 0 0,1 1 0 0 0,-4-1 0 0 0,-4 1-39 0 0,0 1-73 0 0,1 0-59 0 0,-1 1-49 0 0,-3 0-79 0 0,15 1 111 0 0,-10 0-154 0 0,14 2 214 0 0,0 0-33 0 0,-1 0-72 0 0,1 0-74 0 0,0 1-91 0 0,-1 1-107 0 0,6-3 117 0 0,0 0 84 0 0,0 1 73 0 0,0-1 61 0 0,1 0 32 0 0,-1 0 56 0 0,-1-1-25 0 0,2 1 22 0 0,-1 0-98 0 0,0 0-681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3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82 5640 0 0,'0'0'124'0'0,"0"0"17"0"0,0 0 12 0 0,-11-2 758 0 0,2 1-387 0 0,-2 2-19 0 0,-16 5 745 0 0,10 0-557 0 0,6-3-312 0 0,0 1-96 0 0,6-3-186 0 0,-1 1-34 0 0,1-1-36 0 0,-1 0-40 0 0,1 0 160 0 0,-1 0-1 0 0,1 0 1 0 0,0 1 0 0 0,-5 2-149 0 0,-9 3 370 0 0,1-1-185 0 0,0 1-33 0 0,-17 9 75 0 0,14-7-121 0 0,17-7-97 0 0,0 0 1 0 0,1 0-1 0 0,-1 0 1 0 0,1 0 0 0 0,-1 1-1 0 0,1-1 1 0 0,-2 3-10 0 0,2-2 16 0 0,1-1 0 0 0,0 1 0 0 0,0 0 0 0 0,0 0 0 0 0,0 0 0 0 0,0 0 0 0 0,0 1 0 0 0,1-1 0 0 0,0 0 0 0 0,-1 1 1 0 0,1-1-1 0 0,0 3-16 0 0,1-2 16 0 0,-1 0 1 0 0,1 0-1 0 0,0 0 1 0 0,0 0-1 0 0,0 0 1 0 0,0 1-1 0 0,1-1 1 0 0,0 0-1 0 0,0 0 0 0 0,0 0 1 0 0,0 0-17 0 0,1 1 8 0 0,0-1 0 0 0,0 1-1 0 0,0-1 1 0 0,1 0 0 0 0,0 1 0 0 0,0 0-8 0 0,19 27 46 0 0,-14-21 5 0 0,-1 0-1 0 0,1 0 1 0 0,1-1 0 0 0,3 4-51 0 0,5 1 161 0 0,0-1-38 0 0,-2-2 8 0 0,0-1 0 0 0,11 6-131 0 0,11 1 181 0 0,-12-9-7 0 0,-3-4 21 0 0,-1-2 58 0 0,-16-2-193 0 0,0-1 0 0 0,0 0 0 0 0,0-1-1 0 0,0 1 1 0 0,0-1 0 0 0,-1 0 0 0 0,1 0-1 0 0,3-2-59 0 0,-1 0 100 0 0,0 0 0 0 0,0 0 0 0 0,-1-1 0 0 0,0 0 0 0 0,1 0-1 0 0,-1-1 1 0 0,-1 0 0 0 0,5-4-100 0 0,15-19 378 0 0,-4-3-51 0 0,-9 11-151 0 0,-3 0-42 0 0,-3 7-84 0 0,-2 0-1 0 0,0 0 1 0 0,0-1-1 0 0,-1 1 1 0 0,0-1-1 0 0,-2 0 1 0 0,1 0-1 0 0,-2-4-49 0 0,0 7 36 0 0,0 0 1 0 0,-1 1-1 0 0,-1-1 0 0 0,0 1 0 0 0,0-1 1 0 0,-1 1-1 0 0,0 0 0 0 0,-1 0 0 0 0,0 0 1 0 0,-1 1-1 0 0,-1-4-36 0 0,0 5-9 0 0,1-1-1 0 0,-1 1 1 0 0,-1 0 0 0 0,0 0-1 0 0,-3-2 10 0 0,0 1-49 0 0,-1 0-44 0 0,-2 1-76 0 0,-1 1-87 0 0,-1 1-105 0 0,7 3 136 0 0,0 1-32 0 0,8 2 129 0 0,0 0 41 0 0,0 0 13 0 0,-1 0 103 0 0,-1-1 155 0 0,2 1-194 0 0,-1 0-81 0 0,0 0-104 0 0,1 0 39 0 0,0-1-42 0 0,-1 1-44 0 0,1 0-50 0 0,0 0-53 0 0,0 0-57 0 0,0 0-62 0 0,0 0-64 0 0,0 0 181 0 0,0 0-43 0 0,0 0-40 0 0,0 0-33 0 0,0 0-131 0 0,0 0-34 0 0,0 0-1373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4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404 31 5528 0 0,'-3'-2'171'0'0,"0"0"63"0"0,1-1 49 0 0,-1 1 36 0 0,-4-5 707 0 0,4 4-614 0 0,-2 1-21 0 0,-2 0-107 0 0,-16-3 510 0 0,-1 3-89 0 0,-1 2-91 0 0,0 2-94 0 0,0 1-95 0 0,0 2-98 0 0,1 0-101 0 0,0 1-101 0 0,-10 5-3 0 0,3 5-58 0 0,22-11-58 0 0,1 1 1 0 0,0 0-1 0 0,1 0 0 0 0,-1 0 1 0 0,1 1-1 0 0,0 0 1 0 0,1 1-1 0 0,0 0 1 0 0,0 0-1 0 0,-3 6-6 0 0,5-6 23 0 0,0-1 1 0 0,0 1-1 0 0,1 0 1 0 0,-1 7-24 0 0,1-4 21 0 0,0 0 1 0 0,1 0 0 0 0,1 0 0 0 0,0 0 0 0 0,0 1 0 0 0,1-1 0 0 0,0 0-1 0 0,2 9-21 0 0,0-11 27 0 0,0-1 0 0 0,0 0 0 0 0,0 0 0 0 0,1 0 0 0 0,2 3-27 0 0,-1-3 40 0 0,0-1 1 0 0,1 0-1 0 0,-1 0 1 0 0,2 0 0 0 0,3 5-41 0 0,6 3 67 0 0,1-2 40 0 0,5 1 60 0 0,14 2 132 0 0,-30-15-244 0 0,1 1-1 0 0,0-1 1 0 0,0 0 0 0 0,-1 0 0 0 0,1-1 0 0 0,0 1 0 0 0,0-1-1 0 0,0-1 1 0 0,2 0-55 0 0,13-3 129 0 0,-1-5-34 0 0,-9 4 52 0 0,0-1 0 0 0,0-1 1 0 0,-1 1-1 0 0,0-2 0 0 0,0 0 0 0 0,-1 0 1 0 0,4-5-148 0 0,-7 7 93 0 0,-1-1 0 0 0,0 0 0 0 0,0-1 0 0 0,1-1-93 0 0,0-3 128 0 0,-1 0 0 0 0,1 0 0 0 0,-2-1-128 0 0,0 0 158 0 0,0 0-1 0 0,1-12-157 0 0,-3 10 121 0 0,-1 0 0 0 0,0-7-121 0 0,-4-32 165 0 0,1 45-142 0 0,0 1 0 0 0,0-1 0 0 0,-1 1 0 0 0,-1-2-23 0 0,-3-7 11 0 0,6 15-221 0 0,-1-1 76 0 0,1 0 65 0 0,-1 1 55 0 0,-2-4 104 0 0,-7-6 331 0 0,8 8-351 0 0,-1 1-78 0 0,2 1-46 0 0,-1 0-45 0 0,1 0-50 0 0,0 1-56 0 0,-1-1-84 0 0,0 1-80 0 0,1-1-87 0 0,-1 1-95 0 0,1 0-101 0 0,-1 0-111 0 0,1 0-116 0 0,-1 1-125 0 0,0-1-986 0 0,-1 1-1129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5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7 6992 0 0,'0'0'133'0'0,"0"0"-54"0"0,-8 0 46 0 0,-1-2-42 0 0,-1 0 0 0 0,-1 1-1 0 0,1 0 1 0 0,-3 1-83 0 0,-23 2 329 0 0,13 1-46 0 0,0 1 79 0 0,1 1 94 0 0,-1 0 110 0 0,6 0-229 0 0,0 3-36 0 0,12-5-175 0 0,-1 0 0 0 0,1 1 0 0 0,0-1 1 0 0,-2 3-127 0 0,-17 19 394 0 0,5 5-89 0 0,12-18-186 0 0,2 0 1 0 0,0 0-1 0 0,-1 5-119 0 0,1 2 139 0 0,0 0-1 0 0,1 0 1 0 0,1 8-139 0 0,2-21 40 0 0,1 1 1 0 0,0-1 0 0 0,0 1-1 0 0,1-1 1 0 0,0 0 0 0 0,0 2-41 0 0,1-1 58 0 0,-1 0 1 0 0,1-1-1 0 0,1 1 1 0 0,0-1-1 0 0,0 0 1 0 0,0 1-59 0 0,10 12 227 0 0,4-3 41 0 0,3-5 44 0 0,3-5 51 0 0,10-5 190 0 0,-1-4-111 0 0,7-4-15 0 0,-30 4-290 0 0,0 0 0 0 0,0-1-1 0 0,0 0 1 0 0,8-4-137 0 0,-1-2 145 0 0,0 0 0 0 0,0-1 0 0 0,-1 0 0 0 0,-1-2 0 0 0,9-8-145 0 0,-17 14 66 0 0,0 0 1 0 0,0 0-1 0 0,-1-1 1 0 0,0 0 0 0 0,2-4-67 0 0,-4 4 42 0 0,0 0 1 0 0,0 1-1 0 0,0-2 1 0 0,-1 1 0 0 0,0 0-1 0 0,0-4-42 0 0,-1 8 15 0 0,-1 0 0 0 0,0 1 0 0 0,0-1 0 0 0,0 0 0 0 0,0 1 0 0 0,-1-1 0 0 0,1 0 0 0 0,-1 1 0 0 0,0-1 0 0 0,0 1 0 0 0,-1-2-15 0 0,-7-11 43 0 0,1 6-54 0 0,-3 2-51 0 0,9 6-116 0 0,0 0 53 0 0,-1 1 45 0 0,1-1 37 0 0,-3 0 39 0 0,-6-4 128 0 0,7 5-133 0 0,1-1-56 0 0,-2 1-117 0 0,3 0 39 0 0,0 0-41 0 0,0 1-63 0 0,-1-1-57 0 0,1 0-62 0 0,0 0-68 0 0,-1 0-72 0 0,1 1-79 0 0,-1-1-84 0 0,1 0-88 0 0,-1 0-218 0 0,-1 0-994 0 0,-3-2-1112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9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466 73 6880 0 0,'0'0'157'0'0,"0"0"23"0"0,-5-6 144 0 0,2 2-265 0 0,0 1-25 0 0,0 0 62 0 0,-1 0 53 0 0,1 0 45 0 0,-4-2 241 0 0,-10-6 748 0 0,10 6-707 0 0,3 2-277 0 0,1 1-36 0 0,-4-2 360 0 0,1 0-60 0 0,-2 1-55 0 0,1 0-48 0 0,-1 1-43 0 0,0 0-38 0 0,-9-1 194 0 0,3 1-138 0 0,-19 1 390 0 0,14 1-200 0 0,-3 1-241 0 0,0 3-55 0 0,1 2-51 0 0,0 2-48 0 0,1 2-42 0 0,1 2-40 0 0,-16 15-52 0 0,30-23-5 0 0,-5 5-51 0 0,0 0 1 0 0,-8 10 59 0 0,4 3 3 0 0,9-9 37 0 0,0 1 35 0 0,4-10-94 0 0,0 1 1 0 0,1-1 0 0 0,-1 1 0 0 0,1-1 0 0 0,0 1 0 0 0,0-1 0 0 0,0 1 0 0 0,1-1 0 0 0,0 1-1 0 0,-1-1 1 0 0,2 1 0 0 0,0 3 18 0 0,1-2-12 0 0,-1-1 0 0 0,1 0 0 0 0,0 1 0 0 0,0-1 0 0 0,1 0 0 0 0,-1 0 0 0 0,1-1 0 0 0,1 1 0 0 0,-1 0 12 0 0,4 1-7 0 0,-1 1 0 0 0,1-1-1 0 0,0 0 1 0 0,2 0 7 0 0,1 1 3 0 0,1-2-1 0 0,-1 1 1 0 0,1-1 0 0 0,10 2-3 0 0,31 9 66 0 0,32 9 78 0 0,-50-13 38 0 0,13 7-182 0 0,-25-7 82 0 0,-3 2 41 0 0,-2 3 39 0 0,-2 1 34 0 0,-12-12-115 0 0,0 0 1 0 0,-1 0-1 0 0,0 0 0 0 0,0 0 0 0 0,0 1 1 0 0,-1 0-82 0 0,0-1 99 0 0,0 1 1 0 0,-1 0-1 0 0,0-1 1 0 0,0 1-1 0 0,0 0 0 0 0,-1 2-99 0 0,0-3 58 0 0,0 1 0 0 0,0-1 0 0 0,-1 0 0 0 0,0 0-1 0 0,0 0 1 0 0,-1 0 0 0 0,1 0 0 0 0,-1 0-1 0 0,0 0 1 0 0,-1 0 0 0 0,0 0 0 0 0,1-1 0 0 0,-2 0-1 0 0,1 1 1 0 0,-1-1 0 0 0,0 0 0 0 0,0-1-1 0 0,-1 2-57 0 0,-4 3 104 0 0,-1-1 0 0 0,0 0-1 0 0,-5 4-103 0 0,5-6 106 0 0,0-1-1 0 0,0 1 0 0 0,0-1 1 0 0,-1-1-1 0 0,1 0 1 0 0,-12 2-106 0 0,-16 1 231 0 0,-2-6-68 0 0,-2-7-109 0 0,28 3-138 0 0,-1-1 45 0 0,-31-11 33 0 0,26 7-36 0 0,0-1-92 0 0,11 4 20 0 0,-1 0-41 0 0,-1-1-71 0 0,1 0-64 0 0,0 0-72 0 0,-1 0-80 0 0,1-1-88 0 0,0 1-96 0 0,1-1-103 0 0,-1 0-113 0 0,8 5 429 0 0,0 0-50 0 0,-1 1-45 0 0,1-1-38 0 0,-1-1-154 0 0,1 1-37 0 0,-2-1-185 0 0,-1-1-503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6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7344 0 0,'0'0'165'0'0,"0"0"22"0"0,0 0 9 0 0,2-1-39 0 0,3-3-102 0 0,1 0 6 0 0,1 0 103 0 0,3 1 128 0 0,5-3 230 0 0,-6 3-212 0 0,-3 1-135 0 0,-1 0-59 0 0,-1 0-34 0 0,14-6 317 0 0,2 1-35 0 0,20-6 265 0 0,1 3-113 0 0,-1 0-95 0 0,-7 3-131 0 0,-15 3-49 0 0,0 2 0 0 0,0 0 1 0 0,6 0-242 0 0,10 1 389 0 0,-19 4-45 0 0,-4 3-90 0 0,-5 4-75 0 0,-2 2-57 0 0,-2 4-30 0 0,-7 24 46 0 0,4-26-49 0 0,-2 7 22 0 0,-2 11-66 0 0,-1 7-26 0 0,3-12 78 0 0,-4 81 174 0 0,6 55 91 0 0,1-96-211 0 0,2 7-83 0 0,14 98-21 0 0,-8-110 16 0 0,-1-10 40 0 0,-1 0 64 0 0,3 12 24 0 0,0 1-39 0 0,2 13-16 0 0,-1 2-42 0 0,1-2 7 0 0,-4-43 10 0 0,-3 1-1 0 0,-1 3-110 0 0,0 14 111 0 0,1 1 36 0 0,3 50 235 0 0,-5-67-241 0 0,2-1-49 0 0,1 32 43 0 0,0-18-4 0 0,6 23 125 0 0,0 3-3 0 0,50 316 554 0 0,-47-313-675 0 0,0 1-36 0 0,-6-35-43 0 0,18 60-43 0 0,-15-64 71 0 0,2 2 75 0 0,2 0-1 0 0,3 2-155 0 0,-4-11 123 0 0,-1 0 56 0 0,-2-9 3 0 0,-8-20-140 0 0,-1 0-1 0 0,1 0 0 0 0,-1 0 0 0 0,-1 0 1 0 0,1 0-1 0 0,-1 1 0 0 0,1-1 0 0 0,-1 3-41 0 0,2 13 278 0 0,0-10-59 0 0,-2 9 95 0 0,-1-15-410 0 0,0 4-39 0 0,-1-4 130 0 0,-2 1 34 0 0,2-4-6 0 0,0 1 3 0 0,0 0 1 0 0,0 0 0 0 0,0 0-1 0 0,-1 0 1 0 0,1 0-1 0 0,-1 0 1 0 0,0-1-1 0 0,0 1 1 0 0,0 0-1 0 0,-2 1-26 0 0,-14 11 244 0 0,12-12-162 0 0,-11-2-84 0 0,-29 1-2 0 0,-15 3 4 0 0,8 0 8 0 0,1-3 42 0 0,-20 3 14 0 0,32-2-54 0 0,-52 7-10 0 0,59-8 0 0 0,-42 2 0 0 0,72-4-220 0 0,0 0 76 0 0,0 0 67 0 0,0 0 58 0 0,0 0 44 0 0,1-1 34 0 0,-3 1 94 0 0,-6-3 279 0 0,7 2-333 0 0,1 0-40 0 0,1 1-49 0 0,-1-1-35 0 0,1 0-41 0 0,0 0-45 0 0,-1-1-53 0 0,1 1-57 0 0,0 0-63 0 0,0-1-69 0 0,0 1-74 0 0,0-1-80 0 0,0 1-85 0 0,0-1-91 0 0,0 0-96 0 0,1 1-103 0 0,-1-1-107 0 0,1-1-114 0 0,0 2-190 0 0,0-1-36 0 0,-2-4-2783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0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7200 0 0,'0'0'165'0'0,"0"0"22"0"0,0 0 6 0 0,0 0-61 0 0,0 1-3 0 0,0 3 99 0 0,1-1 0 0 0,0 0 0 0 0,-1 0 1 0 0,1-1-1 0 0,0 1 0 0 0,0 0 0 0 0,1 0 0 0 0,0 2-228 0 0,4 7 667 0 0,-2 1-73 0 0,2 12 208 0 0,0 0-87 0 0,0 0-81 0 0,0 0-72 0 0,0-3-118 0 0,-1 1-44 0 0,1-1-41 0 0,-1 0-33 0 0,8 32 348 0 0,5 28 197 0 0,-11-36-373 0 0,-6-31-258 0 0,-1 1 94 0 0,0-15-150 0 0,0-1-2 0 0,0 0-12 0 0,0 0-2 0 0,0 0 0 0 0,0 0 10 0 0,0 0 39 0 0,-5 0 19 0 0,1-2-45 0 0,1 0-42 0 0,-1-1-38 0 0,-2-4 19 0 0,2-2-97 0 0,-5-19-154 0 0,6 16 113 0 0,2 7 55 0 0,0-6-92 0 0,-1 1 1 0 0,1-1-1 0 0,1 1 0 0 0,0-1 0 0 0,1 1 1 0 0,0 0-1 0 0,1-6 45 0 0,3-7-149 0 0,0 0 0 0 0,8-17 149 0 0,-11 35-20 0 0,0-1-1 0 0,1 1 1 0 0,-1 0-1 0 0,1 0 1 0 0,1-1 20 0 0,-1 3-21 0 0,0-1 0 0 0,0 0 0 0 0,0 1 0 0 0,0 0 1 0 0,0 0-1 0 0,1 0 0 0 0,-1 0 0 0 0,1 1 0 0 0,0-1 0 0 0,0 1 1 0 0,0 0-1 0 0,0 0 0 0 0,0 0 0 0 0,0 1 0 0 0,5-2 21 0 0,-5 2-12 0 0,1 1 0 0 0,0-1 0 0 0,0 1 0 0 0,-1 0 0 0 0,1 0 1 0 0,0 0-1 0 0,-1 0 0 0 0,1 1 0 0 0,2 0 12 0 0,4 2-26 0 0,-1 1 0 0 0,1 0 0 0 0,-1 0 0 0 0,1 1 0 0 0,-2 0 1 0 0,9 6 25 0 0,18 14-31 0 0,-2 3 35 0 0,-26-20-4 0 0,0 1 0 0 0,0-1 0 0 0,-1 1 0 0 0,0 0 0 0 0,-1 1 0 0 0,0 0 0 0 0,-1 0 0 0 0,0 0 0 0 0,0 1 0 0 0,7 20 0 0 0,-1 1 0 0 0,1 12 0 0 0,-5-19-1 0 0,2 6 1 0 0,-4-10-63 0 0,-4-17 96 0 0,2 1-78 0 0,0 0-75 0 0,0 0-71 0 0,-1-1 3 0 0,1-1-36 0 0,-1 3-325 0 0,-1-5 410 0 0,-1-1 15 0 0,0 0-14 0 0,0 1-43 0 0,0-1-9 0 0,1 0-44 0 0,-1 0-49 0 0,0 1-55 0 0,1-1-37 0 0,-1 0-50 0 0,1 1-44 0 0,-1-1-39 0 0,1 1-147 0 0,0 0-40 0 0,0 0-179 0 0,1 0-488 0 0,-2 0 997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1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337 582 7568 0 0,'-15'-13'137'0'0,"-20"-14"385"0"0,25 20-426 0 0,1 0-59 0 0,5 4-17 0 0,1 1 39 0 0,-5-2 158 0 0,-3 0 178 0 0,-7 0 354 0 0,0 1 19 0 0,6 2-341 0 0,2 0-171 0 0,6 1-173 0 0,0 0-36 0 0,0 0 35 0 0,0 1 0 0 0,0-1 0 0 0,0 1 0 0 0,0-1 0 0 0,0 1 0 0 0,0 0-82 0 0,-19 11 374 0 0,2 5-98 0 0,4 5-78 0 0,-5 18 6 0 0,-3 22 0 0 0,21-51-157 0 0,-5 14 123 0 0,1 1 1 0 0,1 0-1 0 0,-1 7-170 0 0,5-4 106 0 0,3 0-36 0 0,4-1-47 0 0,5-2-61 0 0,-7-23 42 0 0,-1 0 1 0 0,1 0 0 0 0,0 0-1 0 0,0 0 1 0 0,0-1 0 0 0,0 1-1 0 0,1-1 1 0 0,-1 0 0 0 0,1 1-1 0 0,-1-1 1 0 0,2 1-5 0 0,0-1 12 0 0,1 0-1 0 0,-1 0 0 0 0,0 0 1 0 0,1 0-1 0 0,-1 0 1 0 0,1-1-1 0 0,0 0 0 0 0,0 0 1 0 0,-1 0-1 0 0,1-1 1 0 0,4 0-12 0 0,1 0 21 0 0,-1 0 1 0 0,1-1 0 0 0,-1-1 0 0 0,0 1 0 0 0,10-4-22 0 0,18-10 23 0 0,-28 11-18 0 0,-1-1 0 0 0,0 0 0 0 0,0-1 0 0 0,0 1 0 0 0,-1-2 0 0 0,0 1 0 0 0,0-1 0 0 0,-1 0 0 0 0,0 0 0 0 0,0-1 0 0 0,-1 0 0 0 0,0 0 0 0 0,0 0 0 0 0,0-1 0 0 0,-1 0-5 0 0,3-8 1 0 0,0 0 0 0 0,0 0 1 0 0,-2 0-1 0 0,0-1 0 0 0,1-10-1 0 0,-1-22-22 0 0,-4 13-34 0 0,-2-1-48 0 0,-13-101-10 0 0,7 92 23 0 0,1 1-61 0 0,0 5-53 0 0,0 0-81 0 0,2 13 121 0 0,1 1 42 0 0,-16-100-245 0 0,17 118 332 0 0,0-1 1 0 0,-1 1 0 0 0,-3-8 35 0 0,-4-13-102 0 0,20 64 102 0 0,-3 0 75 0 0,0 0 35 0 0,6 36 208 0 0,-1 0 113 0 0,-3 0 95 0 0,-3 1 78 0 0,-5-27-265 0 0,1-1-50 0 0,-2 119 612 0 0,-2-121-653 0 0,1 56 452 0 0,-1 7 142 0 0,1-88-685 0 0,1-1-45 0 0,-4 36 130 0 0,1-29-105 0 0,2-20-144 0 0,1 1 50 0 0,-2 5 137 0 0,2-6-140 0 0,-1 0 24 0 0,1-2-80 0 0,0 0-31 0 0,0 0-35 0 0,0 0-20 0 0,0 0-36 0 0,0 0-40 0 0,0 0-47 0 0,0 0-49 0 0,0 0-47 0 0,0 0-42 0 0,0 0-40 0 0,0 0-264 0 0,0 0-63 0 0,0 0-50 0 0,0 0-35 0 0,0 0-1458 0 0,0 0-1288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1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11952 0 0,'0'0'266'0'0,"0"0"44"0"0,0 0 14 0 0,0 0-132 0 0,0 0-91 0 0,0 0 32 0 0,0 0 49 0 0,0 1-120 0 0,-1 0 49 0 0,0 5 398 0 0,0-3-320 0 0,1 0-78 0 0,0-2-100 0 0,0 0-39 0 0,0 1-58 0 0,0 4 74 0 0,0-3-64 0 0,0-1-106 0 0,0 0 38 0 0,0-1-43 0 0,0 0-48 0 0,0 0-52 0 0,0 0-31 0 0,0 0-50 0 0,0-1-44 0 0,0 1-38 0 0,0 0-134 0 0,0 0-37 0 0,0 0-162 0 0,0 0-433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01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9488 0 0,'0'0'276'0'0,"0"0"2"0"0,0 0-207 0 0,-1 1-43 0 0,0 1 5 0 0,0 0 51 0 0,1-1 90 0 0,0-1 203 0 0,0 0 354 0 0,0 0 34 0 0,0 0-313 0 0,0 0-184 0 0,0 0-47 0 0,0 0 50 0 0,0 0 122 0 0,0 0-17 0 0,0 0-170 0 0,0 0-118 0 0,0 0-65 0 0,0 0-73 0 0,0 0-114 0 0,0 0-27 0 0,0 0-7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2:58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513 149 7920 0 0,'0'0'174'0'0,"0"0"29"0"0,0 0 13 0 0,0-6-50 0 0,0-3-109 0 0,0 4-25 0 0,0-1 59 0 0,-1 1 54 0 0,1 1 46 0 0,0-2 92 0 0,-1 1 46 0 0,0-1 113 0 0,-1-2 277 0 0,-3-3 467 0 0,2 8-836 0 0,1-1-42 0 0,-1 2-90 0 0,0-1-44 0 0,0 1-48 0 0,0 0-56 0 0,-19-13 921 0 0,10 7-449 0 0,0 0-63 0 0,-1 1-86 0 0,-1 1-106 0 0,-9 0 96 0 0,0 1-90 0 0,2 2-77 0 0,-40 0 275 0 0,35 3-247 0 0,1 2-40 0 0,2 6-70 0 0,1 5-58 0 0,2 3-45 0 0,0 7-35 0 0,17-18-2 0 0,-1 1-1 0 0,1-1 1 0 0,0 1-1 0 0,1-1 1 0 0,-1 1-1 0 0,1 0 1 0 0,1 0-1 0 0,-1 0 1 0 0,1 0-1 0 0,-1 1 7 0 0,0 18-48 0 0,1 0 0 0 0,1 11 48 0 0,2 2-41 0 0,3 12 41 0 0,9 36 11 0 0,3-1 46 0 0,-13-67-38 0 0,6 27 71 0 0,-1 0-39 0 0,26 102 28 0 0,-19-86 3 0 0,-6-5 99 0 0,-4-23-78 0 0,0 5 18 0 0,-2 0-33 0 0,-3 13-55 0 0,-1-44-71 0 0,-1-2 38 0 0,-2 3 81 0 0,2-7-71 0 0,1 0-33 0 0,0 1-50 0 0,1 1-63 0 0,-4-6-209 0 0,-3 0-67 0 0,1 0-10 0 0,1 1-39 0 0,2-1 207 0 0,1 1-17 0 0,1 1 70 0 0,-1 0-50 0 0,0 0-61 0 0,1 0-68 0 0,-1 1-13 0 0,0-1-54 0 0,1 0-47 0 0,-1 0-41 0 0,0 0-154 0 0,0 0-41 0 0,0 0-186 0 0,-1 0-502 0 0,2 1 1407 0 0</inkml:trace>
  <inkml:trace contextRef="#ctx0" brushRef="#br0" timeOffset="870.66">0 617 6992 0 0,'0'0'157'0'0,"0"0"23"0"0,0 0 12 0 0,3-1-44 0 0,3-1-97 0 0,0-2-9 0 0,-6 4-42 0 0,4-1 235 0 0,-1-1-68 0 0,1 2-30 0 0,2-1-1 0 0,0 0 32 0 0,-2 0 21 0 0,-3 1 98 0 0,-1 0-131 0 0,1 0-39 0 0,1 0 24 0 0,1 0-87 0 0,1-1 0 0 0,-3 1 15 0 0,8-1 296 0 0,1 0-84 0 0,-1 0-68 0 0,1 1-52 0 0,24-3 251 0 0,-20-1-180 0 0,-5 1-45 0 0,0 1 56 0 0,20-2 623 0 0,-14 3-459 0 0,-8 0-248 0 0,1-1-43 0 0,5 1 17 0 0,0 0-1 0 0,0 0 0 0 0,0 1 1 0 0,6 2-133 0 0,14-1 174 0 0,2-1 89 0 0,1 1-66 0 0,0 0-70 0 0,-1 0-71 0 0,-16-3-42 0 0,10-6 71 0 0,3 0-33 0 0,-15 4 3 0 0,8-6-49 0 0,-1 1-7 0 0,-12 4 17 0 0,8-1 32 0 0,5-1-68 0 0,-24 7-461 0 0,0 0 62 0 0,0 1 52 0 0,0-1 40 0 0,0 0-24 0 0,1 2-545 0 0,-2-2 481 0 0,0 1-18 0 0,1-1-74 0 0,0 0-1287 0 0,-1 1-1020 0 0</inkml:trace>
  <inkml:trace contextRef="#ctx0" brushRef="#br0" timeOffset="1194.79">774 604 6688 0 0,'0'0'197'0'0,"3"1"-36"0"0,3 1-103 0 0,-3-1-37 0 0,-1 0 41 0 0,4 3 162 0 0,-2-1-4 0 0,-1 0 37 0 0,8 9 676 0 0,-6-8-571 0 0,-3-1-175 0 0,0-1-36 0 0,2 3 263 0 0,-1-1-41 0 0,0 1-36 0 0,0 0-34 0 0,0 1 24 0 0,0 0-35 0 0,1 3 97 0 0,-1 0-37 0 0,6 11 410 0 0,3 16 115 0 0,-6 3-60 0 0,-3-14-322 0 0,-2 1-50 0 0,1-1-73 0 0,0-1-63 0 0,-1 24 47 0 0,-3-24-229 0 0,-1 0-36 0 0,-2-13-105 0 0,2-9-40 0 0,1-1-39 0 0,1 0-30 0 0,-1 1-142 0 0,0 0-85 0 0,1 0-49 0 0,-3 1-604 0 0,2-2 450 0 0,0 0 284 0 0,-1-1 63 0 0,-4 1-1000 0 0</inkml:trace>
  <inkml:trace contextRef="#ctx0" brushRef="#br0" timeOffset="1456.09">826 539 10016 0 0,'0'0'230'0'0,"0"-1"-53"0"0,0 1-64 0 0,0-1-25 0 0,0-2-43 0 0,0 1 4 0 0,0 1 58 0 0,0 0 85 0 0,1-1-152 0 0,3-6-6 0 0,-1 3 50 0 0,-1 2 15 0 0,0 0 55 0 0,0 2 65 0 0,0 0 78 0 0,1 0-172 0 0,1 1-54 0 0,0-1-49 0 0,1 1-40 0 0,2 0-75 0 0,3-1-138 0 0,2-3-45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17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15 7976 0 0,'0'0'174'0'0,"0"0"29"0"0,0 0 14 0 0,-5-3-46 0 0,-3-2-112 0 0,4 3-41 0 0,-1 0 35 0 0,-4 0 141 0 0,1 1 41 0 0,0 1 47 0 0,5 1-153 0 0,0-1 0 0 0,0 1 0 0 0,0 0 0 0 0,0 0 0 0 0,1 0 0 0 0,-1 0 0 0 0,0 0 0 0 0,0 1-129 0 0,-7 5 384 0 0,6-3-226 0 0,1 0-35 0 0,0 1-40 0 0,0 1-47 0 0,-5 19 91 0 0,2-1-45 0 0,1 5-28 0 0,2 17-27 0 0,3-33-59 0 0,0 12-6 0 0,1-1 38 0 0,3-1 43 0 0,3-1 48 0 0,0-11 203 0 0,1-5-36 0 0,-6-5-224 0 0,-1-1 0 0 0,1 0 0 0 0,-1 1 0 0 0,1-1 0 0 0,-1 0 0 0 0,0 0 0 0 0,1 1 0 0 0,-1-1 0 0 0,1 0 0 0 0,-1-1 0 0 0,1 1 0 0 0,-1 0 1 0 0,1 0-35 0 0,0-1 63 0 0,1 1 1 0 0,0-1 0 0 0,-1 0-1 0 0,1 0 1 0 0,-1-1 0 0 0,1 1-1 0 0,-1 0 1 0 0,0-1 0 0 0,0 1-1 0 0,1-1 1 0 0,-1 0 0 0 0,0 0-1 0 0,1-1-63 0 0,7-10 301 0 0,-2-1-61 0 0,0 0-52 0 0,0 0-42 0 0,3-6 10 0 0,-2-13-55 0 0,-6 27-73 0 0,-2 6-25 0 0,-1-1-1 0 0,1 0 0 0 0,-1 0 1 0 0,0 0-1 0 0,0 0 1 0 0,1 1-1 0 0,-1-1 0 0 0,0 0 1 0 0,0 0-1 0 0,0 0 1 0 0,0 0-1 0 0,0 0 0 0 0,0 1 1 0 0,0-1-1 0 0,-1 0 1 0 0,1-1-3 0 0,0-14 40 0 0,-1 14-32 0 0,1 2-8 0 0,0-1 0 0 0,-1 0 1 0 0,1 1-1 0 0,0-1 1 0 0,0 1-1 0 0,0-1 1 0 0,0 1-1 0 0,0-1 1 0 0,0 0-1 0 0,0 1 1 0 0,0-1-1 0 0,0 1 1 0 0,0-1-1 0 0,0 0 1 0 0,0 1-1 0 0,0-1 1 0 0,0 1-1 0 0,1-1 1 0 0,-1 1-1 0 0,0-1 1 0 0,0 1-1 0 0,1-1 1 0 0,-1 0-1 0 0,2 6-68 0 0,5 3 41 0 0,-4-4 4 0 0,33 52-104 0 0,24 48 127 0 0,-45-73 10 0 0,2 11-10 0 0,13 23 254 0 0,-17-37 63 0 0,5 13-317 0 0,-14-29 98 0 0,-1-1 1 0 0,0 1 0 0 0,0 2-99 0 0,5 35 296 0 0,-4 0 36 0 0,-4 0 37 0 0,-7-1 33 0 0,6-45-381 0 0,-3 16 261 0 0,-1 0 1 0 0,-3 6-283 0 0,6-20 41 0 0,1-1 0 0 0,-1 0 0 0 0,0 1 1 0 0,-1-1-1 0 0,1 0 0 0 0,-1 0 0 0 0,0 0 1 0 0,0-1-1 0 0,0 1 0 0 0,0-1 0 0 0,-1 1 0 0 0,0-1-41 0 0,-11 9 159 0 0,13-9-132 0 0,-1-1 1 0 0,1 0-1 0 0,-1 0 0 0 0,0 0 1 0 0,1-1-1 0 0,-1 1 0 0 0,0-1 1 0 0,0 1-1 0 0,0-1 0 0 0,-3 1-27 0 0,2-1 31 0 0,-1 0 0 0 0,0 0 0 0 0,0 0 0 0 0,0 0 0 0 0,0-1 0 0 0,0 0 0 0 0,0 0 0 0 0,0-1 0 0 0,-2 1-31 0 0,3-1 13 0 0,0 0 0 0 0,1-1 0 0 0,-1 1 1 0 0,1 0-1 0 0,-1-1 0 0 0,1 0 0 0 0,0 0 0 0 0,-2-2-13 0 0,-6-4 36 0 0,0 0-51 0 0,2 0-53 0 0,0-1-57 0 0,1 0-61 0 0,1-1-65 0 0,2-2-68 0 0,0-1-73 0 0,3 8 67 0 0,0 0-92 0 0,0-1-152 0 0,-1-3-389 0 0,2-5-348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15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8032 0 0,'0'0'182'0'0,"0"0"29"0"0,0 0 12 0 0,0 0 25 0 0,0 0 101 0 0,1 1 47 0 0,5 5 11 0 0,-5-5-1 0 0,-1 1-4 0 0,1 11 112 0 0,0 8 327 0 0,0-8-393 0 0,0 0-43 0 0,0-5-171 0 0,-1 0-39 0 0,-1 22 375 0 0,0-14-278 0 0,1 0-38 0 0,1 5-10 0 0,1 5-10 0 0,2 14 109 0 0,0 1-43 0 0,1-1-62 0 0,-3-29-177 0 0,31 157 852 0 0,-25-113-402 0 0,-3 3-511 0 0,8 53 433 0 0,-1 0-32 0 0,-5-57-209 0 0,-2-12-33 0 0,-4-14-11 0 0,-1-27-79 0 0,0-1 1 0 0,0 0 15 0 0,0 0-38 0 0,0 0-102 0 0,0 0-45 0 0,0 0-11 0 0,0 0 13 0 0,0 0-58 0 0,0 0-262 0 0,1 0 88 0 0,-1 0 75 0 0,0-1 64 0 0,0 1 39 0 0,1-1 50 0 0,0-1-81 0 0,0 1 76 0 0,-1 0 8 0 0,0 0-39 0 0,1-1-110 0 0,-1 1-65 0 0,0-1-61 0 0,1 0-57 0 0,-1 0-52 0 0,0 0-48 0 0,0 1-44 0 0,-1-1-40 0 0,1-1-335 0 0,0 1-60 0 0,0-3-861 0 0,0-3-1034 0 0</inkml:trace>
  <inkml:trace contextRef="#ctx0" brushRef="#br0" timeOffset="862.69">101 131 6448 0 0,'0'0'190'0'0,"0"0"-46"0"0,0 0-1 0 0,0 0 118 0 0,0 0 65 0 0,0 0 395 0 0,0 0 23 0 0,0 0-28 0 0,0-4 249 0 0,0-4-104 0 0,0-1-98 0 0,1 4-93 0 0,0 4-774 0 0,-1 0 73 0 0,1 0 66 0 0,-1 0 58 0 0,1 0 97 0 0,-1 0 66 0 0,1 0 282 0 0,2-2 873 0 0,-2 3-1040 0 0,0 0-75 0 0,0 0-115 0 0,0 1-100 0 0,0 0-117 0 0,0 0-32 0 0,0 0-36 0 0,3 4 147 0 0,1 2 0 0 0,0-1 0 0 0,-1 0-1 0 0,2 6-42 0 0,4 9 311 0 0,6 20-311 0 0,8 18 264 0 0,-6-20-98 0 0,-6-13 151 0 0,15 24-317 0 0,-11-24 153 0 0,-5-6 43 0 0,2-2 0 0 0,0 0 0 0 0,12 13-196 0 0,-15-19 91 0 0,4 8 115 0 0,9 10 176 0 0,-21-29-433 0 0,-1 1 40 0 0,1 0 91 0 0,-1 0 113 0 0,1-1 187 0 0,0-2-164 0 0,0 0-101 0 0,2-2-12 0 0,-2 2-92 0 0,0-1 0 0 0,0 0-1 0 0,0 0 1 0 0,0 1-1 0 0,-1-2 1 0 0,1 1-1 0 0,-1 0 1 0 0,1 0-1 0 0,-1 0 1 0 0,0-1-1 0 0,0 1 1 0 0,0 0 0 0 0,0-1-1 0 0,0 1 1 0 0,0-1-1 0 0,-1 1 1 0 0,0-1-1 0 0,1 0 1 0 0,-1 1-1 0 0,0-1 1 0 0,0 0-11 0 0,0-11 49 0 0,-1 0 0 0 0,-1-1 0 0 0,-2-9-49 0 0,-1-21 71 0 0,3-11-50 0 0,1-9 31 0 0,3 23-61 0 0,0 27 14 0 0,2-17-74 0 0,0 26 59 0 0,-4 5-46 0 0,0 1-19 0 0,0 0 8 0 0,8 2-58 0 0,1 5 62 0 0,5 12 41 0 0,-9-13 24 0 0,28 37-21 0 0,-25-31-6 0 0,0 0 1 0 0,0 1-1 0 0,-1 0 1 0 0,3 11 24 0 0,0-2-5 0 0,1-1 0 0 0,3 5 5 0 0,0-2-1 0 0,27 57-3 0 0,-17-25 49 0 0,-7-8 36 0 0,-2 1 53 0 0,-2 1 12 0 0,2 2 38 0 0,17 48 286 0 0,-32-99-634 0 0,1-1 35 0 0,-1 1-31 0 0,0 0 112 0 0,1 0 92 0 0,-1-1 48 0 0,0 1 39 0 0,1 2 405 0 0,0-2-336 0 0,-1 0-53 0 0,0 0-129 0 0,0-1-54 0 0,0 1-63 0 0,1 0-73 0 0,-1-1-115 0 0,0 1-113 0 0,0-1 154 0 0,0 0-33 0 0,0 1-35 0 0,0-1-36 0 0,0 0-38 0 0,0 0-39 0 0,-1 1-41 0 0,1-1-42 0 0,0 0-44 0 0,0 0-46 0 0,0 1-47 0 0,0-1-49 0 0,0 0-534 0 0,0 0-34 0 0,0 0-2643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39.6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98 987 7312 0 0,'0'0'165'0'0,"0"0"22"0"0,0 0 9 0 0,2 1 53 0 0,-1 0-311 0 0,0-1 53 0 0,0 0 52 0 0,-1 1 47 0 0,1-1 44 0 0,0 0 41 0 0,0 0 38 0 0,-1 0 35 0 0,1 0 90 0 0,0 0 39 0 0,1 0 474 0 0,-1 0-7 0 0,3-2 1225 0 0,-3 1-1356 0 0,0 0-45 0 0,0 0-63 0 0,0 0-82 0 0,0 0-229 0 0,-1 0-51 0 0,1 0-57 0 0,-1 0-61 0 0,1 0-72 0 0,-1 0-50 0 0,1 0-54 0 0,-1 0-56 0 0,1 0-60 0 0,-1 0-64 0 0,1-1-65 0 0,-1 1-71 0 0,3-11 674 0 0,2-19 476 0 0,-3 12-371 0 0,-3 6-203 0 0,0-1-103 0 0,-2-14 176 0 0,2 1-57 0 0,-1 2 29 0 0,0 1-1 0 0,-2-6-253 0 0,-2-5 233 0 0,2-10-233 0 0,1 12 257 0 0,-7-29-257 0 0,0 4 151 0 0,6 18-126 0 0,3 27-10 0 0,-1 0-1 0 0,-1 0 1 0 0,-2-3-15 0 0,-4-29 28 0 0,-9-79-28 0 0,14 89 0 0 0,3 28 0 0 0,1 0 0 0 0,-1 0 0 0 0,-1 0 0 0 0,1 0 0 0 0,-1 0 0 0 0,0 0 0 0 0,-1 0 0 0 0,-2-5 0 0 0,-3-10 0 0 0,7 19 0 0 0,1 1 0 0 0,-1 0 0 0 0,0 0 0 0 0,0 0 0 0 0,0-1 0 0 0,0 1 0 0 0,0 0 0 0 0,0 0 0 0 0,0 1 0 0 0,0-1 0 0 0,-1 0 0 0 0,-1-1 0 0 0,1 1-24 0 0,2 0 73 0 0,1 1-52 0 0,0 0-38 0 0,-1-2-54 0 0,0 0-72 0 0,2 8 100 0 0,2 2 66 0 0,-1-3-2 0 0,8 16-71 0 0,9 21 74 0 0,-2-5-54 0 0,4-1 17 0 0,-2 0 0 0 0,7 21 37 0 0,-13-28-48 0 0,-9-20 46 0 0,-1 0 1 0 0,0 1 0 0 0,-1-1-1 0 0,3 8 2 0 0,-5-5 0 0 0,-1-8 0 0 0,1 1 0 0 0,0 0 0 0 0,0-1 0 0 0,0 1 0 0 0,0-1 0 0 0,0 1 0 0 0,1-1 0 0 0,-1 0 0 0 0,2 2 0 0 0,-1 0 0 0 0,0-1 0 0 0,-1 1 0 0 0,0 0 0 0 0,0 0 0 0 0,0 1 0 0 0,4 7 0 0 0,3 0 11 0 0,-7-10 42 0 0,-1-3 15 0 0,0 0 18 0 0,3-2 3 0 0,4-1-59 0 0,-6 2-25 0 0,1 1 0 0 0,0-1 0 0 0,0 0 0 0 0,-1 0 0 0 0,1 1 0 0 0,0-1-1 0 0,-1-1 1 0 0,1 1 0 0 0,-1 0 0 0 0,1 0 0 0 0,-1 0 0 0 0,0-1 0 0 0,0 1 0 0 0,1-1 0 0 0,-1 1 0 0 0,0-1 0 0 0,0 0 0 0 0,0 1 0 0 0,-1-1 0 0 0,1 0 0 0 0,0 1 0 0 0,-1-1 0 0 0,1 0-5 0 0,7-23 66 0 0,-6 21-58 0 0,0-1 1 0 0,-1 0-1 0 0,1 0 1 0 0,-1 0 0 0 0,0 0-1 0 0,0 0-8 0 0,2-20 4 0 0,6-14 47 0 0,-1 1-42 0 0,5-16 17 0 0,-6 23 66 0 0,3-27-92 0 0,1-28 10 0 0,-5 65-10 0 0,-5 17 0 0 0,1 0 0 0 0,-1 0 0 0 0,0 0 0 0 0,-1 1 0 0 0,1-1 0 0 0,0-3 0 0 0,-1-1 0 0 0,2 2-16 0 0,-1 4-52 0 0,1 0 59 0 0,3 0-20 0 0,1 0-38 0 0,-3 0-2 0 0,2-4 69 0 0,-3 5 42 0 0,3 2-81 0 0,8 5 38 0 0,-12-6-13 0 0,3 3-65 0 0,-1 0 37 0 0,7 12 25 0 0,-8-5 17 0 0,-2-9 0 0 0,-1 0 0 0 0,1 0 0 0 0,0 0 0 0 0,0 0 0 0 0,-1-1 0 0 0,1 1 0 0 0,0 0 0 0 0,0 0 0 0 0,0 0 0 0 0,0 0 0 0 0,0 0 0 0 0,0-1 0 0 0,1 1 0 0 0,-1 0 0 0 0,0 0 0 0 0,0 0 0 0 0,1 0 0 0 0,-1-1 0 0 0,0 1 0 0 0,1 0 0 0 0,-1 0 0 0 0,0-1 0 0 0,1 1 0 0 0,0 0 0 0 0,1 3 0 0 0,11 26-1 0 0,5 11-1 0 0,-4-15-55 0 0,-5-10 22 0 0,-1 1 0 0 0,5 13 35 0 0,-1-2-24 0 0,2 0 34 0 0,-11-21-10 0 0,0 0 0 0 0,0 0 0 0 0,-1 1 0 0 0,1 5 0 0 0,8 21 0 0 0,-5-18 0 0 0,1 0 0 0 0,0 1 0 0 0,-2 0 0 0 0,1 2 0 0 0,14 48 34 0 0,-12-44 27 0 0,-2 0-1 0 0,1 4-60 0 0,7 33 56 0 0,-1-20 57 0 0,-6-17-21 0 0,2 14 100 0 0,-8-32-162 0 0,-1 0 34 0 0,2 3 106 0 0,0-3-98 0 0,-1-4 0 0 0,-1-1 0 0 0,0 0 4 0 0,0 0 16 0 0,0 0 2 0 0,0 0-12 0 0,0 0-36 0 0,0 0-145 0 0,0 0-58 0 0,0 0-17 0 0,0 0 37 0 0,0 0-47 0 0,0 0-123 0 0,0 0 12 0 0,0 0-34 0 0,0 0-865 0 0,0 0-55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40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36 7368 0 0,'0'0'165'0'0,"0"0"22"0"0,0 0 10 0 0,0-1-55 0 0,-1 0-7 0 0,-1-1 51 0 0,-2-1 159 0 0,3 2 300 0 0,1 1 25 0 0,0 0-277 0 0,-2-1-160 0 0,-4-2 331 0 0,-1 0-47 0 0,0 0-48 0 0,0-1-50 0 0,0 0-63 0 0,1 1-48 0 0,-1-1-52 0 0,1 2-53 0 0,4 1-33 0 0,1 2-38 0 0,-2 0-86 0 0,2-2-50 0 0,1 1 1 0 0,-1 0 0 0 0,1 0-1 0 0,-1 1 1 0 0,1-1 0 0 0,-1 0-1 0 0,1 0 1 0 0,-1 0 0 0 0,1 0-1 0 0,-1 0 1 0 0,1 0 0 0 0,0 1-1 0 0,-1-1 1 0 0,1 0 0 0 0,-1 0-1 0 0,1 1 1 0 0,-1-1 0 0 0,1 0-1 0 0,0 1 4 0 0,-8 11-8 0 0,4-7 9 0 0,1 0 0 0 0,0 1 0 0 0,0 0 1 0 0,0-1-1 0 0,1 1 0 0 0,0 0 0 0 0,-1 5-1 0 0,-1 0 10 0 0,-1-2-79 0 0,0 2-73 0 0,2 8-141 0 0,1 0-7 0 0,-2-3 46 0 0,2-10 156 0 0,2-1-36 0 0,2 7 16 0 0,-2-2 58 0 0,-1-4 31 0 0,4 0-30 0 0,4 2 28 0 0,-3 0-34 0 0,13 8 77 0 0,-15-15-21 0 0,11 11 73 0 0,9 4 159 0 0,0 0 45 0 0,-8-5-132 0 0,-4-1 608 0 0,0 3-88 0 0,-1 0-87 0 0,-2 2-84 0 0,-3 1-82 0 0,-4-1-79 0 0,-4-1-78 0 0,-6-1-74 0 0,-9 0 239 0 0,-1-5-70 0 0,-1-2-86 0 0,-1-2-100 0 0,4 0-116 0 0,-3-1-25 0 0,4-2-52 0 0,0 2-76 0 0,13-3-94 0 0,-2 0-239 0 0,4 0-436 0 0,2 0-49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8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18 8088 0 0,'-1'0'155'0'0,"1"0"-64"0"0,-1 0-42 0 0,-4-2 2 0 0,3 1-4 0 0,-6-3-34 0 0,-1 1 34 0 0,-10-2 134 0 0,0 3 101 0 0,0 1 83 0 0,-3 3 153 0 0,15-1-314 0 0,1 1 0 0 0,0 0 0 0 0,-1 0 0 0 0,1 0 1 0 0,0 1-1 0 0,0-1 0 0 0,0 2 0 0 0,-3 1-204 0 0,-12 13 646 0 0,-1 8-263 0 0,4 4-90 0 0,4 3-71 0 0,4 2-53 0 0,5-12-67 0 0,2-1 0 0 0,0 1 0 0 0,1 1 0 0 0,2-1 1 0 0,0 4-103 0 0,5 22 154 0 0,4-1 37 0 0,6-2 36 0 0,6 0 35 0 0,-15-37-215 0 0,0 0 0 0 0,1-1 0 0 0,0 0 0 0 0,0 0 0 0 0,1 0 1 0 0,0-1-1 0 0,0 0 0 0 0,0 0 0 0 0,1-1-47 0 0,19 12 172 0 0,1-1 0 0 0,8 3-172 0 0,-31-17 48 0 0,0 0 0 0 0,1-1 1 0 0,-1 1-1 0 0,1-2 0 0 0,-1 1 0 0 0,1-1 0 0 0,-1 0 0 0 0,1 0 1 0 0,0 0-1 0 0,2-1-48 0 0,10-1 80 0 0,0-2-44 0 0,0-1-57 0 0,1-2-72 0 0,14-6-181 0 0,-26 9 168 0 0,-1 0-51 0 0,1-1-99 0 0,0 0-106 0 0,-4 2 135 0 0,0 0-35 0 0,0 0-37 0 0,0-1-40 0 0,-2 2 3 0 0,0 0-47 0 0,-1 0-41 0 0,1-1-37 0 0,1 1-133 0 0,-1-1-37 0 0,1 0-162 0 0,1-1-437 0 0,-4 3 1150 0 0</inkml:trace>
  <inkml:trace contextRef="#ctx0" brushRef="#br0" timeOffset="463.75">762 367 7200 0 0,'10'0'212'0'0,"2"0"-23"0"0,0 0-66 0 0,26-3 93 0 0,-22 0-79 0 0,-6 1-6 0 0,0-1 51 0 0,14-5 572 0 0,-2 0-100 0 0,1 0-91 0 0,-1-2-82 0 0,0 0-72 0 0,0 0-64 0 0,0-1-54 0 0,-1-2-45 0 0,-5-1-172 0 0,-2-7 49 0 0,-12 19-93 0 0,-1-1 1 0 0,0 0 0 0 0,0 0 0 0 0,0 0 0 0 0,0 0 0 0 0,0-3-31 0 0,-1 4 21 0 0,0 1 1 0 0,0-1 0 0 0,0 0 0 0 0,0 1-1 0 0,0-1 1 0 0,-1 0 0 0 0,1 1 0 0 0,0-1-1 0 0,-1 1 1 0 0,1-1 0 0 0,-1 0 0 0 0,0 0-22 0 0,-14-26 643 0 0,-3 1-102 0 0,9 14-322 0 0,-2 1-42 0 0,0 1-46 0 0,-1 0-53 0 0,-7-4 181 0 0,-26-14 441 0 0,27 20-504 0 0,15 7-143 0 0,0 1 0 0 0,0 0 0 0 0,0 0 1 0 0,0 0-1 0 0,-1 0 0 0 0,-1 0-53 0 0,-19 2 227 0 0,0 6-73 0 0,1 5-56 0 0,12-5-61 0 0,1 1 0 0 0,0 0 0 0 0,0 0 1 0 0,1 1-1 0 0,0 1 0 0 0,-7 10-37 0 0,6-6 36 0 0,-1 1 0 0 0,2 1 0 0 0,0 0 1 0 0,1 0-1 0 0,1 1 0 0 0,-4 12-36 0 0,7-17 13 0 0,1 1-1 0 0,0 0 1 0 0,1 0 0 0 0,0 0-1 0 0,1 0 1 0 0,1 2-13 0 0,0-1 12 0 0,1 1 1 0 0,0 0-1 0 0,1 0 0 0 0,1-1 1 0 0,0 1-1 0 0,1-1 0 0 0,1 0 1 0 0,4 11-13 0 0,-5-17 11 0 0,0-1 0 0 0,1 1 0 0 0,0 0 0 0 0,0-1 0 0 0,0 0 0 0 0,1-1 1 0 0,1 1-12 0 0,-2-1 16 0 0,1-2-1 0 0,0 1 1 0 0,0-1 0 0 0,0 0 0 0 0,0 0 0 0 0,1 0 0 0 0,-1-1 0 0 0,1 0 0 0 0,0 0-16 0 0,1 0 24 0 0,0-1 0 0 0,0 0 0 0 0,0 0-1 0 0,0-1 1 0 0,0 0 0 0 0,0 0 0 0 0,7-1-24 0 0,20-4 68 0 0,2-4-34 0 0,-18 3-17 0 0,-11 2-86 0 0,-3 2-21 0 0,-1 0-48 0 0,1-1-60 0 0,0 1-68 0 0,-2 0-14 0 0,1-1-61 0 0,0 1-66 0 0,0 0-70 0 0,0 0-77 0 0,0 0-83 0 0,-1 0-88 0 0,1-1-93 0 0,7-1-1297 0 0,5-1-1202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47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7368 0 0,'0'0'165'0'0,"0"0"22"0"0,0 0 10 0 0,0 0 43 0 0,0 0 95 0 0,0 0 38 0 0,1 2 10 0 0,1 0-348 0 0,-1 2 98 0 0,0 0 117 0 0,1 4 218 0 0,-1-3-138 0 0,0-2-144 0 0,-1-1-66 0 0,1-1-42 0 0,0 1 146 0 0,-1 0 0 0 0,0 10 160 0 0,-1-3-41 0 0,2 14 513 0 0,-1-9-393 0 0,1-6-257 0 0,0-1-52 0 0,0 1-64 0 0,1-1-76 0 0,-1 4 164 0 0,-1-9-5 0 0,0 0-12 0 0,2 21 115 0 0,2 4 24 0 0,-4 15 28 0 0,0-8-127 0 0,0 45 196 0 0,0-54-247 0 0,0 1 35 0 0,0-26-180 0 0,6 84 402 0 0,-4-35-244 0 0,8 33-6 0 0,-4-48-55 0 0,0 0-44 0 0,3 11 56 0 0,0-17-116 0 0,-3-9 25 0 0,0 1 0 0 0,-1 0-1 0 0,-1 0-22 0 0,3 14-4 0 0,-1-14 4 0 0,0 0 0 0 0,4 7 0 0 0,6 24 55 0 0,-3-9-37 0 0,2-4 37 0 0,-7-13 43 0 0,-5-16-57 0 0,-2-7 12 0 0,-1-2-30 0 0,0 0-54 0 0,0 0-60 0 0,0 0-128 0 0,0-1-65 0 0,0 0 78 0 0,0 0 39 0 0,-1-3-144 0 0,1 3 166 0 0,0 0 3 0 0,0 0-37 0 0,0 1-45 0 0,0-1-54 0 0,-1 0-104 0 0,1 0-55 0 0,0 0-48 0 0,-1 0-43 0 0,0 0-153 0 0,1 0-42 0 0,-1 0-186 0 0,0-2-499 0 0</inkml:trace>
  <inkml:trace contextRef="#ctx0" brushRef="#br0" timeOffset="1085.08">132 254 5960 0 0,'0'0'132'0'0,"0"0"17"0"0,0 0 12 0 0,0 0-45 0 0,0 0-2 0 0,0 0 47 0 0,0 0 144 0 0,0 0-50 0 0,0-1-44 0 0,0 1-41 0 0,0 0-37 0 0,0 0 33 0 0,0-1-111 0 0,0 1-106 0 0,0-3-375 0 0,0 2 367 0 0,0 1 39 0 0,0-1 46 0 0,0 1 49 0 0,0-1 59 0 0,0 1 68 0 0,0-1 83 0 0,0 1 88 0 0,0-1 100 0 0,0 1 107 0 0,0 0 117 0 0,0 0-301 0 0,0 0 32 0 0,0 0 35 0 0,0-1 35 0 0,0 1 36 0 0,0 0 38 0 0,0 0-384 0 0,0 0 4 0 0,0 0 0 0 0,0 0 0 0 0,0 0 0 0 0,2-1 0 0 0,5-3 0 0 0,-6 3-6 0 0,-1 1-43 0 0,0-1-61 0 0,0-7 8 0 0,0 6-43 0 0,1 0 111 0 0,-1 0-27 0 0,0 1 46 0 0,4-5-95 0 0,-3 4-5 0 0,-1 1-22 0 0,0-5-39 0 0,-1 4 33 0 0,-3-2-26 0 0,3 3 35 0 0,1 1 10 0 0,0 0 7 0 0,0 0-3 0 0,4 2 17 0 0,11 8-1 0 0,-11-8-6 0 0,-2 1-3 0 0,24 22 56 0 0,-19-19-88 0 0,0 0 0 0 0,-1 1-1 0 0,0-1 1 0 0,0 1-1 0 0,0 1-46 0 0,13 27 191 0 0,-7-1-46 0 0,-11-32-133 0 0,-1-1 0 0 0,0 1-1 0 0,1 0 1 0 0,-1 0-1 0 0,0-1 1 0 0,0 1-1 0 0,0 0 1 0 0,0 0-1 0 0,-1-1 1 0 0,1 3-12 0 0,-1 9 109 0 0,4-1 34 0 0,23 53 257 0 0,-21-51-315 0 0,4 2-15 0 0,-6-13-53 0 0,-1 1 0 0 0,0 0 0 0 0,0-1 0 0 0,0 1 0 0 0,1 4-17 0 0,0 0 33 0 0,0 0 0 0 0,1 0 0 0 0,0-1 0 0 0,1 1 0 0 0,-1-1 0 0 0,2 1-33 0 0,8 12 109 0 0,-3 3 40 0 0,-7-14-113 0 0,1 0 53 0 0,-2-5 19 0 0,0 1 1 0 0,0-1-1 0 0,0 0 1 0 0,4 4-109 0 0,3 1 141 0 0,1-1-101 0 0,-5-5-75 0 0,1 1-46 0 0,6 3 19 0 0,-1 1 44 0 0,-11-7 19 0 0,0 0 0 0 0,0 0 0 0 0,0-1 0 0 0,0 1 0 0 0,0 0 0 0 0,1-1 0 0 0,-1 1 0 0 0,0-1 0 0 0,0 0 0 0 0,1 1 0 0 0,-1-1 0 0 0,0 0 0 0 0,0 0-1 0 0,1 0 1 0 0,-1 1 0 0 0,0-2 0 0 0,1 1 0 0 0,-1 0 0 0 0,0 0 0 0 0,0 0 0 0 0,1-1-1 0 0,20 0 55 0 0,-20 1-38 0 0,-1 0 0 0 0,1 0 0 0 0,-1 0-1 0 0,1 0 1 0 0,-1 0 0 0 0,1-1 0 0 0,-1 1 0 0 0,1-1 0 0 0,-1 1-1 0 0,1-1 1 0 0,-1 0 0 0 0,2 0-17 0 0,-2 0 12 0 0,0 0-1 0 0,0 0 1 0 0,0 0-1 0 0,0 0 1 0 0,0 0-1 0 0,-1 0 1 0 0,1 0-1 0 0,0 0 1 0 0,0 0-1 0 0,-1 0 1 0 0,1-1-1 0 0,0 1-11 0 0,3-18 90 0 0,-2-2-35 0 0,0-4-4 0 0,0 17-32 0 0,-1-1 1 0 0,1 1-1 0 0,-2-1 0 0 0,0 1 0 0 0,0-7-19 0 0,0 7 13 0 0,0-1-1 0 0,0 1 0 0 0,1 0 1 0 0,0-1-1 0 0,0 1 1 0 0,2-5-13 0 0,0 4 3 0 0,-1 0 0 0 0,-1 1-1 0 0,0-1 1 0 0,0-1-3 0 0,0 2 0 0 0,0 0 0 0 0,0-1 0 0 0,1 1-1 0 0,2-7 1 0 0,8-23 0 0 0,-8 24 0 0 0,1 0 0 0 0,0 0 0 0 0,7-12 0 0 0,19-36 0 0 0,-14 25 0 0 0,-11 27 0 0 0,0 2 0 0 0,1 1-10 0 0,2-2-33 0 0,0 5 20 0 0,-8 8-37 0 0,6 12 60 0 0,-6-12 1 0 0,1 0-1 0 0,-1 0 0 0 0,0 0 0 0 0,-1 0 0 0 0,1 0 0 0 0,0 1 0 0 0,3 18-11 0 0,-2-18 0 0 0,-1 0 0 0 0,0-1 0 0 0,0 1 0 0 0,-1 0 0 0 0,0 1 11 0 0,1-1 0 0 0,-1-1 0 0 0,1 0 1 0 0,-1 1-1 0 0,1-1 0 0 0,0 0 0 0 0,2 3 0 0 0,7 25 11 0 0,0 19-52 0 0,1 9 7 0 0,-1-21 34 0 0,-1-5 0 0 0,6 15 0 0 0,-4-9 0 0 0,-1 0 0 0 0,3 37 0 0 0,-8-48 0 0 0,-4-22 0 0 0,1 0 0 0 0,0-1 0 0 0,0 1 0 0 0,1 0 0 0 0,0-1 0 0 0,3 5 0 0 0,-2-3 0 0 0,0 0 0 0 0,-1 0 0 0 0,0 0 0 0 0,0 1 0 0 0,0 5 0 0 0,-2-9 0 0 0,0 0 0 0 0,1 0 0 0 0,-1 0 0 0 0,1 0 0 0 0,0-1 0 0 0,0 1 0 0 0,3 4 0 0 0,7 8 0 0 0,-7-10 0 0 0,0 0 0 0 0,0 0 0 0 0,-1 1 0 0 0,0 0 0 0 0,0 0 0 0 0,0 3 0 0 0,0-2 5 0 0,0 1 0 0 0,1-1 0 0 0,2 3-5 0 0,-3-5 22 0 0,0 0 0 0 0,0 1 0 0 0,-1 0 0 0 0,0 0-1 0 0,2 7-21 0 0,5 21 124 0 0,-9-33-44 0 0,-1-3 16 0 0,0 0 0 0 0,0 0 0 0 0,0 0-4 0 0,0 0-48 0 0,0 0-141 0 0,0 0-72 0 0,0-1-470 0 0,0 0 80 0 0,0 0 69 0 0,0 0 56 0 0,0 0-69 0 0,0-1-748 0 0,0 0 676 0 0,0 1-15 0 0,0 0-109 0 0,0-2-501 0 0,0 1-33 0 0,0-7-2583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3:55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39 7312 0 0,'0'0'165'0'0,"0"0"22"0"0,0 0 9 0 0,2-1 44 0 0,2-1 119 0 0,1-1-41 0 0,0 1-35 0 0,0 1-33 0 0,3-2 71 0 0,0 1-55 0 0,9-1 151 0 0,16-5 275 0 0,-16 4-199 0 0,1 0-61 0 0,0 2-61 0 0,-1 0-61 0 0,1 1-64 0 0,0 1-64 0 0,0-1-64 0 0,-1 2-65 0 0,-1-1-62 0 0,-15 0-40 0 0,1 2-73 0 0,1 0-103 0 0,-2-1 66 0 0,0 0-37 0 0,0 1-129 0 0,0-1-79 0 0,0 1-88 0 0,0-1-98 0 0,-1-1 13 0 0,0 1-80 0 0,1 0-918 0 0,-1-1-896 0 0</inkml:trace>
  <inkml:trace contextRef="#ctx0" brushRef="#br0" timeOffset="403.91">4 195 8464 0 0,'0'0'190'0'0,"0"0"28"0"0,0 0 10 0 0,-1 2-26 0 0,-1 6-91 0 0,4-5 1 0 0,2 1 128 0 0,-4-4-240 0 0,1 1 443 0 0,-1-1 6 0 0,0 0 0 0 0,0 0-21 0 0,1 1-10 0 0,7 6 41 0 0,1-1-96 0 0,0-2-69 0 0,15 2 307 0 0,-7-5-168 0 0,-1-2-145 0 0,1 1-40 0 0,-1-1-48 0 0,1-1-54 0 0,-1 0-62 0 0,1 1-67 0 0,-1-1-76 0 0,1-1-81 0 0,-4 2-40 0 0,0-1-64 0 0,1 1-66 0 0,-1-1-70 0 0,-11 2 52 0 0,-1 0-52 0 0,1 0-47 0 0,0 0-41 0 0,0 0-139 0 0,0-1-40 0 0,0 1-169 0 0,2 0-451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4:57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16 5552 0 0,'0'0'124'0'0,"0"0"17"0"0,0 0 11 0 0,-1 1-20 0 0,-2 1-76 0 0,0 0 36 0 0,-3 1 186 0 0,0 0 179 0 0,-2 0 354 0 0,0 0-54 0 0,2 0-359 0 0,3-2-263 0 0,0 0 34 0 0,-3 1 134 0 0,0 0 39 0 0,-6 2 266 0 0,5-1-236 0 0,1-1-112 0 0,0 1-66 0 0,3 0 50 0 0,-1-1-37 0 0,-3 2 109 0 0,1 1-109 0 0,-1-1-69 0 0,-12 7 135 0 0,11-8-89 0 0,1 1-51 0 0,-1 1-20 0 0,-4 3 13 0 0,3-2-11 0 0,4-2-10 0 0,-10 10 354 0 0,11-8-359 0 0,-1-1-81 0 0,1-4-17 0 0,0 2-5 0 0,-4 16 81 0 0,3-10-22 0 0,-3 2-49 0 0,2-2 9 0 0,2-3 25 0 0,3-4-40 0 0,0-1 0 0 0,-1 0 0 0 0,1 0 0 0 0,0 1 0 0 0,-1-1 0 0 0,1 0 0 0 0,0 0 0 0 0,-1 0 0 0 0,1 0 0 0 0,-2 0-1 0 0,-1 2 1 0 0,3-3-1 0 0,0 1 0 0 0,0-1 0 0 0,0 1 0 0 0,0-1 0 0 0,1 1 0 0 0,-1 0 0 0 0,0-1 0 0 0,1 1 0 0 0,-1 0 0 0 0,1 0 0 0 0,-1 0 0 0 0,1 0 0 0 0,-1 0 0 0 0,-1 2 5 0 0,2 1-17 0 0,0 2 35 0 0,0 7 41 0 0,0-12-51 0 0,-1 5-8 0 0,4 2 73 0 0,14 20 2 0 0,-12-20-16 0 0,1-4-74 0 0,-2-2 43 0 0,-1 0 19 0 0,2 1 35 0 0,0 2-56 0 0,1 0-1 0 0,0-1 1 0 0,1 0 0 0 0,4 2-31 0 0,1-1 62 0 0,-1 0 1 0 0,1-1 0 0 0,0 0 0 0 0,6 0-63 0 0,-1 1 72 0 0,-4-2-34 0 0,-1-1 19 0 0,4-1 38 0 0,7-1 61 0 0,28 0-76 0 0,-28-1-26 0 0,-18-1-52 0 0,-1-1 8 0 0,12-4 87 0 0,-7 1-30 0 0,-1 0-3 0 0,2 1-19 0 0,-1-2 45 0 0,-5 4-22 0 0,-1-1 0 0 0,1 1 1 0 0,-1-1-1 0 0,0 1 0 0 0,-1-1 0 0 0,2-3-68 0 0,4-7 126 0 0,-4 7-62 0 0,-3 5-49 0 0,0 1 0 0 0,0 0-1 0 0,-1 0 1 0 0,1 0-1 0 0,-1 0 1 0 0,1-1-1 0 0,-1 1 1 0 0,1 0-1 0 0,-1 0 1 0 0,0-1-1 0 0,0 1 1 0 0,1-1-15 0 0,2-13 68 0 0,-1 7-31 0 0,-1 2 15 0 0,2-8 18 0 0,1-1-39 0 0,-6 3 20 0 0,-9-19 48 0 0,8 20-81 0 0,-1 1 0 0 0,0 0 0 0 0,-1-3-18 0 0,3 10 7 0 0,0-1 1 0 0,0 1-1 0 0,-1 0 0 0 0,1 0 1 0 0,0 0-1 0 0,-1 0 1 0 0,0 0-1 0 0,0 1 1 0 0,0-1-1 0 0,0 1 1 0 0,-1-1-8 0 0,-17-13 10 0 0,11 8 5 0 0,2 2 24 0 0,-4-4-28 0 0,11 9-11 0 0,-1 0 0 0 0,1 0 0 0 0,0-1 0 0 0,-1 1 0 0 0,1 0 0 0 0,-1 0 0 0 0,1 0 0 0 0,-1 0 0 0 0,0 1 0 0 0,1-1 0 0 0,-1 0-1 0 0,-1 0 1 0 0,-11-2 0 0 0,1-1 0 0 0,0-1 0 0 0,0 0 0 0 0,-1-1 0 0 0,12 5 0 0 0,-1 0 0 0 0,0 1 0 0 0,0-1 0 0 0,1 1 0 0 0,-1 0 0 0 0,0 0 0 0 0,0 0 0 0 0,0 0 0 0 0,1 0 0 0 0,-1 1 0 0 0,0-1 0 0 0,-1 1 0 0 0,1-1 0 0 0,0 0 0 0 0,0 1 0 0 0,0-1 0 0 0,0-1 0 0 0,0 1 0 0 0,0 0 0 0 0,0-1 0 0 0,-2 0 0 0 0,3 0-3 0 0,-10-3 10 0 0,12 4-8 0 0,0 0 0 0 0,-1 0 0 0 0,1 0 0 0 0,0 0 1 0 0,0 0-1 0 0,0 0 0 0 0,-1 0 0 0 0,1 0 0 0 0,0 0 0 0 0,0 0 0 0 0,0 0 0 0 0,-1 0 0 0 0,1 0 0 0 0,0 0 0 0 0,0 0 1 0 0,-1 0-1 0 0,1 0 0 0 0,0 0 0 0 0,0 1 0 0 0,0-1 0 0 0,-1 0 0 0 0,1 0 0 0 0,0 0 0 0 0,0 0 0 0 0,0 0 0 0 0,0 0 1 0 0,-1 1-1 0 0,1-1 0 0 0,0 0 0 0 0,0 0 0 0 0,0 0 0 0 0,0 0 0 0 0,0 1 0 0 0,0-1 0 0 0,-1 0 0 0 0,1 0 0 0 0,0 0 1 0 0,0 1-1 0 0,0-1 0 0 0,0 0 0 0 0,0 0 0 0 0,0 0 0 0 0,0 1 0 0 0,0-1 0 0 0,0 0 1 0 0,0 1-188 0 0,-1-1-10 0 0,0 0 57 0 0,0 0 49 0 0,1 0 42 0 0,-2 0 41 0 0,0 0 140 0 0,1 0-137 0 0,1 0-62 0 0,-1 0-10 0 0,1 0-34 0 0,-1 0-40 0 0,1 0-43 0 0,-1 0-67 0 0,1 0-62 0 0,-1 0-67 0 0,0 0-73 0 0,0 0-78 0 0,1 0-84 0 0,-1 0-90 0 0,-1 0-97 0 0,0 0-1217 0 0,-1 0-1150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09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 0 5152 0 0,'0'0'116'0'0,"-1"0"17"0"0,-5 2-91 0 0,1 0 1 0 0,-1 1-1 0 0,1-1 0 0 0,-1 1 0 0 0,1 0 1 0 0,-3 2-43 0 0,-3 2 33 0 0,4-3-4 0 0,0 0 56 0 0,1 1 47 0 0,0 0 41 0 0,-3 2 126 0 0,1 0 48 0 0,-16 20 905 0 0,14-15-775 0 0,5-6-259 0 0,-1 0-42 0 0,1 0-48 0 0,-1 1-58 0 0,-9 13 383 0 0,2 3-63 0 0,2 1-55 0 0,2 0-46 0 0,-8 17 128 0 0,13-31-261 0 0,0 0 0 0 0,1 0 0 0 0,0 0-1 0 0,0 6-155 0 0,-4 22 355 0 0,3-11-141 0 0,-2 10 111 0 0,2-1-78 0 0,1 8-27 0 0,-1 21 25 0 0,2-23-96 0 0,0 43 96 0 0,6 40 46 0 0,1-72-70 0 0,10 42-221 0 0,-3-24 89 0 0,-6-36-51 0 0,2 0 0 0 0,1 0-1 0 0,1-1 1 0 0,2 0 0 0 0,3 1-38 0 0,25 50 47 0 0,8 5 68 0 0,26 32-115 0 0,-50-86 19 0 0,2 0 1 0 0,2-2 0 0 0,1-1 0 0 0,20 16-20 0 0,-28-28-24 0 0,10 10 81 0 0,15 13 36 0 0,-31-30-107 0 0,1 0-42 0 0,-2-4-32 0 0,0 1-44 0 0,1-2-51 0 0,0 1-58 0 0,-8-7-94 0 0,-1 1-78 0 0,1-1-66 0 0,-1 0-58 0 0,3 1-241 0 0,-2 0-56 0 0,8 4-941 0 0,5 4-1018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10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6272 0 0,'0'0'141'0'0,"0"0"23"0"0,0 0 11 0 0,0 0-16 0 0,0 0-49 0 0,0 1-42 0 0,0-1-35 0 0,1 1-27 0 0,0 1-83 0 0,0-1 73 0 0,-1 0 49 0 0,1-1 71 0 0,0 1 95 0 0,0 0 117 0 0,-1 0-113 0 0,1-1 39 0 0,-1 1 39 0 0,0-1 44 0 0,2 2-287 0 0,1 1 80 0 0,1 2 219 0 0,5 4 367 0 0,-6-4-435 0 0,0-1-57 0 0,0 0-94 0 0,1 2 137 0 0,2 0-15 0 0,1 1-28 0 0,-3-1-15 0 0,6 11 169 0 0,3-2-94 0 0,6 12 72 0 0,1 9 16 0 0,4 6-44 0 0,-1 1-98 0 0,3 9-47 0 0,9 30-2 0 0,-1 9-58 0 0,34 92-18 0 0,-34-71-48 0 0,-16-35 12 0 0,-7-22-26 0 0,0-2 66 0 0,-1 1 53 0 0,-4-14 278 0 0,1 29-440 0 0,-6-36 167 0 0,-1 0 33 0 0,-2 18 551 0 0,-3 6-751 0 0,-1-11 296 0 0,1-16-124 0 0,0 0-62 0 0,-2 0 85 0 0,-9 27-195 0 0,12-36 24 0 0,2-5 27 0 0,-4 1 34 0 0,0-2-75 0 0,-3 5-7 0 0,-3 2 48 0 0,3-8-66 0 0,-3-4-98 0 0,11-10 18 0 0,1 0-106 0 0,0 0-34 0 0,-1 0 56 0 0,1 1 50 0 0,0-1 44 0 0,-1 0 26 0 0,1 0 80 0 0,-3 2 264 0 0,2-1-233 0 0,0-1-79 0 0,1 0-50 0 0,-1 1-60 0 0,1-1-71 0 0,-1 0-45 0 0,1 1-71 0 0,-1-1-78 0 0,1 0-87 0 0,0 0-92 0 0,0 0-101 0 0,0 0-107 0 0,0 0-114 0 0,0 0-1042 0 0,0 0-1098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12.1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7024 0 0,'0'0'157'0'0,"0"0"23"0"0,0 0 12 0 0,2-1-27 0 0,3-4-120 0 0,14-4-67 0 0,-13 6 54 0 0,0 0 52 0 0,0 0 68 0 0,-1 0 88 0 0,3-2 151 0 0,6-2 303 0 0,-6 3-253 0 0,-2 1-180 0 0,-2 0-77 0 0,0 0-39 0 0,4-2 348 0 0,0 2-70 0 0,0 1-66 0 0,0 1-58 0 0,1 1-51 0 0,-1 0-47 0 0,1 1-39 0 0,0 0-33 0 0,4 1 23 0 0,-1-1-41 0 0,-9 1-54 0 0,1 3-53 0 0,-3-3 5 0 0,9 5 34 0 0,0 2-22 0 0,-8-4-8 0 0,-1 0 3 0 0,14 9 9 0 0,-14-13-22 0 0,0 0 0 0 0,1 1 1 0 0,-1-1-1 0 0,0 0 1 0 0,0 1-1 0 0,0-1 1 0 0,0 1-1 0 0,0 0 0 0 0,0-1 1 0 0,0 1-1 0 0,-1 0 1 0 0,1 0-1 0 0,-1-1 1 0 0,1 1-1 0 0,-1 0 1 0 0,0 0-1 0 0,1 0 0 0 0,-1 0 1 0 0,0 0-4 0 0,2 12 9 0 0,0 6 32 0 0,-6-12 12 0 0,0 0-29 0 0,0 4 3 0 0,0 0 0 0 0,-1 0 0 0 0,-1 0 0 0 0,-4 6-27 0 0,0 3 20 0 0,-10 7-10 0 0,17-23 1 0 0,-1-1 0 0 0,1 1-1 0 0,0-1 1 0 0,1 1 0 0 0,-2 2-11 0 0,-23 39 0 0 0,25-40 0 0 0,0-2 0 0 0,0 0 0 0 0,0 0 0 0 0,0 0 0 0 0,-1 0 0 0 0,1-1 0 0 0,-1 1 0 0 0,-1 0 0 0 0,3-2 0 0 0,-1 0 0 0 0,1 0 0 0 0,0 0 0 0 0,-1 0 0 0 0,1 0 0 0 0,0 1 0 0 0,0-1 0 0 0,0 1 0 0 0,-5 7 0 0 0,2-9 10 0 0,3-1 44 0 0,1 0 10 0 0,3 1-11 0 0,62 11 96 0 0,-62-11-94 0 0,5-1 32 0 0,5-2-30 0 0,2 0 14 0 0,-8 1 7 0 0,-4-1-49 0 0,2 0-2 0 0,2 1 55 0 0,-3 1-61 0 0,-1-1 1 0 0,1 1 0 0 0,-1-1 0 0 0,1 1-1 0 0,-1-1 1 0 0,3-1-22 0 0,4-2 90 0 0,1-1 50 0 0,-3 0-7 0 0,0 1-54 0 0,13-7 25 0 0,-9 6-32 0 0,1 0-12 0 0,-9 4 0 0 0,0-1-56 0 0,0 1-43 0 0,-1 0-130 0 0,-1 0 53 0 0,0-1 30 0 0,0 0 27 0 0,0 0 9 0 0,1 1-26 0 0,0 0-21 0 0,-1 0-10 0 0,0 1-30 0 0,1 0-59 0 0,-1 0-100 0 0,0-1-106 0 0,-1 1 72 0 0,0 0-49 0 0,0 0-43 0 0,1-1-38 0 0,-1 1-134 0 0,0-1-38 0 0,3 0-1393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12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6648 0 0,'0'0'149'0'0,"0"0"23"0"0,0 0 12 0 0,2 0-25 0 0,3 0-178 0 0,-1 0 40 0 0,2-1 118 0 0,-1-1 148 0 0,0-1 230 0 0,-2 1-207 0 0,-2 2-210 0 0,2-1-53 0 0,34-6 1771 0 0,-20 4-1103 0 0,-8 1-363 0 0,0 1-41 0 0,1-1-53 0 0,-1 1-58 0 0,13-1 235 0 0,-12 1-291 0 0,-4 1-103 0 0,0 0-75 0 0,-4 0-87 0 0,1 0 35 0 0,0-1 5 0 0,1 1 112 0 0,-2-1 57 0 0,-1 1 36 0 0,1-1 149 0 0,-1 0-136 0 0,0 0-88 0 0,-1 1-89 0 0,0-1-72 0 0,0 1-85 0 0,1-1-99 0 0,-1 1-112 0 0,0 0 159 0 0,1 0-34 0 0,-1 0-34 0 0,0 0-37 0 0,1 0-37 0 0,-1 0-40 0 0,1 0-41 0 0,-1 1-42 0 0,0-1-1043 0 0,0 0-886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5:13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0,'0'0'182'0'0,"0"0"29"0"0,0 0 12 0 0,0 0 31 0 0,0 0 130 0 0,0 0 58 0 0,0 0 7 0 0,0 0 4 0 0,0 0-5 0 0,0 0-6 0 0,0 0-2 0 0,2 1-26 0 0,2 1-192 0 0,0 0-41 0 0,4 1 86 0 0,20 3 285 0 0,-22-6-383 0 0,-1 0 58 0 0,0 0-14 0 0,-1 1-58 0 0,2 0-5 0 0,0 1-68 0 0,2 0 14 0 0,-2-2 14 0 0,14 0 435 0 0,-12 0-341 0 0,-2 0-108 0 0,-2 0-61 0 0,-2 0 117 0 0,0 0-6 0 0,5 0-33 0 0,1 1-57 0 0,18-1 5 0 0,-15-2 42 0 0,-7 1-129 0 0,-2 0-94 0 0,0 0-93 0 0,-1 1 57 0 0,-1-1-40 0 0,1 1-41 0 0,-1 0-41 0 0,0 0-35 0 0,0-1-34 0 0,1 1-228 0 0,-1 0-54 0 0,0 0-749 0 0,0 0-597 0 0,0 0-1131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21T19:57:26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73 4864 0 0,'4'-12'141'0'0,"-3"10"-36"0"0,-1 1-6 0 0,0 1 36 0 0,0 0 111 0 0,1 0 53 0 0,1 0-92 0 0,-1-2-50 0 0,0 0-36 0 0,2-2 4 0 0,-1 3 50 0 0,0 0 88 0 0,-1 0-78 0 0,0 1 42 0 0,1 0-123 0 0,1-1 78 0 0,0 1 84 0 0,1-1 89 0 0,0-1 96 0 0,0 1 102 0 0,-1 0 108 0 0,-1-1 114 0 0,-2 2-439 0 0,0 0 16 0 0,0 0 66 0 0,0 0 29 0 0,0 0 8 0 0,0 0-15 0 0,0 0-67 0 0,0 0-28 0 0,1-2-10 0 0,-1 1-94 0 0,-1-2-77 0 0,-1 1-58 0 0,0-1-32 0 0,-4-4 46 0 0,4 6-50 0 0,1 0 38 0 0,0-1-61 0 0,-1 1 0 0 0,1-1 0 0 0,0 1 0 0 0,-1-1 0 0 0,1 1 0 0 0,-1 0 0 0 0,0 0 0 0 0,0 0 0 0 0,1-1 0 0 0,-1 2 0 0 0,0-1 0 0 0,-1-1-47 0 0,-10 0 256 0 0,-3 2-44 0 0,15 0-203 0 0,-4 0 24 0 0,0 1 0 0 0,0-1 0 0 0,0 1 0 0 0,0 0-1 0 0,-1 1-32 0 0,-38 15 142 0 0,22-8-90 0 0,12-2-52 0 0,2 6 0 0 0,7-12 0 0 0,1 1 0 0 0,-1-1 0 0 0,0 0 0 0 0,0 0 0 0 0,1 1 0 0 0,-1-1 0 0 0,0 0 0 0 0,0 0 0 0 0,0 0 0 0 0,0 0 0 0 0,0 0 0 0 0,-1 0 0 0 0,-4 4 0 0 0,-3 4 1 0 0,9-5-2 0 0,0-1 1 0 0,-4 16 0 0 0,6-8 0 0 0,15 10-6 0 0,-13-17-2 0 0,1 0 0 0 0,0 0-1 0 0,-1-1 1 0 0,2 1 0 0 0,2 0 8 0 0,30 13-29 0 0,-12-8 41 0 0,38 17-11 0 0,-61-25-1 0 0,-1 0 0 0 0,0 0 0 0 0,0 0 0 0 0,0 1 0 0 0,0-1 0 0 0,0 0 0 0 0,0 1 0 0 0,0-1 0 0 0,-1 1 0 0 0,1 0 0 0 0,-1-1 0 0 0,1 1 0 0 0,-1 0 0 0 0,1 0 0 0 0,-1 0 0 0 0,0 0-1 0 0,2 5 1 0 0,0 0 0 0 0,0 0 1 0 0,-1 0-1 0 0,1 3 0 0 0,8 23 0 0 0,1-9 0 0 0,-1-4 0 0 0,-8-17 0 0 0,1-1 0 0 0,0 2 12 0 0,-1 1 0 0 0,1-1 1 0 0,-1 1-1 0 0,2 4-12 0 0,1 6 68 0 0,-5 1 89 0 0,-9 13 160 0 0,6-23-203 0 0,0 1-1 0 0,-1-1 0 0 0,0 0 0 0 0,0 0 1 0 0,-2 2-114 0 0,3-5 61 0 0,0 0 0 0 0,-1 1 0 0 0,0-1 1 0 0,0 0-1 0 0,0 0 0 0 0,0-1 0 0 0,0 1 1 0 0,0-1-1 0 0,-1 1-61 0 0,0-1 58 0 0,0 0 0 0 0,0 0 0 0 0,0 0 0 0 0,0-1 0 0 0,-4 2-58 0 0,-17 2 253 0 0,23-5-233 0 0,-1 0 0 0 0,1 0 0 0 0,-1 0 0 0 0,1-1 0 0 0,-1 1 0 0 0,1-1 0 0 0,0 1 0 0 0,-1-1 0 0 0,1 0 0 0 0,0 0 0 0 0,-1 0-1 0 0,1 0 1 0 0,0-1-20 0 0,-28-14 168 0 0,22 10-120 0 0,-1 1 0 0 0,1-1 0 0 0,-6-7-48 0 0,-4-1 53 0 0,-9-1-39 0 0,5 3 43 0 0,20 10-54 0 0,-1 0-1 0 0,0-1 1 0 0,0 1-1 0 0,1-1 1 0 0,-1 0-1 0 0,1 1 1 0 0,0-2-3 0 0,-9-9 6 0 0,3 6-29 0 0,7 7 12 0 0,0-1 1 0 0,-1 0 0 0 0,1 1-1 0 0,0-1 1 0 0,0 1 0 0 0,0 0-1 0 0,0-1 1 0 0,0 1 0 0 0,-1 0-1 0 0,1-1 1 0 0,0 1-1 0 0,-1 0 11 0 0,0 0-161 0 0,1 0 43 0 0,-2-1-12 0 0,2 1 99 0 0,-3-3 27 0 0,3 2-22 0 0,1-1-42 0 0,-1 1-61 0 0,0-1-86 0 0,1 0-104 0 0,-1 0 115 0 0,1 1-34 0 0,0 0-36 0 0,0 0-39 0 0,-1-1-106 0 0,1 0-61 0 0,0 0-56 0 0,-1 0-49 0 0,1 0-170 0 0,-1-1-48 0 0,1 0-206 0 0,-1-3-557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18.8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5552 0 0,'0'0'124'0'0,"0"0"17"0"0,0 0 11 0 0,0 0 28 0 0,0 0-54 0 0,0 0-44 0 0,0 0-38 0 0,0 1-27 0 0,1 0-66 0 0,-1-1 60 0 0,1 1 53 0 0,-1-1 75 0 0,1 1 104 0 0,-1-1-75 0 0,0 0 35 0 0,0 1 38 0 0,0-1 40 0 0,1 0 45 0 0,-1 0 46 0 0,5 5 385 0 0,-1 1-70 0 0,0-1-65 0 0,-1 1-61 0 0,1 1-58 0 0,-1-1-54 0 0,0 1-49 0 0,-1 0-47 0 0,0 0-42 0 0,1 0-38 0 0,0 7 173 0 0,1 1-107 0 0,-1 0-77 0 0,7 26 358 0 0,-4-16-171 0 0,7 33 703 0 0,-11-40-840 0 0,1 0-50 0 0,1 8 125 0 0,1 11 58 0 0,-4-25-290 0 0,0-1-38 0 0,0-6-65 0 0,-1 0-1 0 0,0-1 0 0 0,1 1 0 0 0,-1 0 0 0 0,-1-1 0 0 0,1 2-51 0 0,0-6-7 0 0,-1 2 42 0 0,-2 9 122 0 0,2-8-158 0 0,-1 0-73 0 0,-1-2-100 0 0,1 0 42 0 0,1-2-35 0 0,0 1 31 0 0,1 0 56 0 0,-3-1-24 0 0,2 0 12 0 0,0 1-10 0 0,1-1-48 0 0,-1 1-79 0 0,1-1-83 0 0,-1 0-96 0 0,0 1-112 0 0,1-1 120 0 0,0 1-56 0 0,0-1-50 0 0,-1 1-44 0 0,1-1-160 0 0,0 1-43 0 0,0-1-193 0 0,-1 0-522 0 0,1 1 1407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6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161 369 8384 0 0,'0'0'242'0'0,"0"0"5"0"0,-3 0-159 0 0,-7-3-73 0 0,7 2 10 0 0,0-1 49 0 0,0 1 43 0 0,0 0 37 0 0,-3 0 175 0 0,0 0 67 0 0,-13 2 1064 0 0,10 0-909 0 0,5 0-320 0 0,1 1-46 0 0,-1-1-55 0 0,0 0-64 0 0,-5 5 208 0 0,2 2-48 0 0,1 1-41 0 0,1 2-36 0 0,-3 13 62 0 0,2 0-78 0 0,1-3-31 0 0,-9 41 82 0 0,5 1 436 0 0,1 22-620 0 0,5-45 118 0 0,3-16-146 0 0,3 1 50 0 0,0-10 34 0 0,1 1 45 0 0,1-4 24 0 0,0 1 41 0 0,0-1 48 0 0,0 0 52 0 0,-4-10-265 0 0,0 0 0 0 0,0 0-1 0 0,0-1 1 0 0,0 1 0 0 0,1 0-1 0 0,-1-1 1 0 0,0 1 0 0 0,1-1-1 0 0,-1 1 1 0 0,2 0-1 0 0,-2-1 10 0 0,1 0 1 0 0,0 0-1 0 0,-1-1 0 0 0,1 1 0 0 0,0 0 1 0 0,-1-1-1 0 0,1 1 0 0 0,0-1 0 0 0,-1 1 1 0 0,1-1-1 0 0,0 0 0 0 0,0 0 0 0 0,0 0 1 0 0,0 0-1 0 0,1 0-10 0 0,0-1 23 0 0,1 1-1 0 0,-1-1 1 0 0,0 0 0 0 0,0 0-1 0 0,0 0 1 0 0,0 0 0 0 0,0-1-1 0 0,0 1 1 0 0,0-1-23 0 0,15-12 97 0 0,-12 7-57 0 0,0 1 0 0 0,0-1 0 0 0,-1-1 0 0 0,0 1 0 0 0,0-1 0 0 0,0 0 1 0 0,-1 0-1 0 0,-1-1 0 0 0,1 1 0 0 0,1-9-40 0 0,6-31 78 0 0,-8 18 6 0 0,0-1-36 0 0,-1-6-25 0 0,-1-18-30 0 0,3-38 3 0 0,-4 87 4 0 0,1 0 0 0 0,1 0 0 0 0,-1 0 0 0 0,1 0 0 0 0,0 0-1 0 0,2-4 1 0 0,4-8-72 0 0,-6 12 45 0 0,-2 5-31 0 0,1 2-10 0 0,16 18-48 0 0,-14-15 101 0 0,1 1 1 0 0,-1 0 0 0 0,0 0-1 0 0,-1 0 1 0 0,1 0-1 0 0,-1 1 15 0 0,13 33-26 0 0,25 70-46 0 0,-28-72 92 0 0,-2 0 45 0 0,1 6 59 0 0,1 0 48 0 0,2 7 85 0 0,11 26 192 0 0,-21-58-306 0 0,-4-16-78 0 0,0-2-1 0 0,0 0 0 0 0,0 0-58 0 0,0 0-98 0 0,0 0-128 0 0,0 0-12 0 0,0 0-36 0 0,0 0-732 0 0,0 0-57 0 0</inkml:trace>
  <inkml:trace contextRef="#ctx0" brushRef="#br0" timeOffset="583.41">635 1 6048 0 0,'0'0'133'0'0,"0"0"23"0"0,0 0 11 0 0,0 0-49 0 0,0 0 13 0 0,0 0 149 0 0,0 0-65 0 0,0 0-57 0 0,1 1-46 0 0,-1-1 7 0 0,2 3-2 0 0,-2-3-24 0 0,1 1 73 0 0,-1 0-23 0 0,1-1 41 0 0,-1 0 45 0 0,1 1 51 0 0,9 10 534 0 0,0 0-117 0 0,0 2-106 0 0,-1 0-97 0 0,0 0-84 0 0,0 1-75 0 0,-1 0-63 0 0,0 0-54 0 0,7 14 93 0 0,13 40 234 0 0,-20-45-272 0 0,7 31 197 0 0,1 28 134 0 0,-7-30-198 0 0,3 23 840 0 0,-2 8-1246 0 0,-5-16 563 0 0,-2-37-291 0 0,6 39 431 0 0,-5-44-480 0 0,0-1-48 0 0,-3-15-96 0 0,-2 3-13 0 0,1-1-4 0 0,-1 0 9 0 0,1-10 38 0 0,0-1-17 0 0,0 0-11 0 0,0 0-27 0 0,0 0-79 0 0,0 0-69 0 0,0 0-44 0 0,0 0-137 0 0,0 0-76 0 0,-1 0 109 0 0,0 0 105 0 0,0-1 42 0 0,-3 0-100 0 0,2 1 70 0 0,0-1-92 0 0,2 1 61 0 0,-1-1-40 0 0,-2-1-227 0 0,2 1 164 0 0,-1 0-33 0 0,0 0-108 0 0,0-1-56 0 0,0 1-60 0 0,0-1-63 0 0,-3-4-1079 0 0</inkml:trace>
  <inkml:trace contextRef="#ctx0" brushRef="#br0" timeOffset="976.38">497 374 5344 0 0,'0'0'157'0'0,"0"-1"-32"0"0,2 1-69 0 0,4-5-48 0 0,-3 3 66 0 0,15-7 1159 0 0,-5 3-400 0 0,-5 1-307 0 0,-1 2-117 0 0,0 0-34 0 0,5-1 156 0 0,-6 2-318 0 0,0 0-41 0 0,5-1 139 0 0,0 0-46 0 0,10-5 164 0 0,18-5 232 0 0,-6 5-424 0 0,20-6 42 0 0,9-1 211 0 0,0 3-490 0 0,-33 7 115 0 0,-2 0-49 0 0,45-8 17 0 0,-63 12-135 0 0,0 0 42 0 0,34-4 121 0 0,-31 4-155 0 0,2 0-101 0 0,-5 1-42 0 0,0-1-84 0 0,1 1-98 0 0,-1 0-111 0 0,-9 0 480 0 0,3 0-415 0 0,0 0-97 0 0,-1 0 74 0 0,0 0-36 0 0,2-1-554 0 0,1 0-401 0 0,3-1-806 0 0,-8 2 2157 0 0</inkml:trace>
  <inkml:trace contextRef="#ctx0" brushRef="#br0" timeOffset="1470.05">1263 311 7800 0 0,'0'0'174'0'0,"0"0"29"0"0,0 0-21 0 0,0 1-79 0 0,0-1-56 0 0,2 4-18 0 0,0-1 11 0 0,1 3-105 0 0,-1 0 43 0 0,1 0 38 0 0,-1 1 35 0 0,1 2 83 0 0,0 1 56 0 0,2 10 307 0 0,2 7 256 0 0,-1-9-311 0 0,13 43 589 0 0,-3 2-76 0 0,-7-14-184 0 0,-4-17-271 0 0,0-12-206 0 0,3 28 474 0 0,-4-19-203 0 0,4 0 97 0 0,-6-20-419 0 0,0 0-68 0 0,0 5 86 0 0,3-5-37 0 0,-5-8-58 0 0,2 3 232 0 0,-1-2-75 0 0,0-1-68 0 0,0-2-61 0 0,0 0-52 0 0,0-2-45 0 0,0-4-5 0 0,2-19-92 0 0,-2 22 44 0 0,-1 1 45 0 0,0-42 34 0 0,0-1-37 0 0,0 1-39 0 0,0 0-39 0 0,0 31-7 0 0,1 0-1 0 0,1-1 0 0 0,1 1 0 0 0,0 0 0 0 0,0 1 0 0 0,2-1 0 0 0,-1 0 0 0 0,2 1 1 0 0,5-10-1 0 0,-5 11-22 0 0,1 1 0 0 0,1 0 0 0 0,6-8 22 0 0,5-6-13 0 0,-8 10-11 0 0,1 1-39 0 0,-4 5-12 0 0,1 0-36 0 0,-2 3-12 0 0,1 0-33 0 0,1 1-37 0 0,0 1-41 0 0,-3 1 126 0 0,1-1-106 0 0,-1 1-107 0 0,0-1-108 0 0,-1 2 66 0 0,-1-1-53 0 0,1 1-54 0 0,-1-1-56 0 0,0 1-55 0 0,1 0-57 0 0,-1 1-56 0 0,0 0-59 0 0,-2 0-765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19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11144 0 0,'0'0'248'0'0,"0"0"34"0"0,0 0 22 0 0,0 0-29 0 0,0 0-142 0 0,0 0 70 0 0,0 0 49 0 0,0 0-187 0 0,0 0-107 0 0,0 0-89 0 0,0 0 23 0 0,0 0-33 0 0,0 0-37 0 0,0 0-34 0 0,1 0-303 0 0,-1 0 62 0 0,0 0-48 0 0,0 0-602 0 0,2-1-169 0 0,-1 0-53 0 0,1 0-160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21.4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44 7024 0 0,'0'0'157'0'0,"0"0"14"0"0,-2-1-58 0 0,0 0-45 0 0,-7-5 117 0 0,2 1-319 0 0,-1 1 117 0 0,0 0 103 0 0,-1 0 91 0 0,-1-1 136 0 0,0 1 90 0 0,-3 0 166 0 0,-7 0 379 0 0,1 2-3 0 0,6 2-382 0 0,2 2-166 0 0,0 0-92 0 0,3 1-137 0 0,-1 1-91 0 0,1 0-105 0 0,0 2-118 0 0,3-3 170 0 0,0 1 0 0 0,0 0 1 0 0,1 0-1 0 0,0 1 1 0 0,-4 4-25 0 0,-3 7 22 0 0,-5 10-24 0 0,7-13 5 0 0,1 0 0 0 0,1 0 0 0 0,0 1 0 0 0,-1 7-3 0 0,-8 29 100 0 0,7-11 45 0 0,6-1 35 0 0,2-30-132 0 0,2 0-1 0 0,-1-1 1 0 0,1 1-1 0 0,0-1 1 0 0,1 1-1 0 0,-1 0 1 0 0,2-1-1 0 0,2 7-47 0 0,-3-8 33 0 0,2 0 0 0 0,-1 0-1 0 0,1 0 1 0 0,-1 0 0 0 0,2-1 0 0 0,3 5-33 0 0,0-1 85 0 0,1 0 0 0 0,0-1 0 0 0,1 0 0 0 0,3 3-85 0 0,-8-8 30 0 0,0 0 1 0 0,0-1 0 0 0,0 1-1 0 0,0-1 1 0 0,1 0 0 0 0,4 1-31 0 0,-4-1 22 0 0,0-1 1 0 0,0 0 0 0 0,0 0 0 0 0,1 0-1 0 0,-1-1 1 0 0,0 0 0 0 0,0 0 0 0 0,1-1-1 0 0,5 0-22 0 0,18-9 140 0 0,8-8 50 0 0,-30 13-93 0 0,0 0 0 0 0,-1 0 0 0 0,5-5-97 0 0,-8 6 55 0 0,0 0 0 0 0,0 0 1 0 0,0-1-1 0 0,0 1 0 0 0,-1-1 0 0 0,1 0 1 0 0,-1 0-1 0 0,-1 0 0 0 0,1-1 1 0 0,-1 1-1 0 0,0-1 0 0 0,0 1 1 0 0,0-3-56 0 0,1-3 123 0 0,-1 0 0 0 0,-1 0 1 0 0,0 0-1 0 0,0-7-123 0 0,-2-3 104 0 0,-3-1-77 0 0,1 8-18 0 0,-2-10-98 0 0,-8-23 89 0 0,1 10-6 0 0,5 13 41 0 0,0 0 0 0 0,-1-17-35 0 0,4 33-2 0 0,3 7-1 0 0,1 1 0 0 0,0 0 0 0 0,-1-1 0 0 0,1 1-1 0 0,0 0 1 0 0,0-1 0 0 0,-1 1 0 0 0,1 0 0 0 0,0-1 0 0 0,0 1 0 0 0,0-1 0 0 0,-1 1-1 0 0,1-1 1 0 0,0 1 0 0 0,0 0 0 0 0,0-1 0 0 0,0 1 0 0 0,0-1 0 0 0,0 1 0 0 0,0-1 3 0 0,1 14-122 0 0,1 1 43 0 0,2 3 29 0 0,4 9 31 0 0,5 23 1 0 0,-7-25 11 0 0,2 0 55 0 0,1 3 63 0 0,-3 1 41 0 0,-3-10-42 0 0,1-1 41 0 0,0 1 51 0 0,1-1 60 0 0,0 1 84 0 0,-3-13-220 0 0,2 7 149 0 0,-7-1-2 0 0,2-10-333 0 0,1-1-50 0 0,0 0-81 0 0,0 0-198 0 0,0 0-336 0 0,0 0-17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22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6 270 8752 0 0,'0'0'197'0'0,"0"0"24"0"0,0 0 19 0 0,-1 0-29 0 0,-3 0-111 0 0,3 0-7 0 0,1 0 103 0 0,0 0 163 0 0,4 1 41 0 0,-1 0-71 0 0,0 2-61 0 0,0 1-50 0 0,1 3 54 0 0,1 3 40 0 0,0-1 68 0 0,6 8 172 0 0,-2 2-87 0 0,0 0-77 0 0,-2 1-66 0 0,3 13 86 0 0,2 18 45 0 0,4 10 55 0 0,0 4-91 0 0,-3 1 36 0 0,-4 0 34 0 0,-1 1 33 0 0,6 40 366 0 0,-10-58-525 0 0,-4-31-103 0 0,1 0 1 0 0,3 9-259 0 0,-1-13 152 0 0,-1 1 1 0 0,-1-1 0 0 0,0 0-1 0 0,0 7-152 0 0,-4 4 145 0 0,-5-1-66 0 0,7-18 1 0 0,1 1 44 0 0,-3-2-106 0 0,0-2-104 0 0,-1-2-105 0 0,-1-2-104 0 0,1-1-104 0 0,0-3-103 0 0,1-1-104 0 0,1 0 260 0 0,0-1-51 0 0,1 1-67 0 0,-1-1-81 0 0,1 0 7 0 0,0 2-80 0 0,-1-1-87 0 0,0 0-96 0 0,2 5 434 0 0,0 0-46 0 0,-1-1-41 0 0,1 1-35 0 0,-1-1-137 0 0,0 1-36 0 0,-1-4-1447 0 0</inkml:trace>
  <inkml:trace contextRef="#ctx0" brushRef="#br0" timeOffset="406.91">68 366 7912 0 0,'0'0'197'0'0,"1"-1"-83"0"0,-1 1-61 0 0,2-3-13 0 0,-1 1 6 0 0,2-3-100 0 0,0 0 43 0 0,-1 0 43 0 0,1 0 43 0 0,1-3 156 0 0,0 0 126 0 0,2 1 126 0 0,0 0 123 0 0,0 2-63 0 0,-1 0-90 0 0,0 0-47 0 0,1 0-61 0 0,-4 3-217 0 0,1 1-1 0 0,-1-1 1 0 0,1 1 0 0 0,0-1 0 0 0,-1 1 0 0 0,1 0-1 0 0,0 0-127 0 0,25-8 109 0 0,1 5 45 0 0,-16 3-33 0 0,0 1-1 0 0,0 0 0 0 0,0 1 1 0 0,0 0-1 0 0,11 4-120 0 0,27 9 349 0 0,-18 0-170 0 0,-7 0-82 0 0,-1 1-61 0 0,-17-9-28 0 0,0 0 0 0 0,0 0 1 0 0,-1 1-1 0 0,5 4-8 0 0,-3 0 27 0 0,-1-1 1 0 0,0 1-1 0 0,0 1 0 0 0,-1 0 0 0 0,0 1-27 0 0,4 10 79 0 0,-1 1 1 0 0,1 7-80 0 0,6 20 74 0 0,-12-25 163 0 0,-4-1 78 0 0,-1-18-205 0 0,-1-1 1 0 0,0 1 0 0 0,-1-1-1 0 0,1 1 1 0 0,-1-1 0 0 0,0 0-1 0 0,-1 0 1 0 0,1 0 0 0 0,-1 0-1 0 0,-1 0 1 0 0,0 0-111 0 0,-18 21 433 0 0,9-15-271 0 0,-2-2-54 0 0,-1-1-64 0 0,-1-2-75 0 0,-41 10 151 0 0,0-4-90 0 0,25-6-36 0 0,21-4 26 0 0,-9 2-73 0 0,-1 0-96 0 0,1-2-81 0 0,0 0-66 0 0,18-3 165 0 0,0 0 48 0 0,-5 0-47 0 0,4 0 43 0 0,2 0-1 0 0,0 0-38 0 0,0-1-62 0 0,0 1-65 0 0,0-1-77 0 0,0 1-88 0 0,1-1 58 0 0,0 1-54 0 0,0-1-49 0 0,0 1-42 0 0,0-1-148 0 0,0 1-42 0 0,-1-1-180 0 0,0 0-481 0 0</inkml:trace>
  <inkml:trace contextRef="#ctx0" brushRef="#br0" timeOffset="1065.14">727 0 7856 0 0,'0'0'174'0'0,"0"0"29"0"0,0 0 13 0 0,0 0 47 0 0,0 0-109 0 0,0 0 124 0 0,0 0-41 0 0,0 0-51 0 0,0 0-45 0 0,0 0-39 0 0,1 0 24 0 0,2 2-17 0 0,-2 0 7 0 0,5 3 437 0 0,-2 2-41 0 0,1 0-41 0 0,-2 1-39 0 0,0 1-37 0 0,0 0-37 0 0,0 0-36 0 0,-1 0-33 0 0,2 3 68 0 0,-1 0-63 0 0,6 10 200 0 0,0 0-63 0 0,0-1-51 0 0,1 1-38 0 0,18 42 570 0 0,-12-23-385 0 0,-3 2-88 0 0,0 9 3 0 0,5 26 124 0 0,-2-7-71 0 0,-5-25-124 0 0,-3-13-43 0 0,3 21 350 0 0,-8-31-412 0 0,-3-20-243 0 0,0-1 35 0 0,1-1 138 0 0,0-5 346 0 0,-1 1-357 0 0,0 0-34 0 0,0-1-35 0 0,0 1-122 0 0,0 2-40 0 0,0 0-34 0 0,-2-7 96 0 0,1 1 0 0 0,0-1 0 0 0,0 1-1 0 0,1-1 1 0 0,0 0 0 0 0,1-2-16 0 0,6-48 40 0 0,-1 17-42 0 0,-4 27-19 0 0,0 1-35 0 0,4-14-138 0 0,-2 14 14 0 0,0 1 1 0 0,0-1 0 0 0,1 1-1 0 0,1 1 1 0 0,7-12 179 0 0,-2 7-142 0 0,1 2 52 0 0,-5 6 29 0 0,9-10-46 0 0,11-4-13 0 0,-25 20 106 0 0,1 1 1 0 0,0-1-1 0 0,0 1 0 0 0,0 0 0 0 0,0 0 0 0 0,0 0 1 0 0,0 0-1 0 0,1 0 0 0 0,0 0 14 0 0,-1 1-19 0 0,1 0-1 0 0,-1 0 1 0 0,0 0 0 0 0,1 0 0 0 0,-1 1-1 0 0,2 0 20 0 0,2 1-1 0 0,1 0 0 0 0,-1 0-1 0 0,0 1 1 0 0,0 0-1 0 0,0 0 1 0 0,-1 1-1 0 0,1 0 1 0 0,-1 0 0 0 0,0 1-1 0 0,0-1 1 0 0,0 1-1 0 0,-1 1 1 0 0,3 2 1 0 0,-2-1 1 0 0,0 1 1 0 0,0 0 0 0 0,-1 0-1 0 0,0 0 1 0 0,0 1-1 0 0,-1 0 1 0 0,0 0 0 0 0,-1 0-1 0 0,0 0 1 0 0,1 3-2 0 0,7 39 126 0 0,-3-17 5 0 0,-1-2 49 0 0,0-1 80 0 0,-5-22-202 0 0,0 1 0 0 0,1-1-1 0 0,3 6-57 0 0,10 11 52 0 0,-13-20-54 0 0,-1-3-103 0 0,-1-2-5 0 0,0 0-48 0 0,0 0-59 0 0,0 1-67 0 0,0-2-75 0 0,0 1-84 0 0,0-1 130 0 0,-1 1-47 0 0,0-1-42 0 0,0 0-40 0 0,0 0-285 0 0,0 0-65 0 0,0 0-50 0 0,0 0-37 0 0,0 0-332 0 0,0 0-32 0 0,0 0-2603 0 0</inkml:trace>
  <inkml:trace contextRef="#ctx0" brushRef="#br0" timeOffset="1736.35">1918 360 7024 0 0,'0'0'157'0'0,"0"0"23"0"0,0 0 12 0 0,-1 0-54 0 0,0-2-77 0 0,-4-6-59 0 0,3 5 69 0 0,-1-2 274 0 0,0 0 44 0 0,-1-3 207 0 0,-6-6 853 0 0,5 10-1037 0 0,1 1-36 0 0,0 1-39 0 0,0-1-46 0 0,0 1-39 0 0,1 0-35 0 0,-6-3 192 0 0,-13-5 357 0 0,-7 2-94 0 0,-1 3-127 0 0,-1 3-128 0 0,1 3-126 0 0,23-1-265 0 0,1 1 0 0 0,0 1 0 0 0,-1-1 0 0 0,1 1 0 0 0,-5 2-26 0 0,-28 15 73 0 0,34-16-65 0 0,3-1-10 0 0,0-1 0 0 0,0 0 0 0 0,0 1 1 0 0,0 0-1 0 0,1-1 0 0 0,-1 1 1 0 0,0 0-1 0 0,1 0 0 0 0,0 0 0 0 0,-1 0 1 0 0,1 0-1 0 0,0 0 0 0 0,0 0 0 0 0,0 0 1 0 0,1 0-1 0 0,-1 1 0 0 0,0-1 1 0 0,1 0-1 0 0,-1 1 0 0 0,1-1 0 0 0,0 1 2 0 0,1 15 27 0 0,5-3 44 0 0,10 8-240 0 0,2-2 74 0 0,10 5 48 0 0,-4-6 33 0 0,24 14 14 0 0,-8-11-2 0 0,-25-15 14 0 0,-2 0-1 0 0,8 6-11 0 0,-7-4 110 0 0,18 15 78 0 0,-20-14-77 0 0,-3-1 25 0 0,0 1 56 0 0,-2 1 72 0 0,0 2 89 0 0,-2-2-186 0 0,-1 0 96 0 0,0 2 144 0 0,-1 7 297 0 0,-4-1-18 0 0,-4-6-313 0 0,-1-3-151 0 0,-2 1-108 0 0,-9 5 123 0 0,-3-4-44 0 0,12-9-121 0 0,0-1 0 0 0,0 1 1 0 0,0-2-1 0 0,-8 3-72 0 0,3-2 75 0 0,1-1 1 0 0,-1-1-1 0 0,0 0 0 0 0,0-1 1 0 0,0 0-1 0 0,-9-1-75 0 0,-2-1-18 0 0,-11 3 97 0 0,1 0 1 0 0,12-2-86 0 0,18 0-62 0 0,-7 0-135 0 0,3 0-23 0 0,1 0-78 0 0,4 1 99 0 0,0-1-44 0 0,0 1 6 0 0,0-1-36 0 0,1 1-40 0 0,-1-1-42 0 0,1 0-45 0 0,-1 1-48 0 0,1-1-52 0 0,-1 0-54 0 0,3 1 118 0 0,-1-1-56 0 0,0 1-50 0 0,0 0-43 0 0,1-1-168 0 0,-1 1-42 0 0,0 0-203 0 0,-1-1-547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19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82 5848 0 0,'-8'-7'45'0'0,"0"1"46"0"0,-2-2 68 0 0,1 1 63 0 0,0 0 64 0 0,-1 0 65 0 0,0 2 69 0 0,-1-1 68 0 0,0 2 72 0 0,-2 1 72 0 0,-6 0-37 0 0,1 3-64 0 0,1 3-65 0 0,0 3-64 0 0,2 2-67 0 0,1 2-66 0 0,1 3-69 0 0,1 2-68 0 0,1 2-33 0 0,1 1 0 0 0,1 0 0 0 0,0 0 0 0 0,1 0 1 0 0,1 1-1 0 0,-1 6-99 0 0,4-11 74 0 0,1 0 1 0 0,0 1 0 0 0,1 0-1 0 0,1-1 1 0 0,0 1-1 0 0,1 0 1 0 0,0 0 0 0 0,3 13-75 0 0,-2-21 35 0 0,1-1 0 0 0,-1 1 1 0 0,1-1-1 0 0,1 0 1 0 0,0 1-36 0 0,0-1 27 0 0,0 0 1 0 0,0 0-1 0 0,1 0 0 0 0,0-1 1 0 0,0 1-1 0 0,1-1 1 0 0,-1 0-1 0 0,2 1-27 0 0,-3-4 16 0 0,0 1 0 0 0,1 0 1 0 0,-1-1-1 0 0,1 1 0 0 0,-1-1 0 0 0,1 0 0 0 0,0 0 0 0 0,0-1 0 0 0,0 1 1 0 0,0-1-1 0 0,0 0 0 0 0,0 0 0 0 0,0 0 0 0 0,0 0 0 0 0,0-1 1 0 0,0 0-1 0 0,0 0 0 0 0,1 0 0 0 0,-1 0 0 0 0,0-1 0 0 0,0 1 0 0 0,0-1 1 0 0,1 0-17 0 0,24-10 126 0 0,-3-5-38 0 0,-21 12-75 0 0,1 0 1 0 0,-1-1 0 0 0,0 0 0 0 0,0 0 0 0 0,-1 0 0 0 0,1-1 0 0 0,-1 1 0 0 0,0-1 0 0 0,-1 0 0 0 0,0-1 0 0 0,1 1 0 0 0,-1-1-14 0 0,8-25 75 0 0,-3-2-113 0 0,-4 0-101 0 0,-7-1-90 0 0,-1 10 167 0 0,1-1-41 0 0,-8-45-221 0 0,6 47 254 0 0,-2 1 43 0 0,5 16 15 0 0,0 1-17 0 0,0 0 0 0 0,0 0 0 0 0,0 0 0 0 0,-3-2 29 0 0,5 5-11 0 0,-1 2-32 0 0,2 3 42 0 0,-1 0 0 0 0,0 0 0 0 0,1-1 0 0 0,-1 1 0 0 0,1 0 0 0 0,0-1 0 0 0,-1 1 0 0 0,1-1 0 0 0,0 1 0 0 0,0 0 1 0 0,29 64 0 0 0,-26-58-1 0 0,-1-1 1 0 0,0 1 0 0 0,0 0 0 0 0,0 3 0 0 0,1 5 23 0 0,3 1 39 0 0,13 36 153 0 0,-2 1 62 0 0,-6-8 243 0 0,-2 0 0 0 0,4 43-520 0 0,-7-10 368 0 0,-6 7 113 0 0,-2-34 368 0 0,-5 26-849 0 0,-3-14 411 0 0,-6-1-53 0 0,3-22-165 0 0,-4-1-47 0 0,11-28-106 0 0,-1-1-1 0 0,0 0 1 0 0,-1 0 0 0 0,0 0-1 0 0,-7 7-39 0 0,8-12 13 0 0,1 0-1 0 0,-1 0 1 0 0,0 0-1 0 0,0-1 1 0 0,-1 0-1 0 0,0 0 1 0 0,0-1-1 0 0,0 0 1 0 0,-4 2-13 0 0,5-4 19 0 0,-1 0 0 0 0,0 0 0 0 0,1-1 0 0 0,-1 1 0 0 0,0-1 0 0 0,0-1 0 0 0,0 0 0 0 0,0 0 0 0 0,0 0 0 0 0,0-1 0 0 0,0 1-1 0 0,0-2 1 0 0,0 1 0 0 0,0-1 0 0 0,-2-1-19 0 0,-13-6 30 0 0,2-4-38 0 0,15 9-51 0 0,-6-8-22 0 0,7 7 22 0 0,1 0-47 0 0,-1-1-65 0 0,1 0-116 0 0,1 3 97 0 0,0 0-35 0 0,1-1-38 0 0,-1 1-42 0 0,1 0-44 0 0,0 1-49 0 0,0 0 4 0 0,1 1-58 0 0,-1-1-50 0 0,1 1-44 0 0,-1-1-159 0 0,0 0-44 0 0,0 0-191 0 0,0-1-518 0 0</inkml:trace>
  <inkml:trace contextRef="#ctx0" brushRef="#br0" timeOffset="635.29">593 64 7424 0 0,'0'0'166'0'0,"0"0"29"0"0,0 0 12 0 0,0 1 77 0 0,0 1-74 0 0,1 0-53 0 0,0 5 151 0 0,-1-3-65 0 0,0 0 70 0 0,1 1-37 0 0,2 3 180 0 0,2 2-35 0 0,5 5 82 0 0,-4-7-200 0 0,-3-2-73 0 0,6 10 217 0 0,1-1-48 0 0,-1 0-43 0 0,1 1-37 0 0,12 19 311 0 0,1 4 631 0 0,1 7-1261 0 0,-5-8 536 0 0,-5-11-131 0 0,-1 0 62 0 0,-5-8-103 0 0,0 0 55 0 0,-4-6-177 0 0,0 9 172 0 0,5 13 294 0 0,-8-34-577 0 0,-1-1-52 0 0,0 0 27 0 0,0 0 146 0 0,0 0 45 0 0,-1 0-106 0 0,0 1-45 0 0,-2-1-13 0 0,2-1-42 0 0,-5-6 101 0 0,0 0-39 0 0,1-2-38 0 0,0 1-36 0 0,-2-4-29 0 0,0 2-65 0 0,0-1 15 0 0,0-1 0 0 0,0 1 0 0 0,2-1 0 0 0,-1-1 0 0 0,-2-5 0 0 0,3 10 0 0 0,2-1 0 0 0,-1 0 0 0 0,1-1 0 0 0,0 1 0 0 0,1 0 0 0 0,0-1 0 0 0,1 1 0 0 0,0-3 0 0 0,1 6 0 0 0,0 0 0 0 0,0 0 0 0 0,1 1 0 0 0,-1-1 0 0 0,1 0 0 0 0,1 0 0 0 0,-1 1 0 0 0,1-1 0 0 0,0 1 0 0 0,0-1 0 0 0,1 1 0 0 0,0 0 0 0 0,0 0 0 0 0,0-1 0 0 0,-3 6 0 0 0,22-32 0 0 0,15-16 0 0 0,-28 38 0 0 0,0 0 0 0 0,1 1 0 0 0,1 0 0 0 0,-1 0 0 0 0,1 1 0 0 0,5-2 0 0 0,8-4-59 0 0,-3 2 121 0 0,1 2 0 0 0,7-2-62 0 0,-13 7-6 0 0,1-1-41 0 0,-3 2-39 0 0,1 1-50 0 0,1-1-62 0 0,-1 2-68 0 0,4-1-100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17.4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 0 6968 0 0,'0'0'157'0'0,"0"0"23"0"0,0 0 11 0 0,0 0-62 0 0,0 0 0 0 0,0 0 57 0 0,0 0 167 0 0,0 0 307 0 0,0 0 20 0 0,0 0-33 0 0,0 0-389 0 0,0 0-38 0 0,0 0 180 0 0,0 0-14 0 0,0 0-17 0 0,0 0-61 0 0,-1 0 13 0 0,0 1-61 0 0,-3 2 421 0 0,2-2-336 0 0,1 0-88 0 0,0 0 54 0 0,1 3-75 0 0,0 0-58 0 0,3 0-21 0 0,3 2 22 0 0,3 3 76 0 0,-5-2 16 0 0,-3-4-197 0 0,4 16 273 0 0,-7-9-129 0 0,-4-8-44 0 0,5-2-160 0 0,1 0-1 0 0,-1 1 1 0 0,1-1 0 0 0,-1 0-1 0 0,1 0 1 0 0,-1 0 0 0 0,1 0-1 0 0,-1 1 1 0 0,1-1 0 0 0,-1 0-1 0 0,1 1 1 0 0,-1-1 0 0 0,1 0-1 0 0,-1 1 1 0 0,1-1 0 0 0,-1 0-1 0 0,1 1 1 0 0,0-1 0 0 0,-1 1 0 0 0,1-1-1 0 0,0 1 1 0 0,-1 0-14 0 0,0 13 192 0 0,2-8-137 0 0,1 1 1 0 0,-1-1 0 0 0,2 0 0 0 0,0 2-56 0 0,0 3 102 0 0,4 27 263 0 0,-6-27-209 0 0,0 1 0 0 0,-2-1-1 0 0,0 11-155 0 0,1-20 14 0 0,-1-1 0 0 0,1 0 0 0 0,0 0 0 0 0,-1 0-1 0 0,1 0 1 0 0,-1 1 0 0 0,1-1 0 0 0,-1 0-1 0 0,0 0 1 0 0,1 0 0 0 0,-1 0 0 0 0,0 0-1 0 0,0-1 1 0 0,0 1 0 0 0,0 0 0 0 0,0 0 0 0 0,0 0-1 0 0,0-1 1 0 0,0 2-14 0 0,-1-2 15 0 0,1 1 0 0 0,0 0-1 0 0,0 0 1 0 0,0 0 0 0 0,0 0-1 0 0,0 0 1 0 0,0 0 0 0 0,0 0 0 0 0,0 0-1 0 0,1 0 1 0 0,-1 0 0 0 0,0 0 0 0 0,0 1-1 0 0,1-1 1 0 0,-1 0 0 0 0,1 1-1 0 0,-1-1-14 0 0,-3 27 257 0 0,1 0-38 0 0,2 28 125 0 0,3-10-132 0 0,5 22 54 0 0,-1-4-9 0 0,-4-33-81 0 0,4 51 240 0 0,-9-27-75 0 0,1-22-58 0 0,0 0-25 0 0,-3-12-47 0 0,4-16-221 0 0,-2-1 36 0 0,-6 5 151 0 0,3-8-90 0 0,2-2-75 0 0,1-3-48 0 0,-1-1-52 0 0,4 4-115 0 0,-1-1 59 0 0,0 1 50 0 0,1 0 41 0 0,-1-1 28 0 0,-2-3 50 0 0,2 4-60 0 0,1 0-36 0 0,-1-1-45 0 0,0 1-56 0 0,1 0-66 0 0,-1 0-74 0 0,0 0-85 0 0,1-1-94 0 0,-1 2 106 0 0,1-1-49 0 0,-1 0-52 0 0,1 0-55 0 0,0 0-58 0 0,-1 0-60 0 0,1 0-65 0 0,-1 0-65 0 0,0-1-462 0 0,0 0-34 0 0,-3-5-2688 0 0,4 7 3970 0 0</inkml:trace>
  <inkml:trace contextRef="#ctx0" brushRef="#br0" timeOffset="728.04">117 53 7344 0 0,'0'0'165'0'0,"0"0"22"0"0,0 0 9 0 0,0 0-59 0 0,0 0-8 0 0,1 0 333 0 0,-1 0-96 0 0,1 1-81 0 0,0-1-69 0 0,0 0-39 0 0,1 1-53 0 0,3 1 136 0 0,-3-1-104 0 0,-1-1-21 0 0,0 1 46 0 0,5 1 546 0 0,0-1-94 0 0,0 0-86 0 0,0 0-79 0 0,-1-1-163 0 0,0-1-36 0 0,4 0 174 0 0,1-1-106 0 0,0 0-77 0 0,24-3 384 0 0,-20 6-299 0 0,19 2 73 0 0,11 1 11 0 0,0 1-116 0 0,9 3-50 0 0,-25-2 7 0 0,22 7-270 0 0,6 8 266 0 0,-14 0 4 0 0,-5 4 37 0 0,-15-8-165 0 0,-15-12-87 0 0,1 1-1 0 0,-1 0 1 0 0,0 0-1 0 0,-1 1 1 0 0,1-1 0 0 0,-1 2-1 0 0,1 1-54 0 0,35 41 263 0 0,-36-42-232 0 0,30 44 204 0 0,-31-44-177 0 0,-1 0-1 0 0,1 1 1 0 0,-2-1 0 0 0,1 1-1 0 0,1 7-57 0 0,-2-2 123 0 0,0 0-1 0 0,-1 0 0 0 0,0 0 1 0 0,-1 1-1 0 0,-1-1 0 0 0,-1 13-122 0 0,-5 10 204 0 0,-7-2-55 0 0,6-14-60 0 0,6-16-67 0 0,-1-1-1 0 0,0 1 1 0 0,1-1-1 0 0,-1 0 1 0 0,-1 0 0 0 0,0 2-22 0 0,-7 8 69 0 0,-18 25 100 0 0,7-15-95 0 0,1-5-49 0 0,-2-4-44 0 0,3-4 55 0 0,0 0 61 0 0,2-2 144 0 0,-1-1 1 0 0,-11 3-242 0 0,-1-1 158 0 0,-7-1 18 0 0,-1 0-42 0 0,-7 0-16 0 0,-25 0 11 0 0,35-6-50 0 0,-37 2 55 0 0,-29 4-54 0 0,53-7-77 0 0,-2 0-36 0 0,48-2-287 0 0,-1 0 112 0 0,1 0 94 0 0,0 0 80 0 0,-1 0 64 0 0,1 0 46 0 0,-9 0 485 0 0,8 0-471 0 0,1 0-85 0 0,0 0-33 0 0,0 0-57 0 0,0 0-63 0 0,0 0-72 0 0,0 0-82 0 0,0 0-122 0 0,0 0-115 0 0,-1 0-125 0 0,2 0 281 0 0,0 0-35 0 0,0 0-37 0 0,0 0-38 0 0,0 0-40 0 0,0 0-40 0 0,0 0-43 0 0,0 0-44 0 0,0 0-45 0 0,0 0-46 0 0,1 0-1714 0 0,0 0-1392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24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 10016 0 0,'0'0'230'0'0,"0"0"-35"0"0,0 0-47 0 0,3 1 41 0 0,5 1 50 0 0,-6-1-229 0 0,0-1 0 0 0,0 1 0 0 0,0 0 0 0 0,0-1 0 0 0,0 1 1 0 0,0-1-1 0 0,0 0 0 0 0,0 0 0 0 0,0 1-10 0 0,7-2 137 0 0,-2 0 78 0 0,8 0 233 0 0,-1 0-57 0 0,6-1 115 0 0,0-2-62 0 0,22-2 387 0 0,-15 3-410 0 0,0-1-55 0 0,1 0-49 0 0,-1 0-45 0 0,7-1 11 0 0,0 0-52 0 0,17-1 39 0 0,0 2-64 0 0,-13 1-43 0 0,-25 1-113 0 0,0 1 0 0 0,0 1 0 0 0,0 0 0 0 0,0 1 0 0 0,-1 0 0 0 0,5 1-50 0 0,3 2 194 0 0,-11-3-96 0 0,0 1 45 0 0,-4-1-11 0 0,1 1 39 0 0,-5-2 5 0 0,-1 0-1 0 0,0 0-6 0 0,2 0-25 0 0,-1 0-73 0 0,-2 0-48 0 0,1 0-40 0 0,2 2 55 0 0,1 0 80 0 0,3 1 71 0 0,2 1 104 0 0,2 0-242 0 0,-6-2-72 0 0,-1 0-76 0 0,0-1-105 0 0,-2 0-40 0 0,1-1-93 0 0,-1 1-106 0 0,0-1-119 0 0,0 0 231 0 0,-1 1-35 0 0,1-1-37 0 0,0 0-38 0 0,-1 0-40 0 0,1 1-42 0 0,0-1-44 0 0,0 0-44 0 0,0 0-1647 0 0,-1 0-1280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27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7080 0 0,'0'0'157'0'0,"0"0"23"0"0,0 0 13 0 0,0 0 47 0 0,0 0-18 0 0,0 0-39 0 0,0 1 83 0 0,1 1-107 0 0,2 4 123 0 0,-2-4-100 0 0,3 7 409 0 0,0 0-59 0 0,-1 0-55 0 0,0 1-50 0 0,0-1-47 0 0,-1 1-42 0 0,0 0-38 0 0,0 0-34 0 0,1 6 99 0 0,-1 0-58 0 0,0 4 7 0 0,1 9 110 0 0,-2-7-93 0 0,1-8-79 0 0,-1-2-13 0 0,1 0 34 0 0,0 10 97 0 0,0 1-34 0 0,0 83 1056 0 0,-2-86-1112 0 0,-1-3-34 0 0,-1 0-49 0 0,-2 0-54 0 0,-2-2-60 0 0,6-14-126 0 0,-1 0 36 0 0,-1 2 87 0 0,0-3-75 0 0,0 1-90 0 0,1-2-99 0 0,0 1 41 0 0,1 0-38 0 0,-1 0-44 0 0,0 0-47 0 0,0-1-52 0 0,1 1-55 0 0,-6-4-638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27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32 12032 0 0,'0'0'247'0'0,"0"-1"-56"0"0,0 1-49 0 0,0-1-41 0 0,0 0-18 0 0,-1-1-51 0 0,0-4-51 0 0,0 4 68 0 0,-1-1 4 0 0,1-4-137 0 0,1 5 93 0 0,-1 0 64 0 0,1 0 94 0 0,-1 1-40 0 0,0 0 34 0 0,3 1-247 0 0,1 0 0 0 0,-2 0-42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36.6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8232 0 0,'0'0'182'0'0,"-2"0"575"0"0,1 1-494 0 0,0-1-157 0 0,1 1-38 0 0,-1-1-46 0 0,0 1-52 0 0,-3 12 767 0 0,4 3-93 0 0,3 1-113 0 0,-1-9-313 0 0,-1 1-34 0 0,1 0-13 0 0,0-1-58 0 0,4 23 308 0 0,4 15 258 0 0,1-2-93 0 0,-6-15-278 0 0,3 10 68 0 0,0 0-62 0 0,0-3-91 0 0,-1-1-74 0 0,13 66 236 0 0,-10-59-221 0 0,-2 0 33 0 0,-1-5 0 0 0,4 18 150 0 0,-5-18-26 0 0,-1-7 32 0 0,-2 0 100 0 0,-2-22-288 0 0,-1 0-67 0 0,0 1-43 0 0,0 5-27 0 0,0 0 46 0 0,0-13 18 0 0,0-1 4 0 0,0 0 0 0 0,0 0 0 0 0,0 0 0 0 0,0 0 0 0 0,0 0 0 0 0,0-1 5 0 0,0-1-42 0 0,-1-8 21 0 0,-4-29 59 0 0,2-1-71 0 0,2-1-64 0 0,3-1-59 0 0,2 1-52 0 0,3 1-47 0 0,2 1-41 0 0,3 2-35 0 0,-8 25 210 0 0,1 0 0 0 0,1 1 0 0 0,0 0 0 0 0,1-1 20 0 0,23-27-122 0 0,5 4-33 0 0,-25 28 99 0 0,0-1 0 0 0,0 1 0 0 0,1 1 0 0 0,0 0 0 0 0,0 1 0 0 0,11-4 56 0 0,-12 5-37 0 0,-1 2 0 0 0,1-1 0 0 0,0 1 0 0 0,0 1 0 0 0,4-1 37 0 0,-10 2-5 0 0,-1 0 0 0 0,1 0 0 0 0,0 0 0 0 0,0 1-1 0 0,-1 0 1 0 0,1-1 0 0 0,-1 1 0 0 0,1 0 0 0 0,0 0-1 0 0,-1 1 1 0 0,0-1 0 0 0,1 1 0 0 0,-1 0 0 0 0,2 1 4 0 0,-1 0-9 0 0,1 1 0 0 0,-1 0 0 0 0,0 0 0 0 0,0 0-1 0 0,0 1 1 0 0,0-1 0 0 0,-1 1 0 0 0,3 4 10 0 0,0 2-20 0 0,0 1 1 0 0,-1 0-1 0 0,3 9 20 0 0,8 32-3 0 0,-7-18 18 0 0,9 48-41 0 0,-9-31 74 0 0,-4-15 66 0 0,-2-1 95 0 0,-2-26-229 0 0,0 3 135 0 0,0 14 339 0 0,-1-17-385 0 0,1 0-106 0 0,-1-4-24 0 0,0 0-33 0 0,0 0-37 0 0,0 1-39 0 0,0 0-44 0 0,0 0-47 0 0,0-7-17 0 0,0 0-42 0 0,0 0-39 0 0,0 0-36 0 0,0 0-255 0 0,0 0-58 0 0,0 0-47 0 0,0 0-33 0 0,1-2-1413 0 0,1-1-1250 0 0</inkml:trace>
  <inkml:trace contextRef="#ctx0" brushRef="#br0" timeOffset="667.21">1121 348 6592 0 0,'0'0'149'0'0,"0"0"-1"0"0,0-1-40 0 0,0-1 20 0 0,0-8-4 0 0,0 6-208 0 0,0 0 45 0 0,0 0 42 0 0,-1 1 39 0 0,0-4 143 0 0,0 0 116 0 0,-2-1 223 0 0,0 1-8 0 0,-7-7 756 0 0,7 10-914 0 0,-1 0-37 0 0,0 1-76 0 0,0-1-47 0 0,0 1-57 0 0,0-1-67 0 0,-5-2 526 0 0,0 1-86 0 0,-1 0-81 0 0,0 2-74 0 0,0 0-66 0 0,-1 0-62 0 0,0 2-55 0 0,0 0-47 0 0,-9 1 1 0 0,0 3-98 0 0,13-1-47 0 0,0-1-1 0 0,1 1 1 0 0,-1 1 0 0 0,1-1-1 0 0,0 1 1 0 0,-1 0 0 0 0,1 1-1 0 0,-2 1 16 0 0,-3 4 15 0 0,1 0 42 0 0,8-6-55 0 0,0-1 0 0 0,-1 1 0 0 0,2 0 0 0 0,-1 0-1 0 0,0 0 1 0 0,1 0 0 0 0,-1 0 0 0 0,1 0 0 0 0,0 0 0 0 0,0 0 0 0 0,0 0 0 0 0,0 0 0 0 0,1 1 0 0 0,-1-1 0 0 0,1 3-2 0 0,0-1-3 0 0,1 1-1 0 0,-1 0 1 0 0,1-1-1 0 0,0 1 0 0 0,0 0 1 0 0,1-1-1 0 0,0 0 1 0 0,2 6 3 0 0,4 5-22 0 0,1 0 1 0 0,1-1 0 0 0,0 0 0 0 0,1 0-1 0 0,6 5 22 0 0,58 74-14 0 0,-71-89 4 0 0,17 22-3 0 0,-2 2 98 0 0,-11-14 10 0 0,-1 0 46 0 0,-1 1 52 0 0,-2 0 60 0 0,0 12 194 0 0,-3-21-248 0 0,-1 0-1 0 0,0 0 0 0 0,0 0 1 0 0,-1 3-199 0 0,-3 8 375 0 0,-3-1-61 0 0,-1-6-157 0 0,-1 0-53 0 0,1-2-28 0 0,7-8-65 0 0,0 0 1 0 0,0 0-1 0 0,0 1 0 0 0,0-1 0 0 0,0 0 1 0 0,0 0-1 0 0,0 0 0 0 0,0 0 1 0 0,-1-1-1 0 0,1 1 0 0 0,0 0 0 0 0,-1 0 1 0 0,1-1-1 0 0,0 1 0 0 0,-1-1 0 0 0,1 1-11 0 0,-16 3 75 0 0,0 0 0 0 0,-6 0-75 0 0,-37 1 73 0 0,8-4-42 0 0,-16-4-31 0 0,62 3-110 0 0,0-1 65 0 0,-15-2 95 0 0,11 0-68 0 0,5 2-40 0 0,0-1-51 0 0,0 1-30 0 0,1-1-50 0 0,0 0-59 0 0,0 0-64 0 0,0 0-73 0 0,0 0-80 0 0,1-1-85 0 0,0 1-95 0 0,-3-4-393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35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8232 0 0,'0'0'182'0'0,"0"0"29"0"0,0 0 14 0 0,0 0 22 0 0,0 0 42 0 0,0 0 18 0 0,0 2-112 0 0,0 1-66 0 0,0 5 60 0 0,0-6-73 0 0,0 6 204 0 0,1 0-38 0 0,0 9 182 0 0,2-1-107 0 0,0 0-82 0 0,2 17 145 0 0,2 23 164 0 0,6 100 1151 0 0,-10-89-1023 0 0,-3-7-133 0 0,-1 1-77 0 0,-2 4 57 0 0,-1 39 394 0 0,3-69-675 0 0,0 0-43 0 0,0-6-84 0 0,1 0-49 0 0,-1 0-58 0 0,1 0-67 0 0,0-19 44 0 0,1 1 33 0 0,0 10 99 0 0,0-16-247 0 0,-1-1 99 0 0,3 4 273 0 0,-2-7-250 0 0,0 0-37 0 0,0-1-36 0 0,-1 1-42 0 0,1 0-48 0 0,-1 0-54 0 0,1 0-63 0 0,-1 0-68 0 0,0 0-77 0 0,0 0-82 0 0,0-1 213 0 0,0 0 45 0 0,1 0 40 0 0,-1-1 34 0 0,1 0-101 0 0,1-1-2 0 0,-2 1 135 0 0,1 1-34 0 0,0-1-139 0 0,-1 0-57 0 0,1 1 128 0 0,-1 0-34 0 0,0-1-124 0 0,0 1-52 0 0,1-1-45 0 0,-1 0-40 0 0,0 1-147 0 0,1-1-40 0 0,-1 0-177 0 0,1 0-481 0 0</inkml:trace>
  <inkml:trace contextRef="#ctx0" brushRef="#br0" timeOffset="386.96">22 6 8032 0 0,'0'0'182'0'0,"0"0"29"0"0,0 0 12 0 0,0 0 6 0 0,0 0 22 0 0,0 0 6 0 0,0 0-37 0 0,1 0-94 0 0,0 0-69 0 0,3 0-12 0 0,-1 0 14 0 0,5 2 84 0 0,0-1-33 0 0,2 2-12 0 0,4 1 7 0 0,12 2 76 0 0,21 4 171 0 0,2 2-50 0 0,-1 2-53 0 0,-2 4-58 0 0,-2 3-62 0 0,-4 6-64 0 0,-29-19-67 0 0,-2 0 0 0 0,8 9 2 0 0,-9-8-26 0 0,0 0 0 0 0,-1 1 1 0 0,1 2 25 0 0,1 3 46 0 0,-2 1 74 0 0,-1 1 60 0 0,-3-1 50 0 0,-1 17 325 0 0,-2-26-387 0 0,-1 1 1 0 0,0-1-1 0 0,0 0 1 0 0,-1 1-1 0 0,0-1 1 0 0,-1 1-169 0 0,-7 14 398 0 0,-2-1-57 0 0,-4-2-94 0 0,-8 4 148 0 0,-3-6-80 0 0,-1-3-74 0 0,-1-4-68 0 0,-2-2-61 0 0,0-3-54 0 0,-1-1-48 0 0,0 0-42 0 0,25-4 21 0 0,6 0-113 0 0,-1 1 38 0 0,-1-1 12 0 0,-1 0 101 0 0,-4 0 169 0 0,6 0-186 0 0,0 0-59 0 0,-1 0-64 0 0,1 0-81 0 0,0-1-94 0 0,1 1 16 0 0,-1 0-62 0 0,1 0-67 0 0,-1-1-73 0 0,0 1-77 0 0,1-1-84 0 0,-1 1-89 0 0,0-1-94 0 0,-1 0-1064 0 0,-3-1-1065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4.8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6216 0 0,'0'0'133'0'0,"0"0"23"0"0,0 0 15 0 0,0 0 54 0 0,0 0-40 0 0,0 0-39 0 0,0 0 48 0 0,0 1-89 0 0,0 3 4 0 0,0-1-11 0 0,0 6 403 0 0,0 0-40 0 0,1 1-34 0 0,0 0-34 0 0,2 9 306 0 0,0 1-97 0 0,0 2-41 0 0,3 18 199 0 0,0 0-113 0 0,-2-14-277 0 0,0 0-34 0 0,4 27 250 0 0,-1-6-125 0 0,5 66 541 0 0,-11-101-907 0 0,1 19 105 0 0,1 1-52 0 0,13 115 309 0 0,-9-88 50 0 0,-3 0-507 0 0,-2-22 139 0 0,1-1-38 0 0,0 48 83 0 0,-3-66-117 0 0,0 0 36 0 0,0-18-102 0 0,1 10 325 0 0,-1-2 18 0 0,4 11 517 0 0,-3-14-629 0 0,1-1-36 0 0,-1-2-224 0 0,-1-2-64 0 0,0 0-36 0 0,0 0-408 0 0,0 0-59 0 0,0 0-17 0 0,0 0-23 0 0,0 0-6 0 0,0 0 381 0 0,0 0 3 0 0,0 0-50 0 0,0 0-115 0 0,0 0 159 0 0,0 0-32 0 0,0 0-384 0 0,0 0 105 0 0,0 0-46 0 0,0 0-716 0 0,0 0-555 0 0,0 0-1059 0 0</inkml:trace>
  <inkml:trace contextRef="#ctx0" brushRef="#br0" timeOffset="651.25">12 106 8352 0 0,'0'0'190'0'0,"1"-1"28"0"0,6-3-10 0 0,-2 0-81 0 0,1 1-48 0 0,0-1-32 0 0,4 0-32 0 0,1 2-7 0 0,-3 3 28 0 0,0 1 29 0 0,0 1 44 0 0,22 13 412 0 0,-20-10-264 0 0,-1 1-1 0 0,0 0 1 0 0,0 1 0 0 0,0 0-1 0 0,4 6-256 0 0,4 7 436 0 0,-1 2-36 0 0,-1 2-51 0 0,-2 0-64 0 0,14 27 297 0 0,1-1-89 0 0,7 13 605 0 0,-1 5-1098 0 0,-25-49 284 0 0,0 0-64 0 0,0 0-56 0 0,0 0-44 0 0,10 19 19 0 0,13 25-16 0 0,-18-37-43 0 0,1 0 56 0 0,-1 1 81 0 0,-13-26-139 0 0,1 0-41 0 0,6 7-82 0 0,-4-6 93 0 0,-3-1 18 0 0,1 0 36 0 0,-1-1 44 0 0,0 1 51 0 0,1 0 56 0 0,-1 0 64 0 0,0-1-107 0 0,2-1-63 0 0,0-3-49 0 0,0 0-40 0 0,6-10 17 0 0,-6 5-53 0 0,-1 0-1 0 0,0 0 1 0 0,0 0-1 0 0,0 0 0 0 0,-1-1 1 0 0,0 1-1 0 0,-1 0 0 0 0,0-1 1 0 0,-1-5-22 0 0,1 0 33 0 0,-2-53 81 0 0,-2 0-51 0 0,0 20-44 0 0,2-1 0 0 0,2 0 0 0 0,6-44-19 0 0,4 47-5 0 0,-7 35-29 0 0,1 1 0 0 0,0-1 0 0 0,0 0 0 0 0,1 1-1 0 0,3-4 35 0 0,-4 7 7 0 0,12-5-140 0 0,-11 10 113 0 0,15 2-34 0 0,-17-1 54 0 0,0 1 0 0 0,0 0 0 0 0,0 0 0 0 0,0 0 0 0 0,-1 0 0 0 0,1 0 0 0 0,0 1 0 0 0,-1-1 0 0 0,1 1 0 0 0,-1 0 0 0 0,0-1 0 0 0,1 1 0 0 0,0 2 0 0 0,9 7-16 0 0,0 1 0 0 0,5 8 16 0 0,-3 0-101 0 0,0-1 0 0 0,9 19 101 0 0,3 13-126 0 0,-12-17 69 0 0,-3-6 40 0 0,-1-1 35 0 0,2 11-44 0 0,-2 1 54 0 0,15 78 215 0 0,-15-71-153 0 0,0 0-49 0 0,-2-3-46 0 0,-2 2 5 0 0,1 1 34 0 0,-3-23 19 0 0,1-1 33 0 0,1 16 13 0 0,-4-27-71 0 0,0 0-1 0 0,0 0 1 0 0,2 3-28 0 0,18 68 210 0 0,-21-81-130 0 0,2 0-58 0 0,-1 0-58 0 0,0 0-80 0 0,0 0-113 0 0,-1-1 62 0 0,1 0-41 0 0,-1 0-44 0 0,1-1-50 0 0,-1 1 22 0 0,0 0-44 0 0,0-1-39 0 0,-1 1-36 0 0,2-1-258 0 0,-1 1-60 0 0,0-1-46 0 0,0 0-33 0 0,2-2-1427 0 0,2-4-1261 0 0,-5 7 3483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33.8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4632 0 0,'0'0'101'0'0,"0"0"22"0"0,0 0 5 0 0,0 2-21 0 0,0 10 730 0 0,1-2-113 0 0,0 1-102 0 0,1-2-91 0 0,0 0-82 0 0,0 0-69 0 0,1 0-59 0 0,-1-1-48 0 0,3 8 152 0 0,1 10 122 0 0,10 51 888 0 0,-9-46-868 0 0,-1 1-39 0 0,-3-12-209 0 0,0 1-32 0 0,3 31 480 0 0,-3-26-332 0 0,-1 0 35 0 0,0 0 37 0 0,-1-1 40 0 0,0 0 41 0 0,0 1 43 0 0,-1-25-393 0 0,0-1 2 0 0,-2 4 169 0 0,-3 0-98 0 0,5-4-301 0 0,0 0 1 0 0,-1 0-1 0 0,1 1 1 0 0,0-1-1 0 0,0 0 0 0 0,0 0 1 0 0,0 0-1 0 0,-1 0 1 0 0,1 0-1 0 0,0 0 0 0 0,0 0 1 0 0,-1 0-1 0 0,1 0 0 0 0,0 1 1 0 0,0-1-1 0 0,-1 0 1 0 0,1 0-1 0 0,0 0 0 0 0,0 0 1 0 0,0 0-1 0 0,-1 0 1 0 0,1-1-1 0 0,0 1 0 0 0,0 0 1 0 0,-1 0-1 0 0,1 0 1 0 0,0 0-1 0 0,0 0 0 0 0,0 0 1 0 0,-1 0-1 0 0,1 0 1 0 0,0 0-1 0 0,0-1 0 0 0,0 1 1 0 0,-1 0-1 0 0,1 0 1 0 0,0 0-1 0 0,0 0 0 0 0,0-1 1 0 0,0 1-1 0 0,0 0 1 0 0,-1 0-1 0 0,1 0 0 0 0,0-1 1 0 0,0 1-1 0 0,0 0 0 0 0,0 0 1 0 0,0 0-1 0 0,0-1 1 0 0,0 1-1 0 0,0 0 0 0 0,0-1-10 0 0,-7-33 213 0 0,3-3-99 0 0,1 4-68 0 0,3-45 1 0 0,6-11-47 0 0,-5 78 3 0 0,0 1 0 0 0,1-1 0 0 0,2-3-3 0 0,-2 7-7 0 0,0-1 0 0 0,1 1 1 0 0,0 0-1 0 0,0 0 0 0 0,1 0 0 0 0,0 0 1 0 0,0 1-1 0 0,0-1 0 0 0,1 1 1 0 0,0 0-1 0 0,0 1 0 0 0,5-5 7 0 0,13-11 12 0 0,-13 12-33 0 0,0-1 0 0 0,1 2 1 0 0,0-1-1 0 0,1 2 0 0 0,3-3 21 0 0,-8 7-17 0 0,26-14-29 0 0,-23 12 46 0 0,0 1 1 0 0,0 0-1 0 0,1 1 1 0 0,-1 0-1 0 0,1 0 1 0 0,-1 1-1 0 0,1 1 0 0 0,-8 0-169 0 0,1 1 54 0 0,-1 0 48 0 0,0-1 41 0 0,1 1 47 0 0,0-1 49 0 0,11-1 279 0 0,-9 0-255 0 0,-3 2-85 0 0,1-1-44 0 0,-1 1-54 0 0,1-1-62 0 0,-1 0-72 0 0,1 1-82 0 0,-1-1-90 0 0,1 1-100 0 0,-2-1 105 0 0,1 1-52 0 0,-1 0-54 0 0,0 0-57 0 0,1-1-59 0 0,-1 1-63 0 0,1 0-65 0 0,-1 0-68 0 0,3-1-1355 0 0,2 0-1223 0 0,-7 1 3355 0 0</inkml:trace>
  <inkml:trace contextRef="#ctx0" brushRef="#br0" timeOffset="934.5">957 191 5528 0 0,'0'0'137'0'0,"0"-2"-48"0"0,0-9 102 0 0,0-1-177 0 0,-1 3 27 0 0,0 3 25 0 0,0-1 36 0 0,0 2 15 0 0,0-1 35 0 0,0 1 39 0 0,-1-1 43 0 0,1 0 66 0 0,0 1 59 0 0,0-1 63 0 0,0 0 68 0 0,-5-11 576 0 0,-4 4-106 0 0,-4 3-111 0 0,-1 4-119 0 0,-2 2-123 0 0,8 4-352 0 0,0-1-33 0 0,1 1-34 0 0,-1 1-34 0 0,1 0-36 0 0,0 0-36 0 0,-17 6 264 0 0,0 4-67 0 0,2 5-61 0 0,1 2-54 0 0,2 4-47 0 0,2 0-41 0 0,10-10-48 0 0,1 0 0 0 0,-5 11-28 0 0,6-11 14 0 0,1 1 1 0 0,1 0 0 0 0,0 1 0 0 0,1-1 0 0 0,0 1 0 0 0,1 0 0 0 0,0 0-1 0 0,1 0 1 0 0,1-1 0 0 0,1 1 0 0 0,0 8-15 0 0,1-9 24 0 0,0 1-1 0 0,1-1 1 0 0,1 1 0 0 0,0-1-1 0 0,2 5-23 0 0,-1-8 35 0 0,-1 0-1 0 0,1-1 0 0 0,1 1 1 0 0,-1-1-1 0 0,2-1 1 0 0,6 9-35 0 0,-3-8 173 0 0,1 0-47 0 0,15 6 19 0 0,-23-14-139 0 0,-1 0 1 0 0,1 1-1 0 0,0-1 0 0 0,0-1 0 0 0,0 1 1 0 0,0 0-1 0 0,0-1 0 0 0,0 0 1 0 0,1 1-1 0 0,-1-1 0 0 0,0-1 1 0 0,0 1-1 0 0,0 0 0 0 0,0-1 1 0 0,0 1-1 0 0,3-2-6 0 0,0-1 61 0 0,0 0 1 0 0,0 0 0 0 0,0 0-1 0 0,-1-1 1 0 0,1 0-1 0 0,-1 0 1 0 0,0 0-1 0 0,3-5-61 0 0,12-15 206 0 0,-4-4-36 0 0,-3-2-40 0 0,-3-1-45 0 0,-1-1-52 0 0,-2 2-57 0 0,-4 20 2 0 0,1-12 22 0 0,-1 0 0 0 0,0-4 0 0 0,5-34 0 0 0,-6 49-4 0 0,6-27 8 0 0,-3 13-68 0 0,-2 20 54 0 0,-2 4-33 0 0,3-2 22 0 0,-3 2-33 0 0,-1 3-10 0 0,0 12 64 0 0,1 22 13 0 0,6 50-86 0 0,-5-64 88 0 0,0 0 36 0 0,0 0 46 0 0,0 0 56 0 0,-1 2 16 0 0,6 43 429 0 0,-4-38-375 0 0,0-1-78 0 0,0 0-112 0 0,-1-16-15 0 0,1 24-23 0 0,1-14 68 0 0,-4-21-63 0 0,1 1 16 0 0,0 1-22 0 0,2 2-40 0 0,-3-4-227 0 0,0-1 52 0 0,1 0 47 0 0,-1 0 41 0 0,1 0 0 0 0,0 0 49 0 0,2 0-82 0 0,-3 0 36 0 0,0 0 48 0 0,6-3-769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32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456 146 8352 0 0,'-4'-6'212'0'0,"-1"-1"-36"0"0,0-1 2 0 0,-2-4 47 0 0,-3-3 55 0 0,4 5-53 0 0,0 3 12 0 0,1-1 62 0 0,-1 1 9 0 0,1 1 64 0 0,-1 0 73 0 0,0 0 84 0 0,-17-11 370 0 0,-2 3-66 0 0,0 4-95 0 0,11 7-413 0 0,1 1-34 0 0,-6 0 40 0 0,1 4-74 0 0,-1 1-80 0 0,-1 3-90 0 0,5 0 60 0 0,-1 1-39 0 0,-11 10 7 0 0,3 5-113 0 0,4 5-80 0 0,-4 9 153 0 0,16-25-6 0 0,1 0-1 0 0,0 0 1 0 0,1 0-1 0 0,-1 3-70 0 0,-13 45 179 0 0,12-29-83 0 0,1 0 1 0 0,2 1-1 0 0,-1 24-96 0 0,4-4 172 0 0,3-21-59 0 0,1-1 0 0 0,2 2-113 0 0,0-4 72 0 0,1 0 1 0 0,1-1-1 0 0,1 0 0 0 0,2-1 0 0 0,0 0 0 0 0,13 23-72 0 0,-15-36 68 0 0,0 0-1 0 0,1 0 1 0 0,0-1-1 0 0,9 9-67 0 0,-9-12 49 0 0,0 0 1 0 0,0-1-1 0 0,7 5-49 0 0,-6-6 27 0 0,0 0-1 0 0,0-1 1 0 0,2 1-27 0 0,-1-2 7 0 0,0 0 0 0 0,0 0 0 0 0,4 0-7 0 0,-9-3 10 0 0,0 0-1 0 0,0 0 1 0 0,1 0 0 0 0,-1 0 0 0 0,0-1 0 0 0,1 0 0 0 0,-1 0 0 0 0,0 0-1 0 0,1-1 1 0 0,-1 0 0 0 0,0 0 0 0 0,0 0 0 0 0,4-1-10 0 0,-5 0-162 0 0,0 1 45 0 0,0-1 40 0 0,-1 1 34 0 0,6-3 36 0 0,11-5 150 0 0,-13 6-162 0 0,-2 0-62 0 0,0 0-75 0 0,0 0-95 0 0,0 0-110 0 0,-1 1 25 0 0,0 0-72 0 0,-1-1-79 0 0,1 1-84 0 0,-1 0-92 0 0,1-1-97 0 0,0 1-105 0 0,-1 0-110 0 0,4-3-1076 0 0,4-1-1159 0 0</inkml:trace>
  <inkml:trace contextRef="#ctx0" brushRef="#br0" timeOffset="553.53">266 480 5840 0 0,'-1'0'140'0'0,"0"0"-48"0"0,-10 0 117 0 0,10-1-96 0 0,0 1-68 0 0,1 0-57 0 0,0-1-82 0 0,0 1-10 0 0,-1 0 100 0 0,0 0 74 0 0,-1 0 92 0 0,-1 0 60 0 0,0 0 93 0 0,-1 0 106 0 0,-1 0 121 0 0,5 0 121 0 0,0-1-77 0 0,1 1-73 0 0,-1 0-68 0 0,1-1-63 0 0,0 1-60 0 0,0-1-53 0 0,0 1-51 0 0,0-1-54 0 0,1 0-36 0 0,0 0 37 0 0,1 0-102 0 0,0-1-50 0 0,6-2-101 0 0,-6 2 101 0 0,1 1 104 0 0,-3 0-3 0 0,1 1 46 0 0,21-8 72 0 0,-5 3 119 0 0,1-2-1 0 0,13-7-350 0 0,16-6 315 0 0,-29 13-252 0 0,-1-1-66 0 0,-5 3 8 0 0,2 0 66 0 0,-4 1 33 0 0,0 1 44 0 0,-10 2-60 0 0,-1 1 0 0 0,0 0 0 0 0,0 0 0 0 0,0 0 6 0 0,0 0 28 0 0,0 0 7 0 0,0 0 6 0 0,0 0-2 0 0,1 1-100 0 0,-1-1 0 0 0,1 1 0 0 0,0-1 0 0 0,-1 1-1 0 0,1-1 1 0 0,0 1 0 0 0,-1 0 0 0 0,1-1 0 0 0,0 1 0 0 0,-1 0 0 0 0,1-1 0 0 0,-1 1 0 0 0,1 0 0 0 0,-1 0-33 0 0,4 14 367 0 0,-3 3-119 0 0,-2-9-175 0 0,1 0-40 0 0,-1-1-42 0 0,1-1-49 0 0,0 45 221 0 0,3 109 244 0 0,-1-119-263 0 0,-2 0 54 0 0,0 1 52 0 0,-1-1 51 0 0,0-1 33 0 0,1 0 43 0 0,-2-17-157 0 0,1-10-68 0 0,1-5 12 0 0,0-8-93 0 0,0-1 14 0 0,0 0-75 0 0,0 0-107 0 0,0 0-130 0 0,0 0 40 0 0,0 0-135 0 0,0 0-652 0 0,0 0 748 0 0,0 0 48 0 0,0 0-1 0 0,0 0-38 0 0,0 0 0 0 0,0 0-38 0 0,0-1-44 0 0,0 1-50 0 0,0 0-53 0 0,0-1-49 0 0,0 1-44 0 0,0 0-38 0 0,0-1-150 0 0,0 0-38 0 0,0 1-181 0 0,0-1-492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29.5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383 571 5344 0 0,'-8'-7'282'0'0,"3"4"-228"0"0,0-1-19 0 0,0 0 67 0 0,0 0 59 0 0,0 0 52 0 0,-4-2 242 0 0,0 0 92 0 0,-22-11 1475 0 0,24 14-1620 0 0,0 0-37 0 0,-1 1-42 0 0,1-1-64 0 0,0 2-74 0 0,-1 0-88 0 0,-7-1 451 0 0,0 1-90 0 0,0 0-79 0 0,0 1-66 0 0,-3 2-7 0 0,0 0-56 0 0,7 0-93 0 0,1 1 0 0 0,-1 0 1 0 0,1 0-1 0 0,-1 2-157 0 0,-15 7 343 0 0,3 3-75 0 0,20-12-231 0 0,0 0 1 0 0,0-1 0 0 0,1 2 0 0 0,-1-1 0 0 0,1 0-1 0 0,-1 0 1 0 0,1 1 0 0 0,0 0 0 0 0,0-1-1 0 0,0 1 1 0 0,1 0 0 0 0,-1 3-38 0 0,-7 21 260 0 0,2-7-107 0 0,1 1-34 0 0,4-14-81 0 0,0 0 1 0 0,1 1 0 0 0,0-1 0 0 0,1 5-39 0 0,0 8 143 0 0,1-1 0 0 0,2 12-143 0 0,-2-24 47 0 0,1 0 0 0 0,0 1 0 0 0,1-1 0 0 0,-1 0 0 0 0,1 0 0 0 0,1 0 1 0 0,2 4-48 0 0,20 27 204 0 0,-19-30-163 0 0,1 0 0 0 0,-1-1 0 0 0,2 1 0 0 0,8 6-41 0 0,-11-11 18 0 0,1 1 0 0 0,0-1 0 0 0,-1 0 1 0 0,1 0-1 0 0,1-1 0 0 0,-1 0 0 0 0,5 1-18 0 0,-5-2 27 0 0,0-1 0 0 0,1 1 1 0 0,-1-1-1 0 0,0-1 1 0 0,5 1-28 0 0,-5-2 20 0 0,1 0 1 0 0,0 0-1 0 0,-1 0 1 0 0,1-1-1 0 0,-1 0 1 0 0,1-1-1 0 0,3-1-20 0 0,14-8 10 0 0,-13 6-93 0 0,15-9-44 0 0,-18 9 43 0 0,1-1-62 0 0,-1-1-82 0 0,-3 4 57 0 0,-1 0-36 0 0,-1-1-41 0 0,1 1-45 0 0,0-1-48 0 0,-1 0-53 0 0,0 0-57 0 0,0 1-60 0 0,-3 2 160 0 0,1 1-44 0 0,-1-1-41 0 0,0 1-34 0 0,0-1-134 0 0,0 1-35 0 0,3-4-1402 0 0,-3 5 1972 0 0</inkml:trace>
  <inkml:trace contextRef="#ctx0" brushRef="#br0" timeOffset="392.95">558 116 10448 0 0,'9'-3'409'0'0,"-6"2"-352"0"0,-1 0-35 0 0,-1 1-20 0 0,2-1 29 0 0,2-1 41 0 0,0 1 40 0 0,0 3 41 0 0,0 3 186 0 0,-1 0-38 0 0,5 8 196 0 0,-2 1-116 0 0,-1 1-92 0 0,1 5-28 0 0,5 24 222 0 0,-9-28-260 0 0,3 7-10 0 0,13 50 880 0 0,-4 1 0 0 0,2 34-1093 0 0,-14-80 247 0 0,4 49 495 0 0,-2 37 525 0 0,-4-81-873 0 0,1-1-56 0 0,1 32 260 0 0,-3-38-434 0 0,2 0-48 0 0,1 26 22 0 0,-3-49-182 0 0,0-1 35 0 0,3 6 142 0 0,-2-5-139 0 0,1 1-88 0 0,-1-1 2 0 0,0 0-37 0 0,0 1-42 0 0,0 1-46 0 0,-1-5-314 0 0,0-1 96 0 0,0 1 85 0 0,0 0 74 0 0,0-1 28 0 0,0 1 73 0 0,0-1 35 0 0,0 0 9 0 0,0 1 12 0 0,0-1-1 0 0,0 1-25 0 0,0-1-57 0 0,0-6-1508 0 0</inkml:trace>
  <inkml:trace contextRef="#ctx0" brushRef="#br0" timeOffset="766.94">546 577 7424 0 0,'0'0'166'0'0,"0"0"29"0"0,0 0 12 0 0,0 0 25 0 0,0 0 109 0 0,2-1-40 0 0,0 0-37 0 0,1 0-34 0 0,2-2 58 0 0,0 1-56 0 0,-1 0-46 0 0,-1 1-34 0 0,-1 1 274 0 0,1-1-72 0 0,0 1-63 0 0,0 0-57 0 0,1 0-18 0 0,-1 0-60 0 0,2 1-30 0 0,1 0-18 0 0,5 1 31 0 0,-7-2-56 0 0,-1 0 39 0 0,9 0 144 0 0,-1 0-33 0 0,13-2 140 0 0,-1 0-106 0 0,0-2-88 0 0,-2 1-79 0 0,0-1-41 0 0,46-11 5 0 0,-38 8-12 0 0,-18 4-14 0 0,1 0-85 0 0,-2 0 86 0 0,14-5 124 0 0,-17 5-145 0 0,0 1-36 0 0,2-1-73 0 0,-1 0-94 0 0,1 0-119 0 0,-4 1 101 0 0,-1 1-39 0 0,-2 0-70 0 0,0 1-52 0 0,0-1-45 0 0,0 0-40 0 0,1 1-134 0 0,-1-1-40 0 0,1 0-163 0 0,2 0-434 0 0</inkml:trace>
  <inkml:trace contextRef="#ctx0" brushRef="#br0" timeOffset="1650.59">1235 683 5848 0 0,'0'0'168'0'0,"0"0"-39"0"0,0 0-4 0 0,0 0 156 0 0,0 0-50 0 0,1 0-43 0 0,-1 0-37 0 0,2 0 89 0 0,4 0 146 0 0,-4 0-172 0 0,17-1 652 0 0,0 0-104 0 0,0-1-95 0 0,-1 0-86 0 0,1-1-77 0 0,0 0-68 0 0,0-1-60 0 0,0 0-51 0 0,4-2 11 0 0,-1 0-46 0 0,50-16 534 0 0,-43 12-436 0 0,-5 2-209 0 0,-2-1-51 0 0,-13 6-79 0 0,-1-2 0 0 0,0 1 0 0 0,7-6-49 0 0,-7 7 43 0 0,0-1-28 0 0,-2-4 51 0 0,-4 4 0 0 0,-1 3-61 0 0,-1 0 0 0 0,0 1 1 0 0,0-1-1 0 0,0 0 0 0 0,0 1 1 0 0,0-1-1 0 0,0 0 0 0 0,-1 1 1 0 0,1-1-1 0 0,0 0 1 0 0,0 1-1 0 0,0-1 0 0 0,0 0 1 0 0,-1 1-1 0 0,1-1 0 0 0,0 1 1 0 0,-1-1-1 0 0,1 1 0 0 0,-1-1 1 0 0,1 0-1 0 0,-1 1-5 0 0,-5-7 16 0 0,1 4-9 0 0,1-1 0 0 0,-1 1 1 0 0,0 0-1 0 0,1 0 1 0 0,-1 1-1 0 0,-1-1 1 0 0,1 1-1 0 0,-2 0-7 0 0,-1-2 5 0 0,-1 1 14 0 0,0-1 36 0 0,-7-1 90 0 0,8 3-45 0 0,1 0-1 0 0,0 0 1 0 0,-1 1 0 0 0,-1 0-100 0 0,-2 1 80 0 0,0 1-45 0 0,-9 2-34 0 0,1 2 1 0 0,0 0-1 0 0,0 1 1 0 0,0 0-1 0 0,1 2 1 0 0,-11 6-2 0 0,1 2 29 0 0,1 4 34 0 0,18-12-26 0 0,0 0-1 0 0,1 0 1 0 0,0 1-1 0 0,0 0 1 0 0,1 1-1 0 0,0-1 1 0 0,0 1-1 0 0,1 1 1 0 0,1-1-1 0 0,0 1 1 0 0,0 0-1 0 0,1 1 1 0 0,0-1-1 0 0,-1 8-36 0 0,3-6 37 0 0,0 0 0 0 0,1 1 0 0 0,0-1 0 0 0,1 0 0 0 0,0 2-37 0 0,1-6 16 0 0,0-1 0 0 0,1 0-1 0 0,0 0 1 0 0,0 0 0 0 0,1 0 0 0 0,0 0 0 0 0,0 0-1 0 0,0-1 1 0 0,1 0 0 0 0,1 0 0 0 0,0 2-16 0 0,4 3 31 0 0,0 0-1 0 0,1 0 1 0 0,1-1 0 0 0,-1-1 0 0 0,10 8-31 0 0,-15-15 14 0 0,1 1 1 0 0,-1-1-1 0 0,0 0 0 0 0,1-1 0 0 0,-1 1 0 0 0,1-1 1 0 0,0 0-1 0 0,4 0-14 0 0,50 9 99 0 0,-45-9-85 0 0,-1-1 16 0 0,0 0 1 0 0,0-1 0 0 0,0 0-1 0 0,9-2-30 0 0,11-2 96 0 0,-23 2-46 0 0,5-1 42 0 0,0 0 1 0 0,0-1 0 0 0,3-2-93 0 0,5-2-1 0 0,-12 4-217 0 0,15-7-121 0 0,-17 6 125 0 0,-3 1-57 0 0,1 0-114 0 0,-4 2 141 0 0,0 0-38 0 0,0-1-43 0 0,0 1-45 0 0,-2 1-16 0 0,1 0-53 0 0,-1-1-47 0 0,0 1-41 0 0,1-1-152 0 0,0 1-40 0 0,0-1-183 0 0,2-1-494 0 0</inkml:trace>
  <inkml:trace contextRef="#ctx0" brushRef="#br0" timeOffset="1981.68">2127 516 7544 0 0,'-4'-2'272'0'0,"0"1"-67"0"0,0-1-56 0 0,-1 1-47 0 0,-5-1-6 0 0,-14 2-45 0 0,17 1 19 0 0,0 0 70 0 0,3 0-13 0 0,0 0 39 0 0,1-1 45 0 0,0 1 50 0 0,-9 3 332 0 0,1 0-93 0 0,1 1-79 0 0,-1 1-65 0 0,-8 6 164 0 0,-20 18 484 0 0,38-30-994 0 0,-13 13 355 0 0,1 2-73 0 0,1 0-61 0 0,2 1-50 0 0,-5 12 36 0 0,-3 15 35 0 0,10-18-134 0 0,4 2-60 0 0,3-18-56 0 0,0 1 0 0 0,1-1 0 0 0,0 0 0 0 0,1 0 0 0 0,0 0 0 0 0,0 0 0 0 0,1 0 0 0 0,1 0-2 0 0,-2-5-1 0 0,0 0 1 0 0,1 0-1 0 0,0-1 1 0 0,0 1 0 0 0,0-1-1 0 0,0 1 1 0 0,1 0 0 0 0,-1-2 6 0 0,0 1-1 0 0,0-1 1 0 0,0 0 0 0 0,1 0 0 0 0,-1 0-1 0 0,1 0 1 0 0,-1-1 0 0 0,2 1-6 0 0,0 0 9 0 0,0 0 1 0 0,0-1 0 0 0,0 1-1 0 0,0-1 1 0 0,0 0 0 0 0,1 0-1 0 0,-1-1 1 0 0,0 1-1 0 0,1-1 1 0 0,-1 0 0 0 0,0 0-1 0 0,2-1-9 0 0,24-4 10 0 0,1-5-72 0 0,-4-2-102 0 0,-14 5 35 0 0,-2 0-38 0 0,-8 5 161 0 0,0 0-55 0 0,0 0-58 0 0,0 0-63 0 0,0 1-51 0 0,-1-1-63 0 0,1 0-65 0 0,0 1-69 0 0,-1-1-71 0 0,1 0-75 0 0,0 0-77 0 0,0 0-81 0 0,4-3-946 0 0,3-3-950 0 0</inkml:trace>
  <inkml:trace contextRef="#ctx0" brushRef="#br0" timeOffset="2368.66">2101 0 6536 0 0,'0'0'141'0'0,"0"0"23"0"0,0 0 13 0 0,-1 0 27 0 0,0 0-72 0 0,-1 0-50 0 0,-3 1 50 0 0,2 0 1 0 0,2-1-23 0 0,-1 0 38 0 0,2 1 49 0 0,0-1 55 0 0,-1 9 193 0 0,-1 1-105 0 0,0-1-83 0 0,0 0-60 0 0,-5 24 333 0 0,7-18-211 0 0,4 44 689 0 0,-3 0-103 0 0,0-19-386 0 0,0 0-79 0 0,-1 3-28 0 0,0-13-144 0 0,1 0-38 0 0,4 9 80 0 0,-1 1-49 0 0,3 80 370 0 0,-1-36-199 0 0,-1-15-32 0 0,-3-46-250 0 0,0 0 48 0 0,2 44 509 0 0,-2-31-340 0 0,-1-22-122 0 0,-1 1 1 0 0,0-1-1 0 0,-3 13-245 0 0,1-15 147 0 0,1-8-78 0 0,0 0 0 0 0,1 0 0 0 0,-1 0-1 0 0,1 0 1 0 0,-1 0 0 0 0,1 0 0 0 0,1 0 0 0 0,-1 0-1 0 0,0 0 1 0 0,1 0 0 0 0,1 3-69 0 0,-1-4-7 0 0,0 0 47 0 0,-1 2 221 0 0,-2-3-121 0 0,0-1-106 0 0,0-1-62 0 0,-1 0-67 0 0,3-1-338 0 0,0-2 52 0 0,0-2-94 0 0,1-3-570 0 0,2-1-204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28.3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1 104 7568 0 0,'0'0'166'0'0,"0"0"29"0"0,0 0 14 0 0,0 0 33 0 0,0 0 86 0 0,0 0 37 0 0,0 0 10 0 0,0 0-19 0 0,0 0-135 0 0,0 1-96 0 0,1 0-65 0 0,0 2-21 0 0,1-1 16 0 0,8 14 522 0 0,0 1-69 0 0,0 0-61 0 0,-1 1-56 0 0,0 0-49 0 0,-1 0-43 0 0,8 18 199 0 0,-4-4-154 0 0,14 41 383 0 0,-12-29-204 0 0,-4-9-98 0 0,8 45 652 0 0,-11-31-500 0 0,-8-23-146 0 0,-1-18-232 0 0,0-2 67 0 0,1-5-74 0 0,1-1 0 0 0,0 0-18 0 0,-2 0-68 0 0,-5 2 80 0 0,5-3-20 0 0,-10-7 0 0 0,2-2-44 0 0,-7-14 15 0 0,6 3-98 0 0,-4-12-37 0 0,0 0 20 0 0,9 21-22 0 0,1 0 0 0 0,1-1 0 0 0,0 0 0 0 0,1 1 0 0 0,0-1 0 0 0,1-1 0 0 0,0-8 0 0 0,2 8 1 0 0,0 0-1 0 0,1 0 0 0 0,1-1 0 0 0,1 1 0 0 0,0 0 0 0 0,0 1 0 0 0,2-1 0 0 0,0 0 0 0 0,4-7 0 0 0,-3 8-21 0 0,1 0-1 0 0,0 1 0 0 0,3-4 22 0 0,-1 4-26 0 0,1 0 1 0 0,10-10 25 0 0,4 1-8 0 0,0 1 0 0 0,2 0 1 0 0,11-5 7 0 0,-24 17-177 0 0,19-6-138 0 0,-22 11 162 0 0,0 0-63 0 0,1 1-123 0 0,-5 1 122 0 0,0 1-36 0 0,-1-1-41 0 0,1 1-43 0 0,0-1-47 0 0,-1 1-51 0 0,-3 0-158 0 0,-1 1 122 0 0,1-1 106 0 0,-1 0 92 0 0,0 1 45 0 0,0-1 85 0 0,0 1 47 0 0,1 0 15 0 0,-2-1 17 0 0,1 1-49 0 0,0-1-3 0 0,-1 0-44 0 0,10 4-1230 0 0</inkml:trace>
  <inkml:trace contextRef="#ctx0" brushRef="#br0" timeOffset="590.41">525 200 7632 0 0,'0'0'166'0'0,"0"0"29"0"0,0 0 14 0 0,1 1-25 0 0,3 3-204 0 0,0 0 92 0 0,1-1 81 0 0,-1-1 73 0 0,2 1 128 0 0,0-1 73 0 0,1-1 160 0 0,5 0 385 0 0,0-2 23 0 0,-4 1-366 0 0,-1-2-151 0 0,0 1-59 0 0,-2 0-127 0 0,1 0-62 0 0,-1 0-73 0 0,1-1-81 0 0,-2 1-80 0 0,0 0-65 0 0,4 0 272 0 0,-1 0-45 0 0,18-5 319 0 0,-8-1-155 0 0,1 1-49 0 0,0 2-47 0 0,0-1-45 0 0,0 2-42 0 0,0 0-39 0 0,1 0-38 0 0,0 0-35 0 0,8-1-44 0 0,-24 3 54 0 0,10-2-39 0 0,-8 1 35 0 0,0 1 54 0 0,-2 0 79 0 0,-2 1 100 0 0,4-12-19 0 0,-4 7-169 0 0,-1 4 32 0 0,0 0 47 0 0,-2-1-60 0 0,-6-12 106 0 0,-12-3 13 0 0,-3 3-55 0 0,-7-2-16 0 0,-16-2 28 0 0,43 17-164 0 0,-1 1 0 0 0,1-1-1 0 0,-1 0 1 0 0,0 1 0 0 0,1 0 0 0 0,-1 0 0 0 0,-1 0-9 0 0,1 1 2 0 0,-1-1 1 0 0,1 1-1 0 0,-1 1 0 0 0,0-1 1 0 0,1 0-1 0 0,0 1 1 0 0,-1 0-1 0 0,-1 1-2 0 0,0 1-1 0 0,0 0 1 0 0,0 0-1 0 0,1 0 0 0 0,-1 0 0 0 0,1 1 1 0 0,0 0-1 0 0,1 0 0 0 0,-1 0 0 0 0,-3 6 1 0 0,0 1 0 0 0,1 0 0 0 0,0 1 0 0 0,0-1 0 0 0,1 1 0 0 0,1 1 0 0 0,0-1 0 0 0,1 1 0 0 0,0 1 0 0 0,1 3 16 0 0,0-1-1 0 0,1 1 0 0 0,1 17-15 0 0,1-22 37 0 0,1 1-1 0 0,1-1 1 0 0,1 3-37 0 0,5 18 133 0 0,6-2 69 0 0,4-1 83 0 0,5-1 99 0 0,-9-16-413 0 0,1-3 36 0 0,5-1 38 0 0,12-2 67 0 0,-21-7-52 0 0,1 0 0 0 0,-1-1 1 0 0,11-1-61 0 0,17-3 20 0 0,-35 4-208 0 0,0-1 72 0 0,0 0 60 0 0,0 1 51 0 0,4-2 99 0 0,5-1 177 0 0,-7 2-183 0 0,0 0-57 0 0,0-1-88 0 0,-3 1-31 0 0,1 0-48 0 0,-1 0-54 0 0,1 0-61 0 0,-1 0-91 0 0,1-1-83 0 0,0 1-93 0 0,-1 0-98 0 0,1-1-106 0 0,-1 1-115 0 0,0-1-122 0 0,-1 2 432 0 0,0-1-34 0 0,4-2-1810 0 0,3-2-1346 0 0,-9 5 3716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26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55 5840 0 0,'0'0'132'0'0,"0"0"17"0"0,0 0 11 0 0,0 0-50 0 0,0 0-7 0 0,0 0 41 0 0,0 0 122 0 0,0 0 224 0 0,0 0 20 0 0,0 0-25 0 0,0 0-110 0 0,0 0-45 0 0,0 0-8 0 0,0 0-24 0 0,0 1-91 0 0,-1 0-81 0 0,0 1-61 0 0,-2 4 14 0 0,2-3-14 0 0,0 19 445 0 0,8 12 144 0 0,-1-10-194 0 0,1 20 139 0 0,1-1-54 0 0,2 11 64 0 0,-1 0-63 0 0,-2 0-51 0 0,-3 2-41 0 0,1 3-67 0 0,9 76 334 0 0,-10-102-499 0 0,-1 1 48 0 0,1-3-43 0 0,3 37 286 0 0,-3-23-199 0 0,-2-7-87 0 0,-1 0-46 0 0,-1-37-172 0 0,0 0 1 0 0,0-1-1 0 0,0 1 0 0 0,0 0 0 0 0,0 0 0 0 0,0 0 1 0 0,0 0-1 0 0,0 0 0 0 0,-1-1 0 0 0,1 1 0 0 0,0 0 1 0 0,-1 0-1 0 0,1 0 0 0 0,0-1 0 0 0,-1 1-9 0 0,-2-1 82 0 0,0-2-70 0 0,0-2-79 0 0,1 1-12 0 0,0 1-36 0 0,1 0-43 0 0,0-1-46 0 0,0 2-52 0 0,0 0-56 0 0,1 0 39 0 0,0 0-42 0 0,-1 0-40 0 0,1 0-36 0 0,-1-1-253 0 0,1 0-58 0 0,-1 1-46 0 0,1-1-34 0 0,-2-3-1395 0 0,0-3-1237 0 0,2 8 3400 0 0</inkml:trace>
  <inkml:trace contextRef="#ctx0" brushRef="#br0" timeOffset="550.52">72 40 5456 0 0,'0'0'158'0'0,"1"-1"-4"0"0,2-4-66 0 0,0 1 44 0 0,0 1 40 0 0,1-1 34 0 0,0 1 80 0 0,1 0 35 0 0,1-1 99 0 0,4 0 252 0 0,6 0 445 0 0,-5 2-466 0 0,-2 1-220 0 0,-5 1-266 0 0,0-1-41 0 0,0 1-45 0 0,-1-1-47 0 0,6 1 325 0 0,0 1-51 0 0,0 1-46 0 0,-1 2-42 0 0,1 0-39 0 0,-1 0-34 0 0,9 6 57 0 0,-4-3-102 0 0,0 0-46 0 0,6 2-21 0 0,0 0 35 0 0,17 10 153 0 0,0 3 75 0 0,-3 0 495 0 0,12 11-791 0 0,-23-15 218 0 0,0 1-34 0 0,10 11 71 0 0,-2-1-70 0 0,-12-9-52 0 0,0 0 0 0 0,-2 1 1 0 0,11 18-134 0 0,-19-26 57 0 0,-1 0 1 0 0,0 0-1 0 0,0 0 1 0 0,-2 1 0 0 0,3 7-58 0 0,-3-1 138 0 0,0-1 0 0 0,-1 5-138 0 0,-2-10 94 0 0,0-1 0 0 0,-2 1 0 0 0,0-1 0 0 0,0 1 0 0 0,-2-1 0 0 0,0 3-94 0 0,0-4 120 0 0,-1 0 0 0 0,0 0 0 0 0,-1-1 0 0 0,-1 1 0 0 0,0-1 1 0 0,0 0-1 0 0,-1 0 0 0 0,0 0 0 0 0,-1-1 0 0 0,0 0 1 0 0,-1 0-1 0 0,-6 6-120 0 0,-17 14 334 0 0,-12 5 24 0 0,-2-5-97 0 0,22-16-176 0 0,0-1-36 0 0,0 0-39 0 0,0-2-43 0 0,8-3 74 0 0,-1-1 0 0 0,0-1 1 0 0,-1 0-1 0 0,-11 1-41 0 0,18-5 22 0 0,1 0 0 0 0,-1-1 0 0 0,1 0 0 0 0,-1-1 0 0 0,1 0 0 0 0,-1-1 0 0 0,1 1 0 0 0,-1-2 0 0 0,-3 0-22 0 0,7 0-127 0 0,0 0 45 0 0,0 1 40 0 0,0-1 34 0 0,-7-3 78 0 0,-17-8 234 0 0,20 7-275 0 0,1 1-93 0 0,0-2-114 0 0,5 4 38 0 0,0 0-40 0 0,0-1-43 0 0,1 1-45 0 0,-1-1-51 0 0,0 0-54 0 0,1 0-56 0 0,-1 0-62 0 0,1 0-64 0 0,0 0-67 0 0,0-1-72 0 0,0 0-75 0 0,3 4 379 0 0,-1 0-42 0 0,1 0-37 0 0,-1 0-34 0 0,0-1-810 0 0,-1-2-819 0 0,2 4 2119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7:40.01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 0 0,'2185'0'0'0,"4843"0"0"0,-5274 0 0 0,-274 0 0 0,3258 0 0 0,-3551 0 0 0,-1185 0 0 0,-4 0 0 0,-3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20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1 405 8960 0 0,'0'0'264'0'0,"0"0"-8"0"0,0 0-134 0 0,0 0 40 0 0,0 0 35 0 0,0 0 10 0 0,1 2-14 0 0,1 2-125 0 0,0 0 1 0 0,0 0-1 0 0,0 0 1 0 0,0 1-1 0 0,-1-1 1 0 0,1 0-1 0 0,-1 3-68 0 0,6 35 583 0 0,-6-37-486 0 0,11 60 1408 0 0,10 23-1505 0 0,4 25 1055 0 0,-22-88-865 0 0,0 1-34 0 0,3 20 114 0 0,-4-22-112 0 0,-2-1 70 0 0,4 19 290 0 0,-4-31-380 0 0,1 0-53 0 0,0 7-31 0 0,1 23-42 0 0,-3-28 49 0 0,1-1 66 0 0,-3-9-195 0 0,-1-6-106 0 0,0-2-83 0 0,2 2-61 0 0,0 1 45 0 0,-1-5-220 0 0,1 4 246 0 0,0 0-90 0 0,1 2 122 0 0,-1-1-37 0 0,1 1-42 0 0,-1-1-47 0 0,1 1-1 0 0,0 0-42 0 0,-2-2-490 0 0,1 0-319 0 0,-1-1-758 0 0</inkml:trace>
  <inkml:trace contextRef="#ctx0" brushRef="#br0" timeOffset="341.08">36 483 6336 0 0,'0'-9'24'0'0,"1"0"58"0"0,0 0 53 0 0,0 0 48 0 0,0 0 41 0 0,2 0 36 0 0,3-8 345 0 0,-5 14-475 0 0,0 1 0 0 0,1-1 0 0 0,-1 1 0 0 0,1-1 0 0 0,0 1 0 0 0,-1 0 0 0 0,1-1-1 0 0,0 1 1 0 0,1 0 0 0 0,-1 0 0 0 0,0 1 0 0 0,0-1 0 0 0,1 0 0 0 0,-1 1 0 0 0,3-2-130 0 0,-2 2 128 0 0,0 0-1 0 0,0 0 1 0 0,0 0 0 0 0,0 1 0 0 0,0-1 0 0 0,2 1-128 0 0,8-1 204 0 0,-1 1-38 0 0,14 2 69 0 0,0 2-104 0 0,0 2-77 0 0,-3 1-57 0 0,0 0 0 0 0,2 3 3 0 0,3 3 43 0 0,-19-9-28 0 0,0 1 0 0 0,1 0 0 0 0,-2 1 1 0 0,1 0-1 0 0,7 7-15 0 0,4 10 68 0 0,-7-4 32 0 0,-3 2 64 0 0,-1 6-79 0 0,-3 0 108 0 0,-4 7 139 0 0,-2-26-182 0 0,-1 0 1 0 0,0 0 0 0 0,-1 0 0 0 0,-1 8-151 0 0,1-9 97 0 0,0-1 0 0 0,-1 0 0 0 0,0 0 0 0 0,0 0 1 0 0,0 0-1 0 0,-1 1-97 0 0,-17 17 296 0 0,-1-8-147 0 0,9-9-117 0 0,-1-1-33 0 0,-3-1-87 0 0,-1 0 101 0 0,1-1 64 0 0,-32 5 259 0 0,27-8-237 0 0,6 0-80 0 0,0-2-67 0 0,0 0-84 0 0,0-1-101 0 0,1-1-119 0 0,7 1 125 0 0,1 0-35 0 0,-1-1-40 0 0,1 1-39 0 0,0-1-44 0 0,0-1-45 0 0,6 4 125 0 0,-1-1-41 0 0,0 0-449 0 0,-1-1-299 0 0,-2-1-702 0 0</inkml:trace>
  <inkml:trace contextRef="#ctx0" brushRef="#br0" timeOffset="873.66">483 0 8088 0 0,'0'0'234'0'0,"0"0"-45"0"0,1 1-90 0 0,-1-1-65 0 0,4 3-52 0 0,-3-1 45 0 0,5 6-15 0 0,-1 0 1 0 0,0 0-1 0 0,0 0 0 0 0,-1 1 1 0 0,-1-1-1 0 0,3 9-12 0 0,-4-12 1 0 0,5 12 23 0 0,-1-1 48 0 0,1 1 42 0 0,0-1 37 0 0,7 16 249 0 0,1 0 100 0 0,-1-1 34 0 0,16 41 776 0 0,-12-28-590 0 0,-10-19-386 0 0,0 1-65 0 0,0-1-81 0 0,-2 1-95 0 0,1 7 192 0 0,-1 1 36 0 0,-1-1 40 0 0,-2 1 44 0 0,-1 0 46 0 0,-2 0 52 0 0,-1 0 55 0 0,-2-1 58 0 0,-3-5-12 0 0,3-19-270 0 0,2-8-166 0 0,1-1-28 0 0,0 0-4 0 0,0 0-1 0 0,0 0-7 0 0,0 0-7 0 0,0 0-1 0 0,0-1 4 0 0,-1-2-45 0 0,0-2-19 0 0,-2-5 21 0 0,2-16 19 0 0,6-15-13 0 0,-4 29-55 0 0,3-8-13 0 0,1-1 1 0 0,0 1-1 0 0,1 0 0 0 0,6-10-19 0 0,-10 25 0 0 0,1-1-1 0 0,0 1 0 0 0,0-1 1 0 0,0 1-1 0 0,5-5 1 0 0,-1 2-27 0 0,0 0-1 0 0,1 1 0 0 0,0 0 1 0 0,0 0-1 0 0,2-1 28 0 0,-8 7-4 0 0,1 0 0 0 0,-1-1-1 0 0,1 1 1 0 0,-1 0 0 0 0,1 0 0 0 0,-1 0-1 0 0,1 0 1 0 0,0 1 0 0 0,0-1-1 0 0,-1 1 1 0 0,1 0 0 0 0,0 0 0 0 0,0 0-1 0 0,0 0 1 0 0,-1 0 0 0 0,1 0 0 0 0,0 1-1 0 0,0-1 1 0 0,-1 1 0 0 0,1 0 0 0 0,0 0-1 0 0,-1 0 1 0 0,3 1 4 0 0,1 1-6 0 0,0 0 0 0 0,0 1-1 0 0,-1 0 1 0 0,1 0 0 0 0,-1 0-1 0 0,0 1 1 0 0,0-1 0 0 0,0 1-1 0 0,0 1 7 0 0,8 11 3 0 0,-1 0-1 0 0,-1 0 0 0 0,0 1 1 0 0,-1 0-1 0 0,-1 1 0 0 0,-1 0 0 0 0,3 10-2 0 0,-9-23-69 0 0,-1-1 74 0 0,1 3 86 0 0,0 6 132 0 0,-1-9-152 0 0,0 2-43 0 0,0-1-85 0 0,1 0-115 0 0,-2-3 35 0 0,1 0-40 0 0,0 1-127 0 0,0 0-86 0 0,0 0-93 0 0,1 0-103 0 0,-2-3-496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17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36 128 9416 0 0,'0'0'208'0'0,"0"0"-5"0"0,0 1-85 0 0,0-1-56 0 0,0 3-5 0 0,0-1 1 0 0,0 7 90 0 0,1 1-65 0 0,7 22 8 0 0,-4-18-5 0 0,0-1 86 0 0,-2-7-39 0 0,-1 0 40 0 0,16 52 920 0 0,-7-29-504 0 0,2 0 38 0 0,-3-10-211 0 0,2 4 67 0 0,-4-7-210 0 0,0-4-92 0 0,1 1-54 0 0,-9-14-306 0 0,1 1 69 0 0,1 1 60 0 0,-1-1 49 0 0,0 1 55 0 0,1 0 42 0 0,1 3 291 0 0,-2-2-272 0 0,1-1-44 0 0,0 1-63 0 0,0 0-83 0 0,-1-1-31 0 0,1 0-52 0 0,-1 0-56 0 0,1 0-64 0 0,-1 0-5 0 0,0-1-52 0 0,1 1-54 0 0,-1-1-58 0 0,0 1-62 0 0,0-1-64 0 0,0 0-68 0 0,0 0-71 0 0,0 0-1044 0 0,0 0-996 0 0</inkml:trace>
  <inkml:trace contextRef="#ctx0" brushRef="#br0" timeOffset="164.54">1 1 8784 0 0,'0'0'197'0'0,"0"0"24"0"0,0 0 19 0 0,0 0 14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17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256 342 5672 0 0,'0'0'165'0'0,"0"-1"-148"0"0,1 0 51 0 0,-1-1 46 0 0,0-1 42 0 0,1-2 260 0 0,0 1 106 0 0,-2-2 315 0 0,-1 0-104 0 0,-2 1-93 0 0,0 1-85 0 0,-2 0-78 0 0,0 1-68 0 0,-1 1-60 0 0,0 0-53 0 0,-2 1 4 0 0,-1 0-49 0 0,4 1-59 0 0,0 0 1 0 0,0 0 0 0 0,0 1-1 0 0,0-1 1 0 0,-1 2-193 0 0,-12 3 357 0 0,0 3-85 0 0,2 1-71 0 0,2 2-62 0 0,-3 4-36 0 0,3 3-50 0 0,10-11-44 0 0,-1 1 0 0 0,2 0 0 0 0,-1 0 0 0 0,1 0 0 0 0,1 0 1 0 0,-3 9-10 0 0,5-15 0 0 0,-8 25 0 0 0,2 0 0 0 0,-1 9 0 0 0,6-28 0 0 0,1 0 0 0 0,0-1 0 0 0,1 1 0 0 0,0 0 0 0 0,0 0 0 0 0,1 0 0 0 0,0 0 0 0 0,0 0 0 0 0,0 0 0 0 0,3 5 0 0 0,9 11-67 0 0,-11-21 67 0 0,0 0-1 0 0,1 0 1 0 0,-1 0-1 0 0,1-1 1 0 0,0 1-1 0 0,0-1 1 0 0,0 0-1 0 0,2 2 1 0 0,0-2 0 0 0,-1 0 0 0 0,0 0 0 0 0,1 0 0 0 0,0 0 0 0 0,-1-1 0 0 0,3 1 0 0 0,18 1-59 0 0,-8-2-22 0 0,0-2-45 0 0,-1 0-53 0 0,1-2-63 0 0,0 1-71 0 0,-2-1-82 0 0,1-1-89 0 0,-2 1-99 0 0,-9 2 345 0 0,13-4-591 0 0</inkml:trace>
  <inkml:trace contextRef="#ctx0" brushRef="#br0" timeOffset="452.78">283 1 7136 0 0,'0'0'165'0'0,"0"0"22"0"0,0 0 6 0 0,0 0-63 0 0,0 0-9 0 0,0 0 43 0 0,0 0 142 0 0,0 0 262 0 0,0 0 22 0 0,0 0-33 0 0,0 0-144 0 0,0 0-247 0 0,0 0-36 0 0,0 0 38 0 0,0 1-84 0 0,0 3-17 0 0,0-2 12 0 0,2 5 222 0 0,-1 0-35 0 0,2 7 168 0 0,1 0-108 0 0,-1 0-86 0 0,1 4-11 0 0,5 25 207 0 0,-1-11-169 0 0,-4-15-76 0 0,-1 0 0 0 0,-1 0 0 0 0,0 2-191 0 0,8 76 686 0 0,12 48 260 0 0,-18-126-826 0 0,1 12 52 0 0,2 0 70 0 0,16 54 646 0 0,-14-54-609 0 0,-8-24-330 0 0,0 0 102 0 0,0 4 343 0 0,-1-8-322 0 0,0-1-43 0 0,0-1-58 0 0,0-1-74 0 0,0 1-15 0 0,0-2-44 0 0,0 1-49 0 0,-1-1-55 0 0,2 2 387 0 0,-1 0-106 0 0,0 0-94 0 0,0 0-84 0 0,0 0-128 0 0,0-1-86 0 0,1 1-164 0 0,-1-2-384 0 0,1 0-348 0 0,0 1 510 0 0,-1 1 243 0 0,0 1 314 0 0,0-1 43 0 0,0 0-1251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15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1 5400 0 0,'0'0'158'0'0,"0"0"-34"0"0,0 0 6 0 0,0 0 57 0 0,0 0 171 0 0,0 0 313 0 0,0 0 29 0 0,0 0-2 0 0,0 0-22 0 0,0 0-10 0 0,0 0-2 0 0,0 0-39 0 0,0 0-422 0 0,0 0 57 0 0,0 0 132 0 0,0 0-10 0 0,0 0-106 0 0,0 1-91 0 0,-1 1-82 0 0,1-1-37 0 0,-1 6 63 0 0,0-4-37 0 0,1-1 78 0 0,0-1-44 0 0,0-1 33 0 0,0 4 143 0 0,-1 1-37 0 0,-1 4 169 0 0,-1 0-106 0 0,0 0-79 0 0,-6 23 387 0 0,6-5-369 0 0,-1 1-65 0 0,-5 52 268 0 0,2-24-119 0 0,0-9-88 0 0,4-21-31 0 0,-2 0 0 0 0,0 0-232 0 0,-16 51 378 0 0,5-17-148 0 0,4-9-67 0 0,2-1 43 0 0,-4 16 648 0 0,-16 42-854 0 0,30-107 5 0 0,-10 29 114 0 0,6-11-78 0 0,3-16-158 0 0,0 0 48 0 0,0-1 36 0 0,0 1 39 0 0,-1-2 4 0 0,1-1-36 0 0,0 0-34 0 0,-1-1-47 0 0,1 0-111 0 0,0 0-118 0 0,0 0 117 0 0,1 0-38 0 0,-1 0-40 0 0,1 0-45 0 0,0 0-47 0 0,-1 0-50 0 0,1 0-53 0 0,0 0-55 0 0,-1 0-59 0 0,1 0-62 0 0,0 0-65 0 0,0 0-67 0 0,0-3-1404 0 0,0-2-1240 0 0</inkml:trace>
  <inkml:trace contextRef="#ctx0" brushRef="#br0" timeOffset="588.41">251 32 8696 0 0,'0'0'197'0'0,"0"0"24"0"0,0 0 18 0 0,0 0-81 0 0,0 0-21 0 0,0 0 40 0 0,0 0 143 0 0,0 0 265 0 0,0 0 21 0 0,0 1-349 0 0,0-1-61 0 0,0 0-54 0 0,0 0-46 0 0,0 0-33 0 0,-1 1-35 0 0,1 1-33 0 0,-1-1 98 0 0,1-1 65 0 0,0 1 103 0 0,0-1-84 0 0,-1 0 34 0 0,1 1 37 0 0,0-1 41 0 0,-1 3 43 0 0,0 0-40 0 0,1 0-38 0 0,0 1-34 0 0,1 4 133 0 0,1 1-93 0 0,2 2-32 0 0,5 12 206 0 0,-7-18-293 0 0,14 33 264 0 0,2 0-69 0 0,11 18 68 0 0,2-2-81 0 0,36 52 260 0 0,-44-70-359 0 0,1-1 36 0 0,8 18 84 0 0,11 35 246 0 0,-15-29-236 0 0,8 21 117 0 0,-4-7-79 0 0,-17-39-230 0 0,-10-21-62 0 0,1 1-1 0 0,5 7-99 0 0,-11-20 80 0 0,0-1 12 0 0,1 0-48 0 0,0 6 134 0 0,-1-4-159 0 0,-1 0-49 0 0,0-1-53 0 0,-1 0-69 0 0,0 0-80 0 0,-8-2-580 0 0,6 1 433 0 0,2-1 59 0 0,-1 0-61 0 0,0 0-134 0 0,0 0-119 0 0,1 0 265 0 0,0 0-38 0 0,1 0-42 0 0,-1 0-45 0 0,1 1 75 0 0,1 0-57 0 0,-1-1-50 0 0,1 1-43 0 0,-1-1-162 0 0,0 0-44 0 0,1 1-195 0 0,-2-1-533 0 0,2 1 1501 0 0</inkml:trace>
  <inkml:trace contextRef="#ctx0" brushRef="#br0" timeOffset="839.78">183 626 8288 0 0,'0'0'190'0'0,"0"0"28"0"0,0 0 7 0 0,0 0 4 0 0,0 0-3 0 0,0 0-39 0 0,0 0-79 0 0,1 0-53 0 0,2 0-8 0 0,-1-1 4 0 0,20-2 652 0 0,1-3-85 0 0,-1 1-83 0 0,1-2-84 0 0,2 0-53 0 0,0 1-95 0 0,1 0-94 0 0,-1 2-92 0 0,-17 3-204 0 0,0 0 44 0 0,7 0 65 0 0,1-1 99 0 0,20-1 290 0 0,-25 2-317 0 0,0 0-45 0 0,1 0-65 0 0,0 0-98 0 0,0 0-120 0 0,-5 1 66 0 0,-1-1-39 0 0,0 1-41 0 0,0-1-45 0 0,0 1-46 0 0,0-1-49 0 0,0 1-53 0 0,0-1-56 0 0,0 0-57 0 0,0 1-62 0 0,7-2-988 0 0,6 1-916 0 0,-19 1 2506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3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32 6448 0 0,'0'0'141'0'0,"0"0"23"0"0,0 0 13 0 0,-4-2-36 0 0,-4 0-92 0 0,3 1-21 0 0,1 0 52 0 0,-1-1 46 0 0,1 1 42 0 0,-5-3 270 0 0,0 0 100 0 0,-13-4 1013 0 0,12 5-960 0 0,4 1-315 0 0,0 1-50 0 0,0 1-62 0 0,0-1-70 0 0,-14 3 339 0 0,3 2-69 0 0,1 4-63 0 0,1 1-57 0 0,3 3-51 0 0,0 1-43 0 0,-6 19 45 0 0,4 2-102 0 0,9-16-52 0 0,1 1 0 0 0,0 0 0 0 0,0 8-41 0 0,2 0 96 0 0,1-6-66 0 0,1 0 0 0 0,1 0 1 0 0,1 0-1 0 0,3 14-30 0 0,-1-15 7 0 0,1 0 0 0 0,1-1-1 0 0,0 0 1 0 0,2 0 0 0 0,0-1 0 0 0,1 0 0 0 0,1 0 0 0 0,0-1-7 0 0,1 0-3 0 0,1-1 0 0 0,0-1 0 0 0,1 0 0 0 0,4 3 3 0 0,-8-10 11 0 0,-1-1-1 0 0,1 0 0 0 0,5 3-10 0 0,9 2 58 0 0,3-1 41 0 0,-5-4-55 0 0,0-3 75 0 0,-1-3 60 0 0,0-2 45 0 0,-16 0-163 0 0,1 0 0 0 0,-1 0 0 0 0,0-1 0 0 0,1 0-1 0 0,-1 1 1 0 0,0-1 0 0 0,0 0 0 0 0,-1-1-1 0 0,1 1 1 0 0,0-1 0 0 0,-1 0 0 0 0,1 0-1 0 0,-1 0 1 0 0,0 0 0 0 0,0 0 0 0 0,0-1 0 0 0,1-2-61 0 0,2-3 140 0 0,-1 0 0 0 0,0 0 1 0 0,0-1-1 0 0,-1 1 0 0 0,3-10-140 0 0,-3 7 219 0 0,-1 0 0 0 0,1-10-219 0 0,0-18 333 0 0,-5-1-36 0 0,-5-10 7 0 0,-5 0-87 0 0,-2 3-104 0 0,-2 1-122 0 0,9 31 25 0 0,-1-1 0 0 0,-1 1 0 0 0,0 0 0 0 0,-4-3-16 0 0,-5-6-34 0 0,-2 0-59 0 0,15 22-148 0 0,1-1 71 0 0,-1 0 62 0 0,0 1 50 0 0,-4-4 52 0 0,-6-3 120 0 0,7 6-90 0 0,0 0-56 0 0,0 1-86 0 0,3 1-5 0 0,0 0-47 0 0,-1 0-53 0 0,1 1-59 0 0,-1-1-93 0 0,1 1-82 0 0,-1 0-90 0 0,1 0-97 0 0,-1 0-106 0 0,1 1-112 0 0,-1 0-120 0 0,3 0 444 0 0,0 0-33 0 0,1 0-1242 0 0,0 0-1018 0 0</inkml:trace>
  <inkml:trace contextRef="#ctx0" brushRef="#br0" timeOffset="485.69">652 52 8032 0 0,'1'1'182'0'0,"1"5"38"0"0,1 1-53 0 0,0-1-45 0 0,0 0-39 0 0,4 6-9 0 0,14 21-101 0 0,-12-19 80 0 0,-4-8 16 0 0,-1 0 35 0 0,0 0 45 0 0,0 0 51 0 0,20 33 884 0 0,0 2-105 0 0,-1 0-86 0 0,0 0-73 0 0,-6-8-203 0 0,3 9 180 0 0,-15-28-442 0 0,0 0 1 0 0,-2 0 0 0 0,1 0 0 0 0,-1 3-356 0 0,0 15 579 0 0,-4 1-51 0 0,-3 1-94 0 0,3-31-373 0 0,-1 4-15 0 0,-1 0 13 0 0,2-2 23 0 0,0-1 34 0 0,2-1 57 0 0,-1-3-169 0 0,0 1 0 0 0,0-1 0 0 0,0 0-1 0 0,0 0 1 0 0,0 0 0 0 0,0 0 0 0 0,0 0-1 0 0,0 0 1 0 0,0 0 0 0 0,0 1 0 0 0,0-1-1 0 0,0 0 1 0 0,0 0 0 0 0,0 0 0 0 0,-1 0-1 0 0,1 0 1 0 0,0 0 0 0 0,0 0 0 0 0,0 1-1 0 0,0-1 1 0 0,0 0 0 0 0,0 0 0 0 0,0 0-1 0 0,0 0 1 0 0,0 0 0 0 0,0 0 0 0 0,0 0-1 0 0,0 0 1 0 0,-1 0 0 0 0,1 0 0 0 0,0 0-1 0 0,0 0 1 0 0,0 1 0 0 0,0-1 0 0 0,0 0-1 0 0,0 0 1 0 0,0 0 0 0 0,-1 0 0 0 0,1 0-1 0 0,0 0-3 0 0,-7 0 116 0 0,-6-4 18 0 0,11 3-116 0 0,1-1-1 0 0,0 1 1 0 0,-1-1-1 0 0,1 1 0 0 0,0-1 1 0 0,0 0-1 0 0,0 1 0 0 0,0-1 1 0 0,0 0-18 0 0,-7-21 114 0 0,4-1-40 0 0,2 3-41 0 0,2 19-32 0 0,-2-12 20 0 0,2 0 1 0 0,0-1-1 0 0,1 1 0 0 0,1 0 1 0 0,0-3-22 0 0,3-8 5 0 0,2 0 0 0 0,4-11-5 0 0,11-28-19 0 0,7-1-48 0 0,-23 54 40 0 0,0 0 0 0 0,1 0 1 0 0,0 0-1 0 0,1 1 0 0 0,0 0 0 0 0,0 0 0 0 0,1 1 0 0 0,1 0 0 0 0,8-6 27 0 0,-12 11-14 0 0,1 0 0 0 0,-1 0 0 0 0,1 1 0 0 0,0 0 0 0 0,0 0 0 0 0,0 0 0 0 0,0 1 0 0 0,1 0 0 0 0,-1 1-1 0 0,0 0 1 0 0,1 0 0 0 0,-1 0 0 0 0,1 1 0 0 0,4 0 14 0 0,-3 1-14 0 0,0 0-1 0 0,0 1 0 0 0,0 0 1 0 0,0 1-1 0 0,0-1 1 0 0,-1 2-1 0 0,1-1 1 0 0,-1 1-1 0 0,1 0 1 0 0,-1 1-1 0 0,4 4 15 0 0,-5-4-11 0 0,-1 0 0 0 0,0 1 0 0 0,0 0 0 0 0,-1 0 1 0 0,0 1-1 0 0,0 0 0 0 0,4 7 11 0 0,7 13 9 0 0,-15-25-6 0 0,3 5 14 0 0,0 2 0 0 0,0-1 0 0 0,1 7-17 0 0,6 29 125 0 0,-8-22 47 0 0,-1 1 0 0 0,0 20-172 0 0,-9 53 499 0 0,5-64-386 0 0,-1-1 0 0 0,-3 11-113 0 0,0-1 91 0 0,4-27-94 0 0,-1-5-38 0 0,1 2-81 0 0,-1 1-108 0 0,3-2-25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22.9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5 11832 0 0,'-1'0'-132'0'0,"0"0"68"0"0,1 0 48 0 0,-1-1 41 0 0,0 1 36 0 0,0 0 189 0 0,-1-1 243 0 0,2 1-273 0 0,0-1-69 0 0,0 1-107 0 0,1 0-57 0 0,-1 0-50 0 0,1-1-55 0 0,0 1-60 0 0,0 0-66 0 0,0 0-18 0 0,-1 0-38 0 0,2 0-405 0 0,-1 0 227 0 0,0 0-34 0 0,0 0-135 0 0,1 0-370 0 0,-2 0 538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23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54 4232 0 0,'0'0'91'0'0,"1"0"3"0"0,-1-2-33 0 0,5-9 104 0 0,-3 7-143 0 0,1-5-26 0 0,-3 2 71 0 0,0 7 37 0 0,0-1 121 0 0,0 1 19 0 0,0-1 82 0 0,0-1 50 0 0,0-2 569 0 0,-1 1-426 0 0,1 1-301 0 0,0 1-45 0 0,-1 0-54 0 0,0 0-64 0 0,-2-1 531 0 0,0 0-103 0 0,-1 2-91 0 0,0 0-83 0 0,0 0-73 0 0,-1 1-63 0 0,0 1-54 0 0,0 0-44 0 0,-3 1-20 0 0,-10 7-44 0 0,14-7 27 0 0,0 0 45 0 0,1-2 13 0 0,-16 15 116 0 0,9-6-122 0 0,7-8-66 0 0,1 1-1 0 0,0-1 1 0 0,0 1-1 0 0,0-1 1 0 0,1 1-1 0 0,-1 0 1 0 0,0 0-1 0 0,1-1 1 0 0,0 1-1 0 0,-1 1-23 0 0,-9 33 262 0 0,8-24-165 0 0,-9 43 225 0 0,8 2-102 0 0,6 1-107 0 0,7-3-112 0 0,-1-30 122 0 0,-6-21-112 0 0,0 0 0 0 0,0-1 0 0 0,1 1 0 0 0,0-1 0 0 0,0 1 1 0 0,3 2-12 0 0,-4-5 7 0 0,0 1 1 0 0,0-1-1 0 0,1 0 1 0 0,-1 0-1 0 0,1-1 1 0 0,-1 1-1 0 0,1 0 1 0 0,0-1-1 0 0,-1 1 1 0 0,1-1-1 0 0,2 0-7 0 0,-2 0 19 0 0,0 0 0 0 0,0-1 0 0 0,0 1 0 0 0,0-1 1 0 0,0 0-1 0 0,0 0 0 0 0,0 0 0 0 0,1 0-19 0 0,0-1 78 0 0,1 0 0 0 0,-1 0 1 0 0,1 0-1 0 0,-1 0 0 0 0,0-1 0 0 0,0 1 1 0 0,0-1-1 0 0,0-1 0 0 0,0 1 0 0 0,3-2-78 0 0,20-21 474 0 0,-12 8-216 0 0,-1-2-39 0 0,-1-1-48 0 0,-2 2-55 0 0,-10 17-112 0 0,7-13 87 0 0,0 0-1 0 0,1-7-90 0 0,1-3 57 0 0,-2-1-1 0 0,0 0 0 0 0,-2 0 1 0 0,-1-1-57 0 0,0-1 69 0 0,0-12-59 0 0,0 4-4 0 0,-2 12 42 0 0,-2 15-37 0 0,0 37 5 0 0,1 0 0 0 0,1 2-16 0 0,2 1 28 0 0,2 0 0 0 0,0-1 0 0 0,2 0 0 0 0,2 0 0 0 0,13 27-28 0 0,-17-45 52 0 0,2 0-64 0 0,2-2-58 0 0,0-1-51 0 0,1-2-20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27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10656 0 0,'0'0'241'0'0,"0"0"38"0"0,0 0 10 0 0,0 0-33 0 0,0 0-192 0 0,1 0-36 0 0,9 0 85 0 0,-4 6-3 0 0,-5-4-73 0 0,3 3 49 0 0,-1 0 0 0 0,0 0 0 0 0,0 0 0 0 0,-1 0-1 0 0,2 3-85 0 0,7 30 356 0 0,-7-13-33 0 0,-2 1 1 0 0,0 2-324 0 0,-1-14 131 0 0,2 43 565 0 0,-2 30 240 0 0,2 42 437 0 0,-2-108-1032 0 0,0 0-36 0 0,2 23 245 0 0,0 58 592 0 0,-3-98-1270 0 0,0 0 79 0 0,0 0 69 0 0,0 0 58 0 0,1 1 78 0 0,-1 0 51 0 0,1 10 537 0 0,0-8-433 0 0,-1-1-92 0 0,1-1-149 0 0,-1-1-77 0 0,0 0-69 0 0,0 0-72 0 0,0 0-81 0 0,0 0-90 0 0,0-1-21 0 0,0 0-73 0 0,0 0-78 0 0,0 0-83 0 0,0 0-87 0 0,0 1-93 0 0,-1-1-98 0 0,1 0-102 0 0,0-3-261 0 0,0 0-35 0 0,0 0-2626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26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5136 0 0,'0'0'127'0'0,"1"1"-54"0"0,4 4 18 0 0,-2-1-87 0 0,0 0 1 0 0,0 1 0 0 0,0-1-1 0 0,0 1 1 0 0,0 1-5 0 0,2 5 62 0 0,0 1 67 0 0,-2-5 8 0 0,1 0 50 0 0,-1 0 56 0 0,1 0 63 0 0,4 8 227 0 0,-1 1-62 0 0,4 11 222 0 0,5 18 338 0 0,-11-25-563 0 0,0 1 62 0 0,0-1 78 0 0,-3 15 559 0 0,-2-20-598 0 0,0-8-223 0 0,0 1 46 0 0,0-7-98 0 0,0-1-6 0 0,0 0-16 0 0,0 0-67 0 0,0 0-28 0 0,0 0-7 0 0,0 0 8 0 0,0 0 46 0 0,0 0 22 0 0,0-3 18 0 0,-1 0-73 0 0,0-1-35 0 0,-2-3-15 0 0,-1-3 67 0 0,-1-22 177 0 0,2-1-119 0 0,4-2-100 0 0,3 1-78 0 0,-2 21-79 0 0,1 0 0 0 0,1 0 1 0 0,0-1-10 0 0,0 4-10 0 0,0 1 1 0 0,0-1 0 0 0,1 1-1 0 0,0 0 1 0 0,1 1 0 0 0,5-8 9 0 0,-2 7-120 0 0,0 0 82 0 0,0 1 55 0 0,21-10 134 0 0,-17 12-117 0 0,-3 1-50 0 0,1 1-51 0 0,-1 1-63 0 0,1 0-79 0 0,0 0-92 0 0,-1 0-105 0 0,1 1-120 0 0,-6 1 214 0 0,0 0-34 0 0,-3 1-18 0 0,0 0-53 0 0,-1 0-48 0 0,1-1-41 0 0,0 1-147 0 0,1 0-42 0 0,-1-1-179 0 0,2 1-483 0 0,-4 0 1272 0 0</inkml:trace>
  <inkml:trace contextRef="#ctx0" brushRef="#br0" timeOffset="513.63">754 133 8840 0 0,'0'0'199'0'0,"-1"-2"-68"0"0,0 0-39 0 0,-2-3 58 0 0,1 3-64 0 0,0-2-150 0 0,-1 1 35 0 0,-3-4 66 0 0,0 1 111 0 0,0 1 88 0 0,-6-2 264 0 0,9 5-306 0 0,0 1-1 0 0,0 0 1 0 0,-1-1 0 0 0,1 1 0 0 0,0 1-1 0 0,-1-1 1 0 0,-1 0-194 0 0,-6 1 399 0 0,5 0-231 0 0,1 1-42 0 0,-1 0-50 0 0,0 1-55 0 0,-1 1 47 0 0,0 0 1 0 0,0 1 0 0 0,0 0 0 0 0,0 0 0 0 0,1 0-1 0 0,0 1 1 0 0,0 0 0 0 0,-3 3-69 0 0,2-1 80 0 0,0 1-1 0 0,1 0 1 0 0,0 0 0 0 0,0 0-80 0 0,0 2 77 0 0,0 0-1 0 0,1 0 1 0 0,0 0 0 0 0,-1 7-77 0 0,-3 13 103 0 0,5 0-41 0 0,4-9 10 0 0,0-17-60 0 0,1 0 0 0 0,0 0-1 0 0,0 0 1 0 0,0 0-1 0 0,0 0 1 0 0,0 0 0 0 0,1 0-1 0 0,0 0 1 0 0,1 3-12 0 0,-1-5 12 0 0,-1 0 0 0 0,0-1 0 0 0,1 1-1 0 0,-1 0 1 0 0,1 0 0 0 0,0-1 0 0 0,0 1 0 0 0,-1-1 0 0 0,1 0 0 0 0,0 1 0 0 0,0-1 0 0 0,0 0-12 0 0,14 3 131 0 0,3-4 57 0 0,1-3 82 0 0,-11 0-99 0 0,0 1 1 0 0,0-1 0 0 0,0 0 0 0 0,0-2-172 0 0,16-9 342 0 0,-12 4-213 0 0,-1-1-63 0 0,-1-1-75 0 0,-1-2-90 0 0,5-12 107 0 0,-11 16 15 0 0,-1 1 0 0 0,0-1 0 0 0,0-3-23 0 0,5-32 66 0 0,-5 16-66 0 0,1 12 58 0 0,-3 14-46 0 0,0-1 1 0 0,0 1-1 0 0,0-1 0 0 0,-1 0 1 0 0,0 1-1 0 0,1-4-12 0 0,-1 13-184 0 0,0 0 42 0 0,3 6-47 0 0,0 17-45 0 0,0 44 163 0 0,5 1 42 0 0,-3-51-16 0 0,-2-12-31 0 0,0 0 0 0 0,1 0 0 0 0,5 9 76 0 0,1-3-31 0 0,-4-11 31 0 0,-4-5-32 0 0,-1 1-82 0 0,0-2-84 0 0,-1 1 52 0 0,0-1-36 0 0,0 0 182 0 0,1 0-222 0 0,-1 1-36 0 0,0-1-356 0 0,0 0 80 0 0,1 0-49 0 0,-1-1-690 0 0,2 0-726 0 0,1 0-654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25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177 242 8232 0 0,'0'0'156'0'0,"-1"0"-38"0"0,0-1 31 0 0,-7-3 27 0 0,7 3-93 0 0,0 1 51 0 0,-18-2 158 0 0,0 5 51 0 0,13-2-213 0 0,1 1 1 0 0,0 1-1 0 0,-1-1 0 0 0,1 1 0 0 0,0 0 0 0 0,1 0 0 0 0,-1 0 1 0 0,0 1-1 0 0,-2 2-130 0 0,-15 18 561 0 0,3 2-91 0 0,10-9-236 0 0,2 0-82 0 0,3-5 4 0 0,1 1 1 0 0,0 0-1 0 0,1 0 1 0 0,0 1-157 0 0,1-2 110 0 0,0 1-1 0 0,1 0 1 0 0,0-1 0 0 0,1 1 0 0 0,1 0 0 0 0,0-1-1 0 0,1 2-109 0 0,-1-6 74 0 0,1 0 0 0 0,-1 0 0 0 0,1-1-1 0 0,1 1 1 0 0,0-1 0 0 0,0 1-1 0 0,0-1 1 0 0,1-1 0 0 0,0 1 0 0 0,5 5-74 0 0,-5-7 63 0 0,0 0 0 0 0,0-1 1 0 0,1 0-1 0 0,-1 0 1 0 0,1-1-1 0 0,0 0 0 0 0,-1 0 1 0 0,2 0-1 0 0,0 0-63 0 0,3 1 23 0 0,1-1 0 0 0,0 0 0 0 0,0 0 0 0 0,0-2 0 0 0,0 1 0 0 0,3-1-23 0 0,-2-1 55 0 0,1 0 0 0 0,-1-1 0 0 0,6-1-55 0 0,-16 2-19 0 0,29-6-75 0 0,-25 5 31 0 0,0-1-49 0 0,0 0-88 0 0,1-1-98 0 0,0 0-119 0 0,-4 1 158 0 0,0 0-38 0 0,-1 1-35 0 0,0 0-50 0 0,0-1-43 0 0,0 1-38 0 0,0 0-136 0 0,0 0-38 0 0,0-1-163 0 0,2 0-442 0 0,-4 2 1228 0 0</inkml:trace>
  <inkml:trace contextRef="#ctx0" brushRef="#br0" timeOffset="324.14">547 1 7136 0 0,'0'0'208'0'0,"0"0"-56"0"0,0 0-74 0 0,0 1-51 0 0,0 4-32 0 0,0-3 39 0 0,1 17 464 0 0,2-1-89 0 0,4 4-5 0 0,4 11 95 0 0,0-2-55 0 0,5 23 1392 0 0,4 26-1836 0 0,-8-18 1343 0 0,-4 1-1 0 0,0 21-1342 0 0,-7-65 223 0 0,1 13 120 0 0,0-1-46 0 0,-2-5 77 0 0,0 0 0 0 0,-4 17-374 0 0,3-28-2 0 0,0-6 17 0 0,0 1 43 0 0,0-5 16 0 0,-1 1 37 0 0,2-5-103 0 0,0-1-90 0 0,0 0-116 0 0,0 0-253 0 0,-1 0-448 0 0,-5 2-47 0 0</inkml:trace>
  <inkml:trace contextRef="#ctx0" brushRef="#br0" timeOffset="593.41">436 366 10568 0 0,'0'0'233'0'0,"0"0"39"0"0,0 0 17 0 0,0 0-27 0 0,0 0-194 0 0,0 0-34 0 0,4-6-32 0 0,5-2 76 0 0,1 1 64 0 0,4-1 90 0 0,9-2 180 0 0,1 3-9 0 0,-8 3-186 0 0,-3 1-93 0 0,-1 1-68 0 0,18-3 218 0 0,0 0-110 0 0,5 0-76 0 0,19 1-86 0 0,-38 3-88 0 0,-1 1 59 0 0,36-1 102 0 0,-29 1-88 0 0,-10 0-41 0 0,1 0-48 0 0,-2 0-29 0 0,0 0-48 0 0,-1 1-55 0 0,1-1-62 0 0,0 0-67 0 0,0 1-75 0 0,-1-1-82 0 0,1 1-87 0 0,-9-1 321 0 0,0 0-36 0 0,2 0-411 0 0,1 1-270 0 0,2 0-640 0 0,-7-1 1581 0 0</inkml:trace>
  <inkml:trace contextRef="#ctx0" brushRef="#br0" timeOffset="907.56">1109 313 5328 0 0,'0'0'116'0'0,"0"0"17"0"0,0 0 12 0 0,0 0-41 0 0,0 0-2 0 0,0 0 40 0 0,0 0 125 0 0,0 1 22 0 0,0-1-54 0 0,0 1-48 0 0,0-1-40 0 0,-1 2 43 0 0,0 5 93 0 0,0-5-95 0 0,0 3 280 0 0,-1 1-74 0 0,0-1-68 0 0,0 0-59 0 0,-2 2 33 0 0,0 1-99 0 0,-1-1-77 0 0,1 1-54 0 0,-7 11 17 0 0,7-11-19 0 0,-5 11 112 0 0,1 2 1 0 0,1-1-1 0 0,1 1 0 0 0,1 0 0 0 0,1 1 1 0 0,0-1-1 0 0,2 1 0 0 0,0-1 1 0 0,2 5-181 0 0,0-21 52 0 0,0 0 0 0 0,1 0 0 0 0,0 0 0 0 0,0 0 0 0 0,0 0 0 0 0,2 3-52 0 0,5 10 195 0 0,2-3 37 0 0,4-2 46 0 0,2-3 54 0 0,2-5 65 0 0,1-4 71 0 0,-12-2-320 0 0,0 0 0 0 0,-1 0-1 0 0,1 0 1 0 0,-1-1-1 0 0,1 0 1 0 0,-1-1 0 0 0,0 1-1 0 0,0-1 1 0 0,0-1 0 0 0,0 1-1 0 0,1-2-147 0 0,0 0 202 0 0,-1 0 0 0 0,1 0 0 0 0,-1-1 1 0 0,0 0-1 0 0,3-5-202 0 0,10-18 556 0 0,-5-4-81 0 0,-6-1-105 0 0,-6 17-230 0 0,-2 0-33 0 0,-5-15-65 0 0,3 20 5 0 0,-2 0-1 0 0,1 0 1 0 0,-2 0 0 0 0,-3-7-47 0 0,-12-18 44 0 0,10 22-69 0 0,-1 0-35 0 0,0 0-42 0 0,0 1-48 0 0,-1 0-56 0 0,0 0-61 0 0,-1 0-68 0 0,0 1-75 0 0,11 10 342 0 0,-1 1-58 0 0,0 0-62 0 0,0 0-67 0 0,1 0 9 0 0,-1 0-44 0 0,1 1-46 0 0,0-1-49 0 0,0 0-51 0 0,1 0-52 0 0,-1 0-55 0 0,1 0-57 0 0,1 1-694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24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5 138 8664 0 0,'0'0'197'0'0,"0"0"24"0"0,0 0 18 0 0,-1 5-55 0 0,-1 4-121 0 0,0 4-31 0 0,3 1 54 0 0,8 29 309 0 0,-5-25-250 0 0,-1-1-67 0 0,13 78 254 0 0,-10-63-193 0 0,0-1 36 0 0,3 15 169 0 0,-5-24-120 0 0,0 1 42 0 0,3 15-121 0 0,-1 1 99 0 0,0-2 57 0 0,4 52 461 0 0,-7-61-560 0 0,-1-1-35 0 0,-1 6-30 0 0,-1-1-87 0 0,2-4-52 0 0,-1-21 4 0 0,-1 1 1 0 0,0 0-1 0 0,0-1 1 0 0,0 1-1 0 0,-2 6-2 0 0,1-8 55 0 0,1-5-15 0 0,0-1-128 0 0,0 0-59 0 0,-1-3-90 0 0,-5-4-30 0 0,4 4 98 0 0,0 0-66 0 0,-5-11-460 0 0,3-1 74 0 0,0-4-57 0 0</inkml:trace>
  <inkml:trace contextRef="#ctx0" brushRef="#br0" timeOffset="285.22">85 251 6504 0 0,'12'-5'181'0'0,"-1"-1"-71"0"0,22-13 65 0 0,-23 14-92 0 0,0-1 48 0 0,0 1 68 0 0,-1-1 86 0 0,-2 3-38 0 0,0-1 53 0 0,0 1 57 0 0,0-1 64 0 0,8-2 154 0 0,1 3-71 0 0,-1 3-67 0 0,0 3-61 0 0,-1 1-58 0 0,-1 3-54 0 0,0 2-49 0 0,-1 1-46 0 0,6 10 18 0 0,-4 1-89 0 0,-5-3-72 0 0,-1 0-33 0 0,0 18-76 0 0,-6-13 158 0 0,0 22-75 0 0,-5 1 133 0 0,-3-18 29 0 0,-2 0 87 0 0,-3-2 109 0 0,4-13-132 0 0,-1-1 36 0 0,-2 1 75 0 0,0 0-68 0 0,0 0-55 0 0,-1-2-43 0 0,7-7-125 0 0,0-1 0 0 0,1 1 1 0 0,-2-1-1 0 0,1 0 0 0 0,0-1 0 0 0,0 1 1 0 0,-1-1-1 0 0,0 0 0 0 0,1 0 1 0 0,-1 0-1 0 0,-3 0-46 0 0,-1-1 83 0 0,0-2-109 0 0,0-2-97 0 0,0-1-83 0 0,0-2-72 0 0,1 0-58 0 0,0 0-47 0 0,1 0-33 0 0,-5-5-160 0 0</inkml:trace>
  <inkml:trace contextRef="#ctx0" brushRef="#br0" timeOffset="579.44">654 210 7424 0 0,'0'0'166'0'0,"0"0"29"0"0,1 0-53 0 0,-1 1-39 0 0,1 1 12 0 0,1 1-82 0 0,1 5-11 0 0,4 17 257 0 0,-1 1 37 0 0,3 26 416 0 0,-4 1 110 0 0,-2 0 84 0 0,2 12 291 0 0,-4-50-920 0 0,-1 0-44 0 0,-1-1-39 0 0,0 0-34 0 0,0 9 35 0 0,0 4-48 0 0,1-26-233 0 0,0-1-49 0 0,0 0-177 0 0,0 0-25 0 0</inkml:trace>
  <inkml:trace contextRef="#ctx0" brushRef="#br0" timeOffset="1045.2">569 14 10928 0 0,'-1'0'215'0'0,"1"-1"-55"0"0,-1 1-46 0 0,0-1-37 0 0,0 1-21 0 0,-5-4 70 0 0,-2-3-129 0 0,8 6-66 0 0,0 1 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22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9616 0 0,'0'0'216'0'0,"0"0"32"0"0,0 0 12 0 0,0 0-11 0 0,1 0-102 0 0,-1 1-65 0 0,4 2 8 0 0,-3-2-12 0 0,4 3 208 0 0,-1 0-37 0 0,4 5 151 0 0,-2 2-111 0 0,-1 0-86 0 0,1 4-40 0 0,5 20 112 0 0,-8-25-154 0 0,0 0 45 0 0,11 40 1250 0 0,0 13-1416 0 0,-5-18 1516 0 0,16 43-1516 0 0,-24-87-237 0 0,-1 0 113 0 0,0 1 95 0 0,1-1 78 0 0,-1 2 139 0 0,1 3 419 0 0,0-4-462 0 0,-1 0-108 0 0,0-1-35 0 0,0 0-42 0 0,0 0-49 0 0,1 1-101 0 0,-1-1-98 0 0,0 0-111 0 0,0 0-124 0 0,0 0 212 0 0,0-1-37 0 0,0 1-36 0 0,1-1-39 0 0,-1 1-40 0 0,0-1-41 0 0,0 0-44 0 0,0 0-45 0 0,0 0-1349 0 0,0 0-1105 0 0</inkml:trace>
  <inkml:trace contextRef="#ctx0" brushRef="#br0" timeOffset="485.7">516 19 7024 0 0,'0'0'157'0'0,"0"0"23"0"0,0 0 12 0 0,0 0 37 0 0,0 0 131 0 0,-1 0 73 0 0,1-1-78 0 0,-1 0-70 0 0,0 0-65 0 0,-1 0-58 0 0,1 0-52 0 0,-1 0-45 0 0,1 0-40 0 0,-7-3 495 0 0,-1 1-112 0 0,-2 1-32 0 0,-6 1 44 0 0,-1 0-5 0 0,5 0 38 0 0,-8 5 399 0 0,11-2-522 0 0,3 0-120 0 0,0-1-50 0 0,0 1-62 0 0,0-2-75 0 0,-24 5 189 0 0,-16 6 38 0 0,42-9-238 0 0,0 1 0 0 0,0-1 0 0 0,0 1 0 0 0,0 0 0 0 0,0 0 0 0 0,0 1 0 0 0,0 0-12 0 0,2 2 0 0 0,3 1 0 0 0,2-2-5 0 0,0 0 1 0 0,0 0 0 0 0,1 0 0 0 0,-1-1 0 0 0,1 1 0 0 0,0-1-1 0 0,0 0 1 0 0,1 0 0 0 0,-1 0 0 0 0,1 0 0 0 0,0-1 0 0 0,2 2 4 0 0,10 7-36 0 0,0-1 1 0 0,13 7 35 0 0,-9-6-7 0 0,-6-3 15 0 0,1-2 0 0 0,7 3-8 0 0,14 5 71 0 0,-14-6 13 0 0,-1 0 41 0 0,-15-6-78 0 0,7 3 103 0 0,-1 1 38 0 0,-2 2 53 0 0,0 3 66 0 0,-9-7-164 0 0,-1 0-44 0 0,-5 7 9 0 0,-9 6-2 0 0,-19 11 51 0 0,21-22-138 0 0,0 0-43 0 0,-3-1-89 0 0,7-4 14 0 0,-1-1-35 0 0,0-1-37 0 0,0-1-42 0 0,0-1-44 0 0,-1-2-49 0 0,7 3 207 0 0,0 0-47 0 0,-1 0-50 0 0,1-1-53 0 0,-2 1-171 0 0,-1-1-104 0 0,-2 0-218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32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72 6624 0 0,'2'-9'349'0'0,"-1"4"-282"0"0,1 1-40 0 0,-1-1 53 0 0,0 1 45 0 0,-1 0 41 0 0,1-1 80 0 0,-2 1 40 0 0,0-1 98 0 0,-2-2 240 0 0,-5-2 408 0 0,5 7-727 0 0,-2 0-35 0 0,2 0-80 0 0,-2 1-37 0 0,1 0-42 0 0,-1 0-48 0 0,-7 0 273 0 0,-1 1-60 0 0,1 0-51 0 0,-1 1-45 0 0,-10 2 62 0 0,4 2-104 0 0,-24 10 122 0 0,18-3-22 0 0,16-6-136 0 0,2 0-52 0 0,1 2-45 0 0,4 5-69 0 0,2-12 54 0 0,0 1-1 0 0,1 0 1 0 0,-1-1-1 0 0,1 1 1 0 0,-1-1-1 0 0,1 1 0 0 0,0-1 1 0 0,-1 1-1 0 0,1-1 1 0 0,0 1-1 0 0,0-1 1 0 0,0 0-1 0 0,0 1 11 0 0,6 5-12 0 0,1-1 36 0 0,17 16-44 0 0,0 1 0 0 0,2 4 20 0 0,26 25-13 0 0,-42-42 34 0 0,-1 0 36 0 0,7 8 97 0 0,19 28 292 0 0,-26-31-345 0 0,-2 0-40 0 0,-4-7-42 0 0,-1-1 42 0 0,0 9 163 0 0,-3-2 90 0 0,-1-11-230 0 0,1-1 1 0 0,-1 1 0 0 0,0 0 0 0 0,1 0 0 0 0,-1-1 0 0 0,-1 1 0 0 0,1-1-1 0 0,0 1 1 0 0,-1-1 0 0 0,0 2-85 0 0,-5 4 227 0 0,-1-1-42 0 0,-3 0-45 0 0,-1-1-110 0 0,9-5-206 0 0,0 0 66 0 0,0 0 57 0 0,0-1 48 0 0,-2 2 97 0 0,-7 0 304 0 0,8-2-326 0 0,1 0-69 0 0,1 0-42 0 0,-1 0-40 0 0,1 0-43 0 0,0 0-49 0 0,0 0-73 0 0,0 0-70 0 0,-1-1-75 0 0,1 1-82 0 0,0-1-89 0 0,0 1-96 0 0,-1-1-102 0 0,1 0-108 0 0,-2 0-1030 0 0,-1-1-1078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36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24 8808 0 0,'-1'0'235'0'0,"0"-1"-88"0"0,0 0-65 0 0,-4-3 32 0 0,2 2-34 0 0,-21-8 439 0 0,1 5-77 0 0,-1 4-68 0 0,2 4-57 0 0,-1 4-50 0 0,2 2-41 0 0,13-4-135 0 0,0 0 0 0 0,0 0 0 0 0,1 1 1 0 0,-1 0-92 0 0,-2 3 104 0 0,1 0 0 0 0,1 0 1 0 0,-1 1-1 0 0,2 0 0 0 0,-4 6-104 0 0,-7 14 258 0 0,3 5 98 0 0,5 0 109 0 0,8-19-291 0 0,0 0-39 0 0,1 4-12 0 0,2 9 16 0 0,0-23-98 0 0,0 0-1 0 0,0 0 1 0 0,1 0-1 0 0,0 0 0 0 0,0 0 1 0 0,2 4-41 0 0,4 4 119 0 0,2-2 36 0 0,-5-7-76 0 0,-1-1 1 0 0,1 0 0 0 0,0 0 0 0 0,0-1 0 0 0,0 1 0 0 0,0-1 0 0 0,1 0 0 0 0,-1 0 0 0 0,1-1 0 0 0,0 0 0 0 0,0 0-1 0 0,1 0-79 0 0,1 0 109 0 0,0 0 0 0 0,0-1 0 0 0,0 0 0 0 0,1-1-109 0 0,1 0 133 0 0,-1 0 0 0 0,1-1-1 0 0,4-1-132 0 0,28-8 353 0 0,-33 6-252 0 0,0 0 0 0 0,0 0-1 0 0,3-2-100 0 0,-5 1 82 0 0,0 1-1 0 0,0-1 0 0 0,5-6-81 0 0,-6 7 45 0 0,-2-1 0 0 0,1-1-1 0 0,-1 1 1 0 0,4-5-45 0 0,-2-1-121 0 0,0 0 63 0 0,-2 0 54 0 0,-1 1 45 0 0,2-12 138 0 0,-5 16-79 0 0,0-1 1 0 0,0 0-1 0 0,0 0 1 0 0,0 0 0 0 0,-1 0-1 0 0,-1-1-100 0 0,-1-7 142 0 0,-2 1-61 0 0,2 5-72 0 0,-1 0-35 0 0,0 1-40 0 0,0-1-44 0 0,0 1-51 0 0,-1 0-55 0 0,0 0-59 0 0,0-1-66 0 0,0 1-69 0 0,0 0-74 0 0,0 1-81 0 0,0-1-84 0 0,-1 0-90 0 0,1 1-95 0 0,0-1-99 0 0,-1 1-104 0 0,3 2-908 0 0,-2-1-1094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37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8696 0 0,'0'0'197'0'0,"0"0"24"0"0,0 0 18 0 0,-1 1-55 0 0,2 6-121 0 0,0 4-12 0 0,1 0 95 0 0,-1 0 82 0 0,1 0 70 0 0,0 1 101 0 0,0 0 54 0 0,4 29 1179 0 0,-3-24-970 0 0,-1-6-309 0 0,0-1-44 0 0,-1-1-89 0 0,1 0-45 0 0,0-1-50 0 0,-1 1-56 0 0,6 18 581 0 0,1 0-81 0 0,2 3-28 0 0,-3 0-96 0 0,-7-29-548 0 0,0 1 54 0 0,1-1 49 0 0,-1 1 43 0 0,1 0 67 0 0,-1 1 49 0 0,1-1 78 0 0,-1 1 164 0 0,0-2-76 0 0,-1-1-136 0 0,-1-1-10 0 0,-1-2-88 0 0,2 0-75 0 0,-1 1-1 0 0,1-1 0 0 0,0 1 0 0 0,0-1 1 0 0,0 0-1 0 0,0 1 0 0 0,0-1 0 0 0,0 0 0 0 0,1 0 1 0 0,0 1-1 0 0,-1-3-15 0 0,1-36 99 0 0,0 27-50 0 0,1-24 30 0 0,4-1-55 0 0,4 1-47 0 0,3 1-40 0 0,-8 28 22 0 0,1-1 0 0 0,0 1 1 0 0,1-1-1 0 0,4-5 41 0 0,-5 9-32 0 0,0 0-1 0 0,0 0 0 0 0,1 0 1 0 0,0 1-1 0 0,0 0 1 0 0,1 0-1 0 0,-1 0 1 0 0,1 1-1 0 0,0 0 0 0 0,3-1 33 0 0,31-11-149 0 0,-13 10 101 0 0,-4 4 57 0 0,0 4 55 0 0,3 4 79 0 0,0 2 43 0 0,-3 3 38 0 0,-2 4 35 0 0,-15-10-128 0 0,-1 1-1 0 0,-1 0 1 0 0,1 0-1 0 0,-1 0 1 0 0,0 1-1 0 0,0 0 1 0 0,2 5-131 0 0,10 21 117 0 0,-10-11 7 0 0,-3-2 44 0 0,-3 1 85 0 0,-1-4-36 0 0,-3 30 649 0 0,0-27-575 0 0,1-12-210 0 0,0 1-43 0 0,0 0-48 0 0,0 0-57 0 0,0 0 53 0 0,1 2 50 0 0,0-7-2 0 0,1 0 0 0 0,0-1 1 0 0,-1 1-1 0 0,0-1 0 0 0,0 1 1 0 0,0-1-1 0 0,0 0 0 0 0,-2 3-34 0 0,3-5 75 0 0,0 0-16 0 0,0 1-72 0 0,0 0-69 0 0,0-2-90 0 0,0 0-205 0 0,0 0-374 0 0,0 0 569 0 0,0 0 22 0 0,0 0-14 0 0,0 0-51 0 0,0 0-11 0 0,0 0-52 0 0,0 0-60 0 0,0 0-66 0 0,0-1-71 0 0,0 1-67 0 0,0 0-59 0 0,0-1-51 0 0,0 1-192 0 0,0-1-50 0 0,0 0-230 0 0,0 0-623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1:22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160 165 5264 0 0,'0'0'116'0'0,"0"0"17"0"0,0 0 12 0 0,0 0-41 0 0,0-2-52 0 0,-5-7-50 0 0,2 2 730 0 0,-1 2-98 0 0,-1 2-87 0 0,0 1-81 0 0,0 1-72 0 0,0 2-63 0 0,-1 0-55 0 0,1 1-47 0 0,-2 2-4 0 0,1 0-41 0 0,-10 11 308 0 0,11-10-242 0 0,-7 12 106 0 0,1 2-85 0 0,-1 5-29 0 0,-3 12 30 0 0,7-14-107 0 0,2 0 0 0 0,-1 12-165 0 0,2-5 274 0 0,-1 25-274 0 0,5-22 210 0 0,2 20-210 0 0,1-23 138 0 0,5 21-138 0 0,-2-27 8 0 0,0 0 0 0 0,2-1 1 0 0,3 6-9 0 0,-4-13 33 0 0,1 1 0 0 0,7 11-33 0 0,-10-21 14 0 0,-1-1 0 0 0,1 0 0 0 0,0 0-1 0 0,0-1 1 0 0,1 1 0 0 0,-1-1 0 0 0,1 0 0 0 0,0 0 0 0 0,1 0-14 0 0,-1 0 29 0 0,1-1 0 0 0,0 0 0 0 0,0 0 0 0 0,0-1 0 0 0,0 1 0 0 0,0-1 0 0 0,0-1 0 0 0,4 1-29 0 0,-4-1 38 0 0,-1 0 0 0 0,1-1 1 0 0,0 1-1 0 0,-1-2 0 0 0,1 1 1 0 0,0 0-1 0 0,-1-1 0 0 0,1 0 1 0 0,4-2-39 0 0,-5 1 42 0 0,0 1 1 0 0,-1-2-1 0 0,1 1 1 0 0,-1 0-1 0 0,1-1 0 0 0,-1 0 1 0 0,0 0-1 0 0,0 0 1 0 0,0 0-1 0 0,0-1 1 0 0,1-2-43 0 0,23-31 609 0 0,-7-2-69 0 0,-5-4-68 0 0,-7 0-68 0 0,-5-2-70 0 0,-5 0-69 0 0,-5 0-68 0 0,-4 0-70 0 0,-2 4-128 0 0,-3-4 201 0 0,-3-3-200 0 0,6 20 2 0 0,-1 1-77 0 0,3 8-43 0 0,0-1-64 0 0,0 1-76 0 0,-1 0-85 0 0,10 17 330 0 0,0 1-34 0 0,0-1-36 0 0,0 0-39 0 0,1 0-39 0 0,-1 0-42 0 0,0 0-43 0 0,0 0-46 0 0,1 1-13 0 0,-1-1-39 0 0,0 0-42 0 0,1 1-43 0 0,-1-1-43 0 0,0 1-46 0 0,1-1-46 0 0,-1 1-48 0 0,-2-2-1280 0 0,-1-1-1067 0 0,4 4 2937 0 0</inkml:trace>
  <inkml:trace contextRef="#ctx0" brushRef="#br0" timeOffset="500.65">572 90 7688 0 0,'0'0'166'0'0,"0"0"29"0"0,-1 1 14 0 0,-1 9-170 0 0,1 1 37 0 0,2 12 171 0 0,3 1 108 0 0,1-1 85 0 0,0 4 173 0 0,0-3-34 0 0,0 0-48 0 0,1 0-45 0 0,0-1-42 0 0,1 6 50 0 0,0 0-58 0 0,-2-10-90 0 0,0-1-71 0 0,2 3-15 0 0,4 11 47 0 0,3 8 69 0 0,-6-13-44 0 0,-2-5 41 0 0,-4-10-142 0 0,0 0 36 0 0,-1-7-96 0 0,-1 0-86 0 0,1 2-63 0 0,-1 5-73 0 0,1-7 55 0 0,-1-1 33 0 0,0 0 40 0 0,0 0 52 0 0,1 0 63 0 0,-1 0 74 0 0,0 0 83 0 0,1-1 97 0 0,-1 1 105 0 0,-2-10-374 0 0,-2-5-59 0 0,-2-3-17 0 0,-3-33 107 0 0,5-1-69 0 0,4 1-59 0 0,4 0-46 0 0,0 19-45 0 0,6-18 11 0 0,-1 10-37 0 0,3 0-1 0 0,2-1 38 0 0,-7 20-24 0 0,2 0-1 0 0,0 1 0 0 0,1 0 1 0 0,1 0-1 0 0,0 1 1 0 0,1 1-1 0 0,2-1 25 0 0,-11 11-11 0 0,1 0 0 0 0,0 1 0 0 0,0 0 0 0 0,0 0 0 0 0,0 0 0 0 0,0 0 0 0 0,1 1 0 0 0,-1 0 0 0 0,1 0 0 0 0,0 0 0 0 0,0 0 0 0 0,-1 1 0 0 0,1-1 0 0 0,0 1 0 0 0,0 0 0 0 0,0 1 0 0 0,0-1 0 0 0,1 1 0 0 0,-1 0 0 0 0,0 1 11 0 0,3 0-17 0 0,-1 0 0 0 0,0 0-1 0 0,1 1 1 0 0,-1 0-1 0 0,0 0 1 0 0,0 1-1 0 0,0 0 1 0 0,0 1-1 0 0,0-1 1 0 0,-1 1-1 0 0,1 0 1 0 0,4 5 17 0 0,-2-1-15 0 0,-1-1-1 0 0,0 2 1 0 0,-1-1 0 0 0,0 1 0 0 0,0 0 0 0 0,-1 0-1 0 0,1 4 16 0 0,10 19-13 0 0,8 22 13 0 0,-22-46 2 0 0,11 28 47 0 0,-5-8-33 0 0,-1 0-1 0 0,-1 6-15 0 0,-1-1 47 0 0,-1 2 60 0 0,-2 0 83 0 0,1 15 32 0 0,1-7-97 0 0,-3 0-93 0 0,-2-42-240 0 0,0 0 66 0 0,0-1 61 0 0,0 1 51 0 0,0 0 50 0 0,0 0 45 0 0,0 0 119 0 0,0 3 353 0 0,0-3-414 0 0,0 0-53 0 0,0 0-65 0 0,0-1-68 0 0,0 1-81 0 0,0 0-95 0 0,0 0-63 0 0,0 0-95 0 0,0-1-104 0 0,0 1-112 0 0,0 0-121 0 0,0 0 318 0 0,0-1-34 0 0,0 0-34 0 0,0 1-37 0 0,0-1-37 0 0,0 1-39 0 0,0-1-1651 0 0,0 0-1278 0 0</inkml:trace>
  <inkml:trace contextRef="#ctx0" brushRef="#br0" timeOffset="972.39">1677 56 9328 0 0,'0'0'208'0'0,"0"0"-5"0"0,0-1-85 0 0,-1 1-56 0 0,-1-3-5 0 0,0 2 0 0 0,-6-7-93 0 0,-1 2 86 0 0,0-1 78 0 0,-1 2 65 0 0,-5-2 168 0 0,-1 1 79 0 0,6 3-32 0 0,0 0 1 0 0,-1 1-1 0 0,1 0 1 0 0,-1 1-409 0 0,-11 0 613 0 0,-5 3-52 0 0,2 3-98 0 0,1 3-90 0 0,2 4-80 0 0,-1 6-32 0 0,4 3-85 0 0,14-15-147 0 0,2 0-1 0 0,-1 0 1 0 0,1 0 0 0 0,-1 0-1 0 0,1 3-28 0 0,0-2 10 0 0,1 1-1 0 0,0-1 1 0 0,0 1 0 0 0,1-1-1 0 0,0 2-9 0 0,0 4-203 0 0,1-1 37 0 0,4 12-69 0 0,2-7 132 0 0,1-1 51 0 0,13 15 62 0 0,-9-17 50 0 0,1-1 0 0 0,0-1 0 0 0,4 3-60 0 0,2 1 19 0 0,0 0-63 0 0,-14-13 24 0 0,27 22 21 0 0,23 13-1 0 0,-17-14 68 0 0,-5-5 99 0 0,9 4 48 0 0,-28-14-104 0 0,0 0 33 0 0,1 4 94 0 0,-2 0 79 0 0,-3 2 94 0 0,-4 2 108 0 0,-4-1 34 0 0,-5 0-96 0 0,-3 0-83 0 0,-4-1-72 0 0,-1-1-60 0 0,-2-1-50 0 0,-12 6 91 0 0,-8-1-151 0 0,-3-6-66 0 0,-1-5-68 0 0,1-3-69 0 0,32-4-95 0 0,0 1 64 0 0,-10-2-40 0 0,9 0 33 0 0,2 0-8 0 0,1 1-53 0 0,-1-1-86 0 0,0 0-93 0 0,0 0-107 0 0,2 0 182 0 0,0 1-33 0 0,1-1-123 0 0,-1 1-64 0 0,1 0-56 0 0,0 0-49 0 0,-1-1-174 0 0,1 1-49 0 0,-1-1-211 0 0,0 1-569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34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235 477 6968 0 0,'-4'-5'278'0'0,"-1"1"-84"0"0,0-1-72 0 0,1 0-54 0 0,-3-1-38 0 0,-7-9-35 0 0,10 11 30 0 0,-1-1 35 0 0,0 1 59 0 0,0-1 74 0 0,0 1 89 0 0,-1-1 106 0 0,-3-2 124 0 0,-1 2-60 0 0,0 1-57 0 0,0 2-52 0 0,1 1-50 0 0,-1 2-44 0 0,1 0-41 0 0,0 2-38 0 0,-5 4 34 0 0,1 3-69 0 0,-1 4-44 0 0,-3 12-41 0 0,12-15-48 0 0,0 0 0 0 0,1 1 1 0 0,0 0-3 0 0,1 2 33 0 0,-1 1 0 0 0,2 0 1 0 0,0 0-1 0 0,0 3-33 0 0,2-5 45 0 0,0 1-1 0 0,0-1 1 0 0,2 1 0 0 0,1 10-45 0 0,-1-15 22 0 0,1 1 0 0 0,0-1 0 0 0,0 0 1 0 0,1 1-23 0 0,-1-4 33 0 0,0-1 0 0 0,0 1 0 0 0,1 0 1 0 0,-1-1-1 0 0,1 0 0 0 0,1 0 0 0 0,0 1-33 0 0,-1-2 53 0 0,0-1 0 0 0,0 1 0 0 0,1-1 0 0 0,-1 0 0 0 0,2 1-53 0 0,13 4 241 0 0,1-3 75 0 0,2-5 89 0 0,0-5 104 0 0,-8-1-134 0 0,0-1-45 0 0,-2-1-47 0 0,-2-1-46 0 0,0-2-47 0 0,-2-2-47 0 0,-2 0-47 0 0,-1-3-46 0 0,-1 2-8 0 0,-2 1 1 0 0,0-1 0 0 0,0-3-43 0 0,1-42 76 0 0,0-2-56 0 0,-3 51-68 0 0,2-9 74 0 0,-1 11-71 0 0,-1 4-20 0 0,0 0-39 0 0,0-1-46 0 0,0 0-54 0 0,3 7 78 0 0,6 5 34 0 0,4 18 6 0 0,3 18 27 0 0,-4-8-14 0 0,13 37-13 0 0,-13-34 98 0 0,3 0 62 0 0,-11-25 23 0 0,1 0 58 0 0,0-1 112 0 0,-5-10-256 0 0,0-2-70 0 0,0 0-96 0 0,0 0-207 0 0,0 0-370 0 0,0 0-40 0 0</inkml:trace>
  <inkml:trace contextRef="#ctx0" brushRef="#br0" timeOffset="542.55">685 1 8568 0 0,'0'0'249'0'0,"0"0"-1"0"0,0 0-115 0 0,0 0 91 0 0,0 0 58 0 0,0 0 7 0 0,0 0-48 0 0,0 0-105 0 0,0 1-68 0 0,1 3-18 0 0,-1-2 12 0 0,3 20 432 0 0,1 0-60 0 0,1 0-56 0 0,-1 0-47 0 0,5 19 183 0 0,-2 0-103 0 0,5 19 151 0 0,-6-30 300 0 0,3 26-862 0 0,0 28 814 0 0,1 6-16 0 0,-7-45-444 0 0,-2 0-41 0 0,-1-14-89 0 0,2 14 240 0 0,-1 1 27 0 0,-1-16-222 0 0,0-25-214 0 0,-1-2-27 0 0,0 1 1 0 0,0-1 18 0 0,1 1 20 0 0,0 1 34 0 0,0-3-13 0 0,0-2-52 0 0,0 0-55 0 0,0 0-53 0 0,0 0-109 0 0,0 0-191 0 0,0 0 198 0 0,0 0-43 0 0,0 0-78 0 0,0 0 98 0 0,0 0-40 0 0,0 0-42 0 0,0 0-41 0 0,0 0-36 0 0,0 0-34 0 0,0-1-249 0 0,0 1-55 0 0,-1 0-813 0 0,0-2-637 0 0,-3-1-1213 0 0</inkml:trace>
  <inkml:trace contextRef="#ctx0" brushRef="#br0" timeOffset="1113.02">459 427 7920 0 0,'0'0'174'0'0,"0"0"29"0"0,0-1-22 0 0,0 1-77 0 0,1 0-58 0 0,4-1-16 0 0,-3 1 10 0 0,6-1-76 0 0,0 0 45 0 0,-1 0 42 0 0,0 0 38 0 0,8-1 190 0 0,0 0 116 0 0,4-1 249 0 0,-3 0-28 0 0,20-5 884 0 0,-24 5-1073 0 0,-1 0-38 0 0,-1 0-83 0 0,0 0-49 0 0,0-1-57 0 0,1 1-67 0 0,17-7 341 0 0,0 1-67 0 0,0 0-63 0 0,0 1-59 0 0,0 1-58 0 0,1 1-53 0 0,0 1-50 0 0,1 1-47 0 0,-25 4-192 0 0,0-1 45 0 0,0 1 39 0 0,0-1 34 0 0,6 0 90 0 0,16-1 260 0 0,-18 1-306 0 0,-2 1-80 0 0,1-1-81 0 0,-1 1-97 0 0,0-1-115 0 0,-2 1 13 0 0,1 0-76 0 0,-1 0-80 0 0,0 0-87 0 0,0 0-95 0 0,0 0-100 0 0,0 0-107 0 0,1 0-114 0 0,-1 0-830 0 0,4 0-1014 0 0</inkml:trace>
  <inkml:trace contextRef="#ctx0" brushRef="#br0" timeOffset="1423.18">1141 363 7912 0 0,'0'0'197'0'0,"0"0"-83"0"0,0 1-61 0 0,0 3-13 0 0,0-1 6 0 0,0 4-103 0 0,0-1 35 0 0,1 8 73 0 0,1 0 112 0 0,0 0 94 0 0,0-2 39 0 0,1 1 49 0 0,1 4 193 0 0,6 24 778 0 0,-6-23-774 0 0,-1-9-309 0 0,-1 0-33 0 0,10 34 920 0 0,-5-24-677 0 0,1 1-30 0 0,-4-10-252 0 0,0 0-36 0 0,-3-7-183 0 0,0 1 65 0 0,1 2 110 0 0,0 5 181 0 0,-1-6-199 0 0,0 0-54 0 0,-1-1-83 0 0,1 1-90 0 0,-1-1-109 0 0,0-2 72 0 0,0 0-34 0 0,0 0-38 0 0,0 0-39 0 0,0-2-53 0 0,0 0-52 0 0,0 0-46 0 0,0 0-40 0 0,0 0-139 0 0,0 0-39 0 0,0 0-168 0 0,0 0-449 0 0</inkml:trace>
  <inkml:trace contextRef="#ctx0" brushRef="#br0" timeOffset="1424.18">1087 140 8752 0 0,'-1'-1'148'0'0,"-1"-3"325"0"0,2 1-297 0 0,1 0-92 0 0,1-1-53 0 0,1-2-31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33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0 526 9328 0 0,'2'0'208'0'0,"10"0"-171"0"0,0-2 60 0 0,1 0 51 0 0,-1-1 46 0 0,2-2 89 0 0,0 0 44 0 0,3-3 108 0 0,7-6 262 0 0,-1-3-7 0 0,-9 5-267 0 0,-2 1-111 0 0,-2 0-47 0 0,-1 2-90 0 0,-1-1-48 0 0,0 1-56 0 0,-1-1-60 0 0,1-5 101 0 0,-4-1-34 0 0,-3 13-69 0 0,-1-1 0 0 0,1 1 0 0 0,-1 0 0 0 0,0-1 0 0 0,0 1 0 0 0,-1 0 0 0 0,1-1 0 0 0,-1-2-9 0 0,0 4 0 0 0,0 0 0 0 0,1-1 1 0 0,-1 1-1 0 0,0 0 0 0 0,0 0 0 0 0,-1-1 0 0 0,1 1 0 0 0,0 0 0 0 0,-1 0 0 0 0,0 0-3 0 0,1 1 0 0 0,-1-1 0 0 0,0 0 0 0 0,0 1 0 0 0,1-1 0 0 0,-1 1 0 0 0,0 0 0 0 0,0 0 0 0 0,-1 0 0 0 0,1 0 0 0 0,0 0 0 0 0,0 0 0 0 0,0 1 0 0 0,-1-1 1 0 0,1 1-1 0 0,-1-1 3 0 0,1 1-5 0 0,1 0-1 0 0,-1 0 1 0 0,0 0 0 0 0,1 0 0 0 0,-1 0 0 0 0,1 0 0 0 0,-1 0 0 0 0,1 1 0 0 0,-1-1 0 0 0,1 0 0 0 0,-1 1 5 0 0,0 0-12 0 0,0 0 0 0 0,1 0 1 0 0,-1 0-1 0 0,0 0 1 0 0,0 1-1 0 0,1-1 0 0 0,-1 1 1 0 0,1-1-1 0 0,-1 1 1 0 0,1-1-1 0 0,-1 2 12 0 0,-13 22-124 0 0,8-8 75 0 0,4-9 42 0 0,-11 35 69 0 0,10-28 19 0 0,1 0-1 0 0,1 1 1 0 0,0 9-81 0 0,2-12 64 0 0,0 0 0 0 0,0 0 0 0 0,2-1 0 0 0,1 9-64 0 0,-1-12 21 0 0,0 0 1 0 0,1-1 0 0 0,0 0-1 0 0,1 2-21 0 0,-2-6 18 0 0,0-1-1 0 0,0 1 1 0 0,0-1 0 0 0,1 0-1 0 0,-1 0 1 0 0,1 0 0 0 0,0 0-1 0 0,0 0 1 0 0,0 0-1 0 0,0-1 1 0 0,0 1 0 0 0,0-1-1 0 0,1 0 1 0 0,-1 0-1 0 0,1 0 1 0 0,0-1 0 0 0,0 1-1 0 0,-1-1 1 0 0,1 0-1 0 0,0 0 1 0 0,0 0 0 0 0,0 0-1 0 0,0-1 1 0 0,1 0-18 0 0,20 3 62 0 0,8 1 51 0 0,-10-6-133 0 0,-18 1 11 0 0,-2 1-60 0 0,0-1-59 0 0,-1 1-88 0 0,0-1 4 0 0,0 1-59 0 0,0 0-67 0 0,0-1-73 0 0,0 1-81 0 0,0 0-88 0 0,1-1-95 0 0,-1 1-102 0 0,3-1-1017 0 0,4 0-1021 0 0,-9 1 2810 0 0</inkml:trace>
  <inkml:trace contextRef="#ctx0" brushRef="#br0" timeOffset="418.87">473 268 6504 0 0,'1'1'147'0'0,"-1"-1"-40"0"0,1 2 8 0 0,1 0-86 0 0,3 5-19 0 0,4 5 78 0 0,-2 1 114 0 0,-1 0 96 0 0,0 0 81 0 0,-1-1 19 0 0,-1 1 40 0 0,12 47 1805 0 0,-12-45-1721 0 0,0 0-53 0 0,0 0-72 0 0,0-1-90 0 0,2 6 548 0 0,-1-1 1 0 0,-1 3-856 0 0,0 5 782 0 0,0-6-106 0 0,-1-1 68 0 0,-2-14-503 0 0,0-1 106 0 0,-3 0 931 0 0,1-5-991 0 0,1-1-47 0 0,-1-1-62 0 0,1-1-81 0 0,0 1-85 0 0,0 0-48 0 0,0 0-52 0 0,0-1-59 0 0,6-39 231 0 0,2-1-35 0 0,-2 9-38 0 0,7-15-11 0 0,-5 27 21 0 0,2 1-44 0 0,6-3-47 0 0,-11 17 32 0 0,0 1 0 0 0,0 0 0 0 0,1 1 0 0 0,2-3 38 0 0,-4 5-26 0 0,1 0 1 0 0,-1-1 0 0 0,1 1-1 0 0,0 1 1 0 0,0-1 0 0 0,2 0 25 0 0,18-3-70 0 0,-2 6 47 0 0,0 6 44 0 0,-16-3-33 0 0,-1 0-1 0 0,1 1 1 0 0,-1-1-1 0 0,1 1 1 0 0,-1 1-1 0 0,-1-1 0 0 0,1 1 1 0 0,-1 0-1 0 0,1 0 1 0 0,1 4 12 0 0,-1-1-2 0 0,0 0 0 0 0,-1 0-1 0 0,0 0 1 0 0,0 1 0 0 0,-1 0 0 0 0,-1 0 0 0 0,2 4 2 0 0,6 29 42 0 0,-4 0 37 0 0,-4 1 39 0 0,-2-1 42 0 0,-1-42-330 0 0,0 1 38 0 0,0 0-30 0 0,0 0 117 0 0,0 0 94 0 0,0 1 102 0 0,-1 2 489 0 0,0-3-426 0 0,1 0-149 0 0,0 0-50 0 0,0 0-61 0 0,0 0-71 0 0,0 0-83 0 0,-1 0-93 0 0,1-1-103 0 0,0 1-115 0 0,0 0 101 0 0,0 0-59 0 0,0-1-62 0 0,0 1-65 0 0,0 0-68 0 0,0-1-73 0 0,0 1-74 0 0,0 0-78 0 0,0-1-1274 0 0,0 0-1223 0 0</inkml:trace>
  <inkml:trace contextRef="#ctx0" brushRef="#br0" timeOffset="750.99">1182 1 9760 0 0,'0'0'222'0'0,"1"0"-70"0"0,4-1 348 0 0,-4 2-397 0 0,1 0-64 0 0,0 1-34 0 0,0 0 1 0 0,-1 0-1 0 0,0 0 1 0 0,1 0-1 0 0,-1 0 1 0 0,0 0-1 0 0,0 1 0 0 0,0-1 1 0 0,0 0-1 0 0,0 1 1 0 0,0 1-6 0 0,5 29 183 0 0,-6-28-137 0 0,6 36 510 0 0,0-1 86 0 0,-1-1 42 0 0,10 53 978 0 0,-4-36-713 0 0,-5-28-515 0 0,0 0-48 0 0,1 1-59 0 0,0-2-67 0 0,11 36 374 0 0,-5-22-273 0 0,0-7-158 0 0,-7-18-149 0 0,1 0-40 0 0,-2-2-8 0 0,1-1-85 0 0,-1-3-50 0 0,-1 0-69 0 0,-4-9 82 0 0,0-1-64 0 0,0 0-135 0 0,0 0 8 0 0,0 0-38 0 0,0 0-918 0 0,0 0-60 0 0,0 0-11 0 0</inkml:trace>
  <inkml:trace contextRef="#ctx0" brushRef="#br0" timeOffset="960.42">1063 306 10912 0 0,'0'0'248'0'0,"0"0"34"0"0,1 0-29 0 0,-1 0-109 0 0,0 0-79 0 0,3-2-22 0 0,0 1 18 0 0,8-4-123 0 0,-1 0 82 0 0,1 0 69 0 0,0 0 56 0 0,10-3 262 0 0,15-4 400 0 0,-20 7-488 0 0,0 1-54 0 0,0 1-95 0 0,11-2 100 0 0,-9 2-144 0 0,-3 1-84 0 0,0 0-77 0 0,-7 1-30 0 0,1 0-37 0 0,-1 0-42 0 0,1 0-45 0 0,0 0-49 0 0,-1-1-54 0 0,1 1-56 0 0,-1-1-63 0 0,10 0-323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30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 7688 0 0,'0'0'166'0'0,"0"0"29"0"0,0 0 14 0 0,0 0 29 0 0,0 0 23 0 0,0 1-108 0 0,1-1-72 0 0,0 3-3 0 0,0-2-3 0 0,6 11 400 0 0,-2 1-114 0 0,-1 1-87 0 0,0 0-63 0 0,2 28 280 0 0,-4-24-223 0 0,-1-3 61 0 0,30 173 2510 0 0,-13-88-1317 0 0,-11-59-1119 0 0,12 54 735 0 0,-11-61-816 0 0,-4-16-196 0 0,0 1-42 0 0,0-1-49 0 0,1 0-58 0 0,3 13 29 0 0,-3-11 54 0 0,-1-8 11 0 0,-1 2 38 0 0,-7-32 68 0 0,-1-2-57 0 0,0 0-72 0 0,1 0-58 0 0,1 0-49 0 0,-3-38-213 0 0,2 1-91 0 0,-1-8-116 0 0,-1-86-725 0 0,5 97 818 0 0,0 13 131 0 0,0 0 44 0 0,1-1 57 0 0,0 1 66 0 0,0 37 81 0 0,0 1 0 0 0,1-1 0 0 0,-1 0 0 0 0,1 1 0 0 0,-1-1 0 0 0,1 1 0 0 0,1-1-1 0 0,-1 1 1 0 0,0-1 0 0 0,1 1 0 0 0,-1 0 0 0 0,1-1 0 0 0,0 1 0 0 0,2-2 7 0 0,-2 3-4 0 0,0-1 0 0 0,0 2-1 0 0,0-1 1 0 0,0 0-1 0 0,1 0 1 0 0,-1 1 0 0 0,0-1-1 0 0,1 1 1 0 0,-1 0 0 0 0,1 0-1 0 0,0 0 1 0 0,-1 0 0 0 0,1 0-1 0 0,0 0 1 0 0,-1 1 0 0 0,1-1-1 0 0,0 1 1 0 0,0 0 0 0 0,1 0 4 0 0,0 0 2 0 0,0 0 1 0 0,0 1 0 0 0,0-1-1 0 0,0 1 1 0 0,1 0 0 0 0,-2 0 0 0 0,1 1-1 0 0,0-1 1 0 0,0 1 0 0 0,0 0-1 0 0,-1 0 1 0 0,4 2-3 0 0,-1 0 10 0 0,-1 1 0 0 0,1-1 1 0 0,-1 1-1 0 0,0 1 0 0 0,0-1 0 0 0,-1 1 1 0 0,1 1-11 0 0,3 5 20 0 0,0 1 1 0 0,-1 0-1 0 0,-1 0 1 0 0,1 1-21 0 0,8 28 22 0 0,-11-26 0 0 0,0-1 0 0 0,-1 1 0 0 0,-1 1-22 0 0,0 26 132 0 0,-4-7 60 0 0,-6-1 98 0 0,6-29-425 0 0,-1 0 61 0 0,1-1 55 0 0,-2 0 46 0 0,-1 2 74 0 0,0 0 55 0 0,-17 11 483 0 0,11-12-432 0 0,1-1-126 0 0,5-3-84 0 0,0 0-36 0 0,0 0-40 0 0,0 0-43 0 0,0-1-49 0 0,0 1-53 0 0,0 0-57 0 0,0-1-62 0 0,0 0-65 0 0,0 0-71 0 0,0 0-75 0 0,0 0-79 0 0,1 0-83 0 0,-1 0-89 0 0,-2 0-1186 0 0,-5 0-1144 0 0</inkml:trace>
  <inkml:trace contextRef="#ctx0" brushRef="#br0" timeOffset="730.04">503 80 7248 0 0,'0'0'209'0'0,"1"0"-18"0"0,0-1 89 0 0,1 1 105 0 0,4-2 589 0 0,-3 1-674 0 0,-2 1-112 0 0,1 0-46 0 0,-1 0-58 0 0,0 0-67 0 0,0 0 45 0 0,1 1-1 0 0,-1-1 0 0 0,0 1 1 0 0,1 0-1 0 0,-1-1 1 0 0,0 1-1 0 0,0 0 0 0 0,0 0 1 0 0,0 0-1 0 0,0-1 0 0 0,0 1 1 0 0,0 0-1 0 0,0 1 1 0 0,0-1-1 0 0,0 0 0 0 0,0 0-61 0 0,12 23 962 0 0,-8-15-588 0 0,0 2-92 0 0,1 0-35 0 0,4 11 154 0 0,0 0-107 0 0,-1 1-86 0 0,4 7-28 0 0,8 15-16 0 0,-16-35-23 0 0,0 1-53 0 0,12 24 68 0 0,-10-20-30 0 0,-3-6 0 0 0,0 0 53 0 0,1 0 65 0 0,-1 0 75 0 0,0 0 88 0 0,1 0 98 0 0,-1 0 112 0 0,0 0 122 0 0,-5-11-534 0 0,-1 2-121 0 0,0-1-38 0 0,-2-1 8 0 0,2 1 11 0 0,-8-13 127 0 0,1-1-59 0 0,1-3-46 0 0,2 0-33 0 0,3 3-12 0 0,-1 0 0 0 0,2-1 0 0 0,-1-11-42 0 0,1 9 1 0 0,2 0 0 0 0,0 0 1 0 0,1 0-1 0 0,1 0 0 0 0,0 0 1 0 0,2 0-1 0 0,0 0 0 0 0,2-4-1 0 0,2 5 15 0 0,4-1-43 0 0,-6 10-10 0 0,1 0-1 0 0,0 0 1 0 0,0 1-1 0 0,1 0 1 0 0,-1 0-1 0 0,2 1 1 0 0,-1 0-1 0 0,5-2 39 0 0,-6 5 31 0 0,-1 0-40 0 0,1 0-40 0 0,0 1-40 0 0,0 0-41 0 0,1 0-42 0 0,-1 0-41 0 0,1 1-41 0 0,0 0-43 0 0,0 1-42 0 0,-1 0-43 0 0,1 0-43 0 0,0 0-43 0 0,-1 1-44 0 0,0 0-44 0 0,0 0-44 0 0,7 1-310 0 0</inkml:trace>
  <inkml:trace contextRef="#ctx0" brushRef="#br0" timeOffset="1146.92">1036 287 7920 0 0,'0'0'174'0'0,"0"0"-2"0"0,1 0-73 0 0,0 0-47 0 0,2 0-4 0 0,-1 0 0 0 0,7 0-130 0 0,-1-1 70 0 0,1-1 63 0 0,0 1 56 0 0,4-3 148 0 0,0 0 94 0 0,0-2 73 0 0,0 0 54 0 0,22-13 964 0 0,-21 10-856 0 0,0-2-19 0 0,-7 6-331 0 0,0 0-40 0 0,5-6 228 0 0,1 0-73 0 0,-1-1-65 0 0,0-1-57 0 0,2-3-19 0 0,-1 0-56 0 0,1-5-25 0 0,3-10 2 0 0,-17 30-126 0 0,1-1 0 0 0,-1 1 0 0 0,1-1 0 0 0,-1 1-1 0 0,0-1 1 0 0,1 1 0 0 0,-1-1 0 0 0,0 1 0 0 0,0-1 0 0 0,0 1 0 0 0,0-1-1 0 0,0 0 1 0 0,-1 1 0 0 0,1-1 0 0 0,0 0-3 0 0,-1 0 9 0 0,0 0 0 0 0,0 0-1 0 0,0 0 1 0 0,0 0 0 0 0,-1 1 0 0 0,1-1 0 0 0,0 0-1 0 0,-1 1 1 0 0,1-1 0 0 0,-1 0 0 0 0,0 1 0 0 0,1 0-1 0 0,-1-1 1 0 0,0 1 0 0 0,-1-1-9 0 0,-2-1 21 0 0,0 1 0 0 0,-1 0 0 0 0,1 0 0 0 0,0 0 0 0 0,-1 0 0 0 0,-1 1-21 0 0,-16-2 33 0 0,19 3-36 0 0,-1 0 0 0 0,1 0 0 0 0,-1 0 0 0 0,1 0 1 0 0,0 1-1 0 0,0 0 0 0 0,-1 0 0 0 0,1 0 0 0 0,0 0 1 0 0,0 1-1 0 0,0 0 0 0 0,0 0 0 0 0,0 0 1 0 0,0 0-1 0 0,1 0 0 0 0,-1 1 0 0 0,1 0 0 0 0,0 0 1 0 0,-1 0-1 0 0,1 0 0 0 0,1 0 0 0 0,-1 0 1 0 0,-2 4 2 0 0,-1 4 20 0 0,0 1 1 0 0,1-1 0 0 0,0 2-21 0 0,0 1 50 0 0,2 0 0 0 0,-1-1 0 0 0,2 1 0 0 0,-1 1 0 0 0,2-1 0 0 0,0 0 0 0 0,1 0 0 0 0,0 1 0 0 0,2 5-50 0 0,3 12 64 0 0,4-1-40 0 0,1-8-38 0 0,3-1 39 0 0,-7-14-3 0 0,0-2-1 0 0,0 1 1 0 0,0-1 0 0 0,1 0-1 0 0,0 0 1 0 0,0 0 0 0 0,1-1-1 0 0,-1-1 1 0 0,1 1 0 0 0,0-1-1 0 0,0 0 1 0 0,6 1-22 0 0,-6-2-2 0 0,0-1 0 0 0,0 0 0 0 0,0-1 1 0 0,2 1 1 0 0,-8-2 29 0 0,0 0-36 0 0,-1 0-37 0 0,1 0-34 0 0,2 0-178 0 0,-1 0-122 0 0,1-1-113 0 0,-1 1-102 0 0,1-1-92 0 0,-1 1-80 0 0,-1-1 158 0 0,1 1-34 0 0,4-1-1303 0 0,4 0-1105 0 0,-11 1 3046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29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86 5584 0 0,'0'0'124'0'0,"0"0"17"0"0,0 0 11 0 0,0 1-20 0 0,-3 7-84 0 0,1-1 136 0 0,1-1 105 0 0,-1 0 121 0 0,1 7 643 0 0,1-7-729 0 0,1 7 327 0 0,0 0-98 0 0,0 0-88 0 0,1 0-78 0 0,1 3-10 0 0,1 0-78 0 0,1 3-16 0 0,2 9 49 0 0,2 5 55 0 0,-4-12-50 0 0,1 4 36 0 0,10 32 417 0 0,-5-22-228 0 0,-2-11-61 0 0,-4-12-208 0 0,0 0 36 0 0,-5-11 46 0 0,1 0-34 0 0,0 0 240 0 0,0 0-120 0 0,0-1-108 0 0,0-1-93 0 0,0 0-81 0 0,0-1-66 0 0,0 0-53 0 0,0 0-39 0 0,1-6-60 0 0,-2 5 55 0 0,0 1 53 0 0,1 0 78 0 0,-2-44 66 0 0,-2 0-82 0 0,1-15-48 0 0,1 35-70 0 0,1 0 0 0 0,2 0 0 0 0,1-1-1 0 0,2-8-12 0 0,-2 25-10 0 0,0 0-1 0 0,0 1 0 0 0,1-1 0 0 0,0 1 1 0 0,1 0-1 0 0,0 0 0 0 0,0 0 1 0 0,1 0-1 0 0,0 1 0 0 0,1 0 0 0 0,-1 1 1 0 0,7-6 10 0 0,-6 7-14 0 0,-1 1 1 0 0,1-1 0 0 0,0 1-1 0 0,1 1 1 0 0,-1-1 0 0 0,1 1-1 0 0,1 0 14 0 0,-3 2-18 0 0,-1 0-1 0 0,1 0 1 0 0,0 1-1 0 0,0-1 1 0 0,0 1 0 0 0,1 1-1 0 0,-1-1 1 0 0,0 1-1 0 0,0 0 1 0 0,0 0 18 0 0,-2 1-267 0 0,0-1 113 0 0,-2 1 91 0 0,1 0 42 0 0,6 2 54 0 0,-5-2-75 0 0,0 1-103 0 0,-2-1 19 0 0,0 0-44 0 0,-1 0-24 0 0,1 0-43 0 0,0 0-49 0 0,-1 0-52 0 0,1 0-57 0 0,0 0-61 0 0,-1 0-65 0 0,1 0-70 0 0,-1-1 157 0 0,0 1-35 0 0,0-1-34 0 0,1 1-37 0 0,2 2-1548 0 0,3 1-1180 0 0,-6-4 3262 0 0</inkml:trace>
  <inkml:trace contextRef="#ctx0" brushRef="#br0" timeOffset="470.74">465 244 6968 0 0,'0'0'157'0'0,"0"0"23"0"0,0 0 11 0 0,0 0-65 0 0,0 1-67 0 0,0-1-46 0 0,1 2-38 0 0,0-1 58 0 0,0 0 23 0 0,-1 0 36 0 0,1-1 45 0 0,-1 1 52 0 0,1 0-126 0 0,0 1 45 0 0,1 0 110 0 0,0 1 58 0 0,4 5 801 0 0,-3-4-650 0 0,1-1-90 0 0,-2-2-224 0 0,0 1-44 0 0,4 1 197 0 0,3 3 168 0 0,1-1-59 0 0,0-2-51 0 0,3-2-45 0 0,7-3 227 0 0,0-3-67 0 0,-1-4-65 0 0,-1-1-68 0 0,-1-3-68 0 0,-1-1-67 0 0,-2-2-69 0 0,-2 0-68 0 0,-6 1 148 0 0,-5 0-72 0 0,-2 14-105 0 0,1-1 1 0 0,0 1 0 0 0,-1 0-1 0 0,1-1 1 0 0,-1 1 0 0 0,0 0-1 0 0,1-1 1 0 0,-1 1 0 0 0,0 0-1 0 0,0-1 1 0 0,0 1 0 0 0,0 0-1 0 0,0 0 1 0 0,0 0 0 0 0,0 0-1 0 0,0 0 1 0 0,0 0 0 0 0,0 0-1 0 0,-1 1 1 0 0,1-1 0 0 0,0 0-1 0 0,-1 0 1 0 0,1 1 0 0 0,0-1-1 0 0,-1 1 1 0 0,1 0 0 0 0,-1-1-1 0 0,0 1-5 0 0,0 0 11 0 0,0 0 0 0 0,1 0 0 0 0,-1 0 0 0 0,0 0 0 0 0,1 0 0 0 0,-1 1-1 0 0,1-1 1 0 0,-1 1 0 0 0,1-1 0 0 0,-1 1 0 0 0,1 0 0 0 0,-1 0-11 0 0,-2 1-4 0 0,0 0 0 0 0,1 1 0 0 0,-1-1 1 0 0,1 1-1 0 0,0 0 0 0 0,0 0 0 0 0,-1 1 4 0 0,-1 3-15 0 0,0-1-1 0 0,1 0 1 0 0,0 1-1 0 0,0 0 1 0 0,1 0-1 0 0,-1 3 16 0 0,-3 6-32 0 0,2 1 0 0 0,-1 7 32 0 0,-2 11 27 0 0,3-12-12 0 0,3-6-30 0 0,0 0 1 0 0,1 9 14 0 0,4 16 52 0 0,2-22 36 0 0,2-1 59 0 0,2-5 66 0 0,4-2-70 0 0,2-1-59 0 0,1-1-43 0 0,-8-7-43 0 0,0 0 1 0 0,0 0-1 0 0,0 0 1 0 0,0-1-1 0 0,0 0 1 0 0,1-1 0 0 0,3 1 1 0 0,-7-2-191 0 0,-1 0 66 0 0,1 1 56 0 0,0-1 48 0 0,4 0 80 0 0,13-1 259 0 0,-16 1-272 0 0,1-1-67 0 0,-3 1-35 0 0,0-1-38 0 0,0 1-43 0 0,-1 0-49 0 0,2-1-74 0 0,-1 0-68 0 0,0 1-76 0 0,0-1-81 0 0,0 0-89 0 0,0 1-94 0 0,0-1-102 0 0,0 0-107 0 0,3-1-973 0 0,4-1-1049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47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51 8208 0 0,'-1'-2'124'0'0,"-6"-5"232"0"0,5 4-287 0 0,0 2-42 0 0,-3-4-4 0 0,0 1 45 0 0,-1 0 38 0 0,1 0 36 0 0,-2 0 65 0 0,0 0 36 0 0,-14-5 606 0 0,-1 5 11 0 0,7 4-391 0 0,2 3-198 0 0,6-1-190 0 0,1 0-42 0 0,-10 5 171 0 0,1 1-53 0 0,-2 2-20 0 0,-7 11 11 0 0,15-10-146 0 0,1 0-1 0 0,0 0 0 0 0,0 0 0 0 0,1 1 0 0 0,0 0 1 0 0,1 1-1 0 0,1-1 0 0 0,-3 10-1 0 0,2-4 4 0 0,1 0 0 0 0,1 0 0 0 0,0 8-4 0 0,0 25 45 0 0,5-29-91 0 0,2 1 107 0 0,3-1 95 0 0,3-2 82 0 0,4-3 68 0 0,3-4 55 0 0,-13-12-297 0 0,0 0 0 0 0,-1 0 1 0 0,1 1-1 0 0,0-2 0 0 0,1 1 1 0 0,-1 0-1 0 0,0-1 0 0 0,0 1 1 0 0,0-1-1 0 0,0 0 0 0 0,0 0 1 0 0,1 0-1 0 0,1-1-64 0 0,8-1 312 0 0,-1-1-53 0 0,1 0-51 0 0,-1-2-44 0 0,5-3 8 0 0,0-2-74 0 0,-2-1-58 0 0,0-2-42 0 0,-7 5-30 0 0,0-1 1 0 0,0 1-1 0 0,4-9 32 0 0,1-2-16 0 0,-1-5 64 0 0,-2 0 105 0 0,-5 11-133 0 0,6-20 44 0 0,-10 27-40 0 0,0 0 1 0 0,0 0-1 0 0,0 0 1 0 0,-1-6-25 0 0,0-43 74 0 0,0-6-80 0 0,0 61-56 0 0,0 0-13 0 0,1 8 56 0 0,3 12-88 0 0,-1-1 36 0 0,4 21-1 0 0,5 32 2 0 0,-6-47 96 0 0,1 8 49 0 0,-5-9 70 0 0,-1-14-8 0 0,1 0 0 0 0,0 0 1 0 0,2 6-138 0 0,5 14 310 0 0,-4-11-88 0 0,5 3-80 0 0,-8-17-147 0 0,1 0-42 0 0,-1 0-56 0 0,-1 0-68 0 0,0 1-52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47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6992 0 0,'0'0'157'0'0,"0"0"23"0"0,0 0 12 0 0,4 3-44 0 0,2 3-97 0 0,0 0-13 0 0,0 1 72 0 0,-1 0 65 0 0,-1 1 57 0 0,2 2 111 0 0,-1 0 59 0 0,0 3 141 0 0,2 6 349 0 0,2 15 618 0 0,-6-23-1050 0 0,-1 0-41 0 0,0-1-112 0 0,0-2-46 0 0,-1 1-52 0 0,1 0-61 0 0,-1-2-69 0 0,6 31 675 0 0,-2 0-51 0 0,-2-19-352 0 0,1 11 197 0 0,1 39 653 0 0,-4-49-794 0 0,-1 0 47 0 0,0-18-353 0 0,0-2-5 0 0,0 0 4 0 0,0 0 16 0 0,-2 3 73 0 0,-7-1 221 0 0,3-2-175 0 0,3 0-114 0 0,1-1-54 0 0,0 1-41 0 0,-5-7 202 0 0,1-1-57 0 0,-4-14 51 0 0,2-12-13 0 0,6 21-95 0 0,-1-12 19 0 0,2-1-47 0 0,2 13-66 0 0,0 0 1 0 0,1 1-1 0 0,1-3-20 0 0,11-31-30 0 0,-10 36 13 0 0,1 0 1 0 0,0 1-1 0 0,0-1 1 0 0,1 1-1 0 0,0 0 1 0 0,0 1 0 0 0,1 0-1 0 0,0 0 1 0 0,3-2 16 0 0,0 1-29 0 0,1 1 0 0 0,0 0 0 0 0,8-5 29 0 0,6 0-93 0 0,-11 7-7 0 0,0 0-47 0 0,0 1-58 0 0,1 0-67 0 0,-11 4-63 0 0,1 0-49 0 0,-1 1-69 0 0,1 0-89 0 0,-2-1 121 0 0,0 1-55 0 0,-1 0-60 0 0,1 0-67 0 0,0 0-184 0 0,-2 0 362 0 0,0 0-48 0 0,0 0-41 0 0,0 0-37 0 0,0 0-152 0 0,1 0-36 0 0,1 0-1604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48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1 171 8376 0 0,'0'0'162'0'0,"0"0"-67"0"0,1 0-44 0 0,3 0 1 0 0,-2 0-4 0 0,7 0-76 0 0,-1 0 36 0 0,9-1 104 0 0,-1-1 114 0 0,0-1 99 0 0,-1 1 50 0 0,0-2 57 0 0,10-3 381 0 0,14-8 599 0 0,-22 8-834 0 0,0-1-40 0 0,-1-1-75 0 0,-7 4-271 0 0,0-1-43 0 0,20-17 211 0 0,-18 12-182 0 0,-2-3 129 0 0,-7 5-31 0 0,-4 1-78 0 0,-3 0-67 0 0,-2 0-53 0 0,-7-2-34 0 0,-5 2-59 0 0,13 7 2 0 0,-1 0 25 0 0,1 1 33 0 0,-8 3 135 0 0,-4 5-47 0 0,2 4-57 0 0,10-7-67 0 0,1 0 0 0 0,1 1 0 0 0,-1-1-1 0 0,-3 7-8 0 0,2-3-11 0 0,1-1 0 0 0,1 2 0 0 0,0-1 0 0 0,-4 10 11 0 0,2 3 10 0 0,4-8-34 0 0,-1 0 0 0 0,2 1-1 0 0,0-1 1 0 0,0 1 0 0 0,2-1-1 0 0,-1 0 1 0 0,3 7 24 0 0,-2-15-6 0 0,1 0 1 0 0,-1 1-1 0 0,1-1 1 0 0,1 0-1 0 0,-1 0 1 0 0,1 0-1 0 0,4 5 6 0 0,-4-6 0 0 0,0-1 0 0 0,1 0 0 0 0,-1 0-1 0 0,1 0 1 0 0,0 0 0 0 0,0-1 0 0 0,1 1 0 0 0,-1-1 0 0 0,1 0 0 0 0,1 1 0 0 0,-1-2-197 0 0,0 1 76 0 0,0-1 66 0 0,0 1 56 0 0,0-1 53 0 0,1 0 41 0 0,12 4 329 0 0,-10-5-281 0 0,-4 0-93 0 0,1-1-38 0 0,-1 1-39 0 0,1-1-43 0 0,-1 0-48 0 0,0 0-55 0 0,1 0-79 0 0,0-1-77 0 0,-1 1-85 0 0,1-1-91 0 0,0 0-100 0 0,0 0-107 0 0,0 0-113 0 0,0-1-122 0 0,1 0-992 0 0,3-2-1102 0 0,-9 4 3040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48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10016 0 0,'0'0'230'0'0,"0"0"30"0"0,0 0 18 0 0,0 0-26 0 0,0 1-104 0 0,1 0-65 0 0,2 3 6 0 0,-2-2-11 0 0,7 13 442 0 0,-2 1-45 0 0,-1 0-42 0 0,-1 1-42 0 0,-1 0-39 0 0,0 0-39 0 0,-1 0-36 0 0,0 0-36 0 0,2 15 133 0 0,10 87 1971 0 0,-4 13-2345 0 0,-8-78 543 0 0,-2 1 38 0 0,0-42-359 0 0,1 1-42 0 0,3 27 224 0 0,-2-17-172 0 0,-1-8-40 0 0,0-3 5 0 0,-1 0 46 0 0,0-12-249 0 0,0-1-48 0 0,0 0-78 0 0,0 0 39 0 0,0 0 21 0 0,0 0-35 0 0,0 0-16 0 0,0 0-36 0 0,0 0-41 0 0,0 0-45 0 0,0 0-50 0 0,0 0-46 0 0,0 0-44 0 0,0 0-38 0 0,0 0-276 0 0,0 1-64 0 0,0-1-50 0 0,1 0-37 0 0,-1 1-1525 0 0,2 2-1351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51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10 7912 0 0,'-8'-3'417'0'0,"6"2"-360"0"0,0 0-35 0 0,-8-2-4 0 0,0 1 33 0 0,-9 3 137 0 0,-3 5 153 0 0,16-3-180 0 0,0 0 1 0 0,1 0-1 0 0,0 0 1 0 0,-5 4-162 0 0,-18 19 656 0 0,11-7-296 0 0,5-3-150 0 0,1 0-112 0 0,7-9-2 0 0,1 0 1 0 0,-1 0 0 0 0,1 1-1 0 0,0 2-96 0 0,-1 1 173 0 0,2 0 0 0 0,-1 0 0 0 0,2 0 0 0 0,-1 11-173 0 0,1-9 179 0 0,1 0 1 0 0,1 0-1 0 0,0 1 1 0 0,2 1-180 0 0,7 26 433 0 0,-6-31-456 0 0,1-1 41 0 0,5 7 123 0 0,-2-8 0 0 0,0-1 35 0 0,5 2 137 0 0,2-2 39 0 0,-11-6-230 0 0,1 0-1 0 0,-1 0 1 0 0,1 0 0 0 0,-1 0 0 0 0,1-1 0 0 0,0 0-122 0 0,17-1 434 0 0,-3-4-151 0 0,0-2-105 0 0,-11 3-124 0 0,-1 0-1 0 0,1-1 1 0 0,-1 1 0 0 0,0-1 0 0 0,-1-1-1 0 0,1 1 1 0 0,-1-1 0 0 0,0-1-1 0 0,-1 1 1 0 0,1-1 0 0 0,-1 0 0 0 0,-1 0-1 0 0,3-5-53 0 0,-2 4 62 0 0,-2 0 0 0 0,1-1-1 0 0,-1 1 1 0 0,2-8-62 0 0,0-13 97 0 0,-4 0-39 0 0,-4-1-47 0 0,-4 1-55 0 0,6 26-79 0 0,0 0 34 0 0,-1-3-10 0 0,0 0 78 0 0,-4-7 62 0 0,4 9-54 0 0,0 0-33 0 0,0-1-70 0 0,0 1-87 0 0,0 0-49 0 0,-1 0-86 0 0,1 0-100 0 0,0 1-112 0 0,-1-1-124 0 0,2 3 286 0 0,0-1-35 0 0,-1 0-38 0 0,1 1-38 0 0,0-1-40 0 0,-1 1-42 0 0,-1-3-1269 0 0,-2-1-1041 0 0,4 5 2804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16T19:29:51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0 104 10768 0 0,'0'1'246'0'0,"0"0"-83"0"0,0 2-48 0 0,0 5 69 0 0,1-5-80 0 0,0 5-138 0 0,0 1 40 0 0,0-1 37 0 0,0 0 33 0 0,2 9 168 0 0,0 0 104 0 0,1 0 72 0 0,-1-1 59 0 0,13 38 1243 0 0,-8-32-1035 0 0,-3-11-376 0 0,0 0-36 0 0,0 0-44 0 0,1-1-51 0 0,-5-8-227 0 0,0 0 34 0 0,1 2 77 0 0,0-1 136 0 0,1 1 250 0 0,0-4-42 0 0,-2-1-169 0 0,0-4-28 0 0,-1 2-158 0 0,0-1-44 0 0,0-33 83 0 0,0 6-83 0 0,0 1-51 0 0,1 0-43 0 0,2 0-35 0 0,5-17-127 0 0,-5 35 138 0 0,1 0 1 0 0,0 1 0 0 0,1-1-1 0 0,6-10 109 0 0,-8 18-18 0 0,0-1 0 0 0,0 1-1 0 0,1 0 1 0 0,-1 0-1 0 0,1 0 1 0 0,0 0 0 0 0,0 1-1 0 0,0 0 1 0 0,1-1-1 0 0,-1 2 1 0 0,1-1-1 0 0,0 0 1 0 0,0 1 0 0 0,0 0-1 0 0,0 0 1 0 0,3 0 18 0 0,3-2-32 0 0,0 2 0 0 0,0 0 0 0 0,1 0 0 0 0,-1 1 0 0 0,1 0 0 0 0,0 1 0 0 0,2 1 32 0 0,21 3-69 0 0,1 5 84 0 0,0 4 75 0 0,-2 5 70 0 0,-3 5 60 0 0,-5 3 54 0 0,-6 5 45 0 0,-17-25-229 0 0,0 1 0 0 0,0-1-1 0 0,-1 1 1 0 0,1 2-90 0 0,0 3 190 0 0,-1 0 0 0 0,1 13-190 0 0,-2 7 299 0 0,-3-5 3 0 0,-3 2 66 0 0,1-3-133 0 0,3-19-185 0 0,0 0 1 0 0,0-1-1 0 0,-1 1 1 0 0,0 0-1 0 0,0 0 1 0 0,0-1-1 0 0,-1 1-50 0 0,1-4 14 0 0,0 1 41 0 0,-6 11 226 0 0,6-9-230 0 0,2-5 25 0 0,0-1-1 0 0,0 0-10 0 0,0 0-1 0 0,0 0 0 0 0,0 0-28 0 0,0 0-117 0 0,0 0-51 0 0,0 0-11 0 0,0 0 47 0 0,0 0 3 0 0,0 0-77 0 0,0 0-41 0 0,0 0-259 0 0,0 0 355 0 0,0 0 2 0 0,0 0-21 0 0,0 0-50 0 0,0 0-16 0 0,0 0-50 0 0,0 0-57 0 0,0 0-66 0 0,0 0-68 0 0,0 0-65 0 0,0 0-58 0 0,0 0-49 0 0,0 0-180 0 0,0 0-49 0 0,0 0-217 0 0,0 0-582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1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3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6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0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2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3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7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F8179-0BAE-4027-A232-30FB43E3C433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240C8-9B3E-4AEA-9494-F585B8257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1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0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6" Type="http://schemas.openxmlformats.org/officeDocument/2006/relationships/customXml" Target="../ink/ink7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5" Type="http://schemas.openxmlformats.org/officeDocument/2006/relationships/image" Target="../media/image2.png"/><Relationship Id="rId90" Type="http://schemas.openxmlformats.org/officeDocument/2006/relationships/customXml" Target="../ink/ink44.xml"/><Relationship Id="rId95" Type="http://schemas.openxmlformats.org/officeDocument/2006/relationships/image" Target="../media/image47.png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8.xml"/><Relationship Id="rId80" Type="http://schemas.openxmlformats.org/officeDocument/2006/relationships/customXml" Target="../ink/ink39.xml"/><Relationship Id="rId85" Type="http://schemas.openxmlformats.org/officeDocument/2006/relationships/image" Target="../media/image42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3.xml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119" Type="http://schemas.openxmlformats.org/officeDocument/2006/relationships/image" Target="../media/image59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8.xml"/><Relationship Id="rId81" Type="http://schemas.openxmlformats.org/officeDocument/2006/relationships/image" Target="../media/image40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7.png"/><Relationship Id="rId76" Type="http://schemas.openxmlformats.org/officeDocument/2006/relationships/customXml" Target="../ink/ink37.xml"/><Relationship Id="rId97" Type="http://schemas.openxmlformats.org/officeDocument/2006/relationships/image" Target="../media/image48.png"/><Relationship Id="rId104" Type="http://schemas.openxmlformats.org/officeDocument/2006/relationships/customXml" Target="../ink/ink51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2.png"/><Relationship Id="rId66" Type="http://schemas.openxmlformats.org/officeDocument/2006/relationships/customXml" Target="../ink/ink32.xml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" Type="http://schemas.openxmlformats.org/officeDocument/2006/relationships/image" Target="../media/image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105" Type="http://schemas.openxmlformats.org/officeDocument/2006/relationships/image" Target="../media/image52.png"/><Relationship Id="rId8" Type="http://schemas.openxmlformats.org/officeDocument/2006/relationships/customXml" Target="../ink/ink3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98" Type="http://schemas.openxmlformats.org/officeDocument/2006/relationships/customXml" Target="../ink/ink48.xml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116" Type="http://schemas.openxmlformats.org/officeDocument/2006/relationships/customXml" Target="../ink/ink57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106" Type="http://schemas.openxmlformats.org/officeDocument/2006/relationships/customXml" Target="../ink/ink5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.png"/><Relationship Id="rId299" Type="http://schemas.openxmlformats.org/officeDocument/2006/relationships/image" Target="../media/image158.png"/><Relationship Id="rId21" Type="http://schemas.openxmlformats.org/officeDocument/2006/relationships/image" Target="../media/image1910.png"/><Relationship Id="rId63" Type="http://schemas.openxmlformats.org/officeDocument/2006/relationships/image" Target="../media/image400.png"/><Relationship Id="rId159" Type="http://schemas.openxmlformats.org/officeDocument/2006/relationships/image" Target="../media/image88.png"/><Relationship Id="rId324" Type="http://schemas.openxmlformats.org/officeDocument/2006/relationships/customXml" Target="../ink/ink219.xml"/><Relationship Id="rId366" Type="http://schemas.openxmlformats.org/officeDocument/2006/relationships/customXml" Target="../ink/ink240.xml"/><Relationship Id="rId170" Type="http://schemas.openxmlformats.org/officeDocument/2006/relationships/customXml" Target="../ink/ink142.xml"/><Relationship Id="rId226" Type="http://schemas.openxmlformats.org/officeDocument/2006/relationships/customXml" Target="../ink/ink170.xml"/><Relationship Id="rId268" Type="http://schemas.openxmlformats.org/officeDocument/2006/relationships/customXml" Target="../ink/ink191.xml"/><Relationship Id="rId32" Type="http://schemas.openxmlformats.org/officeDocument/2006/relationships/customXml" Target="../ink/ink73.xml"/><Relationship Id="rId74" Type="http://schemas.openxmlformats.org/officeDocument/2006/relationships/customXml" Target="../ink/ink94.xml"/><Relationship Id="rId128" Type="http://schemas.openxmlformats.org/officeDocument/2006/relationships/customXml" Target="../ink/ink121.xml"/><Relationship Id="rId335" Type="http://schemas.openxmlformats.org/officeDocument/2006/relationships/image" Target="../media/image176.png"/><Relationship Id="rId5" Type="http://schemas.openxmlformats.org/officeDocument/2006/relationships/image" Target="../media/image1110.png"/><Relationship Id="rId181" Type="http://schemas.openxmlformats.org/officeDocument/2006/relationships/image" Target="../media/image99.png"/><Relationship Id="rId237" Type="http://schemas.openxmlformats.org/officeDocument/2006/relationships/image" Target="../media/image127.png"/><Relationship Id="rId279" Type="http://schemas.openxmlformats.org/officeDocument/2006/relationships/image" Target="../media/image148.png"/><Relationship Id="rId43" Type="http://schemas.openxmlformats.org/officeDocument/2006/relationships/image" Target="../media/image309.png"/><Relationship Id="rId139" Type="http://schemas.openxmlformats.org/officeDocument/2006/relationships/image" Target="../media/image78.png"/><Relationship Id="rId290" Type="http://schemas.openxmlformats.org/officeDocument/2006/relationships/customXml" Target="../ink/ink202.xml"/><Relationship Id="rId304" Type="http://schemas.openxmlformats.org/officeDocument/2006/relationships/customXml" Target="../ink/ink209.xml"/><Relationship Id="rId346" Type="http://schemas.openxmlformats.org/officeDocument/2006/relationships/customXml" Target="../ink/ink230.xml"/><Relationship Id="rId85" Type="http://schemas.openxmlformats.org/officeDocument/2006/relationships/image" Target="../media/image510.png"/><Relationship Id="rId150" Type="http://schemas.openxmlformats.org/officeDocument/2006/relationships/customXml" Target="../ink/ink132.xml"/><Relationship Id="rId192" Type="http://schemas.openxmlformats.org/officeDocument/2006/relationships/customXml" Target="../ink/ink153.xml"/><Relationship Id="rId206" Type="http://schemas.openxmlformats.org/officeDocument/2006/relationships/customXml" Target="../ink/ink160.xml"/><Relationship Id="rId248" Type="http://schemas.openxmlformats.org/officeDocument/2006/relationships/customXml" Target="../ink/ink181.xml"/><Relationship Id="rId12" Type="http://schemas.openxmlformats.org/officeDocument/2006/relationships/customXml" Target="../ink/ink63.xml"/><Relationship Id="rId108" Type="http://schemas.openxmlformats.org/officeDocument/2006/relationships/customXml" Target="../ink/ink111.xml"/><Relationship Id="rId315" Type="http://schemas.openxmlformats.org/officeDocument/2006/relationships/image" Target="../media/image166.png"/><Relationship Id="rId357" Type="http://schemas.openxmlformats.org/officeDocument/2006/relationships/image" Target="../media/image187.png"/><Relationship Id="rId54" Type="http://schemas.openxmlformats.org/officeDocument/2006/relationships/customXml" Target="../ink/ink84.xml"/><Relationship Id="rId96" Type="http://schemas.openxmlformats.org/officeDocument/2006/relationships/customXml" Target="../ink/ink105.xml"/><Relationship Id="rId161" Type="http://schemas.openxmlformats.org/officeDocument/2006/relationships/image" Target="../media/image89.png"/><Relationship Id="rId217" Type="http://schemas.openxmlformats.org/officeDocument/2006/relationships/image" Target="../media/image117.png"/><Relationship Id="rId259" Type="http://schemas.openxmlformats.org/officeDocument/2006/relationships/image" Target="../media/image138.png"/><Relationship Id="rId23" Type="http://schemas.openxmlformats.org/officeDocument/2006/relationships/image" Target="../media/image2010.png"/><Relationship Id="rId119" Type="http://schemas.openxmlformats.org/officeDocument/2006/relationships/image" Target="../media/image68.png"/><Relationship Id="rId270" Type="http://schemas.openxmlformats.org/officeDocument/2006/relationships/customXml" Target="../ink/ink192.xml"/><Relationship Id="rId326" Type="http://schemas.openxmlformats.org/officeDocument/2006/relationships/customXml" Target="../ink/ink220.xml"/><Relationship Id="rId65" Type="http://schemas.openxmlformats.org/officeDocument/2006/relationships/image" Target="../media/image410.png"/><Relationship Id="rId130" Type="http://schemas.openxmlformats.org/officeDocument/2006/relationships/customXml" Target="../ink/ink122.xml"/><Relationship Id="rId368" Type="http://schemas.openxmlformats.org/officeDocument/2006/relationships/customXml" Target="../ink/ink241.xml"/><Relationship Id="rId172" Type="http://schemas.openxmlformats.org/officeDocument/2006/relationships/customXml" Target="../ink/ink143.xml"/><Relationship Id="rId228" Type="http://schemas.openxmlformats.org/officeDocument/2006/relationships/customXml" Target="../ink/ink171.xml"/><Relationship Id="rId281" Type="http://schemas.openxmlformats.org/officeDocument/2006/relationships/image" Target="../media/image149.png"/><Relationship Id="rId337" Type="http://schemas.openxmlformats.org/officeDocument/2006/relationships/image" Target="../media/image177.png"/><Relationship Id="rId34" Type="http://schemas.openxmlformats.org/officeDocument/2006/relationships/customXml" Target="../ink/ink74.xml"/><Relationship Id="rId76" Type="http://schemas.openxmlformats.org/officeDocument/2006/relationships/customXml" Target="../ink/ink95.xml"/><Relationship Id="rId141" Type="http://schemas.openxmlformats.org/officeDocument/2006/relationships/image" Target="../media/image79.png"/><Relationship Id="rId7" Type="http://schemas.openxmlformats.org/officeDocument/2006/relationships/image" Target="../media/image1210.png"/><Relationship Id="rId183" Type="http://schemas.openxmlformats.org/officeDocument/2006/relationships/image" Target="../media/image100.png"/><Relationship Id="rId239" Type="http://schemas.openxmlformats.org/officeDocument/2006/relationships/image" Target="../media/image128.png"/><Relationship Id="rId250" Type="http://schemas.openxmlformats.org/officeDocument/2006/relationships/customXml" Target="../ink/ink182.xml"/><Relationship Id="rId292" Type="http://schemas.openxmlformats.org/officeDocument/2006/relationships/customXml" Target="../ink/ink203.xml"/><Relationship Id="rId306" Type="http://schemas.openxmlformats.org/officeDocument/2006/relationships/customXml" Target="../ink/ink210.xml"/><Relationship Id="rId45" Type="http://schemas.openxmlformats.org/officeDocument/2006/relationships/image" Target="../media/image310.png"/><Relationship Id="rId87" Type="http://schemas.openxmlformats.org/officeDocument/2006/relationships/image" Target="../media/image520.png"/><Relationship Id="rId110" Type="http://schemas.openxmlformats.org/officeDocument/2006/relationships/customXml" Target="../ink/ink112.xml"/><Relationship Id="rId348" Type="http://schemas.openxmlformats.org/officeDocument/2006/relationships/customXml" Target="../ink/ink231.xml"/><Relationship Id="rId152" Type="http://schemas.openxmlformats.org/officeDocument/2006/relationships/customXml" Target="../ink/ink133.xml"/><Relationship Id="rId194" Type="http://schemas.openxmlformats.org/officeDocument/2006/relationships/customXml" Target="../ink/ink154.xml"/><Relationship Id="rId208" Type="http://schemas.openxmlformats.org/officeDocument/2006/relationships/customXml" Target="../ink/ink161.xml"/><Relationship Id="rId261" Type="http://schemas.openxmlformats.org/officeDocument/2006/relationships/image" Target="../media/image139.png"/><Relationship Id="rId14" Type="http://schemas.openxmlformats.org/officeDocument/2006/relationships/customXml" Target="../ink/ink64.xml"/><Relationship Id="rId56" Type="http://schemas.openxmlformats.org/officeDocument/2006/relationships/customXml" Target="../ink/ink85.xml"/><Relationship Id="rId317" Type="http://schemas.openxmlformats.org/officeDocument/2006/relationships/image" Target="../media/image167.png"/><Relationship Id="rId359" Type="http://schemas.openxmlformats.org/officeDocument/2006/relationships/image" Target="../media/image188.png"/><Relationship Id="rId98" Type="http://schemas.openxmlformats.org/officeDocument/2006/relationships/customXml" Target="../ink/ink106.xml"/><Relationship Id="rId121" Type="http://schemas.openxmlformats.org/officeDocument/2006/relationships/image" Target="../media/image69.png"/><Relationship Id="rId163" Type="http://schemas.openxmlformats.org/officeDocument/2006/relationships/image" Target="../media/image90.png"/><Relationship Id="rId219" Type="http://schemas.openxmlformats.org/officeDocument/2006/relationships/image" Target="../media/image118.png"/><Relationship Id="rId370" Type="http://schemas.openxmlformats.org/officeDocument/2006/relationships/customXml" Target="../ink/ink242.xml"/><Relationship Id="rId230" Type="http://schemas.openxmlformats.org/officeDocument/2006/relationships/customXml" Target="../ink/ink172.xml"/><Relationship Id="rId25" Type="http://schemas.openxmlformats.org/officeDocument/2006/relationships/image" Target="../media/image2110.png"/><Relationship Id="rId67" Type="http://schemas.openxmlformats.org/officeDocument/2006/relationships/image" Target="../media/image420.png"/><Relationship Id="rId272" Type="http://schemas.openxmlformats.org/officeDocument/2006/relationships/customXml" Target="../ink/ink193.xml"/><Relationship Id="rId328" Type="http://schemas.openxmlformats.org/officeDocument/2006/relationships/customXml" Target="../ink/ink221.xml"/><Relationship Id="rId132" Type="http://schemas.openxmlformats.org/officeDocument/2006/relationships/customXml" Target="../ink/ink123.xml"/><Relationship Id="rId174" Type="http://schemas.openxmlformats.org/officeDocument/2006/relationships/customXml" Target="../ink/ink144.xml"/><Relationship Id="rId241" Type="http://schemas.openxmlformats.org/officeDocument/2006/relationships/image" Target="../media/image129.png"/><Relationship Id="rId15" Type="http://schemas.openxmlformats.org/officeDocument/2006/relationships/image" Target="../media/image1610.png"/><Relationship Id="rId36" Type="http://schemas.openxmlformats.org/officeDocument/2006/relationships/customXml" Target="../ink/ink75.xml"/><Relationship Id="rId57" Type="http://schemas.openxmlformats.org/officeDocument/2006/relationships/image" Target="../media/image370.png"/><Relationship Id="rId262" Type="http://schemas.openxmlformats.org/officeDocument/2006/relationships/customXml" Target="../ink/ink188.xml"/><Relationship Id="rId283" Type="http://schemas.openxmlformats.org/officeDocument/2006/relationships/image" Target="../media/image150.png"/><Relationship Id="rId318" Type="http://schemas.openxmlformats.org/officeDocument/2006/relationships/customXml" Target="../ink/ink216.xml"/><Relationship Id="rId339" Type="http://schemas.openxmlformats.org/officeDocument/2006/relationships/image" Target="../media/image178.png"/><Relationship Id="rId78" Type="http://schemas.openxmlformats.org/officeDocument/2006/relationships/customXml" Target="../ink/ink96.xml"/><Relationship Id="rId99" Type="http://schemas.openxmlformats.org/officeDocument/2006/relationships/image" Target="../media/image580.png"/><Relationship Id="rId101" Type="http://schemas.openxmlformats.org/officeDocument/2006/relationships/image" Target="../media/image590.png"/><Relationship Id="rId122" Type="http://schemas.openxmlformats.org/officeDocument/2006/relationships/customXml" Target="../ink/ink118.xml"/><Relationship Id="rId143" Type="http://schemas.openxmlformats.org/officeDocument/2006/relationships/image" Target="../media/image80.png"/><Relationship Id="rId164" Type="http://schemas.openxmlformats.org/officeDocument/2006/relationships/customXml" Target="../ink/ink139.xml"/><Relationship Id="rId185" Type="http://schemas.openxmlformats.org/officeDocument/2006/relationships/image" Target="../media/image101.png"/><Relationship Id="rId350" Type="http://schemas.openxmlformats.org/officeDocument/2006/relationships/customXml" Target="../ink/ink232.xml"/><Relationship Id="rId371" Type="http://schemas.openxmlformats.org/officeDocument/2006/relationships/image" Target="../media/image194.png"/><Relationship Id="rId9" Type="http://schemas.openxmlformats.org/officeDocument/2006/relationships/image" Target="../media/image1310.png"/><Relationship Id="rId210" Type="http://schemas.openxmlformats.org/officeDocument/2006/relationships/customXml" Target="../ink/ink162.xml"/><Relationship Id="rId26" Type="http://schemas.openxmlformats.org/officeDocument/2006/relationships/customXml" Target="../ink/ink70.xml"/><Relationship Id="rId231" Type="http://schemas.openxmlformats.org/officeDocument/2006/relationships/image" Target="../media/image124.png"/><Relationship Id="rId252" Type="http://schemas.openxmlformats.org/officeDocument/2006/relationships/customXml" Target="../ink/ink183.xml"/><Relationship Id="rId273" Type="http://schemas.openxmlformats.org/officeDocument/2006/relationships/image" Target="../media/image145.png"/><Relationship Id="rId294" Type="http://schemas.openxmlformats.org/officeDocument/2006/relationships/customXml" Target="../ink/ink204.xml"/><Relationship Id="rId308" Type="http://schemas.openxmlformats.org/officeDocument/2006/relationships/customXml" Target="../ink/ink211.xml"/><Relationship Id="rId329" Type="http://schemas.openxmlformats.org/officeDocument/2006/relationships/image" Target="../media/image173.png"/><Relationship Id="rId47" Type="http://schemas.openxmlformats.org/officeDocument/2006/relationships/image" Target="../media/image320.png"/><Relationship Id="rId68" Type="http://schemas.openxmlformats.org/officeDocument/2006/relationships/customXml" Target="../ink/ink91.xml"/><Relationship Id="rId89" Type="http://schemas.openxmlformats.org/officeDocument/2006/relationships/image" Target="../media/image530.png"/><Relationship Id="rId112" Type="http://schemas.openxmlformats.org/officeDocument/2006/relationships/customXml" Target="../ink/ink113.xml"/><Relationship Id="rId133" Type="http://schemas.openxmlformats.org/officeDocument/2006/relationships/image" Target="../media/image75.png"/><Relationship Id="rId154" Type="http://schemas.openxmlformats.org/officeDocument/2006/relationships/customXml" Target="../ink/ink134.xml"/><Relationship Id="rId175" Type="http://schemas.openxmlformats.org/officeDocument/2006/relationships/image" Target="../media/image96.png"/><Relationship Id="rId340" Type="http://schemas.openxmlformats.org/officeDocument/2006/relationships/customXml" Target="../ink/ink227.xml"/><Relationship Id="rId361" Type="http://schemas.openxmlformats.org/officeDocument/2006/relationships/image" Target="../media/image189.png"/><Relationship Id="rId196" Type="http://schemas.openxmlformats.org/officeDocument/2006/relationships/customXml" Target="../ink/ink155.xml"/><Relationship Id="rId200" Type="http://schemas.openxmlformats.org/officeDocument/2006/relationships/customXml" Target="../ink/ink157.xml"/><Relationship Id="rId16" Type="http://schemas.openxmlformats.org/officeDocument/2006/relationships/customXml" Target="../ink/ink65.xml"/><Relationship Id="rId221" Type="http://schemas.openxmlformats.org/officeDocument/2006/relationships/image" Target="../media/image119.png"/><Relationship Id="rId242" Type="http://schemas.openxmlformats.org/officeDocument/2006/relationships/customXml" Target="../ink/ink178.xml"/><Relationship Id="rId263" Type="http://schemas.openxmlformats.org/officeDocument/2006/relationships/image" Target="../media/image140.png"/><Relationship Id="rId284" Type="http://schemas.openxmlformats.org/officeDocument/2006/relationships/customXml" Target="../ink/ink199.xml"/><Relationship Id="rId319" Type="http://schemas.openxmlformats.org/officeDocument/2006/relationships/image" Target="../media/image168.png"/><Relationship Id="rId37" Type="http://schemas.openxmlformats.org/officeDocument/2006/relationships/image" Target="../media/image2710.png"/><Relationship Id="rId58" Type="http://schemas.openxmlformats.org/officeDocument/2006/relationships/customXml" Target="../ink/ink86.xml"/><Relationship Id="rId79" Type="http://schemas.openxmlformats.org/officeDocument/2006/relationships/image" Target="../media/image480.png"/><Relationship Id="rId102" Type="http://schemas.openxmlformats.org/officeDocument/2006/relationships/customXml" Target="../ink/ink108.xml"/><Relationship Id="rId123" Type="http://schemas.openxmlformats.org/officeDocument/2006/relationships/image" Target="../media/image70.png"/><Relationship Id="rId144" Type="http://schemas.openxmlformats.org/officeDocument/2006/relationships/customXml" Target="../ink/ink129.xml"/><Relationship Id="rId330" Type="http://schemas.openxmlformats.org/officeDocument/2006/relationships/customXml" Target="../ink/ink222.xml"/><Relationship Id="rId90" Type="http://schemas.openxmlformats.org/officeDocument/2006/relationships/customXml" Target="../ink/ink102.xml"/><Relationship Id="rId165" Type="http://schemas.openxmlformats.org/officeDocument/2006/relationships/image" Target="../media/image91.png"/><Relationship Id="rId186" Type="http://schemas.openxmlformats.org/officeDocument/2006/relationships/customXml" Target="../ink/ink150.xml"/><Relationship Id="rId351" Type="http://schemas.openxmlformats.org/officeDocument/2006/relationships/image" Target="../media/image184.png"/><Relationship Id="rId211" Type="http://schemas.openxmlformats.org/officeDocument/2006/relationships/image" Target="../media/image114.png"/><Relationship Id="rId232" Type="http://schemas.openxmlformats.org/officeDocument/2006/relationships/customXml" Target="../ink/ink173.xml"/><Relationship Id="rId253" Type="http://schemas.openxmlformats.org/officeDocument/2006/relationships/image" Target="../media/image135.png"/><Relationship Id="rId274" Type="http://schemas.openxmlformats.org/officeDocument/2006/relationships/customXml" Target="../ink/ink194.xml"/><Relationship Id="rId295" Type="http://schemas.openxmlformats.org/officeDocument/2006/relationships/image" Target="../media/image156.png"/><Relationship Id="rId309" Type="http://schemas.openxmlformats.org/officeDocument/2006/relationships/image" Target="../media/image163.png"/><Relationship Id="rId27" Type="http://schemas.openxmlformats.org/officeDocument/2006/relationships/image" Target="../media/image2210.png"/><Relationship Id="rId48" Type="http://schemas.openxmlformats.org/officeDocument/2006/relationships/customXml" Target="../ink/ink81.xml"/><Relationship Id="rId69" Type="http://schemas.openxmlformats.org/officeDocument/2006/relationships/image" Target="../media/image430.png"/><Relationship Id="rId113" Type="http://schemas.openxmlformats.org/officeDocument/2006/relationships/image" Target="../media/image65.png"/><Relationship Id="rId134" Type="http://schemas.openxmlformats.org/officeDocument/2006/relationships/customXml" Target="../ink/ink124.xml"/><Relationship Id="rId320" Type="http://schemas.openxmlformats.org/officeDocument/2006/relationships/customXml" Target="../ink/ink217.xml"/><Relationship Id="rId80" Type="http://schemas.openxmlformats.org/officeDocument/2006/relationships/customXml" Target="../ink/ink97.xml"/><Relationship Id="rId155" Type="http://schemas.openxmlformats.org/officeDocument/2006/relationships/image" Target="../media/image86.png"/><Relationship Id="rId176" Type="http://schemas.openxmlformats.org/officeDocument/2006/relationships/customXml" Target="../ink/ink145.xml"/><Relationship Id="rId197" Type="http://schemas.openxmlformats.org/officeDocument/2006/relationships/image" Target="../media/image107.png"/><Relationship Id="rId341" Type="http://schemas.openxmlformats.org/officeDocument/2006/relationships/image" Target="../media/image179.png"/><Relationship Id="rId362" Type="http://schemas.openxmlformats.org/officeDocument/2006/relationships/customXml" Target="../ink/ink238.xml"/><Relationship Id="rId201" Type="http://schemas.openxmlformats.org/officeDocument/2006/relationships/image" Target="../media/image109.png"/><Relationship Id="rId222" Type="http://schemas.openxmlformats.org/officeDocument/2006/relationships/customXml" Target="../ink/ink168.xml"/><Relationship Id="rId243" Type="http://schemas.openxmlformats.org/officeDocument/2006/relationships/image" Target="../media/image130.png"/><Relationship Id="rId264" Type="http://schemas.openxmlformats.org/officeDocument/2006/relationships/customXml" Target="../ink/ink189.xml"/><Relationship Id="rId285" Type="http://schemas.openxmlformats.org/officeDocument/2006/relationships/image" Target="../media/image151.png"/><Relationship Id="rId17" Type="http://schemas.openxmlformats.org/officeDocument/2006/relationships/image" Target="../media/image1710.png"/><Relationship Id="rId38" Type="http://schemas.openxmlformats.org/officeDocument/2006/relationships/customXml" Target="../ink/ink76.xml"/><Relationship Id="rId59" Type="http://schemas.openxmlformats.org/officeDocument/2006/relationships/image" Target="../media/image380.png"/><Relationship Id="rId103" Type="http://schemas.openxmlformats.org/officeDocument/2006/relationships/image" Target="../media/image600.png"/><Relationship Id="rId124" Type="http://schemas.openxmlformats.org/officeDocument/2006/relationships/customXml" Target="../ink/ink119.xml"/><Relationship Id="rId310" Type="http://schemas.openxmlformats.org/officeDocument/2006/relationships/customXml" Target="../ink/ink212.xml"/><Relationship Id="rId70" Type="http://schemas.openxmlformats.org/officeDocument/2006/relationships/customXml" Target="../ink/ink92.xml"/><Relationship Id="rId91" Type="http://schemas.openxmlformats.org/officeDocument/2006/relationships/image" Target="../media/image540.png"/><Relationship Id="rId145" Type="http://schemas.openxmlformats.org/officeDocument/2006/relationships/image" Target="../media/image81.png"/><Relationship Id="rId166" Type="http://schemas.openxmlformats.org/officeDocument/2006/relationships/customXml" Target="../ink/ink140.xml"/><Relationship Id="rId187" Type="http://schemas.openxmlformats.org/officeDocument/2006/relationships/image" Target="../media/image102.png"/><Relationship Id="rId331" Type="http://schemas.openxmlformats.org/officeDocument/2006/relationships/image" Target="../media/image174.png"/><Relationship Id="rId352" Type="http://schemas.openxmlformats.org/officeDocument/2006/relationships/customXml" Target="../ink/ink233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3.xml"/><Relationship Id="rId233" Type="http://schemas.openxmlformats.org/officeDocument/2006/relationships/image" Target="../media/image125.png"/><Relationship Id="rId254" Type="http://schemas.openxmlformats.org/officeDocument/2006/relationships/customXml" Target="../ink/ink184.xml"/><Relationship Id="rId28" Type="http://schemas.openxmlformats.org/officeDocument/2006/relationships/customXml" Target="../ink/ink71.xml"/><Relationship Id="rId49" Type="http://schemas.openxmlformats.org/officeDocument/2006/relationships/image" Target="../media/image330.png"/><Relationship Id="rId114" Type="http://schemas.openxmlformats.org/officeDocument/2006/relationships/customXml" Target="../ink/ink114.xml"/><Relationship Id="rId275" Type="http://schemas.openxmlformats.org/officeDocument/2006/relationships/image" Target="../media/image146.png"/><Relationship Id="rId296" Type="http://schemas.openxmlformats.org/officeDocument/2006/relationships/customXml" Target="../ink/ink205.xml"/><Relationship Id="rId300" Type="http://schemas.openxmlformats.org/officeDocument/2006/relationships/customXml" Target="../ink/ink207.xml"/><Relationship Id="rId60" Type="http://schemas.openxmlformats.org/officeDocument/2006/relationships/customXml" Target="../ink/ink87.xml"/><Relationship Id="rId81" Type="http://schemas.openxmlformats.org/officeDocument/2006/relationships/image" Target="../media/image490.png"/><Relationship Id="rId135" Type="http://schemas.openxmlformats.org/officeDocument/2006/relationships/image" Target="../media/image76.png"/><Relationship Id="rId156" Type="http://schemas.openxmlformats.org/officeDocument/2006/relationships/customXml" Target="../ink/ink135.xml"/><Relationship Id="rId177" Type="http://schemas.openxmlformats.org/officeDocument/2006/relationships/image" Target="../media/image97.png"/><Relationship Id="rId198" Type="http://schemas.openxmlformats.org/officeDocument/2006/relationships/customXml" Target="../ink/ink156.xml"/><Relationship Id="rId321" Type="http://schemas.openxmlformats.org/officeDocument/2006/relationships/image" Target="../media/image169.png"/><Relationship Id="rId342" Type="http://schemas.openxmlformats.org/officeDocument/2006/relationships/customXml" Target="../ink/ink228.xml"/><Relationship Id="rId363" Type="http://schemas.openxmlformats.org/officeDocument/2006/relationships/image" Target="../media/image190.png"/><Relationship Id="rId202" Type="http://schemas.openxmlformats.org/officeDocument/2006/relationships/customXml" Target="../ink/ink158.xml"/><Relationship Id="rId223" Type="http://schemas.openxmlformats.org/officeDocument/2006/relationships/image" Target="../media/image120.png"/><Relationship Id="rId244" Type="http://schemas.openxmlformats.org/officeDocument/2006/relationships/customXml" Target="../ink/ink179.xml"/><Relationship Id="rId18" Type="http://schemas.openxmlformats.org/officeDocument/2006/relationships/customXml" Target="../ink/ink66.xml"/><Relationship Id="rId39" Type="http://schemas.openxmlformats.org/officeDocument/2006/relationships/image" Target="../media/image2810.png"/><Relationship Id="rId265" Type="http://schemas.openxmlformats.org/officeDocument/2006/relationships/image" Target="../media/image141.png"/><Relationship Id="rId286" Type="http://schemas.openxmlformats.org/officeDocument/2006/relationships/customXml" Target="../ink/ink200.xml"/><Relationship Id="rId50" Type="http://schemas.openxmlformats.org/officeDocument/2006/relationships/customXml" Target="../ink/ink82.xml"/><Relationship Id="rId104" Type="http://schemas.openxmlformats.org/officeDocument/2006/relationships/customXml" Target="../ink/ink109.xml"/><Relationship Id="rId125" Type="http://schemas.openxmlformats.org/officeDocument/2006/relationships/image" Target="../media/image71.png"/><Relationship Id="rId146" Type="http://schemas.openxmlformats.org/officeDocument/2006/relationships/customXml" Target="../ink/ink130.xml"/><Relationship Id="rId167" Type="http://schemas.openxmlformats.org/officeDocument/2006/relationships/image" Target="../media/image92.png"/><Relationship Id="rId188" Type="http://schemas.openxmlformats.org/officeDocument/2006/relationships/customXml" Target="../ink/ink151.xml"/><Relationship Id="rId311" Type="http://schemas.openxmlformats.org/officeDocument/2006/relationships/image" Target="../media/image164.png"/><Relationship Id="rId332" Type="http://schemas.openxmlformats.org/officeDocument/2006/relationships/customXml" Target="../ink/ink223.xml"/><Relationship Id="rId353" Type="http://schemas.openxmlformats.org/officeDocument/2006/relationships/image" Target="../media/image185.png"/><Relationship Id="rId71" Type="http://schemas.openxmlformats.org/officeDocument/2006/relationships/image" Target="../media/image440.png"/><Relationship Id="rId92" Type="http://schemas.openxmlformats.org/officeDocument/2006/relationships/customXml" Target="../ink/ink103.xml"/><Relationship Id="rId213" Type="http://schemas.openxmlformats.org/officeDocument/2006/relationships/image" Target="../media/image115.png"/><Relationship Id="rId234" Type="http://schemas.openxmlformats.org/officeDocument/2006/relationships/customXml" Target="../ink/ink174.xml"/><Relationship Id="rId2" Type="http://schemas.openxmlformats.org/officeDocument/2006/relationships/customXml" Target="../ink/ink59.xml"/><Relationship Id="rId29" Type="http://schemas.openxmlformats.org/officeDocument/2006/relationships/image" Target="../media/image2310.png"/><Relationship Id="rId255" Type="http://schemas.openxmlformats.org/officeDocument/2006/relationships/image" Target="../media/image136.png"/><Relationship Id="rId276" Type="http://schemas.openxmlformats.org/officeDocument/2006/relationships/customXml" Target="../ink/ink195.xml"/><Relationship Id="rId297" Type="http://schemas.openxmlformats.org/officeDocument/2006/relationships/image" Target="../media/image157.png"/><Relationship Id="rId40" Type="http://schemas.openxmlformats.org/officeDocument/2006/relationships/customXml" Target="../ink/ink77.xml"/><Relationship Id="rId115" Type="http://schemas.openxmlformats.org/officeDocument/2006/relationships/image" Target="../media/image66.png"/><Relationship Id="rId136" Type="http://schemas.openxmlformats.org/officeDocument/2006/relationships/customXml" Target="../ink/ink125.xml"/><Relationship Id="rId157" Type="http://schemas.openxmlformats.org/officeDocument/2006/relationships/image" Target="../media/image87.png"/><Relationship Id="rId178" Type="http://schemas.openxmlformats.org/officeDocument/2006/relationships/customXml" Target="../ink/ink146.xml"/><Relationship Id="rId301" Type="http://schemas.openxmlformats.org/officeDocument/2006/relationships/image" Target="../media/image159.png"/><Relationship Id="rId322" Type="http://schemas.openxmlformats.org/officeDocument/2006/relationships/customXml" Target="../ink/ink218.xml"/><Relationship Id="rId343" Type="http://schemas.openxmlformats.org/officeDocument/2006/relationships/image" Target="../media/image180.png"/><Relationship Id="rId364" Type="http://schemas.openxmlformats.org/officeDocument/2006/relationships/customXml" Target="../ink/ink239.xml"/><Relationship Id="rId61" Type="http://schemas.openxmlformats.org/officeDocument/2006/relationships/image" Target="../media/image390.png"/><Relationship Id="rId82" Type="http://schemas.openxmlformats.org/officeDocument/2006/relationships/customXml" Target="../ink/ink98.xml"/><Relationship Id="rId199" Type="http://schemas.openxmlformats.org/officeDocument/2006/relationships/image" Target="../media/image108.png"/><Relationship Id="rId203" Type="http://schemas.openxmlformats.org/officeDocument/2006/relationships/image" Target="../media/image110.png"/><Relationship Id="rId19" Type="http://schemas.openxmlformats.org/officeDocument/2006/relationships/image" Target="../media/image1810.png"/><Relationship Id="rId224" Type="http://schemas.openxmlformats.org/officeDocument/2006/relationships/customXml" Target="../ink/ink169.xml"/><Relationship Id="rId245" Type="http://schemas.openxmlformats.org/officeDocument/2006/relationships/image" Target="../media/image131.png"/><Relationship Id="rId266" Type="http://schemas.openxmlformats.org/officeDocument/2006/relationships/customXml" Target="../ink/ink190.xml"/><Relationship Id="rId287" Type="http://schemas.openxmlformats.org/officeDocument/2006/relationships/image" Target="../media/image152.png"/><Relationship Id="rId30" Type="http://schemas.openxmlformats.org/officeDocument/2006/relationships/customXml" Target="../ink/ink72.xml"/><Relationship Id="rId105" Type="http://schemas.openxmlformats.org/officeDocument/2006/relationships/image" Target="../media/image61.png"/><Relationship Id="rId126" Type="http://schemas.openxmlformats.org/officeDocument/2006/relationships/customXml" Target="../ink/ink120.xml"/><Relationship Id="rId147" Type="http://schemas.openxmlformats.org/officeDocument/2006/relationships/image" Target="../media/image82.png"/><Relationship Id="rId168" Type="http://schemas.openxmlformats.org/officeDocument/2006/relationships/customXml" Target="../ink/ink141.xml"/><Relationship Id="rId312" Type="http://schemas.openxmlformats.org/officeDocument/2006/relationships/customXml" Target="../ink/ink213.xml"/><Relationship Id="rId333" Type="http://schemas.openxmlformats.org/officeDocument/2006/relationships/image" Target="../media/image175.png"/><Relationship Id="rId354" Type="http://schemas.openxmlformats.org/officeDocument/2006/relationships/customXml" Target="../ink/ink234.xml"/><Relationship Id="rId51" Type="http://schemas.openxmlformats.org/officeDocument/2006/relationships/image" Target="../media/image340.png"/><Relationship Id="rId72" Type="http://schemas.openxmlformats.org/officeDocument/2006/relationships/customXml" Target="../ink/ink93.xml"/><Relationship Id="rId93" Type="http://schemas.openxmlformats.org/officeDocument/2006/relationships/image" Target="../media/image550.png"/><Relationship Id="rId189" Type="http://schemas.openxmlformats.org/officeDocument/2006/relationships/image" Target="../media/image103.png"/><Relationship Id="rId214" Type="http://schemas.openxmlformats.org/officeDocument/2006/relationships/customXml" Target="../ink/ink164.xml"/><Relationship Id="rId235" Type="http://schemas.openxmlformats.org/officeDocument/2006/relationships/image" Target="../media/image126.png"/><Relationship Id="rId256" Type="http://schemas.openxmlformats.org/officeDocument/2006/relationships/customXml" Target="../ink/ink185.xml"/><Relationship Id="rId277" Type="http://schemas.openxmlformats.org/officeDocument/2006/relationships/image" Target="../media/image147.png"/><Relationship Id="rId298" Type="http://schemas.openxmlformats.org/officeDocument/2006/relationships/customXml" Target="../ink/ink206.xml"/><Relationship Id="rId116" Type="http://schemas.openxmlformats.org/officeDocument/2006/relationships/customXml" Target="../ink/ink115.xml"/><Relationship Id="rId137" Type="http://schemas.openxmlformats.org/officeDocument/2006/relationships/image" Target="../media/image77.png"/><Relationship Id="rId158" Type="http://schemas.openxmlformats.org/officeDocument/2006/relationships/customXml" Target="../ink/ink136.xml"/><Relationship Id="rId302" Type="http://schemas.openxmlformats.org/officeDocument/2006/relationships/customXml" Target="../ink/ink208.xml"/><Relationship Id="rId323" Type="http://schemas.openxmlformats.org/officeDocument/2006/relationships/image" Target="../media/image170.png"/><Relationship Id="rId344" Type="http://schemas.openxmlformats.org/officeDocument/2006/relationships/customXml" Target="../ink/ink229.xml"/><Relationship Id="rId20" Type="http://schemas.openxmlformats.org/officeDocument/2006/relationships/customXml" Target="../ink/ink67.xml"/><Relationship Id="rId41" Type="http://schemas.openxmlformats.org/officeDocument/2006/relationships/image" Target="../media/image2910.png"/><Relationship Id="rId62" Type="http://schemas.openxmlformats.org/officeDocument/2006/relationships/customXml" Target="../ink/ink88.xml"/><Relationship Id="rId83" Type="http://schemas.openxmlformats.org/officeDocument/2006/relationships/image" Target="../media/image500.png"/><Relationship Id="rId179" Type="http://schemas.openxmlformats.org/officeDocument/2006/relationships/image" Target="../media/image98.png"/><Relationship Id="rId365" Type="http://schemas.openxmlformats.org/officeDocument/2006/relationships/image" Target="../media/image191.png"/><Relationship Id="rId190" Type="http://schemas.openxmlformats.org/officeDocument/2006/relationships/customXml" Target="../ink/ink152.xml"/><Relationship Id="rId204" Type="http://schemas.openxmlformats.org/officeDocument/2006/relationships/customXml" Target="../ink/ink159.xml"/><Relationship Id="rId225" Type="http://schemas.openxmlformats.org/officeDocument/2006/relationships/image" Target="../media/image121.png"/><Relationship Id="rId246" Type="http://schemas.openxmlformats.org/officeDocument/2006/relationships/customXml" Target="../ink/ink180.xml"/><Relationship Id="rId267" Type="http://schemas.openxmlformats.org/officeDocument/2006/relationships/image" Target="../media/image142.png"/><Relationship Id="rId288" Type="http://schemas.openxmlformats.org/officeDocument/2006/relationships/customXml" Target="../ink/ink201.xml"/><Relationship Id="rId106" Type="http://schemas.openxmlformats.org/officeDocument/2006/relationships/customXml" Target="../ink/ink110.xml"/><Relationship Id="rId127" Type="http://schemas.openxmlformats.org/officeDocument/2006/relationships/image" Target="../media/image72.png"/><Relationship Id="rId313" Type="http://schemas.openxmlformats.org/officeDocument/2006/relationships/image" Target="../media/image165.png"/><Relationship Id="rId10" Type="http://schemas.openxmlformats.org/officeDocument/2006/relationships/customXml" Target="../ink/ink62.xml"/><Relationship Id="rId31" Type="http://schemas.openxmlformats.org/officeDocument/2006/relationships/image" Target="../media/image2410.png"/><Relationship Id="rId52" Type="http://schemas.openxmlformats.org/officeDocument/2006/relationships/customXml" Target="../ink/ink83.xml"/><Relationship Id="rId73" Type="http://schemas.openxmlformats.org/officeDocument/2006/relationships/image" Target="../media/image450.png"/><Relationship Id="rId94" Type="http://schemas.openxmlformats.org/officeDocument/2006/relationships/customXml" Target="../ink/ink104.xml"/><Relationship Id="rId148" Type="http://schemas.openxmlformats.org/officeDocument/2006/relationships/customXml" Target="../ink/ink131.xml"/><Relationship Id="rId169" Type="http://schemas.openxmlformats.org/officeDocument/2006/relationships/image" Target="../media/image93.png"/><Relationship Id="rId334" Type="http://schemas.openxmlformats.org/officeDocument/2006/relationships/customXml" Target="../ink/ink224.xml"/><Relationship Id="rId355" Type="http://schemas.openxmlformats.org/officeDocument/2006/relationships/image" Target="../media/image186.png"/><Relationship Id="rId180" Type="http://schemas.openxmlformats.org/officeDocument/2006/relationships/customXml" Target="../ink/ink147.xml"/><Relationship Id="rId215" Type="http://schemas.openxmlformats.org/officeDocument/2006/relationships/image" Target="../media/image116.png"/><Relationship Id="rId236" Type="http://schemas.openxmlformats.org/officeDocument/2006/relationships/customXml" Target="../ink/ink175.xml"/><Relationship Id="rId257" Type="http://schemas.openxmlformats.org/officeDocument/2006/relationships/image" Target="../media/image137.png"/><Relationship Id="rId278" Type="http://schemas.openxmlformats.org/officeDocument/2006/relationships/customXml" Target="../ink/ink196.xml"/><Relationship Id="rId303" Type="http://schemas.openxmlformats.org/officeDocument/2006/relationships/image" Target="../media/image160.png"/><Relationship Id="rId42" Type="http://schemas.openxmlformats.org/officeDocument/2006/relationships/customXml" Target="../ink/ink78.xml"/><Relationship Id="rId84" Type="http://schemas.openxmlformats.org/officeDocument/2006/relationships/customXml" Target="../ink/ink99.xml"/><Relationship Id="rId138" Type="http://schemas.openxmlformats.org/officeDocument/2006/relationships/customXml" Target="../ink/ink126.xml"/><Relationship Id="rId345" Type="http://schemas.openxmlformats.org/officeDocument/2006/relationships/image" Target="../media/image181.png"/><Relationship Id="rId191" Type="http://schemas.openxmlformats.org/officeDocument/2006/relationships/image" Target="../media/image104.png"/><Relationship Id="rId205" Type="http://schemas.openxmlformats.org/officeDocument/2006/relationships/image" Target="../media/image111.png"/><Relationship Id="rId247" Type="http://schemas.openxmlformats.org/officeDocument/2006/relationships/image" Target="../media/image132.png"/><Relationship Id="rId107" Type="http://schemas.openxmlformats.org/officeDocument/2006/relationships/image" Target="../media/image62.png"/><Relationship Id="rId289" Type="http://schemas.openxmlformats.org/officeDocument/2006/relationships/image" Target="../media/image153.png"/><Relationship Id="rId11" Type="http://schemas.openxmlformats.org/officeDocument/2006/relationships/image" Target="../media/image1410.png"/><Relationship Id="rId53" Type="http://schemas.openxmlformats.org/officeDocument/2006/relationships/image" Target="../media/image350.png"/><Relationship Id="rId149" Type="http://schemas.openxmlformats.org/officeDocument/2006/relationships/image" Target="../media/image83.png"/><Relationship Id="rId314" Type="http://schemas.openxmlformats.org/officeDocument/2006/relationships/customXml" Target="../ink/ink214.xml"/><Relationship Id="rId356" Type="http://schemas.openxmlformats.org/officeDocument/2006/relationships/customXml" Target="../ink/ink235.xml"/><Relationship Id="rId95" Type="http://schemas.openxmlformats.org/officeDocument/2006/relationships/image" Target="../media/image560.png"/><Relationship Id="rId160" Type="http://schemas.openxmlformats.org/officeDocument/2006/relationships/customXml" Target="../ink/ink137.xml"/><Relationship Id="rId216" Type="http://schemas.openxmlformats.org/officeDocument/2006/relationships/customXml" Target="../ink/ink165.xml"/><Relationship Id="rId258" Type="http://schemas.openxmlformats.org/officeDocument/2006/relationships/customXml" Target="../ink/ink186.xml"/><Relationship Id="rId22" Type="http://schemas.openxmlformats.org/officeDocument/2006/relationships/customXml" Target="../ink/ink68.xml"/><Relationship Id="rId64" Type="http://schemas.openxmlformats.org/officeDocument/2006/relationships/customXml" Target="../ink/ink89.xml"/><Relationship Id="rId118" Type="http://schemas.openxmlformats.org/officeDocument/2006/relationships/customXml" Target="../ink/ink116.xml"/><Relationship Id="rId325" Type="http://schemas.openxmlformats.org/officeDocument/2006/relationships/image" Target="../media/image171.png"/><Relationship Id="rId367" Type="http://schemas.openxmlformats.org/officeDocument/2006/relationships/image" Target="../media/image192.png"/><Relationship Id="rId171" Type="http://schemas.openxmlformats.org/officeDocument/2006/relationships/image" Target="../media/image94.png"/><Relationship Id="rId227" Type="http://schemas.openxmlformats.org/officeDocument/2006/relationships/image" Target="../media/image122.png"/><Relationship Id="rId269" Type="http://schemas.openxmlformats.org/officeDocument/2006/relationships/image" Target="../media/image143.png"/><Relationship Id="rId33" Type="http://schemas.openxmlformats.org/officeDocument/2006/relationships/image" Target="../media/image2510.png"/><Relationship Id="rId129" Type="http://schemas.openxmlformats.org/officeDocument/2006/relationships/image" Target="../media/image73.png"/><Relationship Id="rId280" Type="http://schemas.openxmlformats.org/officeDocument/2006/relationships/customXml" Target="../ink/ink197.xml"/><Relationship Id="rId336" Type="http://schemas.openxmlformats.org/officeDocument/2006/relationships/customXml" Target="../ink/ink225.xml"/><Relationship Id="rId75" Type="http://schemas.openxmlformats.org/officeDocument/2006/relationships/image" Target="../media/image460.png"/><Relationship Id="rId140" Type="http://schemas.openxmlformats.org/officeDocument/2006/relationships/customXml" Target="../ink/ink127.xml"/><Relationship Id="rId182" Type="http://schemas.openxmlformats.org/officeDocument/2006/relationships/customXml" Target="../ink/ink148.xml"/><Relationship Id="rId6" Type="http://schemas.openxmlformats.org/officeDocument/2006/relationships/customXml" Target="../ink/ink60.xml"/><Relationship Id="rId238" Type="http://schemas.openxmlformats.org/officeDocument/2006/relationships/customXml" Target="../ink/ink176.xml"/><Relationship Id="rId291" Type="http://schemas.openxmlformats.org/officeDocument/2006/relationships/image" Target="../media/image154.png"/><Relationship Id="rId305" Type="http://schemas.openxmlformats.org/officeDocument/2006/relationships/image" Target="../media/image161.png"/><Relationship Id="rId347" Type="http://schemas.openxmlformats.org/officeDocument/2006/relationships/image" Target="../media/image182.png"/><Relationship Id="rId44" Type="http://schemas.openxmlformats.org/officeDocument/2006/relationships/customXml" Target="../ink/ink79.xml"/><Relationship Id="rId86" Type="http://schemas.openxmlformats.org/officeDocument/2006/relationships/customXml" Target="../ink/ink100.xml"/><Relationship Id="rId151" Type="http://schemas.openxmlformats.org/officeDocument/2006/relationships/image" Target="../media/image84.png"/><Relationship Id="rId193" Type="http://schemas.openxmlformats.org/officeDocument/2006/relationships/image" Target="../media/image105.png"/><Relationship Id="rId207" Type="http://schemas.openxmlformats.org/officeDocument/2006/relationships/image" Target="../media/image112.png"/><Relationship Id="rId249" Type="http://schemas.openxmlformats.org/officeDocument/2006/relationships/image" Target="../media/image133.png"/><Relationship Id="rId13" Type="http://schemas.openxmlformats.org/officeDocument/2006/relationships/image" Target="../media/image1510.png"/><Relationship Id="rId109" Type="http://schemas.openxmlformats.org/officeDocument/2006/relationships/image" Target="../media/image63.png"/><Relationship Id="rId260" Type="http://schemas.openxmlformats.org/officeDocument/2006/relationships/customXml" Target="../ink/ink187.xml"/><Relationship Id="rId316" Type="http://schemas.openxmlformats.org/officeDocument/2006/relationships/customXml" Target="../ink/ink215.xml"/><Relationship Id="rId55" Type="http://schemas.openxmlformats.org/officeDocument/2006/relationships/image" Target="../media/image360.png"/><Relationship Id="rId97" Type="http://schemas.openxmlformats.org/officeDocument/2006/relationships/image" Target="../media/image570.png"/><Relationship Id="rId120" Type="http://schemas.openxmlformats.org/officeDocument/2006/relationships/customXml" Target="../ink/ink117.xml"/><Relationship Id="rId358" Type="http://schemas.openxmlformats.org/officeDocument/2006/relationships/customXml" Target="../ink/ink236.xml"/><Relationship Id="rId162" Type="http://schemas.openxmlformats.org/officeDocument/2006/relationships/customXml" Target="../ink/ink138.xml"/><Relationship Id="rId218" Type="http://schemas.openxmlformats.org/officeDocument/2006/relationships/customXml" Target="../ink/ink166.xml"/><Relationship Id="rId271" Type="http://schemas.openxmlformats.org/officeDocument/2006/relationships/image" Target="../media/image144.png"/><Relationship Id="rId24" Type="http://schemas.openxmlformats.org/officeDocument/2006/relationships/customXml" Target="../ink/ink69.xml"/><Relationship Id="rId66" Type="http://schemas.openxmlformats.org/officeDocument/2006/relationships/customXml" Target="../ink/ink90.xml"/><Relationship Id="rId131" Type="http://schemas.openxmlformats.org/officeDocument/2006/relationships/image" Target="../media/image74.png"/><Relationship Id="rId327" Type="http://schemas.openxmlformats.org/officeDocument/2006/relationships/image" Target="../media/image172.png"/><Relationship Id="rId369" Type="http://schemas.openxmlformats.org/officeDocument/2006/relationships/image" Target="../media/image193.png"/><Relationship Id="rId173" Type="http://schemas.openxmlformats.org/officeDocument/2006/relationships/image" Target="../media/image95.png"/><Relationship Id="rId229" Type="http://schemas.openxmlformats.org/officeDocument/2006/relationships/image" Target="../media/image123.png"/><Relationship Id="rId240" Type="http://schemas.openxmlformats.org/officeDocument/2006/relationships/customXml" Target="../ink/ink177.xml"/><Relationship Id="rId35" Type="http://schemas.openxmlformats.org/officeDocument/2006/relationships/image" Target="../media/image2610.png"/><Relationship Id="rId77" Type="http://schemas.openxmlformats.org/officeDocument/2006/relationships/image" Target="../media/image470.png"/><Relationship Id="rId100" Type="http://schemas.openxmlformats.org/officeDocument/2006/relationships/customXml" Target="../ink/ink107.xml"/><Relationship Id="rId282" Type="http://schemas.openxmlformats.org/officeDocument/2006/relationships/customXml" Target="../ink/ink198.xml"/><Relationship Id="rId338" Type="http://schemas.openxmlformats.org/officeDocument/2006/relationships/customXml" Target="../ink/ink226.xml"/><Relationship Id="rId8" Type="http://schemas.openxmlformats.org/officeDocument/2006/relationships/customXml" Target="../ink/ink61.xml"/><Relationship Id="rId142" Type="http://schemas.openxmlformats.org/officeDocument/2006/relationships/customXml" Target="../ink/ink128.xml"/><Relationship Id="rId184" Type="http://schemas.openxmlformats.org/officeDocument/2006/relationships/customXml" Target="../ink/ink149.xml"/><Relationship Id="rId251" Type="http://schemas.openxmlformats.org/officeDocument/2006/relationships/image" Target="../media/image134.png"/><Relationship Id="rId46" Type="http://schemas.openxmlformats.org/officeDocument/2006/relationships/customXml" Target="../ink/ink80.xml"/><Relationship Id="rId293" Type="http://schemas.openxmlformats.org/officeDocument/2006/relationships/image" Target="../media/image155.png"/><Relationship Id="rId307" Type="http://schemas.openxmlformats.org/officeDocument/2006/relationships/image" Target="../media/image162.png"/><Relationship Id="rId349" Type="http://schemas.openxmlformats.org/officeDocument/2006/relationships/image" Target="../media/image183.png"/><Relationship Id="rId88" Type="http://schemas.openxmlformats.org/officeDocument/2006/relationships/customXml" Target="../ink/ink101.xml"/><Relationship Id="rId111" Type="http://schemas.openxmlformats.org/officeDocument/2006/relationships/image" Target="../media/image64.png"/><Relationship Id="rId153" Type="http://schemas.openxmlformats.org/officeDocument/2006/relationships/image" Target="../media/image85.png"/><Relationship Id="rId195" Type="http://schemas.openxmlformats.org/officeDocument/2006/relationships/image" Target="../media/image106.png"/><Relationship Id="rId209" Type="http://schemas.openxmlformats.org/officeDocument/2006/relationships/image" Target="../media/image113.png"/><Relationship Id="rId360" Type="http://schemas.openxmlformats.org/officeDocument/2006/relationships/customXml" Target="../ink/ink237.xml"/><Relationship Id="rId220" Type="http://schemas.openxmlformats.org/officeDocument/2006/relationships/customXml" Target="../ink/ink16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2.png"/><Relationship Id="rId21" Type="http://schemas.openxmlformats.org/officeDocument/2006/relationships/image" Target="../media/image204.png"/><Relationship Id="rId42" Type="http://schemas.openxmlformats.org/officeDocument/2006/relationships/customXml" Target="../ink/ink262.xml"/><Relationship Id="rId63" Type="http://schemas.openxmlformats.org/officeDocument/2006/relationships/image" Target="../media/image225.png"/><Relationship Id="rId84" Type="http://schemas.openxmlformats.org/officeDocument/2006/relationships/customXml" Target="../ink/ink283.xml"/><Relationship Id="rId138" Type="http://schemas.openxmlformats.org/officeDocument/2006/relationships/customXml" Target="../ink/ink310.xml"/><Relationship Id="rId159" Type="http://schemas.openxmlformats.org/officeDocument/2006/relationships/image" Target="../media/image273.png"/><Relationship Id="rId170" Type="http://schemas.openxmlformats.org/officeDocument/2006/relationships/customXml" Target="../ink/ink326.xml"/><Relationship Id="rId191" Type="http://schemas.openxmlformats.org/officeDocument/2006/relationships/image" Target="../media/image289.png"/><Relationship Id="rId205" Type="http://schemas.openxmlformats.org/officeDocument/2006/relationships/image" Target="../media/image296.png"/><Relationship Id="rId226" Type="http://schemas.openxmlformats.org/officeDocument/2006/relationships/customXml" Target="../ink/ink354.xml"/><Relationship Id="rId107" Type="http://schemas.openxmlformats.org/officeDocument/2006/relationships/image" Target="../media/image247.png"/><Relationship Id="rId11" Type="http://schemas.openxmlformats.org/officeDocument/2006/relationships/image" Target="../media/image199.png"/><Relationship Id="rId32" Type="http://schemas.openxmlformats.org/officeDocument/2006/relationships/customXml" Target="../ink/ink257.xml"/><Relationship Id="rId53" Type="http://schemas.openxmlformats.org/officeDocument/2006/relationships/image" Target="../media/image220.png"/><Relationship Id="rId74" Type="http://schemas.openxmlformats.org/officeDocument/2006/relationships/customXml" Target="../ink/ink278.xml"/><Relationship Id="rId128" Type="http://schemas.openxmlformats.org/officeDocument/2006/relationships/customXml" Target="../ink/ink305.xml"/><Relationship Id="rId149" Type="http://schemas.openxmlformats.org/officeDocument/2006/relationships/image" Target="../media/image268.png"/><Relationship Id="rId5" Type="http://schemas.openxmlformats.org/officeDocument/2006/relationships/image" Target="../media/image196.png"/><Relationship Id="rId95" Type="http://schemas.openxmlformats.org/officeDocument/2006/relationships/image" Target="../media/image241.png"/><Relationship Id="rId160" Type="http://schemas.openxmlformats.org/officeDocument/2006/relationships/customXml" Target="../ink/ink321.xml"/><Relationship Id="rId181" Type="http://schemas.openxmlformats.org/officeDocument/2006/relationships/image" Target="../media/image284.png"/><Relationship Id="rId216" Type="http://schemas.openxmlformats.org/officeDocument/2006/relationships/customXml" Target="../ink/ink349.xml"/><Relationship Id="rId22" Type="http://schemas.openxmlformats.org/officeDocument/2006/relationships/customXml" Target="../ink/ink252.xml"/><Relationship Id="rId43" Type="http://schemas.openxmlformats.org/officeDocument/2006/relationships/image" Target="../media/image215.png"/><Relationship Id="rId64" Type="http://schemas.openxmlformats.org/officeDocument/2006/relationships/customXml" Target="../ink/ink273.xml"/><Relationship Id="rId118" Type="http://schemas.openxmlformats.org/officeDocument/2006/relationships/customXml" Target="../ink/ink300.xml"/><Relationship Id="rId139" Type="http://schemas.openxmlformats.org/officeDocument/2006/relationships/image" Target="../media/image263.png"/><Relationship Id="rId85" Type="http://schemas.openxmlformats.org/officeDocument/2006/relationships/image" Target="../media/image236.png"/><Relationship Id="rId150" Type="http://schemas.openxmlformats.org/officeDocument/2006/relationships/customXml" Target="../ink/ink316.xml"/><Relationship Id="rId171" Type="http://schemas.openxmlformats.org/officeDocument/2006/relationships/image" Target="../media/image279.png"/><Relationship Id="rId192" Type="http://schemas.openxmlformats.org/officeDocument/2006/relationships/customXml" Target="../ink/ink337.xml"/><Relationship Id="rId206" Type="http://schemas.openxmlformats.org/officeDocument/2006/relationships/customXml" Target="../ink/ink344.xml"/><Relationship Id="rId227" Type="http://schemas.openxmlformats.org/officeDocument/2006/relationships/image" Target="../media/image307.png"/><Relationship Id="rId12" Type="http://schemas.openxmlformats.org/officeDocument/2006/relationships/customXml" Target="../ink/ink247.xml"/><Relationship Id="rId33" Type="http://schemas.openxmlformats.org/officeDocument/2006/relationships/image" Target="../media/image210.png"/><Relationship Id="rId108" Type="http://schemas.openxmlformats.org/officeDocument/2006/relationships/customXml" Target="../ink/ink295.xml"/><Relationship Id="rId129" Type="http://schemas.openxmlformats.org/officeDocument/2006/relationships/image" Target="../media/image258.png"/><Relationship Id="rId54" Type="http://schemas.openxmlformats.org/officeDocument/2006/relationships/customXml" Target="../ink/ink268.xml"/><Relationship Id="rId75" Type="http://schemas.openxmlformats.org/officeDocument/2006/relationships/image" Target="../media/image231.png"/><Relationship Id="rId96" Type="http://schemas.openxmlformats.org/officeDocument/2006/relationships/customXml" Target="../ink/ink289.xml"/><Relationship Id="rId140" Type="http://schemas.openxmlformats.org/officeDocument/2006/relationships/customXml" Target="../ink/ink311.xml"/><Relationship Id="rId161" Type="http://schemas.openxmlformats.org/officeDocument/2006/relationships/image" Target="../media/image274.png"/><Relationship Id="rId182" Type="http://schemas.openxmlformats.org/officeDocument/2006/relationships/customXml" Target="../ink/ink332.xml"/><Relationship Id="rId217" Type="http://schemas.openxmlformats.org/officeDocument/2006/relationships/image" Target="../media/image302.png"/><Relationship Id="rId6" Type="http://schemas.openxmlformats.org/officeDocument/2006/relationships/customXml" Target="../ink/ink244.xml"/><Relationship Id="rId23" Type="http://schemas.openxmlformats.org/officeDocument/2006/relationships/image" Target="../media/image205.png"/><Relationship Id="rId119" Type="http://schemas.openxmlformats.org/officeDocument/2006/relationships/image" Target="../media/image253.png"/><Relationship Id="rId44" Type="http://schemas.openxmlformats.org/officeDocument/2006/relationships/customXml" Target="../ink/ink263.xml"/><Relationship Id="rId65" Type="http://schemas.openxmlformats.org/officeDocument/2006/relationships/image" Target="../media/image226.png"/><Relationship Id="rId86" Type="http://schemas.openxmlformats.org/officeDocument/2006/relationships/customXml" Target="../ink/ink284.xml"/><Relationship Id="rId130" Type="http://schemas.openxmlformats.org/officeDocument/2006/relationships/customXml" Target="../ink/ink306.xml"/><Relationship Id="rId151" Type="http://schemas.openxmlformats.org/officeDocument/2006/relationships/image" Target="../media/image269.png"/><Relationship Id="rId172" Type="http://schemas.openxmlformats.org/officeDocument/2006/relationships/customXml" Target="../ink/ink327.xml"/><Relationship Id="rId193" Type="http://schemas.openxmlformats.org/officeDocument/2006/relationships/image" Target="../media/image290.png"/><Relationship Id="rId207" Type="http://schemas.openxmlformats.org/officeDocument/2006/relationships/image" Target="../media/image297.png"/><Relationship Id="rId13" Type="http://schemas.openxmlformats.org/officeDocument/2006/relationships/image" Target="../media/image200.png"/><Relationship Id="rId109" Type="http://schemas.openxmlformats.org/officeDocument/2006/relationships/image" Target="../media/image248.png"/><Relationship Id="rId34" Type="http://schemas.openxmlformats.org/officeDocument/2006/relationships/customXml" Target="../ink/ink258.xml"/><Relationship Id="rId55" Type="http://schemas.openxmlformats.org/officeDocument/2006/relationships/image" Target="../media/image221.png"/><Relationship Id="rId76" Type="http://schemas.openxmlformats.org/officeDocument/2006/relationships/customXml" Target="../ink/ink279.xml"/><Relationship Id="rId97" Type="http://schemas.openxmlformats.org/officeDocument/2006/relationships/image" Target="../media/image242.png"/><Relationship Id="rId120" Type="http://schemas.openxmlformats.org/officeDocument/2006/relationships/customXml" Target="../ink/ink301.xml"/><Relationship Id="rId141" Type="http://schemas.openxmlformats.org/officeDocument/2006/relationships/image" Target="../media/image264.png"/><Relationship Id="rId7" Type="http://schemas.openxmlformats.org/officeDocument/2006/relationships/image" Target="../media/image197.png"/><Relationship Id="rId162" Type="http://schemas.openxmlformats.org/officeDocument/2006/relationships/customXml" Target="../ink/ink322.xml"/><Relationship Id="rId183" Type="http://schemas.openxmlformats.org/officeDocument/2006/relationships/image" Target="../media/image285.png"/><Relationship Id="rId218" Type="http://schemas.openxmlformats.org/officeDocument/2006/relationships/customXml" Target="../ink/ink350.xml"/><Relationship Id="rId24" Type="http://schemas.openxmlformats.org/officeDocument/2006/relationships/customXml" Target="../ink/ink253.xml"/><Relationship Id="rId45" Type="http://schemas.openxmlformats.org/officeDocument/2006/relationships/image" Target="../media/image216.png"/><Relationship Id="rId66" Type="http://schemas.openxmlformats.org/officeDocument/2006/relationships/customXml" Target="../ink/ink274.xml"/><Relationship Id="rId87" Type="http://schemas.openxmlformats.org/officeDocument/2006/relationships/image" Target="../media/image237.png"/><Relationship Id="rId110" Type="http://schemas.openxmlformats.org/officeDocument/2006/relationships/customXml" Target="../ink/ink296.xml"/><Relationship Id="rId131" Type="http://schemas.openxmlformats.org/officeDocument/2006/relationships/image" Target="../media/image259.png"/><Relationship Id="rId152" Type="http://schemas.openxmlformats.org/officeDocument/2006/relationships/customXml" Target="../ink/ink317.xml"/><Relationship Id="rId173" Type="http://schemas.openxmlformats.org/officeDocument/2006/relationships/image" Target="../media/image280.png"/><Relationship Id="rId194" Type="http://schemas.openxmlformats.org/officeDocument/2006/relationships/customXml" Target="../ink/ink338.xml"/><Relationship Id="rId208" Type="http://schemas.openxmlformats.org/officeDocument/2006/relationships/customXml" Target="../ink/ink345.xml"/><Relationship Id="rId14" Type="http://schemas.openxmlformats.org/officeDocument/2006/relationships/customXml" Target="../ink/ink248.xml"/><Relationship Id="rId35" Type="http://schemas.openxmlformats.org/officeDocument/2006/relationships/image" Target="../media/image211.png"/><Relationship Id="rId56" Type="http://schemas.openxmlformats.org/officeDocument/2006/relationships/customXml" Target="../ink/ink269.xml"/><Relationship Id="rId77" Type="http://schemas.openxmlformats.org/officeDocument/2006/relationships/image" Target="../media/image232.png"/><Relationship Id="rId100" Type="http://schemas.openxmlformats.org/officeDocument/2006/relationships/customXml" Target="../ink/ink291.xml"/><Relationship Id="rId8" Type="http://schemas.openxmlformats.org/officeDocument/2006/relationships/customXml" Target="../ink/ink245.xml"/><Relationship Id="rId98" Type="http://schemas.openxmlformats.org/officeDocument/2006/relationships/customXml" Target="../ink/ink290.xml"/><Relationship Id="rId121" Type="http://schemas.openxmlformats.org/officeDocument/2006/relationships/image" Target="../media/image254.png"/><Relationship Id="rId142" Type="http://schemas.openxmlformats.org/officeDocument/2006/relationships/customXml" Target="../ink/ink312.xml"/><Relationship Id="rId163" Type="http://schemas.openxmlformats.org/officeDocument/2006/relationships/image" Target="../media/image275.png"/><Relationship Id="rId184" Type="http://schemas.openxmlformats.org/officeDocument/2006/relationships/customXml" Target="../ink/ink333.xml"/><Relationship Id="rId219" Type="http://schemas.openxmlformats.org/officeDocument/2006/relationships/image" Target="../media/image303.png"/><Relationship Id="rId214" Type="http://schemas.openxmlformats.org/officeDocument/2006/relationships/customXml" Target="../ink/ink348.xml"/><Relationship Id="rId25" Type="http://schemas.openxmlformats.org/officeDocument/2006/relationships/image" Target="../media/image206.png"/><Relationship Id="rId46" Type="http://schemas.openxmlformats.org/officeDocument/2006/relationships/customXml" Target="../ink/ink264.xml"/><Relationship Id="rId67" Type="http://schemas.openxmlformats.org/officeDocument/2006/relationships/image" Target="../media/image227.png"/><Relationship Id="rId116" Type="http://schemas.openxmlformats.org/officeDocument/2006/relationships/customXml" Target="../ink/ink299.xml"/><Relationship Id="rId137" Type="http://schemas.openxmlformats.org/officeDocument/2006/relationships/image" Target="../media/image262.png"/><Relationship Id="rId158" Type="http://schemas.openxmlformats.org/officeDocument/2006/relationships/customXml" Target="../ink/ink320.xml"/><Relationship Id="rId20" Type="http://schemas.openxmlformats.org/officeDocument/2006/relationships/customXml" Target="../ink/ink251.xml"/><Relationship Id="rId41" Type="http://schemas.openxmlformats.org/officeDocument/2006/relationships/image" Target="../media/image214.png"/><Relationship Id="rId62" Type="http://schemas.openxmlformats.org/officeDocument/2006/relationships/customXml" Target="../ink/ink272.xml"/><Relationship Id="rId83" Type="http://schemas.openxmlformats.org/officeDocument/2006/relationships/image" Target="../media/image235.png"/><Relationship Id="rId88" Type="http://schemas.openxmlformats.org/officeDocument/2006/relationships/customXml" Target="../ink/ink285.xml"/><Relationship Id="rId111" Type="http://schemas.openxmlformats.org/officeDocument/2006/relationships/image" Target="../media/image249.png"/><Relationship Id="rId132" Type="http://schemas.openxmlformats.org/officeDocument/2006/relationships/customXml" Target="../ink/ink307.xml"/><Relationship Id="rId153" Type="http://schemas.openxmlformats.org/officeDocument/2006/relationships/image" Target="../media/image270.png"/><Relationship Id="rId174" Type="http://schemas.openxmlformats.org/officeDocument/2006/relationships/customXml" Target="../ink/ink328.xml"/><Relationship Id="rId179" Type="http://schemas.openxmlformats.org/officeDocument/2006/relationships/image" Target="../media/image283.png"/><Relationship Id="rId195" Type="http://schemas.openxmlformats.org/officeDocument/2006/relationships/image" Target="../media/image291.png"/><Relationship Id="rId209" Type="http://schemas.openxmlformats.org/officeDocument/2006/relationships/image" Target="../media/image298.png"/><Relationship Id="rId190" Type="http://schemas.openxmlformats.org/officeDocument/2006/relationships/customXml" Target="../ink/ink336.xml"/><Relationship Id="rId204" Type="http://schemas.openxmlformats.org/officeDocument/2006/relationships/customXml" Target="../ink/ink343.xml"/><Relationship Id="rId220" Type="http://schemas.openxmlformats.org/officeDocument/2006/relationships/customXml" Target="../ink/ink351.xml"/><Relationship Id="rId225" Type="http://schemas.openxmlformats.org/officeDocument/2006/relationships/image" Target="../media/image306.png"/><Relationship Id="rId15" Type="http://schemas.openxmlformats.org/officeDocument/2006/relationships/image" Target="../media/image201.png"/><Relationship Id="rId36" Type="http://schemas.openxmlformats.org/officeDocument/2006/relationships/customXml" Target="../ink/ink259.xml"/><Relationship Id="rId57" Type="http://schemas.openxmlformats.org/officeDocument/2006/relationships/image" Target="../media/image222.png"/><Relationship Id="rId106" Type="http://schemas.openxmlformats.org/officeDocument/2006/relationships/customXml" Target="../ink/ink294.xml"/><Relationship Id="rId127" Type="http://schemas.openxmlformats.org/officeDocument/2006/relationships/image" Target="../media/image257.png"/><Relationship Id="rId10" Type="http://schemas.openxmlformats.org/officeDocument/2006/relationships/customXml" Target="../ink/ink246.xml"/><Relationship Id="rId31" Type="http://schemas.openxmlformats.org/officeDocument/2006/relationships/image" Target="../media/image209.png"/><Relationship Id="rId52" Type="http://schemas.openxmlformats.org/officeDocument/2006/relationships/customXml" Target="../ink/ink267.xml"/><Relationship Id="rId73" Type="http://schemas.openxmlformats.org/officeDocument/2006/relationships/image" Target="../media/image230.png"/><Relationship Id="rId78" Type="http://schemas.openxmlformats.org/officeDocument/2006/relationships/customXml" Target="../ink/ink280.xml"/><Relationship Id="rId94" Type="http://schemas.openxmlformats.org/officeDocument/2006/relationships/customXml" Target="../ink/ink288.xml"/><Relationship Id="rId99" Type="http://schemas.openxmlformats.org/officeDocument/2006/relationships/image" Target="../media/image243.png"/><Relationship Id="rId101" Type="http://schemas.openxmlformats.org/officeDocument/2006/relationships/image" Target="../media/image244.png"/><Relationship Id="rId122" Type="http://schemas.openxmlformats.org/officeDocument/2006/relationships/customXml" Target="../ink/ink302.xml"/><Relationship Id="rId143" Type="http://schemas.openxmlformats.org/officeDocument/2006/relationships/image" Target="../media/image265.png"/><Relationship Id="rId148" Type="http://schemas.openxmlformats.org/officeDocument/2006/relationships/customXml" Target="../ink/ink315.xml"/><Relationship Id="rId164" Type="http://schemas.openxmlformats.org/officeDocument/2006/relationships/customXml" Target="../ink/ink323.xml"/><Relationship Id="rId169" Type="http://schemas.openxmlformats.org/officeDocument/2006/relationships/image" Target="../media/image278.png"/><Relationship Id="rId185" Type="http://schemas.openxmlformats.org/officeDocument/2006/relationships/image" Target="../media/image286.png"/><Relationship Id="rId9" Type="http://schemas.openxmlformats.org/officeDocument/2006/relationships/image" Target="../media/image198.png"/><Relationship Id="rId180" Type="http://schemas.openxmlformats.org/officeDocument/2006/relationships/customXml" Target="../ink/ink331.xml"/><Relationship Id="rId210" Type="http://schemas.openxmlformats.org/officeDocument/2006/relationships/customXml" Target="../ink/ink346.xml"/><Relationship Id="rId215" Type="http://schemas.openxmlformats.org/officeDocument/2006/relationships/image" Target="../media/image301.png"/><Relationship Id="rId26" Type="http://schemas.openxmlformats.org/officeDocument/2006/relationships/customXml" Target="../ink/ink254.xml"/><Relationship Id="rId47" Type="http://schemas.openxmlformats.org/officeDocument/2006/relationships/image" Target="../media/image217.png"/><Relationship Id="rId68" Type="http://schemas.openxmlformats.org/officeDocument/2006/relationships/customXml" Target="../ink/ink275.xml"/><Relationship Id="rId89" Type="http://schemas.openxmlformats.org/officeDocument/2006/relationships/image" Target="../media/image238.png"/><Relationship Id="rId112" Type="http://schemas.openxmlformats.org/officeDocument/2006/relationships/customXml" Target="../ink/ink297.xml"/><Relationship Id="rId133" Type="http://schemas.openxmlformats.org/officeDocument/2006/relationships/image" Target="../media/image260.png"/><Relationship Id="rId154" Type="http://schemas.openxmlformats.org/officeDocument/2006/relationships/customXml" Target="../ink/ink318.xml"/><Relationship Id="rId175" Type="http://schemas.openxmlformats.org/officeDocument/2006/relationships/image" Target="../media/image281.png"/><Relationship Id="rId196" Type="http://schemas.openxmlformats.org/officeDocument/2006/relationships/customXml" Target="../ink/ink339.xml"/><Relationship Id="rId200" Type="http://schemas.openxmlformats.org/officeDocument/2006/relationships/customXml" Target="../ink/ink341.xml"/><Relationship Id="rId16" Type="http://schemas.openxmlformats.org/officeDocument/2006/relationships/customXml" Target="../ink/ink249.xml"/><Relationship Id="rId221" Type="http://schemas.openxmlformats.org/officeDocument/2006/relationships/image" Target="../media/image304.png"/><Relationship Id="rId37" Type="http://schemas.openxmlformats.org/officeDocument/2006/relationships/image" Target="../media/image212.png"/><Relationship Id="rId58" Type="http://schemas.openxmlformats.org/officeDocument/2006/relationships/customXml" Target="../ink/ink270.xml"/><Relationship Id="rId79" Type="http://schemas.openxmlformats.org/officeDocument/2006/relationships/image" Target="../media/image233.png"/><Relationship Id="rId102" Type="http://schemas.openxmlformats.org/officeDocument/2006/relationships/customXml" Target="../ink/ink292.xml"/><Relationship Id="rId123" Type="http://schemas.openxmlformats.org/officeDocument/2006/relationships/image" Target="../media/image255.png"/><Relationship Id="rId144" Type="http://schemas.openxmlformats.org/officeDocument/2006/relationships/customXml" Target="../ink/ink313.xml"/><Relationship Id="rId90" Type="http://schemas.openxmlformats.org/officeDocument/2006/relationships/customXml" Target="../ink/ink286.xml"/><Relationship Id="rId165" Type="http://schemas.openxmlformats.org/officeDocument/2006/relationships/image" Target="../media/image276.png"/><Relationship Id="rId186" Type="http://schemas.openxmlformats.org/officeDocument/2006/relationships/customXml" Target="../ink/ink334.xml"/><Relationship Id="rId211" Type="http://schemas.openxmlformats.org/officeDocument/2006/relationships/image" Target="../media/image299.png"/><Relationship Id="rId27" Type="http://schemas.openxmlformats.org/officeDocument/2006/relationships/image" Target="../media/image207.png"/><Relationship Id="rId48" Type="http://schemas.openxmlformats.org/officeDocument/2006/relationships/customXml" Target="../ink/ink265.xml"/><Relationship Id="rId69" Type="http://schemas.openxmlformats.org/officeDocument/2006/relationships/image" Target="../media/image228.png"/><Relationship Id="rId113" Type="http://schemas.openxmlformats.org/officeDocument/2006/relationships/image" Target="../media/image250.png"/><Relationship Id="rId134" Type="http://schemas.openxmlformats.org/officeDocument/2006/relationships/customXml" Target="../ink/ink308.xml"/><Relationship Id="rId80" Type="http://schemas.openxmlformats.org/officeDocument/2006/relationships/customXml" Target="../ink/ink281.xml"/><Relationship Id="rId155" Type="http://schemas.openxmlformats.org/officeDocument/2006/relationships/image" Target="../media/image271.png"/><Relationship Id="rId176" Type="http://schemas.openxmlformats.org/officeDocument/2006/relationships/customXml" Target="../ink/ink329.xml"/><Relationship Id="rId197" Type="http://schemas.openxmlformats.org/officeDocument/2006/relationships/image" Target="../media/image292.png"/><Relationship Id="rId201" Type="http://schemas.openxmlformats.org/officeDocument/2006/relationships/image" Target="../media/image294.png"/><Relationship Id="rId222" Type="http://schemas.openxmlformats.org/officeDocument/2006/relationships/customXml" Target="../ink/ink352.xml"/><Relationship Id="rId17" Type="http://schemas.openxmlformats.org/officeDocument/2006/relationships/image" Target="../media/image202.png"/><Relationship Id="rId38" Type="http://schemas.openxmlformats.org/officeDocument/2006/relationships/customXml" Target="../ink/ink260.xml"/><Relationship Id="rId59" Type="http://schemas.openxmlformats.org/officeDocument/2006/relationships/image" Target="../media/image223.png"/><Relationship Id="rId103" Type="http://schemas.openxmlformats.org/officeDocument/2006/relationships/image" Target="../media/image245.png"/><Relationship Id="rId124" Type="http://schemas.openxmlformats.org/officeDocument/2006/relationships/customXml" Target="../ink/ink303.xml"/><Relationship Id="rId70" Type="http://schemas.openxmlformats.org/officeDocument/2006/relationships/customXml" Target="../ink/ink276.xml"/><Relationship Id="rId91" Type="http://schemas.openxmlformats.org/officeDocument/2006/relationships/image" Target="../media/image239.png"/><Relationship Id="rId145" Type="http://schemas.openxmlformats.org/officeDocument/2006/relationships/image" Target="../media/image266.png"/><Relationship Id="rId166" Type="http://schemas.openxmlformats.org/officeDocument/2006/relationships/customXml" Target="../ink/ink324.xml"/><Relationship Id="rId187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47.xml"/><Relationship Id="rId28" Type="http://schemas.openxmlformats.org/officeDocument/2006/relationships/customXml" Target="../ink/ink255.xml"/><Relationship Id="rId49" Type="http://schemas.openxmlformats.org/officeDocument/2006/relationships/image" Target="../media/image218.png"/><Relationship Id="rId114" Type="http://schemas.openxmlformats.org/officeDocument/2006/relationships/customXml" Target="../ink/ink298.xml"/><Relationship Id="rId60" Type="http://schemas.openxmlformats.org/officeDocument/2006/relationships/customXml" Target="../ink/ink271.xml"/><Relationship Id="rId81" Type="http://schemas.openxmlformats.org/officeDocument/2006/relationships/image" Target="../media/image234.png"/><Relationship Id="rId135" Type="http://schemas.openxmlformats.org/officeDocument/2006/relationships/image" Target="../media/image261.png"/><Relationship Id="rId156" Type="http://schemas.openxmlformats.org/officeDocument/2006/relationships/customXml" Target="../ink/ink319.xml"/><Relationship Id="rId177" Type="http://schemas.openxmlformats.org/officeDocument/2006/relationships/image" Target="../media/image282.png"/><Relationship Id="rId198" Type="http://schemas.openxmlformats.org/officeDocument/2006/relationships/customXml" Target="../ink/ink340.xml"/><Relationship Id="rId202" Type="http://schemas.openxmlformats.org/officeDocument/2006/relationships/customXml" Target="../ink/ink342.xml"/><Relationship Id="rId223" Type="http://schemas.openxmlformats.org/officeDocument/2006/relationships/image" Target="../media/image305.png"/><Relationship Id="rId18" Type="http://schemas.openxmlformats.org/officeDocument/2006/relationships/customXml" Target="../ink/ink250.xml"/><Relationship Id="rId39" Type="http://schemas.openxmlformats.org/officeDocument/2006/relationships/image" Target="../media/image213.png"/><Relationship Id="rId50" Type="http://schemas.openxmlformats.org/officeDocument/2006/relationships/customXml" Target="../ink/ink266.xml"/><Relationship Id="rId104" Type="http://schemas.openxmlformats.org/officeDocument/2006/relationships/customXml" Target="../ink/ink293.xml"/><Relationship Id="rId125" Type="http://schemas.openxmlformats.org/officeDocument/2006/relationships/image" Target="../media/image256.png"/><Relationship Id="rId146" Type="http://schemas.openxmlformats.org/officeDocument/2006/relationships/customXml" Target="../ink/ink314.xml"/><Relationship Id="rId167" Type="http://schemas.openxmlformats.org/officeDocument/2006/relationships/image" Target="../media/image277.png"/><Relationship Id="rId188" Type="http://schemas.openxmlformats.org/officeDocument/2006/relationships/customXml" Target="../ink/ink335.xml"/><Relationship Id="rId71" Type="http://schemas.openxmlformats.org/officeDocument/2006/relationships/image" Target="../media/image229.png"/><Relationship Id="rId92" Type="http://schemas.openxmlformats.org/officeDocument/2006/relationships/customXml" Target="../ink/ink287.xml"/><Relationship Id="rId213" Type="http://schemas.openxmlformats.org/officeDocument/2006/relationships/image" Target="../media/image300.png"/><Relationship Id="rId2" Type="http://schemas.openxmlformats.org/officeDocument/2006/relationships/customXml" Target="../ink/ink243.xml"/><Relationship Id="rId29" Type="http://schemas.openxmlformats.org/officeDocument/2006/relationships/image" Target="../media/image208.png"/><Relationship Id="rId40" Type="http://schemas.openxmlformats.org/officeDocument/2006/relationships/customXml" Target="../ink/ink261.xml"/><Relationship Id="rId115" Type="http://schemas.openxmlformats.org/officeDocument/2006/relationships/image" Target="../media/image251.png"/><Relationship Id="rId136" Type="http://schemas.openxmlformats.org/officeDocument/2006/relationships/customXml" Target="../ink/ink309.xml"/><Relationship Id="rId157" Type="http://schemas.openxmlformats.org/officeDocument/2006/relationships/image" Target="../media/image272.png"/><Relationship Id="rId178" Type="http://schemas.openxmlformats.org/officeDocument/2006/relationships/customXml" Target="../ink/ink330.xml"/><Relationship Id="rId61" Type="http://schemas.openxmlformats.org/officeDocument/2006/relationships/image" Target="../media/image224.png"/><Relationship Id="rId82" Type="http://schemas.openxmlformats.org/officeDocument/2006/relationships/customXml" Target="../ink/ink282.xml"/><Relationship Id="rId199" Type="http://schemas.openxmlformats.org/officeDocument/2006/relationships/image" Target="../media/image293.png"/><Relationship Id="rId203" Type="http://schemas.openxmlformats.org/officeDocument/2006/relationships/image" Target="../media/image295.png"/><Relationship Id="rId19" Type="http://schemas.openxmlformats.org/officeDocument/2006/relationships/image" Target="../media/image203.png"/><Relationship Id="rId224" Type="http://schemas.openxmlformats.org/officeDocument/2006/relationships/customXml" Target="../ink/ink353.xml"/><Relationship Id="rId30" Type="http://schemas.openxmlformats.org/officeDocument/2006/relationships/customXml" Target="../ink/ink256.xml"/><Relationship Id="rId105" Type="http://schemas.openxmlformats.org/officeDocument/2006/relationships/image" Target="../media/image246.png"/><Relationship Id="rId126" Type="http://schemas.openxmlformats.org/officeDocument/2006/relationships/customXml" Target="../ink/ink304.xml"/><Relationship Id="rId147" Type="http://schemas.openxmlformats.org/officeDocument/2006/relationships/image" Target="../media/image267.png"/><Relationship Id="rId168" Type="http://schemas.openxmlformats.org/officeDocument/2006/relationships/customXml" Target="../ink/ink325.xml"/><Relationship Id="rId51" Type="http://schemas.openxmlformats.org/officeDocument/2006/relationships/image" Target="../media/image219.png"/><Relationship Id="rId72" Type="http://schemas.openxmlformats.org/officeDocument/2006/relationships/customXml" Target="../ink/ink277.xml"/><Relationship Id="rId93" Type="http://schemas.openxmlformats.org/officeDocument/2006/relationships/image" Target="../media/image240.png"/><Relationship Id="rId189" Type="http://schemas.openxmlformats.org/officeDocument/2006/relationships/image" Target="../media/image28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437668" y="1893083"/>
            <a:ext cx="112917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Representing Relations Using Digraphs and Properties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9A939C-C90E-4C11-B62F-61C26DD3932C}"/>
                  </a:ext>
                </a:extLst>
              </p14:cNvPr>
              <p14:cNvContentPartPr/>
              <p14:nvPr/>
            </p14:nvContentPartPr>
            <p14:xfrm>
              <a:off x="283994" y="268874"/>
              <a:ext cx="304560" cy="410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9A939C-C90E-4C11-B62F-61C26DD393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994" y="250874"/>
                <a:ext cx="3402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5EE6B8-2AA2-4A6B-9C3B-A19DD7E2B1B7}"/>
                  </a:ext>
                </a:extLst>
              </p14:cNvPr>
              <p14:cNvContentPartPr/>
              <p14:nvPr/>
            </p14:nvContentPartPr>
            <p14:xfrm>
              <a:off x="5011514" y="434834"/>
              <a:ext cx="26640" cy="150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5EE6B8-2AA2-4A6B-9C3B-A19DD7E2B1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3514" y="416834"/>
                <a:ext cx="622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31BF4D1-F6F9-44BA-9FE8-894DC750F65A}"/>
                  </a:ext>
                </a:extLst>
              </p14:cNvPr>
              <p14:cNvContentPartPr/>
              <p14:nvPr/>
            </p14:nvContentPartPr>
            <p14:xfrm>
              <a:off x="4976594" y="304154"/>
              <a:ext cx="14040" cy="11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31BF4D1-F6F9-44BA-9FE8-894DC750F6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59044" y="286699"/>
                <a:ext cx="48789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D8E671C-9FF3-4BF2-BBB3-01DE9A7D1E70}"/>
                  </a:ext>
                </a:extLst>
              </p14:cNvPr>
              <p14:cNvContentPartPr/>
              <p14:nvPr/>
            </p14:nvContentPartPr>
            <p14:xfrm>
              <a:off x="5694794" y="407474"/>
              <a:ext cx="190080" cy="269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D8E671C-9FF3-4BF2-BBB3-01DE9A7D1E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76794" y="389474"/>
                <a:ext cx="2257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3BF53DD-7AF6-4B32-A033-2746C96AF6C0}"/>
                  </a:ext>
                </a:extLst>
              </p14:cNvPr>
              <p14:cNvContentPartPr/>
              <p14:nvPr/>
            </p14:nvContentPartPr>
            <p14:xfrm>
              <a:off x="5209514" y="418634"/>
              <a:ext cx="390960" cy="233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3BF53DD-7AF6-4B32-A033-2746C96AF6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91514" y="400634"/>
                <a:ext cx="4266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060739C-8250-49C4-AC26-4BE16494430D}"/>
                  </a:ext>
                </a:extLst>
              </p14:cNvPr>
              <p14:cNvContentPartPr/>
              <p14:nvPr/>
            </p14:nvContentPartPr>
            <p14:xfrm>
              <a:off x="4303034" y="326474"/>
              <a:ext cx="585360" cy="324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060739C-8250-49C4-AC26-4BE1649443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5023" y="308454"/>
                <a:ext cx="621022" cy="3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6CB932-DCC2-44D1-9A17-A2CB3E867F96}"/>
                  </a:ext>
                </a:extLst>
              </p14:cNvPr>
              <p14:cNvContentPartPr/>
              <p14:nvPr/>
            </p14:nvContentPartPr>
            <p14:xfrm>
              <a:off x="3853754" y="263474"/>
              <a:ext cx="351360" cy="390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6CB932-DCC2-44D1-9A17-A2CB3E867F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35736" y="245457"/>
                <a:ext cx="387037" cy="425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A0EB98-5CA6-4010-9464-28B73F7EB64C}"/>
                  </a:ext>
                </a:extLst>
              </p14:cNvPr>
              <p14:cNvContentPartPr/>
              <p14:nvPr/>
            </p14:nvContentPartPr>
            <p14:xfrm>
              <a:off x="3053834" y="453194"/>
              <a:ext cx="466200" cy="239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A0EB98-5CA6-4010-9464-28B73F7EB6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35848" y="435221"/>
                <a:ext cx="501813" cy="27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F98C210-7549-4833-A194-0325B8D2BB6F}"/>
                  </a:ext>
                </a:extLst>
              </p14:cNvPr>
              <p14:cNvContentPartPr/>
              <p14:nvPr/>
            </p14:nvContentPartPr>
            <p14:xfrm>
              <a:off x="2148434" y="434834"/>
              <a:ext cx="628920" cy="293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F98C210-7549-4833-A194-0325B8D2BB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0444" y="416834"/>
                <a:ext cx="66454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E01C146-DDBA-444D-8F80-2417E13DB0FE}"/>
                  </a:ext>
                </a:extLst>
              </p14:cNvPr>
              <p14:cNvContentPartPr/>
              <p14:nvPr/>
            </p14:nvContentPartPr>
            <p14:xfrm>
              <a:off x="1500434" y="342674"/>
              <a:ext cx="497520" cy="397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E01C146-DDBA-444D-8F80-2417E13DB0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82434" y="324674"/>
                <a:ext cx="5331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4A121E-91A0-4A07-9337-E8E5B90285A6}"/>
                  </a:ext>
                </a:extLst>
              </p14:cNvPr>
              <p14:cNvContentPartPr/>
              <p14:nvPr/>
            </p14:nvContentPartPr>
            <p14:xfrm>
              <a:off x="707714" y="444554"/>
              <a:ext cx="676440" cy="348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4A121E-91A0-4A07-9337-E8E5B90285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9714" y="426554"/>
                <a:ext cx="7120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A188D3-A694-4977-8FD3-192819537174}"/>
                  </a:ext>
                </a:extLst>
              </p14:cNvPr>
              <p14:cNvContentPartPr/>
              <p14:nvPr/>
            </p14:nvContentPartPr>
            <p14:xfrm>
              <a:off x="282194" y="1106234"/>
              <a:ext cx="590868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A188D3-A694-4977-8FD3-1928195371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4195" y="1088234"/>
                <a:ext cx="5944318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1ABFFB7-20F0-4FEA-A9BB-8CC073D05490}"/>
                  </a:ext>
                </a:extLst>
              </p14:cNvPr>
              <p14:cNvContentPartPr/>
              <p14:nvPr/>
            </p14:nvContentPartPr>
            <p14:xfrm>
              <a:off x="1902194" y="1982474"/>
              <a:ext cx="871920" cy="55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1ABFFB7-20F0-4FEA-A9BB-8CC073D054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84194" y="1964474"/>
                <a:ext cx="90756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524DC84-BE67-4826-AB2A-71B7C09D4D9A}"/>
                  </a:ext>
                </a:extLst>
              </p14:cNvPr>
              <p14:cNvContentPartPr/>
              <p14:nvPr/>
            </p14:nvContentPartPr>
            <p14:xfrm>
              <a:off x="3749354" y="1680434"/>
              <a:ext cx="145800" cy="1828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524DC84-BE67-4826-AB2A-71B7C09D4D9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1354" y="1662434"/>
                <a:ext cx="1814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27739E1-90A6-4FD1-A985-F3D3B2FBCB95}"/>
                  </a:ext>
                </a:extLst>
              </p14:cNvPr>
              <p14:cNvContentPartPr/>
              <p14:nvPr/>
            </p14:nvContentPartPr>
            <p14:xfrm>
              <a:off x="4204754" y="1638314"/>
              <a:ext cx="40680" cy="203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27739E1-90A6-4FD1-A985-F3D3B2FBCB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86754" y="1620314"/>
                <a:ext cx="763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DAD2F6-8A00-465F-A78C-89975E121145}"/>
                  </a:ext>
                </a:extLst>
              </p14:cNvPr>
              <p14:cNvContentPartPr/>
              <p14:nvPr/>
            </p14:nvContentPartPr>
            <p14:xfrm>
              <a:off x="3835754" y="2024594"/>
              <a:ext cx="33480" cy="188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DAD2F6-8A00-465F-A78C-89975E12114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17754" y="2006594"/>
                <a:ext cx="69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F775BA-9765-4C10-8309-A1E33B0B03C1}"/>
                  </a:ext>
                </a:extLst>
              </p14:cNvPr>
              <p14:cNvContentPartPr/>
              <p14:nvPr/>
            </p14:nvContentPartPr>
            <p14:xfrm>
              <a:off x="4197914" y="2069234"/>
              <a:ext cx="154080" cy="176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F775BA-9765-4C10-8309-A1E33B0B03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79914" y="2051234"/>
                <a:ext cx="1897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F3DD808-0F5B-413E-8E27-A0096BD128A2}"/>
                  </a:ext>
                </a:extLst>
              </p14:cNvPr>
              <p14:cNvContentPartPr/>
              <p14:nvPr/>
            </p14:nvContentPartPr>
            <p14:xfrm>
              <a:off x="2955194" y="1573154"/>
              <a:ext cx="617760" cy="10864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F3DD808-0F5B-413E-8E27-A0096BD128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37204" y="1555154"/>
                <a:ext cx="653379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D5A2DE1-1535-4ED4-94F2-470557612952}"/>
                  </a:ext>
                </a:extLst>
              </p14:cNvPr>
              <p14:cNvContentPartPr/>
              <p14:nvPr/>
            </p14:nvContentPartPr>
            <p14:xfrm>
              <a:off x="3780674" y="2412314"/>
              <a:ext cx="28080" cy="141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D5A2DE1-1535-4ED4-94F2-47055761295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62674" y="2394268"/>
                <a:ext cx="63720" cy="177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1143EF-7B26-4361-B01F-C7C43B830E94}"/>
                  </a:ext>
                </a:extLst>
              </p14:cNvPr>
              <p14:cNvContentPartPr/>
              <p14:nvPr/>
            </p14:nvContentPartPr>
            <p14:xfrm>
              <a:off x="4236434" y="2367674"/>
              <a:ext cx="41760" cy="160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1143EF-7B26-4361-B01F-C7C43B830E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18434" y="2349674"/>
                <a:ext cx="774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A0EAB1-38A3-4DCA-9DF8-7A9E7AD0D9F3}"/>
                  </a:ext>
                </a:extLst>
              </p14:cNvPr>
              <p14:cNvContentPartPr/>
              <p14:nvPr/>
            </p14:nvContentPartPr>
            <p14:xfrm>
              <a:off x="4459634" y="1467314"/>
              <a:ext cx="377640" cy="12088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A0EAB1-38A3-4DCA-9DF8-7A9E7AD0D9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41634" y="1449309"/>
                <a:ext cx="413280" cy="1244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3C17C38-6277-41C0-819A-26A0EBE7901F}"/>
                  </a:ext>
                </a:extLst>
              </p14:cNvPr>
              <p14:cNvContentPartPr/>
              <p14:nvPr/>
            </p14:nvContentPartPr>
            <p14:xfrm>
              <a:off x="717074" y="2002994"/>
              <a:ext cx="75600" cy="3654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3C17C38-6277-41C0-819A-26A0EBE7901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9074" y="1984994"/>
                <a:ext cx="11124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1D901B0-799D-4515-B02D-739EEA5BA083}"/>
                  </a:ext>
                </a:extLst>
              </p14:cNvPr>
              <p14:cNvContentPartPr/>
              <p14:nvPr/>
            </p14:nvContentPartPr>
            <p14:xfrm>
              <a:off x="937754" y="1993994"/>
              <a:ext cx="202680" cy="3866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1D901B0-799D-4515-B02D-739EEA5BA08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9786" y="1975994"/>
                <a:ext cx="238257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7E87000-DF8F-4A8D-AD4B-B9348B5984B4}"/>
                  </a:ext>
                </a:extLst>
              </p14:cNvPr>
              <p14:cNvContentPartPr/>
              <p14:nvPr/>
            </p14:nvContentPartPr>
            <p14:xfrm>
              <a:off x="5836634" y="1855034"/>
              <a:ext cx="101880" cy="36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7E87000-DF8F-4A8D-AD4B-B9348B5984B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18570" y="1837034"/>
                <a:ext cx="137646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0FC9C5C-1193-4132-904B-046325B2A458}"/>
                  </a:ext>
                </a:extLst>
              </p14:cNvPr>
              <p14:cNvContentPartPr/>
              <p14:nvPr/>
            </p14:nvContentPartPr>
            <p14:xfrm>
              <a:off x="5288354" y="1995794"/>
              <a:ext cx="425520" cy="2494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0FC9C5C-1193-4132-904B-046325B2A4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70369" y="1977794"/>
                <a:ext cx="46113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18D4F13-65BE-4E52-9D65-C3ADFEAE516B}"/>
                  </a:ext>
                </a:extLst>
              </p14:cNvPr>
              <p14:cNvContentPartPr/>
              <p14:nvPr/>
            </p14:nvContentPartPr>
            <p14:xfrm>
              <a:off x="6341714" y="1751354"/>
              <a:ext cx="385920" cy="429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18D4F13-65BE-4E52-9D65-C3ADFEAE516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23731" y="1733354"/>
                <a:ext cx="421527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957C13A-EBAB-446E-A036-3E37E5DA3F9C}"/>
                  </a:ext>
                </a:extLst>
              </p14:cNvPr>
              <p14:cNvContentPartPr/>
              <p14:nvPr/>
            </p14:nvContentPartPr>
            <p14:xfrm>
              <a:off x="6842114" y="2121074"/>
              <a:ext cx="105480" cy="225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957C13A-EBAB-446E-A036-3E37E5DA3F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24175" y="2103074"/>
                <a:ext cx="140999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D0370BF-2116-4D0B-9965-AB89487294A8}"/>
                  </a:ext>
                </a:extLst>
              </p14:cNvPr>
              <p14:cNvContentPartPr/>
              <p14:nvPr/>
            </p14:nvContentPartPr>
            <p14:xfrm>
              <a:off x="7246754" y="2004794"/>
              <a:ext cx="96120" cy="86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D0370BF-2116-4D0B-9965-AB89487294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28821" y="1986794"/>
                <a:ext cx="131627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2AB5E2E-04FB-4E0F-A809-9099A1601DF1}"/>
                  </a:ext>
                </a:extLst>
              </p14:cNvPr>
              <p14:cNvContentPartPr/>
              <p14:nvPr/>
            </p14:nvContentPartPr>
            <p14:xfrm>
              <a:off x="7260434" y="2089034"/>
              <a:ext cx="107280" cy="7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2AB5E2E-04FB-4E0F-A809-9099A1601D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242434" y="2071034"/>
                <a:ext cx="142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8453E7E-BE63-45B7-8D24-0E20DE3659AB}"/>
                  </a:ext>
                </a:extLst>
              </p14:cNvPr>
              <p14:cNvContentPartPr/>
              <p14:nvPr/>
            </p14:nvContentPartPr>
            <p14:xfrm>
              <a:off x="7658234" y="1452914"/>
              <a:ext cx="228960" cy="1109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8453E7E-BE63-45B7-8D24-0E20DE3659A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40234" y="1434914"/>
                <a:ext cx="264600" cy="11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2B86B3D-0305-4AF5-BE56-B846B9A55D88}"/>
                  </a:ext>
                </a:extLst>
              </p14:cNvPr>
              <p14:cNvContentPartPr/>
              <p14:nvPr/>
            </p14:nvContentPartPr>
            <p14:xfrm>
              <a:off x="8192474" y="1568114"/>
              <a:ext cx="37800" cy="1792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2B86B3D-0305-4AF5-BE56-B846B9A55D8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174474" y="1550078"/>
                <a:ext cx="73440" cy="214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7129550-CD9D-464C-B0A1-2448C53D37E9}"/>
                  </a:ext>
                </a:extLst>
              </p14:cNvPr>
              <p14:cNvContentPartPr/>
              <p14:nvPr/>
            </p14:nvContentPartPr>
            <p14:xfrm>
              <a:off x="8667674" y="1556954"/>
              <a:ext cx="119520" cy="166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7129550-CD9D-464C-B0A1-2448C53D37E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49674" y="1538954"/>
                <a:ext cx="155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E7547F5-8A72-4C84-9399-A4F71A7E27BC}"/>
                  </a:ext>
                </a:extLst>
              </p14:cNvPr>
              <p14:cNvContentPartPr/>
              <p14:nvPr/>
            </p14:nvContentPartPr>
            <p14:xfrm>
              <a:off x="9197234" y="1521314"/>
              <a:ext cx="46800" cy="2185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E7547F5-8A72-4C84-9399-A4F71A7E27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79094" y="1503314"/>
                <a:ext cx="82716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FC0914-3C99-4CAE-BBEF-F4665C2EB602}"/>
                  </a:ext>
                </a:extLst>
              </p14:cNvPr>
              <p14:cNvContentPartPr/>
              <p14:nvPr/>
            </p14:nvContentPartPr>
            <p14:xfrm>
              <a:off x="8175554" y="1920554"/>
              <a:ext cx="147240" cy="164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FC0914-3C99-4CAE-BBEF-F4665C2EB6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157510" y="1902554"/>
                <a:ext cx="182967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21FB912-B0A8-4B2A-9113-CD30DC95AF00}"/>
                  </a:ext>
                </a:extLst>
              </p14:cNvPr>
              <p14:cNvContentPartPr/>
              <p14:nvPr/>
            </p14:nvContentPartPr>
            <p14:xfrm>
              <a:off x="8745074" y="1883834"/>
              <a:ext cx="60120" cy="174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21FB912-B0A8-4B2A-9113-CD30DC95AF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27181" y="1865871"/>
                <a:ext cx="95548" cy="210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28DEC3A-C46C-41AC-B014-FF0D9106C8D3}"/>
                  </a:ext>
                </a:extLst>
              </p14:cNvPr>
              <p14:cNvContentPartPr/>
              <p14:nvPr/>
            </p14:nvContentPartPr>
            <p14:xfrm>
              <a:off x="9178874" y="1878074"/>
              <a:ext cx="174960" cy="171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28DEC3A-C46C-41AC-B014-FF0D9106C8D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60911" y="1860074"/>
                <a:ext cx="210527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8FCDCC9-49AF-46B3-B9A7-A3E962D92DE1}"/>
                  </a:ext>
                </a:extLst>
              </p14:cNvPr>
              <p14:cNvContentPartPr/>
              <p14:nvPr/>
            </p14:nvContentPartPr>
            <p14:xfrm>
              <a:off x="8168714" y="2275514"/>
              <a:ext cx="175320" cy="178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8FCDCC9-49AF-46B3-B9A7-A3E962D92DE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150677" y="2257514"/>
                <a:ext cx="211033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5838ABF-CABB-4B10-A9BB-789077DB595B}"/>
                  </a:ext>
                </a:extLst>
              </p14:cNvPr>
              <p14:cNvContentPartPr/>
              <p14:nvPr/>
            </p14:nvContentPartPr>
            <p14:xfrm>
              <a:off x="8728874" y="2239514"/>
              <a:ext cx="145800" cy="162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5838ABF-CABB-4B10-A9BB-789077DB59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10874" y="2221514"/>
                <a:ext cx="18144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9C0BBA7-E533-41F1-BDE9-DFCB2C6AAC79}"/>
                  </a:ext>
                </a:extLst>
              </p14:cNvPr>
              <p14:cNvContentPartPr/>
              <p14:nvPr/>
            </p14:nvContentPartPr>
            <p14:xfrm>
              <a:off x="9172034" y="2310074"/>
              <a:ext cx="145800" cy="140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9C0BBA7-E533-41F1-BDE9-DFCB2C6AAC7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154034" y="2292074"/>
                <a:ext cx="1814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B377CA1-70B0-4902-915A-4F2AC03E529F}"/>
                  </a:ext>
                </a:extLst>
              </p14:cNvPr>
              <p14:cNvContentPartPr/>
              <p14:nvPr/>
            </p14:nvContentPartPr>
            <p14:xfrm>
              <a:off x="9546434" y="1395674"/>
              <a:ext cx="280080" cy="1145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2B377CA1-70B0-4902-915A-4F2AC03E529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528434" y="1377674"/>
                <a:ext cx="315720" cy="11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26D0E63-EEB3-49AA-AA83-64B4828CD45E}"/>
                  </a:ext>
                </a:extLst>
              </p14:cNvPr>
              <p14:cNvContentPartPr/>
              <p14:nvPr/>
            </p14:nvContentPartPr>
            <p14:xfrm>
              <a:off x="10806135" y="2069594"/>
              <a:ext cx="184680" cy="197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26D0E63-EEB3-49AA-AA83-64B4828CD45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788135" y="2051594"/>
                <a:ext cx="220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C7BEA21-AD49-4138-80D9-A0CFA532BF1E}"/>
                  </a:ext>
                </a:extLst>
              </p14:cNvPr>
              <p14:cNvContentPartPr/>
              <p14:nvPr/>
            </p14:nvContentPartPr>
            <p14:xfrm>
              <a:off x="11096295" y="1928114"/>
              <a:ext cx="126000" cy="3585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C7BEA21-AD49-4138-80D9-A0CFA532BF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78295" y="1910114"/>
                <a:ext cx="1616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457A02E-C30A-41D4-8774-D92F926D79D2}"/>
                  </a:ext>
                </a:extLst>
              </p14:cNvPr>
              <p14:cNvContentPartPr/>
              <p14:nvPr/>
            </p14:nvContentPartPr>
            <p14:xfrm>
              <a:off x="11494815" y="2033954"/>
              <a:ext cx="1440" cy="151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457A02E-C30A-41D4-8774-D92F926D79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76815" y="2015954"/>
                <a:ext cx="37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7F5B28C-BDE2-4D8F-AA62-3E65D36938A6}"/>
                  </a:ext>
                </a:extLst>
              </p14:cNvPr>
              <p14:cNvContentPartPr/>
              <p14:nvPr/>
            </p14:nvContentPartPr>
            <p14:xfrm>
              <a:off x="11485095" y="2151314"/>
              <a:ext cx="1440" cy="2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7F5B28C-BDE2-4D8F-AA62-3E65D36938A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467095" y="2133314"/>
                <a:ext cx="37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5D2A478-3582-4A13-A8B4-3568F1EAD0DB}"/>
                  </a:ext>
                </a:extLst>
              </p14:cNvPr>
              <p14:cNvContentPartPr/>
              <p14:nvPr/>
            </p14:nvContentPartPr>
            <p14:xfrm>
              <a:off x="10359375" y="1851434"/>
              <a:ext cx="319320" cy="371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5D2A478-3582-4A13-A8B4-3568F1EAD0D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41395" y="1833434"/>
                <a:ext cx="3549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506FF14-A560-479F-A48B-B61D4A97D3C4}"/>
                  </a:ext>
                </a:extLst>
              </p14:cNvPr>
              <p14:cNvContentPartPr/>
              <p14:nvPr/>
            </p14:nvContentPartPr>
            <p14:xfrm>
              <a:off x="1259171" y="3831087"/>
              <a:ext cx="132480" cy="319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506FF14-A560-479F-A48B-B61D4A97D3C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241171" y="3813087"/>
                <a:ext cx="1681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7D1C863-E06F-4E44-BC72-00E100008A59}"/>
                  </a:ext>
                </a:extLst>
              </p14:cNvPr>
              <p14:cNvContentPartPr/>
              <p14:nvPr/>
            </p14:nvContentPartPr>
            <p14:xfrm>
              <a:off x="883331" y="3611487"/>
              <a:ext cx="262800" cy="344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7D1C863-E06F-4E44-BC72-00E100008A5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5331" y="3593487"/>
                <a:ext cx="29844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67BB897-B280-4D2D-A16F-8301C5A5AE24}"/>
                  </a:ext>
                </a:extLst>
              </p14:cNvPr>
              <p14:cNvContentPartPr/>
              <p14:nvPr/>
            </p14:nvContentPartPr>
            <p14:xfrm>
              <a:off x="2038931" y="3614727"/>
              <a:ext cx="233640" cy="3567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67BB897-B280-4D2D-A16F-8301C5A5AE2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20931" y="3596727"/>
                <a:ext cx="26928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FF722D-83D2-42DD-BC7E-6CEAD2D227DF}"/>
                  </a:ext>
                </a:extLst>
              </p14:cNvPr>
              <p14:cNvContentPartPr/>
              <p14:nvPr/>
            </p14:nvContentPartPr>
            <p14:xfrm>
              <a:off x="2393171" y="3836487"/>
              <a:ext cx="65880" cy="157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FF722D-83D2-42DD-BC7E-6CEAD2D227D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75072" y="3818487"/>
                <a:ext cx="101716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EFD056F-6E24-431B-BF1B-06079D172DFD}"/>
                  </a:ext>
                </a:extLst>
              </p14:cNvPr>
              <p14:cNvContentPartPr/>
              <p14:nvPr/>
            </p14:nvContentPartPr>
            <p14:xfrm>
              <a:off x="855644" y="5277447"/>
              <a:ext cx="355680" cy="3967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EFD056F-6E24-431B-BF1B-06079D172DF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7644" y="5259447"/>
                <a:ext cx="3913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20CEA79-8D84-4A14-96B7-B217A341A747}"/>
                  </a:ext>
                </a:extLst>
              </p14:cNvPr>
              <p14:cNvContentPartPr/>
              <p14:nvPr/>
            </p14:nvContentPartPr>
            <p14:xfrm>
              <a:off x="2670764" y="3713967"/>
              <a:ext cx="141840" cy="86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20CEA79-8D84-4A14-96B7-B217A341A74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52718" y="3695967"/>
                <a:ext cx="177571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FBA663-7690-449F-9F6A-2A39E4ED61BC}"/>
                  </a:ext>
                </a:extLst>
              </p14:cNvPr>
              <p14:cNvContentPartPr/>
              <p14:nvPr/>
            </p14:nvContentPartPr>
            <p14:xfrm>
              <a:off x="1570244" y="3755727"/>
              <a:ext cx="149400" cy="132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FBA663-7690-449F-9F6A-2A39E4ED61B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552244" y="3737727"/>
                <a:ext cx="185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AF0A937-F13A-4206-B9E3-8E4B29F32DA6}"/>
                  </a:ext>
                </a:extLst>
              </p14:cNvPr>
              <p14:cNvContentPartPr/>
              <p14:nvPr/>
            </p14:nvContentPartPr>
            <p14:xfrm>
              <a:off x="623444" y="5168007"/>
              <a:ext cx="244440" cy="69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AF0A937-F13A-4206-B9E3-8E4B29F32DA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05444" y="5150007"/>
                <a:ext cx="280080" cy="7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8D117B-4F37-4B5A-A6D2-F12FB69E33A1}"/>
                  </a:ext>
                </a:extLst>
              </p14:cNvPr>
              <p14:cNvContentPartPr/>
              <p14:nvPr/>
            </p14:nvContentPartPr>
            <p14:xfrm>
              <a:off x="1605524" y="5195007"/>
              <a:ext cx="153360" cy="58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8D117B-4F37-4B5A-A6D2-F12FB69E33A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87524" y="5177007"/>
                <a:ext cx="18900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F0C91C-D68A-4885-8FC6-D5F666411237}"/>
                  </a:ext>
                </a:extLst>
              </p14:cNvPr>
              <p14:cNvContentPartPr/>
              <p14:nvPr/>
            </p14:nvContentPartPr>
            <p14:xfrm>
              <a:off x="1943204" y="5039847"/>
              <a:ext cx="138240" cy="147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F0C91C-D68A-4885-8FC6-D5F66641123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925204" y="5021847"/>
                <a:ext cx="1738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C0A631-FAC6-470A-BC2B-75A73F8BD0FF}"/>
                  </a:ext>
                </a:extLst>
              </p14:cNvPr>
              <p14:cNvContentPartPr/>
              <p14:nvPr/>
            </p14:nvContentPartPr>
            <p14:xfrm>
              <a:off x="2385284" y="5422527"/>
              <a:ext cx="69840" cy="12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C0A631-FAC6-470A-BC2B-75A73F8BD0F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67191" y="5404527"/>
                <a:ext cx="105665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B89309-B72E-46FE-A61C-86F9EB936EDD}"/>
                  </a:ext>
                </a:extLst>
              </p14:cNvPr>
              <p14:cNvContentPartPr/>
              <p14:nvPr/>
            </p14:nvContentPartPr>
            <p14:xfrm>
              <a:off x="2423444" y="5517207"/>
              <a:ext cx="71280" cy="7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B89309-B72E-46FE-A61C-86F9EB936ED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405444" y="5499207"/>
                <a:ext cx="1069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4A86EBE-5E12-4BD4-92FA-A9F433B655B1}"/>
                  </a:ext>
                </a:extLst>
              </p14:cNvPr>
              <p14:cNvContentPartPr/>
              <p14:nvPr/>
            </p14:nvContentPartPr>
            <p14:xfrm>
              <a:off x="1353851" y="5640447"/>
              <a:ext cx="126720" cy="191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4A86EBE-5E12-4BD4-92FA-A9F433B655B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335851" y="5622447"/>
                <a:ext cx="16236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41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BC02A6-6496-47B9-A31B-4D7C90CECAC4}"/>
                  </a:ext>
                </a:extLst>
              </p14:cNvPr>
              <p14:cNvContentPartPr/>
              <p14:nvPr/>
            </p14:nvContentPartPr>
            <p14:xfrm>
              <a:off x="649516" y="316516"/>
              <a:ext cx="34200" cy="149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BC02A6-6496-47B9-A31B-4D7C90CECA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876" y="298876"/>
                <a:ext cx="698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E9F4C3-BBEF-440D-8120-6687E232B8A8}"/>
                  </a:ext>
                </a:extLst>
              </p14:cNvPr>
              <p14:cNvContentPartPr/>
              <p14:nvPr/>
            </p14:nvContentPartPr>
            <p14:xfrm>
              <a:off x="636916" y="249556"/>
              <a:ext cx="252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E9F4C3-BBEF-440D-8120-6687E232B8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8916" y="231916"/>
                <a:ext cx="38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3D2B9D8-27C3-41A9-8FC1-305B455DF996}"/>
                  </a:ext>
                </a:extLst>
              </p14:cNvPr>
              <p14:cNvContentPartPr/>
              <p14:nvPr/>
            </p14:nvContentPartPr>
            <p14:xfrm>
              <a:off x="1298236" y="316876"/>
              <a:ext cx="133560" cy="173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3D2B9D8-27C3-41A9-8FC1-305B455DF9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0236" y="298876"/>
                <a:ext cx="1692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3BB0423-1F7A-4FE6-9A12-6FCFF2943FA9}"/>
                  </a:ext>
                </a:extLst>
              </p14:cNvPr>
              <p14:cNvContentPartPr/>
              <p14:nvPr/>
            </p14:nvContentPartPr>
            <p14:xfrm>
              <a:off x="1575436" y="211756"/>
              <a:ext cx="697680" cy="416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3BB0423-1F7A-4FE6-9A12-6FCFF2943F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57436" y="193772"/>
                <a:ext cx="733320" cy="452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691358F-0F06-40A7-8DFC-793BE9743184}"/>
                  </a:ext>
                </a:extLst>
              </p14:cNvPr>
              <p14:cNvContentPartPr/>
              <p14:nvPr/>
            </p14:nvContentPartPr>
            <p14:xfrm>
              <a:off x="810796" y="303196"/>
              <a:ext cx="385200" cy="399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691358F-0F06-40A7-8DFC-793BE974318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3156" y="285196"/>
                <a:ext cx="420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1EB50A-8D93-4D41-9E3B-9DA3D1131728}"/>
                  </a:ext>
                </a:extLst>
              </p14:cNvPr>
              <p14:cNvContentPartPr/>
              <p14:nvPr/>
            </p14:nvContentPartPr>
            <p14:xfrm>
              <a:off x="252796" y="184036"/>
              <a:ext cx="298080" cy="31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1EB50A-8D93-4D41-9E3B-9DA3D11317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156" y="166057"/>
                <a:ext cx="333720" cy="346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189EDFA-A919-4214-B989-6E9A56C21369}"/>
                  </a:ext>
                </a:extLst>
              </p14:cNvPr>
              <p14:cNvContentPartPr/>
              <p14:nvPr/>
            </p14:nvContentPartPr>
            <p14:xfrm>
              <a:off x="2493076" y="367276"/>
              <a:ext cx="242640" cy="20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189EDFA-A919-4214-B989-6E9A56C2136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5436" y="349636"/>
                <a:ext cx="2782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F54D60-E128-4E02-969A-931F60F658CB}"/>
                  </a:ext>
                </a:extLst>
              </p14:cNvPr>
              <p14:cNvContentPartPr/>
              <p14:nvPr/>
            </p14:nvContentPartPr>
            <p14:xfrm>
              <a:off x="3373636" y="320116"/>
              <a:ext cx="18720" cy="169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F54D60-E128-4E02-969A-931F60F658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55996" y="302476"/>
                <a:ext cx="543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DEDCDD-B2EE-45F5-A489-DF096ECF451B}"/>
                  </a:ext>
                </a:extLst>
              </p14:cNvPr>
              <p14:cNvContentPartPr/>
              <p14:nvPr/>
            </p14:nvContentPartPr>
            <p14:xfrm>
              <a:off x="3361756" y="245956"/>
              <a:ext cx="3600" cy="11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DEDCDD-B2EE-45F5-A489-DF096ECF45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3756" y="228316"/>
                <a:ext cx="392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A7DD46C-AC2E-40B6-81D4-CB957AF042FB}"/>
                  </a:ext>
                </a:extLst>
              </p14:cNvPr>
              <p14:cNvContentPartPr/>
              <p14:nvPr/>
            </p14:nvContentPartPr>
            <p14:xfrm>
              <a:off x="6185956" y="202756"/>
              <a:ext cx="403920" cy="309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A7DD46C-AC2E-40B6-81D4-CB957AF042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67956" y="185095"/>
                <a:ext cx="439560" cy="3452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0302111-EF7A-4B85-9592-9FF573E076A0}"/>
                  </a:ext>
                </a:extLst>
              </p14:cNvPr>
              <p14:cNvContentPartPr/>
              <p14:nvPr/>
            </p14:nvContentPartPr>
            <p14:xfrm>
              <a:off x="5895436" y="319396"/>
              <a:ext cx="168120" cy="337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0302111-EF7A-4B85-9592-9FF573E076A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77758" y="301756"/>
                <a:ext cx="203836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886C2AA-C5A6-495A-AA6F-08A9AE836CAB}"/>
                  </a:ext>
                </a:extLst>
              </p14:cNvPr>
              <p14:cNvContentPartPr/>
              <p14:nvPr/>
            </p14:nvContentPartPr>
            <p14:xfrm>
              <a:off x="5391436" y="307876"/>
              <a:ext cx="375840" cy="218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886C2AA-C5A6-495A-AA6F-08A9AE836C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73779" y="290236"/>
                <a:ext cx="411514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B28107-264D-4E2D-9896-FF58A696D396}"/>
                  </a:ext>
                </a:extLst>
              </p14:cNvPr>
              <p14:cNvContentPartPr/>
              <p14:nvPr/>
            </p14:nvContentPartPr>
            <p14:xfrm>
              <a:off x="5107396" y="175396"/>
              <a:ext cx="184680" cy="346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B28107-264D-4E2D-9896-FF58A696D3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89396" y="157396"/>
                <a:ext cx="2203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AA0D674-0441-4776-BBC7-DAE387823BB3}"/>
                  </a:ext>
                </a:extLst>
              </p14:cNvPr>
              <p14:cNvContentPartPr/>
              <p14:nvPr/>
            </p14:nvContentPartPr>
            <p14:xfrm>
              <a:off x="3983476" y="140476"/>
              <a:ext cx="766080" cy="373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A0D674-0441-4776-BBC7-DAE387823B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65836" y="122476"/>
                <a:ext cx="8017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11ED63D-6571-47AA-83D0-AA7E18E4BC40}"/>
                  </a:ext>
                </a:extLst>
              </p14:cNvPr>
              <p14:cNvContentPartPr/>
              <p14:nvPr/>
            </p14:nvContentPartPr>
            <p14:xfrm>
              <a:off x="3524476" y="283036"/>
              <a:ext cx="333000" cy="218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11ED63D-6571-47AA-83D0-AA7E18E4BC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06836" y="265036"/>
                <a:ext cx="368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D6A065-7ADD-4147-8695-A90815A4CC25}"/>
                  </a:ext>
                </a:extLst>
              </p14:cNvPr>
              <p14:cNvContentPartPr/>
              <p14:nvPr/>
            </p14:nvContentPartPr>
            <p14:xfrm>
              <a:off x="3016156" y="175756"/>
              <a:ext cx="248760" cy="341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D6A065-7ADD-4147-8695-A90815A4CC2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98156" y="157756"/>
                <a:ext cx="2844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72CF775-71A6-43E4-88BB-CB57B54A73DB}"/>
                  </a:ext>
                </a:extLst>
              </p14:cNvPr>
              <p14:cNvContentPartPr/>
              <p14:nvPr/>
            </p14:nvContentPartPr>
            <p14:xfrm>
              <a:off x="156676" y="840676"/>
              <a:ext cx="661500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72CF775-71A6-43E4-88BB-CB57B54A73D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8676" y="822676"/>
                <a:ext cx="6650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47CDD8A-833A-4E14-A1D8-B1F831AB9E1A}"/>
                  </a:ext>
                </a:extLst>
              </p14:cNvPr>
              <p14:cNvContentPartPr/>
              <p14:nvPr/>
            </p14:nvContentPartPr>
            <p14:xfrm>
              <a:off x="1979356" y="1159996"/>
              <a:ext cx="362880" cy="3787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47CDD8A-833A-4E14-A1D8-B1F831AB9E1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61698" y="1141996"/>
                <a:ext cx="398555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ED993B-3C72-4CA9-BB95-7EC853F229D0}"/>
                  </a:ext>
                </a:extLst>
              </p14:cNvPr>
              <p14:cNvContentPartPr/>
              <p14:nvPr/>
            </p14:nvContentPartPr>
            <p14:xfrm>
              <a:off x="1195636" y="1275196"/>
              <a:ext cx="52560" cy="159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ED993B-3C72-4CA9-BB95-7EC853F229D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77996" y="1257556"/>
                <a:ext cx="88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36A7884-727F-430C-BD48-A114D65226CA}"/>
                  </a:ext>
                </a:extLst>
              </p14:cNvPr>
              <p14:cNvContentPartPr/>
              <p14:nvPr/>
            </p14:nvContentPartPr>
            <p14:xfrm>
              <a:off x="965236" y="1199956"/>
              <a:ext cx="149040" cy="2430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36A7884-727F-430C-BD48-A114D65226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7596" y="1182316"/>
                <a:ext cx="184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BA0CC8B-C6C4-4296-9712-671F91F21FFE}"/>
                  </a:ext>
                </a:extLst>
              </p14:cNvPr>
              <p14:cNvContentPartPr/>
              <p14:nvPr/>
            </p14:nvContentPartPr>
            <p14:xfrm>
              <a:off x="402916" y="1101676"/>
              <a:ext cx="245520" cy="331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BA0CC8B-C6C4-4296-9712-671F91F21F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5276" y="1084036"/>
                <a:ext cx="28116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FF16FCE-F2A1-421A-A22C-A62C97BC9EDF}"/>
                  </a:ext>
                </a:extLst>
              </p14:cNvPr>
              <p14:cNvContentPartPr/>
              <p14:nvPr/>
            </p14:nvContentPartPr>
            <p14:xfrm>
              <a:off x="2491636" y="1161076"/>
              <a:ext cx="4680" cy="1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FF16FCE-F2A1-421A-A22C-A62C97BC9E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473996" y="1143436"/>
                <a:ext cx="403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B4BA8AA-88E0-4B3F-A929-0151CF42E353}"/>
                  </a:ext>
                </a:extLst>
              </p14:cNvPr>
              <p14:cNvContentPartPr/>
              <p14:nvPr/>
            </p14:nvContentPartPr>
            <p14:xfrm>
              <a:off x="2924716" y="1258636"/>
              <a:ext cx="155160" cy="1609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B4BA8AA-88E0-4B3F-A929-0151CF42E35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07076" y="1240996"/>
                <a:ext cx="1908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65CD96-EFF0-4559-A07E-B97459956583}"/>
                  </a:ext>
                </a:extLst>
              </p14:cNvPr>
              <p14:cNvContentPartPr/>
              <p14:nvPr/>
            </p14:nvContentPartPr>
            <p14:xfrm>
              <a:off x="4709596" y="1187356"/>
              <a:ext cx="27720" cy="265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65CD96-EFF0-4559-A07E-B9745995658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91596" y="1169716"/>
                <a:ext cx="633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5F3FEA1-3FAB-4E9D-B456-0680F0FA2542}"/>
                  </a:ext>
                </a:extLst>
              </p14:cNvPr>
              <p14:cNvContentPartPr/>
              <p14:nvPr/>
            </p14:nvContentPartPr>
            <p14:xfrm>
              <a:off x="4316116" y="1283836"/>
              <a:ext cx="301320" cy="146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5F3FEA1-3FAB-4E9D-B456-0680F0FA254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98137" y="1266196"/>
                <a:ext cx="336917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0074349-749C-4120-8DBA-CC07BAF6D8CC}"/>
                  </a:ext>
                </a:extLst>
              </p14:cNvPr>
              <p14:cNvContentPartPr/>
              <p14:nvPr/>
            </p14:nvContentPartPr>
            <p14:xfrm>
              <a:off x="3759196" y="1169356"/>
              <a:ext cx="458280" cy="258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0074349-749C-4120-8DBA-CC07BAF6D8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41556" y="1151691"/>
                <a:ext cx="493920" cy="294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9AB6EE-374E-47CB-B267-07FED37AACCD}"/>
                  </a:ext>
                </a:extLst>
              </p14:cNvPr>
              <p14:cNvContentPartPr/>
              <p14:nvPr/>
            </p14:nvContentPartPr>
            <p14:xfrm>
              <a:off x="3350236" y="1187716"/>
              <a:ext cx="250920" cy="330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9AB6EE-374E-47CB-B267-07FED37AAC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32236" y="1169716"/>
                <a:ext cx="2865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35A912B-2FFF-4DD3-B88C-6B6E31B33516}"/>
                  </a:ext>
                </a:extLst>
              </p14:cNvPr>
              <p14:cNvContentPartPr/>
              <p14:nvPr/>
            </p14:nvContentPartPr>
            <p14:xfrm>
              <a:off x="2520076" y="1268716"/>
              <a:ext cx="199800" cy="147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35A912B-2FFF-4DD3-B88C-6B6E31B3351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02108" y="1250716"/>
                <a:ext cx="235376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6875364-939E-4834-AE5C-39D43E5C8229}"/>
                  </a:ext>
                </a:extLst>
              </p14:cNvPr>
              <p14:cNvContentPartPr/>
              <p14:nvPr/>
            </p14:nvContentPartPr>
            <p14:xfrm>
              <a:off x="6037348" y="1274476"/>
              <a:ext cx="92520" cy="163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6875364-939E-4834-AE5C-39D43E5C82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19708" y="1256836"/>
                <a:ext cx="1281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62497AC-DA18-4B48-BCF7-3F56C12A9A40}"/>
                  </a:ext>
                </a:extLst>
              </p14:cNvPr>
              <p14:cNvContentPartPr/>
              <p14:nvPr/>
            </p14:nvContentPartPr>
            <p14:xfrm>
              <a:off x="7361788" y="1253596"/>
              <a:ext cx="127080" cy="147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62497AC-DA18-4B48-BCF7-3F56C12A9A4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344148" y="1235596"/>
                <a:ext cx="1627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4DE16A1-F38E-4358-833A-9D068482686B}"/>
                  </a:ext>
                </a:extLst>
              </p14:cNvPr>
              <p14:cNvContentPartPr/>
              <p14:nvPr/>
            </p14:nvContentPartPr>
            <p14:xfrm>
              <a:off x="7575268" y="1266196"/>
              <a:ext cx="168480" cy="136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4DE16A1-F38E-4358-833A-9D068482686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557268" y="1248196"/>
                <a:ext cx="2041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5F0E005-A38A-41AD-911A-10FC959F275D}"/>
                  </a:ext>
                </a:extLst>
              </p14:cNvPr>
              <p14:cNvContentPartPr/>
              <p14:nvPr/>
            </p14:nvContentPartPr>
            <p14:xfrm>
              <a:off x="6828988" y="1144876"/>
              <a:ext cx="438840" cy="2804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5F0E005-A38A-41AD-911A-10FC959F275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11334" y="1127236"/>
                <a:ext cx="474509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E1573B1-A160-4EE4-8899-E20755ADB5CA}"/>
                  </a:ext>
                </a:extLst>
              </p14:cNvPr>
              <p14:cNvContentPartPr/>
              <p14:nvPr/>
            </p14:nvContentPartPr>
            <p14:xfrm>
              <a:off x="6213388" y="1181596"/>
              <a:ext cx="496800" cy="240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E1573B1-A160-4EE4-8899-E20755ADB5C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95388" y="1163596"/>
                <a:ext cx="5324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87F4FF9-9ECC-4691-9A6B-9C65E71B337A}"/>
                  </a:ext>
                </a:extLst>
              </p14:cNvPr>
              <p14:cNvContentPartPr/>
              <p14:nvPr/>
            </p14:nvContentPartPr>
            <p14:xfrm>
              <a:off x="5467108" y="1275196"/>
              <a:ext cx="477720" cy="2732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87F4FF9-9ECC-4691-9A6B-9C65E71B337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49094" y="1257533"/>
                <a:ext cx="513387" cy="30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5D10605-266E-4AC9-A322-523A81415CB3}"/>
                  </a:ext>
                </a:extLst>
              </p14:cNvPr>
              <p14:cNvContentPartPr/>
              <p14:nvPr/>
            </p14:nvContentPartPr>
            <p14:xfrm>
              <a:off x="5089468" y="1232356"/>
              <a:ext cx="289800" cy="198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5D10605-266E-4AC9-A322-523A81415CB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71490" y="1214716"/>
                <a:ext cx="325396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55890A2-A898-4A1B-BC14-485F4037CD12}"/>
                  </a:ext>
                </a:extLst>
              </p14:cNvPr>
              <p14:cNvContentPartPr/>
              <p14:nvPr/>
            </p14:nvContentPartPr>
            <p14:xfrm>
              <a:off x="8567788" y="1272676"/>
              <a:ext cx="137880" cy="160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55890A2-A898-4A1B-BC14-485F4037CD1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550148" y="1254676"/>
                <a:ext cx="1735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499FC73-EA7A-44A1-9EC3-31EF98B490AE}"/>
                  </a:ext>
                </a:extLst>
              </p14:cNvPr>
              <p14:cNvContentPartPr/>
              <p14:nvPr/>
            </p14:nvContentPartPr>
            <p14:xfrm>
              <a:off x="8931748" y="1252156"/>
              <a:ext cx="107280" cy="154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499FC73-EA7A-44A1-9EC3-31EF98B490A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14108" y="1234516"/>
                <a:ext cx="1429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1B7B46C-E56F-413C-AA6B-3599C0D0D627}"/>
                  </a:ext>
                </a:extLst>
              </p14:cNvPr>
              <p14:cNvContentPartPr/>
              <p14:nvPr/>
            </p14:nvContentPartPr>
            <p14:xfrm>
              <a:off x="9117868" y="1274116"/>
              <a:ext cx="111960" cy="1346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1B7B46C-E56F-413C-AA6B-3599C0D0D62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100228" y="1256476"/>
                <a:ext cx="1476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22935C0-7B3B-479F-8ECB-0A85B3809EBA}"/>
                  </a:ext>
                </a:extLst>
              </p14:cNvPr>
              <p14:cNvContentPartPr/>
              <p14:nvPr/>
            </p14:nvContentPartPr>
            <p14:xfrm>
              <a:off x="9342148" y="1151716"/>
              <a:ext cx="29160" cy="2419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22935C0-7B3B-479F-8ECB-0A85B3809E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24508" y="1133716"/>
                <a:ext cx="648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981ABB1-8919-4DA4-9254-D379431C7BF9}"/>
                  </a:ext>
                </a:extLst>
              </p14:cNvPr>
              <p14:cNvContentPartPr/>
              <p14:nvPr/>
            </p14:nvContentPartPr>
            <p14:xfrm>
              <a:off x="10025428" y="1266196"/>
              <a:ext cx="102960" cy="140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981ABB1-8919-4DA4-9254-D379431C7B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07428" y="1248196"/>
                <a:ext cx="138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1DE5040-1850-40CA-B472-DE69FEDDC302}"/>
                  </a:ext>
                </a:extLst>
              </p14:cNvPr>
              <p14:cNvContentPartPr/>
              <p14:nvPr/>
            </p14:nvContentPartPr>
            <p14:xfrm>
              <a:off x="10204708" y="1274476"/>
              <a:ext cx="189360" cy="146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1DE5040-1850-40CA-B472-DE69FEDDC30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86708" y="1256476"/>
                <a:ext cx="2250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58C34AA-1837-4C3B-99C7-11E8C41AA039}"/>
                  </a:ext>
                </a:extLst>
              </p14:cNvPr>
              <p14:cNvContentPartPr/>
              <p14:nvPr/>
            </p14:nvContentPartPr>
            <p14:xfrm>
              <a:off x="9507028" y="1157836"/>
              <a:ext cx="369720" cy="2437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58C34AA-1837-4C3B-99C7-11E8C41AA03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89388" y="1140196"/>
                <a:ext cx="4053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6C592B4-50F9-49C9-A63A-C4D8DAFC0129}"/>
                  </a:ext>
                </a:extLst>
              </p14:cNvPr>
              <p14:cNvContentPartPr/>
              <p14:nvPr/>
            </p14:nvContentPartPr>
            <p14:xfrm>
              <a:off x="8043628" y="1164676"/>
              <a:ext cx="255600" cy="2649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6C592B4-50F9-49C9-A63A-C4D8DAFC012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25988" y="1146676"/>
                <a:ext cx="2912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6293F86-467D-4E7B-A753-61A960388F0F}"/>
                  </a:ext>
                </a:extLst>
              </p14:cNvPr>
              <p14:cNvContentPartPr/>
              <p14:nvPr/>
            </p14:nvContentPartPr>
            <p14:xfrm>
              <a:off x="10574428" y="1348636"/>
              <a:ext cx="1440" cy="2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6293F86-467D-4E7B-A753-61A960388F0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56428" y="1330636"/>
                <a:ext cx="37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8C3458E-3E1E-4176-A96E-01F4D1F54F98}"/>
                  </a:ext>
                </a:extLst>
              </p14:cNvPr>
              <p14:cNvContentPartPr/>
              <p14:nvPr/>
            </p14:nvContentPartPr>
            <p14:xfrm>
              <a:off x="10809148" y="1155316"/>
              <a:ext cx="14400" cy="211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8C3458E-3E1E-4176-A96E-01F4D1F54F9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91508" y="1137316"/>
                <a:ext cx="500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925DA5C-0E1C-4286-88C8-5B40B0601016}"/>
                  </a:ext>
                </a:extLst>
              </p14:cNvPr>
              <p14:cNvContentPartPr/>
              <p14:nvPr/>
            </p14:nvContentPartPr>
            <p14:xfrm>
              <a:off x="10899148" y="1127596"/>
              <a:ext cx="173880" cy="241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925DA5C-0E1C-4286-88C8-5B40B060101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81508" y="1109596"/>
                <a:ext cx="2095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966A4AD-0B3F-40C0-89D2-895FE8D65C2B}"/>
                  </a:ext>
                </a:extLst>
              </p14:cNvPr>
              <p14:cNvContentPartPr/>
              <p14:nvPr/>
            </p14:nvContentPartPr>
            <p14:xfrm>
              <a:off x="2019316" y="1695316"/>
              <a:ext cx="278640" cy="2422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966A4AD-0B3F-40C0-89D2-895FE8D65C2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001339" y="1677676"/>
                <a:ext cx="314234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2DDFE323-69FE-4CFD-8E5E-394FCE9B0525}"/>
                  </a:ext>
                </a:extLst>
              </p14:cNvPr>
              <p14:cNvContentPartPr/>
              <p14:nvPr/>
            </p14:nvContentPartPr>
            <p14:xfrm>
              <a:off x="1322716" y="1307596"/>
              <a:ext cx="558360" cy="6584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2DDFE323-69FE-4CFD-8E5E-394FCE9B052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305076" y="1289946"/>
                <a:ext cx="594000" cy="694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72A0020-EB56-4B55-846C-49CF32635BD3}"/>
                  </a:ext>
                </a:extLst>
              </p14:cNvPr>
              <p14:cNvContentPartPr/>
              <p14:nvPr/>
            </p14:nvContentPartPr>
            <p14:xfrm>
              <a:off x="809716" y="1766956"/>
              <a:ext cx="407880" cy="188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72A0020-EB56-4B55-846C-49CF32635BD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1700" y="1749316"/>
                <a:ext cx="443551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8C6CAC6-7368-44A7-A0E8-A4CB41575C15}"/>
                  </a:ext>
                </a:extLst>
              </p14:cNvPr>
              <p14:cNvContentPartPr/>
              <p14:nvPr/>
            </p14:nvContentPartPr>
            <p14:xfrm>
              <a:off x="466276" y="1771996"/>
              <a:ext cx="239400" cy="192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8C6CAC6-7368-44A7-A0E8-A4CB41575C1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48636" y="1753996"/>
                <a:ext cx="2750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D7AA245C-AF21-42EC-9719-9C4CCBE3B449}"/>
                  </a:ext>
                </a:extLst>
              </p14:cNvPr>
              <p14:cNvContentPartPr/>
              <p14:nvPr/>
            </p14:nvContentPartPr>
            <p14:xfrm>
              <a:off x="2537356" y="1788196"/>
              <a:ext cx="111600" cy="152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D7AA245C-AF21-42EC-9719-9C4CCBE3B4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519356" y="1770196"/>
                <a:ext cx="1472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BB95046-D5D4-4878-9E40-729978EE6005}"/>
                  </a:ext>
                </a:extLst>
              </p14:cNvPr>
              <p14:cNvContentPartPr/>
              <p14:nvPr/>
            </p14:nvContentPartPr>
            <p14:xfrm>
              <a:off x="2866756" y="1722316"/>
              <a:ext cx="441360" cy="2228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BB95046-D5D4-4878-9E40-729978EE600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49116" y="1704316"/>
                <a:ext cx="4770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A846DBB-96F8-45E4-9410-76DEB28D02EA}"/>
                  </a:ext>
                </a:extLst>
              </p14:cNvPr>
              <p14:cNvContentPartPr/>
              <p14:nvPr/>
            </p14:nvContentPartPr>
            <p14:xfrm>
              <a:off x="4506916" y="1709356"/>
              <a:ext cx="673560" cy="203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A846DBB-96F8-45E4-9410-76DEB28D02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489276" y="1691356"/>
                <a:ext cx="7092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0FFEAC0-B6E5-47C6-9D84-F923678F0AC8}"/>
                  </a:ext>
                </a:extLst>
              </p14:cNvPr>
              <p14:cNvContentPartPr/>
              <p14:nvPr/>
            </p14:nvContentPartPr>
            <p14:xfrm>
              <a:off x="5269396" y="1753276"/>
              <a:ext cx="313200" cy="163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0FFEAC0-B6E5-47C6-9D84-F923678F0A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51776" y="1735316"/>
                <a:ext cx="348799" cy="1986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E14FC0E-5184-40BF-AAB0-F08F2C748F14}"/>
                  </a:ext>
                </a:extLst>
              </p14:cNvPr>
              <p14:cNvContentPartPr/>
              <p14:nvPr/>
            </p14:nvContentPartPr>
            <p14:xfrm>
              <a:off x="3530956" y="1694596"/>
              <a:ext cx="172080" cy="2390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E14FC0E-5184-40BF-AAB0-F08F2C748F1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513316" y="1676596"/>
                <a:ext cx="207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4521F96-9494-43DA-A8B9-65C73CCA2C01}"/>
                  </a:ext>
                </a:extLst>
              </p14:cNvPr>
              <p14:cNvContentPartPr/>
              <p14:nvPr/>
            </p14:nvContentPartPr>
            <p14:xfrm>
              <a:off x="5833156" y="1686316"/>
              <a:ext cx="66960" cy="249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4521F96-9494-43DA-A8B9-65C73CCA2C0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815516" y="1668316"/>
                <a:ext cx="1026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DB7D6C1-F73B-42A0-ABED-26600E6DCC36}"/>
                  </a:ext>
                </a:extLst>
              </p14:cNvPr>
              <p14:cNvContentPartPr/>
              <p14:nvPr/>
            </p14:nvContentPartPr>
            <p14:xfrm>
              <a:off x="6389716" y="1775236"/>
              <a:ext cx="144360" cy="1123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DB7D6C1-F73B-42A0-ABED-26600E6DCC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71716" y="1757596"/>
                <a:ext cx="1800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91DCC40-084D-43B6-AF6E-FF1C3036B8CD}"/>
                  </a:ext>
                </a:extLst>
              </p14:cNvPr>
              <p14:cNvContentPartPr/>
              <p14:nvPr/>
            </p14:nvContentPartPr>
            <p14:xfrm>
              <a:off x="6605356" y="1780276"/>
              <a:ext cx="76320" cy="1040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91DCC40-084D-43B6-AF6E-FF1C3036B8C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587356" y="1762636"/>
                <a:ext cx="11196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A108212-6337-431C-A286-D279194F8B21}"/>
                  </a:ext>
                </a:extLst>
              </p14:cNvPr>
              <p14:cNvContentPartPr/>
              <p14:nvPr/>
            </p14:nvContentPartPr>
            <p14:xfrm>
              <a:off x="6769876" y="1679476"/>
              <a:ext cx="114120" cy="217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A108212-6337-431C-A286-D279194F8B2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751876" y="1661836"/>
                <a:ext cx="149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33679CA-DA0D-4999-A772-67AD9CD35D5F}"/>
                  </a:ext>
                </a:extLst>
              </p14:cNvPr>
              <p14:cNvContentPartPr/>
              <p14:nvPr/>
            </p14:nvContentPartPr>
            <p14:xfrm>
              <a:off x="6958516" y="1771276"/>
              <a:ext cx="94680" cy="1040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33679CA-DA0D-4999-A772-67AD9CD35D5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940516" y="1753276"/>
                <a:ext cx="1303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664F0A7-FC2C-4D89-9C0D-4A61E655BED3}"/>
                  </a:ext>
                </a:extLst>
              </p14:cNvPr>
              <p14:cNvContentPartPr/>
              <p14:nvPr/>
            </p14:nvContentPartPr>
            <p14:xfrm>
              <a:off x="7130956" y="1770196"/>
              <a:ext cx="61560" cy="1134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664F0A7-FC2C-4D89-9C0D-4A61E655BED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112956" y="1752556"/>
                <a:ext cx="97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7AE0595D-68A8-4DB1-AD51-E5B17CEFD290}"/>
                  </a:ext>
                </a:extLst>
              </p14:cNvPr>
              <p14:cNvContentPartPr/>
              <p14:nvPr/>
            </p14:nvContentPartPr>
            <p14:xfrm>
              <a:off x="7294036" y="1655716"/>
              <a:ext cx="61920" cy="2588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7AE0595D-68A8-4DB1-AD51-E5B17CEFD29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76396" y="1637716"/>
                <a:ext cx="9756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CBAC1BA2-8AA9-4E45-9A0E-64CBB2909B13}"/>
                  </a:ext>
                </a:extLst>
              </p14:cNvPr>
              <p14:cNvContentPartPr/>
              <p14:nvPr/>
            </p14:nvContentPartPr>
            <p14:xfrm>
              <a:off x="5972836" y="1786036"/>
              <a:ext cx="216000" cy="1155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CBAC1BA2-8AA9-4E45-9A0E-64CBB2909B1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955196" y="1768396"/>
                <a:ext cx="2516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BC499F5-B9E2-43F7-AFF6-476F9B01334C}"/>
                  </a:ext>
                </a:extLst>
              </p14:cNvPr>
              <p14:cNvContentPartPr/>
              <p14:nvPr/>
            </p14:nvContentPartPr>
            <p14:xfrm>
              <a:off x="3900676" y="1696756"/>
              <a:ext cx="283680" cy="225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BC499F5-B9E2-43F7-AFF6-476F9B01334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82676" y="1678756"/>
                <a:ext cx="3193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0F2988FE-6CC0-4ACA-8DAC-EA6ABC9B9335}"/>
                  </a:ext>
                </a:extLst>
              </p14:cNvPr>
              <p14:cNvContentPartPr/>
              <p14:nvPr/>
            </p14:nvContentPartPr>
            <p14:xfrm>
              <a:off x="8059785" y="1767316"/>
              <a:ext cx="109800" cy="332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0F2988FE-6CC0-4ACA-8DAC-EA6ABC9B933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41785" y="1749676"/>
                <a:ext cx="14544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5A519F9C-E292-4504-BE6C-0FAFADA0A80B}"/>
                  </a:ext>
                </a:extLst>
              </p14:cNvPr>
              <p14:cNvContentPartPr/>
              <p14:nvPr/>
            </p14:nvContentPartPr>
            <p14:xfrm>
              <a:off x="8278305" y="1801156"/>
              <a:ext cx="93600" cy="1155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5A519F9C-E292-4504-BE6C-0FAFADA0A80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260665" y="1783156"/>
                <a:ext cx="1292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A6F6C94-D2D5-4A11-9934-D47AC28E1EEC}"/>
                  </a:ext>
                </a:extLst>
              </p14:cNvPr>
              <p14:cNvContentPartPr/>
              <p14:nvPr/>
            </p14:nvContentPartPr>
            <p14:xfrm>
              <a:off x="8936745" y="1771636"/>
              <a:ext cx="265320" cy="1393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A6F6C94-D2D5-4A11-9934-D47AC28E1EE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918745" y="1753636"/>
                <a:ext cx="3009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C68A809-B2A6-4DDC-A585-91DF2F8664FA}"/>
                  </a:ext>
                </a:extLst>
              </p14:cNvPr>
              <p14:cNvContentPartPr/>
              <p14:nvPr/>
            </p14:nvContentPartPr>
            <p14:xfrm>
              <a:off x="8453985" y="1707196"/>
              <a:ext cx="394560" cy="2174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C68A809-B2A6-4DDC-A585-91DF2F8664F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436329" y="1689556"/>
                <a:ext cx="430233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1EB9342-D06B-4564-8B3E-7663B614766A}"/>
                  </a:ext>
                </a:extLst>
              </p14:cNvPr>
              <p14:cNvContentPartPr/>
              <p14:nvPr/>
            </p14:nvContentPartPr>
            <p14:xfrm>
              <a:off x="7630665" y="1679476"/>
              <a:ext cx="329400" cy="2095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1EB9342-D06B-4564-8B3E-7663B614766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12665" y="1661836"/>
                <a:ext cx="365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633A8E1-41B7-416B-9195-FBAAA4B031A3}"/>
                  </a:ext>
                </a:extLst>
              </p14:cNvPr>
              <p14:cNvContentPartPr/>
              <p14:nvPr/>
            </p14:nvContentPartPr>
            <p14:xfrm>
              <a:off x="10488631" y="1769836"/>
              <a:ext cx="144360" cy="1238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633A8E1-41B7-416B-9195-FBAAA4B031A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0470631" y="1751836"/>
                <a:ext cx="180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904BFCE-A77D-43D7-9148-929B0DC52126}"/>
                  </a:ext>
                </a:extLst>
              </p14:cNvPr>
              <p14:cNvContentPartPr/>
              <p14:nvPr/>
            </p14:nvContentPartPr>
            <p14:xfrm>
              <a:off x="10846111" y="1729156"/>
              <a:ext cx="109080" cy="1465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904BFCE-A77D-43D7-9148-929B0DC5212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828471" y="1711156"/>
                <a:ext cx="144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907D9796-F778-4597-A061-97FCEAB02DCF}"/>
                  </a:ext>
                </a:extLst>
              </p14:cNvPr>
              <p14:cNvContentPartPr/>
              <p14:nvPr/>
            </p14:nvContentPartPr>
            <p14:xfrm>
              <a:off x="11065711" y="1672636"/>
              <a:ext cx="352440" cy="2289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907D9796-F778-4597-A061-97FCEAB02DC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1047711" y="1654996"/>
                <a:ext cx="3880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9D33193-8BFE-4A1A-A626-9622189C4D08}"/>
                  </a:ext>
                </a:extLst>
              </p14:cNvPr>
              <p14:cNvContentPartPr/>
              <p14:nvPr/>
            </p14:nvContentPartPr>
            <p14:xfrm>
              <a:off x="9829111" y="1689556"/>
              <a:ext cx="390960" cy="207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9D33193-8BFE-4A1A-A626-9622189C4D0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811455" y="1671556"/>
                <a:ext cx="426633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B7EF3D5B-881F-4F19-8C30-6493B8D0EDAB}"/>
                  </a:ext>
                </a:extLst>
              </p14:cNvPr>
              <p14:cNvContentPartPr/>
              <p14:nvPr/>
            </p14:nvContentPartPr>
            <p14:xfrm>
              <a:off x="9441391" y="1736716"/>
              <a:ext cx="288720" cy="154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B7EF3D5B-881F-4F19-8C30-6493B8D0EDAB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423391" y="1718758"/>
                <a:ext cx="324360" cy="1896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DF9542B-DA74-4637-BA3C-42B4C396709B}"/>
                  </a:ext>
                </a:extLst>
              </p14:cNvPr>
              <p14:cNvContentPartPr/>
              <p14:nvPr/>
            </p14:nvContentPartPr>
            <p14:xfrm>
              <a:off x="545836" y="2276391"/>
              <a:ext cx="138600" cy="2890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DF9542B-DA74-4637-BA3C-42B4C396709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27836" y="2258391"/>
                <a:ext cx="1742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54ADEDD-BAFE-4F80-8496-BA63A8B8FF76}"/>
                  </a:ext>
                </a:extLst>
              </p14:cNvPr>
              <p14:cNvContentPartPr/>
              <p14:nvPr/>
            </p14:nvContentPartPr>
            <p14:xfrm>
              <a:off x="932476" y="2297271"/>
              <a:ext cx="261360" cy="2412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54ADEDD-BAFE-4F80-8496-BA63A8B8FF7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14812" y="2279631"/>
                <a:ext cx="297049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D8F2DCBD-E544-46E1-ABF5-C8E31B1B744A}"/>
                  </a:ext>
                </a:extLst>
              </p14:cNvPr>
              <p14:cNvContentPartPr/>
              <p14:nvPr/>
            </p14:nvContentPartPr>
            <p14:xfrm>
              <a:off x="2206516" y="2400231"/>
              <a:ext cx="77760" cy="838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D8F2DCBD-E544-46E1-ABF5-C8E31B1B744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188516" y="2382231"/>
                <a:ext cx="1134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23B5514-9CA5-410F-8B34-3626A850068C}"/>
                  </a:ext>
                </a:extLst>
              </p14:cNvPr>
              <p14:cNvContentPartPr/>
              <p14:nvPr/>
            </p14:nvContentPartPr>
            <p14:xfrm>
              <a:off x="2367796" y="2252631"/>
              <a:ext cx="75960" cy="2469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23B5514-9CA5-410F-8B34-3626A850068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350156" y="2234991"/>
                <a:ext cx="1116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6D88346-32F9-4A13-92EA-6ACED121E46A}"/>
                  </a:ext>
                </a:extLst>
              </p14:cNvPr>
              <p14:cNvContentPartPr/>
              <p14:nvPr/>
            </p14:nvContentPartPr>
            <p14:xfrm>
              <a:off x="3935956" y="2286471"/>
              <a:ext cx="74880" cy="1501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6D88346-32F9-4A13-92EA-6ACED121E46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17956" y="2268471"/>
                <a:ext cx="110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0A6C279-944C-424E-8A0F-F631A320A106}"/>
                  </a:ext>
                </a:extLst>
              </p14:cNvPr>
              <p14:cNvContentPartPr/>
              <p14:nvPr/>
            </p14:nvContentPartPr>
            <p14:xfrm>
              <a:off x="4682956" y="2137071"/>
              <a:ext cx="611280" cy="2721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0A6C279-944C-424E-8A0F-F631A320A10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665316" y="2119431"/>
                <a:ext cx="6469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FFDC76B9-CB5B-416F-8F4F-ECCB09573DED}"/>
                  </a:ext>
                </a:extLst>
              </p14:cNvPr>
              <p14:cNvContentPartPr/>
              <p14:nvPr/>
            </p14:nvContentPartPr>
            <p14:xfrm>
              <a:off x="4084636" y="2215191"/>
              <a:ext cx="495720" cy="1944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FFDC76B9-CB5B-416F-8F4F-ECCB09573DE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066636" y="2197584"/>
                <a:ext cx="531360" cy="229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358E2D6-8E08-4506-9583-3EC388F663E5}"/>
                  </a:ext>
                </a:extLst>
              </p14:cNvPr>
              <p14:cNvContentPartPr/>
              <p14:nvPr/>
            </p14:nvContentPartPr>
            <p14:xfrm>
              <a:off x="3456796" y="2215191"/>
              <a:ext cx="274320" cy="2343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358E2D6-8E08-4506-9583-3EC388F663E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439156" y="2197551"/>
                <a:ext cx="3099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31DD33E3-5447-4AE7-95B7-A71A903495B5}"/>
                  </a:ext>
                </a:extLst>
              </p14:cNvPr>
              <p14:cNvContentPartPr/>
              <p14:nvPr/>
            </p14:nvContentPartPr>
            <p14:xfrm>
              <a:off x="2651476" y="2277111"/>
              <a:ext cx="656640" cy="2988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31DD33E3-5447-4AE7-95B7-A71A903495B5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2633836" y="2259471"/>
                <a:ext cx="6922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66E38CA-5E80-45EA-B90D-A41913D91996}"/>
                  </a:ext>
                </a:extLst>
              </p14:cNvPr>
              <p14:cNvContentPartPr/>
              <p14:nvPr/>
            </p14:nvContentPartPr>
            <p14:xfrm>
              <a:off x="1721956" y="2264151"/>
              <a:ext cx="403560" cy="2376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66E38CA-5E80-45EA-B90D-A41913D9199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703972" y="2246511"/>
                <a:ext cx="439168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577746D6-C054-4276-831E-AACE0571D801}"/>
                  </a:ext>
                </a:extLst>
              </p14:cNvPr>
              <p14:cNvContentPartPr/>
              <p14:nvPr/>
            </p14:nvContentPartPr>
            <p14:xfrm>
              <a:off x="1399396" y="2382951"/>
              <a:ext cx="238320" cy="1422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577746D6-C054-4276-831E-AACE0571D80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381756" y="2364951"/>
                <a:ext cx="273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9C50399F-818D-432E-95F1-E8BBC5AE28D5}"/>
                  </a:ext>
                </a:extLst>
              </p14:cNvPr>
              <p14:cNvContentPartPr/>
              <p14:nvPr/>
            </p14:nvContentPartPr>
            <p14:xfrm>
              <a:off x="5545373" y="2301844"/>
              <a:ext cx="92880" cy="1270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9C50399F-818D-432E-95F1-E8BBC5AE28D5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27733" y="2283844"/>
                <a:ext cx="1285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51D134D9-1340-48BE-A6CB-6BE0EE6F126B}"/>
                  </a:ext>
                </a:extLst>
              </p14:cNvPr>
              <p14:cNvContentPartPr/>
              <p14:nvPr/>
            </p14:nvContentPartPr>
            <p14:xfrm>
              <a:off x="5721773" y="2193484"/>
              <a:ext cx="115920" cy="2023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51D134D9-1340-48BE-A6CB-6BE0EE6F126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703773" y="2175484"/>
                <a:ext cx="1515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C252A489-F48B-43E1-8271-349B2D170344}"/>
                  </a:ext>
                </a:extLst>
              </p14:cNvPr>
              <p14:cNvContentPartPr/>
              <p14:nvPr/>
            </p14:nvContentPartPr>
            <p14:xfrm>
              <a:off x="6091853" y="2197804"/>
              <a:ext cx="153720" cy="2300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C252A489-F48B-43E1-8271-349B2D17034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73853" y="2180164"/>
                <a:ext cx="1893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7FB8D9B-4BF2-48C5-86CC-2B098E3C5526}"/>
                  </a:ext>
                </a:extLst>
              </p14:cNvPr>
              <p14:cNvContentPartPr/>
              <p14:nvPr/>
            </p14:nvContentPartPr>
            <p14:xfrm>
              <a:off x="6382373" y="2423884"/>
              <a:ext cx="9360" cy="1407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7FB8D9B-4BF2-48C5-86CC-2B098E3C552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364373" y="2405884"/>
                <a:ext cx="45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13DBF29-AE58-41BC-AD9E-163FF56A96CE}"/>
                  </a:ext>
                </a:extLst>
              </p14:cNvPr>
              <p14:cNvContentPartPr/>
              <p14:nvPr/>
            </p14:nvContentPartPr>
            <p14:xfrm>
              <a:off x="6714653" y="2350804"/>
              <a:ext cx="72360" cy="1310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13DBF29-AE58-41BC-AD9E-163FF56A96C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696653" y="2332804"/>
                <a:ext cx="1080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87D5029-08C4-47BC-B7FB-027209975D06}"/>
                  </a:ext>
                </a:extLst>
              </p14:cNvPr>
              <p14:cNvContentPartPr/>
              <p14:nvPr/>
            </p14:nvContentPartPr>
            <p14:xfrm>
              <a:off x="6899333" y="2357644"/>
              <a:ext cx="82800" cy="964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87D5029-08C4-47BC-B7FB-027209975D0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81693" y="2339644"/>
                <a:ext cx="118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3C152A5-EF05-4012-99D5-3EE9A8712493}"/>
                  </a:ext>
                </a:extLst>
              </p14:cNvPr>
              <p14:cNvContentPartPr/>
              <p14:nvPr/>
            </p14:nvContentPartPr>
            <p14:xfrm>
              <a:off x="7066013" y="2282044"/>
              <a:ext cx="16560" cy="1728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3C152A5-EF05-4012-99D5-3EE9A871249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048373" y="2264044"/>
                <a:ext cx="522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0809064-CED8-4275-AFBC-2DC3B6D0C6E1}"/>
                  </a:ext>
                </a:extLst>
              </p14:cNvPr>
              <p14:cNvContentPartPr/>
              <p14:nvPr/>
            </p14:nvContentPartPr>
            <p14:xfrm>
              <a:off x="7804013" y="2309044"/>
              <a:ext cx="109800" cy="1360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0809064-CED8-4275-AFBC-2DC3B6D0C6E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786373" y="2291404"/>
                <a:ext cx="1454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2F4B1FFE-7E9C-483E-95E9-34A72C0AEBDC}"/>
                  </a:ext>
                </a:extLst>
              </p14:cNvPr>
              <p14:cNvContentPartPr/>
              <p14:nvPr/>
            </p14:nvContentPartPr>
            <p14:xfrm>
              <a:off x="7998413" y="2199964"/>
              <a:ext cx="113040" cy="2444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2F4B1FFE-7E9C-483E-95E9-34A72C0AEBD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980773" y="2181964"/>
                <a:ext cx="1486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10738E0-CA59-49D0-9B1A-D12E36102AF1}"/>
                  </a:ext>
                </a:extLst>
              </p14:cNvPr>
              <p14:cNvContentPartPr/>
              <p14:nvPr/>
            </p14:nvContentPartPr>
            <p14:xfrm>
              <a:off x="8213693" y="2311564"/>
              <a:ext cx="82080" cy="2952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10738E0-CA59-49D0-9B1A-D12E36102AF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196053" y="2293924"/>
                <a:ext cx="117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E766C60-ED6D-48FC-87CC-95700B10C935}"/>
                  </a:ext>
                </a:extLst>
              </p14:cNvPr>
              <p14:cNvContentPartPr/>
              <p14:nvPr/>
            </p14:nvContentPartPr>
            <p14:xfrm>
              <a:off x="8404493" y="2313724"/>
              <a:ext cx="77760" cy="1260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E766C60-ED6D-48FC-87CC-95700B10C935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386493" y="2295724"/>
                <a:ext cx="1134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6AFB9950-D2E7-4696-B6B4-9CACF8FEC156}"/>
                  </a:ext>
                </a:extLst>
              </p14:cNvPr>
              <p14:cNvContentPartPr/>
              <p14:nvPr/>
            </p14:nvContentPartPr>
            <p14:xfrm>
              <a:off x="8607173" y="2306884"/>
              <a:ext cx="99720" cy="1472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6AFB9950-D2E7-4696-B6B4-9CACF8FEC15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589533" y="2289244"/>
                <a:ext cx="1353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5816FE59-916E-4E58-B915-FDEC940F69D4}"/>
                  </a:ext>
                </a:extLst>
              </p14:cNvPr>
              <p14:cNvContentPartPr/>
              <p14:nvPr/>
            </p14:nvContentPartPr>
            <p14:xfrm>
              <a:off x="7172213" y="2201044"/>
              <a:ext cx="385560" cy="2520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5816FE59-916E-4E58-B915-FDEC940F69D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154573" y="2183044"/>
                <a:ext cx="4212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33EF433-59D5-404D-9F02-BE7711F44F55}"/>
                  </a:ext>
                </a:extLst>
              </p14:cNvPr>
              <p14:cNvContentPartPr/>
              <p14:nvPr/>
            </p14:nvContentPartPr>
            <p14:xfrm>
              <a:off x="9019111" y="2191164"/>
              <a:ext cx="70920" cy="2844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33EF433-59D5-404D-9F02-BE7711F44F5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001111" y="2173524"/>
                <a:ext cx="1065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554D3E38-0AA9-40D8-9D93-2D90BCE0AD46}"/>
                  </a:ext>
                </a:extLst>
              </p14:cNvPr>
              <p14:cNvContentPartPr/>
              <p14:nvPr/>
            </p14:nvContentPartPr>
            <p14:xfrm>
              <a:off x="9186151" y="2315724"/>
              <a:ext cx="269640" cy="1252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554D3E38-0AA9-40D8-9D93-2D90BCE0AD4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168127" y="2297776"/>
                <a:ext cx="305328" cy="16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802CB1A-E85A-4725-B297-DAFE0C621F76}"/>
                  </a:ext>
                </a:extLst>
              </p14:cNvPr>
              <p14:cNvContentPartPr/>
              <p14:nvPr/>
            </p14:nvContentPartPr>
            <p14:xfrm>
              <a:off x="10203511" y="2267124"/>
              <a:ext cx="88560" cy="1357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802CB1A-E85A-4725-B297-DAFE0C621F7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0185871" y="2249124"/>
                <a:ext cx="124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8434000-2836-4E7F-8020-15D60D365DEB}"/>
                  </a:ext>
                </a:extLst>
              </p14:cNvPr>
              <p14:cNvContentPartPr/>
              <p14:nvPr/>
            </p14:nvContentPartPr>
            <p14:xfrm>
              <a:off x="10392511" y="2192244"/>
              <a:ext cx="61200" cy="22140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8434000-2836-4E7F-8020-15D60D365DE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374511" y="2174244"/>
                <a:ext cx="968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026E9AA1-EF8B-4FEE-A8D3-3E64BA427AC0}"/>
                  </a:ext>
                </a:extLst>
              </p14:cNvPr>
              <p14:cNvContentPartPr/>
              <p14:nvPr/>
            </p14:nvContentPartPr>
            <p14:xfrm>
              <a:off x="10560991" y="2392044"/>
              <a:ext cx="3600" cy="3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026E9AA1-EF8B-4FEE-A8D3-3E64BA427AC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542991" y="2374404"/>
                <a:ext cx="39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09908CA-5F7C-4C65-911F-7789670CFE95}"/>
                  </a:ext>
                </a:extLst>
              </p14:cNvPr>
              <p14:cNvContentPartPr/>
              <p14:nvPr/>
            </p14:nvContentPartPr>
            <p14:xfrm>
              <a:off x="9680791" y="2295924"/>
              <a:ext cx="433080" cy="1231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09908CA-5F7C-4C65-911F-7789670CFE9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662791" y="2277871"/>
                <a:ext cx="468720" cy="158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D99873EA-E6FD-4853-B28F-915857B96E89}"/>
                  </a:ext>
                </a:extLst>
              </p14:cNvPr>
              <p14:cNvContentPartPr/>
              <p14:nvPr/>
            </p14:nvContentPartPr>
            <p14:xfrm>
              <a:off x="11368332" y="2319146"/>
              <a:ext cx="111240" cy="11016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D99873EA-E6FD-4853-B28F-915857B96E8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350332" y="2301506"/>
                <a:ext cx="146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964165C0-5B9F-4B3A-A4AF-C3A313B6C459}"/>
                  </a:ext>
                </a:extLst>
              </p14:cNvPr>
              <p14:cNvContentPartPr/>
              <p14:nvPr/>
            </p14:nvContentPartPr>
            <p14:xfrm>
              <a:off x="10824372" y="2184146"/>
              <a:ext cx="442080" cy="2404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964165C0-5B9F-4B3A-A4AF-C3A313B6C45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806732" y="2166506"/>
                <a:ext cx="4777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04ADC1FC-FED8-4044-9D1D-E955F00F74BA}"/>
                  </a:ext>
                </a:extLst>
              </p14:cNvPr>
              <p14:cNvContentPartPr/>
              <p14:nvPr/>
            </p14:nvContentPartPr>
            <p14:xfrm>
              <a:off x="528506" y="2932482"/>
              <a:ext cx="155520" cy="2138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04ADC1FC-FED8-4044-9D1D-E955F00F74B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10866" y="2914842"/>
                <a:ext cx="1911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1B90FDC-C9FB-42C3-A42B-5FA8D4728B81}"/>
                  </a:ext>
                </a:extLst>
              </p14:cNvPr>
              <p14:cNvContentPartPr/>
              <p14:nvPr/>
            </p14:nvContentPartPr>
            <p14:xfrm>
              <a:off x="1674746" y="2978562"/>
              <a:ext cx="137880" cy="1440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1B90FDC-C9FB-42C3-A42B-5FA8D4728B8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657106" y="2960922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F7C11A9-1DCD-4EF0-943A-35A108CD0CD7}"/>
                  </a:ext>
                </a:extLst>
              </p14:cNvPr>
              <p14:cNvContentPartPr/>
              <p14:nvPr/>
            </p14:nvContentPartPr>
            <p14:xfrm>
              <a:off x="2012066" y="2847162"/>
              <a:ext cx="360" cy="3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F7C11A9-1DCD-4EF0-943A-35A108CD0CD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994426" y="28295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1B5059D-2A06-4B6A-B30F-EEAEFB4747D4}"/>
                  </a:ext>
                </a:extLst>
              </p14:cNvPr>
              <p14:cNvContentPartPr/>
              <p14:nvPr/>
            </p14:nvContentPartPr>
            <p14:xfrm>
              <a:off x="2939426" y="2938962"/>
              <a:ext cx="42840" cy="1249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1B5059D-2A06-4B6A-B30F-EEAEFB4747D4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921426" y="2920962"/>
                <a:ext cx="784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B55C1445-4656-4B29-9A32-B836E926C771}"/>
                  </a:ext>
                </a:extLst>
              </p14:cNvPr>
              <p14:cNvContentPartPr/>
              <p14:nvPr/>
            </p14:nvContentPartPr>
            <p14:xfrm>
              <a:off x="3068306" y="2797842"/>
              <a:ext cx="70200" cy="2840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B55C1445-4656-4B29-9A32-B836E926C77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050666" y="2779842"/>
                <a:ext cx="1058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4C3C39B-B318-454D-AFF6-80A23D79D5F2}"/>
                  </a:ext>
                </a:extLst>
              </p14:cNvPr>
              <p14:cNvContentPartPr/>
              <p14:nvPr/>
            </p14:nvContentPartPr>
            <p14:xfrm>
              <a:off x="2418506" y="2841402"/>
              <a:ext cx="428760" cy="2592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4C3C39B-B318-454D-AFF6-80A23D79D5F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400866" y="2823402"/>
                <a:ext cx="4644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ACE9957A-264D-4147-9A7E-40B5E9C8798D}"/>
                  </a:ext>
                </a:extLst>
              </p14:cNvPr>
              <p14:cNvContentPartPr/>
              <p14:nvPr/>
            </p14:nvContentPartPr>
            <p14:xfrm>
              <a:off x="2034386" y="2940402"/>
              <a:ext cx="114120" cy="1468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ACE9957A-264D-4147-9A7E-40B5E9C8798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016690" y="2922762"/>
                <a:ext cx="149873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0FBC13A-B49A-46B8-90EF-D55DFCB65E95}"/>
                  </a:ext>
                </a:extLst>
              </p14:cNvPr>
              <p14:cNvContentPartPr/>
              <p14:nvPr/>
            </p14:nvContentPartPr>
            <p14:xfrm>
              <a:off x="1243826" y="2965962"/>
              <a:ext cx="235800" cy="1742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0FBC13A-B49A-46B8-90EF-D55DFCB65E9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225826" y="2948322"/>
                <a:ext cx="271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548A6B4-E09C-4828-8303-09DD93C30F89}"/>
                  </a:ext>
                </a:extLst>
              </p14:cNvPr>
              <p14:cNvContentPartPr/>
              <p14:nvPr/>
            </p14:nvContentPartPr>
            <p14:xfrm>
              <a:off x="764666" y="2893962"/>
              <a:ext cx="388080" cy="2559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548A6B4-E09C-4828-8303-09DD93C30F89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47026" y="2876322"/>
                <a:ext cx="4237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D579330-CDEE-4FD8-9329-1991EBF25E86}"/>
                  </a:ext>
                </a:extLst>
              </p14:cNvPr>
              <p14:cNvContentPartPr/>
              <p14:nvPr/>
            </p14:nvContentPartPr>
            <p14:xfrm>
              <a:off x="3705506" y="2915922"/>
              <a:ext cx="60840" cy="1296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D579330-CDEE-4FD8-9329-1991EBF25E8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687866" y="2897922"/>
                <a:ext cx="964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B5F81A76-D6E7-457A-BAF1-17D3B36A75F5}"/>
                  </a:ext>
                </a:extLst>
              </p14:cNvPr>
              <p14:cNvContentPartPr/>
              <p14:nvPr/>
            </p14:nvContentPartPr>
            <p14:xfrm>
              <a:off x="4684346" y="2824482"/>
              <a:ext cx="111960" cy="1274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B5F81A76-D6E7-457A-BAF1-17D3B36A75F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666706" y="2806842"/>
                <a:ext cx="1476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62765494-A37A-4737-8D82-A54EAA2ACF36}"/>
                  </a:ext>
                </a:extLst>
              </p14:cNvPr>
              <p14:cNvContentPartPr/>
              <p14:nvPr/>
            </p14:nvContentPartPr>
            <p14:xfrm>
              <a:off x="4876226" y="2675442"/>
              <a:ext cx="9720" cy="2498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62765494-A37A-4737-8D82-A54EAA2ACF3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858226" y="2657802"/>
                <a:ext cx="453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CE165017-5A65-47B7-A159-880C098B04E6}"/>
                  </a:ext>
                </a:extLst>
              </p14:cNvPr>
              <p14:cNvContentPartPr/>
              <p14:nvPr/>
            </p14:nvContentPartPr>
            <p14:xfrm>
              <a:off x="3980906" y="2738802"/>
              <a:ext cx="587520" cy="26244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CE165017-5A65-47B7-A159-880C098B04E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963266" y="2721162"/>
                <a:ext cx="6231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DA46BB37-A895-4A6E-86D6-0BD93342D637}"/>
                  </a:ext>
                </a:extLst>
              </p14:cNvPr>
              <p14:cNvContentPartPr/>
              <p14:nvPr/>
            </p14:nvContentPartPr>
            <p14:xfrm>
              <a:off x="3321746" y="2836362"/>
              <a:ext cx="294840" cy="2307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DA46BB37-A895-4A6E-86D6-0BD93342D63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304106" y="2818362"/>
                <a:ext cx="3304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C904E5F1-CC91-409C-A4F9-3D7825881F50}"/>
                  </a:ext>
                </a:extLst>
              </p14:cNvPr>
              <p14:cNvContentPartPr/>
              <p14:nvPr/>
            </p14:nvContentPartPr>
            <p14:xfrm>
              <a:off x="5123906" y="2820882"/>
              <a:ext cx="126000" cy="1566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C904E5F1-CC91-409C-A4F9-3D7825881F5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106266" y="2802882"/>
                <a:ext cx="1616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CBAC337-D5E7-4AB7-8244-BFE678572D25}"/>
                  </a:ext>
                </a:extLst>
              </p14:cNvPr>
              <p14:cNvContentPartPr/>
              <p14:nvPr/>
            </p14:nvContentPartPr>
            <p14:xfrm>
              <a:off x="5723666" y="2751042"/>
              <a:ext cx="524520" cy="30384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CBAC337-D5E7-4AB7-8244-BFE678572D2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706014" y="2733063"/>
                <a:ext cx="560184" cy="339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D8ACCA9D-6104-4A36-ACEC-2F7C7C7C098A}"/>
                  </a:ext>
                </a:extLst>
              </p14:cNvPr>
              <p14:cNvContentPartPr/>
              <p14:nvPr/>
            </p14:nvContentPartPr>
            <p14:xfrm>
              <a:off x="5331986" y="2846802"/>
              <a:ext cx="273600" cy="1602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D8ACCA9D-6104-4A36-ACEC-2F7C7C7C098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313986" y="2829162"/>
                <a:ext cx="3092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66553B7B-5C58-4581-AF5E-E1562B76D08C}"/>
                  </a:ext>
                </a:extLst>
              </p14:cNvPr>
              <p14:cNvContentPartPr/>
              <p14:nvPr/>
            </p14:nvContentPartPr>
            <p14:xfrm>
              <a:off x="6998786" y="2886762"/>
              <a:ext cx="94680" cy="14544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66553B7B-5C58-4581-AF5E-E1562B76D08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980786" y="2868762"/>
                <a:ext cx="130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6F841713-DCAD-4642-AD33-60E21D139B76}"/>
                  </a:ext>
                </a:extLst>
              </p14:cNvPr>
              <p14:cNvContentPartPr/>
              <p14:nvPr/>
            </p14:nvContentPartPr>
            <p14:xfrm>
              <a:off x="7180586" y="2773002"/>
              <a:ext cx="93600" cy="2584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6F841713-DCAD-4642-AD33-60E21D139B7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162946" y="2755002"/>
                <a:ext cx="1292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FADFABDB-4B6C-4E86-A6C8-C9E886B62E60}"/>
                  </a:ext>
                </a:extLst>
              </p14:cNvPr>
              <p14:cNvContentPartPr/>
              <p14:nvPr/>
            </p14:nvContentPartPr>
            <p14:xfrm>
              <a:off x="7403786" y="2884242"/>
              <a:ext cx="78480" cy="3204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FADFABDB-4B6C-4E86-A6C8-C9E886B62E60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386146" y="2866242"/>
                <a:ext cx="1141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213493D5-816D-4525-8713-C9A3D3E069B7}"/>
                  </a:ext>
                </a:extLst>
              </p14:cNvPr>
              <p14:cNvContentPartPr/>
              <p14:nvPr/>
            </p14:nvContentPartPr>
            <p14:xfrm>
              <a:off x="7627346" y="2894682"/>
              <a:ext cx="74520" cy="16308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213493D5-816D-4525-8713-C9A3D3E069B7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609706" y="2877042"/>
                <a:ext cx="1101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0029D133-F5C2-4CB7-AEA8-C980C70E5974}"/>
                  </a:ext>
                </a:extLst>
              </p14:cNvPr>
              <p14:cNvContentPartPr/>
              <p14:nvPr/>
            </p14:nvContentPartPr>
            <p14:xfrm>
              <a:off x="8006786" y="2773002"/>
              <a:ext cx="50760" cy="2934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0029D133-F5C2-4CB7-AEA8-C980C70E597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988786" y="2755002"/>
                <a:ext cx="864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944574D9-271B-42D4-B19D-CE3951A919EE}"/>
                  </a:ext>
                </a:extLst>
              </p14:cNvPr>
              <p14:cNvContentPartPr/>
              <p14:nvPr/>
            </p14:nvContentPartPr>
            <p14:xfrm>
              <a:off x="8173466" y="2902962"/>
              <a:ext cx="141480" cy="1404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944574D9-271B-42D4-B19D-CE3951A919EE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155826" y="2884962"/>
                <a:ext cx="177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2755BAE2-DF21-4DE1-960F-5F4C7032799F}"/>
                  </a:ext>
                </a:extLst>
              </p14:cNvPr>
              <p14:cNvContentPartPr/>
              <p14:nvPr/>
            </p14:nvContentPartPr>
            <p14:xfrm>
              <a:off x="8480906" y="3043722"/>
              <a:ext cx="21240" cy="8316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2755BAE2-DF21-4DE1-960F-5F4C7032799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463266" y="3026082"/>
                <a:ext cx="56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7AAE5CF7-EA4C-494E-B0E8-A1BD220DE183}"/>
                  </a:ext>
                </a:extLst>
              </p14:cNvPr>
              <p14:cNvContentPartPr/>
              <p14:nvPr/>
            </p14:nvContentPartPr>
            <p14:xfrm>
              <a:off x="8596466" y="2776242"/>
              <a:ext cx="138240" cy="2491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7AAE5CF7-EA4C-494E-B0E8-A1BD220DE18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578466" y="2758602"/>
                <a:ext cx="1738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468F22C9-D0D6-43B4-B160-1AA085562D5B}"/>
                  </a:ext>
                </a:extLst>
              </p14:cNvPr>
              <p14:cNvContentPartPr/>
              <p14:nvPr/>
            </p14:nvContentPartPr>
            <p14:xfrm>
              <a:off x="8869706" y="2786682"/>
              <a:ext cx="90000" cy="2973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468F22C9-D0D6-43B4-B160-1AA085562D5B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851706" y="2769042"/>
                <a:ext cx="1256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3BA4D9C3-2C85-4B7A-AE2F-2AD08B24A1D4}"/>
                  </a:ext>
                </a:extLst>
              </p14:cNvPr>
              <p14:cNvContentPartPr/>
              <p14:nvPr/>
            </p14:nvContentPartPr>
            <p14:xfrm>
              <a:off x="9183986" y="3046242"/>
              <a:ext cx="24840" cy="11808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BA4D9C3-2C85-4B7A-AE2F-2AD08B24A1D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166346" y="3028602"/>
                <a:ext cx="604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6A398140-9F36-44AB-ABF6-D2DC1C3D0E75}"/>
                  </a:ext>
                </a:extLst>
              </p14:cNvPr>
              <p14:cNvContentPartPr/>
              <p14:nvPr/>
            </p14:nvContentPartPr>
            <p14:xfrm>
              <a:off x="6504146" y="2806482"/>
              <a:ext cx="269280" cy="2160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6A398140-9F36-44AB-ABF6-D2DC1C3D0E7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486506" y="2788512"/>
                <a:ext cx="304920" cy="251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40251E79-4821-42FC-8E11-3CED4A16EE62}"/>
                  </a:ext>
                </a:extLst>
              </p14:cNvPr>
              <p14:cNvContentPartPr/>
              <p14:nvPr/>
            </p14:nvContentPartPr>
            <p14:xfrm>
              <a:off x="9467172" y="2906666"/>
              <a:ext cx="206280" cy="12744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40251E79-4821-42FC-8E11-3CED4A16EE6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449172" y="2889026"/>
                <a:ext cx="2419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7737FD05-8A48-4993-AFD1-598E01B09B64}"/>
                  </a:ext>
                </a:extLst>
              </p14:cNvPr>
              <p14:cNvContentPartPr/>
              <p14:nvPr/>
            </p14:nvContentPartPr>
            <p14:xfrm>
              <a:off x="9771372" y="2934026"/>
              <a:ext cx="16920" cy="831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7737FD05-8A48-4993-AFD1-598E01B09B6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753372" y="2916386"/>
                <a:ext cx="525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877657B8-295D-464D-AC5A-5B128913AF01}"/>
                  </a:ext>
                </a:extLst>
              </p14:cNvPr>
              <p14:cNvContentPartPr/>
              <p14:nvPr/>
            </p14:nvContentPartPr>
            <p14:xfrm>
              <a:off x="9751212" y="2831786"/>
              <a:ext cx="5760" cy="136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877657B8-295D-464D-AC5A-5B128913AF0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733212" y="2814146"/>
                <a:ext cx="414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070EFABC-BE5F-4F10-A3C6-1D39A6E61422}"/>
                  </a:ext>
                </a:extLst>
              </p14:cNvPr>
              <p14:cNvContentPartPr/>
              <p14:nvPr/>
            </p14:nvContentPartPr>
            <p14:xfrm>
              <a:off x="10632852" y="2726666"/>
              <a:ext cx="151200" cy="2905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070EFABC-BE5F-4F10-A3C6-1D39A6E61422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615212" y="2708666"/>
                <a:ext cx="18684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5E53C17-4C3C-49CD-B099-432668E0E494}"/>
                  </a:ext>
                </a:extLst>
              </p14:cNvPr>
              <p14:cNvContentPartPr/>
              <p14:nvPr/>
            </p14:nvContentPartPr>
            <p14:xfrm>
              <a:off x="11110932" y="2840786"/>
              <a:ext cx="143280" cy="1494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5E53C17-4C3C-49CD-B099-432668E0E494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092932" y="2822786"/>
                <a:ext cx="1789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F68DB1BF-B2A7-4F1B-9A66-488DE3E3B305}"/>
                  </a:ext>
                </a:extLst>
              </p14:cNvPr>
              <p14:cNvContentPartPr/>
              <p14:nvPr/>
            </p14:nvContentPartPr>
            <p14:xfrm>
              <a:off x="11330892" y="2836826"/>
              <a:ext cx="75600" cy="15912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F68DB1BF-B2A7-4F1B-9A66-488DE3E3B305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1313252" y="2819186"/>
                <a:ext cx="1112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E6B136CE-FF17-4699-B905-20E4565F59B9}"/>
                  </a:ext>
                </a:extLst>
              </p14:cNvPr>
              <p14:cNvContentPartPr/>
              <p14:nvPr/>
            </p14:nvContentPartPr>
            <p14:xfrm>
              <a:off x="9924012" y="2797586"/>
              <a:ext cx="367560" cy="24372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E6B136CE-FF17-4699-B905-20E4565F59B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9906012" y="2779586"/>
                <a:ext cx="403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BAABC6D1-4458-4D92-8ABB-A76AD6827425}"/>
                  </a:ext>
                </a:extLst>
              </p14:cNvPr>
              <p14:cNvContentPartPr/>
              <p14:nvPr/>
            </p14:nvContentPartPr>
            <p14:xfrm>
              <a:off x="1086146" y="3603986"/>
              <a:ext cx="123120" cy="13428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BAABC6D1-4458-4D92-8ABB-A76AD6827425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68146" y="3585986"/>
                <a:ext cx="1587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85A6A778-F9C4-42AF-8BCF-D2FDD3BD0CBD}"/>
                  </a:ext>
                </a:extLst>
              </p14:cNvPr>
              <p14:cNvContentPartPr/>
              <p14:nvPr/>
            </p14:nvContentPartPr>
            <p14:xfrm>
              <a:off x="2403746" y="3525866"/>
              <a:ext cx="166680" cy="1353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85A6A778-F9C4-42AF-8BCF-D2FDD3BD0CB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386106" y="3508226"/>
                <a:ext cx="2023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B95438BB-E998-482D-8B62-85A200F018BA}"/>
                  </a:ext>
                </a:extLst>
              </p14:cNvPr>
              <p14:cNvContentPartPr/>
              <p14:nvPr/>
            </p14:nvContentPartPr>
            <p14:xfrm>
              <a:off x="2697866" y="3531626"/>
              <a:ext cx="119520" cy="1184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B95438BB-E998-482D-8B62-85A200F018B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679866" y="3513986"/>
                <a:ext cx="1551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A35B06A3-2ED2-433B-9B68-012CB9E43FA3}"/>
                  </a:ext>
                </a:extLst>
              </p14:cNvPr>
              <p14:cNvContentPartPr/>
              <p14:nvPr/>
            </p14:nvContentPartPr>
            <p14:xfrm>
              <a:off x="2910266" y="3425066"/>
              <a:ext cx="803160" cy="4809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A35B06A3-2ED2-433B-9B68-012CB9E43FA3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892274" y="3407426"/>
                <a:ext cx="838784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664A0B8-FE61-4750-9B56-E613A3D75EE2}"/>
                  </a:ext>
                </a:extLst>
              </p14:cNvPr>
              <p14:cNvContentPartPr/>
              <p14:nvPr/>
            </p14:nvContentPartPr>
            <p14:xfrm>
              <a:off x="1977146" y="3537746"/>
              <a:ext cx="359640" cy="1360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664A0B8-FE61-4750-9B56-E613A3D75EE2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959506" y="3520106"/>
                <a:ext cx="3952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733A8558-39A2-42F6-B432-05F366C08AB0}"/>
                  </a:ext>
                </a:extLst>
              </p14:cNvPr>
              <p14:cNvContentPartPr/>
              <p14:nvPr/>
            </p14:nvContentPartPr>
            <p14:xfrm>
              <a:off x="1451906" y="3459626"/>
              <a:ext cx="437760" cy="2487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733A8558-39A2-42F6-B432-05F366C08AB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433906" y="3441626"/>
                <a:ext cx="47340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FE534934-AA03-4F51-B454-D9A6223B95EE}"/>
                  </a:ext>
                </a:extLst>
              </p14:cNvPr>
              <p14:cNvContentPartPr/>
              <p14:nvPr/>
            </p14:nvContentPartPr>
            <p14:xfrm>
              <a:off x="614906" y="3502106"/>
              <a:ext cx="402840" cy="2480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FE534934-AA03-4F51-B454-D9A6223B95EE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97250" y="3484132"/>
                <a:ext cx="438512" cy="283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5665E93-6843-43F7-8921-09674649D900}"/>
                  </a:ext>
                </a:extLst>
              </p14:cNvPr>
              <p14:cNvContentPartPr/>
              <p14:nvPr/>
            </p14:nvContentPartPr>
            <p14:xfrm>
              <a:off x="3957866" y="3432986"/>
              <a:ext cx="174600" cy="1760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5665E93-6843-43F7-8921-09674649D900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940226" y="3415346"/>
                <a:ext cx="2102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F6691F8E-9ECA-407B-80C6-A9EFA009C481}"/>
                  </a:ext>
                </a:extLst>
              </p14:cNvPr>
              <p14:cNvContentPartPr/>
              <p14:nvPr/>
            </p14:nvContentPartPr>
            <p14:xfrm>
              <a:off x="4206626" y="3449906"/>
              <a:ext cx="115200" cy="1670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F6691F8E-9ECA-407B-80C6-A9EFA009C481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188626" y="3432266"/>
                <a:ext cx="150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634A9200-8AB9-4C4A-B12E-4C2A3E83E7FB}"/>
                  </a:ext>
                </a:extLst>
              </p14:cNvPr>
              <p14:cNvContentPartPr/>
              <p14:nvPr/>
            </p14:nvContentPartPr>
            <p14:xfrm>
              <a:off x="4415426" y="3453506"/>
              <a:ext cx="107280" cy="1317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634A9200-8AB9-4C4A-B12E-4C2A3E83E7F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4397786" y="3435866"/>
                <a:ext cx="142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69B53E27-822F-4D20-9A61-7D9353D539D9}"/>
                  </a:ext>
                </a:extLst>
              </p14:cNvPr>
              <p14:cNvContentPartPr/>
              <p14:nvPr/>
            </p14:nvContentPartPr>
            <p14:xfrm>
              <a:off x="4820786" y="3463226"/>
              <a:ext cx="142200" cy="15372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69B53E27-822F-4D20-9A61-7D9353D539D9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4802786" y="3445586"/>
                <a:ext cx="177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63D24969-7390-48AB-A8EA-8A89768E322F}"/>
                  </a:ext>
                </a:extLst>
              </p14:cNvPr>
              <p14:cNvContentPartPr/>
              <p14:nvPr/>
            </p14:nvContentPartPr>
            <p14:xfrm>
              <a:off x="5314706" y="3586706"/>
              <a:ext cx="1800" cy="28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63D24969-7390-48AB-A8EA-8A89768E322F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296706" y="3569066"/>
                <a:ext cx="374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BB6111F9-8403-4C80-B3BE-E4EEE296FA6F}"/>
                  </a:ext>
                </a:extLst>
              </p14:cNvPr>
              <p14:cNvContentPartPr/>
              <p14:nvPr/>
            </p14:nvContentPartPr>
            <p14:xfrm>
              <a:off x="5043266" y="3443066"/>
              <a:ext cx="118080" cy="1778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BB6111F9-8403-4C80-B3BE-E4EEE296FA6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025266" y="3425426"/>
                <a:ext cx="153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26169158-98BC-439C-A14C-6C95A0D5C361}"/>
                  </a:ext>
                </a:extLst>
              </p14:cNvPr>
              <p14:cNvContentPartPr/>
              <p14:nvPr/>
            </p14:nvContentPartPr>
            <p14:xfrm>
              <a:off x="4600826" y="3413546"/>
              <a:ext cx="138960" cy="2120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26169158-98BC-439C-A14C-6C95A0D5C361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582826" y="3395546"/>
                <a:ext cx="17460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BA0F844F-D3B0-4ED6-A5AC-6FAABC9079C2}"/>
                  </a:ext>
                </a:extLst>
              </p14:cNvPr>
              <p14:cNvContentPartPr/>
              <p14:nvPr/>
            </p14:nvContentPartPr>
            <p14:xfrm>
              <a:off x="1936557" y="4098128"/>
              <a:ext cx="185040" cy="1818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BA0F844F-D3B0-4ED6-A5AC-6FAABC9079C2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918917" y="4080128"/>
                <a:ext cx="220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A7E34D70-69AB-42FA-A927-42B55DDD9A02}"/>
                  </a:ext>
                </a:extLst>
              </p14:cNvPr>
              <p14:cNvContentPartPr/>
              <p14:nvPr/>
            </p14:nvContentPartPr>
            <p14:xfrm>
              <a:off x="3559437" y="4090208"/>
              <a:ext cx="115920" cy="2048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A7E34D70-69AB-42FA-A927-42B55DDD9A02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541797" y="4072568"/>
                <a:ext cx="151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04AF1897-2698-453E-8ECF-45E6EDFDFA0C}"/>
                  </a:ext>
                </a:extLst>
              </p14:cNvPr>
              <p14:cNvContentPartPr/>
              <p14:nvPr/>
            </p14:nvContentPartPr>
            <p14:xfrm>
              <a:off x="4090797" y="6558728"/>
              <a:ext cx="114120" cy="13032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04AF1897-2698-453E-8ECF-45E6EDFDFA0C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4072797" y="6541088"/>
                <a:ext cx="1497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B1CF1171-E96F-43B2-B5BD-DBCD7853434B}"/>
                  </a:ext>
                </a:extLst>
              </p14:cNvPr>
              <p14:cNvContentPartPr/>
              <p14:nvPr/>
            </p14:nvContentPartPr>
            <p14:xfrm>
              <a:off x="1948941" y="4446551"/>
              <a:ext cx="2016413" cy="2295777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B1CF1171-E96F-43B2-B5BD-DBCD7853434B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930941" y="4428553"/>
                <a:ext cx="2052054" cy="2331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B89242E4-4B92-46E2-B5AD-B101D55847C4}"/>
                  </a:ext>
                </a:extLst>
              </p14:cNvPr>
              <p14:cNvContentPartPr/>
              <p14:nvPr/>
            </p14:nvContentPartPr>
            <p14:xfrm>
              <a:off x="4585634" y="4085908"/>
              <a:ext cx="280080" cy="25524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B89242E4-4B92-46E2-B5AD-B101D55847C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4567994" y="4067908"/>
                <a:ext cx="3157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E79CEDA0-1FD9-4003-9EBC-892FE6B56749}"/>
                  </a:ext>
                </a:extLst>
              </p14:cNvPr>
              <p14:cNvContentPartPr/>
              <p14:nvPr/>
            </p14:nvContentPartPr>
            <p14:xfrm>
              <a:off x="5676434" y="4031548"/>
              <a:ext cx="388440" cy="26388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E79CEDA0-1FD9-4003-9EBC-892FE6B56749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5658451" y="4013548"/>
                <a:ext cx="424047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ED377361-6314-4E51-80C4-BD824A3C970C}"/>
                  </a:ext>
                </a:extLst>
              </p14:cNvPr>
              <p14:cNvContentPartPr/>
              <p14:nvPr/>
            </p14:nvContentPartPr>
            <p14:xfrm>
              <a:off x="4953194" y="4058548"/>
              <a:ext cx="500400" cy="26172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ED377361-6314-4E51-80C4-BD824A3C970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4935207" y="4040908"/>
                <a:ext cx="536014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66782D6C-E3D1-4705-A42C-E25EADBD0EF4}"/>
                  </a:ext>
                </a:extLst>
              </p14:cNvPr>
              <p14:cNvContentPartPr/>
              <p14:nvPr/>
            </p14:nvContentPartPr>
            <p14:xfrm>
              <a:off x="6639794" y="4135948"/>
              <a:ext cx="79560" cy="12780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66782D6C-E3D1-4705-A42C-E25EADBD0EF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6621794" y="4118308"/>
                <a:ext cx="1152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1ECD1085-D415-49AF-9CA6-FA716FFAFBFF}"/>
                  </a:ext>
                </a:extLst>
              </p14:cNvPr>
              <p14:cNvContentPartPr/>
              <p14:nvPr/>
            </p14:nvContentPartPr>
            <p14:xfrm>
              <a:off x="6792434" y="4121188"/>
              <a:ext cx="155520" cy="15444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1ECD1085-D415-49AF-9CA6-FA716FFAFBFF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774434" y="4103548"/>
                <a:ext cx="1911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A6FE981C-171C-4734-9ED0-783D6E6895D0}"/>
                  </a:ext>
                </a:extLst>
              </p14:cNvPr>
              <p14:cNvContentPartPr/>
              <p14:nvPr/>
            </p14:nvContentPartPr>
            <p14:xfrm>
              <a:off x="6163154" y="4031548"/>
              <a:ext cx="381240" cy="24156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A6FE981C-171C-4734-9ED0-783D6E6895D0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6145154" y="4013548"/>
                <a:ext cx="4168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1DFB5FF5-189C-4A8C-AA34-713B2559E479}"/>
                  </a:ext>
                </a:extLst>
              </p14:cNvPr>
              <p14:cNvContentPartPr/>
              <p14:nvPr/>
            </p14:nvContentPartPr>
            <p14:xfrm>
              <a:off x="7119314" y="4025428"/>
              <a:ext cx="3600" cy="288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1DFB5FF5-189C-4A8C-AA34-713B2559E479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101314" y="4007428"/>
                <a:ext cx="392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1F402ABB-F832-4AB3-87BD-36B2F3735B2F}"/>
                  </a:ext>
                </a:extLst>
              </p14:cNvPr>
              <p14:cNvContentPartPr/>
              <p14:nvPr/>
            </p14:nvContentPartPr>
            <p14:xfrm>
              <a:off x="8890874" y="4166908"/>
              <a:ext cx="94680" cy="10980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1F402ABB-F832-4AB3-87BD-36B2F3735B2F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873234" y="4148908"/>
                <a:ext cx="130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5ACCBCDE-6C9B-42E6-BEEE-F824094EEA1E}"/>
                  </a:ext>
                </a:extLst>
              </p14:cNvPr>
              <p14:cNvContentPartPr/>
              <p14:nvPr/>
            </p14:nvContentPartPr>
            <p14:xfrm>
              <a:off x="9276074" y="4106788"/>
              <a:ext cx="86760" cy="12024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5ACCBCDE-6C9B-42E6-BEEE-F824094EEA1E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258434" y="4089148"/>
                <a:ext cx="122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3EBC1273-3D0D-43B0-928C-69015B11D3E6}"/>
                  </a:ext>
                </a:extLst>
              </p14:cNvPr>
              <p14:cNvContentPartPr/>
              <p14:nvPr/>
            </p14:nvContentPartPr>
            <p14:xfrm>
              <a:off x="9498914" y="3952708"/>
              <a:ext cx="113400" cy="32256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3EBC1273-3D0D-43B0-928C-69015B11D3E6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480914" y="3934708"/>
                <a:ext cx="1490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52E88DD9-F372-4267-AD8A-AA4E4683D816}"/>
                  </a:ext>
                </a:extLst>
              </p14:cNvPr>
              <p14:cNvContentPartPr/>
              <p14:nvPr/>
            </p14:nvContentPartPr>
            <p14:xfrm>
              <a:off x="9903554" y="3964948"/>
              <a:ext cx="290520" cy="41040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52E88DD9-F372-4267-AD8A-AA4E4683D81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885554" y="3946964"/>
                <a:ext cx="326160" cy="446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655F558C-1647-4B8C-B763-355819BA45FC}"/>
                  </a:ext>
                </a:extLst>
              </p14:cNvPr>
              <p14:cNvContentPartPr/>
              <p14:nvPr/>
            </p14:nvContentPartPr>
            <p14:xfrm>
              <a:off x="9079514" y="4032628"/>
              <a:ext cx="126360" cy="24660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655F558C-1647-4B8C-B763-355819BA45F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061514" y="4014628"/>
                <a:ext cx="1620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750D592B-767C-4D60-A6CA-926391A135CD}"/>
                  </a:ext>
                </a:extLst>
              </p14:cNvPr>
              <p14:cNvContentPartPr/>
              <p14:nvPr/>
            </p14:nvContentPartPr>
            <p14:xfrm>
              <a:off x="8548874" y="4121188"/>
              <a:ext cx="260640" cy="16344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750D592B-767C-4D60-A6CA-926391A135CD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8530874" y="4103188"/>
                <a:ext cx="29628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C35FBB82-7FE4-4714-A913-6C450080D230}"/>
                  </a:ext>
                </a:extLst>
              </p14:cNvPr>
              <p14:cNvContentPartPr/>
              <p14:nvPr/>
            </p14:nvContentPartPr>
            <p14:xfrm>
              <a:off x="7989794" y="4102828"/>
              <a:ext cx="444240" cy="27000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C35FBB82-7FE4-4714-A913-6C450080D23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971794" y="4084852"/>
                <a:ext cx="479880" cy="305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EF96AD86-82B2-4F50-BCC3-AFF491EAF618}"/>
                  </a:ext>
                </a:extLst>
              </p14:cNvPr>
              <p14:cNvContentPartPr/>
              <p14:nvPr/>
            </p14:nvContentPartPr>
            <p14:xfrm>
              <a:off x="7560314" y="4106428"/>
              <a:ext cx="331560" cy="18540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EF96AD86-82B2-4F50-BCC3-AFF491EAF61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542334" y="4088463"/>
                <a:ext cx="367161" cy="220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67B64267-FD78-458B-B6DF-5EFF63656B77}"/>
                  </a:ext>
                </a:extLst>
              </p14:cNvPr>
              <p14:cNvContentPartPr/>
              <p14:nvPr/>
            </p14:nvContentPartPr>
            <p14:xfrm>
              <a:off x="7169354" y="4112908"/>
              <a:ext cx="176040" cy="16164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67B64267-FD78-458B-B6DF-5EFF63656B7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151714" y="4095268"/>
                <a:ext cx="2116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28A83707-95A1-4953-9394-940318B9E411}"/>
                  </a:ext>
                </a:extLst>
              </p14:cNvPr>
              <p14:cNvContentPartPr/>
              <p14:nvPr/>
            </p14:nvContentPartPr>
            <p14:xfrm>
              <a:off x="5825175" y="4626774"/>
              <a:ext cx="100080" cy="30708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28A83707-95A1-4953-9394-940318B9E411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807535" y="4609134"/>
                <a:ext cx="1357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D315E572-6967-4DEA-A9F0-68B78579C3FB}"/>
                  </a:ext>
                </a:extLst>
              </p14:cNvPr>
              <p14:cNvContentPartPr/>
              <p14:nvPr/>
            </p14:nvContentPartPr>
            <p14:xfrm>
              <a:off x="5998695" y="4583934"/>
              <a:ext cx="161280" cy="15804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D315E572-6967-4DEA-A9F0-68B78579C3FB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981055" y="4565934"/>
                <a:ext cx="196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956FE588-0FCF-4F25-9DB7-43B6F1492A64}"/>
                  </a:ext>
                </a:extLst>
              </p14:cNvPr>
              <p14:cNvContentPartPr/>
              <p14:nvPr/>
            </p14:nvContentPartPr>
            <p14:xfrm>
              <a:off x="6238095" y="4619934"/>
              <a:ext cx="139680" cy="10224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956FE588-0FCF-4F25-9DB7-43B6F1492A6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6220095" y="4601934"/>
                <a:ext cx="1753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66C6211A-F40A-4AF1-8620-825D7E9A0740}"/>
                  </a:ext>
                </a:extLst>
              </p14:cNvPr>
              <p14:cNvContentPartPr/>
              <p14:nvPr/>
            </p14:nvContentPartPr>
            <p14:xfrm>
              <a:off x="6478935" y="4600494"/>
              <a:ext cx="111600" cy="21564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66C6211A-F40A-4AF1-8620-825D7E9A0740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6460935" y="4582494"/>
                <a:ext cx="1472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2645F4C3-D748-425E-A94A-02EAAFF6ABDC}"/>
                  </a:ext>
                </a:extLst>
              </p14:cNvPr>
              <p14:cNvContentPartPr/>
              <p14:nvPr/>
            </p14:nvContentPartPr>
            <p14:xfrm>
              <a:off x="6686655" y="4513734"/>
              <a:ext cx="184680" cy="22824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2645F4C3-D748-425E-A94A-02EAAFF6ABDC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6669015" y="4496094"/>
                <a:ext cx="220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4C2491C8-DA44-4F11-B338-FC11DAE0AF96}"/>
                  </a:ext>
                </a:extLst>
              </p14:cNvPr>
              <p14:cNvContentPartPr/>
              <p14:nvPr/>
            </p14:nvContentPartPr>
            <p14:xfrm>
              <a:off x="7001295" y="4459374"/>
              <a:ext cx="87120" cy="11520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4C2491C8-DA44-4F11-B338-FC11DAE0AF96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983295" y="4441734"/>
                <a:ext cx="122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7065DFF4-DD0B-457C-973A-978DA74F1846}"/>
                  </a:ext>
                </a:extLst>
              </p14:cNvPr>
              <p14:cNvContentPartPr/>
              <p14:nvPr/>
            </p14:nvContentPartPr>
            <p14:xfrm>
              <a:off x="7080135" y="4700574"/>
              <a:ext cx="10080" cy="288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7065DFF4-DD0B-457C-973A-978DA74F1846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062135" y="4682934"/>
                <a:ext cx="457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1FB7A235-97F9-4279-B2C9-649774E3B36D}"/>
                  </a:ext>
                </a:extLst>
              </p14:cNvPr>
              <p14:cNvContentPartPr/>
              <p14:nvPr/>
            </p14:nvContentPartPr>
            <p14:xfrm>
              <a:off x="5436735" y="4518414"/>
              <a:ext cx="246960" cy="25884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1FB7A235-97F9-4279-B2C9-649774E3B36D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5418735" y="4500414"/>
                <a:ext cx="282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BD7BE38F-306E-4972-B6C6-B941EBA371E2}"/>
                  </a:ext>
                </a:extLst>
              </p14:cNvPr>
              <p14:cNvContentPartPr/>
              <p14:nvPr/>
            </p14:nvContentPartPr>
            <p14:xfrm>
              <a:off x="4633935" y="4549734"/>
              <a:ext cx="537840" cy="24264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BD7BE38F-306E-4972-B6C6-B941EBA371E2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4615947" y="4531734"/>
                <a:ext cx="573456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68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C6EACAC-9A8A-4C38-A796-1C4A6BC8E819}"/>
                  </a:ext>
                </a:extLst>
              </p14:cNvPr>
              <p14:cNvContentPartPr/>
              <p14:nvPr/>
            </p14:nvContentPartPr>
            <p14:xfrm>
              <a:off x="1537650" y="483930"/>
              <a:ext cx="144720" cy="177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C6EACAC-9A8A-4C38-A796-1C4A6BC8E8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20010" y="466290"/>
                <a:ext cx="1803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FB13E3-DA6D-4DC5-B9E0-7E0ADB069CA9}"/>
                  </a:ext>
                </a:extLst>
              </p14:cNvPr>
              <p14:cNvContentPartPr/>
              <p14:nvPr/>
            </p14:nvContentPartPr>
            <p14:xfrm>
              <a:off x="363690" y="312210"/>
              <a:ext cx="966240" cy="393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FB13E3-DA6D-4DC5-B9E0-7E0ADB069C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6050" y="294570"/>
                <a:ext cx="100188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E17C83D-38E9-460E-B851-89EA214DBABC}"/>
                  </a:ext>
                </a:extLst>
              </p14:cNvPr>
              <p14:cNvContentPartPr/>
              <p14:nvPr/>
            </p14:nvContentPartPr>
            <p14:xfrm>
              <a:off x="7509330" y="541170"/>
              <a:ext cx="97560" cy="129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E17C83D-38E9-460E-B851-89EA214DBA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1330" y="523530"/>
                <a:ext cx="1332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423C0F3-F192-4A50-B23C-ACC0F2413EEF}"/>
                  </a:ext>
                </a:extLst>
              </p14:cNvPr>
              <p14:cNvContentPartPr/>
              <p14:nvPr/>
            </p14:nvContentPartPr>
            <p14:xfrm>
              <a:off x="7718130" y="530370"/>
              <a:ext cx="200160" cy="1540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423C0F3-F192-4A50-B23C-ACC0F2413E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00490" y="512730"/>
                <a:ext cx="2358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C96ECE5-51F4-4B36-AD1B-4CBA1761C2AC}"/>
                  </a:ext>
                </a:extLst>
              </p14:cNvPr>
              <p14:cNvContentPartPr/>
              <p14:nvPr/>
            </p14:nvContentPartPr>
            <p14:xfrm>
              <a:off x="8532810" y="294210"/>
              <a:ext cx="116640" cy="464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C96ECE5-51F4-4B36-AD1B-4CBA1761C2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5170" y="276570"/>
                <a:ext cx="1522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D2108E2-AF48-47EA-8199-3F113010DF48}"/>
                  </a:ext>
                </a:extLst>
              </p14:cNvPr>
              <p14:cNvContentPartPr/>
              <p14:nvPr/>
            </p14:nvContentPartPr>
            <p14:xfrm>
              <a:off x="8957250" y="418050"/>
              <a:ext cx="42120" cy="254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D2108E2-AF48-47EA-8199-3F113010DF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39610" y="400410"/>
                <a:ext cx="777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FD7845F-7F57-4CC9-BA4E-3DEBBD8F274B}"/>
                  </a:ext>
                </a:extLst>
              </p14:cNvPr>
              <p14:cNvContentPartPr/>
              <p14:nvPr/>
            </p14:nvContentPartPr>
            <p14:xfrm>
              <a:off x="9189810" y="673650"/>
              <a:ext cx="11880" cy="93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FD7845F-7F57-4CC9-BA4E-3DEBBD8F27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72170" y="655650"/>
                <a:ext cx="475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D12171A-E4CB-48A2-8859-2FD720F8FD9B}"/>
                  </a:ext>
                </a:extLst>
              </p14:cNvPr>
              <p14:cNvContentPartPr/>
              <p14:nvPr/>
            </p14:nvContentPartPr>
            <p14:xfrm>
              <a:off x="9442890" y="381330"/>
              <a:ext cx="172080" cy="280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D12171A-E4CB-48A2-8859-2FD720F8FD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24890" y="363330"/>
                <a:ext cx="2077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EA2A6A1-1248-425D-A7E1-E0AA93ECB538}"/>
                  </a:ext>
                </a:extLst>
              </p14:cNvPr>
              <p14:cNvContentPartPr/>
              <p14:nvPr/>
            </p14:nvContentPartPr>
            <p14:xfrm>
              <a:off x="6975090" y="340290"/>
              <a:ext cx="269640" cy="372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EA2A6A1-1248-425D-A7E1-E0AA93ECB5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57450" y="322650"/>
                <a:ext cx="3052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934662B-B817-440E-AFD6-DA07F66358DE}"/>
                  </a:ext>
                </a:extLst>
              </p14:cNvPr>
              <p14:cNvContentPartPr/>
              <p14:nvPr/>
            </p14:nvContentPartPr>
            <p14:xfrm>
              <a:off x="6254010" y="461970"/>
              <a:ext cx="353880" cy="2260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934662B-B817-440E-AFD6-DA07F66358D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36010" y="443999"/>
                <a:ext cx="389520" cy="26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3DF854B-FFF2-4264-B3E0-FD9C7419BE1F}"/>
                  </a:ext>
                </a:extLst>
              </p14:cNvPr>
              <p14:cNvContentPartPr/>
              <p14:nvPr/>
            </p14:nvContentPartPr>
            <p14:xfrm>
              <a:off x="5679450" y="381330"/>
              <a:ext cx="462240" cy="292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3DF854B-FFF2-4264-B3E0-FD9C7419BE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61810" y="363690"/>
                <a:ext cx="4978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2C43F90-B873-437E-811F-C1617D64FFF2}"/>
                  </a:ext>
                </a:extLst>
              </p14:cNvPr>
              <p14:cNvContentPartPr/>
              <p14:nvPr/>
            </p14:nvContentPartPr>
            <p14:xfrm>
              <a:off x="5044410" y="369450"/>
              <a:ext cx="510480" cy="2991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2C43F90-B873-437E-811F-C1617D64FF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26410" y="351450"/>
                <a:ext cx="5461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930689F-B707-4043-83C7-EAB029161007}"/>
                  </a:ext>
                </a:extLst>
              </p14:cNvPr>
              <p14:cNvContentPartPr/>
              <p14:nvPr/>
            </p14:nvContentPartPr>
            <p14:xfrm>
              <a:off x="4216410" y="333810"/>
              <a:ext cx="594000" cy="312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930689F-B707-4043-83C7-EAB0291610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98770" y="316170"/>
                <a:ext cx="6296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0D27362-2775-4DD4-817D-67FD84523D37}"/>
                  </a:ext>
                </a:extLst>
              </p14:cNvPr>
              <p14:cNvContentPartPr/>
              <p14:nvPr/>
            </p14:nvContentPartPr>
            <p14:xfrm>
              <a:off x="3519450" y="314010"/>
              <a:ext cx="468000" cy="348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0D27362-2775-4DD4-817D-67FD84523D3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01450" y="296010"/>
                <a:ext cx="5036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E02975D-02D7-455A-8E45-7506A9C422AA}"/>
                  </a:ext>
                </a:extLst>
              </p14:cNvPr>
              <p14:cNvContentPartPr/>
              <p14:nvPr/>
            </p14:nvContentPartPr>
            <p14:xfrm>
              <a:off x="9773370" y="578970"/>
              <a:ext cx="7920" cy="138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E02975D-02D7-455A-8E45-7506A9C422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55370" y="561330"/>
                <a:ext cx="43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C0DEE1C-2AC1-474A-83F8-86900C4A8582}"/>
                  </a:ext>
                </a:extLst>
              </p14:cNvPr>
              <p14:cNvContentPartPr/>
              <p14:nvPr/>
            </p14:nvContentPartPr>
            <p14:xfrm>
              <a:off x="10088370" y="343530"/>
              <a:ext cx="174960" cy="336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C0DEE1C-2AC1-474A-83F8-86900C4A85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70370" y="325890"/>
                <a:ext cx="2106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4D4FEEB-7AC1-4796-8C16-42AF0E5B7111}"/>
                  </a:ext>
                </a:extLst>
              </p14:cNvPr>
              <p14:cNvContentPartPr/>
              <p14:nvPr/>
            </p14:nvContentPartPr>
            <p14:xfrm>
              <a:off x="10445130" y="260010"/>
              <a:ext cx="213480" cy="5126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4D4FEEB-7AC1-4796-8C16-42AF0E5B71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427130" y="242370"/>
                <a:ext cx="24912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006B0CC-261F-4CF1-8851-E3045A6E67DF}"/>
                  </a:ext>
                </a:extLst>
              </p14:cNvPr>
              <p14:cNvContentPartPr/>
              <p14:nvPr/>
            </p14:nvContentPartPr>
            <p14:xfrm>
              <a:off x="1425963" y="1166763"/>
              <a:ext cx="127440" cy="1494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006B0CC-261F-4CF1-8851-E3045A6E67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08323" y="1148763"/>
                <a:ext cx="1630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D5B3D1A-0B48-4373-9625-1CDC570782E0}"/>
                  </a:ext>
                </a:extLst>
              </p14:cNvPr>
              <p14:cNvContentPartPr/>
              <p14:nvPr/>
            </p14:nvContentPartPr>
            <p14:xfrm>
              <a:off x="409683" y="1091523"/>
              <a:ext cx="871200" cy="223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D5B3D1A-0B48-4373-9625-1CDC570782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1683" y="1073883"/>
                <a:ext cx="9068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0CD3F8D-3AAE-4C27-A1D2-E9B2CF94CF31}"/>
                  </a:ext>
                </a:extLst>
              </p14:cNvPr>
              <p14:cNvContentPartPr/>
              <p14:nvPr/>
            </p14:nvContentPartPr>
            <p14:xfrm>
              <a:off x="3425043" y="993963"/>
              <a:ext cx="22320" cy="187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0CD3F8D-3AAE-4C27-A1D2-E9B2CF94CF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07043" y="975963"/>
                <a:ext cx="57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B25B2E42-4297-4744-BDE0-FF46C1455006}"/>
                  </a:ext>
                </a:extLst>
              </p14:cNvPr>
              <p14:cNvContentPartPr/>
              <p14:nvPr/>
            </p14:nvContentPartPr>
            <p14:xfrm>
              <a:off x="3550683" y="925203"/>
              <a:ext cx="79560" cy="278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B25B2E42-4297-4744-BDE0-FF46C14550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32683" y="907563"/>
                <a:ext cx="1152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BAB3487-90ED-4594-A367-A8C1F2CF3648}"/>
                  </a:ext>
                </a:extLst>
              </p14:cNvPr>
              <p14:cNvContentPartPr/>
              <p14:nvPr/>
            </p14:nvContentPartPr>
            <p14:xfrm>
              <a:off x="3769203" y="1165683"/>
              <a:ext cx="10800" cy="90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BAB3487-90ED-4594-A367-A8C1F2CF364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751203" y="1148043"/>
                <a:ext cx="464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99CCE2-E618-4C52-B064-4A3E7ED9E9CB}"/>
                  </a:ext>
                </a:extLst>
              </p14:cNvPr>
              <p14:cNvContentPartPr/>
              <p14:nvPr/>
            </p14:nvContentPartPr>
            <p14:xfrm>
              <a:off x="1896570" y="360810"/>
              <a:ext cx="1389513" cy="984873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99CCE2-E618-4C52-B064-4A3E7ED9E9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78571" y="342812"/>
                <a:ext cx="1425151" cy="1020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64681D2-8C87-4B1E-B699-14575E8EEBB5}"/>
                  </a:ext>
                </a:extLst>
              </p14:cNvPr>
              <p14:cNvContentPartPr/>
              <p14:nvPr/>
            </p14:nvContentPartPr>
            <p14:xfrm>
              <a:off x="3993843" y="909723"/>
              <a:ext cx="67320" cy="310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64681D2-8C87-4B1E-B699-14575E8EEBB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76203" y="891723"/>
                <a:ext cx="1029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A92FACD-F9F9-41EF-9029-BF4CC17FDF8E}"/>
                  </a:ext>
                </a:extLst>
              </p14:cNvPr>
              <p14:cNvContentPartPr/>
              <p14:nvPr/>
            </p14:nvContentPartPr>
            <p14:xfrm>
              <a:off x="4189323" y="964083"/>
              <a:ext cx="17280" cy="2156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A92FACD-F9F9-41EF-9029-BF4CC17FDF8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71323" y="946083"/>
                <a:ext cx="529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8EAF278-8EB0-47BB-848D-D61A5E448323}"/>
                  </a:ext>
                </a:extLst>
              </p14:cNvPr>
              <p14:cNvContentPartPr/>
              <p14:nvPr/>
            </p14:nvContentPartPr>
            <p14:xfrm>
              <a:off x="4385883" y="1145883"/>
              <a:ext cx="9000" cy="1220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8EAF278-8EB0-47BB-848D-D61A5E4483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68243" y="1128243"/>
                <a:ext cx="446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AC5F5CE-023A-4359-A1ED-489F1941E50E}"/>
                  </a:ext>
                </a:extLst>
              </p14:cNvPr>
              <p14:cNvContentPartPr/>
              <p14:nvPr/>
            </p14:nvContentPartPr>
            <p14:xfrm>
              <a:off x="4513323" y="958323"/>
              <a:ext cx="127440" cy="230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AC5F5CE-023A-4359-A1ED-489F1941E5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495323" y="940683"/>
                <a:ext cx="163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F8FFE7B-79D6-493A-A48B-ABB199F8F055}"/>
                  </a:ext>
                </a:extLst>
              </p14:cNvPr>
              <p14:cNvContentPartPr/>
              <p14:nvPr/>
            </p14:nvContentPartPr>
            <p14:xfrm>
              <a:off x="4740483" y="914043"/>
              <a:ext cx="97560" cy="322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F8FFE7B-79D6-493A-A48B-ABB199F8F0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22483" y="896403"/>
                <a:ext cx="1332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4F4F4FF-737A-4A5E-8E35-2B07F07EFADD}"/>
                  </a:ext>
                </a:extLst>
              </p14:cNvPr>
              <p14:cNvContentPartPr/>
              <p14:nvPr/>
            </p14:nvContentPartPr>
            <p14:xfrm>
              <a:off x="4961163" y="1181523"/>
              <a:ext cx="20160" cy="120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4F4F4FF-737A-4A5E-8E35-2B07F07EFA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943163" y="1163523"/>
                <a:ext cx="55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CEA95E5-04A4-4A28-81A2-2FFE950D6840}"/>
                  </a:ext>
                </a:extLst>
              </p14:cNvPr>
              <p14:cNvContentPartPr/>
              <p14:nvPr/>
            </p14:nvContentPartPr>
            <p14:xfrm>
              <a:off x="5139723" y="943203"/>
              <a:ext cx="55800" cy="3315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CEA95E5-04A4-4A28-81A2-2FFE950D684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21723" y="925563"/>
                <a:ext cx="914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E0C32FD-BF02-4F79-A3EF-F9AD9564B5F6}"/>
                  </a:ext>
                </a:extLst>
              </p14:cNvPr>
              <p14:cNvContentPartPr/>
              <p14:nvPr/>
            </p14:nvContentPartPr>
            <p14:xfrm>
              <a:off x="5275083" y="1024203"/>
              <a:ext cx="132120" cy="2059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E0C32FD-BF02-4F79-A3EF-F9AD9564B5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57443" y="1006203"/>
                <a:ext cx="1677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20D86BB-12C0-45C2-99B5-3A308830F1D9}"/>
                  </a:ext>
                </a:extLst>
              </p14:cNvPr>
              <p14:cNvContentPartPr/>
              <p14:nvPr/>
            </p14:nvContentPartPr>
            <p14:xfrm>
              <a:off x="5482083" y="1212123"/>
              <a:ext cx="18000" cy="936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20D86BB-12C0-45C2-99B5-3A308830F1D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64443" y="1194483"/>
                <a:ext cx="53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68FF925-D5AE-48A4-9CDD-973EA746BA97}"/>
                  </a:ext>
                </a:extLst>
              </p14:cNvPr>
              <p14:cNvContentPartPr/>
              <p14:nvPr/>
            </p14:nvContentPartPr>
            <p14:xfrm>
              <a:off x="5591883" y="929883"/>
              <a:ext cx="293040" cy="328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68FF925-D5AE-48A4-9CDD-973EA746BA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73883" y="911883"/>
                <a:ext cx="3286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378B931-C2C3-44E2-98E0-7DFAD85B5740}"/>
                  </a:ext>
                </a:extLst>
              </p14:cNvPr>
              <p14:cNvContentPartPr/>
              <p14:nvPr/>
            </p14:nvContentPartPr>
            <p14:xfrm>
              <a:off x="5987163" y="1222563"/>
              <a:ext cx="9000" cy="1076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378B931-C2C3-44E2-98E0-7DFAD85B574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69163" y="1204563"/>
                <a:ext cx="446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1E481C8-735C-4E57-9305-013245374A24}"/>
                  </a:ext>
                </a:extLst>
              </p14:cNvPr>
              <p14:cNvContentPartPr/>
              <p14:nvPr/>
            </p14:nvContentPartPr>
            <p14:xfrm>
              <a:off x="6204963" y="945003"/>
              <a:ext cx="67680" cy="3308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1E481C8-735C-4E57-9305-013245374A2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86963" y="927363"/>
                <a:ext cx="1033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9A1AC07-25E9-4AE8-90CB-BE98233DD935}"/>
                  </a:ext>
                </a:extLst>
              </p14:cNvPr>
              <p14:cNvContentPartPr/>
              <p14:nvPr/>
            </p14:nvContentPartPr>
            <p14:xfrm>
              <a:off x="6359763" y="1001883"/>
              <a:ext cx="91080" cy="2106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9A1AC07-25E9-4AE8-90CB-BE98233DD9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42123" y="984243"/>
                <a:ext cx="126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4520C1F-FF67-443F-B08C-BE6EA1F9BFCD}"/>
                  </a:ext>
                </a:extLst>
              </p14:cNvPr>
              <p14:cNvContentPartPr/>
              <p14:nvPr/>
            </p14:nvContentPartPr>
            <p14:xfrm>
              <a:off x="6568203" y="1164963"/>
              <a:ext cx="2520" cy="1209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4520C1F-FF67-443F-B08C-BE6EA1F9BFC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550203" y="1146963"/>
                <a:ext cx="381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5826852-4352-4434-8A97-3A36C817611E}"/>
                  </a:ext>
                </a:extLst>
              </p14:cNvPr>
              <p14:cNvContentPartPr/>
              <p14:nvPr/>
            </p14:nvContentPartPr>
            <p14:xfrm>
              <a:off x="6666123" y="986043"/>
              <a:ext cx="135720" cy="2520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5826852-4352-4434-8A97-3A36C81761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48483" y="968403"/>
                <a:ext cx="1713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1C4A213-0741-4346-A410-5FAD7B1FD1C2}"/>
                  </a:ext>
                </a:extLst>
              </p14:cNvPr>
              <p14:cNvContentPartPr/>
              <p14:nvPr/>
            </p14:nvContentPartPr>
            <p14:xfrm>
              <a:off x="6903723" y="932043"/>
              <a:ext cx="97560" cy="365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1C4A213-0741-4346-A410-5FAD7B1FD1C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85723" y="914403"/>
                <a:ext cx="13320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565F786-720B-47C9-A01E-FFD342240DA0}"/>
                  </a:ext>
                </a:extLst>
              </p14:cNvPr>
              <p14:cNvContentPartPr/>
              <p14:nvPr/>
            </p14:nvContentPartPr>
            <p14:xfrm>
              <a:off x="7112883" y="1224723"/>
              <a:ext cx="15480" cy="74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565F786-720B-47C9-A01E-FFD342240DA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94883" y="1207083"/>
                <a:ext cx="511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EB5C0DA-78EE-4DBF-AEFF-2C64CD79AD27}"/>
                  </a:ext>
                </a:extLst>
              </p14:cNvPr>
              <p14:cNvContentPartPr/>
              <p14:nvPr/>
            </p14:nvContentPartPr>
            <p14:xfrm>
              <a:off x="7334681" y="936363"/>
              <a:ext cx="88560" cy="3276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EB5C0DA-78EE-4DBF-AEFF-2C64CD79AD2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16681" y="918363"/>
                <a:ext cx="1242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80C2FAF-441C-4AF1-9E1D-A373E92C7A83}"/>
                  </a:ext>
                </a:extLst>
              </p14:cNvPr>
              <p14:cNvContentPartPr/>
              <p14:nvPr/>
            </p14:nvContentPartPr>
            <p14:xfrm>
              <a:off x="7548521" y="1000803"/>
              <a:ext cx="114840" cy="2340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80C2FAF-441C-4AF1-9E1D-A373E92C7A8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30881" y="983163"/>
                <a:ext cx="1504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A91FEF56-F1B6-4969-BFCA-41879D4B88D5}"/>
                  </a:ext>
                </a:extLst>
              </p14:cNvPr>
              <p14:cNvContentPartPr/>
              <p14:nvPr/>
            </p14:nvContentPartPr>
            <p14:xfrm>
              <a:off x="7771721" y="1168203"/>
              <a:ext cx="24840" cy="109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A91FEF56-F1B6-4969-BFCA-41879D4B88D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53721" y="1150203"/>
                <a:ext cx="604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02A7DEC-8535-4986-8BAE-3C77D2A788E8}"/>
                  </a:ext>
                </a:extLst>
              </p14:cNvPr>
              <p14:cNvContentPartPr/>
              <p14:nvPr/>
            </p14:nvContentPartPr>
            <p14:xfrm>
              <a:off x="7908881" y="1009443"/>
              <a:ext cx="33840" cy="213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02A7DEC-8535-4986-8BAE-3C77D2A788E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90881" y="991803"/>
                <a:ext cx="694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6E10E1C-62D7-45E7-8611-28956DA36C2B}"/>
                  </a:ext>
                </a:extLst>
              </p14:cNvPr>
              <p14:cNvContentPartPr/>
              <p14:nvPr/>
            </p14:nvContentPartPr>
            <p14:xfrm>
              <a:off x="8047121" y="936363"/>
              <a:ext cx="89640" cy="395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6E10E1C-62D7-45E7-8611-28956DA36C2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029121" y="918363"/>
                <a:ext cx="1252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0A29598-A073-4E13-A100-03082E9E49B1}"/>
                  </a:ext>
                </a:extLst>
              </p14:cNvPr>
              <p14:cNvContentPartPr/>
              <p14:nvPr/>
            </p14:nvContentPartPr>
            <p14:xfrm>
              <a:off x="8295521" y="1278723"/>
              <a:ext cx="21600" cy="90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0A29598-A073-4E13-A100-03082E9E49B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77521" y="1260723"/>
                <a:ext cx="57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7E054F35-0EC5-4E0C-B995-34D4E82D7041}"/>
                  </a:ext>
                </a:extLst>
              </p14:cNvPr>
              <p14:cNvContentPartPr/>
              <p14:nvPr/>
            </p14:nvContentPartPr>
            <p14:xfrm>
              <a:off x="8474801" y="956163"/>
              <a:ext cx="82800" cy="389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7E054F35-0EC5-4E0C-B995-34D4E82D704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56801" y="938163"/>
                <a:ext cx="1184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BEED208-3BD9-4294-B00B-24E85002F1B0}"/>
                  </a:ext>
                </a:extLst>
              </p14:cNvPr>
              <p14:cNvContentPartPr/>
              <p14:nvPr/>
            </p14:nvContentPartPr>
            <p14:xfrm>
              <a:off x="8654441" y="1074603"/>
              <a:ext cx="127080" cy="2192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BEED208-3BD9-4294-B00B-24E85002F1B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636441" y="1056963"/>
                <a:ext cx="1627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E53104E-7007-4E04-98E0-5CCB12B72719}"/>
                  </a:ext>
                </a:extLst>
              </p14:cNvPr>
              <p14:cNvContentPartPr/>
              <p14:nvPr/>
            </p14:nvContentPartPr>
            <p14:xfrm>
              <a:off x="8934881" y="1269723"/>
              <a:ext cx="10800" cy="1170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E53104E-7007-4E04-98E0-5CCB12B7271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917241" y="1252083"/>
                <a:ext cx="46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B8024C9D-4A11-4486-8153-63A96C8DBCF2}"/>
                  </a:ext>
                </a:extLst>
              </p14:cNvPr>
              <p14:cNvContentPartPr/>
              <p14:nvPr/>
            </p14:nvContentPartPr>
            <p14:xfrm>
              <a:off x="9094361" y="1018083"/>
              <a:ext cx="171360" cy="249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B8024C9D-4A11-4486-8153-63A96C8DBCF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076361" y="1000443"/>
                <a:ext cx="2070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289F15F-0762-4CAD-8004-DF9C492AE5A1}"/>
                  </a:ext>
                </a:extLst>
              </p14:cNvPr>
              <p14:cNvContentPartPr/>
              <p14:nvPr/>
            </p14:nvContentPartPr>
            <p14:xfrm>
              <a:off x="9357521" y="958323"/>
              <a:ext cx="97560" cy="348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289F15F-0762-4CAD-8004-DF9C492AE5A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39521" y="940683"/>
                <a:ext cx="13320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4D14EF6-8DF9-4228-8427-DCB0830FBF12}"/>
                  </a:ext>
                </a:extLst>
              </p14:cNvPr>
              <p14:cNvContentPartPr/>
              <p14:nvPr/>
            </p14:nvContentPartPr>
            <p14:xfrm>
              <a:off x="9601961" y="1253163"/>
              <a:ext cx="16920" cy="120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4D14EF6-8DF9-4228-8427-DCB0830FBF1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84321" y="1235523"/>
                <a:ext cx="525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93509EA1-31E7-45AC-96C6-935B9A17FA2B}"/>
                  </a:ext>
                </a:extLst>
              </p14:cNvPr>
              <p14:cNvContentPartPr/>
              <p14:nvPr/>
            </p14:nvContentPartPr>
            <p14:xfrm>
              <a:off x="9841361" y="980643"/>
              <a:ext cx="66600" cy="3229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93509EA1-31E7-45AC-96C6-935B9A17FA2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23361" y="962643"/>
                <a:ext cx="1022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6F1F97D-4C3A-4890-8C9A-F81B8A2B8495}"/>
                  </a:ext>
                </a:extLst>
              </p14:cNvPr>
              <p14:cNvContentPartPr/>
              <p14:nvPr/>
            </p14:nvContentPartPr>
            <p14:xfrm>
              <a:off x="10001921" y="1042563"/>
              <a:ext cx="126720" cy="2239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6F1F97D-4C3A-4890-8C9A-F81B8A2B84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84281" y="1024923"/>
                <a:ext cx="1623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4B3C915-8EA6-4951-B528-F739CDDC5462}"/>
                  </a:ext>
                </a:extLst>
              </p14:cNvPr>
              <p14:cNvContentPartPr/>
              <p14:nvPr/>
            </p14:nvContentPartPr>
            <p14:xfrm>
              <a:off x="10212521" y="1191243"/>
              <a:ext cx="20520" cy="1058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4B3C915-8EA6-4951-B528-F739CDDC546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194881" y="1173243"/>
                <a:ext cx="561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0BA9A47-C944-4ACA-8243-8A39C07207D9}"/>
                  </a:ext>
                </a:extLst>
              </p14:cNvPr>
              <p14:cNvContentPartPr/>
              <p14:nvPr/>
            </p14:nvContentPartPr>
            <p14:xfrm>
              <a:off x="10362281" y="1004043"/>
              <a:ext cx="171360" cy="2635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0BA9A47-C944-4ACA-8243-8A39C07207D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44641" y="986403"/>
                <a:ext cx="207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00FDA56-DD31-439E-BC7F-5E4149989F8F}"/>
                  </a:ext>
                </a:extLst>
              </p14:cNvPr>
              <p14:cNvContentPartPr/>
              <p14:nvPr/>
            </p14:nvContentPartPr>
            <p14:xfrm>
              <a:off x="10647041" y="941763"/>
              <a:ext cx="92520" cy="353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00FDA56-DD31-439E-BC7F-5E4149989F8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629401" y="924123"/>
                <a:ext cx="1281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1A168DB-FE48-4851-ACED-AF3D987AD064}"/>
                  </a:ext>
                </a:extLst>
              </p14:cNvPr>
              <p14:cNvContentPartPr/>
              <p14:nvPr/>
            </p14:nvContentPartPr>
            <p14:xfrm>
              <a:off x="10831361" y="909363"/>
              <a:ext cx="153720" cy="390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1A168DB-FE48-4851-ACED-AF3D987AD06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813721" y="891723"/>
                <a:ext cx="1893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F850919-FC76-4A50-81EF-3659308161B5}"/>
                  </a:ext>
                </a:extLst>
              </p14:cNvPr>
              <p14:cNvContentPartPr/>
              <p14:nvPr/>
            </p14:nvContentPartPr>
            <p14:xfrm>
              <a:off x="11110721" y="1241283"/>
              <a:ext cx="3960" cy="57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F850919-FC76-4A50-81EF-3659308161B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092721" y="1223643"/>
                <a:ext cx="39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4547F2F-318A-4D96-8800-9C2A227A4103}"/>
                  </a:ext>
                </a:extLst>
              </p14:cNvPr>
              <p14:cNvContentPartPr/>
              <p14:nvPr/>
            </p14:nvContentPartPr>
            <p14:xfrm>
              <a:off x="5742611" y="2178687"/>
              <a:ext cx="108000" cy="1281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4547F2F-318A-4D96-8800-9C2A227A410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724971" y="2161047"/>
                <a:ext cx="1436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19B6F1B-9395-476C-B89A-7EA60324C1C6}"/>
                  </a:ext>
                </a:extLst>
              </p14:cNvPr>
              <p14:cNvContentPartPr/>
              <p14:nvPr/>
            </p14:nvContentPartPr>
            <p14:xfrm>
              <a:off x="4066091" y="4969047"/>
              <a:ext cx="128520" cy="1461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19B6F1B-9395-476C-B89A-7EA60324C1C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48451" y="4951407"/>
                <a:ext cx="1641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5AE416A-42B8-4B6D-A24A-20A0BE3EC8B0}"/>
                  </a:ext>
                </a:extLst>
              </p14:cNvPr>
              <p14:cNvContentPartPr/>
              <p14:nvPr/>
            </p14:nvContentPartPr>
            <p14:xfrm>
              <a:off x="7753211" y="5214567"/>
              <a:ext cx="155880" cy="1155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5AE416A-42B8-4B6D-A24A-20A0BE3EC8B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735571" y="5196567"/>
                <a:ext cx="1915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95FCC20-220A-403C-864F-8FE89B6D7A75}"/>
                  </a:ext>
                </a:extLst>
              </p14:cNvPr>
              <p14:cNvContentPartPr/>
              <p14:nvPr/>
            </p14:nvContentPartPr>
            <p14:xfrm>
              <a:off x="6314651" y="2111007"/>
              <a:ext cx="36720" cy="1940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95FCC20-220A-403C-864F-8FE89B6D7A75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297011" y="2093367"/>
                <a:ext cx="723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79B26CA-2D5A-46DE-8496-FABD4DD8472F}"/>
                  </a:ext>
                </a:extLst>
              </p14:cNvPr>
              <p14:cNvContentPartPr/>
              <p14:nvPr/>
            </p14:nvContentPartPr>
            <p14:xfrm>
              <a:off x="4102091" y="5714607"/>
              <a:ext cx="139320" cy="2865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79B26CA-2D5A-46DE-8496-FABD4DD8472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084451" y="5696967"/>
                <a:ext cx="17496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486AA91-6FF3-4801-B110-AC8419396987}"/>
                  </a:ext>
                </a:extLst>
              </p14:cNvPr>
              <p14:cNvContentPartPr/>
              <p14:nvPr/>
            </p14:nvContentPartPr>
            <p14:xfrm>
              <a:off x="7728011" y="5731167"/>
              <a:ext cx="267840" cy="375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486AA91-6FF3-4801-B110-AC841939698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710011" y="5713167"/>
                <a:ext cx="3034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A68BF520-7761-4FF0-9F73-43EDA772DA46}"/>
                  </a:ext>
                </a:extLst>
              </p14:cNvPr>
              <p14:cNvContentPartPr/>
              <p14:nvPr/>
            </p14:nvContentPartPr>
            <p14:xfrm>
              <a:off x="445931" y="2077167"/>
              <a:ext cx="35280" cy="2336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A68BF520-7761-4FF0-9F73-43EDA772DA4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27931" y="2059527"/>
                <a:ext cx="709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B7F7BCB-638E-4492-B44F-EE70828DA219}"/>
                  </a:ext>
                </a:extLst>
              </p14:cNvPr>
              <p14:cNvContentPartPr/>
              <p14:nvPr/>
            </p14:nvContentPartPr>
            <p14:xfrm>
              <a:off x="599291" y="2141607"/>
              <a:ext cx="95040" cy="2070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B7F7BCB-638E-4492-B44F-EE70828DA21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81291" y="2123607"/>
                <a:ext cx="1306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07FBCED5-458A-47D4-B09C-86E4EC3F99E7}"/>
                  </a:ext>
                </a:extLst>
              </p14:cNvPr>
              <p14:cNvContentPartPr/>
              <p14:nvPr/>
            </p14:nvContentPartPr>
            <p14:xfrm>
              <a:off x="1123451" y="2097327"/>
              <a:ext cx="149040" cy="2350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07FBCED5-458A-47D4-B09C-86E4EC3F99E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105451" y="2079327"/>
                <a:ext cx="184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81A2BAE-ADD7-4F5C-9CD0-B364BFEBB7A3}"/>
                  </a:ext>
                </a:extLst>
              </p14:cNvPr>
              <p14:cNvContentPartPr/>
              <p14:nvPr/>
            </p14:nvContentPartPr>
            <p14:xfrm>
              <a:off x="1363931" y="2197047"/>
              <a:ext cx="39600" cy="101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81A2BAE-ADD7-4F5C-9CD0-B364BFEBB7A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345931" y="2179047"/>
                <a:ext cx="752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8EB59F4-7B5E-43CD-B19F-7E5BD34C9B65}"/>
                  </a:ext>
                </a:extLst>
              </p14:cNvPr>
              <p14:cNvContentPartPr/>
              <p14:nvPr/>
            </p14:nvContentPartPr>
            <p14:xfrm>
              <a:off x="1357451" y="2127927"/>
              <a:ext cx="5040" cy="3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8EB59F4-7B5E-43CD-B19F-7E5BD34C9B6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339451" y="2110287"/>
                <a:ext cx="406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1C23113-884A-46B7-9997-8F99456629DB}"/>
                  </a:ext>
                </a:extLst>
              </p14:cNvPr>
              <p14:cNvContentPartPr/>
              <p14:nvPr/>
            </p14:nvContentPartPr>
            <p14:xfrm>
              <a:off x="1494251" y="2140527"/>
              <a:ext cx="134280" cy="176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1C23113-884A-46B7-9997-8F99456629D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476251" y="2122527"/>
                <a:ext cx="1699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38B62736-D4F2-4170-89EF-04D5A73B3F1D}"/>
                  </a:ext>
                </a:extLst>
              </p14:cNvPr>
              <p14:cNvContentPartPr/>
              <p14:nvPr/>
            </p14:nvContentPartPr>
            <p14:xfrm>
              <a:off x="1861091" y="2135127"/>
              <a:ext cx="110520" cy="1562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38B62736-D4F2-4170-89EF-04D5A73B3F1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843091" y="2117127"/>
                <a:ext cx="1461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1728791-F83D-444A-9D32-F51E7FE85B7D}"/>
                  </a:ext>
                </a:extLst>
              </p14:cNvPr>
              <p14:cNvContentPartPr/>
              <p14:nvPr/>
            </p14:nvContentPartPr>
            <p14:xfrm>
              <a:off x="2391371" y="2149167"/>
              <a:ext cx="122400" cy="142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1728791-F83D-444A-9D32-F51E7FE85B7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373731" y="2131167"/>
                <a:ext cx="158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C005213-0F6E-4517-AA38-5B2ACF75C1ED}"/>
                  </a:ext>
                </a:extLst>
              </p14:cNvPr>
              <p14:cNvContentPartPr/>
              <p14:nvPr/>
            </p14:nvContentPartPr>
            <p14:xfrm>
              <a:off x="2981771" y="2132247"/>
              <a:ext cx="376560" cy="1764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C005213-0F6E-4517-AA38-5B2ACF75C1E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964131" y="2114607"/>
                <a:ext cx="412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80F2E07-F071-4DA0-BE80-1EA4C99AC660}"/>
                  </a:ext>
                </a:extLst>
              </p14:cNvPr>
              <p14:cNvContentPartPr/>
              <p14:nvPr/>
            </p14:nvContentPartPr>
            <p14:xfrm>
              <a:off x="2606291" y="2038287"/>
              <a:ext cx="266040" cy="2473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80F2E07-F071-4DA0-BE80-1EA4C99AC66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588651" y="2020287"/>
                <a:ext cx="301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ECF81A0-442B-451E-97B3-3EEB36879FF8}"/>
                  </a:ext>
                </a:extLst>
              </p14:cNvPr>
              <p14:cNvContentPartPr/>
              <p14:nvPr/>
            </p14:nvContentPartPr>
            <p14:xfrm>
              <a:off x="2055491" y="2073207"/>
              <a:ext cx="219600" cy="243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ECF81A0-442B-451E-97B3-3EEB36879FF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037520" y="2055541"/>
                <a:ext cx="255182" cy="279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376FDC5-9DF4-4D84-8F46-A1C37F408025}"/>
                  </a:ext>
                </a:extLst>
              </p14:cNvPr>
              <p14:cNvContentPartPr/>
              <p14:nvPr/>
            </p14:nvContentPartPr>
            <p14:xfrm>
              <a:off x="919691" y="2052327"/>
              <a:ext cx="112320" cy="2811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376FDC5-9DF4-4D84-8F46-A1C37F408025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01691" y="2034327"/>
                <a:ext cx="14796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14ECD48-A40A-448B-BCB9-058AAE766A85}"/>
                  </a:ext>
                </a:extLst>
              </p14:cNvPr>
              <p14:cNvContentPartPr/>
              <p14:nvPr/>
            </p14:nvContentPartPr>
            <p14:xfrm>
              <a:off x="509291" y="2720487"/>
              <a:ext cx="81000" cy="1440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14ECD48-A40A-448B-BCB9-058AAE766A8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91651" y="2702487"/>
                <a:ext cx="1166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55A4660-52C7-4E06-8CCE-81F46AE3BB41}"/>
                  </a:ext>
                </a:extLst>
              </p14:cNvPr>
              <p14:cNvContentPartPr/>
              <p14:nvPr/>
            </p14:nvContentPartPr>
            <p14:xfrm>
              <a:off x="687491" y="2738847"/>
              <a:ext cx="98280" cy="15768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55A4660-52C7-4E06-8CCE-81F46AE3BB4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69491" y="2721207"/>
                <a:ext cx="1339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C39F055D-FAC2-4DF9-92E9-63F74C16B548}"/>
                  </a:ext>
                </a:extLst>
              </p14:cNvPr>
              <p14:cNvContentPartPr/>
              <p14:nvPr/>
            </p14:nvContentPartPr>
            <p14:xfrm>
              <a:off x="1093571" y="2651727"/>
              <a:ext cx="42840" cy="2350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C39F055D-FAC2-4DF9-92E9-63F74C16B54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75931" y="2633727"/>
                <a:ext cx="784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4276056-AAA0-4FBA-9C3A-BD2019FF4350}"/>
                  </a:ext>
                </a:extLst>
              </p14:cNvPr>
              <p14:cNvContentPartPr/>
              <p14:nvPr/>
            </p14:nvContentPartPr>
            <p14:xfrm>
              <a:off x="1971251" y="2688807"/>
              <a:ext cx="82800" cy="1634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4276056-AAA0-4FBA-9C3A-BD2019FF435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953611" y="2671167"/>
                <a:ext cx="118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EC3BEAF-20AA-4BD7-BAB1-C6FA4E67119C}"/>
                  </a:ext>
                </a:extLst>
              </p14:cNvPr>
              <p14:cNvContentPartPr/>
              <p14:nvPr/>
            </p14:nvContentPartPr>
            <p14:xfrm>
              <a:off x="1736171" y="2602407"/>
              <a:ext cx="684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EC3BEAF-20AA-4BD7-BAB1-C6FA4E67119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718171" y="2584767"/>
                <a:ext cx="42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2F0591B-A583-4206-B9EB-A0622827A551}"/>
                  </a:ext>
                </a:extLst>
              </p14:cNvPr>
              <p14:cNvContentPartPr/>
              <p14:nvPr/>
            </p14:nvContentPartPr>
            <p14:xfrm>
              <a:off x="1633571" y="2709327"/>
              <a:ext cx="237240" cy="1562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2F0591B-A583-4206-B9EB-A0622827A55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15571" y="2691687"/>
                <a:ext cx="2728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95B686B-57C7-4996-ABD3-E14E44CBA77F}"/>
                  </a:ext>
                </a:extLst>
              </p14:cNvPr>
              <p14:cNvContentPartPr/>
              <p14:nvPr/>
            </p14:nvContentPartPr>
            <p14:xfrm>
              <a:off x="1208411" y="2699607"/>
              <a:ext cx="283320" cy="1922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95B686B-57C7-4996-ABD3-E14E44CBA77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90771" y="2681607"/>
                <a:ext cx="318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9D5D05A-D644-4D81-B2DD-E8FBB6A84BFF}"/>
                  </a:ext>
                </a:extLst>
              </p14:cNvPr>
              <p14:cNvContentPartPr/>
              <p14:nvPr/>
            </p14:nvContentPartPr>
            <p14:xfrm>
              <a:off x="875411" y="2619327"/>
              <a:ext cx="142920" cy="2772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9D5D05A-D644-4D81-B2DD-E8FBB6A84BF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57411" y="2601327"/>
                <a:ext cx="1785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A32EE13-5CC0-43B0-91F6-F9222DE4A1A1}"/>
                  </a:ext>
                </a:extLst>
              </p14:cNvPr>
              <p14:cNvContentPartPr/>
              <p14:nvPr/>
            </p14:nvContentPartPr>
            <p14:xfrm>
              <a:off x="2248091" y="2591247"/>
              <a:ext cx="114120" cy="637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A32EE13-5CC0-43B0-91F6-F9222DE4A1A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230091" y="2573247"/>
                <a:ext cx="149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75E119E-0615-4EA7-9464-57CD551DFEA7}"/>
                  </a:ext>
                </a:extLst>
              </p14:cNvPr>
              <p14:cNvContentPartPr/>
              <p14:nvPr/>
            </p14:nvContentPartPr>
            <p14:xfrm>
              <a:off x="2312891" y="2842527"/>
              <a:ext cx="5040" cy="43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75E119E-0615-4EA7-9464-57CD551DFEA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294891" y="2824527"/>
                <a:ext cx="40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A11DCA8-657F-4E0D-8043-9BA2B944201D}"/>
                  </a:ext>
                </a:extLst>
              </p14:cNvPr>
              <p14:cNvContentPartPr/>
              <p14:nvPr/>
            </p14:nvContentPartPr>
            <p14:xfrm>
              <a:off x="2020211" y="3317007"/>
              <a:ext cx="20880" cy="831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A11DCA8-657F-4E0D-8043-9BA2B944201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002571" y="3299007"/>
                <a:ext cx="5652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20FEE25-3F22-4C83-893B-916EEABDBFB3}"/>
                  </a:ext>
                </a:extLst>
              </p14:cNvPr>
              <p14:cNvContentPartPr/>
              <p14:nvPr/>
            </p14:nvContentPartPr>
            <p14:xfrm>
              <a:off x="2015891" y="3218727"/>
              <a:ext cx="5040" cy="32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20FEE25-3F22-4C83-893B-916EEABDBFB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997891" y="3201087"/>
                <a:ext cx="406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4F75019-2A54-404B-BF8D-FF1F7C92BEF1}"/>
                  </a:ext>
                </a:extLst>
              </p14:cNvPr>
              <p14:cNvContentPartPr/>
              <p14:nvPr/>
            </p14:nvContentPartPr>
            <p14:xfrm>
              <a:off x="2164571" y="3283167"/>
              <a:ext cx="110520" cy="1508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4F75019-2A54-404B-BF8D-FF1F7C92BEF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146931" y="3265167"/>
                <a:ext cx="1461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3D6DC6FF-F272-4544-BAA1-7AD776988B78}"/>
                  </a:ext>
                </a:extLst>
              </p14:cNvPr>
              <p14:cNvContentPartPr/>
              <p14:nvPr/>
            </p14:nvContentPartPr>
            <p14:xfrm>
              <a:off x="2484971" y="3116847"/>
              <a:ext cx="59760" cy="1386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3D6DC6FF-F272-4544-BAA1-7AD776988B7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466971" y="3099207"/>
                <a:ext cx="954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02A192A-1BF3-44FB-BB65-F7BAC511107C}"/>
                  </a:ext>
                </a:extLst>
              </p14:cNvPr>
              <p14:cNvContentPartPr/>
              <p14:nvPr/>
            </p14:nvContentPartPr>
            <p14:xfrm>
              <a:off x="2554451" y="3380007"/>
              <a:ext cx="6840" cy="118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02A192A-1BF3-44FB-BB65-F7BAC511107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536451" y="3362007"/>
                <a:ext cx="42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FE51D3C1-683D-4C3C-BDB0-20DEB0BB1BA4}"/>
                  </a:ext>
                </a:extLst>
              </p14:cNvPr>
              <p14:cNvContentPartPr/>
              <p14:nvPr/>
            </p14:nvContentPartPr>
            <p14:xfrm>
              <a:off x="891611" y="3225927"/>
              <a:ext cx="1048680" cy="266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FE51D3C1-683D-4C3C-BDB0-20DEB0BB1BA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873971" y="3207951"/>
                <a:ext cx="1084320" cy="3023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476D320-813D-4010-95D6-245BEC72F4D8}"/>
                  </a:ext>
                </a:extLst>
              </p14:cNvPr>
              <p14:cNvContentPartPr/>
              <p14:nvPr/>
            </p14:nvContentPartPr>
            <p14:xfrm>
              <a:off x="496691" y="3278487"/>
              <a:ext cx="275400" cy="366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476D320-813D-4010-95D6-245BEC72F4D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79028" y="3260487"/>
                <a:ext cx="311087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BECA3F5-D319-456F-9162-4E51FC2065CD}"/>
                  </a:ext>
                </a:extLst>
              </p14:cNvPr>
              <p14:cNvContentPartPr/>
              <p14:nvPr/>
            </p14:nvContentPartPr>
            <p14:xfrm>
              <a:off x="1573811" y="4053927"/>
              <a:ext cx="204120" cy="1425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BECA3F5-D319-456F-9162-4E51FC2065C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556171" y="4036287"/>
                <a:ext cx="2397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E6129F31-8937-4B15-820C-320AFC41C7EB}"/>
                  </a:ext>
                </a:extLst>
              </p14:cNvPr>
              <p14:cNvContentPartPr/>
              <p14:nvPr/>
            </p14:nvContentPartPr>
            <p14:xfrm>
              <a:off x="1912211" y="4019007"/>
              <a:ext cx="176760" cy="1814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E6129F31-8937-4B15-820C-320AFC41C7E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894571" y="4001367"/>
                <a:ext cx="2124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6E98A6FB-9EEC-4B19-B08A-DF0D649A7802}"/>
                  </a:ext>
                </a:extLst>
              </p14:cNvPr>
              <p14:cNvContentPartPr/>
              <p14:nvPr/>
            </p14:nvContentPartPr>
            <p14:xfrm>
              <a:off x="2176811" y="4034847"/>
              <a:ext cx="66960" cy="1663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6E98A6FB-9EEC-4B19-B08A-DF0D649A780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158811" y="4016847"/>
                <a:ext cx="1026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B201A72-2C63-45C2-97EC-7EEAD8398ADE}"/>
                  </a:ext>
                </a:extLst>
              </p14:cNvPr>
              <p14:cNvContentPartPr/>
              <p14:nvPr/>
            </p14:nvContentPartPr>
            <p14:xfrm>
              <a:off x="2612771" y="3970047"/>
              <a:ext cx="22680" cy="192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B201A72-2C63-45C2-97EC-7EEAD8398ADE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594771" y="3952047"/>
                <a:ext cx="583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17A94548-2D2F-4FD6-BC99-C08A8BD592F6}"/>
                  </a:ext>
                </a:extLst>
              </p14:cNvPr>
              <p14:cNvContentPartPr/>
              <p14:nvPr/>
            </p14:nvContentPartPr>
            <p14:xfrm>
              <a:off x="2737691" y="4003527"/>
              <a:ext cx="106200" cy="174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17A94548-2D2F-4FD6-BC99-C08A8BD592F6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719691" y="3985527"/>
                <a:ext cx="1418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8D7268F-4B55-4EA5-8B8D-B36A9E473D28}"/>
                  </a:ext>
                </a:extLst>
              </p14:cNvPr>
              <p14:cNvContentPartPr/>
              <p14:nvPr/>
            </p14:nvContentPartPr>
            <p14:xfrm>
              <a:off x="2974571" y="3785727"/>
              <a:ext cx="70560" cy="1450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8D7268F-4B55-4EA5-8B8D-B36A9E473D2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956931" y="3767727"/>
                <a:ext cx="1062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14F20C59-A5CD-4E59-99BE-153DD9B00E6E}"/>
                  </a:ext>
                </a:extLst>
              </p14:cNvPr>
              <p14:cNvContentPartPr/>
              <p14:nvPr/>
            </p14:nvContentPartPr>
            <p14:xfrm>
              <a:off x="3028211" y="4114047"/>
              <a:ext cx="360" cy="4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14F20C59-A5CD-4E59-99BE-153DD9B00E6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010571" y="4096407"/>
                <a:ext cx="36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646ED16-5D1D-4006-B058-9E717A09E96C}"/>
                  </a:ext>
                </a:extLst>
              </p14:cNvPr>
              <p14:cNvContentPartPr/>
              <p14:nvPr/>
            </p14:nvContentPartPr>
            <p14:xfrm>
              <a:off x="2319371" y="3939087"/>
              <a:ext cx="215280" cy="2462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646ED16-5D1D-4006-B058-9E717A09E96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301371" y="3921087"/>
                <a:ext cx="2509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FE4F67EC-9BF8-434E-8C4D-79D3F74475CB}"/>
                  </a:ext>
                </a:extLst>
              </p14:cNvPr>
              <p14:cNvContentPartPr/>
              <p14:nvPr/>
            </p14:nvContentPartPr>
            <p14:xfrm>
              <a:off x="1219571" y="4022967"/>
              <a:ext cx="245520" cy="38808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FE4F67EC-9BF8-434E-8C4D-79D3F74475C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201931" y="4004967"/>
                <a:ext cx="2811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DD6E440E-1576-45A3-BF50-B2B421165050}"/>
                  </a:ext>
                </a:extLst>
              </p14:cNvPr>
              <p14:cNvContentPartPr/>
              <p14:nvPr/>
            </p14:nvContentPartPr>
            <p14:xfrm>
              <a:off x="488411" y="3939087"/>
              <a:ext cx="621360" cy="2685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DD6E440E-1576-45A3-BF50-B2B42116505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70411" y="3921063"/>
                <a:ext cx="657000" cy="304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EB17BB1E-6E81-478E-87B0-0C0799B93EE3}"/>
                  </a:ext>
                </a:extLst>
              </p14:cNvPr>
              <p14:cNvContentPartPr/>
              <p14:nvPr/>
            </p14:nvContentPartPr>
            <p14:xfrm>
              <a:off x="939851" y="4779327"/>
              <a:ext cx="119160" cy="1638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EB17BB1E-6E81-478E-87B0-0C0799B93EE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22211" y="4761687"/>
                <a:ext cx="1548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28227DBE-60EA-4267-8633-691FA0B95D5B}"/>
                  </a:ext>
                </a:extLst>
              </p14:cNvPr>
              <p14:cNvContentPartPr/>
              <p14:nvPr/>
            </p14:nvContentPartPr>
            <p14:xfrm>
              <a:off x="1140731" y="4772487"/>
              <a:ext cx="115920" cy="15948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28227DBE-60EA-4267-8633-691FA0B95D5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123091" y="4754487"/>
                <a:ext cx="151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890EE78-2A4C-44E9-8C22-E2A72F1A5F96}"/>
                  </a:ext>
                </a:extLst>
              </p14:cNvPr>
              <p14:cNvContentPartPr/>
              <p14:nvPr/>
            </p14:nvContentPartPr>
            <p14:xfrm>
              <a:off x="1917611" y="4718127"/>
              <a:ext cx="109440" cy="169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890EE78-2A4C-44E9-8C22-E2A72F1A5F9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899971" y="4700487"/>
                <a:ext cx="1450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A51E8D9-AC8B-4436-AE0A-7ABBD29DD0D8}"/>
                  </a:ext>
                </a:extLst>
              </p14:cNvPr>
              <p14:cNvContentPartPr/>
              <p14:nvPr/>
            </p14:nvContentPartPr>
            <p14:xfrm>
              <a:off x="2144771" y="4732167"/>
              <a:ext cx="86040" cy="1638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A51E8D9-AC8B-4436-AE0A-7ABBD29DD0D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127131" y="4714527"/>
                <a:ext cx="1216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2F3B43F-E068-43DC-B68B-CB85C9C98B12}"/>
                  </a:ext>
                </a:extLst>
              </p14:cNvPr>
              <p14:cNvContentPartPr/>
              <p14:nvPr/>
            </p14:nvContentPartPr>
            <p14:xfrm>
              <a:off x="2377331" y="4526247"/>
              <a:ext cx="82440" cy="1386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2F3B43F-E068-43DC-B68B-CB85C9C98B1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359691" y="4508607"/>
                <a:ext cx="1180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D571F07-90D9-4B4F-86A0-9A8F2E16AD71}"/>
                  </a:ext>
                </a:extLst>
              </p14:cNvPr>
              <p14:cNvContentPartPr/>
              <p14:nvPr/>
            </p14:nvContentPartPr>
            <p14:xfrm>
              <a:off x="2481371" y="4798047"/>
              <a:ext cx="360" cy="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D571F07-90D9-4B4F-86A0-9A8F2E16AD7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463731" y="47804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888D795-C5D9-45F6-8E42-BD15F87F5C41}"/>
                  </a:ext>
                </a:extLst>
              </p14:cNvPr>
              <p14:cNvContentPartPr/>
              <p14:nvPr/>
            </p14:nvContentPartPr>
            <p14:xfrm>
              <a:off x="1351331" y="4636407"/>
              <a:ext cx="485280" cy="3106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888D795-C5D9-45F6-8E42-BD15F87F5C4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333344" y="4618767"/>
                <a:ext cx="520894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E16F5F0B-291F-49F0-9EAD-E7DF58E48A49}"/>
                  </a:ext>
                </a:extLst>
              </p14:cNvPr>
              <p14:cNvContentPartPr/>
              <p14:nvPr/>
            </p14:nvContentPartPr>
            <p14:xfrm>
              <a:off x="548531" y="4622367"/>
              <a:ext cx="302040" cy="3092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E16F5F0B-291F-49F0-9EAD-E7DF58E48A4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30531" y="4604727"/>
                <a:ext cx="337680" cy="34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772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433731" y="2393635"/>
            <a:ext cx="95696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Equivalence 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14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26</cp:revision>
  <dcterms:created xsi:type="dcterms:W3CDTF">2018-05-16T18:30:30Z</dcterms:created>
  <dcterms:modified xsi:type="dcterms:W3CDTF">2020-04-22T18:22:03Z</dcterms:modified>
</cp:coreProperties>
</file>