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E57E-CCA5-431F-B5D4-7FCFBD7F8333}" v="13" dt="2020-04-21T22:09:07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DE1DE57E-CCA5-431F-B5D4-7FCFBD7F8333}"/>
    <pc:docChg chg="undo custSel addSld delSld modSld sldOrd">
      <pc:chgData name="Kimberly Brehm" userId="8c2b6ab9-3f19-41de-a892-34e3c36865ec" providerId="ADAL" clId="{DE1DE57E-CCA5-431F-B5D4-7FCFBD7F8333}" dt="2020-04-21T22:09:07.269" v="104"/>
      <pc:docMkLst>
        <pc:docMk/>
      </pc:docMkLst>
      <pc:sldChg chg="del">
        <pc:chgData name="Kimberly Brehm" userId="8c2b6ab9-3f19-41de-a892-34e3c36865ec" providerId="ADAL" clId="{DE1DE57E-CCA5-431F-B5D4-7FCFBD7F8333}" dt="2020-04-21T21:07:55.015" v="8" actId="47"/>
        <pc:sldMkLst>
          <pc:docMk/>
          <pc:sldMk cId="943141038" sldId="256"/>
        </pc:sldMkLst>
      </pc:sldChg>
      <pc:sldChg chg="addSp delSp modSp">
        <pc:chgData name="Kimberly Brehm" userId="8c2b6ab9-3f19-41de-a892-34e3c36865ec" providerId="ADAL" clId="{DE1DE57E-CCA5-431F-B5D4-7FCFBD7F8333}" dt="2020-04-21T21:26:13.250" v="71"/>
        <pc:sldMkLst>
          <pc:docMk/>
          <pc:sldMk cId="1775722262" sldId="257"/>
        </pc:sldMkLst>
        <pc:picChg chg="add mod">
          <ac:chgData name="Kimberly Brehm" userId="8c2b6ab9-3f19-41de-a892-34e3c36865ec" providerId="ADAL" clId="{DE1DE57E-CCA5-431F-B5D4-7FCFBD7F8333}" dt="2020-04-21T21:26:13.250" v="71"/>
          <ac:picMkLst>
            <pc:docMk/>
            <pc:sldMk cId="1775722262" sldId="257"/>
            <ac:picMk id="3" creationId="{B38D3ED8-D366-4C61-87FF-D524C076F729}"/>
          </ac:picMkLst>
        </pc:picChg>
        <pc:picChg chg="del">
          <ac:chgData name="Kimberly Brehm" userId="8c2b6ab9-3f19-41de-a892-34e3c36865ec" providerId="ADAL" clId="{DE1DE57E-CCA5-431F-B5D4-7FCFBD7F8333}" dt="2020-04-21T21:26:13.250" v="71"/>
          <ac:picMkLst>
            <pc:docMk/>
            <pc:sldMk cId="1775722262" sldId="257"/>
            <ac:picMk id="30" creationId="{97E1DBBB-4F48-4E15-BAF8-F14876AED1F6}"/>
          </ac:picMkLst>
        </pc:picChg>
        <pc:inkChg chg="add">
          <ac:chgData name="Kimberly Brehm" userId="8c2b6ab9-3f19-41de-a892-34e3c36865ec" providerId="ADAL" clId="{DE1DE57E-CCA5-431F-B5D4-7FCFBD7F8333}" dt="2020-04-21T21:26:13.250" v="71"/>
          <ac:inkMkLst>
            <pc:docMk/>
            <pc:sldMk cId="1775722262" sldId="257"/>
            <ac:inkMk id="2" creationId="{CEE00F38-E06E-4600-9224-860D54BE5915}"/>
          </ac:inkMkLst>
        </pc:inkChg>
        <pc:inkChg chg="del">
          <ac:chgData name="Kimberly Brehm" userId="8c2b6ab9-3f19-41de-a892-34e3c36865ec" providerId="ADAL" clId="{DE1DE57E-CCA5-431F-B5D4-7FCFBD7F8333}" dt="2020-04-21T21:26:13.250" v="71"/>
          <ac:inkMkLst>
            <pc:docMk/>
            <pc:sldMk cId="1775722262" sldId="257"/>
            <ac:inkMk id="22" creationId="{866AD2A9-8C02-4B6F-AB14-2E74E468B1FE}"/>
          </ac:inkMkLst>
        </pc:inkChg>
      </pc:sldChg>
      <pc:sldChg chg="addSp delSp modSp">
        <pc:chgData name="Kimberly Brehm" userId="8c2b6ab9-3f19-41de-a892-34e3c36865ec" providerId="ADAL" clId="{DE1DE57E-CCA5-431F-B5D4-7FCFBD7F8333}" dt="2020-04-21T21:31:02.651" v="72"/>
        <pc:sldMkLst>
          <pc:docMk/>
          <pc:sldMk cId="952506585" sldId="258"/>
        </pc:sldMkLst>
        <pc:picChg chg="del">
          <ac:chgData name="Kimberly Brehm" userId="8c2b6ab9-3f19-41de-a892-34e3c36865ec" providerId="ADAL" clId="{DE1DE57E-CCA5-431F-B5D4-7FCFBD7F8333}" dt="2020-04-21T21:31:02.651" v="72"/>
          <ac:picMkLst>
            <pc:docMk/>
            <pc:sldMk cId="952506585" sldId="258"/>
            <ac:picMk id="4" creationId="{BBD0FBFC-B0D8-4AE0-AE6C-BCEE260E89B1}"/>
          </ac:picMkLst>
        </pc:picChg>
        <pc:picChg chg="add mod">
          <ac:chgData name="Kimberly Brehm" userId="8c2b6ab9-3f19-41de-a892-34e3c36865ec" providerId="ADAL" clId="{DE1DE57E-CCA5-431F-B5D4-7FCFBD7F8333}" dt="2020-04-21T21:31:02.651" v="72"/>
          <ac:picMkLst>
            <pc:docMk/>
            <pc:sldMk cId="952506585" sldId="258"/>
            <ac:picMk id="5" creationId="{E9D2F09B-A6F6-4EE0-89E3-490FD09FFBEC}"/>
          </ac:picMkLst>
        </pc:picChg>
        <pc:inkChg chg="add">
          <ac:chgData name="Kimberly Brehm" userId="8c2b6ab9-3f19-41de-a892-34e3c36865ec" providerId="ADAL" clId="{DE1DE57E-CCA5-431F-B5D4-7FCFBD7F8333}" dt="2020-04-21T21:31:02.651" v="72"/>
          <ac:inkMkLst>
            <pc:docMk/>
            <pc:sldMk cId="952506585" sldId="258"/>
            <ac:inkMk id="2" creationId="{DDB8C4B4-1F13-4C78-ADF5-F66F006045E1}"/>
          </ac:inkMkLst>
        </pc:inkChg>
        <pc:inkChg chg="del">
          <ac:chgData name="Kimberly Brehm" userId="8c2b6ab9-3f19-41de-a892-34e3c36865ec" providerId="ADAL" clId="{DE1DE57E-CCA5-431F-B5D4-7FCFBD7F8333}" dt="2020-04-21T21:31:02.651" v="72"/>
          <ac:inkMkLst>
            <pc:docMk/>
            <pc:sldMk cId="952506585" sldId="258"/>
            <ac:inkMk id="3" creationId="{CB299B48-8ABB-4DF4-AF70-372899AEAC63}"/>
          </ac:inkMkLst>
        </pc:inkChg>
      </pc:sldChg>
      <pc:sldChg chg="addSp delSp modSp">
        <pc:chgData name="Kimberly Brehm" userId="8c2b6ab9-3f19-41de-a892-34e3c36865ec" providerId="ADAL" clId="{DE1DE57E-CCA5-431F-B5D4-7FCFBD7F8333}" dt="2020-04-21T21:37:44.340" v="73"/>
        <pc:sldMkLst>
          <pc:docMk/>
          <pc:sldMk cId="1960881694" sldId="259"/>
        </pc:sldMkLst>
        <pc:picChg chg="del">
          <ac:chgData name="Kimberly Brehm" userId="8c2b6ab9-3f19-41de-a892-34e3c36865ec" providerId="ADAL" clId="{DE1DE57E-CCA5-431F-B5D4-7FCFBD7F8333}" dt="2020-04-21T21:37:44.340" v="73"/>
          <ac:picMkLst>
            <pc:docMk/>
            <pc:sldMk cId="1960881694" sldId="259"/>
            <ac:picMk id="12" creationId="{CB8D7187-1875-42A9-A9DE-485D9A3A8B65}"/>
          </ac:picMkLst>
        </pc:picChg>
        <pc:picChg chg="add mod">
          <ac:chgData name="Kimberly Brehm" userId="8c2b6ab9-3f19-41de-a892-34e3c36865ec" providerId="ADAL" clId="{DE1DE57E-CCA5-431F-B5D4-7FCFBD7F8333}" dt="2020-04-21T21:37:44.340" v="73"/>
          <ac:picMkLst>
            <pc:docMk/>
            <pc:sldMk cId="1960881694" sldId="259"/>
            <ac:picMk id="13" creationId="{392BE753-36D1-4626-A6D5-6EFC2D9352FE}"/>
          </ac:picMkLst>
        </pc:picChg>
        <pc:inkChg chg="add">
          <ac:chgData name="Kimberly Brehm" userId="8c2b6ab9-3f19-41de-a892-34e3c36865ec" providerId="ADAL" clId="{DE1DE57E-CCA5-431F-B5D4-7FCFBD7F8333}" dt="2020-04-21T21:37:44.340" v="73"/>
          <ac:inkMkLst>
            <pc:docMk/>
            <pc:sldMk cId="1960881694" sldId="259"/>
            <ac:inkMk id="4" creationId="{A26A883C-4E1C-4873-94FF-B77AF28FB50F}"/>
          </ac:inkMkLst>
        </pc:inkChg>
        <pc:inkChg chg="del">
          <ac:chgData name="Kimberly Brehm" userId="8c2b6ab9-3f19-41de-a892-34e3c36865ec" providerId="ADAL" clId="{DE1DE57E-CCA5-431F-B5D4-7FCFBD7F8333}" dt="2020-04-21T21:37:44.340" v="73"/>
          <ac:inkMkLst>
            <pc:docMk/>
            <pc:sldMk cId="1960881694" sldId="259"/>
            <ac:inkMk id="5" creationId="{3F9980ED-BB95-4CD2-A325-73515B0D07D7}"/>
          </ac:inkMkLst>
        </pc:inkChg>
      </pc:sldChg>
      <pc:sldChg chg="addSp delSp modSp">
        <pc:chgData name="Kimberly Brehm" userId="8c2b6ab9-3f19-41de-a892-34e3c36865ec" providerId="ADAL" clId="{DE1DE57E-CCA5-431F-B5D4-7FCFBD7F8333}" dt="2020-04-21T21:42:21.079" v="74"/>
        <pc:sldMkLst>
          <pc:docMk/>
          <pc:sldMk cId="3659516493" sldId="260"/>
        </pc:sldMkLst>
        <pc:picChg chg="add mod">
          <ac:chgData name="Kimberly Brehm" userId="8c2b6ab9-3f19-41de-a892-34e3c36865ec" providerId="ADAL" clId="{DE1DE57E-CCA5-431F-B5D4-7FCFBD7F8333}" dt="2020-04-21T21:42:21.079" v="74"/>
          <ac:picMkLst>
            <pc:docMk/>
            <pc:sldMk cId="3659516493" sldId="260"/>
            <ac:picMk id="3" creationId="{6311AC0C-7B33-4EF9-9783-CA4C727208F4}"/>
          </ac:picMkLst>
        </pc:picChg>
        <pc:picChg chg="del">
          <ac:chgData name="Kimberly Brehm" userId="8c2b6ab9-3f19-41de-a892-34e3c36865ec" providerId="ADAL" clId="{DE1DE57E-CCA5-431F-B5D4-7FCFBD7F8333}" dt="2020-04-21T21:42:21.079" v="74"/>
          <ac:picMkLst>
            <pc:docMk/>
            <pc:sldMk cId="3659516493" sldId="260"/>
            <ac:picMk id="5" creationId="{CEDC1135-081B-45E6-9FCE-EC3244F3E662}"/>
          </ac:picMkLst>
        </pc:picChg>
        <pc:inkChg chg="add">
          <ac:chgData name="Kimberly Brehm" userId="8c2b6ab9-3f19-41de-a892-34e3c36865ec" providerId="ADAL" clId="{DE1DE57E-CCA5-431F-B5D4-7FCFBD7F8333}" dt="2020-04-21T21:42:21.079" v="74"/>
          <ac:inkMkLst>
            <pc:docMk/>
            <pc:sldMk cId="3659516493" sldId="260"/>
            <ac:inkMk id="2" creationId="{B2F2A09F-6352-4A61-99C7-456B099CA5B4}"/>
          </ac:inkMkLst>
        </pc:inkChg>
        <pc:inkChg chg="del">
          <ac:chgData name="Kimberly Brehm" userId="8c2b6ab9-3f19-41de-a892-34e3c36865ec" providerId="ADAL" clId="{DE1DE57E-CCA5-431F-B5D4-7FCFBD7F8333}" dt="2020-04-21T21:42:21.079" v="74"/>
          <ac:inkMkLst>
            <pc:docMk/>
            <pc:sldMk cId="3659516493" sldId="260"/>
            <ac:inkMk id="4" creationId="{7F3D3E52-F418-4E17-9589-FD3B49A11ABD}"/>
          </ac:inkMkLst>
        </pc:inkChg>
      </pc:sldChg>
      <pc:sldChg chg="addSp delSp modSp">
        <pc:chgData name="Kimberly Brehm" userId="8c2b6ab9-3f19-41de-a892-34e3c36865ec" providerId="ADAL" clId="{DE1DE57E-CCA5-431F-B5D4-7FCFBD7F8333}" dt="2020-04-21T21:57:36.605" v="78"/>
        <pc:sldMkLst>
          <pc:docMk/>
          <pc:sldMk cId="1193645171" sldId="261"/>
        </pc:sldMkLst>
        <pc:picChg chg="add del mod">
          <ac:chgData name="Kimberly Brehm" userId="8c2b6ab9-3f19-41de-a892-34e3c36865ec" providerId="ADAL" clId="{DE1DE57E-CCA5-431F-B5D4-7FCFBD7F8333}" dt="2020-04-21T21:53:06.111" v="76"/>
          <ac:picMkLst>
            <pc:docMk/>
            <pc:sldMk cId="1193645171" sldId="261"/>
            <ac:picMk id="2" creationId="{4AB50444-6FF6-44E9-AFD4-02DECC1E2D7F}"/>
          </ac:picMkLst>
        </pc:picChg>
        <pc:picChg chg="add del mod">
          <ac:chgData name="Kimberly Brehm" userId="8c2b6ab9-3f19-41de-a892-34e3c36865ec" providerId="ADAL" clId="{DE1DE57E-CCA5-431F-B5D4-7FCFBD7F8333}" dt="2020-04-21T21:53:27.696" v="77"/>
          <ac:picMkLst>
            <pc:docMk/>
            <pc:sldMk cId="1193645171" sldId="261"/>
            <ac:picMk id="4" creationId="{7717F34C-8420-4242-B1A5-070828475A63}"/>
          </ac:picMkLst>
        </pc:picChg>
        <pc:picChg chg="del">
          <ac:chgData name="Kimberly Brehm" userId="8c2b6ab9-3f19-41de-a892-34e3c36865ec" providerId="ADAL" clId="{DE1DE57E-CCA5-431F-B5D4-7FCFBD7F8333}" dt="2020-04-21T21:49:29.396" v="75"/>
          <ac:picMkLst>
            <pc:docMk/>
            <pc:sldMk cId="1193645171" sldId="261"/>
            <ac:picMk id="6" creationId="{42309055-8029-4705-BD13-CF5A4DC385F8}"/>
          </ac:picMkLst>
        </pc:picChg>
        <pc:picChg chg="add del mod">
          <ac:chgData name="Kimberly Brehm" userId="8c2b6ab9-3f19-41de-a892-34e3c36865ec" providerId="ADAL" clId="{DE1DE57E-CCA5-431F-B5D4-7FCFBD7F8333}" dt="2020-04-21T21:57:36.605" v="78"/>
          <ac:picMkLst>
            <pc:docMk/>
            <pc:sldMk cId="1193645171" sldId="261"/>
            <ac:picMk id="7" creationId="{AFC141EB-0002-4F64-B9B0-227D945842A8}"/>
          </ac:picMkLst>
        </pc:picChg>
        <pc:picChg chg="add mod">
          <ac:chgData name="Kimberly Brehm" userId="8c2b6ab9-3f19-41de-a892-34e3c36865ec" providerId="ADAL" clId="{DE1DE57E-CCA5-431F-B5D4-7FCFBD7F8333}" dt="2020-04-21T21:57:36.605" v="78"/>
          <ac:picMkLst>
            <pc:docMk/>
            <pc:sldMk cId="1193645171" sldId="261"/>
            <ac:picMk id="9" creationId="{C58B3CA6-139D-4463-BF7A-817812753085}"/>
          </ac:picMkLst>
        </pc:picChg>
        <pc:inkChg chg="add del">
          <ac:chgData name="Kimberly Brehm" userId="8c2b6ab9-3f19-41de-a892-34e3c36865ec" providerId="ADAL" clId="{DE1DE57E-CCA5-431F-B5D4-7FCFBD7F8333}" dt="2020-04-21T21:53:27.696" v="77"/>
          <ac:inkMkLst>
            <pc:docMk/>
            <pc:sldMk cId="1193645171" sldId="261"/>
            <ac:inkMk id="3" creationId="{AD69A88D-9CB9-4ECC-BEA0-B2ECC4CA10F0}"/>
          </ac:inkMkLst>
        </pc:inkChg>
        <pc:inkChg chg="del">
          <ac:chgData name="Kimberly Brehm" userId="8c2b6ab9-3f19-41de-a892-34e3c36865ec" providerId="ADAL" clId="{DE1DE57E-CCA5-431F-B5D4-7FCFBD7F8333}" dt="2020-04-21T21:49:29.396" v="75"/>
          <ac:inkMkLst>
            <pc:docMk/>
            <pc:sldMk cId="1193645171" sldId="261"/>
            <ac:inkMk id="5" creationId="{31344EF7-52D2-488E-BFB2-E967D956C152}"/>
          </ac:inkMkLst>
        </pc:inkChg>
        <pc:inkChg chg="add">
          <ac:chgData name="Kimberly Brehm" userId="8c2b6ab9-3f19-41de-a892-34e3c36865ec" providerId="ADAL" clId="{DE1DE57E-CCA5-431F-B5D4-7FCFBD7F8333}" dt="2020-04-21T21:57:36.605" v="78"/>
          <ac:inkMkLst>
            <pc:docMk/>
            <pc:sldMk cId="1193645171" sldId="261"/>
            <ac:inkMk id="8" creationId="{A4FD63C5-E005-460C-B304-4961E4E1DE49}"/>
          </ac:inkMkLst>
        </pc:inkChg>
      </pc:sldChg>
      <pc:sldChg chg="addSp delSp modSp">
        <pc:chgData name="Kimberly Brehm" userId="8c2b6ab9-3f19-41de-a892-34e3c36865ec" providerId="ADAL" clId="{DE1DE57E-CCA5-431F-B5D4-7FCFBD7F8333}" dt="2020-04-21T22:02:54.572" v="80"/>
        <pc:sldMkLst>
          <pc:docMk/>
          <pc:sldMk cId="180376116" sldId="262"/>
        </pc:sldMkLst>
        <pc:picChg chg="del">
          <ac:chgData name="Kimberly Brehm" userId="8c2b6ab9-3f19-41de-a892-34e3c36865ec" providerId="ADAL" clId="{DE1DE57E-CCA5-431F-B5D4-7FCFBD7F8333}" dt="2020-04-21T22:00:16.195" v="79"/>
          <ac:picMkLst>
            <pc:docMk/>
            <pc:sldMk cId="180376116" sldId="262"/>
            <ac:picMk id="5" creationId="{B1D62EA0-0405-45BC-AD86-9D025029D56B}"/>
          </ac:picMkLst>
        </pc:picChg>
        <pc:picChg chg="add del mod">
          <ac:chgData name="Kimberly Brehm" userId="8c2b6ab9-3f19-41de-a892-34e3c36865ec" providerId="ADAL" clId="{DE1DE57E-CCA5-431F-B5D4-7FCFBD7F8333}" dt="2020-04-21T22:02:54.572" v="80"/>
          <ac:picMkLst>
            <pc:docMk/>
            <pc:sldMk cId="180376116" sldId="262"/>
            <ac:picMk id="6" creationId="{5077908E-9263-48EF-A933-2CFAED03DEA9}"/>
          </ac:picMkLst>
        </pc:picChg>
        <pc:picChg chg="add mod">
          <ac:chgData name="Kimberly Brehm" userId="8c2b6ab9-3f19-41de-a892-34e3c36865ec" providerId="ADAL" clId="{DE1DE57E-CCA5-431F-B5D4-7FCFBD7F8333}" dt="2020-04-21T22:02:54.572" v="80"/>
          <ac:picMkLst>
            <pc:docMk/>
            <pc:sldMk cId="180376116" sldId="262"/>
            <ac:picMk id="8" creationId="{D3BF878A-65A4-4A98-8C3C-BCEC8F1B2101}"/>
          </ac:picMkLst>
        </pc:picChg>
        <pc:inkChg chg="add del">
          <ac:chgData name="Kimberly Brehm" userId="8c2b6ab9-3f19-41de-a892-34e3c36865ec" providerId="ADAL" clId="{DE1DE57E-CCA5-431F-B5D4-7FCFBD7F8333}" dt="2020-04-21T22:02:54.572" v="80"/>
          <ac:inkMkLst>
            <pc:docMk/>
            <pc:sldMk cId="180376116" sldId="262"/>
            <ac:inkMk id="3" creationId="{1927239B-E066-46DE-830A-180DB59EBEDF}"/>
          </ac:inkMkLst>
        </pc:inkChg>
        <pc:inkChg chg="del">
          <ac:chgData name="Kimberly Brehm" userId="8c2b6ab9-3f19-41de-a892-34e3c36865ec" providerId="ADAL" clId="{DE1DE57E-CCA5-431F-B5D4-7FCFBD7F8333}" dt="2020-04-21T22:00:16.195" v="79"/>
          <ac:inkMkLst>
            <pc:docMk/>
            <pc:sldMk cId="180376116" sldId="262"/>
            <ac:inkMk id="4" creationId="{BAFFB617-A2A8-4AC3-91AD-D81DBC3A7F2C}"/>
          </ac:inkMkLst>
        </pc:inkChg>
        <pc:inkChg chg="add">
          <ac:chgData name="Kimberly Brehm" userId="8c2b6ab9-3f19-41de-a892-34e3c36865ec" providerId="ADAL" clId="{DE1DE57E-CCA5-431F-B5D4-7FCFBD7F8333}" dt="2020-04-21T22:02:54.572" v="80"/>
          <ac:inkMkLst>
            <pc:docMk/>
            <pc:sldMk cId="180376116" sldId="262"/>
            <ac:inkMk id="7" creationId="{8CDAE84F-1FDE-4B89-B82C-3FA66479E011}"/>
          </ac:inkMkLst>
        </pc:inkChg>
      </pc:sldChg>
      <pc:sldChg chg="addSp delSp modSp">
        <pc:chgData name="Kimberly Brehm" userId="8c2b6ab9-3f19-41de-a892-34e3c36865ec" providerId="ADAL" clId="{DE1DE57E-CCA5-431F-B5D4-7FCFBD7F8333}" dt="2020-04-21T22:07:56.811" v="81"/>
        <pc:sldMkLst>
          <pc:docMk/>
          <pc:sldMk cId="141583533" sldId="263"/>
        </pc:sldMkLst>
        <pc:picChg chg="del">
          <ac:chgData name="Kimberly Brehm" userId="8c2b6ab9-3f19-41de-a892-34e3c36865ec" providerId="ADAL" clId="{DE1DE57E-CCA5-431F-B5D4-7FCFBD7F8333}" dt="2020-04-21T22:07:56.811" v="81"/>
          <ac:picMkLst>
            <pc:docMk/>
            <pc:sldMk cId="141583533" sldId="263"/>
            <ac:picMk id="4" creationId="{7DF53024-78FB-4CBC-98C3-6378F90BE0B7}"/>
          </ac:picMkLst>
        </pc:picChg>
        <pc:picChg chg="add mod">
          <ac:chgData name="Kimberly Brehm" userId="8c2b6ab9-3f19-41de-a892-34e3c36865ec" providerId="ADAL" clId="{DE1DE57E-CCA5-431F-B5D4-7FCFBD7F8333}" dt="2020-04-21T22:07:56.811" v="81"/>
          <ac:picMkLst>
            <pc:docMk/>
            <pc:sldMk cId="141583533" sldId="263"/>
            <ac:picMk id="5" creationId="{01DCC85A-FC3A-4A17-ABE8-C436EF3F7F72}"/>
          </ac:picMkLst>
        </pc:picChg>
        <pc:inkChg chg="add">
          <ac:chgData name="Kimberly Brehm" userId="8c2b6ab9-3f19-41de-a892-34e3c36865ec" providerId="ADAL" clId="{DE1DE57E-CCA5-431F-B5D4-7FCFBD7F8333}" dt="2020-04-21T22:07:56.811" v="81"/>
          <ac:inkMkLst>
            <pc:docMk/>
            <pc:sldMk cId="141583533" sldId="263"/>
            <ac:inkMk id="2" creationId="{4A160071-5C29-41BF-9ECA-4B0A55D10E1A}"/>
          </ac:inkMkLst>
        </pc:inkChg>
        <pc:inkChg chg="del">
          <ac:chgData name="Kimberly Brehm" userId="8c2b6ab9-3f19-41de-a892-34e3c36865ec" providerId="ADAL" clId="{DE1DE57E-CCA5-431F-B5D4-7FCFBD7F8333}" dt="2020-04-21T22:07:56.811" v="81"/>
          <ac:inkMkLst>
            <pc:docMk/>
            <pc:sldMk cId="141583533" sldId="263"/>
            <ac:inkMk id="3" creationId="{32246CEE-8D1A-46D0-9AE9-FD8E07646F01}"/>
          </ac:inkMkLst>
        </pc:inkChg>
      </pc:sldChg>
      <pc:sldChg chg="new del">
        <pc:chgData name="Kimberly Brehm" userId="8c2b6ab9-3f19-41de-a892-34e3c36865ec" providerId="ADAL" clId="{DE1DE57E-CCA5-431F-B5D4-7FCFBD7F8333}" dt="2020-04-21T21:07:25.791" v="1" actId="680"/>
        <pc:sldMkLst>
          <pc:docMk/>
          <pc:sldMk cId="1074348736" sldId="264"/>
        </pc:sldMkLst>
      </pc:sldChg>
      <pc:sldChg chg="addSp delSp modSp add mod">
        <pc:chgData name="Kimberly Brehm" userId="8c2b6ab9-3f19-41de-a892-34e3c36865ec" providerId="ADAL" clId="{DE1DE57E-CCA5-431F-B5D4-7FCFBD7F8333}" dt="2020-04-21T21:08:34.015" v="70"/>
        <pc:sldMkLst>
          <pc:docMk/>
          <pc:sldMk cId="4186269951" sldId="264"/>
        </pc:sldMkLst>
        <pc:spChg chg="mod">
          <ac:chgData name="Kimberly Brehm" userId="8c2b6ab9-3f19-41de-a892-34e3c36865ec" providerId="ADAL" clId="{DE1DE57E-CCA5-431F-B5D4-7FCFBD7F8333}" dt="2020-04-21T21:08:19.901" v="69" actId="1076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DE1DE57E-CCA5-431F-B5D4-7FCFBD7F8333}" dt="2020-04-21T21:07:57.589" v="10" actId="20577"/>
          <ac:spMkLst>
            <pc:docMk/>
            <pc:sldMk cId="4186269951" sldId="264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DE1DE57E-CCA5-431F-B5D4-7FCFBD7F8333}" dt="2020-04-21T21:08:34.015" v="70"/>
          <ac:picMkLst>
            <pc:docMk/>
            <pc:sldMk cId="4186269951" sldId="264"/>
            <ac:picMk id="2" creationId="{B7491CEE-C4F9-4F45-A686-A813BDC57BAE}"/>
          </ac:picMkLst>
        </pc:picChg>
        <pc:picChg chg="del">
          <ac:chgData name="Kimberly Brehm" userId="8c2b6ab9-3f19-41de-a892-34e3c36865ec" providerId="ADAL" clId="{DE1DE57E-CCA5-431F-B5D4-7FCFBD7F8333}" dt="2020-04-21T21:08:34.015" v="70"/>
          <ac:picMkLst>
            <pc:docMk/>
            <pc:sldMk cId="4186269951" sldId="264"/>
            <ac:picMk id="3" creationId="{D058F6DC-3FAC-440B-B299-E3AB16257D95}"/>
          </ac:picMkLst>
        </pc:picChg>
      </pc:sldChg>
      <pc:sldChg chg="addSp delSp modSp add mod ord">
        <pc:chgData name="Kimberly Brehm" userId="8c2b6ab9-3f19-41de-a892-34e3c36865ec" providerId="ADAL" clId="{DE1DE57E-CCA5-431F-B5D4-7FCFBD7F8333}" dt="2020-04-21T22:09:07.269" v="104"/>
        <pc:sldMkLst>
          <pc:docMk/>
          <pc:sldMk cId="3505249617" sldId="265"/>
        </pc:sldMkLst>
        <pc:spChg chg="mod">
          <ac:chgData name="Kimberly Brehm" userId="8c2b6ab9-3f19-41de-a892-34e3c36865ec" providerId="ADAL" clId="{DE1DE57E-CCA5-431F-B5D4-7FCFBD7F8333}" dt="2020-04-21T22:08:42.058" v="103" actId="20577"/>
          <ac:spMkLst>
            <pc:docMk/>
            <pc:sldMk cId="3505249617" sldId="265"/>
            <ac:spMk id="2" creationId="{E1F50E47-2DF8-46E4-A54E-B5A634162102}"/>
          </ac:spMkLst>
        </pc:spChg>
        <pc:picChg chg="del">
          <ac:chgData name="Kimberly Brehm" userId="8c2b6ab9-3f19-41de-a892-34e3c36865ec" providerId="ADAL" clId="{DE1DE57E-CCA5-431F-B5D4-7FCFBD7F8333}" dt="2020-04-21T22:09:07.269" v="104"/>
          <ac:picMkLst>
            <pc:docMk/>
            <pc:sldMk cId="3505249617" sldId="265"/>
            <ac:picMk id="4" creationId="{1137694E-EDD2-4CA9-942A-F03FF3327BA9}"/>
          </ac:picMkLst>
        </pc:picChg>
        <pc:picChg chg="add mod">
          <ac:chgData name="Kimberly Brehm" userId="8c2b6ab9-3f19-41de-a892-34e3c36865ec" providerId="ADAL" clId="{DE1DE57E-CCA5-431F-B5D4-7FCFBD7F8333}" dt="2020-04-21T22:09:07.269" v="104"/>
          <ac:picMkLst>
            <pc:docMk/>
            <pc:sldMk cId="3505249617" sldId="265"/>
            <ac:picMk id="5" creationId="{E0391A3C-A7CC-4752-BBE2-E165EBA20FA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1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331 108 6880 0 0,'0'0'157'0'0,"0"0"23"0"0,0-2 11 0 0,0-2-293 0 0,0 0 45 0 0,0 0 43 0 0,0 0 39 0 0,0 0 37 0 0,0 0 34 0 0,1-4 180 0 0,-2-2 171 0 0,0-5 355 0 0,-4 1 8 0 0,0 6-350 0 0,0 2-168 0 0,-2 0-113 0 0,4 4-93 0 0,0 0 1 0 0,0 1-1 0 0,0-1 1 0 0,0 1-1 0 0,0 0 1 0 0,-1-1 0 0 0,1 1-1 0 0,0 0 1 0 0,0 1-1 0 0,-1-1 1 0 0,0 1-87 0 0,-16 0 461 0 0,-2 4-41 0 0,1 2-70 0 0,1 2-67 0 0,0 2-60 0 0,1 2-56 0 0,2 0-50 0 0,-1 2-46 0 0,2 1-39 0 0,2-3-32 0 0,-5 6 11 0 0,9-3 51 0 0,1 5-19 0 0,-3 2 40 0 0,-6 20-83 0 0,15-34 6 0 0,0 0 0 0 0,1 1 1 0 0,0-1-1 0 0,1 1 0 0 0,0 0 0 0 0,0-1 0 0 0,1 3-6 0 0,0 3 40 0 0,1 1 0 0 0,0-1 0 0 0,4 11-40 0 0,-1-7 60 0 0,2-1 37 0 0,2-2 48 0 0,2-3 59 0 0,0-3-100 0 0,3-2 38 0 0,-10-5-86 0 0,1-1 0 0 0,0 0 0 0 0,0 0 0 0 0,1 0 1 0 0,-1 0-1 0 0,0-1 0 0 0,0 0 0 0 0,0 1 0 0 0,0-1 1 0 0,3-1-57 0 0,13-4 209 0 0,-17 4-187 0 0,-1 0 0 0 0,1 0 0 0 0,-1 0 0 0 0,1-1 0 0 0,-1 1 0 0 0,0-1 1 0 0,1-1-23 0 0,9-8 193 0 0,0-1 0 0 0,7-10-193 0 0,-7 7 148 0 0,-1-1 1 0 0,2-4-149 0 0,15-36 209 0 0,-4-3-86 0 0,-18 41-95 0 0,11-35 35 0 0,-15 39-19 0 0,1 1-1 0 0,-1-11-43 0 0,-1-10 30 0 0,-1 34-30 0 0,0 0 0 0 0,0 0 0 0 0,0 0 0 0 0,0 0 0 0 0,0 0 0 0 0,-1 0 0 0 0,1 0 1 0 0,0 0-1 0 0,0 0 0 0 0,0 0 0 0 0,0 0 0 0 0,0 0 0 0 0,0 0 0 0 0,0 0 0 0 0,0 0 0 0 0,0 0 0 0 0,0 0 0 0 0,0 0 0 0 0,-1 0 0 0 0,1 0 0 0 0,0 0 0 0 0,0 0 0 0 0,0 0 0 0 0,0 0 0 0 0,0 0 0 0 0,0 0 0 0 0,0 0 0 0 0,0 0 0 0 0,0 0 0 0 0,0 0 0 0 0,0-1 0 0 0,0 1 0 0 0,0 0 0 0 0,0 0 0 0 0,-1 0 0 0 0,1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0,1 0 0 0 0,-1 0 0 0 0,0 0 0 0 0,0 0 0 0 0,0 0 0 0 0,0 0 0 0 0,-2 5-14 0 0,2 5-36 0 0,2 4 29 0 0,0 7 18 0 0,-3-7-43 0 0,-1 6-16 0 0,1 0 0 0 0,2 12 62 0 0,-2 23-47 0 0,0-8 42 0 0,4 22 5 0 0,-2-30 29 0 0,0 0 55 0 0,0 1 1 0 0,0-1 37 0 0,2 24 140 0 0,-5 0 71 0 0,0 15 240 0 0,1-14-104 0 0,-3-22-206 0 0,4-35-225 0 0,-1 4-11 0 0,2-3 2 0 0,-1 4 36 0 0,-1-10-3 0 0,-2 3-38 0 0,2-4-8 0 0,1-1-48 0 0,0 0-63 0 0,0 0-134 0 0,0-3-134 0 0,0 0-58 0 0,0 1 49 0 0,0 0-57 0 0,0-1-68 0 0,0 1-78 0 0,0 0-88 0 0,0-1-99 0 0,0 1-109 0 0,0-1-121 0 0,-1-3-1175 0 0,0-4-1224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5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66 10896 0 0,'0'0'317'0'0,"0"0"2"0"0,-1-1-248 0 0,0-2-33 0 0,-5-7-23 0 0,5 7-6 0 0,-1-1 60 0 0,-1 0 61 0 0,0 0 54 0 0,1-1 47 0 0,-2 0 99 0 0,0 0 46 0 0,0 0 119 0 0,-4-2 295 0 0,0 1-7 0 0,2 4-298 0 0,0 1-121 0 0,1 0-50 0 0,0 2-99 0 0,0 0-49 0 0,0 2-57 0 0,-1 0-64 0 0,-2 3 95 0 0,-1 2-51 0 0,-15 19 24 0 0,13-11-35 0 0,0 1 0 0 0,1 1-78 0 0,-1 1 57 0 0,2-2-53 0 0,1-1-1 0 0,1 2 0 0 0,0-1 1 0 0,1 1-1 0 0,1-1 0 0 0,1 2 1 0 0,-2 11-4 0 0,4-10 27 0 0,0 0-1 0 0,1 7-26 0 0,2-12 0 0 0,0-1 0 0 0,1 1 0 0 0,1-1 0 0 0,0 1 0 0 0,1-1 0 0 0,1 0 0 0 0,0 0 0 0 0,0-1 0 0 0,8 12 0 0 0,-9-18 1 0 0,1 0-1 0 0,0-1 0 0 0,0 0 0 0 0,0 0 0 0 0,1 0 0 0 0,0 0 0 0 0,0-1 0 0 0,5 3 0 0 0,16 9 63 0 0,-11-11-110 0 0,0-3 77 0 0,2-3 67 0 0,-13-1-54 0 0,0 1 0 0 0,0-1 0 0 0,0-1-1 0 0,-1 1 1 0 0,1-1 0 0 0,0 0 0 0 0,0 0-43 0 0,8-5 70 0 0,-1 0-51 0 0,-1-2-53 0 0,0 0-70 0 0,-1 0-82 0 0,-1-2-96 0 0,0 1-111 0 0,-5 5 151 0 0,0-1-34 0 0,0 1-33 0 0,-1 0-37 0 0,-1 3-43 0 0,-1 0-57 0 0,0 1-51 0 0,0-1-44 0 0,0 0-159 0 0,0 0-45 0 0,0-1-190 0 0,1 0-516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5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93 8928 0 0,'0'0'200'0'0,"1"2"33"0"0,6 13-79 0 0,18 23 167 0 0,-13-23-145 0 0,0-1 47 0 0,0 0 90 0 0,-1-3 43 0 0,-2 1 102 0 0,1 0 118 0 0,-5-6-238 0 0,-1-1 35 0 0,-2-2-380 0 0,-1-1 80 0 0,1 0 65 0 0,-1 0 49 0 0,5 7 886 0 0,-4-7-820 0 0,-1-1-178 0 0,0-1-44 0 0,1 2 289 0 0,-2-2-10 0 0,0 0-38 0 0,0 0-16 0 0,0 0-6 0 0,0 0-22 0 0,0 0-86 0 0,0 0-40 0 0,0 0-6 0 0,-2-4-70 0 0,1 1 1 0 0,0 0 0 0 0,0-1 0 0 0,0 1-1 0 0,0-1 1 0 0,0 1 0 0 0,1-1 0 0 0,0 0-27 0 0,-1-1 27 0 0,1 0-1 0 0,1 0 1 0 0,-1 0 0 0 0,1 0 0 0 0,0-2-27 0 0,9-25 54 0 0,3 1-79 0 0,-6 15-23 0 0,-1 4-64 0 0,0 1-1 0 0,0 0 1 0 0,1 0 0 0 0,1 1 0 0 0,0 0 0 0 0,0 0 0 0 0,1 0 0 0 0,4-2 112 0 0,-5 6-111 0 0,3 0 36 0 0,13 0 0 0 0,-21 5 70 0 0,-1 1 1 0 0,0 0-1 0 0,1 0 0 0 0,-1 0 1 0 0,0 0-1 0 0,0 0 0 0 0,1 0 1 0 0,-1 1-1 0 0,0-1 0 0 0,0 1 1 0 0,1 0-1 0 0,-1-1 0 0 0,0 1 1 0 0,0 0-1 0 0,0 0 0 0 0,0 0 1 0 0,0 1-1 0 0,0-1 0 0 0,0 1 5 0 0,3 2-5 0 0,1 3 4 0 0,1-1 0 0 0,-1 1 0 0 0,0 0 0 0 0,-1 0 0 0 0,4 7 1 0 0,-6-9 2 0 0,0 1 0 0 0,1-1 0 0 0,-1 0 0 0 0,4 3-2 0 0,7 8 45 0 0,-5-6 2 0 0,-7-7-34 0 0,0-1 1 0 0,-1 2 0 0 0,1-1 0 0 0,-1 0 0 0 0,1 0 0 0 0,-1 0 0 0 0,0 1 0 0 0,0-1 0 0 0,-1 1 0 0 0,1-1-1 0 0,-1 0 1 0 0,1 1 0 0 0,-1-1 0 0 0,0 1 0 0 0,0-1 0 0 0,-1 4-14 0 0,1 18 18 0 0,1-9 25 0 0,-1-11-31 0 0,1 0 0 0 0,-1 0 0 0 0,1-1 0 0 0,0 1 0 0 0,0 0 0 0 0,0 0 0 0 0,1-1 0 0 0,0 1 0 0 0,0-1 1 0 0,1 4-13 0 0,-2-7-115 0 0,-1-1 33 0 0,1 2 4 0 0,0-1 82 0 0,0 0 46 0 0,2 2 220 0 0,-2-2-210 0 0,0 0-66 0 0,-1 0-33 0 0,1-1-39 0 0,0 1-45 0 0,0-1-31 0 0,-1 1-45 0 0,1-1-50 0 0,0 1-55 0 0,0-1-59 0 0,-1 0-63 0 0,1 1-69 0 0,0-1-72 0 0,-1 0-835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6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0 9848 0 0,'0'0'222'0'0,"0"3"30"0"0,-1 18-29 0 0,0 8 35 0 0,2-10-189 0 0,1-11-51 0 0,-1 1 36 0 0,1 9 142 0 0,1-4 44 0 0,-1 1 50 0 0,7 32 791 0 0,-5-27-662 0 0,1 1-90 0 0,-2-10-217 0 0,0 0-45 0 0,13 50 628 0 0,-6-19-261 0 0,-2-7-104 0 0,0-1-35 0 0,-1-11-140 0 0,-5-18-109 0 0,0 0 0 0 0,-1 0 0 0 0,0 0 0 0 0,0 0 0 0 0,0 1 1 0 0,0 4-47 0 0,-1-3 60 0 0,0 12 28 0 0,0-15-75 0 0,0 0 0 0 0,1 1 0 0 0,-1-1 0 0 0,1 0 0 0 0,0 0 0 0 0,0 0 0 0 0,1 0 0 0 0,0 2-13 0 0,-1-1 9 0 0,-1-1-3 0 0,7 16 0 0 0,-7-18-107 0 0,1-2-39 0 0,-1 0-218 0 0,0 0-491 0 0,0 0-56 0 0</inkml:trace>
  <inkml:trace contextRef="#ctx0" brushRef="#br0" timeOffset="193.85">0 263 9216 0 0,'0'0'208'0'0,"2"0"33"0"0,33-1 21 0 0,46-7 244 0 0,-51 5-274 0 0,0 0 71 0 0,0 1 97 0 0,-15 1-155 0 0,0 1 35 0 0,32-2 137 0 0,1-1-51 0 0,-16 1-155 0 0,0 0-33 0 0,0 2-38 0 0,0 1-41 0 0,-28-1-251 0 0,-1 0 67 0 0,1 0 55 0 0,0 0 47 0 0,3 0 115 0 0,11 0 338 0 0,-12 0-385 0 0,-1 0-72 0 0,-2 0-51 0 0,0 0-41 0 0,0 0-45 0 0,1 0-51 0 0,-1 0-49 0 0,0 0-59 0 0,-1 0-62 0 0,1 0-69 0 0,0 0-73 0 0,0 0-78 0 0,0 0-83 0 0,0 0-88 0 0,-2 0-876 0 0,-1 0-916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4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174 203 5640 0 0,'26'-2'48'0'0,"6"0"15"0"0,-20 3-3 0 0,3 2 34 0 0,-12-3 59 0 0,-7 0-30 0 0,-5 0-80 0 0,5-1-20 0 0,-1 0 42 0 0,-4 1 169 0 0,0 0 63 0 0,-12 1 511 0 0,14-1-569 0 0,0 1-33 0 0,0-1-47 0 0,1 0-62 0 0,-15 3 505 0 0,2 5 33 0 0,-3 0 112 0 0,8-2-263 0 0,0 3-47 0 0,1 3-46 0 0,1 1-47 0 0,1 1-43 0 0,0 0-44 0 0,2 1-41 0 0,1-2-41 0 0,5-8-61 0 0,0 0-1 0 0,1 1 1 0 0,0 0 0 0 0,0 0 0 0 0,0 0-1 0 0,0 0 1 0 0,1 0 0 0 0,-1 3-114 0 0,2-5 99 0 0,0 1 1 0 0,0-1 0 0 0,0 0 0 0 0,0 1 0 0 0,1 2-100 0 0,3 6 287 0 0,2 0 37 0 0,-3-9-42 0 0,0-1-91 0 0,1 0-51 0 0,2 0-32 0 0,-1 0-24 0 0,-2-1 11 0 0,0 0 70 0 0,1-1-58 0 0,1-1-33 0 0,3-1-11 0 0,-1 1 23 0 0,-1-1-44 0 0,0 1 1 0 0,0-1-1 0 0,0 0 1 0 0,1 0 0 0 0,-1-1-43 0 0,2 0 57 0 0,0-1 1 0 0,0 0 0 0 0,6-4-58 0 0,-6 3 39 0 0,-1-1 0 0 0,0 0 0 0 0,5-3-39 0 0,-6 3 11 0 0,-1 0 0 0 0,0 0 0 0 0,0-1 0 0 0,1-1-11 0 0,6-6 0 0 0,-10 10 0 0 0,1 1 0 0 0,-1-1 0 0 0,1 0 0 0 0,-1 0 0 0 0,0 0 0 0 0,0 0 0 0 0,0-1 0 0 0,26-46-10 0 0,-28 49-46 0 0,0 1-24 0 0,0 0-15 0 0,1 1 11 0 0,0 1 42 0 0,1 5 27 0 0,-1-5 0 0 0,0 1 6 0 0,-1 0-1 0 0,1 1 0 0 0,-1-1 1 0 0,1 1-1 0 0,-1-1 1 0 0,0 0-1 0 0,-1 1 1 0 0,1-1-1 0 0,-1 2 10 0 0,0 22-71 0 0,4 1 33 0 0,-2-13 4 0 0,1 0-1 0 0,0-1 1 0 0,2 7 34 0 0,2 2 0 0 0,-4-13 2 0 0,0 1 0 0 0,1-1 0 0 0,1 0 0 0 0,0-1 0 0 0,3 8-2 0 0,-4-13-34 0 0,4 1 140 0 0,-4-6-113 0 0,0 0-98 0 0,-2 0 3 0 0,0 0-41 0 0,2 0-143 0 0,-1 0-111 0 0,-1 0 152 0 0,0 1-34 0 0,1-1-36 0 0,-1 1-38 0 0,9-3-785 0 0</inkml:trace>
  <inkml:trace contextRef="#ctx0" brushRef="#br0" timeOffset="343.79">462 0 7744 0 0,'4'0'7'0'0,"1"1"89"0"0,9 3 442 0 0,-11-2-455 0 0,0-1-35 0 0,4 8-12 0 0,-5-5-18 0 0,0 0 34 0 0,2 6 135 0 0,-1 2 142 0 0,1 7 255 0 0,0-4-166 0 0,-2-5-214 0 0,2 4 186 0 0,0 1-35 0 0,3 14 269 0 0,13 69 1126 0 0,-16-77-1331 0 0,-1 0 51 0 0,6 23 356 0 0,-4-22-457 0 0,0 0-37 0 0,2 8 50 0 0,0 0-93 0 0,-3-6-103 0 0,-1-5-42 0 0,0-7-75 0 0,-2-9-72 0 0,2 7 120 0 0,0-5-145 0 0,1 2-89 0 0,-4-6-10 0 0,0-1-42 0 0,0 0-256 0 0,0 0-580 0 0,0 0 585 0 0,1 0 31 0 0,-1 0 182 0 0,0 0-33 0 0,0 0-37 0 0,1-1-42 0 0,-1 1-303 0 0,1-1-105 0 0,0 1-85 0 0,0-1-65 0 0,2 0-1065 0 0</inkml:trace>
  <inkml:trace contextRef="#ctx0" brushRef="#br0" timeOffset="639.76">835 477 7080 0 0,'0'0'157'0'0,"2"-1"23"0"0,10-2 46 0 0,1 0-105 0 0,-2 0-74 0 0,22-10-39 0 0,-20 6 42 0 0,12-4 355 0 0,5-3 109 0 0,-18 5-206 0 0,-4-4 50 0 0,-3 5-119 0 0,2 1-49 0 0,-6 6-172 0 0,-1 0-1 0 0,1 1 0 0 0,0-1 1 0 0,-1 1-1 0 0,1-1 1 0 0,0 0-1 0 0,-1 0 1 0 0,1 1-1 0 0,-1-1 1 0 0,1 0-1 0 0,-1 0 0 0 0,1 0 1 0 0,-1 0-1 0 0,1 0 1 0 0,-1 1-1 0 0,0-1 1 0 0,0 0-1 0 0,1 0 1 0 0,-1 0-1 0 0,0 0 0 0 0,0 0 1 0 0,0 0-1 0 0,0 0 1 0 0,0 0-1 0 0,0 0 1 0 0,0 0-1 0 0,-1 0 1 0 0,1 0-1 0 0,0 0-17 0 0,-8-18 295 0 0,4 9-74 0 0,4 9-4 0 0,-1 1-16 0 0,1 0-87 0 0,-2-1-56 0 0,-1-1-8 0 0,3 2 5 0 0,-2-1-12 0 0,-1 1 1 0 0,1-1-1 0 0,-1 1 1 0 0,1-1-1 0 0,0 1 1 0 0,-1 0-1 0 0,1 0 1 0 0,0 0 0 0 0,-1 1-1 0 0,1-1 1 0 0,-1 0-1 0 0,1 1 1 0 0,0 0-1 0 0,0-1 1 0 0,-1 1-1 0 0,1 0 1 0 0,0 0-1 0 0,0 0 1 0 0,-2 2-44 0 0,-20 12 360 0 0,3 2-65 0 0,11-9-161 0 0,3-3-32 0 0,1 1 0 0 0,0 0 1 0 0,0 0-1 0 0,1 0 0 0 0,0 1 0 0 0,0-1 1 0 0,0 1-1 0 0,1 0 0 0 0,0 1 1 0 0,-3 6-103 0 0,5-7 93 0 0,0 0 1 0 0,-1 0-1 0 0,2 0 1 0 0,-1 6-94 0 0,1-11 18 0 0,1 1-1 0 0,0 0 1 0 0,0 0-1 0 0,0-1 1 0 0,0 1 0 0 0,1 0-1 0 0,-1 0 1 0 0,1-1 0 0 0,0 2-18 0 0,0-1 28 0 0,1 0 1 0 0,-1 1-1 0 0,1-1 1 0 0,-1 0 0 0 0,1 0-1 0 0,0 0 1 0 0,1-1 0 0 0,-1 1-1 0 0,0 0 1 0 0,3 1-29 0 0,-1 0 42 0 0,0-1 1 0 0,1 0-1 0 0,-1 0 1 0 0,1 0-1 0 0,0 0 1 0 0,4 1-43 0 0,17 4 103 0 0,-20-7-154 0 0,0 0 37 0 0,8 2 69 0 0,20 2 211 0 0,-22-5-238 0 0,-5 1-55 0 0,1-2-45 0 0,-1 1-54 0 0,0-1-63 0 0,1-1-71 0 0,-1 0-81 0 0,0 0-88 0 0,-1-2-98 0 0,0 2 125 0 0,-2 0 37 0 0,-1 1-47 0 0,-2 0 158 0 0,1 0-37 0 0,-1 1-40 0 0,1-1-36 0 0,0 1-464 0 0,1-1-294 0 0,2 0-706 0 0,-5 1 1823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4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4 104 8720 0 0,'-1'2'256'0'0,"-1"2"-112"0"0,1 1-45 0 0,2 7-4 0 0,4 17-84 0 0,-3-19 16 0 0,0-2 54 0 0,-1 3 239 0 0,0-1 36 0 0,1 10 446 0 0,0 0 99 0 0,-2 2 69 0 0,1-18-808 0 0,-1 0-1 0 0,1 1 1 0 0,0-1-1 0 0,0 0 1 0 0,0 0-1 0 0,1 0 1 0 0,-1 0-162 0 0,4 10 402 0 0,-1 1-80 0 0,-4-11-280 0 0,-1 0 40 0 0,1 9 150 0 0,2-7-192 0 0,1 2-41 0 0,-2-6-88 0 0,-1-2-53 0 0,0 0-207 0 0,0 0 187 0 0,0 0-26 0 0,0 0-58 0 0,0 0-109 0 0,0 0-129 0 0,0 0-115 0 0,0 0 87 0 0,0 0-42 0 0,0 0-648 0 0,0 0-504 0 0,0 0-962 0 0</inkml:trace>
  <inkml:trace contextRef="#ctx0" brushRef="#br0" timeOffset="255.19">150 35 7256 0 0,'0'0'165'0'0,"5"0"22"0"0,15 0 7 0 0,-12 3-68 0 0,-4 2-58 0 0,-3-3-56 0 0,6 5 18 0 0,-1 0 57 0 0,0 0 49 0 0,0 0 41 0 0,6 10 332 0 0,11 26 873 0 0,-16-28-975 0 0,-1-3-185 0 0,0 0-84 0 0,-1-3 208 0 0,0 1-52 0 0,2-1-45 0 0,-1 0-35 0 0,0-1-17 0 0,-1 1 0 0 0,0-1 0 0 0,0 1 0 0 0,-1 0 0 0 0,1 3-197 0 0,1 3 284 0 0,-4-10-162 0 0,1 0 1 0 0,-1-1-1 0 0,1 1 1 0 0,0-1 0 0 0,0 0-1 0 0,1 0-122 0 0,3 4 199 0 0,2 0-33 0 0,-1-1 35 0 0,0 3 42 0 0,5 5 209 0 0,-1-7 105 0 0,-5-7-53 0 0,0-1-82 0 0,-2-2-75 0 0,1-1-68 0 0,-1-1-60 0 0,0 0-53 0 0,-1-2-45 0 0,0 0-38 0 0,1-4-11 0 0,5-19-30 0 0,-8 19 25 0 0,3-36 9 0 0,-6 26-80 0 0,3-16 11 0 0,2 11-103 0 0,1 5-92 0 0,-2 10 46 0 0,-1 1-39 0 0,9-15-183 0 0,-5 13 148 0 0,1-1-34 0 0,2-5-202 0 0,0 0-116 0 0,-7 12 452 0 0,-1 3 9 0 0,0-1-32 0 0,0 1-35 0 0,0 0-35 0 0,1 0-36 0 0,-1 0-36 0 0,0 0-38 0 0,0 0-38 0 0,1 0-39 0 0,-1 0-40 0 0,1 0-41 0 0,-1 0-41 0 0,1 0-43 0 0,0 0-43 0 0,4-2-1236 0 0,4-3-1033 0 0,-10 7 2832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3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1 329 5472 0 0,'0'0'124'0'0,"0"0"17"0"0,0 0 10 0 0,0 0-54 0 0,1 1-49 0 0,6 1-41 0 0,16 0 1192 0 0,-1-1-77 0 0,0-2-89 0 0,-1-1-101 0 0,1-1-113 0 0,0-1-125 0 0,-12 1-397 0 0,1 1-35 0 0,0 0-38 0 0,0-1-38 0 0,0 1-26 0 0,4-1 49 0 0,0-3-34 0 0,-6 2-103 0 0,6-4 25 0 0,4-6 4 0 0,-18 13-96 0 0,0 0 1 0 0,0 0-1 0 0,-1 0 1 0 0,1 0 0 0 0,0 0-1 0 0,-1 0 1 0 0,1-1-1 0 0,-1 1 1 0 0,1 0 0 0 0,-1-1-1 0 0,1 1 1 0 0,-1 0-1 0 0,0 0 1 0 0,0-1-1 0 0,0 1 1 0 0,0 0 0 0 0,0-1-1 0 0,0 1 1 0 0,0 0-1 0 0,0-1 1 0 0,0 1 0 0 0,-1 0-1 0 0,1-1 1 0 0,0 1-1 0 0,-1 0 1 0 0,1 0-1 0 0,-1-1 1 0 0,0 1 0 0 0,0-1-6 0 0,-7-11 90 0 0,-4 1-35 0 0,-16-8-18 0 0,19 15-38 0 0,0 0-1 0 0,-1 1 1 0 0,1 1 0 0 0,-1 0 0 0 0,-6-2 1 0 0,0 6 0 0 0,14 0 6 0 0,-1-1 1 0 0,1 2 0 0 0,-1-1-1 0 0,1 0 1 0 0,-1 0-1 0 0,1 1 1 0 0,0-1 0 0 0,-1 1-7 0 0,-17 17 45 0 0,9-7-58 0 0,3-3-38 0 0,-7 8 23 0 0,3-3 63 0 0,-12 21 103 0 0,12-10-125 0 0,6 2 48 0 0,6-21-28 0 0,-1 1 0 0 0,1-1 0 0 0,0 0 1 0 0,1 1-1 0 0,0 4-33 0 0,0-7 19 0 0,0 1 0 0 0,0-1 0 0 0,0 0 0 0 0,0 0 0 0 0,1 0 0 0 0,0 0 0 0 0,0 0 0 0 0,0 0 0 0 0,0-1 0 0 0,0 1 0 0 0,1-1 0 0 0,0 1 0 0 0,0-1 0 0 0,0 0 0 0 0,0 0-19 0 0,-1-1 9 0 0,21 16 47 0 0,-19-15-55 0 0,0 0 0 0 0,1 0 1 0 0,-1 0-1 0 0,1-1 0 0 0,0 0 0 0 0,0 0 0 0 0,0 0 1 0 0,0-1-1 0 0,0 1 0 0 0,0-1 0 0 0,1 0-1 0 0,24 3 95 0 0,-20-3-71 0 0,1-1 1 0 0,0 1-1 0 0,0-2 1 0 0,-1 1 0 0 0,3-2-25 0 0,-3 1-104 0 0,0-1 47 0 0,4 0 44 0 0,-1 0 55 0 0,31-4 250 0 0,-26 2-207 0 0,-6 2-78 0 0,-1 0-45 0 0,2-1-90 0 0,1-1-109 0 0,-7 3 72 0 0,0-1-36 0 0,0 0-37 0 0,0 0-40 0 0,-1-1-43 0 0,1 1-46 0 0,0 0-47 0 0,0-1-52 0 0,0 1-53 0 0,-1-1-55 0 0,1 0-59 0 0,0 0-62 0 0,4-2-979 0 0,7-3-942 0 0</inkml:trace>
  <inkml:trace contextRef="#ctx0" brushRef="#br0" timeOffset="434.54">770 159 7368 0 0,'0'0'165'0'0,"0"0"22"0"0,0 0 10 0 0,0 0 23 0 0,0 0-25 0 0,-1 0-83 0 0,1 1-54 0 0,-2 3-6 0 0,1-2 2 0 0,-9 16 529 0 0,-3-1-48 0 0,-1-1-44 0 0,-1 0-38 0 0,-6 5 117 0 0,2 3-56 0 0,-4 7 113 0 0,4-6 266 0 0,1 0 1 0 0,-4 11-894 0 0,18-30 119 0 0,-1 5 71 0 0,-5 13 172 0 0,9-17-207 0 0,0 2 49 0 0,1-7-106 0 0,0-2-2 0 0,1 1 14 0 0,1 0-33 0 0,11 2 168 0 0,-4-5-67 0 0,0-1-60 0 0,2-2-48 0 0,-1-2-36 0 0,26-18-11 0 0,-36 25-22 0 0,11-9-7 0 0,41-33 16 0 0,-37 26-32 0 0,-1-1-34 0 0,4-6-17 0 0,-6 7-41 0 0,-1 0-35 0 0,-7 10 75 0 0,0 0 0 0 0,-1 0 0 0 0,0-1 0 0 0,0 1 0 0 0,-1-1 0 0 0,0 1 0 0 0,2-6 74 0 0,-2 3-98 0 0,0-1-12 0 0,-1 4 79 0 0,-1 5-41 0 0,0 1-8 0 0,0 0 7 0 0,0 0 1 0 0,0 0-23 0 0,-1 8 58 0 0,-4 17-83 0 0,1 0 49 0 0,1 1 41 0 0,1 0 35 0 0,0 36 113 0 0,4-30 176 0 0,4 30-294 0 0,-1-24 145 0 0,-1-3-65 0 0,-2-22-49 0 0,0 1 1 0 0,1-1 0 0 0,1 0 0 0 0,4 11-32 0 0,-2-7 97 0 0,-2-8-24 0 0,-1-2 5 0 0,-3-6-30 0 0,0-1-124 0 0,0 0-15 0 0,0 0 7 0 0,0 0-73 0 0,0 0-136 0 0,0 0 2 0 0,0 0-37 0 0,0 0-879 0 0,0 0-58 0 0</inkml:trace>
  <inkml:trace contextRef="#ctx0" brushRef="#br0" timeOffset="752.45">1062 43 9584 0 0,'1'2'216'0'0,"4"4"57"0"0,0 2-72 0 0,-2 1-61 0 0,-1 0-49 0 0,0 7-21 0 0,-2 8-49 0 0,1-1 44 0 0,1 13 711 0 0,0-4-34 0 0,0-10-289 0 0,2-4-124 0 0,1 0-60 0 0,-2-8-67 0 0,1 0 0 0 0,0-1-1 0 0,0 1 1 0 0,1-1-1 0 0,0-1 1 0 0,1 1 0 0 0,0-1-1 0 0,0 1 1 0 0,4 1-202 0 0,-8-8 66 0 0,1 1-1 0 0,-1-1 1 0 0,1 0 0 0 0,0-1 0 0 0,0 1-1 0 0,0 0 1 0 0,0-1-66 0 0,0 0 63 0 0,-1 0-1 0 0,1 0 1 0 0,-1-1-1 0 0,1 1 1 0 0,-1-1-1 0 0,1 1 1 0 0,0-1-1 0 0,-1 0 1 0 0,1 0-1 0 0,-1 0 1 0 0,1-1-1 0 0,0 1-62 0 0,2-1 116 0 0,0-1 0 0 0,0 1 0 0 0,0-1 1 0 0,-1 0-1 0 0,1 0 0 0 0,0-1-116 0 0,18-11 365 0 0,3-3-22 0 0,-1-4-110 0 0,-1-1-87 0 0,-6-2-66 0 0,-3 5-23 0 0,-12 15-55 0 0,0 1 1 0 0,-1-1-1 0 0,1 0 0 0 0,-1 1 0 0 0,1-1 0 0 0,-1-1 1 0 0,-1 1-1 0 0,1 0-2 0 0,1-15 49 0 0,-3-3-21 0 0,0 5-43 0 0,0 0-44 0 0,-1 0-53 0 0,-1 0-62 0 0,-1 0-71 0 0,-2 1-79 0 0,-3 1-90 0 0,-1 1-97 0 0,-1-1-584 0 0,10 13 826 0 0,-1-1-37 0 0,1 0-89 0 0,0-1-73 0 0,0 1-88 0 0,1 0-103 0 0,-1 2 310 0 0,0 0-40 0 0,1-1-489 0 0,-1 1-311 0 0,0-2-747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1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0,'0'0'264'0'0,"0"0"-8"0"0,3 1-167 0 0,7 2-74 0 0,-7-1 14 0 0,-1 1 50 0 0,1 2 62 0 0,2 2 122 0 0,0 0 7 0 0,-2-2-139 0 0,10 14 274 0 0,-3 1-51 0 0,6 24 245 0 0,3 6 10 0 0,-12-33-342 0 0,-1-1 0 0 0,-1 1 0 0 0,0 1-267 0 0,8 28 600 0 0,-9-35-310 0 0,-1 0 0 0 0,0 1 0 0 0,0 8-290 0 0,2 35 770 0 0,-1-13-227 0 0,-3-23-281 0 0,-4 6 42 0 0,1-7-80 0 0,2-5-39 0 0,0 11 198 0 0,0-22-231 0 0,0-2-7 0 0,0 0-11 0 0,0 0-51 0 0,0 1-48 0 0,0 4-58 0 0,0-3 54 0 0,0-1 95 0 0,1-1-12 0 0,-1 0 42 0 0,7-16-54 0 0,1 1-75 0 0,2 0-65 0 0,0 0-55 0 0,12-12-208 0 0,-13 17 118 0 0,1 1-1 0 0,0 0 0 0 0,1 0 1 0 0,0 1-1 0 0,1 0 184 0 0,10-4-227 0 0,1 1 75 0 0,13-1-88 0 0,2 4 84 0 0,1 5 73 0 0,-2 7 63 0 0,-21 2-40 0 0,-11-3 43 0 0,0 0 0 0 0,0 1 1 0 0,0-1-1 0 0,0 1 1 0 0,-1 1-1 0 0,0-1 0 0 0,0 0 1 0 0,0 1-1 0 0,-1 0 1 0 0,1 1 16 0 0,-2-4-6 0 0,-1 0 1 0 0,0 0 0 0 0,0 1 0 0 0,0-1 0 0 0,0 0 0 0 0,0 0 0 0 0,0 1-1 0 0,-1-1 1 0 0,1 0 0 0 0,-1 1 0 0 0,0-1 0 0 0,1 1 0 0 0,-1-1-1 0 0,0 0 1 0 0,0 1 0 0 0,-1-1 0 0 0,1 1 0 0 0,0-1 0 0 0,-1 0-1 0 0,0 1 1 0 0,1-1 0 0 0,-1 0 0 0 0,0 1 0 0 0,0-1 0 0 0,0 0 0 0 0,-1 0 5 0 0,-25 32-32 0 0,17-25 47 0 0,1 0 0 0 0,-2 0 1 0 0,-7 5-16 0 0,3-4 18 0 0,-1-1 0 0 0,-8 3-18 0 0,-15 6-48 0 0,33-16-168 0 0,1 0 97 0 0,1 0 81 0 0,0-1 48 0 0,-4 2 83 0 0,-9 3 224 0 0,12-5-273 0 0,0 1-59 0 0,0-1-86 0 0,-1-1-109 0 0,3 0 57 0 0,0 1-35 0 0,0-1-39 0 0,1 0-41 0 0,-1-1-44 0 0,0 1-47 0 0,0 0-49 0 0,0-1-53 0 0,0 1-56 0 0,0-1-57 0 0,-1 0-62 0 0,1 0-63 0 0,-2-1-1122 0 0,-2-2-1031 0 0</inkml:trace>
  <inkml:trace contextRef="#ctx0" brushRef="#br0" timeOffset="367.72">730 517 9168 0 0,'0'0'266'0'0,"2"1"1"0"0,30 9-206 0 0,-20-7-1 0 0,0 1 35 0 0,3 0 97 0 0,1 0 96 0 0,-1 1 114 0 0,-8-2-151 0 0,0-1 36 0 0,13 5 302 0 0,0-3-61 0 0,1 0-64 0 0,1-3-68 0 0,-1 0-71 0 0,0-3-75 0 0,-1 0-79 0 0,-1-2-82 0 0,-17 3-78 0 0,1 0 0 0 0,0 0 0 0 0,-1 1 0 0 0,1-2 0 0 0,-1 1 0 0 0,0 0 0 0 0,1 0 0 0 0,-1-1 0 0 0,2-1-11 0 0,-3 2 8 0 0,0 0 1 0 0,0 0-1 0 0,0 0 1 0 0,-1 0-1 0 0,1 0 0 0 0,0 0 1 0 0,-1 0-1 0 0,1-1 1 0 0,0 1-1 0 0,-1 0 0 0 0,1 0 1 0 0,-1-1-1 0 0,0 1 1 0 0,0 0-1 0 0,1-1 0 0 0,-1 1 1 0 0,0-1-1 0 0,0 1 1 0 0,0-1-9 0 0,-1 0 15 0 0,1 0 1 0 0,-1 0-1 0 0,1 0 0 0 0,-1 0 1 0 0,0 0-1 0 0,0 0 1 0 0,0 0-1 0 0,0 0 1 0 0,-1 0-1 0 0,1 0 1 0 0,-1 0-1 0 0,1 1 1 0 0,-1-1-1 0 0,0-1-15 0 0,-9-7 64 0 0,0 0-62 0 0,-2 0 42 0 0,-9-5 84 0 0,-1 4 49 0 0,20 9-146 0 0,-1 1 0 0 0,1 0 0 0 0,0 0 0 0 0,0 1-1 0 0,-1-1 1 0 0,1 1 0 0 0,-1 0 0 0 0,1-1 0 0 0,0 1-1 0 0,-1 1 1 0 0,1-1 0 0 0,0 0 0 0 0,-2 1-31 0 0,3 0 18 0 0,-1 0 0 0 0,1 0 0 0 0,-1 0 0 0 0,1 0 0 0 0,0 0 0 0 0,0 1 0 0 0,-1-1 0 0 0,1 1 0 0 0,0-1 0 0 0,0 1 0 0 0,1 0 0 0 0,-2 0-18 0 0,-3 6 66 0 0,0 0 1 0 0,0 1-1 0 0,1 0 1 0 0,0 0-1 0 0,1 0 1 0 0,0 0-1 0 0,0 3-66 0 0,0-4 56 0 0,3-5-31 0 0,0 0-1 0 0,1 0 1 0 0,-1 0 0 0 0,1 0-1 0 0,-1 0 1 0 0,1 0 0 0 0,0 0-1 0 0,0 0 1 0 0,0 0 0 0 0,1 0-1 0 0,-1 0 1 0 0,1 1-25 0 0,1 12 109 0 0,-2-13-44 0 0,2-1-1 0 0,5 3-33 0 0,1 0-1 0 0,-1 0 1 0 0,1 0-1 0 0,0-1 1 0 0,0 0-1 0 0,1-1 1 0 0,7 3-31 0 0,6-1 74 0 0,-1-1-49 0 0,25-3 125 0 0,-29-2-154 0 0,1 0-84 0 0,-9-1 1 0 0,1 1-34 0 0,27-1-286 0 0,0 1-28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0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71 8928 0 0,'6'-5'13'0'0,"1"1"62"0"0,6-6 190 0 0,-11 8-199 0 0,0 1 1 0 0,0-1 0 0 0,0 0-1 0 0,-1 0 1 0 0,1 1 0 0 0,-1-1 0 0 0,1 0-1 0 0,0-2-66 0 0,-2 4 8 0 0,3-5 24 0 0,-1 2-36 0 0,5-3 24 0 0,2-4 46 0 0,-8 10-130 0 0,0-1-59 0 0,0-1 117 0 0,0 1 101 0 0,0 0 81 0 0,1 0 148 0 0,2-2 810 0 0,-1 3-707 0 0,-2-1-276 0 0,0 1-34 0 0,1 0-40 0 0,-1 0-47 0 0,0 0 261 0 0,0 2-39 0 0,0 1-64 0 0,1 2 0 0 0,1 0-76 0 0,2 4 35 0 0,-4-6-55 0 0,3 13 229 0 0,0 1 1 0 0,-1-1 0 0 0,-1 7-322 0 0,2 50 853 0 0,-1-9-207 0 0,-1-35-355 0 0,0 0-52 0 0,-1 3 114 0 0,2-1-1 0 0,3 12-352 0 0,-2-8 153 0 0,0-5-30 0 0,0-11-92 0 0,-3-10 5 0 0,0-1 0 0 0,0 1-1 0 0,-1 0 1 0 0,0-1 0 0 0,-2 7-36 0 0,1 13 68 0 0,0-21-38 0 0,-1-1-37 0 0,0-1-39 0 0,-2 0-37 0 0,1 0-35 0 0,3-3-56 0 0,-1-2-94 0 0,1 0 82 0 0,0-1 70 0 0,0 1 56 0 0,-1 0 47 0 0,0-1 105 0 0,1 1-111 0 0,-1-1-86 0 0,1 1 9 0 0,0-1-36 0 0,0 1-43 0 0,-1 0-47 0 0,1-1-50 0 0,0 1-57 0 0,0-1-61 0 0,0 1-65 0 0,0 0-71 0 0,-1-1-75 0 0,-1-8-725 0 0</inkml:trace>
  <inkml:trace contextRef="#ctx0" brushRef="#br0" timeOffset="414.06">0 252 8408 0 0,'0'0'190'0'0,"0"0"28"0"0,0 0 8 0 0,3 0-28 0 0,7 0-242 0 0,1-1 38 0 0,10-1 93 0 0,4-2 153 0 0,15-5 277 0 0,-10 3-111 0 0,-11 2-167 0 0,-2 2-79 0 0,-1 0-47 0 0,74-5 640 0 0,-51 5-480 0 0,-7 0-95 0 0,3 2 353 0 0,21 2-531 0 0,-18 1 180 0 0,-14-2-123 0 0,-2 1-56 0 0,13 3 63 0 0,-24-3-62 0 0,-1 0 1 0 0,1 1-1 0 0,-1 1 1 0 0,0 0-1 0 0,0 0 1 0 0,4 4-3 0 0,-9-2 60 0 0,-1 5-34 0 0,-3-6 1 0 0,1 1 21 0 0,-1 1 34 0 0,-4 19 287 0 0,-5 0 11 0 0,3-12-227 0 0,-4 11 95 0 0,1 2-63 0 0,3 1-52 0 0,2 1-37 0 0,3-19-71 0 0,0 0 1 0 0,0 0-1 0 0,1 0 0 0 0,0 0 0 0 0,1 0 1 0 0,0-1-1 0 0,0 1 0 0 0,1 0 0 0 0,0-1 1 0 0,2 2-26 0 0,3 2 39 0 0,3-4 52 0 0,5-2 68 0 0,11-5 142 0 0,-19-2-178 0 0,0-1 0 0 0,0 0 0 0 0,0-1 1 0 0,7-2-124 0 0,-1 0 117 0 0,-2-1-44 0 0,10-5 185 0 0,0-2-71 0 0,4-4-33 0 0,8-9-11 0 0,-29 21-123 0 0,-1-1 0 0 0,1 0-1 0 0,-1 0 1 0 0,0-1-1 0 0,0 1 1 0 0,-1-1-1 0 0,1 0 1 0 0,-2 0-1 0 0,1 0 1 0 0,0 0 0 0 0,-1-1-1 0 0,0 1 1 0 0,-1-1-1 0 0,1 1 1 0 0,-1-1-1 0 0,-1 0 1 0 0,1 1-1 0 0,-1-2-19 0 0,-1 4 9 0 0,-1 0 0 0 0,1 0-1 0 0,-1 0 1 0 0,0 0-1 0 0,0 1 1 0 0,0-1-1 0 0,0 0 1 0 0,-1 1-1 0 0,1-1 1 0 0,-1 1-1 0 0,0 0 1 0 0,0 0-1 0 0,0 0 1 0 0,-3-2-9 0 0,-10-10-8 0 0,7 5-6 0 0,-1 1-1 0 0,0 0 1 0 0,-1 1-1 0 0,-1-1 15 0 0,-7-4-53 0 0,-1 2-48 0 0,-5-2-120 0 0,12 7 61 0 0,0 0-40 0 0,0 0-43 0 0,0 0-49 0 0,0 1-52 0 0,0-1-57 0 0,8 4 228 0 0,3 2-105 0 0,0-1-45 0 0,-2-1-342 0 0,1 1-101 0 0,-1 0-78 0 0,1-1-53 0 0,-4 1-1038 0 0,-3-1-1094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8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413 53 5848 0 0,'-27'-3'168'0'0,"23"2"-41"0"0,1 0-60 0 0,0-3-24 0 0,2 3 32 0 0,-6-4 460 0 0,2 1-42 0 0,2 1-199 0 0,2 1 54 0 0,-1 0-43 0 0,0 0-37 0 0,-1 0-35 0 0,-1-1 62 0 0,-1 0-56 0 0,-5-1 125 0 0,-6-2 55 0 0,9 4-211 0 0,0 1 82 0 0,1-1 91 0 0,-10 0-25 0 0,-1 2-58 0 0,1 2-52 0 0,-1 1-43 0 0,-8 3 51 0 0,-12 7 29 0 0,12-2-255 0 0,-11 7-32 0 0,29-14 4 0 0,-1 0 20 0 0,1 1 0 0 0,0 0 0 0 0,0 0 0 0 0,-1 2-20 0 0,4 0 0 0 0,4-6-2 0 0,-1 1 1 0 0,1-1 0 0 0,0 0 0 0 0,0 0-1 0 0,0 1 1 0 0,0-1 0 0 0,0 0 0 0 0,0 1-1 0 0,1-1 1 0 0,-1 0 0 0 0,0 0 0 0 0,1 0-1 0 0,-1 1 1 0 0,1-1 0 0 0,-1 0 0 0 0,1 0-1 0 0,-1 0 1 0 0,1 0 0 0 0,0 0 0 0 0,0 0-1 0 0,0 1 2 0 0,3 2-13 0 0,0 0-1 0 0,0 0 1 0 0,0-1-1 0 0,4 2 14 0 0,2 3 9 0 0,69 44-9 0 0,-76-50-2 0 0,75 60 80 0 0,-48-34-97 0 0,-22-16-18 0 0,-4-1 109 0 0,1 10 117 0 0,-8-5 4 0 0,-1-2 57 0 0,4-11-189 0 0,-1-1 1 0 0,1 1-1 0 0,-1-1 1 0 0,0 0-1 0 0,0 1 1 0 0,0-1-1 0 0,-1 2-61 0 0,-3 1 107 0 0,-2 0-42 0 0,-33 15 255 0 0,18-9-198 0 0,-2-4-50 0 0,13-5-57 0 0,-1-1 0 0 0,1 1-1 0 0,-1-2 1 0 0,0 0 0 0 0,-4-1-15 0 0,-18-5-220 0 0,19 0 90 0 0,4 2-21 0 0,0-1-71 0 0,0-1-130 0 0,6 3 125 0 0,0 0-38 0 0,0-1-41 0 0,0 1-44 0 0,0 0-49 0 0,1-1-52 0 0,-6-6-862 0 0</inkml:trace>
  <inkml:trace contextRef="#ctx0" brushRef="#br0" timeOffset="466.67">754 63 7800 0 0,'0'0'174'0'0,"0"0"29"0"0,0 0 13 0 0,0 0 44 0 0,0 1-67 0 0,-2-1 34 0 0,2 0-221 0 0,-16 6 806 0 0,0 1-71 0 0,1-1-76 0 0,-1 2-76 0 0,2 1-81 0 0,-1 1-81 0 0,2 1-85 0 0,1 3-88 0 0,2-3-35 0 0,-4 6 159 0 0,5-5-164 0 0,2-1-90 0 0,0 1-70 0 0,0 2-36 0 0,-3 4 109 0 0,-2 11 183 0 0,12-27-285 0 0,0 0 0 0 0,-1 0 0 0 0,1 1 0 0 0,0-1 1 0 0,0 0-1 0 0,0 0 0 0 0,0 1 0 0 0,0-1 0 0 0,1 0 0 0 0,-1 0 0 0 0,1 0 0 0 0,-1 1-25 0 0,1-2 13 0 0,0 1-1 0 0,0 0 1 0 0,0 0-1 0 0,0 0 0 0 0,0 0 1 0 0,1-1-1 0 0,-1 1 1 0 0,0-1-1 0 0,1 1-12 0 0,7 5 230 0 0,1-3-41 0 0,-7-4-149 0 0,0 0-1 0 0,0 1 1 0 0,0-1-1 0 0,0 0 1 0 0,-1 0 0 0 0,1-1-1 0 0,1 1-39 0 0,15-5 150 0 0,10-5 7 0 0,-9 2-44 0 0,3 0-12 0 0,1-4-39 0 0,4-4-29 0 0,9-10-35 0 0,-36 25 1 0 0,28-26 1 0 0,-27 25 0 0 0,0 0 0 0 0,-1 0 0 0 0,1 0 0 0 0,-1 0 0 0 0,0 0 0 0 0,0 0 0 0 0,0 0 0 0 0,0-1 0 0 0,0 1 0 0 0,0 0 0 0 0,0-1 0 0 0,-1 1 0 0 0,1 0 0 0 0,0-3 0 0 0,-1-13 0 0 0,3 11 0 0 0,-3 7 0 0 0,0-1 0 0 0,0 1-1 0 0,0 0 1 0 0,0 0 0 0 0,0 0-1 0 0,0 0 1 0 0,0 0 0 0 0,0 0-1 0 0,0 0 1 0 0,-1 0 0 0 0,1-1-1 0 0,0 1 1 0 0,0 0-1 0 0,0 0 1 0 0,0 0 0 0 0,0 0-1 0 0,0 0 1 0 0,0 0 0 0 0,0 0-1 0 0,0 0 1 0 0,0 0 0 0 0,0 0-1 0 0,0 0 1 0 0,0-1-1 0 0,-1 1 1 0 0,1 0 0 0 0,0 0-1 0 0,0 0 1 0 0,0 0 0 0 0,0 0-1 0 0,0 0 1 0 0,0 0 0 0 0,0 0-1 0 0,0 0 1 0 0,0 0-1 0 0,-1 0 1 0 0,1 0 0 0 0,0 0-1 0 0,0 0 1 0 0,0 0 0 0 0,0 0-1 0 0,0 0 1 0 0,0 0 0 0 0,0 0-1 0 0,-1 1-7 0 0,0-1-1 0 0,1 1 1 0 0,-1 0-1 0 0,1-1 0 0 0,-1 1 1 0 0,1 0-1 0 0,-1-1 1 0 0,1 1-1 0 0,-1 0 0 0 0,1 0 1 0 0,0-1-1 0 0,-1 1 1 0 0,1 0-1 0 0,0 0 0 0 0,0 0 1 0 0,-1 0-1 0 0,1-1 1 0 0,0 1 8 0 0,-3 21-77 0 0,2-16 77 0 0,1-1 0 0 0,0 0 0 0 0,0 0 0 0 0,0 0 0 0 0,1 0 0 0 0,-1 0 0 0 0,2 4 0 0 0,2 19 0 0 0,-4-24 0 0 0,1 1 0 0 0,-1-1 0 0 0,1 0 0 0 0,0 0 0 0 0,1 0 0 0 0,-1 0 0 0 0,1 0 0 0 0,-1 0 0 0 0,3 4 0 0 0,4 8-11 0 0,-7-12-49 0 0,1-2 43 0 0,5 4 76 0 0,-2-3-77 0 0,-2-1-28 0 0,0 0-36 0 0,1 0-43 0 0,0 0-50 0 0,-3-1-365 0 0,0-1 73 0 0,0 1 63 0 0,0-1 51 0 0,1 0-188 0 0,2-1-583 0 0,-3 1 608 0 0,0 0 217 0 0,-1 0-36 0 0,4 0-1557 0 0,1 0-1074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7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7424 0 0,'2'5'16'0'0,"0"0"37"0"0,0 1 47 0 0,1 4 93 0 0,1 4 81 0 0,-2-5-144 0 0,1-2-84 0 0,0 0-82 0 0,3 3 55 0 0,0 5-52 0 0,-2-8 36 0 0,-1 0 38 0 0,1 2 107 0 0,1-1 87 0 0,-3-4-71 0 0,1-1 36 0 0,-2-2-163 0 0,20 30 1604 0 0,-14-20-1124 0 0,0 0-47 0 0,-2-2-125 0 0,0 0-56 0 0,-1 1-65 0 0,0 0-76 0 0,2 6 246 0 0,-1-6-92 0 0,1 4 191 0 0,-3-7-201 0 0,-1 0 37 0 0,-1-3 244 0 0,0-1-88 0 0,-1-1-82 0 0,0-1-74 0 0,0 0-68 0 0,-1-1-60 0 0,0 0-54 0 0,0-1-45 0 0,-2-1-20 0 0,0-1-72 0 0,-6-7-129 0 0,6 7 120 0 0,1 1 47 0 0,0 0 66 0 0,0 0 81 0 0,-4-5 60 0 0,2-1-71 0 0,1-2-59 0 0,1 0-50 0 0,1-7-29 0 0,4-4-62 0 0,2 3-32 0 0,2 1 37 0 0,-2 6 33 0 0,0 0-1 0 0,1 1 1 0 0,0-1 0 0 0,1 1 0 0 0,7-8-22 0 0,4-1-32 0 0,1 1-90 0 0,-5 7-39 0 0,2 1-75 0 0,0 1-88 0 0,0 1-100 0 0,-14 7 218 0 0,1 0 84 0 0,-1 0 63 0 0,4 0-1 0 0,-4 0 1 0 0,1 0-89 0 0,-2 1 27 0 0,0 0-40 0 0,0-1-44 0 0,1 1-51 0 0,-1-1-56 0 0,0 1-64 0 0,1-1-232 0 0,-2 1 254 0 0,1 0-35 0 0,0-1-38 0 0,0 1-40 0 0,-1-1-40 0 0,1 1-42 0 0,0-1-1354 0 0,-1 1-1070 0 0</inkml:trace>
  <inkml:trace contextRef="#ctx0" brushRef="#br0" timeOffset="369.41">483 155 6592 0 0,'15'1'142'0'0,"17"-1"272"0"0,-18-1-261 0 0,0-1-59 0 0,-8 0-90 0 0,-1 0-38 0 0,3-2 557 0 0,0 1-102 0 0,0 1-81 0 0,0 0-58 0 0,14-5 402 0 0,-12 2-354 0 0,1 0-68 0 0,0 0-33 0 0,3 0 12 0 0,7-1 76 0 0,15-7 208 0 0,-12 3-102 0 0,-13 5-349 0 0,-8 4-67 0 0,-1 1 0 0 0,0-1 0 0 0,0 0 0 0 0,0 0 0 0 0,0 0 0 0 0,0 0 0 0 0,0-1 0 0 0,0 1 0 0 0,0 0 0 0 0,-1-1 0 0 0,1 0-7 0 0,5-4 13 0 0,7-7 112 0 0,-14 12-122 0 0,1 1 1 0 0,-1 0-1 0 0,0-1 0 0 0,0 1 1 0 0,0-1-1 0 0,0 1 0 0 0,0-1 0 0 0,0 1 1 0 0,0 0-1 0 0,0-1 0 0 0,0 1 1 0 0,0-1-1 0 0,0 1 0 0 0,0-1 1 0 0,0 1-1 0 0,0 0 0 0 0,-1-1 1 0 0,1 1-1 0 0,0-1 0 0 0,0 1 1 0 0,0 0-1 0 0,-1-1 0 0 0,1 1 1 0 0,0-1-1 0 0,0 1 0 0 0,-1 0 1 0 0,1-1-1 0 0,0 1 0 0 0,-1 0 0 0 0,1 0 1 0 0,0-1-1 0 0,-1 1 0 0 0,1 0 1 0 0,-1 0-1 0 0,1 0 0 0 0,0-1 1 0 0,-1 1-1 0 0,1 0 0 0 0,-1 0 1 0 0,1 0-1 0 0,0 0 0 0 0,-1 0-3 0 0,-2-1 1 0 0,0 0 0 0 0,-1 0 0 0 0,1 0 0 0 0,0 1 0 0 0,0 0 0 0 0,0-1 1 0 0,-1 1-1 0 0,1 0 0 0 0,0 1 0 0 0,0-1 0 0 0,-1 0 0 0 0,1 1 0 0 0,0 0 0 0 0,-2 1-1 0 0,-2 0 0 0 0,0 0-1 0 0,1 1 1 0 0,-1 0 0 0 0,1 0 0 0 0,0 1 0 0 0,-3 1 0 0 0,-6 12-1 0 0,3-4 12 0 0,-7 10 46 0 0,2 4 43 0 0,9-12 49 0 0,1 2 0 0 0,-3 8-149 0 0,1 9 275 0 0,7-23-222 0 0,2-1-36 0 0,0-8-12 0 0,0 0 0 0 0,1 0 0 0 0,-1 0 0 0 0,1 0 0 0 0,0 0 0 0 0,0 0 0 0 0,0-1 0 0 0,-1 1 0 0 0,2 0 0 0 0,-1 0 0 0 0,0-1 0 0 0,0 1 0 0 0,0-1 0 0 0,1 1 0 0 0,0 0-5 0 0,1 1 10 0 0,0 0 0 0 0,1 0 0 0 0,-1 0 1 0 0,1-1-1 0 0,0 1 0 0 0,1 0-10 0 0,13 5 35 0 0,1 0 0 0 0,0-1-1 0 0,1-1 1 0 0,17 3-35 0 0,-8-4-2 0 0,1 0-44 0 0,0-1-60 0 0,0-1-75 0 0,8 1-41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18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1 3856 0 0,'0'0'83'0'0,"0"0"11"0"0,0 0 12 0 0,0 0-26 0 0,0 0 9 0 0,0 0 44 0 0,0 0 125 0 0,0 0 230 0 0,0 0 21 0 0,0 0-15 0 0,0 0-72 0 0,0 0-219 0 0,0 0-55 0 0,0 0-47 0 0,0 0-40 0 0,1 1-25 0 0,3 0-89 0 0,-3 0 85 0 0,0-1 62 0 0,0 1 87 0 0,0-1 109 0 0,-1 1-97 0 0,0-1 36 0 0,1 0 38 0 0,-1 0 43 0 0,7 7 67 0 0,-2 0-57 0 0,-1 1-52 0 0,-2 1-46 0 0,0 0-40 0 0,-1 1-35 0 0,-2 10 70 0 0,-1-8-81 0 0,-1-1 0 0 0,0 1 1 0 0,-4 10-137 0 0,4-12 120 0 0,-1 0 34 0 0,2-5-253 0 0,-1 0 53 0 0,1 0 46 0 0,0 0 37 0 0,-3 5 120 0 0,-7 14 350 0 0,8-16-393 0 0,0-1-57 0 0,-1 1-90 0 0,2-3-34 0 0,0-1-41 0 0,0 0-56 0 0,0 0-57 0 0,0 1-61 0 0,0-1-66 0 0,0 0-73 0 0,0 0-77 0 0,-1 0-83 0 0,1 0-87 0 0,-1 0-742 0 0,-1 2-812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6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0 189 7584 0 0,'0'0'222'0'0,"0"0"-63"0"0,0 0-15 0 0,0 0 105 0 0,0 0-58 0 0,0 0-50 0 0,1 0-41 0 0,0 0 7 0 0,2 0-10 0 0,-2 0-18 0 0,0 0 61 0 0,-1 0-18 0 0,1 0 34 0 0,0 0 41 0 0,-1 0 43 0 0,9-1 391 0 0,-1 1-52 0 0,1-2-48 0 0,0 1-45 0 0,0-1-43 0 0,0-1-39 0 0,-1 0-37 0 0,1 0-33 0 0,2-1 26 0 0,0-1-40 0 0,9-6 225 0 0,3-4-14 0 0,6-11 162 0 0,-11 4-517 0 0,-9 10-131 0 0,-1 1 33 0 0,3-10-3 0 0,-10 18-64 0 0,0 1-1 0 0,0 0 1 0 0,-1 0 0 0 0,1 0-1 0 0,-1-1 1 0 0,0 1 0 0 0,1 0 0 0 0,-1-3-11 0 0,-5-8 97 0 0,4 12-94 0 0,0 0-1 0 0,0 0 1 0 0,0 0 0 0 0,-1 1-1 0 0,1-1 1 0 0,-1 0 0 0 0,1 0 0 0 0,0 1-1 0 0,-1-1 1 0 0,1 1 0 0 0,-1-1-1 0 0,1 1 1 0 0,-1-1 0 0 0,0 1 0 0 0,1 0-1 0 0,-1 0 1 0 0,1 0 0 0 0,-1 0-1 0 0,1 0 1 0 0,-1 0-3 0 0,-19 3 30 0 0,11 1-40 0 0,-5 0 12 0 0,4-2-15 0 0,3 2-29 0 0,-2 2 23 0 0,1 0 40 0 0,-7 4 97 0 0,14-9-88 0 0,-1 1 0 0 0,1 0-1 0 0,0 0 1 0 0,0 0 0 0 0,0 0 0 0 0,0 1 0 0 0,0-1 0 0 0,1 1 0 0 0,-1 0-30 0 0,-11 11 159 0 0,0 3 18 0 0,7-3-13 0 0,0 0-1 0 0,-2 11-163 0 0,4-10 117 0 0,1 0-1 0 0,-1 10-116 0 0,2 25 156 0 0,3-33-96 0 0,0 0 0 0 0,2-1 0 0 0,0 1 0 0 0,1-1 0 0 0,5 16-60 0 0,-5-21 19 0 0,0 0 0 0 0,1-1 0 0 0,0 1 0 0 0,1-1-1 0 0,2 3-18 0 0,-5-9 11 0 0,0 0 0 0 0,1 0-1 0 0,-1 0 1 0 0,1-1 0 0 0,0 1-1 0 0,-1-1 1 0 0,4 2-11 0 0,-4-4 12 0 0,-1 1 1 0 0,1-1 0 0 0,0 0-1 0 0,-1 1 1 0 0,1-1 0 0 0,0-1-1 0 0,0 1 1 0 0,0 0-13 0 0,3 0 25 0 0,0 0 1 0 0,0-1-1 0 0,0 0 1 0 0,0 0-1 0 0,-1 0 1 0 0,6-2-26 0 0,-3 1 47 0 0,0-1 0 0 0,0 0 0 0 0,0-1 0 0 0,4-2-47 0 0,9-5 148 0 0,0-1 0 0 0,-1-1 0 0 0,0-2-148 0 0,21-12 249 0 0,-31 20-162 0 0,0 0-76 0 0,0 0-69 0 0,0 0-59 0 0,2-2-92 0 0,0 0-59 0 0,3-1-113 0 0,6-7-258 0 0,12-11-363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1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56 6072 0 0,'0'0'133'0'0,"-1"0"-26"0"0,1 0-40 0 0,-2 0-14 0 0,-3-2 5 0 0,4 1 8 0 0,0-1 52 0 0,0-5-88 0 0,-2 3-14 0 0,1 3 42 0 0,1 0 64 0 0,1 1 138 0 0,0 0-29 0 0,0 0-49 0 0,-1-1-45 0 0,1 1-36 0 0,0-1 23 0 0,-3-3-14 0 0,2 3 5 0 0,-3-2 117 0 0,1 2 109 0 0,-8 0 1049 0 0,9 1-1125 0 0,0 1-42 0 0,0-1-52 0 0,-1 1-70 0 0,1 0-85 0 0,1-1-99 0 0,0 1 41 0 0,0-1 260 0 0,0 2-66 0 0,1 0-58 0 0,-2 0-37 0 0,-1 1-35 0 0,1-1-6 0 0,2 0 25 0 0,-2 1 7 0 0,1 0-1 0 0,0 0 0 0 0,0 1 1 0 0,1-1-1 0 0,-1 0 0 0 0,1 1 1 0 0,0 2-48 0 0,0 27 226 0 0,1-10-120 0 0,0-9-40 0 0,1 0 1 0 0,0 0-1 0 0,1 1 0 0 0,3 9-66 0 0,6 30 173 0 0,-11-49-165 0 0,0-1 0 0 0,0 1 0 0 0,0-1 0 0 0,1 1 1 0 0,0-1-1 0 0,0 0 0 0 0,0 0 0 0 0,2 3-8 0 0,6 8 86 0 0,-1-2 97 0 0,-8-11 25 0 0,2-1-86 0 0,0 1-58 0 0,5 0 21 0 0,-3-1 35 0 0,-3-1 16 0 0,0-1 67 0 0,12-3 236 0 0,1-2-94 0 0,2-5-25 0 0,-15 10-279 0 0,0-1-1 0 0,0 0 0 0 0,0 0 1 0 0,0 0-1 0 0,0 0 0 0 0,0 0 1 0 0,-1 0-1 0 0,1 0 1 0 0,0-3-41 0 0,7-13 135 0 0,2-5-9 0 0,-2-1-49 0 0,-8 20-70 0 0,0-1 1 0 0,-1 1-1 0 0,1-1 0 0 0,-1 0 0 0 0,0 1 0 0 0,0-1 1 0 0,0 1-1 0 0,-1-1 0 0 0,1 1 0 0 0,-2-5-7 0 0,-3-10 45 0 0,-1 0-63 0 0,0-1-71 0 0,-2 1-78 0 0,-1 1-17 0 0,4 7 30 0 0,-1 2-25 0 0,1 0-69 0 0,0 1-28 0 0,0 1-75 0 0,0 0-88 0 0,0-1-101 0 0,3 6 60 0 0,0-1-107 0 0,1 1 90 0 0,0 1-40 0 0,-1-3-623 0 0,0-1-484 0 0,-1-1-925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1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44 117 6072 0 0,'9'-2'295'0'0,"0"1"-108"0"0,0-1-87 0 0,-1 1-56 0 0,16-8-30 0 0,-13 3 63 0 0,-6 1 544 0 0,-2 1-86 0 0,-1-1-68 0 0,0 1-50 0 0,-2 3-320 0 0,0-1 0 0 0,1 1-1 0 0,-1 0 1 0 0,1 0 0 0 0,-1 0 0 0 0,1 0-1 0 0,-1 0 1 0 0,1 0 0 0 0,0 0 0 0 0,-1 0-1 0 0,1 0 1 0 0,0 0 0 0 0,0 0 0 0 0,0 0-97 0 0,4-4 601 0 0,11-9 558 0 0,-16 14-965 0 0,0-2-54 0 0,0 0-45 0 0,0 0-35 0 0,2-10 43 0 0,-2 12-99 0 0,1-1 11 0 0,-1 0 0 0 0,0 0 0 0 0,0 0 0 0 0,0 1-1 0 0,0-1 1 0 0,0 0 0 0 0,0 0 0 0 0,0 0 0 0 0,-1 0 0 0 0,1 0 0 0 0,0 0 0 0 0,0 0 0 0 0,-1 0 0 0 0,1 1 0 0 0,0-1 0 0 0,-1-1-15 0 0,0 2 22 0 0,0-1 0 0 0,1 0 0 0 0,-1 0 0 0 0,0 1 0 0 0,0-1 0 0 0,0 0 0 0 0,0 1 0 0 0,0-1 0 0 0,0 1 0 0 0,0-1 0 0 0,0 1 0 0 0,0-1 0 0 0,0 1 0 0 0,0 0 0 0 0,0 0 0 0 0,0-1-1 0 0,0 1 1 0 0,0 0 0 0 0,-1 0-22 0 0,-1 0 55 0 0,0 0 0 0 0,0 0 0 0 0,1 1-1 0 0,-1-1 1 0 0,0 1 0 0 0,0-1-1 0 0,-2 2-54 0 0,-9 4 179 0 0,8-1-167 0 0,0 0 0 0 0,1 1 0 0 0,-1-1 0 0 0,-1 4-12 0 0,0 0 28 0 0,0 1 1 0 0,1 0-1 0 0,0 0 1 0 0,-4 9-29 0 0,4-6 34 0 0,1 1 0 0 0,1 0 0 0 0,-3 10-34 0 0,1 18 26 0 0,5-34-26 0 0,0 1 0 0 0,1-1 0 0 0,0 0 0 0 0,1 0 0 0 0,-1 0 0 0 0,2 1 0 0 0,-1 0 0 0 0,0-8 0 0 0,-1 1 0 0 0,0 0 0 0 0,1 0 0 0 0,-1-1 0 0 0,1 1 0 0 0,0 0 0 0 0,-1-1 0 0 0,1 1 0 0 0,0 0 0 0 0,0-1 0 0 0,0 1 0 0 0,0-1 0 0 0,1 0 0 0 0,-1 1 0 0 0,0-1 0 0 0,0 0 0 0 0,1 0 0 0 0,-1 1 0 0 0,1-1 0 0 0,0 0 0 0 0,2 1 0 0 0,0 2-8 0 0,-3-3 4 0 0,1 0 0 0 0,-1 1-1 0 0,1-1 1 0 0,0 0 0 0 0,0 0 0 0 0,0-1 0 0 0,0 1 0 0 0,-1 0 0 0 0,1-1-1 0 0,0 1 1 0 0,2 0 4 0 0,26 6 5 0 0,-9-6-97 0 0,-4-2-92 0 0,-8 0 44 0 0,-1 0-38 0 0,6-2-214 0 0,-7 1 147 0 0,0 1-37 0 0,0-2-39 0 0,0 1-41 0 0,-1 0-44 0 0,0 0-46 0 0,-3 1 157 0 0,-1 0-36 0 0,2-1-421 0 0,1 0-272 0 0,2-1-647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2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113 594 8288 0 0,'0'0'190'0'0,"0"0"28"0"0,0 0-29 0 0,-1 0-81 0 0,0-1-60 0 0,-3 0-18 0 0,2 0 12 0 0,-4-2-96 0 0,0 1 39 0 0,-6 0 86 0 0,-1 2 156 0 0,5 2-38 0 0,-3 2 140 0 0,-5 8 243 0 0,7-2-250 0 0,3 1-135 0 0,1 1-106 0 0,4-7-29 0 0,0 0 0 0 0,0-1 0 0 0,0 1 0 0 0,1 0 0 0 0,0 1-52 0 0,-4 21 148 0 0,3-21-125 0 0,0 0 0 0 0,0 0 0 0 0,0 0-1 0 0,0 0 1 0 0,1 0 0 0 0,0 0 0 0 0,1 1 0 0 0,-1-1-1 0 0,1 0 1 0 0,1 0 0 0 0,-1 0 0 0 0,2 4-23 0 0,5 8 74 0 0,1 7 164 0 0,-9-23-134 0 0,0-2-7 0 0,4 1-40 0 0,-1 1-42 0 0,0 2-7 0 0,4-3 56 0 0,11-4-2 0 0,12-12 167 0 0,-18 8-156 0 0,-2 0-51 0 0,-1 2-48 0 0,-3 1-13 0 0,-1 0 1 0 0,0 0-1 0 0,0-1 1 0 0,0 1-1 0 0,-1-1 0 0 0,0 0 1 0 0,0 0-1 0 0,2-4 39 0 0,3-3-109 0 0,1 1-46 0 0,2-4-114 0 0,0-1 39 0 0,10-20-142 0 0,-14 22 231 0 0,-1-1 0 0 0,-1-1 0 0 0,0 1 0 0 0,-1-1-1 0 0,-1 0 1 0 0,1-10 141 0 0,-3 11-160 0 0,-2 1-1 0 0,1 0 0 0 0,-3-11 161 0 0,1-10-203 0 0,0 14 157 0 0,0 1 0 0 0,-2-1 1 0 0,-3-10 45 0 0,-8-31-58 0 0,4 18 44 0 0,1 10 11 0 0,-8-19 3 0 0,-4-12 13 0 0,11 41 32 0 0,2 8 37 0 0,2 3 47 0 0,0 1 77 0 0,5 10-161 0 0,1 1 0 0 0,-1-1 0 0 0,0 1 0 0 0,0 0-1 0 0,0-1 1 0 0,0 1 0 0 0,0 0 0 0 0,0 0 0 0 0,0 0 0 0 0,0-1 0 0 0,0 1 0 0 0,-1 0-45 0 0,-5-1 173 0 0,7 6-73 0 0,13 48 310 0 0,1 2-120 0 0,-9-32 6 0 0,2 18-296 0 0,0 2 184 0 0,24 89 296 0 0,-9-42-168 0 0,-9-28 68 0 0,-2-1 0 0 0,-3 5-380 0 0,-6-27 174 0 0,-2 20-20 0 0,-1-14-50 0 0,1-42-198 0 0,0-1 35 0 0,0 1 25 0 0,0 1 92 0 0,-1 3 199 0 0,1-3-217 0 0,-1-2-57 0 0,1 1-57 0 0,-1 0-69 0 0,1-1-82 0 0,-1 1 6 0 0,1-1-53 0 0,-1 0-59 0 0,1 0-62 0 0,-1 1-69 0 0,1-1-71 0 0,-1 0-78 0 0,0 1-83 0 0,0 1-1006 0 0,-2 1-970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3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69 7920 0 0,'0'0'174'0'0,"0"0"29"0"0,0 0 13 0 0,-5-3-50 0 0,-4-3-109 0 0,3 2-23 0 0,-1 0 63 0 0,1-1 58 0 0,0 1 51 0 0,-6-4 269 0 0,1 0 105 0 0,0 2 4 0 0,-14-7 852 0 0,16 10-946 0 0,-1 0-36 0 0,0 2-52 0 0,0 0-66 0 0,3 2-157 0 0,-1 0-40 0 0,1 0-46 0 0,0 1-49 0 0,-9 4 225 0 0,1 1-72 0 0,0 1-59 0 0,2 1-50 0 0,-10 10-17 0 0,16-12-65 0 0,0 0-1 0 0,1 0 1 0 0,0 1 0 0 0,0 0-6 0 0,-4 10 35 0 0,1-3-14 0 0,2 0 1 0 0,-6 16-22 0 0,11-24 4 0 0,0 0 0 0 0,0-1 0 0 0,1 1 0 0 0,0 0 0 0 0,0 1 0 0 0,1-1 0 0 0,0 0 0 0 0,1 5-4 0 0,-1-5 0 0 0,1 1 0 0 0,1 0 0 0 0,0-1 0 0 0,0 0 0 0 0,0 1 0 0 0,1-1 0 0 0,0 0 0 0 0,0 0 0 0 0,1 0 0 0 0,0-1 0 0 0,0 1 0 0 0,1-1 0 0 0,-1 0 0 0 0,5 4 0 0 0,9 6 66 0 0,-6-10 20 0 0,3-2 42 0 0,-12-3-108 0 0,1-1 1 0 0,-1 0 0 0 0,1 1-1 0 0,-1-1 1 0 0,1 0 0 0 0,-1-1-1 0 0,1 1 1 0 0,-1-1 0 0 0,1 1-1 0 0,-1-1 1 0 0,1 0 0 0 0,-1-1-21 0 0,1 1 32 0 0,0-1 0 0 0,0-1 0 0 0,0 1 0 0 0,-1 0 0 0 0,1-1 0 0 0,-1 0 0 0 0,0 0 0 0 0,0 0 0 0 0,0 0-1 0 0,1-2-30 0 0,-1 1 27 0 0,0 0 0 0 0,0 0 1 0 0,-1 0-1 0 0,1 0 0 0 0,-1 0 1 0 0,1-4-29 0 0,-1 1 26 0 0,0 1 0 0 0,0 0 0 0 0,-1-1 0 0 0,0-3-26 0 0,1-28 54 0 0,-4-1-35 0 0,0-3-20 0 0,2 16 47 0 0,-1 9-44 0 0,2 0 1 0 0,0 0-1 0 0,2-11-2 0 0,-2 16 1 0 0,1 1-10 0 0,2 4-36 0 0,-3 1 22 0 0,-1 5-40 0 0,0 1-29 0 0,2 3 12 0 0,5 8 44 0 0,0 0 1 0 0,-1 1-1 0 0,1 3 36 0 0,-2-2-13 0 0,0 2 0 0 0,-1-1-1 0 0,0 0 1 0 0,-1 1-1 0 0,-1 0 1 0 0,0-1 0 0 0,-1 1-1 0 0,0 2 14 0 0,0 19 72 0 0,0 5-1 0 0,-3-14-72 0 0,2-13 1 0 0,2-3-22 0 0,0-6-113 0 0,-1-1 92 0 0,0 4 10 0 0,0-5-4 0 0,-1-1-34 0 0,0-1-30 0 0,0 1-44 0 0,0 0-51 0 0,0-1-61 0 0,0 0 19 0 0,0 0-38 0 0,0-1-376 0 0,0 1 88 0 0,0-1-52 0 0,0 0-728 0 0,0 0-574 0 0,0 0-1090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1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130 0 7312 0 0,'0'0'165'0'0,"0"0"22"0"0,0 0 9 0 0,-1 0-61 0 0,1 0-68 0 0,-1 1-46 0 0,-3 0-48 0 0,2 1 43 0 0,-7 2-16 0 0,4 1 40 0 0,2 3 141 0 0,2-3 30 0 0,-3 0 67 0 0,-1 1 59 0 0,3-5-198 0 0,1 1 0 0 0,-1-1-1 0 0,1 1 1 0 0,0 0 0 0 0,-1 0 0 0 0,1 0 0 0 0,0 0 0 0 0,0 0 0 0 0,0 1-139 0 0,0 2 232 0 0,1 1-33 0 0,1-1 43 0 0,-1 1-33 0 0,1 5 120 0 0,-1-2-147 0 0,0-1-45 0 0,0 9 45 0 0,-1 9 16 0 0,2-8 7 0 0,1 25 298 0 0,1 16 183 0 0,2-20-297 0 0,7 11 71 0 0,-6-27-30 0 0,-1 1 0 0 0,1 23-430 0 0,-2-15 293 0 0,2-2-66 0 0,-3-13-72 0 0,0 0 1 0 0,-1 0 0 0 0,0 9-156 0 0,-3 1 130 0 0,1 13 27 0 0,0-34-135 0 0,0 0 1 0 0,0-1-1 0 0,-1 1 1 0 0,0-1-1 0 0,0 3-22 0 0,-3 21 87 0 0,4-25-73 0 0,-1 2 55 0 0,0-3-76 0 0,-2 2-37 0 0,0 0-25 0 0,2-5-252 0 0,1 1 71 0 0,0-1 61 0 0,-1-1 51 0 0,0 1-14 0 0,0-2-29 0 0,0 2 96 0 0,1-1-47 0 0,-1 1-4 0 0,-1-2-140 0 0,1 1 93 0 0,0 0-44 0 0,0 0-160 0 0,0 0 150 0 0,0 1-33 0 0,1-1-93 0 0,-1 0-45 0 0,1 0-39 0 0,-1 0-36 0 0,0 1-136 0 0,1-1-34 0 0,-2-2-1427 0 0,2 3 2079 0 0</inkml:trace>
  <inkml:trace contextRef="#ctx0" brushRef="#br0" timeOffset="264.95">0 477 8264 0 0,'0'0'182'0'0,"0"0"29"0"0,2-1 14 0 0,4-1-177 0 0,-1 0-1 0 0,1-1 1 0 0,-1 0 0 0 0,3-2-48 0 0,14-10 204 0 0,-1-2 33 0 0,-8 6 52 0 0,1 1 0 0 0,10-6-289 0 0,-15 11-79 0 0,1-1 46 0 0,0 1 40 0 0,-1 0 34 0 0,11-4 108 0 0,25-12 314 0 0,-32 15-363 0 0,1 0-51 0 0,3-1-84 0 0,-9 4-29 0 0,1 0-37 0 0,0-1-51 0 0,0 1-52 0 0,0 0-55 0 0,0 0-60 0 0,0-1-65 0 0,0 1-71 0 0,0 0-73 0 0,0 0-80 0 0,2-1-674 0 0,4 0-732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21 237 8032 0 0,'0'0'182'0'0,"0"0"29"0"0,2 0 12 0 0,6 0-77 0 0,-1-1-73 0 0,0-1-51 0 0,0-1-43 0 0,-1 0 40 0 0,-1 1 55 0 0,3 0 129 0 0,0-1 87 0 0,-1-1 35 0 0,13-7 689 0 0,-12 5-615 0 0,-3 2-182 0 0,0 1-38 0 0,0-1-50 0 0,-1 0-57 0 0,-2 2-16 0 0,0 1 1 0 0,-1-1 0 0 0,1 0-1 0 0,-1 0 1 0 0,0 0-1 0 0,0 0 1 0 0,0 0-1 0 0,0 0 1 0 0,0 0-1 0 0,1-2-56 0 0,1-3 114 0 0,0 0-46 0 0,4-8 107 0 0,-3-1-66 0 0,-4-2-37 0 0,-6-10-16 0 0,5 27-52 0 0,1 0-1 0 0,0 0 1 0 0,-1 0 0 0 0,1 1 0 0 0,0-1 0 0 0,-1 0 0 0 0,1 0 0 0 0,-1 0 0 0 0,1 1 0 0 0,-1-1 0 0 0,0 0 0 0 0,1 1 0 0 0,-1-1-1 0 0,0 0 1 0 0,0 0-4 0 0,0 1 8 0 0,0-1 0 0 0,0 1 0 0 0,0 0 0 0 0,0-1 1 0 0,0 1-1 0 0,0 0 0 0 0,0 0 0 0 0,0 0 0 0 0,-1 0 0 0 0,1 0 0 0 0,0 0 0 0 0,0 0 0 0 0,0 0 0 0 0,0 0 0 0 0,0 0 0 0 0,0 0 0 0 0,0 1 0 0 0,-1-1-8 0 0,-1 1 21 0 0,0 0 1 0 0,0 1-1 0 0,1-1 0 0 0,-1 1 1 0 0,0-1-1 0 0,-2 3-21 0 0,-6 6 30 0 0,2 0-18 0 0,7-8-12 0 0,0 0 0 0 0,0 0 0 0 0,0 0-1 0 0,1 0 1 0 0,-1 0 0 0 0,1 0 0 0 0,-1 1 0 0 0,1-1 0 0 0,0 1 0 0 0,-12 21 0 0 0,-3 8 0 0 0,-5 38 27 0 0,15-48-7 0 0,1 1 1 0 0,1-1-1 0 0,1 1 0 0 0,2 0 1 0 0,0 0-1 0 0,2 14-20 0 0,4-8 82 0 0,2-12 6 0 0,0-3 27 0 0,1-2 55 0 0,-4-7-87 0 0,0-2-62 0 0,-1-2 2 0 0,2 1 46 0 0,6 4-3 0 0,-8-6-56 0 0,-1 0-1 0 0,1 0 0 0 0,0 0 0 0 0,0 0 1 0 0,0 0-1 0 0,0 0 0 0 0,0-1 1 0 0,0 0-1 0 0,0 1 0 0 0,0-1 1 0 0,0 0-1 0 0,-1 0 0 0 0,1-1 1 0 0,0 1-1 0 0,1-2-9 0 0,1 0 2 0 0,0 0 0 0 0,-1 0 0 0 0,1 0 1 0 0,-1-1-1 0 0,0 0 0 0 0,0 0 0 0 0,0 0 1 0 0,0-1-3 0 0,2-3-16 0 0,0-1-58 0 0,1 0-53 0 0,-1-1-46 0 0,1-1-85 0 0,1-1-44 0 0,0-1-103 0 0,1-6-244 0 0,-4 6 69 0 0,-3 1 50 0 0,1 2 122 0 0,1-8-366 0 0</inkml:trace>
  <inkml:trace contextRef="#ctx0" brushRef="#br0" timeOffset="395.97">172 0 5848 0 0,'0'0'168'0'0,"0"0"-41"0"0,0 1-60 0 0,0 3-15 0 0,0-1 22 0 0,1-1-44 0 0,-1-1 41 0 0,1 1 38 0 0,-1 0 32 0 0,1 0 67 0 0,0 0 34 0 0,0 1 83 0 0,0 0 206 0 0,2 4 396 0 0,-2-2-394 0 0,1-1-195 0 0,-2-2-219 0 0,1 0-39 0 0,2 10 415 0 0,1-1-77 0 0,-2-6-232 0 0,0 0 1 0 0,0-1-1 0 0,-1 1 0 0 0,0 0 0 0 0,0 3-186 0 0,2 9 338 0 0,2-2-44 0 0,3 3 17 0 0,7 7 100 0 0,-8-14-73 0 0,-1 1 0 0 0,3 9-338 0 0,1 0 330 0 0,7 8 83 0 0,-2-2-14 0 0,-6-8-67 0 0,-5-11-186 0 0,3 2 18 0 0,2 2 51 0 0,-4-1 2 0 0,-4-8-164 0 0,4 15 241 0 0,1-7-66 0 0,-5-4-56 0 0,-1 8 236 0 0,-1-9-92 0 0,-1-8-216 0 0,0-5-64 0 0,1 0-9 0 0,0 0 1 0 0,0 0-1 0 0,1-1 0 0 0,-1 0-27 0 0,5-18 3 0 0,-1-13 0 0 0,-1 15-28 0 0,1 2-75 0 0,1 11 34 0 0,-1 0 0 0 0,2 0 0 0 0,-1 0 0 0 0,2 0 66 0 0,-4 7-22 0 0,0 0 0 0 0,1 1 0 0 0,-1-1 0 0 0,1 1 0 0 0,0-1 0 0 0,0 1 1 0 0,1 0-1 0 0,-1 0 0 0 0,1 0 0 0 0,-1 1 0 0 0,1-1 0 0 0,0 1 22 0 0,13-8-32 0 0,-13 7 12 0 0,0 0 0 0 0,0 1 0 0 0,0 0 0 0 0,0 0 1 0 0,0 0-1 0 0,4-1 20 0 0,10 1-24 0 0,-3 2 12 0 0,-4 2-36 0 0,-6 0 36 0 0,0 1 0 0 0,0 0-1 0 0,0 0 1 0 0,0 0-1 0 0,0 1 1 0 0,2 2 12 0 0,-3-2-1 0 0,0 0 0 0 0,0 1 0 0 0,-1-1 0 0 0,1 1 0 0 0,-1-1 1 0 0,0 1-1 0 0,-1 0 0 0 0,1 0 0 0 0,-1 0 0 0 0,0 1 0 0 0,0 1 1 0 0,0-2 0 0 0,2 6 0 0 0,-1 1 0 0 0,0 0 0 0 0,-1 1 0 0 0,1 10 0 0 0,-3-19-184 0 0,1-1 71 0 0,-1 1 63 0 0,0-1 51 0 0,2 4 112 0 0,2 9 335 0 0,-3-11-372 0 0,1-1-79 0 0,-1-1-47 0 0,0 0-44 0 0,1-1-50 0 0,-1 1-55 0 0,0 0-83 0 0,0 0-77 0 0,1-1-86 0 0,-1 1-93 0 0,0 0-99 0 0,1 0-107 0 0,-1-1-115 0 0,0 1-121 0 0,1 0-995 0 0,1 2-1122 0 0,-3-5 3093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19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208 384 7200 0 0,'0'0'165'0'0,"0"0"22"0"0,0 0 6 0 0,0 0-59 0 0,0 0-1 0 0,0 0 57 0 0,0 0 172 0 0,0 0-15 0 0,-1 0-66 0 0,1 0-58 0 0,-1-1-49 0 0,-1 1 65 0 0,-4-3 135 0 0,4 2-207 0 0,1 0 70 0 0,-3-1 345 0 0,0 0-76 0 0,1 1-71 0 0,-1-1-64 0 0,0 1-59 0 0,0 0-53 0 0,0 0-48 0 0,0 0-42 0 0,-4 0 47 0 0,1 1-87 0 0,4 0-104 0 0,1 1 0 0 0,0-1 0 0 0,-1 1 0 0 0,1-1-1 0 0,0 1 1 0 0,-1 0 0 0 0,1-1 0 0 0,0 1 0 0 0,0 1-25 0 0,-3 0 83 0 0,1 2 38 0 0,-20 19 91 0 0,4 3-71 0 0,4 2-56 0 0,2 2-40 0 0,7-10-27 0 0,1 0 0 0 0,0 0 0 0 0,0 11-18 0 0,0 8 55 0 0,1-9-55 0 0,3-19 0 0 0,0 1 0 0 0,1 0 0 0 0,0 0 0 0 0,0 1 0 0 0,2-1 0 0 0,-1-6 1 0 0,1 0 0 0 0,-1 0 1 0 0,1 0-1 0 0,1 0 0 0 0,-1 0 1 0 0,1 0-1 0 0,0 0 0 0 0,3 5-1 0 0,-2-5 29 0 0,4 6-4 0 0,4 3-29 0 0,-10-14 6 0 0,0 0-1 0 0,0 0 1 0 0,1 0-1 0 0,-1 0 1 0 0,0 0-1 0 0,1-1 1 0 0,-1 1 0 0 0,1 0-1 0 0,-1-1 1 0 0,1 1-2 0 0,12 1 61 0 0,-11-2-47 0 0,0 0 1 0 0,0-1-1 0 0,-1 1 0 0 0,1-1 1 0 0,0 1-1 0 0,0-1 1 0 0,-1 0-1 0 0,1 0 0 0 0,0 0 1 0 0,-1 0-1 0 0,1-1 0 0 0,-1 1 1 0 0,2-2-15 0 0,16-16 76 0 0,-10 4-74 0 0,-1 0-47 0 0,-1-1-60 0 0,-1 0-71 0 0,-3 7 24 0 0,3-8-250 0 0,10-22-436 0 0,-12 25 481 0 0,0 1 2 0 0,-1 1-70 0 0,0 0-87 0 0,-1-1-103 0 0,-2 9 183 0 0,0-1-86 0 0,1-2-385 0 0,-1-1-102 0 0,-1-1-412 0 0,0-4-792 0 0</inkml:trace>
  <inkml:trace contextRef="#ctx0" brushRef="#br0" timeOffset="274.89">142 5 6016 0 0,'0'0'133'0'0,"0"0"23"0"0,0 0 11 0 0,0 0 1 0 0,0 0-58 0 0,0-1-50 0 0,0 1-38 0 0,0 0-46 0 0,1-2-118 0 0,-1 2 129 0 0,0-1 58 0 0,1 1 86 0 0,-1 0 118 0 0,1-1-72 0 0,-1 1 40 0 0,0 0 42 0 0,1 0 46 0 0,-1 0 51 0 0,0 0 52 0 0,4 1 29 0 0,0 0-71 0 0,-1 1-62 0 0,0 1-57 0 0,1 0-48 0 0,-1 1-41 0 0,3 5 66 0 0,2 11 58 0 0,-5-12-136 0 0,-2-3-3 0 0,0 0 47 0 0,1 10 87 0 0,1 0-35 0 0,0 1-30 0 0,-1 1-51 0 0,11 67 529 0 0,-9-33-428 0 0,1 11 334 0 0,-3 1-596 0 0,-2-6 324 0 0,0 54 333 0 0,-4-39-262 0 0,4-65-338 0 0,0 1 1 0 0,0-1 0 0 0,1 0 0 0 0,1 6-58 0 0,1 10 107 0 0,-5 2-63 0 0,1-21-33 0 0,0-1 0 0 0,1 1 0 0 0,-1 1 0 0 0,1-1 0 0 0,0 0 0 0 0,0 0 0 0 0,0 0 0 0 0,0 0 0 0 0,1 0 0 0 0,0 0 0 0 0,-1 0 0 0 0,1 0 0 0 0,1-1 0 0 0,-1 1-11 0 0,0 0-49 0 0,-1-1 43 0 0,-2 7 116 0 0,0-6-95 0 0,0 0-56 0 0,1-1-68 0 0,0 0-87 0 0,0 0-108 0 0,1-3-68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6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3728 0 0,'0'0'103'0'0,"0"2"3"0"0,5 4-215 0 0,1 0 92 0 0,0 0 83 0 0,1 0 76 0 0,1-1 70 0 0,0 1 62 0 0,0-1 56 0 0,1 0 46 0 0,4 3 353 0 0,0 0 81 0 0,-3-1-309 0 0,0 0-38 0 0,36 27 1526 0 0,-33-23-1320 0 0,0 0 87 0 0,-8-7-415 0 0,0-1-43 0 0,0-1-39 0 0,0-1-34 0 0,6 0 141 0 0,1-2-82 0 0,-9 1-200 0 0,1-1-1 0 0,-1 0 1 0 0,0 0 0 0 0,0 0-1 0 0,0-1 1 0 0,1 1 0 0 0,-1-1-1 0 0,1-1-83 0 0,7-5 375 0 0,-1-2-303 0 0,1 2 36 0 0,26-14 319 0 0,-20 13-250 0 0,-1-1-40 0 0,-6 3-80 0 0,0 0-36 0 0,-4 2-21 0 0,0-1 0 0 0,1 2 0 0 0,-1-1 0 0 0,1 1 0 0 0,0 0 0 0 0,8-3 0 0 0,-12 6 0 0 0,1 0 0 0 0,-1 0 0 0 0,1 0 0 0 0,-1 0 0 0 0,1 1 0 0 0,-1 0 0 0 0,1-1 0 0 0,-1 1 0 0 0,1 0 0 0 0,-1 1 0 0 0,1-1 0 0 0,-1 1 0 0 0,1 0 0 0 0,-1-1 0 0 0,0 1 0 0 0,1 1 0 0 0,0-1 0 0 0,20 11 0 0 0,-11-3 0 0 0,-9-5 0 0 0,-3-3 0 0 0,1 0 0 0 0,-1 1 0 0 0,1-1 0 0 0,-1 1 0 0 0,0 0 0 0 0,0 0 0 0 0,0-1 0 0 0,0 1 0 0 0,0 0 0 0 0,0 1 0 0 0,6 9 0 0 0,-3 2 0 0 0,-3-5 10 0 0,-1-7-26 0 0,0-2-85 0 0,0 0-86 0 0,0 0 47 0 0,0 0-36 0 0,0 0-39 0 0,0 0-37 0 0,0 0-352 0 0,0 0 77 0 0,0 0-50 0 0,0 0-689 0 0,0 0-548 0 0,0 0-1041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7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6240 0 0,'0'0'182'0'0,"0"0"50"0"0,0 0 103 0 0,0 0 45 0 0,0 0 11 0 0,0 0-9 0 0,0 0-39 0 0,1 2-20 0 0,2 0-138 0 0,-1 1 1 0 0,1 1-1 0 0,-1-1 1 0 0,0 0 0 0 0,0 0-1 0 0,1 4-185 0 0,1 2 333 0 0,0 2-42 0 0,1 1-14 0 0,1 1-102 0 0,5 16 196 0 0,-3 1-88 0 0,2 10 7 0 0,-5-23-111 0 0,-1 0 0 0 0,1 12-179 0 0,6 22 286 0 0,-1-7 340 0 0,1 21-626 0 0,-4-17 255 0 0,3-2-33 0 0,-5-21 161 0 0,1 23-383 0 0,0-3 281 0 0,-4-18-97 0 0,-3 15 39 0 0,0-14-52 0 0,1-25-46 0 0,0-1-33 0 0,1 2-3 0 0,0-1-38 0 0,-1 2 22 0 0,0-2 23 0 0,-1 0 57 0 0,-1 1 99 0 0,-4 2-153 0 0,3-10-40 0 0,1-7 42 0 0,1-9-26 0 0,1 13-74 0 0,-1 0 0 0 0,1 0-1 0 0,1 0 1 0 0,0-1-1 0 0,0 1 1 0 0,0 0 0 0 0,1 0-1 0 0,5-18 62 0 0,10-21-62 0 0,-13 37 1 0 0,1 0-1 0 0,0 0 1 0 0,6-7-1 0 0,-2 3-1 0 0,1 1 0 0 0,0 1 0 0 0,1 0 1 0 0,0 0-1 0 0,1 1 0 0 0,2-1 1 0 0,-3 4-8 0 0,0-1-1 0 0,1 2 1 0 0,0-1-1 0 0,0 2 1 0 0,1 0-1 0 0,-1 0 1 0 0,2 1 8 0 0,-9 3-1 0 0,0 0 1 0 0,0 0-1 0 0,0 0 1 0 0,0 1 0 0 0,0 0-1 0 0,5 1 1 0 0,16 1-42 0 0,-22-1 27 0 0,14 3 3 0 0,-1 2 12 0 0,-1 3 0 0 0,-13-7-9 0 0,-1 0 0 0 0,1 1 1 0 0,-1-1-1 0 0,0 1 1 0 0,0 0-1 0 0,0-1 0 0 0,0 1 1 0 0,0 1 8 0 0,0 0 2 0 0,0 0 0 0 0,0 0 0 0 0,-1-1 0 0 0,0 1 0 0 0,0 0 0 0 0,0 3-2 0 0,0-1 7 0 0,0 0 0 0 0,-1 0 0 0 0,0 0 1 0 0,0 0-1 0 0,-1 0 0 0 0,0 0 0 0 0,0 0 0 0 0,0 0 1 0 0,-2 3-8 0 0,2-5 6 0 0,-1 0 1 0 0,0 0 0 0 0,0 0 0 0 0,-1-1 0 0 0,1 1 0 0 0,-1-1 0 0 0,0 0 0 0 0,0 0 0 0 0,0 1-7 0 0,-13 15 2 0 0,0 2-74 0 0,-1-2 49 0 0,10-13 32 0 0,1-1 0 0 0,-1 1-1 0 0,0-1 1 0 0,-1 0 0 0 0,1-1-1 0 0,-1 0 1 0 0,0 0 0 0 0,-2 0-9 0 0,-24 6 1 0 0,26-8 0 0 0,-1-1 1 0 0,1 0-1 0 0,-1 0 1 0 0,1 0-1 0 0,-1-1 1 0 0,0-1-1 0 0,-5 0-1 0 0,-17-3 50 0 0,23 4-47 0 0,0-1 0 0 0,0 0 0 0 0,0 0-1 0 0,0-1 1 0 0,-4-1-3 0 0,-31-14 54 0 0,40 15-62 0 0,1 1 1 0 0,0 0 0 0 0,0-1 0 0 0,0 1 0 0 0,0-1 0 0 0,0 1 0 0 0,0-1-1 0 0,0 0 1 0 0,0-1 7 0 0,-9-6-97 0 0,0-1-345 0 0,8 6 302 0 0,1 1-44 0 0,1 0-59 0 0,2-1-76 0 0,3-3-167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3:27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12464 0 0,'0'0'281'0'0,"0"0"40"0"0,0 0 22 0 0,0 0-143 0 0,0 0-96 0 0,0 0 35 0 0,0 0 35 0 0,0 0 33 0 0,0 0 8 0 0,0 0-21 0 0,0 0-88 0 0,0 0-33 0 0,0 0-74 0 0,0 0-92 0 0,0 0-88 0 0,0 0 43 0 0,0 0-36 0 0,0 0-39 0 0,0 0-38 0 0,0 0-350 0 0,0 0 77 0 0,0 0-51 0 0,0 0-686 0 0,0 0-544 0 0,0 0-1031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7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9408 0 0,'0'0'273'0'0,"0"0"-5"0"0,0 0-200 0 0,2 0-40 0 0,9 4 390 0 0,2-2 67 0 0,1-1 112 0 0,22 0 862 0 0,-23-2-968 0 0,1 1-10 0 0,-1 0-69 0 0,6 0 84 0 0,1-2-56 0 0,0 0-55 0 0,1-1-55 0 0,-1-2-52 0 0,-1-2-51 0 0,-1-2-51 0 0,-2-2-49 0 0,-14 9-98 0 0,-1 0-1 0 0,1 0 1 0 0,0 0-1 0 0,0 0 1 0 0,-1 0-1 0 0,1 0 0 0 0,-1-1-28 0 0,1 0 17 0 0,-1 1-1 0 0,-1 0 1 0 0,1 0-1 0 0,0-1 1 0 0,0 1-1 0 0,-1 0 0 0 0,1-3-16 0 0,-1 3 4 0 0,0 0-1 0 0,0 1 0 0 0,0-1 1 0 0,0 0-1 0 0,-1 0 0 0 0,1 0 0 0 0,0 0 1 0 0,-1 0-1 0 0,0-1-3 0 0,0 2-5 0 0,1-1 0 0 0,-1 1 0 0 0,0-1-1 0 0,0 1 1 0 0,0-1 0 0 0,0 1 0 0 0,0 0 0 0 0,0 0 0 0 0,0-1-1 0 0,0 1 1 0 0,-2-1 5 0 0,-3-4-42 0 0,0-2-56 0 0,5 6 70 0 0,-1 0 0 0 0,1 1 1 0 0,0-1-1 0 0,-1 0 0 0 0,1 1 0 0 0,-1-1 0 0 0,1 1 0 0 0,-1 0 0 0 0,0-1 0 0 0,1 1 0 0 0,-2 0 28 0 0,-16-5-197 0 0,0 4 59 0 0,16 3 123 0 0,0-1 0 0 0,0 1 0 0 0,0-1 1 0 0,0 1-1 0 0,0 0 0 0 0,0 0 0 0 0,1 0 1 0 0,-1 0-1 0 0,0 1 0 0 0,1-1 0 0 0,-1 1 1 0 0,1-1-1 0 0,-1 1 0 0 0,1 0 0 0 0,0 0 1 0 0,0 0-1 0 0,0 0 0 0 0,-2 3 15 0 0,-6 7-69 0 0,-9 14-48 0 0,17-22 105 0 0,0 0 1 0 0,0 0 0 0 0,0 0-1 0 0,1 0 1 0 0,-1 0 0 0 0,0 4 11 0 0,0 2 9 0 0,0 0-26 0 0,0 0-1 0 0,1 0 0 0 0,-1 6 18 0 0,4 4 41 0 0,8 24 174 0 0,0-17-110 0 0,0-6-53 0 0,4-2-43 0 0,1-5 208 0 0,10-2-21 0 0,-8-8-129 0 0,-14-4-39 0 0,1 0 0 0 0,-1 0 0 0 0,0 0 0 0 0,1 0 0 0 0,-1-1 0 0 0,0 1 0 0 0,1-1 0 0 0,-1 0 0 0 0,0 0 0 0 0,2-1-28 0 0,6-4 56 0 0,0 0-42 0 0,-3 0-47 0 0,0-1-50 0 0,0 0-58 0 0,0-1-70 0 0,-1 1-77 0 0,-1-1-88 0 0,1 0-96 0 0,-2 1-106 0 0,-3 5 208 0 0,-1 1-53 0 0,0-1-47 0 0,1 0-42 0 0,-1 0-149 0 0,0 0-41 0 0,1 0-180 0 0,0-2-485 0 0,-2 4 1360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4:50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6296 0 0,'0'0'184'0'0,"0"0"65"0"0,0 0 150 0 0,0 0 66 0 0,0 0 14 0 0,0 0-14 0 0,0 0-60 0 0,0 0-21 0 0,0 0-6 0 0,0 0-6 0 0,0 0-16 0 0,0 0-4 0 0,0 0 0 0 0,0 0-7 0 0,0 0-29 0 0,0 0-17 0 0,0 0-3 0 0,1 2-18 0 0,4 12 39 0 0,-2 2-37 0 0,0 3 20 0 0,-1 12 104 0 0,2 21 297 0 0,-1-31-427 0 0,-2 0-41 0 0,0-8-37 0 0,0-1 0 0 0,0 0 1 0 0,4 9-197 0 0,11 53 662 0 0,-14-65-553 0 0,1 1 0 0 0,-2 0 1 0 0,0-1-1 0 0,0 1 0 0 0,0 1-109 0 0,2 25 279 0 0,-3-31-232 0 0,0-1 0 0 0,0 0 0 0 0,0 1 0 0 0,0-1 0 0 0,-2 4-47 0 0,0 14 173 0 0,1 3 34 0 0,-1-8-59 0 0,2-5 17 0 0,-9 18 17 0 0,8-25-145 0 0,-2-1-31 0 0,1-1 15 0 0,1 1 29 0 0,0 1 26 0 0,1 1 40 0 0,1-4-62 0 0,2 5-33 0 0,1-1 31 0 0,3-2-54 0 0,-4-3 5 0 0,13 5-3 0 0,-4-3 0 0 0,6 1 0 0 0,1 0 0 0 0,0-2 0 0 0,11 1 0 0 0,3-2 0 0 0,-12-2 0 0 0,-1 2 0 0 0,3 1 0 0 0,-2 1 9 0 0,-4 0-73 0 0,-2 0-35 0 0,-9-2 29 0 0,-1 0-330 0 0,0 0-1 0 0,1 1 1 0 0,-1 0-1 0 0,0 0 1 0 0,0 1 400 0 0,5 1-850 0 0,0-1-91 0 0,-8-2-393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4:53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6648 0 0,'0'0'149'0'0,"0"0"23"0"0,0 0 12 0 0,0 0 41 0 0,0 0 149 0 0,0 0-24 0 0,1 1-112 0 0,-1 1-104 0 0,1-1-44 0 0,2 6 102 0 0,-1-5-56 0 0,-1 1 103 0 0,-1-3-67 0 0,1 1 43 0 0,3 10 212 0 0,0-1-46 0 0,0 1-41 0 0,1 0-40 0 0,-2 0-36 0 0,1 0-33 0 0,4 11 144 0 0,-2-2-121 0 0,0 0-61 0 0,-1-1-53 0 0,12 59 325 0 0,-11-49-349 0 0,6 15 16 0 0,-5-16 133 0 0,5 29-265 0 0,-2-4 244 0 0,-4-26-94 0 0,-1 2 39 0 0,2 5 71 0 0,-2-13-56 0 0,-3-14-155 0 0,0-2 34 0 0,3-2 163 0 0,-5-3-213 0 0,1 0 0 0 0,-1-1 0 0 0,1 1 0 0 0,0-1 1 0 0,-1 1-1 0 0,1-1 0 0 0,-1 1 0 0 0,1-1 0 0 0,-1 1 0 0 0,1-1 0 0 0,-1 1 0 0 0,0-1 0 0 0,1 1 0 0 0,-1-1 0 0 0,0 0 0 0 0,1 1 1 0 0,-1-1-1 0 0,0 0 0 0 0,0 0-33 0 0,5-11 328 0 0,-3 5-213 0 0,0 0-46 0 0,0 0-70 0 0,-1 4-46 0 0,-1 1-35 0 0,4-13 123 0 0,1 1-1 0 0,0-1 1 0 0,1 1-1 0 0,8-13-40 0 0,-2 2 9 0 0,-9 21-12 0 0,-1 0 1 0 0,0 0 0 0 0,1 0 0 0 0,0 0 0 0 0,0 0-1 0 0,3-3 3 0 0,-3 4-9 0 0,0 1 0 0 0,0-1 0 0 0,1 1 0 0 0,-1-1-1 0 0,1 1 1 0 0,-1 0 0 0 0,1 0 0 0 0,0 0 0 0 0,0 1-1 0 0,0-1 1 0 0,2 1 9 0 0,-2 0-9 0 0,-1 0 0 0 0,1 1-1 0 0,-1 0 1 0 0,1-1 0 0 0,-1 1 0 0 0,0 1-1 0 0,1-1 1 0 0,-1 0 0 0 0,1 1-1 0 0,-1 0 1 0 0,1 0 0 0 0,-1 0 0 0 0,3 1 9 0 0,-2 0-6 0 0,-1 0 0 0 0,1 0 0 0 0,-1 0 0 0 0,0 0 0 0 0,0 1 0 0 0,0-1 0 0 0,0 1 0 0 0,2 2 6 0 0,-1-1-5 0 0,-1 0-1 0 0,-1 0 1 0 0,1 1 0 0 0,0-1 0 0 0,-1 1-1 0 0,0-1 1 0 0,0 1 0 0 0,0 0 0 0 0,-1-1 0 0 0,0 1-1 0 0,0 0 1 0 0,0 1 5 0 0,2 34-25 0 0,-4-12 36 0 0,0-22-11 0 0,-1 1 0 0 0,0 0 0 0 0,0-1 0 0 0,0 1 0 0 0,0-1 0 0 0,-1 1 0 0 0,-4 4 0 0 0,-1 6 0 0 0,3-7 4 0 0,-1-1 0 0 0,-1 1 1 0 0,0-1-1 0 0,0-1 1 0 0,-1 1-1 0 0,0-1 1 0 0,-5 4-5 0 0,-4 5 33 0 0,9-11-94 0 0,0 0 50 0 0,4-4 32 0 0,0 1-1 0 0,0-1 0 0 0,-1 0 0 0 0,1-1 0 0 0,-1 1 0 0 0,1-1 0 0 0,-1 1 0 0 0,1-2 0 0 0,-4 2-20 0 0,0-2-3 0 0,-1-1-32 0 0,1-1-43 0 0,1-1-50 0 0,0-1-59 0 0,1-2-68 0 0,1-1-76 0 0,1-2-85 0 0,3 5 154 0 0,0 3 135 0 0,1 0-32 0 0,0 0-10 0 0,-1-1-36 0 0,1 1-40 0 0,-1 0-46 0 0,1 0-43 0 0,0 0-45 0 0,-1 0-38 0 0,1-1-36 0 0,-1 1-129 0 0,1-1-33 0 0,-2-2-1351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4:53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8752 0 0,'2'0'197'0'0,"2"1"14"0"0,0-1-45 0 0,1 0-40 0 0,-1 1-35 0 0,7 1 25 0 0,5 1-72 0 0,-7-1-2 0 0,0 0 64 0 0,-3-1 20 0 0,0 0 59 0 0,-1-1 22 0 0,0 1 56 0 0,0-1 62 0 0,0 0 70 0 0,-1 0 46 0 0,0 0-80 0 0,0 0-70 0 0,0 0-58 0 0,1-1-28 0 0,-1 1-44 0 0,8-4 241 0 0,-7 2-191 0 0,-2 1-49 0 0,0-1 39 0 0,-1 2 123 0 0,-1-1-106 0 0,1 1-42 0 0,1-2 69 0 0,0-2-95 0 0,2-3-81 0 0,-1 2 1 0 0,-2 3 74 0 0,0-2 2 0 0,-3-6-77 0 0,-2 0-61 0 0,2 7 30 0 0,0 1-31 0 0,-1 1-1 0 0,1 0 1 0 0,0-1 0 0 0,0 1 0 0 0,0 0 0 0 0,-1-1 0 0 0,1 1-1 0 0,-1 0 1 0 0,1 0 0 0 0,-1 0 0 0 0,1 1 0 0 0,-1-1-1 0 0,-1 0-6 0 0,0-1 6 0 0,0 1 0 0 0,0 1 0 0 0,0-1 1 0 0,0 0-1 0 0,-1 1 0 0 0,1 0 0 0 0,0-1 0 0 0,-1 1-6 0 0,2 0 0 0 0,-1 0 1 0 0,0 1-1 0 0,1-1 1 0 0,-1 0-1 0 0,0 1 1 0 0,1-1-1 0 0,-1 1 1 0 0,1 0-1 0 0,-1 0 1 0 0,1 0-1 0 0,-1 0 1 0 0,1 0-1 0 0,0 1 1 0 0,-1-1-1 0 0,1 1 1 0 0,0-1-1 0 0,0 1 1 0 0,0 0-1 0 0,0 0 1 0 0,0 0-1 0 0,-8 14-6 0 0,6-9-12 0 0,0 1-1 0 0,0-1 0 0 0,0 1 0 0 0,0 2 19 0 0,1 5 9 0 0,-1 10-46 0 0,-2 17 1 0 0,6-37 36 0 0,0 1 0 0 0,0-1 0 0 0,1 1 0 0 0,0-1 0 0 0,0 1 1 0 0,0-1-1 0 0,0 1 0 0 0,4 19 0 0 0,4-13 0 0 0,-5-8 0 0 0,0 0 0 0 0,0 0 0 0 0,1-1 0 0 0,-1 1 0 0 0,1-1 0 0 0,0 0 0 0 0,0 0 0 0 0,0 0 0 0 0,1-1 0 0 0,-1 0 0 0 0,0 0 0 0 0,1 0 0 0 0,0-1 0 0 0,-1 0 0 0 0,1 0 0 0 0,0 0 0 0 0,0-1 0 0 0,-1 1 0 0 0,1-2 0 0 0,2 1 0 0 0,3-1-82 0 0,14-4 80 0 0,-18 4-49 0 0,1-1-70 0 0,-2 1-72 0 0,1-1-100 0 0,0 1-117 0 0,-3 0 153 0 0,0 0-36 0 0,-3 1-47 0 0,1 0-53 0 0,0-1-45 0 0,-1 1-40 0 0,1 0-141 0 0,0-1-40 0 0,1 1-170 0 0,1-1-457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4:54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5 6504 0 0,'0'0'190'0'0,"0"0"-49"0"0,0 0-8 0 0,0 0 48 0 0,0 0 152 0 0,0 0 283 0 0,0 0 22 0 0,0 0-28 0 0,0 0-374 0 0,1 0-63 0 0,-1 0-51 0 0,0 0-43 0 0,1 1-14 0 0,1-1-59 0 0,-1 1 21 0 0,0-1 51 0 0,1 1 77 0 0,-2-1-17 0 0,1 0 41 0 0,-1 1 47 0 0,1-1 52 0 0,6 7 49 0 0,10 11 552 0 0,-13-11-643 0 0,0 0-44 0 0,6 10 175 0 0,-2 1-71 0 0,1-1-60 0 0,0 0-50 0 0,5 15 59 0 0,-3-4 195 0 0,6 21-440 0 0,-5-5 199 0 0,20 80 552 0 0,-21-71-479 0 0,-6-35-178 0 0,0 0-38 0 0,5 23-16 0 0,-5-11 34 0 0,0 11 29 0 0,-3-34-103 0 0,-1-6-41 0 0,-1-1-29 0 0,0 0-49 0 0,0 0-123 0 0,0 0-221 0 0,0 0-15 0 0</inkml:trace>
  <inkml:trace contextRef="#ctx0" brushRef="#br0" timeOffset="253.48">1 389 6160 0 0,'0'0'133'0'0,"0"0"23"0"0,0 0 13 0 0,2-1-18 0 0,6-2-184 0 0,1 0 50 0 0,4-2 93 0 0,1 0 87 0 0,-4 1-2 0 0,1-1 33 0 0,9-6 298 0 0,29-21 435 0 0,-27 17-553 0 0,1 1-55 0 0,0 0-81 0 0,1 0-106 0 0,44-28 145 0 0,-39 23-267 0 0,-15 10-63 0 0,0 1-36 0 0,-10 6 44 0 0,3-2-69 0 0,-2 1-64 0 0,-1 0-62 0 0,0 1-102 0 0,-2 0 77 0 0,1 1-37 0 0,1-2-362 0 0,1-1-252 0 0,2-1-584 0 0</inkml:trace>
  <inkml:trace contextRef="#ctx0" brushRef="#br0" timeOffset="586.52">467 0 7024 0 0,'1'2'157'0'0,"2"3"-61"0"0,-1-4-67 0 0,-1 1 1 0 0,0-1-1 0 0,0 1 1 0 0,0-1-1 0 0,0 1 0 0 0,0 0 1 0 0,0-1-1 0 0,0 1 1 0 0,-1 0-1 0 0,1 0 1 0 0,-1 0-1 0 0,1 0 1 0 0,-1-1-1 0 0,0 1 0 0 0,1 1-29 0 0,0 14-17 0 0,3 0 40 0 0,2 0 60 0 0,0 0 76 0 0,-2-6-15 0 0,0-1 41 0 0,0 0 44 0 0,-2 1 49 0 0,0-5-145 0 0,3 14 295 0 0,0 0-38 0 0,9 18 305 0 0,-6-16-326 0 0,-1 1 50 0 0,-2 2 340 0 0,-1-1 0 0 0,-1 6-759 0 0,1 4 615 0 0,-3-13-266 0 0,1 1-71 0 0,2 19 262 0 0,3 15 191 0 0,-6-34-350 0 0,-1-20-205 0 0,0-2 0 0 0,0 0-18 0 0,0 0-64 0 0,0 0 0 0 0,1-4 45 0 0,2-2-64 0 0,2-4-27 0 0,4-24 15 0 0,3 1-33 0 0,2 2-36 0 0,3 0-37 0 0,2 2-39 0 0,3 2-40 0 0,2 2-42 0 0,4 1-44 0 0,18-8-231 0 0,-37 27 351 0 0,-1 0 0 0 0,1 1 0 0 0,0 1 0 0 0,8-3 88 0 0,-12 4-27 0 0,1 1 0 0 0,-1 0 0 0 0,0 0 0 0 0,0 1 0 0 0,0-1 0 0 0,1 1 0 0 0,-1 0 0 0 0,0 1 0 0 0,2 0 27 0 0,20 7-74 0 0,-23-5 66 0 0,1-1 1 0 0,-1 1-1 0 0,0 0 1 0 0,0 0-1 0 0,1 1 8 0 0,0 1-19 0 0,-1-1-1 0 0,1 1 1 0 0,-1 1 0 0 0,1-1-1 0 0,-2 1 1 0 0,2 2 19 0 0,-1-2-12 0 0,-1 1 0 0 0,0-1 0 0 0,-1 1 0 0 0,1 0 0 0 0,0 4 12 0 0,0 9-14 0 0,0 0 1 0 0,-1 0-1 0 0,-2 0 1 0 0,0 7 13 0 0,0-26-78 0 0,0-1-36 0 0,0 0-166 0 0,0 0-28 0 0,0 0-4 0 0</inkml:trace>
  <inkml:trace contextRef="#ctx0" brushRef="#br0" timeOffset="925.45">1235 481 5960 0 0,'1'0'112'0'0,"-1"0"-47"0"0,8 0 39 0 0,3 0 95 0 0,-1 0-96 0 0,1-1-66 0 0,15-5-35 0 0,-17 3 48 0 0,8-3 269 0 0,0 0 335 0 0,0-1 0 0 0,7-4-654 0 0,0-4 477 0 0,0-4 83 0 0,1 0-79 0 0,-3 1-80 0 0,12-8 159 0 0,-32 24-537 0 0,1 0-1 0 0,-1 0 1 0 0,1 0-1 0 0,-1-1 1 0 0,0 1-1 0 0,0-1 1 0 0,0 0-1 0 0,-1 1 1 0 0,1-1-1 0 0,0 0 1 0 0,-1 0-23 0 0,4-9 51 0 0,-2-1-38 0 0,-4 6 49 0 0,1 5-43 0 0,-1 1 0 0 0,0 0 0 0 0,0-1 0 0 0,1 1 0 0 0,-1 0 0 0 0,0 0 0 0 0,0 0 0 0 0,0-1 0 0 0,0 1 0 0 0,0 0 0 0 0,0 0 0 0 0,-1 1 0 0 0,1-1 0 0 0,0 0 0 0 0,0 0 0 0 0,-1 1 0 0 0,1-1 0 0 0,0 0 0 0 0,-1 1 0 0 0,1-1 0 0 0,-1 1 0 0 0,0 0-19 0 0,0 0 24 0 0,-1 0 0 0 0,1 0 0 0 0,-1 0 0 0 0,1 0 0 0 0,0 1 0 0 0,-1-1 0 0 0,1 1 0 0 0,-1 0 0 0 0,1-1 0 0 0,0 1 0 0 0,0 0 0 0 0,0 1 0 0 0,-1-1-24 0 0,-5 4 76 0 0,0 1 0 0 0,0 0 0 0 0,1 0 0 0 0,0 1 0 0 0,0 0 0 0 0,-5 6-76 0 0,1 2 100 0 0,-9 28 189 0 0,11-17-187 0 0,7-20-86 0 0,1 0 1 0 0,-1 1 0 0 0,2-1-1 0 0,-1 1 1 0 0,0-1-1 0 0,1 0 1 0 0,1 2-17 0 0,-1 1 40 0 0,1-1-1 0 0,0 1 1 0 0,1-1 0 0 0,0 0-1 0 0,0 0 1 0 0,1 0 0 0 0,0 0-1 0 0,2 3-39 0 0,-2-6 10 0 0,0 0 0 0 0,0-1-1 0 0,1 1 1 0 0,-1 0 0 0 0,1-1 0 0 0,0 0-1 0 0,1 0 1 0 0,-1 0 0 0 0,1-1-1 0 0,0 1 1 0 0,0-1 0 0 0,0 0 0 0 0,0 0-1 0 0,0-1 1 0 0,3 1-10 0 0,5 2 30 0 0,0 0-1 0 0,0-2 1 0 0,6 1-30 0 0,19 3 23 0 0,-28-6-74 0 0,0 0-106 0 0,1 0-111 0 0,1-1-117 0 0,-1 0-124 0 0,-5-1 207 0 0,-1 1-33 0 0,1 0-34 0 0,-1-1-35 0 0,1 1-35 0 0,-1-1-36 0 0,8-1-1153 0 0,6-2-936 0 0,-19 4 2562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4:52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38 6336 0 0,'0'0'141'0'0,"0"0"23"0"0,0 0 11 0 0,0 0 68 0 0,0 0-115 0 0,-1 0-88 0 0,1 0-48 0 0,-1 1-154 0 0,1 0 124 0 0,0-1 80 0 0,0 1 25 0 0,-1-1 37 0 0,1 0 25 0 0,0 1 38 0 0,0-1 42 0 0,0 0 47 0 0,0 1 50 0 0,0-1 55 0 0,0 1 58 0 0,0-1 62 0 0,0 2-455 0 0,-1 1 77 0 0,1 1 162 0 0,-1 1 88 0 0,-1 2 230 0 0,2-1-235 0 0,-1-2-127 0 0,1 0-96 0 0,0 4 167 0 0,-1 0-49 0 0,0 8 130 0 0,-2 19 228 0 0,5 1-312 0 0,2 1-78 0 0,0 15 20 0 0,-2-34-75 0 0,1 1 1 0 0,3 12-157 0 0,3 24 255 0 0,0 24 71 0 0,4 48 284 0 0,-11-108-500 0 0,3 69 422 0 0,-3-70-485 0 0,1 5 41 0 0,-3-22-83 0 0,0 0 0 0 0,0 0 0 0 0,0 0-1 0 0,0 0 1 0 0,-1 0 0 0 0,1 0 0 0 0,0 0-1 0 0,-1 0 1 0 0,1 0 0 0 0,-1 0 0 0 0,1 0-1 0 0,-1 0 1 0 0,1-1 0 0 0,-1 1 0 0 0,1 0-1 0 0,-1 0 1 0 0,0 0 0 0 0,1-1 0 0 0,-1 1-5 0 0,0-1 0 0 0,1 1 1 0 0,0-1 0 0 0,0 0 0 0 0,-1 0-1 0 0,1 0 1 0 0,0 0 0 0 0,0 0 0 0 0,0 1 0 0 0,-1-1-1 0 0,1 0 1 0 0,0 0 0 0 0,-1 0 0 0 0,1 0 0 0 0,0 0-1 0 0,0 0 1 0 0,-1 0 0 0 0,1 0 0 0 0,0 0 0 0 0,0 0-1 0 0,-1 0 1 0 0,1 0 0 0 0,0 0 0 0 0,0 0 0 0 0,-1 0-1 0 0,1-1 1 0 0,0 1 0 0 0,0 0 0 0 0,-1 0 0 0 0,1 0-1 0 0,0 0 1 0 0,0 0 0 0 0,0-1 0 0 0,-1 1 0 0 0,1 0-1 0 0,0 0 1 0 0,0 0 0 0 0,0-1 0 0 0,-1 1 0 0 0,1 0-1 0 0,0 0 0 0 0,-2-3-38 0 0,1 0-43 0 0,0 1-29 0 0,0-1-44 0 0,-1 0-53 0 0,2 0-58 0 0,-1 0-67 0 0,0 0-73 0 0,0 1-79 0 0,1-1-88 0 0,-1 2 138 0 0,1 0-43 0 0,0 0-47 0 0,-1 0-47 0 0,-1-5-1365 0 0,0-2-1101 0 0</inkml:trace>
  <inkml:trace contextRef="#ctx0" brushRef="#br0" timeOffset="480.2">0 74 6392 0 0,'0'0'141'0'0,"0"0"23"0"0,0 0 12 0 0,2 0-24 0 0,4 0-187 0 0,-1-1 69 0 0,1-1 61 0 0,0 0 52 0 0,1-1 87 0 0,0 0 49 0 0,14-10 719 0 0,-8 5-342 0 0,-4 4-297 0 0,-4 1-6 0 0,-1 1-93 0 0,0-1-73 0 0,0 1-56 0 0,6-5 143 0 0,-4 5-123 0 0,7-6 226 0 0,0 1 28 0 0,-4 4-182 0 0,10 2 30 0 0,-1 2-71 0 0,-1 3-58 0 0,0 2-47 0 0,3 4-25 0 0,-11-4-31 0 0,1 1-1 0 0,-1-1 0 0 0,5 7-24 0 0,-7-7 23 0 0,0 1-1 0 0,-1 0 1 0 0,0 0-1 0 0,4 7-22 0 0,3 8 89 0 0,-4 3 42 0 0,-5-11-59 0 0,-1-6-25 0 0,0 0 0 0 0,-1 0 0 0 0,0 0 0 0 0,-1 0 0 0 0,0 1 0 0 0,0-1 0 0 0,-1 0 1 0 0,0 1-1 0 0,0 0-47 0 0,-2 12 89 0 0,2-12-33 0 0,-1 0 0 0 0,-1 0-1 0 0,1 0 1 0 0,-1 0 0 0 0,-2 6-56 0 0,-1-3 47 0 0,-14 35 115 0 0,16-43-148 0 0,1 0 0 0 0,-1 1 0 0 0,0-1 0 0 0,0 0 1 0 0,0 0-1 0 0,0-1 0 0 0,-1 1 0 0 0,-2 2-14 0 0,-13 9 54 0 0,12-8-28 0 0,-1-1 0 0 0,0 0 0 0 0,0-1 0 0 0,0 0 1 0 0,-1 0-1 0 0,-4 1-26 0 0,-2 0 81 0 0,6-4-43 0 0,-2-3-28 0 0,4 0 2 0 0,-9 1 36 0 0,11 0-43 0 0,2 0-4 0 0,3 0-1 0 0,-1 0 0 0 0,1 0 0 0 0,0 0 0 0 0,0 0 0 0 0,0 0 0 0 0,0 0 0 0 0,0 0 0 0 0,0 0 0 0 0,0 0 0 0 0,-1 0 0 0 0,1 0 0 0 0,0 0 0 0 0,0 0 0 0 0,0 0 0 0 0,0 0 0 0 0,0 0 0 0 0,0 1 0 0 0,0-1 0 0 0,0 0 0 0 0,0 0 0 0 0,-1 0 0 0 0,1 0 0 0 0,0 0 0 0 0,0 0 0 0 0,0 0 0 0 0,0 0 0 0 0,0 0 0 0 0,0 0 0 0 0,0 0 0 0 0,0 1 0 0 0,0-1 0 0 0,0 0 0 0 0,0 0 0 0 0,0 0 0 0 0,0 0 0 0 0,0 0 0 0 0,0 0 0 0 0,0 0 0 0 0,0 0 0 0 0,0 1 0 0 0,0-1 0 0 0,0 0 0 0 0,0 0 0 0 0,0 0 0 0 0,0 0 0 0 0,0 0 0 0 0,0 0 0 0 0,0 0 0 0 0,0 1 0 0 0,4 6 0 0 0,7 5 0 0 0,52 38-5 0 0,-32-25 19 0 0,1 0 51 0 0,-10-9 23 0 0,-1 0 46 0 0,-6-6 3 0 0,0-1 1 0 0,1-1 0 0 0,16 6-138 0 0,-5-3 109 0 0,1 0-32 0 0,-26-10-72 0 0,7 2-37 0 0,4 2 62 0 0,20 7 144 0 0,-21-9-174 0 0,-2 0-61 0 0,1 0-75 0 0,-1-1-92 0 0,1 0-110 0 0,-9-1 103 0 0,0-1-40 0 0,2 1-378 0 0,0-1 85 0 0,0 0-53 0 0,3 1-732 0 0,3-1-573 0 0,6 0-1090 0 0,-16 0 3010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4:51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54 563 6648 0 0,'0'0'149'0'0,"1"0"22"0"0,0 0-58 0 0,3 0-21 0 0,6-1 47 0 0,-7 1-113 0 0,14-4-20 0 0,-8 0 58 0 0,-1 0 175 0 0,5-2 205 0 0,15-12 733 0 0,-19 10-785 0 0,-1-1-56 0 0,0 0-77 0 0,-3-2-104 0 0,-1 2 46 0 0,1 1-41 0 0,2-2 14 0 0,-7 8-152 0 0,1 1-1 0 0,0-1 1 0 0,-1 1-1 0 0,1-1 0 0 0,-1 1 1 0 0,1-1-1 0 0,-1 1 1 0 0,0-1-1 0 0,0 0 1 0 0,0 0-22 0 0,2-11 75 0 0,-2 12-73 0 0,0-1 1 0 0,0 1-1 0 0,0 0 1 0 0,0-1 0 0 0,0 1-1 0 0,0 0 1 0 0,0-1-1 0 0,0 1 1 0 0,0 0-1 0 0,0-1 1 0 0,-1 1 0 0 0,1 0-1 0 0,-1-2-2 0 0,-6-5 52 0 0,-3-1 13 0 0,-1 3 43 0 0,-3 2 62 0 0,-8 3 131 0 0,1 7-1 0 0,7 0-133 0 0,3 1-62 0 0,1 2-44 0 0,8-7-55 0 0,-24 25 119 0 0,12-4 17 0 0,2 5-31 0 0,-2 17-94 0 0,7-22-15 0 0,7-21-2 0 0,-1 1 0 0 0,0 0 0 0 0,1-1 0 0 0,0 1 0 0 0,0 0 0 0 0,0-1 0 0 0,0 2 0 0 0,4 20 45 0 0,12 24 144 0 0,-13-40-135 0 0,3 0 71 0 0,6 0-29 0 0,-5-3-21 0 0,17 8 178 0 0,1-5-60 0 0,2-6-49 0 0,0-5-40 0 0,-18 1-79 0 0,0 0 0 0 0,-1-1-1 0 0,1 0 1 0 0,-1-1 0 0 0,0 0-1 0 0,1 0 1 0 0,-2 0 0 0 0,1-1-1 0 0,0 0 1 0 0,5-6-25 0 0,-2 1 48 0 0,-1-1-39 0 0,1 0-48 0 0,-1 0-58 0 0,-1-1-68 0 0,-1 0-78 0 0,0 0-88 0 0,-1-1-98 0 0,-1-2-33 0 0</inkml:trace>
  <inkml:trace contextRef="#ctx0" brushRef="#br0" timeOffset="484.02">574 0 6176 0 0,'0'0'177'0'0,"0"0"-33"0"0,0 0 11 0 0,0 0 71 0 0,0 0 209 0 0,0 0 382 0 0,0 0 30 0 0,0 0-345 0 0,0 0-199 0 0,0 0-41 0 0,0 0 76 0 0,0 0 173 0 0,0 0-20 0 0,0 2-31 0 0,0 0-386 0 0,-1 19 677 0 0,-1-13-544 0 0,0 0-45 0 0,-3 13 256 0 0,4 2-84 0 0,3 0-73 0 0,2 0-60 0 0,1 9 9 0 0,-3-20-100 0 0,1 0 0 0 0,0 0-1 0 0,1 0 1 0 0,0 0 0 0 0,3 4-110 0 0,11 34 382 0 0,-8-13-15 0 0,7 16 110 0 0,3 9 92 0 0,-14-44-416 0 0,-3-9-62 0 0,-1-1 0 0 0,1 1 0 0 0,-2 0 0 0 0,1-1 0 0 0,-1 1 0 0 0,0 6-91 0 0,0 8 117 0 0,6 9-4 0 0,-6-29-102 0 0,-1 0 0 0 0,1 0 0 0 0,-1 0 0 0 0,1 1 0 0 0,-1-1 0 0 0,0 0 0 0 0,0 0 0 0 0,-1 1-11 0 0,1 19 65 0 0,3-1 18 0 0,0-13-24 0 0,-1-5-4 0 0,1 3-34 0 0,0-5 22 0 0,-2-2-52 0 0,1 0 0 0 0,-1 0 0 0 0,1 0 0 0 0,-1 0 0 0 0,1 0 0 0 0,0 0 0 0 0,-1 0 1 0 0,1-1-1 0 0,-1 1 0 0 0,1 0 0 0 0,-1-1 0 0 0,0 1 0 0 0,1-1 0 0 0,-1 0 0 0 0,1 1 0 0 0,-1-1 9 0 0,4-2-57 0 0,-3 2-82 0 0,0 0 35 0 0,1-1-16 0 0,1 0 84 0 0,3-2 45 0 0,-5 2-35 0 0,0 0-38 0 0,1 0-81 0 0,-1 0-97 0 0,0 1 64 0 0,-1 0-37 0 0,0 0-42 0 0,0 0-46 0 0,1-1-48 0 0,-1 1-53 0 0,0 0-56 0 0,1 0-59 0 0,-1 0-71 0 0,0-1-69 0 0,1 1-71 0 0,-1 0-77 0 0,3-2-1147 0 0,4-2-1098 0 0,-8 5 3049 0 0</inkml:trace>
  <inkml:trace contextRef="#ctx0" brushRef="#br0" timeOffset="788.03">520 488 7080 0 0,'-2'1'157'0'0,"0"1"-101"0"0,0 0 28 0 0,1-2-13 0 0,-2 1 37 0 0,1 0 17 0 0,-1 0 38 0 0,-1 0 43 0 0,-1 1 48 0 0,15-5 192 0 0,-1-1-40 0 0,10-4 301 0 0,1-2-114 0 0,0-2-81 0 0,5-2-42 0 0,1 1-84 0 0,6-3 38 0 0,1 0-108 0 0,1 1-97 0 0,9-1-54 0 0,21-7-33 0 0,-59 22-124 0 0,53-17 11 0 0,-37 13-62 0 0,-1 1-72 0 0,-3 0-55 0 0,0 1-86 0 0,-1 0-102 0 0,1 0-117 0 0,13-2-335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6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0 129 7856 0 0,'0'0'174'0'0,"0"0"29"0"0,3 0 13 0 0,8 0-133 0 0,18-5 40 0 0,-18 2-39 0 0,-2 1 28 0 0,0 0 49 0 0,0-1 62 0 0,-1 1 74 0 0,-1 0-17 0 0,0 0 55 0 0,-1 0 59 0 0,0 0 65 0 0,1 0-49 0 0,0 0-44 0 0,0-1-39 0 0,0 1-35 0 0,7-3 192 0 0,-1 1-83 0 0,-7 2-194 0 0,0 0-34 0 0,2-1 34 0 0,0 0-41 0 0,14-6 247 0 0,-6 2-182 0 0,-2-4-70 0 0,9-4 1 0 0,-22 15-82 0 0,-1-1 0 0 0,0-1-74 0 0,0 1 0 0 0,0 0 1 0 0,0 0-1 0 0,-1 0 1 0 0,1 0-1 0 0,0 0 0 0 0,0 0 1 0 0,-1-1-1 0 0,1 1 0 0 0,-1 0 1 0 0,1 0-1 0 0,-1 0 1 0 0,1 0-1 0 0,-1 0 0 0 0,0 1 1 0 0,1-1-1 0 0,-1 0-6 0 0,0 0 7 0 0,-1 0 0 0 0,1-1 0 0 0,0 1 0 0 0,-1 1-1 0 0,1-1 1 0 0,-1 0 0 0 0,1 0 0 0 0,-1 1 0 0 0,1-1-1 0 0,-2 0-6 0 0,-2 0 18 0 0,-1 0 0 0 0,1 0 0 0 0,-1 0 0 0 0,0 1 0 0 0,-3 0-18 0 0,8 0 3 0 0,-7 0 7 0 0,0 0-1 0 0,0 1 1 0 0,0 0 0 0 0,0 1-1 0 0,-3 0-9 0 0,8-1 2 0 0,0 0 0 0 0,0 0 0 0 0,1 0-1 0 0,-1 0 1 0 0,0 1 0 0 0,0-1 0 0 0,0 1-1 0 0,1 0 1 0 0,-1 0 0 0 0,1 0 0 0 0,0 0-1 0 0,-1 0 1 0 0,1 0 0 0 0,0 1 0 0 0,0 0-2 0 0,-13 13-36 0 0,13-15 31 0 0,0 1 0 0 0,0-1 0 0 0,1 1 0 0 0,-1-1 0 0 0,1 1 0 0 0,-1 0 0 0 0,1 0 0 0 0,0 0 0 0 0,0-1 0 0 0,-1 1 0 0 0,1 1 5 0 0,-5 16-47 0 0,-5 9 41 0 0,7-20 7 0 0,1-1-1 0 0,-1 0 1 0 0,1 1 0 0 0,1 0 0 0 0,-1-1 0 0 0,1 1 0 0 0,1 0 0 0 0,-1 0 0 0 0,2 0 0 0 0,-1 1 0 0 0,1 5-1 0 0,0-8 32 0 0,0-1 0 0 0,1 1-1 0 0,0 0 1 0 0,0-1 0 0 0,0 1 0 0 0,2 3-32 0 0,-1-4 16 0 0,0 0-1 0 0,0 0 1 0 0,0-1 0 0 0,1 1 0 0 0,0-1 0 0 0,3 4-16 0 0,18 15 29 0 0,-17-18-28 0 0,0 0-1 0 0,1 0 1 0 0,0-1 0 0 0,8 3-1 0 0,-6-3 16 0 0,1-1 1 0 0,-1 0-1 0 0,1-1 1 0 0,2 0-17 0 0,6 1-2 0 0,-14-2-152 0 0,1-1 56 0 0,-1 1 48 0 0,0-1 42 0 0,2 0 54 0 0,1 0 50 0 0,14-3 333 0 0,-12 0-305 0 0,-2 1-104 0 0,0-1-111 0 0,-4 2-6 0 0,0-1-40 0 0,0 1-44 0 0,0-1-47 0 0,0 1-52 0 0,0-1-55 0 0,0 0-60 0 0,0 0-63 0 0,0 1-68 0 0,0-1-71 0 0,0 0-75 0 0,0 0-79 0 0,-3 2 488 0 0,6-3-1603 0 0,3-2-1062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8.0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7744 0 0,'0'0'174'0'0,"0"0"29"0"0,0 0 12 0 0,1 2-53 0 0,2 3-108 0 0,-1 0-31 0 0,0 1 44 0 0,0-1 39 0 0,0 1 33 0 0,0 0 68 0 0,-1 1 33 0 0,5 14 605 0 0,-1-1-46 0 0,-1-7-345 0 0,-1-2-168 0 0,1-1-114 0 0,6 24 573 0 0,-3 1-74 0 0,-2 1-57 0 0,-2-1-44 0 0,5 41 572 0 0,-3-45 108 0 0,-1 31-1250 0 0,-3 0 725 0 0,0-48-547 0 0,1 1-48 0 0,2 13 25 0 0,-1-2-39 0 0,1-11-76 0 0,-3-13 13 0 0,-1-2-29 0 0,0 0-63 0 0,0 0-66 0 0,0 0-113 0 0,0 0-20 0 0,0-1 21 0 0,0 1 36 0 0,0-1-92 0 0,0-1 87 0 0,1-1-151 0 0,-1 2 205 0 0,1 0-39 0 0,5-10-1226 0 0,-2-3-60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8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0 145 6392 0 0,'0'0'141'0'0,"0"0"23"0"0,1 0-16 0 0,-1 0-63 0 0,1 0-47 0 0,6 0 19 0 0,-2 0-161 0 0,1-1 45 0 0,-1 1 42 0 0,0 0 39 0 0,0-1 36 0 0,0 0 32 0 0,5 0 178 0 0,-2-1 54 0 0,1 0 59 0 0,1-1 93 0 0,13-5 688 0 0,-15 4-774 0 0,5-1-224 0 0,-3 1 42 0 0,0 0 47 0 0,21-11 685 0 0,-19 7-590 0 0,1-1-98 0 0,-7 3-180 0 0,0 1-45 0 0,-4 3-17 0 0,-1 2-3 0 0,-1 0-1 0 0,1-1 1 0 0,-1 1-1 0 0,1-1 0 0 0,0 1 1 0 0,-1-1-1 0 0,1 1 1 0 0,-1-1-1 0 0,1 0 1 0 0,-1 1-1 0 0,1-1 0 0 0,-1 1 1 0 0,0-1-1 0 0,1 0 1 0 0,-1 0-1 0 0,0 1 0 0 0,1-1 1 0 0,-1 0-1 0 0,0 1 1 0 0,0-1-1 0 0,0 0 1 0 0,0 0-1 0 0,0 1 0 0 0,0-1 1 0 0,0 0-1 0 0,0 0 1 0 0,0 0-5 0 0,-4-12 101 0 0,-7-4-66 0 0,11 16-33 0 0,-4-4 40 0 0,4 4-40 0 0,0 1 0 0 0,-1-1-1 0 0,1 1 1 0 0,0-1 0 0 0,-1 1-1 0 0,1-1 1 0 0,-1 1 0 0 0,1 0-1 0 0,-1-1 1 0 0,1 1 0 0 0,-1-1 0 0 0,1 1-1 0 0,-1 0 1 0 0,1-1 0 0 0,-1 1-1 0 0,1 0 1 0 0,-1 0 0 0 0,0 0-1 0 0,1-1 1 0 0,-1 1 0 0 0,0 0 0 0 0,1 0-2 0 0,-5-1 38 0 0,4 0-35 0 0,1 1 0 0 0,0 0 0 0 0,-1 0 0 0 0,1 0 0 0 0,-1 0 1 0 0,1 0-1 0 0,-1 0 0 0 0,1 0 0 0 0,-1 0 0 0 0,1 0 1 0 0,0 0-1 0 0,-1 0 0 0 0,1 1 0 0 0,-1-1 0 0 0,1 0 0 0 0,-1 0 1 0 0,1 0-1 0 0,0 1 0 0 0,-1-1 0 0 0,1 0 0 0 0,-1 0-3 0 0,-9 13-10 0 0,7-9 6 0 0,-11 17-64 0 0,3 2 77 0 0,4 3 62 0 0,1 0 47 0 0,4-5 43 0 0,1 0 0 0 0,0 0 0 0 0,2 0 0 0 0,0 1-161 0 0,1-10 123 0 0,0 0 0 0 0,1 0 0 0 0,0 0 0 0 0,3 6-123 0 0,3 8 184 0 0,5 1 0 0 0,5-2-63 0 0,5-3-59 0 0,1-7-51 0 0,-21-14-155 0 0,-1 0 57 0 0,0 0 46 0 0,1 0 40 0 0,3-1 81 0 0,10-1 223 0 0,-12-1-269 0 0,1 1-67 0 0,-3 0-27 0 0,-1 0-37 0 0,1-1-42 0 0,0 1-45 0 0,0-1-70 0 0,0 1-64 0 0,-1-1-71 0 0,1 0-74 0 0,-1 0-83 0 0,0 0-87 0 0,0-1-94 0 0,0 1-98 0 0,2-3-853 0 0,1-2-949 0 0,-5 7 2624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9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8808 0 0,'0'0'197'0'0,"0"0"24"0"0,1 2 19 0 0,3 8-298 0 0,0 0 83 0 0,0 0 74 0 0,0 0 65 0 0,2 2 107 0 0,0 1 64 0 0,1 2 129 0 0,4 7 305 0 0,3 9 280 0 0,-9-21-740 0 0,0 0-36 0 0,1 7 150 0 0,-1 0-37 0 0,5 12 261 0 0,-5-16-258 0 0,-1 0-1 0 0,-1 0 1 0 0,1 1-389 0 0,0 3 315 0 0,0-1-62 0 0,2 5 53 0 0,-4-11-90 0 0,1 0 1 0 0,1 0-1 0 0,0 1-216 0 0,-3-8 45 0 0,0-1-1 0 0,0 0 1 0 0,1 0-1 0 0,-1 1 1 0 0,1-1 0 0 0,-1 0-1 0 0,1 0 1 0 0,0 0-1 0 0,0-1 1 0 0,0 1 0 0 0,0 0-1 0 0,0-1 1 0 0,0 1-1 0 0,1 0-44 0 0,-1-1 168 0 0,0-3 117 0 0,3-2-85 0 0,0 0-92 0 0,-2 2-71 0 0,10-18 152 0 0,-1 0-61 0 0,9-20 0 0 0,-15 28-100 0 0,-2 0-1 0 0,1-1 1 0 0,1-12-28 0 0,-1-3 72 0 0,-1 10-32 0 0,2 1-80 0 0,0 0-49 0 0,-5 14 59 0 0,0-1 0 0 0,0 0 0 0 0,0 1 0 0 0,-1-1 0 0 0,0 0-1 0 0,1 0 31 0 0,-1-7-59 0 0,0 0-63 0 0,1 2-32 0 0,0 5 69 0 0,-1 1 0 0 0,1 0 0 0 0,0 0-1 0 0,0 0 1 0 0,1 0 0 0 0,0-3 85 0 0,5-4-194 0 0,-5 7-105 0 0,1-1 112 0 0,-1-1 66 0 0,3-5-58 0 0,-3 6 61 0 0,-1 0-71 0 0,1 1-100 0 0,-1 1 99 0 0,0 0-35 0 0,0 1-38 0 0,-1-1-42 0 0,1 0-45 0 0,0 1-49 0 0,0-1-52 0 0,0 0-55 0 0,1 1-59 0 0,-1-1-62 0 0,0 0-66 0 0,0 1-69 0 0,3-3-1145 0 0,0-2-1067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7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9096 0 0,'0'7'120'0'0,"-3"1"189"0"0,1-1-46 0 0,2-2-120 0 0,0-1-64 0 0,0 0-49 0 0,3 12 3 0 0,-3 0 68 0 0,0-1 47 0 0,2 0 58 0 0,0 4 221 0 0,-1 1-50 0 0,4 25 413 0 0,3-1-57 0 0,0 0-49 0 0,9 90 1227 0 0,-5-39-494 0 0,-2 10-108 0 0,-8-68-881 0 0,2 0-46 0 0,2 30 221 0 0,-2-23-272 0 0,-2-7-134 0 0,-2 0-96 0 0,0-32-248 0 0,1-2 109 0 0,-1 2 97 0 0,1 1 140 0 0,0 0-7 0 0,0-1-162 0 0,-1-1-112 0 0,1-1-6 0 0,-1-1-36 0 0,0 3-176 0 0,0-2 103 0 0,-1-1-36 0 0,1 1-36 0 0,0 0-41 0 0,0 0-41 0 0,-1 1-45 0 0,1-4-51 0 0,1-1 66 0 0,0 0-27 0 0,0 0-113 0 0,-1 1 521 0 0,2-1-653 0 0,0-2-118 0 0,0 1 129 0 0,0 0-44 0 0,3-2-782 0 0,1-2-565 0 0,3-4-1126 0 0,-9 9 3077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9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44 137 6592 0 0,'0'0'149'0'0,"0"0"23"0"0,0 0-19 0 0,1 0-66 0 0,0 1-48 0 0,3 0-16 0 0,-1-1 11 0 0,4 1 12 0 0,14-2-84 0 0,-12-1 72 0 0,-3-1 86 0 0,-3 1-16 0 0,-1 0 35 0 0,2-1 289 0 0,0 1-91 0 0,-1 0-71 0 0,1 1-55 0 0,7-5 338 0 0,-7 1-266 0 0,-1 0 19 0 0,-1 0-39 0 0,0 0-38 0 0,0 1-35 0 0,0-6 100 0 0,-1 1-102 0 0,-1 1-87 0 0,-2 0-46 0 0,2 5-47 0 0,-1 0 0 0 0,0 0 0 0 0,-1 1 0 0 0,1-1 0 0 0,0 1 0 0 0,-1-1 0 0 0,1 1 0 0 0,-3-2-8 0 0,-5-6 79 0 0,7 8-91 0 0,-3-2 17 0 0,1 0 34 0 0,-4-2 72 0 0,0 2 43 0 0,8 4-135 0 0,-1 0 0 0 0,0-1 0 0 0,0 1 1 0 0,1 0-1 0 0,-1 0 0 0 0,0 0 1 0 0,0 0-1 0 0,0 0 0 0 0,1 0 0 0 0,-1 0 1 0 0,0 0-1 0 0,0 0 0 0 0,1 0 1 0 0,-1 0-1 0 0,0 0 0 0 0,0 1 0 0 0,0-1 1 0 0,0 0-20 0 0,-8 9 191 0 0,6-4-127 0 0,-9 12 162 0 0,-1 13 4 0 0,6-10-95 0 0,0-1 159 0 0,1 2-1 0 0,-3 15-293 0 0,6-20 123 0 0,-4 38 298 0 0,6-36-246 0 0,2 2 34 0 0,1-5-46 0 0,-2-9-51 0 0,1 1 1 0 0,0 0-1 0 0,0 0 1 0 0,1-1 0 0 0,0 4-113 0 0,1-3 75 0 0,0-1 0 0 0,0 0 0 0 0,0 0 1 0 0,1 0-1 0 0,0 0-75 0 0,14 13 218 0 0,-16-18-199 0 0,1 1 1 0 0,-1-1 0 0 0,0 1 0 0 0,1-1 0 0 0,-1 0-1 0 0,1 0 1 0 0,-1 0 0 0 0,1 0 0 0 0,-1-1-1 0 0,3 1-19 0 0,11-1 56 0 0,3-4-35 0 0,-16 2-172 0 0,1 1 64 0 0,-1-1 53 0 0,1 0 44 0 0,3-1 106 0 0,8-8 297 0 0,-10 7-348 0 0,0 1-71 0 0,-2 0-42 0 0,-1 1-41 0 0,1 0-44 0 0,0 0-51 0 0,-1-1-74 0 0,1 1-71 0 0,0-1-77 0 0,0 1-83 0 0,-1-1-89 0 0,1 1-97 0 0,-1 0-103 0 0,1-1-109 0 0,2-1-1048 0 0,2-3-1102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0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6176 0 0,'0'0'177'0'0,"0"0"38"0"0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8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 7312 0 0,'0'0'165'0'0,"0"0"22"0"0,0 0 9 0 0,1 2-20 0 0,4 9-192 0 0,-2-2 59 0 0,0-1 49 0 0,-1-1 38 0 0,8 19 633 0 0,-2-11-296 0 0,-3-1 68 0 0,-2-7-186 0 0,-1 0-1 0 0,1-1 1 0 0,1 1 0 0 0,2 3-349 0 0,21 29 1237 0 0,-8-14-459 0 0,2 3-7 0 0,-1 1-104 0 0,-10-15-381 0 0,-1 0-37 0 0,0 1-41 0 0,0-1-43 0 0,2 7 93 0 0,-3-6-75 0 0,1 0-52 0 0,-4-8-62 0 0,-1 0-1 0 0,-1 0 0 0 0,1 0 1 0 0,1 6-69 0 0,8 16 163 0 0,-12-28-88 0 0,-1-1-30 0 0,0 0-69 0 0,0 0-54 0 0,0 0-30 0 0,0 0-107 0 0,0-2-300 0 0,0-2 95 0 0,0 1-10 0 0,0 0-99 0 0,0-1-84 0 0,0 3 259 0 0,0-1-35 0 0,0 1-37 0 0,0 0-41 0 0,0 1-41 0 0,0-1-46 0 0,0-4-1347 0 0,0-2-1071 0 0</inkml:trace>
  <inkml:trace contextRef="#ctx0" brushRef="#br0" timeOffset="298.36">166 1 5792 0 0,'0'0'166'0'0,"0"1"-24"0"0,-3 6-90 0 0,1-2-8 0 0,1 1 78 0 0,0 0 100 0 0,0 5 199 0 0,-1 2 122 0 0,0-4-279 0 0,0 2 105 0 0,0-1-54 0 0,0 1-43 0 0,1-1-34 0 0,-5 26 470 0 0,2-20-378 0 0,-15 41 660 0 0,-1-1-59 0 0,5-18-361 0 0,-1-2-49 0 0,1 7-107 0 0,6-15-227 0 0,-4-2-96 0 0,10-18-71 0 0,1-3-101 0 0,0-2-85 0 0,2-1 37 0 0,-1 0-35 0 0,0-1-39 0 0,0 1-44 0 0,1-1-48 0 0,-1 0-52 0 0,0-1 47 0 0,1 1-42 0 0,0-1-40 0 0,0 0-35 0 0,-1 0-120 0 0,1 0-34 0 0,0 0-1260 0 0</inkml:trace>
  <inkml:trace contextRef="#ctx0" brushRef="#br0" timeOffset="556.27">412 130 8576 0 0,'0'0'197'0'0,"0"0"24"0"0,2 2 17 0 0,14 25-38 0 0,-10-13-56 0 0,0-2 81 0 0,-3-5-68 0 0,1-1 37 0 0,-1 0 41 0 0,1 1 45 0 0,0-1 51 0 0,0-1 55 0 0,5 10 266 0 0,-2 2-110 0 0,-1 0-85 0 0,-1 1-60 0 0,8 22 451 0 0,0-1 23 0 0,-8-21-488 0 0,1 0-68 0 0,-1-6-166 0 0,-1 9 142 0 0,1-2-54 0 0,-2-7-179 0 0,-2-11 165 0 0,-1 1-123 0 0,0-1-100 0 0,0 0-35 0 0,1 0-38 0 0,-1-1-38 0 0,0 1-143 0 0,0 0-102 0 0,0-1-110 0 0,0 0-115 0 0,0 0-120 0 0,1 0-128 0 0,-1-1 364 0 0,1 0-33 0 0,-1 1-35 0 0,0-1-35 0 0,2-2-1352 0 0,1-4-1085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7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292 143 6648 0 0,'0'0'173'0'0,"-1"-1"-62"0"0,-1 0-48 0 0,-4-7 95 0 0,3 0-186 0 0,-1 1 37 0 0,0 0 35 0 0,0 0 34 0 0,-4-8 171 0 0,0 1 111 0 0,-2 0 99 0 0,0 1 81 0 0,-1 1 69 0 0,-1 1 54 0 0,8 8-514 0 0,0 0 0 0 0,0 1 1 0 0,0-1-1 0 0,-1 1 0 0 0,1 0 0 0 0,-1 0 1 0 0,0 1-1 0 0,1-1 0 0 0,-1 1 0 0 0,-3-1-149 0 0,-12 1 464 0 0,0 2-43 0 0,-3 5 25 0 0,12-1-266 0 0,1 2-32 0 0,2 1-38 0 0,0 2-39 0 0,2 1-44 0 0,2 1-48 0 0,2 3 48 0 0,2-14-25 0 0,0 1 0 0 0,0-1 0 0 0,0 1 0 0 0,-1 0 0 0 0,1-1 0 0 0,-1 0 0 0 0,1 1 0 0 0,-1-1 0 0 0,1 1 0 0 0,-1-1 0 0 0,0 0 1 0 0,1 1-1 0 0,-2-1-2 0 0,1 3 4 0 0,-1 0 0 0 0,0-1 0 0 0,1 1 1 0 0,0 0-1 0 0,0 0 0 0 0,0 0 0 0 0,0 0 0 0 0,0 0 1 0 0,1 0-1 0 0,0 1-4 0 0,-5 25 22 0 0,4-25-22 0 0,0-1 0 0 0,0 0 0 0 0,1 1 0 0 0,-1-1 0 0 0,1 1 0 0 0,0-1 0 0 0,0 0 0 0 0,1 1 0 0 0,-1-1 0 0 0,1 1 0 0 0,1 1 0 0 0,-1 0 0 0 0,0 0 0 0 0,-1 0 0 0 0,1 0 0 0 0,-1 0 0 0 0,-1 1 0 0 0,1 0 0 0 0,0 0 0 0 0,0 0 0 0 0,1-1 0 0 0,0 4 0 0 0,5 15 28 0 0,2-1 48 0 0,20 47 288 0 0,-10-25-160 0 0,-6-15-140 0 0,-4-6 23 0 0,6 17 269 0 0,4 5-356 0 0,-5-18 88 0 0,3-3-41 0 0,-16-25-209 0 0,1 0 54 0 0,-1 0 48 0 0,1 0 42 0 0,-1 1 44 0 0,1-1 40 0 0,-1 1 53 0 0,1 2 102 0 0,0-1 11 0 0,-1-1-120 0 0,1 0-64 0 0,0 0-57 0 0,-1-1-51 0 0,1 0-57 0 0,-1 0-65 0 0,1 0-72 0 0,0 0-19 0 0,-1 0-59 0 0,1 0-66 0 0,0-1-70 0 0,0 1-73 0 0,0-1-79 0 0,0 0-84 0 0,0 0-87 0 0,-1 0-988 0 0,0 0-1011 0 0</inkml:trace>
  <inkml:trace contextRef="#ctx0" brushRef="#br0" timeOffset="266.4">0 485 7200 0 0,'0'0'165'0'0,"0"0"22"0"0,2-1 6 0 0,13-6-253 0 0,1 0 98 0 0,-1 1 83 0 0,2 0 68 0 0,-2 1 29 0 0,0 0 34 0 0,56-14 1072 0 0,-51 13-1001 0 0,1 1-66 0 0,-1-1-88 0 0,-1 0-113 0 0,-10 4-159 0 0,-1-1 98 0 0,2 0 90 0 0,5-1 134 0 0,-4 2-74 0 0,-4 0-80 0 0,-2 0-43 0 0,1 0-38 0 0,-1 1-32 0 0,0 0-39 0 0,-1-1-42 0 0,1 1-47 0 0,-1-1-11 0 0,0 1-39 0 0,0 0-42 0 0,0-1-46 0 0,0 1-47 0 0,0-1-52 0 0,0 0-53 0 0,-1 1-57 0 0,6-3-786 0 0,3-2-748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36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8 113 9504 0 0,'0'0'216'0'0,"0"0"32"0"0,0 0 9 0 0,0 0 27 0 0,0 0 91 0 0,0 0 38 0 0,-1 2 10 0 0,-2 6-66 0 0,1 1-99 0 0,1 1-76 0 0,1 1-55 0 0,5 20 127 0 0,-3-19-103 0 0,7 31 257 0 0,2 5 647 0 0,11 34-1055 0 0,-12-49 364 0 0,3 13 766 0 0,-2 5-1130 0 0,-3-8 452 0 0,-3-5-106 0 0,-1 0-80 0 0,2-6-95 0 0,-2-8-60 0 0,-2-7-80 0 0,-2-13 56 0 0,-1-1-62 0 0,1 0-53 0 0,-1-1-47 0 0,0-2-41 0 0,0 0-34 0 0,-1-1-224 0 0,-3-9-647 0 0,4 5 736 0 0,0 2 75 0 0,-3-8-546 0 0</inkml:trace>
  <inkml:trace contextRef="#ctx0" brushRef="#br0" timeOffset="519.21">83 166 6160 0 0,'0'0'133'0'0,"0"0"23"0"0,0 0 13 0 0,1-2-34 0 0,1-5-88 0 0,0-1 21 0 0,-1-1 110 0 0,2 0 67 0 0,3-11 401 0 0,-3 14-480 0 0,0 0-37 0 0,6-7 504 0 0,0-1-54 0 0,0 2-53 0 0,2 1-52 0 0,0 0-51 0 0,2 2-50 0 0,1 1-49 0 0,1 2-48 0 0,4 0-40 0 0,0 2-41 0 0,1 1-36 0 0,-1 2-34 0 0,5 1-13 0 0,0 3-35 0 0,10 5-12 0 0,-2 6-43 0 0,-24-11-20 0 0,-1 2 0 0 0,0-1-1 0 0,0 1 1 0 0,-1 0 0 0 0,1 0-1 0 0,-1 1 1 0 0,1 1-2 0 0,-2-2 11 0 0,-1 0 0 0 0,0 1 0 0 0,0 0 0 0 0,0 0 0 0 0,1 2-11 0 0,-2-1 30 0 0,0-1 0 0 0,-1 1 0 0 0,0-1 0 0 0,1 5-30 0 0,-1-3 56 0 0,-1-1-1 0 0,0 1 0 0 0,0 0 1 0 0,-1 3-56 0 0,0 1 64 0 0,-1 0 0 0 0,0 0 0 0 0,-1 1 0 0 0,-1-1 0 0 0,0-1 0 0 0,0 1 0 0 0,-1 0 1 0 0,-1-1-1 0 0,-5 10-64 0 0,5-12 53 0 0,0 0 0 0 0,-1-1 1 0 0,-1 3-54 0 0,1-5 29 0 0,1 1 1 0 0,-1-1 0 0 0,0-1 0 0 0,-1 1-30 0 0,-16 12 86 0 0,-6 6 204 0 0,-28 16-290 0 0,-3-5 224 0 0,32-22-160 0 0,16-7-64 0 0,4-1-17 0 0,-1-1-40 0 0,9-4 57 0 0,0 0 0 0 0,0 0 0 0 0,0 0-1 0 0,0 0 1 0 0,0 0 0 0 0,0 0 0 0 0,0 0 0 0 0,0 0-1 0 0,0 0 1 0 0,0 0 0 0 0,0 0 0 0 0,0 0 0 0 0,0 0-1 0 0,0 0 1 0 0,0 0 0 0 0,-1 0 0 0 0,1 0 0 0 0,0 0-1 0 0,0 0 1 0 0,0 0 0 0 0,0 0 0 0 0,0 0 0 0 0,0 0-1 0 0,0 0 1 0 0,0 0 0 0 0,0 0 0 0 0,0 0 0 0 0,0 0-1 0 0,0 0 1 0 0,0 0 0 0 0,0 0 0 0 0,0 0 0 0 0,0 0-1 0 0,0 1 1 0 0,0-1 0 0 0,0 0 0 0 0,0 0 0 0 0,0 0-1 0 0,0 0 1 0 0,0 0 0 0 0,0 0 0 0 0,0 0-1 0 0,0 0 1 0 0,0 0 0 0 0,0 0 0 0 0,0 0 0 0 0,0 0-1 0 0,0 0 1 0 0,0 0 0 0 0,0 0 0 0 0,0 0 0 0 0,0 0-1 0 0,0 1 1 0 0,0-1 0 0 0,0 0 0 0 0,0 0 0 0 0,0 0-1 0 0,0 0 1 0 0,0 0 0 0 0,0 0 0 0 0,0 0 0 0 0,0 0-1 0 0,0 0 1 0 0,0 0 0 0 0,0 0 0 0 0,1 0 0 0 0,-1 0-1 0 0,0 0 1 0 0,6 3-2 0 0,10 0 4 0 0,16 3 19 0 0,16 11 66 0 0,1 0-1 0 0,-26-9-26 0 0,-1 2 50 0 0,4 5 335 0 0,12 11-445 0 0,-18-13 127 0 0,16 9 189 0 0,-24-16-190 0 0,-1 0 0 0 0,0 1 1 0 0,-1 1-1 0 0,4 4-126 0 0,7 4 93 0 0,-4-3-13 0 0,-12-10-101 0 0,-2-2-102 0 0,-2 0-324 0 0,1-1 83 0 0,0 1 70 0 0,-1-1 57 0 0,3 0-107 0 0,1-1-95 0 0,-2 1 212 0 0,-1 0-77 0 0,0-1-108 0 0,7-3-754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1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7344 0 0,'0'0'216'0'0,"1"0"197"0"0,-1-1-113 0 0,2-1-11 0 0,2-3 67 0 0,-3 2-168 0 0,1 0 189 0 0,0 0-49 0 0,1-1-43 0 0,0 1-37 0 0,1-1 8 0 0,0 0-37 0 0,8-7 317 0 0,-4 4-185 0 0,-4 3-75 0 0,4-4 71 0 0,1 2-65 0 0,3-1-5 0 0,6-2 73 0 0,4-2 96 0 0,-8 3-52 0 0,0-1-95 0 0,1 1-66 0 0,0 2-57 0 0,1 1-51 0 0,16-1 5 0 0,-6 5-92 0 0,-16 2-35 0 0,0-1 1 0 0,-1 2 0 0 0,1-1 0 0 0,0 1-1 0 0,3 2-3 0 0,5 2 33 0 0,-1 2 34 0 0,-15-7-66 0 0,-1 0-1 0 0,1 0 1 0 0,-1 0-1 0 0,1 0 1 0 0,-1 0 0 0 0,0 0-1 0 0,0 0 1 0 0,0 1 0 0 0,0-1-1 0 0,1 0 1 0 0,-2 1 0 0 0,1-1-1 0 0,0 0 1 0 0,0 1-1 0 0,0 0 5 0 0,-1-1 1 0 0,1 1-1 0 0,-1 0 0 0 0,1-1 1 0 0,-1 1-1 0 0,0 0 0 0 0,0-1 0 0 0,1 1 1 0 0,-1 0-1 0 0,-1 0 0 0 0,1-1 1 0 0,0 2-6 0 0,-1 0 14 0 0,1 0 1 0 0,-1-1-1 0 0,0 1 1 0 0,0 0-1 0 0,0 0 1 0 0,-1 0-1 0 0,1-1 1 0 0,-1 1-1 0 0,0-1 1 0 0,1 1-1 0 0,-1-1 1 0 0,0 0-1 0 0,0 1 1 0 0,-1-1 0 0 0,1 0-15 0 0,-38 30 85 0 0,-20 13-24 0 0,55-41-138 0 0,0-1 79 0 0,0 1 52 0 0,-8 7 204 0 0,8-6-172 0 0,1-1-60 0 0,0 0-47 0 0,1 1-59 0 0,0-1-74 0 0,0 1-85 0 0,1-1-100 0 0,1 1-112 0 0,0-3 179 0 0,0 1-33 0 0,1-2-42 0 0,0-1-51 0 0,0 1-47 0 0,-1 0-40 0 0,1 0-142 0 0,0 0-39 0 0,-1 0-172 0 0,1 1-462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1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0 11600 0 0,'0'0'264'0'0,"0"0"34"0"0,0 0 21 0 0,0 1-133 0 0,-1-1-89 0 0,-4 3 49 0 0,4-2-57 0 0,1-1 88 0 0,0 0 160 0 0,0 0 14 0 0,0 0-14 0 0,0 0-60 0 0,0 0-21 0 0,0 0-6 0 0,0 0-21 0 0,0 0-77 0 0,0 0-31 0 0,0 0-7 0 0,0 0-56 0 0,0 0-47 0 0,0 0-107 0 0,0 0 59 0 0,0 0-18 0 0,0 0-24 0 0,0 0-41 0 0,0 0-21 0 0,0 0-42 0 0,0 0-48 0 0,0 0-55 0 0,0 0-59 0 0,0 0-55 0 0,0 0-48 0 0,0 0-44 0 0,0 0-145 0 0,0 0-42 0 0,0 0-176 0 0,0 0-474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2.4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 0 6000 0 0,'0'0'174'0'0,"0"0"-43"0"0,0 0-3 0 0,0 0 49 0 0,0 0 153 0 0,0 0-60 0 0,0 0-43 0 0,-1 0-38 0 0,0 0-35 0 0,0 0 40 0 0,-1 0-61 0 0,-5 0 140 0 0,5 0-98 0 0,0 0-42 0 0,1 0 40 0 0,1 1 47 0 0,-1-1 56 0 0,-14 6 977 0 0,8-4-762 0 0,0 0-121 0 0,1 1-83 0 0,-1-1-104 0 0,4 0-138 0 0,-1-1-34 0 0,-19 13 215 0 0,16-9-164 0 0,0 0 1 0 0,-1 1-1 0 0,2 0 1 0 0,-1 0 0 0 0,-5 8-63 0 0,8-11 14 0 0,-2 6-9 0 0,4 16-8 0 0,2-21 3 0 0,0 11 0 0 0,2-11 0 0 0,8 10 0 0 0,-6-8-4 0 0,0 0 1 0 0,0 0 0 0 0,0-1 0 0 0,1 1 0 0 0,0-1 0 0 0,0 0 0 0 0,0-1 0 0 0,1 1-1 0 0,5 3 4 0 0,13 8-39 0 0,23 11 39 0 0,-24-15-4 0 0,19 11 22 0 0,1-3 96 0 0,0-1 75 0 0,2-2 52 0 0,-27-9 82 0 0,1 0 1 0 0,12 8-324 0 0,-10-2 295 0 0,-2 0 105 0 0,-15-7-70 0 0,-5 1-59 0 0,-3-1-69 0 0,0-1-78 0 0,2-3-93 0 0,-19 19 241 0 0,-4-3-47 0 0,-4-5-55 0 0,-1-4-64 0 0,-2-4-72 0 0,1-4-81 0 0,-1-4-89 0 0,3-4-97 0 0,11-1-228 0 0,2-3-108 0 0,10 3 236 0 0,0 0-38 0 0,1-1-39 0 0,1 0-45 0 0,0-3-151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3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6776 0 0,'0'0'198'0'0,"-1"1"-11"0"0,-4 9-133 0 0,5-3 18 0 0,0-2 27 0 0,1-2 49 0 0,0 0 4 0 0,1 6 447 0 0,1 0-1 0 0,0 1 0 0 0,3 5-598 0 0,1-1 563 0 0,0 0-34 0 0,2 4 110 0 0,-1 1-95 0 0,-1 1-117 0 0,-4-10-264 0 0,-1 0-37 0 0,7 19 373 0 0,-2-9-137 0 0,0 0 41 0 0,-1-1 61 0 0,-3-10-291 0 0,1 3 14 0 0,1 0 25 0 0,-3-3-7 0 0,0 0 40 0 0,-2 1 93 0 0,0-8-87 0 0,1-2-63 0 0,1-2-55 0 0,0-1-47 0 0,3-5-23 0 0,2-7-73 0 0,1-2-17 0 0,-4 10 79 0 0,0-1-47 0 0,0 1 0 0 0,-1-1 1 0 0,0 1-1 0 0,1-6-5 0 0,8-18 42 0 0,0 12-41 0 0,-4 10-22 0 0,0 0 1 0 0,1 1 0 0 0,-1 0 0 0 0,2 0 0 0 0,-1 1 0 0 0,1 0 0 0 0,9-5 20 0 0,-12 9-11 0 0,0-1 0 0 0,0 1 0 0 0,0 1 0 0 0,0-1 0 0 0,1 1 0 0 0,-1 1 0 0 0,3-1 11 0 0,-4 1-14 0 0,-1 1 0 0 0,1 0 0 0 0,-1 0 0 0 0,1 0 0 0 0,-1 1 0 0 0,4 0 14 0 0,-2 2-1 0 0,0-1 0 0 0,0 1 1 0 0,0 1-1 0 0,-1-1 0 0 0,0 1 0 0 0,0 0 0 0 0,0 1 0 0 0,0 0 0 0 0,0 0 0 0 0,-1 0 0 0 0,0 0 1 0 0,4 6 0 0 0,-5-5-1 0 0,0-1 1 0 0,0 0 0 0 0,-1 1-1 0 0,0 0 1 0 0,2 4 0 0 0,6 18 43 0 0,-5-13 21 0 0,0-1 40 0 0,6 12 102 0 0,-2 3 81 0 0,-5-10-27 0 0,-3-2 72 0 0,-2-16-317 0 0,0-1-1 0 0,0 0 1 0 0,0 1 0 0 0,0-1-1 0 0,0 1 1 0 0,0-1-1 0 0,0 0 1 0 0,0 1 0 0 0,0-1-1 0 0,0 1 1 0 0,0-1-1 0 0,0 0 1 0 0,0 1 0 0 0,0-1-1 0 0,0 1 1 0 0,0-1-1 0 0,1 0 1 0 0,-1 1 0 0 0,0-1-1 0 0,0 1 1 0 0,0-1-1 0 0,1 0 1 0 0,-1 1 0 0 0,0-1-15 0 0,6-6 361 0 0,-3 0-225 0 0,0 0-56 0 0,-1 1-76 0 0,-1 2-95 0 0,11-37 91 0 0,-9 29-2 0 0,0 0 1 0 0,1 1-1 0 0,0-1 1 0 0,0 1 0 0 0,1 0-1 0 0,0 0 1 0 0,1 0 0 0 0,0 1-1 0 0,1-1 1 0 0,0 1 1 0 0,0 2-28 0 0,-1 1 0 0 0,1 0 1 0 0,0 0-1 0 0,1 0 0 0 0,-1 1 1 0 0,6-3 27 0 0,-10 7-9 0 0,0-1 0 0 0,0 1 0 0 0,1 0 0 0 0,-1-1 0 0 0,1 2 0 0 0,-1-1 1 0 0,1 0-1 0 0,-1 1 0 0 0,1-1 0 0 0,-1 1 0 0 0,1 0 0 0 0,-1 0 1 0 0,1 0-1 0 0,-1 1 0 0 0,1 0 0 0 0,-1-1 0 0 0,1 1 0 0 0,1 1 9 0 0,0 0-4 0 0,0 0-1 0 0,-1 1 1 0 0,0-1-1 0 0,1 1 0 0 0,-1 0 1 0 0,0 1-1 0 0,0-1 1 0 0,-1 1-1 0 0,1-1 0 0 0,-1 1 1 0 0,0 0-1 0 0,0 0 1 0 0,0 1-1 0 0,0-1 0 0 0,-1 0 1 0 0,1 1-1 0 0,-1 0 1 0 0,-1-1-1 0 0,1 1 0 0 0,0 1 5 0 0,-1-1 1 0 0,0-1 0 0 0,0 1 0 0 0,-1-1 0 0 0,0 1 0 0 0,1-1 0 0 0,-2 0 0 0 0,1 1 0 0 0,0-1-1 0 0,-1 2 0 0 0,-4 39 0 0 0,6-35-24 0 0,0-9 62 0 0,0 1-38 0 0,2 0-98 0 0,1 0-158 0 0,-1-1-8 0 0,1-1-36 0 0,4 1-328 0 0,-3-2 257 0 0,-1 1 134 0 0,0 0 96 0 0,8-3-633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4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6240 0 0,'0'0'182'0'0,"0"-1"-8"0"0,0-8 164 0 0,1 3-67 0 0,2 1-6 0 0,1 1 77 0 0,-1 1-106 0 0,-2 2 265 0 0,-1 1 23 0 0,0 0 11 0 0,2 0 17 0 0,1 0-97 0 0,1 1-167 0 0,-1 0-36 0 0,3 1 175 0 0,7 7 119 0 0,-2 3-55 0 0,-1 2-50 0 0,-1 1-47 0 0,-1 2-42 0 0,-1 0-38 0 0,4 15 211 0 0,-9-26-434 0 0,11 31 452 0 0,-6-21-163 0 0,-1 1 0 0 0,-1 0 0 0 0,-1 1 0 0 0,1 3-380 0 0,-5-18-55 0 0,0 1 105 0 0,0 0 114 0 0,0 3 206 0 0,0-4-39 0 0,-1-3-144 0 0,1-1-33 0 0,-1-2-124 0 0,1 0-41 0 0,-2-13 21 0 0,1-1-1 0 0,1-15-9 0 0,1 10-47 0 0,1 2-79 0 0,-2 14 61 0 0,1 0 1 0 0,0 0 0 0 0,1 0 0 0 0,0 0-1 0 0,0 0 1 0 0,1-2 64 0 0,0 1-70 0 0,1 0 0 0 0,0 0 0 0 0,0 0 1 0 0,0 1-1 0 0,2-1 70 0 0,-2 2-48 0 0,0 0 1 0 0,1 0 0 0 0,0 0 0 0 0,0 1-1 0 0,0 0 1 0 0,0 0 0 0 0,1 0-1 0 0,0 0 48 0 0,-3 3-9 0 0,-1 0-1 0 0,1 0 1 0 0,-1 0-1 0 0,1 0 1 0 0,-1 0-1 0 0,1 0 1 0 0,-1 1-1 0 0,1-1 1 0 0,0 1-1 0 0,-1 0 1 0 0,1 0-1 0 0,0 0 0 0 0,-1 0 1 0 0,1 0-1 0 0,0 0 1 0 0,-1 1-1 0 0,1 0 1 0 0,0-1 9 0 0,1 2-9 0 0,0 0 0 0 0,-1-1 0 0 0,1 1-1 0 0,-1 1 1 0 0,1-1 0 0 0,-1 0 0 0 0,0 1 0 0 0,0 0 0 0 0,0-1 0 0 0,0 1 0 0 0,0 1 9 0 0,3 4-12 0 0,0 0 1 0 0,0 0-1 0 0,-1 0 1 0 0,2 6 11 0 0,11 31-11 0 0,-10-23 3 0 0,-2 1 73 0 0,-1-2 36 0 0,-3-11-4 0 0,0 0 0 0 0,-1 1-1 0 0,0 6-96 0 0,-1-16 90 0 0,0 1-65 0 0,4 1-88 0 0,-2-3 120 0 0,-1 1 21 0 0,-1-1 44 0 0,1 0 51 0 0,-1 0 59 0 0,-4-7 277 0 0,1-1-103 0 0,1 0-97 0 0,1-1-88 0 0,0 0-79 0 0,1-1-72 0 0,1 1-63 0 0,0-1-54 0 0,2-5-122 0 0,1 0-86 0 0,12-24-680 0 0,-5 19 756 0 0,0 1 64 0 0,6-4 28 0 0,-9 13 54 0 0,0 1 0 0 0,1 1 0 0 0,0 0 0 0 0,8-6 33 0 0,-16 13-7 0 0,1 0 1 0 0,0 0-1 0 0,0 0 0 0 0,-1 0 0 0 0,1 0 1 0 0,0 0-1 0 0,0 0 0 0 0,0 1 0 0 0,0-1 1 0 0,0 1-1 0 0,0-1 0 0 0,0 1 0 0 0,0 0 1 0 0,0 0-1 0 0,0 0 0 0 0,0 0 1 0 0,0 0-1 0 0,0 1 0 0 0,0-1 0 0 0,0 0 1 0 0,0 1-1 0 0,0-1 0 0 0,1 2 7 0 0,-1-1-9 0 0,1 0-1 0 0,-1 0 1 0 0,1 1 0 0 0,-1 0-1 0 0,1-1 1 0 0,-1 1-1 0 0,0 0 1 0 0,2 2 9 0 0,8 12 3 0 0,-7-6-2 0 0,0 1-1 0 0,-1-1 1 0 0,0 1-1 0 0,0 1 1 0 0,-1-1-1 0 0,-1 0 1 0 0,1 8-1 0 0,1 30 35 0 0,-3 2 54 0 0,-1-50-308 0 0,0 0 80 0 0,-1 0 70 0 0,1 0 61 0 0,0 0 62 0 0,0-1 53 0 0,-1 2 359 0 0,1-1-282 0 0,-1 0-75 0 0,1 0-99 0 0,0 0-65 0 0,-1 0-49 0 0,1 0-62 0 0,0 0-68 0 0,0 0-76 0 0,0 0-12 0 0,-1 0-62 0 0,1 0-66 0 0,0 1-71 0 0,0-1-74 0 0,0 1-79 0 0,0-1-84 0 0,0 1-87 0 0,0-2-1215 0 0,0 0-1172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9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195 130 5784 0 0,'0'0'132'0'0,"0"0"17"0"0,0 0 10 0 0,-1-1-34 0 0,0 1-57 0 0,-5-2-5 0 0,3 1 5 0 0,1 1 17 0 0,0-1 45 0 0,0 1 73 0 0,1-1 80 0 0,0 1 91 0 0,0 0 107 0 0,-6 0 61 0 0,1 0-34 0 0,-1 0-34 0 0,0 1-33 0 0,-7 0 343 0 0,1 2-128 0 0,0 1-124 0 0,0 2-122 0 0,2 2-118 0 0,2 3-114 0 0,-5 11 199 0 0,0 0-66 0 0,0-1-42 0 0,10-13-170 0 0,0 0 0 0 0,0 1 1 0 0,0 0-1 0 0,1-1 0 0 0,0 1 1 0 0,1 0-1 0 0,0 2-99 0 0,-1 4 161 0 0,1-1 1 0 0,1 15-162 0 0,2-4 169 0 0,6 17 165 0 0,1-15-163 0 0,1-5-79 0 0,2-1-58 0 0,-9-18-17 0 0,0 0 0 0 0,0-1 0 0 0,0 1 1 0 0,0-1-1 0 0,1 0 0 0 0,-1 1 1 0 0,1-1-1 0 0,-1 0 0 0 0,1 0 1 0 0,0-1-1 0 0,-1 1 0 0 0,1 0 1 0 0,0-1-1 0 0,0 0 0 0 0,0 0 1 0 0,0 0-1 0 0,1 0 0 0 0,-1 0-17 0 0,18 0 147 0 0,0-7 58 0 0,-14 3-124 0 0,0-1-1 0 0,0-1 1 0 0,-1 1-1 0 0,0-1 0 0 0,0-1 1 0 0,0 1-1 0 0,-1-1 0 0 0,1 0 1 0 0,1-3-81 0 0,18-27 298 0 0,-14 18-193 0 0,-2 0-40 0 0,3-6 157 0 0,7-21-222 0 0,-4-3 62 0 0,-9 17-76 0 0,-3 0-51 0 0,-4-1-60 0 0,-3 0-67 0 0,-1 14-27 0 0,-7-22-213 0 0,7 29 258 0 0,-1 0-46 0 0,1 2-11 0 0,-1 0-51 0 0,0 0-63 0 0,0 1-70 0 0,-2 1-79 0 0,1-1-89 0 0,-1 1-98 0 0,-1 0-106 0 0,0 0-269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4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0 177 7072 0 0,'0'0'202'0'0,"0"0"49"0"0,0 0 34 0 0,2 0 17 0 0,2-1-241 0 0,0 0 49 0 0,1 0 43 0 0,-1 0 39 0 0,3-1 188 0 0,0 1 63 0 0,16-6 1149 0 0,-13 3-987 0 0,-1 0-41 0 0,-1-1-96 0 0,1-1-86 0 0,0-1-76 0 0,2-2-21 0 0,-2 0-73 0 0,1-3-27 0 0,0-5 21 0 0,-7 10-146 0 0,-2 1-35 0 0,3-8-22 0 0,-3 13 1 0 0,0 0 0 0 0,-1 0 0 0 0,1 0 1 0 0,-1 0-1 0 0,1-1 0 0 0,-1 1 0 0 0,0 0 1 0 0,0 0-1 0 0,1 0 0 0 0,-1-1 0 0 0,0 1 1 0 0,0 0-1 0 0,0-1 0 0 0,0 1 0 0 0,0 0 1 0 0,0 0-1 0 0,-1-2-4 0 0,0 0 16 0 0,0 1-1 0 0,0-1 1 0 0,-1 0-1 0 0,1 0 1 0 0,0 1-1 0 0,-1-1 1 0 0,-1 0-16 0 0,-10-10 8 0 0,3 9-74 0 0,9 4 43 0 0,0 0 10 0 0,0 0 1 0 0,0-1-1 0 0,0 1 1 0 0,0 0-1 0 0,0 0 1 0 0,0 1-1 0 0,0-1 1 0 0,0 0-1 0 0,0 0 1 0 0,0 0-1 0 0,0 1 1 0 0,0-1-1 0 0,0 0 1 0 0,0 1 0 0 0,0-1-1 0 0,0 1 1 0 0,1-1-1 0 0,-1 1 1 0 0,0-1-1 0 0,0 1 1 0 0,1 0-1 0 0,-1 0 13 0 0,-16 19-240 0 0,8-7 144 0 0,6-11 84 0 0,1 1 0 0 0,-1 0 0 0 0,1 0 0 0 0,0 1-1 0 0,0-1 1 0 0,0 0 0 0 0,0 1 0 0 0,1-1 0 0 0,-1 1 0 0 0,1-1 0 0 0,0 1 0 0 0,0 0 0 0 0,1 0 0 0 0,-1-1 0 0 0,1 1 0 0 0,-1 1 12 0 0,-1 12-16 0 0,1-9 16 0 0,1-1 0 0 0,-1 1 0 0 0,1-1 0 0 0,1 4 0 0 0,-1-4 0 0 0,0 0 0 0 0,0 1 0 0 0,0-1 0 0 0,-1 0 0 0 0,-2 6 0 0 0,-1 25 0 0 0,3-26 5 0 0,2 17 39 0 0,-1-23-22 0 0,0 1 1 0 0,1-1-1 0 0,0 1 0 0 0,1-1 1 0 0,0 3-23 0 0,-1-6 7 0 0,0-1 0 0 0,0 1 0 0 0,0-1 1 0 0,0 0-1 0 0,0 0 0 0 0,1 1 0 0 0,-1-1 0 0 0,1 0 1 0 0,0 0-1 0 0,-1-1 0 0 0,1 1 0 0 0,0 0 1 0 0,0 0-1 0 0,1-1-7 0 0,-1 1 3 0 0,1-1 0 0 0,-1 1-1 0 0,1-1 1 0 0,0 0 0 0 0,0 0 0 0 0,0 0 0 0 0,-1 0 0 0 0,1-1 0 0 0,1 1-3 0 0,6 0-64 0 0,0-1-128 0 0,0-1-126 0 0,0-1-127 0 0,-1 0-124 0 0,1-1-125 0 0,-1 0-123 0 0,-1-1-123 0 0,-1 1-711 0 0,3-1-939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6.2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16 5784 0 0,'0'0'132'0'0,"0"0"17"0"0,0 0 10 0 0,-1 0-26 0 0,-1-2-166 0 0,1 0 69 0 0,-1 1 62 0 0,1-1 54 0 0,-2 0 227 0 0,1-1 104 0 0,-4 0 1182 0 0,5 2-1289 0 0,-1 1-53 0 0,1 1-67 0 0,-1 0-87 0 0,1-1-112 0 0,0 1-52 0 0,-1 0-56 0 0,1 1-61 0 0,-5 4 521 0 0,0 0-47 0 0,1 1-45 0 0,0 0-39 0 0,1 1-37 0 0,0 0-33 0 0,-3 8 124 0 0,3-2-131 0 0,0 0-42 0 0,-5 29 220 0 0,3-16-73 0 0,-4 26 173 0 0,2 1 75 0 0,5 1 72 0 0,6 0 67 0 0,3-28-286 0 0,7 1-45 0 0,-12-26-330 0 0,1 1 1 0 0,-1-1-1 0 0,1 0 1 0 0,0 0 0 0 0,0 0-1 0 0,0 0 1 0 0,0 0-1 0 0,0 0 1 0 0,1 0-33 0 0,-1-1 13 0 0,-1 0-1 0 0,1-1 1 0 0,-1 1-1 0 0,1-1 1 0 0,-1 1 0 0 0,1-1-1 0 0,-1 1 1 0 0,1-1-1 0 0,-1 0 1 0 0,1 1 0 0 0,-1-1-1 0 0,1 0 1 0 0,0 0-1 0 0,-1 0 1 0 0,1-1-1 0 0,0 1-12 0 0,7-2 33 0 0,0 0-1 0 0,0-1 0 0 0,-1 0 1 0 0,1-1-1 0 0,-1 0-32 0 0,3-1 6 0 0,0-1-33 0 0,0-1-56 0 0,0-1-68 0 0,-1 0-83 0 0,0 0-97 0 0,3-5-114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6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87 9912 0 0,'0'0'290'0'0,"0"0"-3"0"0,0 0-225 0 0,-1 0-24 0 0,-4 0 22 0 0,4 0 20 0 0,1 0 95 0 0,0 0 162 0 0,0 0 14 0 0,0 0-163 0 0,-1-1-36 0 0,1-1 62 0 0,1-1-76 0 0,0-5 55 0 0,-1 7-70 0 0,5-13 381 0 0,-1 1-19 0 0,6 2-34 0 0,-6 8-314 0 0,0-3 208 0 0,3-2 138 0 0,-4 6-365 0 0,0 0-41 0 0,14-5 371 0 0,-2 3-70 0 0,1 2-86 0 0,2 2-103 0 0,-12 1-161 0 0,0 0-1 0 0,-1 0 0 0 0,1 0 0 0 0,0 1 0 0 0,2 0-27 0 0,0 2 14 0 0,-1-1 0 0 0,1 2 1 0 0,-1-1-1 0 0,1 1 0 0 0,-1 0 0 0 0,0 0 1 0 0,-1 1-1 0 0,6 5-14 0 0,-9-7 6 0 0,0-1 1 0 0,-1 1 0 0 0,1-1-1 0 0,-1 1 1 0 0,0 0 0 0 0,0-1-1 0 0,-1 1 1 0 0,1 0 0 0 0,-1 1-1 0 0,0-1 1 0 0,0 0-1 0 0,0 0 1 0 0,0 0 0 0 0,0 4-7 0 0,-1-2 27 0 0,0 0 0 0 0,0 0 0 0 0,-1 0 0 0 0,0 5-27 0 0,0-7 30 0 0,0 0 0 0 0,0 0-1 0 0,0 0 1 0 0,-1 1 0 0 0,0-1 0 0 0,0 0-30 0 0,-6 11 113 0 0,-1 2 107 0 0,-1 1 1 0 0,-4 2-221 0 0,-4 3 228 0 0,-28 23 201 0 0,13-19-223 0 0,3-6-132 0 0,14-13-82 0 0,0 0-34 0 0,15-7-187 0 0,1-1 70 0 0,0 0 64 0 0,0 0 54 0 0,-1 0 54 0 0,1 0 55 0 0,0 1 65 0 0,-1-1 126 0 0,0 1 24 0 0,1-1-147 0 0,0 0-82 0 0,-1 0-74 0 0,1 1-66 0 0,0-1-75 0 0,-1 0-85 0 0,1 0-96 0 0,0 0-24 0 0,-1 0-81 0 0,1 1-85 0 0,0-1-93 0 0,0 0-99 0 0,-1 0-105 0 0,1 0-111 0 0,0 0-117 0 0,0 0-1062 0 0,0 0-1195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6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0 12208 0 0,'-5'1'73'0'0,"-1"1"-7"0"0,-2 0 17 0 0,3-1 23 0 0,0 1 45 0 0,-2 0 82 0 0,6-1-142 0 0,0 0-53 0 0,-5 5 13 0 0,-5 2-83 0 0,9-6 110 0 0,0-1 9 0 0,1-1 42 0 0,0 0 46 0 0,1 0 56 0 0,-2 0-304 0 0,0 0 55 0 0,0 0 48 0 0,1 0 41 0 0,-1 0 61 0 0,1 0 41 0 0,-2 0 482 0 0,3 0-254 0 0,0 0-169 0 0,0 0-75 0 0,1 0-45 0 0,1 0-61 0 0,-1 0-45 0 0,1 0-52 0 0,0 0-56 0 0,-2 0-111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5.1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1 7848 0 0,'0'0'232'0'0,"0"0"24"0"0,0 0-24 0 0,0 0-10 0 0,0 0-4 0 0,1 1 39 0 0,4 6 165 0 0,0 1 47 0 0,9 15 910 0 0,-10-15-950 0 0,1 1-41 0 0,0 3 115 0 0,0 0-77 0 0,1 0-66 0 0,-2 0-54 0 0,5 10 145 0 0,8 31 443 0 0,-13-38-616 0 0,-1-1 0 0 0,-1 1 1 0 0,0 9-279 0 0,1 23 503 0 0,-1-3-115 0 0,-2-5-73 0 0,0-31-226 0 0,-1 1-1 0 0,1 0 1 0 0,1 0-1 0 0,0-1-88 0 0,5 35 350 0 0,-4-14-159 0 0,-2-11-103 0 0,-1 0-33 0 0,-2-1-41 0 0,-1 0-48 0 0,2-11 25 0 0,0-3-27 0 0,2-1-62 0 0,0-2-45 0 0,0 0-207 0 0,0 0 182 0 0,0 0-45 0 0,0 0-75 0 0,0 0 95 0 0,0 0-39 0 0,0 0-42 0 0,0 0-39 0 0,0 0-418 0 0,0 0 105 0 0,0 0-55 0 0,0 0-795 0 0,0 0-626 0 0,0 0-1188 0 0</inkml:trace>
  <inkml:trace contextRef="#ctx0" brushRef="#br0" timeOffset="534.04">1 330 8608 0 0,'0'0'197'0'0,"0"0"24"0"0,0 0 17 0 0,1-2-38 0 0,30-19 694 0 0,-13 11-492 0 0,1 1-37 0 0,1 1-41 0 0,-1 0-47 0 0,0 2-53 0 0,0 0-56 0 0,0 0-137 0 0,0 2 0 0 0,0 0 0 0 0,1 1 0 0 0,16 0-31 0 0,12 4 22 0 0,-4 4-6 0 0,-27-2 6 0 0,0 1 0 0 0,0 0 0 0 0,1 1-22 0 0,-11-2 9 0 0,1-1 0 0 0,-1 1 0 0 0,0 1 0 0 0,0-1 0 0 0,-1 1 0 0 0,1 0 0 0 0,-1 1 0 0 0,1-1 0 0 0,-2 1 0 0 0,1 1 0 0 0,0-1 1 0 0,-1 1-1 0 0,3 4-9 0 0,9 14 200 0 0,7 9 70 0 0,-11-8-124 0 0,-10-19-98 0 0,0 1 1 0 0,-1 0-1 0 0,0 0 1 0 0,0 0-1 0 0,-1 0 1 0 0,0 3-49 0 0,1 8 175 0 0,-2 0 104 0 0,0-18-152 0 0,0 1-42 0 0,0 1-14 0 0,0 0-77 0 0,-2 1-87 0 0,2-2 78 0 0,-1 0 43 0 0,0 0 61 0 0,1 0 80 0 0,-1-1 101 0 0,0 1 119 0 0,1-1-144 0 0,-1 0 37 0 0,-5-3-154 0 0,1-4-56 0 0,-1-8 9 0 0,5 14-63 0 0,-1-6 4 0 0,0-1 0 0 0,1 1 0 0 0,-1 0 0 0 0,1 0 0 0 0,0-1 0 0 0,1-6-22 0 0,0 3 9 0 0,1 1 0 0 0,0 0 0 0 0,1 0-1 0 0,2-9-8 0 0,1 4 0 0 0,0-1-1 0 0,2 1 0 0 0,-1 0 0 0 0,2 1 0 0 0,0 0 1 0 0,4-5 0 0 0,-3 6-37 0 0,0 1 1 0 0,8-9 36 0 0,1 3 1 0 0,-8 8-1 0 0,-7 8 0 0 0,-1-1 0 0 0,0 1 0 0 0,1 0 0 0 0,-1 0 0 0 0,1 0 0 0 0,0 0 0 0 0,0 0 0 0 0,0 1 0 0 0,-1-1 0 0 0,2 1 0 0 0,32-10 42 0 0,-24 8-88 0 0,0 2-73 0 0,-2 1-56 0 0,0 1-83 0 0,0 1-99 0 0,0 1-114 0 0,-8-2-65 0 0,-2-1 302 0 0,0 0 117 0 0,0 0-34 0 0,0 0-7 0 0,0 0-33 0 0,0 0-40 0 0,0 0-43 0 0,0 0-48 0 0,0 0-43 0 0,0 0-40 0 0,0 0-33 0 0,0 0-126 0 0,0 0-34 0 0,0 0-1314 0 0</inkml:trace>
  <inkml:trace contextRef="#ctx0" brushRef="#br0" timeOffset="809.74">971 303 9432 0 0,'0'3'274'0'0,"0"20"-167"0"0,1-7 5 0 0,0-3 20 0 0,1 1 49 0 0,-1-3 13 0 0,0 0 46 0 0,1 1 53 0 0,-1-1 59 0 0,1 1 70 0 0,-1-1 72 0 0,0 1 79 0 0,1-1 85 0 0,-3 24 405 0 0,0-24-762 0 0,0 0-92 0 0,0-7-94 0 0,-2 3-10 0 0,-4 2-4 0 0,2-6-104 0 0,1-2-68 0 0,-1 0-80 0 0,4-1-160 0 0,1 0 232 0 0,0 0-2 0 0,0 0-17 0 0,0-1-37 0 0,0 1-15 0 0,0 0-38 0 0,0 0-43 0 0,-1-1-51 0 0,1 1-66 0 0,0 0-53 0 0,0-1-47 0 0,0 0-41 0 0,-1 1-103 0 0,1-1-37 0 0,-1-2-1378 0 0</inkml:trace>
  <inkml:trace contextRef="#ctx0" brushRef="#br0" timeOffset="810.74">983 30 6592 0 0,'0'0'149'0'0,"0"0"23"0"0,0 0 11 0 0,0 0-141 0 0,0 0-85 0 0,0 0-72 0 0,0 0-99 0 0,0 0-114 0 0,0 0-99 0 0,0 0-182 0 0,0 0-409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2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7856 0 0,'0'0'174'0'0,"1"1"29"0"0,7 6-226 0 0,-1 1 36 0 0,6 8 116 0 0,0 1 118 0 0,-1 0 101 0 0,1 5 175 0 0,0 0 85 0 0,0 6 1399 0 0,6 15-2007 0 0,6 16 1040 0 0,-4-20-393 0 0,-2-10-169 0 0,4-1-82 0 0,-5-8-59 0 0,-7-6-159 0 0,2-2-47 0 0,1-1-48 0 0,2-2-46 0 0,-14-9-34 0 0,-1 1 1 0 0,0-1 0 0 0,1 0 0 0 0,-1 1-1 0 0,0-1 1 0 0,1 0 0 0 0,-1 0 0 0 0,0 0 0 0 0,1 0-1 0 0,-1 0 1 0 0,1 0 0 0 0,-1-1 0 0 0,0 1-1 0 0,1 0 1 0 0,-1-1 0 0 0,0 1 0 0 0,1-1 0 0 0,-1 1-1 0 0,0-1 1 0 0,1 0-4 0 0,9-7-11 0 0,-1-1-92 0 0,-5 4-33 0 0,-2 2-19 0 0,-2 0 43 0 0,-2-14-207 0 0,0 11 163 0 0,1 1-91 0 0,0-4-351 0 0,3-15-962 0 0,2 6 318 0 0</inkml:trace>
  <inkml:trace contextRef="#ctx0" brushRef="#br0" timeOffset="199.14">362 56 7224 0 0,'0'0'209'0'0,"1"2"-5"0"0,2 5-276 0 0,-1 0 56 0 0,0 0 51 0 0,-1 1 47 0 0,0-1 41 0 0,0 1 38 0 0,1 8 253 0 0,1 5 289 0 0,3 12 463 0 0,0-8-569 0 0,-4 1-75 0 0,-2 1-65 0 0,-2 0-49 0 0,0 19 197 0 0,0-1-97 0 0,-3 1-105 0 0,-2 30 120 0 0,4-42-314 0 0,-3-1-55 0 0,0 9 3 0 0,-8 31 137 0 0,9-52-197 0 0,1-1-1 0 0,1 1 0 0 0,1 0 1 0 0,1 1-97 0 0,-3 1 5 0 0,2-11-3 0 0,1-4-33 0 0,1-2-25 0 0,2-1-36 0 0,-2-5-54 0 0,0 1 46 0 0,-3 4-176 0 0,1-4 110 0 0,1 0-110 0 0,0 0 60 0 0,0 0-53 0 0,0-1-61 0 0,0 1-68 0 0,0-1-75 0 0,0 1-81 0 0,1-1-89 0 0,-1 0-96 0 0,-2 2-1057 0 0,-2 1-1018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51.7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1 219 5584 0 0,'0'0'124'0'0,"0"0"17"0"0,2 0 11 0 0,13-1-99 0 0,0-2 62 0 0,-2-3 65 0 0,1 0 66 0 0,-2-2 70 0 0,1-2 73 0 0,-1 0 74 0 0,0-1 78 0 0,-4 4-167 0 0,0 1-47 0 0,7-7 219 0 0,16-12 335 0 0,-19 13-479 0 0,-11 11-373 0 0,21-24 616 0 0,-8 8-272 0 0,-4 2-152 0 0,-6 7-155 0 0,0 0-34 0 0,0 0 26 0 0,-4 7-57 0 0,0 1-1 0 0,0 0 0 0 0,0 0 0 0 0,1 0 0 0 0,-1-1 0 0 0,0 1 1 0 0,0 0-1 0 0,0 0 0 0 0,0-1 0 0 0,0 1 0 0 0,0 0 0 0 0,0 0 0 0 0,0-1 1 0 0,0 1-1 0 0,0 0 0 0 0,0 0 0 0 0,0-1 0 0 0,0 1 0 0 0,0 0 1 0 0,0 0-1 0 0,0-1 0 0 0,0 1 0 0 0,0 0 0 0 0,0 0 0 0 0,0-1 1 0 0,0 1-1 0 0,0 0 0 0 0,0 0 0 0 0,-1 0 0 0 0,1-1 0 0 0,0 1 1 0 0,0 0-1 0 0,0 0 0 0 0,0 0 0 0 0,0-1 0 0 0,-1 1 0 0 0,1 0 1 0 0,0 0-1 0 0,0 0 0 0 0,-3-4 15 0 0,-4-1 135 0 0,-7 5-31 0 0,0 6-38 0 0,8 0 1 0 0,-15 29 148 0 0,8-10-100 0 0,6-11-56 0 0,1 1 0 0 0,1 0 1 0 0,0 1-1 0 0,1-1 0 0 0,0 1 1 0 0,0 16-75 0 0,-4 9 123 0 0,3-13-93 0 0,3 1 81 0 0,3 5 101 0 0,0-23-75 0 0,1-1 0 0 0,0 0 0 0 0,3 9-137 0 0,-2-11 85 0 0,-1-1 0 0 0,2 1 0 0 0,-1-1 1 0 0,1 0-1 0 0,1 1-85 0 0,15 18 238 0 0,2-8-96 0 0,4-3-71 0 0,-23-14-228 0 0,1 1 57 0 0,0-1 51 0 0,-1 1 43 0 0,3 0 57 0 0,-1-1 53 0 0,14 3 361 0 0,-11-3-325 0 0,-1-1-107 0 0,-1 0-114 0 0,-2-1-13 0 0,-1 1-40 0 0,0 0-45 0 0,1-1-49 0 0,-1 0-52 0 0,0 0-58 0 0,0 0-60 0 0,0 0-66 0 0,1 0-69 0 0,-1 0-73 0 0,0-1-77 0 0,-1 0-82 0 0,2 0-1074 0 0,1-3-1046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52.0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2128 0 0,'0'0'84'0'0,"0"0"-16"0"0,0 0-4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52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9560 0 0,'0'0'216'0'0,"1"-1"32"0"0,9-9-212 0 0,1 1 50 0 0,0 0 45 0 0,0 1 37 0 0,4-2 76 0 0,0 1 34 0 0,-5 4 34 0 0,0 0-1 0 0,0 1 1 0 0,9-3-312 0 0,11 1 541 0 0,-10 5-227 0 0,-4 2-98 0 0,1 2-52 0 0,-4 1-75 0 0,0 2-50 0 0,0 2-57 0 0,-1 1-63 0 0,-9-6 134 0 0,0 0 0 0 0,0 0-1 0 0,0 0 1 0 0,-1 0-1 0 0,1 0 1 0 0,-1 0 0 0 0,0 1-1 0 0,1 1-52 0 0,2 10 224 0 0,-4 2 107 0 0,-2-9-121 0 0,-2 1 38 0 0,0-1-42 0 0,0-1-39 0 0,0 3 27 0 0,-9 14 183 0 0,4-12-222 0 0,-7 11 64 0 0,0 0-79 0 0,-1-1-70 0 0,-1-1-62 0 0,13-14-8 0 0,0-1 0 0 0,0 1 0 0 0,0 0 0 0 0,-1 3 0 0 0,1-2 0 0 0,0 1 0 0 0,3-1-16 0 0,2-4-146 0 0,0 0 65 0 0,6 5-28 0 0,-3-6 33 0 0,-2-1-10 0 0,1-1-49 0 0,0 1-80 0 0,0-1-85 0 0,0 0-101 0 0,0 0-115 0 0,-1 0-63 0 0,0 0-119 0 0,-1 0 309 0 0,0-1-34 0 0,0 0-34 0 0,0 1-38 0 0,3 1-1294 0 0,1 3-1020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52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10880 0 0,'0'0'248'0'0,"0"0"34"0"0,0 0 20 0 0,0 0-38 0 0,0 0-127 0 0,0 0 102 0 0,0 0 66 0 0,0 0 14 0 0,0 0-17 0 0,0 0-72 0 0,0 0-34 0 0,0 0-4 0 0,0 0-88 0 0,0 0-67 0 0,0 0-43 0 0,0 0-60 0 0,0 0-102 0 0,0 0-21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30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8408 0 0,'0'0'190'0'0,"0"0"28"0"0,0 2 8 0 0,0 6-333 0 0,0 1 63 0 0,1 0 58 0 0,-1 0 55 0 0,0 0 50 0 0,1 0 48 0 0,-1 0 42 0 0,1 0 39 0 0,0 1 71 0 0,-1 0 38 0 0,3 10 449 0 0,-1 0 66 0 0,7 26 1242 0 0,-6-32-1507 0 0,0-1-46 0 0,2 4 27 0 0,0-1-113 0 0,0-1 162 0 0,-2 1-75 0 0,1-1-61 0 0,-1 1-49 0 0,5 21 537 0 0,-9-41-572 0 0,0-1-43 0 0,0 0-42 0 0,0 0-38 0 0,1 0-39 0 0,-1 0-34 0 0,1-7 125 0 0,0 0-115 0 0,0-1-96 0 0,0 0-80 0 0,1-1-62 0 0,1-5-70 0 0,5-24-183 0 0,-4 27 216 0 0,1 0 70 0 0,1 1 105 0 0,3-9-228 0 0,1 0-47 0 0,5-5-76 0 0,11-12-168 0 0,-18 31 258 0 0,1 0 0 0 0,0 1 0 0 0,1-1-1 0 0,0 2 1 0 0,3-3 130 0 0,9-5-177 0 0,2 4 37 0 0,-19 9 119 0 0,1 1 1 0 0,-1 1-1 0 0,0-1 1 0 0,1 1-1 0 0,0 0 1 0 0,-1 0 0 0 0,1 0-1 0 0,-1 0 1 0 0,1 1-1 0 0,0 0 1 0 0,-1 0-1 0 0,1 0 1 0 0,0 0-1 0 0,-1 1 1 0 0,1 0 0 0 0,0 0-1 0 0,-1 0 1 0 0,1 0-1 0 0,-1 1 1 0 0,0 0-1 0 0,1 0 1 0 0,-1 0-1 0 0,3 3 21 0 0,15 12-78 0 0,-3 5 46 0 0,-3 4 62 0 0,-3 2 77 0 0,-5-4 78 0 0,-2 0-74 0 0,-3-6-56 0 0,0 1 0 0 0,-1 0 0 0 0,-1 2-55 0 0,-1 14 137 0 0,0-6 38 0 0,-2 0-48 0 0,1-1-48 0 0,0 0-48 0 0,0-11-35 0 0,-4 5 72 0 0,4-19 79 0 0,1 0-79 0 0,1 1-71 0 0,0-1-63 0 0,0 1-87 0 0,1 0-67 0 0,0 2-211 0 0,0-2-81 0 0,0 0-204 0 0,-2-3 467 0 0,0-1 52 0 0,0 0-2 0 0,0 1-42 0 0,0-1 0 0 0,0 0-43 0 0,0 0-49 0 0,0 0-55 0 0,0 0-59 0 0,0 0-55 0 0,0 0-49 0 0,0 0-43 0 0,0 0-167 0 0,0 0-41 0 0,0 0-203 0 0,0 0-546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9.5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0 367 7080 0 0,'0'0'157'0'0,"0"0"23"0"0,0 0 13 0 0,0 2-22 0 0,0 3-195 0 0,1 1 52 0 0,-1 0 47 0 0,1 0 44 0 0,0 2 66 0 0,0-1 44 0 0,0 1 41 0 0,-1 0 35 0 0,0-4-120 0 0,1 1 1 0 0,-1-1 0 0 0,1 1-1 0 0,0-1 1 0 0,2 4-186 0 0,4 22 848 0 0,4 60 1215 0 0,-6-56-1353 0 0,-1-1-59 0 0,-1-8-182 0 0,0-12-100 0 0,-2 1 1 0 0,0 8-370 0 0,0-11 164 0 0,2 2-32 0 0,-1-2-30 0 0,-1-2 9 0 0,0 0 28 0 0,-1 1 55 0 0,1-14-82 0 0,1-3-61 0 0,0-4-36 0 0,0-1 14 0 0,1 0 0 0 0,0 0 0 0 0,1 0 1 0 0,0-1-30 0 0,8-22 6 0 0,-6 10-21 0 0,-1 0-52 0 0,5-19-147 0 0,-6 30 104 0 0,0-1-1 0 0,1 1 0 0 0,0 0 1 0 0,1 1-1 0 0,1-1 1 0 0,0 0 110 0 0,1 2-128 0 0,-1 0-15 0 0,1 0 0 0 0,0 0 0 0 0,5-5 143 0 0,-10 14-27 0 0,0 0 1 0 0,0 0-1 0 0,1 0 1 0 0,-1 0-1 0 0,1 1 1 0 0,0-1 26 0 0,-2 2-10 0 0,0 0 0 0 0,1 0 0 0 0,-1 0 0 0 0,0 0 1 0 0,1 0-1 0 0,-1 1 0 0 0,0-1 0 0 0,1 1 0 0 0,-1 0 0 0 0,1-1 1 0 0,-1 1 9 0 0,0 1-1 0 0,1-1 0 0 0,-1 0 1 0 0,0 1-1 0 0,0-1 0 0 0,0 1 1 0 0,1 0-1 0 0,-1-1 0 0 0,0 1 1 0 0,0 0-1 0 0,0 0 0 0 0,0 1 1 0 0,0-1-1 0 0,-1 0 0 0 0,1 1 1 0 0,0-1-1 0 0,-1 1 0 0 0,1-1 1 0 0,-1 1-1 0 0,1 0 0 0 0,-1 0 1 0 0,1 1 0 0 0,4 6-23 0 0,-1 0 0 0 0,0 0 0 0 0,-1 1 0 0 0,1 1 23 0 0,-2-3-24 0 0,5 12 73 0 0,-2 0 36 0 0,2 9 98 0 0,-3 0 42 0 0,0 36 258 0 0,-4-15-216 0 0,-1-48-221 0 0,0-2-102 0 0,0 0-24 0 0,0 0-76 0 0,0 0 47 0 0,5 0-114 0 0,-1-1 96 0 0,4-2-470 0 0,1-1-31 0 0</inkml:trace>
  <inkml:trace contextRef="#ctx0" brushRef="#br0" timeOffset="411.91">715 330 6880 0 0,'0'0'157'0'0,"0"0"23"0"0,0 0 11 0 0,0-1-31 0 0,0-2-154 0 0,-1 1 41 0 0,0-1 38 0 0,0 2 33 0 0,-1-2 115 0 0,-1 1 54 0 0,-4 0 399 0 0,-4 2 361 0 0,7 1-629 0 0,-1 0-12 0 0,2 0-93 0 0,-2 0-213 0 0,-4 2 197 0 0,-14 6 537 0 0,15-4-593 0 0,-1 0 7 0 0,-8 6 183 0 0,9-5-268 0 0,1 2-43 0 0,-3 0 88 0 0,1 0-56 0 0,-12 8 35 0 0,6-5-102 0 0,9-5-85 0 0,9 3 0 0 0,1-5-1 0 0,-1 1 1 0 0,2 0 0 0 0,-1-1 0 0 0,0 0-1 0 0,1 0 1 0 0,2 2 0 0 0,11 4-58 0 0,5 6 43 0 0,4 2-36 0 0,-17-13 49 0 0,-1 1 1 0 0,0 0-1 0 0,0 0 0 0 0,0 1 0 0 0,0 0 0 0 0,-1 0 0 0 0,0 1 2 0 0,32 37 21 0 0,-30-29 34 0 0,-2-1 90 0 0,-4 0 71 0 0,-3 0 48 0 0,-2-12-195 0 0,1 0-1 0 0,-1 0 0 0 0,0 0 1 0 0,0 0-1 0 0,0 0 1 0 0,0 0-1 0 0,0 0 0 0 0,0 0 1 0 0,-1 0-1 0 0,0 0 1 0 0,1 0-1 0 0,-2 0-68 0 0,-12 13 303 0 0,13-14-457 0 0,-1 1 67 0 0,0-1 57 0 0,0 0 49 0 0,-3 1 118 0 0,-8 3 335 0 0,10-5-394 0 0,-1-1-78 0 0,2 1-48 0 0,0-1-44 0 0,1-1-48 0 0,-1 1-54 0 0,0 0-82 0 0,0-1-75 0 0,0 0-84 0 0,0 0-89 0 0,0 0-97 0 0,0 0-105 0 0,0-1-110 0 0,-1 0-118 0 0,0 0-924 0 0,-3-3-1064 0 0</inkml:trace>
  <inkml:trace contextRef="#ctx0" brushRef="#br0" timeOffset="683.13">932 337 8776 0 0,'1'3'257'0'0,"1"6"-50"0"0,2-1-94 0 0,1 3-67 0 0,2 6-66 0 0,2 1 29 0 0,-4-5 111 0 0,-1-2 100 0 0,-2-6-58 0 0,0 0 41 0 0,4 17 536 0 0,3 25 1144 0 0,-7-32-1359 0 0,-2 1-67 0 0,0 8 269 0 0,-1-1-119 0 0,-2-1-126 0 0,1-10-289 0 0,0-1-34 0 0,1-7-79 0 0,1-3-83 0 0,-1 1-83 0 0,1-1-37 0 0,0-1-68 0 0,0 1-29 0 0,-1 0-62 0 0,1-1-70 0 0,-1 1-77 0 0,1-1 79 0 0,0 0-52 0 0,0 0-47 0 0,0 0-39 0 0,0 0-144 0 0,0 0-40 0 0,0 0-173 0 0,0 0-466 0 0</inkml:trace>
  <inkml:trace contextRef="#ctx0" brushRef="#br0" timeOffset="855.93">944 234 7568 0 0,'0'0'166'0'0,"0"0"29"0"0,-1 1 14 0 0,-4 1 5 0 0,3-1-32 0 0,2-1-12 0 0,0 0-129 0 0,0 0-72 0 0,0 0-59 0 0,0 0-81 0 0,0 0-94 0 0,0 0-85 0 0,0 0-297 0 0,0 0-100 0 0,0 0-327 0 0,0 0-616 0 0</inkml:trace>
  <inkml:trace contextRef="#ctx0" brushRef="#br0" timeOffset="1111.7">1268 1 8176 0 0,'0'0'182'0'0,"0"0"29"0"0,0 0 13 0 0,0 0-71 0 0,0 0-6 0 0,0 0 59 0 0,0 0 181 0 0,2 1 336 0 0,4 5-153 0 0,0-1-59 0 0,-1 1-55 0 0,0 0-51 0 0,-1 0-47 0 0,0 0-43 0 0,0 1-39 0 0,0 0-36 0 0,1 4 81 0 0,-1 0-65 0 0,1 3-10 0 0,3 8 54 0 0,1 7 98 0 0,3 15 27 0 0,-3 24 171 0 0,0 0 17 0 0,-5-41-222 0 0,-1-1 0 0 0,-1 1 0 0 0,-2 20-391 0 0,-4 37 754 0 0,1-65-528 0 0,1 1-83 0 0,-1 3-50 0 0,1 12-47 0 0,2-32-35 0 0,0-2-11 0 0,1 0 1 0 0,-1 0 0 0 0,0 0-1 0 0,0 0 1 0 0,0-1 0 0 0,-1 1-1 0 0,1 0 1 0 0,0 0 0 0 0,0 0-1 0 0,0-1 1 0 0,-1 1 0 0 0,1 0-1 0 0,0 0 1 0 0,-1 0 0 0 0,1-1-1 0 0,-1 2 0 0 0,1-1-170 0 0,0-1-80 0 0,0 0-26 0 0,0 0 93 0 0,0 0 17 0 0,0 0-59 0 0,0 0-190 0 0,0 0-352 0 0,0 0 587 0 0,0 0 32 0 0,0 0-8 0 0,0 0-39 0 0,0 0-4 0 0,0 0-40 0 0,0 0-45 0 0,0 0-50 0 0,0 0-56 0 0,0 0-50 0 0,0 0-45 0 0,0 0-39 0 0,0 0-150 0 0,0 0-39 0 0,0 0-180 0 0,0 0-488 0 0</inkml:trace>
  <inkml:trace contextRef="#ctx0" brushRef="#br0" timeOffset="1508.14">1102 379 9072 0 0,'0'0'266'0'0,"0"0"1"0"0,1 0-157 0 0,-1 0-43 0 0,7-4 68 0 0,15-8 377 0 0,24-22 750 0 0,-22 16-665 0 0,-11 9-349 0 0,0 1-46 0 0,26-11 337 0 0,-17 11-307 0 0,0 0-37 0 0,7 1-3 0 0,-2 1-96 0 0,10 2 29 0 0,-1 6-48 0 0,-25-1-65 0 0,-1 1 1 0 0,1 0 0 0 0,-1 1 0 0 0,0 1-1 0 0,0 0 1 0 0,0 0 0 0 0,0 0 0 0 0,6 5-13 0 0,-6-2 26 0 0,0 0-1 0 0,-1 0 1 0 0,4 3-26 0 0,-4-1 56 0 0,0 0 0 0 0,-1 1 0 0 0,2 1-55 0 0,10 18 187 0 0,-4 3 82 0 0,-4-6-89 0 0,2 5 502 0 0,8 26-683 0 0,-19-42 94 0 0,-3-12-82 0 0,0-1 1 0 0,0 1 0 0 0,1-1 0 0 0,-1 1 0 0 0,1-1 0 0 0,0 1 0 0 0,0-1 0 0 0,0 0 0 0 0,0 1 0 0 0,0-1 0 0 0,0 0 0 0 0,2 2-13 0 0,-3-3-125 0 0,0-1-74 0 0,0 0 89 0 0,0 0-55 0 0,0 0-75 0 0,0 0 75 0 0,0 0-36 0 0,0 0-39 0 0,0 0-36 0 0,0 0-373 0 0,0 0 90 0 0,0 0-49 0 0,0 0-716 0 0,0 0-563 0 0,0 0-1070 0 0</inkml:trace>
  <inkml:trace contextRef="#ctx0" brushRef="#br0" timeOffset="1790.05">1880 105 10624 0 0,'0'2'309'0'0,"0"2"-127"0"0,0 1-55 0 0,-1 0-44 0 0,0 0-38 0 0,0 3-27 0 0,0 11-55 0 0,2-8 90 0 0,4 8 88 0 0,1-1 60 0 0,0 1 52 0 0,0-1 45 0 0,1 2 79 0 0,1 1 33 0 0,30 73 1636 0 0,-24-61-1408 0 0,-14-32-614 0 0,62 136 2958 0 0,-59-131-2829 0 0,3 5 102 0 0,-1-5-41 0 0,-4-2-57 0 0,1-1 49 0 0,-2-3-197 0 0,0 1-1 0 0,1-1 0 0 0,-1 0 0 0 0,0 0 1 0 0,0 0-1 0 0,0 0 0 0 0,0 1 0 0 0,0-1 0 0 0,0 0 1 0 0,0 0-1 0 0,1 0 0 0 0,-1 0 0 0 0,0 0 1 0 0,0 1-1 0 0,0-1 0 0 0,0 0 0 0 0,0 0 0 0 0,1 0 1 0 0,-1 0-1 0 0,0 0 0 0 0,0 0 0 0 0,0 0 1 0 0,1 0-1 0 0,-1 0 0 0 0,0 0 0 0 0,0 0 0 0 0,0 0 1 0 0,1 0-1 0 0,-1 0 0 0 0,0 0 0 0 0,0 0 1 0 0,0 0-1 0 0,0 0 0 0 0,1 0 0 0 0,-1 0 0 0 0,0 0 1 0 0,0 0-9 0 0,8-6 319 0 0,-5 1-193 0 0,0 1-42 0 0,-1-1-57 0 0,0 2-74 0 0,4-25 69 0 0,0 10 35 0 0,-2-1-52 0 0,-1-22-106 0 0,0-7-125 0 0,1 17-74 0 0,-1 1-55 0 0,3-28-382 0 0,-6 54 518 0 0,1-1 60 0 0,0-1 24 0 0,0-1 66 0 0,2-13 43 0 0,-1 11-25 0 0,-1 4-14 0 0,0 1-37 0 0,0-1-44 0 0,0 1-52 0 0,0-1-93 0 0,0 0-86 0 0,1 0-95 0 0,-1 0-107 0 0,1 0-118 0 0,-1 2 301 0 0,0 1-33 0 0,0-1-35 0 0,0 1-37 0 0,0-1-37 0 0,0 1-38 0 0,2-6-1512 0 0,3-3-1173 0 0,-6 11 3242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5:47.9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245 123 6688 0 0,'0'0'197'0'0,"0"0"-59"0"0,0 0-16 0 0,0 0 35 0 0,0 0 123 0 0,0 0 228 0 0,0 2 18 0 0,1 9 135 0 0,1 1-83 0 0,1 1-87 0 0,0 0-93 0 0,-1-5-191 0 0,0 0-42 0 0,3 14 119 0 0,4 17 197 0 0,-1 0-37 0 0,2 13 799 0 0,0 17-1243 0 0,-4-29 343 0 0,-3-24-145 0 0,-1 1-1 0 0,0 13-197 0 0,-2-11 35 0 0,0 22 65 0 0,-4-15-69 0 0,1-11-56 0 0,1 6-61 0 0,2-20 29 0 0,0-1-17 0 0,0 0-48 0 0,0 0-125 0 0,0 0-224 0 0,0 0 273 0 0,0 0-4 0 0,0 0-45 0 0,0 0-96 0 0,0 0-115 0 0,0 0-100 0 0,0 0 83 0 0,0 0-37 0 0,0 0-593 0 0,0 0-462 0 0,0 0-878 0 0</inkml:trace>
  <inkml:trace contextRef="#ctx0" brushRef="#br0" timeOffset="286.01">1 289 5520 0 0,'0'0'158'0'0,"1"-2"-22"0"0,1-3-86 0 0,2-3-25 0 0,0 2 47 0 0,1-1 44 0 0,0 0 37 0 0,5-5 251 0 0,2 1 98 0 0,23-17 1122 0 0,-19 17-975 0 0,-6 4-301 0 0,0 0-61 0 0,-1 0-75 0 0,0 0-92 0 0,12-9 343 0 0,1 1-72 0 0,0 1-66 0 0,0 1-58 0 0,1 1-51 0 0,0 0-45 0 0,24-9 66 0 0,-18 8-180 0 0,1 3 0 0 0,1 0 0 0 0,14-1-57 0 0,-10 3 47 0 0,21 0-47 0 0,-45 8-28 0 0,0 0-85 0 0,-3 1-32 0 0,-1 0-70 0 0,-1 1-28 0 0,0-1-65 0 0,0 1-74 0 0,-1-1-80 0 0,-4 0 189 0 0,0-1-38 0 0,2 1-406 0 0,0 1-275 0 0,1 1-642 0 0,-4-3 1625 0 0</inkml:trace>
  <inkml:trace contextRef="#ctx0" brushRef="#br0" timeOffset="637.99">745 256 6336 0 0,'6'18'110'0'0,"11"24"311"0"0,-12-30-331 0 0,1 0-55 0 0,-2-2-10 0 0,-1-1 46 0 0,4 9 168 0 0,11 25 452 0 0,-14-31-360 0 0,0 0-1 0 0,0 0 0 0 0,-1 1 0 0 0,-1-1 1 0 0,0 1-332 0 0,8 33 948 0 0,-7-31-487 0 0,0-1 0 0 0,-1 1 1 0 0,0 1-461 0 0,0 10 639 0 0,-2-12-245 0 0,1 0 39 0 0,-1 0 47 0 0,0 0 55 0 0,0-6-208 0 0,0-6 32 0 0,0-2-37 0 0,0 0-8 0 0,0 0-28 0 0,0 0-104 0 0,0 0-44 0 0,0 0-9 0 0,0 0-10 0 0,0-1-32 0 0,0-2-44 0 0,0-10-28 0 0,0 12 1 0 0,4-37 95 0 0,12-20-75 0 0,-7 27-39 0 0,-2 11 3 0 0,0-1-1 0 0,2 1 0 0 0,0 1 0 0 0,1 0 0 0 0,1 0 0 0 0,1 1 0 0 0,0 1 0 0 0,1 0 0 0 0,1 0 0 0 0,1 1 0 0 0,12-9 1 0 0,-17 15 0 0 0,18-13-61 0 0,0 1-89 0 0,4 6-87 0 0,-26 13 156 0 0,0 1-1 0 0,1 0 1 0 0,-1 1 0 0 0,4-1 81 0 0,-7 2-194 0 0,1-1 40 0 0,3 2-53 0 0,1 2 89 0 0,11 6-23 0 0,-13-4 26 0 0,-1 0-63 0 0,0-1-96 0 0,-3-1 93 0 0,0 0-34 0 0,0-1-36 0 0,0 1-40 0 0,0 0-43 0 0,-1-1-46 0 0,1 1-48 0 0,-1 0-53 0 0,0 0-55 0 0,0-1-58 0 0,-1 1-62 0 0,1 0-64 0 0,-1 1-917 0 0,0 3-918 0 0</inkml:trace>
  <inkml:trace contextRef="#ctx0" brushRef="#br0" timeOffset="1121.25">1523 352 6968 0 0,'0'0'157'0'0,"0"1"-5"0"0,-1-1-64 0 0,0 0-42 0 0,-3 2-4 0 0,2-2 1 0 0,-1 0-26 0 0,-15 4 96 0 0,5-2 2 0 0,3 1 30 0 0,0-1 65 0 0,1 1 26 0 0,1 0 66 0 0,0 0 78 0 0,-1 0 86 0 0,1 2 83 0 0,0 1-77 0 0,-3 3 22 0 0,-3 4 171 0 0,12-11-601 0 0,1 0 1 0 0,0 1 0 0 0,0-1-1 0 0,-1 0 1 0 0,1 0 0 0 0,1 0-1 0 0,-1 1 1 0 0,0-1 0 0 0,1 1-1 0 0,-1 0-64 0 0,-2 11 248 0 0,2-6-133 0 0,-1-1-44 0 0,-4 25 192 0 0,3 1-67 0 0,3 7-22 0 0,2-25-107 0 0,-1-1 1 0 0,2 0 0 0 0,0 1-68 0 0,2 16 106 0 0,-2-6 17 0 0,5-3 72 0 0,0-2 38 0 0,-7-18-148 0 0,0-2 5 0 0,6 3-41 0 0,-4-3 36 0 0,11-2 104 0 0,-2-4-53 0 0,1-4-44 0 0,-2-2-33 0 0,-4 2-32 0 0,1 0 0 0 0,-2-1-1 0 0,1 0 1 0 0,-1-2-27 0 0,2-2 22 0 0,-2 0-1 0 0,0-1 1 0 0,0-2-22 0 0,1-9 0 0 0,-3-5-62 0 0,-2-2-97 0 0,-2 22 25 0 0,2-6 44 0 0,-1 2-23 0 0,-1 6-54 0 0,0 1-63 0 0,0-1-109 0 0,0 13 236 0 0,2 0 34 0 0,4 4-17 0 0,-2-1 24 0 0,7 18-92 0 0,-4 1 52 0 0,-2 6 33 0 0,-2 16 31 0 0,1 3 14 0 0,-1-14-29 0 0,2 16 41 0 0,-5-48-53 0 0,1 4 121 0 0,-1-5-105 0 0,0-1-14 0 0,0-1-34 0 0,1 0-38 0 0,-1 1-45 0 0,0-1-51 0 0,0 0-56 0 0,1 1-194 0 0,-1-1-124 0 0,0 0 252 0 0,1 0-36 0 0,-1-1-39 0 0,0 1-39 0 0,1 0-1098 0 0,-1-1-892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0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7224 0 0,'0'0'209'0'0,"0"2"-5"0"0,1 20-195 0 0,2 1 78 0 0,2 0 62 0 0,0 1 48 0 0,1 8 126 0 0,-2-17-82 0 0,0 0 40 0 0,5 18 372 0 0,-4-9-201 0 0,1-1 36 0 0,2 6 227 0 0,-5-14-310 0 0,-1 1 39 0 0,-2-14-299 0 0,1 0-36 0 0,-1 2 46 0 0,1 3-46 0 0,-1-4-35 0 0,1 0 97 0 0,-1 0 74 0 0,1-1-77 0 0,-1-1 36 0 0,0 0 39 0 0,1 1 43 0 0,-1-1 46 0 0,0 1 51 0 0,-1 1-24 0 0,0-1-34 0 0,-1 2 225 0 0,-1-1-121 0 0,0-3-106 0 0,-1 0-94 0 0,1-1-80 0 0,-1-2-68 0 0,0 0-52 0 0,0-1-44 0 0,-7-10-135 0 0,7 9 112 0 0,1 0 57 0 0,1 2 73 0 0,1 1-92 0 0,1 0 0 0 0,-1 1 0 0 0,1-1 0 0 0,0 0 0 0 0,0 1 0 0 0,0-1 0 0 0,0 0 0 0 0,0 0 0 0 0,0 1 0 0 0,0-1 0 0 0,1 0 0 0 0,-1 0 0 0 0,1 1 0 0 0,-1-2 0 0 0,3-13 0 0 0,-2 4 0 0 0,0 0 0 0 0,1 0 0 0 0,0 1 0 0 0,1-1 0 0 0,0 1 0 0 0,1 0 0 0 0,2-4 0 0 0,10-34 0 0 0,-14 44-3 0 0,-1 1-1 0 0,1-1 0 0 0,0 1 0 0 0,1 0 0 0 0,-1-1 0 0 0,1 1 0 0 0,-1 0 0 0 0,1 0 0 0 0,1 1 0 0 0,-1-1 0 0 0,0 1 0 0 0,1 0 0 0 0,0-1 1 0 0,-1 2-1 0 0,2-2 4 0 0,29-16-73 0 0,-16 11-1 0 0,-1 2-34 0 0,-7 2 21 0 0,3 0 45 0 0,-7 2-28 0 0,1 1-36 0 0,-1 0-36 0 0,0 0-39 0 0,0 0-40 0 0,1 0-43 0 0,2-1-193 0 0,1 0-97 0 0,-1-1-102 0 0,1 1-108 0 0,9-4-378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07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1 174 7424 0 0,'0'0'136'0'0,"1"1"-61"0"0,3 2-13 0 0,-2-1 7 0 0,-1-2 19 0 0,0 1 50 0 0,8 4 15 0 0,-2-2-91 0 0,7 1-72 0 0,-12-3 41 0 0,1 0 39 0 0,-1 0 217 0 0,0-1-49 0 0,0 0-41 0 0,0 0-36 0 0,2-1 66 0 0,7-2 202 0 0,-8 2-179 0 0,-3 1-192 0 0,8-3 451 0 0,0 0-38 0 0,-1-1-36 0 0,1-1-34 0 0,5-7 300 0 0,0-1-126 0 0,-2-1-116 0 0,0-1-108 0 0,-2 1-99 0 0,-2-1-89 0 0,-1 2-40 0 0,-1-1-35 0 0,-4 11-71 0 0,0-1 1 0 0,0 0 0 0 0,0 0 0 0 0,-1 0 0 0 0,1 1 0 0 0,-1-1 0 0 0,0 0 0 0 0,0 0 0 0 0,0 0-1 0 0,-1 0 1 0 0,1 0 0 0 0,-1 0 0 0 0,0 1 0 0 0,0-1 0 0 0,-1 0-18 0 0,-3-1 118 0 0,-3 5-96 0 0,-4 4-31 0 0,6 2-6 0 0,-1 0 1 0 0,2 1-1 0 0,-1-1 1 0 0,1 1-1 0 0,0 1 1 0 0,1-1-1 0 0,0 0 1 0 0,0 1 14 0 0,-7 16-111 0 0,-7 25 111 0 0,5-14-56 0 0,7-17 34 0 0,0 0 0 0 0,2 0 0 0 0,0 0 0 0 0,-1 9 22 0 0,4-16-7 0 0,0 0-1 0 0,1 0 1 0 0,0 1 0 0 0,2 9 7 0 0,-1-17 12 0 0,0-1 0 0 0,0 0 1 0 0,0 0-1 0 0,0 0 1 0 0,0 0-1 0 0,1 0 1 0 0,-1 0-13 0 0,2 2 1 0 0,7 6 75 0 0,1-3-12 0 0,3-1-40 0 0,-2-4-52 0 0,-1-2 50 0 0,-5-1 20 0 0,-1 0 1 0 0,1 0 0 0 0,-1 0-1 0 0,0-1 1 0 0,1 0 0 0 0,4-2-43 0 0,1 0 42 0 0,-2-1-33 0 0,0 0-36 0 0,1 0-45 0 0,-1-1-55 0 0,-1 0-63 0 0,1 0-74 0 0,0 0-80 0 0,-1 0-92 0 0,-6 3 103 0 0,0 1-51 0 0,0 0-45 0 0,0-1-41 0 0,1 1-139 0 0,0-1-40 0 0,0 0-167 0 0,1-1-451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08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8408 0 0,'0'0'190'0'0,"0"0"28"0"0,0 0 8 0 0,1 2-28 0 0,3 8-310 0 0,1 0 112 0 0,0 1 99 0 0,-1-1 81 0 0,1 0 27 0 0,-1-1 39 0 0,3 7 229 0 0,8 21 714 0 0,-10-26-868 0 0,-1 0-48 0 0,2 6 180 0 0,2 0-43 0 0,0 3 10 0 0,-1-2-61 0 0,14 42 775 0 0,-10-31-616 0 0,-1 1-80 0 0,-5-11-129 0 0,1-1-43 0 0,0 3-4 0 0,0 1-47 0 0,-1-1-43 0 0,-1 0-37 0 0,-2-14-120 0 0,0 10 167 0 0,-2-9-154 0 0,0 1-86 0 0,0-4-12 0 0,0 1-34 0 0,0-6-37 0 0,0 1-39 0 0,0-1-147 0 0,0 0-43 0 0,2 1-981 0 0,6 6-58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08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8 7456 0 0,'0'0'166'0'0,"0"0"29"0"0,-1 0 12 0 0,-8-3-80 0 0,-13 0 49 0 0,14 3-39 0 0,4 0-26 0 0,0 1 33 0 0,0 0 39 0 0,1 0 44 0 0,-5 1 165 0 0,-1 2-14 0 0,0-1-83 0 0,-1 1-25 0 0,-4 3 28 0 0,0 3-32 0 0,6-3-54 0 0,2 1 12 0 0,1 0 64 0 0,-8 15 119 0 0,1 1-60 0 0,7-14-165 0 0,0 1 0 0 0,1 0 0 0 0,1 0 0 0 0,0 0 0 0 0,-2 11-182 0 0,3-2 207 0 0,1-13-133 0 0,1 0 0 0 0,0 0 0 0 0,0 0-1 0 0,1 0 1 0 0,-1 0 0 0 0,2 3-74 0 0,6 12 230 0 0,-2-11-126 0 0,5 4 212 0 0,-10-14-285 0 0,0 0 0 0 0,0 0 0 0 0,1 0 0 0 0,-1-1 0 0 0,0 1 0 0 0,1 0 0 0 0,-1 0 0 0 0,0-1 0 0 0,1 1 0 0 0,1 0-31 0 0,3 0 63 0 0,2-2-34 0 0,3-1 198 0 0,1-3-36 0 0,8-10 94 0 0,-1-4-113 0 0,-2-1-96 0 0,-5 5-71 0 0,-7 8 8 0 0,1 0-1 0 0,-1-1 1 0 0,-1 0-1 0 0,1 0 1 0 0,-1 0 0 0 0,-1 0-1 0 0,1-2-12 0 0,4-15 42 0 0,4-20-42 0 0,-6 17-4 0 0,7-14 4 0 0,-12 36-1 0 0,-1 4 0 0 0,0 0 1 0 0,0 1-1 0 0,0-1 0 0 0,1 1 0 0 0,-1-1 0 0 0,1 0 0 0 0,-1 1 0 0 0,1-1 0 0 0,-1 1 0 0 0,1-1 0 0 0,0 1 0 0 0,0 0 1 0 0,0-1 0 0 0,0 0-64 0 0,0 5-12 0 0,6 11 52 0 0,7 28 79 0 0,-9-23-60 0 0,-2-2-59 0 0,0 1-81 0 0,1 3 58 0 0,1 5 77 0 0,-5-25 10 0 0,3 19-2 0 0,5-3 17 0 0,-7-15 2 0 0,-1-2-65 0 0,0 0-80 0 0,0 0-137 0 0,0 0 194 0 0,0 0-5 0 0,0 0-19 0 0,0 0-41 0 0,1 1-15 0 0,-1-1-40 0 0,1 0-46 0 0,0 0-53 0 0,0 0-135 0 0,1 1-74 0 0,0-1-64 0 0,0 1-55 0 0,2 0-527 0 0,2 0-699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14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56 7512 0 0,'0'0'166'0'0,"0"0"29"0"0,0 0-20 0 0,0 0-75 0 0,-1-1-56 0 0,-1-1-15 0 0,0 1 10 0 0,-1 0 28 0 0,1 0 1 0 0,0 0-1 0 0,0 0 0 0 0,0 0 1 0 0,-1 0-1 0 0,1 1 1 0 0,0-1-1 0 0,-1 1 0 0 0,1 0-67 0 0,-2 0 104 0 0,1 0-1 0 0,0 0 0 0 0,0 1 1 0 0,0-1-1 0 0,0 1 0 0 0,0 0 1 0 0,0 0-1 0 0,0 0 0 0 0,0 0 1 0 0,0 0-1 0 0,1 1 0 0 0,-1-1 0 0 0,0 1 1 0 0,1 0-1 0 0,-1 0 0 0 0,1 0-103 0 0,-13 12 543 0 0,1 2-91 0 0,8-9-273 0 0,1 1-38 0 0,0 0-42 0 0,1-2-48 0 0,-10 20 271 0 0,-5 16 117 0 0,17-37-385 0 0,1 0 1 0 0,0-1 0 0 0,-1 1 0 0 0,1 0 0 0 0,1 1-1 0 0,-1-1 1 0 0,1 0 0 0 0,0 0 0 0 0,0 0 0 0 0,1 0-1 0 0,-1 0 1 0 0,1 0 0 0 0,1 3-55 0 0,0 0 57 0 0,-1-5-34 0 0,0 1 0 0 0,0-1 1 0 0,0 1-1 0 0,0-1 0 0 0,1 0 0 0 0,0 0 1 0 0,-1 1-1 0 0,1-1 0 0 0,0 0 1 0 0,0 0-1 0 0,1-1 0 0 0,-1 1 0 0 0,1 0 1 0 0,-1-1-1 0 0,1 0 0 0 0,0 1-23 0 0,18 11 141 0 0,0-3-35 0 0,-16-9-85 0 0,1 1 1 0 0,0-2 0 0 0,0 1-1 0 0,1-1 1 0 0,-1 1 0 0 0,0-2-1 0 0,0 1 1 0 0,0-1 0 0 0,1 0-1 0 0,-1 0 1 0 0,0-1 0 0 0,0 1 0 0 0,1-1-1 0 0,-1-1 1 0 0,0 1 0 0 0,2-2-22 0 0,18-8 107 0 0,-20 8-69 0 0,-1 0 0 0 0,0-1 1 0 0,0 1-1 0 0,-1-1 0 0 0,1 0 0 0 0,0-1-38 0 0,-3 3 24 0 0,1-1 0 0 0,-1 0 0 0 0,0 0-1 0 0,0 0 1 0 0,0 0 0 0 0,0 0 0 0 0,-1 0-1 0 0,1-1 1 0 0,-1 1 0 0 0,1-2-24 0 0,-2 3 15 0 0,1-1 0 0 0,-1 0 0 0 0,1 0 1 0 0,-1 0-1 0 0,0 0 0 0 0,0 1 0 0 0,0-1 1 0 0,-1-2-16 0 0,-1-18 96 0 0,0 0-65 0 0,1 20-31 0 0,0-1 0 0 0,1 1 0 0 0,-1 0 0 0 0,-1-1 1 0 0,1 1-1 0 0,0 0 0 0 0,-1 0 0 0 0,0 0 0 0 0,1 0 0 0 0,-1 0-9 0 0,-9-14-9 0 0,-17-23 68 0 0,19 27-66 0 0,0 1-39 0 0,-4-5-120 0 0,6 9 34 0 0,0 1-42 0 0,3 1 158 0 0,0 1-125 0 0,1-1-125 0 0,1 0-127 0 0,1-1-130 0 0,1 4 218 0 0,0 0-33 0 0,1 0-34 0 0,-1-1-32 0 0,2 1-34 0 0,0 0-34 0 0,2-4-637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15.1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8208 0 0,'0'0'174'0'0,"0"-1"-45"0"0,0-2 23 0 0,0-1-98 0 0,0-3 2 0 0,0 4-78 0 0,0 1 33 0 0,0-2 107 0 0,-1 0 112 0 0,1 0 94 0 0,-1 1 168 0 0,0 0 83 0 0,-5-3 1365 0 0,3 4-1029 0 0,1 2-512 0 0,0-1-56 0 0,1 1-150 0 0,-1 0-34 0 0,1 0-36 0 0,-1 1-41 0 0,0-1-45 0 0,0 0-70 0 0,1 0-37 0 0,-1 1-38 0 0,1-1-42 0 0,-1 1-43 0 0,1-1-45 0 0,-14 5 240 0 0,1 1 53 0 0,-9 8 123 0 0,14-8-43 0 0,0 2 1 0 0,1-1-1 0 0,0 1 0 0 0,-5 5-135 0 0,1 2 115 0 0,2-1-60 0 0,0 4 36 0 0,2 2 63 0 0,2 4 85 0 0,1 14 165 0 0,4 0-41 0 0,2-12-199 0 0,1-5-102 0 0,0 0-88 0 0,-2-17 7 0 0,9 44 101 0 0,-2-11 16 0 0,2 14 268 0 0,12 37-366 0 0,-6-33 222 0 0,-13-48-172 0 0,-2-2-45 0 0,-1-2 4 0 0,1-1 47 0 0,0-2 21 0 0,0 2 3 0 0,0-1-214 0 0,0 0 82 0 0,0-1 72 0 0,0 1 119 0 0,1 1 87 0 0,-1-1-157 0 0,0 0-120 0 0,0 0-27 0 0,0-1-40 0 0,0 1-16 0 0,0-1-34 0 0,0 1-39 0 0,0-1-41 0 0,-1 1-44 0 0,1 0-47 0 0,0 0-50 0 0,0-1-53 0 0,0 0-711 0 0</inkml:trace>
  <inkml:trace contextRef="#ctx0" brushRef="#br0" timeOffset="289">1 420 7688 0 0,'0'0'166'0'0,"0"0"29"0"0,0 0 14 0 0,1 2 21 0 0,2 5 211 0 0,2-2-42 0 0,2-1-40 0 0,0-2-36 0 0,9 1 223 0 0,2-4-112 0 0,-3-2-153 0 0,0-1-47 0 0,1-1 2 0 0,5-2 67 0 0,28-14-69 0 0,-23 10-123 0 0,-9 4-84 0 0,-1 2-27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13.4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326 168 6992 0 0,'0'0'157'0'0,"0"0"23"0"0,0 0 12 0 0,0 0 36 0 0,0 0-59 0 0,0 0-37 0 0,0 0 44 0 0,0 0-81 0 0,-3 0 1 0 0,2 0-8 0 0,-10 0 267 0 0,-1 0-43 0 0,1 2-40 0 0,-1-1-36 0 0,-6 2 60 0 0,1 1-59 0 0,-1 0-46 0 0,0 1-33 0 0,-52 17 402 0 0,48-14-302 0 0,0 0 86 0 0,21-7-307 0 0,-24 11 250 0 0,3 4-89 0 0,3 4-73 0 0,5 3-57 0 0,13-19-63 0 0,-1 0 0 0 0,0 0 0 0 0,1 0 0 0 0,0 1 1 0 0,0-1-1 0 0,0 0-5 0 0,1 0 0 0 0,0 0 0 0 0,0-1 0 0 0,0 1 0 0 0,0-1 0 0 0,0 1 0 0 0,1 0 0 0 0,-1-1 0 0 0,1 1 1 0 0,0-1-1 0 0,0 1 0 0 0,1-1 0 0 0,-1 1 0 0 0,1-1 0 0 0,-1 0 0 0 0,1 0 0 0 0,0 0 0 0 0,0 0 1 0 0,1 0-1 0 0,1 2 0 0 0,5 4-29 0 0,1 0 0 0 0,-1 0 0 0 0,12 6 29 0 0,32 20-49 0 0,-7-6 33 0 0,9 3 15 0 0,-38-24 5 0 0,-2 1 0 0 0,1 1 1 0 0,2 3-5 0 0,15 11 76 0 0,-17-12-12 0 0,-7 0-38 0 0,-8-9-14 0 0,-1-1-1 0 0,1 0 0 0 0,-1 0 1 0 0,0 0-1 0 0,0 1 0 0 0,0-1 1 0 0,0 0-1 0 0,0 0 0 0 0,0 0 1 0 0,0 1-1 0 0,-1-1 0 0 0,1 0 1 0 0,-1 0-1 0 0,0 0 0 0 0,0 0 1 0 0,1 0-1 0 0,-1 0 0 0 0,0 0 1 0 0,-1 0-1 0 0,1 0 0 0 0,-1 1-11 0 0,-1 0 31 0 0,1 0-1 0 0,0 0 0 0 0,-1 0 0 0 0,1 0 0 0 0,-1-1 0 0 0,0 0 0 0 0,0 1 0 0 0,0-1 0 0 0,0 0 0 0 0,0 0 0 0 0,-1-1 0 0 0,-3 2-30 0 0,-7 2 90 0 0,1 0 42 0 0,4-3-72 0 0,2 0-53 0 0,-1-1-56 0 0,2-1-49 0 0,-1 0-63 0 0,0-1-71 0 0,0 0-84 0 0,5 0 103 0 0,0 1-35 0 0,-1-1-341 0 0,0 0 135 0 0,1 1-37 0 0,-3-1-574 0 0,-2-1-523 0 0,-3 0-902 0 0</inkml:trace>
  <inkml:trace contextRef="#ctx0" brushRef="#br0" timeOffset="375.44">423 366 7912 0 0,'2'1'232'0'0,"1"0"-108"0"0,-3-1-55 0 0,5 1-16 0 0,9 4-35 0 0,-5-3 36 0 0,0 0 101 0 0,0 0 87 0 0,0 0 72 0 0,1-1 108 0 0,1 0 55 0 0,23 0 1227 0 0,-20-1-1023 0 0,-5 0-323 0 0,-1 0-49 0 0,-1 0-111 0 0,-1-1-40 0 0,0 1-47 0 0,1 0-50 0 0,1-1 180 0 0,2-2-95 0 0,-2 0-68 0 0,9-7 41 0 0,-8 5 14 0 0,-3 1-46 0 0,7-10 172 0 0,-4 5-121 0 0,-7 8-71 0 0,-2-1-3 0 0,0 0-52 0 0,0 0 0 0 0,0 0 1 0 0,-1 0-1 0 0,1-1 1 0 0,0 1-1 0 0,-1 0 0 0 0,1 0 1 0 0,-1 0-1 0 0,1 0 0 0 0,-1 0 1 0 0,0 1-1 0 0,0-1 1 0 0,0 0-1 0 0,0 0 0 0 0,0 0 1 0 0,-1 1-1 0 0,0-2-12 0 0,1 2 3 0 0,0-1-1 0 0,1 1 1 0 0,-1 0-1 0 0,0 0 1 0 0,0 0 0 0 0,0 0-1 0 0,0 0 1 0 0,-1 0-1 0 0,1 0 1 0 0,0 0-1 0 0,0 1 1 0 0,-1-1-1 0 0,1 0 1 0 0,0 1-1 0 0,-1-1 1 0 0,1 1 0 0 0,0-1-1 0 0,-1 1 1 0 0,1 0-1 0 0,-1-1-2 0 0,-12 4-27 0 0,-2 7-91 0 0,2 6-35 0 0,11-10 121 0 0,0-1 0 0 0,0 0 0 0 0,1 1-1 0 0,-2 4 33 0 0,0 3-58 0 0,1-1-1 0 0,1 0 0 0 0,-1 8 59 0 0,3-10-6 0 0,-1-1 0 0 0,2 0 1 0 0,-1 1-1 0 0,1-1 0 0 0,1 0 0 0 0,0 1 0 0 0,0-1 0 0 0,0 0 0 0 0,2 0 0 0 0,-1 0 0 0 0,1-1 0 0 0,0 1 0 0 0,1-1 1 0 0,0 1 5 0 0,-2-4 5 0 0,1-1 1 0 0,0 1 0 0 0,0 0 0 0 0,1-1-1 0 0,-1 0 1 0 0,1 0 0 0 0,0-1 0 0 0,0 1 0 0 0,2 1-6 0 0,6 2 28 0 0,-1-1 0 0 0,1 0 0 0 0,6 1-28 0 0,-1-2 27 0 0,-12-5 13 0 0,1 1 0 0 0,-1-1 0 0 0,0 0 0 0 0,1-1 0 0 0,-1 1 1 0 0,1-2-41 0 0,9-1 28 0 0,0-1-89 0 0,-8 2-14 0 0,-1-1-37 0 0,1 1-41 0 0,-2-1-45 0 0,7-4-553 0 0,-5-1-43 0 0</inkml:trace>
  <inkml:trace contextRef="#ctx0" brushRef="#br0" timeOffset="664.62">1109 0 7848 0 0,'0'0'232'0'0,"0"0"-64"0"0,0 1-82 0 0,1 0-55 0 0,1 3-27 0 0,-2-2 40 0 0,3 8 402 0 0,-1-1-81 0 0,-1 1-64 0 0,1 0-46 0 0,3 21 477 0 0,0-12-298 0 0,-1 0-68 0 0,-1 0-60 0 0,0 0-48 0 0,2 9 54 0 0,4 14 68 0 0,-4-17-159 0 0,-1 1 74 0 0,-1-4 4 0 0,2-1 39 0 0,0 12 190 0 0,0-1-84 0 0,-1-3 128 0 0,2 0 1 0 0,3 7-573 0 0,-4-18 175 0 0,-3-8-65 0 0,1 1 0 0 0,1-1-1 0 0,-1 0 1 0 0,2 0-1 0 0,-1 0 1 0 0,1-1 0 0 0,1 1-1 0 0,3 4-109 0 0,-7-13 13 0 0,-1 1 0 0 0,1-1 0 0 0,-1 0 0 0 0,1 1 0 0 0,0-1 0 0 0,0 0 0 0 0,-1 0 0 0 0,1 0 0 0 0,1 0-13 0 0,12 4 131 0 0,-10-4-118 0 0,-2-2-45 0 0,-1 0-161 0 0,0 0 75 0 0,1 0 40 0 0,2-2 78 0 0,-3 2-30 0 0,1 0-62 0 0,-1-1-94 0 0,0 1-39 0 0,0 0-86 0 0,0 0-101 0 0,-1 0-115 0 0,0 1 216 0 0,0-1-34 0 0,0 1-35 0 0,0-1-37 0 0,0 1-40 0 0,0-1-40 0 0,0 1-43 0 0,0 0-44 0 0,2-2-1337 0 0,1-1-1083 0 0,-4 3 3001 0 0</inkml:trace>
  <inkml:trace contextRef="#ctx0" brushRef="#br0" timeOffset="935.02">1042 444 8832 0 0,'0'0'258'0'0,"0"0"2"0"0,2 2-149 0 0,0-1-85 0 0,0 0 0 0 0,0 0 1 0 0,0 0-1 0 0,1 0 0 0 0,-1 0 0 0 0,1 0 1 0 0,-1-1-1 0 0,0 1 0 0 0,1-1 0 0 0,-1 0 0 0 0,1 1 1 0 0,-1-1-1 0 0,1 0 0 0 0,-1-1 0 0 0,2 1-26 0 0,21-2 239 0 0,-2-1 42 0 0,-16 2-150 0 0,40-5 412 0 0,0 2-42 0 0,0 1-53 0 0,1 0-63 0 0,-6 0-102 0 0,1 1-66 0 0,-1-2-73 0 0,0-1-82 0 0,-31 4-111 0 0,15-1 126 0 0,-17 2-138 0 0,-3-1-45 0 0,0 1-69 0 0,0 0-83 0 0,0-1-96 0 0,1 1-112 0 0,-4-1 187 0 0,0 1-34 0 0,0 0-34 0 0,0 0-36 0 0,0-1-40 0 0,0 1-39 0 0,9-2-1122 0 0,5 0-905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11.6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8032 0 0,'0'0'182'0'0,"0"0"29"0"0,0 0 12 0 0,1 1-37 0 0,8 5-106 0 0,0 0 48 0 0,-1 1 43 0 0,0 0 38 0 0,1 2 84 0 0,-1 0 36 0 0,13 21 778 0 0,-10-10-436 0 0,-5-6-255 0 0,-1-3-104 0 0,-1 2-41 0 0,0-3-84 0 0,-1 0-41 0 0,0 1-46 0 0,0-1-52 0 0,11 53 631 0 0,-4-1-91 0 0,0 14 27 0 0,1 38 198 0 0,-7-74-538 0 0,-6 4-2 0 0,1-31-154 0 0,1-1 48 0 0,0-10-119 0 0,0-2-101 0 0,0 0-47 0 0,0 0-412 0 0,0 0 63 0 0,0 0 52 0 0,0 0 44 0 0,0 1-60 0 0,0-1-624 0 0,0 1 559 0 0,0-1-11 0 0,0 0-85 0 0,0 1-1438 0 0,0-1-1144 0 0</inkml:trace>
  <inkml:trace contextRef="#ctx0" brushRef="#br0" timeOffset="668">0 371 8208 0 0,'0'0'234'0'0,"0"0"6"0"0,0 0-101 0 0,0 0-26 0 0,1-1 34 0 0,16-5 364 0 0,0 1-79 0 0,8-3 64 0 0,-2-2-80 0 0,14-8-193 0 0,23-13 229 0 0,-34 17-285 0 0,0 0-47 0 0,0-1-74 0 0,47-24-91 0 0,1 1-71 0 0,1 2-379 0 0,76-24 495 0 0,-124 49-392 0 0,-14 5 148 0 0,0 0-41 0 0,0 0-42 0 0,0 1-51 0 0,-1-1-55 0 0,1 2-62 0 0,-12 3 363 0 0,-1 1 18 0 0,2 6 12 0 0,0 0 79 0 0,2 7 66 0 0,-5 58 1038 0 0,-1-9-105 0 0,3-20-361 0 0,1-7-143 0 0,3 0-53 0 0,-2 3-187 0 0,2 8 65 0 0,0-20 22 0 0,-1 12 310 0 0,0-3-68 0 0,-1-12-295 0 0,-1-16-192 0 0,-1 0 1 0 0,-1 0-1 0 0,1 0 0 0 0,-1 0 0 0 0,-1 0 1 0 0,0 3-75 0 0,-1 7 194 0 0,-1-1 43 0 0,3-12-179 0 0,-1 1 42 0 0,0 0 51 0 0,-3 15 581 0 0,3-17-614 0 0,0 1-35 0 0,0-2 292 0 0,-1 0-58 0 0,1-1-53 0 0,1-2-49 0 0,-1 0-43 0 0,0 0-39 0 0,0-4 38 0 0,0-2-88 0 0,0-6-36 0 0,6-12 20 0 0,-1 6-26 0 0,-3 11-26 0 0,1 0-1 0 0,0 0 1 0 0,0 1 0 0 0,1-1 0 0 0,1-3-15 0 0,1 2-8 0 0,-1 0-1 0 0,1 1 1 0 0,1 0-1 0 0,2-4 9 0 0,10-8-67 0 0,2 2-38 0 0,1 3-43 0 0,1 4-46 0 0,-9 6 28 0 0,9 1-205 0 0,-12 4 239 0 0,-1 0 49 0 0,1 1 79 0 0,6 2 4 0 0,13 18 0 0 0,-14-12 0 0 0,-2 5-12 0 0,-3 4-34 0 0,1 12 19 0 0,-10-18-42 0 0,0 0-99 0 0,0-6 23 0 0,-1-1-54 0 0,1 0-94 0 0,-1-3 102 0 0,-1 1-36 0 0,1-1-39 0 0,-1 1-42 0 0,1-3 58 0 0,-1 1-35 0 0,1-1-380 0 0,0 0 96 0 0,0 1-50 0 0,0-1-723 0 0,0 0-566 0 0,0 0-1078 0 0</inkml:trace>
  <inkml:trace contextRef="#ctx0" brushRef="#br0" timeOffset="1014.2">1285 442 7256 0 0,'0'0'165'0'0,"0"0"22"0"0,2 0 7 0 0,5-1-91 0 0,0 0-46 0 0,15-5 16 0 0,-13 3 7 0 0,0-1 99 0 0,-4 2-38 0 0,-1 0 43 0 0,0 0 45 0 0,1 0 53 0 0,4-4 431 0 0,-2-1-113 0 0,-2-1-103 0 0,-2-1-90 0 0,-2 0-81 0 0,-2-1-67 0 0,-2 1-58 0 0,-2 0-45 0 0,-27-33 674 0 0,17 25-549 0 0,14 17-267 0 0,0-1 1 0 0,1 0-1 0 0,-1 1 0 0 0,0-1 1 0 0,1 1-1 0 0,-1 0 1 0 0,0-1-1 0 0,0 1 1 0 0,1-1-1 0 0,-1 1 1 0 0,0 0-1 0 0,0 0 1 0 0,0-1-1 0 0,0 1 0 0 0,1 0 1 0 0,-1 0-1 0 0,-1 0-14 0 0,-12 4 152 0 0,11-2-130 0 0,0 0 1 0 0,0 0-1 0 0,1 0 0 0 0,-1 0 1 0 0,1 0-1 0 0,0 1 0 0 0,0-1 1 0 0,-1 1-23 0 0,-12 21 162 0 0,10-15-51 0 0,0 0 0 0 0,0 1 0 0 0,1 0 0 0 0,1 0 0 0 0,-1 3-111 0 0,2-7 94 0 0,1 0 1 0 0,1 0 0 0 0,-1 0-1 0 0,1 0 1 0 0,0-1-1 0 0,0 1 1 0 0,0 0-1 0 0,1 0 1 0 0,0 1-95 0 0,0-2 84 0 0,1 0 1 0 0,-1-1-1 0 0,1 1 1 0 0,0-1-1 0 0,0 1 0 0 0,1 1-84 0 0,10 12 272 0 0,4-2-48 0 0,3-3-56 0 0,3-3-67 0 0,-17-8-219 0 0,-1 0 106 0 0,0 0 70 0 0,7 1 157 0 0,-8-3-174 0 0,-1 1-33 0 0,1 0-59 0 0,1-1-84 0 0,-2 1-56 0 0,1-1-84 0 0,-1 0-96 0 0,1 1-108 0 0,0-1-119 0 0,-2 0 251 0 0,0 0-35 0 0,0 0-35 0 0,0 0-37 0 0,0 0-39 0 0,0 0-40 0 0,7 0-1515 0 0,3 0-1177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30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71 8176 0 0,'0'0'182'0'0,"0"0"29"0"0,0 0-23 0 0,0 0-80 0 0,-1-1-60 0 0,-1-2-18 0 0,1 1 12 0 0,-3-4-7 0 0,0 1 71 0 0,0 0 63 0 0,-1 0 56 0 0,-2-2 255 0 0,0 1 97 0 0,-19-9 1536 0 0,20 13-1700 0 0,0 0-42 0 0,0 1-50 0 0,1-1-69 0 0,-1 1-85 0 0,-1 0-97 0 0,-27-3 551 0 0,27 2-326 0 0,0 2-49 0 0,0 0-45 0 0,-1 2-40 0 0,-6 3 56 0 0,0 4-111 0 0,-2 2-75 0 0,-6 11-61 0 0,15-14 42 0 0,0 2-8 0 0,-2 7-51 0 0,2-4 4 0 0,4-5-24 0 0,4 4 69 0 0,0-7-15 0 0,-2 1-10 0 0,1-3 21 0 0,1-1-1 0 0,-1 0 0 0 0,0 1 0 0 0,0-1 0 0 0,1 0 0 0 0,-1 1 0 0 0,1-1 0 0 0,0 0 0 0 0,0 0 0 0 0,0 1 0 0 0,0-1 0 0 0,0 0 1 0 0,1 0 2 0 0,14 28 17 0 0,-8-16-58 0 0,1-1 1 0 0,1 0-1 0 0,1-1 0 0 0,-1 0 1 0 0,2 0 40 0 0,21 16-6 0 0,-16-15 50 0 0,0 1 65 0 0,-1 1 58 0 0,0 0 53 0 0,-2 1 45 0 0,0 0 40 0 0,7 18 400 0 0,-17-25-438 0 0,1 0-22 0 0,-1 0-37 0 0,2 4 53 0 0,-3 0-43 0 0,-2-11-179 0 0,-1 0 0 0 0,0 0 0 0 0,0 1 0 0 0,0-1 1 0 0,0 0-1 0 0,0 0 0 0 0,0 0 0 0 0,0 0 0 0 0,-1 1 0 0 0,0 0-39 0 0,-8 14 300 0 0,2-8-69 0 0,-1 1 0 0 0,0-1 0 0 0,-2 0-231 0 0,-11 6 302 0 0,19-13-264 0 0,-2 0 0 0 0,1-1 0 0 0,0 0 0 0 0,0 1-1 0 0,0-1 1 0 0,-2 0-38 0 0,-25 4 216 0 0,-1-4-59 0 0,27-2-139 0 0,-1 1 0 0 0,1-1-1 0 0,-1 0 1 0 0,1 0-1 0 0,-1 0 1 0 0,1-1-1 0 0,0 0 1 0 0,-1 1 0 0 0,1-1-1 0 0,0-1 1 0 0,0 1-1 0 0,-2-2-17 0 0,0-1-45 0 0,-13-11 14 0 0,11 8-8 0 0,2 1-45 0 0,0 0-70 0 0,1-1-124 0 0,2 3 87 0 0,1 1-39 0 0,0-1-43 0 0,0 0-46 0 0,0 0-51 0 0,1 0-54 0 0,1 3 91 0 0,-1-1-339 0 0,1 1-118 0 0,-1 0 132 0 0,0 0-44 0 0,0-1-800 0 0,-2-2-875 0 0,-1-1-1342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10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34 7424 0 0,'0'0'166'0'0,"-2"0"29"0"0,-18-8 71 0 0,4 2-85 0 0,5 3-24 0 0,3 0 18 0 0,-2 2 55 0 0,2 0 15 0 0,0 2 58 0 0,0 0 66 0 0,-1 1 74 0 0,-16 7 231 0 0,3 1-126 0 0,1 3-122 0 0,1 4-118 0 0,1 3 7 0 0,2 1-73 0 0,-1 7-21 0 0,-4 16 37 0 0,18-33-169 0 0,0 1 1 0 0,1-1-1 0 0,0 2-89 0 0,-2 19 240 0 0,5-5 25 0 0,4 0 78 0 0,-4-24-319 0 0,1-1 0 0 0,0 1-1 0 0,0-1 1 0 0,-1 1 0 0 0,1-1-1 0 0,1 0 1 0 0,-1 0 0 0 0,1 2-24 0 0,-1-2 25 0 0,0-1 0 0 0,1 0 1 0 0,-1 1-1 0 0,0-1 0 0 0,0 0 0 0 0,1 0 1 0 0,-1 0-1 0 0,1 0 0 0 0,-1 0 1 0 0,2 0-26 0 0,0 0 44 0 0,0 0 0 0 0,-1 0 1 0 0,1-1-1 0 0,0 1 1 0 0,0-1-1 0 0,0 1 0 0 0,0-1 1 0 0,0 0-1 0 0,0-1 0 0 0,0 1 1 0 0,0 0-1 0 0,-1-1 1 0 0,3 0-46 0 0,23-9 312 0 0,-3-3-89 0 0,-11 3-150 0 0,-3 0-78 0 0,-6 5 6 0 0,0 0 0 0 0,0 0 0 0 0,0-1 0 0 0,0 0 0 0 0,0 0 0 0 0,-1 0 0 0 0,0 0 0 0 0,0-1 0 0 0,-1 1 0 0 0,3-7 0 0 0,-1-5-1 0 0,-3 15 3 0 0,-1 0-1 0 0,0-1 0 0 0,0 1 1 0 0,0 0-1 0 0,-1-1 1 0 0,1 1-1 0 0,-1-1 0 0 0,0 0-1 0 0,0-5 54 0 0,0-1-48 0 0,-1 1-42 0 0,0-1-37 0 0,-1-10-172 0 0,2 1-95 0 0,-1 10 169 0 0,-1 4 12 0 0,1 0-42 0 0,0 0-81 0 0,1 1-103 0 0,0 1 147 0 0,1 0-34 0 0,3-7-516 0 0</inkml:trace>
  <inkml:trace contextRef="#ctx0" brushRef="#br0" timeOffset="345.58">271 65 8608 0 0,'4'8'259'0'0,"0"-1"-71"0"0,-1 1-59 0 0,1 0-47 0 0,0 1-29 0 0,8 18-6 0 0,-8-15 8 0 0,2 1 104 0 0,-3-6-24 0 0,0 0 45 0 0,-1 0 53 0 0,1 0 60 0 0,0-1 67 0 0,1 1 75 0 0,-2-2-212 0 0,0 1 44 0 0,2 7 362 0 0,2 3 340 0 0,-6-16-317 0 0,0 1-69 0 0,1-1-66 0 0,-1 1-62 0 0,0-1-60 0 0,0 0-55 0 0,-1-1-53 0 0,1 1-48 0 0,0 0-44 0 0,0-1-43 0 0,0 0-37 0 0,-1 1-34 0 0,0-2-9 0 0,1 0-95 0 0,-1-1-85 0 0,-2-4-245 0 0,3 4 272 0 0,-1 1 60 0 0,1 0 59 0 0,0 0 73 0 0,0 0 88 0 0,1-38-104 0 0,6 2-91 0 0,-6 31-28 0 0,2 1 1 0 0,-1-1-1 0 0,1 1 1 0 0,2-4 23 0 0,-2 5-40 0 0,0 0 0 0 0,0-1 0 0 0,1 2 0 0 0,0-1 0 0 0,3-2 40 0 0,1-1-118 0 0,0 1-1 0 0,0 1 1 0 0,1-1-1 0 0,0 1 1 0 0,0 1 0 0 0,0-1-1 0 0,4 0 119 0 0,-6 3-87 0 0,0 1 1 0 0,1-1-1 0 0,-1 1 0 0 0,6-1 87 0 0,9 1-132 0 0,0 4 38 0 0,-11 0 58 0 0,31 7-32 0 0,-25-2 2 0 0,-7-1 47 0 0,0 1-1 0 0,0 0 0 0 0,-1 0 1 0 0,1 1-1 0 0,2 4 20 0 0,13 16-9 0 0,-5 3 37 0 0,-14-19 27 0 0,0-1 0 0 0,3 11-55 0 0,5 27 211 0 0,-14-47-281 0 0,0-1 33 0 0,0 2 43 0 0,1 8 263 0 0,-2-9-259 0 0,1 1-49 0 0,0-1-72 0 0,0 1-89 0 0,0-1-104 0 0,0 0-123 0 0,0-1 162 0 0,0 1-37 0 0,0-1-38 0 0,0 0-43 0 0,0 0-42 0 0,1 0-46 0 0,-1 0-48 0 0,0 0-49 0 0,1 2-1342 0 0,0 2-1092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09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259 130 5064 0 0,'0'0'108'0'0,"0"0"17"0"0,0 0 14 0 0,0 0-35 0 0,0 0 1 0 0,0 0 46 0 0,0 0 135 0 0,0 0-60 0 0,-1-1 71 0 0,-3-4 868 0 0,2 2-722 0 0,1 2-236 0 0,-1 0-61 0 0,-13-12 618 0 0,-13-5 446 0 0,24 16-1012 0 0,0 1-1 0 0,0-1 0 0 0,0 0 0 0 0,0 1 0 0 0,0 0 1 0 0,-3 0-198 0 0,-13 1 716 0 0,17 1-520 0 0,-1 1-35 0 0,-2 1 76 0 0,-1 1-93 0 0,-10 10 111 0 0,11-8-95 0 0,-16 19 34 0 0,2 4-79 0 0,-2 7-55 0 0,-5 21-62 0 0,18-34 41 0 0,1 3 42 0 0,8-22-60 0 0,-1-1-1 0 0,0 1 1 0 0,1 0 0 0 0,-1-1-1 0 0,1 1 1 0 0,0 0-1 0 0,0-1 1 0 0,0 1 0 0 0,1 0-1 0 0,0-1 1 0 0,-1 1 0 0 0,2 1-21 0 0,-2-3 72 0 0,2 0-12 0 0,1-1-57 0 0,-1 1 0 0 0,1-1 0 0 0,-1 1 0 0 0,1-1 0 0 0,0 0 0 0 0,-1 0 0 0 0,1 0 0 0 0,0 0 0 0 0,0-1 0 0 0,0 1 0 0 0,0-1 0 0 0,0 1 0 0 0,0-1-3 0 0,13-1 53 0 0,-2-3 44 0 0,16-11 88 0 0,-1-1-52 0 0,-1-1-59 0 0,-1-1-66 0 0,0-1-76 0 0,0-1-81 0 0,-1-1-91 0 0,-1 0-96 0 0,-5 3-118 0 0,-16 13 319 0 0,1 0-48 0 0,-1-1-57 0 0,0-1-113 0 0,0 0-111 0 0,-2 4 182 0 0,-1-1-35 0 0,1 0-40 0 0,0 0-42 0 0,-2 3 101 0 0,1-1-35 0 0,0-1-426 0 0,1-2-275 0 0,1-1-654 0 0</inkml:trace>
  <inkml:trace contextRef="#ctx0" brushRef="#br0" timeOffset="390.84">279 1 6336 0 0,'1'5'26'0'0,"0"0"44"0"0,5 17 383 0 0,-4-18-395 0 0,0 0-39 0 0,3 7 12 0 0,1 7-37 0 0,0-2 23 0 0,-1-6 49 0 0,2 5 315 0 0,1 7 269 0 0,0-1-50 0 0,-2-9-231 0 0,9 19 696 0 0,-2-1-90 0 0,3 5 123 0 0,-11-19-622 0 0,-1-2 70 0 0,-3-13-308 0 0,-1 0-78 0 0,0-1-68 0 0,0 1-54 0 0,1 0-80 0 0,-2 1-155 0 0,1-1 144 0 0,0-1 65 0 0,0 1 98 0 0,-1-1 16 0 0,1 0 55 0 0,0 1 62 0 0,0-1 67 0 0,0 0 76 0 0,0 1 83 0 0,0-1 89 0 0,0 0 96 0 0,0 0-646 0 0,-9-22 288 0 0,2 1-106 0 0,3-2-90 0 0,4-1-74 0 0,6-7 77 0 0,4 0-101 0 0,7-5-103 0 0,-11 27 31 0 0,0 1 0 0 0,0-1 0 0 0,1 1 0 0 0,4-5 70 0 0,-5 7-54 0 0,0 1 1 0 0,0 0 0 0 0,1 0 0 0 0,0 0-1 0 0,-1 1 1 0 0,2-1 53 0 0,-2 2-43 0 0,0 1 1 0 0,0-1-1 0 0,0 1 1 0 0,5-1 42 0 0,20-1-84 0 0,3 8 79 0 0,-27-1-19 0 0,1-1 1 0 0,-1 1 0 0 0,1 1 0 0 0,-1 0 0 0 0,0 0 0 0 0,0 0 0 0 0,-1 1 0 0 0,1 0 0 0 0,-1 0 0 0 0,0 0 0 0 0,-1 1 0 0 0,1 0-1 0 0,-1 0 1 0 0,0 0 0 0 0,-1 1 0 0 0,5 6 23 0 0,8 21-44 0 0,-4 0 52 0 0,-5 1 68 0 0,-6-1 84 0 0,-1-13-88 0 0,-2 31-1 0 0,-2-36-11 0 0,-1-1 51 0 0,2-11-106 0 0,0 4 74 0 0,2-5-88 0 0,0 0-36 0 0,0-1-45 0 0,1 0-57 0 0,1 0-66 0 0,-1-1-419 0 0,-1-1 352 0 0,0 0 143 0 0,0 0-36 0 0,0 0-6 0 0,0 0-37 0 0,0 0-42 0 0,1 0-47 0 0,-1 0-52 0 0,1 0-47 0 0,-1 0-43 0 0,1 0-36 0 0,0 0-139 0 0,-1 0-36 0 0,3 0-1443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09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 9848 0 0,'0'0'222'0'0,"0"0"30"0"0,0 0 19 0 0,0 0 26 0 0,0 0 81 0 0,0 0 35 0 0,1 1 10 0 0,4 7-85 0 0,0-1-65 0 0,0 0-34 0 0,5 7 153 0 0,0 4-33 0 0,2 12 78 0 0,-3 4-45 0 0,-3-1-40 0 0,-1 7 33 0 0,2 21 150 0 0,0 7 67 0 0,-5-56-647 0 0,-1-1 51 0 0,0 1 44 0 0,0 0 38 0 0,1 11 165 0 0,0 31 487 0 0,-2-37-550 0 0,0 0-50 0 0,0 0-70 0 0,0 0-95 0 0,0 0-113 0 0,0-9 19 0 0,0 1-36 0 0,0 5-182 0 0,0 0-114 0 0,-1-1-126 0 0,1-6 238 0 0,0 0-35 0 0,0-7-1091 0 0</inkml:trace>
  <inkml:trace contextRef="#ctx0" brushRef="#br0" timeOffset="347.8">16 379 9040 0 0,'0'0'214'0'0,"-2"0"-109"0"0,0 0-71 0 0,-4 0-14 0 0,5 0 21 0 0,-1 0 40 0 0,1 0 56 0 0,0-1 69 0 0,1 1 83 0 0,0-1 96 0 0,10-6 0 0 0,2-1-34 0 0,2 2-35 0 0,2 0-32 0 0,15-3 186 0 0,-3 2-123 0 0,13-2 180 0 0,0 2-106 0 0,-21 6-261 0 0,1 1-39 0 0,0 2-44 0 0,1 2-48 0 0,-4 1-1 0 0,-1 1 1 0 0,-1 0 0 0 0,1 1 0 0 0,-1 1 0 0 0,0 0 0 0 0,3 4-29 0 0,-9-6 11 0 0,0 2 1 0 0,0-1 0 0 0,3 5-12 0 0,-7-6 1 0 0,22 22 37 0 0,-25-23-24 0 0,0-1 0 0 0,0 1 0 0 0,0-1 0 0 0,0 1 0 0 0,-1 0 1 0 0,1 1-15 0 0,2 5 99 0 0,-3-6-40 0 0,0 0-1 0 0,0 0 1 0 0,-1 0 0 0 0,1 0 0 0 0,-1 0-1 0 0,0 0 1 0 0,0 0 0 0 0,-1 1 0 0 0,0 1-59 0 0,0-7-127 0 0,0 0 34 0 0,0 1-5 0 0,1 0 99 0 0,-1 0 75 0 0,0 0 58 0 0,0 2 250 0 0,0-2-212 0 0,0 0-132 0 0,0 0-56 0 0,0 0-70 0 0,0 0-82 0 0,0 0-44 0 0,0-1-74 0 0,0 1-82 0 0,0 0-89 0 0,-1-1-97 0 0,1 1-103 0 0,0-1-113 0 0,0 0-119 0 0,-2 1-949 0 0,0 1-1054 0 0</inkml:trace>
  <inkml:trace contextRef="#ctx0" brushRef="#br0" timeOffset="611.79">348 48 7464 0 0,'0'0'183'0'0,"0"0"-76"0"0,0 0-58 0 0,-2 0-10 0 0,1 0 4 0 0,-2-2 48 0 0,2 1-14 0 0,1 1 86 0 0,0 0 125 0 0,0 0 0 0 0,0 0-126 0 0,1 0-84 0 0,0 0-39 0 0,1 0-50 0 0,-2 0-45 0 0,1 0-67 0 0,-1 0-71 0 0,1 1-113 0 0,1-1-130 0 0,0 1-112 0 0,0-1-216 0 0,3 1-504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1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53 126 7024 0 0,'0'0'157'0'0,"0"0"23"0"0,0 0 12 0 0,0 0 43 0 0,0 0-97 0 0,0 0 112 0 0,0 0-49 0 0,0 1-45 0 0,-1-1-41 0 0,1 0-33 0 0,0 1-1 0 0,-2 2-44 0 0,1-2 49 0 0,1 0 37 0 0,-1 0 74 0 0,1 0 92 0 0,-1 0 109 0 0,-2 8 198 0 0,-1 2-114 0 0,2 0-97 0 0,0 0-81 0 0,0 0-84 0 0,1-1-39 0 0,1 0-9 0 0,0-1 0 0 0,0 1 0 0 0,1 0 0 0 0,0 0-172 0 0,0 1 150 0 0,1 4 146 0 0,0 9 215 0 0,2-6-252 0 0,-2-12-174 0 0,3 14 144 0 0,-1-6-17 0 0,-1-3 44 0 0,-1 0 103 0 0,-1-5-207 0 0,2 3 195 0 0,0-1-51 0 0,-1-3-136 0 0,-2-1-71 0 0,1 0-55 0 0,-1-3 38 0 0,0-1-1 0 0,0 0 2 0 0,0 0 2 0 0,0 0 17 0 0,0 0 4 0 0,0 0 0 0 0,0 0 2 0 0,-2 0 36 0 0,-1-3-58 0 0,-4-5 10 0 0,7 7-56 0 0,-9-11 231 0 0,0-2-71 0 0,2 0-59 0 0,0-1-49 0 0,-3-13-25 0 0,6 12-61 0 0,0-1-1 0 0,-1-14 5 0 0,2-3 50 0 0,3 1-44 0 0,5-1-49 0 0,3 2-53 0 0,5 3-61 0 0,5 2-65 0 0,7 6-70 0 0,-20 17 199 0 0,0 1 1 0 0,1 0 0 0 0,-1 0-1 0 0,4-1 93 0 0,8-1-251 0 0,24-6-195 0 0,-28 8 269 0 0,0 1-53 0 0,1 0-111 0 0,1 0-119 0 0,-8 1 178 0 0,0 1-39 0 0,-1-1-44 0 0,1 0-45 0 0,-5 1 66 0 0,1 0-48 0 0,-1 0-41 0 0,0 0-38 0 0,1-1-135 0 0,-1 1-37 0 0,5 0-1412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4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5456 0 0,'0'0'158'0'0,"2"1"-4"0"0,4 5-215 0 0,1-1 77 0 0,-1 0 75 0 0,0 1 72 0 0,-1-1 70 0 0,1 2 68 0 0,-1 0 64 0 0,-1 0 63 0 0,0 2 60 0 0,0-2-156 0 0,0 0-52 0 0,6 4 163 0 0,-8-8-342 0 0,1-1 1 0 0,-1 1 0 0 0,0 0-1 0 0,0 0 1 0 0,0 0 0 0 0,0 0-1 0 0,0 2-101 0 0,11 24 756 0 0,-1-1-112 0 0,-2-2-106 0 0,-6-11 177 0 0,0 0 0 0 0,1 15-715 0 0,-1-5 682 0 0,-4-20-484 0 0,0 1-40 0 0,0 0-12 0 0,-2 3 17 0 0,0 10 132 0 0,2-15-239 0 0,0-1 3 0 0,0-1-1 0 0,0 1 1 0 0,0 0 0 0 0,0-1-1 0 0,-1 1 1 0 0,1 0-1 0 0,-1-1 1 0 0,0 1 0 0 0,0 2-59 0 0,0-4 138 0 0,1-1 12 0 0,0 0 2 0 0,0 0 0 0 0,0 1-63 0 0,-2-2-37 0 0,-2-1-29 0 0,-1-3-48 0 0,4 4 38 0 0,-3-8 20 0 0,2-6 98 0 0,1 2-31 0 0,-1 5-75 0 0,1 6-25 0 0,1 0 1 0 0,-1 0 0 0 0,0-1-1 0 0,1 1 1 0 0,-1 0 0 0 0,1 0-1 0 0,0 0 1 0 0,0-1-1 0 0,0 1 1 0 0,0 0 0 0 0,0 0-1 0 0,1-1 1 0 0,-1 1-1 0 0,0 0 1 0 0,1 0 0 0 0,0 0-1 0 0,0-1 1 0 0,-1 1-1 0 0,1 0 1 0 0,0 0 0 0 0,1 0-1 0 0,-1 0 1 0 0,0 1 0 0 0,2-3-1 0 0,1-2 0 0 0,-1 0 0 0 0,0-1 0 0 0,0 1 0 0 0,0-2 0 0 0,10-21 0 0 0,-9 23 0 0 0,0-1 0 0 0,0 2 0 0 0,1-1 0 0 0,0 1 0 0 0,0-1 0 0 0,0 1 0 0 0,1 1 0 0 0,5-5 0 0 0,15-12 1 0 0,-1 1-28 0 0,-5 10-86 0 0,-13 8 49 0 0,0 1 0 0 0,-1-1 1 0 0,1 1-1 0 0,0 0 0 0 0,3 1 64 0 0,2 3-82 0 0,2 8 29 0 0,-12-9 20 0 0,4 4-34 0 0,-4 2 67 0 0,-2-4-3 0 0,15 26-4 0 0,-12-25-3 0 0,0 1 1 0 0,0 0-1 0 0,0 0 1 0 0,-1 0-1 0 0,0 0 1 0 0,0 2 9 0 0,10 62 0 0 0,-11-69-1 0 0,-1 0 1 0 0,0 0-1 0 0,0 0 1 0 0,0 0 0 0 0,0 0-1 0 0,0 0 1 0 0,0 0-1 0 0,0 0 1 0 0,0 0 0 0 0,0 0-1 0 0,0 0 1 0 0,-1 0-1 0 0,1-1 1 0 0,-1 2 0 0 0,-2 7 13 0 0,0 8 44 0 0,-8 14 41 0 0,9-27-68 0 0,2-2 35 0 0,0-2 6 0 0,-1 0 2 0 0,1 1-45 0 0,-4 5-76 0 0,3-6-61 0 0,-4 2-38 0 0,3-1 46 0 0,1-1 5 0 0,1 1-34 0 0,-1-1-39 0 0,1 0-47 0 0,0 0-52 0 0,0 0-60 0 0,1-1-66 0 0,0 1-72 0 0,0 0 123 0 0,-1 0-47 0 0,1-1-41 0 0,-1 1-36 0 0,1 0-133 0 0,-1-1-37 0 0,2 0-1396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4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 7400 0 0,'-14'7'216'0'0,"13"-6"-207"0"0,1-1 0 0 0,0 0 1 0 0,-1 0-1 0 0,1 1 0 0 0,0-1 1 0 0,0 0-1 0 0,-1 1 0 0 0,1-1 1 0 0,0 0-1 0 0,0 1 0 0 0,-1-1 1 0 0,1 0-1 0 0,0 1 0 0 0,0-1 1 0 0,0 0-1 0 0,0 1 0 0 0,0-1 1 0 0,-1 1-1 0 0,1-1 0 0 0,0 1 1 0 0,0-1-1 0 0,0 0-9 0 0,-1 24 50 0 0,-1-15 4 0 0,0 2 90 0 0,0-6-24 0 0,0 1 40 0 0,1-4-99 0 0,1 0 0 0 0,-1 0 0 0 0,1 0 1 0 0,0 0-1 0 0,0 0 0 0 0,-1 0 0 0 0,1 0 0 0 0,1 0 0 0 0,-1 0 0 0 0,0 0 1 0 0,0 0-1 0 0,1 0 0 0 0,-1 0 0 0 0,1 0 0 0 0,0 0 0 0 0,0 1-61 0 0,5 18 589 0 0,-5 0-69 0 0,-1-14-280 0 0,1 0 1 0 0,0 0-1 0 0,0 1 1 0 0,0-1-1 0 0,1 0-240 0 0,7 10 490 0 0,-6-12-319 0 0,0 0 0 0 0,0 0 0 0 0,0 1 0 0 0,-1-1 0 0 0,1 3-171 0 0,0 0 230 0 0,-1 2 53 0 0,5 4 107 0 0,9 7 76 0 0,-8-11-246 0 0,-1-1 40 0 0,1 0-37 0 0,-2-3-35 0 0,0-2 5 0 0,0-1 43 0 0,-5-2 36 0 0,-1-1-11 0 0,3 0-45 0 0,11-1-62 0 0,-1-2 59 0 0,-8 1-104 0 0,0 0 0 0 0,0 0 0 0 0,-1-1 0 0 0,1 0 1 0 0,-1 1-1 0 0,1-1 0 0 0,-1-1-109 0 0,12-11 320 0 0,-8 6-207 0 0,-2 1-45 0 0,2-4-61 0 0,-1-1-116 0 0,-5 8 139 0 0,0 0-1 0 0,0 0 1 0 0,0-1 0 0 0,-1 1-1 0 0,0 0 1 0 0,0-1-1 0 0,0-2-29 0 0,-1-12 47 0 0,-4-2-93 0 0,0 10-34 0 0,0 1-46 0 0,3 7-124 0 0,-1 1 91 0 0,1-1 56 0 0,-2-2 40 0 0,1 1 12 0 0,1 1-20 0 0,0 2-29 0 0,0-1-48 0 0,0 0-21 0 0,0 1-49 0 0,0 0-55 0 0,0 0-63 0 0,0 0 4 0 0,0 0-51 0 0,0 0-57 0 0,0 0-59 0 0,0 0-63 0 0,0 0-68 0 0,0 0-71 0 0,0 0-75 0 0,-1-2-1195 0 0,-1-4-1107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5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54 9848 0 0,'0'0'222'0'0,"0"0"30"0"0,0 2 19 0 0,-1 5-82 0 0,1 1-103 0 0,0 0-68 0 0,-2 9-51 0 0,1-11 50 0 0,0-1 33 0 0,0 2 69 0 0,0-1 84 0 0,0-2 31 0 0,2 1-56 0 0,5 10 278 0 0,-2-9-190 0 0,-1-2-42 0 0,-1 0 61 0 0,1 0 76 0 0,-1 1 89 0 0,7 13 490 0 0,-1-3-286 0 0,0-4-62 0 0,-1-3 64 0 0,-6-7-555 0 0,-1-1-5 0 0,0 0-1 0 0,0 0-7 0 0,0 0-7 0 0,-5-13 198 0 0,3 8-170 0 0,0 0 33 0 0,1-4 55 0 0,2-1-91 0 0,0 4-74 0 0,2-1-34 0 0,2-7-70 0 0,3-8-112 0 0,-2 2 23 0 0,5 1 37 0 0,-7 11 84 0 0,2 1 0 0 0,-1 0 0 0 0,1 1 0 0 0,0-1-1 0 0,1 1 1 0 0,-1 0 0 0 0,1 1 0 0 0,0 0 0 0 0,1 0-1 0 0,5-3 41 0 0,10-2-78 0 0,-17 8 45 0 0,0 0 0 0 0,1 1 0 0 0,-1-1-1 0 0,1 1 1 0 0,-1 1 0 0 0,1-1-1 0 0,-1 1 1 0 0,1 0 33 0 0,-2 0-14 0 0,-1 1 0 0 0,0 0 1 0 0,1 0-1 0 0,-1 0 0 0 0,0 0 0 0 0,0 0 0 0 0,1 2 14 0 0,25 13-126 0 0,-24-12 105 0 0,0 0 0 0 0,0 1 1 0 0,0 0-1 0 0,-1 0 0 0 0,0 0 0 0 0,0 1 0 0 0,0 0 1 0 0,-1 0-1 0 0,2 3 21 0 0,1 2-2 0 0,0 1 0 0 0,-1 1 0 0 0,-1-1 0 0 0,0 1 0 0 0,-1 0 0 0 0,0 0 1 0 0,0 2 1 0 0,-1-8 0 0 0,-3-5 0 0 0,1-1 0 0 0,0 1 0 0 0,-1 0 0 0 0,1-1 0 0 0,-1 1 0 0 0,1 0 0 0 0,-1 0 0 0 0,0 0 0 0 0,0-1 0 0 0,0 1 0 0 0,0 0 0 0 0,0 0 0 0 0,0 1 0 0 0,0 2-12 0 0,0-2 55 0 0,0-3 160 0 0,2-12 352 0 0,-2 7-435 0 0,1-1-58 0 0,-1 2-80 0 0,1 0-98 0 0,7-31 185 0 0,6 1-95 0 0,0 10-45 0 0,1 1-35 0 0,-7 12 11 0 0,1 1 0 0 0,0 0 0 0 0,2-1 95 0 0,-9 9-16 0 0,1 0-1 0 0,-1 0 1 0 0,1 0-1 0 0,0 0 0 0 0,-1 1 1 0 0,1-1-1 0 0,0 1 1 0 0,0-1-1 0 0,0 1 1 0 0,0 0-1 0 0,0 0 1 0 0,1 1-1 0 0,-1-1 1 0 0,0 0-1 0 0,0 1 1 0 0,1 0-1 0 0,-1 0 0 0 0,0 0 1 0 0,4 1 16 0 0,-5-1-14 0 0,1 1 0 0 0,-1-1 1 0 0,1 1-1 0 0,-1 0 0 0 0,1 0 0 0 0,-1 0 1 0 0,1 1-1 0 0,-1-1 0 0 0,0 0 0 0 0,0 1 0 0 0,1 0 1 0 0,-1-1-1 0 0,1 2 14 0 0,-1 0-10 0 0,0-1-1 0 0,0 1 1 0 0,0-1 0 0 0,0 1-1 0 0,-1 0 1 0 0,1 0 0 0 0,-1 0-1 0 0,1 0 11 0 0,2 9-33 0 0,0 1 0 0 0,-1-1-1 0 0,2 9 34 0 0,2 37-45 0 0,-1-11 52 0 0,-5-37-7 0 0,0-5 0 0 0,-1 0 0 0 0,1-1 0 0 0,0 1 0 0 0,0 0 0 0 0,0 0 0 0 0,1-1 0 0 0,0 1 0 0 0,0 0 0 0 0,-1-4-2 0 0,0 1 0 0 0,0-1 1 0 0,0 1-1 0 0,-1-1 1 0 0,1 1-1 0 0,-1-1 0 0 0,1 1 1 0 0,-1-1-1 0 0,1 1 1 0 0,-1 0-1 0 0,0 0 2 0 0,0 0-82 0 0,1-2-313 0 0,-1 0 40 0 0,2 0-256 0 0,-1 0 6 0 0,1 1-186 0 0,0 0 281 0 0,-1-1 127 0 0,-1 0 25 0 0,1 1-46 0 0,4-1-1492 0 0,2 0-1078 0 0,-7 0 2972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5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0,'0'0'197'0'0,"0"0"24"0"0,1 1 19 0 0,7 10-97 0 0,0 1-61 0 0,13 34 9 0 0,-13-25-7 0 0,-3-9 13 0 0,-1-1 50 0 0,9 27 95 0 0,-1-1 120 0 0,1 1 115 0 0,-1 1 109 0 0,-1-4-87 0 0,1 0 40 0 0,-1-4-29 0 0,-1 0 40 0 0,0 0 44 0 0,-1 1 49 0 0,-6-20-312 0 0,0 0-74 0 0,2 8 59 0 0,0 13 84 0 0,-3-18-195 0 0,-1-1 69 0 0,-1 1 96 0 0,0-13-52 0 0,0-2-135 0 0,0 0-88 0 0,0 0-36 0 0,0 0-12 0 0,0 0 17 0 0,1-2 0 0 0,4-6 6 0 0,-2-1-45 0 0,4-10-72 0 0,-6 12-12 0 0,2 1 1 0 0,-1-1-1 0 0,1 0 1 0 0,0 1-1 0 0,4-6 59 0 0,-2 5-98 0 0,7-12-296 0 0,1 1 0 0 0,5-4 394 0 0,9-3-467 0 0,-22 21 356 0 0,0 1 0 0 0,0 0 1 0 0,0 0-1 0 0,1 0 1 0 0,0 0 110 0 0,12-3-300 0 0,0 1 64 0 0,0 3 52 0 0,-1 2 42 0 0,-13 1 114 0 0,0-1 0 0 0,0 1 0 0 0,0 0 0 0 0,-1 0 0 0 0,1 1 0 0 0,0-1 28 0 0,0 1-20 0 0,-1 0 0 0 0,1 0 0 0 0,-1 0 1 0 0,0 0-1 0 0,1 1 0 0 0,-1 0 0 0 0,0-1 0 0 0,-1 1 0 0 0,1 0 1 0 0,0 1 19 0 0,-1-2 1 0 0,2 3-14 0 0,0 1 0 0 0,0-1 1 0 0,0 0-1 0 0,2 6 13 0 0,-6-9-2 0 0,1 0 0 0 0,0 0 0 0 0,-1-1 0 0 0,1 1 0 0 0,-1 0 0 0 0,1 0 0 0 0,-1 0 0 0 0,0 1 0 0 0,0-1 0 0 0,0 0 0 0 0,0 0 0 0 0,0 0 0 0 0,-1 0 0 0 0,1 0 0 0 0,-1 0 0 0 0,1 0 0 0 0,-1 0 2 0 0,-2 6-22 0 0,0 0 1 0 0,0-1 0 0 0,-4 7 21 0 0,-7 3 12 0 0,10-12 0 0 0,0-1 0 0 0,-1 0 0 0 0,0 0 0 0 0,0-1 0 0 0,0 1-12 0 0,-30 16 21 0 0,22-13 26 0 0,0-1 0 0 0,-1 0 0 0 0,-1-1-47 0 0,-13 3 35 0 0,-1-5-76 0 0,9-3-48 0 0,0-3-62 0 0,18 3 162 0 0,0-1-40 0 0,0 1-38 0 0,0-1-38 0 0,1 1-38 0 0,-1-1-37 0 0,1 0-37 0 0,-1 1-34 0 0,1-1-36 0 0,-1 0-34 0 0,1 0-34 0 0,-1 1-32 0 0,-1-2-485 0 0,0 0-123 0 0,-1-2-742 0 0,-4-3-986 0 0,8 7 2713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6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160 116 8032 0 0,'0'0'182'0'0,"0"-1"-4"0"0,0 1-75 0 0,0-1-49 0 0,0-3-5 0 0,1 2 1 0 0,5-14 111 0 0,0-1-98 0 0,-5 15-40 0 0,0 0 41 0 0,0-3 167 0 0,1 0 57 0 0,2-4 480 0 0,-3 6-507 0 0,0 0-63 0 0,2-4 423 0 0,2-5 426 0 0,-4 4-440 0 0,-1 4-291 0 0,-2 0-64 0 0,-2 0-75 0 0,-2 1-89 0 0,3 2-72 0 0,0 0 1 0 0,0 1-1 0 0,0-1 1 0 0,0 1-1 0 0,0-1 1 0 0,0 1-1 0 0,0 0 1 0 0,0 0-1 0 0,-3 1-16 0 0,0-1 18 0 0,1 1-1 0 0,0 1 1 0 0,0-1-1 0 0,0 1 1 0 0,-3 1-18 0 0,-2 2 14 0 0,1 0 0 0 0,0 1 0 0 0,0 0 0 0 0,0 0 1 0 0,-4 4-15 0 0,8-5-6 0 0,0 0 1 0 0,0 0 0 0 0,0 0 0 0 0,0 1 0 0 0,1 0-1 0 0,0 0 1 0 0,0 0 0 0 0,1 0 0 0 0,0 0 0 0 0,-2 4 5 0 0,4-6-4 0 0,0 0-1 0 0,-1 1 1 0 0,1-1 0 0 0,1 0 0 0 0,-1 1 0 0 0,1-1 0 0 0,0 1 0 0 0,0-1 0 0 0,0 3 4 0 0,1-3 1 0 0,-1 1 0 0 0,1-1 0 0 0,0 0 0 0 0,1 0 0 0 0,-1 0 0 0 0,2 3-1 0 0,1 2-10 0 0,1-1-1 0 0,0 0 1 0 0,1 0-1 0 0,-1-1 1 0 0,1 0 0 0 0,1 0-1 0 0,1 1 11 0 0,13 12-42 0 0,17 10 42 0 0,8 8-2 0 0,-19-16 6 0 0,-2-2 13 0 0,-10-5 88 0 0,-4-2 83 0 0,-7-5-49 0 0,0-1 33 0 0,-4-4 83 0 0,-1 1-97 0 0,-1 1-53 0 0,-2 1-10 0 0,3-4 11 0 0,0 0-44 0 0,0 0 0 0 0,0 0 1 0 0,0 0-1 0 0,0-1 1 0 0,-1 1-1 0 0,1 0 1 0 0,0-1-1 0 0,-1 1 0 0 0,1-1 1 0 0,-1 0-1 0 0,-1 2-62 0 0,-10 4 294 0 0,-1-2-37 0 0,0 0-41 0 0,-1-2-42 0 0,1-1-48 0 0,1-1-48 0 0,10 0-64 0 0,-10 0-14 0 0,-20-4 191 0 0,22 0-177 0 0,0-1-87 0 0,6 2-7 0 0,1-1-37 0 0,0-1-40 0 0,1 1-45 0 0,2 2 94 0 0,0 0 46 0 0,-1-1-8 0 0,1 1 11 0 0,0 0-82 0 0,1 1 26 0 0,-1-1-36 0 0,1 1-43 0 0,-1-1-47 0 0,1 1-54 0 0,-1-1-59 0 0,0 0-219 0 0,1 1 239 0 0,0-1-33 0 0,-1 1-35 0 0,1-1-37 0 0,-1 1-38 0 0,1-1-41 0 0,-2-1-1463 0 0,0-2-1119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6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1 198 7080 0 0,'0'0'157'0'0,"0"0"23"0"0,1 1 13 0 0,5 3-230 0 0,1 0 53 0 0,0-1 50 0 0,0-1 46 0 0,1-1 41 0 0,0 1 39 0 0,8-2 290 0 0,-2-1-18 0 0,-1 0 54 0 0,3-2 150 0 0,5-3 376 0 0,-12 3-713 0 0,6-1 250 0 0,0-2-67 0 0,-1-1-82 0 0,0-2-97 0 0,-2 0-154 0 0,-1-1-45 0 0,12-12 37 0 0,-20 19-161 0 0,-1 0 0 0 0,0 0 0 0 0,0 0 0 0 0,0 0 0 0 0,0 0 0 0 0,0 0 0 0 0,0-1 0 0 0,-1 1 0 0 0,0 0 0 0 0,1-1 0 0 0,-1 0 0 0 0,-1 1 0 0 0,1-1 1 0 0,0 1-1 0 0,-1-2-12 0 0,-4-18 65 0 0,0 15-66 0 0,0 2 1 0 0,3 5 0 0 0,1 0 0 0 0,-1 0 0 0 0,1 1 0 0 0,-1-1 0 0 0,0 1 0 0 0,1-1 0 0 0,-1 1 0 0 0,0-1 0 0 0,0 1 0 0 0,1-1 0 0 0,-1 1 0 0 0,0-1 0 0 0,0 1 0 0 0,0 0 0 0 0,0-1 0 0 0,1 1 0 0 0,-1 0 0 0 0,0 0 0 0 0,0 0 0 0 0,0 0 0 0 0,0 0 0 0 0,0 0 0 0 0,0 0 0 0 0,0 0 0 0 0,1 0 0 0 0,-1 0 0 0 0,0 0 0 0 0,0 1 0 0 0,0-1 0 0 0,0 0 0 0 0,1 1 0 0 0,-2-1 0 0 0,0 1 0 0 0,0 1 0 0 0,-1 0 0 0 0,1-1 0 0 0,0 1 0 0 0,0 0 0 0 0,0 0 0 0 0,-1 1 0 0 0,2-1 0 0 0,-13 14-59 0 0,3 1 41 0 0,0 1 37 0 0,2 0 34 0 0,-6 20 143 0 0,2 1 102 0 0,3-11-27 0 0,8-20-191 0 0,1-1 0 0 0,-1 0 1 0 0,1 1-1 0 0,0 0 0 0 0,1-1 1 0 0,0 1-1 0 0,0-1 0 0 0,0 1 1 0 0,2 5-81 0 0,-1-6 59 0 0,1 0 1 0 0,-1 0 0 0 0,1-1-1 0 0,1 1 1 0 0,0 0-60 0 0,7 11 106 0 0,3-3-40 0 0,-10-13-43 0 0,1 1-1 0 0,0 0 1 0 0,0-1 0 0 0,0 0 0 0 0,0 0-1 0 0,1 0 1 0 0,-1 0 0 0 0,1-1 0 0 0,-1 0-1 0 0,1 0 1 0 0,-1 0 0 0 0,1 0 0 0 0,-1-1 0 0 0,1 0-1 0 0,0 0 1 0 0,-1 0 0 0 0,3 0-23 0 0,4-1 41 0 0,0-1 0 0 0,0 0 0 0 0,1 0-41 0 0,9-4 7 0 0,-2-1-51 0 0,-3 1 65 0 0,-8 3-61 0 0,0 0-36 0 0,1 0-39 0 0,-1-1-42 0 0,0 1-44 0 0,0-1-47 0 0,0 1-49 0 0,-1-1-51 0 0,1 0-55 0 0,0 0-56 0 0,-1 0-60 0 0,1-1-62 0 0,-1 1-64 0 0,0-1-67 0 0,9-10-822 0 0</inkml:trace>
  <inkml:trace contextRef="#ctx0" brushRef="#br0" timeOffset="298.12">587 64 6768 0 0,'0'0'122'0'0,"0"1"-56"0"0,3 3-10 0 0,-2-2 4 0 0,-1-1 19 0 0,1 0 43 0 0,3 9-55 0 0,14 29 94 0 0,-12-28-62 0 0,-1 0 59 0 0,0-1 71 0 0,1 1 92 0 0,-1-1 110 0 0,-3-5-169 0 0,1 1 34 0 0,5 10 397 0 0,7 16 564 0 0,-6-10-372 0 0,-2-4-94 0 0,-2 0 70 0 0,-4-15-808 0 0,-1 0 91 0 0,0 0 33 0 0,0-1 37 0 0,-1 6 593 0 0,0-6-488 0 0,0 1-61 0 0,0-1-104 0 0,0-1 157 0 0,2-1-299 0 0,-1 0 1 0 0,0 0-1 0 0,0 1 1 0 0,0-1-1 0 0,0 0 1 0 0,0 0-1 0 0,0 0 0 0 0,0 0 1 0 0,0 0-1 0 0,0 0 1 0 0,0 1-1 0 0,0-1 1 0 0,0 0-1 0 0,0 0 1 0 0,0 0-1 0 0,0 0 1 0 0,0 0-1 0 0,0 1 0 0 0,0-1 1 0 0,0 0-1 0 0,0 0 1 0 0,0 0-1 0 0,0 0 1 0 0,0 0-1 0 0,0 1 1 0 0,0-1-1 0 0,0 0 1 0 0,0 0-1 0 0,0 0 0 0 0,0 0 1 0 0,0 0-1 0 0,0 1 1 0 0,0-1-1 0 0,-1 0 1 0 0,1 0-1 0 0,0 0 1 0 0,0 0-1 0 0,0 0 0 0 0,0 0 1 0 0,0 0-1 0 0,0 0 1 0 0,0 0-1 0 0,-1 1 1 0 0,1-1-1 0 0,0 0 1 0 0,0 0-13 0 0,-6 0 321 0 0,2 0-160 0 0,0-1-41 0 0,1 0-47 0 0,2 0-55 0 0,-10-9 270 0 0,6-4-109 0 0,4-1-84 0 0,4-2-60 0 0,-1 8-36 0 0,1 0 0 0 0,0 0 0 0 0,1 1 0 0 0,2-3 1 0 0,2-5 53 0 0,6-7-48 0 0,0 2 0 0 0,14-16-5 0 0,1 6-100 0 0,-17 18 13 0 0,1 2-34 0 0,1-1-39 0 0,0 2-44 0 0,1 0-51 0 0,0 1-55 0 0,1 1-60 0 0,0 1-65 0 0,-12 5 306 0 0,-1 1 14 0 0,-1 0-13 0 0,1 0-39 0 0,-2 0-10 0 0,1 1-40 0 0,0-1-45 0 0,0 1-52 0 0,0-1-56 0 0,0 1-50 0 0,-1-1-47 0 0,1 1-39 0 0,0-1-146 0 0,0 1-40 0 0,1-1-176 0 0,0 1-477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8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214 555 10912 0 0,'0'0'248'0'0,"0"0"-83"0"0,-1 0-33 0 0,-1 0 52 0 0,-1-1-78 0 0,-5 0 57 0 0,6 1-85 0 0,1-1 35 0 0,-4 1-162 0 0,0 0 38 0 0,-1-1 38 0 0,1 0 41 0 0,-5-1 140 0 0,1 1 126 0 0,4 0-118 0 0,0 2 35 0 0,0-1 35 0 0,0 1 36 0 0,-5 2 54 0 0,0 0-68 0 0,1 1-57 0 0,-1 0-46 0 0,-4 5 58 0 0,12-7-221 0 0,0 0 1 0 0,0-1-1 0 0,0 1 0 0 0,1 0 0 0 0,-1 0 1 0 0,0 0-1 0 0,1 0 0 0 0,-1 1-42 0 0,-6 12 161 0 0,-8 14 668 0 0,-5 13-829 0 0,8-4 399 0 0,6 2-35 0 0,5-6 0 0 0,3-1-101 0 0,1-18-150 0 0,0-1 0 0 0,0 0 0 0 0,2 0 0 0 0,0 0 0 0 0,5 13-113 0 0,-5-19 73 0 0,-3-7-53 0 0,-1 1 1 0 0,1-1-1 0 0,0 0 0 0 0,-1 0 1 0 0,1 0-1 0 0,0-1 1 0 0,0 1-1 0 0,0 0 0 0 0,0 0 1 0 0,0 0-1 0 0,0 0 0 0 0,0-1 1 0 0,0 1-1 0 0,0-1 1 0 0,0 1-1 0 0,0-1 0 0 0,0 1 1 0 0,0-1-1 0 0,1 1-20 0 0,11-2 108 0 0,14-9 258 0 0,-2-7-105 0 0,-3-4-89 0 0,-1-4-70 0 0,7-19-44 0 0,-20 28-66 0 0,-1 1 1 0 0,0-1-1 0 0,0-4 8 0 0,0-10 0 0 0,-6 23 0 0 0,1-1 0 0 0,0 0 0 0 0,3-7 0 0 0,3-12 2 0 0,0 1-33 0 0,-1 12-49 0 0,-3 10-98 0 0,-1 4 56 0 0,-1 3 46 0 0,0 2 33 0 0,2 20-14 0 0,-3-21 10 0 0,4 28-58 0 0,1 7 70 0 0,2-8-25 0 0,-5-16 60 0 0,2 0 0 0 0,1-5 11 0 0,-4-8-159 0 0,0 0 53 0 0,2 2 46 0 0,-2-3-44 0 0,0 0-64 0 0,0 0-99 0 0,-1-1 83 0 0,0 0-34 0 0,0 1-37 0 0,1-1-39 0 0,11 2-726 0 0</inkml:trace>
  <inkml:trace contextRef="#ctx0" brushRef="#br0" timeOffset="533.04">708 0 11376 0 0,'0'0'256'0'0,"0"0"34"0"0,0 0 21 0 0,0 0-35 0 0,0 0-208 0 0,1 0-40 0 0,14 3 676 0 0,-7 2-264 0 0,-2 0-102 0 0,-2 1-36 0 0,0 3 14 0 0,-1-1-86 0 0,-1 1-99 0 0,0-2-117 0 0,1 16 260 0 0,-1 1-46 0 0,0-1-39 0 0,0 0-36 0 0,-1 5-7 0 0,0 0-33 0 0,1 57 116 0 0,-1-11-12 0 0,0-26 24 0 0,1 0 155 0 0,-1-1-53 0 0,-2 1-45 0 0,1 0-33 0 0,-1 38 160 0 0,0-50 360 0 0,-3 14-785 0 0,1-22 220 0 0,-1 1-58 0 0,4-29-159 0 0,-5 23 144 0 0,0-1-48 0 0,4-8 11 0 0,1-10 9 0 0,-2-1-98 0 0,-1-3-79 0 0,0 0-64 0 0,-2-4-164 0 0,-2-2-220 0 0,5 2-36 0 0,-2 0-424 0 0,1 0 171 0 0,2 1 294 0 0,-4-6-1146 0 0</inkml:trace>
  <inkml:trace contextRef="#ctx0" brushRef="#br0" timeOffset="1059.48">512 500 9152 0 0,'0'0'208'0'0,"0"0"33"0"0,0 0 14 0 0,1-1-42 0 0,5-4-269 0 0,1 0 74 0 0,0 0 79 0 0,1 0 85 0 0,0 0 89 0 0,0 0 93 0 0,0 0 100 0 0,0 1 104 0 0,1-2-74 0 0,0 1-90 0 0,3-2 33 0 0,0 0-100 0 0,-4 3-69 0 0,1 0 1 0 0,0 1-1 0 0,5-2-268 0 0,45-12 621 0 0,5 2-621 0 0,-22 7 315 0 0,-21 5-103 0 0,0 1 47 0 0,10-1-226 0 0,-3 1-1 0 0,-8 0-62 0 0,-4 0-54 0 0,1-2-72 0 0,5-1-123 0 0,2 2-53 0 0,1-1-73 0 0,-1-1-63 0 0,14-2-461 0 0,-21 5 458 0 0,-7 1 153 0 0,-1 1-54 0 0,1-1-67 0 0,-1 1-78 0 0,-7 1 410 0 0,0 1 48 0 0,4 7 20 0 0,-5-7 6 0 0,8 12 70 0 0,-1 2 62 0 0,-1 4 80 0 0,-1 12 155 0 0,-5 1-5 0 0,-1-11-158 0 0,-2-5-81 0 0,0 0-65 0 0,1-3 37 0 0,0 1 76 0 0,1 3 101 0 0,1 8 195 0 0,0-4-86 0 0,-1-9-152 0 0,0 9 150 0 0,0 1 92 0 0,0-1 60 0 0,0-6 46 0 0,-2 1 0 0 0,0-1 0 0 0,-1 2-544 0 0,1-8 190 0 0,1 0 63 0 0,-2 13 447 0 0,0-15-494 0 0,0-2-40 0 0,2-5 11 0 0,-2-1 29 0 0,1-3-112 0 0,1-1-104 0 0,0-2-99 0 0,2 0-92 0 0,-1 0-88 0 0,1-1-80 0 0,0 0-76 0 0,-1 3 69 0 0,1-1-37 0 0,-1-2-510 0 0,0 5 521 0 0,0 0-52 0 0,0 0-45 0 0,0-1-40 0 0,0 1-153 0 0,0-1-40 0 0,0-1-185 0 0,0-1-500 0 0</inkml:trace>
  <inkml:trace contextRef="#ctx0" brushRef="#br0" timeOffset="1330.98">1243 114 9376 0 0,'0'0'273'0'0,"0"0"-5"0"0,1 1-175 0 0,5 1-79 0 0,0 1 12 0 0,9 2 103 0 0,-11-4-118 0 0,1 1-34 0 0,0-1-55 0 0,0 0-72 0 0,0 0-89 0 0,0 0-103 0 0,-4-1 123 0 0,0 0-35 0 0,1 1-348 0 0,1-1-243 0 0,1 1-561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2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23 419 6056 0 0,'0'0'176'0'0,"0"0"-42"0"0,0 0-6 0 0,0 0 48 0 0,0 0 148 0 0,1 0-32 0 0,-1 0-58 0 0,1 0-50 0 0,0 0-42 0 0,1 0 45 0 0,5 0 76 0 0,-5 0-143 0 0,0 0 58 0 0,0 0 138 0 0,-1-1-105 0 0,-1 1 42 0 0,15-5 506 0 0,-1 1-73 0 0,1-1-71 0 0,0 2-65 0 0,0-1-62 0 0,0 0-58 0 0,0 1-54 0 0,1 0-51 0 0,2-1-8 0 0,0 0-55 0 0,-1 0-51 0 0,1-1-44 0 0,-8 3-53 0 0,0 0-44 0 0,20-5 52 0 0,-26 6-131 0 0,-1-1 108 0 0,1 1 119 0 0,-1-2 199 0 0,-3 1-181 0 0,-1 0-110 0 0,0 0-48 0 0,0 1-34 0 0,-3-3-63 0 0,2 2-41 0 0,0 0-40 0 0,-2-1 100 0 0,-1 0 0 0 0,1 0 0 0 0,-1 0 0 0 0,0 1 0 0 0,0 0 0 0 0,0 0 0 0 0,0 0 0 0 0,-3-1 0 0 0,-47-8 0 0 0,47 9 0 0 0,4 2 0 0 0,0-1 0 0 0,0 1 0 0 0,1 0 0 0 0,-1 0 0 0 0,0 0 0 0 0,0 1 0 0 0,0 0 0 0 0,0-1 0 0 0,1 1 0 0 0,-1 0 0 0 0,0 1 0 0 0,1-1 0 0 0,-1 1 0 0 0,1 0 0 0 0,-1-1 0 0 0,0 2 0 0 0,-7 5 0 0 0,0 0 0 0 0,1 1 0 0 0,-10 10 0 0 0,5-5 0 0 0,12-11 0 0 0,0 0 0 0 0,1 0 1 0 0,0 0-1 0 0,-1 1 0 0 0,0 2 0 0 0,-6 12-30 0 0,3-4-47 0 0,2 0-67 0 0,1-2 98 0 0,0 1 0 0 0,1-1 0 0 0,1 1 0 0 0,0 0 0 0 0,0 4 46 0 0,1-12-14 0 0,1 0 1 0 0,-1-1-1 0 0,1 1 0 0 0,0-1 1 0 0,0 1-1 0 0,1-1 1 0 0,-1 0-1 0 0,1 1 0 0 0,0 0 14 0 0,0-2-3 0 0,0 0-1 0 0,0 0 0 0 0,0 0 0 0 0,1 0 1 0 0,-1 0-1 0 0,1-1 0 0 0,-1 1 1 0 0,1 0 3 0 0,0-1 0 0 0,26 18 0 0 0,-26-18 0 0 0,-1-1 0 0 0,0-1 0 0 0,1 1 0 0 0,-1 0 0 0 0,0 0 0 0 0,1-1 0 0 0,-1 0 0 0 0,1 1 0 0 0,-1-1 0 0 0,1 0 0 0 0,-1 0 0 0 0,1 0 0 0 0,0-1 0 0 0,8 0-35 0 0,0-1-72 0 0,1 1-84 0 0,0-1-86 0 0,-1 1-87 0 0,0-1-91 0 0,0 0-95 0 0,0-1-97 0 0,0 0-101 0 0,0-1-104 0 0,-1 1-995 0 0,5-1-1048 0 0</inkml:trace>
  <inkml:trace contextRef="#ctx0" brushRef="#br0" timeOffset="466.04">645 407 6216 0 0,'0'0'133'0'0,"-1"0"-1"0"0,1-1-56 0 0,-8-1 43 0 0,5 0-27 0 0,1 0-34 0 0,0 0-15 0 0,-2 0-53 0 0,-6 2 81 0 0,1 1 522 0 0,1 0-66 0 0,-1 1-60 0 0,1 2-53 0 0,1 0-49 0 0,-1 0-41 0 0,-5 8 220 0 0,2-2-182 0 0,-13 22 519 0 0,16-17-468 0 0,-2 1-75 0 0,1-4-70 0 0,4-3-36 0 0,3-4-92 0 0,-2 4 22 0 0,2-4-30 0 0,2-1-16 0 0,-1 0 40 0 0,1 0 48 0 0,0 2 57 0 0,0-5-184 0 0,2-1 49 0 0,0 2-91 0 0,-1 0-25 0 0,1-1 34 0 0,0 0 37 0 0,0-1 55 0 0,15-1 72 0 0,-1-3-52 0 0,-12 2-122 0 0,0 1-1 0 0,-1-1 1 0 0,1 0 0 0 0,0 0-1 0 0,-1 0 1 0 0,3-2-34 0 0,-1 0 26 0 0,-1-1 1 0 0,1 0-1 0 0,0 0 0 0 0,-1 0 1 0 0,0 0-1 0 0,0-1 0 0 0,-1 0 1 0 0,0 0-1 0 0,1-1-26 0 0,9-13 63 0 0,3-7-59 0 0,-16 26-6 0 0,2-4 5 0 0,10 0-19 0 0,-12 5 14 0 0,1 0 0 0 0,-1 0 0 0 0,0 0 0 0 0,0 0 0 0 0,0 0-1 0 0,0 0 1 0 0,1 0 0 0 0,-1 0 0 0 0,0 0 0 0 0,0 0 0 0 0,0 0 0 0 0,0 1 0 0 0,1-1 0 0 0,-1 0 0 0 0,0 0 0 0 0,0 0 0 0 0,0 0 0 0 0,0 0 0 0 0,1 0 0 0 0,-1 0-1 0 0,0 0 1 0 0,0 0 0 0 0,0 1 0 0 0,0-1 0 0 0,0 0 0 0 0,0 0 0 0 0,0 0 0 0 0,1 0 0 0 0,-1 0 0 0 0,0 1 0 0 0,0-1 0 0 0,0 0 0 0 0,0 0 2 0 0,2 8-12 0 0,-2 6 20 0 0,0-14-9 0 0,0 10-5 0 0,0-7 15 0 0,0 1 0 0 0,1-1-1 0 0,-1 1 1 0 0,1-1 0 0 0,0 0-1 0 0,0 1 1 0 0,0-1 0 0 0,0 0-9 0 0,0-2 0 0 0,-1-1 1 0 0,0 1-1 0 0,0-1 1 0 0,0 0 0 0 0,1 1-1 0 0,-1-1 1 0 0,0 1 0 0 0,0-1-1 0 0,0 1 1 0 0,0-1-1 0 0,0 0 1 0 0,0 1 0 0 0,0-1-1 0 0,0 1 1 0 0,0-1 0 0 0,0 1-1 0 0,0-1 1 0 0,0 1-1 0 0,0-1 1 0 0,0 0 0 0 0,-1 1-1 0 0,1 1 4 0 0,0-1 0 0 0,-1 1 1 0 0,1-1-1 0 0,0 1 1 0 0,0-1-1 0 0,0 1 0 0 0,0-1 1 0 0,0 1-1 0 0,0-1 1 0 0,0 1-1 0 0,1-1 0 0 0,-1 1 1 0 0,0-1-1 0 0,1 2-4 0 0,5 6 70 0 0,-6-9-167 0 0,0 0 37 0 0,0 1 32 0 0,1 0 126 0 0,1 1 183 0 0,-1 0-196 0 0,0-1-65 0 0,0 0-99 0 0,0-1-20 0 0,-1 1-47 0 0,1-1-52 0 0,-1 0-56 0 0,1 1-64 0 0,0-1-69 0 0,-1 0-73 0 0,1 0-80 0 0,-1 0-662 0 0</inkml:trace>
  <inkml:trace contextRef="#ctx0" brushRef="#br0" timeOffset="828.7">744 19 7848 0 0,'4'-1'208'0'0,"-1"-1"-102"0"0,0 0-68 0 0,6-3-33 0 0,-3 2 70 0 0,-3 2 42 0 0,0 0 77 0 0,0-1 120 0 0,-2 2-109 0 0,0 0 37 0 0,1-1 39 0 0,-1 1 42 0 0,0 0 44 0 0,-1 0 48 0 0,2 0-59 0 0,-2 0-10 0 0,0 0-148 0 0,0 0-73 0 0,-1 2-36 0 0,-1 1-76 0 0,1-1 15 0 0,0-1 58 0 0,1 1 87 0 0,-3 7-104 0 0,0-1 49 0 0,0 0 37 0 0,3-6-106 0 0,0 0 0 0 0,0 0 0 0 0,0 1-1 0 0,0-1 1 0 0,0 0 0 0 0,0 0 0 0 0,1 0-1 0 0,-1 0 1 0 0,1 0 0 0 0,-1 0 0 0 0,1 1 0 0 0,0 0-49 0 0,0 1 85 0 0,0 0 1 0 0,0 0-1 0 0,0 1 1 0 0,-1-1 0 0 0,1 0-1 0 0,-1 0 1 0 0,0 0-1 0 0,0 1 1 0 0,-1 3-86 0 0,0-3 79 0 0,1 0 0 0 0,-1 0-1 0 0,1 0 1 0 0,1 0 0 0 0,-1 0 0 0 0,1 1 0 0 0,0-1 0 0 0,0 0-79 0 0,5 22 303 0 0,-3 14 105 0 0,-3-36-345 0 0,0-1 1 0 0,1 1 0 0 0,0 0 0 0 0,0 0 0 0 0,1 0 0 0 0,0 1-64 0 0,-1-2 61 0 0,1 1 1 0 0,-1-1-1 0 0,0 1 1 0 0,-1-1-1 0 0,1 1 1 0 0,-1 1-62 0 0,0 6 145 0 0,0-8-92 0 0,0-1 0 0 0,0 1 0 0 0,0 0 0 0 0,0-1 0 0 0,1 1 0 0 0,-1-1-1 0 0,2 4-52 0 0,3 8 150 0 0,-2-6-7 0 0,0 0 0 0 0,0 1-1 0 0,0 5-142 0 0,-2-11 54 0 0,-1 0 0 0 0,0 0-1 0 0,0 0 1 0 0,0 0 0 0 0,-1 1-1 0 0,1 0-53 0 0,0-3 28 0 0,-1 0-1 0 0,2 0 0 0 0,-1 0 1 0 0,0 0-1 0 0,0 0 0 0 0,1 0 1 0 0,-1 0-1 0 0,1 0 0 0 0,-1 0 1 0 0,1 0-1 0 0,0 0 0 0 0,0 0-27 0 0,0 0 26 0 0,0 0 0 0 0,0 0-1 0 0,-1 0 1 0 0,1 0 0 0 0,0 0 0 0 0,-1 0-1 0 0,0 0 1 0 0,1 0 0 0 0,-1 0 0 0 0,0 0-1 0 0,0 0 1 0 0,0 0 0 0 0,0 0-1 0 0,-1 1-25 0 0,1-1 11 0 0,-2 4 56 0 0,2-6-61 0 0,0 0 0 0 0,0 1-1 0 0,0-1 1 0 0,0 0 0 0 0,0 1 0 0 0,0-1 0 0 0,0 0 0 0 0,0 0 0 0 0,0 1-1 0 0,0-1 1 0 0,0 0 0 0 0,1 1 0 0 0,-1-1 0 0 0,0 0 0 0 0,0 1 0 0 0,0-1-1 0 0,0 0 1 0 0,0 0 0 0 0,1 1 0 0 0,-1-1 0 0 0,0 0 0 0 0,0 0-1 0 0,0 1 1 0 0,1-1 0 0 0,-1 0 0 0 0,0 0 0 0 0,0 0 0 0 0,1 1 0 0 0,-1-1-1 0 0,0 0 1 0 0,0 0 0 0 0,1 0 0 0 0,-1 0 0 0 0,0 0 0 0 0,1 0-1 0 0,-1 0-5 0 0,2 1 96 0 0,-2 0-305 0 0,0-1 89 0 0,0 1 77 0 0,0-1 64 0 0,0 1 50 0 0,0 0 39 0 0,1 2 569 0 0,-1-2-535 0 0,1 0-90 0 0,-1-1-78 0 0,0 1-51 0 0,1-1-58 0 0,-1 0-65 0 0,1 1-94 0 0,-1-1-92 0 0,1 1-101 0 0,-1-1-108 0 0,1 0-119 0 0,-1 0 309 0 0,0 0-32 0 0,1 0-35 0 0,-1 0-34 0 0,0 0-37 0 0,0 0-36 0 0,0 0-1650 0 0,0 0-1266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31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18 8032 0 0,'0'0'182'0'0,"-2"-1"29"0"0,-2 0-19 0 0,-1-1-62 0 0,1 0-50 0 0,0 1-40 0 0,-2-2-34 0 0,-8-2-61 0 0,10 4 67 0 0,-1 1 35 0 0,0-1 59 0 0,-1 1 74 0 0,0 0 91 0 0,-1 1 105 0 0,-1 1 30 0 0,-1 0-43 0 0,1 2-39 0 0,0 0-35 0 0,-8 6 198 0 0,1 2-99 0 0,-1 5-11 0 0,10-11-224 0 0,1 1 0 0 0,1 0 0 0 0,-1-1 0 0 0,1 2 0 0 0,0 0-153 0 0,-1 1 173 0 0,-5 15 393 0 0,8-4-114 0 0,5-7-96 0 0,4-4-69 0 0,4-4-60 0 0,2-3-50 0 0,9-4 28 0 0,-18 1-175 0 0,-1 0 1 0 0,1 0-1 0 0,-1-1 0 0 0,1 1 0 0 0,-1-1 0 0 0,0 0 1 0 0,2-1-31 0 0,18-15 123 0 0,-2-3-38 0 0,-9 7-32 0 0,0-1 0 0 0,-1-1 1 0 0,5-9-54 0 0,-12 20-19 0 0,-3 4-68 0 0,-1 1 10 0 0,0 0 12 0 0,0 0 1 0 0,1 9-71 0 0,2 0 90 0 0,1 4 33 0 0,-1 5 12 0 0,-1-4 0 0 0,1 0 0 0 0,0-1 0 0 0,2 5 0 0 0,-1-5 0 0 0,4 11 0 0 0,0-6 14 0 0,-3-10 88 0 0,-1-4-67 0 0,-1 0-54 0 0,3-3-65 0 0,-4 0 42 0 0,0-1-469 0 0,-1 0 67 0 0,0 0 55 0 0,1 0 44 0 0,-1 0-27 0 0,2-1-574 0 0,-1 0 507 0 0,-1 0-13 0 0,-1 1-79 0 0,4-2-1360 0 0,1 0-1075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31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34 9432 0 0,'0'0'202'0'0,"0"-1"-52"0"0,0 0-45 0 0,0-1-35 0 0,0-1-11 0 0,1-5 0 0 0,0 4-155 0 0,0 0 99 0 0,1 1 84 0 0,0 1 68 0 0,1-1 127 0 0,5 1 701 0 0,-5 1-610 0 0,-1 2-134 0 0,-1-1-167 0 0,0 0-38 0 0,6 3 315 0 0,-1 1-43 0 0,0 0-40 0 0,-1 2-36 0 0,3 7 133 0 0,-2 2-106 0 0,-2-2-108 0 0,-1 1-37 0 0,3 26 149 0 0,-3-19-34 0 0,0 12 415 0 0,0 15-642 0 0,-1-8 326 0 0,-1 1 850 0 0,-3 35-1176 0 0,-1 0 686 0 0,3-54-477 0 0,0 28 264 0 0,5-19-243 0 0,-3-21-128 0 0,2 9 54 0 0,5 8 5 0 0,-7-23-132 0 0,-1-1 0 0 0,1 1-1 0 0,0-1 1 0 0,0 0 0 0 0,0 0 0 0 0,2 1-29 0 0,11 9 176 0 0,-6-9-95 0 0,0-3-47 0 0,1-2-49 0 0,-1-3-49 0 0,0 0-53 0 0,0-2-54 0 0,-1 0-56 0 0,0 0-59 0 0,0-1-174 0 0,-3 3 231 0 0,-1 0-50 0 0,0 0-46 0 0,-1 0-42 0 0,2-3-251 0 0,-1 0-69 0 0,0 0-54 0 0,0-1-39 0 0,0 1 54 0 0,4-8-776 0 0</inkml:trace>
  <inkml:trace contextRef="#ctx0" brushRef="#br0" timeOffset="286.11">8 334 9008 0 0,'0'0'200'0'0,"0"0"33"0"0,0 0 15 0 0,-1 0-36 0 0,-4 0-123 0 0,4 0-13 0 0,0 0 82 0 0,1 0 122 0 0,3 0-39 0 0,-1-1-72 0 0,2 0-16 0 0,-1 0-82 0 0,3-1-8 0 0,-2 2 24 0 0,26-3 405 0 0,0 2-36 0 0,31 0 371 0 0,-8 1-171 0 0,-26-1 271 0 0,24-3-927 0 0,-31 1 202 0 0,25-2 330 0 0,-19 3-270 0 0,-7 1-154 0 0,-1 1-96 0 0,-16 0-128 0 0,-2 0-38 0 0,1 0-233 0 0,-1 0-525 0 0,0 0-59 0 0,0 0-11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30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47 9416 0 0,'0'0'208'0'0,"0"0"-5"0"0,0 0-85 0 0,0-1-56 0 0,2-3-5 0 0,0 2 1 0 0,1-2 95 0 0,-2 1-103 0 0,1 0-34 0 0,2-3-8 0 0,0 0 55 0 0,1 1 78 0 0,-2 1-28 0 0,1 0 34 0 0,-3 3 26 0 0,0 0-35 0 0,1 0 54 0 0,1 0-89 0 0,1 0 41 0 0,-1 1 5 0 0,-2 0 103 0 0,0 1-54 0 0,0 0-47 0 0,0 0-40 0 0,2 1 11 0 0,2 5-22 0 0,-4-6 12 0 0,3 7 159 0 0,-2 5-36 0 0,1 2-5 0 0,2 8 11 0 0,-4 17 73 0 0,0-15-97 0 0,1 32 271 0 0,0-6-30 0 0,0-16-85 0 0,1-5-30 0 0,0 13 181 0 0,7 20 319 0 0,-6-45-639 0 0,4 16 204 0 0,-3-11-191 0 0,-2-4-120 0 0,-1 0-111 0 0,5 15 8 0 0,-1-9 39 0 0,-4-9 82 0 0,-2-15-182 0 0,0-1-49 0 0,0 0-11 0 0,0 0 33 0 0,0 0-20 0 0,0 0-67 0 0,0 0-183 0 0,0 0-335 0 0,0 0 410 0 0,0 0 12 0 0,0 0-47 0 0,0 0-115 0 0,0 0 169 0 0,0 0-33 0 0,0 0-391 0 0,0 0 108 0 0,0 0-45 0 0,0 0-729 0 0,0 0-564 0 0,0 0-1078 0 0</inkml:trace>
  <inkml:trace contextRef="#ctx0" brushRef="#br0" timeOffset="554.76">1 269 9384 0 0,'0'0'208'0'0,"0"0"33"0"0,0 0 16 0 0,0 0-11 0 0,1 0-98 0 0,2 1-117 0 0,-1 0 1 0 0,0 0-1 0 0,1 0 1 0 0,0 0-1 0 0,-1-1 1 0 0,1 1-1 0 0,2-1-31 0 0,21-1 163 0 0,28-11 99 0 0,-48 11-225 0 0,57-17 158 0 0,1-1-64 0 0,66-18 23 0 0,-79 24-362 0 0,2 1-105 0 0,0 3-113 0 0,0 2-121 0 0,-48 7 488 0 0,27-2-308 0 0,-10 6 177 0 0,-13 3 103 0 0,5 9 175 0 0,-5 5 44 0 0,-4 2 44 0 0,-2 1 40 0 0,3 13 227 0 0,-2-16-205 0 0,-1 0 71 0 0,-2-11-9 0 0,0 1 0 0 0,1 0 1 0 0,3 8-301 0 0,1 10 469 0 0,1 1 46 0 0,0-8-89 0 0,-2-6-170 0 0,0 0-35 0 0,5 16 192 0 0,-3-11-97 0 0,-7-20-323 0 0,1 1 33 0 0,0 1 45 0 0,2 5 290 0 0,-1-5-247 0 0,-1-2 23 0 0,-1-1-17 0 0,0 0-6 0 0,0 0-5 0 0,0 0-10 0 0,0 0-3 0 0,0 0 0 0 0,1-1-3 0 0,10-10 58 0 0,-2-2-55 0 0,-1-1-45 0 0,0-2-36 0 0,1-3-35 0 0,8-7-52 0 0,2 5-115 0 0,-15 17 117 0 0,0 0-1 0 0,0 0 0 0 0,1 1 1 0 0,-1 0-1 0 0,1 0 1 0 0,2-2 70 0 0,-5 4-96 0 0,8 3-74 0 0,-1 4 58 0 0,-7-5 100 0 0,-1 1-1 0 0,1 0 0 0 0,-1-1 0 0 0,0 1 0 0 0,0 0 0 0 0,1 0 0 0 0,-1 0 0 0 0,0 1 13 0 0,8 28-45 0 0,-7-20-3 0 0,2 17 37 0 0,-2-12 7 0 0,0-1 0 0 0,1 1 0 0 0,1-1 1 0 0,0 0-1 0 0,4 9 4 0 0,-6-20-162 0 0,1 0 97 0 0,-1-1 66 0 0,4 4 83 0 0,-1-3-97 0 0,-3-2-62 0 0,1 0-72 0 0,-1 0-42 0 0,1 0-73 0 0,-1-1-82 0 0,1 0-94 0 0,-1 1-103 0 0,1-1-113 0 0,-1 0-124 0 0,0 0 339 0 0,-1-1-34 0 0,4 2-1287 0 0,2 0-997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9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205 314 7112 0 0,'0'0'157'0'0,"0"0"23"0"0,0 0 13 0 0,0 0-69 0 0,-1-1-61 0 0,-5-1-35 0 0,4 2 77 0 0,1 0-4 0 0,0 0 41 0 0,-12-2 536 0 0,0-1-81 0 0,-6-2 95 0 0,17 5-598 0 0,0 0-1 0 0,-1-1 1 0 0,1 1 0 0 0,-1 0 0 0 0,1 0 0 0 0,-1 1 0 0 0,1-1 0 0 0,0 0-1 0 0,-1 1 1 0 0,-1 0-94 0 0,-5 2 209 0 0,-12 5 427 0 0,12-3-389 0 0,0 1-32 0 0,0 2-98 0 0,9-8-113 0 0,-10 11 224 0 0,0 0-62 0 0,-1 2-28 0 0,-4 9-10 0 0,12-18-101 0 0,1 1 0 0 0,-1-1 0 0 0,1 1 0 0 0,0 0 0 0 0,1 0 0 0 0,-1 0 0 0 0,1 1-27 0 0,-1 8 108 0 0,3 1 45 0 0,-1-14-134 0 0,2 10 61 0 0,-1-1-52 0 0,2 2-46 0 0,1 5-71 0 0,-3-13 60 0 0,1 0 0 0 0,0 0 1 0 0,0 0-1 0 0,0 0 0 0 0,2 2 29 0 0,2 2-1 0 0,1 0 43 0 0,4 2 18 0 0,-8-6-19 0 0,1-1-1 0 0,0 0 1 0 0,0 0 0 0 0,1 0 0 0 0,0 0-41 0 0,16 5 59 0 0,-15-6-59 0 0,1 0 0 0 0,1 0 0 0 0,-1-1 0 0 0,0 0 0 0 0,0 0 0 0 0,0-1 0 0 0,1 0 0 0 0,-1 0 0 0 0,0-1 0 0 0,3 0 0 0 0,-1-1-46 0 0,1 1-82 0 0,-1-1-71 0 0,0-1-58 0 0,0 1-42 0 0,0-1-32 0 0,19-7-850 0 0,-17 5 699 0 0,1-1 52 0 0,0 0 93 0 0,7-5-989 0 0</inkml:trace>
  <inkml:trace contextRef="#ctx0" brushRef="#br0" timeOffset="396.44">454 0 6648 0 0,'0'0'149'0'0,"0"0"23"0"0,0 0 12 0 0,0 3-25 0 0,0 13 25 0 0,2 0 80 0 0,0-2 274 0 0,1 0 1 0 0,3 11-539 0 0,2-2 388 0 0,10 45 661 0 0,-7-25-331 0 0,6 13 199 0 0,12 34 467 0 0,-14-51-765 0 0,-9-24-304 0 0,-1 1-35 0 0,5 15 210 0 0,2 7 71 0 0,-3-15-159 0 0,-8-21-194 0 0,-1-2-1 0 0,0 0-3 0 0,0 0-17 0 0,0 0-10 0 0,0 0-1 0 0,0 0-4 0 0,1-1-17 0 0,13-7 111 0 0,0-5-83 0 0,10-17 40 0 0,-20 24-182 0 0,11-12 42 0 0,1 1-69 0 0,2 1-53 0 0,0 2-38 0 0,-12 10 37 0 0,1 0 0 0 0,-1 1-1 0 0,0 0 1 0 0,1 0-1 0 0,0 1 1 0 0,0-1-1 0 0,6 0 41 0 0,16 0-90 0 0,-16 4 235 0 0,-2 1-91 0 0,2 3-85 0 0,4 6-136 0 0,-4 4-48 0 0,-6-3 102 0 0,-2-1 65 0 0,-1 2 63 0 0,-1 2-15 0 0,0 1 0 0 0,-1 0 0 0 0,-1 0 0 0 0,-1 0 0 0 0,0 4 0 0 0,2-4 4 0 0,-1-2-46 0 0,-1-14-250 0 0,0 1 103 0 0,0 0 87 0 0,1-1 74 0 0,-1 0 59 0 0,0 1 43 0 0,2 0 463 0 0,-1 0-448 0 0,0-1-103 0 0,0 0-102 0 0,-1 1-118 0 0,1-1 66 0 0,-1 0-37 0 0,0 0-41 0 0,1 0-42 0 0,-1 1-46 0 0,0-1-48 0 0,1 0-52 0 0,-1 0-52 0 0,0 1-58 0 0,1-1-58 0 0,-1 0-62 0 0,0 1-64 0 0,3 1-1366 0 0,1 2-992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28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4 5840 0 0,'0'0'132'0'0,"0"0"17"0"0,0 0 11 0 0,-2-1-21 0 0,-1 0-166 0 0,-1 0 53 0 0,0 0 45 0 0,0 1 36 0 0,-4 2 154 0 0,-12 3 460 0 0,14-4-539 0 0,0 1-44 0 0,1-1-61 0 0,-1 0-77 0 0,-4 1 174 0 0,0 1-34 0 0,-5 4 24 0 0,0 1-37 0 0,-9 4 60 0 0,18-8-145 0 0,2-2 3 0 0,0 1-1 0 0,0 0 1 0 0,0 0-1 0 0,1 0 1 0 0,0 0-1 0 0,-2 2-44 0 0,0 2 19 0 0,2-1-57 0 0,2-2-67 0 0,0-2 56 0 0,-1 1 9 0 0,3 8-47 0 0,0-8 85 0 0,0-1 0 0 0,1 1 0 0 0,-1 0 0 0 0,1-1 1 0 0,0 1-1 0 0,0-1 0 0 0,0 0 0 0 0,0 0 0 0 0,1 0 0 0 0,-1 0 0 0 0,1 1 2 0 0,31 18 2 0 0,-18-11 0 0 0,8 5 55 0 0,0-1 99 0 0,-4-2 35 0 0,0 0 39 0 0,46 27 628 0 0,-37-23-527 0 0,0 0-72 0 0,-14-8-172 0 0,-1 0-35 0 0,10 5 173 0 0,-7-5 1 0 0,-1 1 0 0 0,1 1 0 0 0,-2 0 0 0 0,0 1 0 0 0,14 13-226 0 0,-27-22 37 0 0,-1 0 1 0 0,1 0-1 0 0,-1 0 1 0 0,1 0 0 0 0,-1 0-1 0 0,1 0 1 0 0,-1 0 0 0 0,0 1-1 0 0,0 1-37 0 0,0-2 39 0 0,-1 0-1 0 0,1 0 0 0 0,-1 0 1 0 0,0 0-1 0 0,0 0 0 0 0,0 0 1 0 0,0 0-1 0 0,0 0 0 0 0,0 0 1 0 0,-1 0-1 0 0,1 0 1 0 0,-1 0-1 0 0,1 0 0 0 0,-1 0 1 0 0,0 0-1 0 0,0 0 0 0 0,0-1 1 0 0,0 1-1 0 0,0 0 0 0 0,0-1 1 0 0,0 1-1 0 0,-1 0 1 0 0,1-1-1 0 0,-1 1-38 0 0,-14 12 300 0 0,-3-4-52 0 0,-1-3-76 0 0,0-5-98 0 0,-24-5 30 0 0,25-1-109 0 0,-1-2 8 0 0,7 3 1 0 0,5 0-29 0 0,1 0-25 0 0,0 1-34 0 0,1-1-18 0 0,0 0-35 0 0,1 0-39 0 0,-1-1-44 0 0,3 2 155 0 0,0-1-89 0 0,0 2-30 0 0,1-1-70 0 0,-1 0-78 0 0,1 1-88 0 0,-1-1-96 0 0,1 0-106 0 0,0 0-114 0 0,0 0-124 0 0,-2-2-747 0 0,-1-2-904 0 0</inkml:trace>
  <inkml:trace contextRef="#ctx0" brushRef="#br0" timeOffset="286.44">531 104 7256 0 0,'1'1'165'0'0,"3"7"79"0"0,-1 1-80 0 0,-1 3-50 0 0,0 6-52 0 0,0 4-37 0 0,1-8 38 0 0,3 5 499 0 0,-1 0 33 0 0,17 51 1790 0 0,-13-46-1653 0 0,3-1-77 0 0,6 6 58 0 0,-10-19-398 0 0,0 0 0 0 0,0-1 0 0 0,3 3-315 0 0,-4-6 239 0 0,0 0 0 0 0,0 0 0 0 0,1-1 0 0 0,5 3-239 0 0,18 5 730 0 0,-28-12-652 0 0,1 0-1 0 0,-1 0 0 0 0,0-1 1 0 0,1 0-1 0 0,-1 1 1 0 0,1-1-1 0 0,0-1 0 0 0,-1 1-77 0 0,19-5 378 0 0,-5-2-96 0 0,0-2-39 0 0,2-6-5 0 0,-2-2-89 0 0,-4-2-103 0 0,-4 1-120 0 0,-4-1 50 0 0,-4 12 30 0 0,1-1 0 0 0,-2 0 0 0 0,1 0-1 0 0,-1-4-5 0 0,-1-4-43 0 0,-1-3-109 0 0,0 9 21 0 0,0 0-43 0 0,0 0-52 0 0,0 0-55 0 0,0 1-64 0 0,0-1-68 0 0,1 3 47 0 0,-1-1-47 0 0,0 1-49 0 0,1 0-52 0 0,1 5-35 0 0,-1-1-118 0 0,1 1 103 0 0,0 1-44 0 0,0-3-704 0 0,0 0-544 0 0,0-3-1042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39.0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1 4376 0 0,'0'0'99'0'0,"0"0"11"0"0,0 0 10 0 0,0 0-39 0 0,0 1-41 0 0,-7 2-34 0 0,-1-1 83 0 0,1-1 98 0 0,0 1 84 0 0,-1-1 69 0 0,1 0 24 0 0,0 0 35 0 0,3 0-2 0 0,-1 0 0 0 0,0 0 1 0 0,1 1-1 0 0,0-1 0 0 0,-5 3-397 0 0,1 1 531 0 0,0 2-96 0 0,3-2-163 0 0,0-1-55 0 0,-1 1 35 0 0,4-3-199 0 0,0 0-1 0 0,1-1 0 0 0,-1 1 1 0 0,1 0-1 0 0,0 0 0 0 0,0 0 1 0 0,0 0-1 0 0,0 0 0 0 0,0 0-52 0 0,-10 20 82 0 0,-2 6 19 0 0,7-7-74 0 0,2-3-13 0 0,-1 1-1 0 0,-3 5-13 0 0,2-9 13 0 0,1 1-1 0 0,1 0 0 0 0,-1 11-12 0 0,1 36 0 0 0,3-56 0 0 0,2 1 0 0 0,-1 0 0 0 0,1-1 0 0 0,1 1 0 0 0,-1-1 0 0 0,3 8 0 0 0,6 4 55 0 0,0 5 66 0 0,-8-17-53 0 0,4 7-29 0 0,-3-10 6 0 0,-1 1 43 0 0,0-1 36 0 0,0 0 56 0 0,1-1-79 0 0,8 0-52 0 0,-11-3-39 0 0,3 1 75 0 0,-3-1 23 0 0,2 0 11 0 0,0 0-99 0 0,0 0 0 0 0,0 0 1 0 0,0-1-1 0 0,0 1 0 0 0,0 0 0 0 0,0-1 1 0 0,0 0-1 0 0,0 1 0 0 0,0-1 1 0 0,0 0-1 0 0,1-1-20 0 0,0 0 42 0 0,0-1 1 0 0,1 0-1 0 0,-1 1 1 0 0,0-1-1 0 0,-1 0 1 0 0,1-1-1 0 0,0 1 0 0 0,-1 0 1 0 0,1-2-43 0 0,2-3 107 0 0,-1-1 0 0 0,0 0-1 0 0,3-7-106 0 0,1-11 115 0 0,-5 16-85 0 0,-1 3-13 0 0,0 0-1 0 0,0 0 1 0 0,-1 0 0 0 0,0 0-1 0 0,0 0 1 0 0,-1 0-1 0 0,0-6-16 0 0,-1-40 84 0 0,0 4 3 0 0,1 27-75 0 0,0 16-12 0 0,0-1 0 0 0,0 1-1 0 0,-1-1 1 0 0,0 1 0 0 0,-1-3 0 0 0,-12-65 0 0 0,14 64 0 0 0,1 11 0 0 0,-1 0 0 0 0,0 0 0 0 0,0-1 0 0 0,0 1 0 0 0,0 0 0 0 0,0 0 0 0 0,0-1 0 0 0,0 1 0 0 0,0 0 0 0 0,1-1 0 0 0,-1 1 0 0 0,0 0 0 0 0,0 0 0 0 0,0-1 0 0 0,0 1 0 0 0,0 0 0 0 0,-1-1 0 0 0,1 1 0 0 0,0 0 0 0 0,0-1 0 0 0,0 1 0 0 0,0 0 0 0 0,0 0 0 0 0,0-1 0 0 0,0 1 0 0 0,0 0 0 0 0,-1 0 0 0 0,1-1 0 0 0,0 1 0 0 0,0 0 0 0 0,0 0 0 0 0,-1-1 0 0 0,1 1 0 0 0,0 0 0 0 0,0 0 0 0 0,-1 0 0 0 0,0-1-3 0 0,1 1 1 0 0,0 0 1 0 0,-1 0 0 0 0,1-1 0 0 0,-1 1-1 0 0,1 0 1 0 0,0 0 0 0 0,-1 0 0 0 0,1 0 0 0 0,-1 0-1 0 0,1 0 1 0 0,0 0 0 0 0,-1 0 0 0 0,1 0-1 0 0,-1 0 1 0 0,1 0 0 0 0,0 0 0 0 0,-1 0 0 0 0,1 0-1 0 0,-1 0 1 0 0,1 0 0 0 0,0 0 0 0 0,-1 0 0 0 0,1 1-1 0 0,0-1 1 0 0,-1 0 0 0 0,1 0 0 0 0,0 0-1 0 0,-1 1 1 0 0,1-1 0 0 0,0 0 0 0 0,-1 1 0 0 0,1-1-1 0 0,0 0 1 0 0,0 0 0 0 0,-1 1 0 0 0,1-1-1 0 0,0 0 1 0 0,0 1 0 0 0,0-1 0 0 0,-1 1 0 0 0,1-1-1 0 0,0 0 1 0 0,0 1 0 0 0,0-1 0 0 0,0 1-1 0 0,0-1 1 0 0,0 0 0 0 0,0 1 0 0 0,0-1 0 0 0,0 1 1 0 0,-1 14-26 0 0,8 10-57 0 0,-1-3 40 0 0,-3-10 18 0 0,0 0 0 0 0,1 0 0 0 0,5 11 25 0 0,1 5 3 0 0,2 3 3 0 0,0-1 97 0 0,-11-26-79 0 0,1 0-1 0 0,-1 1 1 0 0,0-1 0 0 0,-1 0 0 0 0,1 1 0 0 0,-1-1 0 0 0,0 1 0 0 0,0-1 0 0 0,0 4-24 0 0,-1-6 19 0 0,1 1 1 0 0,0 0 0 0 0,1 0 0 0 0,-1-1-1 0 0,0 1 1 0 0,1 0 0 0 0,0-1 0 0 0,0 3-20 0 0,0-3 18 0 0,-1 0 0 0 0,1 0 0 0 0,-1 0 0 0 0,1 1 0 0 0,-1-1 1 0 0,0 0-1 0 0,0 1 0 0 0,0-1 0 0 0,0 0 0 0 0,0 1 0 0 0,0-1 1 0 0,-1 1-19 0 0,-1 5 27 0 0,0 2 54 0 0,-1 9 92 0 0,-1-8-109 0 0,4-9 47 0 0,-1 0-34 0 0,1 1-36 0 0,-1-1-37 0 0,2 1-38 0 0,-1-1-41 0 0,0 1-41 0 0,1-1-43 0 0,0 1-45 0 0,-1-1-45 0 0,1 0-49 0 0,0 1-48 0 0,0-1-50 0 0,0 0-53 0 0,0 0-53 0 0,0 0-55 0 0,0-1 74 0 0,-1 1-37 0 0,2 3-1167 0 0,0 1-956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0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5344 0 0,'0'0'157'0'0,"0"0"50"0"0,0 0 123 0 0,0 0 57 0 0,1 1 12 0 0,10 7 135 0 0,9 9 415 0 0,-9-2-218 0 0,3 12 24 0 0,2 0-109 0 0,1 0-106 0 0,2-1-102 0 0,-1 7 55 0 0,-4-6-103 0 0,13 23 173 0 0,5 30 138 0 0,-21-50-451 0 0,-8-21-163 0 0,-1-1 0 0 0,0 1 0 0 0,0-1 0 0 0,-1 1 0 0 0,0 1-87 0 0,0 0 128 0 0,0 0-1 0 0,1 0 1 0 0,2 5-128 0 0,-1-4 167 0 0,-1 1 1 0 0,0 0-1 0 0,0 1 1 0 0,-1 9-168 0 0,0 1 267 0 0,-1 1 39 0 0,0-21-263 0 0,0-2 79 0 0,0-1-4 0 0,0 0-4 0 0,0 0-2 0 0,0 0-1 0 0,0 0 3 0 0,0 0 4 0 0,4-16 155 0 0,0 1-116 0 0,-1 1-68 0 0,4-7-45 0 0,-4 11-40 0 0,1 0 1 0 0,0 0-1 0 0,5-8-4 0 0,-8 17 0 0 0,6-11 0 0 0,1-1 0 0 0,0 1 0 0 0,7-8 0 0 0,-12 17-4 0 0,1-1 0 0 0,-1 1-1 0 0,1 0 1 0 0,0 0 0 0 0,2-1 4 0 0,-2 1-11 0 0,0 1 1 0 0,0 0-1 0 0,0 0 0 0 0,0 1 1 0 0,1-1-1 0 0,1 1 11 0 0,7-1-87 0 0,-11 3 73 0 0,1-1 0 0 0,0 1 0 0 0,-1-1 0 0 0,1 1 0 0 0,0 0-1 0 0,-1 0 1 0 0,0 0 0 0 0,3 2 14 0 0,19 11-12 0 0,-18-6 17 0 0,-3-3 6 0 0,-2-3-6 0 0,1 0-1 0 0,-1 0 1 0 0,0 0-1 0 0,0 0 1 0 0,0 1 0 0 0,0-1-1 0 0,0 0 1 0 0,0 1-5 0 0,-1-1-1 0 0,1 0-1 0 0,-1 0 1 0 0,0 1 0 0 0,0-1 0 0 0,0 0 0 0 0,0 0 0 0 0,0 1 0 0 0,0-1 0 0 0,-1 0-1 0 0,1 0 1 0 0,-1 2 1 0 0,-2 2-8 0 0,0 1 0 0 0,0-1 0 0 0,0 0 1 0 0,-1 0-1 0 0,0-1 0 0 0,0 1 8 0 0,-4 6 16 0 0,4-7-5 0 0,1 0 0 0 0,-1 0 0 0 0,0 0 0 0 0,0-1 0 0 0,0 0 0 0 0,-3 2-11 0 0,-8 3-2 0 0,-10 3 45 0 0,21-9-40 0 0,0-1 1 0 0,0 0 0 0 0,0 0-1 0 0,-1 0 1 0 0,1 0-1 0 0,-2-1-3 0 0,-29 8 55 0 0,11-6-57 0 0,5-3-50 0 0,-1-4-67 0 0,17 4-45 0 0,1-1 46 0 0,0 1 40 0 0,-1-1 34 0 0,-2 0 48 0 0,-4 0 150 0 0,4 0-64 0 0,1 1-78 0 0,1-1-48 0 0,0 1-56 0 0,1-1-37 0 0,0 1-53 0 0,-1-1-62 0 0,1 0-69 0 0,0 1-5 0 0,0-1-57 0 0,0 0-60 0 0,0 0-66 0 0,0 1-68 0 0,0-1-74 0 0,0-1-76 0 0,0 1-82 0 0,-1-1-1131 0 0,-2-2-1092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0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1 316 6768 0 0,'0'0'149'0'0,"0"0"23"0"0,0 0 12 0 0,1 1-25 0 0,4 6-125 0 0,4 5-36 0 0,-4-4 88 0 0,-4-5 33 0 0,0-1 0 0 0,1 0 0 0 0,-1 0 0 0 0,1 0 0 0 0,0 0 0 0 0,0 0 0 0 0,-1-1 0 0 0,1 1 0 0 0,0 0 0 0 0,1-1 0 0 0,-1 1 0 0 0,1-1-119 0 0,-1 1 105 0 0,0-1 1 0 0,0 0 0 0 0,0 0 0 0 0,-1 1 0 0 0,1-1-1 0 0,0 1 1 0 0,-1-1 0 0 0,1 1 0 0 0,-1 0 0 0 0,1 0-1 0 0,-1 0 1 0 0,0-1 0 0 0,0 1 0 0 0,0 1 0 0 0,0-1-1 0 0,1 1-105 0 0,-1 3 309 0 0,2 0-35 0 0,2 6 191 0 0,0 1-58 0 0,1 8 144 0 0,-4-12-404 0 0,-2-8-123 0 0,1 1-1 0 0,-1-1 1 0 0,0 1 0 0 0,1-1-1 0 0,-1 1 1 0 0,0-1 0 0 0,0 1-1 0 0,0-1 1 0 0,0 1 0 0 0,0-1-1 0 0,-1 1 1 0 0,1-1 0 0 0,0 0-1 0 0,-1 1 1 0 0,1-1 0 0 0,-1 1-1 0 0,1-1 1 0 0,-1 1-24 0 0,0 0-92 0 0,0-1 34 0 0,-1 2 28 0 0,1 0 76 0 0,-2 5 226 0 0,2-5-206 0 0,0-1-75 0 0,1 0-54 0 0,-1 1-67 0 0,1-1-81 0 0,0 0 5 0 0,0-1-53 0 0,-1 1-57 0 0,1 0-61 0 0,0 0-67 0 0,0 0-70 0 0,0-1-76 0 0,0 1-80 0 0,0 2-945 0 0,0 1-922 0 0</inkml:trace>
  <inkml:trace contextRef="#ctx0" brushRef="#br0" timeOffset="266.61">8 119 4688 0 0,'0'0'101'0'0,"0"0"22"0"0,0 0 6 0 0,2 0-17 0 0,6 0-89 0 0</inkml:trace>
  <inkml:trace contextRef="#ctx0" brushRef="#br0" timeOffset="665.58">513 108 5472 0 0,'0'0'124'0'0,"0"0"-5"0"0,0-1-50 0 0,0-6 35 0 0,0 1 15 0 0,0-1-78 0 0,0-14-59 0 0,0 16 53 0 0,-1 1 36 0 0,1-1 62 0 0,-1 1 72 0 0,0-1 85 0 0,0 1 99 0 0,0 2-18 0 0,1 2-83 0 0,0 0-38 0 0,0 0-8 0 0,0 0-56 0 0,-1 0-82 0 0,1 0-60 0 0,-4-2-19 0 0,1 1 22 0 0,-4-1 176 0 0,0 0 41 0 0,5 1-176 0 0,0 1 1 0 0,0 0-1 0 0,1 0 1 0 0,-1 0-1 0 0,0 0 1 0 0,0 0-1 0 0,0 0 1 0 0,0 0-1 0 0,1 0 1 0 0,-1 1-1 0 0,0-1 1 0 0,0 1-1 0 0,1-1 1 0 0,-1 1-1 0 0,0 0 1 0 0,0 0-89 0 0,-10 4 374 0 0,-1-1-95 0 0,1-1-80 0 0,0-1-62 0 0,-4 1-21 0 0,12-2-88 0 0,-1 0 0 0 0,1 0 0 0 0,-1 0 0 0 0,1 1-1 0 0,0 0 1 0 0,0 0 0 0 0,-1 1-28 0 0,3-2 9 0 0,1 0-1 0 0,0-1 1 0 0,0 1 0 0 0,0 0 0 0 0,0 0-1 0 0,0 0 1 0 0,0 0 0 0 0,0 0 0 0 0,1 0-1 0 0,-1 0 1 0 0,0 0 0 0 0,1 0 0 0 0,-1 0-1 0 0,1 0 1 0 0,-1 1 0 0 0,1-1 0 0 0,-1 0-1 0 0,1 0-8 0 0,-7 13 18 0 0,5-10-18 0 0,1-1 0 0 0,-1 0 0 0 0,1 1 0 0 0,0-1 0 0 0,0 1 0 0 0,0-1 0 0 0,1 1 0 0 0,-1 0 0 0 0,1-1 0 0 0,0 1 0 0 0,0 0 0 0 0,0-1 0 0 0,0 1 0 0 0,1-1 0 0 0,0 3 0 0 0,3 5 0 0 0,-1-1 0 0 0,0 1 1 0 0,-1 2-1 0 0,0-1-5 0 0,1-1 1 0 0,0 0 0 0 0,2 4 4 0 0,11 24-56 0 0,0 0 64 0 0,2 9 61 0 0,7 24 95 0 0,-23-64-166 0 0,0 0 33 0 0,0 1 33 0 0,-1 0 35 0 0,-1 0 34 0 0,0 1 35 0 0,-1-1 36 0 0,0 0 36 0 0,1-9-395 0 0,-1 0 54 0 0,1 0 48 0 0,0 0 40 0 0,0 1 74 0 0,-1 0 242 0 0,1-1-249 0 0,-1 1-54 0 0,1-1-102 0 0,-1 0 1 0 0,1 0-41 0 0,0 1-59 0 0,0-1-56 0 0,-1 0-63 0 0,1 0-66 0 0,0 0-73 0 0,0 0-77 0 0,-1 0-84 0 0,1 0-89 0 0,-1 0-875 0 0,-2 0-901 0 0</inkml:trace>
  <inkml:trace contextRef="#ctx0" brushRef="#br0" timeOffset="1098.11">915 0 6824 0 0,'-8'3'191'0'0,"0"-2"-35"0"0,-7 1 65 0 0,-3 0-80 0 0,-11-2-78 0 0,18 1 355 0 0,-18 4 682 0 0,20-1-731 0 0,0 0-46 0 0,2 1-68 0 0,1 2-88 0 0,-2 2 98 0 0,-5 1 15 0 0,7-6-155 0 0,0 5-48 0 0,3-3-16 0 0,-2 3 91 0 0,1 16-212 0 0,4-17 60 0 0,0 0 0 0 0,0 0 0 0 0,1 1 0 0 0,0-1 0 0 0,0 0 0 0 0,1 0 0 0 0,0 0 0 0 0,1 0 0 0 0,2 6 0 0 0,-3-10 0 0 0,5 17 0 0 0,5 16 0 0 0,-4-8 48 0 0,3-1 68 0 0,4 12 89 0 0,-10-13-98 0 0,-4-21-31 0 0,0-1 0 0 0,0 0 0 0 0,1 0 0 0 0,0 0 0 0 0,0 2-76 0 0,8 22 384 0 0,-4-3-47 0 0,-1-5-10 0 0,-3-5-23 0 0,-5 7 194 0 0,2-22-440 0 0,-1 1-49 0 0,-1-2-43 0 0,-1 1-38 0 0,-1-1-106 0 0,-1-1-185 0 0,1 0-19 0 0</inkml:trace>
  <inkml:trace contextRef="#ctx0" brushRef="#br0" timeOffset="1462.66">288 356 4832 0 0,'0'0'108'0'0,"0"0"17"0"0,0 0 10 0 0,0 0-42 0 0,0 0 2 0 0,0 0 44 0 0,0 0 127 0 0,0 0 230 0 0,0 0 16 0 0,0 0-13 0 0,0 0-83 0 0,0 0-229 0 0,1 0-38 0 0,0 1 57 0 0,1 0-92 0 0,4 2 40 0 0,-4-2-81 0 0,0 0 38 0 0,0-1 89 0 0,0 1 98 0 0,10 3 171 0 0,2-3-91 0 0,-1-1-78 0 0,2-1-62 0 0,8-3 46 0 0,12-4 35 0 0,-5 0-16 0 0,-12 5-21 0 0,32-6 133 0 0,-1-2-101 0 0,2 0-93 0 0,-1 2-96 0 0,3 2-2 0 0,69-4 23 0 0,6-3 26 0 0,-73 7-128 0 0,-1 2-91 0 0,-40 4 18 0 0,-10 0-13 0 0,1 0-37 0 0,-1 1-54 0 0,1-1-67 0 0,-1 1-81 0 0,1 0-95 0 0,-1-1-110 0 0,1 1-123 0 0,-3 0 254 0 0,0 0-36 0 0,0 0-38 0 0,0 0-39 0 0,7 0-1108 0 0,3 0-896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39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71 6536 0 0,'0'0'141'0'0,"0"0"23"0"0,0 0 13 0 0,0 0 43 0 0,0 2 131 0 0,5 10 241 0 0,0 3 45 0 0,-3-10-463 0 0,-1 1-34 0 0,0 0-10 0 0,2 20 386 0 0,1 0-65 0 0,1 5 28 0 0,1 17 177 0 0,-1-16-286 0 0,-2 0-52 0 0,1 9 566 0 0,5 14-884 0 0,-7-41 179 0 0,0 0 1 0 0,-1-1 0 0 0,0 4-180 0 0,-3 42 583 0 0,1-29 344 0 0,3 28-927 0 0,-2-30 257 0 0,-1 20 74 0 0,0-10 47 0 0,3-23-27 0 0,-7-30-725 0 0,0-4-55 0 0,2 11 219 0 0,1-1-76 0 0,-1 0-79 0 0,1 1-18 0 0,0 0-89 0 0,0 0-103 0 0,0 0-117 0 0,2 6 361 0 0,0 1-42 0 0,-1-3-478 0 0,0-1-314 0 0,0-1-743 0 0</inkml:trace>
  <inkml:trace contextRef="#ctx0" brushRef="#br0" timeOffset="475.71">0 115 6824 0 0,'0'0'127'0'0,"1"0"-53"0"0,3-4 46 0 0,7-3 89 0 0,24-16 106 0 0,-28 18-216 0 0,0 0 37 0 0,0 1 27 0 0,0-1 48 0 0,-1 0 57 0 0,0 1 66 0 0,1-1-86 0 0,-1 2-63 0 0,2-1-23 0 0,3 0 14 0 0,0 0-21 0 0,-3 0-19 0 0,5-1 84 0 0,1 1-46 0 0,14-2 64 0 0,2 0-78 0 0,-6 1-26 0 0,2 3-68 0 0,4 2-45 0 0,-16 0-26 0 0,-1 2 0 0 0,0 0 0 0 0,0 0 0 0 0,4 2 5 0 0,4 3 21 0 0,-14-4-3 0 0,-1 0 1 0 0,1 0 0 0 0,-1 1 0 0 0,0-1-1 0 0,0 1 1 0 0,0 1 0 0 0,-1-1-1 0 0,1 1 1 0 0,-1 0 0 0 0,2 3-19 0 0,-5-5 18 0 0,1 0-1 0 0,-1 1 1 0 0,0 0-1 0 0,0-1 1 0 0,0 1-1 0 0,-1 0 1 0 0,1 0-1 0 0,-1 0-17 0 0,0 1 31 0 0,0 0 0 0 0,0 0 0 0 0,0 0 0 0 0,-1-1 0 0 0,0 1 0 0 0,0 0 0 0 0,0 4-31 0 0,-1-3 39 0 0,0 0 0 0 0,-1 0 0 0 0,1 0 0 0 0,-1-1 0 0 0,-1 1 0 0 0,1 0 1 0 0,-1-1-1 0 0,0 1 0 0 0,0-1 0 0 0,0 0 0 0 0,-2 2-39 0 0,-9 10 210 0 0,-1-1-1 0 0,-9 9-209 0 0,3-3 163 0 0,12-14-94 0 0,0 0 0 0 0,0 0 0 0 0,-4 1-69 0 0,-33 21 103 0 0,-6 5-61 0 0,15-8 20 0 0,12-10-60 0 0,18-13 8 0 0,5-2 33 0 0,1-1-42 0 0,1 0 0 0 0,-1 1 1 0 0,1-1-1 0 0,0 1 0 0 0,0-1 1 0 0,0 0-1 0 0,0 1 0 0 0,0-1 0 0 0,0 0 1 0 0,0 1-1 0 0,0-1 0 0 0,0 0 0 0 0,0 1 1 0 0,1-1-1 0 0,-1 0 0 0 0,1 1 0 0 0,-1-1 1 0 0,1 0-1 0 0,-1 0 0 0 0,1 1 1 0 0,0-1-1 0 0,0 0 0 0 0,-1 0 0 0 0,2 0-1 0 0,1 5 34 0 0,2 2-14 0 0,-1-1-1 0 0,2 1 1 0 0,-1-1 0 0 0,1 0 0 0 0,0-1-1 0 0,0 1 1 0 0,1-1 0 0 0,0-1-1 0 0,4 4-19 0 0,1 0 36 0 0,18 15 62 0 0,2-1 58 0 0,1-3 59 0 0,1-1 61 0 0,1-2 61 0 0,1-2 62 0 0,1-1 63 0 0,0-2 63 0 0,-5-5-102 0 0,-10-2-173 0 0,-12-2-164 0 0,1 1-37 0 0,-6-3-84 0 0,1 0 55 0 0,1 0 74 0 0,9-2 197 0 0,-10 0-241 0 0,0 1-66 0 0,-1 0-89 0 0,1 0-115 0 0,-2 1-2 0 0,0 0-69 0 0,0 1-75 0 0,0 0-83 0 0,-4-2 449 0 0,2 1-298 0 0,-2-1 157 0 0,1 1-36 0 0,0-1-5 0 0,0 1-36 0 0,-1-1-41 0 0,1 0-47 0 0,0 1-51 0 0,0-1-45 0 0,0 1-42 0 0,0-1-37 0 0,0 0-136 0 0,0 1-36 0 0,2 0-1431 0 0,-3-1 2082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6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9560 0 0,'0'0'216'0'0,"0"0"32"0"0,0 0 10 0 0,0 1-57 0 0,0 2-150 0 0,0 0-33 0 0,-2 13-40 0 0,0-6 37 0 0,3 2 82 0 0,0 3 312 0 0,-1 8 274 0 0,0 3 53 0 0,2-8-314 0 0,2 15 229 0 0,-2 1-103 0 0,-1 1-90 0 0,-1-1-77 0 0,-1-4-96 0 0,2-1-39 0 0,0 20 151 0 0,1-1-35 0 0,2 49 276 0 0,0-6-116 0 0,1 122 617 0 0,-4-171-918 0 0,2-2-35 0 0,0 39 151 0 0,-1-41-152 0 0,0 5 0 0 0,-6-14-27 0 0,2-13-56 0 0,-2 9 54 0 0,-4-11-18 0 0,3-12-141 0 0,2-8 70 0 0,2 0-52 0 0,1 0-43 0 0,1 3-28 0 0,-1 0-36 0 0,1-4-388 0 0,0-1 57 0 0,0-17-800 0 0,-1 15 652 0 0,0 5 242 0 0,1 0-36 0 0,-1 0-41 0 0,0 0-51 0 0,0 2 194 0 0,0 0-169 0 0,0 0-47 0 0,0 0-43 0 0,0 0-38 0 0,0 0-153 0 0,0 0-38 0 0,0-7-1629 0 0</inkml:trace>
  <inkml:trace contextRef="#ctx0" brushRef="#br0" timeOffset="491.12">50 149 9328 0 0,'-1'-2'-12'0'0,"-1"-1"44"0"0,1 0 49 0 0,1 2-51 0 0,0 1 0 0 0,-1-1 1 0 0,1 1-1 0 0,0-1 0 0 0,0 0 0 0 0,0 1 0 0 0,0-1 1 0 0,0 0-1 0 0,0 1 0 0 0,0-1 0 0 0,0 0 0 0 0,0 1 1 0 0,0-1-1 0 0,0 0 0 0 0,0 1 0 0 0,0-1 0 0 0,1 0 1 0 0,-1 1-1 0 0,0-1 0 0 0,1 0-30 0 0,4-10 139 0 0,-1 1-47 0 0,5 0-60 0 0,-5 6 14 0 0,-1-1 82 0 0,1 1 64 0 0,-1-1 45 0 0,10-13 775 0 0,-7 14-753 0 0,1 1-100 0 0,14-3 200 0 0,0 1-111 0 0,1 3-91 0 0,0 1-72 0 0,5 3-49 0 0,-20-1-38 0 0,0 0 0 0 0,0 1 0 0 0,1 0 0 0 0,-1 1 0 0 0,0-1 0 0 0,-1 1 0 0 0,4 2 2 0 0,9 7 0 0 0,-1 1 0 0 0,10 8 0 0 0,0 0-11 0 0,7 10-43 0 0,-25-21 54 0 0,-1 0 0 0 0,0 1 0 0 0,-1 0 0 0 0,0 0 0 0 0,0 1 1 0 0,5 12-1 0 0,-5-7 1 0 0,6 16 3 0 0,-9-7 44 0 0,-4-17-13 0 0,-1 0 0 0 0,0 0 0 0 0,0 0 0 0 0,-1 0 0 0 0,-2 9-35 0 0,1-9 38 0 0,0 0-1 0 0,-1 0 1 0 0,0-1 0 0 0,-1 1 0 0 0,0-1-1 0 0,0 0 1 0 0,-1 0 0 0 0,0 0 0 0 0,-4 4-38 0 0,-23 28 167 0 0,19-25-120 0 0,-1 0 1 0 0,-1-1 0 0 0,0-1-1 0 0,0 0 1 0 0,-3 0-48 0 0,-13 7 29 0 0,11-8 40 0 0,0-1-1 0 0,-14 6-68 0 0,5-6 5 0 0,8-3 11 0 0,13-5 24 0 0,-1 1 0 0 0,0-2 0 0 0,0 1 0 0 0,-1-1-40 0 0,3 0 64 0 0,7-2-64 0 0,0 0 0 0 0,0 0 0 0 0,0 1 1 0 0,0-1-1 0 0,0 0 0 0 0,0 0 1 0 0,0 0-1 0 0,0 0 0 0 0,0 0 1 0 0,0 0-1 0 0,0 0 0 0 0,-1 0 0 0 0,1 1 1 0 0,0-1-1 0 0,0 0 0 0 0,0 0 1 0 0,0 0-1 0 0,0 0 0 0 0,0 0 1 0 0,0 0-1 0 0,0 0 0 0 0,1 1 1 0 0,-1-1-1 0 0,0 0 0 0 0,0 0 0 0 0,0 0 1 0 0,0 0-1 0 0,0 0 0 0 0,0 0 1 0 0,0 0-1 0 0,0 0 0 0 0,0 1 1 0 0,0-1-1 0 0,0 0 0 0 0,0 0 0 0 0,0 0 1 0 0,0 0-1 0 0,0 0 0 0 0,1 0 1 0 0,-1 0-1 0 0,0 0 0 0 0,0 0 1 0 0,0 0-1 0 0,0 0 0 0 0,0 0 0 0 0,0 0 1 0 0,0 0-1 0 0,1 0 0 0 0,-1 0 1 0 0,0 0-1 0 0,0 0 0 0 0,0 0 1 0 0,0 0-1 0 0,0 0 0 0 0,0 0 1 0 0,0 0-1 0 0,0 0 0 0 0,1 0 0 0 0,7 4-3 0 0,-8-4 5 0 0,44 15-2 0 0,-23-9 0 0 0,1 2 0 0 0,-2 0 0 0 0,1 1 0 0 0,11 8 0 0 0,-20-9 6 0 0,11 6 53 0 0,-15-8-9 0 0,-1 0 0 0 0,0 0 1 0 0,3 3-51 0 0,0 0 38 0 0,0 0 75 0 0,1 2 77 0 0,-4-5 33 0 0,-1 0 0 0 0,-1 0-1 0 0,6 7-222 0 0,-3 2 236 0 0,-6-11-88 0 0,0-1-63 0 0,0-1-39 0 0,0 0-26 0 0,0-1 36 0 0,0 1 107 0 0,-1 0-48 0 0,6 19 70 0 0,-6-20-189 0 0,-1-1-105 0 0,0 1-100 0 0,0-1 51 0 0,0 0-41 0 0,0 0-45 0 0,0 0-43 0 0,0 0-38 0 0,0 0-35 0 0,0 0-237 0 0,0 0-58 0 0,0 0-777 0 0,0 0-615 0 0,0 0-1166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4.4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79 4800 0 0,'0'0'136'0'0,"0"0"-30"0"0,-1 0-52 0 0,-6 0-46 0 0,2 2-124 0 0,0-1 69 0 0,0 0 59 0 0,0-1 49 0 0,0 1 43 0 0,1 0 38 0 0,-4 1 168 0 0,0 0 69 0 0,-16 6 1039 0 0,14-4-876 0 0,5-2-315 0 0,0 1-43 0 0,0 0-55 0 0,0 1-61 0 0,-4 1 247 0 0,0 1-65 0 0,1-1-60 0 0,4-3-95 0 0,1 0 0 0 0,-1 1 0 0 0,1 0-1 0 0,-1-1 1 0 0,1 1 0 0 0,0 1 0 0 0,-2 2-95 0 0,-19 19 423 0 0,3-4-127 0 0,18-17-244 0 0,1-1 1 0 0,-1 1-1 0 0,1-1 1 0 0,-1 1-1 0 0,0 2-52 0 0,-8 17 170 0 0,-9 23 107 0 0,14-28-89 0 0,1 0 1 0 0,1 1-1 0 0,0 0 1 0 0,1 9-189 0 0,1 19 246 0 0,3-40-211 0 0,-1 4-9 0 0,-5 6 37 0 0,4-15 1 0 0,4-2 10 0 0,-2 0-66 0 0,13 0 128 0 0,19-4 267 0 0,-23 0-328 0 0,0 0-53 0 0,25-18 225 0 0,-3-3-95 0 0,1-7-57 0 0,-24 21-73 0 0,1 0 1 0 0,-2-1-1 0 0,1 0 0 0 0,-2-1 1 0 0,0 0-1 0 0,1-3-22 0 0,6-20 94 0 0,-4 6 7 0 0,1-4-18 0 0,-5-2-75 0 0,-1-15-8 0 0,7-24 0 0 0,-11 66-1 0 0,6-18-13 0 0,-7 26-55 0 0,0 1 1 0 0,4 14-23 0 0,2 2 51 0 0,2 6 20 0 0,4 20-79 0 0,2 12 53 0 0,-9-26 67 0 0,-3 0 35 0 0,-3 7 132 0 0,-2-1 101 0 0,4-10 14 0 0,0-21-261 0 0,-1 0 0 0 0,0 0 0 0 0,0 0 1 0 0,0-1-1 0 0,0 1 0 0 0,0 0 0 0 0,0 0 0 0 0,-1-1 0 0 0,1 1 0 0 0,-1 1-42 0 0,-9 33 483 0 0,8-24-388 0 0,1-1-87 0 0,1-11-197 0 0,0 0 70 0 0,0 1 60 0 0,0-1 54 0 0,-1 1 69 0 0,1-1 64 0 0,-2 5 449 0 0,1-4-398 0 0,1 0-129 0 0,-1-1-69 0 0,1 0-36 0 0,0 0-40 0 0,-1-1-45 0 0,1 1-50 0 0,0 0-52 0 0,-1 0-59 0 0,1 0-61 0 0,0 0-68 0 0,0 0-71 0 0,0 0-76 0 0,0 0-79 0 0,0 0-86 0 0,-1 0-88 0 0,1-1-1027 0 0,0 0-1052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4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6952 0 0,'0'0'201'0'0,"0"0"-48"0"0,0 0-7 0 0,0 0 123 0 0,0 0-58 0 0,0 0-48 0 0,0 0-43 0 0,1 1-26 0 0,-1-1-33 0 0,5 1 100 0 0,-3 0-16 0 0,16 0 765 0 0,-1-3-90 0 0,0-2-96 0 0,-1 0-103 0 0,2-1-83 0 0,1 1-125 0 0,30-8 202 0 0,-32 7-484 0 0,-2-1-110 0 0,-6 3-29 0 0,11-4 64 0 0,-14 4-82 0 0,0 1-47 0 0,0 0-83 0 0,1-1-100 0 0,-4 2 83 0 0,0 0-32 0 0,1-1-36 0 0,-1 1-38 0 0,-2 1-17 0 0,0-1-44 0 0,1 1-40 0 0,-1-1-35 0 0,1 1-122 0 0,-1-1-34 0 0,4-1-1262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5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8840 0 0,'0'0'197'0'0,"0"0"24"0"0,0 0 19 0 0,0 0 11 0 0,0 0-10 0 0,2 2-7 0 0,8 17 245 0 0,-4-3 308 0 0,0 1 0 0 0,2 12-787 0 0,-1-1 605 0 0,-4-15-359 0 0,4 15 247 0 0,0 0-107 0 0,-1 0-83 0 0,0 0-59 0 0,15 66 448 0 0,-10-53-298 0 0,-3 3-10 0 0,-7-33-248 0 0,1 0-1 0 0,0-1 1 0 0,1 1 0 0 0,0 0-1 0 0,3 5-135 0 0,-3-9 76 0 0,0 0 0 0 0,0 0 0 0 0,-1 1 0 0 0,-1-1-1 0 0,1 2-75 0 0,1 25 284 0 0,-3-31-257 0 0,0 0 0 0 0,0 0 0 0 0,1 0 0 0 0,-1 0 0 0 0,1 0 0 0 0,1 2-27 0 0,-2-3 78 0 0,0-2-12 0 0,0 0-2 0 0,0 0 0 0 0,0 0 3 0 0,0 0 10 0 0,0 0 3 0 0,11-3 39 0 0,-3-4-56 0 0,5-13-20 0 0,-7 9-14 0 0,11-15-21 0 0,-4 7-57 0 0,0 1-41 0 0,0 0-40 0 0,1 0-34 0 0,16-14-256 0 0,-22 25 247 0 0,0 0 0 0 0,1 1 0 0 0,1-1 173 0 0,36-16-543 0 0,-39 21 451 0 0,2 4 69 0 0,-8-2 8 0 0,12 7-55 0 0,-9-4 52 0 0,0 0 0 0 0,0 0 0 0 0,-1 1 0 0 0,1-1 0 0 0,-1 1 0 0 0,0 0 1 0 0,0 0-1 0 0,-1 0 0 0 0,1 0 0 0 0,0 2 18 0 0,-1-1-9 0 0,0 1 0 0 0,0-1 0 0 0,-1 0 0 0 0,0 1 1 0 0,0-1-1 0 0,0 1 0 0 0,-1-1 0 0 0,1 1 1 0 0,-1 0 8 0 0,-2 10-17 0 0,-2-1 33 0 0,-3 0 37 0 0,-9 6 73 0 0,9-14-49 0 0,-1-1 0 0 0,1 0 1 0 0,-7 4-78 0 0,-12 6 95 0 0,17-10-86 0 0,-2-1 19 0 0,1-1-1 0 0,-1 0 1 0 0,0 0-1 0 0,0-1 1 0 0,-1 0-1 0 0,-5-1-27 0 0,2 0-111 0 0,-17-6 1 0 0,21 2-14 0 0,1-1-92 0 0,5 2 61 0 0,-1 0-38 0 0,1 0-41 0 0,0 0-46 0 0,-1 1-50 0 0,1 0-55 0 0,4 0 143 0 0,-1 0-33 0 0,0 0-366 0 0,0 0 94 0 0,0 0-46 0 0,-2-1-693 0 0,0 1-541 0 0,-4-2-1031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5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7688 0 0,'0'0'166'0'0,"0"0"29"0"0,0 0 14 0 0,-1 0-25 0 0,-5 0-84 0 0,5 0 2 0 0,1 0 114 0 0,0 0 181 0 0,0 0-157 0 0,0 1-46 0 0,0 0-40 0 0,0 1-34 0 0,0 1 32 0 0,0 7 68 0 0,-1-8-69 0 0,-1 27 873 0 0,2-16-676 0 0,0-6-213 0 0,-1-1-36 0 0,-1 16 354 0 0,2 1-80 0 0,0-1-64 0 0,1 1-46 0 0,0 17 149 0 0,-1-24-218 0 0,2 6 50 0 0,0-1 5 0 0,-2-6-40 0 0,1-5-56 0 0,0 5 20 0 0,2 11 117 0 0,-4-23-253 0 0,1 3 11 0 0,3 2 60 0 0,-3-5-37 0 0,0 6-1 0 0,2-6-59 0 0,0-2-88 0 0,-1 0-30 0 0,-1-1-39 0 0,0 0-228 0 0,0 0-514 0 0,0 0-57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6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0 7568 0 0,'0'0'166'0'0,"0"0"29"0"0,0 0-19 0 0,-1 0-75 0 0,0 0-55 0 0,-4 0-15 0 0,3 0 8 0 0,-5 1-99 0 0,0-1 66 0 0,1 0 57 0 0,-1 0 47 0 0,0 0 60 0 0,1 1 36 0 0,-17 3 565 0 0,14-2-472 0 0,-3 3-34 0 0,5-3-155 0 0,0 0 35 0 0,0-1 43 0 0,1 0 53 0 0,4-1-152 0 0,0 1 35 0 0,-2 5 369 0 0,3-4-314 0 0,0 0-81 0 0,1-1-61 0 0,-1-1-37 0 0,1 1 0 0 0,0-1 0 0 0,-1 1 0 0 0,1-1 0 0 0,0 0 0 0 0,-1 1 0 0 0,1-1 0 0 0,0 1 0 0 0,0-1 0 0 0,0 1 0 0 0,-1-1 0 0 0,1 1 0 0 0,0-1 0 0 0,0 1 0 0 0,0-1 0 0 0,0 1 0 0 0,0-1 0 0 0,0 1 0 0 0,0-1 0 0 0,0 1 0 0 0,0-1 0 0 0,0 1 0 0 0,0-1 0 0 0,0 1 0 0 0,0-1 0 0 0,1 1 0 0 0,-1-1 0 0 0,0 1 0 0 0,0-1 0 0 0,0 1 0 0 0,1-1 0 0 0,-1 0 0 0 0,0 1 0 0 0,1-1 0 0 0,-1 1 0 0 0,0-1 0 0 0,1 0 0 0 0,-1 1 0 0 0,1-1 0 0 0,-1 0 0 0 0,3 4 0 0 0,11 17-19 0 0,4 0-44 0 0,0 0-57 0 0,-12-14 38 0 0,2 2-100 0 0,7 9-197 0 0,-7-7 301 0 0,1 3 49 0 0,3 4 31 0 0,-4-7 22 0 0,0 1 0 0 0,-1 1 0 0 0,3 7-24 0 0,-5-6 134 0 0,-1 2 76 0 0,3 32 592 0 0,-6-42-704 0 0,-1 8 72 0 0,-2-2 82 0 0,-2-1 66 0 0,-2-1 48 0 0,5-8-199 0 0,0-1-40 0 0,-3 1 30 0 0,1 0-109 0 0,0-1-35 0 0,-7 2-54 0 0,6-2 66 0 0,1-1-128 0 0,0 1 40 0 0,-3-1 34 0 0,-14-1 260 0 0,16 1-233 0 0,-1-1-56 0 0,1 0-79 0 0,0 1-95 0 0,-1-1-114 0 0,3 1 124 0 0,0-1-35 0 0,-2 1-261 0 0,0-1-117 0 0,2 1 270 0 0,0-1-34 0 0,1 1-34 0 0,-1 0-37 0 0,-4-1-1169 0 0,-1 1-932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6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8 7856 0 0,'-4'0'51'0'0,"0"-1"-44"0"0,-1 0 5 0 0,1 1 58 0 0,1-1 59 0 0,-2 1 87 0 0,5 0-485 0 0,0 0-79 0 0,1 0-292 0 0,0 0-96 0 0,1-2-322 0 0,2 0-608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6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16 8032 0 0,'0'0'182'0'0,"0"0"29"0"0,0 0 12 0 0,-2 1-55 0 0,-4 0-112 0 0,2-3-21 0 0,3 2-2 0 0,-2-2 49 0 0,1 1 40 0 0,-5-1 228 0 0,1 0 162 0 0,0-1 92 0 0,4 2-403 0 0,1 0-40 0 0,-2 0 62 0 0,-1 1-84 0 0,-2-1-57 0 0,3 1-19 0 0,2-1 18 0 0,0 1-25 0 0,0 0 0 0 0,0 0 1 0 0,0 0-1 0 0,-1 0 0 0 0,1 0 1 0 0,0 0-1 0 0,0 0 0 0 0,0 0 1 0 0,0 0-1 0 0,0 0 0 0 0,0 1 1 0 0,-1-1-57 0 0,-14 9 569 0 0,1 4-114 0 0,1 0-119 0 0,8-6-202 0 0,0-1-40 0 0,-12 10-5 0 0,1 2 0 0 0,1 0 1 0 0,0 0-1 0 0,-2 7-89 0 0,-13 19 67 0 0,19-23-50 0 0,5-5 25 0 0,0 1 1 0 0,2 0-1 0 0,-1 0 0 0 0,1 6-42 0 0,1-5 41 0 0,1 9-24 0 0,4-24-13 0 0,-1 0 0 0 0,0 0 0 0 0,1 0 0 0 0,-1 0 0 0 0,1 0-1 0 0,0-1 1 0 0,1 4-4 0 0,8 9 59 0 0,-2-7-24 0 0,-7-7-13 0 0,1 1 1 0 0,-1-1-1 0 0,1 0 1 0 0,-1 0-1 0 0,1 0 1 0 0,0 0-1 0 0,0 0 1 0 0,-1 0-1 0 0,1 0 1 0 0,0-1-1 0 0,0 1 1 0 0,1 0-23 0 0,11 0 61 0 0,7-3-75 0 0,0-2 34 0 0,-13 1 24 0 0,0 1-1 0 0,-1-2 1 0 0,8-3-44 0 0,19-14 237 0 0,0-4 88 0 0,-13 8-64 0 0,-2 0-253 0 0,-4-5-83 0 0,-3-1-102 0 0,-3-1-118 0 0,-1-3 74 0 0,-1 1 48 0 0,-2 0 51 0 0,-3-1 54 0 0,-2 23 136 0 0,0-1-66 0 0,0-1-66 0 0,1-1-114 0 0,2 3-91 0 0,-2 5 190 0 0,1 5 74 0 0,3 13-22 0 0,-2 12-57 0 0,-1-7 51 0 0,-1-19 33 0 0,-1 2 0 0 0,1 1 0 0 0,0-1 0 0 0,0 0 0 0 0,1 0 0 0 0,0 0 0 0 0,0 0 0 0 0,1-1 0 0 0,0 1 0 0 0,0 0 0 0 0,19 29 0 0 0,-20-34-23 0 0,0 0-45 0 0,-1-1-48 0 0,0 0-48 0 0,0-1-52 0 0,0 0-52 0 0,-1 0-54 0 0,1 0-57 0 0,0 0-93 0 0,-1 0-69 0 0,1 1-71 0 0,0-1-74 0 0,1 3-1019 0 0,1 1-979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7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6176 0 0,'0'0'177'0'0,"0"2"0"0"0,4 8-132 0 0,2 18-60 0 0,-4-19 44 0 0,-1 0 43 0 0,1-1 60 0 0,-1 1 75 0 0,4 18 339 0 0,4 13 231 0 0,1 6 142 0 0,-5-16-209 0 0,1 1 29 0 0,-2 1 56 0 0,1-2 38 0 0,0-1 104 0 0,-4-17-485 0 0,-1-11-369 0 0,0 1 1 0 0,0-1-1 0 0,0 1 0 0 0,0 0 1 0 0,1-1-1 0 0,-1 1 0 0 0,1-1 0 0 0,-1 1 1 0 0,1-1-1 0 0,-1 1-83 0 0,1 0 345 0 0,-1-2-7 0 0,0 0-10 0 0,0 0-157 0 0,0 0-39 0 0,0 1 35 0 0,-1 1-89 0 0,-1 4-16 0 0,2-5 29 0 0,-1 1 38 0 0,1-2 70 0 0,0 1 84 0 0,0-1 100 0 0,0-11-223 0 0,1 1-44 0 0,1-11 14 0 0,2 1-92 0 0,6-24-14 0 0,-1 15 27 0 0,4 1-49 0 0,3 1-44 0 0,3 1-42 0 0,3 2-36 0 0,1 3-35 0 0,-15 14 55 0 0,0 1 1 0 0,1 1-1 0 0,0-1 1 0 0,8-3 99 0 0,-13 8-28 0 0,0-1-1 0 0,0 1 1 0 0,0-1 0 0 0,0 1 0 0 0,0 1 0 0 0,4-2 28 0 0,-5 2-16 0 0,0 0 1 0 0,0 0 0 0 0,0 0 0 0 0,0 1 0 0 0,-1-1-1 0 0,1 1 1 0 0,0-1 0 0 0,1 2 15 0 0,0-1-11 0 0,-1 1 1 0 0,0-1-1 0 0,0 1 1 0 0,0 0-1 0 0,0 0 0 0 0,0 0 1 0 0,0 1-1 0 0,-1-1 1 0 0,1 0-1 0 0,-1 1 1 0 0,0 0-1 0 0,1 0 0 0 0,0 3 11 0 0,2 2-9 0 0,-1 0-1 0 0,0 1 0 0 0,0-1 0 0 0,-1 1 0 0 0,-1 0 0 0 0,1 0 0 0 0,-1 0 0 0 0,-1 1 0 0 0,0-1 0 0 0,0 0 0 0 0,-1 4 10 0 0,-3 27 4 0 0,1-23 32 0 0,0-1-1 0 0,2 9-35 0 0,0-23 31 0 0,0-2-85 0 0,0 0-39 0 0,0 0 24 0 0,0 0-76 0 0,0 0-86 0 0,0 0 67 0 0,0 0-39 0 0,0 0-41 0 0,0 0-39 0 0,0 0-387 0 0,0 0 90 0 0,0 0-53 0 0,1 1-750 0 0,0 0 163 0 0,1-1-41 0 0,1 3-1331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7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4384 0 0,'0'0'127'0'0,"0"0"-20"0"0,0 0 19 0 0,0 0 68 0 0,0 0 188 0 0,0 0 340 0 0,0 0 29 0 0,0 1-11 0 0,-7 12 272 0 0,3 0-86 0 0,1 1-85 0 0,1 0-78 0 0,2 1-77 0 0,0-1-71 0 0,2 1-68 0 0,-1-1-64 0 0,2 10 213 0 0,-1-8-270 0 0,-2-7-217 0 0,1 0-35 0 0,0-1-42 0 0,0 0-49 0 0,1 7 162 0 0,-1-1-75 0 0,-1 4-35 0 0,-1 8 4 0 0,0-8-17 0 0,1-5-3 0 0,0-11-221 0 0,-1 0 108 0 0,1-1 62 0 0,-1 0 167 0 0,0-1-150 0 0,1 1-82 0 0,0-1-37 0 0,-1 1-83 0 0,1 1-98 0 0,0-1-54 0 0,-1 2-92 0 0,1-1-103 0 0,0 2-114 0 0,0-4-503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8.1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9848 0 0,'0'0'222'0'0,"0"0"30"0"0,0 0 19 0 0,0 0-19 0 0,0 0-111 0 0,0 0-49 0 0,0 0-10 0 0,0 0-44 0 0,0 0-43 0 0,0 0-39 0 0,0 0-75 0 0,0 0-130 0 0,0 0-20 0 0,0 0-3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0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6 6648 0 0,'0'0'149'0'0,"0"0"23"0"0,0 0 12 0 0,0 0-59 0 0,0 0-7 0 0,0 0 43 0 0,0 0 140 0 0,0 0 258 0 0,0 0 17 0 0,0 0 1 0 0,0 0-21 0 0,0 0-10 0 0,0 0-2 0 0,0 0-11 0 0,0 0-46 0 0,0 0-27 0 0,0 0-4 0 0,0 0-14 0 0,0 0-56 0 0,0 0-30 0 0,0 0-4 0 0,0 0-11 0 0,0 0-46 0 0,-1 0-52 0 0,1 0-49 0 0,-1 0-44 0 0,-1 0-36 0 0,-1 0 43 0 0,-7 0 53 0 0,7 0-51 0 0,-15 0 266 0 0,0 1-74 0 0,0 0-63 0 0,0 1-54 0 0,0-1-38 0 0,-1 1-36 0 0,-37-2 209 0 0,5-1-175 0 0,26 1 101 0 0,-21-3-295 0 0,-1 3 240 0 0,19-2-98 0 0,19 1-97 0 0,1 1 0 0 0,0-1 1 0 0,-7-2-46 0 0,5 2 3 0 0,-8 1 56 0 0,10 0-47 0 0,5 2-12 0 0,3-2-2 0 0,0 1 0 0 0,-1-1 0 0 0,1 1 0 0 0,0-1 0 0 0,0 1 0 0 0,-1 0 0 0 0,1-1 0 0 0,0 1 0 0 0,0 0-1 0 0,0-1 1 0 0,0 1 0 0 0,0 0 0 0 0,0-1 0 0 0,0 1 0 0 0,0-1 0 0 0,0 1 0 0 0,0 0 0 0 0,0-1 0 0 0,1 1 0 0 0,-1 0 2 0 0,1 2-12 0 0,0 38 0 0 0,3 7 12 0 0,0-6 1 0 0,-2 6-1 0 0,5 267 0 0 0,-5-209 0 0 0,0 17 10 0 0,-3-82 36 0 0,-1 0 34 0 0,-2 51 127 0 0,1-23-4 0 0,-1-2 51 0 0,3-62-233 0 0,-2 29 172 0 0,5-1 81 0 0,-1-27-231 0 0,-1 0 44 0 0,0-5-51 0 0,0 1 1 0 0,0-1 0 0 0,0 1-1 0 0,-1-1 1 0 0,1 1 0 0 0,0-1-1 0 0,-1 1 1 0 0,1-1 0 0 0,-1 0-1 0 0,0 1-36 0 0,0 1 108 0 0,4-4 35 0 0,2-4 25 0 0,-2 2-86 0 0,-1 2-47 0 0,7-7 31 0 0,7-2-46 0 0,9-7-26 0 0,-14 10 6 0 0,1 1 0 0 0,0 0 0 0 0,0 0 0 0 0,1 1 0 0 0,-1 0 0 0 0,1 1 0 0 0,5 0 0 0 0,-13 2 0 0 0,15-2 0 0 0,0 1 0 0 0,19-1 0 0 0,-34 3 0 0 0,5 1-18 0 0,32 1 30 0 0,-30 0-56 0 0,-1 1-50 0 0,2 0-87 0 0,-1 0-104 0 0,-6-1 98 0 0,-1 0-34 0 0,1 0-36 0 0,-1 0-40 0 0,-3 0-631 0 0,-2-1 551 0 0,1 0 30 0 0,-1-1-49 0 0,1 1 151 0 0,-1 0-38 0 0,0 0 271 0 0,1 0-310 0 0,0 0-38 0 0,1-1-458 0 0,0 1 131 0 0,0 0-51 0 0,2-1-848 0 0,3 0-652 0 0,2-1-1249 0 0,-9 2 3460 0 0</inkml:trace>
  <inkml:trace contextRef="#ctx0" brushRef="#br0" timeOffset="331.62">68 717 8088 0 0,'0'0'182'0'0,"0"0"29"0"0,0 0 12 0 0,0 0 34 0 0,0 0 140 0 0,1 1 62 0 0,11 5 153 0 0,0-2-103 0 0,0-2-86 0 0,0-1-69 0 0,8-3 108 0 0,11-4 121 0 0,-3 0-163 0 0,0 0-80 0 0,0 0-73 0 0,0 0-60 0 0,5-1-25 0 0,1 1-56 0 0,68-11 96 0 0,-95 16-289 0 0,0 1 58 0 0,19-2 176 0 0,-19 2-151 0 0,-1-1-35 0 0,0 1-41 0 0,0 0-64 0 0,1 1-72 0 0,-1-1-87 0 0,1 0-98 0 0,-4 0 62 0 0,-1 1-52 0 0,1-1-46 0 0,-1 0-41 0 0,2 0-137 0 0,-1 1-40 0 0,1-1-166 0 0,1 1-443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8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 9560 0 0,'0'2'216'0'0,"-3"14"173"0"0,0-6-194 0 0,2-1-49 0 0,1 24-124 0 0,3-3 82 0 0,0-1 75 0 0,3 1 66 0 0,-3-7-1 0 0,-1 0 40 0 0,-1-1 52 0 0,-1 1 67 0 0,1-3 32 0 0,-1 0 77 0 0,2 0 87 0 0,0 0 98 0 0,-1-14-421 0 0,0-2-114 0 0,-1 7 149 0 0,-1-5-36 0 0,1-2-96 0 0,0-1 46 0 0,0 0 53 0 0,0 0 64 0 0,-1-1-133 0 0,0 1 199 0 0,-1-1-81 0 0,1-2-74 0 0,1 0-65 0 0,-1-2-56 0 0,1-1-47 0 0,-1-4-24 0 0,2-11-131 0 0,0 11 65 0 0,-1 3 44 0 0,1 1 51 0 0,3-17-86 0 0,11-38 69 0 0,-9 40-93 0 0,2 0-57 0 0,9-14-124 0 0,2 2-45 0 0,-5 12 45 0 0,2 2-39 0 0,-2 3-16 0 0,1 0 49 0 0,1 2 54 0 0,-14 10 138 0 0,1-1-1 0 0,-1 1 1 0 0,0 0 0 0 0,1 1-1 0 0,-1-1 1 0 0,1 0-1 0 0,-1 1 1 0 0,1-1 0 0 0,-1 1-1 0 0,1 0 1 0 0,0 0-1 0 0,-1 0 1 0 0,1 0-1 0 0,1 1 16 0 0,-1-1-8 0 0,-1 0 0 0 0,1 1 0 0 0,-1 0 0 0 0,1-1 0 0 0,-1 1 0 0 0,1 0 0 0 0,-1 0 0 0 0,0 0 0 0 0,1 1-1 0 0,-1-1 1 0 0,0 1 0 0 0,0-1 0 0 0,0 1 0 0 0,0-1 0 0 0,0 1 0 0 0,-1 0 0 0 0,1 0 0 0 0,0 0-1 0 0,-1 0 1 0 0,1 0 0 0 0,-1 1 0 0 0,0-1 0 0 0,0 0 0 0 0,0 1 0 0 0,0-1 8 0 0,5 12-13 0 0,-4-10 15 0 0,0 1 0 0 0,0-1 0 0 0,0 1 1 0 0,-1-1-1 0 0,0 1 0 0 0,1 3-2 0 0,5 32 210 0 0,-5 6-7 0 0,0 1-27 0 0,-2-26-104 0 0,0-14-128 0 0,0-5-67 0 0,0-2-6 0 0,0 0 18 0 0,0 0-54 0 0,0 0-119 0 0,0 0 7 0 0,0 0-32 0 0,0 0-821 0 0,0 0-48 0 0,0 0-6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50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13824 0 0,'0'0'314'0'0,"0"0"46"0"0,0 0 22 0 0,0 0-163 0 0,0 0-106 0 0,0 2 41 0 0,0-2-71 0 0,1 0-55 0 0,0 4-116 0 0,-1-3 91 0 0,1 0 31 0 0,-1 0 41 0 0,0 0 63 0 0,0 0 70 0 0,0 0 83 0 0,-1 0 96 0 0,-1 1-608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9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7 8464 0 0,'-2'0'190'0'0,"-16"8"143"0"0,1 0-116 0 0,3 0-103 0 0,1 0-45 0 0,-29 24 53 0 0,26-16-14 0 0,0 1 105 0 0,8-8-52 0 0,0 0 45 0 0,2-1-4 0 0,-6 7 174 0 0,0 1 57 0 0,4 1 74 0 0,5-1 90 0 0,3-13-352 0 0,-1 0-79 0 0,1-1-63 0 0,-1 0-48 0 0,1 3-8 0 0,1-2 23 0 0,0-1 68 0 0,-1-2-9 0 0,1 3 19 0 0,3-1-46 0 0,2 0-13 0 0,-1-2-53 0 0,-5 0-34 0 0,2 1 29 0 0,0-1-1 0 0,0 0 1 0 0,0 0 0 0 0,0 0-1 0 0,0-1 1 0 0,0 1 0 0 0,0 0-1 0 0,0-1 1 0 0,2 0-31 0 0,18-10 172 0 0,-2-5-77 0 0,-5 1-48 0 0,-10 10-45 0 0,0 0 0 0 0,-1-1 0 0 0,0 1 0 0 0,0-1 0 0 0,-1 0 1 0 0,0 0-1 0 0,0 0 0 0 0,0-1-2 0 0,13-25 66 0 0,-9 20-1 0 0,1 0-1 0 0,0 0 1 0 0,1 0 0 0 0,6-5-65 0 0,5-3 34 0 0,-12 16-34 0 0,-7 4-3 0 0,1 0 1 0 0,0-1 0 0 0,-1 1 0 0 0,1 0 0 0 0,0 0 0 0 0,0 0 0 0 0,-1 1 0 0 0,1-1 0 0 0,-1 0 0 0 0,1 1 0 0 0,0-1 0 0 0,-1 1-1 0 0,1-1 1 0 0,-1 1 0 0 0,1 0 0 0 0,-1 0 0 0 0,1 0 0 0 0,-1 0 2 0 0,2 1-9 0 0,-1 0 0 0 0,0 0 0 0 0,0 0-1 0 0,0 1 1 0 0,0-1 0 0 0,0 1 0 0 0,0-1 0 0 0,-1 1 0 0 0,2 1 9 0 0,0 4-32 0 0,1 0 0 0 0,-1 1 1 0 0,1 7 31 0 0,2 7-25 0 0,0 7 34 0 0,5 15 130 0 0,-1-1 35 0 0,-3-15-92 0 0,20 129 746 0 0,-23-108-556 0 0,-7 2-91 0 0,-5-1-86 0 0,-5-4-83 0 0,0-15 76 0 0,7-22-47 0 0,0-1 0 0 0,0 0 0 0 0,-1 0-1 0 0,0 0 1 0 0,0-1 0 0 0,-1 0-1 0 0,0-1 1 0 0,-2 2-41 0 0,-27 15 114 0 0,2-8-56 0 0,-1-7-61 0 0,34-8-123 0 0,0-1 37 0 0,-2 0 3 0 0,-1 0 87 0 0,-7-2 108 0 0,8 1-104 0 0,1 0-38 0 0,-1 0-55 0 0,0 0-71 0 0,0 0-85 0 0,1-1-101 0 0,0 1 28 0 0,1 0-64 0 0,0 0-70 0 0,0 0-77 0 0,0-1-81 0 0,0 1-86 0 0,0-1-94 0 0,1 1-97 0 0,-2-4-972 0 0,-2-2-1044 0 0</inkml:trace>
  <inkml:trace contextRef="#ctx0" brushRef="#br0" timeOffset="414.09">521 193 9504 0 0,'0'0'216'0'0,"2"-1"32"0"0,30-6 65 0 0,-9 3-146 0 0,-9 0-127 0 0,-7 1-21 0 0,1 1 37 0 0,7-3 150 0 0,4 0 170 0 0,10-3 336 0 0,1 0 29 0 0,-11 2-330 0 0,-3 1-169 0 0,-8 3-165 0 0,-1-1-36 0 0,22-5 230 0 0,-11 3-139 0 0,-2 0-35 0 0,0 0-56 0 0,-15 4-38 0 0,1 1 1 0 0,0 0 0 0 0,0-1-1 0 0,-1 1 1 0 0,1-1-1 0 0,0 0 1 0 0,-1 1-1 0 0,1-1 1 0 0,0 0 0 0 0,-1 0-1 0 0,1 0 1 0 0,-1 0-1 0 0,0 0 1 0 0,1 0 0 0 0,-1-1-4 0 0,0 1 58 0 0,-1 1 13 0 0,0 0 17 0 0,0-1-82 0 0,-1 1 0 0 0,1-1 0 0 0,0 1 0 0 0,-1-1 0 0 0,1 1 0 0 0,0-1 0 0 0,-1 1 0 0 0,1-1 0 0 0,-1 1 0 0 0,1 0 0 0 0,-1-1 0 0 0,1 1 0 0 0,-1 0 0 0 0,1 0 0 0 0,-1-1-1 0 0,0 1 1 0 0,1 0 0 0 0,-1 0 0 0 0,1 0 0 0 0,-1-1 0 0 0,1 1 0 0 0,-2 0-6 0 0,-7-2 74 0 0,5 1-53 0 0,4 1-20 0 0,-6 0-2 0 0,1 1 1 0 0,-1-1 0 0 0,1 1 0 0 0,-1 0 0 0 0,1 0 0 0 0,-1 0 0 0 0,1 1-1 0 0,0 0 1 0 0,-1 0 0 0 0,1 0 0 0 0,-3 3 0 0 0,-8 2-13 0 0,1 0-36 0 0,1 2 36 0 0,-12 12 62 0 0,10-5 109 0 0,-13 16-158 0 0,9-3 83 0 0,12-14 6 0 0,1 1 34 0 0,4 0 36 0 0,1 1 38 0 0,4-1 40 0 0,3 1 41 0 0,0-10-135 0 0,0-1-34 0 0,11 3 27 0 0,20 1-42 0 0,-30-9-81 0 0,1 0-3 0 0,-1 0 0 0 0,1-1 0 0 0,-1 1-1 0 0,1-2 1 0 0,0 1 0 0 0,-1-1 0 0 0,6-1-10 0 0,49-13 59 0 0,-40 9-43 0 0,-6 3-211 0 0,-1-2 75 0 0,2 0 44 0 0,22-7-31 0 0,-25 7 34 0 0,-3 1-15 0 0,0 0-37 0 0,0 0-45 0 0,0-1-53 0 0,1 0-98 0 0,0 0-87 0 0,-1 0-100 0 0,1-1-110 0 0,-1 1-123 0 0,-4 2 322 0 0,-1 0-36 0 0,0 0-35 0 0,0 0-38 0 0,0 0-40 0 0,0-1-40 0 0,4-1-995 0 0,3-2-896 0 0</inkml:trace>
  <inkml:trace contextRef="#ctx0" brushRef="#br0" timeOffset="702.73">1182 40 7976 0 0,'1'2'174'0'0,"3"8"62"0"0,-1-1-67 0 0,1 1-53 0 0,-1 0-42 0 0,13 35 90 0 0,-9-28 487 0 0,0 0 86 0 0,-1-1 6 0 0,12 31 1445 0 0,-11-27-1284 0 0,-7-18-893 0 0,1 0 44 0 0,1 3 161 0 0,-1-2 9 0 0,2 5 513 0 0,-2-4-458 0 0,0-1-91 0 0,-1-1-85 0 0,0 0 41 0 0,0-1 65 0 0,0 1 48 0 0,1-1 34 0 0,-1 1 625 0 0,0-1-640 0 0,0-1-37 0 0,-1 0-15 0 0,-1 0-108 0 0,1 0-108 0 0,0 0-37 0 0,0-1-41 0 0,0 1-44 0 0,0-1 128 0 0,0 1 1 0 0,0-1-1 0 0,0 1 0 0 0,0-1 1 0 0,0 0-1 0 0,0 1 0 0 0,0-1 1 0 0,0 0-1 0 0,0 0 0 0 0,0 1 1 0 0,1-1-1 0 0,-1 0 0 0 0,0 0 1 0 0,0 0-1 0 0,1 0 0 0 0,-1-1-15 0 0,-1-1 24 0 0,1 0-1 0 0,0 0 0 0 0,0-1 0 0 0,0 1 1 0 0,1 0-1 0 0,-1-2-23 0 0,0-5 31 0 0,0 1 1 0 0,1-1-1 0 0,0 1 1 0 0,1-2-32 0 0,0 5 15 0 0,0-1-1 0 0,0 1 1 0 0,1-1 0 0 0,-1 1 0 0 0,2 0-1 0 0,-1 0 1 0 0,0-1 0 0 0,1 2 0 0 0,0-1 0 0 0,3-3-15 0 0,9-10 15 0 0,2 2-35 0 0,8-1-71 0 0,2 2-96 0 0,1 2-116 0 0,-14 7 101 0 0,1 1-37 0 0,-13 5 49 0 0,1 0 49 0 0,-1 0 43 0 0,0 0 37 0 0,3-1 22 0 0,7-3 106 0 0,-8 4-119 0 0,-1 0-16 0 0,-1 0-38 0 0,0 0-42 0 0,1 1-50 0 0,-1-1-87 0 0,1 0-77 0 0,0 0-87 0 0,-1 0-94 0 0,1 1-103 0 0,0-1-113 0 0,0 0-120 0 0,-1 1 392 0 0,-1 0-34 0 0,5-2-1511 0 0,4 0-1145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6:48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10192 0 0,'0'0'230'0'0,"0"0"30"0"0,0 0 19 0 0,0 0-30 0 0,1 0-120 0 0,-1 0-46 0 0,5 0 47 0 0,-2 2-50 0 0,8 4 450 0 0,-2 3-70 0 0,-2 2-62 0 0,-2 1-53 0 0,1 9 120 0 0,-1 11 101 0 0,-3-17-290 0 0,4 27 324 0 0,-1 1-37 0 0,-2-1-50 0 0,0 0-63 0 0,-1-12-177 0 0,0 0-42 0 0,0 37 269 0 0,-2 0-92 0 0,-1-6-147 0 0,0-51-198 0 0,-1 4-22 0 0,1-3 5 0 0,0-2 23 0 0,1-8-198 0 0,0-1 49 0 0,0 1 42 0 0,0 0 36 0 0,-1 0 73 0 0,0 1 329 0 0,1-1-303 0 0,-1-1-108 0 0,1 0-82 0 0,-1 1-102 0 0,1-1 53 0 0,0 0-33 0 0,0 1-36 0 0,0-1-37 0 0,0 0-40 0 0,0 1-44 0 0,0-1-44 0 0,0 1-49 0 0,0-1-49 0 0,-1 1-53 0 0,1-1-985 0 0</inkml:trace>
  <inkml:trace contextRef="#ctx0" brushRef="#br0" timeOffset="292.08">1 343 8144 0 0,'0'0'200'0'0,"0"0"-83"0"0,0 0-62 0 0,3-2-5 0 0,0 1 2 0 0,59-22 102 0 0,-29 11-38 0 0,1-1 100 0 0,21-8 140 0 0,42-14 309 0 0,-64 25-493 0 0,1 2-53 0 0,-6 1-56 0 0,-17 4-47 0 0,1 0 1 0 0,-1 1-1 0 0,10 0-16 0 0,6 0 0 0 0,-4-1 0 0 0</inkml:trace>
  <inkml:trace contextRef="#ctx0" brushRef="#br0" timeOffset="600.21">596 437 6216 0 0,'0'0'133'0'0,"0"0"23"0"0,2 1 15 0 0,2 1-67 0 0,0 1-42 0 0,0 0-32 0 0,3 3-40 0 0,4 4-27 0 0,-2-4 102 0 0,-1-2 107 0 0,-3-3-31 0 0,0 0 42 0 0,4 0 329 0 0,0 0 0 0 0,1-1 0 0 0,-1 0 0 0 0,0 0 0 0 0,6-2-512 0 0,11-3 1054 0 0,-5-1-255 0 0,0-1-107 0 0,-11 3-396 0 0,0 0-39 0 0,1 0-43 0 0,-1-1-47 0 0,0-1-37 0 0,0-2-37 0 0,2-3-20 0 0,4-7-11 0 0,-6 7-32 0 0,-5 5-15 0 0,0 0 1 0 0,-1-1-1 0 0,0 0 1 0 0,0 0-1 0 0,-1 0 0 0 0,0 0 1 0 0,0-1-1 0 0,-1 1 1 0 0,1-5-16 0 0,-2 4 0 0 0,-1 8-1 0 0,0 0 1 0 0,0 0-1 0 0,0-1 1 0 0,0 1 0 0 0,0 0-1 0 0,0 0 1 0 0,0 0-1 0 0,0 0 1 0 0,0-1 0 0 0,0 1-1 0 0,0 0 1 0 0,0 0-1 0 0,0 0 1 0 0,0 0 0 0 0,0-1-1 0 0,0 1 1 0 0,-1 0-1 0 0,1 0 1 0 0,0 0 0 0 0,0 0-1 0 0,0 0 1 0 0,0-1-1 0 0,0 1 1 0 0,0 0 0 0 0,-1 0-1 0 0,1 0 1 0 0,0 0-1 0 0,0 0 1 0 0,0 0 0 0 0,0 0-1 0 0,-1 0 1 0 0,1-1-1 0 0,0 1 1 0 0,0 0 0 0 0,0 0-1 0 0,0 0 1 0 0,-1 0-1 0 0,1 0 1 0 0,0 0 0 0 0,0 0-1 0 0,0 0 1 0 0,-1 0-1 0 0,1 0 1 0 0,0 0 0 0 0,0 0-1 0 0,0 1 1 0 0,0-1-1 0 0,-1 0 1 0 0,1 0 0 0 0,0 0-1 0 0,0 0 1 0 0,0 0-1 0 0,0 0 1 0 0,-1 0 0 0 0,1 0-1 0 0,0 0 1 0 0,0 1-1 0 0,0-1 1 0 0,0 0 0 0 0,-9 6-45 0 0,9-5 40 0 0,-7 4-58 0 0,2 1-1 0 0,-1-1 1 0 0,1 2-1 0 0,-1 0 64 0 0,-19 28-185 0 0,11-14 115 0 0,-2-1 41 0 0,-23 31-42 0 0,17-17 66 0 0,6-6 5 0 0,8-14 19 0 0,-2 2 39 0 0,8-12-46 0 0,0 0 0 0 0,0 0 0 0 0,0 1 0 0 0,0-1 0 0 0,0 1 0 0 0,1 0-1 0 0,0-1 1 0 0,0 1 0 0 0,0 0 0 0 0,1-1 0 0 0,-1 2-12 0 0,1-4 5 0 0,0 0 0 0 0,0 0 1 0 0,1 0-1 0 0,-1 0 0 0 0,0 0 0 0 0,1 0 0 0 0,-1 0 0 0 0,1 0 0 0 0,0 0 0 0 0,-1 0 0 0 0,1 0 0 0 0,0-1 0 0 0,0 1 1 0 0,1 0-1 0 0,-1 0-5 0 0,0-1 1 0 0,0 0 1 0 0,0 0-1 0 0,1 0 1 0 0,-1 1 0 0 0,1-1-1 0 0,-1-1 1 0 0,1 1-1 0 0,-1 0 1 0 0,1 0-1 0 0,-1 0 1 0 0,1-1 0 0 0,0 1-2 0 0,10 2-49 0 0,-1-3-77 0 0,-1-1-35 0 0,13-5-273 0 0,-15 4 313 0 0,11-3-388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07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7080 0 0,'0'0'157'0'0,"0"0"23"0"0,0 0 13 0 0,0 0 34 0 0,0 0 92 0 0,0 0 38 0 0,0 0 10 0 0,0 0-25 0 0,0 0-106 0 0,0 0-48 0 0,0 0-10 0 0,0 0 7 0 0,1 2 40 0 0,4 12 206 0 0,-1 2-56 0 0,0 1-53 0 0,-1 1-49 0 0,-1-4-74 0 0,1 1-33 0 0,-2-7-66 0 0,7 27 288 0 0,-1 0-56 0 0,3 7 14 0 0,4 20 118 0 0,-2 7 54 0 0,-10-58-432 0 0,0 0 0 0 0,-1 1 1 0 0,0 4-87 0 0,-1 2 107 0 0,-1-1 0 0 0,0 1 0 0 0,-2 1-107 0 0,-8 29 64 0 0,11-45-55 0 0,0 3-13 0 0,-4 2-68 0 0,3-7-72 0 0,1-1-65 0 0,0 0-295 0 0,0 0-36 0 0</inkml:trace>
  <inkml:trace contextRef="#ctx0" brushRef="#br0" timeOffset="704.8">559 237 5064 0 0,'0'0'108'0'0,"0"0"17"0"0,0 0 14 0 0,0 0-35 0 0,0 0 2 0 0,0 0 48 0 0,0 0 138 0 0,0 0 258 0 0,0 0 24 0 0,0 0-22 0 0,0 0-100 0 0,0 0-42 0 0,0 0-8 0 0,0 0-21 0 0,-2 1-80 0 0,-28 6 851 0 0,20-5-807 0 0,-1-1-40 0 0,2-1-90 0 0,0-1-43 0 0,1 0-51 0 0,-1-1-57 0 0,5 2-20 0 0,0 0 0 0 0,1 0 0 0 0,-1 0 0 0 0,0 0 0 0 0,1 1 0 0 0,-1 0 0 0 0,0 0 0 0 0,-1 0-44 0 0,-5 1 112 0 0,2 0-34 0 0,-7 0 24 0 0,13-2-91 0 0,0 1 1 0 0,0-1-1 0 0,-1 1 1 0 0,1 0 0 0 0,0 0-1 0 0,0 0 1 0 0,0 0-1 0 0,0 0 1 0 0,0 0-1 0 0,0 1 1 0 0,1-1 0 0 0,-1 1-1 0 0,0 0-11 0 0,-2 0 22 0 0,-3 3 6 0 0,2 7 40 0 0,4-10-68 0 0,1 1-10 0 0,-3 10-58 0 0,2-10 79 0 0,-1 1 6 0 0,5 12-2 0 0,-3-13-34 0 0,1-1 0 0 0,0 1-1 0 0,0 0 1 0 0,0-1 0 0 0,0 1 0 0 0,1-1 0 0 0,0 2 19 0 0,13 14-63 0 0,-4-8 51 0 0,0-2-1 0 0,8 6 13 0 0,3 2-23 0 0,11 5 24 0 0,1 0-7 0 0,-4 4-53 0 0,-29-23 59 0 0,1 0 0 0 0,-1-1 0 0 0,1 1 0 0 0,0-1 0 0 0,0 1 0 0 0,0-1 0 0 0,0 0 0 0 0,0 0 0 0 0,0 0 0 0 0,0 0 0 0 0,2 5 0 0 0,3 10 0 0 0,1 10 6 0 0,-7-14 25 0 0,-2-3 45 0 0,-2-1 68 0 0,-2-1 88 0 0,-3-2 111 0 0,-8 0-125 0 0,1 0-107 0 0,0-1-74 0 0,-19 2-35 0 0,22-5 23 0 0,0-1 34 0 0,5 0-206 0 0,0 0 64 0 0,-1 0 54 0 0,1-1 46 0 0,-8 1 113 0 0,-19-4 331 0 0,24 2-376 0 0,-1 1-69 0 0,5 0-51 0 0,0-1-38 0 0,-1 1-44 0 0,1 0-49 0 0,0-1-73 0 0,-1 0-69 0 0,1 0-76 0 0,0 0-82 0 0,-1 0-88 0 0,1 0-95 0 0,0 0-101 0 0,0-1-109 0 0,1 1-774 0 0,-3-3-927 0 0,8 5 2547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1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11 7792 0 0,'0'0'230'0'0,"-1"0"-16"0"0,-2-4-66 0 0,3-1 37 0 0,0 3 110 0 0,0 2 1 0 0,0 0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1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314 105 6824 0 0,'0'0'149'0'0,"0"0"23"0"0,0 0 13 0 0,0 0-59 0 0,0 0-63 0 0,0-1-44 0 0,-1-3-44 0 0,0 1 40 0 0,1 2-27 0 0,-3-5-32 0 0,-1-1 47 0 0,0 0 42 0 0,0 0 37 0 0,-1-2 57 0 0,0 1 38 0 0,-3-2 72 0 0,-4-2 170 0 0,5 6-216 0 0,0 0-46 0 0,-11-6 128 0 0,11 10-145 0 0,-2 0 68 0 0,-1 1 86 0 0,-5 1 107 0 0,0 2-45 0 0,2 1-46 0 0,-1 1-47 0 0,1 1-47 0 0,0 1-48 0 0,1 2-49 0 0,-1 1-49 0 0,5-3-23 0 0,-13 9 106 0 0,18-12-119 0 0,-1 0 0 0 0,1 0 1 0 0,1 0-1 0 0,-1 0 0 0 0,0 0 1 0 0,1 0-1 0 0,0 1 0 0 0,-2 3-34 0 0,-10 18 111 0 0,-1 4-15 0 0,7-8-3 0 0,6-13-48 0 0,0 1-1 0 0,0-1 1 0 0,1 1-1 0 0,0-1 0 0 0,1 0 1 0 0,-1 1-1 0 0,2 1-44 0 0,-1-7 23 0 0,0-1-1 0 0,1 1 0 0 0,0 0 0 0 0,-1 0 1 0 0,1-1-1 0 0,0 1 0 0 0,0 0 0 0 0,1-1 1 0 0,-1 1-1 0 0,1 0-22 0 0,-1-1 23 0 0,1 0 0 0 0,-1-1 0 0 0,1 1 0 0 0,0 0 0 0 0,0 0 0 0 0,-1-1 0 0 0,1 1 0 0 0,0-1 0 0 0,1 0 0 0 0,-1 0 0 0 0,0 0 1 0 0,0 0-1 0 0,1 0-23 0 0,0 1 26 0 0,0-2 1 0 0,0 1-1 0 0,0 0 1 0 0,0-1-1 0 0,1 1 1 0 0,-1-1 0 0 0,0 0-1 0 0,0 0 1 0 0,1 0-27 0 0,2-1 57 0 0,0 0 0 0 0,0 0 0 0 0,0-1 0 0 0,0 0 0 0 0,0 0 0 0 0,-1 0 1 0 0,5-2-58 0 0,1-2 120 0 0,-1-1 0 0 0,0 1 0 0 0,5-5-120 0 0,10-11 169 0 0,-16 14-114 0 0,0-1 0 0 0,-1-1 0 0 0,0 0 0 0 0,0-1-55 0 0,8-18 77 0 0,-14 24-69 0 0,-1 1-1 0 0,1 0 1 0 0,-1-1 0 0 0,0 1 0 0 0,0-4-8 0 0,1-7-2 0 0,0-2 25 0 0,-1-5 56 0 0,-1 21-149 0 0,4 5-34 0 0,-2 2 46 0 0,2 15 33 0 0,-3-11 13 0 0,0-4-30 0 0,21 83 29 0 0,-20-73 13 0 0,-1-14 0 0 0,-1 0 0 0 0,0 1 0 0 0,1-1 0 0 0,-1 0 0 0 0,1 1 0 0 0,0-1 0 0 0,-1 0 0 0 0,1 0 0 0 0,0 0 0 0 0,0 1 0 0 0,1-1 0 0 0,-1 0 0 0 0,1 0-203 0 0,-1 0 113 0 0,0 0 98 0 0,0 0 153 0 0,-1 0 55 0 0,0-2-111 0 0,0 0-76 0 0,0 1-78 0 0,0-1-73 0 0,0 0-87 0 0,0 0-103 0 0,-1 1-117 0 0,1-1 167 0 0,0 0-36 0 0,1 1-35 0 0,-1-1-39 0 0,0 1-40 0 0,0-1-42 0 0,0 1-44 0 0,0-1-45 0 0,1 1-560 0 0,-1 1-34 0 0,2 2-1180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0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7632 0 0,'0'0'166'0'0,"0"0"29"0"0,0 0 14 0 0,1 1 43 0 0,2 1-80 0 0,-1 0 0 0 0,0 0-1 0 0,0 0 1 0 0,0 0 0 0 0,0 0-1 0 0,0 1 1 0 0,0-1-1 0 0,0 2-171 0 0,4 5 419 0 0,-2 1-40 0 0,-1-2-104 0 0,-1 1-45 0 0,0-2-52 0 0,0 1-60 0 0,4 17 375 0 0,0-3-154 0 0,-5-14-209 0 0,1-1-1 0 0,0 0 1 0 0,0 0-1 0 0,1 0-129 0 0,3 14 231 0 0,-3 0-86 0 0,0 0 28 0 0,0-16-136 0 0,-1 1-77 0 0,-1-3-32 0 0,-1 2-42 0 0,0 0-46 0 0</inkml:trace>
  <inkml:trace contextRef="#ctx0" brushRef="#br0" timeOffset="398.71">520 23 7968 0 0,'0'0'233'0'0,"0"0"-61"0"0,-1-1-85 0 0,1 0-62 0 0,-4-1-58 0 0,1 1 53 0 0,-2-2 22 0 0,0 1 43 0 0,-1 0 90 0 0,0-1 81 0 0,-1 1 89 0 0,-2 0 97 0 0,-15-1 137 0 0,0 2-110 0 0,-1 3-87 0 0,-1 1-65 0 0,-5 7 35 0 0,9-2-68 0 0,18-6-247 0 0,0-1 1 0 0,1 1 0 0 0,-1 0-1 0 0,1 0 1 0 0,0 0 0 0 0,0 0-1 0 0,0 1 1 0 0,0-1 0 0 0,0 1-38 0 0,-7 10 69 0 0,9-12-69 0 0,1 1 0 0 0,-1-1 0 0 0,1 0 0 0 0,0 1 0 0 0,-1-1 0 0 0,1 1 0 0 0,0 0 0 0 0,0-1 0 0 0,0 1 0 0 0,0-1 0 0 0,0 1 0 0 0,0-1 0 0 0,1 1 0 0 0,-1-1 0 0 0,0 1 0 0 0,1-1 0 0 0,-1 1 0 0 0,1-1 0 0 0,-1 0 0 0 0,1 1 0 0 0,0-1 0 0 0,0 0 0 0 0,0 1 0 0 0,-1-1 0 0 0,1 0 0 0 0,0 0 0 0 0,1 0 0 0 0,-1 0 0 0 0,0 0 0 0 0,0 0 0 0 0,0 0 0 0 0,1 0 0 0 0,-1 0 0 0 0,2 2 0 0 0,13 9 0 0 0,0 0 0 0 0,0-1 0 0 0,1 0 0 0 0,1-1 0 0 0,12 4 0 0 0,-4-2 60 0 0,0-1 62 0 0,-12-4-20 0 0,-3 0 37 0 0,-3-2 0 0 0,-1 0 36 0 0,-2-3 36 0 0,-3 0-89 0 0,1 0-58 0 0,-1 1-39 0 0,-1-1 42 0 0,1 0 77 0 0,-1 0-29 0 0,1-1-90 0 0,0 0-16 0 0,-1 0 37 0 0,1 0 39 0 0,-1 1 57 0 0,-1-1-123 0 0,0 1 0 0 0,1-1 0 0 0,-1 0 1 0 0,0 0-1 0 0,0 0 0 0 0,0 1 1 0 0,0-1-1 0 0,1 0 0 0 0,-2 0 1 0 0,1 0-1 0 0,0 1-19 0 0,-6 11 142 0 0,-6-1-56 0 0,-4-3-39 0 0,8-5-33 0 0,0-1-1 0 0,-1 0 1 0 0,0 0 0 0 0,-7 1-14 0 0,-2-2 52 0 0,11-1-49 0 0,-4 0-83 0 0,1-1-100 0 0,0 1-99 0 0,1-1-98 0 0,-1-1-96 0 0,1 0-94 0 0,-2 0-93 0 0,0-1-91 0 0,-4-3-495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09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0 6704 0 0,'0'0'149'0'0,"0"0"23"0"0,0 0 12 0 0,0 0 27 0 0,0 0 83 0 0,0 0 33 0 0,0 0 8 0 0,0 0-2 0 0,0 0-61 0 0,0 2-108 0 0,1-1-79 0 0,0 5 25 0 0,0-3-17 0 0,0-1 11 0 0,-1-1 49 0 0,1 0 61 0 0,-1 0 72 0 0,2 11 37 0 0,0 2-34 0 0,-2 13 198 0 0,-1 2-103 0 0,5-2-81 0 0,2 12 59 0 0,-5 1-93 0 0,0 8 2 0 0,2-21-59 0 0,-2 39 370 0 0,-1-45-435 0 0,0-2-37 0 0,0-2-55 0 0,1 28 151 0 0,0-9 107 0 0,-2 1 0 0 0,-2 5-313 0 0,2-28 48 0 0,-3 14 208 0 0,4-27-369 0 0,0 0 37 0 0,-1 1 15 0 0,1-1 99 0 0,-1 1 71 0 0,0 1 377 0 0,0-1-363 0 0,1-1-115 0 0,-1-1-58 0 0,1 1-68 0 0,-1-1-81 0 0,1 1-37 0 0,-1-1-71 0 0,0 0-77 0 0,0 1-84 0 0,0-1-91 0 0,0 0-97 0 0,0 0-105 0 0,0 0-110 0 0,-1 0-978 0 0,0 0-1047 0 0</inkml:trace>
  <inkml:trace contextRef="#ctx0" brushRef="#br0" timeOffset="320.37">1 366 5784 0 0,'0'0'132'0'0,"0"0"17"0"0,0 0 10 0 0,2 0-26 0 0,73-3 1302 0 0,-49 0-1000 0 0,2-2-61 0 0,9-2 108 0 0,0-1-118 0 0,1-1-102 0 0,-1 0-89 0 0,-4 1-83 0 0,0 0-48 0 0,32-6-60 0 0,-35 6-20 0 0,-11 1-54 0 0,-8 3 3 0 0,0 1-36 0 0,0-1-42 0 0,0 1-46 0 0,6 0-107 0 0</inkml:trace>
  <inkml:trace contextRef="#ctx0" brushRef="#br0" timeOffset="787.55">496 112 5904 0 0,'0'0'132'0'0,"0"0"17"0"0,0 2 11 0 0,0 4-40 0 0,1 1-69 0 0,5 15-75 0 0,-3-12 42 0 0,-1-1 91 0 0,-1-2 39 0 0,0 0 78 0 0,1 7 329 0 0,1 0-86 0 0,1 1-72 0 0,0-1-56 0 0,0 4 45 0 0,-1-8-118 0 0,-1-1-1 0 0,0 1 1 0 0,-1 3-268 0 0,2 13 454 0 0,3-1-76 0 0,2 21 262 0 0,-5-19-254 0 0,1 0-33 0 0,-1-12-67 0 0,-1 2 1 0 0,0-1-1 0 0,-1 1-286 0 0,1 7 326 0 0,0-12-160 0 0,-2-2 56 0 0,0-8-46 0 0,0-2 210 0 0,0-1-47 0 0,1 1-46 0 0,-1-1-43 0 0,0 1-39 0 0,1-1-37 0 0,-1-1 75 0 0,1 0-118 0 0,0 0-78 0 0,1-2-88 0 0,2-4-148 0 0,-3 5 138 0 0,1 0 67 0 0,-1 0 101 0 0,7-17-79 0 0,0 1 0 0 0,2-1-44 0 0,1 2-9 0 0,1 0-51 0 0,-2 3-42 0 0,1 1-60 0 0,0 0-71 0 0,2 0-81 0 0,-11 11 254 0 0,8-6-100 0 0,-2 0 52 0 0,11-6 5 0 0,-16 13 99 0 0,0 0 0 0 0,1 0 0 0 0,-1 0 0 0 0,1 0 0 0 0,0 1-1 0 0,0-1 1 0 0,0 1 0 0 0,-1 0 0 0 0,1 1 0 0 0,0-1 0 0 0,1 0 4 0 0,1 1-15 0 0,0 0 1 0 0,-1 0-1 0 0,1 0 1 0 0,0 1 0 0 0,4 0 14 0 0,-4 1-15 0 0,-1-1 0 0 0,0 1 0 0 0,1 0 0 0 0,-1 0 0 0 0,0 1 0 0 0,0 0 0 0 0,-1 0 0 0 0,1 0 0 0 0,-1 0 0 0 0,1 1 0 0 0,-1-1 0 0 0,0 1 0 0 0,0 0 1 0 0,-1 1-1 0 0,1-1 15 0 0,2 3-12 0 0,-1 1 1 0 0,0-1 0 0 0,-1 0 0 0 0,0 1 0 0 0,0 0 0 0 0,-1 0-1 0 0,1 0 1 0 0,-2 1 0 0 0,1-1 0 0 0,-1 1 0 0 0,-1-1 0 0 0,1 8 11 0 0,-1-9-1 0 0,-1 1 0 0 0,0 0 1 0 0,-1-1-1 0 0,0 1 0 0 0,-1 6 1 0 0,1 6 43 0 0,1-18-108 0 0,0-2 3 0 0,0 0-32 0 0,0 0-39 0 0,0 0-34 0 0,0 0-132 0 0,0 0-40 0 0,0 0-906 0 0,0 0-60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3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5064 0 0,'0'0'108'0'0,"0"0"17"0"0,0 0 14 0 0,0 0 51 0 0,0 0 152 0 0,0 2 66 0 0,0 4-147 0 0,1 0 77 0 0,-1 2 134 0 0,1 4 288 0 0,-1-5-393 0 0,1-1-33 0 0,-1 2 30 0 0,0-2-159 0 0,0-1-116 0 0,1-2 193 0 0,-1 0-88 0 0,1 1-48 0 0,1 0-27 0 0,-1 0-22 0 0,0-1 11 0 0,1 7 170 0 0,10 19 761 0 0,-9-23-846 0 0,0-2-37 0 0,-3-3-48 0 0,0 1-10 0 0,0-2-171 0 0,1 1 19 0 0,-1 0 42 0 0,0 1 91 0 0,1 1 156 0 0,-1 3 273 0 0,-1-2-76 0 0,0-3-205 0 0,-1-1-128 0 0,0 0-45 0 0,0-1-54 0 0,-1 0-61 0 0,2-1 66 0 0,-1 1 1 0 0,0-1-1 0 0,1 0 0 0 0,-1 0 0 0 0,1 1 0 0 0,0-1 0 0 0,-1 0 1 0 0,1 0-1 0 0,0 0 0 0 0,0-1 0 0 0,1 1 0 0 0,-1 0 0 0 0,0 0 0 0 0,1 0 1 0 0,-1-1-1 0 0,1 1 0 0 0,0 0 0 0 0,0 0 0 0 0,-1-1 0 0 0,2 1 1 0 0,-1 0-1 0 0,0-1 0 0 0,1 0-5 0 0,-1-3 16 0 0,1 1 1 0 0,0-1-1 0 0,1 1 0 0 0,-1-1 1 0 0,2-2-17 0 0,6-10 21 0 0,9-6-51 0 0,-14 19 16 0 0,1 0 0 0 0,-1 0 0 0 0,1 1 0 0 0,0-1 0 0 0,0 1 0 0 0,1 0 0 0 0,-1 0 0 0 0,1 1 0 0 0,3-2 14 0 0,10-3-74 0 0,1 2 40 0 0,13 2 42 0 0,-25 4 5 0 0,0 0 0 0 0,-1 0 0 0 0,1 1 0 0 0,0 0 0 0 0,0 1 0 0 0,-1 0 0 0 0,1 0 0 0 0,5 3-13 0 0,10 5-9 0 0,-2 4-48 0 0,-15-10 56 0 0,0 1 1 0 0,0 0-1 0 0,0 0 0 0 0,0 0 0 0 0,-1 1 0 0 0,0 0 1 0 0,0 0-1 0 0,-1 1 0 0 0,0-1 0 0 0,0 1 0 0 0,0 0 0 0 0,-1 0 1 0 0,0 0-1 0 0,0 0 0 0 0,-1 1 0 0 0,0-1 0 0 0,0 1 1 0 0,0 1 0 0 0,1 15 50 0 0,-2-1 47 0 0,-1-18-59 0 0,0 0-1 0 0,0-1 1 0 0,-1 1-1 0 0,1 0 1 0 0,-1-1 0 0 0,-1 1-1 0 0,1 0 1 0 0,-1 1-38 0 0,1-6 4 0 0,1 1 0 0 0,0-1 0 0 0,0 0 1 0 0,0 1-1 0 0,0-1 0 0 0,-1 0 0 0 0,1 1 1 0 0,0-1-1 0 0,0 0 0 0 0,0 1 0 0 0,0-1 1 0 0,0 1-1 0 0,0-1 0 0 0,0 0 0 0 0,0 1 1 0 0,0-1-1 0 0,0 0 0 0 0,0 1 1 0 0,0-1-1 0 0,0 1 0 0 0,1-1 0 0 0,-1 0 1 0 0,0 1-1 0 0,0-1-4 0 0,1 8 90 0 0,-5 5-66 0 0,3-12-79 0 0,1 0-87 0 0,0 0-91 0 0,-1 0-95 0 0,0 1-100 0 0,1-1-105 0 0,-1 0-107 0 0,1-1-112 0 0,-1 1-117 0 0,1-1-884 0 0,0 0-1002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2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7 7224 0 0,'0'0'209'0'0,"0"0"-7"0"0,0 0-68 0 0,0 0-56 0 0,0-1-47 0 0,0 1-41 0 0,-1-2-139 0 0,0 1 125 0 0,1 0 72 0 0,0 1 94 0 0,0-1-23 0 0,0 1 36 0 0,-1 0 40 0 0,1 0 44 0 0,0 0 47 0 0,0 0 52 0 0,0 0 56 0 0,0 0 59 0 0,2 29 105 0 0,1 0-33 0 0,2 0-45 0 0,0 0-52 0 0,-1-7-143 0 0,0-1-41 0 0,3 17 242 0 0,19 48 426 0 0,-16-53-485 0 0,-8-27-306 0 0,1 0 0 0 0,0 1-1 0 0,0-2 1 0 0,0 1 0 0 0,1 2-121 0 0,9 8 344 0 0,-1-3 35 0 0,-10-11-123 0 0,3-2-21 0 0,-1 1-58 0 0,-1 0-47 0 0,1 0-34 0 0,11 1 183 0 0,-7-3-77 0 0,5-4 93 0 0,0 0-39 0 0,8-8 151 0 0,-19 11-358 0 0,0 0 0 0 0,0-1-1 0 0,0 1 1 0 0,0 0 0 0 0,0-1 0 0 0,1-2-49 0 0,-1 1 41 0 0,0 0 0 0 0,0 0 0 0 0,-1 0 0 0 0,1 0 0 0 0,-1-3-41 0 0,7-39 302 0 0,-7 1-110 0 0,-3-1-88 0 0,-3 0-66 0 0,1 1-42 0 0,3 37-29 0 0,-1-12 52 0 0,2 14-66 0 0,-1 0-58 0 0,0-1-104 0 0,0 4 59 0 0,1 0-33 0 0,-1 0-39 0 0,1-1-40 0 0,-1 1-45 0 0,1 0-47 0 0,-1 2 70 0 0,1 0-42 0 0,0 0-37 0 0,0 0-35 0 0,0 0-254 0 0,0-1-58 0 0,1 0-830 0 0,0-2-652 0 0,1 0-1241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39.3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 1 0 0,'-41'0'0'0,"119"0"0"0,4589 0 0 0,-1754 0 0 0,1458 0 0 0,-2037 0 0 0,-2326 0 0 0,19 0 0 0,-38 0 0 0,3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5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7920 0 0,'0'0'174'0'0,"0"0"29"0"0,0 0 13 0 0,0 2-31 0 0,1 10 127 0 0,2 1 83 0 0,13 27 999 0 0,-11-29-1025 0 0,-2-4-90 0 0,2 5 111 0 0,0 0-53 0 0,0 0-45 0 0,0-1-37 0 0,2 3 15 0 0,21 39 707 0 0,-21-42-744 0 0,2 5 48 0 0,3 5 109 0 0,-9-18-223 0 0,1 0-36 0 0,2 0-10 0 0,3 0 14 0 0,7 0 78 0 0,-8-2 12 0 0,4-2-12 0 0,-1-2-37 0 0,10-8 79 0 0,-18 9-225 0 0,-1 0 1 0 0,1 0-1 0 0,-1-1 0 0 0,1 1 1 0 0,-1-1-1 0 0,2-2-30 0 0,-2 3 12 0 0,-1-1 0 0 0,0 1 0 0 0,1-1 0 0 0,-1 1 0 0 0,0-1 0 0 0,0 1 0 0 0,0-1 0 0 0,-1 0 0 0 0,1 0 0 0 0,0 1 0 0 0,-1-1 0 0 0,0 0 0 0 0,0 0-12 0 0,1-22 86 0 0,1 0-33 0 0,0-25-39 0 0,-2 46-172 0 0,0 0 45 0 0,0 0 40 0 0,-1 0 36 0 0,1 0 31 0 0,0-1 35 0 0,-2-8 173 0 0,2 3-49 0 0,-1 3-99 0 0,1 2-62 0 0,-1 0-65 0 0,1 0-48 0 0,0 1-64 0 0,0-1-75 0 0,0 1-82 0 0,1 0-13 0 0,-1 0-68 0 0,0 0-76 0 0,1 1-78 0 0,0-1-85 0 0,0 0-91 0 0,0 0-94 0 0,0 0-101 0 0,0 1-901 0 0,1-2-1043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5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11144 0 0,'1'2'248'0'0,"0"4"62"0"0,1 1-76 0 0,-1 0-66 0 0,0 0-54 0 0,-1 0-46 0 0,1 0-33 0 0,0 28-20 0 0,-1-25 43 0 0,-1 1 74 0 0,0-5-5 0 0,1 0 42 0 0,-1 0 49 0 0,0 0 55 0 0,0-1-193 0 0,1 1 62 0 0,-1 2 197 0 0,1 11 598 0 0,0-13-707 0 0,1 1-68 0 0,-1-3-105 0 0,0 1-48 0 0,0-1-56 0 0,0 1-64 0 0,0 1-70 0 0,0-1-77 0 0,0 1-86 0 0,0 0-91 0 0,0-6 87 0 0,0 0-49 0 0,0 0-45 0 0,0 0-38 0 0,0 0-140 0 0,0 0-38 0 0,0 0-169 0 0,0 0-454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5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4 7920 0 0,'0'0'174'0'0,"0"0"-2"0"0,0 0-73 0 0,0 0-47 0 0,-3 0-4 0 0,2-1 0 0 0,-3 0 48 0 0,-1 0-1 0 0,-11 3-63 0 0,9 0-32 0 0,2 4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22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17 130 6624 0 0,'0'0'192'0'0,"-3"-4"-28"0"0,-3-3-104 0 0,3 3-41 0 0,1-1 38 0 0,0-3 157 0 0,1-1 120 0 0,3 2 98 0 0,0 1-27 0 0,2 0 40 0 0,1 0 130 0 0,5-3 332 0 0,3 0 180 0 0,-3 3-410 0 0,-1 2-168 0 0,-1 0-69 0 0,-1 1-137 0 0,0 0-71 0 0,-1 1-78 0 0,0 0-91 0 0,11-4 102 0 0,0 0 1 0 0,1 2-1 0 0,5-1-165 0 0,16 1 198 0 0,0 7-36 0 0,-35-2-150 0 0,-1 0 1 0 0,1 0-1 0 0,0 1 0 0 0,0-1 1 0 0,0 1-1 0 0,-1 0 1 0 0,1 0-1 0 0,-1 0 0 0 0,1 0 1 0 0,-1 1-1 0 0,0-1 0 0 0,1 2-12 0 0,-2-2 5 0 0,0 1-1 0 0,0-1 0 0 0,0 0 0 0 0,-1 1 0 0 0,1-1 1 0 0,-1 1-1 0 0,0-1 0 0 0,1 2-4 0 0,-1-2-1 0 0,-1 0 0 0 0,1 0 0 0 0,0 0-1 0 0,-1 1 1 0 0,0-1 0 0 0,1 0 0 0 0,-1 1 0 0 0,0-1 0 0 0,0 0 0 0 0,-1 2 1 0 0,0 4 3 0 0,0 0 0 0 0,-1-1 0 0 0,0 1 0 0 0,-1-1 0 0 0,-3 7-3 0 0,-2 2 45 0 0,-2 1 47 0 0,-29 36 198 0 0,21-31-236 0 0,13-17-150 0 0,0 1 108 0 0,0-1 69 0 0,-5 8 189 0 0,7-9-214 0 0,1 0-33 0 0,-2 1-57 0 0,1 0-84 0 0,1-2 12 0 0,1 0-33 0 0,-1-1-36 0 0,0 1-41 0 0,0 0-42 0 0,0 0-46 0 0,1 0-49 0 0,-1 0-53 0 0,1-2 67 0 0,1-1-50 0 0,0 1-44 0 0,0-1-38 0 0,-1 1-137 0 0,1 0-38 0 0,-1 0-166 0 0,0 1-447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23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0 11808 0 0,'0'0'266'0'0,"0"1"-55"0"0,0-1-78 0 0,-2 0-30 0 0,-1 2-52 0 0,2-2 7 0 0,-1 1 70 0 0,1-1 102 0 0,-3 3-130 0 0,1-2-62 0 0,0 1-47 0 0,-2-2-66 0 0,3 0 81 0 0,1 0 48 0 0,-1 1 68 0 0,0-1 88 0 0,-1 1 108 0 0,2-1-295 0 0,-3 1 169 0 0,3 0-155 0 0,0-1-81 0 0,1 0-103 0 0,0 0-173 0 0,0 0-55 0 0,0 0-47 0 0,0 0-43 0 0,0 0-140 0 0,0 0-41 0 0,0 0-170 0 0,0 0-452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21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278 93 5520 0 0,'-5'-9'289'0'0,"2"4"-234"0"0,-1-2-17 0 0,0 1 71 0 0,-1-1 64 0 0,-1 2 55 0 0,-4-4 260 0 0,-2 1 98 0 0,7 5-279 0 0,0 1 0 0 0,0 0 0 0 0,0 0 0 0 0,0 0 1 0 0,-1 0-1 0 0,1 1 0 0 0,-2 0-307 0 0,-3-1 423 0 0,1 2-41 0 0,-1 1-48 0 0,0 0-70 0 0,1 1-82 0 0,0 2-97 0 0,-3 2 181 0 0,0 1-33 0 0,-11 12 150 0 0,-3 7-24 0 0,-5 15 106 0 0,28-35-373 0 0,-1 0 0 0 0,1 0 0 0 0,0 0 1 0 0,1 1-1 0 0,-1-1 0 0 0,0 4-92 0 0,2-5 59 0 0,0 0 0 0 0,0 0 0 0 0,1-1-1 0 0,0 1 1 0 0,0 4-59 0 0,3 10 136 0 0,5-1-45 0 0,4-1-54 0 0,7-4-62 0 0,-14-10 32 0 0,0-1 0 0 0,0 1 0 0 0,0-1 0 0 0,1-1 0 0 0,-1 1 0 0 0,1-1 0 0 0,-1 0 0 0 0,1 0 0 0 0,-1 0 0 0 0,1-1 0 0 0,0 0 0 0 0,-1 0 0 0 0,4-1-7 0 0,32-6 104 0 0,-1-5 63 0 0,-18 1-131 0 0,-3-5-35 0 0,-16 13-15 0 0,0-1 0 0 0,0 0 1 0 0,0 1-1 0 0,-1-1 0 0 0,1 0 0 0 0,-1-1 14 0 0,6-21-170 0 0,-6-2-118 0 0,-4 11-14 0 0,-5-23-239 0 0,4 28 332 0 0,0-1-57 0 0,1 1-81 0 0,0-1-102 0 0,2 7 192 0 0,-3-8-241 0 0,2 10 312 0 0,0 0-43 0 0,0 1 30 0 0,0 0-34 0 0,1 0-42 0 0,-1 1-46 0 0,0-2-242 0 0,1 1-106 0 0,-1-1-237 0 0,1-1-568 0 0</inkml:trace>
  <inkml:trace contextRef="#ctx0" brushRef="#br0" timeOffset="387.59">307 182 7136 0 0,'1'1'165'0'0,"4"7"86"0"0,0 1-94 0 0,-1-2-81 0 0,1 0-37 0 0,9 17-5 0 0,-7-14 20 0 0,-1 0 81 0 0,-3-5-25 0 0,1 0 34 0 0,-4-5 33 0 0,1 1-43 0 0,0 1 27 0 0,0 0-115 0 0,0 0-39 0 0,3 6-72 0 0,-3-5 85 0 0,0 0 62 0 0,0-1 87 0 0,0 0 112 0 0,-1-2-92 0 0,0 1 38 0 0,0-1 39 0 0,0 0 43 0 0,0 0 47 0 0,-1-1 49 0 0,1 1 52 0 0,-1-1 55 0 0,0 0 59 0 0,0-1 61 0 0,-7-16-484 0 0,5-2-49 0 0,5-2-46 0 0,3 0-40 0 0,-2 13-36 0 0,1 0-1 0 0,0 0 0 0 0,4-6 24 0 0,16-19-167 0 0,-10 20 59 0 0,2 2-64 0 0,2-2-76 0 0,-6 5 34 0 0,1 0 50 0 0,1 3 44 0 0,1 0 34 0 0,10 2 4 0 0,-21 3 74 0 0,-1 1 1 0 0,1 0 0 0 0,-1 1-1 0 0,1-1 1 0 0,-1 1-1 0 0,1-1 1 0 0,-1 1-1 0 0,4 1 8 0 0,16 7 33 0 0,0 1 61 0 0,-1 1 57 0 0,-1 1 53 0 0,-1 1 49 0 0,-1 3 47 0 0,-1 1 42 0 0,-2 3 39 0 0,-1 2 211 0 0,-1 1 1 0 0,2 5-593 0 0,-14-24 45 0 0,-1 0-1 0 0,0 0 1 0 0,0 0 0 0 0,0 1-1 0 0,-1-1 1 0 0,1 0 0 0 0,-1 0 0 0 0,0 0-1 0 0,0 0 1 0 0,0 1 0 0 0,-1-1-1 0 0,0 0 1 0 0,1 0 0 0 0,-1 0 0 0 0,-1 2-45 0 0,0-2 111 0 0,1 2-69 0 0,0-3-16 0 0,1 0 19 0 0,-1-1 22 0 0,-1 1 34 0 0,-1 3-41 0 0,1-1-64 0 0,1-3-50 0 0,1-1-59 0 0,0-1-136 0 0,0 0-250 0 0,0 0-28 0 0,0 0-7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20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230 480 7512 0 0,'0'0'142'0'0,"-1"0"-59"0"0,-3-7 53 0 0,4 5-102 0 0,-7-11 225 0 0,1 4-144 0 0,0 2-75 0 0,0 2-65 0 0,-1-1 20 0 0,3 4 35 0 0,1-1 77 0 0,0 2 27 0 0,-1 0 65 0 0,-1 0 122 0 0,0 0-36 0 0,-4-2 187 0 0,0 1-75 0 0,1 0-101 0 0,-1 2-89 0 0,7 0-156 0 0,0 1-1 0 0,-1-1 1 0 0,1 1-1 0 0,0 0 1 0 0,-1-1 0 0 0,1 1-1 0 0,0 0 1 0 0,-2 1-51 0 0,-14 10 318 0 0,1 4-49 0 0,0 2-41 0 0,2 2-35 0 0,-6 14 67 0 0,17-25-175 0 0,0 1 0 0 0,0-1 0 0 0,1 1 0 0 0,-1 3-85 0 0,1 6 189 0 0,2 11 155 0 0,1-28-307 0 0,1 1 1 0 0,-1 0 0 0 0,1 0 0 0 0,0-1 0 0 0,-1 1 0 0 0,1 0-1 0 0,1-1 1 0 0,0 3-38 0 0,10 7 117 0 0,-11-11-45 0 0,4 0 95 0 0,0 1-89 0 0,5 0 21 0 0,9-4 54 0 0,-1-2-37 0 0,-13 1-87 0 0,1 1 0 0 0,-1 0 0 0 0,0-1 0 0 0,0 0 1 0 0,1-1-30 0 0,3-4 43 0 0,1 0 1 0 0,-2 0-1 0 0,1-1 1 0 0,7-10-44 0 0,-13 14 20 0 0,1-1 0 0 0,-1 0-1 0 0,0 0 1 0 0,0 0 0 0 0,-1-1 0 0 0,0 1 0 0 0,0-1 0 0 0,0 1-1 0 0,-1-1-19 0 0,1-2 40 0 0,1 1 0 0 0,-1-1 1 0 0,1 1-1 0 0,4-7-40 0 0,-4 10-15 0 0,-3 4-57 0 0,0 1-9 0 0,2 2-24 0 0,3 1 80 0 0,-4-2 8 0 0,12 19-61 0 0,1 13 59 0 0,-6-11-31 0 0,21 37 165 0 0,-20-44-110 0 0,0 0 1 0 0,10 9-6 0 0,-18-21-129 0 0,1-2 49 0 0,0 1 43 0 0,-1 0 35 0 0,2 2 78 0 0,4 3 246 0 0,-5-5-258 0 0,0 0-48 0 0,0 1-72 0 0,0-1-94 0 0,0 0-116 0 0,-1-1 83 0 0,0 1-36 0 0,0-1-40 0 0,0 0-43 0 0,1 0-44 0 0,-1 1-47 0 0,0-1-51 0 0,0 0-52 0 0,0 1-56 0 0,0-1-58 0 0,2 3-1170 0 0,2 2-1018 0 0</inkml:trace>
  <inkml:trace contextRef="#ctx0" brushRef="#br0" timeOffset="432.2">608 0 6384 0 0,'0'0'184'0'0,"0"0"-42"0"0,0 0 1 0 0,0 0 60 0 0,0 0 179 0 0,0 0 333 0 0,0 0-426 0 0,0 1-32 0 0,0 0 166 0 0,0 0-104 0 0,0 1-87 0 0,0 0-83 0 0,0 1-42 0 0,0 6 210 0 0,0 3 126 0 0,1 0-55 0 0,1 1-48 0 0,0-1-44 0 0,0 2 9 0 0,2 1-47 0 0,1 6 64 0 0,1 1-54 0 0,8 34 386 0 0,-3-13-196 0 0,-4-14 281 0 0,2 14-739 0 0,-2-7 280 0 0,7 19 81 0 0,-3-18-121 0 0,1 8 67 0 0,2-2-59 0 0,-6-17-136 0 0,0 1-39 0 0,-5-22-50 0 0,2 4 5 0 0,-4 4 30 0 0,-1-12-140 0 0,0-1 53 0 0,0 1 93 0 0,0 0-69 0 0,0-1-37 0 0,0 1-40 0 0,0-1-63 0 0,0 1-72 0 0,0 0-82 0 0,0 0-95 0 0,0-1-86 0 0</inkml:trace>
  <inkml:trace contextRef="#ctx0" brushRef="#br0" timeOffset="1108.9">442 282 7080 0 0,'0'0'157'0'0,"0"0"23"0"0,0 0 13 0 0,0 0 50 0 0,0 0-49 0 0,0 0-42 0 0,1 0 50 0 0,-1 0-91 0 0,5 0 2 0 0,-3 0-10 0 0,14-1 395 0 0,0 0-77 0 0,-1-1-68 0 0,1-1-60 0 0,3-1-9 0 0,0-1-58 0 0,4-1-11 0 0,10-4 47 0 0,2 1 18 0 0,-1 1-52 0 0,2 4-80 0 0,8 3 101 0 0,20 3-249 0 0,-43-1 13 0 0,-1 1-1 0 0,1 2 1 0 0,-1 0-1 0 0,18 6-12 0 0,-24-6 4 0 0,-1 1 0 0 0,-1 0 0 0 0,1 1 0 0 0,-1 0 1 0 0,0 1-1 0 0,0 1 0 0 0,8 7-4 0 0,-11-7 7 0 0,0 1 0 0 0,-1 0 0 0 0,0 0 0 0 0,-1 1 0 0 0,0-1 0 0 0,-1 2 0 0 0,0-1 1 0 0,0 1-1 0 0,0 2-7 0 0,-5-9 0 0 0,0-1-1 0 0,0 1 1 0 0,0 0 0 0 0,0-1 0 0 0,-1 1 0 0 0,1 0 0 0 0,-1-1 0 0 0,0 1 0 0 0,0 0-1 0 0,-1 2 1 0 0,1 24 15 0 0,-1-27 47 0 0,-1 0-58 0 0,1-2 14 0 0,-1 2 45 0 0,0-1-213 0 0,1 1 84 0 0,-1-2 61 0 0,1 1 35 0 0,-5 3 229 0 0,4-4-257 0 0,0-1-96 0 0,1 1-96 0 0,0-1 49 0 0,0 0-34 0 0,0 0-38 0 0,1 1-40 0 0,-1-1-43 0 0,0 0-46 0 0,0 0-57 0 0,1 0-53 0 0,-1 0-58 0 0,0 1-59 0 0,-2-1-924 0 0,-2 0-850 0 0</inkml:trace>
  <inkml:trace contextRef="#ctx0" brushRef="#br0" timeOffset="1373.47">1045 222 8928 0 0,'0'0'200'0'0,"-1"0"-3"0"0,1-1-83 0 0,-1 1-55 0 0,-3-2-4 0 0,2 1 0 0 0,-6-3 151 0 0,4 1-128 0 0,4 3 100 0 0,0 0 32 0 0,0 0-2 0 0,0 0-103 0 0,1-1-40 0 0,3-1-28 0 0,7-3-192 0 0,2 3 16 0 0,-1 1 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8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0 225 5072 0 0,'0'0'144'0'0,"0"1"-28"0"0,0 0 5 0 0,0 8 459 0 0,1 0-36 0 0,-1 0-36 0 0,1-1-36 0 0,1 0-36 0 0,0 0-36 0 0,0 1-35 0 0,2 0-35 0 0,2 5 232 0 0,1 0-55 0 0,-1 0-51 0 0,1-1-45 0 0,4 7 130 0 0,1 0-76 0 0,0 0-59 0 0,-1 0-44 0 0,10 16 224 0 0,5 8 81 0 0,-3-1-66 0 0,-11-24-283 0 0,-7-14-193 0 0,-1 1 44 0 0,-4-5 40 0 0,0-1 38 0 0,0 0 10 0 0,0 0 6 0 0,0 0 2 0 0,0 0 5 0 0,0 0 2 0 0,0 0 0 0 0,0-2-22 0 0,-7-17-51 0 0,2-1-43 0 0,3 0-41 0 0,2 0-37 0 0,6-19-24 0 0,6 0-113 0 0,2 9-53 0 0,4 2-44 0 0,-7 12 5 0 0,0 1 0 0 0,2 1 0 0 0,0 0-1 0 0,2-2 152 0 0,5 1-132 0 0,14-3 16 0 0,-17 9 71 0 0,10-1-135 0 0,-18 8 84 0 0,1 1-39 0 0,-1 0-15 0 0,-1 1-43 0 0,1 0-50 0 0,0 0-56 0 0,-2 0 1 0 0,0 1-48 0 0,0 0-52 0 0,0 1-57 0 0,-1-1-61 0 0,1 1-64 0 0,-1 0-70 0 0,0 1-72 0 0,10 4-795 0 0</inkml:trace>
  <inkml:trace contextRef="#ctx0" brushRef="#br0" timeOffset="391.25">632 462 6880 0 0,'0'0'157'0'0,"0"0"23"0"0,0 0 11 0 0,2 1-31 0 0,4 1-207 0 0,0 0 59 0 0,0-1 55 0 0,1 0 47 0 0,1-2 76 0 0,1 0 48 0 0,1-1 96 0 0,6-3 226 0 0,10-5 374 0 0,-18 5-664 0 0,1 1-40 0 0,-3 1-76 0 0,0-1-42 0 0,0 1-47 0 0,0 0-53 0 0,-2 0-47 0 0,15-10 335 0 0,1 0-26 0 0,-12 8-145 0 0,0-1-40 0 0,12-15 93 0 0,-19 19-176 0 0,0 1 0 0 0,0 0 0 0 0,0 0 0 0 0,0-1 0 0 0,-1 1 0 0 0,1 0 0 0 0,0-1 0 0 0,-1 1 1 0 0,1-1-1 0 0,-1 1 0 0 0,0 0 0 0 0,1-1 0 0 0,-1 1 0 0 0,0-1 0 0 0,0 1 0 0 0,0-1 0 0 0,0 1 1 0 0,0-1-1 0 0,0 0 0 0 0,-1 1 0 0 0,1 0 0 0 0,0-1 0 0 0,-1 1 0 0 0,1-1 0 0 0,-1 1 0 0 0,0-1 0 0 0,1 1 1 0 0,-1 0-1 0 0,0-1 0 0 0,0 1 0 0 0,0 0 0 0 0,0 0 0 0 0,0 0 0 0 0,0 0 0 0 0,0 0 0 0 0,0 0 1 0 0,0 0-1 0 0,-2-1-6 0 0,0 0 14 0 0,0 0 0 0 0,0 0 0 0 0,0 0 0 0 0,0 0-1 0 0,0 1 1 0 0,-1-1 0 0 0,-2 0-14 0 0,3 1 6 0 0,1 1 0 0 0,-1-1 0 0 0,0 1 1 0 0,0-1-1 0 0,1 1 0 0 0,-1 0 0 0 0,0 0 0 0 0,0 0 0 0 0,-1 1-6 0 0,-14 5 7 0 0,-8 10 88 0 0,-10 16 100 0 0,-5 17 212 0 0,35-41-349 0 0,0 0 0 0 0,1 0 0 0 0,-1 0 0 0 0,2 1 0 0 0,-1 0 1 0 0,1 0-1 0 0,1 0 0 0 0,-2 7-58 0 0,3-9 45 0 0,1-1-1 0 0,-1 0 1 0 0,2 1 0 0 0,-1 0 0 0 0,1-1-1 0 0,0 4-44 0 0,0-6 35 0 0,1 0 0 0 0,-1-1-1 0 0,1 1 1 0 0,0 0 0 0 0,0 0-1 0 0,0 0 1 0 0,1-1-1 0 0,-1 1 1 0 0,1-1 0 0 0,2 3-35 0 0,-1-1 25 0 0,0-1 1 0 0,0 0 0 0 0,1 0-1 0 0,0 0 1 0 0,0-1 0 0 0,0 1-1 0 0,0-1 1 0 0,0 0 0 0 0,1 0 0 0 0,-1-1-1 0 0,4 2-25 0 0,-1-1 35 0 0,1 0 0 0 0,-1 0-1 0 0,1-1 1 0 0,6 1-35 0 0,15 1 46 0 0,1-4-42 0 0,-3-4-52 0 0,-2-4-61 0 0,-9 2-166 0 0,-9 4 70 0 0,-4 1 23 0 0,1 0-64 0 0,0 0-78 0 0,-1-1-92 0 0,1 1-105 0 0,0-1-119 0 0,-2 2 272 0 0,-1-1-35 0 0,1 0-37 0 0,0 0-37 0 0,6-3-1161 0 0,4-2-925 0 0</inkml:trace>
  <inkml:trace contextRef="#ctx0" brushRef="#br0" timeOffset="671.37">1078 1 7920 0 0,'0'0'174'0'0,"0"0"29"0"0,0 0 13 0 0,-1 2-31 0 0,-1 4-297 0 0,0 0 59 0 0,1 0 54 0 0,1 0 48 0 0,0 1 45 0 0,0 0 38 0 0,2 6 230 0 0,2 4 194 0 0,8 21 893 0 0,-8-28-1129 0 0,-1-1-46 0 0,-1 0-59 0 0,1-1-74 0 0,7 24 393 0 0,1 0-50 0 0,0-2-62 0 0,-1 2-38 0 0,11 26 278 0 0,-12-38-468 0 0,-2 0-72 0 0,9 19 152 0 0,-3-10-113 0 0,-4 1-60 0 0,-6-20-60 0 0,4 6-22 0 0,0 3-2 0 0,-4-7 30 0 0,-3-11-68 0 0,0 4-43 0 0,2 7 33 0 0,-1-9-20 0 0,0 1-53 0 0,0-1-96 0 0,0 1-114 0 0,0-3 106 0 0,-1 0-38 0 0,1 1-41 0 0,0-1-45 0 0,-1-1-7 0 0,0 0-51 0 0,0 0-44 0 0,0 1-39 0 0,0-1-138 0 0,0 0-38 0 0,0 0-167 0 0,0 0-450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8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54 10368 0 0,'0'0'233'0'0,"0"0"39"0"0,-2 0 15 0 0,-7-1-95 0 0,-1-1-103 0 0,6 1-82 0 0,-5 2-7 0 0,6 0 12 0 0,-4 2 75 0 0,1 0 65 0 0,4-2-71 0 0,1 0 0 0 0,-1 1 0 0 0,0-1 0 0 0,0 0 0 0 0,1 0 0 0 0,-1 1 0 0 0,0-1 0 0 0,0 3-81 0 0,-3 4 205 0 0,2-3-32 0 0,0 0-47 0 0,-1 0-7 0 0,-1 0-59 0 0,3-3-44 0 0,0 0 0 0 0,0 0-1 0 0,0 0 1 0 0,0 0 0 0 0,1 0 0 0 0,-1 0 0 0 0,1 1-16 0 0,-6 9 24 0 0,1 1 70 0 0,-1 3 90 0 0,-1 9 181 0 0,1 1 25 0 0,5-9-161 0 0,2-3-79 0 0,0 0-55 0 0,5 6 54 0 0,-4-17-137 0 0,0 0-1 0 0,1 0 1 0 0,-1-1-1 0 0,1 1 0 0 0,0 0 1 0 0,0 0-1 0 0,0 0-11 0 0,18 15 44 0 0,-5-6 42 0 0,-14-12-83 0 0,1 2 8 0 0,1 0 0 0 0,0-1 0 0 0,1 1-1 0 0,-1-1 1 0 0,0 0 0 0 0,0 0 0 0 0,0 0-1 0 0,1 0 1 0 0,-1 0 0 0 0,0-1 0 0 0,1 0 0 0 0,1 1-11 0 0,44-4 95 0 0,-29 1-72 0 0,10-2-126 0 0,-23 2 56 0 0,1 0-44 0 0,0 0-57 0 0,0-1-106 0 0,1 0-116 0 0,-5 1 135 0 0,1 0-38 0 0,-1 0-41 0 0,1 1-43 0 0,-3 0 25 0 0,0 0-46 0 0,0 0-41 0 0,0 0-35 0 0,0 1-132 0 0,0-1-36 0 0,5-2-1365 0 0</inkml:trace>
  <inkml:trace contextRef="#ctx0" brushRef="#br0" timeOffset="375.45">445 236 5192 0 0,'0'0'151'0'0,"2"0"-5"0"0,10 3 603 0 0,-1-2-76 0 0,0 0-70 0 0,-1-1-66 0 0,0-1-60 0 0,-1 0-55 0 0,0-1-49 0 0,-1-1-45 0 0,5-2 118 0 0,0-1-78 0 0,1-3-1 0 0,7-4 112 0 0,-2 0 6 0 0,4-3-84 0 0,-3-2-100 0 0,0 0-79 0 0,-1 0-58 0 0,-14 13-128 0 0,-3 2-20 0 0,0 0 0 0 0,-1 1 0 0 0,1-1-1 0 0,0 0 1 0 0,-1 0 0 0 0,1 0 0 0 0,-1 0 0 0 0,0 0 0 0 0,0 0 0 0 0,0-1 0 0 0,-1 1 0 0 0,1 0 0 0 0,-1 0 0 0 0,0-1 0 0 0,0 1 0 0 0,0 0 0 0 0,0-1 0 0 0,0 1 0 0 0,-1 0 0 0 0,1 0 0 0 0,-1-1 0 0 0,-1-1-16 0 0,1 2 16 0 0,0 1 1 0 0,0-1 0 0 0,0 1-1 0 0,0 0 1 0 0,0-1-1 0 0,-1 1 1 0 0,1 0-1 0 0,-1 0 1 0 0,1 0-1 0 0,-1 0 1 0 0,0 0-1 0 0,0 0 1 0 0,-1 0-17 0 0,2 1 13 0 0,-1 0 0 0 0,0 0 0 0 0,1 0 1 0 0,-1 1-1 0 0,0-1 0 0 0,0 0 0 0 0,1 1 1 0 0,-1-1-1 0 0,0 1 0 0 0,0 0 0 0 0,0-1 0 0 0,0 1 1 0 0,1 0-1 0 0,-1 0 0 0 0,0 0 0 0 0,0 1 0 0 0,0-1 1 0 0,0 0-1 0 0,-1 1-13 0 0,-2 1 57 0 0,-1 0 0 0 0,0 0-1 0 0,0 0 1 0 0,1 1 0 0 0,-4 2-57 0 0,2-1 46 0 0,0 1 0 0 0,0 0 0 0 0,1 1 0 0 0,-1-1 0 0 0,1 1 0 0 0,-1 2-46 0 0,-3 5 110 0 0,0 0 1 0 0,-6 11-111 0 0,-4 11 186 0 0,16-29-126 0 0,1 1 1 0 0,1 0 0 0 0,-1-1 0 0 0,1 1 0 0 0,0 0-1 0 0,1 0 1 0 0,0 0 0 0 0,0 0 0 0 0,0 0 0 0 0,1 0-1 0 0,0 0 1 0 0,1 0 0 0 0,-1 1 0 0 0,1-1 0 0 0,1 3-61 0 0,7 17 176 0 0,6-3-68 0 0,5-4-90 0 0,-17-17-38 0 0,1 0 1 0 0,0-1 0 0 0,0 0-1 0 0,0 1 1 0 0,2-1 19 0 0,37 12 217 0 0,-13-9-122 0 0,-5-2-61 0 0,1-2-55 0 0,6 0-96 0 0,-16-2 13 0 0,0 0-33 0 0,1 1-36 0 0,-1-1-40 0 0,0-1-40 0 0,0 1-45 0 0,5 0-187 0 0,0-1-95 0 0,28-1-566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6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5 8840 0 0,'0'0'197'0'0,"0"0"24"0"0,0 0 19 0 0,-1-1-29 0 0,-2-2-126 0 0,2 2 129 0 0,1 1 42 0 0,0 3-47 0 0,0 0-58 0 0,-1 0-46 0 0,0 0-35 0 0,-1 6 68 0 0,2-4-43 0 0,5 24 316 0 0,-1 0-58 0 0,5 19 146 0 0,15 63 548 0 0,-14-77-662 0 0,0-1 73 0 0,2 4-189 0 0,-3-9-92 0 0,8 15 45 0 0,-4-13-95 0 0,-8-16-48 0 0,0 2 69 0 0,-4-3 94 0 0,-1-5-21 0 0,1 1-98 0 0,0-1-95 0 0,0 0-93 0 0,-1-1-72 0 0,1-1-71 0 0,0 1-69 0 0,-1-1-68 0 0,0-5 150 0 0,0 0 86 0 0,0-1-37 0 0,0 0-10 0 0,0 0-38 0 0,0 0-43 0 0,0 0-49 0 0,0 0-51 0 0,0 0-48 0 0,0 0-43 0 0,0 0-38 0 0,0 0-135 0 0,0 0-37 0 0,0 0-1405 0 0</inkml:trace>
  <inkml:trace contextRef="#ctx0" brushRef="#br0" timeOffset="402.31">324 460 8032 0 0,'1'0'182'0'0,"7"0"46"0"0,0-1-59 0 0,0 1-49 0 0,0-1-41 0 0,11 0-16 0 0,13-3-94 0 0,-18 2 47 0 0,2-1 85 0 0,-2 1 105 0 0,-8 1-51 0 0,1 0 42 0 0,26-4 767 0 0,-11 1-344 0 0,0 1-88 0 0,-11 1-308 0 0,0-1-34 0 0,0 1-38 0 0,1-1-42 0 0,10-2 194 0 0,8-2 111 0 0,-11 0-187 0 0,-11 4-97 0 0,6-3 29 0 0,-1 0-47 0 0,1-1-48 0 0,-2-1-54 0 0,-2-1 16 0 0,-10 6-11 0 0,0 2-6 0 0,0-2-10 0 0,0 1 1 0 0,0 0-1 0 0,0 0 1 0 0,0 0 0 0 0,0 0-1 0 0,-1 0 1 0 0,1 0-1 0 0,-1 0 1 0 0,1 0-1 0 0,-1 0 1 0 0,0 0-1 0 0,0 0 1 0 0,0 0-1 0 0,0 0 1 0 0,0 0-1 0 0,0 1 1 0 0,0-1-1 0 0,-1 0 1 0 0,1 1 0 0 0,-1-1-1 0 0,1 1 1 0 0,-1 0-1 0 0,0-1 1 0 0,1 1-1 0 0,-3-1 0 0 0,-6-5-1 0 0,-1 1 1 0 0,0-1-1 0 0,-11-3 1 0 0,13 6 0 0 0,5 2 4 0 0,-1 0 0 0 0,0 0 0 0 0,0 0 1 0 0,0 1-1 0 0,0 0 0 0 0,0 0 0 0 0,-1 0 1 0 0,1 1-1 0 0,-5 0-4 0 0,8 0 0 0 0,0 0 0 0 0,-1 0 0 0 0,1 1 0 0 0,0-1 0 0 0,-1 1 0 0 0,1-1 0 0 0,0 1 0 0 0,0 0 0 0 0,0 0 0 0 0,0 0 0 0 0,0 0 0 0 0,0 0 0 0 0,0 0 0 0 0,0 1 0 0 0,0-1 0 0 0,0 1 0 0 0,1-1 0 0 0,-1 1 0 0 0,0 0 0 0 0,1-1 0 0 0,0 1 0 0 0,-2 2 0 0 0,0 2-82 0 0,-6 10-74 0 0,0 0 63 0 0,1 3 43 0 0,7-13 52 0 0,-1-1-1 0 0,1 1 1 0 0,0-1 0 0 0,-1 5-2 0 0,2 1 54 0 0,-1-1 1 0 0,2 1-1 0 0,-1 0 1 0 0,3 8-55 0 0,-2-12 25 0 0,1 1 1 0 0,0 0-1 0 0,0-1 1 0 0,1 0-1 0 0,0 1 1 0 0,2 1-26 0 0,-2-3 10 0 0,1 0 1 0 0,0-1 0 0 0,0 1-1 0 0,0-1 1 0 0,1 0 0 0 0,-1 0-1 0 0,2 1-10 0 0,1-1-2 0 0,-1 0-1 0 0,1 0 0 0 0,-1-1 0 0 0,1 0 1 0 0,1 0-1 0 0,4 1 3 0 0,-6-2 21 0 0,1-1 0 0 0,-1-1 0 0 0,1 1 0 0 0,-1-1 0 0 0,1 0 0 0 0,-1-1 0 0 0,1 1 0 0 0,0-1 0 0 0,2-1-21 0 0,23-3-5 0 0,-19 1-40 0 0,0-1-33 0 0,0 0-39 0 0,-1-1-44 0 0,0 0-49 0 0,-1-1-55 0 0,0 0-61 0 0,-1 0-65 0 0,7-5-237 0 0</inkml:trace>
  <inkml:trace contextRef="#ctx0" brushRef="#br0" timeOffset="784.33">1014 241 6120 0 0,'0'9'-58'0'0,"0"-1"44"0"0,1 0 41 0 0,-1 0 40 0 0,1 0 35 0 0,-1 0 34 0 0,2 9 226 0 0,0-2 68 0 0,0 0 73 0 0,3 10 454 0 0,4 16 726 0 0,-4-24-991 0 0,1 0-47 0 0,0 0-89 0 0,-5-14-801 0 0,-1-1 95 0 0,1 1 88 0 0,0-1 79 0 0,-1 0 71 0 0,0 0 62 0 0,1-1 54 0 0,-1 0 47 0 0,1 1 375 0 0,-1-1 458 0 0,0-1-441 0 0,0-1-249 0 0,1-1-101 0 0,-1 1-41 0 0,0-1-24 0 0,1-1-82 0 0,-1 1-95 0 0,1-2-108 0 0,12-50 194 0 0,-8 39-115 0 0,0 1 0 0 0,6-12-22 0 0,-8 20-3 0 0,0-1 1 0 0,1 1 0 0 0,0 0-1 0 0,0 0 1 0 0,0 0 0 0 0,1 0-1 0 0,0 1 1 0 0,0 0 0 0 0,0 0-1 0 0,1 0 1 0 0,0 0 0 0 0,0 1-1 0 0,0 0 1 0 0,6-3 2 0 0,-9 6-27 0 0,0 0 1 0 0,0-1 0 0 0,0 1-1 0 0,0 0 1 0 0,1 1-1 0 0,-1-1 1 0 0,0 1 0 0 0,0-1-1 0 0,0 1 1 0 0,1 0-1 0 0,-1 0 1 0 0,0 0 0 0 0,0 1-1 0 0,1-1 1 0 0,-1 1 26 0 0,1 0-29 0 0,-1 0 0 0 0,1 1 0 0 0,-1-1 0 0 0,0 1 0 0 0,0-1 0 0 0,1 1 0 0 0,1 2 29 0 0,11 10-69 0 0,-2 2 61 0 0,-2 3 77 0 0,-1 0 93 0 0,-1 3-86 0 0,-2 1-39 0 0,-4-7-37 0 0,0 1 0 0 0,-1-1-1 0 0,-1 1 1 0 0,0 0 0 0 0,-1 12 0 0 0,-1-19 0 0 0,-1 0 0 0 0,0 0 0 0 0,-2 8 0 0 0,2-15-168 0 0,1 0 65 0 0,-1-1 54 0 0,1 0 47 0 0,-1 0 97 0 0,0 1 297 0 0,1-2-323 0 0,0-1-68 0 0,0 0-42 0 0,0 0-39 0 0,0 0-42 0 0,0 0-49 0 0,0 0-71 0 0,0 0-69 0 0,0 0-73 0 0,0 0-82 0 0,0 1-86 0 0,0-1-94 0 0,0 1-100 0 0,0 0-106 0 0,0-1-1075 0 0,0 0-1104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48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0 381 7688 0 0,'0'0'166'0'0,"0"0"29"0"0,0 0 14 0 0,2 1-25 0 0,0 0-157 0 0,2 1 58 0 0,3 4 517 0 0,-2 2-113 0 0,-2 2-92 0 0,0-1-71 0 0,1 6 152 0 0,5 3 56 0 0,-2 2-78 0 0,-2-1-62 0 0,1 2-47 0 0,8 31 433 0 0,-6-29-462 0 0,1 12 225 0 0,5 12 174 0 0,-3-16-332 0 0,-2-6-42 0 0,3 12 106 0 0,4 13 177 0 0,-7-17-254 0 0,3 7 116 0 0,-10-35-409 0 0,0 0-1 0 0,-1 1 0 0 0,0-1 1 0 0,0 0-1 0 0,1 5-78 0 0,-2-2 125 0 0,0-1 47 0 0,0-6-85 0 0,0-1-6 0 0,0 0-1 0 0,0 0 0 0 0,0 0-2 0 0,0 0-12 0 0,0 0 20 0 0,0-2-39 0 0,-5-6 2 0 0,3 6-33 0 0,0-1 0 0 0,1 0 0 0 0,-1 0 1 0 0,1 1-1 0 0,-1-1 0 0 0,1 0 0 0 0,0 0 0 0 0,0 0 0 0 0,0 0 1 0 0,1 0-1 0 0,-1-2-16 0 0,-4-12 24 0 0,0-4-22 0 0,-1-32 63 0 0,5 27-68 0 0,-1-17 4 0 0,2-28-1 0 0,1 20-15 0 0,0 31-69 0 0,0 0 1 0 0,1 0 0 0 0,5-18 83 0 0,4 0-16 0 0,-8 29-8 0 0,1 0 0 0 0,1 0 0 0 0,-1 1 0 0 0,1-1 0 0 0,0 1 0 0 0,1 1 0 0 0,5-6 24 0 0,12-12-24 0 0,-18 21-27 0 0,11-5 73 0 0,-10 7-48 0 0,-1 0-47 0 0,-1 1-19 0 0,-1 0-39 0 0,1 1-47 0 0,-1-1-53 0 0,0 1 187 0 0,1 1-88 0 0,0-1-78 0 0,0 1-67 0 0,2 1-131 0 0,-1-1-66 0 0,2 1-158 0 0,2 1-383 0 0,-2 0 26 0 0,10 3-637 0 0</inkml:trace>
  <inkml:trace contextRef="#ctx0" brushRef="#br0" timeOffset="554.8">505 663 6176 0 0,'0'0'177'0'0,"2"0"0"0"0,8 0 52 0 0,1-1 51 0 0,-1 1 45 0 0,1-1 37 0 0,10-1 427 0 0,28-7 1171 0 0,-34 5-1410 0 0,0 0-61 0 0,0-1-73 0 0,0-1-107 0 0,-7 3-202 0 0,-1 0-34 0 0,0 0-39 0 0,0 0-39 0 0,34-14 608 0 0,-13 5-195 0 0,-10 3-189 0 0,-3 1-89 0 0,-1-2-61 0 0,10-9 24 0 0,-1 0 72 0 0,-12 8-63 0 0,-8 9-101 0 0,-1 0 1 0 0,-1 0 0 0 0,1 0-1 0 0,0 0 1 0 0,0-1-1 0 0,-1 1 1 0 0,1-1-1 0 0,0-1-1 0 0,1-7 65 0 0,-2 10-55 0 0,-1-1 0 0 0,1 1 1 0 0,-1-1-1 0 0,0 0 0 0 0,0 1 0 0 0,0-1 0 0 0,0 1 0 0 0,0-1 0 0 0,0 0 0 0 0,0 1 1 0 0,-1-1-1 0 0,1 1 0 0 0,0-1 0 0 0,-1 0 0 0 0,0 1 0 0 0,1-1 0 0 0,-1 1 0 0 0,0 0 0 0 0,0-1 1 0 0,1 1-1 0 0,-1 0 0 0 0,0-1 0 0 0,0 1 0 0 0,-1 0 0 0 0,1 0 0 0 0,0 0 0 0 0,0 0 0 0 0,0 0 1 0 0,-1 0-1 0 0,1 0 0 0 0,-1 0 0 0 0,0 0-10 0 0,-3-1 35 0 0,1 0 1 0 0,-1 1-1 0 0,0 0 1 0 0,1-1-1 0 0,-5 1-35 0 0,-14-2 75 0 0,4 1-53 0 0,7 1-4 0 0,0 0 40 0 0,-49 7 407 0 0,55-6-424 0 0,2 1-18 0 0,-1 0 1 0 0,1 0-1 0 0,0 1 0 0 0,0-1 0 0 0,0 1 0 0 0,0 0 0 0 0,0 0 0 0 0,1 0 1 0 0,-1 0-1 0 0,1 1 0 0 0,-1 0 0 0 0,-2 2-23 0 0,1-1 33 0 0,1 1-1 0 0,-1 0 1 0 0,1 1 0 0 0,-1 1-33 0 0,-6 12 9 0 0,9-14-11 0 0,0 0 1 0 0,0 0 0 0 0,1 0 0 0 0,-1 0 0 0 0,1 0-1 0 0,0 1 1 0 0,1-1 0 0 0,0 0 1 0 0,-1 3 5 0 0,2 0 0 0 0,-1-1-1 0 0,1 1 1 0 0,0-1 0 0 0,2 4-5 0 0,0 1 18 0 0,1 0 1 0 0,1 0-1 0 0,0 0 1 0 0,0 0-1 0 0,1-1 1 0 0,4 6-19 0 0,2 6 11 0 0,-10-19-9 0 0,0 1 0 0 0,0 0 0 0 0,1 0 0 0 0,0-1 0 0 0,3 4-2 0 0,7 7 44 0 0,-6-7-37 0 0,1 0-1 0 0,0-1 1 0 0,8 6-7 0 0,-1-4 50 0 0,28 9 139 0 0,-30-15-131 0 0,0-3-51 0 0,-7 0 33 0 0,1-1-1 0 0,-1 1 1 0 0,0-1 0 0 0,1 0-1 0 0,-1-1 1 0 0,2 0-40 0 0,18-10 103 0 0,-11 3-93 0 0,-1-3-60 0 0,1 0-74 0 0,0-2-89 0 0,-10 9 95 0 0,3-2-54 0 0,-6 4 76 0 0,1 1-39 0 0,-1 0-14 0 0,0-1-40 0 0,0 1-47 0 0,0 0-54 0 0,-1 0 4 0 0,1 0-45 0 0,-1 0-49 0 0,0-1-52 0 0,1 1-57 0 0,-1 0-59 0 0,0 0-63 0 0,0-1-68 0 0,2-4-1209 0 0,2-4-1065 0 0</inkml:trace>
  <inkml:trace contextRef="#ctx0" brushRef="#br0" timeOffset="921.73">1107 5 7792 0 0,'-1'-1'7'0'0,"-1"0"62"0"0,-7-2 340 0 0,5 3-273 0 0,4 0 81 0 0,-1 0 249 0 0,1 0 419 0 0,0 0 38 0 0,0 0-378 0 0,0 0-216 0 0,0 1 1103 0 0,0-1-850 0 0,0 1-7 0 0,0-1-327 0 0,0 1-34 0 0,0 0 55 0 0,0-1-181 0 0,0 1-36 0 0,0 0-37 0 0,0-1-42 0 0,0 1-43 0 0,1 0-46 0 0,8 19 604 0 0,-2 0-110 0 0,-1-5-154 0 0,-2 1-40 0 0,5 16 97 0 0,6 20 99 0 0,-7-22-128 0 0,-1 0 0 0 0,-2 1 0 0 0,-1 5-252 0 0,5 27 428 0 0,12 31 156 0 0,-5-27-209 0 0,-1-2 16 0 0,-7-32-79 0 0,-1 0 0 0 0,-2 0 0 0 0,-1 1 0 0 0,-1 12-312 0 0,-3-38 14 0 0,0 3 70 0 0,0-10 3 0 0,0-1-30 0 0,0 0-340 0 0,0 0 81 0 0,0 0 74 0 0,1 0 64 0 0,-1 0 53 0 0,0-1 34 0 0,0 1 104 0 0,1-1 560 0 0,-1 1-583 0 0,0-1-47 0 0,0 1-64 0 0,0 0-79 0 0,1 0-97 0 0,-1-1-110 0 0,0 1-75 0 0,0 0-113 0 0,0 0-122 0 0,0 0 252 0 0,0 0-35 0 0,0 0-36 0 0,0-1-38 0 0,0 1-39 0 0,0 0-40 0 0,0 0-42 0 0,0 0-44 0 0,0 0-43 0 0,0 0-47 0 0,0 0-1645 0 0,0 0-1330 0 0</inkml:trace>
  <inkml:trace contextRef="#ctx0" brushRef="#br0" timeOffset="1487.05">1681 489 8752 0 0,'0'0'197'0'0,"-1"-2"-61"0"0,-1-10 315 0 0,2 9-359 0 0,0 1-56 0 0,-1-2-11 0 0,0 0 45 0 0,-1-3 100 0 0,0 1 50 0 0,-3-8 265 0 0,3 5-247 0 0,2 9-63 0 0,0-1-37 0 0,-1 0 39 0 0,-1-1-87 0 0,-1-1-71 0 0,1 2 11 0 0,1 1 33 0 0,-6-8 200 0 0,-13-7 294 0 0,12 11-308 0 0,0 3 62 0 0,-1 3 84 0 0,-1 3 106 0 0,-5 8-399 0 0,1 2 72 0 0,9-10-64 0 0,1 1 0 0 0,0 0 0 0 0,0 0-1 0 0,1 1 1 0 0,-1-1 0 0 0,1 1 0 0 0,-1 6-110 0 0,-3 15 267 0 0,5-11-168 0 0,1 1-62 0 0,1 13-5 0 0,1-1 0 0 0,2 4-32 0 0,-1-23 9 0 0,0-1 0 0 0,0 0 0 0 0,1 1 0 0 0,0-1 0 0 0,1 0 0 0 0,0 0 1 0 0,5 8-10 0 0,3-5 44 0 0,-6-8 22 0 0,0-1 0 0 0,0 0 1 0 0,1-1-1 0 0,6 3-66 0 0,-5-4 77 0 0,6-8 102 0 0,-2-3 9 0 0,-5 2-97 0 0,-2 3-55 0 0,17-19 97 0 0,8-14-74 0 0,-11 13-20 0 0,-13 15-24 0 0,-1 0-1 0 0,1-1 0 0 0,-1 1 0 0 0,-1-1 0 0 0,4-9-14 0 0,-2 3-7 0 0,-5 13 8 0 0,0 0 0 0 0,0 0-1 0 0,-1 1 1 0 0,0-1 0 0 0,1 0-1 0 0,-1 0 1 0 0,0 0 0 0 0,0 0-1 0 0,-1-1 0 0 0,2-17-16 0 0,5 7-64 0 0,-6 14 29 0 0,1-1 40 0 0,1-1 65 0 0,-2 0-90 0 0,0 0-25 0 0,0 0-39 0 0,1 0-47 0 0,-1-1-54 0 0,0 13 137 0 0,1 0 1 0 0,0 1-1 0 0,2 3 64 0 0,8 32-99 0 0,-2-6 69 0 0,-3 0 34 0 0,-4-27-8 0 0,0 0 1 0 0,4 11 3 0 0,-1-5 20 0 0,-1 1 52 0 0,-4-17-55 0 0,0 0 0 0 0,1 0 0 0 0,0 0 1 0 0,0 0-1 0 0,0 0 0 0 0,0 0 0 0 0,0 0 0 0 0,0 0 1 0 0,1-1-1 0 0,-1 1 0 0 0,2 0-17 0 0,13 17 155 0 0,-9-12-399 0 0,-2-4 51 0 0,-1-2-140 0 0,-2-2 4 0 0,1 2-904 0 0,-3-2-56 0 0</inkml:trace>
  <inkml:trace contextRef="#ctx0" brushRef="#br0" timeOffset="1927.27">2331 55 8840 0 0,'0'0'197'0'0,"0"0"24"0"0,0 0 19 0 0,0 0-77 0 0,0 0-20 0 0,0 0 44 0 0,0 0 151 0 0,0 0 279 0 0,0 0 21 0 0,0 0-28 0 0,0 2-122 0 0,-1 13 170 0 0,1-1-184 0 0,0 0-48 0 0,1 0-56 0 0,3-1-68 0 0,2 4-31 0 0,-3 1-45 0 0,0 19 122 0 0,2 13-12 0 0,3-2-124 0 0,-1 26 33 0 0,1 7 60 0 0,-1 4 72 0 0,-4-46-180 0 0,0-1 45 0 0,2 8 110 0 0,0-4-32 0 0,-1-16-153 0 0,1 17 104 0 0,0-2-34 0 0,-1-1-50 0 0,1-1-39 0 0,-4-35-135 0 0,-1 3-10 0 0,0 7 91 0 0,0-12-3 0 0,0-2-22 0 0,0 0-5 0 0,0 0 0 0 0,0 0-22 0 0,0 0-97 0 0,0 0-45 0 0,0 0-16 0 0,0-5-22 0 0,0 2 21 0 0,0-2-283 0 0,-1 1 83 0 0,-1-7-447 0 0,2 8 541 0 0,-1 1-40 0 0,1-1-54 0 0,0 0-67 0 0,-1 1 82 0 0,1-1-40 0 0,0 1-46 0 0,0 0-49 0 0,0 0 24 0 0,0 1-47 0 0,0-1-43 0 0,0 1-38 0 0,0-1-149 0 0,0 0-37 0 0,0-3-1581 0 0</inkml:trace>
  <inkml:trace contextRef="#ctx0" brushRef="#br0" timeOffset="2252.51">2180 478 7632 0 0,'0'0'166'0'0,"0"0"29"0"0,0 0 14 0 0,0 0-64 0 0,0 0-10 0 0,0 0 50 0 0,2 0 158 0 0,10 0 537 0 0,-1-1-125 0 0,2 0-112 0 0,-1-1-102 0 0,0 0-88 0 0,1 0-77 0 0,0 0-66 0 0,-1-1-53 0 0,10-1 99 0 0,10-1 77 0 0,-3 0-164 0 0,1-2-76 0 0,-1 0-63 0 0,0-1-50 0 0,5-2-30 0 0,19-2-26 0 0,-36 8-83 0 0,0 0 69 0 0,33-11 162 0 0,-38 11-155 0 0,1 0-33 0 0,-1 0-43 0 0,1 1-56 0 0,-5 1 2 0 0,0 0-33 0 0,1 0-35 0 0,-1 0-41 0 0,6 0-244 0 0,-7 1 184 0 0,0 0-36 0 0,0 0-38 0 0,0 1-39 0 0,0-1-41 0 0,0 1-43 0 0,-5 0-605 0 0</inkml:trace>
  <inkml:trace contextRef="#ctx0" brushRef="#br0" timeOffset="2439.56">2729 407 8088 0 0,'0'0'182'0'0,"1"2"29"0"0,4 18 61 0 0,-2-6-131 0 0,0-5-107 0 0,0-1 2 0 0,1 1 68 0 0,-1 0 58 0 0,0-1 47 0 0,1 8 258 0 0,6 21 797 0 0,-7-26-929 0 0,0-1-44 0 0,0 1-63 0 0,0-1-79 0 0,0 5 389 0 0,0 6 325 0 0,0 2 12 0 0,0-8-366 0 0,-1-7-303 0 0,-1 9 410 0 0,-2-11-461 0 0,0 0-48 0 0,0 1 24 0 0,3 0-32 0 0,-1-3-32 0 0,0 2 50 0 0,0-1 3 0 0,-1 1 45 0 0,0-4-126 0 0,0-2-50 0 0,0 0-53 0 0,0 0-101 0 0,0 0-179 0 0,0 0 181 0 0,0 0-37 0 0,0 0-67 0 0,0 0 89 0 0,0 0-36 0 0,0 0-37 0 0,0 0-36 0 0,0 0-383 0 0,0 0 97 0 0,0-1-49 0 0,-1 0-728 0 0,0-1-570 0 0,-2-2-1085 0 0</inkml:trace>
  <inkml:trace contextRef="#ctx0" brushRef="#br0" timeOffset="2753.99">2729 226 9272 0 0,'0'0'208'0'0,"0"0"33"0"0,0 0-28 0 0,0-1-91 0 0,-1 0-68 0 0,0-2-22 0 0,1 1 15 0 0,-1-5 316 0 0,1 1 45 0 0,2 2 48 0 0,0 1 53 0 0,3 1-399 0 0,0 1-82 0 0,1 1-68 0 0,0 1-74 0 0,-4-1 71 0 0,-1 0 31 0 0,1 1-46 0 0,0-1 7 0 0,-1 1-16 0 0,1 0-70 0 0,1 0-94 0 0,7 3-63 0 0</inkml:trace>
  <inkml:trace contextRef="#ctx0" brushRef="#br0" timeOffset="3128.94">3336 367 7200 0 0,'0'0'165'0'0,"0"0"16"0"0,0-2-62 0 0,-1-1-23 0 0,-1-7 53 0 0,2 5-227 0 0,0 0 51 0 0,-2 0 47 0 0,1 0 46 0 0,-1 0 45 0 0,0 0 41 0 0,-1 0 42 0 0,1 0 37 0 0,-2 1 37 0 0,1 0 35 0 0,-5-2 397 0 0,-1 2 116 0 0,-1 2 99 0 0,-2 3-318 0 0,0 2-94 0 0,1 2-86 0 0,0 1-78 0 0,1 1-68 0 0,1 2-62 0 0,1 1-52 0 0,0 0-45 0 0,-1 4-25 0 0,1 0-38 0 0,3-3-27 0 0,0 0 1 0 0,1 0 0 0 0,0 3-23 0 0,-1 5 74 0 0,3-11-58 0 0,-1 6-3 0 0,0 1 0 0 0,1 0 0 0 0,1-1-1 0 0,0 5-12 0 0,5 15 50 0 0,-1-18-46 0 0,2 0 0 0 0,-1 0 1 0 0,2 0-1 0 0,0 0-4 0 0,-3-10 17 0 0,0 0 1 0 0,1 0-1 0 0,-1-1 1 0 0,5 6-18 0 0,7 4 75 0 0,4 0 36 0 0,-15-12-48 0 0,1 0 0 0 0,0 0-1 0 0,0-1 1 0 0,0 1 0 0 0,1-1 0 0 0,2 1-63 0 0,-3-2 45 0 0,0 0 0 0 0,-1 0 0 0 0,1-1 0 0 0,-1 1 0 0 0,1-1 0 0 0,0 0 0 0 0,3 0-45 0 0,-4-1 28 0 0,0 0 0 0 0,0 1 1 0 0,0-1-1 0 0,0-1 0 0 0,0 1 1 0 0,-1-1-1 0 0,1 1 0 0 0,0-1 1 0 0,0 0-29 0 0,0-1 21 0 0,-1 0 1 0 0,1 1 0 0 0,-1-1 0 0 0,1-1 0 0 0,-1 1-1 0 0,0 0 1 0 0,0-1 0 0 0,0 1 0 0 0,-1-1-22 0 0,4-5 57 0 0,-1 1-1 0 0,0-1 1 0 0,3-7-57 0 0,-7 12 20 0 0,1 0-1 0 0,-1 0 1 0 0,0 1 0 0 0,0-1-1 0 0,-1 0 1 0 0,1 0 0 0 0,-1 0-1 0 0,0 0 1 0 0,0 0 0 0 0,0 0-1 0 0,-1-1-18 0 0,-1-17 89 0 0,-5-20 107 0 0,-2 15-106 0 0,6 22-275 0 0,0-1 76 0 0,0 1 67 0 0,0 0 54 0 0,-2-5 131 0 0,-10-12 387 0 0,11 15-435 0 0,-1 0-84 0 0,2 3-56 0 0,0 0-48 0 0,0 1-53 0 0,1-1-59 0 0,-2-1-87 0 0,1 1-84 0 0,0 0-91 0 0,0 0-99 0 0,0 0-106 0 0,-1 0-114 0 0,1 0-123 0 0,1 1 406 0 0,1 1-34 0 0,-3-2-1416 0 0,-1-2-1105 0 0</inkml:trace>
  <inkml:trace contextRef="#ctx0" brushRef="#br0" timeOffset="3610.45">3719 423 8696 0 0,'0'0'197'0'0,"0"0"24"0"0,1 2 18 0 0,2 4-136 0 0,0 1-37 0 0,9 17 43 0 0,-7-13-32 0 0,-1-2 51 0 0,1 1 83 0 0,0-1 111 0 0,-3-4-112 0 0,0-1 37 0 0,9 21 626 0 0,0 0-85 0 0,-2-3-181 0 0,0-1-37 0 0,-1-2 52 0 0,1-1 0 0 0,1-1 0 0 0,1 1 0 0 0,3 3-622 0 0,-2-3 554 0 0,10 26 655 0 0,-15-29-759 0 0,-2-3-112 0 0,0 6 93 0 0,0 1 46 0 0,1-6-113 0 0,-5-12-156 0 0,-1-1-12 0 0,0 0-49 0 0,0 0-19 0 0,0 0-7 0 0,0 0-3 0 0,0 0-12 0 0,0 0-19 0 0,-2-1-37 0 0,-4-6 21 0 0,4 5-50 0 0,1 0 0 0 0,-1-1 0 0 0,1 1-1 0 0,0-1 1 0 0,0 1 0 0 0,0-1-1 0 0,0-2-20 0 0,-4-33 84 0 0,2 14-46 0 0,1 6-5 0 0,0-1 0 0 0,0-10-33 0 0,3-1 1 0 0,1-2-53 0 0,2 1-82 0 0,6-5-75 0 0,-6 26 119 0 0,0 1 1 0 0,1-1-1 0 0,1 1 0 0 0,-1 0 0 0 0,1 0 1 0 0,1 0-1 0 0,0 1 0 0 0,5-5 90 0 0,21-16-277 0 0,-32 28 268 0 0,0 0-1 0 0,1 0 0 0 0,-1 1 0 0 0,0-1 1 0 0,1 0-1 0 0,-1 1 0 0 0,0-1 1 0 0,1 1-1 0 0,-1-1 0 0 0,1 1 0 0 0,-1 0 1 0 0,1-1-1 0 0,0 1 0 0 0,-1 0 0 0 0,1 0 1 0 0,-1 0-1 0 0,1 0 0 0 0,-1 0 1 0 0,1 1-1 0 0,0-1 10 0 0,1 1-11 0 0,-1 0-1 0 0,1 0 1 0 0,-1 0 0 0 0,1 1 0 0 0,-1-1-1 0 0,1 1 1 0 0,-1 0 0 0 0,0-1 0 0 0,1 1-1 0 0,0 2 12 0 0,4 4-19 0 0,0 0 0 0 0,-1 0 0 0 0,0 1 0 0 0,-1 0 0 0 0,5 9 19 0 0,2 5 152 0 0,1 0-56 0 0,-4-7-73 0 0,-1 0-41 0 0,1 0-48 0 0,-2 0-53 0 0,0-2 53 0 0,0 1 55 0 0,5 9 87 0 0,3 13 147 0 0,-14-35-127 0 0,-1-1-16 0 0,1 1-34 0 0,2 9 13 0 0,-3-11-57 0 0,0 21 131 0 0,0-19-69 0 0,0 0-10 0 0,0 5-32 0 0,0-5-9 0 0,0-2-54 0 0,0 0-112 0 0,0 0-83 0 0,0 0-331 0 0,0 0 426 0 0,0 0 12 0 0,0 0-19 0 0,0 0-49 0 0,0 0-13 0 0,0 0-50 0 0,0 0-56 0 0,0 0-64 0 0,0 0-68 0 0,0 0-64 0 0,0 0-56 0 0,0 0-50 0 0,0 0-178 0 0,0 0-49 0 0,0 0-217 0 0,0 0-583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5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87 7464 0 0,'0'0'216'0'0,"0"0"54"0"0,0 1 104 0 0,14 19 736 0 0,-7-6-412 0 0,-1-1-159 0 0,0 0-49 0 0,-2-3-126 0 0,1 2-47 0 0,-1-1-54 0 0,0 0-60 0 0,0-1-73 0 0,0 0-60 0 0,4 16 255 0 0,-6-19-212 0 0,0 0 0 0 0,0 0 0 0 0,1 0 0 0 0,0-1 0 0 0,0 1 1 0 0,4 4-114 0 0,1 1 198 0 0,14 15 330 0 0,-15-20-395 0 0,0 0-32 0 0,-3-4 148 0 0,-1-1-34 0 0,5 0 126 0 0,0-4-99 0 0,0-1-73 0 0,12-12 180 0 0,-16 12-240 0 0,0-2-88 0 0,0 0 0 0 0,0-1-1 0 0,-1 1 1 0 0,0-1 0 0 0,0 1 0 0 0,0-1-1 0 0,0 0 1 0 0,-1 0 0 0 0,0-1 0 0 0,-1 1-1 0 0,1-3-20 0 0,11-31 95 0 0,-2 5-83 0 0,-9 25-13 0 0,1 1 1 0 0,0-1-1 0 0,3-4 1 0 0,-5 11-4 0 0,14-26 13 0 0,-10 19-37 0 0,2 0-43 0 0,-5 7-59 0 0,0 0 95 0 0,3-5 106 0 0,-3 5-89 0 0,-1 2-32 0 0,1-1-40 0 0,-1 1-47 0 0,1-1-57 0 0,-1 1-17 0 0,0 0-49 0 0,1 0-56 0 0,0-1-59 0 0,-1 1-64 0 0,1 0-71 0 0,0-1-73 0 0,1 1-80 0 0,3-3-694 0 0</inkml:trace>
  <inkml:trace contextRef="#ctx0" brushRef="#br0" timeOffset="489.34">696 45 6216 0 0,'0'0'133'0'0,"-1"0"24"0"0,0 0-52 0 0,0-1-18 0 0,-4-2 47 0 0,1 0-216 0 0,0-1 62 0 0,-1 1 58 0 0,1 0 52 0 0,-2-1 45 0 0,1 1 40 0 0,-6-4 271 0 0,0 2 67 0 0,-14-3 776 0 0,17 7-873 0 0,-1 2-18 0 0,-14 3 642 0 0,16-1-757 0 0,1 0-45 0 0,2-1-106 0 0,1 1-37 0 0,0 0-44 0 0,0 0-50 0 0,-17 27 969 0 0,-13 29-970 0 0,13-11 511 0 0,17-39-369 0 0,1 1 0 0 0,0-1 0 0 0,0 1-1 0 0,1 1-141 0 0,2 18 291 0 0,6 3-96 0 0,3-9-87 0 0,-8-20-96 0 0,-1 0-1 0 0,1-1 1 0 0,0 1 0 0 0,0-1 0 0 0,0 0 0 0 0,0 1 0 0 0,0-1 0 0 0,0 0-1 0 0,1 0 1 0 0,0 0-12 0 0,-2-1 9 0 0,1 0 0 0 0,-1-1 0 0 0,1 1 0 0 0,-1 0-1 0 0,1-1 1 0 0,-1 1 0 0 0,1-1 0 0 0,0 0 0 0 0,-1 1 0 0 0,2-1-9 0 0,0 0 20 0 0,0 0 1 0 0,-1 0 0 0 0,1-1 0 0 0,-1 1 0 0 0,1-1-1 0 0,0 0 1 0 0,-1 1 0 0 0,1-1 0 0 0,-1 0 0 0 0,1-1-21 0 0,23-14 202 0 0,-11 4-123 0 0,-9 7-40 0 0,0-1 1 0 0,-1-1 0 0 0,1 1 0 0 0,-1-1 0 0 0,-1 0 0 0 0,1 0 0 0 0,-1-1 0 0 0,0 1 0 0 0,-1-1 0 0 0,0 0 0 0 0,1-2-40 0 0,4-24 76 0 0,-5 0-87 0 0,-3 30 9 0 0,3-16 2 0 0,1 4-13 0 0,-4 14-59 0 0,0 2-9 0 0,1 1 10 0 0,0 1 36 0 0,2 6 19 0 0,-3-7 4 0 0,9 20 119 0 0,0 0-77 0 0,0-2-50 0 0,15 25-88 0 0,-7-19 102 0 0,-6-11 60 0 0,2 1 60 0 0,-11-13-213 0 0,0 0 39 0 0,5 6-47 0 0,-3-5 13 0 0,-1 0-92 0 0,-1-2 46 0 0,-1 1-39 0 0,1 0-72 0 0,0-1-62 0 0,0 1-68 0 0,0-1-77 0 0,0 1-83 0 0,0-1-91 0 0,-1 1-99 0 0,1-1-105 0 0,2 2-972 0 0,1 0-1021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7:14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0 206 6056 0 0,'0'0'176'0'0,"2"-1"-4"0"0,1-1-238 0 0,0 0 35 0 0,2 0 64 0 0,1-1 111 0 0,0 1 96 0 0,2 0 148 0 0,0 0 82 0 0,17-4 1130 0 0,-19 5-1232 0 0,10-3 147 0 0,1-1-84 0 0,39-16 755 0 0,-35 11-596 0 0,-1 0-68 0 0,0-2-68 0 0,-2 0-86 0 0,-5-2-102 0 0,-6 6-167 0 0,-5 6-75 0 0,0 0 0 0 0,0-1 0 0 0,0 1 0 0 0,0 0 0 0 0,-1-1 0 0 0,1 1 0 0 0,-1-1 0 0 0,0 0 0 0 0,0 1 0 0 0,0-1 0 0 0,0-1-24 0 0,-1-14 163 0 0,0 17-155 0 0,-1 0 1 0 0,1 0-1 0 0,0 0 1 0 0,-1 0-1 0 0,1 0 1 0 0,-1 0-1 0 0,0 0 1 0 0,1 0-1 0 0,-1 0 1 0 0,0 1-1 0 0,1-1 1 0 0,-1 0-1 0 0,-1 0-8 0 0,-14-10 24 0 0,9 8-25 0 0,0 1-1 0 0,0-1 0 0 0,0 1 1 0 0,0 0 1 0 0,1 1-9 0 0,1 1 1 0 0,0-1-1 0 0,0 1 1 0 0,0 0-1 0 0,0 1 1 0 0,0-1-1 0 0,0 1 1 0 0,0 0 0 0 0,-4 1 8 0 0,-3 2-26 0 0,0 0 1 0 0,0 1 0 0 0,-2 1 25 0 0,10-3-8 0 0,0-1 0 0 0,0 1 0 0 0,0 0 0 0 0,0 0 0 0 0,1 0 0 0 0,-1 1 0 0 0,1-1 0 0 0,0 1 0 0 0,-3 4 8 0 0,-3 5-36 0 0,1 0 0 0 0,-3 7 36 0 0,5-7-45 0 0,0 0 0 0 0,1 0 0 0 0,-4 14 45 0 0,2 2-9 0 0,4-18-12 0 0,1-1 0 0 0,1 1 0 0 0,-1 11 21 0 0,2-16-1 0 0,1 0 1 0 0,-1 0 0 0 0,1 1 0 0 0,1 3 0 0 0,1 6-4 0 0,-2-12 12 0 0,-1-1 0 0 0,1 0 1 0 0,0 0-1 0 0,-1 0 0 0 0,2 1 0 0 0,-1-1 1 0 0,0 0-1 0 0,0 0 0 0 0,1-1 0 0 0,1 3-8 0 0,11 11 61 0 0,-12-14-58 0 0,1 1 0 0 0,0-1-1 0 0,0 0 1 0 0,0 0 0 0 0,1 0-1 0 0,-1 0 1 0 0,0-1-3 0 0,0 0 0 0 0,-1 0-1 0 0,1 0 1 0 0,0 0-1 0 0,-1-1 1 0 0,1 1 0 0 0,0-1-1 0 0,-1 1 1 0 0,1-1 0 0 0,0 0-1 0 0,-1 0 1 0 0,1-1-1 0 0,0 1 1 0 0,-1-1 0 0 0,1 1-1 0 0,0-1 1 0 0,-1 0 0 0 0,3-1 0 0 0,0 1-102 0 0,0-1 45 0 0,4-2 45 0 0,1 0 93 0 0,13-4 183 0 0,-16 6-236 0 0,1-1-55 0 0,-1 1-72 0 0,0 0-88 0 0,-1-1-105 0 0,1 1-122 0 0,-3 1 155 0 0,-1 0-36 0 0,0-1-39 0 0,1 1-41 0 0,-1 0-44 0 0,0 0-44 0 0,0-1-49 0 0,1 1-49 0 0,6-3-1138 0 0,5 0-967 0 0</inkml:trace>
  <inkml:trace contextRef="#ctx0" brushRef="#br0" timeOffset="508.52">720 57 6880 0 0,'0'0'133'0'0,"-1"0"-54"0"0,-6-1 46 0 0,0 0-90 0 0,0 1 65 0 0,0 0 58 0 0,0 1 46 0 0,-6 1 300 0 0,-18 9 848 0 0,23-6-991 0 0,-1 0-70 0 0,4-1-161 0 0,0-1-40 0 0,1 1-43 0 0,-1 0-51 0 0,-9 7 267 0 0,11-9-191 0 0,-1 1 1 0 0,1-1-1 0 0,0 1 1 0 0,0 0-1 0 0,0 0 1 0 0,0 0 0 0 0,0 0-73 0 0,-7 12 248 0 0,4-8-116 0 0,1 0-1 0 0,1-1 1 0 0,-1 1 0 0 0,1 1-1 0 0,1-1 1 0 0,-1 1-1 0 0,1 0 1 0 0,0 0-132 0 0,-1 8 206 0 0,-4 6 44 0 0,2-12-119 0 0,-2 4 45 0 0,5 0-41 0 0,4 3-12 0 0,-1-15-113 0 0,1-1 1 0 0,-1 1 0 0 0,1 0 0 0 0,0-1 0 0 0,0 1 0 0 0,0 0 0 0 0,0-1 0 0 0,0 1 0 0 0,0-1 0 0 0,0 0 0 0 0,1 1 0 0 0,-1-1 0 0 0,1 1-11 0 0,6 5 32 0 0,1 0 45 0 0,-5-6-59 0 0,0 0 1 0 0,-1-1 0 0 0,1 1-1 0 0,0-1 1 0 0,0 1-1 0 0,0-1 1 0 0,0-1-1 0 0,0 1 1 0 0,0 0-1 0 0,0-1 1 0 0,0 0-1 0 0,-1 0 1 0 0,1 0-1 0 0,0 0 1 0 0,0-1 0 0 0,-1 1-1 0 0,3-3-18 0 0,1 1 36 0 0,-1-1 0 0 0,0 0-1 0 0,0-1 1 0 0,0 1 0 0 0,1-2-36 0 0,13-16 69 0 0,-9 8-6 0 0,-8 10-48 0 0,1 0 0 0 0,-1 0 0 0 0,0 0-1 0 0,0-1 1 0 0,-1 1 0 0 0,1-1 0 0 0,-1 1 0 0 0,0-1 0 0 0,0 0-1 0 0,-1 0 1 0 0,1 0-15 0 0,3-20 40 0 0,0 0 1 0 0,0-17-41 0 0,-4-5-18 0 0,-1 46-51 0 0,0 1-2 0 0,0 0-9 0 0,2 3-17 0 0,2 13 41 0 0,1 11-3 0 0,9 49 28 0 0,-10-43-23 0 0,2 34-34 0 0,-2 0 111 0 0,-2-28 32 0 0,1-12 56 0 0,0 25 84 0 0,-1-22-136 0 0,0-2 40 0 0,-2-25-86 0 0,0-2-18 0 0,1 3 27 0 0,1 7 58 0 0,-2-10-280 0 0,0-1 81 0 0,0 1 69 0 0,0-1 59 0 0,0 1 99 0 0,0 1 440 0 0,0-1-391 0 0,0-1-134 0 0,0 0-40 0 0,1 1-48 0 0,-1-1-53 0 0,0 0-87 0 0,0 1-85 0 0,-1-1-95 0 0,1 1-107 0 0,0-1-115 0 0,0 1-125 0 0,0-1 315 0 0,0 1-34 0 0,0-1-37 0 0,0 0-37 0 0,0 0-1221 0 0,0 0-992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27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1 305 8176 0 0,'1'3'182'0'0,"4"15"-88"0"0,4 12 116 0 0,3 12 76 0 0,-7-28-231 0 0,0 0-34 0 0,-2-6 4 0 0,-1 0 46 0 0,1-1 41 0 0,-1 1 33 0 0,3 11 306 0 0,2 10 345 0 0,-4-15-416 0 0,1 0-65 0 0,-2-4-160 0 0,1-1-57 0 0,3 21 743 0 0,-1-12-326 0 0,0 1-69 0 0,-4-16-273 0 0,0 3-46 0 0,1 12 137 0 0,-2-12-127 0 0,0-3 64 0 0,0-4 96 0 0,0-1-102 0 0,-1-2 37 0 0,-2-14-104 0 0,-2 0-84 0 0,-2-16-28 0 0,2 3 9 0 0,-12-94 21 0 0,14 62-71 0 0,7 1-40 0 0,3 3-50 0 0,-3 37-5 0 0,1 0 1 0 0,5-17 119 0 0,-6 27-49 0 0,1 1-1 0 0,0-1 1 0 0,1 1-1 0 0,0 1 1 0 0,6-10 49 0 0,-6 11-33 0 0,1 1 0 0 0,1-1 1 0 0,0 2-1 0 0,3-4 33 0 0,-7 8-13 0 0,-1 0 0 0 0,1 0 0 0 0,-1 1 0 0 0,1-1 0 0 0,0 1 0 0 0,0 0 0 0 0,0 0 0 0 0,4-1 13 0 0,-6 3 0 0 0,-1-1-1 0 0,1 1 0 0 0,-1 0 0 0 0,1-1 0 0 0,-1 1 0 0 0,1 0 0 0 0,0 0 0 0 0,-1 0 0 0 0,1 0 0 0 0,-1 1 0 0 0,1-1 1 0 0,0 0-1 0 0,-1 1 0 0 0,1-1 0 0 0,-1 1 0 0 0,0-1 0 0 0,1 1 0 0 0,-1 0 0 0 0,1 0 0 0 0,-1-1 0 0 0,0 1 0 0 0,1 0 1 0 0,-1 0-1 0 0,0 0 0 0 0,0 1 0 0 0,0-1 0 0 0,1 0 1 0 0,2 5-9 0 0,-1-1 0 0 0,1 0 0 0 0,-1 1 0 0 0,0-1 0 0 0,0 1 1 0 0,0 0-1 0 0,-1 0 0 0 0,0 0 0 0 0,0 0 0 0 0,-1 0 0 0 0,1 5 9 0 0,0 7-42 0 0,-1 0 0 0 0,-1 0-1 0 0,-1 8 43 0 0,0 12-20 0 0,0-21 20 0 0,0 0 0 0 0,-2 0 0 0 0,-3 14 0 0 0,0-5 0 0 0,2-7 9 0 0,0 0 0 0 0,-6 12-9 0 0,8-24 5 0 0,-1-1-1 0 0,0 1 0 0 0,0-1 1 0 0,-1 1-1 0 0,0-1 0 0 0,0 0 1 0 0,0 0-1 0 0,-4 3-4 0 0,6-7-180 0 0,1-1 84 0 0,-1 1 70 0 0,1 0 55 0 0,-1 0 61 0 0,-3 4 280 0 0,3-3-253 0 0,0 0-87 0 0,1-2-69 0 0,0 1-43 0 0,0-1-52 0 0,0 1-56 0 0,0-1-65 0 0,0 0-69 0 0,0 0 65 0 0,0 0-36 0 0,0 0-37 0 0,0 0-41 0 0,0 0-41 0 0,0 0-44 0 0,0 0-46 0 0,0 0-47 0 0,-1 2-1158 0 0,-4 1-975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25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366 200 6072 0 0,'0'0'133'0'0,"0"0"23"0"0,0 0 12 0 0,0-2-23 0 0,0-2-172 0 0,0 0 41 0 0,-1 0 38 0 0,0-1 34 0 0,-1-5 168 0 0,0 0 80 0 0,-4-14 595 0 0,1-4 163 0 0,-5 0-107 0 0,4 15-543 0 0,-1 1-38 0 0,-1 0-43 0 0,-2 2-47 0 0,4 4-178 0 0,-9-6 154 0 0,-1 4-37 0 0,7 6-43 0 0,0 0 0 0 0,0 0 0 0 0,-9 1-210 0 0,3 1 159 0 0,-1 4-53 0 0,9-3-62 0 0,1 0-9 0 0,0 1-1 0 0,0-1 0 0 0,1 1 1 0 0,-1 0-1 0 0,0 0 1 0 0,1 1-1 0 0,0 0 0 0 0,-1 0 1 0 0,1 0-1 0 0,0 0 1 0 0,1 1-1 0 0,-1 0 1 0 0,-1 2-35 0 0,-1 1 0 0 0,0 0 1 0 0,1 1 0 0 0,0 0 0 0 0,0 0-1 0 0,0 1 1 0 0,1 0 0 0 0,1 0 0 0 0,0 0-1 0 0,0 0 1 0 0,1 1 0 0 0,0-1 0 0 0,0 1-1 0 0,1 0 1 0 0,0 0 0 0 0,1 0 0 0 0,0 6-1 0 0,1-10 0 0 0,0 0 0 0 0,0 1 0 0 0,1-1 0 0 0,0 0 0 0 0,0 1 0 0 0,0-1 0 0 0,1 0 0 0 0,0 0 0 0 0,0 0 0 0 0,1 0 0 0 0,0 0 0 0 0,0-1 0 0 0,0 1 0 0 0,0-1 0 0 0,5 5 0 0 0,28 31 0 0 0,1-2 0 0 0,24 18 0 0 0,-8-7 0 0 0,-48-46 0 0 0,122 115 0 0 0,-106-99 0 0 0,-2 1 0 0 0,0 0 0 0 0,-1 2 0 0 0,-1 0 0 0 0,2 7 0 0 0,-14-23-9 0 0,-1 1 1 0 0,0-1 0 0 0,-1 1 0 0 0,1 1 8 0 0,-1-1 1 0 0,-1 0-1 0 0,0 1 1 0 0,0-1 0 0 0,0 1-1 0 0,-2-1 15 0 0,1 0-1 0 0,-1 0 1 0 0,0 0 0 0 0,0 0 0 0 0,-1 0 0 0 0,-1 0-15 0 0,-7 26 123 0 0,-8-3 65 0 0,13-26-122 0 0,0 1 0 0 0,-1-1 0 0 0,1 0 0 0 0,-2 1-66 0 0,0-1 87 0 0,1 0 1 0 0,-1-1-1 0 0,-1 0 1 0 0,0 1-88 0 0,-27 12 264 0 0,-3-5-78 0 0,29-11-146 0 0,1 0 0 0 0,-1 0 0 0 0,-7 0-40 0 0,8-1 16 0 0,0-1 1 0 0,0 1-1 0 0,0-1 1 0 0,-4-2-17 0 0,-25-6 48 0 0,1-2 1 0 0,-4-4-49 0 0,-7-5-16 0 0,22 7-38 0 0,0-1-44 0 0,1-1-54 0 0,1-1-61 0 0,20 14 23 0 0,-1-1 58 0 0,0 1 51 0 0,0-1 40 0 0,-2-2 50 0 0,-8-9 152 0 0,9 10-165 0 0,1-1-64 0 0,1 2-13 0 0,0 0-36 0 0,0 0-41 0 0,0 1-45 0 0,0-2-71 0 0,1 1-64 0 0,-1 0-69 0 0,1 0-76 0 0,-1 0-82 0 0,1 0-87 0 0,0 0-94 0 0,0-1-99 0 0,-1-1-829 0 0,0-4-942 0 0,2 9 2609 0 0</inkml:trace>
  <inkml:trace contextRef="#ctx0" brushRef="#br0" timeOffset="536.79">698 618 5696 0 0,'0'0'132'0'0,"0"0"17"0"0,0 0 10 0 0,0 2 22 0 0,-4 16 459 0 0,4 1-69 0 0,1 4 46 0 0,5 12 221 0 0,1 9 179 0 0,-4-30-703 0 0,1 1-43 0 0,17 27 439 0 0,-13-25-389 0 0,5 3-36 0 0,4-3-35 0 0,21 14 161 0 0,-30-25-333 0 0,15 6 108 0 0,-21-11-167 0 0,1 0 1 0 0,0 0-1 0 0,-1 0 1 0 0,1-1-1 0 0,0 0 1 0 0,0 1-1 0 0,0-1 1 0 0,0 0-1 0 0,-1 0 1 0 0,1-1-1 0 0,0 1 1 0 0,0 0-1 0 0,0-1 1 0 0,-1 0-1 0 0,1 0 1 0 0,0 0-1 0 0,1-1-19 0 0,11-7 134 0 0,-1-3 41 0 0,-11 8-148 0 0,1 0-1 0 0,-1-1 1 0 0,0 1-1 0 0,0-1 1 0 0,0-1-27 0 0,9-26 95 0 0,-9 21-69 0 0,0 0-1 0 0,-2 0 0 0 0,1 1 1 0 0,-1-1-1 0 0,-1-4-25 0 0,9-90 11 0 0,-9 99-24 0 0,0-11 54 0 0,2 15-20 0 0,1 10-26 0 0,3 13-214 0 0,-1 0 63 0 0,1 0 52 0 0,0 0 43 0 0,7 19 27 0 0,-8-29 35 0 0,0 0 1 0 0,0 0 0 0 0,1 0-1 0 0,0-1 1 0 0,1 0 0 0 0,1 1-2 0 0,-2-4 0 0 0,-1-3-625 0 0,-2-1 110 0 0,-1-2-5 0 0,-1 0-184 0 0,0-1 359 0 0,-1 0-37 0 0,1 1-223 0 0,0 0-1010 0 0,-1-1-914 0 0</inkml:trace>
  <inkml:trace contextRef="#ctx0" brushRef="#br0" timeOffset="1080.33">1281 626 5152 0 0,'1'2'116'0'0,"4"12"-36"0"0,6 30 185 0 0,-9-31-211 0 0,0-2-33 0 0,0 2 9 0 0,1-1 57 0 0,-1 1 50 0 0,1-1 44 0 0,1 9 207 0 0,1-1 81 0 0,10 47 1276 0 0,-7-38-1072 0 0,-4-15-384 0 0,0 1-52 0 0,0-1-61 0 0,0 1-72 0 0,7 24 656 0 0,1-1-56 0 0,1 1-77 0 0,0-1-92 0 0,-5-15-266 0 0,-1 1-44 0 0,1-1-49 0 0,-1 0-52 0 0,5 23 149 0 0,-11-44-202 0 0,-1-2 1 0 0,0 0 0 0 0,0 0 12 0 0,0 0 50 0 0,0 0 24 0 0,-1-1 2 0 0,-4-11 67 0 0,2-11 12 0 0,-1 3-65 0 0,3 14-138 0 0,-10-41 164 0 0,2 1-83 0 0,-1-9-55 0 0,7 27-54 0 0,1 0 1 0 0,1-1-9 0 0,1 25 1 0 0,3-116-22 0 0,4 61-39 0 0,-3 40 10 0 0,0 1 0 0 0,2-3 50 0 0,7-17-115 0 0,-8 26 76 0 0,0 0 1 0 0,1 1-1 0 0,3-6 39 0 0,-6 12-16 0 0,1-1 0 0 0,0 1 0 0 0,0-1 0 0 0,1 1 0 0 0,0 0 0 0 0,0 1 0 0 0,1-1 16 0 0,-2 1-22 0 0,1 1 0 0 0,0 0 0 0 0,0 0 0 0 0,1 0 1 0 0,2-1 21 0 0,-3 5-79 0 0,2 4 75 0 0,-6-4-8 0 0,2 0 4 0 0,0 1 0 0 0,-1 0 1 0 0,0 0-1 0 0,1 0 0 0 0,-1 1 1 0 0,0-1-1 0 0,0 0 0 0 0,0 1 0 0 0,-1-1 1 0 0,1 1-1 0 0,0 0 0 0 0,-1 0 0 0 0,0-1 1 0 0,0 1-1 0 0,0 0 0 0 0,1 1 8 0 0,6 30-81 0 0,-6-14 61 0 0,0 2 4 0 0,-1 0 0 0 0,-1 0 0 0 0,-1-1 0 0 0,-4 21 16 0 0,1-24 0 0 0,-2 0 1 0 0,0-1 0 0 0,-1 1 0 0 0,-1 2-1 0 0,-11 14 46 0 0,19-33-84 0 0,0-1-51 0 0,0 0-33 0 0,0 0-116 0 0,0 0-198 0 0,0 0-10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0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1 5152 0 0,'0'0'116'0'0,"0"0"17"0"0,0 0 10 0 0,0 0 6 0 0,-1 0-56 0 0,-4 0 45 0 0,3 1-81 0 0,-6 1 226 0 0,0-1 63 0 0,-16 6 772 0 0,16-4-814 0 0,1 1-84 0 0,-3 3 73 0 0,-8 6 254 0 0,3 1-59 0 0,4 4-95 0 0,7-8-244 0 0,1 3-37 0 0,2-4-65 0 0,0 1 0 0 0,0 0 0 0 0,1 7-47 0 0,2 4 153 0 0,-1 2 18 0 0,0 0 27 0 0,3-7-105 0 0,-1-7-58 0 0,12 26 122 0 0,-2-12-10 0 0,-5-11-36 0 0,-7-9-78 0 0,1-1-1 0 0,-1 1 1 0 0,1-1-1 0 0,0 1 0 0 0,0-1 1 0 0,0 0-1 0 0,0 1 1 0 0,0-1-1 0 0,0 0 1 0 0,1 0-1 0 0,-1-1 0 0 0,1 1 1 0 0,-1 0-1 0 0,1-1 1 0 0,0 0-1 0 0,-1 1 1 0 0,1-1-33 0 0,7 1 59 0 0,15 3 343 0 0,-14-5-287 0 0,12-5 96 0 0,-19 4-149 0 0,1 0-1 0 0,-2-1 0 0 0,1 0 0 0 0,0 1 1 0 0,0-1-1 0 0,2-2-61 0 0,-4 2 40 0 0,1 0 0 0 0,0 0-1 0 0,-1-1 1 0 0,1 1 0 0 0,-1-1 0 0 0,1 1 0 0 0,-1-1 0 0 0,0 0-40 0 0,9-20 124 0 0,-9 19-98 0 0,-1 0-1 0 0,0 0 0 0 0,0 0 1 0 0,-1-1-1 0 0,1 1 0 0 0,-1-2-25 0 0,-2-43 94 0 0,2 45-88 0 0,-1-3 16 0 0,0 1-1 0 0,-1 0 0 0 0,0 0 1 0 0,0-1-1 0 0,0 1 1 0 0,-1 0-1 0 0,0 1 0 0 0,0-1 1 0 0,0 0-1 0 0,-4-4-21 0 0,-19-22 67 0 0,1 4-66 0 0,22 26-5 0 0,-12-12 5 0 0,-1 1-56 0 0,-10-8-123 0 0,25 20-12 0 0,-1 0 74 0 0,-2-2-55 0 0,3 3 45 0 0,0 0-5 0 0,0 0-61 0 0,0 0-96 0 0,0 0-102 0 0,0 0-120 0 0,0 0 205 0 0,0 0-37 0 0,1 0-88 0 0,-1 0-52 0 0,0 0-54 0 0,1 0-59 0 0,-1 0-936 0 0,1 0-862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1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 22 5584 0 0,'0'0'124'0'0,"0"0"17"0"0,0 0 11 0 0,-1 0-20 0 0,-4 0-138 0 0,1-1 37 0 0,-4 0 121 0 0,1-2 147 0 0,-3-1 250 0 0,4 0-166 0 0,1 3-203 0 0,-15-4 669 0 0,0 3-47 0 0,0 3-53 0 0,1 5-62 0 0,7-3-458 0 0,1 1-41 0 0,-6 1 52 0 0,13-4-204 0 0,1 0 0 0 0,0 1 0 0 0,0 0 0 0 0,-1-1 0 0 0,1 1 0 0 0,0 0 0 0 0,0 1-36 0 0,0-1 5 0 0,0 1 0 0 0,0 0 1 0 0,0-1-1 0 0,0 1 0 0 0,1 1 0 0 0,-2 0-5 0 0,3-2 1 0 0,1-1 0 0 0,-1 0-1 0 0,0 1 1 0 0,1-1-1 0 0,-1 1 1 0 0,1 0 0 0 0,-1-1-1 0 0,1 1 1 0 0,0-1 0 0 0,0 1-1 0 0,-1 0 1 0 0,1-1-1 0 0,1 1 1 0 0,-1 0 0 0 0,0-1-1 0 0,0 1 1 0 0,0 0 0 0 0,1 0-1 0 0,1 3-3 0 0,0 0 1 0 0,0 0 0 0 0,0 0 0 0 0,1 0 0 0 0,-1-1 0 0 0,1 1-1 0 0,0-1 1 0 0,1 0 0 0 0,2 4 2 0 0,10 8-38 0 0,14 11 38 0 0,-7-6-17 0 0,-9-8-25 0 0,0 1 50 0 0,29 31 167 0 0,-27-25-139 0 0,-6-7-55 0 0,-2 0-43 0 0,9 17 51 0 0,-13-10 93 0 0,-4-13 101 0 0,1-2-81 0 0,-1 3 48 0 0,-1-5-63 0 0,-1 2 43 0 0,2-3-92 0 0,-1 0 0 0 0,0-1 0 0 0,0 1 0 0 0,0-1 0 0 0,0 1 0 0 0,0-1 0 0 0,-1 0 0 0 0,1 1 0 0 0,0-1 0 0 0,-1 0 1 0 0,-1 1-39 0 0,1 0 45 0 0,-1-1 0 0 0,0 1 0 0 0,0-1 1 0 0,0 0-1 0 0,0 1 0 0 0,0-1 0 0 0,0 0-45 0 0,-11 1 113 0 0,0-2-35 0 0,1-2-37 0 0,1-2-40 0 0,9 2-103 0 0,0 1 74 0 0,-1-1 61 0 0,-6-3 127 0 0,7 3-137 0 0,0 1-34 0 0,-1-2-88 0 0,2 2 3 0 0,0 0-38 0 0,0-1-63 0 0,-1 1-58 0 0,1-1-63 0 0,0 0-70 0 0,0 1-77 0 0,0-1-82 0 0,-1 0-88 0 0,1 0-94 0 0,-3-3-892 0 0,-2-2-922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1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90 137 7568 0 0,'0'0'166'0'0,"2"-1"29"0"0,1 0-56 0 0,1-1-35 0 0,3-2 22 0 0,-1-1-81 0 0,7-10-46 0 0,-9 9 58 0 0,-1 1 38 0 0,0 0 59 0 0,-1 0 72 0 0,1-1 85 0 0,4-15 602 0 0,-5 11-509 0 0,-1 0-45 0 0,-3 0-50 0 0,-2 1-57 0 0,-2 1-66 0 0,-4 2-70 0 0,3 2-87 0 0,0 2 35 0 0,6 2-39 0 0,-1-1 0 0 0,0 1 0 0 0,1 0 0 0 0,-1 0 0 0 0,1 0 0 0 0,-1 0 0 0 0,1 0 0 0 0,-1 0 0 0 0,1 0 0 0 0,-1 1 0 0 0,0-1 0 0 0,0 1-25 0 0,-7 3 99 0 0,-1 4-67 0 0,-6 3 56 0 0,3-2-4 0 0,4 1 0 0 0,-2 9 34 0 0,3 1-34 0 0,1 10-8 0 0,4 4-40 0 0,0 8 19 0 0,1-34-43 0 0,1 0-1 0 0,0 0 1 0 0,1 0 0 0 0,0 0-1 0 0,0 0 1 0 0,1 0-1 0 0,1 4-11 0 0,1 0 32 0 0,0-1 0 0 0,0 0 0 0 0,3 5-32 0 0,-4-12 7 0 0,0 0-1 0 0,1 1 0 0 0,-1-1 1 0 0,1 0-1 0 0,2 2-6 0 0,-1-3 9 0 0,0 1 1 0 0,0-1-1 0 0,0-1 0 0 0,1 1 0 0 0,-1 0 0 0 0,1-1 0 0 0,-1 0 0 0 0,1 0 1 0 0,0-1-1 0 0,0 1 0 0 0,-1-1 0 0 0,1 0 0 0 0,0 0 0 0 0,3 0-9 0 0,-5-1 45 0 0,-1 0-37 0 0,0 0-36 0 0,0 0-37 0 0,1 0-37 0 0,-1 0-35 0 0,0 0-37 0 0,0 0-35 0 0,0 0-36 0 0,0 0-35 0 0,0 0-35 0 0,0 0-34 0 0,0 0-36 0 0,0 0-33 0 0,0 0-35 0 0,0 0-34 0 0,6-1-1118 0 0,5-1-918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2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0,2 0-25 0 0,9 1 43 0 0,-4 2-39 0 0,-3 3 129 0 0,-3-1-122 0 0,4 1 116 0 0,-1-1-32 0 0,6 5 195 0 0,0 1-42 0 0,3 9 119 0 0,-6-3-173 0 0,-2-8-185 0 0,-2 0 1 0 0,1 0-1 0 0,-1 0 1 0 0,0 1-194 0 0,2 14 333 0 0,1 0 55 0 0,4 20 358 0 0,-3-15-313 0 0,3 9 34 0 0,2 5 4 0 0,-11-38-431 0 0,0-1-1 0 0,0 1 0 0 0,0-1 1 0 0,1 0-1 0 0,-1 0 0 0 0,2 2-39 0 0,2 5 60 0 0,-3-8 8 0 0,0 0-69 0 0,0-2-40 0 0,-1 1-51 0 0,0-1-149 0 0,0-1-277 0 0,-1 0-467 0 0,0 0-35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36 6072 0 0,'0'0'133'0'0,"0"0"23"0"0,0 0 12 0 0,-1-1-23 0 0,1-1-113 0 0,-11-9-34 0 0,8 9 27 0 0,1 0 45 0 0,-5-2 179 0 0,-15-4 915 0 0,18 6-977 0 0,0 1-66 0 0,-2 0 121 0 0,1 0 0 0 0,-1 1 0 0 0,1 0 1 0 0,-6 0-243 0 0,-6 2 423 0 0,4 3-63 0 0,6-1-190 0 0,5-4-125 0 0,0 1 0 0 0,0 0 1 0 0,1 0-1 0 0,-1 0 0 0 0,1 0 0 0 0,-1 0 1 0 0,1 1-1 0 0,-2 0-45 0 0,-1 4 78 0 0,1 3-48 0 0,0 1-30 0 0,2-8 0 0 0,1 0 0 0 0,0 0 0 0 0,0 0 0 0 0,0 0 0 0 0,0 1 0 0 0,1-1 0 0 0,-1 0 0 0 0,0 0 0 0 0,1 0 0 0 0,-1 0 0 0 0,1 0 0 0 0,0 0 0 0 0,0 0 0 0 0,0 0 0 0 0,0 0 0 0 0,0 0 0 0 0,0 0 0 0 0,1-1 0 0 0,-1 1 0 0 0,0 0 0 0 0,1-1 0 0 0,-1 1 0 0 0,1-1 0 0 0,0 1 0 0 0,1 0 0 0 0,-1 0 0 0 0,6 4 13 0 0,0-1 1 0 0,1 0 0 0 0,-1 0 0 0 0,1 0 0 0 0,7 2-14 0 0,22 12 73 0 0,-25-11 37 0 0,14 9 153 0 0,-13-1-32 0 0,-6-6-70 0 0,7 13 195 0 0,-13-20-323 0 0,-1-1 0 0 0,0 1 0 0 0,-1 0 0 0 0,1-1 0 0 0,0 1 0 0 0,-1 0 0 0 0,0 0 0 0 0,0-1 0 0 0,0 3-33 0 0,0 10 124 0 0,-3-2 73 0 0,2-9-61 0 0,-1 1 0 0 0,0-1 0 0 0,0 1 0 0 0,0-1 0 0 0,0 1 0 0 0,-3 2-136 0 0,-4 6 258 0 0,4-6-190 0 0,1 0-45 0 0,2-6-146 0 0,1 1 48 0 0,-1 0 40 0 0,0-1 36 0 0,-1 2 76 0 0,-10 2 351 0 0,7-3-303 0 0,1-1-113 0 0,1 0-101 0 0,1-1-2 0 0,1 1-35 0 0,0-1-39 0 0,0 0-43 0 0,0 0-46 0 0,0 0-49 0 0,0 0-52 0 0,0 0-57 0 0,0 0-60 0 0,0 0-62 0 0,1 0-67 0 0,-1-1-71 0 0,-1 0-1015 0 0,-2-1-960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3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6072 0 0,'0'0'109'0'0,"-1"0"-49"0"0,-3 0-11 0 0,2 0 7 0 0,1 0 16 0 0,1 0 39 0 0,0 0 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46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0 7568 0 0,'0'0'166'0'0,"0"0"29"0"0,0 0 14 0 0,0 0-60 0 0,0 0 1 0 0,0 0 66 0 0,0 0 195 0 0,0 0 359 0 0,0 0 29 0 0,0 0-326 0 0,0 0-189 0 0,0 0-41 0 0,0 0 65 0 0,0 0-95 0 0,0 0-47 0 0,0 0-40 0 0,0 1-36 0 0,-1 0 19 0 0,0 3-23 0 0,1-2 15 0 0,-3 10 356 0 0,0 1-98 0 0,-1 2-38 0 0,1-1-93 0 0,0 4-18 0 0,-1-1-70 0 0,-4 20 78 0 0,5-12-126 0 0,-1 0-1 0 0,-1 0 1 0 0,-3 3-92 0 0,-8 46 192 0 0,3 1 7 0 0,1-13-10 0 0,3 1 40 0 0,-1 13 67 0 0,-4 1 47 0 0,-3 27 183 0 0,13-82-358 0 0,-2 0-1 0 0,0-1 1 0 0,-6 13-168 0 0,-5 17 284 0 0,16-48-251 0 0,-1 1-1 0 0,1-1 1 0 0,0 0 0 0 0,-1 0 0 0 0,0 0-1 0 0,0 0 1 0 0,0 0 0 0 0,0 0 0 0 0,-1 0-33 0 0,-2 2 28 0 0,-1-2-41 0 0,2-2 24 0 0,2-2 56 0 0,-1-1-35 0 0,0-5-64 0 0,1-1-111 0 0,0 1-92 0 0,2 5 86 0 0,-1 0 140 0 0,1 0-72 0 0,0-1-81 0 0,0 1-90 0 0,0 0-97 0 0,0-1-105 0 0,0 1-114 0 0,0-1-122 0 0,0 1 139 0 0,0 0-64 0 0,0 0-67 0 0,0 1-70 0 0,0-6-1347 0 0,0-4-1187 0 0</inkml:trace>
  <inkml:trace contextRef="#ctx0" brushRef="#br0" timeOffset="532.2">288 60 7080 0 0,'0'0'157'0'0,"0"0"23"0"0,0 0 13 0 0,1 0-60 0 0,-1 1-70 0 0,0-1-48 0 0,1 2-39 0 0,0 0 57 0 0,-1-2 22 0 0,1 1 37 0 0,-1 0 45 0 0,0 0 53 0 0,1 1-126 0 0,-1-1 51 0 0,2 2 162 0 0,1 7 742 0 0,-1-5-643 0 0,-2-3-250 0 0,1 0-35 0 0,-1 0-41 0 0,0 0-48 0 0,2 4 306 0 0,4 1 87 0 0,-1-1 32 0 0,-2 1-43 0 0,4 10 246 0 0,-6-13-466 0 0,1 0-1 0 0,0-1 1 0 0,-1 1 0 0 0,0 0-1 0 0,1 3-163 0 0,3 16 405 0 0,2-4 431 0 0,10 19-836 0 0,-6-16 365 0 0,1 4-74 0 0,-1 1-51 0 0,-1-2-50 0 0,2 9 489 0 0,8 37-679 0 0,-13-44 398 0 0,6 13-398 0 0,8 27 377 0 0,-14-43-140 0 0,1-1-1 0 0,8 16-236 0 0,-5-15 233 0 0,-2 0 0 0 0,2 11-233 0 0,-2-3 218 0 0,6 14 60 0 0,-1 0 23 0 0,-9-28-196 0 0,-1-5-11 0 0,0 0 1 0 0,0-1-1 0 0,1 1 0 0 0,1-1 0 0 0,2 5-94 0 0,5 10 163 0 0,-9-16-59 0 0,1 1 93 0 0,-5-9-130 0 0,0-3 10 0 0,0 0 3 0 0,0 0 0 0 0,0 0-2 0 0,-1-3 15 0 0,-2-1-37 0 0,-2-2-11 0 0,4 1-14 0 0,0 0-54 0 0,-1-5-142 0 0,-2-10-343 0 0,3 18 501 0 0,0 0-42 0 0,0 0-48 0 0,0 0-53 0 0,0 0-117 0 0,0-1-100 0 0,0 1-111 0 0,0-1-120 0 0,1 2 250 0 0,-1-1-34 0 0,1 1-35 0 0,-1-1-37 0 0,1 1-38 0 0,0 0-39 0 0,-1-1-41 0 0,1 1-41 0 0,-1-5-1745 0 0,1-3-1332 0 0</inkml:trace>
  <inkml:trace contextRef="#ctx0" brushRef="#br0" timeOffset="803.32">225 613 8520 0 0,'0'0'190'0'0,"0"0"28"0"0,0 0 11 0 0,0 0 48 0 0,0 0 119 0 0,0 0 55 0 0,0 0-233 0 0,1 0-49 0 0,-1 1-40 0 0,0-1-36 0 0,1 0 7 0 0,3-1-21 0 0,-1 1 24 0 0,10-2 163 0 0,0-1-36 0 0,14-5 129 0 0,0-2-116 0 0,0 0-98 0 0,-2 1-82 0 0,-1 0-51 0 0,-14 6 108 0 0,1 0-107 0 0,-1-1-93 0 0,2 1-81 0 0,1-1-118 0 0,1 0-74 0 0,2 0-136 0 0,8-1-294 0 0,1 2 25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4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5904 0 0,'0'0'145'0'0,"0"1"-60"0"0,0 0-45 0 0,0 5 30 0 0,-1 24-50 0 0,0-12 59 0 0,0-8 9 0 0,1-1 46 0 0,1 4 133 0 0,0-7-91 0 0,0 1 34 0 0,3 32 754 0 0,-4-28-587 0 0,1-1 0 0 0,0 1 0 0 0,3 7-377 0 0,0 1 441 0 0,3 12 291 0 0,-1 1 8 0 0,-1-11-281 0 0,-1-5-119 0 0,2 0-52 0 0,6 22 435 0 0,-5-13-283 0 0,-2-3-115 0 0,0-1-51 0 0,-1-2-71 0 0,0 0 10 0 0,-3-12-114 0 0,0 1-1 0 0,-1-1 1 0 0,0 0 0 0 0,0 1 0 0 0,-1 4-99 0 0,-3 9 244 0 0,3-18 146 0 0,1-2-80 0 0,0 0-73 0 0,0 0-64 0 0,1-2-55 0 0,-1 0-47 0 0,1-2-34 0 0,2-5-143 0 0,-2 4 91 0 0,0 1 50 0 0,-1 1 53 0 0,1-8-47 0 0,2-16 52 0 0,2 8-83 0 0,1-1-32 0 0,8-19-55 0 0,0 14-77 0 0,1 0-41 0 0,-4 7 7 0 0,1 1-39 0 0,2 1-47 0 0,3 2-52 0 0,-2 5 27 0 0,1 2 72 0 0,3 2 17 0 0,-15 4 171 0 0,0 0 1 0 0,-1 0-1 0 0,1 1 0 0 0,0-1 0 0 0,-1 1 1 0 0,1-1-1 0 0,1 2 39 0 0,0 0-7 0 0,0 0-1 0 0,0 0 1 0 0,0 1-1 0 0,0 0 1 0 0,0 0 0 0 0,-1 0-1 0 0,0 0 1 0 0,1 1 0 0 0,-1-1-1 0 0,0 1 1 0 0,-1 0 0 0 0,1 0-1 0 0,-1 1 1 0 0,2 2 7 0 0,-3-3-2 0 0,1 0-1 0 0,-1 0 1 0 0,0 0-1 0 0,-1 0 1 0 0,1 0 0 0 0,-1 0-1 0 0,0 1 1 0 0,0-1-1 0 0,0 1 1 0 0,0-1 0 0 0,-1 5 2 0 0,8 60 12 0 0,-8-68 46 0 0,1 0-3 0 0,-1 0-50 0 0,3 3-49 0 0,-3-2-62 0 0,0-2-48 0 0,0 0-210 0 0,0 0-20 0 0,0 0-6 0 0</inkml:trace>
  <inkml:trace contextRef="#ctx0" brushRef="#br0" timeOffset="437.95">439 326 5784 0 0,'0'0'132'0'0,"1"0"-6"0"0,-1 0-53 0 0,8 0 36 0 0,1-1 11 0 0,-1-1-74 0 0,14-11-65 0 0,-17 9 47 0 0,1 0 44 0 0,1 1 59 0 0,-1 0 76 0 0,6-2 223 0 0,-1 0 0 0 0,0-1 0 0 0,0-1 1 0 0,0 0-1 0 0,0-1-430 0 0,16-12 971 0 0,0 0 80 0 0,-16 14-733 0 0,-4 2-26 0 0,-5 3-181 0 0,-1 0-44 0 0,1-2-31 0 0,-1 0-29 0 0,0-1 25 0 0,10-2 51 0 0,-10 5-78 0 0,0 1 0 0 0,-1 0 0 0 0,1 0 0 0 0,0-1 0 0 0,0 1 0 0 0,0 0 0 0 0,-1-1 0 0 0,1 1 0 0 0,0-1 0 0 0,-1 1 0 0 0,1-1 0 0 0,0 1 0 0 0,-1-1 0 0 0,1 1 0 0 0,-1-1 0 0 0,1 0 0 0 0,-1 1 0 0 0,1-1 0 0 0,-1 0 0 0 0,1 0 0 0 0,-1 1 0 0 0,0-1 0 0 0,1 0 0 0 0,-1 0-5 0 0,3-4 32 0 0,-2 5-32 0 0,4-6 64 0 0,-5 5-60 0 0,0 1 0 0 0,-1 0-1 0 0,1-1 1 0 0,0 1 0 0 0,-1-1 0 0 0,1 1-1 0 0,0 0 1 0 0,-1-1 0 0 0,1 1-1 0 0,0 0 1 0 0,-1 0 0 0 0,1-1-1 0 0,0 1 1 0 0,-1 0 0 0 0,1 0 0 0 0,-1-1-1 0 0,1 1 1 0 0,-1 0 0 0 0,1 0-1 0 0,-1 0-3 0 0,-2-1 14 0 0,-9-4 36 0 0,9 4 0 0 0,-4 3-44 0 0,3-1 4 0 0,-6 1 11 0 0,1 1 52 0 0,7-2-39 0 0,-1 0 1 0 0,1 0 0 0 0,0 0-1 0 0,-1 1 1 0 0,1-1 0 0 0,0 1-1 0 0,0 0 1 0 0,0 0 0 0 0,0 0-1 0 0,0 0 1 0 0,1 0-35 0 0,-8 11 123 0 0,4-3 84 0 0,-3 6 155 0 0,4-6-156 0 0,1 0-77 0 0,1-1-55 0 0,-3 17 79 0 0,0 2 8 0 0,8-7 1 0 0,2 0-12 0 0,1 5 52 0 0,-5-23-159 0 0,0 0-1 0 0,0 0 1 0 0,1 0-1 0 0,-1 0 1 0 0,1 0 0 0 0,1 2-43 0 0,6 7 313 0 0,1 0 0 0 0,10 10-313 0 0,3-4 282 0 0,-19-15-239 0 0,1-1-1 0 0,-1 0 0 0 0,1 0 0 0 0,0 0 1 0 0,0 0-43 0 0,19 3 219 0 0,0-4-51 0 0,0-2-45 0 0,0-3-36 0 0,14-6-9 0 0,16-10-42 0 0,-48 18 3 0 0,-2 0-89 0 0,1 1-102 0 0,-3 0 30 0 0,0 0-35 0 0,0 0-38 0 0,1 0-41 0 0,-1 0-45 0 0,0 0-48 0 0,0 0-50 0 0,0 0-54 0 0,1 0-58 0 0,-1-1-60 0 0,0 1-63 0 0,0 0-68 0 0,3-3-1355 0 0,3 0-1166 0 0,-8 4 3197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3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1 5904 0 0,'0'0'169'0'0,"0"0"70"0"0,0 0 143 0 0,0 0 60 0 0,0 0 7 0 0,0 0-4 0 0,0 0-38 0 0,0 0-20 0 0,0 0-3 0 0,0 0-35 0 0,0 0-146 0 0,0 1-67 0 0,1 13 19 0 0,0 1 34 0 0,2 7 812 0 0,6 22-1001 0 0,-3-21 269 0 0,-1-1-131 0 0,-3-12-6 0 0,0 1 0 0 0,-1 0 0 0 0,0 2-132 0 0,2 25 274 0 0,4 1-62 0 0,-1 2 45 0 0,2 16 146 0 0,7 26 265 0 0,12 43 266 0 0,-24-88-683 0 0,-2-8-59 0 0,3-10-101 0 0,-1 15 0 0 0,-3-30-74 0 0,0-1 0 0 0,0 1 0 0 0,0 0 0 0 0,1-1 0 0 0,0 1 0 0 0,-1-1 0 0 0,2 1 0 0 0,-1-1 0 0 0,2 4-17 0 0,-2-6 55 0 0,-1-2-23 0 0,0 0-80 0 0,0 0-36 0 0,0 0-131 0 0,0 0 156 0 0,0 0-10 0 0,0-1-20 0 0,0 1-41 0 0,0 0-17 0 0,0 0-40 0 0,-1 0-47 0 0,1-1-52 0 0,0 1-57 0 0,0-1-52 0 0,-1 1-46 0 0,1-1-41 0 0,-1 0-143 0 0,1 1-39 0 0,-1-1-173 0 0,0-1-461 0 0</inkml:trace>
  <inkml:trace contextRef="#ctx0" brushRef="#br0" timeOffset="301.95">0 474 4800 0 0,'19'-8'125'0'0,"0"1"0"0"0,1 1 0 0 0,4 0-125 0 0,13-2 203 0 0,-15 3-46 0 0,-1-1 37 0 0,0 1 45 0 0,0-2 51 0 0,21-9-86 0 0,-3-4-73 0 0,-2-1-66 0 0,-1-3-59 0 0,-11 8-6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5:31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43 6704 0 0,'0'0'149'0'0,"0"0"23"0"0,0 0 12 0 0,0 0 43 0 0,0 0 151 0 0,0 0 64 0 0,0 0 7 0 0,0 0-25 0 0,0 1-183 0 0,0-1-107 0 0,0 1-71 0 0,-2 3-26 0 0,1-1 21 0 0,-5 17 374 0 0,3 1-51 0 0,4 1-45 0 0,1 1-37 0 0,6 13 115 0 0,8 16 112 0 0,-13-42-424 0 0,21 73 574 0 0,5 44 453 0 0,-12-48-478 0 0,-12-51-434 0 0,-1 0-63 0 0,-1 11 155 0 0,-3 7-309 0 0,-2-24 113 0 0,-5 10-22 0 0,5-24-57 0 0,0 0 1 0 0,1 1 0 0 0,0-1-1 0 0,0 5-34 0 0,1-12 72 0 0,0 1-4 0 0,-1 1-29 0 0,-1-3-60 0 0,-1-3-49 0 0,-1-1-38 0 0,-7-12-490 0 0,9 12 443 0 0,0 1 5 0 0,1 1-80 0 0,-1-1-108 0 0,2 2 120 0 0,-1-1-39 0 0,1 1-86 0 0,-1-1-48 0 0,1 0-43 0 0,-1 1-38 0 0,1-2-138 0 0,-1 1-37 0 0,0-4-1424 0 0</inkml:trace>
  <inkml:trace contextRef="#ctx0" brushRef="#br0" timeOffset="507.16">92 91 5792 0 0,'8'-12'118'0'0,"16"-13"97"0"0,-16 18-116 0 0,1 1 38 0 0,-1 1 14 0 0,-1 0 43 0 0,1 1 48 0 0,0 0 56 0 0,1 0 65 0 0,-1 0 69 0 0,0 1 79 0 0,0 0 85 0 0,4-1-212 0 0,0 2-54 0 0,0 0-49 0 0,1 1-45 0 0,0 2-39 0 0,-1 0-37 0 0,12 6 73 0 0,2 6-66 0 0,-23-10-151 0 0,0-1 0 0 0,0 1 0 0 0,0 0 0 0 0,0 0 0 0 0,0 0 0 0 0,-1 0 0 0 0,1 0 0 0 0,-1 1 0 0 0,0-1 0 0 0,0 1 0 0 0,0-1 0 0 0,-1 1 0 0 0,1 0 0 0 0,-1 0 0 0 0,0 0 0 0 0,0 1-16 0 0,3 13 83 0 0,-1-8-11 0 0,-1 0-1 0 0,-1 0 1 0 0,0-1-1 0 0,0 9-71 0 0,-2 16 194 0 0,-3 0-73 0 0,-3-2-91 0 0,-4 0-107 0 0,7-23 98 0 0,-1-1 0 0 0,1 1 1 0 0,-1-1-1 0 0,-1 0 0 0 0,0-1 0 0 0,-4 5-21 0 0,-15 13 111 0 0,-3 0 46 0 0,23-22-122 0 0,0 0 0 0 0,0 0 0 0 0,-1 0 0 0 0,1-1 0 0 0,-1 1 0 0 0,-1-1-35 0 0,-12 5 56 0 0,12-4-2 0 0,5-1-1 0 0,2 0-53 0 0,1-1 1 0 0,-1 1-1 0 0,0-1 1 0 0,0 1-1 0 0,1-1 1 0 0,-1 1-1 0 0,1-1 0 0 0,-1 0 1 0 0,1 1-1 0 0,0-1 1 0 0,-1 0-1 0 0,1 1 1 0 0,0-1-1 0 0,0 0 0 0 0,0 0 1 0 0,0 1-1 0 0,0-1 1 0 0,0 0-1 0 0,0 0 1 0 0,0 0-1 0 0,1 0 0 0 0,-1-1 1 0 0,1 2-1 0 0,5 3 1 0 0,5 6 19 0 0,2 1-1 0 0,0-1 1 0 0,5 2-20 0 0,-7-5 5 0 0,9 7 14 0 0,10 6 52 0 0,5 3-4 0 0,-20-12-40 0 0,1 1 34 0 0,15 14 144 0 0,7 8 147 0 0,18 21 271 0 0,-22-22-246 0 0,-11-12-165 0 0,25 22 104 0 0,-41-39-262 0 0,-4-3-40 0 0,0-4-53 0 0,-2 1 12 0 0,2-1-91 0 0,1 0-38 0 0,9-5-417 0 0,-4 0 56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01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1 169 5192 0 0,'0'0'151'0'0,"0"0"-9"0"0,0 0-40 0 0,1 0 7 0 0,-1 1-87 0 0,3 1-41 0 0,-2-1 61 0 0,0-1 52 0 0,0 1 72 0 0,0 0 89 0 0,-1-1 107 0 0,1 1-136 0 0,-1-1 34 0 0,13 13 750 0 0,-1 2-100 0 0,-1 3-99 0 0,-1 1-99 0 0,-1 0-97 0 0,-1 1-95 0 0,-1-1-95 0 0,0-1-93 0 0,-6-16-301 0 0,19 64 1011 0 0,-20-65-888 0 0,1 1-44 0 0,-1 1 6 0 0,0-1-98 0 0,0 2-83 0 0,0-3 85 0 0,0 0 48 0 0,0 1 91 0 0,0-1 111 0 0,0 0-86 0 0,0 0 38 0 0,0-1 40 0 0,0 1 44 0 0,-1-1-135 0 0,1 0-36 0 0,-2-1 47 0 0,0 0-79 0 0,-5-4 19 0 0,6 4-19 0 0,-7-8 75 0 0,1 0-47 0 0,-1-14 25 0 0,5 10-90 0 0,1 0 0 0 0,-1-9-66 0 0,2 15 24 0 0,1-8 29 0 0,1-7-38 0 0,1-5-17 0 0,-2 21 2 0 0,1-1 0 0 0,0 1 0 0 0,0 0 0 0 0,1-1-1 0 0,-1 1 1 0 0,3-4 0 0 0,0-1-28 0 0,1 0 0 0 0,0 1 0 0 0,1-1 0 0 0,0 1 0 0 0,5-6 28 0 0,18-19-43 0 0,-8 13-15 0 0,16-14-123 0 0,-30 30 20 0 0,15-3-154 0 0,-14 6 171 0 0,2 0-131 0 0,-5 1 92 0 0,0 0-37 0 0,-4 1-114 0 0,-1 1 160 0 0,1 0 37 0 0,1 0-47 0 0,1 0 79 0 0,3 1-16 0 0,-5-1 20 0 0,3 1-42 0 0,3 0-80 0 0,-2-1 35 0 0,-2-1-17 0 0,1 0-62 0 0,-3 0 14 0 0,0 1 52 0 0,0 0 44 0 0,0 0 38 0 0,0 1 18 0 0,1-1 34 0 0,2 2-34 0 0,-2-1 5 0 0,-1-1-31 0 0,15 1-597 0 0,-3-1-10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03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47 6216 0 0,'0'0'133'0'0,"0"0"23"0"0,0 0 15 0 0,-1-1-15 0 0,-2-4-220 0 0,0 0 56 0 0,-1 0 52 0 0,-1 1 48 0 0,1-1 44 0 0,-1 1 38 0 0,-5-3 276 0 0,1 2-13 0 0,-1 2 51 0 0,8 2-356 0 0,0 1 0 0 0,0-1 0 0 0,0 1 1 0 0,-1 0-1 0 0,1 0 0 0 0,0 0 0 0 0,0 0 1 0 0,-1 0-1 0 0,1 0 0 0 0,0 1 0 0 0,0-1 1 0 0,-1 1-133 0 0,-10 3 450 0 0,-7 2 288 0 0,15-4-538 0 0,1 0 0 0 0,-1 0 0 0 0,1 1 0 0 0,0-1 0 0 0,-4 3-200 0 0,-12 12 249 0 0,2 2-111 0 0,-2 5-75 0 0,-4 16-61 0 0,18-26 7 0 0,3 2 111 0 0,0 33 468 0 0,3-47-569 0 0,1 12 157 0 0,2 0-74 0 0,2 4-51 0 0,4 8-48 0 0,-3-10 1 0 0,5 6 47 0 0,5-5 33 0 0,-12-14-51 0 0,0-1 0 0 0,0 1 0 0 0,0-1-1 0 0,0 1 1 0 0,1-1 0 0 0,-1-1 0 0 0,1 1 0 0 0,3 0-33 0 0,-2 0 63 0 0,1-1 0 0 0,-1 0 0 0 0,0 0 0 0 0,0-1 0 0 0,1 0 0 0 0,3-1-63 0 0,-4 1 69 0 0,-1-1 0 0 0,0 0 0 0 0,0 0 0 0 0,1 0 0 0 0,-1-1-1 0 0,0 0 1 0 0,2-1-69 0 0,9-6 288 0 0,-2 0-78 0 0,1-1-67 0 0,-2 0-56 0 0,0-2-46 0 0,-2 0-32 0 0,-4 5-25 0 0,-1 0 0 0 0,0-1 0 0 0,-1 0 0 0 0,0-1 0 0 0,0 1 0 0 0,3-10 16 0 0,0-4 32 0 0,-3-2 80 0 0,-5-1-49 0 0,-6 2-83 0 0,2 11-33 0 0,-2 1-36 0 0,1-1-40 0 0,-1 1-45 0 0,-1-1-91 0 0,1 0-75 0 0,5 9 189 0 0,-1 1 34 0 0,-2-5-187 0 0,1 4 133 0 0,1 1-79 0 0,1 1 85 0 0,0 0-33 0 0,0-1-76 0 0,0 1-57 0 0,0 0-2 0 0,0 0-45 0 0,1 0-40 0 0,-1 1-35 0 0,0-1-130 0 0,1 0-34 0 0,-2-2-1357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04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1 121 8328 0 0,'0'2'241'0'0,"3"5"-270"0"0,0-1 35 0 0,4 7 106 0 0,0 1 121 0 0,1-1 108 0 0,-3-3-29 0 0,1 0 46 0 0,-1 0 42 0 0,0 0 37 0 0,4 11 528 0 0,-1 0 89 0 0,-6-15-762 0 0,3 4 208 0 0,-2-4-176 0 0,-2-3-204 0 0,0 0-41 0 0,-1-1 181 0 0,0-2-17 0 0,1 0-177 0 0,-1 0 64 0 0,1 0 55 0 0,-1 1 46 0 0,1 0 273 0 0,-1 2 847 0 0,0-3-905 0 0,0 0-68 0 0,0 0-99 0 0,0 0-185 0 0,0-1-37 0 0,-1 1-42 0 0,1-2-80 0 0,-1 1-89 0 0,1-1-97 0 0,-4-24 451 0 0,2-1-101 0 0,0-7-46 0 0,2 13-27 0 0,3 8-62 0 0,2-6-61 0 0,0-2-31 0 0,4-5-124 0 0,-5 20 153 0 0,-1 1 0 0 0,1-1 0 0 0,0 0-1 0 0,1 1 1 0 0,1-2 99 0 0,1 0-180 0 0,1 0 0 0 0,0 0 1 0 0,2 0 179 0 0,13-8-329 0 0,-17 12 259 0 0,0 0-1 0 0,0 0 0 0 0,1 0 1 0 0,-1 1-1 0 0,1 0 0 0 0,0 0 1 0 0,4 0 70 0 0,-4 1-76 0 0,0 1 1 0 0,1 0 0 0 0,-1 0 0 0 0,2 0 75 0 0,22 6-211 0 0,-1 4 54 0 0,7 8 59 0 0,-19-7 99 0 0,-1 1 38 0 0,0 0 42 0 0,-1 0 46 0 0,-1 1 49 0 0,0 0 54 0 0,-8-6-81 0 0,0 0 0 0 0,0 1 0 0 0,0 0 1 0 0,-1 0-150 0 0,1 3 220 0 0,0 0 0 0 0,-1 0 0 0 0,0 1-220 0 0,7 20 495 0 0,-3 1 56 0 0,-8-28-420 0 0,-2 1-1 0 0,1-1 0 0 0,-1 1 1 0 0,0 5-131 0 0,3 21 537 0 0,-3-31-753 0 0,0-1 81 0 0,0 1 72 0 0,0-1 61 0 0,1 0 64 0 0,-1 1 54 0 0,1 0 373 0 0,-1 0-299 0 0,0 0-77 0 0,0-1-102 0 0,1 0-66 0 0,-1 1-50 0 0,0-1-63 0 0,0 1-69 0 0,0-1-77 0 0,0 0-11 0 0,0 1-64 0 0,1-1-66 0 0,-1 0-72 0 0,0 1-75 0 0,0-1-80 0 0,0 1-84 0 0,0-1-88 0 0,0 0-313 0 0,0 0-34 0 0,0 0-2519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02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150 419 8640 0 0,'0'0'197'0'0,"0"0"-46"0"0,-1 0-55 0 0,0 0-21 0 0,-2 0-37 0 0,2 0 5 0 0,-1 0 49 0 0,1 0 72 0 0,-3 0-275 0 0,1-1 79 0 0,-1 1 70 0 0,0-1 60 0 0,0 1 74 0 0,0-1 49 0 0,-18 3 1030 0 0,11 2-850 0 0,0 1-63 0 0,2 2-56 0 0,0 1-51 0 0,2 1-44 0 0,0 1-37 0 0,-5 11 61 0 0,7-7-96 0 0,0 1-1 0 0,1-1 0 0 0,-2 11-114 0 0,3-11 101 0 0,0-1 34 0 0,0 11 51 0 0,2-4-107 0 0,1-7-23 0 0,1 0 1 0 0,2 10-57 0 0,0-8 64 0 0,0-2 35 0 0,2-2 62 0 0,-4-9-7 0 0,-1-2-10 0 0,2 1-34 0 0,7 4-40 0 0,0-2 39 0 0,-8-3-79 0 0,0 1-1 0 0,1-1 1 0 0,-1 0 0 0 0,1 0 0 0 0,-1 0 0 0 0,0 0 0 0 0,1 0 0 0 0,-1 0 0 0 0,1 0 0 0 0,0-1-30 0 0,1 0 68 0 0,0 0 0 0 0,0-1 0 0 0,0 0 0 0 0,0 1 0 0 0,0-1 0 0 0,0 0 0 0 0,-1 0 0 0 0,1-1 0 0 0,-1 1 0 0 0,3-3-68 0 0,5-5 34 0 0,-1-1 0 0 0,0-1 0 0 0,1-2-34 0 0,0 0 28 0 0,-1-1 1 0 0,4-10-29 0 0,-6 8 4 0 0,0 0 0 0 0,2-7-4 0 0,-5 7-22 0 0,0 1 1 0 0,1-11 21 0 0,-5 24-23 0 0,3-13-233 0 0,2-7-296 0 0,0 13 345 0 0,-4 7 195 0 0,0 1-66 0 0,1-3-146 0 0,1 1-95 0 0,4-6-862 0 0,-4 8 913 0 0,-1 2 39 0 0,1 0 56 0 0,0 0 69 0 0,-1 1 81 0 0,0 1 43 0 0,0 0 45 0 0,0 0 52 0 0,10 13-246 0 0,-3 1 57 0 0,-1 1 45 0 0,-1 1 35 0 0,7 15 59 0 0,-3-5 31 0 0,-3 1 103 0 0,0 3 122 0 0,4-2 108 0 0,-10-26-391 0 0,2 3 39 0 0,-3-1 29 0 0,-1-5 2 0 0,0-1-4 0 0,0 0-2 0 0,0 0 0 0 0,1 0-142 0 0,-1 0 54 0 0,3 1 180 0 0,-2 0-160 0 0,-1-1-61 0 0,1 1-46 0 0,-1-1-71 0 0,1 1-79 0 0,-1-1-93 0 0,1 1-107 0 0,-1-1 111 0 0,0 0-50 0 0,0 0-44 0 0,0 0-38 0 0,0 0-132 0 0,0 0-38 0 0,0 0-160 0 0,0 0-426 0 0</inkml:trace>
  <inkml:trace contextRef="#ctx0" brushRef="#br0" timeOffset="390.56">621 0 7512 0 0,'0'0'166'0'0,"0"0"29"0"0,0 0 13 0 0,0 0 47 0 0,0 1-61 0 0,1 0 37 0 0,1 1-17 0 0,0 1 1 0 0,0 0-1 0 0,0 0 0 0 0,-1 0 0 0 0,1 0 0 0 0,0 2-214 0 0,3 7 501 0 0,0-2-123 0 0,-3-5-232 0 0,0 0-35 0 0,9 22 614 0 0,-5 2-103 0 0,2 11 81 0 0,2-6-202 0 0,-2 1-48 0 0,3 13 121 0 0,5 23 256 0 0,-10-46-513 0 0,0 1 36 0 0,3 9 204 0 0,0-4 0 0 0,-2 2-110 0 0,-3-17-270 0 0,-1 1-35 0 0,0-1-37 0 0,0 1-39 0 0,-2-2 24 0 0,-1-11-65 0 0,1-1 0 0 0,-1 0 0 0 0,0 1 0 0 0,1-1 0 0 0,0 0 0 0 0,0 2-25 0 0,1-1-26 0 0,0 9 200 0 0,-2-11-163 0 0,1 1-33 0 0,-1 0-34 0 0,0 0-42 0 0,0-1-51 0 0,0 1-57 0 0,0-3-193 0 0,0 0 33 0 0,-1 0-273 0 0,1-1 105 0 0,-1 1 83 0 0,-1-1-8 0 0,-1-1-651 0 0,2 2 568 0 0,1-1 116 0 0,-1 1-74 0 0,-1-2-1644 0 0,-1-2-1209 0 0</inkml:trace>
  <inkml:trace contextRef="#ctx0" brushRef="#br0" timeOffset="849.08">511 382 9328 0 0,'0'0'208'0'0,"0"0"33"0"0,0 0 15 0 0,0 0 39 0 0,0 0 135 0 0,0 0-198 0 0,1 0-51 0 0,-1 0-44 0 0,0 0-37 0 0,1 0 23 0 0,4 0-16 0 0,-3 0 7 0 0,8 0 338 0 0,0-1-87 0 0,-1 1-73 0 0,0-1-60 0 0,6-1 79 0 0,12-3 76 0 0,-15 1-194 0 0,29-9-72 0 0,20-8 175 0 0,-8 2-20 0 0,-18 7-125 0 0,-5 4-67 0 0,0 0-52 0 0,11-2-95 0 0,-11 2-43 0 0,17-1-102 0 0,-37 7 139 0 0,0 1 0 0 0,1 1 0 0 0,5 0 69 0 0,15 5-106 0 0,-24-3-27 0 0,-1-1-8 0 0,-1 1-35 0 0,7 1-266 0 0,1 4-208 0 0,-12-6 539 0 0,1 0 1 0 0,0 0-1 0 0,-1 1 0 0 0,1-1 1 0 0,-1 0-1 0 0,0 1 1 0 0,0-1-1 0 0,1 1 1 0 0,-1 0-1 0 0,0 0 111 0 0,8 14-310 0 0,-2 0 67 0 0,0 2 70 0 0,0-1 75 0 0,-2 0 78 0 0,1 1 82 0 0,-1 0 85 0 0,0 0 90 0 0,-3-7-60 0 0,8 19 336 0 0,-7-22-303 0 0,0 1 1 0 0,-1-1-1 0 0,1 1 1 0 0,-2-1-1 0 0,1 1 1 0 0,-1 7-211 0 0,-1-8 114 0 0,1 1 38 0 0,4 15 394 0 0,-2-12-310 0 0,-1 0-84 0 0,-1-4-121 0 0,-1 1-73 0 0,0-9-290 0 0,0 0-56 0 0,0 0-51 0 0,0 0-43 0 0,0 0-145 0 0,0 0-44 0 0,0 0-176 0 0,0 0-469 0 0</inkml:trace>
  <inkml:trace contextRef="#ctx0" brushRef="#br0" timeOffset="1117.33">1094 159 7200 0 0,'0'0'165'0'0,"0"0"22"0"0,0 0 6 0 0,0 0-2 0 0,0 0-34 0 0,0 0-18 0 0,2-1-3 0 0,-1 1-119 0 0,14-5 72 0 0,0 3-59 0 0,-6 2-30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01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1 445 6480 0 0,'11'0'491'0'0,"-5"0"-342"0"0,0 0-288 0 0,0-1 66 0 0,0 0 61 0 0,0 0 56 0 0,3-2 111 0 0,0-1 92 0 0,1 0 71 0 0,-1 0 51 0 0,17-10 773 0 0,-16 7-683 0 0,1 0-29 0 0,-7 4-261 0 0,1 0-38 0 0,9-7 272 0 0,-5 4-167 0 0,-1 1-77 0 0,0 0-45 0 0,-6 4-100 0 0,8-9 190 0 0,1-6-100 0 0,-10 14-94 0 0,0 0 1 0 0,0 0-1 0 0,0 0 1 0 0,0 0-1 0 0,-1 0 1 0 0,1-1-1 0 0,-1 1 1 0 0,1 0-1 0 0,-1 0 1 0 0,0 0-1 0 0,1-1 1 0 0,-1 1-1 0 0,0 0 1 0 0,-1-1-11 0 0,1-2 13 0 0,-4-12 77 0 0,4 16-86 0 0,0 1 1 0 0,0-1-1 0 0,0 0 0 0 0,0 1 1 0 0,0-1-1 0 0,0 1 1 0 0,-1-1-1 0 0,1 1 1 0 0,0-1-1 0 0,0 1 1 0 0,-1-1-1 0 0,1 1 1 0 0,0-1-1 0 0,-1 1 1 0 0,1-1-1 0 0,0 1 1 0 0,-1 0-1 0 0,1-1 0 0 0,-1 1 1 0 0,1-1-5 0 0,-11 0 23 0 0,10 1-21 0 0,-1 0 1 0 0,1-1-1 0 0,0 1 0 0 0,-1 0 1 0 0,1 0-1 0 0,0 0 1 0 0,-1 0-1 0 0,1 0 1 0 0,-1 0-1 0 0,1 0 1 0 0,0 1-1 0 0,-1-1 1 0 0,1 0-1 0 0,0 1 1 0 0,-1-1-1 0 0,1 1 1 0 0,0 0-1 0 0,0-1 1 0 0,-1 1-1 0 0,1 0 1 0 0,0 0-3 0 0,-7 7-4 0 0,0-1 0 0 0,1 2 0 0 0,0-1 0 0 0,1 1 0 0 0,0 0 0 0 0,-4 7 4 0 0,7-9 2 0 0,-1 0 0 0 0,1 0 1 0 0,1 0-1 0 0,-1 1 0 0 0,1-1 0 0 0,0 0 1 0 0,1 1-1 0 0,0 0 0 0 0,0-1 0 0 0,1 2-2 0 0,-1 10 112 0 0,0-13-64 0 0,1-1 0 0 0,0 1-1 0 0,0 0 1 0 0,0-1 0 0 0,1 3-48 0 0,11 38 353 0 0,4-3-50 0 0,6-3-45 0 0,7-4-43 0 0,-25-32-189 0 0,0-1 0 0 0,0 1 0 0 0,0-1-1 0 0,1 0 1 0 0,-1 0 0 0 0,1-1 0 0 0,0 0-1 0 0,-1 1 1 0 0,1-1-26 0 0,-2-1 16 0 0,0 0 0 0 0,-1 0 0 0 0,1-1 0 0 0,0 1 0 0 0,0-1 0 0 0,0 1 0 0 0,-1-1 0 0 0,1 0 0 0 0,0 0 0 0 0,0 0 0 0 0,0 0 0 0 0,0 0 0 0 0,-1-1 0 0 0,1 1 0 0 0,0-1 0 0 0,0 0 0 0 0,0 0-16 0 0,13-8 33 0 0,14-13 165 0 0,-22 15-195 0 0,0-1-67 0 0,1-1-112 0 0,-5 4 36 0 0,0 0-38 0 0,0 0-44 0 0,0 0-46 0 0,1 0-52 0 0,-1 0-54 0 0,-3 3 64 0 0,1 0-45 0 0,-1 1-40 0 0,0-1-35 0 0,1 0-126 0 0,0 0-35 0 0,3-5-1302 0 0</inkml:trace>
  <inkml:trace contextRef="#ctx0" brushRef="#br0" timeOffset="296.86">513 1 6056 0 0,'0'0'176'0'0,"0"0"-37"0"0,0 2 8 0 0,8 19 1393 0 0,-6-11-908 0 0,1 1-9 0 0,0 0-74 0 0,1 0-97 0 0,-2-5-270 0 0,1 0-33 0 0,7 15 448 0 0,-1 2-92 0 0,1 5 8 0 0,4 14 145 0 0,-2-6-119 0 0,-3-12-150 0 0,-1-4-28 0 0,0-1 48 0 0,9 21 278 0 0,-1 0-110 0 0,1 9 11 0 0,3 25 183 0 0,-9-35-331 0 0,-6-24-312 0 0,-1 0-41 0 0,-1-1-54 0 0,-1-1-67 0 0,-2-11-25 0 0,0-2-32 0 0,0 0 5 0 0,0 0-57 0 0,0 0-214 0 0,1-1 55 0 0,0 1 48 0 0,-1 0 42 0 0,1-1 3 0 0,0 1 39 0 0,2-3-219 0 0,-1 2 129 0 0,-1 0 34 0 0,0 0-15 0 0,0 1-63 0 0,7-3-798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4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76 5008 0 0,'0'0'108'0'0,"0"0"17"0"0,0 0 13 0 0,0 0-28 0 0,-1-1-64 0 0,-4-3-87 0 0,2 3 66 0 0,2 0 25 0 0,-1 0 37 0 0,1 1 44 0 0,1-1 51 0 0,-11-2 495 0 0,0 1-40 0 0,-2 3-45 0 0,0 1-54 0 0,0 2-60 0 0,0 1-67 0 0,2 1-74 0 0,1 0-80 0 0,-9 8 156 0 0,-5 2 32 0 0,21-14-389 0 0,1 1-1 0 0,-1-1 0 0 0,1 1 1 0 0,-1 0-1 0 0,1 0 1 0 0,0-1-1 0 0,0 2-55 0 0,-11 19 310 0 0,4-1-61 0 0,1 5-12 0 0,6-17-145 0 0,1 0-1 0 0,0 0 1 0 0,1 6-92 0 0,0-12 8 0 0,0-1 0 0 0,1 0 0 0 0,-1 1 0 0 0,1-1 0 0 0,-1 0 0 0 0,2 3-8 0 0,-1-3 25 0 0,1 0 0 0 0,-1 0-1 0 0,1 0 1 0 0,-1-1 0 0 0,1 1-1 0 0,1 1-24 0 0,0-1 39 0 0,-1 0 0 0 0,0-1-1 0 0,1 0 1 0 0,0 0 0 0 0,-1 1-1 0 0,1-2 1 0 0,2 2-39 0 0,-2-1 50 0 0,1 0-1 0 0,0 0 1 0 0,-1-1-1 0 0,1 0 1 0 0,0 0-1 0 0,0 0 1 0 0,0 0-1 0 0,0-1 1 0 0,0 1 0 0 0,3-1-50 0 0,1 0 83 0 0,1-1 0 0 0,-1 0 0 0 0,0-1 0 0 0,0 0 1 0 0,-1 0-1 0 0,1-1 0 0 0,0 1 0 0 0,-1-2 0 0 0,1 0-82 0 0,29-16 339 0 0,-20 9-209 0 0,-2-1-39 0 0,14-13 146 0 0,-1-6-60 0 0,-25 26-160 0 0,0 1 0 0 0,0-1 1 0 0,0 1-1 0 0,-1-1 0 0 0,1 0 0 0 0,-1 0 1 0 0,0 0-1 0 0,-1 0 0 0 0,1 0 0 0 0,-1-1 0 0 0,0 1 1 0 0,0 0-1 0 0,0-3-18 0 0,-2 4 13 0 0,1-1 1 0 0,-1 1-1 0 0,0-1 1 0 0,0 1-1 0 0,-1-1 1 0 0,1 1-1 0 0,-1-1 0 0 0,0 1 1 0 0,0 0-1 0 0,0 0 1 0 0,-1-1-14 0 0,-6-7 9 0 0,0 0-38 0 0,0 1-51 0 0,0 2-64 0 0,-4-1-44 0 0,-2-1-98 0 0,3 3 17 0 0,0 2-37 0 0,-11-3-388 0 0,7 8-322 0 0,15 1 474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5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 8464 0 0,'0'0'190'0'0,"0"0"28"0"0,0 0 10 0 0,1 1-47 0 0,2 5-118 0 0,1 1-22 0 0,-1-1 68 0 0,0 1 61 0 0,0-1 52 0 0,0 1 42 0 0,3 5 348 0 0,8 18 982 0 0,-10-20-1153 0 0,-1-1-63 0 0,-1-3-192 0 0,0 0-35 0 0,0 0-40 0 0,0-1-45 0 0,1 6 223 0 0,0-1-34 0 0,14 33 782 0 0,-17-43-1174 0 0,1 1 47 0 0,-1 0 44 0 0,0 0 41 0 0,0 0 37 0 0,1 0 34 0 0,-1 1 152 0 0,1 0-1 0 0,-1 0 37 0 0,2 3 1127 0 0,-2-4-945 0 0,1-2-255 0 0,-1 1-33 0 0,0-1-39 0 0,0 0-45 0 0,0-1-51 0 0,0 0-57 0 0,1-21 220 0 0,0 0-46 0 0,4-21 22 0 0,5 9-103 0 0,-7 27-46 0 0,0 0 1 0 0,1 1-1 0 0,0-1 1 0 0,0 1-1 0 0,2-3-3 0 0,-4 8 3 0 0,22-32-23 0 0,3 5-80 0 0,-23 25 78 0 0,0 1 0 0 0,0 0 1 0 0,1 0-1 0 0,-1 0 0 0 0,1 0 0 0 0,-1 1 0 0 0,1 0 0 0 0,0 0 0 0 0,0 0 0 0 0,0 0 0 0 0,0 1 0 0 0,0 0 0 0 0,0 0 0 0 0,3 0 22 0 0,-2 1-16 0 0,1-1-1 0 0,-1 2 0 0 0,1-1 0 0 0,0 1 1 0 0,-1 0-1 0 0,0 0 0 0 0,1 1 0 0 0,-1 0 0 0 0,0 0 1 0 0,0 0-1 0 0,0 1 0 0 0,0 0 0 0 0,0 0 0 0 0,0 1 1 0 0,-1-1-1 0 0,0 1 0 0 0,0 1 0 0 0,2 1 17 0 0,-1-1-16 0 0,-1 1-1 0 0,0 0 0 0 0,-1 0 0 0 0,1 0 1 0 0,-1 0-1 0 0,0 1 0 0 0,1 2 17 0 0,-2-2-11 0 0,0 0 0 0 0,-1 0 0 0 0,0 0 0 0 0,0 0 0 0 0,0 1 0 0 0,-1-1 0 0 0,0 4 11 0 0,1 7-98 0 0,-2-1 95 0 0,0 41 236 0 0,-1-46-215 0 0,1 1-36 0 0,0 1-74 0 0,-1 1-94 0 0,1-1-117 0 0,0-6 101 0 0,0-1-37 0 0,0-6-295 0 0,0-1-315 0 0,0 0-613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0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35 5904 0 0,'0'0'132'0'0,"0"0"17"0"0,0 0-14 0 0,0 0-58 0 0,-1 0-43 0 0,-5 0 19 0 0,-5 0-19 0 0,4-2 40 0 0,-2-3 166 0 0,3 2 5 0 0,-1 0 81 0 0,0 1 81 0 0,0-1 44 0 0,-8-3 665 0 0,6 3-493 0 0,5 2-373 0 0,0-1-36 0 0,0 1-45 0 0,0-1-50 0 0,0 1 276 0 0,-1 1-102 0 0,0 0-87 0 0,0 1-69 0 0,0 0-41 0 0,-10 5 11 0 0,10-4-19 0 0,2 0 22 0 0,-4 1 90 0 0,0 1-44 0 0,-6 4 45 0 0,1 1-110 0 0,-12 12 5 0 0,21-16-96 0 0,-1 1 0 0 0,1-1 0 0 0,1 1 0 0 0,-1-1 0 0 0,1 1 0 0 0,0 0 0 0 0,0 0 0 0 0,0 1 0 0 0,-5 14 0 0 0,3-8 9 0 0,0 0 1 0 0,0 1 0 0 0,1 0 0 0 0,0 7-10 0 0,1 30 112 0 0,5-9 67 0 0,6 0 100 0 0,-8-40-260 0 0,7 24 243 0 0,-6-23-241 0 0,-1-1 0 0 0,1 1 1 0 0,-1 0-1 0 0,1-1 0 0 0,0 0 0 0 0,0 1 0 0 0,1 0-21 0 0,9 10 92 0 0,5 4 44 0 0,-5-8-10 0 0,6-2 117 0 0,-8-5-72 0 0,2-2 41 0 0,-7-1-133 0 0,0 0 1 0 0,-1 0-1 0 0,1 0 0 0 0,0 0 1 0 0,-1-1-1 0 0,4-1-79 0 0,-2 0 100 0 0,0 0 0 0 0,-1 0 0 0 0,1-1 0 0 0,2-2-100 0 0,19-19 317 0 0,-2-3-93 0 0,-19 20-182 0 0,-1 0 0 0 0,0 0-1 0 0,0-1 1 0 0,-1 1-1 0 0,3-9-41 0 0,3-6 12 0 0,-6 13-12 0 0,0 0 0 0 0,-1-1 0 0 0,0 0 0 0 0,1-6 0 0 0,4-16 11 0 0,1 0 40 0 0,2-19-49 0 0,-11 42-18 0 0,2 11-93 0 0,4 5 58 0 0,-2 0 28 0 0,-1 1-1 0 0,0-1 1 0 0,0 1-1 0 0,-1 0 0 0 0,1-1 1 0 0,0 8 23 0 0,5 13-26 0 0,-5-16 26 0 0,0 0 0 0 0,0 0 0 0 0,-1 8 0 0 0,0-8 0 0 0,0 0 0 0 0,1 0 0 0 0,1 3 0 0 0,2 13 1 0 0,-5-23-5 0 0,-1 0 1 0 0,1 0 0 0 0,0 0 0 0 0,1 0 0 0 0,-1 0-1 0 0,1 0 1 0 0,0 1 3 0 0,-1-4-112 0 0,-1 0-20 0 0,1 2-107 0 0,-1-3 132 0 0,1 1-38 0 0,0 0-149 0 0,-1-1 98 0 0,0 1-40 0 0,0-1-120 0 0,1 1-55 0 0,-1 0-50 0 0,1-1-44 0 0,-1 1-149 0 0,1 0-42 0 0,-1 0-182 0 0,1 1-484 0 0,-1-2 1352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7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3 6880 0 0,'0'0'157'0'0,"0"0"23"0"0,0 0 11 0 0,-5-1-47 0 0,-3-1-96 0 0,0 2-23 0 0,0 1 48 0 0,0 0 41 0 0,0 0 38 0 0,-2 1 72 0 0,1 0 37 0 0,-2 2 89 0 0,-5 1 219 0 0,-11 7 368 0 0,19-8-661 0 0,-1 1-34 0 0,2-1-71 0 0,0-1-35 0 0,0 1-39 0 0,0 0-44 0 0,2-1 67 0 0,1 0 0 0 0,0 0-1 0 0,0 0 1 0 0,0 0 0 0 0,0 1-120 0 0,-10 13 333 0 0,9-6-169 0 0,1 1-45 0 0,4 1-52 0 0,3 0-61 0 0,-1-8-6 0 0,1 0 0 0 0,0 0 0 0 0,0 0 0 0 0,1 0 0 0 0,0-1 0 0 0,-1 1 0 0 0,1-1 0 0 0,1 0 0 0 0,-1 0 0 0 0,0-1 0 0 0,1 1 0 0 0,22 20 0 0 0,-3 2 22 0 0,3-1 47 0 0,0-2 57 0 0,1 0 63 0 0,6 5 149 0 0,-16-10-54 0 0,-8-5-49 0 0,-2-2 4 0 0,-2-1 51 0 0,-6-7-59 0 0,0 0-79 0 0,-2 1-61 0 0,-3 5 66 0 0,4-7-59 0 0,1-2-75 0 0,-7 13 455 0 0,-4-2-109 0 0,-2-3-91 0 0,-1-1-76 0 0,-10-1 6 0 0,20-6-182 0 0,-1 0-1 0 0,1 0 1 0 0,0 0-1 0 0,-1 0 1 0 0,1 0 0 0 0,0-1-1 0 0,-1 0-25 0 0,-4-1-66 0 0,1 0 42 0 0,-19-4-3 0 0,19 3-40 0 0,-1 0-70 0 0,2-1-45 0 0,0 0-77 0 0,1 0-91 0 0,-1-2-103 0 0,3 3 169 0 0,3 1 147 0 0,0 1-36 0 0,-1 0-5 0 0,1 0-37 0 0,0 0-42 0 0,0 0-47 0 0,0 0-51 0 0,0 0-46 0 0,0 1-42 0 0,0-1-37 0 0,0 0-137 0 0,0 0-36 0 0,-3-2-1431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5 5904 0 0,'-34'3'188'0'0,"13"2"-10"0"0,4 1 34 0 0,1 1 80 0 0,3 1 28 0 0,1 0 83 0 0,0 2 96 0 0,0 1 106 0 0,-7 10 58 0 0,0 2-108 0 0,1 2-86 0 0,3 2-64 0 0,12-21-306 0 0,0 1 0 0 0,0-1 1 0 0,1 1-1 0 0,0-1 0 0 0,0 1 0 0 0,1 0 0 0 0,0 0 0 0 0,0 0 0 0 0,0 0 0 0 0,1 6-99 0 0,1-8 75 0 0,-1 0 0 0 0,1-1 0 0 0,0 1 0 0 0,0 0 0 0 0,1-1 0 0 0,0 2-75 0 0,-1-2 41 0 0,1-1-1 0 0,-1 0 1 0 0,1 0 0 0 0,0 0-1 0 0,0 0 1 0 0,0 0-1 0 0,1 0 1 0 0,-1-1 0 0 0,2 2-41 0 0,0-1 54 0 0,-1 0 1 0 0,1-1 0 0 0,0 1 0 0 0,0-1 0 0 0,0 0 0 0 0,0 0 0 0 0,0-1-1 0 0,0 1 1 0 0,0-1 0 0 0,1 0 0 0 0,0 0-55 0 0,5 1 146 0 0,1-1-1 0 0,0 0 1 0 0,0-1-1 0 0,2 0-145 0 0,24-2 328 0 0,-34 2-301 0 0,22-3 171 0 0,1-3-38 0 0,-12 2-74 0 0,0-1 1 0 0,-1 0 0 0 0,0-1 0 0 0,0 0 0 0 0,5-4-87 0 0,11-12 232 0 0,-24 19-206 0 0,-1-1 0 0 0,-1 0 0 0 0,1-1 1 0 0,0 1-1 0 0,-1-1 0 0 0,0 0 0 0 0,0 1 1 0 0,-1-1-1 0 0,1-1 0 0 0,-1 0-26 0 0,0 2 15 0 0,-1 0-1 0 0,0-1 0 0 0,0 1 1 0 0,0-1-1 0 0,0 1 1 0 0,-1-1-1 0 0,1 0 0 0 0,-1 1 1 0 0,-1-1-1 0 0,1 1 0 0 0,-1-1 1 0 0,1 0-1 0 0,-1 1 1 0 0,0-1-1 0 0,-1 1 0 0 0,1 0 1 0 0,-1-1-1 0 0,0 1 1 0 0,-2-3-15 0 0,-6-9-82 0 0,-17-18 7 0 0,17 24-2 0 0,0 1-63 0 0,-2-1-114 0 0,6 6 79 0 0,0-1-37 0 0,0 1-40 0 0,0 0-44 0 0,-1 1-48 0 0,1-1-52 0 0,3 2-92 0 0,0 1-110 0 0,1 0 91 0 0,1 0-41 0 0,-3-2-638 0 0,0 0-494 0 0,-1-1-946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1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7968 0 0,'0'2'233'0'0,"0"7"-242"0"0,2 0 42 0 0,1 0 44 0 0,1-1 41 0 0,0 1 42 0 0,1 0 42 0 0,1-1 40 0 0,1 1 40 0 0,0-1 39 0 0,0 0 40 0 0,0 0 39 0 0,1-1 38 0 0,-1 0 37 0 0,1 0 38 0 0,-1 0 36 0 0,0-1 36 0 0,0 1 79 0 0,-6-7-847 0 0,-1 1 37 0 0,1-1 35 0 0,0 1 32 0 0,0 0 14 0 0,0 0 107 0 0,0 0 96 0 0,0 0 82 0 0,0 0 138 0 0,1 0 82 0 0,-1 0 166 0 0,2 0 391 0 0,-2 0-3 0 0,1-2-393 0 0,-2 1-167 0 0,1-1-84 0 0,-1 0-138 0 0,1 0-84 0 0,-1-1-96 0 0,0 0-109 0 0,-2-8 157 0 0,-1-1-38 0 0,-1 1-52 0 0,1 0-58 0 0,0-11-4 0 0,-1 6-61 0 0,2-1-62 0 0,2 0-55 0 0,2-2-48 0 0,0 11 184 0 0,-2 4 65 0 0,1 0 1 0 0,-1 0-1 0 0,1 0 0 0 0,0 0 0 0 0,-1 0 1 0 0,1 1-1 0 0,1-1 0 0 0,-1 0 0 0 0,0 1 1 0 0,1-1-1 0 0,-1 1 0 0 0,1-1 0 0 0,0 1 1 0 0,0 0-1 0 0,0-1 0 0 0,0 1 0 0 0,0 0 0 0 0,2-1 50 0 0,21-10-295 0 0,0 6 106 0 0,-7 5 104 0 0,1 4 38 0 0,-13 0 44 0 0,-1-1 0 0 0,0 1 0 0 0,1 0 0 0 0,-1 1 0 0 0,0-1 0 0 0,1 1 2 0 0,9 6-2 0 0,0 1 0 0 0,10 9 2 0 0,8 11 28 0 0,-8-4 45 0 0,-2 3 67 0 0,-10-9 55 0 0,3 12 195 0 0,-8-16-154 0 0,-3-4-93 0 0,-1-3-92 0 0,3 6 0 0 0,-5-12 13 0 0,-2-3 0 0 0,1 4 0 0 0,1-1-43 0 0,0 4 4 0 0,4 0 47 0 0,4 2-75 0 0,-1-5 19 0 0,0-2-91 0 0,0 0-92 0 0,1-2-89 0 0,0 0-90 0 0,0-2-90 0 0,-1 0-88 0 0,-1 0-88 0 0,9-5-662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1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1 11664 0 0,'0'0'264'0'0,"-1"0"-12"0"0,1 0-106 0 0,0 0-69 0 0,-3 2-7 0 0,1 0 2 0 0,-28 33 266 0 0,15-16-114 0 0,0 1 50 0 0,2 0 56 0 0,0 1 67 0 0,2 1 75 0 0,2 0 84 0 0,4-6-164 0 0,1 10 88 0 0,4-12-228 0 0,2-2 47 0 0,0-4-59 0 0,2-1 42 0 0,-2-5-19 0 0,0 0-63 0 0,1 0-53 0 0,1-1-46 0 0,2 0-3 0 0,6 0-45 0 0,-1-2-70 0 0,0-2 34 0 0,10-6 88 0 0,17-17 173 0 0,-27 17-234 0 0,1 1-47 0 0,12-13 3 0 0,-15 10-28 0 0,1-1-60 0 0,-1 0-89 0 0,-7 9 112 0 0,11-19-391 0 0,-3 0 34 0 0,4-8-110 0 0,-9 20 336 0 0,-1-1-86 0 0,4-7-319 0 0,-7 17 401 0 0,-1 1 32 0 0,0 0 9 0 0,0 0 6 0 0,0 0 7 0 0,0 3 29 0 0,5 24-66 0 0,2 1 61 0 0,0 4-108 0 0,2 20 230 0 0,-5-27-29 0 0,1-1 39 0 0,9 23 112 0 0,-1-4 91 0 0,-3 2 77 0 0,-7-27-112 0 0,1 0 33 0 0,6 35 440 0 0,-9-38-514 0 0,3 24 629 0 0,-1 13-766 0 0,-3-39 124 0 0,0 0 0 0 0,-1-1 0 0 0,-1 1 0 0 0,0-1 0 0 0,0 0 0 0 0,-3 5-124 0 0,-1 1 257 0 0,0-1 0 0 0,-5 7-257 0 0,-11 13 302 0 0,22-36-299 0 0,-25 32 236 0 0,16-20-98 0 0,-2-1 0 0 0,1 0-1 0 0,-3 0-140 0 0,7-7 60 0 0,1 0 0 0 0,-1-1 0 0 0,0 1 0 0 0,0-2 0 0 0,0 1 0 0 0,-1-1 0 0 0,-5 3-60 0 0,7-5 34 0 0,0 1 0 0 0,0-1-1 0 0,0 0 1 0 0,0 0 0 0 0,0 0 0 0 0,-1-1-1 0 0,0 0-33 0 0,-7 0 15 0 0,-14-5 84 0 0,12-2-89 0 0,8 2-51 0 0,0-1-47 0 0,0-2-59 0 0,1-1-69 0 0,3 3 29 0 0,-1-8-132 0 0,3 9 163 0 0,0 0-67 0 0,1 0-131 0 0,0 2 125 0 0,0 1-38 0 0,0-1-44 0 0,0 0-47 0 0,0 1-51 0 0,0-1-55 0 0,0 0-109 0 0,0 0-76 0 0,1-1-79 0 0,-1 1-86 0 0,0-8-1379 0 0,0-6-1236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1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11 10944 0 0,'0'0'248'0'0,"0"0"34"0"0,0 0 20 0 0,0 0-38 0 0,-1 0-199 0 0,0-1-37 0 0,-3-2-101 0 0,0 1 57 0 0,0 1 49 0 0,1-1 43 0 0,-3 1 89 0 0,1 0 50 0 0,-16 2 610 0 0,11 0-531 0 0,7 0-225 0 0,-12 2 209 0 0,-7 4 57 0 0,20-6-294 0 0,0 0-1 0 0,0 0 1 0 0,0 0 0 0 0,0 0 0 0 0,1 0-1 0 0,-1 1 1 0 0,1-1 0 0 0,-1 1 0 0 0,0 0-41 0 0,-5 11 333 0 0,6-10-326 0 0,1-1 0 0 0,0 0 0 0 0,-1 0 0 0 0,1 0 0 0 0,0 0 0 0 0,0 0 0 0 0,0 0 0 0 0,1 2-7 0 0,0-2-1 0 0,-1 1 0 0 0,1-1 0 0 0,0 0 0 0 0,0 1 1 0 0,0-1-1 0 0,0 0 0 0 0,0 0 0 0 0,1 1 1 0 0,2 3 5 0 0,5 10-6 0 0,1 0 0 0 0,10 13 1 0 0,-8-14 7 0 0,-1 2 0 0 0,5 10-7 0 0,-5-7 40 0 0,14 30 105 0 0,-11-15 40 0 0,-7-13-15 0 0,-3 0 54 0 0,-2 1 61 0 0,-3 1 71 0 0,-4 3 195 0 0,4-21-408 0 0,-1-1 0 0 0,0 1 0 0 0,0-1 0 0 0,0 0 0 0 0,-2 3-143 0 0,1-4 117 0 0,1 0 1 0 0,-1 0 0 0 0,0 0 0 0 0,0-1-1 0 0,0 1 1 0 0,-4 2-118 0 0,-16 10 537 0 0,11-10-347 0 0,-8 1 255 0 0,11-4-281 0 0,0-2-57 0 0,0-1-93 0 0,3 0-57 0 0,1 0-45 0 0,0-1-48 0 0,0 0-54 0 0,0 0-61 0 0,0-1-64 0 0,0 0-71 0 0,0-1-76 0 0,3 2 26 0 0,1 0-69 0 0,-1 0-59 0 0,0 1-53 0 0,0-1-181 0 0,0 0-52 0 0,0 0-221 0 0,-2-1-591 0 0,4 2 1662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4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0 9272 0 0,'0'0'208'0'0,"0"0"33"0"0,0 0 14 0 0,-1 2-42 0 0,-5 4-273 0 0,-1 0 120 0 0,-1 1 108 0 0,1 0 82 0 0,1 0 36 0 0,-10 14 612 0 0,11-10-549 0 0,-3 8 72 0 0,0 0-47 0 0,0-1 174 0 0,0 1-1 0 0,-1 7-547 0 0,3 7 628 0 0,5-17-262 0 0,3 1 50 0 0,4 0-28 0 0,3 0-57 0 0,3-1-47 0 0,0-5-40 0 0,-9-10-109 0 0,-1-1-58 0 0,1-1-36 0 0,1 0-22 0 0,-2 0 29 0 0,16-3 233 0 0,-1-2-43 0 0,-1-3-40 0 0,-1-2-38 0 0,-2-1-37 0 0,-2-3-34 0 0,-9 11-75 0 0,1 1 0 0 0,-1-1 0 0 0,0-1 0 0 0,0 1 0 0 0,-1 0-1 0 0,1-3-13 0 0,-1 5 12 0 0,5-21 105 0 0,-1 2-72 0 0,-2 0-74 0 0,-2 0-72 0 0,-1 12 40 0 0,2-1-52 0 0,-1 2-53 0 0,1-1-52 0 0,1 0-55 0 0,0 1-55 0 0,0 1-56 0 0,-1-1-56 0 0,-1 7 196 0 0,-1 1 16 0 0,2-2-50 0 0,3 2 49 0 0,1 1 50 0 0,-2 1 51 0 0,7 6-64 0 0,-2 3 43 0 0,4 13-40 0 0,-6-1 118 0 0,0 12 43 0 0,1 0 23 0 0,4 12-7 0 0,-2 0 76 0 0,-1 0 80 0 0,0 1 85 0 0,-1 0 90 0 0,-5-26-102 0 0,-1-1 1 0 0,0 8-218 0 0,-1 3 205 0 0,0-13 19 0 0,0 1 1 0 0,-3 8-225 0 0,-2 4 270 0 0,-3-1 34 0 0,-5-1 39 0 0,-4-2 44 0 0,-5-3 46 0 0,-5-2 52 0 0,19-18-362 0 0,-1 0 0 0 0,1-1 0 0 0,-1 0 0 0 0,0 0-1 0 0,0 0 1 0 0,-1-1 0 0 0,1 0 0 0 0,-3 0-123 0 0,-16 0 271 0 0,-1-4-61 0 0,15-1-123 0 0,-1 0 0 0 0,-12-5-87 0 0,10 2 19 0 0,1-2-56 0 0,2 0-52 0 0,1 0-67 0 0,0-2-79 0 0,1 0-91 0 0,1 0 32 0 0,1 0-123 0 0,1 1-116 0 0,0-1-107 0 0,2-1-100 0 0,0 0-92 0 0,1-1-85 0 0,2-1-77 0 0,-1-6-572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2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175 273 8088 0 0,'-7'-1'195'0'0,"0"1"-43"0"0,-7 0 47 0 0,1 1-98 0 0,-19 8 49 0 0,23-5-57 0 0,0 1 53 0 0,-1 1 122 0 0,6-2-86 0 0,0-1 36 0 0,-4 4 154 0 0,1-2-34 0 0,-2 2 35 0 0,2 0-37 0 0,-7 12 253 0 0,10-10-399 0 0,1 0 0 0 0,-1 1 0 0 0,2-1 0 0 0,-1 1 1 0 0,1 2-191 0 0,1-5 146 0 0,0 0 0 0 0,0 0 0 0 0,1 0 0 0 0,1 7-146 0 0,4 10 317 0 0,5-2-53 0 0,7-3-65 0 0,-13-17-175 0 0,-1 1 0 0 0,1-1-1 0 0,-1 0 1 0 0,1 0 0 0 0,3 1-24 0 0,20 6 326 0 0,-18-6-144 0 0,1-1 1 0 0,0 0-1 0 0,4 0-182 0 0,-7-2 109 0 0,0 0-1 0 0,0 0 0 0 0,0 0 1 0 0,0-1-1 0 0,2 0-108 0 0,18-8 316 0 0,-20 6-236 0 0,-1 0-1 0 0,1 0 1 0 0,-1-1 0 0 0,0 0 0 0 0,0 0 0 0 0,-1-1-1 0 0,4-3-79 0 0,-5 4 46 0 0,-1 0 0 0 0,1 0 0 0 0,-1-1 0 0 0,0 1 0 0 0,0-1 0 0 0,1-4-46 0 0,-2 5 34 0 0,0 0 0 0 0,-1 0-1 0 0,1 0 1 0 0,-1 0 0 0 0,0-1-1 0 0,0 1 1 0 0,0 0-1 0 0,-1-4-33 0 0,0 5 17 0 0,0-1-1 0 0,0 1 0 0 0,-1 0 1 0 0,1-1-1 0 0,-1 1 0 0 0,0 0 0 0 0,0-1 1 0 0,-1 1-1 0 0,1 0 0 0 0,0 0 0 0 0,-3-3-16 0 0,-3-5-166 0 0,3 6 103 0 0,0 0-1 0 0,0 0 0 0 0,0 0 0 0 0,-3-2 64 0 0,-5-2-177 0 0,6 5 32 0 0,0 0-49 0 0,-1 0-58 0 0,0 0-69 0 0,0 1-79 0 0,-1 0-88 0 0,0-1-99 0 0,0 1-109 0 0,7 2 359 0 0,-1 1-43 0 0,1 0-39 0 0,0-1-33 0 0,-1 1-129 0 0,1-1-34 0 0,-1 1-158 0 0,0-1-426 0 0,1 1 965 0 0</inkml:trace>
  <inkml:trace contextRef="#ctx0" brushRef="#br0" timeOffset="346">894 130 8032 0 0,'0'-1'233'0'0,"0"-7"-249"0"0,-1 0 51 0 0,-1 1 47 0 0,1 0 41 0 0,-2-1 72 0 0,-1 1 43 0 0,-2-3 180 0 0,-2 1 48 0 0,-9-7 491 0 0,4 7-396 0 0,2 2-201 0 0,6 4-230 0 0,-1 0-40 0 0,-23-9 638 0 0,-4 4-87 0 0,11 5-288 0 0,1 0-77 0 0,16 3-222 0 0,-1-1 24 0 0,-1 1 1 0 0,1 0-1 0 0,0 1 1 0 0,-1 0 0 0 0,-2 0-79 0 0,-16 5 191 0 0,-1 3-49 0 0,3 4-71 0 0,4 2-50 0 0,14-10-24 0 0,1 0 0 0 0,0 0-1 0 0,0 0 1 0 0,0 1 0 0 0,0-1-1 0 0,1 1 1 0 0,0 0 0 0 0,0 0 0 0 0,0 3 3 0 0,-5 22 15 0 0,5-13-15 0 0,1 0-1 0 0,0 0 1 0 0,2 0 0 0 0,0 14 0 0 0,3-9 34 0 0,2 1 35 0 0,8 25 106 0 0,5 0 64 0 0,7 8 106 0 0,18 24 222 0 0,-22-40-475 0 0,-17-32-46 0 0,0-1 35 0 0,-1-1-16 0 0,-3-6-194 0 0,0-1 39 0 0,0 1 13 0 0,0 0 95 0 0,0-1 57 0 0,-1 3 314 0 0,1-2-274 0 0,0 0-96 0 0,0 0-35 0 0,0-1-43 0 0,-1 1-51 0 0,1-1-35 0 0,0 0-52 0 0,0 1-56 0 0,0-1-60 0 0,0 1-67 0 0,0-1-71 0 0,-1 0-77 0 0,1 0-81 0 0,0 0-196 0 0,0 0-121 0 0,0 0-1074 0 0,0 0-1144 0 0</inkml:trace>
  <inkml:trace contextRef="#ctx0" brushRef="#br0" timeOffset="610.75">457 373 9408 0 0,'0'0'273'0'0,"0"0"-5"0"0,1 0-200 0 0,0 0-40 0 0,36-15 283 0 0,70-21 777 0 0,-60 24-700 0 0,-26 8-261 0 0,0 0-38 0 0,1 1-45 0 0,0 0-51 0 0,-10 2-23 0 0,-8 1-20 0 0,0 0-33 0 0,0-1-19 0 0,-1 1-33 0 0,0 0-39 0 0,1-1-44 0 0,0 1-46 0 0,-1-1-43 0 0,1 1-39 0 0,-1-1-34 0 0,2 1-113 0 0,-1-1-34 0 0,9 0-1169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9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328 261 7344 0 0,'0'0'165'0'0,"0"0"22"0"0,-2 0 9 0 0,-14-3-57 0 0,5 1-85 0 0,-1 2-35 0 0,2 0 31 0 0,1 0 89 0 0,-3 0 114 0 0,-5-2 236 0 0,-2 0 65 0 0,7 2-241 0 0,1 0-122 0 0,1 1-92 0 0,-9 2 113 0 0,-13 2 175 0 0,12 0-91 0 0,3 1-13 0 0,1 1 43 0 0,7-2-153 0 0,-3 1 12 0 0,-1 1-50 0 0,-10 10 26 0 0,20-16-154 0 0,1 1 0 0 0,0 0-1 0 0,1 0 1 0 0,-1 0 0 0 0,0 0-1 0 0,0 0 1 0 0,1 0 0 0 0,-1 0-1 0 0,1 1 1 0 0,0-1 0 0 0,0 0-1 0 0,0 1 1 0 0,0-1 0 0 0,0 1-1 0 0,0-1 1 0 0,1 1 0 0 0,-1 0-1 0 0,1-1 1 0 0,0 2-7 0 0,0-2-1 0 0,0 0 0 0 0,0 0-1 0 0,1 0 1 0 0,-1 0 0 0 0,1-1 0 0 0,-1 1 0 0 0,1 0-1 0 0,0 0 1 0 0,0-1 0 0 0,0 1 0 0 0,0-1 0 0 0,0 1-1 0 0,0-1 1 0 0,0 1 0 0 0,1-1 0 0 0,0 2 1 0 0,27 19-94 0 0,-19-15 63 0 0,2 1-12 0 0,0-1-1 0 0,13 6 44 0 0,12 6-18 0 0,18 14-49 0 0,-22-15 79 0 0,-1 2 49 0 0,-13-8 2 0 0,-3-2 88 0 0,-2 1 105 0 0,-12-10-32 0 0,-2 1 20 0 0,0 1-90 0 0,0 1-67 0 0,0 6 50 0 0,0-7-15 0 0,-1 9 234 0 0,-2 0-33 0 0,-8 6 226 0 0,-5-4-118 0 0,-5-4-105 0 0,-2-2-92 0 0,-2-3-78 0 0,1-2-66 0 0,2-1-54 0 0,10-1-33 0 0,2 0-46 0 0,-15-4 71 0 0,17 1-54 0 0,0 0-50 0 0,-1-1-85 0 0,1 1-106 0 0,4 0 86 0 0,0 1-35 0 0,0-1-39 0 0,1 1-42 0 0,1 0-22 0 0,1 0-59 0 0,-2 0-245 0 0,1 0-84 0 0,0 0-65 0 0,0 0-46 0 0,-2-1-1038 0 0,-2-3-1049 0 0</inkml:trace>
  <inkml:trace contextRef="#ctx0" brushRef="#br0" timeOffset="301.46">726 1 9040 0 0,'0'0'200'0'0,"0"2"33"0"0,-5 14-31 0 0,-2 6 36 0 0,4-6-175 0 0,2-3 2 0 0,0 0 104 0 0,1 31 640 0 0,0-34-673 0 0,1-1-43 0 0,3 39 484 0 0,1 5 87 0 0,-1-18-116 0 0,5 27 484 0 0,2-2-48 0 0,-8-38-399 0 0,0 0-1 0 0,0 5-584 0 0,-2-7 309 0 0,2 0-37 0 0,-1 0 68 0 0,1 0-55 0 0,-1 0-48 0 0,-1 0-43 0 0,1 4-10 0 0,-1 0-44 0 0,1 5-16 0 0,-2 14 8 0 0,0-42-68 0 0,0-1 0 0 0,0 0-35 0 0,0 0-38 0 0,0 0-37 0 0,0 0-73 0 0,0 0 35 0 0,0-1-37 0 0,0 1-37 0 0,-1 0-35 0 0,1-1-36 0 0,-1 0-35 0 0,0 0-33 0 0,1 1-35 0 0,-2-2-429 0 0,1 0-130 0 0,-1 0-123 0 0,1 0-120 0 0,-1-1-1035 0 0,-1-1-1230 0 0</inkml:trace>
  <inkml:trace contextRef="#ctx0" brushRef="#br0" timeOffset="836.11">552 427 9792 0 0,'0'0'222'0'0,"0"0"30"0"0,0 0 18 0 0,1 0-117 0 0,-1-1-80 0 0,7-9 26 0 0,3 2 100 0 0,24-13 620 0 0,-20 13-569 0 0,-7 4-171 0 0,0 0-41 0 0,34-20 358 0 0,-24 17-141 0 0,0 0 1 0 0,16-3-256 0 0,11-5 344 0 0,12-3 55 0 0,-5 8-214 0 0,-29 7-93 0 0,0 1 1 0 0,11 2-93 0 0,-10 0 74 0 0,0 2-67 0 0,1 2-76 0 0,-1 2-86 0 0,-1 2-96 0 0,-2 4-104 0 0,-1 2-115 0 0,-3 4-123 0 0,5 11-202 0 0,-7-8 345 0 0,-2-4 174 0 0,-6-9 184 0 0,-1 1 35 0 0,18 30-119 0 0,-11-12 139 0 0,-3-4 118 0 0,-5-12 11 0 0,0 1 42 0 0,0-3 15 0 0,-1 1 36 0 0,1-1 40 0 0,0 1 42 0 0,0 0 46 0 0,0-1 50 0 0,0 1 51 0 0,1-1 56 0 0,-5-8-230 0 0,0 0-84 0 0,1-1-71 0 0,-1 1-58 0 0,1 1-56 0 0,0 2-210 0 0,0-3 186 0 0,-1 1 89 0 0,0-2 25 0 0,0 1 33 0 0,0-1 62 0 0,0 0 57 0 0,0 0 64 0 0,0 0 72 0 0,0 0 77 0 0,0 0 84 0 0,0-1 92 0 0,0 0 98 0 0,0 1-154 0 0,-1-1 52 0 0,-2-10-436 0 0,0 1-41 0 0,-4-11 16 0 0,3 6-96 0 0,0-1-34 0 0,2-17-23 0 0,6 11 40 0 0,-2 13-23 0 0,1-1-1 0 0,0 1 0 0 0,1-1 0 0 0,0 1 0 0 0,0 1 0 0 0,1-1 0 0 0,0 0 1 0 0,1 1-1 0 0,0 0 0 0 0,-1 2-16 0 0,-1 2 0 0 0,1-1 1 0 0,0 0-1 0 0,0 1 0 0 0,3-1 16 0 0,4-4-27 0 0,2 0-69 0 0,-1 0-52 0 0,-6 5 30 0 0,-1 0 1 0 0,1 1-1 0 0,0 0 1 0 0,0 0-1 0 0,3 0 118 0 0,-7 2-192 0 0,0 0 43 0 0,0 0 39 0 0,0 0 33 0 0,5-2-8 0 0,3-1 79 0 0,-6 2-15 0 0,1 0-59 0 0,-2 1-22 0 0,-1-1-53 0 0,1 1-21 0 0,-1 0-50 0 0,0 0-55 0 0,0 0-61 0 0,0 1 6 0 0,-1-1-51 0 0,1 0-53 0 0,0 1-58 0 0,-1-1-61 0 0,1 0-63 0 0,0 1-69 0 0,0 0-71 0 0,3-1-1136 0 0,4 1-1066 0 0</inkml:trace>
  <inkml:trace contextRef="#ctx0" brushRef="#br0" timeOffset="1103.2">1662 312 7400 0 0,'2'3'165'0'0,"-1"1"-63"0"0,2 2-41 0 0,1 3-30 0 0,0 0 1 0 0,-1-3 21 0 0,-1-2 24 0 0,0 1 39 0 0,-1-1 19 0 0,1-1 38 0 0,-1 0 45 0 0,0 0 49 0 0,11 26 2615 0 0,-9-23-2305 0 0,-1 0-48 0 0,0-2-186 0 0,0 1-37 0 0,0-2-44 0 0,-1 1-49 0 0,0-2 322 0 0,-1-2-314 0 0,1 0-41 0 0,-1 0-87 0 0,0 0-56 0 0,1 1-41 0 0,-1 0 20 0 0,1 0 38 0 0,0 1 112 0 0,0 1 87 0 0,0-2-78 0 0,0 1 37 0 0,0-1-292 0 0,-1-1 48 0 0,0 0-19 0 0,0 0-27 0 0,0 0-42 0 0,0 0-21 0 0,0 0-43 0 0,0 0-50 0 0,0 0-56 0 0,0 0-59 0 0,0 0-57 0 0,0 0-49 0 0,0 0-43 0 0,0 0-149 0 0,0 0-42 0 0,0 0-180 0 0,0 0-480 0 0</inkml:trace>
  <inkml:trace contextRef="#ctx0" brushRef="#br0" timeOffset="1267.83">1713 235 7568 0 0,'0'0'166'0'0,"0"0"29"0"0,0 0 14 0 0,2-1-44 0 0,5-1-108 0 0,-2 1-25 0 0,10 0 133 0 0,-9 1-148 0 0,1-1-87 0 0,-4 1-9 0 0,0 0-37 0 0,0-1-40 0 0,0 1-45 0 0,-1-1-196 0 0,1 1-112 0 0,0 0-210 0 0,1 0-480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8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351 104 9072 0 0,'0'0'200'0'0,"-1"-1"33"0"0,-1 0-206 0 0,0-1 1 0 0,0 0-1 0 0,1 1 0 0 0,-1-1 1 0 0,1 0-1 0 0,-1 0 0 0 0,1 0 0 0 0,0 0 1 0 0,0 0-1 0 0,0 0 0 0 0,0-1 1 0 0,0 1-1 0 0,0 0-27 0 0,-5-12 106 0 0,-1 4-64 0 0,2 5-15 0 0,-1 0 52 0 0,1 0 46 0 0,-1 1 40 0 0,-1-2 78 0 0,1 2 40 0 0,-3-1 96 0 0,-4-2 234 0 0,-9 0 388 0 0,14 5-710 0 0,0 1-38 0 0,1 1-79 0 0,0 0-37 0 0,0 0-45 0 0,-1 0-50 0 0,-11 4 128 0 0,2 2-38 0 0,-7 2 4 0 0,20-7-112 0 0,0 1 0 0 0,0 0 0 0 0,-1-1 0 0 0,1 2 0 0 0,0-1 0 0 0,0 0 0 0 0,1 1 0 0 0,-1 0-1 0 0,1 0 1 0 0,-1 0 0 0 0,1 0 0 0 0,-1 1-24 0 0,-4 6 83 0 0,0-1 0 0 0,1 1 0 0 0,0 0 0 0 0,1 1-83 0 0,2-4 18 0 0,1 1 0 0 0,0 0 0 0 0,1-1 1 0 0,0 1-1 0 0,0 0 0 0 0,1 0 0 0 0,0 0 0 0 0,0 5-18 0 0,-1 7 32 0 0,0-5 19 0 0,2-1-1 0 0,-1 0 1 0 0,2 0 0 0 0,0 0-1 0 0,2 5-50 0 0,14 70 276 0 0,-12-69-199 0 0,8 31 420 0 0,9 19-497 0 0,-2-9 238 0 0,-3 2-59 0 0,-16-59-168 0 0,1 0-2 0 0,-1 7 64 0 0,-1-5-42 0 0,0-1-84 0 0,0-2-69 0 0,0 0-95 0 0,0-2-296 0 0,0-1 387 0 0,0 0 14 0 0,0 0-13 0 0,0 0-40 0 0,0 0-9 0 0,0 0-39 0 0,0 0-46 0 0,0 0-51 0 0,0 0-55 0 0,0 0-50 0 0,0 0-46 0 0,0 0-39 0 0,0 0-145 0 0,0 0-38 0 0,0 0-176 0 0,0 0-470 0 0</inkml:trace>
  <inkml:trace contextRef="#ctx0" brushRef="#br0" timeOffset="249.85">1 430 8376 0 0,'0'0'190'0'0,"0"0"28"0"0,2-1 8 0 0,13-3-80 0 0,0 1-77 0 0,0-2-46 0 0,-3 0 0 0 0,1 1 40 0 0,29-6 240 0 0,-17 4-136 0 0,-9 2-106 0 0,-4 0-68 0 0,16-1 154 0 0,-18 4-161 0 0,-3 0-49 0 0,0 0-59 0 0,0 0-71 0 0,0 0-83 0 0,-4 0 60 0 0,0 0-37 0 0,3 0-346 0 0,1-1-246 0 0,4 0-563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7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7424 0 0,'2'0'166'0'0,"3"2"16"0"0,0 1-44 0 0,6 0 26 0 0,1 1-103 0 0,16 4-62 0 0,-17-6 76 0 0,-3-1 48 0 0,0 0 78 0 0,1-1 94 0 0,0 0 111 0 0,-8 0-376 0 0,5 0 290 0 0,1 0-46 0 0,4 0 111 0 0,12-4 407 0 0,-15 1-506 0 0,-1 0 54 0 0,3-3-250 0 0,-2-2 66 0 0,-6 6-93 0 0,-1 0 0 0 0,1 0-1 0 0,-1 0 1 0 0,1-1 0 0 0,-1 1-1 0 0,0 0 1 0 0,0-1 0 0 0,0 1 0 0 0,0-1-1 0 0,-1 1 1 0 0,2-4-63 0 0,-2-9 241 0 0,-1 6-152 0 0,-1 1-56 0 0,2 6-32 0 0,-1 1 1 0 0,1-1 0 0 0,-1 1 0 0 0,0 0-1 0 0,1-1 1 0 0,-1 1 0 0 0,0 0 0 0 0,0-1-1 0 0,0 1 1 0 0,1 0 0 0 0,-1 0 0 0 0,-1 0 0 0 0,1 0-1 0 0,0 0 1 0 0,0 0 0 0 0,0 0 0 0 0,0 0-1 0 0,-1 1 1 0 0,1-1 0 0 0,0 0 0 0 0,-1 1-1 0 0,1-1 1 0 0,-1 1 0 0 0,1-1-2 0 0,-1 1 1 0 0,1 0 0 0 0,-1 0-1 0 0,0 0 1 0 0,1 1 0 0 0,-1-1 0 0 0,1 0 0 0 0,-1 1 0 0 0,1-1 0 0 0,-1 1-1 0 0,1-1 1 0 0,-1 1 0 0 0,1 0 0 0 0,0 0 0 0 0,-1-1 0 0 0,1 1-1 0 0,0 0 1 0 0,0 0 0 0 0,-1 0 0 0 0,1 1 0 0 0,0-1 0 0 0,0 0 0 0 0,0 0-1 0 0,0 1 1 0 0,0 0-1 0 0,-8 10-19 0 0,2 1 0 0 0,0 0 0 0 0,0 0 0 0 0,1 0-1 0 0,-1 3 20 0 0,-2 13 22 0 0,3 1 66 0 0,6-27-49 0 0,-1 0 1 0 0,1 0-1 0 0,0 0 1 0 0,0-1-1 0 0,1 1 1 0 0,-1 0-1 0 0,0 0 0 0 0,1 0 1 0 0,0 1-40 0 0,0-1 43 0 0,1 1 0 0 0,-1-1 0 0 0,1 0 0 0 0,0 1 0 0 0,0-1 1 0 0,0 0-1 0 0,0 0 0 0 0,0 0 0 0 0,1-1 0 0 0,1 3-43 0 0,2 0 103 0 0,-1 0 1 0 0,2-1-1 0 0,-1 0 0 0 0,6 4-103 0 0,14 5 325 0 0,-20-11-291 0 0,-1 0 1 0 0,1-1-1 0 0,0 1 1 0 0,0-1 0 0 0,0-1-1 0 0,0 1 1 0 0,1-1 0 0 0,-1 0-1 0 0,0 0 1 0 0,0 0 0 0 0,3-2-35 0 0,10-1 44 0 0,0-2-61 0 0,-1-1-79 0 0,0 0-99 0 0,-6 0-175 0 0,-2-1 69 0 0,-3 3 109 0 0,6-3-262 0 0</inkml:trace>
  <inkml:trace contextRef="#ctx0" brushRef="#br0" timeOffset="299.57">545 1 7920 0 0,'0'0'148'0'0,"0"0"-60"0"0,2 0-41 0 0,2 0 2 0 0,-2 1-4 0 0,0 0 132 0 0,1 1-48 0 0,-1 1-43 0 0,0 0-33 0 0,1 3-25 0 0,4 10-79 0 0,-6-12 81 0 0,-1 0 54 0 0,2 10 438 0 0,1-1-33 0 0,1 0-37 0 0,1 1-45 0 0,-1-2-71 0 0,-1 0-46 0 0,0 0-51 0 0,0 1-55 0 0,5 58 693 0 0,-1-9 1080 0 0,-2 41-1957 0 0,-5-90 349 0 0,1 0 0 0 0,3 10-349 0 0,1 15 612 0 0,-2-18-258 0 0,2 0-74 0 0,2 5 5 0 0,-6-18-194 0 0,1 0 0 0 0,0 0 0 0 0,0 0 0 0 0,1 0 0 0 0,-1-1 0 0 0,2 1 0 0 0,-1-1 0 0 0,1 0 0 0 0,0 0 0 0 0,0 0 0 0 0,0 0 0 0 0,1-1 0 0 0,4 4-91 0 0,-8-8 88 0 0,1 0-7 0 0,0-1-281 0 0,1 1 85 0 0,-1-1 73 0 0,1 0 61 0 0,-1 0 47 0 0,1 0 35 0 0,10-1 500 0 0,-9 0-493 0 0,0 0-94 0 0,-2 0-64 0 0,0 0-52 0 0,0 0-60 0 0,0 0-66 0 0,1 0-98 0 0,-1-1-92 0 0,0 1-103 0 0,0-1-110 0 0,0 0-118 0 0,-2 1 327 0 0,1 0-34 0 0,0 0-33 0 0,0 0-35 0 0,-1 0-37 0 0,1-1-37 0 0,1-3-1499 0 0,1-4-1184 0 0</inkml:trace>
  <inkml:trace contextRef="#ctx0" brushRef="#br0" timeOffset="570.04">442 425 9168 0 0,'0'0'227'0'0,"0"0"-95"0"0,1 0-70 0 0,3-2-9 0 0,-2 1 6 0 0,31-13 9 0 0,-2 1-35 0 0,54-17-13 0 0,-46 16 18 0 0,2-1 70 0 0,-28 10-134 0 0,-1 1 35 0 0,29-11 115 0 0,-23 9-100 0 0,3-1-81 0 0,-10 4-30 0 0,0 0-50 0 0,1-1-59 0 0,-1 1-66 0 0,-7 2 41 0 0,0 0-37 0 0,5-2-349 0 0,1 1-247 0 0,5-2-566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1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28 7688 0 0,'0'0'166'0'0,"0"0"29"0"0,0 0 14 0 0,0-1-55 0 0,-1 0-84 0 0,0-7-65 0 0,-2 4 73 0 0,-1 1 442 0 0,-1 0-56 0 0,-1 0-52 0 0,0 1-49 0 0,-1 1-45 0 0,0 0-42 0 0,0 1-36 0 0,0 0-35 0 0,-5 1 63 0 0,0 0-61 0 0,-1 2-19 0 0,-5 1 26 0 0,15-4-197 0 0,-1 1 11 0 0,0 0 1 0 0,0 1 0 0 0,1-1 0 0 0,-1 0 0 0 0,0 1 0 0 0,1 0 0 0 0,-1 0 0 0 0,0 1-29 0 0,-9 4 66 0 0,11-6-52 0 0,0 0 1 0 0,0 0-1 0 0,-1 1 0 0 0,1-1 1 0 0,0 0-1 0 0,0 1 1 0 0,0 0-1 0 0,-1 1-14 0 0,-5 7 7 0 0,-13 17-3 0 0,20-25-4 0 0,0 0 0 0 0,0 0 0 0 0,0 0 0 0 0,0 1 0 0 0,0-1 0 0 0,1 0 0 0 0,-1 0 0 0 0,1 1 0 0 0,0-1 0 0 0,0 0 0 0 0,-1 1 0 0 0,2-1 0 0 0,-1 2 0 0 0,3 14 8 0 0,-2-15-15 0 0,1 1 0 0 0,-1-1 0 0 0,1 1 0 0 0,-1-1 0 0 0,1 0 0 0 0,0 1 0 0 0,0-1 0 0 0,0 0 1 0 0,1 0-1 0 0,-1 0 0 0 0,3 1 7 0 0,12 10-4 0 0,57 28-59 0 0,-2 0 62 0 0,-14-9 0 0 0,-32-20 7 0 0,-1 2 1 0 0,6 5-7 0 0,3 7 99 0 0,-14-9 4 0 0,-10-9-16 0 0,-7-6 133 0 0,-1 1-89 0 0,-1 0-54 0 0,0 1-30 0 0,-1-2 51 0 0,2 7 90 0 0,-1-1 62 0 0,-4 0 108 0 0,-4 2 233 0 0,-5-3-27 0 0,2-4-252 0 0,2-1-118 0 0,-2 0-79 0 0,-22 3 41 0 0,26-5-128 0 0,0 0-1 0 0,0-1 0 0 0,0 0 1 0 0,0 0-1 0 0,0-1 1 0 0,0 0-1 0 0,0 0 0 0 0,0 0 1 0 0,0-1-1 0 0,0 0 1 0 0,-3-1-28 0 0,2 0-59 0 0,-1-1 52 0 0,-2 0 54 0 0,-15-8 129 0 0,18 7-154 0 0,1 1-35 0 0,1-1-35 0 0,0 1-40 0 0,1-2-48 0 0,0 1-56 0 0,2-1-62 0 0,0-1-69 0 0,0 0-76 0 0,2 0-85 0 0,0 6 238 0 0,0-1-34 0 0,0 0-372 0 0,0 0 95 0 0,0 0-46 0 0,0-3-705 0 0,0-1-550 0 0,0-3-1048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15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1 7248 0 0,'0'0'209'0'0,"0"0"71"0"0,0 0 149 0 0,0 0 62 0 0,0 0 12 0 0,2 2-37 0 0,10 11-124 0 0,-9-9-251 0 0,-1 0 1 0 0,1 0 0 0 0,0 0 0 0 0,-1 1 0 0 0,0-1 0 0 0,0 1-1 0 0,1 2-91 0 0,1 10 302 0 0,-1 10 132 0 0,1 1-70 0 0,2 15 98 0 0,10 58 490 0 0,-8-67-539 0 0,-4-12 384 0 0,1 20-797 0 0,-2-17 343 0 0,1 0 44 0 0,-2-4-23 0 0,0 0-52 0 0,-1 3-45 0 0,3-2-117 0 0,0 8 50 0 0,1 2 50 0 0,-4-29-207 0 0,0 1 0 0 0,0 0-1 0 0,-1 0 1 0 0,1 0-1 0 0,-1 0 1 0 0,0 0-1 0 0,-1 3-42 0 0,1 12 201 0 0,0-17-188 0 0,0-2-43 0 0,0 0-60 0 0,0 0-124 0 0,0 0-223 0 0,0 0 240 0 0,0 0-24 0 0,0 0-61 0 0,0 0 96 0 0,0 0-34 0 0,0 0-37 0 0,0 0-35 0 0,0 0-386 0 0,0 0 100 0 0,0 0-48 0 0,0 0-729 0 0,0 0-571 0 0,0 0-1084 0 0</inkml:trace>
  <inkml:trace contextRef="#ctx0" brushRef="#br0" timeOffset="658.68">4 436 7800 0 0,'0'0'174'0'0,"0"0"29"0"0,0 0 13 0 0,-1 0-31 0 0,-1 3-90 0 0,2-2-2 0 0,-1-1 105 0 0,1 0 167 0 0,0 0 10 0 0,3 1-115 0 0,0-1-83 0 0,0 1-65 0 0,-1 1-47 0 0,8 1 43 0 0,-5-2 0 0 0,3-1 46 0 0,0-1 0 0 0,1 0 0 0 0,7-2-154 0 0,44-15 536 0 0,-15 3-178 0 0,67-21 98 0 0,-38 7-233 0 0,-14 3-129 0 0,-1-1-115 0 0,-45 21-71 0 0,15-11-56 0 0,-20 11 58 0 0,0 1-50 0 0,-2 0-18 0 0,0 1-51 0 0,0 0-57 0 0,0-1-68 0 0,4-4-282 0 0,-2 2 197 0 0,-4 3 50 0 0,-1 2-23 0 0,-1 1-97 0 0,-2 1-79 0 0,-1 0 238 0 0,0 0 145 0 0,0 0-41 0 0,1-1 102 0 0,1 1 68 0 0,3-2 33 0 0,-4 2-28 0 0,0 0-29 0 0,0 0-48 0 0,0-1-60 0 0,-1 1-69 0 0,1 11 380 0 0,2 2 0 0 0,2 6 27 0 0,-6-5 15 0 0,-4 36 495 0 0,6 2 96 0 0,2-1 75 0 0,3 1 52 0 0,-2-5-38 0 0,-2-31-573 0 0,2 8 239 0 0,0 5 107 0 0,-3-11-270 0 0,0-10-238 0 0,1 0 43 0 0,0 0 39 0 0,0 1 38 0 0,2 7 286 0 0,-1-1 106 0 0,-3 0 90 0 0,-3 0 76 0 0,2-14-362 0 0,-1-2-97 0 0,1-2-80 0 0,-1-1-64 0 0,0-1-22 0 0,0-7 132 0 0,5-26-73 0 0,1 19-165 0 0,2-1-48 0 0,1-1 46 0 0,-1-2-68 0 0,-1 6-40 0 0,0 0-35 0 0,8-16-186 0 0,3 2-125 0 0,-12 26 271 0 0,-1 0 0 0 0,1 0 0 0 0,0 1 0 0 0,4-4 128 0 0,0 1-125 0 0,-1 1-1 0 0,1 0 1 0 0,0 1-1 0 0,0 0 0 0 0,8-4 126 0 0,-12 7-53 0 0,0 1-1 0 0,1-1 1 0 0,-1 1-1 0 0,0 0 1 0 0,1 0-1 0 0,-1 0 1 0 0,1 1-1 0 0,-1 0 1 0 0,1 0-1 0 0,-1 0 1 0 0,1 0-1 0 0,-1 0 1 0 0,2 1 53 0 0,-1 3-163 0 0,15 17 6 0 0,1 2 44 0 0,-2 5 47 0 0,-12-13 14 0 0,0 0 0 0 0,1 8 52 0 0,-2-7-7 0 0,-2 0 1 0 0,1 8 6 0 0,-1 5 69 0 0,-4-22-88 0 0,0-6-30 0 0,0-1-79 0 0,0 0-81 0 0,0 0 58 0 0,0 0-34 0 0,0 0-39 0 0,0 0-37 0 0,0 0-355 0 0,0 0 82 0 0,0 0-49 0 0,0 0-690 0 0,0 0-544 0 0,0 0-1035 0 0</inkml:trace>
  <inkml:trace contextRef="#ctx0" brushRef="#br0" timeOffset="990.2">1127 536 4480 0 0,'2'0'132'0'0,"4"-1"-242"0"0,0 1 44 0 0,0 0 43 0 0,1-1 39 0 0,-1 1 36 0 0,0-1 34 0 0,6-1 177 0 0,0 0 76 0 0,-1-1 71 0 0,8-3 392 0 0,11-6 619 0 0,-17 5-847 0 0,-1-1-52 0 0,-1 0-95 0 0,-1 1-158 0 0,10-10 542 0 0,-13 7-548 0 0,7-7 157 0 0,0 3-45 0 0,4-5 7 0 0,-9 8-244 0 0,-2-1-41 0 0,-6 10-80 0 0,-1 1-3 0 0,1 0 0 0 0,0 0 0 0 0,-1 0-1 0 0,1 0 1 0 0,-1-1 0 0 0,1 1 0 0 0,-1 0 0 0 0,0 0 0 0 0,1 0 0 0 0,-1 0-1 0 0,0 0 1 0 0,0-1 0 0 0,0 1 0 0 0,0 0 0 0 0,0 0 0 0 0,0 0 0 0 0,0 0-1 0 0,0-1 1 0 0,0 1 0 0 0,-1 0 0 0 0,1 0 0 0 0,0 0 0 0 0,-1-1-14 0 0,1 1 7 0 0,-1 0 8 0 0,1 1 0 0 0,0-1 0 0 0,-1 0 0 0 0,1 1 0 0 0,0-1 0 0 0,-1 0 1 0 0,1 1-1 0 0,-1-1 0 0 0,1 1 0 0 0,-1-1 0 0 0,1 1 0 0 0,-1-1 0 0 0,1 1 0 0 0,-1-1 0 0 0,1 1 0 0 0,-1-1 0 0 0,0 1 1 0 0,0-1-16 0 0,-11 1 247 0 0,7 0-179 0 0,-4 2 114 0 0,-3 4-33 0 0,-3 5-6 0 0,13-9-118 0 0,0 0-1 0 0,0 0 0 0 0,0 1 0 0 0,0-1 1 0 0,0 0-1 0 0,0 1 0 0 0,0 0-24 0 0,-16 27 148 0 0,12-23-117 0 0,1 1 0 0 0,1 0 0 0 0,-1 0 0 0 0,0 5-31 0 0,0 8 76 0 0,3-9 68 0 0,1 1-1 0 0,1-1 0 0 0,0 0 0 0 0,1 1 1 0 0,0 3-144 0 0,0-12 46 0 0,0 0 0 0 0,0 0 0 0 0,1 0 0 0 0,-1 0 0 0 0,1 0 0 0 0,0-1-1 0 0,0 1 1 0 0,0 0 0 0 0,2 1-46 0 0,-2-2 37 0 0,1 1-1 0 0,1-1 1 0 0,-1 0-1 0 0,0 0 1 0 0,1 0 0 0 0,0 1-37 0 0,26 14 128 0 0,-17-12-13 0 0,0-1 0 0 0,1 0-1 0 0,-1-1 1 0 0,12 2-115 0 0,4 0 101 0 0,1-2-93 0 0,-16-3-51 0 0,1 0-37 0 0,-1 1-41 0 0,0-1-47 0 0,-6-1 92 0 0,-4 0-3 0 0,1 0-21 0 0,-1 0-40 0 0,-1 0-15 0 0,1 0-41 0 0,-1 0-47 0 0,1 0-52 0 0,0-1-57 0 0,-1 1-51 0 0,1 0-48 0 0,0-1-40 0 0,1 1-144 0 0,0-1-40 0 0,1 1-175 0 0,3-1-468 0 0,-9 1 1301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8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9328 0 0,'0'0'208'0'0,"0"0"33"0"0,-1 2 15 0 0,-2 6-193 0 0,0 0 0 0 0,1 1 0 0 0,0-1 0 0 0,-1 4-63 0 0,-1 38 353 0 0,4-24-129 0 0,2 0 35 0 0,1-2 40 0 0,1 0 42 0 0,2 21 301 0 0,0-7-110 0 0,-2-14-235 0 0,1-2 18 0 0,-1-1-41 0 0,14 58 603 0 0,-7-45-459 0 0,-2-1-139 0 0,2 3 46 0 0,-2 0 57 0 0,-1-5 1 0 0,0-13-29 0 0,-7-17-195 0 0,-1 1-51 0 0,1-1 98 0 0,-1 0 37 0 0,1-1 396 0 0,0-2-250 0 0,0 1-255 0 0,-1-1-58 0 0,0 1-65 0 0,0 0-36 0 0,0 0-40 0 0,-1 0-44 0 0,0-7 162 0 0,0-1 0 0 0,1 1 0 0 0,0-1 0 0 0,0 1 0 0 0,2-9-53 0 0,0 1 62 0 0,2-1 0 0 0,0 1 0 0 0,1 0 0 0 0,3-7-62 0 0,-5 16-45 0 0,0 0 0 0 0,1-1 0 0 0,0 1 0 0 0,0 1 0 0 0,1-1 0 0 0,0 0 0 0 0,0 1 0 0 0,1 0 0 0 0,-1 1 0 0 0,1-1 0 0 0,0 1 0 0 0,1 0 0 0 0,-1 0 0 0 0,5-1 45 0 0,-7 4-23 0 0,0-1 0 0 0,1 2 0 0 0,-1-1 1 0 0,1 0-1 0 0,0 1 0 0 0,-1 0 0 0 0,1 0 0 0 0,0 0 1 0 0,0 1-1 0 0,-1-1 0 0 0,3 1 23 0 0,-3 1-12 0 0,0-1 0 0 0,1 1 0 0 0,-1 0 0 0 0,0 0-1 0 0,0 0 1 0 0,0 0 0 0 0,0 1 0 0 0,0 0 0 0 0,0 0 0 0 0,0 0 0 0 0,0 0 0 0 0,-1 0-1 0 0,3 3 13 0 0,2 2-29 0 0,-1-1 0 0 0,0 2 0 0 0,0-1 0 0 0,-1 1 0 0 0,0 0 0 0 0,0 0 0 0 0,-1 0 0 0 0,2 6 29 0 0,10 25-49 0 0,-11-16 57 0 0,-2-1 35 0 0,-3 0 40 0 0,-2 0 48 0 0,-4-5 8 0 0,-4-2 54 0 0,-1 1-18 0 0,10-15-170 0 0,-1-1-66 0 0,1 0-92 0 0,0 0-201 0 0,0 0-362 0 0,0 0-40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7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 5520 0 0,'0'0'158'0'0,"0"-2"-4"0"0,1-1-75 0 0,0 0-55 0 0,11-14-159 0 0,-8 12 182 0 0,-1 2 21 0 0,-1 1 37 0 0,1-1 122 0 0,0 0 106 0 0,-1 2-121 0 0,-1 0 33 0 0,1 0 36 0 0,-1 1 37 0 0,0-1 647 0 0,-1 1-552 0 0,1 0-66 0 0,-1-1-58 0 0,1 1-51 0 0,0-1 66 0 0,0 0-91 0 0,4-1 251 0 0,-4 1-335 0 0,0 1 37 0 0,0-1 52 0 0,0 1 61 0 0,-1 0 73 0 0,1 0 87 0 0,6 7-387 0 0,-1 2 46 0 0,0 13 195 0 0,-5-9 68 0 0,0 0-1 0 0,-1 12-360 0 0,-1-10 214 0 0,1 54 282 0 0,1 79 466 0 0,5-95-492 0 0,-3-30-232 0 0,0 1 43 0 0,-2-14-171 0 0,1 0-1 0 0,0-1 1 0 0,1 1 0 0 0,0 0-110 0 0,6 22 262 0 0,-6-16-235 0 0,4 8-41 0 0,0 2 24 0 0,-3-9 70 0 0,-2-3 64 0 0,-1-1 92 0 0,-1-11-106 0 0,0-1-208 0 0,0-1 38 0 0,0 0 58 0 0,1 1 88 0 0,0 0 241 0 0,-1 0-275 0 0,0-1-43 0 0,1 1-73 0 0,0-1-108 0 0,-1 1 16 0 0,0-1-42 0 0,1 0-48 0 0,-1 0-50 0 0,0 0-56 0 0,1 0-58 0 0,-1 0-63 0 0,0 0-67 0 0,1-1-84 0 0,0 0-114 0 0,0 1-94 0 0,0-1-74 0 0,1 0-119 0 0,0-1-564 0 0</inkml:trace>
  <inkml:trace contextRef="#ctx0" brushRef="#br0" timeOffset="288.75">345 396 6896 0 0,'0'0'200'0'0,"0"0"-25"0"0,1 1-103 0 0,0 0-69 0 0,4 3-70 0 0,-3-2 110 0 0,0 0 42 0 0,-1-1 59 0 0,0 0 70 0 0,0 0 85 0 0,5 6 456 0 0,1 0-44 0 0,1 3 59 0 0,1 0-60 0 0,0 0-63 0 0,-1 1-60 0 0,-1 0-63 0 0,0 1-60 0 0,-3-1-62 0 0,-1 0-62 0 0,-2-7-258 0 0,-1-2-35 0 0,0 3 24 0 0,0 1 32 0 0,0-2-4 0 0,0 3 43 0 0,0-5-329 0 0,0 0 80 0 0,0 0 70 0 0,0-1 57 0 0,0 2 122 0 0,-1 1 373 0 0,1-3-395 0 0,0 0-97 0 0,0-1-61 0 0,0 0-39 0 0,0 0-45 0 0,-1 0-48 0 0,1 1-143 0 0,0-1-108 0 0,-1 0-121 0 0,1 0 222 0 0,0 0-34 0 0,0 1-142 0 0,0-1-61 0 0,-1 0-62 0 0,1 0-66 0 0,-1 1-1200 0 0,-2 1-659 0 0</inkml:trace>
  <inkml:trace contextRef="#ctx0" brushRef="#br0" timeOffset="560.17">340 155 7248 0 0,'0'0'209'0'0,"-1"-1"-5"0"0,-3-2-165 0 0,-3-2-37 0 0,-1-1 7 0 0,4 3 48 0 0,4 3 46 0 0,0-1 116 0 0,-2 1 52 0 0,2 0-100 0 0,-1 0-86 0 0,0 0-38 0 0,0 0 16 0 0,0 0 11 0 0,0 0 91 0 0,1 0-36 0 0,-1 0 38 0 0,1 0 35 0 0</inkml:trace>
  <inkml:trace contextRef="#ctx0" brushRef="#br0" timeOffset="841.53">908 86 7512 0 0,'0'0'166'0'0,"0"0"29"0"0,0 0 13 0 0,-1-1-35 0 0,-5-8 1 0 0,4 8-101 0 0,1 0 44 0 0,-11-5 510 0 0,0 2-110 0 0,-1 1-97 0 0,0 1-83 0 0,-1 2-70 0 0,0 0-58 0 0,-14 2 89 0 0,-7 0 9 0 0,26-2-175 0 0,0 0 0 0 0,0 1 0 0 0,0 1 0 0 0,-3 0-132 0 0,-19 8 290 0 0,7 3-140 0 0,13-6-120 0 0,0 2-36 0 0,9-7 13 0 0,0 0 0 0 0,0 0 1 0 0,0 0-1 0 0,1 1 0 0 0,-1-1 0 0 0,1 0 1 0 0,-1 1-1 0 0,0 2-7 0 0,1-2 0 0 0,0 0 1 0 0,0 0-1 0 0,0 0 0 0 0,1 0 0 0 0,-1 0 1 0 0,1 0-1 0 0,0 0 0 0 0,0 0 1 0 0,0 0-1 0 0,0 0 0 0 0,0 1 0 0 0,1-1 1 0 0,-1 0-1 0 0,1 0 0 0 0,0 0 1 0 0,0 0-1 0 0,0 0 0 0 0,0-1 0 0 0,1 1 1 0 0,0 0-1 0 0,32 51 14 0 0,-7-18 124 0 0,7 6-138 0 0,-20-27-60 0 0,2-1 110 0 0,1 0 88 0 0,0-1 61 0 0,1 1 582 0 0,17 16-781 0 0,-32-27-53 0 0,1 2 39 0 0,0-1 67 0 0,-1 1 51 0 0,0 0 39 0 0,-3-5-123 0 0,0 1 0 0 0,0 0 1 0 0,0 0-1 0 0,0-1 0 0 0,0 1 0 0 0,0 0 0 0 0,-1 0 1 0 0,1-1-1 0 0,0 1 0 0 0,0 0 0 0 0,0 0 0 0 0,-1-1 1 0 0,1 1-1 0 0,0 0 0 0 0,-1-1 0 0 0,1 1 0 0 0,-1 0 1 0 0,1-1-1 0 0,-1 1 0 0 0,1-1 0 0 0,-1 1 0 0 0,1-1 1 0 0,-1 1-1 0 0,1-1 0 0 0,-1 1 0 0 0,0-1 0 0 0,1 0 1 0 0,-1 1-1 0 0,0-1 0 0 0,0 0 0 0 0,1 1 0 0 0,-1-1 1 0 0,0 0-21 0 0,-28 11 376 0 0,14-9-231 0 0,0-1-40 0 0,-1-1-44 0 0,1-2-51 0 0,-1-1-59 0 0,1-2-65 0 0,-15-1-93 0 0,16 3 70 0 0,0 0-50 0 0,0-2-66 0 0,2-1-81 0 0,-1-1 19 0 0,7 4 146 0 0,-2-1-113 0 0,4 2 97 0 0,0 0-36 0 0,1 0-41 0 0,-1 0-48 0 0,1 0-51 0 0,0 0-58 0 0,3 1 120 0 0,-1 1-41 0 0,0-2-445 0 0,0 1-296 0 0,0-1-698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23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561 253 7920 0 0,'0'2'174'0'0,"-2"5"25"0"0,1 1-49 0 0,0 0-41 0 0,0 0-34 0 0,1 3-15 0 0,2 20 15 0 0,0-18-17 0 0,0-1 42 0 0,0-1 66 0 0,0 2 114 0 0,-1-6-93 0 0,0-1 36 0 0,0 0 38 0 0,0 0 43 0 0,0 1 45 0 0,-1-1 49 0 0,1 4 40 0 0,1 0-49 0 0,2 11 283 0 0,2 13 293 0 0,-2-7-185 0 0,-1-7-199 0 0,1-5-33 0 0,0-2 79 0 0,-3-11-165 0 0,-1-5 20 0 0,0 1-47 0 0,1-1-44 0 0,-1 0-43 0 0,1 0-39 0 0,0-1-38 0 0,-1 1-35 0 0,1-1-33 0 0,2-5 111 0 0,0 0-107 0 0,0-1-88 0 0,0 0-71 0 0,1-1-56 0 0,7-21-162 0 0,-6 19 132 0 0,0 2 72 0 0,-1 1 97 0 0,-1 3-232 0 0,0 0-1 0 0,0 0 1 0 0,1 1 0 0 0,0-1-1 0 0,0 1 1 0 0,1 0-1 0 0,1-2 102 0 0,-2 5-81 0 0,-1-1 0 0 0,1 1 0 0 0,-1 0-1 0 0,1 1 1 0 0,0-1 0 0 0,0 1-1 0 0,5-2 82 0 0,-8 3-6 0 0,0 1-1 0 0,0-1 1 0 0,0 1-1 0 0,1 0 1 0 0,-1 0-1 0 0,0 0 1 0 0,0 0-1 0 0,1 0 1 0 0,-1 0-1 0 0,0 0 1 0 0,0 0-1 0 0,0 0 1 0 0,1 0-1 0 0,-1 1 0 0 0,0-1 1 0 0,0 0-1 0 0,0 1 1 0 0,0-1-1 0 0,0 1 1 0 0,0 0-1 0 0,1 0 7 0 0,21 18-145 0 0,-15-11 53 0 0,-5-6 70 0 0,-1 0-1 0 0,1 1 1 0 0,-1 0 0 0 0,0-1 0 0 0,0 1 0 0 0,0 0 0 0 0,0 1 22 0 0,10 24-110 0 0,-5 3 42 0 0,-2-2 34 0 0,-5-25 31 0 0,1 2-28 0 0,1 5 26 0 0,0 0 52 0 0,6 23 217 0 0,-2-18-176 0 0,-3-8-83 0 0,2-1-35 0 0,1 2-81 0 0,2-2-96 0 0,-7-6 21 0 0,0 0 35 0 0,2-1-67 0 0,1 1 83 0 0,4-2-92 0 0,-6 1 126 0 0,0 0-40 0 0,0 0 0 0 0,-1 0-36 0 0,0 0-43 0 0,0-1-49 0 0,0 1 1 0 0,1 0-36 0 0,0 0-402 0 0,0 0 104 0 0,0 0-51 0 0,1 0-761 0 0,2-1-591 0 0,3-1-1130 0 0,-8 2 3129 0 0</inkml:trace>
  <inkml:trace contextRef="#ctx0" brushRef="#br0" timeOffset="3000.45">366 1 5456 0 0,'0'0'158'0'0,"0"0"-38"0"0,0 0-5 0 0,0 0 42 0 0,0 0 134 0 0,0 0 246 0 0,0 0 21 0 0,0 0-182 0 0,0 0-121 0 0,1 0-104 0 0,-1 0-83 0 0,1 0-75 0 0,2 0-250 0 0,-2 0 206 0 0,-1 0 70 0 0,1 0 33 0 0,-1 0 41 0 0,1 0 48 0 0,-1 0 57 0 0,0 0 63 0 0,0 0 70 0 0,0 0 76 0 0,0 0 82 0 0,0 0 91 0 0,0 0 96 0 0,0 0 104 0 0,-16 5-446 0 0,0 0-51 0 0,-8 2 55 0 0,-31 5 393 0 0,42-9-575 0 0,0-1-34 0 0,-11 3 42 0 0,3 0-81 0 0,-29 10 48 0 0,39-12-101 0 0,-15 6 80 0 0,9-3-74 0 0,6-3-24 0 0,9-2-8 0 0,0-1 0 0 0,0 1 0 0 0,0 0-1 0 0,0-1 1 0 0,0 1 0 0 0,0 0 0 0 0,0 0 0 0 0,1 0 0 0 0,-1 1 0 0 0,0-1 0 0 0,0 0 0 0 0,1 1 0 0 0,-1-1-1 0 0,1 1 1 0 0,-1-1 0 0 0,1 1-4 0 0,-1 1 42 0 0,0-2-28 0 0,-4 11-16 0 0,5-9 2 0 0,1 0 0 0 0,-1 0 0 0 0,0 0 0 0 0,1 0 0 0 0,-1 0 0 0 0,1 0 0 0 0,0 0 0 0 0,0 0 0 0 0,0 0 0 0 0,0 0 0 0 0,1 0 0 0 0,-1 0 0 0 0,1 0 0 0 0,0 0 0 0 0,0 0 0 0 0,0 0 0 0 0,1 2 0 0 0,5 21 0 0 0,-1 5 20 0 0,0-1 37 0 0,-2-5-31 0 0,0 11 143 0 0,0 17-169 0 0,-5-15 32 0 0,-3 9 26 0 0,-7 29 144 0 0,6-43-142 0 0,-1-4 56 0 0,-6 15 161 0 0,4-11-60 0 0,3-11-105 0 0,1-3-54 0 0,1-1-44 0 0,1-8 14 0 0,0 11 112 0 0,-5 7 184 0 0,6-26-219 0 0,1-2-1 0 0,0 0 0 0 0,1 2-52 0 0,0 0 85 0 0,1 1 56 0 0,5 2 325 0 0,-3-3-265 0 0,-2-1-173 0 0,0 0-49 0 0,-1 0-57 0 0,1-1-68 0 0,17 2 23 0 0,0-7 62 0 0,-11 2 29 0 0,0-2 0 0 0,0 1 0 0 0,3-3-20 0 0,12-7 4 0 0,-10 7 31 0 0,0 0-88 0 0,-1-1-68 0 0,1 1-56 0 0,14-5-292 0 0,-16 6 246 0 0,0-1-54 0 0,12-6-351 0 0,-20 12 575 0 0,0 0-113 0 0,-2 0 35 0 0,1 1-37 0 0,-1-1-39 0 0,0 0-41 0 0,0 1-45 0 0,1-1-47 0 0,-1 0-49 0 0,0 1-52 0 0,0-1-56 0 0,0 0-57 0 0,1 0-61 0 0,-1 0-63 0 0,2 0-1214 0 0,3-1-1066 0 0</inkml:trace>
  <inkml:trace contextRef="#ctx0" brushRef="#br0" timeOffset="3262.69">29 593 8576 0 0,'0'0'197'0'0,"0"0"24"0"0,0 0 17 0 0,0 0 10 0 0,0 0 34 0 0,3-2 20 0 0,10-5-198 0 0,0-1 68 0 0,3 0 75 0 0,22-11 391 0 0,-23 13-442 0 0,-4 2-76 0 0,0 0-33 0 0,0-1-42 0 0,0 1-48 0 0,2 0-68 0 0,0 0-79 0 0,-1 0-92 0 0,1 0-101 0 0,-1 0-111 0 0,1 1-123 0 0,-7 1 240 0 0,0 1-35 0 0,0-1-36 0 0,1 1-36 0 0,8-2-926 0 0,10-1-784 0 0,-25 4 2126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30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7368 0 0,'0'0'165'0'0,"0"0"22"0"0,0 0 10 0 0,0 0-58 0 0,0 0-17 0 0,0 0 37 0 0,0 0 128 0 0,0 0 235 0 0,0 0 20 0 0,0 0-226 0 0,0 0-135 0 0,0 0-39 0 0,0 0 19 0 0,0 2 60 0 0,0 13 61 0 0,1 1-33 0 0,2 15 160 0 0,3 8-43 0 0,-1-11-156 0 0,0 1-33 0 0,5 25 125 0 0,3 5 50 0 0,-7-32 208 0 0,3 24-560 0 0,4 34 581 0 0,-4-30 150 0 0,-2 9-731 0 0,-6-50-9 0 0,0 0 48 0 0,1 8 89 0 0,-1-1 57 0 0,3 22 231 0 0,-2-15-192 0 0,-1-4-127 0 0,0-12-92 0 0,0 0-36 0 0,0 7-113 0 0,-1-9 23 0 0,0 0-37 0 0,1 0-39 0 0,-1 0-43 0 0,0 0-45 0 0,0 0-47 0 0,0-10-733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32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72 7512 0 0,'0'0'166'0'0,"0"0"29"0"0,0 0 13 0 0,0 0-69 0 0,0 0-17 0 0,0 0 41 0 0,-1-1 133 0 0,-11-6 499 0 0,0 0-107 0 0,2 0-128 0 0,-14-12 692 0 0,14 11-819 0 0,-2 2-37 0 0,-3 0 45 0 0,-9-1 176 0 0,-17 3 417 0 0,15 6-246 0 0,23-2-774 0 0,0 1 1 0 0,-1-1 0 0 0,1 1-1 0 0,0 0 1 0 0,0 0-1 0 0,0 1 1 0 0,-1-1-15 0 0,0 1 3 0 0,1 0 1 0 0,0 1-1 0 0,0-1 1 0 0,0 0-1 0 0,0 1 1 0 0,0-1-1 0 0,0 1 1 0 0,1 0-1 0 0,-1 1-3 0 0,-1 2-1 0 0,0-1 0 0 0,1 1 0 0 0,0 0-1 0 0,0 0 1 0 0,1 0 0 0 0,-1 0 0 0 0,1 1 0 0 0,1-1 0 0 0,-1 2 1 0 0,2-6 0 0 0,0 0 0 0 0,0 0 0 0 0,0 0 0 0 0,1 0 0 0 0,-1 0 0 0 0,0 0 0 0 0,1 0 0 0 0,0 0 0 0 0,-1-1 0 0 0,1 1 0 0 0,0 0 1 0 0,0 0-1 0 0,0 0 0 0 0,0-1 0 0 0,0 1 0 0 0,1 0 0 0 0,20 25-17 0 0,-22-27 17 0 0,21 20-219 0 0,2-3 104 0 0,-5-6 85 0 0,0 0 40 0 0,20 9 97 0 0,14 9 132 0 0,-31-17-240 0 0,22 14-12 0 0,-20-5-55 0 0,-14-7 88 0 0,-6 0 98 0 0,-5 0 78 0 0,-3-1 54 0 0,2-8-135 0 0,0-1 0 0 0,0 1 0 0 0,0-1 0 0 0,-1 0-1 0 0,0-1 1 0 0,1 1 0 0 0,-2 0-115 0 0,-10 7 301 0 0,12-8-413 0 0,0-1 57 0 0,-1 0 51 0 0,0 0 41 0 0,0 0 46 0 0,0-1 32 0 0,-17 5 548 0 0,13-6-514 0 0,2 0-116 0 0,0 0-96 0 0,0 0-117 0 0,3-1 39 0 0,0 1-37 0 0,-1-1-148 0 0,0 0-90 0 0,0-1-98 0 0,0 1-107 0 0,0-1-114 0 0,0 0-122 0 0,2 1 380 0 0,0 0-34 0 0,0-1-35 0 0,0 1-35 0 0,-1-1-1477 0 0,-1-2-1166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32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1 304 5984 0 0,'0'0'133'0'0,"1"1"23"0"0,4 3-195 0 0,0 0 34 0 0,6 3 88 0 0,0-2 111 0 0,1-2 94 0 0,-2-2-1 0 0,1 0 40 0 0,2-2 109 0 0,6-1 272 0 0,20-8 722 0 0,-26 6-1003 0 0,-1-1-50 0 0,-2 2-111 0 0,-1-1-54 0 0,1 0-61 0 0,-2 0-71 0 0,-5 3-71 0 0,10-5 292 0 0,0-2-109 0 0,-6 3-108 0 0,0-1 0 0 0,0 1 0 0 0,-1-1 0 0 0,0-1-84 0 0,6-2 43 0 0,-11 8-37 0 0,1 0 1 0 0,-1 0-1 0 0,1-1 1 0 0,-1 1-1 0 0,0 0 1 0 0,1-1-1 0 0,-1 1 1 0 0,0 0-1 0 0,0-2-6 0 0,1 1 10 0 0,0 0 0 0 0,0-1 1 0 0,-1 1-1 0 0,1-1 0 0 0,-1 1 0 0 0,0-1 0 0 0,0 0 0 0 0,0 1 0 0 0,0-1 0 0 0,0 0 0 0 0,-1 0 0 0 0,1 0 0 0 0,-1 0 0 0 0,0 1 0 0 0,0-1 0 0 0,0 0 1 0 0,0 0-1 0 0,0-1-10 0 0,0 3 0 0 0,0 1 0 0 0,0-1 0 0 0,-1 0 0 0 0,1 0 0 0 0,0 0 0 0 0,0 0 0 0 0,-1 0 0 0 0,1 0 0 0 0,-1 0 1 0 0,1 0-1 0 0,0 0 0 0 0,-1 1 0 0 0,0-1 0 0 0,1 0 0 0 0,-1 0 0 0 0,0 1 0 0 0,1-1 0 0 0,-1 0 0 0 0,0 1 0 0 0,1-1 0 0 0,-1 0 1 0 0,0 1-1 0 0,0-1 0 0 0,-3-1 8 0 0,3 1-1 0 0,0-1 1 0 0,0 1-1 0 0,0 0 0 0 0,-1 0 0 0 0,1-1 0 0 0,0 1 0 0 0,-1 0 1 0 0,1 1-1 0 0,-2-2-7 0 0,2 2 1 0 0,0-1 1 0 0,0 1-1 0 0,0 0 0 0 0,0-1 1 0 0,-1 1-1 0 0,1 0 0 0 0,0 0 1 0 0,0 0-1 0 0,0 0 1 0 0,-1 0-1 0 0,1 0-1 0 0,-2 0-5 0 0,1 1 0 0 0,0-1 0 0 0,0 1 0 0 0,-1 0 0 0 0,1 0 0 0 0,0 0 0 0 0,0 0 0 0 0,0 0 0 0 0,0 1-1 0 0,0-1 1 0 0,1 0 0 0 0,-1 1 0 0 0,-1 0 5 0 0,-1 3-21 0 0,0 0 0 0 0,-1 0 1 0 0,2 0-1 0 0,-1 0 0 0 0,0 1 0 0 0,0 1 21 0 0,-6 17-30 0 0,4 4-23 0 0,1-1 57 0 0,2 0 48 0 0,2-1 38 0 0,6 17 110 0 0,-3-34-128 0 0,0 1 0 0 0,1-1 0 0 0,0 0-1 0 0,1 0 1 0 0,4 7-72 0 0,3 6 111 0 0,-9-16-72 0 0,1 0-1 0 0,1 0 0 0 0,-1 0 0 0 0,1 0 0 0 0,0 0 0 0 0,4 4-38 0 0,-7-10 3 0 0,3 6 26 0 0,1-1 1 0 0,0 0-1 0 0,1-1 1 0 0,-1 1 0 0 0,1-1-1 0 0,2 1-29 0 0,-6-4 10 0 0,0 0-1 0 0,0 0 0 0 0,0 0 1 0 0,0-1-1 0 0,0 1 0 0 0,0 0 0 0 0,0-1 1 0 0,0 0-1 0 0,0 0 0 0 0,0 1 0 0 0,0-1 1 0 0,0 0-1 0 0,1-1 0 0 0,-1 1 0 0 0,0 0 1 0 0,0-1-1 0 0,0 1 0 0 0,0-1 0 0 0,0 1 1 0 0,0-1-1 0 0,0 0 0 0 0,0 0 0 0 0,-1 0 1 0 0,2-1-10 0 0,1 0-30 0 0,-1 0 40 0 0,8-5 122 0 0,-6 3-119 0 0,0 0-86 0 0,-2 3-9 0 0,-1-1-38 0 0,1 0-64 0 0,0-1-60 0 0,-1 1-68 0 0,1 0-74 0 0,-1 0-83 0 0,0 0-89 0 0,1 0-97 0 0,-1-1-103 0 0,3-3-934 0 0,3-3-972 0 0</inkml:trace>
  <inkml:trace contextRef="#ctx0" brushRef="#br0" timeOffset="352.44">508 1 5696 0 0,'3'15'100'0'0,"2"1"0"0"0,0-1 0 0 0,1 2-100 0 0,3 4 167 0 0,0-1 95 0 0,0-3 55 0 0,-1-1 111 0 0,-3-8-165 0 0,-1 1 36 0 0,0-1 38 0 0,1 0 42 0 0,2 5 353 0 0,16 23 681 0 0,-6-12-565 0 0,-8-12-450 0 0,0 0-43 0 0,-1 0-51 0 0,0 0-58 0 0,0 2 124 0 0,9 18 411 0 0,-12-21-453 0 0,1 0 98 0 0,-1 2 105 0 0,-4-12-129 0 0,-1-1-8 0 0,0 0-2 0 0,0 0-10 0 0,0 0-39 0 0,0 0-21 0 0,0 0-2 0 0,0 0-16 0 0,0 0-69 0 0,-2-1-7 0 0,1-2-96 0 0,-1-1-66 0 0,0-5 21 0 0,1 7-36 0 0,-5-21 98 0 0,2-1-66 0 0,0-5-45 0 0,1-16-43 0 0,7-5-19 0 0,6 1-102 0 0,-2 25 16 0 0,1 1-34 0 0,2 0-38 0 0,1 1-41 0 0,0 8 13 0 0,-6 9 95 0 0,0-1-72 0 0,-1 1-92 0 0,5-2-211 0 0,5 2-20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6:30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1 436 7568 0 0,'0'0'166'0'0,"0"0"29"0"0,1 0 14 0 0,3 4-91 0 0,1 1-41 0 0,10 1-50 0 0,-11-5-2 0 0,0 0 48 0 0,0 0 41 0 0,-1 0 38 0 0,3-1 173 0 0,1 1 67 0 0,12-4 1061 0 0,-10 1-895 0 0,-5 0-322 0 0,1 0-43 0 0,0 0-52 0 0,0 0-61 0 0,10-6 398 0 0,0-1-66 0 0,-1 0-78 0 0,0-1-92 0 0,4-3 31 0 0,0-1-91 0 0,-5 5-95 0 0,1 0-34 0 0,12-9-22 0 0,-23 17-10 0 0,5-9 12 0 0,-4 0-63 0 0,-6 7-40 0 0,0-2-24 0 0,2 5 83 0 0,0 0 1 0 0,0-1-1 0 0,0 1 0 0 0,0 0 0 0 0,0-1 0 0 0,0 1 0 0 0,0 0 1 0 0,0-1-1 0 0,0 1 0 0 0,0 0 0 0 0,0-1 0 0 0,-1 1 0 0 0,1 0 1 0 0,0 0-1 0 0,0-1 0 0 0,0 1 0 0 0,0 0 0 0 0,-1-1 1 0 0,1 1-1 0 0,0 0 0 0 0,0 0 0 0 0,0-1 0 0 0,-1 1 0 0 0,1 0 1 0 0,0 0-1 0 0,0 0 0 0 0,-1-1 0 0 0,1 1 0 0 0,0 0 0 0 0,-1 0 1 0 0,1 0-1 0 0,0 0 0 0 0,-1 0 0 0 0,1 0 0 0 0,0-1 0 0 0,-1 1 1 0 0,1 0-1 0 0,0 0 0 0 0,-1 0 11 0 0,0 0-42 0 0,-1 1-1 0 0,0-1 1 0 0,1 0 0 0 0,-1 1-1 0 0,0-1 1 0 0,1 1 0 0 0,-1-1-1 0 0,1 1 1 0 0,-2 1 42 0 0,-7 4-156 0 0,0 0 33 0 0,2 1 41 0 0,2-1 48 0 0,0 3-8 0 0,0 1 1 0 0,1-1 0 0 0,0 2-1 0 0,0-1 1 0 0,1 0 0 0 0,-1 6 41 0 0,-1 6-24 0 0,1 0 1 0 0,-1 18 23 0 0,2-4 44 0 0,3-8 40 0 0,3 0 54 0 0,0-15-36 0 0,0-1 1 0 0,1 1-1 0 0,1-1 1 0 0,0 1 0 0 0,1-1-1 0 0,0 0-102 0 0,13 21 234 0 0,-15-29-223 0 0,-1-1 0 0 0,1 1 0 0 0,0-1 0 0 0,0 0 0 0 0,0 0 0 0 0,0 0 0 0 0,0-1 0 0 0,1 1 0 0 0,-1-1 0 0 0,1 1 0 0 0,0-1 0 0 0,0-1 0 0 0,0 1 0 0 0,0 0 0 0 0,0-1 0 0 0,0 0 0 0 0,0 0 0 0 0,0 0 0 0 0,4 0-11 0 0,-2 0 25 0 0,0-1-1 0 0,1 0 1 0 0,-1-1-1 0 0,1 1 1 0 0,-1-1-1 0 0,0 0 1 0 0,1-1-1 0 0,-1 0 1 0 0,0 0-1 0 0,0 0 1 0 0,0-1 0 0 0,4-2-25 0 0,-3 1-105 0 0,9-8 90 0 0,-13 8-17 0 0,1 1-37 0 0,-2 0-33 0 0,1 1-48 0 0,0-1-55 0 0,0 0-65 0 0,1-1-160 0 0,-3 3 121 0 0,1-1-47 0 0,-1 1-42 0 0,1-1-38 0 0,-1 0-127 0 0,1 0-38 0 0,3-5-1328 0 0,-5 7 1903 0 0</inkml:trace>
  <inkml:trace contextRef="#ctx0" brushRef="#br0" timeOffset="304.36">576 107 5456 0 0,'0'0'158'0'0,"-1"2"-4"0"0,-2 6 343 0 0,2 2 50 0 0,1 18 1242 0 0,3-10-727 0 0,0-6-411 0 0,0-2-163 0 0,-1 0-66 0 0,1-1-106 0 0,-1 0-78 0 0,0 0-88 0 0,0 0-100 0 0,7 28 599 0 0,2 0-89 0 0,6 23 229 0 0,3 43 297 0 0,-15-68-769 0 0,0-1-51 0 0,2 9 59 0 0,1 0-61 0 0,7 45 227 0 0,-14-84-401 0 0,-1-2-72 0 0,1 0-85 0 0,-1-2-95 0 0,0 0-108 0 0,1-1-120 0 0,-1 0 147 0 0,0-1-35 0 0,0 1-36 0 0,0-1-37 0 0,0 1-16 0 0,0 0-54 0 0,0 0-47 0 0,0 1-41 0 0,0-1-148 0 0,0 0-41 0 0,0 0-180 0 0,0-1-482 0 0</inkml:trace>
  <inkml:trace contextRef="#ctx0" brushRef="#br0" timeOffset="613.39">883 1 8208 0 0,'0'0'234'0'0,"0"0"6"0"0,0 0-65 0 0,0 0-30 0 0,0 0 155 0 0,0 0 280 0 0,0 0 27 0 0,0 0-248 0 0,1 1-147 0 0,10 9 301 0 0,-1 3-92 0 0,-2 1-79 0 0,-1 2-64 0 0,2 11 67 0 0,2 15 56 0 0,-2-7-17 0 0,19 67 528 0 0,-11-34-338 0 0,-5-6-37 0 0,-3-10-122 0 0,8 49 230 0 0,-8-46-369 0 0,-6-32-157 0 0,1 31 85 0 0,-3-23-8 0 0,-1-29-115 0 0,0-2-1 0 0,0 0-55 0 0,0 0-78 0 0,-1 0-240 0 0,1 0 54 0 0,-1-1 47 0 0,0 1 39 0 0,-1-1-63 0 0,-2-3-148 0 0,3 2 206 0 0,0 1-59 0 0,0 0-137 0 0,1 0 125 0 0,-1 1-39 0 0,1-1-117 0 0,-1 0-52 0 0,0 0-47 0 0,0 0-40 0 0,0 0-152 0 0,0 0-40 0 0,-1-1-183 0 0,1 0-492 0 0</inkml:trace>
  <inkml:trace contextRef="#ctx0" brushRef="#br0" timeOffset="891.75">459 469 8352 0 0,'0'0'190'0'0,"0"0"28"0"0,0 0 7 0 0,0 0 26 0 0,0 0-92 0 0,0 0-34 0 0,0 0 40 0 0,0 0-78 0 0,2-2-3 0 0,0 1-3 0 0,5-6 222 0 0,1 1-35 0 0,8-7 168 0 0,1 1-115 0 0,0 1-97 0 0,5-2-59 0 0,0 0-81 0 0,-1 3-45 0 0,0 1 0 0 0,7-2-39 0 0,12-3 19 0 0,-22 7-52 0 0,0 0-40 0 0,0 1-51 0 0,0 1-60 0 0,11-3-85 0 0</inkml:trace>
  <inkml:trace contextRef="#ctx0" brushRef="#br0" timeOffset="1179.59">895 406 7512 0 0,'0'0'166'0'0,"0"0"29"0"0,0 0 13 0 0,2 1-29 0 0,3 2-261 0 0,0-2 66 0 0,0 0 61 0 0,1 0 51 0 0,0-2 47 0 0,-1 0 39 0 0,7-2 272 0 0,21-13 1041 0 0,-27 12-1213 0 0,1 0-41 0 0,1-2 8 0 0,-4 4-173 0 0,0 0-36 0 0,20-13 221 0 0,1 0-110 0 0,-7 3-116 0 0,-10 6 31 0 0,-3 2-83 0 0,0 0-75 0 0,-1 1-101 0 0,-1 1 25 0 0,-1 0-48 0 0,1 0-54 0 0,-1 0-58 0 0,0 0-63 0 0,1 0-71 0 0,-1 0-73 0 0,0 1-81 0 0,4-2-834 0 0,1-1-830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9:49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371 108 5672 0 0,'0'-1'165'0'0,"-4"-2"-10"0"0,-11-12 625 0 0,10 11-398 0 0,1 0 1 0 0,-2 0-1 0 0,1 1 1 0 0,0 0-1 0 0,-5-2-382 0 0,-1 0 559 0 0,0 1-36 0 0,-5-1 135 0 0,8 3-378 0 0,0 0-40 0 0,-4-1 56 0 0,7 2-84 0 0,0 0-44 0 0,-1 0-41 0 0,1 0-32 0 0,-4 0 9 0 0,-17 2-24 0 0,16 0 6 0 0,0 2 40 0 0,-3 6-3 0 0,1-2-4 0 0,-4 4 7 0 0,-1 4-33 0 0,-8 7-11 0 0,22-20-67 0 0,-20 16 114 0 0,20-16-102 0 0,0 1 0 0 0,0 0 0 0 0,1 0 0 0 0,0 0 0 0 0,-1 1 1 0 0,0 1-28 0 0,-8 14 123 0 0,8-15-72 0 0,0 0 0 0 0,0 0 0 0 0,1 1 1 0 0,-1-1-1 0 0,1 1 0 0 0,1 0 0 0 0,-1 0 0 0 0,1-1 1 0 0,-1 3-52 0 0,1 1 88 0 0,-1-1-40 0 0,-1 9-48 0 0,1-7-76 0 0,0-1 1 0 0,0 1 0 0 0,1 6 75 0 0,3-5 134 0 0,4 4-29 0 0,-3-8-21 0 0,-2-3 49 0 0,1-1-3 0 0,5 3-50 0 0,0 0 33 0 0,-3-4-35 0 0,-1 1 1 0 0,1-1-1 0 0,0 1 0 0 0,-1-1 0 0 0,1 0 1 0 0,0 0-1 0 0,0-1 0 0 0,-1 1 0 0 0,1-1 1 0 0,0 0-1 0 0,4 0-78 0 0,3-1 147 0 0,2-2-46 0 0,11-4 113 0 0,-3-2-35 0 0,0-3-46 0 0,-1-4-57 0 0,5-8 18 0 0,-5 0-57 0 0,15-27-82 0 0,-19 27-1 0 0,-13 18 49 0 0,1 0 0 0 0,-1 0 0 0 0,0 0 0 0 0,-1-1 0 0 0,1 0-3 0 0,-1-1 17 0 0,1-1 1 0 0,-2 0 0 0 0,1 1-1 0 0,-1-1 1 0 0,0 0 0 0 0,-1 0-1 0 0,0 0 1 0 0,0 1 0 0 0,-1-1 0 0 0,-1-3-18 0 0,-1-17-11 0 0,3 29 3 0 0,-1-6-12 0 0,-3 4-20 0 0,4 2-36 0 0,0 0-19 0 0,0 1 23 0 0,1 13 2 0 0,2-2 31 0 0,0-3 4 0 0,-3 18-25 0 0,0-21 44 0 0,0-1 0 0 0,0 0 0 0 0,1 0 0 0 0,-1 0 0 0 0,1 0 0 0 0,0 0 0 0 0,1 4 16 0 0,11 38-81 0 0,-5-10 24 0 0,-3-20 95 0 0,0-1 37 0 0,17 69 449 0 0,-22-84-719 0 0,0-1 75 0 0,0 1 65 0 0,0-1 54 0 0,1 1 54 0 0,-1 0 42 0 0,0 1 345 0 0,0-2-277 0 0,0 1-97 0 0,0-1-33 0 0,0 1-64 0 0,0-1-30 0 0,0 1-34 0 0,0-1-39 0 0,0 0-41 0 0,0 1-46 0 0,0-1-50 0 0,0 0-23 0 0,0 1-47 0 0,0-1-51 0 0,0 1-52 0 0,0-1-55 0 0,0 0-59 0 0,0 1-61 0 0,0-1-64 0 0,0 0-1286 0 0,0 0-1128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9:50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7568 0 0,'0'0'166'0'0,"0"0"29"0"0,0 0 14 0 0,0 2-25 0 0,0 1-275 0 0,1 0 89 0 0,-1 0 77 0 0,0 0 66 0 0,1 2 101 0 0,0-1 60 0 0,1 10 772 0 0,-1-9-721 0 0,0 0-36 0 0,0 1 14 0 0,0-1-166 0 0,0-3-128 0 0,-1 0-37 0 0,1 7 300 0 0,1-1-48 0 0,-1 1 4 0 0,3 5 71 0 0,1 10 232 0 0,1 6-21 0 0,-1-1-54 0 0,0 0-49 0 0,0 0-43 0 0,0 6 29 0 0,-1 1-43 0 0,-1 7 33 0 0,0 22 153 0 0,-3-24-216 0 0,2 22 222 0 0,0 2 8 0 0,-2-23-226 0 0,0-33-231 0 0,0-1-57 0 0,0 19 2 0 0,0-15 23 0 0,0-6-3 0 0,0 0 39 0 0,0 0 45 0 0,0 0 53 0 0,2-9-46 0 0,1 1-124 0 0,2-2-13 0 0,1-1 25 0 0,4-14 93 0 0,-2-2-67 0 0,-1 1-75 0 0,6-7 74 0 0,0 0-103 0 0,-3 8-51 0 0,1 0-38 0 0,14-16-177 0 0,-16 24 154 0 0,0 0 1 0 0,1 1-1 0 0,1 0 1 0 0,-1 1 0 0 0,2 0 124 0 0,12-7-150 0 0,2 1 62 0 0,-23 14 77 0 0,-1 0 0 0 0,1-1-1 0 0,0 1 1 0 0,0 0 0 0 0,0 0-1 0 0,0 1 1 0 0,0-1 0 0 0,0 1-1 0 0,0-1 1 0 0,0 1 0 0 0,0 0-1 0 0,0 0 12 0 0,1 1-19 0 0,-1-1 1 0 0,0 1-1 0 0,0 0 0 0 0,1 0 0 0 0,-1 1 0 0 0,0-1 0 0 0,0 1 19 0 0,8 2-58 0 0,-10-3 44 0 0,1-1 0 0 0,0 1 0 0 0,-1 0 0 0 0,1 0 0 0 0,-1-1 0 0 0,1 1 0 0 0,-1 0 0 0 0,1 0 0 0 0,-1 1 0 0 0,1-1 0 0 0,-1 0 0 0 0,0 0 0 0 0,1 2 14 0 0,12 12-130 0 0,2-1 99 0 0,-10-9 53 0 0,0 1-1 0 0,0-1 0 0 0,4 7-21 0 0,-8-9 13 0 0,0 0 0 0 0,-1 0-1 0 0,1 0 1 0 0,-1 1 0 0 0,1-1-1 0 0,-1 2-12 0 0,10 18 64 0 0,-4-13-76 0 0,-1 1 49 0 0,2 9 106 0 0,-7-15-92 0 0,0 0 1 0 0,0 0-1 0 0,-1-1 1 0 0,1 1-1 0 0,-1 0 1 0 0,0 0-52 0 0,-2 10 109 0 0,-2-1-44 0 0,-2 0-65 0 0,1-6 23 0 0,1-1 76 0 0,3-6-47 0 0,0 1 0 0 0,0-1 0 0 0,0 1-1 0 0,-1-1 1 0 0,1 0 0 0 0,0 0 0 0 0,-1 1-1 0 0,1-1 1 0 0,-1 0 0 0 0,0 0-52 0 0,-8 4 146 0 0,0-2 22 0 0,1 2-46 0 0,-9 2 13 0 0,15-6-121 0 0,-1 0 0 0 0,0 0 0 0 0,1 0 0 0 0,-1 0 0 0 0,0 0 0 0 0,0-1 0 0 0,0 0 0 0 0,0 0 1 0 0,0 0-1 0 0,0 0-14 0 0,-5-1-109 0 0,0 0 76 0 0,-23-4 141 0 0,19 2-120 0 0,5 1-55 0 0,0-1-64 0 0,1 1-78 0 0,-1-1-93 0 0,1-1-108 0 0,0 0-123 0 0,4 3 216 0 0,0-2-36 0 0,-1 1-38 0 0,1 0-41 0 0,2 1-1 0 0,0 0-61 0 0,1 1-53 0 0,-1-1-46 0 0,0 0-172 0 0,0 0-46 0 0,0 0-206 0 0,-1-1-560 0 0,2 2 1576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3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7488 0 0,'0'0'217'0'0,"0"1"-47"0"0,1 0 8 0 0,3 6 712 0 0,0 0-98 0 0,-1 0-89 0 0,0 1-85 0 0,0 1-78 0 0,-1 0-71 0 0,0 0-64 0 0,0 0-59 0 0,0 6 103 0 0,-1 1-106 0 0,1 2-36 0 0,-1 9 39 0 0,1-3-7 0 0,-1 0-35 0 0,0 0 35 0 0,0 11 199 0 0,1-1 38 0 0,1-11-287 0 0,5 30 292 0 0,-7-47-501 0 0,-3 22 229 0 0,1-20-244 0 0,1 0-45 0 0,0-7 1 0 0,0-1-63 0 0,0 0-71 0 0,0 0-121 0 0,0 0 169 0 0,0 0-12 0 0,0 0-23 0 0,0 0-47 0 0,0 0-18 0 0,0 0-47 0 0,0 0-52 0 0,0 0-59 0 0,0 0-65 0 0,0 0-59 0 0,0 0-53 0 0,0 0-45 0 0,0 0-162 0 0,0 0-46 0 0,0 0-194 0 0,0 0-522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9:49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8208 0 0,'0'0'234'0'0,"1"-1"6"0"0,0-1-165 0 0,13-9-48 0 0,-10 8-6 0 0,0 1 37 0 0,12-5 399 0 0,-15 7-168 0 0,-1 0 10 0 0,0 0 17 0 0,0 0 4 0 0,0 0 0 0 0,0 0-14 0 0,0 0-55 0 0,0 0-24 0 0,1 1-3 0 0,5 12 160 0 0,-2-1-55 0 0,-1 1-51 0 0,-1 1-43 0 0,-2 14 132 0 0,-2 0-91 0 0,0 12 64 0 0,2 9 0 0 0,-2 25 106 0 0,1-37-201 0 0,0 1 40 0 0,1-12-61 0 0,0 0 35 0 0,-5 93 837 0 0,-6 0 91 0 0,10-98-1011 0 0,1-18-124 0 0,0 1-1 0 0,0 0 0 0 0,0 0 1 0 0,0 0-1 0 0,-1-1 0 0 0,0 1 1 0 0,1 0-1 0 0,-1-1 0 0 0,-1 1 1 0 0,0 2-52 0 0,-1 1 181 0 0,2-5 32 0 0,-1-3-138 0 0,-1-2-46 0 0,-2-4-52 0 0,3 0-57 0 0,2-1-47 0 0,1 1-36 0 0,0-13-304 0 0,-2 15 157 0 0,1-1-53 0 0,-1-2-207 0 0,-2-13-822 0 0,0-4-160 0 0</inkml:trace>
  <inkml:trace contextRef="#ctx0" brushRef="#br0" timeOffset="545.5">62 115 8264 0 0,'0'0'182'0'0,"0"0"29"0"0,0-1-21 0 0,0 1-82 0 0,1-1-59 0 0,1-3-16 0 0,0 2 10 0 0,3-2-121 0 0,-1-1 47 0 0,1 0 42 0 0,1 1 40 0 0,2-2 88 0 0,2 0 63 0 0,-1 0 50 0 0,1 0 36 0 0,18-9 587 0 0,-17 10-524 0 0,2-1-21 0 0,-1 1-94 0 0,6-3 111 0 0,1 2-43 0 0,21-4 196 0 0,9 3-41 0 0,-29 5-183 0 0,0 2 1 0 0,12 0-277 0 0,-1 5 181 0 0,-3 3-39 0 0,4 8-13 0 0,-24-11-93 0 0,0 1 0 0 0,0 0 0 0 0,0 1 0 0 0,2 3-36 0 0,-7-8 18 0 0,-1 1 1 0 0,0-1 0 0 0,0 1-1 0 0,0 0 1 0 0,0 0-1 0 0,-1 0 1 0 0,1 0 0 0 0,-1 0-1 0 0,0 0 1 0 0,0 0-1 0 0,0 1-18 0 0,1 1 52 0 0,-1 1-1 0 0,-1-1 1 0 0,1 0-1 0 0,-1 1 0 0 0,0-1 1 0 0,-1 5-52 0 0,0 0 133 0 0,0-1 0 0 0,-1 0-1 0 0,-2 6-132 0 0,-11 23 476 0 0,-1-7-437 0 0,-13 11-32 0 0,14-22-9 0 0,-8 16 2 0 0,1-2-6 0 0,-6-4 39 0 0,17-21 3 0 0,0 1 0 0 0,0-2-1 0 0,-5 3-35 0 0,3-4 78 0 0,0 1 0 0 0,-14 5-78 0 0,18-9 42 0 0,3-2-11 0 0,1 0 1 0 0,0 0-1 0 0,0 0 1 0 0,-1 0-1 0 0,1-1 1 0 0,-1 0-1 0 0,0 0 0 0 0,-3 0-31 0 0,6-1 37 0 0,-1 0-1 0 0,1 0 1 0 0,0-1-1 0 0,0 1 1 0 0,-1-1-1 0 0,1 0 1 0 0,0 0-1 0 0,-3-1-36 0 0,5 2 14 0 0,-1-1-1 0 0,1 0 0 0 0,0 1 0 0 0,0-1 1 0 0,0 0-1 0 0,0 0 0 0 0,0 0 0 0 0,0 0 1 0 0,0 0-1 0 0,0 0 0 0 0,0 0 1 0 0,0 0-1 0 0,1 0 0 0 0,-1-1 0 0 0,0 1 1 0 0,1 0-1 0 0,-1 0 0 0 0,1-1 1 0 0,-1 1-1 0 0,1 0 0 0 0,0-1-13 0 0,1-10 89 0 0,7 2-37 0 0,3 0-35 0 0,1 2-35 0 0,-4 3-29 0 0,-4 2 39 0 0,0 1-1 0 0,0 1 0 0 0,0-1 0 0 0,1 0 0 0 0,-1 1 0 0 0,0 0 1 0 0,0 0-1 0 0,1 0 0 0 0,-1 1 0 0 0,1-1 0 0 0,-1 1 0 0 0,5 0 9 0 0,-4 0-2 0 0,-1 1-1 0 0,1-1 0 0 0,0 1 1 0 0,0 0-1 0 0,0 0 0 0 0,-1 0 0 0 0,1 0 1 0 0,0 1-1 0 0,-1 0 0 0 0,0 0 0 0 0,4 2 3 0 0,1 4 1 0 0,-1-1-1 0 0,-1 1 0 0 0,0 0 0 0 0,1 1 0 0 0,5 6 14 0 0,13 16 118 0 0,-9-9-14 0 0,-4-2 13 0 0,-3-1 41 0 0,-6-10-118 0 0,0-1 35 0 0,1 0 37 0 0,1 1 43 0 0,2 4 139 0 0,-5-8-255 0 0,5 8 175 0 0,-5-9-159 0 0,-2-3 41 0 0,-1-1-13 0 0,3 2-8 0 0,7 3-11 0 0,-4-4-17 0 0,-1 0-1 0 0,1 0 1 0 0,0 0-1 0 0,4-1-60 0 0,3 0 48 0 0,10-2-254 0 0,-8-2 2 0 0,-2-1-32 0 0,-1 0-78 0 0,-4 1 69 0 0,0 0-41 0 0,-1 0-46 0 0,1-1-50 0 0,-1 1-55 0 0,0 0-59 0 0,0-1-63 0 0,0 1-67 0 0,-6 3 491 0 0,1 0-252 0 0,0 0-50 0 0,0 0-44 0 0,0 0-39 0 0,0-1-148 0 0,0 1-38 0 0,0-1-178 0 0,2-1-485 0 0,-4 3 1344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9:47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29 336 7800 0 0,'0'0'174'0'0,"0"0"29"0"0,0 0-21 0 0,1-1-79 0 0,0 1-56 0 0,3-2-18 0 0,-2 1 11 0 0,3 0-136 0 0,0-1 36 0 0,5-1 44 0 0,1 0 121 0 0,-1 0 104 0 0,1-1 125 0 0,0 0 80 0 0,0 0 46 0 0,13-8 681 0 0,-9 4-498 0 0,-7 2-317 0 0,0 1-60 0 0,6-6 188 0 0,0 1-24 0 0,-5 3-175 0 0,-2 1-76 0 0,0 0-37 0 0,-2 1-60 0 0,0-1-38 0 0,0 0-41 0 0,-2-1-48 0 0,-1 2 53 0 0,-1 1 34 0 0,2-5 82 0 0,-3 9-120 0 0,0 0 1 0 0,0 0-1 0 0,0-1 0 0 0,0 1 0 0 0,1 0 1 0 0,-1 0-1 0 0,0-1 0 0 0,0 1 1 0 0,0 0-1 0 0,0 0 0 0 0,0-1 0 0 0,0 1 1 0 0,0 0-1 0 0,0 0 0 0 0,0-1 0 0 0,0 1 1 0 0,0 0-1 0 0,0-1 0 0 0,0 1 0 0 0,0 0 1 0 0,0 0-1 0 0,0-1 0 0 0,0 1 0 0 0,0 0 1 0 0,0-1-1 0 0,0 1 0 0 0,0 0-4 0 0,-6-8 45 0 0,-9-3-1 0 0,10 9-32 0 0,0 0 0 0 0,0 0-1 0 0,0 1 1 0 0,0-1 0 0 0,-3 1-12 0 0,3 0 0 0 0,0 1 1 0 0,0 0 0 0 0,0 0 0 0 0,-1 0-1 0 0,0 1 0 0 0,0 0-11 0 0,-1 0-1 0 0,1 1 0 0 0,0 0 0 0 0,0 0 1 0 0,0 0-1 0 0,0 1 0 0 0,0 0 1 0 0,0 0-1 0 0,1 1 12 0 0,-3 1-30 0 0,0 1 0 0 0,1 0 1 0 0,0 0-1 0 0,0 1 0 0 0,0 0 1 0 0,1 0-1 0 0,0 1 0 0 0,-4 7 30 0 0,-8 20-73 0 0,11-12 46 0 0,3 3 52 0 0,3 0 49 0 0,5 1 45 0 0,3-2 44 0 0,6-2 40 0 0,4-5 37 0 0,-14-16-194 0 0,0 0-1 0 0,0 0 1 0 0,0 0 0 0 0,1-1 0 0 0,-1 1 0 0 0,1-1-46 0 0,1 1 49 0 0,1-1 0 0 0,0 0 0 0 0,0 0 0 0 0,-1 0 0 0 0,2-1-49 0 0,15 3 115 0 0,-17-3-88 0 0,1 1 1 0 0,-1-1 0 0 0,1 0 0 0 0,-1 0 0 0 0,2 0-28 0 0,1-1 66 0 0,1-1-1 0 0,-1 0 1 0 0,0 0 0 0 0,1 0-1 0 0,0-2-65 0 0,16-6 152 0 0,-1-3-50 0 0,-9 4-76 0 0,-1 0-45 0 0,9-10-185 0 0,-15 11 100 0 0,0 1-44 0 0,-2 0-18 0 0,1 1-49 0 0,-1-1-56 0 0,0 0-64 0 0,0 2-25 0 0,6-10-341 0 0</inkml:trace>
  <inkml:trace contextRef="#ctx0" brushRef="#br0" timeOffset="312.36">517 107 7976 0 0,'0'0'174'0'0,"0"0"29"0"0,1 1 14 0 0,9 8-257 0 0,0 1 98 0 0,-1 1 88 0 0,-1 0 77 0 0,0 1 69 0 0,-1 0 58 0 0,0 0 48 0 0,0 0 39 0 0,2 4 164 0 0,5 8 345 0 0,-9-15-651 0 0,1 1 65 0 0,0 2 130 0 0,3 7 287 0 0,0 0-55 0 0,-3-8-331 0 0,-3-6-186 0 0,-1 0 55 0 0,2 13 755 0 0,-4-11-609 0 0,1 1-80 0 0,-1-4-212 0 0,0-1-42 0 0,0-1 145 0 0,-1 0-46 0 0,-2 9 248 0 0,1-6-211 0 0,0-2 83 0 0,0-2-102 0 0,1 0 36 0 0,-9 0 58 0 0,2-6-81 0 0,3-4-64 0 0,2-3-50 0 0,1 3-47 0 0,2 0 0 0 0,-1-1 1 0 0,1 1-1 0 0,1-5-41 0 0,1-3 49 0 0,0 1 1 0 0,4-11-50 0 0,1 1 14 0 0,4-1-71 0 0,-5 13-13 0 0,2 1-35 0 0,2-6-98 0 0,9-12-157 0 0,-3 12 37 0 0,1 3-97 0 0,0-1 41 0 0,-6 8 57 0 0,0 3-33 0 0,1 2-112 0 0,-4 2 188 0 0,0 0-73 0 0,1 1-66 0 0,-1 0-62 0 0,0 0-55 0 0,0 0-51 0 0,0 1-45 0 0,0 0-38 0 0,-6 0-355 0 0</inkml:trace>
  <inkml:trace contextRef="#ctx0" brushRef="#br0" timeOffset="704.49">1015 231 6448 0 0,'4'1'147'0'0,"1"-1"-44"0"0,1 1-21 0 0,2 1-1 0 0,1 0 16 0 0,-3-1 11 0 0,-1 0 27 0 0,0-1 55 0 0,-1 0 20 0 0,0-1 53 0 0,0 0 62 0 0,0 0 70 0 0,21-9 911 0 0,-1 1-159 0 0,-7 1-430 0 0,3-4-106 0 0,-1-2-49 0 0,-7 5-228 0 0,-1-2-44 0 0,-1 2-88 0 0,-1 0-40 0 0,0-1-46 0 0,1-1-51 0 0,-5 6-19 0 0,0 0 0 0 0,0-1 0 0 0,0 0 0 0 0,0 0 0 0 0,0-3-46 0 0,-4 8 9 0 0,0 0 1 0 0,0 0-1 0 0,-1 0 1 0 0,1-1-1 0 0,-1 1 1 0 0,1 0-1 0 0,-1-1 0 0 0,1 1 1 0 0,-1-1-1 0 0,0 1 1 0 0,1-1-1 0 0,-1 1 1 0 0,0 0-1 0 0,0-1 1 0 0,0 1-1 0 0,0-1 1 0 0,-1 1-1 0 0,1-1 0 0 0,0 1 1 0 0,0 0-1 0 0,-1-1 1 0 0,1 1-1 0 0,-1-1 1 0 0,0 1-1 0 0,0-1-9 0 0,-6-13 142 0 0,6 13-124 0 0,1 0 0 0 0,-1 0 1 0 0,0 0-1 0 0,0 1 0 0 0,0-1 0 0 0,0 0 1 0 0,0 1-1 0 0,0-1 0 0 0,0 1 1 0 0,0-1-1 0 0,-1 1 0 0 0,1-1 0 0 0,-1 1 1 0 0,0-1-19 0 0,-10-5 71 0 0,1 4 76 0 0,-3 3 100 0 0,12 1-199 0 0,-1 0 0 0 0,1 0 0 0 0,0 0 0 0 0,0 0 0 0 0,0 0 0 0 0,0 1 0 0 0,-1-1 0 0 0,2 0 0 0 0,-2 1-48 0 0,-8 10-20 0 0,7-6-21 0 0,0 0-1 0 0,1 1 1 0 0,0-1-1 0 0,-2 6 42 0 0,0 0-4 0 0,1-1 57 0 0,2-7-16 0 0,-12 48 178 0 0,7-24-131 0 0,2-5 5 0 0,3 3-49 0 0,2-13-35 0 0,0-1-1 0 0,1 1 0 0 0,0-1 0 0 0,1 1 1 0 0,3 10-5 0 0,6 8 70 0 0,-8-25-68 0 0,0-1 0 0 0,0 1 0 0 0,1-1 1 0 0,2 3-3 0 0,-2-3 22 0 0,1 0 1 0 0,0 0-1 0 0,0-1 1 0 0,0 0 0 0 0,1 0-1 0 0,2 2-22 0 0,1-1 42 0 0,1 0 0 0 0,0 0-1 0 0,0-1 1 0 0,0-1-1 0 0,0 0 1 0 0,0 0 0 0 0,3 0-42 0 0,33 3 47 0 0,-23-5-75 0 0,0 0-45 0 0,-1-2-51 0 0,0 0-61 0 0,-1-1-67 0 0,-1 0-76 0 0,-14 1-2 0 0,0 0-66 0 0,1 0-57 0 0,-1 0-50 0 0,6 0-528 0 0,1-1-97 0 0,8-1-869 0 0,12-1-1135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9:46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1 271 6072 0 0,'0'0'133'0'0,"0"0"23"0"0,0 0 12 0 0,0 0-52 0 0,0 0-3 0 0,0 0 47 0 0,0 2 140 0 0,12 32 1741 0 0,-8-22-1407 0 0,0 1-50 0 0,0 4 60 0 0,-1-9-373 0 0,-1 0-42 0 0,1 0-45 0 0,0 0-49 0 0,0-1-53 0 0,0 1-59 0 0,11 27 435 0 0,4 9 26 0 0,-13-32-325 0 0,2 1 0 0 0,0-1 0 0 0,0 0 1 0 0,2 1-160 0 0,-8-11 20 0 0,25 31 328 0 0,-21-27-276 0 0,1 0 0 0 0,0-1 0 0 0,0 0 0 0 0,1 1-72 0 0,20 14 208 0 0,-15-9-9 0 0,1-2 0 0 0,13 8-199 0 0,-7-8 180 0 0,2-2 48 0 0,-19-7-206 0 0,0 0-1 0 0,0 0 1 0 0,1 0-1 0 0,-1 0 1 0 0,0 0-1 0 0,0 0 1 0 0,0-1-1 0 0,0 1 1 0 0,0-1-1 0 0,0 1 1 0 0,0-1-1 0 0,0 0 1 0 0,0 0-1 0 0,0 0 1 0 0,0 0 0 0 0,-1 0-1 0 0,1 0 1 0 0,0-1-1 0 0,-1 1 1 0 0,2-2-22 0 0,0 1 31 0 0,-1-1 1 0 0,0 1-1 0 0,0-1 1 0 0,1 1 0 0 0,-2-1-1 0 0,1 0 1 0 0,0 0-1 0 0,-1 0 1 0 0,1 0 0 0 0,-1 0-1 0 0,0 0 1 0 0,0 0 0 0 0,0-1-32 0 0,6-24 145 0 0,2-15 19 0 0,-7 24-166 0 0,0-1 28 0 0,2 1-1 0 0,0 0 0 0 0,1-2-24 0 0,-1 11 4 0 0,0 3-21 0 0,0-2-40 0 0,-3 8-19 0 0,0 3 19 0 0,5 6 32 0 0,-1 1 1 0 0,0 1-1 0 0,-1-1 0 0 0,0 1 1 0 0,1 6 23 0 0,8 16-84 0 0,2-2-74 0 0,-5-14 151 0 0,-2-1-3 0 0,3 5-37 0 0,-9-17 37 0 0,-1-1 12 0 0,0-1 0 0 0,0 1 0 0 0,0 0-1 0 0,0-1 1 0 0,0 1 0 0 0,0-1 0 0 0,1 0-1 0 0,-1 1 1 0 0,1-1-2 0 0,30 19 48 0 0,-27-18-48 0 0,12 7 15 0 0,14-1-56 0 0,-26-8 33 0 0,-1 1 0 0 0,1-1 0 0 0,-1 0 0 0 0,0 0 0 0 0,1 0 0 0 0,0-1 8 0 0,14-5 3 0 0,-4-2 71 0 0,13-6 128 0 0,-26 12-175 0 0,0 0 0 0 0,0 1 0 0 0,0-1 0 0 0,0 0 1 0 0,-1 0-1 0 0,1 0 0 0 0,-1 0 0 0 0,1 0 0 0 0,-1 0 0 0 0,1-1 0 0 0,-1 1-27 0 0,0-1 36 0 0,3-6 106 0 0,0 1 0 0 0,0-1 0 0 0,0-4-142 0 0,-3 10 32 0 0,-1-1-1 0 0,1 1 1 0 0,-1 0 0 0 0,0-1 0 0 0,0 1-1 0 0,0-1 1 0 0,0 1 0 0 0,0 0 0 0 0,-1-1-1 0 0,0 1 1 0 0,0-1-32 0 0,-2-6 79 0 0,0 0-1 0 0,-1 0 1 0 0,-3-6-79 0 0,-19-25 173 0 0,-5 2-95 0 0,14 21-85 0 0,0 0-38 0 0,11 12-5 0 0,-7-7-82 0 0,1 1-83 0 0,4 3 4 0 0,0 0-71 0 0,1 1-16 0 0,1 1-66 0 0,0-1-75 0 0,1 0-81 0 0,-3-2-565 0 0,0 1 122 0 0,-1 1-83 0 0</inkml:trace>
  <inkml:trace contextRef="#ctx0" brushRef="#br0" timeOffset="454.58">708 0 6896 0 0,'0'0'200'0'0,"0"2"-8"0"0,2 0-146 0 0,0 1 36 0 0,0 2 304 0 0,1 0-39 0 0,2 6 242 0 0,-2-3-226 0 0,0 0-53 0 0,2 9 195 0 0,3 7 177 0 0,-4-11-357 0 0,0-1-52 0 0,-1 4 1 0 0,1 7 72 0 0,3 10 124 0 0,4 11 62 0 0,-5-21-146 0 0,0 1 0 0 0,-1 6-386 0 0,-1-3 266 0 0,1-1-33 0 0,15 51 395 0 0,-9-35-238 0 0,-6-20-160 0 0,0-1 33 0 0,0 0-23 0 0,7 28 264 0 0,-13-53-109 0 0,1-1-76 0 0,0 0-69 0 0,0-2-59 0 0,1 0-53 0 0,0-1-44 0 0,1-9-7 0 0,8-33-80 0 0,-8 40 45 0 0,0 1 48 0 0,1-1-99 0 0,0 1 0 0 0,1 0 0 0 0,1-1 0 0 0,0 1 0 0 0,0 1 1 0 0,0-1-1 0 0,1 1 0 0 0,1 0 0 0 0,-1 0 0 0 0,1 1 0 0 0,1-1 0 0 0,-1 2 0 0 0,8-6-1 0 0,-12 10-51 0 0,0 1 0 0 0,0-1 0 0 0,0 1 0 0 0,0-1 0 0 0,1 1 0 0 0,-1 0 0 0 0,2 0 51 0 0,-3 0-35 0 0,1 1 0 0 0,0 0 0 0 0,0 0 0 0 0,0 0-1 0 0,0 0 1 0 0,0 0 0 0 0,2 1 35 0 0,-2-1-26 0 0,1 1 0 0 0,-1 0 0 0 0,0 0 0 0 0,0 1 0 0 0,1-1 0 0 0,0 1 26 0 0,17 14-91 0 0,-14-10 76 0 0,-1 1 0 0 0,0 0 0 0 0,-1 0 0 0 0,1 1 1 0 0,-1 0-1 0 0,-1 0 0 0 0,2 3 15 0 0,6 17-70 0 0,-6-8 68 0 0,-4-14 18 0 0,-1 1 1 0 0,0 0-1 0 0,0 0 1 0 0,0 0-1 0 0,-1 6-16 0 0,2 21 3 0 0,3-15-42 0 0,3-5-93 0 0,-8-14-15 0 0,1 1 46 0 0,-1-1 39 0 0,1 1 35 0 0,-1-1 44 0 0,2 2 151 0 0,-1-2-153 0 0,0 0-48 0 0,-1 1-93 0 0,1-1 18 0 0,-1 0-34 0 0,1 1-53 0 0,-1-1-49 0 0,1 0-53 0 0,0 0-58 0 0,-1 1-62 0 0,1-1-68 0 0,0 0-71 0 0,0 1-76 0 0,-1-1 274 0 0,1 0-42 0 0,0 0-506 0 0,0 1-326 0 0,2 0-776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29:59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20 545 7200 0 0,'0'0'165'0'0,"0"0"22"0"0,0 0 6 0 0,2 1-28 0 0,7 8 623 0 0,0 1-70 0 0,-1 0-65 0 0,-2 2-62 0 0,0 0-58 0 0,0 0-53 0 0,-2 1-49 0 0,0 0-46 0 0,2 9 148 0 0,-2 1-90 0 0,-2-6-158 0 0,0 0-35 0 0,2 16 180 0 0,-1-6-94 0 0,-2-12-145 0 0,1-2-43 0 0,0 32 230 0 0,-2-19-168 0 0,0-24-125 0 0,-1-1-26 0 0,-2 4-36 0 0,3-4-22 0 0,0-1-84 0 0,0 0-176 0 0,0-1 41 0 0,0 1 12 0 0,0-1 43 0 0,0 0-58 0 0,0 0 99 0 0,-1-1-60 0 0,1 1 87 0 0,0 0-48 0 0,-4-9-858 0 0</inkml:trace>
  <inkml:trace contextRef="#ctx0" brushRef="#br0" timeOffset="263.24">0 205 8984 0 0,'0'0'200'0'0,"0"0"33"0"0,0 0 15 0 0,0 0-109 0 0,0 0-83 0 0,0 0-51 0 0,0 0-54 0 0</inkml:trace>
  <inkml:trace contextRef="#ctx0" brushRef="#br0" timeOffset="694.65">710 208 7136 0 0,'0'0'165'0'0,"0"0"22"0"0,0 0 6 0 0,0-2-45 0 0,-3-4-97 0 0,-2-2 10 0 0,0-1 100 0 0,-1 1 60 0 0,-7-11 360 0 0,8 13-432 0 0,1 1-34 0 0,-11-13 554 0 0,11 14-400 0 0,1 0-1 0 0,-1 1 1 0 0,0-1-1 0 0,-5-2-268 0 0,6 4 147 0 0,0 1 0 0 0,0-1 0 0 0,0 1 0 0 0,-1-1 0 0 0,1 1 0 0 0,-1 0-1 0 0,-1 0-146 0 0,-18-1 589 0 0,4 3-471 0 0,14-1-58 0 0,1 1-1 0 0,-1 0 1 0 0,1 1-1 0 0,-1-1 1 0 0,1 1 0 0 0,-1 0-1 0 0,0 0-59 0 0,-6 4 87 0 0,1 1-53 0 0,1 0-33 0 0,2-3 5 0 0,1 0 0 0 0,0 1-1 0 0,0 0 1 0 0,0 0 0 0 0,1 0-1 0 0,-1 1 1 0 0,1 0 0 0 0,0 0-1 0 0,1 0 1 0 0,0 1 0 0 0,-2 2-6 0 0,-2 8-1 0 0,1-3-5 0 0,1-1 0 0 0,-3 12 6 0 0,7-19-16 0 0,1-1 1 0 0,0 1 0 0 0,0 0 0 0 0,0-1-1 0 0,1 5 16 0 0,0 24-123 0 0,2 0 70 0 0,3 0 99 0 0,-1-18 23 0 0,1 0 38 0 0,5 21 317 0 0,-5-11-199 0 0,0-4-97 0 0,0-2-85 0 0,6 24 264 0 0,-2 1-307 0 0,-3-15 185 0 0,-1-1 107 0 0,-3-17-124 0 0,0 10 147 0 0,-2-6-73 0 0,2-5-47 0 0,1-2-87 0 0,-2-3-55 0 0,0 23-4 0 0,-1-12 6 0 0,0-17-248 0 0,0 0 63 0 0,0 1 55 0 0,0-1 50 0 0,0 1 74 0 0,0 1 85 0 0,2 6 507 0 0,-2-6-540 0 0,0 0-36 0 0,1 0-50 0 0,-1 0-62 0 0,0 0-74 0 0,0 1-87 0 0,1-2-61 0 0,-1 1-86 0 0,0 0-96 0 0,0-1-104 0 0,0 0-112 0 0,0 1-121 0 0,0-2 347 0 0,0 1-35 0 0,0-1-33 0 0,0 1-37 0 0,0-1-1323 0 0,0 0-1060 0 0</inkml:trace>
  <inkml:trace contextRef="#ctx0" brushRef="#br0" timeOffset="990.02">291 526 6240 0 0,'0'0'182'0'0,"2"0"-8"0"0,12 0 613 0 0,29-4 1685 0 0,-33 3-1974 0 0,0 0-38 0 0,-1 0-92 0 0,-1-1-49 0 0,1 1-57 0 0,-1 0-66 0 0,4-1 11 0 0,-1 0-55 0 0,1 0-30 0 0,16-2 104 0 0,-8 2-42 0 0,26-7 318 0 0,0 1-40 0 0,-41 7-609 0 0,0 1 108 0 0,1-1 93 0 0,3 0 130 0 0,-2 1-59 0 0,-2-1-80 0 0,-1 1-44 0 0,-1 0-45 0 0,0-1-35 0 0,1 1-44 0 0,-1 0-51 0 0,0-1-56 0 0,0 1-8 0 0,-1 0-47 0 0,1-1-50 0 0,-1 1-54 0 0,1 0-56 0 0,0 0-61 0 0,-1-1-63 0 0,1 1-68 0 0,3-1-1034 0 0,5-2-952 0 0</inkml:trace>
  <inkml:trace contextRef="#ctx0" brushRef="#br0" timeOffset="1482.2">1102 90 5456 0 0,'1'-2'158'0'0,"-1"2"-150"0"0,1-1 0 0 0,-1 0 0 0 0,0 0 0 0 0,0 0 0 0 0,1 0-1 0 0,-1 0 1 0 0,0 1 0 0 0,0-1 0 0 0,0 0 0 0 0,0 0 0 0 0,0 0-1 0 0,0 0 1 0 0,-1 0 0 0 0,1 0 0 0 0,0 0-8 0 0,-5-7 61 0 0,4 6-54 0 0,-2-4 30 0 0,-1 0 68 0 0,1 1 61 0 0,-1 0 53 0 0,-3-3 250 0 0,0 0 95 0 0,4 6-218 0 0,-1-1-1 0 0,1 0 1 0 0,-1 1 0 0 0,0 0-1 0 0,0 0 1 0 0,-2-1-346 0 0,0 0 409 0 0,-1 1-39 0 0,0 1-45 0 0,-1-1-67 0 0,1 2-78 0 0,-1 0-92 0 0,-6 0 444 0 0,0 0 1 0 0,-12 3-533 0 0,9 1 274 0 0,-1 1-103 0 0,-2 2-103 0 0,-12 7 74 0 0,26-10-112 0 0,1-1 1 0 0,0 1-1 0 0,-1-1 0 0 0,-1 4-30 0 0,-7 10 31 0 0,4-6-42 0 0,8-9 7 0 0,1 0-1 0 0,-1 0 1 0 0,0 0-1 0 0,1 0 1 0 0,0 0-1 0 0,-1 0 1 0 0,1 0-1 0 0,0 1 1 0 0,0-1-1 0 0,0 0 1 0 0,1 1 4 0 0,-7 15-29 0 0,6-15 25 0 0,0 0 0 0 0,0 0 0 0 0,0 0 0 0 0,0 0 0 0 0,1 0 0 0 0,-1 0 0 0 0,1 0 0 0 0,0 0 1 0 0,0 0-1 0 0,0 0 0 0 0,0 0 0 0 0,0 2 4 0 0,3 18 0 0 0,3 13 0 0 0,-2-10 0 0 0,-3-20 0 0 0,-1 0 0 0 0,1 0 0 0 0,1 0 0 0 0,-1-1 0 0 0,3 6 0 0 0,2 6 31 0 0,0 1 53 0 0,9 37 320 0 0,-9-35-263 0 0,-1 0-33 0 0,2 6 80 0 0,10 51 446 0 0,-10-44-389 0 0,-2-4-77 0 0,-1 1-73 0 0,0-12-83 0 0,-3-7 233 0 0,2 4 216 0 0,-2-14-237 0 0,-1-1-172 0 0,0 0-67 0 0,0 0-54 0 0,0 0-91 0 0,0 0-128 0 0,0 0 0 0 0,0 0 102 0 0,0 0 26 0 0,0 0-48 0 0,0 0-170 0 0,0 0 51 0 0,-1 0 71 0 0,1 0 62 0 0,-1-1 52 0 0,1 0 35 0 0,-1 1 41 0 0,-2-3-87 0 0,2 2-8 0 0,0-8-557 0 0</inkml:trace>
  <inkml:trace contextRef="#ctx0" brushRef="#br0" timeOffset="1784.13">769 489 7368 0 0,'0'0'165'0'0,"0"0"22"0"0,0 0 10 0 0,1 0-16 0 0,4-2-200 0 0,0 0 51 0 0,1 0 49 0 0,0 1 43 0 0,6-2 219 0 0,-1-1 112 0 0,5-2 171 0 0,0 1-116 0 0,1 0-93 0 0,-1 1-70 0 0,25-6 347 0 0,-5 0-522 0 0,54-9 336 0 0,-62 15-407 0 0,-1 0-62 0 0,-17 2-55 0 0,0 1-34 0 0,0 0-38 0 0,0 0-44 0 0,0 0-47 0 0,0 1-52 0 0,0-1-57 0 0,0 0-60 0 0,-2 1-27 0 0,1-1-57 0 0,0 0-61 0 0,0 1-65 0 0,-2-1-994 0 0,4 1-890 0 0,-11 0 2426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6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0 10104 0 0,'2'3'230'0'0,"3"9"-72"0"0,5 25 362 0 0,-7-25-413 0 0,-2 0-66 0 0,1 4 22 0 0,-2 0 112 0 0,-1-4 17 0 0,0 0 42 0 0,-2 14 326 0 0,-6 25 677 0 0,5-35-866 0 0,0 1-57 0 0,2-7-157 0 0,0 0-35 0 0,0 0-39 0 0,-1 0-43 0 0,2-2-34 0 0,-2 0 34 0 0,-11 30 266 0 0,9-26-286 0 0,0-1-90 0 0,3-5-12 0 0,-1 0-37 0 0,1-1-40 0 0,0 0-46 0 0,1-4 99 0 0,1 0-377 0 0,-1 1-117 0 0,0-1 86 0 0,1 0-44 0 0,-2 2-656 0 0,-1 1-612 0 0,-2 2-1050 0 0,5-6 2872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7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5384 0 0,'0'0'116'0'0,"0"0"17"0"0,0 0 12 0 0,0 0 29 0 0,0 2 70 0 0,1 40 1142 0 0,0-20-742 0 0,-1-1-43 0 0,2 1-52 0 0,-1-1-58 0 0,1 1-67 0 0,0-1-75 0 0,0 18 212 0 0,0-2-83 0 0,-1-32-394 0 0,-1 0 1 0 0,1 0-1 0 0,1 0 1 0 0,-1 0-1 0 0,2 4-84 0 0,-2-8 107 0 0,-1-1-3 0 0,0 0 4 0 0,0 0 16 0 0,2 2 4 0 0,0-1-96 0 0,0 0 0 0 0,0 0 0 0 0,0 0 0 0 0,1 0 0 0 0,-1 0 0 0 0,0 0 0 0 0,0-1 0 0 0,1 1 0 0 0,-1-1 0 0 0,0 0 0 0 0,1 1 1 0 0,-1-1-1 0 0,0 0 0 0 0,1 0 0 0 0,1-1-32 0 0,-1 1 41 0 0,0-1 1 0 0,0 0-1 0 0,0 0 0 0 0,-1 0 1 0 0,1 0-1 0 0,0-1 1 0 0,0 1-42 0 0,24-19 285 0 0,-14 8-187 0 0,0 0-39 0 0,0-1-46 0 0,-7 6 3 0 0,0 1-1 0 0,-1-2 1 0 0,0 1-1 0 0,0 0 1 0 0,2-5-16 0 0,-2 3 13 0 0,0 0 0 0 0,1 1 1 0 0,6-8-14 0 0,-3 9 0 0 0,-9 7 0 0 0,0-1 0 0 0,0 1 0 0 0,1 0 0 0 0,-1-1 0 0 0,0 1 0 0 0,1 0 0 0 0,-1-1 0 0 0,0 1 0 0 0,1 0 0 0 0,-1 0 0 0 0,1 0 0 0 0,-1-1 0 0 0,0 1 0 0 0,1 0 0 0 0,-1 0 0 0 0,1 0 0 0 0,-1 0 0 0 0,0 0 0 0 0,1 0 0 0 0,-1 0 0 0 0,1 0 0 0 0,-1 0 0 0 0,1 0 0 0 0,-1 0 0 0 0,0 0 0 0 0,1 0 0 0 0,-1 0 0 0 0,1 0 0 0 0,-1 0 0 0 0,1 0 0 0 0,-1 1 0 0 0,0-1 0 0 0,1 0 0 0 0,-1 0 0 0 0,0 1 0 0 0,1-1 0 0 0,-1 0 0 0 0,0 0 0 0 0,1 1 0 0 0,-1-1 0 0 0,3 2-8 0 0,-1-1 1 0 0,0 1-1 0 0,0 0 1 0 0,0-1 0 0 0,-1 1-1 0 0,1 0 1 0 0,0 0-1 0 0,-1 0 1 0 0,1 0 0 0 0,-1 0-1 0 0,0 1 1 0 0,0-1-1 0 0,1 2 8 0 0,13 36-54 0 0,-13-34 61 0 0,3 11-26 0 0,1 0 1 0 0,0-1 0 0 0,1 0-1 0 0,1 0 1 0 0,1-1 0 0 0,0 0 0 0 0,5 5 18 0 0,-4-9 26 0 0,-5-10-10 0 0,-2-1-5 0 0,8 1 25 0 0,0-2 40 0 0,4-4 53 0 0,6-7 115 0 0,-15 8-138 0 0,0-2-1 0 0,0 1 1 0 0,0-1 0 0 0,0 0-106 0 0,9-13 199 0 0,-10 12-53 0 0,0-1 1 0 0,-1 0 0 0 0,0-1 0 0 0,0 1-1 0 0,1-6-146 0 0,-2 0 149 0 0,-1 0-50 0 0,-3-2-67 0 0,-2-1-84 0 0,1 8-13 0 0,0 1 33 0 0,-3-6 33 0 0,-9-16 57 0 0,9 21-82 0 0,0 1-45 0 0,-1 0-43 0 0,1 1-58 0 0,-2 0-68 0 0,1 0-78 0 0,5 6 141 0 0,-1 0 58 0 0,-2-2-118 0 0,1 2 76 0 0,2 0 36 0 0,0 1-37 0 0,0 0-46 0 0,0-1-53 0 0,1 1-253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7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5728 0 0,'0'0'132'0'0,"0"0"17"0"0,0 0 10 0 0,1 2-26 0 0,10 13 859 0 0,-2 1-1 0 0,3 6-991 0 0,-2-2 605 0 0,-1 0-69 0 0,2 1-56 0 0,-6-10-293 0 0,0 0-39 0 0,16 36 664 0 0,-9-14-329 0 0,-6-17-274 0 0,1 10 214 0 0,0 0 1 0 0,-2 0 0 0 0,1 10-424 0 0,7 36 777 0 0,-6-43-460 0 0,0 0-39 0 0,15 66 591 0 0,-20-89-796 0 0,3 7 21 0 0,-1-4 40 0 0,-2-5-9 0 0,-1 1 57 0 0,0 2 157 0 0,-1-8-3 0 0,0-1-208 0 0,-1-2-46 0 0,1 0-62 0 0,1 0-78 0 0,2-29 182 0 0,2 1-50 0 0,1 0-45 0 0,2 1-41 0 0,12-31-117 0 0,-13 44 10 0 0,1 1 0 0 0,5-7 119 0 0,-11 21-20 0 0,0 0-1 0 0,0-1 0 0 0,1 1 1 0 0,-1 1-1 0 0,0-1 0 0 0,1 0 0 0 0,0 1 1 0 0,0-1-1 0 0,0 1 0 0 0,0 0 0 0 0,0 0 1 0 0,0 0-1 0 0,0 0 0 0 0,1 0 0 0 0,2 0 21 0 0,-4 1-10 0 0,0 1-1 0 0,0-1 0 0 0,1 1 1 0 0,-1 0-1 0 0,0-1 0 0 0,0 1 1 0 0,0 0-1 0 0,1 1 0 0 0,-1-1 1 0 0,0 0-1 0 0,0 1 0 0 0,0-1 11 0 0,1 1-5 0 0,-1 0-1 0 0,1 0 0 0 0,-1 0 1 0 0,0 0-1 0 0,0 1 0 0 0,1-1 1 0 0,-1 0-1 0 0,0 1 0 0 0,0 0 1 0 0,0 0-1 0 0,1 1 6 0 0,0 1-9 0 0,0 0-1 0 0,0 0 1 0 0,0 0-1 0 0,0 1 1 0 0,-1-1-1 0 0,2 3 10 0 0,10 31-23 0 0,-8-20 29 0 0,1 5-29 0 0,5 33-125 0 0,-9-39 126 0 0,0 0 33 0 0,-2-12 3 0 0,-3 13-14 0 0,1-16 0 0 0,1 0 0 0 0,0-1 0 0 0,-1 1 0 0 0,1 0 0 0 0,0 0 0 0 0,0 0 0 0 0,0-1 0 0 0,0 1 0 0 0,1 1 0 0 0,2 4-43 0 0,-3-6-27 0 0,0-1-81 0 0,0 0-147 0 0,1 0-236 0 0,0 0 73 0 0,-1 0 65 0 0,1 0 51 0 0,0 1-177 0 0,1 0-527 0 0,-2-1 535 0 0,1 0 212 0 0,-1 1-40 0 0,1-1-1469 0 0,-1 0-1023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8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10 243 7568 0 0,'0'0'166'0'0,"0"0"29"0"0,2 2 14 0 0,8 3-60 0 0,2 1-81 0 0,-8-4-63 0 0,3 1 11 0 0,-5-1 42 0 0,-1-1 145 0 0,0-1-47 0 0,1 1-41 0 0,-1-2-32 0 0,2 1 5 0 0,2-2 14 0 0,-4 1 15 0 0,24-12 1064 0 0,-17 8-862 0 0,0 0-103 0 0,6-5 196 0 0,-3-2-52 0 0,-5 2-161 0 0,0 1-43 0 0,3-5-17 0 0,-7 10-81 0 0,1 0 1 0 0,-1-1-1 0 0,0 1 1 0 0,-1-1 0 0 0,1 1-1 0 0,-1-1 1 0 0,0-1-59 0 0,1 1 54 0 0,-1 0 1 0 0,1-1-1 0 0,0 1 1 0 0,0 0-1 0 0,1-1-54 0 0,-1 4 4 0 0,-1 1-1 0 0,0-1 1 0 0,0 1-1 0 0,-1-1 1 0 0,1 0 0 0 0,0 1-1 0 0,0-1 1 0 0,-1 0-1 0 0,1 1 1 0 0,-1-1-1 0 0,1 0 1 0 0,-1 0-1 0 0,0 0 1 0 0,0 0 0 0 0,0 1-1 0 0,0-1 1 0 0,0 0-1 0 0,0 0 1 0 0,0 0-1 0 0,-1 1 1 0 0,1-1-1 0 0,-1 0 1 0 0,1 0 0 0 0,-2-1-4 0 0,-3-9 29 0 0,0-1 52 0 0,3 8-32 0 0,0 0 0 0 0,-1 1 0 0 0,1-1 0 0 0,-1 1 0 0 0,-1-1-49 0 0,-10-8 79 0 0,13 12-72 0 0,0 1-1 0 0,0 0 1 0 0,0-1-1 0 0,-1 1 1 0 0,1 0-1 0 0,0-1 0 0 0,-1 1 1 0 0,1 0-1 0 0,0 0 1 0 0,0 0-1 0 0,-1 0-6 0 0,-19 3 33 0 0,20-3-28 0 0,0 1-1 0 0,0-1 1 0 0,0 0-1 0 0,0 1 0 0 0,0-1 1 0 0,0 1-1 0 0,0-1 1 0 0,0 1-1 0 0,0-1 1 0 0,0 1-1 0 0,1 0 1 0 0,-2 0-5 0 0,-12 14 110 0 0,6-7-9 0 0,1 0 0 0 0,0 0 1 0 0,-5 9-102 0 0,3 0 67 0 0,2 3-32 0 0,-2 8 12 0 0,-3 13 21 0 0,8-11 29 0 0,3-3-14 0 0,1 15 71 0 0,0-38-147 0 0,1 0 1 0 0,-1 0-1 0 0,1 0 1 0 0,0 0-1 0 0,2 3-7 0 0,-2-5 6 0 0,2 7 15 0 0,1 0-1 0 0,0 0 0 0 0,1 0 1 0 0,0 0-1 0 0,0-1 0 0 0,1 0-20 0 0,-3-5 11 0 0,0 0 0 0 0,0 0 0 0 0,1 0 0 0 0,-1-1 0 0 0,1 1 0 0 0,2 0-11 0 0,15 7 16 0 0,-2-3-48 0 0,-1-3-62 0 0,10 0-8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0 396 6536 0 0,'0'0'141'0'0,"2"-1"23"0"0,3-1-30 0 0,-1 1-36 0 0,6-3 11 0 0,-1 0-80 0 0,13-7-32 0 0,-14 7 32 0 0,1 1 113 0 0,-1 0 97 0 0,0-1 87 0 0,0-1 80 0 0,-1-2 68 0 0,-3 3-221 0 0,0 1-40 0 0,5-5 113 0 0,-1 1-95 0 0,8-12 225 0 0,-13 13-273 0 0,0-2 49 0 0,4-5 81 0 0,-6 12-294 0 0,-1 1 1 0 0,1-1 0 0 0,-1 0 0 0 0,1 1 0 0 0,-1-1-1 0 0,1 0 1 0 0,-1 0 0 0 0,1 0 0 0 0,-1 1 0 0 0,0-1-1 0 0,1 0 1 0 0,-1 0 0 0 0,0 0 0 0 0,0 0-1 0 0,0 1 1 0 0,1-1 0 0 0,-1 0 0 0 0,0 0 0 0 0,0 0-1 0 0,0 0 1 0 0,-1 0 0 0 0,1 0 0 0 0,0 1 0 0 0,0-1-1 0 0,0 0 1 0 0,-1 0 0 0 0,1 0-20 0 0,-1-1 37 0 0,1 0 0 0 0,-1 1 1 0 0,1-1-1 0 0,-1 0 0 0 0,1 0 1 0 0,0 1-1 0 0,0-1 0 0 0,-1 0 0 0 0,1 0 1 0 0,1 1-1 0 0,-1-1 0 0 0,0-1-37 0 0,-1-14 352 0 0,-7 6-164 0 0,7 11-154 0 0,-2-3 174 0 0,-7 1 447 0 0,5 3-497 0 0,-1 0-57 0 0,4-1-97 0 0,1 1 0 0 0,0-1 0 0 0,-1 1 0 0 0,1-1 0 0 0,0 1 0 0 0,-1-1 0 0 0,1 1 0 0 0,0 0 0 0 0,0 0 0 0 0,0 0 0 0 0,0 0 0 0 0,0 0 0 0 0,0 0 0 0 0,0 0 0 0 0,0 0 0 0 0,0 0 0 0 0,0 1-4 0 0,-11 24 109 0 0,2-4-10 0 0,7-17-76 0 0,0 0-6 0 0,-1 1 0 0 0,0 0 0 0 0,1 0 0 0 0,0 1 0 0 0,1-1 0 0 0,-1 0 0 0 0,1 1 0 0 0,1 0-1 0 0,-1-1 1 0 0,1 1 0 0 0,0 0 0 0 0,0 0-17 0 0,1 0 23 0 0,0 18 77 0 0,3 14 94 0 0,-2-33-154 0 0,-1 0 0 0 0,2 0 0 0 0,-1 0 0 0 0,1 0 0 0 0,0 0 0 0 0,0 0-1 0 0,1 0 1 0 0,2 4-40 0 0,3 1 101 0 0,0 1-34 0 0,-4-7-46 0 0,1 0-1 0 0,0 0 1 0 0,0 0-1 0 0,0 0 1 0 0,2 0-21 0 0,15 7 77 0 0,-6-8 19 0 0,-2-4 27 0 0,0-3 49 0 0,-11 2-146 0 0,0 0 0 0 0,-1 0 1 0 0,1-1-1 0 0,0 1 0 0 0,-1-1 1 0 0,1 0-1 0 0,-1 1 0 0 0,0-1 1 0 0,0 0-1 0 0,1 0-26 0 0,4-6 29 0 0,0-1-76 0 0,-1 3-64 0 0,0-1-79 0 0,0 1-94 0 0,1 0-108 0 0,-4 4-2 0 0,0-1-90 0 0,1 1-113 0 0,-1-1-71 0 0,1 0-54 0 0,-1 0-40 0 0,6-5-1117 0 0,3-5-1068 0 0</inkml:trace>
  <inkml:trace contextRef="#ctx0" brushRef="#br0" timeOffset="298.86">434 67 7368 0 0,'12'15'129'0'0,"-9"-8"-30"0"0,1 0-1 0 0,-1-1 1 0 0,0 1-1 0 0,0 1 1 0 0,-1 0-99 0 0,2 6 105 0 0,-1-1-64 0 0,1 3-8 0 0,0-2 68 0 0,1 2 104 0 0,-1 3 101 0 0,-2-11 60 0 0,1 2 41 0 0,7 19 919 0 0,-5-14-698 0 0,-1-2-82 0 0,-3-10-539 0 0,0-1 71 0 0,0 1 61 0 0,0 0 51 0 0,0 1 93 0 0,1-1 42 0 0,2 7 740 0 0,-2-5-524 0 0,-1-2-326 0 0,0-1-51 0 0,0 1-44 0 0,-1-2-109 0 0,0 0-38 0 0,1 1 382 0 0,-1-2-3 0 0,0 0-3 0 0,0 0-12 0 0,0 0-8 0 0,0 0-1 0 0,0 0-173 0 0,0 0-34 0 0,-1-1 40 0 0,-1 0-72 0 0,-1-4 22 0 0,2 4-13 0 0,0-4 16 0 0,-2-4 72 0 0,1 0-72 0 0,0-2-37 0 0,2 8-68 0 0,1 1 1 0 0,-1-1-1 0 0,0 0 1 0 0,1 1-1 0 0,-1-1 1 0 0,1 1-1 0 0,0-1 1 0 0,0 1-1 0 0,0-1 0 0 0,0 0-9 0 0,4-10 35 0 0,0 0 0 0 0,2-10-35 0 0,-5 13-3 0 0,1 1-1 0 0,0 0 1 0 0,0 0-1 0 0,1 0 1 0 0,0 0-1 0 0,1 1 1 0 0,0-2 3 0 0,11-13-102 0 0,-2 2-40 0 0,1 0-59 0 0,1 3-62 0 0,1 2-65 0 0,-14 13 161 0 0,1 1 74 0 0,-1-1 52 0 0,4-2 5 0 0,-3 1-41 0 0,-1 2-54 0 0,1 0-91 0 0,-1-1-117 0 0,-2 2 117 0 0,1 0-39 0 0,0-1-43 0 0,-1 1-45 0 0,1 0-48 0 0,-1 0-53 0 0,1-1-56 0 0,0 1-57 0 0,-1 0-63 0 0,1 0-65 0 0,3-3-1335 0 0,2 0-1146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0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0 844 7024 0 0,'0'0'157'0'0,"0"0"23"0"0,0 0 12 0 0,2 0-27 0 0,4 2-190 0 0,0-1 73 0 0,0 0 66 0 0,1-1 57 0 0,1 0 102 0 0,0-1 60 0 0,3 0 130 0 0,4-2 313 0 0,10-5 556 0 0,-17 5-926 0 0,0 0-41 0 0,-2 0-100 0 0,0 1-44 0 0,0-1-51 0 0,0 0-59 0 0,19-12 721 0 0,-3-3-67 0 0,-9 4-314 0 0,-2-3-60 0 0,-4 6-83 0 0,1 1-35 0 0,4-6 45 0 0,-7 7-212 0 0,-1-1-41 0 0,16-36 173 0 0,-2 4-96 0 0,-4-3-59 0 0,11-83 151 0 0,-20 92-166 0 0,-1 0 0 0 0,-2-22-68 0 0,-4 16 36 0 0,-2 0-1 0 0,-1-1-35 0 0,-2-7 16 0 0,4 25 28 0 0,-6-14-30 0 0,7 33-15 0 0,0 0 1 0 0,0-1-1 0 0,-1 1 1 0 0,0 0-1 0 0,0 0 1 0 0,-1 1-1 0 0,1-1 0 0 0,-3-2 1 0 0,0 3 0 0 0,-1 0-12 0 0,-2 5-36 0 0,7 1 43 0 0,0 0-1 0 0,0 1 0 0 0,0-1 0 0 0,0 0 0 0 0,0 0 0 0 0,0 1 1 0 0,0-1-1 0 0,0 1 0 0 0,1 0 0 0 0,-1 0 0 0 0,1-1 0 0 0,-1 1 1 0 0,1 0-1 0 0,0 0 0 0 0,0 0 0 0 0,-1 1 0 0 0,1-1 0 0 0,0 1 6 0 0,-8 26-72 0 0,8-12-5 0 0,0 17 7 0 0,1 31-66 0 0,7 24 0 0 0,3-1 90 0 0,-1-3 45 0 0,-5-56-14 0 0,0 0 36 0 0,9 59 170 0 0,-5-42-71 0 0,14 79 341 0 0,-2-43-104 0 0,-13-57-236 0 0,-4-12-23 0 0,1 1 1 0 0,1-1-1 0 0,1 4-98 0 0,6 10 139 0 0,-8-15-23 0 0,2 0-1 0 0,-1 0 0 0 0,2 0 0 0 0,6 10-115 0 0,-9-18 104 0 0,4 3-5 0 0,-6-5-23 0 0,6-1-20 0 0,3 4-42 0 0,4 1-19 0 0,-10-6-196 0 0,-1 0 77 0 0,1 1 68 0 0,-1-2 55 0 0,5 0 120 0 0,9-4 359 0 0,-12 3-399 0 0,-1-1-85 0 0,-2 2-50 0 0,0-1-48 0 0,0 0-54 0 0,0 0-60 0 0,1 0-90 0 0,-1-1-84 0 0,0 1-93 0 0,0 0-100 0 0,0-1-108 0 0,0 1-117 0 0,0-1-124 0 0,-2 2 418 0 0,1-1-34 0 0,2-2-1704 0 0,4-3-1283 0 0,-8 7 3530 0 0</inkml:trace>
  <inkml:trace contextRef="#ctx0" brushRef="#br0" timeOffset="779.73">941 576 6768 0 0,'0'0'149'0'0,"0"0"23"0"0,0 0 12 0 0,0-2-25 0 0,0-6-224 0 0,0 2 84 0 0,1 0 71 0 0,-1 1 60 0 0,0-1 189 0 0,-2-8 872 0 0,-2 5-766 0 0,1 4-149 0 0,-1-1 64 0 0,-13-9 967 0 0,9 10-839 0 0,3 3-291 0 0,1 1-46 0 0,-1-1-56 0 0,1 1-64 0 0,-2 0 61 0 0,5 1-47 0 0,-1-1 0 0 0,0 1 0 0 0,0 0 0 0 0,1 0 0 0 0,-1 0 0 0 0,0 0 0 0 0,1 0 0 0 0,-1 0 0 0 0,-1 0-45 0 0,-10 7 161 0 0,9-5-146 0 0,1 0 1 0 0,0 1-1 0 0,0 0 1 0 0,0 0 0 0 0,0 0-1 0 0,0 0-15 0 0,-13 21 39 0 0,11-10-49 0 0,-1-1-1 0 0,2 1 1 0 0,0 1 10 0 0,-6 16-48 0 0,5-11 45 0 0,0 1 0 0 0,1-1 0 0 0,0 21 3 0 0,2-22 6 0 0,1-13 12 0 0,1 0-1 0 0,0 0 0 0 0,0 0 0 0 0,1 1 1 0 0,0-1-1 0 0,0 0 0 0 0,1 2-17 0 0,3 9 115 0 0,3-1 95 0 0,1-4-109 0 0,3-1-12 0 0,-9-9-45 0 0,0 0 1 0 0,1 0-1 0 0,-1-1 0 0 0,0 1 0 0 0,1-1 0 0 0,-1 0 1 0 0,2 1-45 0 0,-1-2 36 0 0,-1 1 1 0 0,0-1 0 0 0,1 1-1 0 0,-1-1 1 0 0,1 0 0 0 0,-1-1 0 0 0,1 1-37 0 0,1-1 42 0 0,0 0 0 0 0,0 0 0 0 0,0-1 0 0 0,0 0 0 0 0,-1 0 0 0 0,1 0 0 0 0,-1 0 0 0 0,1-1 0 0 0,-1 1 0 0 0,3-3-42 0 0,-1-1 69 0 0,1 1 1 0 0,-1-1 0 0 0,0-1 0 0 0,0 1 0 0 0,-1-1 0 0 0,1 0 0 0 0,1-5-70 0 0,-3 6 84 0 0,-1-1-1 0 0,1 0 1 0 0,-1 0 0 0 0,-1 0 0 0 0,1 0-84 0 0,1-11-22 0 0,-2 3-60 0 0,-1 1-1 0 0,0-11 83 0 0,-1 2-36 0 0,-1 7 54 0 0,0-6-24 0 0,-2 1 78 0 0,0-17 126 0 0,2 24-130 0 0,-2 1-49 0 0,-1-12-58 0 0,4 16-210 0 0,1 5 35 0 0,0 3 35 0 0,0 4 34 0 0,3 8-50 0 0,-1 4 121 0 0,-1-4 103 0 0,10 47-87 0 0,-4-19 50 0 0,-2-4 51 0 0,1-1 71 0 0,-5-24-67 0 0,1 0 39 0 0,5 9 178 0 0,1 8 227 0 0,-6-20-271 0 0,-1-1-65 0 0,1-1-53 0 0,-1 0-40 0 0,6 15 63 0 0,-7-9 19 0 0,-1-10-120 0 0,1 1 0 0 0,-1-1 1 0 0,0 0-1 0 0,1 1 0 0 0,-1-1 1 0 0,1 0-1 0 0,-1 0 0 0 0,1 1 1 0 0,0-1-1 0 0,-1 0 0 0 0,1 0 1 0 0,0 0-25 0 0,5 11 198 0 0,-6-12-372 0 0,0 0 57 0 0,0 0 51 0 0,0 1 44 0 0,0-1 68 0 0,0 1 78 0 0,1 2 459 0 0,-1-3-490 0 0,0 1-35 0 0,0 0-43 0 0,0-1-58 0 0,0 1-67 0 0,0-1-79 0 0,0 1-54 0 0,0-1-79 0 0,0 1-87 0 0,0-1-94 0 0,0 0-102 0 0,0 1-110 0 0,0-1-117 0 0,0 0-125 0 0,0 0-1178 0 0,0 0-1216 0 0</inkml:trace>
  <inkml:trace contextRef="#ctx0" brushRef="#br0" timeOffset="1094.55">1651 478 8640 0 0,'0'0'197'0'0,"0"0"24"0"0,0 0 17 0 0,0 0 27 0 0,2 0 107 0 0,2 1 14 0 0,1 0-66 0 0,0 0-58 0 0,-1 1-50 0 0,3-1 17 0 0,0 0-59 0 0,16 2 241 0 0,-14-2-165 0 0,-3-2-119 0 0,2-1-56 0 0,5 0-14 0 0,-7 2-227 0 0,0 0 85 0 0,1 0 71 0 0,-1 0 56 0 0,1-1 64 0 0,15 1 320 0 0,-13-1-280 0 0,1 1-83 0 0,-5 0-80 0 0,0 0-42 0 0,0 0-47 0 0,0-1-52 0 0,0 1-60 0 0,0 0-66 0 0,-2 0 56 0 0,0 0-34 0 0,0 0-35 0 0,1 0-37 0 0,-1 0-39 0 0,0 0-41 0 0,0 0-42 0 0,0 0-44 0 0,2 0-1038 0 0,3 0-884 0 0</inkml:trace>
  <inkml:trace contextRef="#ctx0" brushRef="#br0" timeOffset="1360.7">1780 744 7224 0 0,'0'0'165'0'0,"0"0"22"0"0,0 0 7 0 0,0 0-29 0 0,0 0-46 0 0,1 0 8 0 0,-1 1-102 0 0,1 1-45 0 0,0-1 69 0 0,0-1 60 0 0,-1 1 83 0 0,1 0 102 0 0,0-1-101 0 0,-1 0 32 0 0,0 0 36 0 0,1 1 39 0 0,5 1 44 0 0,0 0-36 0 0,7 1 213 0 0,0-2-110 0 0,0-2-84 0 0,-1 0-41 0 0,0-1-55 0 0,-1 1-46 0 0,1 0-39 0 0,7-1 41 0 0,12-2 23 0 0,-26 3-214 0 0,6-1 71 0 0,-4 1-96 0 0,-2-1-80 0 0,1 1-109 0 0,-3 1 34 0 0,0-1-51 0 0,0 1-56 0 0,0-1-63 0 0,0 0-66 0 0,0 1-74 0 0,0-1-78 0 0,0 1-85 0 0,5-2-916 0 0,5-1-899 0 0,-13 3 2452 0 0</inkml:trace>
  <inkml:trace contextRef="#ctx0" brushRef="#br0" timeOffset="26897.58">858 326 5904 0 0,'0'0'132'0'0,"0"0"17"0"0,0 0 11 0 0,-2-1 21 0 0,-10-3 378 0 0,-2 3-63 0 0,0 3-62 0 0,-2 1-61 0 0,1 2-59 0 0,0 0-59 0 0,2 1-58 0 0,1 0-57 0 0,-9 5 202 0 0,1 2-64 0 0,2 0-54 0 0,0 1-45 0 0,-10 15 61 0 0,18-16-135 0 0,0 0 1 0 0,0 1 0 0 0,2 0 0 0 0,-7 12-106 0 0,-8 28 436 0 0,6-1-76 0 0,5 3-59 0 0,5 2-44 0 0,6-8-48 0 0,2-36-164 0 0,0 0 0 0 0,1 0-1 0 0,1-1 1 0 0,1 5-45 0 0,-1-8 25 0 0,1 1 0 0 0,0-1 0 0 0,0-1 0 0 0,1 1 0 0 0,5 7-25 0 0,-4-9 39 0 0,0 0-1 0 0,0 0 0 0 0,8 7-38 0 0,-7-8-141 0 0,0-1 62 0 0,0 1 54 0 0,1-1 45 0 0,8 5 118 0 0,22 10 361 0 0,-26-17-392 0 0,1 1-64 0 0,-6-3-57 0 0,1 0-36 0 0,0 0-41 0 0,-1-1-46 0 0,2 0-66 0 0,-1 0-66 0 0,1 0-70 0 0,0-1-77 0 0,-1 0-84 0 0,1-1-89 0 0,0 1-95 0 0,0-2-103 0 0,2 1-793 0 0,6-1-899 0 0,-17 2 2477 0 0</inkml:trace>
  <inkml:trace contextRef="#ctx0" brushRef="#br0" timeOffset="27329.07">1211 255 5312 0 0,'0'0'157'0'0,"2"1"-9"0"0,23 24 1077 0 0,-7-9-449 0 0,-4-3-213 0 0,0 0-46 0 0,0 1-58 0 0,0-1-67 0 0,-1 2-80 0 0,0-1-89 0 0,-1 1-102 0 0,-1 1-110 0 0,-4-5 66 0 0,9 15 128 0 0,0-1 33 0 0,33 60 631 0 0,-31-47-524 0 0,-1 1 454 0 0,2 12-799 0 0,-8-12 264 0 0,-1 6 5 0 0,-5-15-62 0 0,-3 7 110 0 0,-6 0 93 0 0,-5-6-113 0 0,-2 0-36 0 0,-6-3-52 0 0,14-24-180 0 0,0 0 0 0 0,-1 0 0 0 0,0 0 0 0 0,0 0 0 0 0,-1 0-29 0 0,-2 2 81 0 0,-1 0-51 0 0,1-1-46 0 0,-1 0-38 0 0,-2 1-55 0 0,1-1-36 0 0,-24 7-404 0 0,13-5 215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3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11 7136 0 0,'-7'-3'376'0'0,"2"2"-304"0"0,-2 1-26 0 0,0-1 82 0 0,-1 0 108 0 0,-5 0 223 0 0,0-1 51 0 0,5 1-203 0 0,0 1-98 0 0,1 0-64 0 0,-2 0 293 0 0,-11 0 411 0 0,10 0-471 0 0,0 1-34 0 0,0 0-36 0 0,0 1-38 0 0,1 0-39 0 0,0 2-43 0 0,1 2-35 0 0,3 3-48 0 0,4-6-91 0 0,0 0 1 0 0,0 0-1 0 0,1-1 1 0 0,-1 1-1 0 0,1 0 0 0 0,0 0 1 0 0,0 1-15 0 0,0 1 1 0 0,1 0 1 0 0,-1 1-1 0 0,1-1 1 0 0,0 0 0 0 0,0 0-1 0 0,1 0 1 0 0,1 4-2 0 0,14 21 0 0 0,0 0 0 0 0,2-1 0 0 0,1-1 0 0 0,3 0 0 0 0,-8-10 40 0 0,9 8-112 0 0,-13-15 52 0 0,-1 0 36 0 0,4 4 97 0 0,-3-1 95 0 0,-5-6-56 0 0,-1-1 37 0 0,2 6 190 0 0,-7-11-311 0 0,1 0 0 0 0,-1 0 1 0 0,1 0-1 0 0,-1 0 0 0 0,0 0 1 0 0,0-1-1 0 0,0 1 1 0 0,0 0-1 0 0,0 0 0 0 0,0 0 1 0 0,0 0-1 0 0,-1 0 0 0 0,1 0 1 0 0,-1 1-69 0 0,-4 6 317 0 0,-2 0-38 0 0,-2-1-53 0 0,-3-1-69 0 0,-1-1-147 0 0,11-4-13 0 0,-1-1 0 0 0,0 1 0 0 0,1-1 0 0 0,-1 0 0 0 0,0 0 0 0 0,0 0 0 0 0,0-1 0 0 0,0 1 0 0 0,-1 0 3 0 0,-1-1-85 0 0,0 0 41 0 0,-12 1-7 0 0,10-1-19 0 0,-1 0-93 0 0,4 0 33 0 0,0 0-40 0 0,0 0-71 0 0,-1 0-63 0 0,1 0-71 0 0,0 0-78 0 0,0-1-86 0 0,1 1-93 0 0,-1 0-100 0 0,1 0-109 0 0,-5-1-1013 0 0,-3-1-1052 0 0,11 2 2900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2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0 995 5192 0 0,'0'0'151'0'0,"2"0"-5"0"0,9 1-175 0 0,-1 1 92 0 0,-2 2 83 0 0,-2-1 77 0 0,1 0 87 0 0,0 0 66 0 0,6-1 329 0 0,0-1-70 0 0,0 0-60 0 0,1-2-55 0 0,2-2 42 0 0,0 0-56 0 0,2-3 44 0 0,7-4 203 0 0,-14 3-314 0 0,1-2-78 0 0,-2 0-64 0 0,0 0-44 0 0,12-17 329 0 0,-14 14-359 0 0,1-1-42 0 0,2 0-81 0 0,0-2 59 0 0,0 0 0 0 0,4-10-159 0 0,15-36 207 0 0,-10 9-101 0 0,4-25-8 0 0,-17 49-46 0 0,-2-1 1 0 0,0 1-1 0 0,-1-18-52 0 0,-4 29 20 0 0,-1 1-1 0 0,0-1 0 0 0,-1 0 1 0 0,-3-7-20 0 0,1 0 29 0 0,-18-78-13 0 0,12 60-31 0 0,1-1-42 0 0,1 10-36 0 0,-1 0 0 0 0,-4-9 93 0 0,-3-1-6 0 0,15 40-2 0 0,0 1-1 0 0,-1 0 1 0 0,1 0 0 0 0,0-1-1 0 0,-1 1 1 0 0,1 0 0 0 0,-1 0-1 0 0,0 1 1 0 0,1-1 0 0 0,-1 0-1 0 0,0 0 1 0 0,0 1 0 0 0,-1-1 8 0 0,3 2-5 0 0,-1-1 0 0 0,0 1 0 0 0,0-1 1 0 0,0 1-1 0 0,0-1 0 0 0,0 1 0 0 0,0 0 1 0 0,0 0-1 0 0,0-1 0 0 0,0 1 0 0 0,0 0 1 0 0,1 0-1 0 0,-1 0 0 0 0,0 0 0 0 0,0 0 1 0 0,0 0-1 0 0,0 0 0 0 0,0 1 0 0 0,0-1 1 0 0,0 0-1 0 0,0 0 0 0 0,0 1 0 0 0,0-1 0 0 0,0 1 1 0 0,0-1-1 0 0,1 1 0 0 0,-1-1 0 0 0,0 1 1 0 0,0-1-1 0 0,0 1 0 0 0,1 0 0 0 0,-1-1 1 0 0,0 1-1 0 0,1 0 0 0 0,-1 0 5 0 0,-13 20-55 0 0,9-13 39 0 0,1 0 0 0 0,0 1 0 0 0,0-1 0 0 0,-2 10 16 0 0,-2 17-109 0 0,2-1-92 0 0,-2 34 201 0 0,5-19-102 0 0,3 6 102 0 0,2-4-6 0 0,1 1 35 0 0,2-1 36 0 0,-1 0 41 0 0,3 25 133 0 0,-4-47-96 0 0,2-1 0 0 0,6 23-143 0 0,9 20 257 0 0,-13-47-143 0 0,12 31 164 0 0,-12-40-120 0 0,1 0 1 0 0,4 5-159 0 0,-3-6 120 0 0,0 0 1 0 0,1-1 0 0 0,1-1-1 0 0,0 0 1 0 0,1 0 0 0 0,0-1-121 0 0,-7-7 50 0 0,0 0 0 0 0,1-1 0 0 0,-1 1 0 0 0,1-1 0 0 0,-1 0 0 0 0,1 0 0 0 0,0-1 0 0 0,0 0 0 0 0,0 0 0 0 0,6 1-50 0 0,-5-1 75 0 0,0-2-1 0 0,1 1 0 0 0,-1 0 0 0 0,1-1 0 0 0,6-1-74 0 0,-1-2 58 0 0,-9 1-16 0 0,-1 1 0 0 0,1-1-1 0 0,-1 0 1 0 0,0 0 0 0 0,1 0 0 0 0,-1 0 0 0 0,1-2-42 0 0,5-5 53 0 0,0 0-79 0 0,-1 0-112 0 0,-4 4 16 0 0,-1 1-41 0 0,3-3-170 0 0,-1 1-118 0 0,5-6-669 0 0,-4 1-50 0 0</inkml:trace>
  <inkml:trace contextRef="#ctx0" brushRef="#br0" timeOffset="3434.96">987 130 7568 0 0,'0'0'166'0'0,"0"0"29"0"0,0 0 14 0 0,0 1-25 0 0,0 10-234 0 0,0 0 64 0 0,0 1 57 0 0,0-1 47 0 0,-1 3 72 0 0,0 0 40 0 0,-6 27 537 0 0,4-23-663 0 0,-1 8-34 0 0,-1 12 23 0 0,1-19 266 0 0,2 1 0 0 0,0 14-359 0 0,-3 23 539 0 0,1-20-181 0 0,2 2-48 0 0,2 19 85 0 0,1 1-57 0 0,0 13 47 0 0,0-21-64 0 0,3 26 266 0 0,0-48-372 0 0,0-12 77 0 0,1 0 0 0 0,6 14-292 0 0,-2-9 161 0 0,-8-20-90 0 0,4 6-90 0 0,-3-5 82 0 0,-1-2 10 0 0,0 0 35 0 0,0-1 43 0 0,1 1 50 0 0,1-3-58 0 0,1-2-66 0 0,7-9 11 0 0,-10 12-68 0 0,3-4 24 0 0,0-1 0 0 0,0 0 0 0 0,-1 0 0 0 0,0 0 0 0 0,0 0-44 0 0,13-34 137 0 0,-3 4-81 0 0,-5 18-10 0 0,-3 7-42 0 0,0 1 0 0 0,0 0 0 0 0,0 0 0 0 0,2 0 1 0 0,1-2-5 0 0,-7 10 2 0 0,7-8-8 0 0,0 0 0 0 0,0 1 1 0 0,6-5 5 0 0,-11 11-7 0 0,0 1 1 0 0,0-1-1 0 0,1 1 0 0 0,-1 0 1 0 0,1 0-1 0 0,0 0 1 0 0,-1 0-1 0 0,1 1 1 0 0,0-1-1 0 0,0 1 1 0 0,0 0-1 0 0,0 0 1 0 0,0 1 6 0 0,9 0-48 0 0,-9 2 41 0 0,0 0 0 0 0,0 1 0 0 0,0-1 0 0 0,0 1 0 0 0,-1 0 0 0 0,1-1 0 0 0,-1 2 0 0 0,1-1 0 0 0,-1 0 0 0 0,0 1 0 0 0,0-1 0 0 0,0 2 7 0 0,-1-3-5 0 0,0 0 1 0 0,-1 0 0 0 0,1 0 0 0 0,-1 0 0 0 0,1 0 0 0 0,-1 0 0 0 0,0 1 0 0 0,0-1 0 0 0,0 0 0 0 0,0 1 4 0 0,1 3-13 0 0,0-1 13 0 0,1 0-1 0 0,-1-1 1 0 0,0 1-1 0 0,-1 0 1 0 0,1 0 0 0 0,-1 1-1 0 0,0-1 1 0 0,0 0-1 0 0,-1 0 1 0 0,0 1-1 0 0,0-1 1 0 0,0 0-1 0 0,0 0 1 0 0,-1 1 0 0 0,0-1-1 0 0,0 0 1 0 0,0 0-1 0 0,-1 0 1 0 0,1 0-1 0 0,-1 0 1 0 0,-1 0-1 0 0,1 0 1 0 0,0-1 0 0 0,-2 1 0 0 0,-1 2 45 0 0,0 1 0 0 0,0-2 0 0 0,-1 1 0 0 0,0-1 0 0 0,-4 3-45 0 0,-22 14 99 0 0,3-9-68 0 0,-2-5-58 0 0,28-9-164 0 0,-1 1 75 0 0,1-1 64 0 0,-1 1 53 0 0,-3 0 118 0 0,-9 0 377 0 0,12-2-397 0 0,-1 1-73 0 0,2 0-57 0 0,0 0-42 0 0,0-1-48 0 0,0 1-54 0 0,0 0-78 0 0,0-1-77 0 0,0 0-82 0 0,0 1-90 0 0,0-1-98 0 0,0 0-105 0 0,-1 0-112 0 0,1 0-120 0 0,-2 0-1029 0 0,-2-2-1118 0 0</inkml:trace>
  <inkml:trace contextRef="#ctx0" brushRef="#br0" timeOffset="25709.6">907 61 5192 0 0,'0'0'151'0'0,"0"0"16"0"0,0 0-67 0 0,-2 0-42 0 0,-1 2 13 0 0,1 0-16 0 0,-9 13 588 0 0,6-7-396 0 0,3-3-109 0 0,-1 0-51 0 0,-6 13 311 0 0,4 1-66 0 0,1-6-156 0 0,0-1-39 0 0,-2 6 55 0 0,1 0-49 0 0,1 5-20 0 0,-1 12 12 0 0,0 5 32 0 0,1-15-30 0 0,-7 42 236 0 0,2-23-189 0 0,-1 9-15 0 0,4 1-36 0 0,1 54 55 0 0,5-64-136 0 0,2 75 62 0 0,0-98-37 0 0,1 1 0 0 0,3 12-77 0 0,-3-24-130 0 0,0-1 71 0 0,1 1 59 0 0,0 0 47 0 0,1 1 56 0 0,14 20 286 0 0,-9-19-258 0 0,1 0-72 0 0,-5-7-71 0 0,0 0-35 0 0,0 0-39 0 0,1-1-44 0 0,-1 1-50 0 0,1-2-53 0 0,3 2-172 0 0,-1-1-117 0 0,-4-3 214 0 0,0 1-34 0 0,0-1-35 0 0,1 0-37 0 0,0 0-868 0 0,4-1-736 0 0</inkml:trace>
  <inkml:trace contextRef="#ctx0" brushRef="#br0" timeOffset="26132.03">1170 1 5328 0 0,'1'2'116'0'0,"4"12"-39"0"0,18 18 187 0 0,-14-21-196 0 0,-1 0-41 0 0,-2-1-9 0 0,0-1 34 0 0,6 10 142 0 0,1 1 127 0 0,0 0 89 0 0,0-1 48 0 0,16 28 681 0 0,-12-18-512 0 0,-9-14-359 0 0,0 0-49 0 0,0 0-60 0 0,0 1-71 0 0,20 49 733 0 0,-7 2-63 0 0,-13-36 93 0 0,1 19-851 0 0,-5-12 608 0 0,-1-1 1 0 0,-1 14-609 0 0,-3-28 239 0 0,0-1-38 0 0,0 0 45 0 0,-2 0 0 0 0,0 0 0 0 0,-4 12-246 0 0,-5 25 494 0 0,9-46-370 0 0,-3 11 25 0 0,4-20-131 0 0,1 0 0 0 0,0 0 0 0 0,-1 0 0 0 0,0 0 0 0 0,0 0 0 0 0,0-1 1 0 0,-3 3-19 0 0,2-1 88 0 0,3-3-91 0 0,-1-1-40 0 0,0 1-35 0 0,1-1-48 0 0,0 0-55 0 0,-1 1-66 0 0,1-1 0 0 0,-1 0-52 0 0,1 0-54 0 0,0 0-60 0 0,-1 0-64 0 0,1-1-68 0 0,0 1-72 0 0,-1 0-77 0 0,1 0-1194 0 0,0-1-1077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2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7016 0 0,'0'0'201'0'0,"0"0"7"0"0,0 0-113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5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31 7200 0 0,'0'0'165'0'0,"0"0"22"0"0,0 0 6 0 0,-1 0-28 0 0,-8 0 227 0 0,1 2-47 0 0,2 0-43 0 0,0 1-36 0 0,0 1 9 0 0,1 2-39 0 0,-1 2 62 0 0,1 2-45 0 0,-2 0 14 0 0,-1 7 63 0 0,-4 5 220 0 0,4-9-183 0 0,2 2-101 0 0,-6 33 299 0 0,9-35-346 0 0,3-11-189 0 0,0-1 1 0 0,0 1 0 0 0,0-1-1 0 0,0 1 1 0 0,0-1-1 0 0,0 1 1 0 0,1-1-1 0 0,-1 1 1 0 0,0-1-1 0 0,1 1 1 0 0,-1-1 0 0 0,1 1-31 0 0,0 0 184 0 0,0 0-32 0 0,10 5 357 0 0,-8-6-391 0 0,-1 0-52 0 0,1-2-35 0 0,1 1 0 0 0,0-1-1 0 0,-1 1 1 0 0,1-1 0 0 0,-1 0 0 0 0,0-1 0 0 0,1 1 0 0 0,-1-1-1 0 0,0 1 1 0 0,0-1 0 0 0,0 0 0 0 0,0 0 0 0 0,0 0 0 0 0,0-1 0 0 0,0 1-1 0 0,-1-1 1 0 0,0 1 0 0 0,1-1-31 0 0,9-11 115 0 0,-2-1-33 0 0,-1 1-44 0 0,-1 0-57 0 0,-5 9 21 0 0,-1 1 0 0 0,0-1 0 0 0,-1 0 0 0 0,1 1 0 0 0,-1-2-2 0 0,6-17 63 0 0,4 2-27 0 0,-7 14-21 0 0,0-1 0 0 0,-1 0 0 0 0,1 1 0 0 0,-2-1 0 0 0,2-6-15 0 0,-4 11 1 0 0,1 0 0 0 0,7-7-15 0 0,-8 10 1 0 0,0-1 0 0 0,1 1 0 0 0,-1-1 0 0 0,1 1 0 0 0,-1-1 0 0 0,1 1 0 0 0,-1-1 0 0 0,1 1 0 0 0,-1-1 0 0 0,1 1 0 0 0,-1 0 1 0 0,1-1-1 0 0,-1 1 0 0 0,1 0 0 0 0,0-1 0 0 0,-1 1 0 0 0,1 0 0 0 0,0 0 13 0 0,2 3-122 0 0,0 1 91 0 0,-1 0 50 0 0,2 3-22 0 0,-1 1 1 0 0,0-1-1 0 0,0 1 0 0 0,-1 0 1 0 0,0 0-1 0 0,1 6 3 0 0,1 19-28 0 0,-1 0-44 0 0,-1-19 15 0 0,-1 15 4 0 0,0-1 37 0 0,0-1 21 0 0,3 22-5 0 0,-3-38 1 0 0,-1 1 1 0 0,1-1-1 0 0,-2 1 1 0 0,0 0 0 0 0,0-1-1 0 0,-2 6-1 0 0,0 1 43 0 0,-1 0 37 0 0,-1 6 109 0 0,-7 20 188 0 0,7-31-199 0 0,0-1 1 0 0,-1 0-1 0 0,0 0 1 0 0,-4 4-179 0 0,5-7 129 0 0,-1-2 1 0 0,0 1-1 0 0,0-1 1 0 0,-1 0-1 0 0,0 0 1 0 0,-4 2-130 0 0,6-5 98 0 0,-1 0 0 0 0,0 0 0 0 0,1-1-1 0 0,-1 0 1 0 0,-6 2-98 0 0,-8 1 170 0 0,-3-5-34 0 0,2-6-50 0 0,20 4-85 0 0,-1 0 1 0 0,0 0 0 0 0,1 0 0 0 0,-1 0 0 0 0,0 0-1 0 0,1 0 1 0 0,-1 0 0 0 0,1-1 0 0 0,0 1-1 0 0,-1-1-1 0 0,-8-11-74 0 0,4 5-38 0 0,1 1-42 0 0,0-1-74 0 0,2 1-29 0 0,0 0-72 0 0,0 0-80 0 0,1-2-90 0 0,1 7 231 0 0,1-1-36 0 0,-2-2-400 0 0,1 2 112 0 0,0-1-48 0 0,-1-5-743 0 0,0-2-589 0 0,0-6-1110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7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36 4328 0 0,'0'0'125'0'0,"0"0"-18"0"0,0 0 30 0 0,0 0 82 0 0,0 0 220 0 0,0 0 394 0 0,0 0 36 0 0,0 0-353 0 0,0 0-204 0 0,0 0-42 0 0,0 0 77 0 0,0 0 181 0 0,0 0-16 0 0,0 0-284 0 0,-1 0-50 0 0,1 0-45 0 0,0 0-38 0 0,-1 0 5 0 0,-3 0-27 0 0,1-1 38 0 0,0-2-47 0 0,-2 0 36 0 0,-3-2 117 0 0,-2-1 56 0 0,5 3-29 0 0,-1 0-1 0 0,1 0 0 0 0,-1 0 1 0 0,-3 0-244 0 0,-6 0 456 0 0,8 4-262 0 0,0 1-35 0 0,-1 3-13 0 0,2 5-93 0 0,3-3-55 0 0,1 0 0 0 0,-1 1 0 0 0,2-1 0 0 0,-1 1 0 0 0,1 0 0 0 0,0-1 0 0 0,1 4 2 0 0,0-10-1 0 0,-2 24-27 0 0,-2 15-41 0 0,2 0-1 0 0,2 19 70 0 0,1-43-14 0 0,1-1 0 0 0,1 0 0 0 0,2 8 14 0 0,-2-12-2 0 0,1 0 1 0 0,0 0-1 0 0,0-1 0 0 0,2 1 1 0 0,0 0 1 0 0,3 2 0 0 0,0-7-62 0 0,1-4 94 0 0,-2-1 44 0 0,-1-2 35 0 0,9-5 189 0 0,13-12 406 0 0,-20 11-504 0 0,-2 1-45 0 0,-3 2-95 0 0,8-7 176 0 0,-1-1-52 0 0,-2-2-46 0 0,-1-1-38 0 0,3-13 13 0 0,-9 20-92 0 0,0 0 0 0 0,-1 0 0 0 0,0-1 0 0 0,0 1-1 0 0,-1 0 1 0 0,0-1 0 0 0,-1-3-23 0 0,-1 5 22 0 0,1 0 0 0 0,-2 0 0 0 0,1 0 0 0 0,-1 0 0 0 0,0 1 0 0 0,0-1 0 0 0,-3-3-22 0 0,-2-3 17 0 0,6 11-17 0 0,-10-14 30 0 0,2 7-39 0 0,1 2-28 0 0,0 0-34 0 0,-3-3-96 0 0,0 0-100 0 0,2-1-119 0 0,6 5 143 0 0,0 0-38 0 0,-1-1-101 0 0,3 6 187 0 0,0-1-101 0 0,1 1 67 0 0,0 0-53 0 0,0 0-61 0 0,0 0-67 0 0,0 0-75 0 0,0 0-83 0 0,0-1-90 0 0,0 1-97 0 0,-1-2-848 0 0,0-2-904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0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6072 0 0,'0'0'133'0'0,"0"0"23"0"0,0 2 12 0 0,0 0-92 0 0,0-1-17 0 0,-3 13-19 0 0,2-6-14 0 0,1-1 50 0 0,0 1 45 0 0,0 0 41 0 0,2 8 267 0 0,1-1 111 0 0,3 4 206 0 0,5 12 550 0 0,-6-19-765 0 0,0 3 5 0 0,0-1-84 0 0,0-1-111 0 0,-3-6-221 0 0,0 0-39 0 0,2 9 476 0 0,-2-6-240 0 0,1-1-35 0 0,2 11 190 0 0,-1-6-186 0 0,1 0-46 0 0,5 14 141 0 0,3 9 206 0 0,-9-24-337 0 0,0 0 57 0 0,-2-3-80 0 0,-2-9-190 0 0,0 1 0 0 0,0-1 0 0 0,0 1 0 0 0,-1-1 0 0 0,1 1 0 0 0,0-1-1 0 0,-1 0 1 0 0,1 1 0 0 0,-1-1 0 0 0,1 0 0 0 0,-1 1 0 0 0,0-1-37 0 0,0 1 185 0 0,1-2 18 0 0,0 0 78 0 0,0 0 37 0 0,0 0 8 0 0,0 0-23 0 0,3-1-110 0 0,-1-1-49 0 0,0-5 33 0 0,-1-10-41 0 0,-1 14-91 0 0,-1-35 99 0 0,0-1-95 0 0,0-34-48 0 0,0 54-7 0 0,1-10-79 0 0,2 0-62 0 0,-1 23 105 0 0,0 0 0 0 0,0 1-1 0 0,1-1 1 0 0,0 0-1 0 0,0 1 1 0 0,0-1 0 0 0,0 1-1 0 0,4-4 43 0 0,10-15-130 0 0,6 3-49 0 0,-20 19 150 0 0,1 0-1 0 0,0 0 1 0 0,-1 0-1 0 0,1 1 1 0 0,0-1 0 0 0,0 1-1 0 0,0 0 1 0 0,1 0 29 0 0,-2 0-24 0 0,0 1 1 0 0,0 0 0 0 0,0-1 0 0 0,0 1-1 0 0,0 0 1 0 0,0 0 0 0 0,0 0 0 0 0,0 0-1 0 0,0 1 1 0 0,0-1 0 0 0,0 1 0 0 0,0-1-1 0 0,1 1 24 0 0,2 1-39 0 0,0 1-1 0 0,1-1 1 0 0,-1 1-1 0 0,3 2 40 0 0,16 16-114 0 0,-18-14 92 0 0,-1-1 1 0 0,0 2 0 0 0,0-1 0 0 0,0 0-1 0 0,-1 1 1 0 0,1 3 21 0 0,4 15-17 0 0,0-1 1 0 0,-2 1-1 0 0,4 26 17 0 0,-7-35-6 0 0,-4-6 7 0 0,1 3 0 0 0,5 3 35 0 0,-5-15-116 0 0,-1-2-70 0 0,0 0 59 0 0,0 0-70 0 0,0 0-85 0 0,0 0 73 0 0,0 0-39 0 0,0 0-43 0 0,0 0-39 0 0,0 0-37 0 0,0 0-33 0 0,0 0-236 0 0,0 0-54 0 0,0 0-772 0 0,0 0-609 0 0,0 0-1154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0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1 7424 0 0,'0'0'166'0'0,"-1"0"-1"0"0,1 0-70 0 0,-1 0-45 0 0,-3 1-4 0 0,1-1 0 0 0,-9 6-26 0 0,2 1 60 0 0,1 2 53 0 0,2 1 45 0 0,-3 8 180 0 0,-1 13 286 0 0,5 10 161 0 0,6-15-335 0 0,0-5-166 0 0,2-1-115 0 0,2 2 298 0 0,-2-13-178 0 0,0 0-1 0 0,1 0 0 0 0,1-1 0 0 0,2 6-308 0 0,3 3 385 0 0,3 3 323 0 0,-12-18-492 0 0,3-2-87 0 0,-1 1-38 0 0,2 1-20 0 0,2 1-11 0 0,4 2 53 0 0,-8-5-99 0 0,0 1 1 0 0,0-1-1 0 0,1 1 0 0 0,-1-1 1 0 0,0 0-1 0 0,0 0 0 0 0,1 0 0 0 0,-1 0 1 0 0,0 0-1 0 0,0-1 0 0 0,0 1 0 0 0,2-1-14 0 0,8-4 102 0 0,1-3 70 0 0,0-2 94 0 0,-6 2-90 0 0,1 0-34 0 0,5-10 59 0 0,-4 1-87 0 0,-5 9-70 0 0,0 0 1 0 0,-1-1-1 0 0,-1 1 1 0 0,1-4-45 0 0,-2 7 1 0 0,0 0 0 0 0,-1 0 0 0 0,1 0 0 0 0,-1 1 1 0 0,-1-1-1 0 0,1 0 0 0 0,-1 0 0 0 0,1 0 1 0 0,-1 1-1 0 0,-1-1 0 0 0,0-2-1 0 0,-4-8-2 0 0,0 0-1 0 0,-7-11 3 0 0,1 0-11 0 0,-3 2-121 0 0,13 22 99 0 0,0-1 0 0 0,1 1 0 0 0,-1 0 1 0 0,0 0-1 0 0,0 0 0 0 0,0 1 1 0 0,-2-2 32 0 0,2 2-94 0 0,2 1 12 0 0,0 0 72 0 0,1 0 0 0 0,-1 0 1 0 0,1 0-1 0 0,-1 0 1 0 0,0 0-1 0 0,1 0 0 0 0,-1 0 1 0 0,0 1-1 0 0,1-1 1 0 0,-1 0-1 0 0,0 0 0 0 0,1 0 1 0 0,-1 1-1 0 0,0-1 1 0 0,1 0-1 0 0,-1 0 0 0 0,0 1 1 0 0,0-1-1 0 0,1 0 1 0 0,-1 1-1 0 0,0-1 1 0 0,0 0-1 0 0,1 1 0 0 0,-1-1 1 0 0,0 0-1 0 0,0 1 10 0 0,1 10-188 0 0,1 2 94 0 0,21 54-33 0 0,7-2 81 0 0,5-4 83 0 0,7-2 87 0 0,-32-46-79 0 0,117 161 619 0 0,-101-133-276 0 0,13 29-388 0 0,-24-40 215 0 0,5 18-215 0 0,-14-30 101 0 0,0 0 0 0 0,2 17-101 0 0,-4-10 146 0 0,-1 0 0 0 0,-1 0-1 0 0,-2 10-145 0 0,0-25 62 0 0,-1 0-1 0 0,0-1 1 0 0,-1 1-1 0 0,0 0 1 0 0,-1 1-62 0 0,-17 48 388 0 0,0-21-217 0 0,14-29-90 0 0,-1-1 0 0 0,0 1 0 0 0,0-2 0 0 0,0 1 0 0 0,-1-1 0 0 0,0 0 0 0 0,-1 0 0 0 0,1-1 0 0 0,-10 5-81 0 0,8-5 78 0 0,-1-1 1 0 0,0 0 0 0 0,-2 0-79 0 0,-12 2 63 0 0,-1-1-55 0 0,0-3-68 0 0,0-3-80 0 0,0-1-90 0 0,0-3-103 0 0,0-3-113 0 0,13 3 176 0 0,1-1-32 0 0,-9-4-862 0 0,16 6 821 0 0,-20-8-1239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1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12608 0 0,'0'0'289'0'0,"0"0"40"0"0,0 0 21 0 0,0 0-150 0 0,0 0-96 0 0,0 0 42 0 0,0 0 98 0 0,0 0 63 0 0,1 1 12 0 0,-1-1-446 0 0,0 0 44 0 0,0 0 39 0 0,0 0 34 0 0,0 0 56 0 0,1 1 61 0 0,1 1 377 0 0,-1-2-353 0 0,-1 1-113 0 0,1-1-44 0 0,-1 1-52 0 0,1-1-60 0 0,-1 0-44 0 0,0 1-60 0 0,1-1-67 0 0,-1 0-73 0 0,0 0-78 0 0,1 0-84 0 0,-1 0-91 0 0,0 0-97 0 0,0 0-1215 0 0,0 0-1116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2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7424 0 0,'0'0'166'0'0,"0"0"29"0"0,0 0 12 0 0,0 0-75 0 0,0 0-65 0 0,0 1-47 0 0,0 3-46 0 0,1-1 41 0 0,0 1-88 0 0,0 1 37 0 0,2 4 64 0 0,-2-4 42 0 0,0 1 33 0 0,2 5 182 0 0,0-1 35 0 0,1 13 487 0 0,-1-3-270 0 0,0 0-64 0 0,0-1-51 0 0,1 0-36 0 0,7 40 715 0 0,-8-32-588 0 0,2 8 67 0 0,1 2-94 0 0,-1-2-102 0 0,0 0-75 0 0,-2 0-70 0 0,-1 0-63 0 0,-2-25-103 0 0,1 0 1 0 0,1 0-1 0 0,1 7-73 0 0,2 8 140 0 0,-4-8-10 0 0,-1-16-183 0 0,0-1-81 0 0,0 0-146 0 0,0 0 206 0 0,0 0-4 0 0,0 0-20 0 0,0 0-39 0 0,0 0-15 0 0,0 0-40 0 0,0 0-46 0 0,0 0-52 0 0,0 0-55 0 0,0 0-52 0 0,0 0-46 0 0,0 0-40 0 0,0 0-142 0 0,0 0-40 0 0,0 0-171 0 0,0 0-460 0 0</inkml:trace>
  <inkml:trace contextRef="#ctx0" brushRef="#br0" timeOffset="439.57">384 137 8576 0 0,'0'0'197'0'0,"0"0"24"0"0,0 0 17 0 0,1 0-38 0 0,6-2-102 0 0,-6 1-2 0 0,-1 1 107 0 0,0 0 176 0 0,0 0 5 0 0,0 0-19 0 0,-1 0-94 0 0,-1 0-102 0 0,-2 1-63 0 0,-5 1 42 0 0,7-1-47 0 0,-23 7 57 0 0,-10 5 17 0 0,13-2-132 0 0,-11 11 21 0 0,32-21-67 0 0,0-1 1 0 0,1 0 0 0 0,-1 1-1 0 0,1-1 1 0 0,-1 1 0 0 0,1-1-1 0 0,-1 1 1 0 0,1-1 0 0 0,-1 1-1 0 0,1-1 1 0 0,-1 1 0 0 0,1 0-1 0 0,0-1 1 0 0,-1 1 0 0 0,1 0-1 0 0,0-1 1 0 0,-1 1 0 0 0,1 0-1 0 0,0-1 1 0 0,0 1 0 0 0,0 0-1 0 0,0-1 1 0 0,0 1 0 0 0,0 0 0 0 0,0 0-1 0 0,0-1 1 0 0,0 1 0 0 0,0 0-1 0 0,0-1 1 0 0,0 1 0 0 0,0 0-1 0 0,1 0 1 0 0,-1-1 0 0 0,0 1-1 0 0,1 0 1 0 0,-1-1 0 0 0,0 1-1 0 0,1-1 1 0 0,-1 1 2 0 0,3 5-49 0 0,4-2 42 0 0,-3-1-2 0 0,5 6-33 0 0,2 0 1 0 0,-1-1-1 0 0,1 0 1 0 0,0 0 0 0 0,10 3 41 0 0,6 6-59 0 0,-17-12 56 0 0,-1 0-1 0 0,0-1 1 0 0,1 0 0 0 0,3 0 3 0 0,-3-1 6 0 0,0 1 1 0 0,0 0 0 0 0,0 1 0 0 0,2 2-7 0 0,21 14 257 0 0,12 11 260 0 0,-42-28-351 0 0,0 0-66 0 0,0 9 32 0 0,-3-11-64 0 0,1 8 185 0 0,-2-1-34 0 0,-7 7 131 0 0,-6-3-95 0 0,-2-1-68 0 0,1 0-27 0 0,8-7-96 0 0,0 1 1 0 0,0-1-1 0 0,-1-1 1 0 0,-5 4-65 0 0,-10 2 83 0 0,-1 0-40 0 0,8-3-39 0 0,8-4-17 0 0,-17 2 103 0 0,17-4-91 0 0,0-1-40 0 0,0 0-69 0 0,-1-1-88 0 0,1 0-110 0 0,4-1 106 0 0,1 1-34 0 0,2 1 15 0 0,0-1-34 0 0,-1 1-344 0 0,1-1 82 0 0,-1 0-46 0 0,0-1-663 0 0,-2-2-523 0 0,-1-2-994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1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 7912 0 0,'0'0'232'0'0,"0"0"56"0"0,1 1 109 0 0,13 13 419 0 0,0-1-60 0 0,1 1-48 0 0,-1 1-57 0 0,0-1-54 0 0,0 1-50 0 0,0 0-48 0 0,-2 1-45 0 0,1 1-43 0 0,-2 0-39 0 0,17 26 455 0 0,0-1-88 0 0,-5-9-198 0 0,11 18 223 0 0,-25-38-566 0 0,0 0-53 0 0,3 1-23 0 0,7 7 2 0 0,8 11 79 0 0,-21-25-150 0 0,4 5 20 0 0,6 2 61 0 0,-15-13-66 0 0,-1-1-40 0 0,0 0-150 0 0,0 0-66 0 0,2-5-327 0 0,-1 1 229 0 0,-1 2 83 0 0,0 0-44 0 0,0 0-53 0 0,0 1-60 0 0,-1-3-290 0 0,-1-2-372 0 0,-2-5-728 0 0</inkml:trace>
  <inkml:trace contextRef="#ctx0" brushRef="#br0" timeOffset="264.37">308 1 7848 0 0,'0'0'232'0'0,"-1"1"29"0"0,-8 10 51 0 0,1 3 41 0 0,-11 33 830 0 0,7-15-410 0 0,-5 8-44 0 0,-5 13 626 0 0,-2 0 0 0 0,-6 3-1355 0 0,10-16 463 0 0,10-19-258 0 0,5-11-142 0 0,-1 0-38 0 0,5-9-164 0 0,1 1 42 0 0,-1 0 39 0 0,0 0 34 0 0,-1 0 34 0 0,1 1 34 0 0,0 0 44 0 0,-1 1 87 0 0,0 2 58 0 0,0-3-110 0 0,0 0-64 0 0,1 0-54 0 0,0 0-54 0 0,-1-1-58 0 0,1 0-65 0 0,0 1-76 0 0,-1-2-23 0 0,1 1-63 0 0,0 0-68 0 0,-1-1-74 0 0,1 1-78 0 0,0-1-85 0 0,-1 0-88 0 0,0 0-94 0 0,2 0-983 0 0,0-1-1024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8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256 196 6448 0 0,'0'0'141'0'0,"0"0"23"0"0,-2 0 13 0 0,-7-4-89 0 0,1 1-38 0 0,-14-5 71 0 0,14 7-30 0 0,1 0 52 0 0,0 1 28 0 0,0 1 57 0 0,0 1 67 0 0,0 0 76 0 0,-3 2-58 0 0,0-1-32 0 0,-9 2 191 0 0,7-2-210 0 0,0 1-41 0 0,-12 6 126 0 0,14-4-230 0 0,-5 4 90 0 0,7 1-151 0 0,6-8-47 0 0,0 0 0 0 0,0 0 0 0 0,0 0 0 0 0,0-1 0 0 0,0 1 0 0 0,-1-1 0 0 0,1 1 0 0 0,-1-1 0 0 0,-1 1-9 0 0,-15 16 72 0 0,11-1-53 0 0,8-15-23 0 0,0 1 0 0 0,0 0 0 0 0,0 0 0 0 0,0 0 0 0 0,1-1 0 0 0,-1 1 0 0 0,1 0 0 0 0,0-1 1 0 0,0 1-1 0 0,0 0 0 0 0,1-1 0 0 0,-1 1 0 0 0,1-1 0 0 0,0 1 4 0 0,4 6-18 0 0,0-1 1 0 0,0 0-1 0 0,1 0 0 0 0,1 1 18 0 0,15 14-38 0 0,2-3 54 0 0,1-2 69 0 0,0-1 89 0 0,-8-6 4 0 0,0 1 55 0 0,0 0 61 0 0,-1 1 66 0 0,6 4 120 0 0,-21-17-248 0 0,-2-1-35 0 0,0 0-18 0 0,0 0-3 0 0,1 3-18 0 0,0-1-70 0 0,4 5-18 0 0,-4-6-18 0 0,0 1 140 0 0,0 0 0 0 0,-1-1-174 0 0,1 0 0 0 0,-1 0 0 0 0,0-1 0 0 0,0 1 0 0 0,1 0 0 0 0,-1 0 0 0 0,0 0 0 0 0,0 0 0 0 0,0 0 0 0 0,0 0 0 0 0,0 0 1 0 0,0 0-1 0 0,-1 0 0 0 0,1 0 0 0 0,0-1 0 0 0,0 1 0 0 0,-1 0 0 0 0,1 0 0 0 0,0 0 0 0 0,-1 0 0 0 0,1 0 0 0 0,-1-1 0 0 0,1 1 1 0 0,-1 0-1 0 0,1 0 0 0 0,-1-1 0 0 0,0 1 0 0 0,1-1 0 0 0,-1 1 0 0 0,0 0 0 0 0,1-1 0 0 0,-1 1 0 0 0,0-1-18 0 0,-15 8 240 0 0,7-7-158 0 0,0 0-34 0 0,-3-1 40 0 0,0-1-53 0 0,0 0-44 0 0,0-1-38 0 0,-8-2-107 0 0,-29-12-343 0 0,40 12 271 0 0,-1 1-73 0 0,-3-1-145 0 0,0-1-52 0 0,-7-6-349 0 0</inkml:trace>
  <inkml:trace contextRef="#ctx0" brushRef="#br0" timeOffset="376.8">488 1 6536 0 0,'0'0'141'0'0,"0"0"23"0"0,0 0 13 0 0,-1 1-19 0 0,0 2-118 0 0,-1-1 48 0 0,2-1 68 0 0,-1-1 178 0 0,1 0 300 0 0,1 1-335 0 0,-1 0-48 0 0,0 0-45 0 0,1 0-39 0 0,-1 1 71 0 0,1 1-94 0 0,0 5 107 0 0,0-6-51 0 0,5 13 376 0 0,-1 0-47 0 0,0 2-55 0 0,-1-1-62 0 0,-1-4-149 0 0,0 0-41 0 0,1 0-46 0 0,0-1-47 0 0,8 23 239 0 0,-1 1-34 0 0,1 9 666 0 0,3 25-1000 0 0,-7-19 461 0 0,0-1 7 0 0,1-1-65 0 0,3 15 21 0 0,-5-36-233 0 0,-6-21-162 0 0,1-1-1 0 0,-1 0 1 0 0,0 0 0 0 0,0 1 0 0 0,-1-1 0 0 0,0 1 0 0 0,1-1-1 0 0,-2 0 1 0 0,1 1 0 0 0,-1 1-29 0 0,0-1 16 0 0,1-4 11 0 0,0 1 0 0 0,-1-1 1 0 0,0 0-1 0 0,1 1 0 0 0,-1-1 0 0 0,0 0 1 0 0,0 1-1 0 0,0-1-27 0 0,-7 9 34 0 0,6-10 40 0 0,1 0-43 0 0,0-1-44 0 0,-1 0-44 0 0,1 0-48 0 0,0-1-47 0 0,0 0-49 0 0,-1 0-51 0 0,1 0-53 0 0,0 0-52 0 0,0-1-56 0 0,0 1-56 0 0,0 0-57 0 0,1-1-60 0 0,-1 1-60 0 0,0 0-62 0 0,1 0-344 0 0,-2-1-464 0 0,1 0-53 0 0,-1-1-275 0 0</inkml:trace>
  <inkml:trace contextRef="#ctx0" brushRef="#br0" timeOffset="826.59">393 325 7512 0 0,'0'0'166'0'0,"0"0"29"0"0,0 0 13 0 0,1-1-29 0 0,5-4-193 0 0,0-1 35 0 0,0 0 35 0 0,0 0 36 0 0,1-1 52 0 0,0 0 45 0 0,0 0 46 0 0,0 1 46 0 0,17-12 405 0 0,0 1-118 0 0,1 1-113 0 0,0 2-109 0 0,2 0-102 0 0,0 2-98 0 0,1 2-93 0 0,0 1-87 0 0,-20 7 35 0 0,0 0 1 0 0,-1 1-1 0 0,1 0 1 0 0,0 1-1 0 0,0-1 1 0 0,0 2-1 0 0,5-1-1 0 0,-8 1-5 0 0,0 0 0 0 0,0 0 0 0 0,0 1 0 0 0,0-1-1 0 0,2 2 6 0 0,9 5-50 0 0,-2 3-36 0 0,1 2 59 0 0,5 5-83 0 0,0 1 0 0 0,-1 0 0 0 0,1 4 110 0 0,-13-14-23 0 0,-1 1 1 0 0,0-1 0 0 0,2 4 22 0 0,7 17 63 0 0,1 0 99 0 0,29 56 467 0 0,-26-47-454 0 0,-11-23 82 0 0,0 3 59 0 0,-3-8-134 0 0,-3-6-97 0 0,1 2 104 0 0,4 9 447 0 0,-5-11-477 0 0,-1-2-74 0 0,0-1 193 0 0,-1-2 11 0 0,0 0 6 0 0,0 0 2 0 0,0 0 6 0 0,0 0 1 0 0,-2 0 21 0 0,1-1-58 0 0,0 0-54 0 0,-1-1-47 0 0,1 1-41 0 0,0-1-34 0 0,-2-3 12 0 0,-2-9 6 0 0,5 12-45 0 0,-1 0 38 0 0,-8-32 145 0 0,1 0-107 0 0,-4-19-39 0 0,6 23-96 0 0,2 0 0 0 0,0 1 1 0 0,2-1-1 0 0,2-28-5 0 0,1 51 12 0 0,-1 1 0 0 0,1-1 0 0 0,0 1 1 0 0,0-1-1 0 0,1-1-12 0 0,2-5-15 0 0,0 1-33 0 0,-1 5-1 0 0,-1 2-90 0 0,0 0 0 0 0,0 1 0 0 0,0-1 0 0 0,1 1 0 0 0,0-1 139 0 0,5-6-379 0 0,-2 4 109 0 0,-1 2-57 0 0,1-1-68 0 0,0 1-82 0 0,-1 1 11 0 0,0 0-72 0 0,0 0-78 0 0,0 1-83 0 0,1 0-92 0 0,-1 0-99 0 0,0 1-103 0 0,0 0-113 0 0,0 1-460 0 0,3-2-870 0 0,-8 3 2433 0 0</inkml:trace>
  <inkml:trace contextRef="#ctx0" brushRef="#br0" timeOffset="1077.08">1232 115 8808 0 0,'6'10'60'0'0,"1"1"34"0"0,28 42 491 0 0,-23-38-460 0 0,-2 0-77 0 0,-4-7-9 0 0,0 1 67 0 0,1 2 90 0 0,2 5 182 0 0,0-1 17 0 0,-3-5-161 0 0,2 4 441 0 0,-1 2-82 0 0,-1-1-75 0 0,-2 2-69 0 0,0-1-62 0 0,-2 0-53 0 0,0 0-47 0 0,-2-1-40 0 0,-1-10-111 0 0,-2-2-89 0 0,-1-2-73 0 0,0-2-60 0 0,-4-1-87 0 0</inkml:trace>
  <inkml:trace contextRef="#ctx0" brushRef="#br0" timeOffset="1078.08">1266 85 7024 0 0,'0'0'157'0'0,"0"0"23"0"0,0 0 12 0 0,1-1-27 0 0,2-1-164 0 0,-2 1-81 0 0,1 0-70 0 0,0 0-101 0 0,-1 0-97 0 0,1 1-93 0 0,0 0-178 0 0,0 0-416 0 0,-1 0 912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4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5904 0 0,'0'0'132'0'0,"0"0"17"0"0,0 0 11 0 0,0 0 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7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0 6568 0 0,'0'0'190'0'0,"-2"1"-10"0"0,0 0-139 0 0,-17 0-44 0 0,15-1 54 0 0,-1 0 93 0 0,0 0 115 0 0,1 0 77 0 0,-2 0 102 0 0,-5 1 658 0 0,7-1-741 0 0,0 1-117 0 0,1 0-37 0 0,0-1-47 0 0,0 1-56 0 0,-16 2 1066 0 0,8-1-412 0 0,4 0-294 0 0,1 1-119 0 0,0 1-50 0 0,-1 3-99 0 0,1 0-38 0 0,-2 0-13 0 0,0 1-76 0 0,0 7 26 0 0,4 11-20 0 0,3-17-42 0 0,0-7-26 0 0,-1 11 0 0 0,0 0 1 0 0,0 0-1 0 0,1 0 0 0 0,1 1 1 0 0,0-1-1 0 0,1 0 1 0 0,2 8-2 0 0,3 23 12 0 0,-4-25 9 0 0,2 1-1 0 0,2 9-20 0 0,10 44 56 0 0,-5-15 85 0 0,-3-30-22 0 0,1 0 40 0 0,-3-6 41 0 0,0 1 0 0 0,1 17-200 0 0,7 26 320 0 0,-11-45-201 0 0,-4 8 13 0 0,-1-6 5 0 0,2-21-53 0 0,0-2 4 0 0,0 0 0 0 0,0 0-47 0 0,0 0-46 0 0,0 0-45 0 0,0 0-82 0 0,0 0-41 0 0,0 0 44 0 0,-1 0-182 0 0,0 0 125 0 0,0 0-106 0 0,0 0 92 0 0,1 0-43 0 0,-1 0-107 0 0,1 0-53 0 0,0 0-46 0 0,-1 0-42 0 0,1 0-143 0 0,0 0-41 0 0,-1 0-174 0 0,0 0-468 0 0</inkml:trace>
  <inkml:trace contextRef="#ctx0" brushRef="#br0" timeOffset="267.02">0 451 6768 0 0,'0'0'149'0'0,"0"0"23"0"0,0 0 12 0 0,3-1-25 0 0,8-2-124 0 0,18-7-41 0 0,-19 6 41 0 0,1-2 62 0 0,1 0 88 0 0,4-4 63 0 0,6-3 46 0 0,0-1-45 0 0,0 1-39 0 0,1 0-38 0 0,23-12 81 0 0,1 3-100 0 0,-33 16-164 0 0,6-4-47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5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0 8232 0 0,'0'0'182'0'0,"0"0"29"0"0,0 0-21 0 0,0 1-82 0 0,0-1-59 0 0,0 4-16 0 0,0-1 10 0 0,0 4-73 0 0,0 6 25 0 0,0-1 74 0 0,1 1 68 0 0,0-1 64 0 0,0 1 59 0 0,1-1 54 0 0,2 1 50 0 0,0 0 43 0 0,7 19 273 0 0,-1 1-60 0 0,-3-11-259 0 0,-1 0-52 0 0,0-4-105 0 0,-1-1-47 0 0,8 28 331 0 0,-2 1-78 0 0,1 8 6 0 0,4 27 122 0 0,-14-68-456 0 0,14 86 656 0 0,-15-92-658 0 0,-3 5-72 0 0,1-10 21 0 0,0 1 37 0 0,1 0 48 0 0,0 1 62 0 0,-1-4-305 0 0,0 0-100 0 0,0 0-91 0 0,-1-1-82 0 0,1 1 53 0 0,0-1-38 0 0,-2 0-485 0 0,2 1-104 0 0,0-1-75 0 0,-1 0-879 0 0,-1-2-1097 0 0,3 3 3026 0 0</inkml:trace>
  <inkml:trace contextRef="#ctx0" brushRef="#br0" timeOffset="680.73">1 297 6336 0 0,'0'0'141'0'0,"0"0"23"0"0,0 0 11 0 0,0 0-55 0 0,0 0 2 0 0,0 0 57 0 0,0 0 164 0 0,0 0 297 0 0,0 0 28 0 0,1-1-31 0 0,8-3-6 0 0,0 0-105 0 0,0-1-93 0 0,0 1-83 0 0,3 0-25 0 0,0-1-85 0 0,2-1-40 0 0,8-3-12 0 0,5-1 10 0 0,-9 2 10 0 0,-1 2-79 0 0,1 0-41 0 0,21-8 31 0 0,-13 4-58 0 0,1 0 0 0 0,0 2 1 0 0,3 0-62 0 0,18-3 125 0 0,-24 5-23 0 0,0 1 36 0 0,-22 4-354 0 0,-2 1-21 0 0,0 0 105 0 0,0 0 37 0 0,1 0-6 0 0,0 1 83 0 0,2 0 60 0 0,-2-1-64 0 0,0 0-43 0 0,0 1-60 0 0,0 0-74 0 0,-1-1-91 0 0,0 1-105 0 0,0 27 379 0 0,0-11-25 0 0,0 10 12 0 0,1-1 33 0 0,0-13 40 0 0,0 1-1 0 0,4 12-43 0 0,1 16 206 0 0,-2-7-24 0 0,2-12-15 0 0,7 13 131 0 0,3 0 81 0 0,1-2 72 0 0,3-2 69 0 0,-17-29-141 0 0,0-1-61 0 0,0-1-55 0 0,0-1-51 0 0,1 0-44 0 0,-1-2-39 0 0,4-3 30 0 0,1-2-89 0 0,3-7-55 0 0,-7 8 20 0 0,-2 3 46 0 0,6-9-36 0 0,-1 1-1 0 0,-1-1 1 0 0,4-10-45 0 0,13-24 30 0 0,-20 41-41 0 0,0 0 1 0 0,0 1-1 0 0,1-1 0 0 0,0 1 1 0 0,0 0-1 0 0,0 0 0 0 0,5-3 11 0 0,-3 2-37 0 0,0 1-1 0 0,0 0 1 0 0,1 0-1 0 0,-1 0 1 0 0,1 1-1 0 0,0 0 1 0 0,0 0-1 0 0,4 0 38 0 0,-9 3-11 0 0,0-1-1 0 0,0 1 1 0 0,0 0-1 0 0,0 0 1 0 0,1 0-1 0 0,-1 0 1 0 0,0 0-1 0 0,0 0 1 0 0,0 1-1 0 0,0-1 1 0 0,0 1-1 0 0,0-1 1 0 0,0 1-1 0 0,0 0 1 0 0,0 0-1 0 0,2 1 12 0 0,-2-1-8 0 0,0 1 0 0 0,0 0-1 0 0,0 0 1 0 0,0-1 0 0 0,0 1 0 0 0,-1 0-1 0 0,1 0 1 0 0,-1 1 0 0 0,1-1 0 0 0,0 2 8 0 0,11 23-80 0 0,-4 1 45 0 0,-3-5 52 0 0,-1 1 1 0 0,0 14-18 0 0,-2-15 196 0 0,-1-9 62 0 0,0 0 1 0 0,-1 9-259 0 0,-1 8 403 0 0,0-20-200 0 0,0-1 100 0 0,0-8-272 0 0,-2 2 233 0 0,2-2-248 0 0,-1-1-82 0 0,1 0-48 0 0,-1 0-68 0 0,1-1-78 0 0,0 0-89 0 0,0 0-445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8264 0 0,'0'0'182'0'0,"0"0"29"0"0,0 0 14 0 0,2-1-27 0 0,4-1-84 0 0,-4 2 167 0 0,-1 1-60 0 0,1 0-50 0 0,0 0-40 0 0,2 2 34 0 0,3 4 137 0 0,-7-6-199 0 0,6 7 240 0 0,-2 3 16 0 0,0 0-99 0 0,0-3-48 0 0,2 4 181 0 0,0 2 0 0 0,2 7-393 0 0,-1-3 214 0 0,-1-2-51 0 0,-3-7-100 0 0,7 25 227 0 0,-2 1-38 0 0,-2 0-38 0 0,-1-1-36 0 0,1 5-20 0 0,1 0-42 0 0,0-14-22 0 0,0 1 57 0 0,8 30 260 0 0,-12-44-284 0 0,0 1-70 0 0,1-2-49 0 0,13 33-90 0 0,-11-32 122 0 0,-6-12-117 0 0,0 1 51 0 0,0 0 69 0 0,1 2 205 0 0,0-3-219 0 0,-1 1-60 0 0,1 0-101 0 0,-1-1 19 0 0,0 1-36 0 0,0-1-41 0 0,1 0-44 0 0,-1 0-48 0 0,0 0-50 0 0,0 0-5 0 0,0 0-50 0 0,0 0-46 0 0,0 0-38 0 0,0 0-139 0 0,0 0-39 0 0,0 0-166 0 0,0 0-451 0 0</inkml:trace>
  <inkml:trace contextRef="#ctx0" brushRef="#br0" timeOffset="374.03">309 550 6720 0 0,'1'0'145'0'0,"-1"0"-40"0"0,3 0 13 0 0,1 0-85 0 0,5 1-18 0 0,-3-1-69 0 0,1 1 36 0 0,5 0 78 0 0,1-1 115 0 0,-1 0 95 0 0,0-1 68 0 0,-1-1 55 0 0,27-6 1051 0 0,-21 3-861 0 0,0-2-84 0 0,-9 4-302 0 0,1-1-44 0 0,5-2 151 0 0,0-1-54 0 0,0 0-47 0 0,0-1-40 0 0,2-2-11 0 0,-1 0-35 0 0,30-22 134 0 0,-31 19-154 0 0,-10 9-79 0 0,-1 1 1 0 0,-1-1-1 0 0,1 0 1 0 0,0 0-1 0 0,1-3-18 0 0,-4 6 6 0 0,1-1 0 0 0,0 1 0 0 0,0 0 0 0 0,-1-1 0 0 0,1 0 0 0 0,-1 1 0 0 0,1-1-1 0 0,-1 1 1 0 0,0-1 0 0 0,1 1 0 0 0,-1-1 0 0 0,0 0 0 0 0,0 1 0 0 0,0-1 0 0 0,-1 0 0 0 0,1 1 0 0 0,0-1 0 0 0,0 1 0 0 0,-1-1 0 0 0,1 0-1 0 0,-1 1 1 0 0,0-1 0 0 0,1 1 0 0 0,-1-1 0 0 0,0 1 0 0 0,0 0 0 0 0,-1-2-6 0 0,-2-1 9 0 0,-1-1 0 0 0,0 1 0 0 0,0 0 0 0 0,0 0 0 0 0,-1 0 0 0 0,-1 0-9 0 0,2 1-5 0 0,-1 0-1 0 0,1 1 0 0 0,0 0 0 0 0,-1 0 0 0 0,1 1 1 0 0,-1 0-1 0 0,-1-1 6 0 0,3 2-12 0 0,-1-1 1 0 0,1 1-1 0 0,-1 0 1 0 0,0 0-1 0 0,1 1 1 0 0,-1-1-1 0 0,1 1 1 0 0,-1 0-1 0 0,1 0 1 0 0,-1 0-1 0 0,1 1 1 0 0,0 0-1 0 0,0 0 1 0 0,0 0-1 0 0,0 0 1 0 0,0 0-1 0 0,0 1 1 0 0,0 0-1 0 0,1 0 1 0 0,-1 0 11 0 0,0 1-11 0 0,1 0 0 0 0,-1 0 0 0 0,1 0-1 0 0,0 0 1 0 0,0 1 0 0 0,1-1 0 0 0,-1 1 0 0 0,1 0 0 0 0,-2 4 11 0 0,2-2-4 0 0,0 1 0 0 0,0 0 0 0 0,0-1 1 0 0,1 1-1 0 0,1 0 0 0 0,-1 5 4 0 0,1-3 21 0 0,1 0-1 0 0,0 1 0 0 0,0-1 0 0 0,3 10-20 0 0,6 9 88 0 0,2-4 35 0 0,-8-18-92 0 0,0-1 0 0 0,1 0 1 0 0,0 0-1 0 0,-1-1 0 0 0,2 1 0 0 0,-1-1 0 0 0,1 0 0 0 0,0 0 0 0 0,0-1 0 0 0,0 0 0 0 0,0 0 0 0 0,1 0 0 0 0,6 1-31 0 0,-4-1 50 0 0,1-1-1 0 0,-1 0 1 0 0,1-1-1 0 0,0 0 1 0 0,0 0-1 0 0,0-1 1 0 0,0 0-1 0 0,0-1 1 0 0,10-1-50 0 0,-4 0 64 0 0,-1 0-75 0 0,1 0-62 0 0,-1 1-45 0 0,-6-1-36 0 0,1-1 0 0 0,-1 1 0 0 0,9-4 154 0 0,-3 0-161 0 0,0 0-92 0 0,-5 0 14 0 0,1 0-36 0 0,8-8-351 0 0,-1 2-52 0 0</inkml:trace>
  <inkml:trace contextRef="#ctx0" brushRef="#br0" timeOffset="754.69">858 229 5248 0 0,'0'0'152'0'0,"1"0"-18"0"0,3 4-84 0 0,0 3 10 0 0,1 0 107 0 0,-1-1 16 0 0,0-1 39 0 0,4 6 305 0 0,5 5 344 0 0,-5-4-345 0 0,-2-3-183 0 0,-3-4-218 0 0,-1 0-37 0 0,6 12 466 0 0,0 0-49 0 0,0 1-46 0 0,1-1-43 0 0,0 0-38 0 0,-1 0-36 0 0,10 16 252 0 0,61 94 1678 0 0,-74-118-1964 0 0,2-1 0 0 0,-1 1 1 0 0,7 5-309 0 0,-11-12 275 0 0,-2-2-3 0 0,0 0-3 0 0,0 0-10 0 0,0 0-3 0 0,0 0-1 0 0,0 0-12 0 0,0 0-56 0 0,0 0-26 0 0,5-14 219 0 0,-1-1-120 0 0,-2 4-130 0 0,0-1-46 0 0,-1-12-17 0 0,0 10-71 0 0,1 0 0 0 0,2-8 4 0 0,10-30 1 0 0,-1 19-44 0 0,2 8-39 0 0,5 1-59 0 0,-12 14 66 0 0,-6 7 47 0 0,0 0 0 0 0,1 1 0 0 0,-1-1 0 0 0,1 1 0 0 0,0-1 0 0 0,0 1 1 0 0,0 0 27 0 0,-1 1-11 0 0,-1 0 0 0 0,0 1 1 0 0,1-1-1 0 0,-1 1 1 0 0,1-1-1 0 0,-1 1 0 0 0,1 0 1 0 0,0 0-1 0 0,-1 0 1 0 0,1 0-1 0 0,-1 0 0 0 0,1 0 1 0 0,-1 0-1 0 0,1 0 1 0 0,-1 0-1 0 0,1 1 0 0 0,0-1 1 0 0,-1 1-1 0 0,2 0 11 0 0,10 4-73 0 0,-6-2 33 0 0,-2 1 15 0 0,0 1-5 0 0,1 0 12 0 0,0-1-1 0 0,-1 1 1 0 0,1 0-1 0 0,-1 0 1 0 0,-1 1 0 0 0,5 5 18 0 0,1 5-26 0 0,0 0-1 0 0,-1 3 27 0 0,19 32-65 0 0,-19-36 69 0 0,1-1 0 0 0,0 0 0 0 0,1 0 0 0 0,1 1-4 0 0,-9-12-167 0 0,1 1 85 0 0,1 2 81 0 0,-1 1 98 0 0,5 4 142 0 0,-6-7-187 0 0,0-1-34 0 0,0 0-38 0 0,0 0-39 0 0,-1-1-46 0 0,1 1-54 0 0,1-1-125 0 0,0 1-108 0 0,0-1-121 0 0,-2-1 206 0 0,0 0-36 0 0,1 0-37 0 0,-1 0-38 0 0,0-1-42 0 0,1 1-42 0 0,-1-1-45 0 0,1 1-45 0 0,0-1-48 0 0,0 0-49 0 0,0 0-1140 0 0,3 0-1026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2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1 7920 0 0,'0'0'174'0'0,"0"0"29"0"0,0 0 13 0 0,1 2-50 0 0,2 3-109 0 0,0-1-34 0 0,-2 1 44 0 0,3 4 174 0 0,-2 1 82 0 0,2 19 784 0 0,-3-17-683 0 0,0-2-149 0 0,-1-5-184 0 0,1-1-36 0 0,0 15 270 0 0,0-1-73 0 0,-1 1-59 0 0,0 0-49 0 0,0 8 6 0 0,2 13 20 0 0,0-4-37 0 0,0 10 55 0 0,3 10 930 0 0,-2 2-1118 0 0,-1-10 407 0 0,-1-25-247 0 0,1 1-38 0 0,0-2 6 0 0,-1-1-92 0 0,2 19-40 0 0,-1-23 45 0 0,-2-17-33 0 0,1 9 104 0 0,-1 3 89 0 0,0-7-109 0 0,0 3 35 0 0,0 4 48 0 0,0 4 57 0 0,0-15-304 0 0,0 0-86 0 0,0-1-155 0 0,0 0 165 0 0,0 0-37 0 0,0 0-64 0 0,0 0 81 0 0,0 0-33 0 0,0 0-36 0 0,0 0-33 0 0,-1 0-363 0 0,1-1 92 0 0,0 1-48 0 0,-1 0-687 0 0,0-1-184 0 0,-1 0-52 0 0,-1-1-176 0 0</inkml:trace>
  <inkml:trace contextRef="#ctx0" brushRef="#br0" timeOffset="302.07">0 337 5456 0 0,'0'0'158'0'0,"1"0"56"0"0,-1 0-77 0 0,1 0-47 0 0,3 0 52 0 0,-2 0-51 0 0,10 0 565 0 0,1-2-77 0 0,-1 0-71 0 0,2-2-63 0 0,-1 1-55 0 0,0-1-48 0 0,10-5 231 0 0,2 1-333 0 0,1 0-42 0 0,0 1-38 0 0,0 1-33 0 0,26-4 41 0 0,1 1-91 0 0,3-1-59 0 0,26-7-37 0 0,-73 15-82 0 0,4-1 37 0 0,-4 1 11 0 0,-2 0-17 0 0,-2 1-23 0 0,0 0-41 0 0,0 0-17 0 0,-1-1-41 0 0,0 1-46 0 0,0 0-52 0 0,-2 0 55 0 0,0 0-34 0 0,2 0-354 0 0,0-1-239 0 0,2 0-560 0 0,-6 1 1421 0 0</inkml:trace>
  <inkml:trace contextRef="#ctx0" brushRef="#br0" timeOffset="690.43">603 167 5584 0 0,'0'0'124'0'0,"0"0"17"0"0,0 0 11 0 0,0 2-20 0 0,0 4-184 0 0,0 0 88 0 0,-1 1 76 0 0,1 0 61 0 0,-1 5 251 0 0,0 10 382 0 0,2-13-492 0 0,0 0-57 0 0,0 1-94 0 0,9 42 843 0 0,-2 0-94 0 0,0 12 94 0 0,3 31 410 0 0,-3-20-290 0 0,-6-40-525 0 0,-2-13-147 0 0,1-11-172 0 0,1 0 53 0 0,-1-7-222 0 0,-1-1 96 0 0,0-3 234 0 0,0-4 4 0 0,0 1-259 0 0,0-1-149 0 0,0 2-72 0 0,0 0-40 0 0,4-25 227 0 0,1 1-39 0 0,1-1-36 0 0,2 1-33 0 0,9-25-48 0 0,4 2-109 0 0,-2 14-205 0 0,5 2 57 0 0,-19 28 220 0 0,0 1-1 0 0,-1-1 1 0 0,1 1 0 0 0,1 0 0 0 0,0 0 39 0 0,-3 2-16 0 0,0 0 0 0 0,1 0-1 0 0,0 0 1 0 0,-1 1 0 0 0,1-1 0 0 0,0 1 0 0 0,0 0 0 0 0,2 0 16 0 0,-4 1-10 0 0,0 0 1 0 0,0 0-1 0 0,0 0 0 0 0,0 0 1 0 0,0 0-1 0 0,-1 0 0 0 0,1 1 1 0 0,0-1-1 0 0,0 0 0 0 0,0 1 0 0 0,0 0 1 0 0,0 0-1 0 0,1 0 10 0 0,0 1-11 0 0,0 0 0 0 0,0 0 1 0 0,0 0-1 0 0,0 0 0 0 0,0 1 0 0 0,-1-1 0 0 0,2 2 11 0 0,1 2-7 0 0,0 1 1 0 0,0 0-1 0 0,-1 0 0 0 0,0 0 0 0 0,0 0 1 0 0,0 3 6 0 0,5 13-83 0 0,-1 1-40 0 0,3 11-391 0 0,0 10 514 0 0,-4-10-187 0 0,-3-15 110 0 0,-1 0 34 0 0,-2-19-151 0 0,-1 0 57 0 0,0 1 50 0 0,0-1 45 0 0,0 0 42 0 0,0 0 47 0 0,0 1 55 0 0,0 0 113 0 0,0 2 72 0 0,0-2-131 0 0,0-1-75 0 0,0 1-64 0 0,0-1-65 0 0,0 1-68 0 0,0-1-79 0 0,1 0-90 0 0,-1 0-28 0 0,0 0-76 0 0,1 0-82 0 0,-1 0-89 0 0,1 0-94 0 0,-1 0-100 0 0,1 0-108 0 0,0 0-112 0 0,-1-1-670 0 0,0 0-925 0 0</inkml:trace>
  <inkml:trace contextRef="#ctx0" brushRef="#br0" timeOffset="1019.06">1037 464 4864 0 0,'2'-1'141'0'0,"5"-2"-11"0"0,1 0-81 0 0,20-6-101 0 0,-16 5 104 0 0,-5 2 30 0 0,-1 0 50 0 0,0 1 62 0 0,1-1 71 0 0,-1 0 140 0 0,1 0-1 0 0,-1 0 1 0 0,0-1-1 0 0,3-1-404 0 0,6-3 684 0 0,-7 3-385 0 0,1 2-37 0 0,16-7 353 0 0,14-9 251 0 0,-8 4-139 0 0,-23 10-472 0 0,0 0-39 0 0,7-5 117 0 0,2-4-63 0 0,-14 9-216 0 0,0 1 0 0 0,0 0 0 0 0,0-1 0 0 0,0 0 0 0 0,1-3-54 0 0,-3 6 6 0 0,-1 1 0 0 0,0-1 1 0 0,1 0-1 0 0,-1 1 0 0 0,0-1 1 0 0,0 0-1 0 0,0 1 1 0 0,1-1-1 0 0,-1 0 0 0 0,0 1 1 0 0,0-1-1 0 0,0 0 0 0 0,0 1 1 0 0,0-1-1 0 0,0 0 1 0 0,0 1-1 0 0,0-1 0 0 0,-1 0 1 0 0,1 1-1 0 0,0-1 0 0 0,0 0-6 0 0,-1 0 15 0 0,1 0-1 0 0,-1 1 1 0 0,1-1-1 0 0,-1 0 0 0 0,0 0 1 0 0,1 1-1 0 0,-1-1 1 0 0,0 0-1 0 0,0 1 1 0 0,0-1-1 0 0,1 1 0 0 0,-1-1 1 0 0,-1 0-15 0 0,-13-4 240 0 0,1 5 55 0 0,-9 1-4 0 0,0 1-77 0 0,21-2-199 0 0,-1 1-1 0 0,0-1 1 0 0,1 1 0 0 0,-1 0-1 0 0,1 0 1 0 0,-1 0 0 0 0,1 1-1 0 0,0-1 1 0 0,-1 0 0 0 0,1 1-1 0 0,0 0 1 0 0,0-1 0 0 0,0 1-15 0 0,-5 6-1 0 0,0-1 1 0 0,0 1 0 0 0,1 1-1 0 0,0-1 1 0 0,-3 7 0 0 0,-24 49 12 0 0,26-50-1 0 0,6-10 13 0 0,-1 1-1 0 0,1-1 1 0 0,0 1 0 0 0,0-1-1 0 0,0 1 1 0 0,1-1 0 0 0,0 1 0 0 0,0-1-1 0 0,0 1 1 0 0,0-1 0 0 0,1 1 0 0 0,-1-1-1 0 0,1 1 1 0 0,1 0-24 0 0,1 20 45 0 0,-2-22-34 0 0,0 1 0 0 0,0-1-1 0 0,1 1 1 0 0,-1-1 0 0 0,1 1 0 0 0,-1-1-1 0 0,1 0 1 0 0,0 0 0 0 0,0 0 0 0 0,1 0-1 0 0,-1 0 1 0 0,1 0 0 0 0,-1 0 0 0 0,1-1-1 0 0,0 0 1 0 0,0 1 0 0 0,0-1-1 0 0,0 0 1 0 0,1 0-11 0 0,3 2 15 0 0,0 0 0 0 0,0-1-1 0 0,0 0 1 0 0,3 1-15 0 0,-5-2 1 0 0,1 0-1 0 0,0-1 1 0 0,0 0 0 0 0,6 1-1 0 0,14 0-33 0 0,-4 0-2 0 0,-8-2-55 0 0,-2 1-53 0 0,1-1-85 0 0,-3-1-39 0 0,0 0-84 0 0,0 0-95 0 0,1-1-105 0 0,-8 1 236 0 0,-1 0-42 0 0,1 1-39 0 0,0-1-34 0 0,0 0-123 0 0,1 0-33 0 0,6-1-1289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11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7224 0 0,'0'0'165'0'0,"0"0"22"0"0,0 0 7 0 0,0 0 52 0 0,0 0-56 0 0,0 0 37 0 0,1 1 269 0 0,7 8 166 0 0,-1 2-87 0 0,-1 2-82 0 0,-1 1-77 0 0,0 0-75 0 0,-1 1-68 0 0,-1-2-66 0 0,-1 0-61 0 0,1 8 73 0 0,0 27 213 0 0,-2-28-223 0 0,1 1 51 0 0,0 13 218 0 0,-2-1-70 0 0,0 1-66 0 0,-1 0-63 0 0,1-3-74 0 0,-1 0-47 0 0,1-28-224 0 0,0 1 73 0 0,-2 6 212 0 0,1-7-159 0 0,0 1-64 0 0,1-2-50 0 0,0 1-54 0 0,0-1-29 0 0,0 0-50 0 0,0 0-54 0 0,0 0-62 0 0,0-2 65 0 0,0 0-33 0 0,0 0-359 0 0,0 0 92 0 0,0 0-45 0 0,1-1-681 0 0,1 0-532 0 0,2-2-1014 0 0</inkml:trace>
  <inkml:trace contextRef="#ctx0" brushRef="#br0" timeOffset="342.39">396 74 6296 0 0,'0'0'184'0'0,"-2"0"-6"0"0,-4-4 535 0 0,-1 1-110 0 0,0 1-99 0 0,0 0-88 0 0,1 1-77 0 0,-1 1-67 0 0,1 0-54 0 0,-1 1-45 0 0,-3 1 47 0 0,-13 5 219 0 0,17-4-250 0 0,0 0 59 0 0,-6 4 184 0 0,2 1-88 0 0,3 2-78 0 0,2 0-67 0 0,2 2-58 0 0,2 0-47 0 0,5 13-7 0 0,-2-17-79 0 0,1-1 0 0 0,0 1 1 0 0,0-1-1 0 0,3 5-8 0 0,4 4 50 0 0,2 1 84 0 0,-6-10-24 0 0,0 0 36 0 0,11 10 238 0 0,2-1-108 0 0,4 4-44 0 0,-17-14-170 0 0,0-1 0 0 0,-1 1 1 0 0,0 0-1 0 0,2 3-62 0 0,4 13 289 0 0,-10-11-197 0 0,-2 2-41 0 0,0-10-29 0 0,0 1 1 0 0,0-1-1 0 0,-1 1 1 0 0,1-1-1 0 0,-1 1 1 0 0,0-1-1 0 0,0 0 1 0 0,0 0-1 0 0,0 0 1 0 0,0 0-1 0 0,-1 0 0 0 0,0 0 1 0 0,-1 1-23 0 0,-6 4 31 0 0,0-1-37 0 0,1-2-35 0 0,0 0-41 0 0,-1-1-46 0 0,1 0-55 0 0,-1-2-60 0 0,0 1-66 0 0,1-1-75 0 0,0-1-80 0 0,-4-1-260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2:49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1 890 6704 0 0,'0'0'149'0'0,"2"0"23"0"0,21-1-69 0 0,0-3 84 0 0,0-2 115 0 0,-12 2-99 0 0,0-1 40 0 0,3-3 150 0 0,0-1 87 0 0,-2-1 95 0 0,1-2 104 0 0,8-12-97 0 0,-2-3-90 0 0,-2-1-83 0 0,-1-1-76 0 0,-2-2-68 0 0,-1 0-61 0 0,0 1-54 0 0,-1-1-46 0 0,-10 26-89 0 0,4-13 7 0 0,0 0 0 0 0,-1 0 1 0 0,0-5-23 0 0,-1-4 64 0 0,-1 1 0 0 0,-2-1 1 0 0,0-14-65 0 0,-3-7 181 0 0,-6-26-181 0 0,-3-5 47 0 0,6 52-55 0 0,3 9-9 0 0,0 0 0 0 0,-2 0-1 0 0,0 0 1 0 0,-1 1 0 0 0,-1 0 0 0 0,-1 0 0 0 0,-5-10 17 0 0,5 19-8 0 0,5 6-5 0 0,0 1 1 0 0,0-1-1 0 0,0 1 1 0 0,-1 0-1 0 0,1 0 1 0 0,0 0-1 0 0,-3 0 13 0 0,5 1 0 0 0,-9 1-82 0 0,7 0 82 0 0,0 0 1 0 0,-1 1-1 0 0,1-1 0 0 0,0 1 0 0 0,0-1 0 0 0,0 1 1 0 0,-1 1-1 0 0,-14 22-7 0 0,10-12-24 0 0,2 0-1 0 0,-1 0 0 0 0,2 1 0 0 0,-2 5 32 0 0,3-3-5 0 0,0 0 0 0 0,0 6 5 0 0,-1 9-11 0 0,2 0-15 0 0,3 3 89 0 0,0 0 40 0 0,3 62 221 0 0,6 1 81 0 0,7 0 83 0 0,7-3 86 0 0,-18-76-402 0 0,0 0 1 0 0,1-1-1 0 0,1 1 1 0 0,1-1-1 0 0,11 15-172 0 0,-12-21 157 0 0,0 0-1 0 0,1-1 0 0 0,9 9-156 0 0,-10-12 137 0 0,1 1 1 0 0,0-1-1 0 0,1-1 1 0 0,9 5-138 0 0,-5-3 169 0 0,1-1 0 0 0,0-1-1 0 0,0-1 1 0 0,0 0 0 0 0,1-1-169 0 0,-1-1 170 0 0,-1 0 0 0 0,1-1 0 0 0,6-1-170 0 0,19-2 263 0 0,0-5-63 0 0,-1-7-79 0 0,-2-6-94 0 0,-25 11-154 0 0</inkml:trace>
  <inkml:trace contextRef="#ctx0" brushRef="#br0" timeOffset="20778.53">845 111 4208 0 0,'0'0'124'0'0,"0"0"-35"0"0,-1 1-44 0 0,-3 5-39 0 0,-3 7 6 0 0,3-8 82 0 0,2-2 45 0 0,0 2 49 0 0,-4 11 432 0 0,0-1-100 0 0,1-2-126 0 0,1 0-56 0 0,-1 1-46 0 0,1 1-33 0 0,-5 18 203 0 0,-3-1-97 0 0,-7 25 199 0 0,13-32-290 0 0,-1 35 258 0 0,2-1-52 0 0,4 1-54 0 0,3-1-53 0 0,4 0-54 0 0,2 0-54 0 0,4-1-56 0 0,2 0-54 0 0,-10-47-117 0 0,0-1 1 0 0,1 1-1 0 0,0-1 1 0 0,1 0-1 0 0,0 0 1 0 0,0 0-1 0 0,5 4-38 0 0,2 3 75 0 0,-8-10-126 0 0,1-1 61 0 0,-3-3 25 0 0,0-1 0 0 0,0 1 0 0 0,0-1 0 0 0,1 0 1 0 0,-1 0-1 0 0,2 0-35 0 0,6 2 53 0 0,-4-2-65 0 0,0 0-47 0 0,0-2-69 0 0,1 0-80 0 0,-1 0-96 0 0,1-2-108 0 0,-7 2 143 0 0,0-1-42 0 0,2 1-418 0 0,0-1-291 0 0,1 0-671 0 0</inkml:trace>
  <inkml:trace contextRef="#ctx0" brushRef="#br0" timeOffset="21086.99">1108 461 7920 0 0,'0'0'174'0'0,"0"0"29"0"0,0 0 13 0 0,1 0-50 0 0,6 2-109 0 0,1 1-37 0 0,-1 0 38 0 0,8 6 156 0 0,2 3 176 0 0,8 9 353 0 0,-2 2 23 0 0,-9-7-336 0 0,-2-3-167 0 0,-7-6-176 0 0,1-1-33 0 0,-6-5-51 0 0,22 25 347 0 0,27 38 404 0 0,-26-33-365 0 0,0 0 58 0 0,-8-14-187 0 0,0 1-64 0 0,21 24 152 0 0,-35-40-509 0 0,0-1 45 0 0,0 0 42 0 0,0 0 36 0 0,0 1 36 0 0,-1-1 38 0 0,2 0 76 0 0,-1 1 46 0 0,1 2 297 0 0,-1-2-355 0 0,1-1-56 0 0,-1 1-64 0 0,0-1-61 0 0,0 1-73 0 0,1 0-84 0 0,-1-1-31 0 0,1 1-71 0 0,-1 0-77 0 0,1 0-84 0 0,0 0-89 0 0,0 0-95 0 0,1 1-102 0 0,-1-1-108 0 0,-2-2-794 0 0,0 0-955 0 0</inkml:trace>
  <inkml:trace contextRef="#ctx0" brushRef="#br0" timeOffset="21371.52">1432 429 6392 0 0,'-1'1'141'0'0,"-6"14"168"0"0,1-2-133 0 0,2-7-135 0 0,0 0-44 0 0,-4 5-63 0 0,1-1 50 0 0,0 1 45 0 0,-1 0 39 0 0,-6 12 168 0 0,0 0 98 0 0,-19 29 585 0 0,18-30-554 0 0,-2 2-48 0 0,8-13-209 0 0,0 0-42 0 0,-4 5 42 0 0,-6 8 150 0 0,-1 1 58 0 0,6-8-138 0 0,2-4-76 0 0,0 0-64 0 0,-6 9 68 0 0,15-17-115 0 0,0 0-36 0 0,-1 1-58 0 0,1-1-71 0 0,0 0-85 0 0,-1-1-100 0 0,3-3 131 0 0,1 0-37 0 0,-1 1-357 0 0,0-1-249 0 0,0 2-577 0 0,1-3 1445 0 0</inkml:trace>
  <inkml:trace contextRef="#ctx0" brushRef="#br0" timeOffset="21682.38">1647 203 6936 0 0,'0'0'157'0'0,"0"0"23"0"0,0 0 11 0 0,1 2 10 0 0,1 2 14 0 0,0 1 1 0 0,1-1-1 0 0,0 1 1 0 0,-1-1-1 0 0,1 0 0 0 0,1 0 1 0 0,-1-1-1 0 0,1 1 0 0 0,2 2-215 0 0,8 5 587 0 0,3 0-85 0 0,6 4 2 0 0,0 2-72 0 0,-2 1-61 0 0,0 1-53 0 0,7 15 108 0 0,-21-25-320 0 0,-2 0 0 0 0,1 1-1 0 0,-1-1 1 0 0,-1 1 0 0 0,1 2-106 0 0,8 27 307 0 0,-2 0-90 0 0,-2 5-45 0 0,-5-14-16 0 0,-1 0 1 0 0,-1 16-157 0 0,-3-8 153 0 0,1-30-112 0 0,-2 29 391 0 0,-2 13-432 0 0,-5-8 245 0 0,-7-1 43 0 0,8-23-64 0 0,-2-1 1 0 0,-6 9-225 0 0,12-20 65 0 0,-1 0-1 0 0,1 0 1 0 0,-1-1 0 0 0,-4 3-65 0 0,-13 7 203 0 0,20-14-247 0 0,-1 1 43 0 0,-9 1 187 0 0,8-2-204 0 0,0-1-104 0 0,2 0-50 0 0,-1-1-87 0 0,1 0-101 0 0,0 0-116 0 0,1 1-15 0 0,1-1-98 0 0,-1 1-82 0 0,0-1-67 0 0,0 1-390 0 0,0-1-668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4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1 8576 0 0,'0'0'197'0'0,"-1"0"7"0"0,0 0-73 0 0,-2 0-42 0 0,-3 0 55 0 0,4 0-53 0 0,-7 0-172 0 0,0 0 71 0 0,1 1 65 0 0,-1 0 56 0 0,-6 1 184 0 0,1 2 105 0 0,-1-1 60 0 0,-17 9 691 0 0,22-8-824 0 0,1 1-34 0 0,-1 0-41 0 0,1 1-59 0 0,0 0-73 0 0,0 0-85 0 0,2 0 129 0 0,5-5-92 0 0,-1 1-1 0 0,1 0 1 0 0,0-1-1 0 0,0 1 1 0 0,0 0-1 0 0,0 1 1 0 0,0-1 0 0 0,0 0-1 0 0,0 1-71 0 0,1-1 35 0 0,1-1 0 0 0,-1 1 0 0 0,0 0 0 0 0,1 0 0 0 0,-1 0 0 0 0,1 0 0 0 0,0 0 0 0 0,0 0 1 0 0,-1 0-1 0 0,1 1-35 0 0,0 4 95 0 0,1 10 134 0 0,-1-15-203 0 0,0 0 0 0 0,1 1 0 0 0,-1-1 0 0 0,1 0 0 0 0,0 0 0 0 0,0 0 0 0 0,-1 0 0 0 0,1 0 0 0 0,1 0 0 0 0,-1 1-26 0 0,6 8 69 0 0,10 15 194 0 0,-8-12-10 0 0,1-1 1 0 0,1 0 0 0 0,4 3-254 0 0,4 2 184 0 0,0-2-49 0 0,10 13 122 0 0,5 2 81 0 0,-25-23-204 0 0,-1 1-36 0 0,22 30 229 0 0,-23-29-187 0 0,-7-9-125 0 0,1-1-1 0 0,-1 1 1 0 0,0 0-1 0 0,1-1 1 0 0,-1 1-1 0 0,0 0 1 0 0,0 0-1 0 0,1-1 1 0 0,-1 1-1 0 0,0 0 1 0 0,0 0-1 0 0,0 0 1 0 0,0-1-1 0 0,0 2-14 0 0,-4 10 160 0 0,-3-1-47 0 0,-1-3-48 0 0,-1-3 18 0 0,0 0-48 0 0,0-2-49 0 0,-1 0-47 0 0,0-1-47 0 0,-1-1-46 0 0,1-1-45 0 0,-1 0-46 0 0,0 0-44 0 0,0-2-44 0 0,0 1-44 0 0,0-1-42 0 0,1-1-43 0 0,0 1-41 0 0,1-1-42 0 0,-1 0-39 0 0,-15-7-664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5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47 6896 0 0,'0'0'200'0'0,"-1"0"-53"0"0,1-1-73 0 0,-1 1-51 0 0,0-4-52 0 0,0 1 46 0 0,0 2-112 0 0,1 0 46 0 0,0 0 41 0 0,-1 0 40 0 0,1 0 37 0 0,-1 0 34 0 0,1-1 197 0 0,-1 1-68 0 0,0 0 35 0 0,0-1 350 0 0,-1-1 230 0 0,-1 0 512 0 0,1 1-696 0 0,0 1-45 0 0,1 1-245 0 0,0-1-38 0 0,0 1-92 0 0,-1 0-37 0 0,1 0-42 0 0,0 0-45 0 0,0 1-59 0 0,0-1-37 0 0,0 0-41 0 0,0 1-42 0 0,0 0-46 0 0,0-1-47 0 0,0 1-51 0 0,0 0-53 0 0,-5 8 439 0 0,0 2-48 0 0,-7 23 112 0 0,6-7-90 0 0,-8 27 113 0 0,9-31-132 0 0,1-1 0 0 0,2 1-1 0 0,0 0 1 0 0,1 16-137 0 0,2-27 78 0 0,1 0 0 0 0,0 1 0 0 0,2 6-78 0 0,8 15 200 0 0,-10-32-124 0 0,-1-2 17 0 0,0 0 10 0 0,0 0 1 0 0,2 1 2 0 0,0-1-90 0 0,-1 0-1 0 0,1 1 1 0 0,-1-1-1 0 0,1 0 1 0 0,-1 0-1 0 0,1 0 1 0 0,-1 0-1 0 0,1-1 1 0 0,-1 1-1 0 0,1 0 1 0 0,-1-1-1 0 0,1 1 1 0 0,-1-1-1 0 0,0 1 1 0 0,1-1-1 0 0,-1 0 1 0 0,1 0-16 0 0,2-1 37 0 0,-1-1 0 0 0,0 1 0 0 0,0-1 1 0 0,0 0-1 0 0,0 0 0 0 0,0 0 1 0 0,0-1-38 0 0,17-27 225 0 0,-8 1-68 0 0,-1-19-237 0 0,-7 0-84 0 0,-4 27-20 0 0,-1 0 0 0 0,-2-9 184 0 0,-2 4-465 0 0,-4-19 465 0 0,6 35-82 0 0,2 0-47 0 0,0 1-55 0 0,1 1-61 0 0,1 5-127 0 0,2 8 15 0 0,-1-1 222 0 0,-1 0 49 0 0,0-1 65 0 0,0 0 80 0 0,4 17-192 0 0,0 0 72 0 0,12 39 34 0 0,-12-40-20 0 0,0-3 44 0 0,0 1 0 0 0,1-1 0 0 0,1 0 0 0 0,9 13 3 0 0,-9-14 30 0 0,0 0 140 0 0,-6-10-131 0 0,1-2-72 0 0,0 1-49 0 0,4 5-124 0 0,-2-3 55 0 0,2 2-36 0 0,-6-7-8 0 0,1 1-34 0 0,-1 0-319 0 0,1-1 70 0 0,-1 0-46 0 0,0 0-626 0 0,0 0-500 0 0,0 0-948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5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8840 0 0,'0'0'197'0'0,"0"0"-10"0"0,0 0-78 0 0,0 1-52 0 0,0 4-3 0 0,1-3 0 0 0,5 15 73 0 0,4 0-43 0 0,2 7-41 0 0,-9-18-23 0 0,-1 0 38 0 0,4 5 153 0 0,0 3 164 0 0,4 7 306 0 0,-3-7-235 0 0,-2-5-195 0 0,-2-1-85 0 0,1 0-53 0 0,13 29 775 0 0,-7-11-244 0 0,-2-5-51 0 0,-2 0 73 0 0,-5-15-294 0 0,0-1 325 0 0,-2-4 57 0 0,0-2-282 0 0,1-1-208 0 0,-1 1-36 0 0,0-1-43 0 0,1-1-54 0 0,-1 1-61 0 0,1-1-72 0 0,-1 1-79 0 0,1-1-90 0 0,0-19 299 0 0,0-2-44 0 0,0 1-39 0 0,1 12-40 0 0,0 1 0 0 0,0 0 1 0 0,1 0-1 0 0,0-1 0 0 0,4-7-5 0 0,1-1 45 0 0,4-1-36 0 0,-8 14-22 0 0,1-1-1 0 0,0 1 1 0 0,1 0-1 0 0,-1 1 1 0 0,1-1 0 0 0,0 1-1 0 0,5-4 14 0 0,-8 7-9 0 0,0 1 1 0 0,0 0-1 0 0,0-1 0 0 0,0 1 0 0 0,0 0 1 0 0,1 0-1 0 0,-1 0 0 0 0,0 0 0 0 0,1 0 1 0 0,-1 1-1 0 0,1-1 0 0 0,-1 1 0 0 0,1 0 1 0 0,-1-1-1 0 0,1 1 0 0 0,-1 0 0 0 0,1 1 1 0 0,-1-1-1 0 0,0 0 0 0 0,1 1 0 0 0,-1-1 1 0 0,1 1-1 0 0,-1 0 0 0 0,0 0 0 0 0,1 0 1 0 0,-1 0-1 0 0,0 0 0 0 0,0 0 0 0 0,0 1 1 0 0,0-1-1 0 0,0 1 0 0 0,1 0 9 0 0,3 3-29 0 0,-1 0 0 0 0,1 0 0 0 0,-1 1 0 0 0,3 4 29 0 0,16 24-80 0 0,-20-28 71 0 0,2 4 6 0 0,-1 1 1 0 0,0 0-1 0 0,0 0 0 0 0,-1 0 1 0 0,0 1-1 0 0,1 8 3 0 0,-1-3 4 0 0,-1 1 0 0 0,-1 0 0 0 0,0-1 0 0 0,-1 5-4 0 0,-1-17-46 0 0,0 9 5 0 0,0-8-9 0 0,0-1-47 0 0,0 0-72 0 0,0-2 35 0 0,0 0-32 0 0,0-1-37 0 0,0 1-40 0 0,0 0-44 0 0,0-1-48 0 0,0 1-51 0 0,0 0-56 0 0,0-3 62 0 0,0 1-53 0 0,0-1-46 0 0,0 0-42 0 0,0 0-148 0 0,0 0-41 0 0,0 1-181 0 0,0-1-488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6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 7312 0 0,'0'0'165'0'0,"0"0"22"0"0,0 0 9 0 0,2 0-20 0 0,18-4-140 0 0,-5 1 275 0 0,0 1 63 0 0,3 1 138 0 0,10 0 342 0 0,11 0 408 0 0,-12-2-490 0 0,-17 1-515 0 0,26-3 652 0 0,-25 4-647 0 0,0 1-54 0 0,-9 0-73 0 0,-2 0-9 0 0,0 0-11 0 0,0 0-30 0 0,0 0-11 0 0,0 0-2 0 0,0 0-2 0 0,-1-7 58 0 0,-3 1-70 0 0,-1 0-55 0 0,-1 2-41 0 0,-24-9-257 0 0,23 10 256 0 0,1 1 38 0 0,3 0-9 0 0,-1 1-1 0 0,1-1 1 0 0,-1 1-1 0 0,0 0 1 0 0,1 1-1 0 0,-1-1 1 0 0,0 0-1 0 0,0 1 1 0 0,1 0 0 0 0,-1 0-1 0 0,0 0 1 0 0,0 0-1 0 0,1 1 1 0 0,-1 0-1 0 0,0-1 1 0 0,0 1-1 0 0,1 1 1 0 0,-1-1-1 0 0,1 0 1 0 0,-1 1-1 0 0,1 0 1 0 0,0 0-1 0 0,0 0 1 0 0,-1 0 0 0 0,1 0-1 0 0,0 1 1 0 0,0 0 10 0 0,-3 4-29 0 0,0 1 0 0 0,0-1 0 0 0,1 2 0 0 0,0-1 0 0 0,0 0 1 0 0,1 1-1 0 0,0 0 0 0 0,1 0 0 0 0,0 0 0 0 0,0 1 1 0 0,0 5 28 0 0,2-7-19 0 0,0 0 1 0 0,1-1-1 0 0,0 1 1 0 0,0 0-1 0 0,1 6 19 0 0,1-3-2 0 0,0 0 0 0 0,0 0 0 0 0,1 0 0 0 0,0-1 0 0 0,5 9 2 0 0,1-2 0 0 0,-4-11-152 0 0,0 0 53 0 0,1-1 45 0 0,-1 0 40 0 0,3 1 49 0 0,1-1 49 0 0,-5-3-6 0 0,1 0 1 0 0,-1 0 0 0 0,1 0 0 0 0,0-1 0 0 0,2 1-79 0 0,7 0 119 0 0,-2-2-93 0 0,0 0-100 0 0,-6 0-10 0 0,1-1-35 0 0,-1 0-41 0 0,0 0-43 0 0,0 0-47 0 0,0-1-50 0 0,0 1-55 0 0,0-1-58 0 0,0 0-62 0 0,0 0-64 0 0,0 0-70 0 0,0-1-72 0 0,3-1-935 0 0,6-2-917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5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9520 0 0,'0'0'276'0'0,"0"0"2"0"0,0 1-182 0 0,0 4-82 0 0,-1-2-13 0 0,-4 12 87 0 0,0 11 177 0 0,4-14-179 0 0,1-3-8 0 0,-1 0 37 0 0,-1 9 197 0 0,1-8-56 0 0,0 0 0 0 0,0 0 0 0 0,1 0 0 0 0,1 1-256 0 0,-1 9 350 0 0,0 1-36 0 0,-1 4 15 0 0,2 0-43 0 0,5 19 215 0 0,-2 0 107 0 0,0-8-43 0 0,7 50 813 0 0,-8-61-823 0 0,0-1 1 0 0,-2 9-556 0 0,0 21 696 0 0,-1-54-693 0 0,0 1-166 0 0,0 0 37 0 0,0 0-21 0 0,-1 1 117 0 0,1 0 96 0 0,0 0 106 0 0,-1 5 517 0 0,0-4-460 0 0,1-1-141 0 0,0-1-97 0 0,0 0-44 0 0,0-1-48 0 0,-1 1-56 0 0,1-1-59 0 0,0 0-67 0 0,0 0-71 0 0,0 0-78 0 0,0 0-82 0 0,0 0-89 0 0,1-1-95 0 0,-1 0-99 0 0,0 0-106 0 0,0-1-111 0 0,1-2-1157 0 0,1-2-1228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6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 7688 0 0,'0'0'166'0'0,"0"0"-1"0"0,0 0-70 0 0,-1 1-45 0 0,-3 1-3 0 0,1-1 0 0 0,-11 6-33 0 0,0 0 117 0 0,4-2 32 0 0,1 1 43 0 0,-8 6 296 0 0,11-7-230 0 0,1 0 1 0 0,0 0-1 0 0,0 0 0 0 0,-4 6-272 0 0,0 3 301 0 0,0 0-69 0 0,2 0 79 0 0,1 0 0 0 0,1 1 0 0 0,0-1 0 0 0,-3 16-311 0 0,2 8 498 0 0,5-32-380 0 0,1 0 0 0 0,1-1 0 0 0,-1 1 0 0 0,2 5-118 0 0,0 10 306 0 0,-2-7-108 0 0,6 4 8 0 0,0-9-70 0 0,-1-4-17 0 0,7 2 166 0 0,-10-7-263 0 0,-1 0 1 0 0,0 0 0 0 0,1 0 0 0 0,-1 0-1 0 0,1 0 1 0 0,-1 0 0 0 0,0 0-1 0 0,1 0 1 0 0,-1 0 0 0 0,1-1 0 0 0,-1 1-1 0 0,0 0 1 0 0,1-1 0 0 0,-1 1 0 0 0,0-1-1 0 0,1 0-22 0 0,20-13 367 0 0,-1-8-91 0 0,-2-5-67 0 0,-2-1-75 0 0,-4 0-83 0 0,2-12 30 0 0,-11 25-81 0 0,0-1-1 0 0,-1 1 1 0 0,-1-1 0 0 0,-1 0 0 0 0,0-6 0 0 0,-2 10-8 0 0,-1-1-64 0 0,1 0-88 0 0,0 0-114 0 0,1 12 114 0 0,0 1-6 0 0,0 0-2 0 0,0 0 6 0 0,0 0 30 0 0,1 2 18 0 0,3 13-27 0 0,0 11-17 0 0,-1 2 9 0 0,3-2 21 0 0,-1 0 46 0 0,14 95-108 0 0,-14-84 208 0 0,1 1 54 0 0,1 7 68 0 0,2 22 136 0 0,-8-42 13 0 0,0 18-289 0 0,-5 2 165 0 0,3-41-145 0 0,0 1-5 0 0,3 1 17 0 0,1 6 34 0 0,-2-5 37 0 0,-1 0-71 0 0,-2 3-91 0 0,-1-3-86 0 0,2-7 169 0 0,1 0-32 0 0,0 1-35 0 0,0-1-35 0 0,-1 0-35 0 0,1 0-36 0 0,0 0-37 0 0,0 0-38 0 0,0 0-248 0 0,0 0-116 0 0,0 0 105 0 0,1 0-60 0 0,-1 0-61 0 0,1-1-63 0 0,1 0-1087 0 0,1 0-998 0 0,-3 1 2752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6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11 9384 0 0,'0'0'208'0'0,"0"0"33"0"0,0 0-24 0 0,-1 1-94 0 0,1 0-67 0 0,-2 3-19 0 0,1-2 11 0 0,-2 10-68 0 0,2 0 61 0 0,1 0 54 0 0,0 0 45 0 0,1 3 78 0 0,2-1 41 0 0,6 30 623 0 0,-5-27-549 0 0,0 0-43 0 0,-2-5-131 0 0,-1-1-37 0 0,3 14 319 0 0,1 1-37 0 0,1-1 173 0 0,1 0 0 0 0,0-1 0 0 0,10 19-577 0 0,-13-35 175 0 0,0 0 0 0 0,1-1 0 0 0,0 1 0 0 0,1 0-175 0 0,7 8 326 0 0,-2-7-54 0 0,-1-2 48 0 0,8-1-28 0 0,-15-6-235 0 0,0 0 1 0 0,-1 0-1 0 0,1 0 1 0 0,0 0-1 0 0,0-1 1 0 0,-1 1-1 0 0,1-1 1 0 0,0 1-1 0 0,-1-1-57 0 0,2-1 100 0 0,0 1 0 0 0,0-1 0 0 0,-1 0 0 0 0,1 0 0 0 0,-1 0 0 0 0,0-1 0 0 0,1 1 0 0 0,-1-1-1 0 0,3-2-99 0 0,3-6 268 0 0,0 0-37 0 0,5-12 132 0 0,-2-2-116 0 0,-2-1-96 0 0,-5 2-81 0 0,-1 0-46 0 0,-3 11-33 0 0,-1 1-1 0 0,0-1 0 0 0,-1 1 1 0 0,0 0-1 0 0,-1-1 1 0 0,0 1-1 0 0,-1 0 1 0 0,-2-4 9 0 0,-12-31-515 0 0,8 27 230 0 0,4 10 74 0 0,-1 0-49 0 0,0-1-62 0 0,-1 1-71 0 0,6 8 185 0 0,-1 0 60 0 0,-4-9-288 0 0,4 8 200 0 0,1 1 68 0 0,0 1-41 0 0,0-1-81 0 0,0 0-68 0 0,0 0-79 0 0,0 0-86 0 0,0 0-97 0 0,0 0-105 0 0,1 0-114 0 0,-1 0-123 0 0,-1-2-985 0 0,-1-2-1088 0 0,3 5 2893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7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6 8928 0 0,'0'0'200'0'0,"0"0"33"0"0,0 0-26 0 0,-1 0-90 0 0,1 0-65 0 0,-3 0-20 0 0,2 0 13 0 0,-8-3-62 0 0,2 1 39 0 0,-1 2 43 0 0,1 0 50 0 0,1 1 55 0 0,-1 2 60 0 0,0 1 67 0 0,0 0 71 0 0,3-1-169 0 0,0-2-46 0 0,-2 1 54 0 0,-5 3 50 0 0,6 0-99 0 0,-11 10 212 0 0,2 2-76 0 0,-2 3-12 0 0,11-12-163 0 0,0 0-1 0 0,1 0 1 0 0,-2 5-119 0 0,-1 3 312 0 0,2 2 1 0 0,-1-1 0 0 0,0 11-313 0 0,1-2 341 0 0,1 2 40 0 0,4-24-293 0 0,0 0 1 0 0,0 0-1 0 0,0 0 1 0 0,1 1-1 0 0,0 2-88 0 0,1 16 322 0 0,1-5-107 0 0,-1-15-155 0 0,-1 0 1 0 0,1 0-1 0 0,0 0 1 0 0,0 0-1 0 0,0 0 1 0 0,0 0-1 0 0,1 0 1 0 0,-1-1-1 0 0,1 1 0 0 0,1 0-60 0 0,-1-1 151 0 0,2-1-54 0 0,13-6 129 0 0,1-6 12 0 0,-2-2-32 0 0,5-4 11 0 0,-19 15-184 0 0,0 0-1 0 0,0-1 0 0 0,-1 1 1 0 0,1-1-1 0 0,-1 0 1 0 0,0 1-1 0 0,0-1 1 0 0,2-3-33 0 0,9-12 104 0 0,-7 11-84 0 0,0-1 0 0 0,-1 1 0 0 0,0-1 0 0 0,0 0 0 0 0,-1 0 0 0 0,0 0 0 0 0,2-6-20 0 0,4-18 25 0 0,-1 10-24 0 0,-1 1-26 0 0,-6 6-48 0 0,3-15-221 0 0,1 17 82 0 0,4 4-89 0 0,-9 8 108 0 0,-1 1-6 0 0,1 1 50 0 0,1 0 67 0 0,0 1 45 0 0,0 2 34 0 0,-1-2-35 0 0,8 9-78 0 0,-2 1 36 0 0,11 29-30 0 0,-14-30 88 0 0,3 7 1 0 0,6 14-34 0 0,-3-12 57 0 0,23 45 3 0 0,-21-40-17 0 0,1 0-35 0 0,-13-24-142 0 0,0-1 81 0 0,0 1 69 0 0,1-1 55 0 0,-1 1 84 0 0,1 1 255 0 0,-1-1-280 0 0,1-1-44 0 0,-1 1-46 0 0,0-1-37 0 0,1 0-43 0 0,-1 1-50 0 0,1-1-81 0 0,-1 1-77 0 0,0-1-85 0 0,1 1-94 0 0,0-1-101 0 0,-1 1-111 0 0,1-1-117 0 0,0 1-128 0 0,0-1-751 0 0,1 2-956 0 0,-1-2 1952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8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5072 0 0,'0'0'144'0'0,"1"1"1"0"0,6 6 636 0 0,-1 1-93 0 0,-1 0-86 0 0,1 1-79 0 0,-2 0-71 0 0,0 1-65 0 0,0 0-56 0 0,-1 0-50 0 0,2 7 83 0 0,-2-1-78 0 0,3 33 400 0 0,-4-37-448 0 0,0-1 0 0 0,0 1 0 0 0,1-1 0 0 0,3 8-238 0 0,-1-5 349 0 0,-1 1 0 0 0,1 8-349 0 0,1 4 362 0 0,2 0-41 0 0,1 5 4 0 0,-3-1-37 0 0,-4-16-129 0 0,1 0-45 0 0,13 31 127 0 0,-8-28-99 0 0,-7-16-78 0 0,-1-2 0 0 0,0 0-31 0 0,0 0-129 0 0,0 0-57 0 0,0 0 109 0 0,0 0-13 0 0,0 0-21 0 0,0 0-38 0 0,0 0-16 0 0,0 0-39 0 0,0 0-44 0 0,0 0-50 0 0,0 0-53 0 0,0 0-49 0 0,0 0-44 0 0,0 0-39 0 0,0 0-133 0 0,0 0-38 0 0,0 0-161 0 0,0 0-432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9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 10224 0 0,'-2'0'230'0'0,"-3"0"-19"0"0,-1 1-35 0 0,-4 1 87 0 0,2 1-134 0 0,1 1-46 0 0,-7 6-18 0 0,-12 15-53 0 0,18-16 44 0 0,1 0 66 0 0,-1 0 97 0 0,4-5-66 0 0,1 0 34 0 0,-8 10 163 0 0,1 1-55 0 0,4-3-19 0 0,1 1 0 0 0,-1-1-1 0 0,1 6-275 0 0,-3 6 414 0 0,6-18-292 0 0,1 1 0 0 0,0-1 0 0 0,0 1 0 0 0,0-1 0 0 0,1 1 0 0 0,0 0 0 0 0,0-1 0 0 0,1 6-122 0 0,6 15 393 0 0,3-7-101 0 0,4-2-48 0 0,5-3-61 0 0,3-5-74 0 0,-15-8-74 0 0,-1-1-1 0 0,1 1 1 0 0,0-1 0 0 0,-1 0 0 0 0,2-1-35 0 0,18-1 43 0 0,-10-1-65 0 0,0-1-49 0 0,0-1-57 0 0,1 0-66 0 0,-16 3 179 0 0,6-1-299 0 0,1 0-65 0 0,0-2-138 0 0,5-2-329 0 0,2 0-196 0 0,-5 2 442 0 0,8-4-798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9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0 292 8032 0 0,'9'1'255'0'0,"-1"0"-92"0"0,-2 0-89 0 0,0 0-35 0 0,5 2-32 0 0,13 3-64 0 0,-15-5 86 0 0,0-1 55 0 0,-3 0 33 0 0,0 0 33 0 0,9-1 233 0 0,0 0 66 0 0,22-5 674 0 0,-27 3-813 0 0,0-1-39 0 0,1 0-18 0 0,0 0 42 0 0,20-8 551 0 0,-21 7-602 0 0,0-1-45 0 0,9-8 188 0 0,0 0-57 0 0,-1-3-56 0 0,-2 0-55 0 0,-4-2-53 0 0,-4-2-53 0 0,-6-2-51 0 0,-5-1-50 0 0,1 17 36 0 0,0 1 0 0 0,-1-1 0 0 0,1 1-1 0 0,-1 0 1 0 0,0 0 0 0 0,-1 0 0 0 0,1 0 0 0 0,-1 0 0 0 0,-1 1 0 0 0,1 0 0 0 0,-1 0-1 0 0,0 0 1 0 0,0 0-48 0 0,-22-12 149 0 0,-4 6-61 0 0,29 10-88 0 0,0 1 0 0 0,0 0 1 0 0,0 0-1 0 0,0 0 1 0 0,0 0-1 0 0,-1 0 0 0 0,1 0 1 0 0,-2 1-1 0 0,-28 10-66 0 0,15-4 41 0 0,12-6 25 0 0,0 1 0 0 0,0 1 1 0 0,0-1-1 0 0,1 1 0 0 0,-1 0 1 0 0,1 0-1 0 0,0 0 1 0 0,0 0-1 0 0,0 1 0 0 0,-1 0 0 0 0,1 1 15 0 0,0 0-1 0 0,0 0 0 0 0,0 0 1 0 0,1 1-1 0 0,-1 0-14 0 0,-8 24 137 0 0,5 2 96 0 0,6-26-157 0 0,0 0-1 0 0,1 0 1 0 0,0 0 0 0 0,0 0 0 0 0,0 0-1 0 0,1 0 1 0 0,0 0 0 0 0,1 5-76 0 0,11 14 316 0 0,-6-15-151 0 0,0-1 0 0 0,1 0 0 0 0,1-1 0 0 0,-1 1 0 0 0,8 4-165 0 0,6 3 242 0 0,-1-1-37 0 0,14 5 121 0 0,2-6-92 0 0,-8-6-108 0 0,1-4-35 0 0,-14-2-38 0 0,-1-2 0 0 0,13 0-53 0 0,6-5 65 0 0,-11-1-59 0 0,-4 0-58 0 0,0-1-77 0 0,-6 3-33 0 0,0 0-66 0 0,-10 3 231 0 0,0 0-49 0 0,0 0-48 0 0,0 0-46 0 0,-1 0-48 0 0,1 0-45 0 0,0 0-46 0 0,-1-1-45 0 0,1 1-44 0 0,0 0-43 0 0,-1 0-44 0 0,1-1-41 0 0,-1 1-43 0 0,1 0-40 0 0,-1-1-41 0 0,1 1-40 0 0,5-5-1555 0 0,5-3-1251 0 0,-13 9 3466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30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9856 0 0,'0'0'289'0'0,"0"0"-8"0"0,0 0-166 0 0,0 0-24 0 0,0 0 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8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0 319 6880 0 0,'3'0'157'0'0,"5"-1"46"0"0,0 0-57 0 0,1-1-45 0 0,1 0-39 0 0,2-2-24 0 0,22-10-35 0 0,-20 6 29 0 0,-2 2 53 0 0,-2-1 76 0 0,11-9 223 0 0,-2-1 50 0 0,-1-2 59 0 0,-2 1 72 0 0,-14 16-549 0 0,-1 0 0 0 0,0 1 1 0 0,0-1-1 0 0,0 0 1 0 0,0 0-1 0 0,0 0 0 0 0,0 0 1 0 0,0 0-1 0 0,0 0 1 0 0,-1-1-1 0 0,1 1 0 0 0,-1 0 1 0 0,0-1-17 0 0,0 1 24 0 0,0 0 0 0 0,0 0 0 0 0,0-1 0 0 0,0 1 1 0 0,-1 0-1 0 0,1 0 0 0 0,-1 0 0 0 0,1 0 0 0 0,-1-1 1 0 0,0 1-1 0 0,0 0 0 0 0,0 0 0 0 0,0 1 0 0 0,0-1 0 0 0,-1 0 1 0 0,1 0-1 0 0,-1 0 0 0 0,1 1 0 0 0,-1-1 0 0 0,1 1 0 0 0,-1-1 1 0 0,0 1-1 0 0,0 0 0 0 0,1 0 0 0 0,-1 0 0 0 0,0 0 1 0 0,0 0-1 0 0,-1 0-24 0 0,1 0 15 0 0,0 1 0 0 0,0-1 1 0 0,1 1-1 0 0,-1-1 0 0 0,0 1 0 0 0,0 0 1 0 0,0 0-1 0 0,0 0 0 0 0,-1 0-15 0 0,1 1 6 0 0,0-1 0 0 0,0 0 0 0 0,0 1 0 0 0,0 0-1 0 0,0-1 1 0 0,0 1 0 0 0,0 0 0 0 0,0 0 0 0 0,0 1-6 0 0,-15 10 33 0 0,1 2 58 0 0,0 4 75 0 0,-4 13 150 0 0,3 2 11 0 0,8-10-141 0 0,1-4-72 0 0,1 0-50 0 0,5-15-57 0 0,-3 17 165 0 0,4 1 41 0 0,2-16-138 0 0,-1 0-1 0 0,1-1 1 0 0,0 1 0 0 0,1-1-1 0 0,0 0 1 0 0,-1 1 0 0 0,2-1 0 0 0,-1 0-1 0 0,1 0 1 0 0,2 4-75 0 0,-2-5 71 0 0,0 0 0 0 0,1 1 0 0 0,-1-2-1 0 0,1 1 1 0 0,1 1-71 0 0,-2-2 47 0 0,1-1 1 0 0,0 1-1 0 0,-1-1 0 0 0,1 1 0 0 0,0-1 0 0 0,1 0-47 0 0,16 4 128 0 0,2-5-65 0 0,9-7 43 0 0,-13-2-72 0 0,-3 1-43 0 0,-2-3-45 0 0,4-2-95 0 0,-1-3-110 0 0,-9 8 83 0 0,0-1-36 0 0,0 1-37 0 0,0-1-41 0 0,-7 7 260 0 0,17-17-514 0 0</inkml:trace>
  <inkml:trace contextRef="#ctx0" brushRef="#br0" timeOffset="373.79">383 0 7800 0 0,'1'3'174'0'0,"3"11"104"0"0,1 1-99 0 0,1 1-57 0 0,13 23 67 0 0,-12-25-77 0 0,2 2 106 0 0,-5-8-63 0 0,0 0 38 0 0,0 1 42 0 0,0-1 49 0 0,0 0 53 0 0,-1 0 59 0 0,2 4 401 0 0,1-1 1 0 0,6 11-798 0 0,0-3 716 0 0,-5-8-234 0 0,1 1 41 0 0,-1 0 52 0 0,-1 1 62 0 0,-5-11-813 0 0,0 0 100 0 0,0 0 89 0 0,-1 1 80 0 0,1 0 108 0 0,-1-1 82 0 0,1 1 139 0 0,-1 1 318 0 0,0-2 326 0 0,0-2-743 0 0,0-1-33 0 0,0 0 10 0 0,0-2-86 0 0,0-1-109 0 0,0 2-98 0 0,0-1-35 0 0,0-1 42 0 0,1 0 0 0 0,-1 0 0 0 0,1 0 1 0 0,1 0-1 0 0,-1 0 0 0 0,0 0 0 0 0,1 0-14 0 0,5-19 67 0 0,-4 13-9 0 0,0-1 1 0 0,1 1-1 0 0,3-7-58 0 0,4-3 48 0 0,-3 8-53 0 0,2 2-50 0 0,-3 3-12 0 0,1 1-1 0 0,-1 0 1 0 0,1 0 0 0 0,0 1-1 0 0,1 0 1 0 0,-1 1-1 0 0,3-1 68 0 0,-8 4-18 0 0,0 0 0 0 0,-1 1 0 0 0,1-1 0 0 0,0 1 0 0 0,0-1 0 0 0,0 1 0 0 0,0 0 0 0 0,0 0 0 0 0,0 0 0 0 0,0 0 0 0 0,1 1 18 0 0,-1-1-13 0 0,-1 1 0 0 0,1 0 0 0 0,0 0 0 0 0,0 0 0 0 0,0 1 0 0 0,-1-1 0 0 0,1 1 0 0 0,-1-1 0 0 0,1 1 0 0 0,-1 0 0 0 0,0 0-1 0 0,2 2 14 0 0,-2-2-7 0 0,4 4-12 0 0,0-1 1 0 0,-1 1-1 0 0,1 0 0 0 0,-1 1 0 0 0,-1-1 1 0 0,1 1-1 0 0,-1 0 0 0 0,-1 1 19 0 0,7 17-53 0 0,-1 0 34 0 0,14 53 35 0 0,-22-74-63 0 0,0 0 42 0 0,3 14 177 0 0,-3-14-179 0 0,-1-1-48 0 0,1 1-78 0 0,-1 1-95 0 0,1-1-114 0 0,-1-2 122 0 0,0 1-35 0 0,0-3-15 0 0,0 1-44 0 0,0-1-38 0 0,0 0-35 0 0,0 1-253 0 0,0-1-57 0 0,0 1-47 0 0,0-1-33 0 0,1 2-392 0 0,-1 0-35 0 0,2 3-1996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7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0 200 11600 0 0,'1'2'264'0'0,"4"2"-177"0"0,0 2 37 0 0,12 11 378 0 0,-10-9-323 0 0,-1-2-95 0 0,-1 0-52 0 0,0-1-7 0 0,0 0 48 0 0,-1 1 42 0 0,1-1 37 0 0,2 5 173 0 0,0 0 66 0 0,13 24 1045 0 0,-12-19-897 0 0,-4-8-315 0 0,-1 1-46 0 0,1 0-55 0 0,0 0-65 0 0,-2-3-130 0 0,0 0 93 0 0,0-1 54 0 0,-1 1 36 0 0,2 8 356 0 0,-2-7-299 0 0,-1 1-69 0 0,1 0-112 0 0,-1-4-38 0 0,0 0-34 0 0,0 1-36 0 0,0-1-40 0 0,0 1-44 0 0,0 0-45 0 0,0 0-51 0 0,0 0-53 0 0,0 0-95 0 0,0-4 70 0 0,0 0-57 0 0,0 0-49 0 0,0 0-45 0 0,0 0-154 0 0,0 0-43 0 0,0 0-188 0 0,0 0-503 0 0</inkml:trace>
  <inkml:trace contextRef="#ctx0" brushRef="#br0" timeOffset="253.25">175 67 8984 0 0,'0'0'200'0'0,"0"0"33"0"0,0 0 15 0 0,2 1-36 0 0,10 7-287 0 0,-1 3 124 0 0,0 1 113 0 0,0 2 102 0 0,-3-5-18 0 0,0 0 42 0 0,0 0 38 0 0,0-1 34 0 0,31 31 1013 0 0,-18-18 626 0 0,19 14-1999 0 0,-33-29 271 0 0,0-1 0 0 0,0 0 0 0 0,1 0 0 0 0,0-1 0 0 0,0 0 0 0 0,0 0 0 0 0,9 2-271 0 0,0-1 474 0 0,25 7 677 0 0,-39-12-1049 0 0,1 1 0 0 0,-1-1 0 0 0,0 0 0 0 0,1 0 0 0 0,-1 0 1 0 0,1 0-1 0 0,-1-1 0 0 0,0 1 0 0 0,1-1 0 0 0,-1 0 0 0 0,1 0-102 0 0,1-1 89 0 0,-1 1 39 0 0,-4 1-91 0 0,1 0 1 0 0,0-1-1 0 0,0 1 0 0 0,-1 0 1 0 0,1 0-1 0 0,0-1 0 0 0,-1 1 1 0 0,1 0-1 0 0,0-1 1 0 0,-1 1-1 0 0,1 0 0 0 0,-1-1 1 0 0,1 1-1 0 0,0-1 1 0 0,-1 1-1 0 0,1-1 0 0 0,-1 0 1 0 0,1 1-38 0 0,1-4 103 0 0,0-1-37 0 0,-1 3-50 0 0,1-2 43 0 0,-1 0 0 0 0,1 0-1 0 0,-1 0 1 0 0,0 0 0 0 0,0 0-1 0 0,0-3-58 0 0,-1-8 106 0 0,-1-4-14 0 0,1 1-40 0 0,-5-1-52 0 0,-1 2-1 0 0,2-3-68 0 0,1 8-29 0 0,0-1-55 0 0,-1-11-344 0 0,4 13 244 0 0,1-2-123 0 0,0 7 134 0 0,1 0-45 0 0,0-1-146 0 0,1 0-94 0 0,1 0-107 0 0,0 1-121 0 0,-2 3 328 0 0,0 0-35 0 0,0 1-37 0 0,1-1-38 0 0,0 1-41 0 0,-1 0-41 0 0,1 0-43 0 0,0 0-46 0 0,10-3-1234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23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1 7512 0 0,'0'0'166'0'0,"0"0"29"0"0,0 0 13 0 0,0 0 45 0 0,0 0-103 0 0,0 0 116 0 0,0 0 218 0 0,0 0 18 0 0,0 0-8 0 0,0 0-39 0 0,0 0-20 0 0,1 2-3 0 0,1 4-116 0 0,1 2-45 0 0,-1 0-39 0 0,0 0-34 0 0,1 4 45 0 0,0-1-39 0 0,2 8 126 0 0,-2 1-101 0 0,2 7 10 0 0,28 126 863 0 0,-15-51-442 0 0,-7-41-247 0 0,-1-5-16 0 0,-6-17-96 0 0,-1-10-64 0 0,1 28 237 0 0,-6-17-90 0 0,1-22-122 0 0,1-17-252 0 0,0 1 71 0 0,0-2-1 0 0,0 0-5 0 0,-1 1-35 0 0,-3 1-42 0 0,4-1-13 0 0,-1-1 0 0 0,1 0 0 0 0,-1 1-1 0 0,1-1 1 0 0,-1 0 0 0 0,1 1 0 0 0,-1-1 0 0 0,0 0 0 0 0,1 0-1 0 0,-1 0 1 0 0,1 0 0 0 0,-1 1 0 0 0,0-1 0 0 0,1 0-1 0 0,-1 0 1 0 0,1 0 0 0 0,-1 0 15 0 0,0-1 25 0 0,1 0-109 0 0,-1-1-110 0 0,1 1-116 0 0,0-1-117 0 0,0 1-122 0 0,0-1-126 0 0,0 1-128 0 0,0 0 329 0 0,0 0-36 0 0,0 0-39 0 0,0 1-37 0 0,0-3-1581 0 0,0-1-1232 0 0</inkml:trace>
  <inkml:trace contextRef="#ctx0" brushRef="#br0" timeOffset="672.26">0 296 6216 0 0,'0'0'133'0'0,"0"0"23"0"0,0 0 15 0 0,2 0-32 0 0,5 0-90 0 0,7-1-30 0 0,-6 0 38 0 0,-2-1 42 0 0,-3-1 42 0 0,4-1 148 0 0,9-3 401 0 0,1 0-106 0 0,0 1-95 0 0,1 0-84 0 0,-6 1-150 0 0,1 1-37 0 0,13-6 129 0 0,3-4-47 0 0,-18 9-183 0 0,-1-1-1 0 0,1-1 0 0 0,-1 0-116 0 0,27-21 104 0 0,6-5 20 0 0,-15 12-90 0 0,-14 11-77 0 0,0-1-66 0 0,24-17-313 0 0,-20 18 306 0 0,-14 9-171 0 0,-1 0 78 0 0,0 2 66 0 0,0-1 53 0 0,0 3 22 0 0,2 3 54 0 0,-3-3-21 0 0,-1-1-44 0 0,0 0-9 0 0,0-2 73 0 0,0 1 1 0 0,1-1-1 0 0,-1 1 1 0 0,0 0-1 0 0,0-1 0 0 0,0 1 1 0 0,0 0-1 0 0,0 0 0 0 0,0 0 1 0 0,0 0-1 0 0,0 0 0 0 0,0 0 1 0 0,0 0-1 0 0,0 0 1 0 0,0 2 14 0 0,2 0-22 0 0,1 4 31 0 0,0-1 0 0 0,0 1 0 0 0,-1-1 0 0 0,0 1 0 0 0,0 0 0 0 0,-1 0 0 0 0,1 3-9 0 0,0-1 21 0 0,3 12 54 0 0,0 0 50 0 0,-1-8 35 0 0,0 0 57 0 0,-1-1 0 0 0,0 0 0 0 0,-1 1 0 0 0,1 13-217 0 0,0-1 308 0 0,2 0 33 0 0,-1-9-133 0 0,-2-9-60 0 0,-1 0-1 0 0,0 0 0 0 0,-1 0 0 0 0,1 5-147 0 0,1 8 474 0 0,0 0 0 0 0,5 11-474 0 0,0 8 541 0 0,-4-12-127 0 0,-1-7-90 0 0,2 2 44 0 0,7 18 477 0 0,-11-38-563 0 0,-1-2-4 0 0,0 0-4 0 0,0 1-233 0 0,-1-1 0 0 0,1 0 1 0 0,0 1-1 0 0,-1-1 1 0 0,1 1-1 0 0,0-1 1 0 0,0 1-1 0 0,-1-1 1 0 0,1 1-1 0 0,0-1 1 0 0,0 1-1 0 0,0-1 1 0 0,-1 1-1 0 0,1-1 1 0 0,0 1-1 0 0,0-1 1 0 0,0 1-1 0 0,0 0-41 0 0,0 0 277 0 0,0-5-13 0 0,0 2-208 0 0,0-5 106 0 0,0 1-35 0 0,0-8 39 0 0,0 2-87 0 0,4-17 27 0 0,-2 16-81 0 0,-1 1 0 0 0,-1 0-1 0 0,0-3-24 0 0,1-16-22 0 0,4 0-76 0 0,7-7-217 0 0,-9 30 223 0 0,0 1 0 0 0,0-1 1 0 0,1 1-1 0 0,0 0 0 0 0,0 0 1 0 0,1 1-1 0 0,0-1 0 0 0,0 1 0 0 0,1 0 1 0 0,2-2 91 0 0,10-10-225 0 0,-13 13 116 0 0,0-1 0 0 0,1 1 0 0 0,0 0 0 0 0,0 0 109 0 0,5-1-113 0 0,2 2 40 0 0,-9 3 40 0 0,0 1 0 0 0,0-1 1 0 0,0 1-1 0 0,0 0 0 0 0,0 0 0 0 0,0 0 0 0 0,1 1 33 0 0,-2-1-26 0 0,0 1 0 0 0,0 0 0 0 0,0 0 1 0 0,0 0-1 0 0,0 0 0 0 0,0 1 0 0 0,3 1 26 0 0,-3-1-19 0 0,0 0 0 0 0,1 0 0 0 0,-1 1 0 0 0,-1 0 0 0 0,1 0 0 0 0,1 1 19 0 0,14 22-29 0 0,-9-9 33 0 0,14 29-6 0 0,-13-12 93 0 0,-8-23-51 0 0,7 60 136 0 0,-8-42-76 0 0,0-21 11 0 0,0-3-55 0 0,-1-4-50 0 0,0-1 0 0 0,0 1 0 0 0,0 0 0 0 0,1-1 0 0 0,-1 1 0 0 0,0-1 0 0 0,0 1 0 0 0,0 0 0 0 0,-1-1 0 0 0,1 1 0 0 0,0 0 0 0 0,0-1 0 0 0,0 1 0 0 0,0-1 0 0 0,0 1 0 0 0,-1 0-6 0 0,0 1 86 0 0,0-2-65 0 0,-1 1-19 0 0,0-1-47 0 0,1 0-39 0 0,0 0-54 0 0,0-1-28 0 0,1 0-54 0 0,-1 0-60 0 0,1-2-68 0 0,0 3 100 0 0,0 0-37 0 0,0-1-382 0 0,0 0 93 0 0,0 1-50 0 0,-1-2-732 0 0,-1-2-574 0 0,-3-2-1094 0 0</inkml:trace>
  <inkml:trace contextRef="#ctx0" brushRef="#br0" timeOffset="926.82">1027 204 9040 0 0,'0'0'200'0'0,"0"0"33"0"0,0 0 15 0 0,2 1-36 0 0,2 1-179 0 0,2 2-23 0 0,8 8-30 0 0,-12-7 26 0 0,-1-3 34 0 0,0 0 38 0 0,15 19 809 0 0,-12-16-566 0 0,-1 1 0 0 0,1 0 1 0 0,-1 1-1 0 0,0-1 0 0 0,0 1 0 0 0,-1-1 1 0 0,1 5-322 0 0,2 4 381 0 0,5 5 120 0 0,-7-14-296 0 0,0 0-1 0 0,0 0 0 0 0,-1 1 1 0 0,1 3-205 0 0,-1-4 150 0 0,0 0 1 0 0,1-1 0 0 0,-1 0-1 0 0,3 4-150 0 0,5 12 345 0 0,-7-10-215 0 0,-2 0-37 0 0,-1-4-48 0 0,0-6-32 0 0,0 0 1 0 0,0 0 0 0 0,0 0-1 0 0,0 0 1 0 0,0 0 0 0 0,0 0-1 0 0,0 0 1 0 0,0 0-1 0 0,1 0 1 0 0,-1 0 0 0 0,0 0-1 0 0,1 0 1 0 0,-1 0 0 0 0,1 0-1 0 0,0 0-13 0 0,5 7 62 0 0,-5-8-259 0 0,-1 1 69 0 0,1 0 62 0 0,-1-1 52 0 0,1 1 55 0 0,-1 1 49 0 0,1-1 64 0 0,1 2 119 0 0,-1 0-26 0 0,0-1-135 0 0,0-1-71 0 0,-1 1-63 0 0,1-1-54 0 0,0 0-61 0 0,-1 0-69 0 0,1 0-76 0 0,0 0-19 0 0,-1-1-62 0 0,1 1-69 0 0,-1 0-73 0 0,1-1-78 0 0,-1 0-81 0 0,1 0-87 0 0,-1 0-92 0 0,0 0-1132 0 0,0 0-1123 0 0</inkml:trace>
  <inkml:trace contextRef="#ctx0" brushRef="#br0" timeOffset="1421.03">978 25 9560 0 0,'0'0'216'0'0,"-1"0"-67"0"0,-9-2 339 0 0,7 1-388 0 0,1 1-61 0 0,0-1 4 0 0,1 1 71 0 0,-3-3 389 0 0,3 2-386 0 0,0 0-38 0 0,1 1-54 0 0,-1-1-69 0 0,0 1-31 0 0,0 0-41 0 0,1 0-47 0 0,-1 0-51 0 0,1 0-37 0 0,0 0-42 0 0,0 0-38 0 0,0 0-33 0 0,0 0-617 0 0,0 0-652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5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9904 0 0,'0'0'222'0'0,"0"0"30"0"0,0 0 20 0 0,0 0-112 0 0,1 2-82 0 0,3 3-131 0 0,0 1 55 0 0,0-1 47 0 0,0 2 43 0 0,0 0 63 0 0,-1 1 41 0 0,8 17 519 0 0,-4-9-279 0 0,-3-6-186 0 0,0-1-83 0 0,0-1-50 0 0,5 10 372 0 0,-1 0 0 0 0,1 8-489 0 0,0 1 367 0 0,-7-21-301 0 0,3 11 294 0 0,-1 1-1 0 0,1 8-359 0 0,2 12 410 0 0,17 85 1087 0 0,-12-57-737 0 0,-5-33-424 0 0,1 0-42 0 0,-4-6-149 0 0,-1-9-66 0 0,2 0-33 0 0,-2-10-32 0 0,1 9 145 0 0,-4-10-164 0 0,1-1-97 0 0,-1-2 1 0 0,0 0-40 0 0,0-6-290 0 0,2 0 50 0 0,6-5-636 0 0,-4 4 512 0 0,-1 1-88 0 0,6-9-919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31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7832 0 0,'0'0'174'0'0,"0"0"29"0"0,0 0 13 0 0,0 2 44 0 0,2 19 675 0 0,5 2-86 0 0,1 1-97 0 0,2-1-108 0 0,-2-5-207 0 0,-1-1-86 0 0,4 17 224 0 0,-2-1-83 0 0,11 29 322 0 0,-16-47-531 0 0,0 0-1 0 0,-1 0 0 0 0,0 0-282 0 0,5 29 587 0 0,-7-42-826 0 0,0 1 105 0 0,-1 0 96 0 0,1-1 85 0 0,-1 2 106 0 0,1-1 89 0 0,-1 2 249 0 0,1-2 98 0 0,-2 1 447 0 0,1-5-428 0 0,-1 0-305 0 0,0-2-83 0 0,0-1-106 0 0,0 2-102 0 0,1-1-34 0 0,-9-39 152 0 0,5-2-43 0 0,2-9-29 0 0,3 24-28 0 0,4-20-30 0 0,-3 38 1 0 0,1 0-1 0 0,0 0 0 0 0,0 0 0 0 0,1 1 0 0 0,0-1 0 0 0,1 1 1 0 0,0 0-1 0 0,1 0 0 0 0,0 1 0 0 0,1 0 0 0 0,1-2 0 0 0,12-10-47 0 0,1 3-52 0 0,10-4-133 0 0,-12 8 42 0 0,1 0-41 0 0,1 1-53 0 0,-1 1-60 0 0,-11 7 293 0 0,0 0-79 0 0,0 1-94 0 0,0-1-89 0 0,0 0-89 0 0,0 0-90 0 0,0 0-88 0 0,1 1-90 0 0,-1-1-90 0 0,1 1-90 0 0,7-4-460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34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10304 0 0,'0'0'233'0'0,"0"0"39"0"0,2 1 15 0 0,3 4-154 0 0,-1-1-53 0 0,-3-2-58 0 0,1 0 0 0 0,-1 0-1 0 0,1 0 1 0 0,-1 0 0 0 0,0 0 0 0 0,0 0-1 0 0,1 3-21 0 0,0 0 142 0 0,-1-3-26 0 0,-1 1 38 0 0,1 0 69 0 0,0-1 61 0 0,0 1 71 0 0,0-1 78 0 0,0 0 175 0 0,-1-2-664 0 0,0 0 116 0 0,0 1 98 0 0,0 0 81 0 0,1-1 55 0 0,-1 1 45 0 0,1 3 867 0 0,0-2-743 0 0,0-1-94 0 0,-1 0-238 0 0,1 0-44 0 0,-1 0-49 0 0,0 0-59 0 0,1 0-64 0 0,-1-1-72 0 0,0 1-78 0 0,0 0-83 0 0,1-1-92 0 0,-1 1-96 0 0,0-1-98 0 0,0 0-108 0 0,0 0-114 0 0,0 0-120 0 0,0 0-1102 0 0,0 0-1172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33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300 207 4488 0 0,'-14'-3'99'0'0,"11"3"11"0"0,3 0 12 0 0,-1-1-75 0 0,-7-3 17 0 0,2 0-42 0 0,4 1 5 0 0,-1 0 51 0 0,1 1 43 0 0,-1-1 36 0 0,-2-1 226 0 0,-8-5 626 0 0,8 7-748 0 0,-1-1-57 0 0,2 1 148 0 0,-2 0 37 0 0,1 0-38 0 0,-4-2 251 0 0,0 1-107 0 0,-1 1-76 0 0,8 2-303 0 0,-1 0 0 0 0,0 0 0 0 0,0 0 0 0 0,1 0 0 0 0,-1 0 0 0 0,0 1 0 0 0,1-1 0 0 0,-1 1 0 0 0,0 0-116 0 0,-11 4 514 0 0,2 1-210 0 0,-1-1-55 0 0,0 0-32 0 0,-1 2-44 0 0,-2 1-12 0 0,-6 10 23 0 0,14-9-152 0 0,0-1 64 0 0,-1 2 82 0 0,-2 6 175 0 0,8-12-228 0 0,1 1 0 0 0,-1-1 0 0 0,1 1 0 0 0,1 0 0 0 0,-1 1-125 0 0,-1 5 169 0 0,1 2-43 0 0,1 21 81 0 0,3-30-111 0 0,21 12 78 0 0,3-4 64 0 0,2-6 61 0 0,-24-5-239 0 0,1-1 0 0 0,-1 0 0 0 0,0-1 0 0 0,0 1 1 0 0,1-1-1 0 0,-1 0-60 0 0,11-3 197 0 0,-1-1-62 0 0,12-4 11 0 0,-18 6-111 0 0,-1 0-1 0 0,1 0 1 0 0,-1 0-1 0 0,0-1 1 0 0,0 0-1 0 0,-1-1 0 0 0,1 0-34 0 0,16-12 80 0 0,0 0-47 0 0,-20 15-21 0 0,1-1 1 0 0,-1 0 0 0 0,0 0 0 0 0,0-1-1 0 0,0 1 1 0 0,0-1 0 0 0,0 1 0 0 0,-1-1-1 0 0,1 0 1 0 0,-1 0 0 0 0,0-1-13 0 0,7-21 23 0 0,-5 12-48 0 0,-2 0-33 0 0,-3 1-109 0 0,-8-5-21 0 0,4 10 84 0 0,1 0-33 0 0,2 1-128 0 0,-1 1 73 0 0,-8-12-227 0 0,6 11 190 0 0,1 3 38 0 0,1 0-59 0 0,-1 1-12 0 0,1 0-59 0 0,0 0-65 0 0,-1 0-75 0 0,1 0-82 0 0,-1 0-90 0 0,1 0-98 0 0,-1 0-106 0 0,-4-2-883 0 0,-3-2-964 0 0</inkml:trace>
  <inkml:trace contextRef="#ctx0" brushRef="#br0" timeOffset="397.54">371 122 9040 0 0,'4'17'137'0'0,"-2"-15"-92"0"0,-1 1 1 0 0,0-1-1 0 0,1 0 0 0 0,-1 0 1 0 0,1 0-1 0 0,0 0 0 0 0,0 0 1 0 0,0 0-1 0 0,0 0 0 0 0,0-1 1 0 0,0 1-1 0 0,1 0-45 0 0,11 12 119 0 0,-2 3-37 0 0,-9-12-68 0 0,1 0-1 0 0,0 0 0 0 0,0 0 1 0 0,2 1-14 0 0,-2-1 27 0 0,1-1 49 0 0,-1 0 42 0 0,-1 0 36 0 0,4 5 220 0 0,5 13 611 0 0,-8-15-732 0 0,-1 0-56 0 0,-1-3 88 0 0,1 0-56 0 0,1 2 29 0 0,1-1-68 0 0,3 4 122 0 0,-6-5-149 0 0,0 1 77 0 0,-3 0 91 0 0,-1 1 25 0 0,2 4 63 0 0,0 0-42 0 0,-2-4-97 0 0,2-6-117 0 0,-1 1-35 0 0,-1 0 39 0 0,-1-1-79 0 0,-3 0-10 0 0,5 0 3 0 0,-2 0 203 0 0,0 1-45 0 0,-2-1 52 0 0,0 1-81 0 0,-3 0-13 0 0,2-2-93 0 0,5 1-95 0 0,1 0 0 0 0,-1 0-1 0 0,0 0 1 0 0,1-1 0 0 0,-1 1 0 0 0,1 0-1 0 0,-1 0 1 0 0,1-1 0 0 0,-1 1-1 0 0,0 0 1 0 0,1-1 0 0 0,-1 1 0 0 0,1 0-1 0 0,-1-1 1 0 0,1 1 0 0 0,-1-1-9 0 0,-1-3 84 0 0,1-1 45 0 0,-4-9 117 0 0,-3 0-51 0 0,-2-2-16 0 0,10 14-164 0 0,-1 0 0 0 0,0 0 0 0 0,1 1-1 0 0,-1-1 1 0 0,1 0 0 0 0,-1 0 0 0 0,1 0 0 0 0,0 0 0 0 0,0 0-15 0 0,0-31 185 0 0,4-19 12 0 0,-2 34-189 0 0,1 1-1 0 0,1-1 0 0 0,2-4-7 0 0,2-2-25 0 0,2 2-42 0 0,-6 17 30 0 0,-1 1 0 0 0,1-1 0 0 0,0 1 0 0 0,0-1 0 0 0,1 1 0 0 0,-1 0 0 0 0,1 1 37 0 0,10-10-103 0 0,-12 10 82 0 0,1 0 0 0 0,-1 0 0 0 0,1 0 0 0 0,0 1 0 0 0,-1 0 0 0 0,1-1 0 0 0,0 2 0 0 0,1-1 0 0 0,-1 0 0 0 0,0 1 0 0 0,4-1 21 0 0,-1 0-26 0 0,0 1 1 0 0,0 0 0 0 0,0 1 0 0 0,0 0 0 0 0,0 0 0 0 0,0 0-1 0 0,4 2 26 0 0,-1 0-22 0 0,0 0-1 0 0,0 0 1 0 0,0 1-1 0 0,0 1 0 0 0,0 0 23 0 0,-2 0-8 0 0,1 0-1 0 0,-1 1 1 0 0,0 0-1 0 0,0 0 0 0 0,0 1 9 0 0,13 11-32 0 0,-3-3 64 0 0,-2 0 37 0 0,-9-8-19 0 0,0 0 0 0 0,-1 1 0 0 0,0 0 0 0 0,0 0 0 0 0,-1 1-1 0 0,2 2-49 0 0,9 15 128 0 0,-11-19-91 0 0,-1 0-1 0 0,0 0 1 0 0,0 1 0 0 0,-1-1 0 0 0,0 1 0 0 0,0 0-1 0 0,-1 0 1 0 0,1 0 0 0 0,0 5-37 0 0,5 17 110 0 0,-7-27-95 0 0,0 1 0 0 0,0 0 0 0 0,0 0 0 0 0,0-1-1 0 0,-1 1 1 0 0,1 0 0 0 0,-1 0 0 0 0,1 0 0 0 0,-1 0 0 0 0,0 0 0 0 0,0 0 0 0 0,-1 0-1 0 0,1 0 1 0 0,-1 0 0 0 0,1 0 0 0 0,-1 0-15 0 0,0 1 52 0 0,3 7-36 0 0,1-8 20 0 0,1 0 41 0 0,-4-2-149 0 0,0-1-76 0 0,0 0-118 0 0,0 0-285 0 0,0 0-496 0 0,0 0 805 0 0,0 0 53 0 0,0 0-1 0 0,0 0-37 0 0,0 0 0 0 0,0-1-38 0 0,0 1-44 0 0,0 0-51 0 0,0 0-53 0 0,0 0-50 0 0,0 0-45 0 0,0-1-38 0 0,0 1-154 0 0,0 0-37 0 0,0-1-185 0 0,0 1-503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32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179 315 8512 0 0,'0'0'248'0'0,"0"0"-6"0"0,0-1-155 0 0,-5-3-72 0 0,1 1 4 0 0,1 0 36 0 0,-5-2 148 0 0,0 1 167 0 0,-5 1 337 0 0,0 4 22 0 0,4 3-317 0 0,1 0-159 0 0,0 3-113 0 0,-7 6 233 0 0,0 1-62 0 0,1 1-51 0 0,2 1-36 0 0,7-9-123 0 0,0 0 0 0 0,0 1 0 0 0,1-1 0 0 0,1 1 0 0 0,-1 0 0 0 0,1 0 0 0 0,0 0 0 0 0,0 6-101 0 0,0-2 189 0 0,1 0 1 0 0,0 0 0 0 0,1 0 0 0 0,0 4-190 0 0,2-11 86 0 0,-1 0 0 0 0,1 0 0 0 0,-1 0 0 0 0,1-1 0 0 0,1 4-86 0 0,-1-5 66 0 0,1 0 0 0 0,-1 0 1 0 0,0 0-1 0 0,1 0 0 0 0,0 0 1 0 0,-1-1-1 0 0,1 1 1 0 0,2 2-67 0 0,-3-4 23 0 0,0 0 0 0 0,0 0 1 0 0,1 0-1 0 0,-1 0 0 0 0,0 0 1 0 0,0 0-1 0 0,1-1 1 0 0,-1 1-1 0 0,0 0 0 0 0,1-1 1 0 0,-1 1-1 0 0,1-1 1 0 0,-1 1-1 0 0,2-1-23 0 0,-1 0 34 0 0,0 1 1 0 0,1-1-1 0 0,-1 0 0 0 0,1-1 0 0 0,-1 1 1 0 0,0 0-1 0 0,1-1 0 0 0,1 0-34 0 0,21-9 223 0 0,-2-2-51 0 0,-10 4-81 0 0,-8 5-66 0 0,0 0 1 0 0,0 0-1 0 0,-1 0 0 0 0,1-1 0 0 0,-1 0-25 0 0,1-1 12 0 0,1-1 1 0 0,-1 0-1 0 0,-1 0 1 0 0,1 0-1 0 0,2-6-12 0 0,-2 3 9 0 0,-1 1-1 0 0,0-1 1 0 0,-1 0-1 0 0,2-6-8 0 0,2-19 74 0 0,-7 31-75 0 0,0 0-1 0 0,1-1 1 0 0,-1 1-1 0 0,1 0 0 0 0,0 0 1 0 0,0-1-1 0 0,1 1 1 0 0,-1 0-1 0 0,0 0 0 0 0,2-1 2 0 0,-3 4-74 0 0,0 0 4 0 0,0 0 6 0 0,0 0-4 0 0,5 3-69 0 0,-2 7 64 0 0,-1-5 23 0 0,4 11-30 0 0,1 11 57 0 0,-4-15-22 0 0,-2-7 44 0 0,1 0-1 0 0,0 1 0 0 0,0-1 0 0 0,1 0 0 0 0,-1 0 0 0 0,2 1 2 0 0,5 11 0 0 0,-8-14 0 0 0,0-1 0 0 0,1 0 0 0 0,-1 0 0 0 0,1 1 0 0 0,-1-1 0 0 0,1 0 0 0 0,0-1 0 0 0,0 1 0 0 0,0 0 0 0 0,0 0 0 0 0,0-1 0 0 0,0 1 0 0 0,1-1 0 0 0,17 16 0 0 0,-16-13-98 0 0,7 6 118 0 0,-8-8-47 0 0,0 0-40 0 0,-1-1-35 0 0,1 1-52 0 0,-1-1-59 0 0,1 1-68 0 0,0 0-165 0 0,-1-1 176 0 0,0 0-35 0 0,-2 0-51 0 0,1-1-52 0 0,0 0-48 0 0,0 1-40 0 0,0-1-145 0 0,0 0-41 0 0,0 1-175 0 0,1-1-472 0 0</inkml:trace>
  <inkml:trace contextRef="#ctx0" brushRef="#br0" timeOffset="496.29">628 126 9184 0 0,'0'0'208'0'0,"0"0"33"0"0,0 0 14 0 0,0 0-92 0 0,0 0-28 0 0,0 0 37 0 0,0 0 134 0 0,0 0 248 0 0,0 0 20 0 0,0 0-29 0 0,0 0-128 0 0,0 0-246 0 0,0 0-38 0 0,1 0 40 0 0,-1 0-85 0 0,3 3-17 0 0,-2-2 11 0 0,5 11 269 0 0,-2 1-97 0 0,1 4-48 0 0,-1 9-28 0 0,2 5-18 0 0,-1-9-75 0 0,0 11 1 0 0,2 9 64 0 0,0-14 49 0 0,4 17 219 0 0,-2 0-50 0 0,-3-8-108 0 0,3 0-48 0 0,-5-22-109 0 0,0 1-37 0 0,12 59 77 0 0,-13-57-125 0 0,9 30 177 0 0,-6-29-168 0 0,-3-7-27 0 0,-4-5-28 0 0,-2-4-76 0 0,1-2-55 0 0,0 0-59 0 0,0-2-68 0 0,0 0-77 0 0,0 0-88 0 0,0-1-96 0 0,0 0-105 0 0,1 0-115 0 0,0 1 409 0 0,0 0-41 0 0,0-1-506 0 0,0-1-326 0 0,0-1-779 0 0,0 4 1937 0 0</inkml:trace>
  <inkml:trace contextRef="#ctx0" brushRef="#br0" timeOffset="911.88">413 407 5344 0 0,'0'0'157'0'0,"0"0"-35"0"0,0 0 12 0 0,0 0 66 0 0,2 0 187 0 0,12 0 426 0 0,0 0-88 0 0,0-1-82 0 0,0 1-76 0 0,0-1-70 0 0,0 1-64 0 0,0-1-59 0 0,0-1-53 0 0,-1 1-71 0 0,0 0-35 0 0,12-2 133 0 0,-1-1-99 0 0,42-9 299 0 0,-38 6-269 0 0,68-21-193 0 0,29-8 35 0 0,-96 29-101 0 0,1 2-1 0 0,-1 1 1 0 0,9 0-20 0 0,-27 4-15 0 0,0 0 1 0 0,0 0 0 0 0,0 1-1 0 0,9 2 15 0 0,-17-2-6 0 0,0-1-1 0 0,1 1 1 0 0,-1 0-1 0 0,0 0 0 0 0,0 0 1 0 0,0 1-1 0 0,0-1 1 0 0,0 1-1 0 0,0 0 0 0 0,0 0 1 0 0,0 0-1 0 0,-1 0 1 0 0,1 0-1 0 0,-1 1 1 0 0,0-1-1 0 0,2 2 7 0 0,14 27-304 0 0,-9-11 133 0 0,-4-3 69 0 0,-3 3 50 0 0,2 2-2 0 0,1 0 79 0 0,-1-7 48 0 0,-1 0 51 0 0,4 5 45 0 0,-6-18-138 0 0,0 1 1 0 0,0 0 0 0 0,0-1 0 0 0,0 1 0 0 0,-1 0 0 0 0,1 0 0 0 0,-1 1-32 0 0,0-2 90 0 0,0-2-16 0 0,0 0 11 0 0,0 0 10 0 0,-11-1-112 0 0,9 2-24 0 0,-1-1-33 0 0,0-1-43 0 0,1 1-53 0 0,-1-1-62 0 0,1 0-71 0 0,0-1-82 0 0,1-1-91 0 0,0 2 193 0 0,1 1-39 0 0,-1-2-421 0 0,0 1-284 0 0,-1-1-664 0 0,2 2 1676 0 0</inkml:trace>
  <inkml:trace contextRef="#ctx0" brushRef="#br0" timeOffset="1175.78">945 4 9096 0 0,'0'0'200'0'0,"0"0"33"0"0,0 0 16 0 0,0 0-78 0 0,0 0-91 0 0,-1-1-64 0 0,1-1-57 0 0,1 2 74 0 0,-1-1 33 0 0,1 1 48 0 0,0 1 56 0 0,0-1 69 0 0,1 1-584 0 0,0 0-101 0 0,0 0 57 0 0,1 0-39 0 0,2 1-510 0 0,1-1-326 0 0,4 1-725 0 0,-9-2 1778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3:31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1 648 6592 0 0,'0'0'149'0'0,"0"0"23"0"0,2 0 11 0 0,7 0-286 0 0,0-1 81 0 0,1-1 75 0 0,-1 0 65 0 0,5-3 168 0 0,0 0 107 0 0,-1-1 82 0 0,1-1 56 0 0,23-16 1041 0 0,-22 13-961 0 0,-7 4-312 0 0,-1 0-39 0 0,1 1-47 0 0,0-1-53 0 0,-7 5-144 0 0,16-14 335 0 0,-1-2-65 0 0,4-3 20 0 0,-19 19-284 0 0,1 0-1 0 0,-1-1 1 0 0,0 1-1 0 0,1-1 1 0 0,-1 0 0 0 0,0 1-1 0 0,0-1 1 0 0,0 0 0 0 0,0 0-1 0 0,-1 1 1 0 0,1-1-1 0 0,0 0 1 0 0,-1 0 0 0 0,1-1-22 0 0,-1 1 17 0 0,0 0 1 0 0,0 0-1 0 0,0 0 1 0 0,0 0-1 0 0,0 0 1 0 0,0 0-1 0 0,0 0 1 0 0,-1 0-1 0 0,1 0 1 0 0,-1 0 0 0 0,0 0-1 0 0,0-1-17 0 0,0 1 18 0 0,0-1-1 0 0,0 1 1 0 0,-1 0 0 0 0,1 0-1 0 0,-1-1 1 0 0,0 1 0 0 0,1 0-1 0 0,-1 0 1 0 0,0 1 0 0 0,0-1-1 0 0,-1 0 1 0 0,1 1 0 0 0,0-1 0 0 0,0 1-1 0 0,-1 0 1 0 0,1-1 0 0 0,-1 1-1 0 0,1 0 1 0 0,-1 1 0 0 0,0-1-18 0 0,1 1 0 0 0,0 0 0 0 0,1 0 0 0 0,-1 0 0 0 0,0 0 0 0 0,0 0 0 0 0,0 0 1 0 0,0 1-1 0 0,0-1 0 0 0,0 1 0 0 0,0-1 0 0 0,0 1 0 0 0,1 0 0 0 0,-1 0 1 0 0,0 0-1 0 0,1 0 0 0 0,-2 0 0 0 0,-26 23 46 0 0,19-15-20 0 0,-16 17 28 0 0,19-17-51 0 0,1 0-1 0 0,0 0 0 0 0,0 1 0 0 0,1 0 0 0 0,1 0 0 0 0,-4 10-2 0 0,2-4 42 0 0,4-12-28 0 0,0 0 0 0 0,1 1 0 0 0,0-1-1 0 0,0 0 1 0 0,0 1 0 0 0,0 2-14 0 0,1-5 15 0 0,0 0 0 0 0,0 1 0 0 0,0-1 0 0 0,0 0 0 0 0,1 1 0 0 0,-1-1 0 0 0,1 0 0 0 0,0 1 0 0 0,0 0-15 0 0,14 25 294 0 0,7-5-66 0 0,-17-19-176 0 0,0 0 0 0 0,1 0-1 0 0,0 0 1 0 0,3 1-52 0 0,-3-2 38 0 0,1 0 1 0 0,-1 0-1 0 0,1-1 0 0 0,0 0 0 0 0,0 0 1 0 0,5 1-39 0 0,0-2 31 0 0,11 3 62 0 0,-2-3 38 0 0,1-2 37 0 0,0-4 33 0 0,-16 4-316 0 0,-1-1 56 0 0,5-1 58 0 0,6-2 97 0 0,-11 3-100 0 0,0 0-46 0 0,-1 1-37 0 0,1-1-53 0 0,-1 0-61 0 0,0 0-70 0 0,-1 1-16 0 0,1-1-61 0 0,-1 0-67 0 0,1 0-71 0 0,-1 0-78 0 0,0 0-83 0 0,1-1-87 0 0,-1 1-95 0 0,4-4-954 0 0,3-3-1004 0 0</inkml:trace>
  <inkml:trace contextRef="#ctx0" brushRef="#br0" timeOffset="271.76">541 1 7920 0 0,'0'0'174'0'0,"0"0"29"0"0,0 2 13 0 0,4 7-254 0 0,0 0 33 0 0,2 10 88 0 0,1 0 111 0 0,-1 0 96 0 0,1 3 118 0 0,0-1 76 0 0,2 4 170 0 0,7 11 405 0 0,16 27 128 0 0,-3 1-115 0 0,-3 1-89 0 0,-4 2-66 0 0,-4-17-451 0 0,-5-15-204 0 0,-7-17-190 0 0,-2 1-58 0 0,0-2 38 0 0,3 12 44 0 0,-5-9 11 0 0,-2-19-318 0 0,0 0 78 0 0,0 0 69 0 0,0-1 59 0 0,0 1 44 0 0,0 0 35 0 0,1 0 104 0 0,0 2 305 0 0,-1-2-373 0 0,0 0-42 0 0,1 0-68 0 0,-1-1-46 0 0,0 1-37 0 0,0-1-39 0 0,0 1-44 0 0,0-1-48 0 0,1 1-52 0 0,-1-1-55 0 0,0 1-60 0 0,0-1-64 0 0,0 1-68 0 0,0-1-71 0 0,0 1-75 0 0,0 0-80 0 0,0-1-83 0 0,0 0-1193 0 0,0 0-1146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2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6992 0 0,'0'0'157'0'0,"0"0"23"0"0,0 0 12 0 0,0 0 48 0 0,0 0-93 0 0,0 0 122 0 0,0 0 227 0 0,0 0 15 0 0,0 0-3 0 0,0 0-16 0 0,0 0-4 0 0,0 0 0 0 0,0 0-206 0 0,0 0-124 0 0,0 0-41 0 0,0 0 4 0 0,0 0 30 0 0,0 0-20 0 0,0 0-2 0 0,0 0 6 0 0,0 0 1 0 0,1 1 0 0 0,8 17 208 0 0,-2 1-80 0 0,-1 1-65 0 0,0 0-47 0 0,2 10 17 0 0,1 11 5 0 0,0 22 18 0 0,0 3 36 0 0,6 52 294 0 0,-6-44-230 0 0,-4-24 199 0 0,-2 29-491 0 0,0 1 345 0 0,3-26-29 0 0,-2-14-71 0 0,0 21 201 0 0,1 8 30 0 0,-5-66-454 0 0,1-1 0 0 0,-1 1-1 0 0,1-1 1 0 0,0 1-1 0 0,-1-1 1 0 0,1 1 0 0 0,1-1-1 0 0,-1 1 1 0 0,0-1-1 0 0,1 1-21 0 0,0-1 96 0 0,-2-2 0 0 0,-1 2-5 0 0,1-2-263 0 0,0 0 43 0 0,0 0 39 0 0,0 0 36 0 0,-1 0 32 0 0,1 1 60 0 0,0-1 47 0 0,0 0 35 0 0,-1 2 441 0 0,1-2-417 0 0,0 1-61 0 0,-1-1-80 0 0,1 0-74 0 0,0 1-89 0 0,0-1-103 0 0,0 1-45 0 0,-1-1-91 0 0,1 0-97 0 0,0 0-107 0 0,0 1-115 0 0,0-1-122 0 0,0 0 371 0 0,0 0-34 0 0,0 0-35 0 0,0 0-35 0 0,0-2-1548 0 0,0-2-1202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3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216 90 5584 0 0,'0'0'165'0'0,"0"0"-45"0"0,0 0-8 0 0,0 0 39 0 0,0 0 126 0 0,0 0 236 0 0,0 0 21 0 0,0 0-300 0 0,0 0-55 0 0,0-1-46 0 0,0 1-41 0 0,1-1-2 0 0,1-2-60 0 0,-1 2 67 0 0,-1 0 45 0 0,1 0 88 0 0,-1 0 108 0 0,0 1-122 0 0,0 0 35 0 0,3-5 181 0 0,-1 1-36 0 0,0-4 300 0 0,-2 0-121 0 0,-1 1-108 0 0,-2 0-93 0 0,-1 0-82 0 0,-1 1-69 0 0,-2 0-54 0 0,-5-2 25 0 0,8 6-127 0 0,-1 0 0 0 0,1 0 0 0 0,-1 0 0 0 0,0 0 0 0 0,-4 0-67 0 0,0 0 160 0 0,0 2 67 0 0,-6 0-139 0 0,10 0-63 0 0,1 1-1 0 0,-1 0 1 0 0,1 0-1 0 0,0 0 1 0 0,-1 0 0 0 0,1 1-25 0 0,-3 0 0 0 0,1 1 0 0 0,0-1 0 0 0,0 1 0 0 0,0 1 0 0 0,0-1 0 0 0,0 1 0 0 0,-4 3 0 0 0,5-2 0 0 0,0 0 0 0 0,0 1 0 0 0,1 0 0 0 0,0 0 0 0 0,0 0 0 0 0,0 0 0 0 0,0 0 0 0 0,1 1 0 0 0,-2 5 0 0 0,1 1 0 0 0,6-9 0 0 0,-1-3 0 0 0,0 9 0 0 0,-1-9 0 0 0,0 0 0 0 0,-1-1 0 0 0,1 1 0 0 0,0 0 0 0 0,0-1 0 0 0,0 1 0 0 0,0 0 0 0 0,0-1 0 0 0,1 1 0 0 0,-1 0 0 0 0,0-1 0 0 0,0 1 0 0 0,0 0 0 0 0,1-1 0 0 0,-1 1 0 0 0,0-1 0 0 0,0 1 0 0 0,1 0 0 0 0,-1-1 0 0 0,1 1 0 0 0,-1-1 0 0 0,0 1 0 0 0,1-1 0 0 0,-1 1 0 0 0,1-1 0 0 0,-1 1 0 0 0,1-1 0 0 0,1 2 0 0 0,3 5 0 0 0,0 1 0 0 0,0-1 0 0 0,1 0 0 0 0,0 0 0 0 0,0-1 0 0 0,1 0 0 0 0,0 0 0 0 0,1 0 0 0 0,19 17 0 0 0,-20-17 0 0 0,0 0 0 0 0,1 0 0 0 0,6 4 0 0 0,81 52 0 0 0,-90-58-1 0 0,1 1 1 0 0,-1-1-1 0 0,0 1 1 0 0,0 0-1 0 0,0 0 1 0 0,-1 1-1 0 0,1 0 1 0 0,2 5 0 0 0,10 19 15 0 0,-3 1 51 0 0,-11-24-32 0 0,-1 0 0 0 0,0 1 0 0 0,-1-1 0 0 0,0 1 0 0 0,0 0 1 0 0,0-1-1 0 0,-1 1 0 0 0,0 3-34 0 0,-5 36 210 0 0,4-40-165 0 0,-1 1 1 0 0,0-1-1 0 0,0 0 1 0 0,0-1-1 0 0,-1 1 1 0 0,-2 3-46 0 0,3-6 30 0 0,0 0 1 0 0,-1-1-1 0 0,1 1 1 0 0,-1-1-1 0 0,1 0 0 0 0,-1 0 1 0 0,0 0-1 0 0,0 0 1 0 0,-1 0-1 0 0,1-1 1 0 0,0 1-1 0 0,-2 0-30 0 0,0 0 27 0 0,-8 3 34 0 0,3-3 7 0 0,-17-1 93 0 0,0-4-58 0 0,18 0-84 0 0,1 1 0 0 0,0-1 1 0 0,0-1-1 0 0,-1 1 1 0 0,1-1-1 0 0,1-1 0 0 0,-1 0 1 0 0,-3-2-20 0 0,0-1-13 0 0,-12-15 60 0 0,10 8-93 0 0,6 8-35 0 0,0 1-54 0 0,6 4-152 0 0,0 1 101 0 0,0-1 87 0 0,1 1 68 0 0,-1-1 98 0 0,1 0 164 0 0,0 0-172 0 0,1 1-84 0 0,-1-1-41 0 0,0 1-45 0 0,-1 0-51 0 0,1 0-58 0 0,0-1-64 0 0,0 1-71 0 0,0-1 75 0 0,0 1-36 0 0,-1 0-39 0 0,1 0-40 0 0,0-1-43 0 0,-1 1-44 0 0,1-1-46 0 0,-1 1-49 0 0,0-2-944 0 0,-2 0-56 0 0,0 0-54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6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6448 0 0,'0'0'141'0'0,"0"2"23"0"0,0 27-61 0 0,1 1 115 0 0,-1 1 106 0 0,1-1 92 0 0,0 2 92 0 0,0-1 73 0 0,-1 0 61 0 0,0 1 49 0 0,0-25-600 0 0,0 9 268 0 0,0-11-306 0 0,0-2-64 0 0,0 0-36 0 0,0 0-42 0 0,0 0-47 0 0,0-3-205 0 0,0 1-101 0 0,0-1 58 0 0,0 0-39 0 0,0 0-502 0 0,0 0-399 0 0,0 0-757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6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6 4000 0 0,'0'0'91'0'0,"0"0"-5"0"0,0 0-35 0 0,-8-1 25 0 0,-4-2 17 0 0,-11 1-67 0 0,16 3 63 0 0,1-1 79 0 0,3 0-39 0 0,0 0 35 0 0,-4 1 423 0 0,-1 1-91 0 0,0 0-89 0 0,1 0-86 0 0,-1 1-51 0 0,1-1-110 0 0,-8 3 321 0 0,-5 11 329 0 0,10-4-338 0 0,3-3-188 0 0,2-2-75 0 0,0 0-33 0 0,0 1-25 0 0,0-1-60 0 0,-3 3 5 0 0,2 1 0 0 0,-1 0 1 0 0,2 0-1 0 0,-1 1 0 0 0,2-1 0 0 0,-1 1 1 0 0,2 0-1 0 0,-2 8-96 0 0,-5 41 361 0 0,7-1-84 0 0,3-57-257 0 0,0 0 0 0 0,0 1 0 0 0,0-1 0 0 0,0 0 0 0 0,0 0 0 0 0,1 0 0 0 0,-1 1 0 0 0,1-1 0 0 0,0 0 0 0 0,0 0 0 0 0,0 0 1 0 0,1 0-1 0 0,-1 0 0 0 0,1 0 0 0 0,-1-1 0 0 0,1 1 0 0 0,0 0 0 0 0,1 0-20 0 0,-1-1 95 0 0,-2-2 1 0 0,1 1-16 0 0,1 0-34 0 0,8 3 32 0 0,-7-3-40 0 0,0 0 1 0 0,-1-1 0 0 0,1 0 0 0 0,0 0 0 0 0,-1 1 0 0 0,1-1-1 0 0,0-1 1 0 0,0 1 0 0 0,-1 0 0 0 0,1-1 0 0 0,0 1-1 0 0,-1-1 1 0 0,1 0 0 0 0,0 0 0 0 0,-1 0 0 0 0,1-1-39 0 0,1 0 60 0 0,0 0 1 0 0,0-1 0 0 0,-1 1-1 0 0,1-1 1 0 0,-1 0 0 0 0,1-1-61 0 0,10-12 191 0 0,-2-1-36 0 0,-1-1-44 0 0,-1 1-51 0 0,-5 8-52 0 0,0-2 3 0 0,0 1 0 0 0,-1 0-1 0 0,-1-1 1 0 0,0 0 0 0 0,-1 0-1 0 0,1 0 1 0 0,-2 0 0 0 0,1-9-11 0 0,0 2 16 0 0,0-1 0 0 0,4-10-16 0 0,-2 2-62 0 0,-4 22 45 0 0,0 0 1 0 0,1 1-1 0 0,-1-1 0 0 0,1 1 0 0 0,0-1 0 0 0,0 0 0 0 0,1 1 1 0 0,0-1 16 0 0,-1 6-178 0 0,1 4 83 0 0,-1 3 58 0 0,3 15 32 0 0,-3-16-34 0 0,4 19 33 0 0,0 0 0 0 0,4 6 6 0 0,1 6 2 0 0,-3-17-2 0 0,3 3 0 0 0,6 6 0 0 0,-14-27-51 0 0,0 0-104 0 0,0 1-109 0 0,0-1-116 0 0,1 0-120 0 0,-2 0-126 0 0,0-2 264 0 0,0 1-33 0 0,0-1-34 0 0,0 0-35 0 0,0 0-1124 0 0,-1 0-902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7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5640 0 0,'0'0'124'0'0,"0"0"17"0"0,0 0 12 0 0,2 2-30 0 0,1 4-80 0 0,1 0-10 0 0,0 0 60 0 0,0 0 55 0 0,1 0 46 0 0,1 1 92 0 0,-1 0 46 0 0,2 2 109 0 0,4 3 266 0 0,5 6 286 0 0,-11-12-702 0 0,0 0-34 0 0,-1-1-74 0 0,0 1-34 0 0,0-1-37 0 0,0 1-43 0 0,25 43 1132 0 0,-14-14-492 0 0,-3-6-219 0 0,-7-13-289 0 0,0-1-36 0 0,3 11 124 0 0,-6-17-141 0 0,0 0 1 0 0,0 1 0 0 0,-1-1 0 0 0,0 1-1 0 0,0 2-148 0 0,0 5 276 0 0,-2 4 66 0 0,1-18-333 0 0,0 0 47 0 0,-1 4 152 0 0,0 5 304 0 0,0-9-374 0 0,0 0-45 0 0,0-2 115 0 0,0 5 20 0 0,-2-4-52 0 0,-2-3-44 0 0,0-2-35 0 0,-4-3 9 0 0,0-4 8 0 0,7 6-86 0 0,0-1 1 0 0,0 0-1 0 0,0 0 1 0 0,1-1-1 0 0,-1 1 1 0 0,1-4-29 0 0,0 1 18 0 0,0-1 0 0 0,1 1 1 0 0,0-1-1 0 0,0 1-18 0 0,3-16 18 0 0,1 0-1 0 0,4-14-17 0 0,-5 25 11 0 0,7-21 4 0 0,4 0-39 0 0,19-31-121 0 0,-16 33 27 0 0,-11 21-21 0 0,0 1 60 0 0,20-23 6 0 0,-14 21 10 0 0,-4 4-16 0 0,0 1-45 0 0,-1 2-21 0 0,0 0-45 0 0,0 0-52 0 0,0 0-58 0 0,1 1-64 0 0,-1 0-71 0 0,0 1-77 0 0,1 0-84 0 0,-7 2 247 0 0,1 1-47 0 0,-1-1-43 0 0,0 1-38 0 0,1-1-136 0 0,0 1-37 0 0,2-1-1428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2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10304 0 0,'0'2'233'0'0,"0"5"50"0"0,1-1-70 0 0,0 1-59 0 0,0 0-50 0 0,0 1-34 0 0,1 0-43 0 0,3 17-54 0 0,-2-14 44 0 0,-1-1 65 0 0,0-3 26 0 0,-1 1 54 0 0,0-2 21 0 0,0 0 51 0 0,0 0 55 0 0,0 0 63 0 0,0 5 74 0 0,0-1-33 0 0,3 12 304 0 0,0 0-100 0 0,2 1-76 0 0,-1-1-51 0 0,1 11 187 0 0,-3-19-448 0 0,1 24 491 0 0,-2-21-436 0 0,-2-17-411 0 0,0 1 36 0 0,1 1-17 0 0,-1-1 109 0 0,1 2 88 0 0,-1-1 99 0 0,3 6 492 0 0,-2-4-439 0 0,0-2-133 0 0,-1-1-93 0 0,1 0-40 0 0,-1 0-46 0 0,1 0-51 0 0,-1 0-55 0 0,0-1-62 0 0,1 1-65 0 0,-1-1-73 0 0,0 0-76 0 0,1 0-82 0 0,-1 0-87 0 0,0-1-93 0 0,0 0-97 0 0,0 0-104 0 0,0-4-1225 0 0,0-5-1224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7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360 28 6176 0 0,'-2'-1'177'0'0,"-2"0"-75"0"0,-1-1-35 0 0,-3-1-19 0 0,-1 0-41 0 0,-12-5-17 0 0,15 6 42 0 0,-1 0 38 0 0,-1 0 422 0 0,-1 1 0 0 0,1 0 0 0 0,-1 0 1 0 0,0 1-493 0 0,-1 0 466 0 0,2 1-109 0 0,-1 1-37 0 0,0 0-48 0 0,0 1-55 0 0,-12 4 374 0 0,3 0-100 0 0,5-1-176 0 0,1 2-36 0 0,-12 13 201 0 0,4 4-70 0 0,0 1-58 0 0,2 1-55 0 0,2 2-49 0 0,1 1-44 0 0,3 0-39 0 0,5-11-48 0 0,1-1 0 0 0,0 7-117 0 0,5-21 28 0 0,1 0 0 0 0,-1 1-1 0 0,1-1 1 0 0,0 1 0 0 0,1-1 0 0 0,-1 1 0 0 0,1 3-28 0 0,9 29 300 0 0,-8-31-235 0 0,1 1 187 0 0,2-1-82 0 0,1 0-44 0 0,9 4 97 0 0,-12-8-102 0 0,7 2 23 0 0,2-3-34 0 0,12-4 34 0 0,-14 1-73 0 0,0 0 0 0 0,-1-2 1 0 0,5-1-72 0 0,19-13 198 0 0,-17 7-126 0 0,0-2 1 0 0,-1 0-1 0 0,6-8-72 0 0,-16 15 10 0 0,0 1-1 0 0,-1-2 0 0 0,1 1 0 0 0,-1 0 0 0 0,-1-1 0 0 0,1-1-9 0 0,10-17 12 0 0,-11 20-46 0 0,-1 0 0 0 0,0 0 0 0 0,0 0 0 0 0,0 0 0 0 0,0-1 0 0 0,-1 1 0 0 0,0 0 0 0 0,0-1 0 0 0,0 1 0 0 0,-1-1 0 0 0,0-2 34 0 0,0-22-135 0 0,0 15 89 0 0,-2-2-65 0 0,0 8 32 0 0,2 2-10 0 0,0 6 13 0 0,0 1-51 0 0,0 0-22 0 0,0 0-3 0 0,0 0 10 0 0,0 3 46 0 0,2 23-37 0 0,3 2 48 0 0,2 12 10 0 0,-6-36 64 0 0,0 0 0 0 0,0 0 0 0 0,0 0 0 0 0,0 0 0 0 0,2 4 11 0 0,4 12 12 0 0,-2-5 31 0 0,3-1-32 0 0,4 1-11 0 0,-5-6-16 0 0,-6-8-147 0 0,0 0 41 0 0,1 0-23 0 0,0 0 90 0 0,1 1-6 0 0,-1-1 1 0 0,-1-1-48 0 0,-1 0-65 0 0,1 1-81 0 0,0-1 32 0 0,-1 1-50 0 0,0-1-53 0 0,0 1-58 0 0,0-1-874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7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0 189 5400 0 0,'0'0'158'0'0,"2"1"-4"0"0,-1-1-137 0 0,3 3 9 0 0,9 2-51 0 0,-9-3 44 0 0,0-1 34 0 0,1 0 108 0 0,-2-1-32 0 0,-1 0 37 0 0,19-5 1017 0 0,-3-3-104 0 0,-10 2-592 0 0,0 0-41 0 0,0-1-48 0 0,0-1-52 0 0,1-2 41 0 0,2-2 67 0 0,0 0-56 0 0,-1-2-50 0 0,0-1-44 0 0,-5 7-142 0 0,0 0-66 0 0,-2 4-75 0 0,-1 1 0 0 0,1-1 0 0 0,-1 0 0 0 0,0 0 0 0 0,0 0 0 0 0,0 0 0 0 0,-1 0 0 0 0,0-1-21 0 0,2-6 42 0 0,-3 8-39 0 0,0 1-1 0 0,0 0 1 0 0,0-1-1 0 0,0 1 1 0 0,0 0-1 0 0,0 0 1 0 0,-1-1-1 0 0,1 1 0 0 0,-1 0 1 0 0,0 0-3 0 0,1-4 64 0 0,-2 4 3 0 0,-3-1-3 0 0,0 5 2 0 0,-3 9-73 0 0,7-9 12 0 0,-3 4-5 0 0,1 1 0 0 0,0-1 0 0 0,0 1 0 0 0,0-1 0 0 0,1 1 0 0 0,0 0 0 0 0,1 0 0 0 0,-1 3 0 0 0,-2 15 0 0 0,1 19 0 0 0,1-7 0 0 0,1-4-5 0 0,4 0 39 0 0,-2-23-6 0 0,1 0 0 0 0,1 0 0 0 0,0 0 0 0 0,0-1 0 0 0,0 1 0 0 0,2-1 0 0 0,-1 0 0 0 0,5 7-28 0 0,-7-13 8 0 0,0-1 1 0 0,-1 1-1 0 0,1-1 1 0 0,0 0-1 0 0,0 1 1 0 0,0-1-1 0 0,1 0 1 0 0,-1 0-1 0 0,0-1 1 0 0,1 1-1 0 0,-1 0 1 0 0,1-1-1 0 0,0 0 1 0 0,-1 1-1 0 0,1-1 1 0 0,0 0-1 0 0,0 0 1 0 0,0-1-1 0 0,1 1-8 0 0,10-1 10 0 0,0-3-38 0 0,0-4-54 0 0,0-2-64 0 0,-11 6 147 0 0,0 0-122 0 0,1 1-130 0 0,-3 0 76 0 0,1 1-33 0 0,-1 0-36 0 0,1-1-35 0 0,-1 1-35 0 0,1-1-37 0 0,-1 1-38 0 0,1 0-37 0 0,-1-1-38 0 0,1 0-39 0 0,3-3-1054 0 0,2-4-882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7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0,'0'0'174'0'0,"0"0"29"0"0,0 0 13 0 0,0 0 14 0 0,0 1-88 0 0,0 0-54 0 0,0 3 35 0 0,1-2-37 0 0,4 16 648 0 0,-2-9-391 0 0,-1 0-37 0 0,0 1-44 0 0,-1 0-53 0 0,6 40 617 0 0,-2-21-418 0 0,-2-2-62 0 0,4 61 746 0 0,4-2-98 0 0,1-1-123 0 0,-8-46-494 0 0,1 0-43 0 0,4 29 143 0 0,-2-2-113 0 0,-6-42-231 0 0,0 1-39 0 0,-1-9-38 0 0,0 0 0 0 0,2 0-1 0 0,1 9-55 0 0,-2-24-88 0 0,-1 1 70 0 0,0-1 56 0 0,0 3 114 0 0,0-2-131 0 0,0 0-82 0 0,0-1-25 0 0,0 0-47 0 0,0 0-54 0 0,0 0-61 0 0,0 0-69 0 0,0 0-75 0 0,0-1 7 0 0,0 0-61 0 0,0 0-55 0 0,0 0-48 0 0,0 0-164 0 0,0 0-47 0 0,0 0-198 0 0,0 0-530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8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249 37 6120 0 0,'0'0'176'0'0,"0"-1"-38"0"0,-1 0-70 0 0,0-1-50 0 0,-3-5-50 0 0,2 5 48 0 0,-2-1 265 0 0,0-1 1 0 0,0 1-1 0 0,-1 0 1 0 0,1 1-1 0 0,-1-1-281 0 0,-9-2 846 0 0,6 5-380 0 0,0 0-63 0 0,0 2-75 0 0,-1 0-88 0 0,0 0-104 0 0,-7 4 229 0 0,1 5-61 0 0,1 2-50 0 0,0 1-41 0 0,1 1-11 0 0,-12 15 175 0 0,5 5-56 0 0,4 2-49 0 0,2 0-42 0 0,11-29-184 0 0,1 1 4 0 0,0 0-1 0 0,0 0 1 0 0,1 0-1 0 0,0-1 1 0 0,1 1-1 0 0,0 0 1 0 0,0 0-1 0 0,1 0 1 0 0,1 4-50 0 0,-1-11 14 0 0,-1 0 0 0 0,1 1 1 0 0,0-1-1 0 0,0 0 1 0 0,0 0-1 0 0,0 0 0 0 0,0 0 1 0 0,0 0-1 0 0,1 0 1 0 0,0 1-15 0 0,-1-1 70 0 0,-1-2-4 0 0,3 2-2 0 0,-1-1-33 0 0,1 1 0 0 0,0 0 0 0 0,0 0 0 0 0,0-1 1 0 0,0 0-1 0 0,0 0 0 0 0,0 0 0 0 0,0 0 1 0 0,1 0-1 0 0,-1 0 0 0 0,0-1 0 0 0,1 1 1 0 0,-1-1-1 0 0,0 0 0 0 0,0 0 0 0 0,1-1 0 0 0,-1 1 1 0 0,0 0-1 0 0,1-1 0 0 0,-1 0 0 0 0,0 0 1 0 0,0 0-1 0 0,0 0 0 0 0,0-1 0 0 0,1 1-31 0 0,-1-2 37 0 0,1 1-1 0 0,0 0 0 0 0,-1-1 1 0 0,1 0-1 0 0,-1 0 1 0 0,0 0-1 0 0,0 0 1 0 0,1-2-37 0 0,20-26 136 0 0,-3-1-48 0 0,-4-1-45 0 0,-4-4-38 0 0,-9 18-31 0 0,-1 1-57 0 0,0 3-110 0 0,-2 0 0 0 0,0-11 193 0 0,8-18-345 0 0,-9 44 333 0 0,0-5 10 0 0,1 4-27 0 0,1 1-38 0 0,-2 0-15 0 0,1 2 4 0 0,7 26-12 0 0,-4 4 50 0 0,-3-14 37 0 0,0 0 0 0 0,3 7 3 0 0,-1-4 19 0 0,0 1 38 0 0,1 10 36 0 0,0-11 1 0 0,-3-2 49 0 0,-1-15-81 0 0,1-1-54 0 0,2 1 7 0 0,0 4 46 0 0,-2-7-122 0 0,-1-1-92 0 0,0 0-166 0 0,0 0-22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1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1 5472 0 0,'0'0'124'0'0,"0"0"-28"0"0,-1 0-35 0 0,0 0-13 0 0,-4 0 3 0 0,4 0 7 0 0,0 1 46 0 0,-4 1-143 0 0,-1 0 81 0 0,0 0 65 0 0,0 0 46 0 0,-13 4 427 0 0,11-3-372 0 0,-31 20 572 0 0,32-18-549 0 0,0 0 1 0 0,1 0 0 0 0,-6 7-232 0 0,7-7 121 0 0,1 0 1 0 0,0 0 0 0 0,0 1 0 0 0,0 0 0 0 0,0 1-122 0 0,1 0 104 0 0,0 0 1 0 0,0 0 0 0 0,0 0-1 0 0,1 0 1 0 0,0 1-105 0 0,0 5 184 0 0,0 0 0 0 0,0 0 1 0 0,2 12-185 0 0,2 40 468 0 0,0-50-334 0 0,0 1 0 0 0,1-1 0 0 0,0 0-1 0 0,2 0 1 0 0,0-1 0 0 0,0 1 0 0 0,3 4-134 0 0,0-5 176 0 0,0 1 0 0 0,0-1 0 0 0,1-1 0 0 0,4 5-176 0 0,-4-7 100 0 0,-8-9-69 0 0,1 1 0 0 0,0 0 0 0 0,0-1 0 0 0,0 0 0 0 0,0 1 0 0 0,0-1 0 0 0,0 0-1 0 0,1 0 1 0 0,-1-1 0 0 0,1 1 0 0 0,-1 0 0 0 0,1 0-31 0 0,8 2 141 0 0,0-2 40 0 0,-8-2-103 0 0,1 1 0 0 0,-1-1 0 0 0,1 0 0 0 0,-1 0 0 0 0,1-1 0 0 0,-1 1 0 0 0,0-1 0 0 0,1 1 0 0 0,-1-1-78 0 0,12-5 267 0 0,-7 2-142 0 0,1-1-34 0 0,14-14 282 0 0,-4-3-70 0 0,-3-5-65 0 0,-4-1-58 0 0,-2-2-52 0 0,-4-1-47 0 0,-3 1-39 0 0,-1 2-35 0 0,-4 1-21 0 0,0 15 24 0 0,0 0 1 0 0,0 0-1 0 0,-2 0 0 0 0,-1-4-10 0 0,-2-1-21 0 0,-2 1-39 0 0,-2-2-106 0 0,-18-18-68 0 0,18 25 87 0 0,1 2-44 0 0,-1 0-85 0 0,0 1-107 0 0,5 5 146 0 0,1-1-35 0 0,1 2-212 0 0,0 0-118 0 0,2 0 85 0 0,-1 1-44 0 0,-1-3-658 0 0,-2 0-515 0 0,-1-2-981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1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5008 0 0,'0'2'144'0'0,"0"5"-188"0"0,0 1 47 0 0,1 0 48 0 0,1 0 47 0 0,-1 0 47 0 0,1 0 48 0 0,0 0 47 0 0,0 1 48 0 0,1 1 145 0 0,-1 1 77 0 0,0-1 76 0 0,0 1 77 0 0,0 0-213 0 0,0 0-42 0 0,2 11 309 0 0,1-1-112 0 0,0 10 230 0 0,-1-7-191 0 0,0-1-49 0 0,1 2 20 0 0,-1 2-52 0 0,-2-13-234 0 0,1 6 103 0 0,1-3-47 0 0,-3-6-71 0 0,0-1 0 0 0,0 1 64 0 0,-1-10-360 0 0,-1 0 36 0 0,1 1 143 0 0,-2-1 148 0 0,-1-1 262 0 0,2-1-324 0 0,0 0-50 0 0,0-1-119 0 0,0 1-43 0 0,0 0-50 0 0,1 0-40 0 0,-1 0-46 0 0,1-1-49 0 0,-4-19 226 0 0,1 1-36 0 0,0-4-21 0 0,4-15-18 0 0,1 21-36 0 0,0 1-1 0 0,2-1 0 0 0,0 1 0 0 0,2-4 0 0 0,-2 9-12 0 0,0 1 0 0 0,6-10 12 0 0,-6 14-18 0 0,0 0 0 0 0,1 1 0 0 0,-1-1-1 0 0,5-3 19 0 0,31-31-145 0 0,-22 26 117 0 0,-8 11 488 0 0,3 2-89 0 0,3 3-11 0 0,3 4 97 0 0,-9 1-695 0 0,-1-1 0 0 0,0 1-1 0 0,3 3 239 0 0,11 12-430 0 0,-7-2 119 0 0,-1 1 58 0 0,-5-1 97 0 0,-1 0 58 0 0,-2 2 65 0 0,-1 0 74 0 0,-3-8-41 0 0,-1 0 0 0 0,0 0 0 0 0,-1 0 0 0 0,0 0 0 0 0,-1 1 0 0 0,-1 6 0 0 0,1-16-210 0 0,-1-1 86 0 0,1 0 74 0 0,0 0 60 0 0,0 3 123 0 0,-1 7 380 0 0,1-10-416 0 0,0 1-54 0 0,0-1-71 0 0,0 0-90 0 0,0 0-20 0 0,0-1-54 0 0,0 0-59 0 0,0 1-65 0 0,0-2-1 0 0,-1 1-51 0 0,1 0-56 0 0,0 0-58 0 0,0 0-61 0 0,-1 0-66 0 0,1 0-67 0 0,-1 0-71 0 0,0 1-1353 0 0,-1 2-1194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3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0 236 6216 0 0,'2'-1'133'0'0,"6"-2"12"0"0,0-1-34 0 0,8-3 29 0 0,1-1-77 0 0,22-17-14 0 0,-26 15 30 0 0,-2 0 59 0 0,0 0 85 0 0,10-10 469 0 0,8-7 286 0 0,-18 14-584 0 0,-2 1-94 0 0,-2 1-37 0 0,-1-1-46 0 0,-3-1-56 0 0,-2 3-50 0 0,-2 0 44 0 0,0 8-105 0 0,0 0 0 0 0,1 0 0 0 0,-1 0 1 0 0,0 0-1 0 0,0 1 0 0 0,0-1 1 0 0,0 0-1 0 0,-2-1-50 0 0,2 2 37 0 0,0 0 1 0 0,0 0-1 0 0,0 0 1 0 0,0 0-1 0 0,0 0 1 0 0,0 1-1 0 0,0-1 1 0 0,0 0-1 0 0,-1 0 0 0 0,1 1 1 0 0,0-1-1 0 0,0 1 1 0 0,-1-1-1 0 0,1 1 1 0 0,0 0-1 0 0,-1 0 1 0 0,0-1-38 0 0,-10 3 249 0 0,-14 12 250 0 0,4 5-90 0 0,3 3-73 0 0,3 4-60 0 0,-3 19 81 0 0,0 21 102 0 0,15-46-407 0 0,1 0 34 0 0,2-12-25 0 0,1 0 1 0 0,0 0 0 0 0,0 0-1 0 0,1 0 1 0 0,0 0 0 0 0,1 5-62 0 0,-1-9 37 0 0,1 0 0 0 0,-1 1 1 0 0,1-1-1 0 0,0 0 0 0 0,0 0 1 0 0,1 2-38 0 0,12 12 116 0 0,2-6-52 0 0,4-4-40 0 0,-14-6-83 0 0,0-1-119 0 0,0 1-127 0 0,-3-1 103 0 0,0-1-34 0 0,-1 1-34 0 0,1-1-36 0 0,0 1-36 0 0,0-1-37 0 0,0 0-38 0 0,-1 0-39 0 0,1 0-38 0 0,0 0-41 0 0,5-2-1295 0 0,6 0-1041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4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0 7512 0 0,'0'0'166'0'0,"-1"2"29"0"0,-11 11-112 0 0,1 0 63 0 0,0 2 55 0 0,1 0 50 0 0,0 4 105 0 0,0 0 51 0 0,0 5 131 0 0,-3 14 330 0 0,-2 27 582 0 0,12-43-1011 0 0,1 0-40 0 0,0-4-105 0 0,1 0-43 0 0,0 0-49 0 0,1 0-56 0 0,1-1 149 0 0,1 1-34 0 0,0-10-154 0 0,-1 0 0 0 0,1 0 1 0 0,1-1-1 0 0,0 1-107 0 0,-2-4 37 0 0,0-1-1 0 0,1 1 1 0 0,0-1-1 0 0,0 0 1 0 0,0 0-1 0 0,0 0 1 0 0,1 0-1 0 0,-1 0 1 0 0,1 0-37 0 0,-2-2 16 0 0,1 0 0 0 0,-1 1 0 0 0,1-1 0 0 0,0 0 0 0 0,0 0 0 0 0,-1 0-1 0 0,1 0 1 0 0,0-1 0 0 0,0 1 0 0 0,0 0 0 0 0,0-1 0 0 0,0 1 0 0 0,0-1 0 0 0,0 0 0 0 0,0 0 0 0 0,1 1-16 0 0,1-2 37 0 0,-1 1 0 0 0,0-1-1 0 0,0 0 1 0 0,0 0 0 0 0,0 0 0 0 0,0 0 0 0 0,0-1 0 0 0,0 1-1 0 0,0-1 1 0 0,0 0 0 0 0,0 1 0 0 0,-1-1 0 0 0,1-1 0 0 0,-1 1-1 0 0,1 0 1 0 0,0-2-37 0 0,17-19 255 0 0,-6-1-49 0 0,-6 7-157 0 0,-1-1 0 0 0,0-1-1 0 0,-1 1 1 0 0,0-5-49 0 0,2-23 57 0 0,-6 9-46 0 0,-6 0-50 0 0,-6 3-64 0 0,8 28 58 0 0,-1 0 1 0 0,0 0-1 0 0,0 0 0 0 0,-2-2 45 0 0,0 2-105 0 0,-4-7-160 0 0,-1 1-72 0 0,-2 2-85 0 0,-4 3-96 0 0,15 7 386 0 0,-1 0 61 0 0,-2-2 18 0 0,2 1-7 0 0,1 1-19 0 0,0-1-47 0 0,0 0-75 0 0,-1 1-79 0 0,1-1-96 0 0,-1 0-108 0 0,1 1 156 0 0,1-1-44 0 0,-1 1-41 0 0,0 0-35 0 0,1-1-129 0 0,-1 1-35 0 0,-2-1-1347 0 0,3 1 1936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5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24 9672 0 0,'0'0'216'0'0,"0"0"32"0"0,-6-8 210 0 0,5 6-396 0 0,-1 0-38 0 0,0 1 30 0 0,-1-1 85 0 0,-4-4 419 0 0,7 4-381 0 0,0 2 135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6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9072 0 0,'3'5'59'0'0,"-1"0"35"0"0,-2 10 289 0 0,0-7-172 0 0,0-2-103 0 0,1 0-49 0 0,2 0-37 0 0,2 6 29 0 0,0 0 89 0 0,0 3 121 0 0,3 7 249 0 0,0 2 93 0 0,-2-7-241 0 0,0-3-120 0 0,0 0-81 0 0,20 43 913 0 0,-12-26-561 0 0,0-1-33 0 0,1 0-34 0 0,2-1-33 0 0,29 35 656 0 0,-29-44-745 0 0,1-2-34 0 0,5-3-3 0 0,-13-9-130 0 0,-3-1 47 0 0,-6-4 40 0 0,-1-1 4 0 0,0 0 4 0 0,1-1-13 0 0,1-1-108 0 0,1 1-76 0 0,2-2-9 0 0,-3 2 31 0 0,8-6 177 0 0,-1-2-43 0 0,-1-2-37 0 0,-1 0-35 0 0,4-14 52 0 0,-3-2-93 0 0,-3-8-63 0 0,-3 5-25 0 0,-1-14-10 0 0,0 16 30 0 0,1 9-42 0 0,0 4-38 0 0,0-1-50 0 0,0 3-33 0 0,0 1-52 0 0,0-1-62 0 0,0 0-68 0 0,1-1-125 0 0,-3 11 253 0 0,1 0 42 0 0,2-7-221 0 0,-1 6 163 0 0,0-1-99 0 0,-1 3 102 0 0,0 0-41 0 0,0 0-82 0 0,0 0-65 0 0,1 0-74 0 0,-1 0-80 0 0,0 0-89 0 0,0 0-97 0 0,0 1-104 0 0,0 0-113 0 0,0-1-1086 0 0,0 2-1142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6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30 226 8840 0 0,'0'0'197'0'0,"1"0"24"0"0,15 5 24 0 0,-11-4-179 0 0,0 0 1 0 0,0-1-1 0 0,0 1 1 0 0,1-1-1 0 0,-1 0 1 0 0,2-1-67 0 0,6-1 213 0 0,-2-1 41 0 0,0 0 94 0 0,-1-2 119 0 0,-5 3-182 0 0,0-1 39 0 0,-1 0-30 0 0,0 0-103 0 0,-1-1-61 0 0,2-2-47 0 0,-2 2-17 0 0,0 1 23 0 0,9-14 273 0 0,-3-3-84 0 0,-8 15-223 0 0,0 1-1 0 0,0-1 0 0 0,0 0 0 0 0,-1 0 0 0 0,1 0 0 0 0,-1 0 0 0 0,0 1 0 0 0,-1-1 0 0 0,1 0 0 0 0,-1 0 0 0 0,0 0 1 0 0,0 0-55 0 0,0 3 31 0 0,-6-22 218 0 0,-4-1-77 0 0,-3 2-69 0 0,13 21-98 0 0,0 1 0 0 0,-1-1 0 0 0,0 0 0 0 0,1 1 0 0 0,-1 0 0 0 0,0-1 0 0 0,0 1 0 0 0,0 0 0 0 0,-1-1-5 0 0,2 2 1 0 0,0-1 1 0 0,-1 1 0 0 0,1-1 0 0 0,0 1-1 0 0,-1 0 1 0 0,1-1 0 0 0,0 1 0 0 0,-1 0-1 0 0,1 0 1 0 0,0 0 0 0 0,-1 0 0 0 0,1 0-1 0 0,0 0 1 0 0,-1 1-2 0 0,0-1 8 0 0,0 1-1 0 0,0 0 0 0 0,0 0 1 0 0,1 0-1 0 0,-1 0 0 0 0,0 0 1 0 0,0 0-1 0 0,1 0 0 0 0,-1 0 1 0 0,0 1-1 0 0,1-1 0 0 0,0 1 1 0 0,-1 0-8 0 0,-17 26 100 0 0,10-10-66 0 0,8-15-32 0 0,-12 25 65 0 0,-3 17 190 0 0,7-18-83 0 0,0 1 118 0 0,3 2-72 0 0,2 6-28 0 0,2 16 6 0 0,2-45-170 0 0,0 0 1 0 0,0-1-1 0 0,1 1 1 0 0,0-1-1 0 0,0 1 1 0 0,1 0-1 0 0,0-1 0 0 0,0 0 1 0 0,0 1-1 0 0,1-1 1 0 0,0 0-1 0 0,0 0 1 0 0,1-1-1 0 0,-1 1 1 0 0,1-1-1 0 0,2 3-28 0 0,-3-6 14 0 0,0 1 0 0 0,0-1-1 0 0,0 0 1 0 0,0 0 0 0 0,0 0-1 0 0,0 0 1 0 0,1-1-1 0 0,-1 1 1 0 0,0-1 0 0 0,1 0-1 0 0,-1 0 1 0 0,1 0-1 0 0,0 0 1 0 0,-1-1 0 0 0,1 1-1 0 0,1-1-13 0 0,13 1 7 0 0,-1-2-57 0 0,0-1-76 0 0,-1 0-96 0 0,-3-1-20 0 0,-3 1 47 0 0,-2-1 0 0 0,2 0-41 0 0,15-2-218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6120 0 0,'0'0'176'0'0,"1"2"-4"0"0,1 7-132 0 0,1 7-52 0 0,1 1 38 0 0,-1-5 93 0 0,2 1 441 0 0,0 0 81 0 0,9 30 1651 0 0,-12-33-1832 0 0,1 0-36 0 0,3 11 508 0 0,1 0-36 0 0,0-2-155 0 0,-2-1-55 0 0,-2 1-66 0 0,-3 0-80 0 0,0-1 121 0 0,0-4-117 0 0,-2-6-124 0 0,1-7-131 0 0,1-1-38 0 0,0 0-10 0 0,0 0-15 0 0,0 0-64 0 0,0 0-30 0 0,0 0-4 0 0,0 0-4 0 0,0 0-17 0 0,0 0-10 0 0,0 0-16 0 0,1 0-35 0 0,-2-9 14 0 0,0 4-42 0 0,0 0 0 0 0,1 0 0 0 0,-1 0 0 0 0,1 0 1 0 0,1 0-1 0 0,-1 0 0 0 0,1 0 0 0 0,0 0-18 0 0,1-3 16 0 0,0-1 0 0 0,0 1 1 0 0,1 0-1 0 0,3-5-16 0 0,2-3 3 0 0,2 0 0 0 0,0 0 0 0 0,0 1-1 0 0,4-3-2 0 0,-7 10-17 0 0,0 1 0 0 0,0 1-1 0 0,1-1 1 0 0,0 1-1 0 0,0 1 1 0 0,1-1 0 0 0,-1 1-1 0 0,1 1 1 0 0,0 0-1 0 0,0 0 1 0 0,0 1-1 0 0,1 0 1 0 0,0 0 0 0 0,-1 1-1 0 0,1 0 1 0 0,0 1-1 0 0,1 0 18 0 0,-5 2-19 0 0,0-1-1 0 0,1 1 0 0 0,-1 0 1 0 0,0 0-1 0 0,1 1 0 0 0,-1-1 1 0 0,0 2-1 0 0,0-1 0 0 0,0 1 1 0 0,-1-1-1 0 0,1 2 0 0 0,-1-1 1 0 0,2 2 19 0 0,7 3-17 0 0,-10-6 1 0 0,0 1-1 0 0,0 0 0 0 0,0 0 0 0 0,0 0 0 0 0,-1 0 1 0 0,3 4 16 0 0,-1-1-15 0 0,-1 0 0 0 0,1 0 0 0 0,-1 0 1 0 0,1 3 14 0 0,-1-1-10 0 0,-1 0 1 0 0,1 1 0 0 0,-2-1-1 0 0,1 1 1 0 0,-1 0-1 0 0,0 0 1 0 0,0 5 9 0 0,-1-4-6 0 0,-1-1 36 0 0,-2 21 155 0 0,0-18-146 0 0,0 1-79 0 0,1-6-21 0 0,0-1-36 0 0,-1 1-65 0 0,1 1-61 0 0,0-1-68 0 0,0 0-78 0 0,1-6 227 0 0,-1 1 0 0 0,1-1 0 0 0,-1 0 0 0 0,1 0 0 0 0,-1 0 0 0 0,1 0 0 0 0,-1 1 0 0 0,1-1 0 0 0,-1 0 0 0 0,0 0 0 0 0,0 0 0 0 0,1 0 0 0 0,-1 0 142 0 0,-2 2-407 0 0,-1 4-759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00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10104 0 0,'0'0'230'0'0,"0"0"30"0"0,0 0 19 0 0,0 0 24 0 0,0 0 70 0 0,0 0 38 0 0,0 0 5 0 0,0 0-24 0 0,0 0-100 0 0,0 0-42 0 0,0 0-8 0 0,0 0-112 0 0,0 0-84 0 0,0 0-55 0 0,0 0-76 0 0,0 0-127 0 0,0 0-20 0 0,0 0-6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9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1 427 8352 0 0,'2'0'190'0'0,"10"-4"-58"0"0,8-3 152 0 0,0 0-77 0 0,-8 3-156 0 0,-1 0-8 0 0,-1 0 74 0 0,3-2 97 0 0,5-3 198 0 0,8-5 168 0 0,-18 11-422 0 0,1-1-34 0 0,10-4 368 0 0,0-2-116 0 0,3-3-40 0 0,9-8 25 0 0,-29 20-334 0 0,-1-1-1 0 0,1 1 1 0 0,-1 0-1 0 0,1 0 1 0 0,-1-1 0 0 0,1 1-1 0 0,-1-1 1 0 0,0 1-1 0 0,0-1 1 0 0,0 0 0 0 0,0 0-1 0 0,0 1 1 0 0,0-1-1 0 0,0 0 1 0 0,-1 0 0 0 0,1 0-1 0 0,-1 0 1 0 0,1 0-1 0 0,-1 0 1 0 0,0 0 0 0 0,0 0-1 0 0,0 0 1 0 0,0 0-1 0 0,0 0 1 0 0,0 0 0 0 0,0 0-1 0 0,-1 0 1 0 0,1 1-1 0 0,-1-1 1 0 0,1 0 0 0 0,-1 0-1 0 0,0 0 1 0 0,0 0 0 0 0,0 1-1 0 0,0-1 1 0 0,0 0-1 0 0,0 1 1 0 0,0-1 0 0 0,-1 0-27 0 0,-1-2 63 0 0,0 0 1 0 0,0 1-1 0 0,-1-1 1 0 0,1 1-1 0 0,-1-1 1 0 0,0 1-1 0 0,-3-1-63 0 0,-11-6 176 0 0,1 6-41 0 0,13 3-133 0 0,1 1-1 0 0,0 0 1 0 0,-1 0 0 0 0,1 0-1 0 0,0 0 1 0 0,-1 1-1 0 0,1-1 1 0 0,0 1 0 0 0,-1 0-1 0 0,1 0 1 0 0,0 0-1 0 0,-1 1-1 0 0,-3 2-1 0 0,-1 1 1 0 0,1-1-1 0 0,0 1 0 0 0,0 1 1 0 0,-5 3 2 0 0,7-4-2 0 0,0 1 0 0 0,0 0 0 0 0,0 0 0 0 0,1 1 0 0 0,0-1 0 0 0,0 1 0 0 0,1 0 0 0 0,-3 6 0 0 0,-5 19 95 0 0,3 2 47 0 0,4 0 40 0 0,3 0 32 0 0,2-28-158 0 0,0 0-1 0 0,0 0 1 0 0,1-1 0 0 0,0 1-1 0 0,0 0 1 0 0,0-1 0 0 0,1 1-1 0 0,0-1 1 0 0,0 0 0 0 0,1 2-56 0 0,8 15 175 0 0,-9-16-137 0 0,0-1 0 0 0,1 1-1 0 0,0-1 1 0 0,0 0 0 0 0,0 0 0 0 0,1 0 0 0 0,-1 0 0 0 0,1-1 0 0 0,0 0 0 0 0,0 0-1 0 0,1 0 1 0 0,4 2-38 0 0,-3-2 41 0 0,0 0-1 0 0,1-1 1 0 0,0 0-1 0 0,-1-1 1 0 0,1 0-1 0 0,3 1-40 0 0,26 1 101 0 0,1-6-52 0 0,-1-6-64 0 0,-2-6-77 0 0,-27 9 66 0 0,0 0-92 0 0,-1-2-73 0 0,0 1-55 0 0,9-8-409 0 0,1-1 18 0 0</inkml:trace>
  <inkml:trace contextRef="#ctx0" brushRef="#br0" timeOffset="348.78">562 120 9648 0 0,'3'6'65'0'0,"0"0"38"0"0,15 25 539 0 0,-12-23-505 0 0,0 0-84 0 0,-5-6-56 0 0,1 0 1 0 0,-1 0-1 0 0,0 0 1 0 0,0 0-1 0 0,0 0 1 0 0,0 1-1 0 0,0-1 1 0 0,0 0-1 0 0,-1 0 1 0 0,1 1 2 0 0,2 8 30 0 0,2 0 66 0 0,0-3 62 0 0,1 0 61 0 0,0 0 28 0 0,-1-1 34 0 0,1 4 93 0 0,1 5 230 0 0,-2 0-111 0 0,1-2-86 0 0,7 21 404 0 0,-10-19-426 0 0,3 6 234 0 0,-5-18-503 0 0,0 0 0 0 0,0-1-1 0 0,0 1 1 0 0,0 0 0 0 0,-1 0-1 0 0,1 1-115 0 0,-2-4 39 0 0,1 1 0 0 0,0-1 0 0 0,0 0 0 0 0,0 1-1 0 0,0-1 1 0 0,-1 0 0 0 0,1 0 0 0 0,-1 0 0 0 0,1 1 0 0 0,-1-1-1 0 0,1 0 1 0 0,-1 0 0 0 0,0 0-39 0 0,0 0 111 0 0,0 0-43 0 0,0 1-29 0 0,-1-1-51 0 0,-1 3-44 0 0,1-2 63 0 0,0 0 69 0 0,1 0 93 0 0,0 0 66 0 0,0 0 102 0 0,0-1 119 0 0,1 0-179 0 0,0 0 37 0 0,2 0-71 0 0,2 0-38 0 0,-1 0-20 0 0,-4-1-40 0 0,-2 0 65 0 0,2 0-109 0 0,0-2-48 0 0,-1-6-22 0 0,1 7-5 0 0,-6-18 84 0 0,-3-4-19 0 0,9 19-81 0 0,0 1 0 0 0,0-1-1 0 0,1 1 1 0 0,-1-1 0 0 0,1 1 0 0 0,0-1 0 0 0,0 1 0 0 0,0-1-1 0 0,1-2-9 0 0,-1-11 67 0 0,-3 1-50 0 0,2 14-17 0 0,0-1 1 0 0,1 0 0 0 0,-1 0-1 0 0,1 0 1 0 0,0 1-1 0 0,0-1 1 0 0,0 0 0 0 0,0 0-1 0 0,0 0 1 0 0,1 1-1 0 0,-1-1 1 0 0,1-1-1 0 0,15-35 58 0 0,-2 16-58 0 0,1 6-37 0 0,2 3-44 0 0,5-5-35 0 0,-18 15 91 0 0,-1 1 0 0 0,1-1 0 0 0,0 1 0 0 0,0 0 0 0 0,2-1 25 0 0,31-15-198 0 0,16-8-203 0 0,-39 18 222 0 0,19-9-174 0 0,-21 11 195 0 0,-1 2-5 0 0,-1 0-40 0 0,1 0-50 0 0,0-1-59 0 0,-9 5 154 0 0,0 0 35 0 0,2-1-33 0 0,1 0 80 0 0,6-2 12 0 0,-7 3-19 0 0,-1 0-35 0 0,0 0-62 0 0,0 0-76 0 0,1 0-90 0 0,-2 0 48 0 0,0 1-55 0 0,1-1-59 0 0,-1 0-62 0 0,0 0-69 0 0,1 1-73 0 0,0-1-76 0 0,-1 0-83 0 0,5-1-1226 0 0,3-1-1124 0 0</inkml:trace>
  <inkml:trace contextRef="#ctx0" brushRef="#br0" timeOffset="749.33">1664 83 9360 0 0,'0'0'208'0'0,"0"0"33"0"0,0 0-26 0 0,0-1-92 0 0,1 1-69 0 0,1-4-19 0 0,-1 2 13 0 0,1-3 13 0 0,-1 0-39 0 0,-1 4-28 0 0,1 0 1 0 0,-1 0 0 0 0,0 0 0 0 0,0 0 0 0 0,0 0 0 0 0,0 0 0 0 0,0 0-1 0 0,-1 0 1 0 0,1 0 0 0 0,0 0 0 0 0,0 0 0 0 0,-1 0 0 0 0,1 0-1 0 0,0 0 1 0 0,-1-1 5 0 0,-3-3 56 0 0,2 2 17 0 0,-1 1 41 0 0,0-1 46 0 0,0 0 54 0 0,-1 1 60 0 0,0-1 68 0 0,-11-6 378 0 0,-2 2-118 0 0,-1 2-108 0 0,-2 2-97 0 0,0 1-88 0 0,1 1-78 0 0,1 2-68 0 0,1 1-59 0 0,5 1 2 0 0,-1 0-40 0 0,-21 11 32 0 0,33-13-93 0 0,-1 1 0 0 0,0-1 0 0 0,0 0 0 0 0,1 0 0 0 0,-1 1 0 0 0,1-1 0 0 0,0 1 1 0 0,-1-1-1 0 0,1 1 0 0 0,0 0 0 0 0,0-1 0 0 0,0 1 0 0 0,-1 1-5 0 0,-8 12 10 0 0,6-11-10 0 0,3-3 0 0 0,0-1 0 0 0,1 1 0 0 0,-1-1 0 0 0,1 0 0 0 0,-1 1 0 0 0,1 0 0 0 0,-1-1 0 0 0,1 1 0 0 0,-1-1 0 0 0,1 1 0 0 0,0-1 0 0 0,-1 1 0 0 0,1 0 0 0 0,0-1 0 0 0,0 1 0 0 0,-1 0 0 0 0,1-1 0 0 0,0 1 0 0 0,0 0 0 0 0,0-1 0 0 0,0 1 0 0 0,0 0 0 0 0,0 0 0 0 0,0-1 0 0 0,0 1 0 0 0,0 0 0 0 0,0-1 0 0 0,0 1 0 0 0,0 0 0 0 0,1-1 0 0 0,-1 1 0 0 0,0 0 0 0 0,0-1 0 0 0,1 1 0 0 0,-1 0 0 0 0,0-1 0 0 0,1 1 0 0 0,-1-1 0 0 0,1 1 0 0 0,0 1 0 0 0,-1-1 0 0 0,1 0 0 0 0,-1 0 0 0 0,1 1 0 0 0,-1-1 0 0 0,0 0 0 0 0,1 1 0 0 0,-1-1 0 0 0,0 0 0 0 0,0 1 0 0 0,0-1 0 0 0,0 0 0 0 0,0 1 0 0 0,0-1 0 0 0,1 18 0 0 0,14 11-2 0 0,-12-24 7 0 0,1 0-1 0 0,-2-1 0 0 0,1 1 1 0 0,1 6-5 0 0,-1-3 69 0 0,0 0 0 0 0,0-1 1 0 0,3 6-70 0 0,6 14 160 0 0,-8-7 18 0 0,2 4 109 0 0,-4-18-168 0 0,-1 1 0 0 0,0-1 1 0 0,0 0-1 0 0,0 2-119 0 0,-1-8 12 0 0,0 0 1 0 0,0 0-1 0 0,-1 0 0 0 0,1 0 0 0 0,0 1 1 0 0,-1-1-1 0 0,1 0 0 0 0,0 0 0 0 0,-1 0 1 0 0,0 0-1 0 0,1 0 0 0 0,-1 0 0 0 0,1 0 1 0 0,-1-1-1 0 0,0 1 0 0 0,0 0 0 0 0,1 0 1 0 0,-1 0-1 0 0,0-1 0 0 0,0 1 0 0 0,0 0 1 0 0,0-1-13 0 0,-1 1 21 0 0,1 0 0 0 0,0 0 0 0 0,0 0 0 0 0,-1 1 0 0 0,1-1 0 0 0,0 0 0 0 0,0 0 0 0 0,0 1 0 0 0,0-1 0 0 0,0 0 0 0 0,1 1-21 0 0,-9 9 202 0 0,-3-4-78 0 0,-18 3 19 0 0,17-7-68 0 0,-4 2-99 0 0,-1-2 40 0 0,5-1 34 0 0,0-1-1 0 0,0-1 1 0 0,0 0-1 0 0,0 0 1 0 0,-1-1-50 0 0,-14-3-6 0 0,15 1-46 0 0,-1 0-43 0 0,0 0-51 0 0,1-1-57 0 0,-1 0-64 0 0,1-1-73 0 0,-10-5-704 0 0,5-1 92 0 0,12 8 660 0 0,-12-9-882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8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140 298 7368 0 0,'0'0'165'0'0,"0"0"22"0"0,3-1 10 0 0,5-2-49 0 0,1 1-86 0 0,18-6-49 0 0,-15 3 65 0 0,-2-2 292 0 0,0 0 58 0 0,18-23 1132 0 0,-17 16-936 0 0,-5 5-299 0 0,0 1-49 0 0,-2 2-108 0 0,-1 2-58 0 0,-1 0 0 0 0,0 0 0 0 0,1 0 0 0 0,-2 0 0 0 0,2-3-110 0 0,-2 3 96 0 0,1 0 1 0 0,-2 0 0 0 0,1 0-1 0 0,0 0 1 0 0,-1-4-97 0 0,-3-20 420 0 0,-6-1-60 0 0,-3 1-198 0 0,-7 0-45 0 0,18 26-106 0 0,-1-1 0 0 0,-1 1-1 0 0,1 0 1 0 0,0 0 0 0 0,0 0-1 0 0,-1 0 1 0 0,1 0 0 0 0,-1 0-1 0 0,0 1 1 0 0,0-1-1 0 0,1 1 1 0 0,-1 0 0 0 0,0 0-1 0 0,0 0 1 0 0,0 0 0 0 0,0 0-1 0 0,0 1 1 0 0,0-1 0 0 0,-2 1-11 0 0,0 0 1 0 0,1 1 1 0 0,0 0-1 0 0,0 0 1 0 0,0 0-1 0 0,0 0 1 0 0,0 1 0 0 0,0 0-1 0 0,0 0 1 0 0,0 0-1 0 0,0 0 1 0 0,-1 1-2 0 0,-7 6-1 0 0,0 0 1 0 0,-6 7 0 0 0,-8 10-3 0 0,18-16 40 0 0,0 0 0 0 0,0 1 0 0 0,1 0 0 0 0,1 0 0 0 0,0 1 0 0 0,-3 8-37 0 0,-4 20 37 0 0,9-21-42 0 0,-4 23 38 0 0,7-37-17 0 0,1 0-1 0 0,0-1 0 0 0,0 1 1 0 0,1 0-1 0 0,-1 0 0 0 0,1 0 1 0 0,1 4-16 0 0,9 24 116 0 0,3-4-48 0 0,-10-24-58 0 0,-1 1 0 0 0,1-1 1 0 0,0 0-1 0 0,0 0 0 0 0,1-1 0 0 0,0 1 0 0 0,0-1 0 0 0,0 0 1 0 0,2 1-11 0 0,18 10-155 0 0,1-3 111 0 0,-15-9 64 0 0,0 1-1 0 0,1-1 1 0 0,-1-1-1 0 0,1 0 0 0 0,0-1 1 0 0,7 0-20 0 0,1-1-19 0 0,-1-1-46 0 0,5-2-95 0 0,-1-1-110 0 0,-12 1 86 0 0,1 1-37 0 0,-1-1-40 0 0,0-1-42 0 0,1 1-46 0 0,-1-1-49 0 0,0 0-52 0 0,0 0-55 0 0,-1 0-57 0 0,1-1-61 0 0,-1 1-64 0 0,1-1-66 0 0,1-1-772 0 0,6-3-854 0 0</inkml:trace>
  <inkml:trace contextRef="#ctx0" brushRef="#br0" timeOffset="459.09">694 79 9992 0 0,'0'0'189'0'0,"0"1"-79"0"0,0-1-51 0 0,-3 2 1 0 0,1-1-4 0 0,-7 2 183 0 0,-3 2 25 0 0,5 2-156 0 0,-8 9-102 0 0,7-7 20 0 0,2-2 39 0 0,1-1 34 0 0,1 1 53 0 0,-16 27 620 0 0,6 0-71 0 0,6 1-94 0 0,6 4-116 0 0,4-9-229 0 0,-1-26-220 0 0,0 0 1 0 0,1 0 0 0 0,-1 0-1 0 0,1 0 1 0 0,1 3-43 0 0,-1-4 23 0 0,-1-1 1 0 0,1 1-1 0 0,0 0 0 0 0,0-1 1 0 0,0 0-1 0 0,0 1 1 0 0,3 0-24 0 0,-3 0 16 0 0,1-1 0 0 0,0 0 1 0 0,0 0-1 0 0,1-1 0 0 0,-1 1 1 0 0,0-1-1 0 0,3 1-16 0 0,5 2 7 0 0,0-1 35 0 0,-6-2 7 0 0,0 0-1 0 0,0-1 1 0 0,0 1 0 0 0,-1-1 0 0 0,5 0-49 0 0,10-4 156 0 0,-8-1-80 0 0,-1-2-42 0 0,-1-2-38 0 0,-4 4 11 0 0,-1-1 0 0 0,0 0 0 0 0,0 0 0 0 0,0 0 0 0 0,-1 0 1 0 0,0-1-1 0 0,0 1 0 0 0,-1-1 0 0 0,0 1 0 0 0,1-4-7 0 0,1-14 23 0 0,0 1 0 0 0,0-13-23 0 0,0 0-14 0 0,1 1-33 0 0,-1 15-35 0 0,0-2 6 0 0,0 10-8 0 0,-2 10 15 0 0,4-2 58 0 0,-2 2-14 0 0,-2 0-30 0 0,-1 2-27 0 0,-1-1-42 0 0,2 4 108 0 0,1 0 1 0 0,0 1-1 0 0,-1-1 1 0 0,1 1 0 0 0,-1 0-1 0 0,0 0 1 0 0,-1 0-1 0 0,2 2 16 0 0,11 36-28 0 0,-5 0 28 0 0,-6-25 0 0 0,0-1 0 0 0,4 9 0 0 0,2 13 27 0 0,1 22 65 0 0,-1-5-30 0 0,-3-4 16 0 0,-5 28 173 0 0,-1-52-145 0 0,-3 17 52 0 0,-5 2 78 0 0,4-26-110 0 0,-7 24 155 0 0,2-16-128 0 0,0 1-54 0 0,4-16-53 0 0,0 0 1 0 0,-1 0-1 0 0,-1 0 0 0 0,0-1 1 0 0,-4 5-47 0 0,-10 15 124 0 0,12-20-49 0 0,0-2 1 0 0,0 1-1 0 0,-1-1 0 0 0,-7 5-75 0 0,-8 5 104 0 0,14-11-49 0 0,0-1-1 0 0,-1-1 1 0 0,-7 3-55 0 0,-11 2 35 0 0,27-12-41 0 0,-1 1 0 0 0,1 0 0 0 0,0-1 0 0 0,-1 1 0 0 0,1-1 0 0 0,-1 0 0 0 0,0-1 6 0 0,-1 1-144 0 0,1-2 62 0 0,-5-6 5 0 0,7 3 5 0 0,1 2-17 0 0,0-1-49 0 0,1 1-61 0 0,-1-1-73 0 0,1 1-85 0 0,0-1-96 0 0,0 0-110 0 0,0 1-120 0 0,0 1 216 0 0,1 0-49 0 0,-1 0-52 0 0,0 0-54 0 0,0-6-1372 0 0,0-3-1129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8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1 8896 0 0,'0'0'264'0'0,"1"2"-8"0"0,3 8-275 0 0,1 0 49 0 0,0 0 51 0 0,0 0 50 0 0,0 0 51 0 0,1 1 52 0 0,0-1 52 0 0,-1 1 53 0 0,4 5 294 0 0,0 2-93 0 0,0 1-103 0 0,14 37 654 0 0,-19-45-872 0 0,11 36 624 0 0,-2 2-66 0 0,1 6 72 0 0,-6-25-487 0 0,-1 0-34 0 0,-2 1-42 0 0,1-1-51 0 0,1 11-9 0 0,2-1-121 0 0,-7-28-55 0 0,-1 21 170 0 0,-1-19-156 0 0,0 1-66 0 0,0-13-170 0 0,-2 4-79 0 0,1-4 114 0 0,0 0-72 0 0,0-2 52 0 0,1 1-35 0 0,-1 0-38 0 0,0 0-44 0 0,1-1-48 0 0,-1 1-51 0 0,1-1-57 0 0,-1 1-61 0 0,1-1 151 0 0,-1 0-41 0 0,0 0-486 0 0,0 1-114 0 0,0-1-83 0 0,-1 1-712 0 0</inkml:trace>
  <inkml:trace contextRef="#ctx0" brushRef="#br0" timeOffset="252.61">1 353 10680 0 0,'0'0'241'0'0,"0"0"38"0"0,0 0 11 0 0,2 0-28 0 0,9 1-183 0 0,8 1-52 0 0,0 0-22 0 0,-7-1 28 0 0,-2-1 33 0 0,-1-1 49 0 0,101-21 890 0 0,-74 13-706 0 0,0 0-52 0 0,-10 3-112 0 0,0-1-46 0 0,0 1-56 0 0,0 0-62 0 0,-19 5 75 0 0,-1-1-72 0 0,0 1-77 0 0,1-1-79 0 0,-2 1-37 0 0,0 0-60 0 0,1 0-62 0 0,-1-1-64 0 0,0 1-65 0 0,1 0-67 0 0,-1 0-68 0 0,1 0-69 0 0,8-2-1003 0 0,8 0-963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7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8432 0 0,'0'0'190'0'0,"0"0"28"0"0,0 0 10 0 0,0 2-26 0 0,0 11-90 0 0,1 1 68 0 0,0 2 105 0 0,1 10 229 0 0,1 2 44 0 0,-2-10-223 0 0,0-3-106 0 0,-1 1-64 0 0,0 4 75 0 0,0 0-61 0 0,1 5-21 0 0,0 11 17 0 0,-1 0 13 0 0,1-11-10 0 0,-1-5 27 0 0,0 0 68 0 0,1-4-128 0 0,0-13-111 0 0,-1 0-1 0 0,0 0 1 0 0,0 0 0 0 0,0 0 0 0 0,0 0 0 0 0,-1 2-34 0 0,1-4-114 0 0,-1 0 47 0 0,1 0 42 0 0,0 0 34 0 0,0 0 84 0 0,-1 2 263 0 0,1-3-282 0 0,0 1-46 0 0,1-1-83 0 0,-1 0-17 0 0,0 1-35 0 0,0-1-78 0 0,0 0-67 0 0,0 1-73 0 0,0-1-80 0 0,0 1-89 0 0,0-1-94 0 0,0 1-103 0 0,0 0-109 0 0,0-1-866 0 0,0 0-952 0 0</inkml:trace>
  <inkml:trace contextRef="#ctx0" brushRef="#br0" timeOffset="435.41">164 43 7224 0 0,'4'8'165'0'0,"1"-1"-47"0"0,4 4-12 0 0,0-1-57 0 0,11 13 0 0 0,-13-11 10 0 0,2 3 483 0 0,1 1 49 0 0,5 6 317 0 0,-13-17-617 0 0,1 0-1 0 0,0 0 1 0 0,-1 1-1 0 0,0-1 1 0 0,1 5-291 0 0,-2-5 318 0 0,1 0-73 0 0,0 4 42 0 0,1 4 63 0 0,-2-7-176 0 0,1 0 57 0 0,-1-1 81 0 0,-1-1-94 0 0,0-1 39 0 0,1 0 42 0 0,-1 1 49 0 0,0-1 51 0 0,1 0 58 0 0,-1 1 62 0 0,0-1 67 0 0,-3-12-462 0 0,-1-2-72 0 0,-2-5-36 0 0,5 8-16 0 0,0-1 0 0 0,1 1 0 0 0,0 0 0 0 0,0 0 0 0 0,1-1 0 0 0,0 1 0 0 0,3-7 0 0 0,2-9-6 0 0,10-21 6 0 0,-9 26-9 0 0,-5 13-13 0 0,1 1 0 0 0,0 0 1 0 0,1-1-1 0 0,-1 1 0 0 0,1 0 0 0 0,0 1 0 0 0,0-1 1 0 0,1 1-1 0 0,0-1 0 0 0,-1 2 0 0 0,1-1 1 0 0,0 0-1 0 0,1 1 0 0 0,-1 0 0 0 0,1 0 0 0 0,-1 0 1 0 0,1 1-1 0 0,0 0 0 0 0,0 0 0 0 0,0 1 1 0 0,0-1 21 0 0,-4 2 0 0 0,0 0 0 0 0,0 0 0 0 0,0 1 0 0 0,0-1 0 0 0,0 0 0 0 0,0 1 0 0 0,0-1 0 0 0,0 1 0 0 0,0 0 0 0 0,0 0 0 0 0,-1 0 0 0 0,1-1 0 0 0,0 2 0 0 0,0-1 0 0 0,-1 0 0 0 0,1 0 0 0 0,-1 0 0 0 0,1 1 0 0 0,2 2 0 0 0,-1-1 0 0 0,1 1 0 0 0,-1 0 0 0 0,0 0 0 0 0,0 1 0 0 0,1 0 0 0 0,2 7 0 0 0,-1 1 0 0 0,0 0 0 0 0,3 11 0 0 0,1 4 0 0 0,-2-6-58 0 0,-1 0 59 0 0,-1 1 118 0 0,1 21-119 0 0,-3-9-15 0 0,-2-18-45 0 0,0 1-47 0 0,-1 5-128 0 0,0-11 73 0 0,0 0-35 0 0,0-12-233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5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1 7632 0 0,'0'0'166'0'0,"0"0"29"0"0,0 0 14 0 0,0 0 51 0 0,0 0-64 0 0,0 0 35 0 0,0 0 272 0 0,0 0-235 0 0,0 0-52 0 0,1 1-46 0 0,-1 0-38 0 0,0 1 61 0 0,2 6 87 0 0,-1-5-94 0 0,3 13 471 0 0,0 1-94 0 0,-1 1-86 0 0,0 0-80 0 0,0 0-72 0 0,0 0-64 0 0,0 0-59 0 0,-1 0-51 0 0,5 42 327 0 0,-1 1-35 0 0,-3-1-35 0 0,-2 1-33 0 0,1-21-27 0 0,2-1-1 0 0,2 8-347 0 0,3 23 442 0 0,-7-48-283 0 0,2 22 37 0 0,-3-25-87 0 0,0-7 54 0 0,1-1 20 0 0,-4-4-17 0 0,1-6-2 0 0,1-1-133 0 0,0 0-40 0 0,0 0-94 0 0,0-1-276 0 0,0 0 75 0 0,0 0 66 0 0,0 0 55 0 0,-1 0 24 0 0,1 0 50 0 0,-1-2-73 0 0,0 1 21 0 0,1 1-37 0 0,-5-10-979 0 0</inkml:trace>
  <inkml:trace contextRef="#ctx0" brushRef="#br0" timeOffset="706.27">1 293 7920 0 0,'0'0'174'0'0,"0"0"29"0"0,0 0 13 0 0,0 0 45 0 0,0 0-108 0 0,2-1 120 0 0,2 0-30 0 0,-1 0-46 0 0,2 0 141 0 0,4-1 219 0 0,-4 0-241 0 0,0 0-127 0 0,-1 0-95 0 0,3-1 213 0 0,-1 0-36 0 0,7-2 177 0 0,1 1-100 0 0,-1-1-68 0 0,25-8 388 0 0,-23 8-501 0 0,-1 0-42 0 0,16-4 19 0 0,6 1-104 0 0,20-3-98 0 0,-30 7 45 0 0,1-2 48 0 0,-3 2-103 0 0,0 0 44 0 0,-2 0 50 0 0,0 2-1 0 0,6 1-25 0 0,14 3 10 0 0,-14 2-60 0 0,-5 3-47 0 0,0 2-63 0 0,-21-7 137 0 0,1-1-1 0 0,0 1 0 0 0,-1-1 1 0 0,1 1-1 0 0,-1 0 0 0 0,0 0 1 0 0,0 0-1 0 0,1 1 1 0 0,0 1 23 0 0,0 1-35 0 0,0-1 0 0 0,0 1-1 0 0,-1-1 1 0 0,1 1 0 0 0,0 3 35 0 0,7 26-133 0 0,-4-1 48 0 0,-5-29 77 0 0,1 10-13 0 0,1 0 40 0 0,1 6 68 0 0,-1 0 55 0 0,6 46 476 0 0,-6-37-394 0 0,6 33 178 0 0,-1-21-62 0 0,-4-23-130 0 0,-3-16-274 0 0,-1 1 107 0 0,0-1 64 0 0,0 5 318 0 0,0-5-290 0 0,0-1-90 0 0,0 1 91 0 0,0-2-42 0 0,0 0-107 0 0,0 0-52 0 0,0 0-90 0 0,0 0-349 0 0,0 0 66 0 0,0 0 54 0 0,0 0 46 0 0,-1-1-233 0 0,0 0-266 0 0,0 1 448 0 0,0-1-67 0 0,0-1-84 0 0,0-2-1334 0 0,-2-3-1064 0 0,3 7 2938 0 0</inkml:trace>
  <inkml:trace contextRef="#ctx0" brushRef="#br0" timeOffset="883.61">652 96 9760 0 0,'0'0'222'0'0,"0"0"30"0"0,0 0 18 0 0,0 0 26 0 0,0 0 100 0 0,0 0 41 0 0,0 0 10 0 0,1 0-189 0 0,0 0-118 0 0,2-1-28 0 0,0 0-35 0 0,4 0-16 0 0,3 1-116 0 0,4 1-188 0 0,3 1-43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4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241 104 6968 0 0,'0'0'157'0'0,"0"0"23"0"0,0 0 11 0 0,-1-1-58 0 0,0 1-74 0 0,-7-5-60 0 0,5 2 76 0 0,-7-6 704 0 0,-15-3 390 0 0,16 8-640 0 0,8 4-502 0 0,-4-2 460 0 0,-1 0-42 0 0,0 1-39 0 0,0 0-38 0 0,0 0-35 0 0,-1 0-34 0 0,-6 1 202 0 0,1 0-116 0 0,-1 2-104 0 0,2 0-89 0 0,0 2-77 0 0,-8 2-65 0 0,12-4-12 0 0,1 0-1 0 0,-1 0 0 0 0,1 1 0 0 0,0 0 1 0 0,-4 3-38 0 0,8-5 11 0 0,0 1 0 0 0,0-1 0 0 0,0 1 0 0 0,0 0 0 0 0,0 0 0 0 0,1 0 0 0 0,-2 1-11 0 0,2 0 4 0 0,-1-1 1 0 0,1 1 0 0 0,0-1-1 0 0,0 1 1 0 0,0 0-1 0 0,0-1 1 0 0,-1 4-5 0 0,2 4 0 0 0,1-9 0 0 0,-1 1 0 0 0,0-1 0 0 0,0 0 0 0 0,1 1 0 0 0,-1-1 0 0 0,1 0 0 0 0,-1 1 0 0 0,1-1 0 0 0,-1 0 0 0 0,1 0 0 0 0,0 0 0 0 0,-1 1 0 0 0,1-1 0 0 0,1 0 0 0 0,1 3 0 0 0,3 5-1 0 0,-1-1 1 0 0,2 0 0 0 0,-1-1-1 0 0,1 0 1 0 0,1 0 0 0 0,-1 0-1 0 0,1-1 1 0 0,0 0 0 0 0,1 0 0 0 0,5 4 8 0 0,-1 0 0 0 0,9 11-8 0 0,-13-12 32 0 0,36 41 77 0 0,-27-23 10 0 0,-11-13-20 0 0,-2 0 33 0 0,-1 4 1 0 0,-4 10 188 0 0,0-25-272 0 0,-1 0 1 0 0,1 0-1 0 0,-1 0 0 0 0,0 0 1 0 0,0 1-1 0 0,0-2 0 0 0,-1 3-49 0 0,-8 8 177 0 0,3-7-83 0 0,-10 10 72 0 0,14-14-154 0 0,1 0 1 0 0,-1 0-1 0 0,0-1 1 0 0,0 1-1 0 0,0 0 1 0 0,0-1-1 0 0,0 0 1 0 0,0 0-1 0 0,0 0 1 0 0,0 0-1 0 0,0 0 1 0 0,-1-1-1 0 0,1 1 1 0 0,0-1 0 0 0,-2 0-13 0 0,2 0-118 0 0,0 0 42 0 0,-4-1 29 0 0,0 0 95 0 0,-8-2 184 0 0,10 1-192 0 0,1 0-43 0 0,-1 0-80 0 0,0-1-110 0 0,3 1 46 0 0,0 0-38 0 0,0 1-40 0 0,0-1-46 0 0,0 0-48 0 0,1 0-51 0 0,0 0-55 0 0,-1-1-58 0 0,1 1-62 0 0,1-1-65 0 0,-1 1-68 0 0,1-1-72 0 0,-1-3-1121 0 0,1-3-1058 0 0</inkml:trace>
  <inkml:trace contextRef="#ctx0" brushRef="#br0" timeOffset="274.15">432 1 9672 0 0,'0'0'282'0'0,"0"2"-2"0"0,3 10-194 0 0,-2-8-82 0 0,0 0 0 0 0,0 0 0 0 0,0 0 0 0 0,1-1 0 0 0,0 1 0 0 0,0 1-4 0 0,2 1 37 0 0,0 0 65 0 0,0 0 35 0 0,-1 0 34 0 0,1 0 51 0 0,10 20 748 0 0,-12-18-754 0 0,0-1-46 0 0,0 1 129 0 0,0-1-52 0 0,2 2 50 0 0,1 0-62 0 0,4 13 234 0 0,-7-15-282 0 0,0 2 38 0 0,-1-2-46 0 0,1 0-44 0 0,3 6 41 0 0,2 11 22 0 0,-6-11-72 0 0,3 10 141 0 0,-4-20-137 0 0,0 0-57 0 0,-3 5-18 0 0,2-6-10 0 0,-1 2 51 0 0,1-1-57 0 0,-1 0-51 0 0,1 0-45 0 0,0-1-41 0 0,-1-1-34 0 0,0 2-213 0 0,-5-2-857 0 0,4-2 759 0 0,1 0 241 0 0,0 1 78 0 0,-7-3-836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3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5 130 7856 0 0,'0'0'174'0'0,"0"0"29"0"0,0 0 13 0 0,0 2-31 0 0,1 6-194 0 0,0 1 102 0 0,2 3 119 0 0,3 6 220 0 0,0 2 56 0 0,-3-7-270 0 0,29 201 2153 0 0,-28-168-1920 0 0,-1-1-61 0 0,2 9 46 0 0,0 17 141 0 0,-7-21-122 0 0,0-24-278 0 0,2-16-88 0 0,0 0-1 0 0,-2-1 1 0 0,1 1 0 0 0,-2 5-89 0 0,1-11 27 0 0,1 2 22 0 0,-1 0-1 0 0,0 0 0 0 0,-1-1 1 0 0,1 1-1 0 0,-3 3-48 0 0,-2 1 29 0 0,2-8-88 0 0,0-7-70 0 0,0-5-48 0 0,1-1-90 0 0,-3-13-251 0 0,6 16 335 0 0,-1 1-36 0 0,0-4-181 0 0,1 6 150 0 0,0-1-39 0 0,0 0-79 0 0,0 0-59 0 0,1 4 111 0 0,-1-1-41 0 0,0-3-465 0 0,0 0-307 0 0,0-5-728 0 0,1 11 1830 0 0</inkml:trace>
  <inkml:trace contextRef="#ctx0" brushRef="#br0" timeOffset="255.32">25 1 6056 0 0,'0'0'176'0'0,"0"0"27"0"0,1 0-86 0 0,0 0-56 0 0,3 0 0 0 0,-3 0 0 0 0,0 0 23 0 0,0 0 42 0 0,1 1 52 0 0,-1-1 61 0 0,5 4 223 0 0,0-1-94 0 0,0 1-83 0 0,-1-1-71 0 0,0 1-67 0 0,0 0-42 0 0,2 3 4 0 0,9 11 44 0 0,-12-12-68 0 0,0 1 47 0 0,14 17 92 0 0,-5-8-75 0 0,-5-2-10 0 0,9 18 382 0 0,4 6 95 0 0,-5 1-35 0 0,-14-33-474 0 0,-1 1-1 0 0,1 0 0 0 0,-1 0 0 0 0,-1 0 0 0 0,1 0-106 0 0,-1 0 77 0 0,0-1 0 0 0,-1 1 0 0 0,0-1 0 0 0,0 0 0 0 0,0 1 0 0 0,-1-1-77 0 0,-10 28 345 0 0,-5-3-95 0 0,12-24-178 0 0,0 1-1 0 0,0-2 1 0 0,-6 6-72 0 0,6-7 35 0 0,-1 0 1 0 0,0 0-1 0 0,0-1 1 0 0,0 0-1 0 0,0 0 1 0 0,0 0 0 0 0,-5 1-36 0 0,9-4-121 0 0,-1 0 52 0 0,0 0 44 0 0,1 0 37 0 0,-3 1 89 0 0,-7 1 248 0 0,9-2-294 0 0,-1 0-61 0 0,2 0-35 0 0,0-1-33 0 0,0 1-38 0 0,-1-1-41 0 0,1 0-64 0 0,0 0-58 0 0,-1 1-65 0 0,1-1-68 0 0,0 0-76 0 0,-1 0-80 0 0,1 0-86 0 0,-1 0-91 0 0,-1 0-929 0 0,0 0-945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52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0 7024 0 0,'0'0'157'0'0,"0"0"23"0"0,0 0 12 0 0,0 0-64 0 0,0 0-13 0 0,0 0 36 0 0,0 0 126 0 0,0 0 229 0 0,0 0 20 0 0,0 2-22 0 0,0-1-481 0 0,-5 23 958 0 0,4-13-591 0 0,2-2-161 0 0,1 0-60 0 0,2 10 225 0 0,0 2-63 0 0,-2 0-48 0 0,1-1-33 0 0,0 11 100 0 0,4 13 123 0 0,0 0-64 0 0,2 8 15 0 0,1 25 167 0 0,-7-29-180 0 0,-1-1-42 0 0,2 9-3 0 0,-1-1-98 0 0,-2-24-99 0 0,-1 0-50 0 0,-1-4 9 0 0,-1 0 0 0 0,-4 10-128 0 0,5-31-37 0 0,-2 0 59 0 0,-8 11 226 0 0,4-12-179 0 0,3-3-72 0 0,-1 0-46 0 0,1 0-68 0 0,-1-1-80 0 0,0-1-94 0 0,0-1-108 0 0,4 1 154 0 0,1-1-38 0 0,-2 1-384 0 0,1-1-115 0 0,-1 1-88 0 0,0-1-238 0 0,-1 0-951 0 0,-3-1-1172 0 0,6 2 3231 0 0</inkml:trace>
  <inkml:trace contextRef="#ctx0" brushRef="#br0" timeOffset="644.78">0 400 6832 0 0,'0'0'200'0'0,"2"0"-8"0"0,7 0-197 0 0,1-1 112 0 0,-1-1 94 0 0,1 0 76 0 0,-1 0 23 0 0,-1 0 34 0 0,21-6 839 0 0,-17 4-712 0 0,-3 1-165 0 0,0 0-57 0 0,0 0-72 0 0,0 0-87 0 0,12-3 327 0 0,0 0-83 0 0,0 0-70 0 0,-1-1-61 0 0,5-1-27 0 0,-1-1-55 0 0,6-3 68 0 0,11-8-179 0 0,-17 8 60 0 0,12-6-40 0 0,8-8-20 0 0,-10 6-2 0 0,-7 4-46 0 0,-14 7-17 0 0,1-1-39 0 0,8-4-97 0 0,-7 5-5 0 0,-4 2-10 0 0,-1 1-75 0 0,0-1-92 0 0,0-1-109 0 0,15-11-282 0 0,-10 8 356 0 0,-13 10 162 0 0,0 1 42 0 0,10 0 172 0 0,4 2 63 0 0,-13 2 52 0 0,-1-2 5 0 0,4 6 234 0 0,0 0-69 0 0,-2 2-60 0 0,0 0-47 0 0,0 7 8 0 0,0 9-8 0 0,-1-6-16 0 0,-1-8 3 0 0,4 11 158 0 0,2 12 225 0 0,14 65 1137 0 0,-15-57-1010 0 0,-4-24-395 0 0,0 0-38 0 0,-1 0-43 0 0,0 0-50 0 0,-2 12 88 0 0,-2-11 0 0 0,0-1 56 0 0,2-1 95 0 0,0-9-128 0 0,0 6 37 0 0,0-1-58 0 0,-1-9-119 0 0,1 1-1 0 0,-1-1 1 0 0,0 1 0 0 0,0-1-1 0 0,0 0 1 0 0,-1 3-78 0 0,1-7 119 0 0,1-1 0 0 0,0 0-34 0 0,0 0-35 0 0,0-2-10 0 0,0 1 4 0 0,0-1 65 0 0,1-17 33 0 0,0 0-41 0 0,6-21 3 0 0,-2 20-100 0 0,0 1-1 0 0,2-1 0 0 0,0 1 0 0 0,9-16-3 0 0,-4 14-50 0 0,3 1-42 0 0,-8 12 26 0 0,1-1-1 0 0,-1 1 0 0 0,1 1 1 0 0,1-1-1 0 0,0 2 1 0 0,4-3 66 0 0,15-6-123 0 0,-14 12 57 0 0,2 4 52 0 0,-12-1 13 0 0,-1 1 0 0 0,0 1 0 0 0,1-1 0 0 0,-1 0 0 0 0,0 1 0 0 0,0 0 0 0 0,0-1 0 0 0,0 1 0 0 0,0 1 0 0 0,0-1 1 0 0,1 2-18 0 0,0 1-1 0 0,0-1 0 0 0,0 1 0 0 0,0 0 1 0 0,-1 0-1 0 0,0 0 0 0 0,0 0 0 0 0,3 6 19 0 0,-1 1-42 0 0,-1 0 0 0 0,0 1-1 0 0,2 11 43 0 0,-3-5-1 0 0,0-1 34 0 0,2 34-33 0 0,-4-48 0 0 0,-1 1-2 0 0,-5 11 18 0 0,5-14 11 0 0,0-2-39 0 0,0 0-49 0 0,0 0-95 0 0,0 0-171 0 0,0 0 173 0 0,0 0-37 0 0,0 0-67 0 0,0 0 86 0 0,0 0-34 0 0,0 0-38 0 0,0 0-34 0 0,0 0-371 0 0,0 0 94 0 0,0 0-49 0 0,0 0-705 0 0,0 0-553 0 0,0 0-1053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9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86 5248 0 0,'0'0'152'0'0,"-2"0"-18"0"0,-4-1-84 0 0,0 0 1 0 0,0 0 86 0 0,-2-1 153 0 0,-10-7 500 0 0,13 6-165 0 0,0 2-84 0 0,-1 0-78 0 0,0 0-69 0 0,1 2-62 0 0,-1 0-54 0 0,0 0-46 0 0,0 1-39 0 0,-4 2 55 0 0,-13 9 295 0 0,14-8-254 0 0,-1 4 63 0 0,2 2-86 0 0,4-4-70 0 0,1 0 1 0 0,0 1-1 0 0,-3 6-196 0 0,3-6 147 0 0,1-2-37 0 0,1 1 0 0 0,0-1 0 0 0,0 0 0 0 0,0 0 0 0 0,1 4-110 0 0,-2 12 210 0 0,-1-5-8 0 0,2 0 0 0 0,0 0 0 0 0,1 12-202 0 0,1-15 155 0 0,1 0 0 0 0,2 12-155 0 0,0-11 85 0 0,0 0 0 0 0,1 0 1 0 0,3 5-86 0 0,-5-13 32 0 0,0 0 1 0 0,1 0-1 0 0,0-1 1 0 0,0 0-1 0 0,0 0 1 0 0,1 0-1 0 0,0 0 1 0 0,2 1-33 0 0,-5-5 13 0 0,0-1 0 0 0,0 1 0 0 0,0-1 0 0 0,0 1 0 0 0,0-1 0 0 0,0 0 0 0 0,0 0 0 0 0,0 0 0 0 0,0 0 0 0 0,1-1 0 0 0,-1 1 0 0 0,0 0 1 0 0,1-1-1 0 0,-1 0 0 0 0,0 1 0 0 0,1-1 0 0 0,-1 0 0 0 0,1 0 0 0 0,0-1-13 0 0,12-4 137 0 0,-1-5 66 0 0,-3-2 47 0 0,-1 0-64 0 0,0-1-60 0 0,-2 1-54 0 0,1-1-50 0 0,-1-1-42 0 0,-1 0-40 0 0,1-2-32 0 0,-3 4 38 0 0,2 1 45 0 0,1-6 49 0 0,-5 11-3 0 0,-1 0 0 0 0,1 0-1 0 0,-1-1 1 0 0,0 1 0 0 0,0-4-37 0 0,0-1 56 0 0,1 0-78 0 0,2-7-135 0 0,-4 14 90 0 0,-1 0 1 0 0,1 0-1 0 0,-1 0 0 0 0,0 0 1 0 0,0 0-1 0 0,0 0 67 0 0,-4-22-391 0 0,2 16 216 0 0,1-1-34 0 0,0 0-48 0 0,0 0-63 0 0,1-11-342 0 0,-3 3-10 0 0</inkml:trace>
  <inkml:trace contextRef="#ctx0" brushRef="#br0" timeOffset="402.75">318 43 6968 0 0,'3'8'68'0'0,"-1"0"69"0"0,6 14 271 0 0,-4-16-335 0 0,0 0-71 0 0,11 7 32 0 0,-11-10-34 0 0,0 1-1 0 0,-1 0 1 0 0,1-1 0 0 0,0 1 0 0 0,-1 1-1 0 0,0-1 1 0 0,0 0 0 0 0,0 1 0 0 0,2 4 53 0 0,0-1 92 0 0,0 1 69 0 0,1-1 49 0 0,9 16 567 0 0,-10-16-595 0 0,-1 0-54 0 0,0 1 157 0 0,0-1-37 0 0,4 8 214 0 0,14 30 691 0 0,-18-36-921 0 0,-1 1 34 0 0,-2-8-190 0 0,0 0 0 0 0,0-1 0 0 0,0 1 1 0 0,1 0-1 0 0,-1 0 0 0 0,1-1 0 0 0,-1 1 0 0 0,1 0 1 0 0,1 0-130 0 0,-1-1 309 0 0,-2-2-28 0 0,0 0-83 0 0,0 2-33 0 0,0 4 81 0 0,0 3-62 0 0,0 1-17 0 0,0-9-117 0 0,0 0 96 0 0,0-1 12 0 0,-1-1-25 0 0,0 0-56 0 0,-4-5 33 0 0,3-1 22 0 0,1 0-32 0 0,2-8 32 0 0,-1-4-16 0 0,-4-9 3 0 0,2 21-104 0 0,1 1 0 0 0,0-1 1 0 0,0 0-1 0 0,0 0 0 0 0,1 0 0 0 0,0 0 1 0 0,1 0-1 0 0,1-6-15 0 0,3-9 11 0 0,1 1 0 0 0,8-15-11 0 0,5-1-15 0 0,-15 30-3 0 0,1 1 0 0 0,0-1 0 0 0,0 1-1 0 0,1 0 20 0 0,12-14-43 0 0,10-8-86 0 0,-7 14 113 0 0,8 4 22 0 0,-25 9-11 0 0,0 1 0 0 0,0-1 0 0 0,0 1 0 0 0,0 0 0 0 0,0 0 0 0 0,0 0 0 0 0,0 0 0 0 0,0 1 0 0 0,0 0 0 0 0,0 0 0 0 0,0 0 0 0 0,0 0 0 0 0,-1 0 0 0 0,1 1 0 0 0,0 0 0 0 0,-1 0 0 0 0,2 1 4 0 0,-1 0 0 0 0,0 0-1 0 0,0 0 1 0 0,0 0-1 0 0,0 1 1 0 0,2 2-1 0 0,16 25-8 0 0,-6 0 49 0 0,11 36 147 0 0,-21-49-125 0 0,4 8 26 0 0,-6-20-57 0 0,-1 2 0 0 0,-1-1-1 0 0,1 0 1 0 0,-1 0 0 0 0,0 1-1 0 0,0 5-30 0 0,-1 2 58 0 0,1-1-1 0 0,0 1 0 0 0,1-1 1 0 0,1 1-58 0 0,-1-5 34 0 0,-2 0 0 0 0,1 1 0 0 0,-2-1 0 0 0,1 0 0 0 0,-1 0 0 0 0,-1 6-34 0 0,0 8 41 0 0,0-13-20 0 0,0-5-41 0 0,0 2-59 0 0,0-1-80 0 0,1-5-15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8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93 9184 0 0,'0'2'208'0'0,"-1"8"-64"0"0,2 13 317 0 0,0-15-355 0 0,2 1-65 0 0,1 2 19 0 0,-1 0 111 0 0,0 0 95 0 0,0 0 80 0 0,0 3 133 0 0,1-1 63 0 0,9 24 1211 0 0,-4-19-952 0 0,-3-10-455 0 0,0-1-50 0 0,4 2 3 0 0,-4-4-197 0 0,-1-1-35 0 0,8 3 548 0 0,0-1-52 0 0,-1-1-46 0 0,0-1-40 0 0,3-1 50 0 0,0-2-38 0 0,-6-1-154 0 0,0 0 1 0 0,0-1-1 0 0,0 0 0 0 0,5-2-335 0 0,23-8 697 0 0,-12-3-303 0 0,-11 4-205 0 0,-2-3-60 0 0,-5 0-72 0 0,-4-3-86 0 0,-3 12 42 0 0,0 0 1 0 0,1 0-1 0 0,0-1 0 0 0,0 1 0 0 0,0 0 1 0 0,0 0-1 0 0,0 0 0 0 0,1 0 0 0 0,1-2-13 0 0,-1 1 21 0 0,-1 1-15 0 0,0 0 0 0 0,0 0 1 0 0,-1 0-1 0 0,1 0 0 0 0,-1 0 0 0 0,0 0 0 0 0,0 0 1 0 0,-1 0-1 0 0,1 0 0 0 0,-1 0 0 0 0,0 0 1 0 0,0-1-7 0 0,0 0 9 0 0,0-1 1 0 0,0 0 0 0 0,1 0 0 0 0,0 0 0 0 0,0-4-10 0 0,1 1-76 0 0,-3-14 41 0 0,0 13-25 0 0,1 0-83 0 0,0 6 28 0 0,0-1-36 0 0,-1-2-159 0 0,1 0-112 0 0,1 6 251 0 0,-1 0 33 0 0,1-1-57 0 0,0-4-161 0 0,0 5 238 0 0,0 0-48 0 0,0-1-66 0 0,0 1-80 0 0,0 0-95 0 0,0-1-110 0 0,0 1 137 0 0,0 1-52 0 0,0-1-54 0 0,0 0-59 0 0,0 0-62 0 0,0 0-66 0 0,0 0-69 0 0,0 0-73 0 0,0-2-1435 0 0,0-1-1254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8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0 6896 0 0,'0'0'200'0'0,"-1"1"-8"0"0,-7 4 548 0 0,3 2-74 0 0,1 2-69 0 0,2 1-63 0 0,1 0-57 0 0,1 1-52 0 0,0 0-44 0 0,1-1-41 0 0,0 9 237 0 0,0-4-302 0 0,11 22 274 0 0,-7-22-273 0 0,1 2 102 0 0,0 0-72 0 0,-1 0-61 0 0,0-1-50 0 0,5 14 60 0 0,9 43 162 0 0,-12-49-220 0 0,4 36 373 0 0,-8-39-392 0 0,1 8 133 0 0,-2 1 0 0 0,0 5-311 0 0,-2-1 168 0 0,-1 66 330 0 0,-2-36-197 0 0,3-35-149 0 0,0-23-115 0 0,0-1 0 0 0,0 1 0 0 0,0-1 0 0 0,-1 1 0 0 0,0 0-37 0 0,-3 9 110 0 0,-2 2 42 0 0,4-14-245 0 0,1 0 48 0 0,-1-1 50 0 0,0 0 59 0 0,-2-3 124 0 0,1-1-115 0 0,2 0-85 0 0,-1 0-66 0 0,1-1-83 0 0,-1 1-100 0 0,1-1-118 0 0,1 2 141 0 0,-1-1-36 0 0,1 1-39 0 0,-1 0-39 0 0,1-1-43 0 0,-1 1-44 0 0,1 0-138 0 0,-1 0-68 0 0,1 0-71 0 0,-1 0-76 0 0,0-4-1322 0 0,-2-3-1197 0 0,3 8 3306 0 0</inkml:trace>
  <inkml:trace contextRef="#ctx0" brushRef="#br0" timeOffset="410.15">0 452 7856 0 0,'0'0'174'0'0,"0"0"29"0"0,0 0 13 0 0,1 0-67 0 0,0-1-1 0 0,1 1 72 0 0,-1-1-64 0 0,2 1-26 0 0,1-1 11 0 0,0 1 25 0 0,-2 0 10 0 0,1-1 36 0 0,-1 1 76 0 0,0-1 24 0 0,0 0 76 0 0,0 0 86 0 0,0-1 95 0 0,3-1-399 0 0,1 0-37 0 0,1 1-10 0 0,5-2 19 0 0,7-1 94 0 0,-1-2 113 0 0,1 1-48 0 0,-1 0-45 0 0,1 1-41 0 0,0 0-36 0 0,0 1-34 0 0,19-3 61 0 0,-8 2-106 0 0,1 1-42 0 0,61-5 23 0 0,-79 8-65 0 0,0 0-16 0 0,0 0 0 0 0,0 1 0 0 0,0 0 0 0 0,0 1 0 0 0,4 2 0 0 0,-11-2 0 0 0,0 0 0 0 0,0 1 0 0 0,1 0 0 0 0,-1 0 0 0 0,0 1 0 0 0,-1 0 0 0 0,1 0 0 0 0,0 0 0 0 0,-1 1 0 0 0,0-1 0 0 0,4 5 0 0 0,-1-1 9 0 0,-1 0 0 0 0,0 1 1 0 0,0 0-1 0 0,-1 0 0 0 0,0 1 1 0 0,2 3-10 0 0,3 11-21 0 0,-2 2-32 0 0,-5-13 6 0 0,2 7 12 0 0,-4-12 32 0 0,0 0-1 0 0,-1 0 1 0 0,0 0 0 0 0,-1 0 0 0 0,1 5 3 0 0,1 16-59 0 0,-1 8 58 0 0,-7-3-46 0 0,6-31-134 0 0,-1 0 61 0 0,0-1 37 0 0,0 1 29 0 0,0-1 8 0 0,0 1-23 0 0,-3 9-251 0 0</inkml:trace>
  <inkml:trace contextRef="#ctx0" brushRef="#br0" timeOffset="692.07">505 208 6048 0 0,'0'0'133'0'0,"0"0"23"0"0,0 0 11 0 0,0 0-129 0 0,0 0-77 0 0,0 0-67 0 0,0 0-90 0 0,0 0-105 0 0,0 0-91 0 0,0 0-166 0 0,0 0-376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6:44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5696 0 0,'0'0'132'0'0,"0"0"17"0"0,0 0 10 0 0,0 0 15 0 0,0 1-65 0 0,0 0-39 0 0,0 3 35 0 0,0-1-35 0 0,0 2 400 0 0,0 2-100 0 0,1-1-84 0 0,0 1-69 0 0,1 5 51 0 0,1 8 45 0 0,-2-12-143 0 0,4 13 258 0 0,-2-3-103 0 0,2 10 117 0 0,7 51 318 0 0,4-2-84 0 0,10 59 407 0 0,-21-108-862 0 0,3 12 23 0 0,4 22 96 0 0,-5-22-80 0 0,-3-23-46 0 0,-1-1 0 0 0,0 11-214 0 0,13 94 771 0 0,-12-95-614 0 0,0 22 132 0 0,-4-40-239 0 0,1 12 80 0 0,2-7-79 0 0,-2-11-77 0 0,-1-1 37 0 0,0 1 38 0 0,-1 1 70 0 0,-2-2 91 0 0,2-3-154 0 0,-2-3-17 0 0,-1 2-93 0 0,0-1-61 0 0,-1-3-110 0 0,5 5 228 0 0,-1 0-69 0 0,1 1-69 0 0,0-1-70 0 0,-1 0-68 0 0,1 0-69 0 0,0 1-68 0 0,-1-1-67 0 0,1 0-67 0 0,-1 1-66 0 0,1-1-67 0 0,-1 0-64 0 0,0-1-1105 0 0,-1-2-1044 0 0</inkml:trace>
  <inkml:trace contextRef="#ctx0" brushRef="#br0" timeOffset="599.11">50 76 5456 0 0,'0'0'158'0'0,"2"-1"-4"0"0,2-2-222 0 0,1 0 41 0 0,-1 0 37 0 0,1 0 34 0 0,0-1 44 0 0,0 0 36 0 0,6-3 221 0 0,2-1 204 0 0,-2 2-68 0 0,-1 1 38 0 0,8-2 219 0 0,1 1-92 0 0,-5 2-262 0 0,-2 0-89 0 0,0 0-5 0 0,0 2-86 0 0,3 0-43 0 0,8 4-10 0 0,-1 4 5 0 0,-9 0 14 0 0,-3 1 43 0 0,-2 2 90 0 0,5 6-144 0 0,-1 1-82 0 0,1 3-59 0 0,-8-10-32 0 0,1 0-1 0 0,-1 1 1 0 0,3 9 14 0 0,-3-1 21 0 0,-1-3-21 0 0,0 0 0 0 0,-2 0 0 0 0,0 0 0 0 0,0 11 0 0 0,-3-10-5 0 0,0-1 1 0 0,0 0 0 0 0,-2 4 4 0 0,0-6 16 0 0,0 0 0 0 0,-1 0 0 0 0,-4 8-16 0 0,3-8 43 0 0,-1-1-1 0 0,0-1 1 0 0,-6 9-43 0 0,3-8 76 0 0,0 0 0 0 0,-1-1 1 0 0,-4 4-77 0 0,5-7 35 0 0,4-1 2 0 0,-1-1 1 0 0,-1 0-1 0 0,1 0 1 0 0,-1-1 0 0 0,0 0-1 0 0,0 0 1 0 0,0-1-1 0 0,-1 0 1 0 0,-4 2-38 0 0,3-3 5 0 0,-11 5 53 0 0,9-4 15 0 0,1 1 0 0 0,-1 0 1 0 0,-3 3-74 0 0,13-7 14 0 0,0-1 1 0 0,0 1 0 0 0,0-1 0 0 0,0 1-1 0 0,-1-1 1 0 0,1 1 0 0 0,0-1 0 0 0,0 0-1 0 0,-1 0 1 0 0,1 1 0 0 0,0-1 0 0 0,-1 0-1 0 0,1 0 1 0 0,0 0 0 0 0,0 0 0 0 0,-2-1-15 0 0,-3 1 100 0 0,5 0-31 0 0,1 0 22 0 0,0 0 1 0 0,4 3-15 0 0,5 1-76 0 0,-8-4 9 0 0,4 2 7 0 0,31 13 148 0 0,-2 1 0 0 0,12 9-165 0 0,-32-17 90 0 0,-1 1 1 0 0,5 6-91 0 0,7 2 138 0 0,13 4 20 0 0,-9-5-24 0 0,-10-4-14 0 0,34 22 213 0 0,1 0 37 0 0,19 11 182 0 0,-3 4 44 0 0,-57-41-514 0 0,-11-7-74 0 0,0 0 0 0 0,0 0 0 0 0,0 0 0 0 0,0 1 0 0 0,-1-1 0 0 0,1 0 0 0 0,0 1 0 0 0,-1-1 0 0 0,1 1 0 0 0,0 1-8 0 0,15 16 137 0 0,-8-11-140 0 0,-5-3-50 0 0,0 0-48 0 0,1 0-114 0 0,3-4-29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1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0 173 5696 0 0,'2'0'166'0'0,"8"2"-209"0"0,0 0 42 0 0,0-1 39 0 0,0-1 38 0 0,11-1 177 0 0,0-1 118 0 0,-3-1-2 0 0,-1 0 53 0 0,8-3 286 0 0,0 0 61 0 0,-10 3-279 0 0,22-7 257 0 0,-1-3 64 0 0,-2-3 82 0 0,-1-5 102 0 0,-31 20-949 0 0,0 0 0 0 0,-1-1 0 0 0,1 1 1 0 0,-1-1-1 0 0,1 1 0 0 0,-1-1 0 0 0,0 0 1 0 0,1 0-1 0 0,-1 1 0 0 0,0-1 1 0 0,0 0-1 0 0,0-2-46 0 0,2-14 319 0 0,-6 8-168 0 0,-2 0-53 0 0,-3 3-66 0 0,-3 2-79 0 0,0 1 12 0 0,2 0 57 0 0,6 3 11 0 0,-1-1 1 0 0,0 1-1 0 0,1-1 1 0 0,-1 1-1 0 0,0 1 1 0 0,-1-1-34 0 0,-22-2 18 0 0,18 2-25 0 0,1 1-1 0 0,-1 0 1 0 0,-6 1 7 0 0,12-1-3 0 0,-1 0 0 0 0,1 1 0 0 0,-1 0 0 0 0,1 0 0 0 0,0 0 0 0 0,-1 0 0 0 0,1 0 0 0 0,0 1 1 0 0,0 0-1 0 0,0-1 0 0 0,0 1 0 0 0,0 0 0 0 0,0 0 0 0 0,1 1 0 0 0,-1-1 0 0 0,1 1 0 0 0,-1-1 1 0 0,1 1 2 0 0,-3 3 4 0 0,1-1 0 0 0,0 1 0 0 0,1 0 0 0 0,-1 0 0 0 0,1 0 1 0 0,1 0-1 0 0,-1 1 0 0 0,1 0 0 0 0,0-1 0 0 0,0 1 1 0 0,1 0-1 0 0,0 0 0 0 0,0-1 0 0 0,1 1 0 0 0,0 0 0 0 0,0 0 1 0 0,0 0-1 0 0,1 0 0 0 0,0 0 0 0 0,0 0 0 0 0,1-1 1 0 0,1 5-5 0 0,0-3 25 0 0,1 0 0 0 0,0 0 0 0 0,4 5-25 0 0,-4-7 37 0 0,0 0-1 0 0,1-1 1 0 0,0 1 0 0 0,1 1-37 0 0,0-3 42 0 0,-1 1 0 0 0,1-1 0 0 0,0 0 0 0 0,0 0 0 0 0,0 0 0 0 0,1-1 0 0 0,-1 0 0 0 0,1 0 0 0 0,0-1 0 0 0,0 0 0 0 0,0 0 0 0 0,0-1 0 0 0,0 0 0 0 0,0 0 0 0 0,2 0-42 0 0,-1-1-136 0 0,1 0 72 0 0,0 0 61 0 0,-1-1 50 0 0,9-1 157 0 0,24-8 459 0 0,-29 6-519 0 0,-1-1-75 0 0,-4 2-75 0 0,0 0-42 0 0,0 0-49 0 0,-1 0-54 0 0,1-1-76 0 0,0 0-77 0 0,-1 0-83 0 0,0-1-89 0 0,0 1-98 0 0,0-1-104 0 0,0 1-112 0 0,-1-1-118 0 0,-1 0-968 0 0,1-2-1070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1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7688 0 0,'0'0'166'0'0,"0"2"29"0"0,0 4-336 0 0,0 1 51 0 0,0-1 46 0 0,0 1 43 0 0,0-1 40 0 0,0 0 36 0 0,0 7 171 0 0,0 0 96 0 0,0 0 74 0 0,0 29 1142 0 0,0-24-957 0 0,0-8-344 0 0,0-1-48 0 0,0 0-55 0 0,0 1-66 0 0,0-1-75 0 0,0 0-89 0 0,0 1-97 0 0,0-1-109 0 0,0 1-117 0 0,0-6 152 0 0,0 1-34 0 0,0 0-34 0 0,0 0-36 0 0,0-1-37 0 0,0 1-38 0 0,0 1-1049 0 0,0 2-843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2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5136 0 0,'0'0'149'0'0,"0"1"-27"0"0,1 0 27 0 0,5 4 625 0 0,0 0-68 0 0,-1 0-65 0 0,1 1-60 0 0,-1-1-57 0 0,0 1-52 0 0,0 0-49 0 0,-1 1-44 0 0,2 0 21 0 0,-1 1-51 0 0,-1 0-46 0 0,1 1-39 0 0,0 1 12 0 0,0 1-34 0 0,6 22 396 0 0,-5-7-235 0 0,0 1-42 0 0,1 6 29 0 0,-1 17 141 0 0,-5-42-461 0 0,0 2 35 0 0,3 20 317 0 0,-2-19-283 0 0,-2-9-47 0 0,1-1-50 0 0,-1 2-40 0 0,2 4-62 0 0,-2-4 80 0 0,0-1 86 0 0,0-2-8 0 0,0 1 35 0 0,-1-2 42 0 0,0 1 46 0 0,1-1 52 0 0,-2-1 56 0 0,-8-19-122 0 0,2 0-76 0 0,4-6-46 0 0,4 21-72 0 0,-1-1 0 0 0,2 0 1 0 0,-1 0-1 0 0,1 0 0 0 0,0 0-13 0 0,3-19 61 0 0,-4 19-58 0 0,1 0-1 0 0,1 1 1 0 0,-1-1 0 0 0,1 0-1 0 0,0 0 1 0 0,2-3-3 0 0,22-39 65 0 0,-5 21-119 0 0,0 8-104 0 0,-10 11 29 0 0,3 0-40 0 0,-9 5-101 0 0,5-2-98 0 0,-7 4 189 0 0,0 0-58 0 0,0 0-20 0 0,0 1-65 0 0,0 0-76 0 0,0 0-87 0 0,-2 1 128 0 0,0-1-49 0 0,0 1-43 0 0,1 0-38 0 0,-1-1-140 0 0,1 1-37 0 0,2-1-1459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2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1 119 7568 0 0,'1'1'166'0'0,"13"13"49"0"0,-8-9-138 0 0,0-1 1 0 0,0 0-1 0 0,0-1 0 0 0,0 1 1 0 0,0-1-1 0 0,7 2-77 0 0,12 2 233 0 0,1-2 95 0 0,-13-4-117 0 0,0 0 39 0 0,0-2 45 0 0,0 0 51 0 0,-1 0 56 0 0,0-2 62 0 0,8-2 16 0 0,-2-2-42 0 0,1 0-40 0 0,-2-2-35 0 0,16-12 272 0 0,-2-4-95 0 0,-19 14-331 0 0,-8 8-135 0 0,0 0 1 0 0,-1 0-1 0 0,1-1 1 0 0,-1 1 0 0 0,2-4-75 0 0,1-7 124 0 0,-6-4-60 0 0,-1 17-57 0 0,1-1 0 0 0,0 1 0 0 0,-1-1 0 0 0,0 1 0 0 0,1-1 0 0 0,-1 1 0 0 0,0 0 0 0 0,0 0 0 0 0,0-1 0 0 0,0 1 0 0 0,0 0 0 0 0,0 0 0 0 0,0 0 0 0 0,0 0 0 0 0,-1 0 0 0 0,1 0 0 0 0,0 0 0 0 0,0 0 0 0 0,-1 1 0 0 0,1-1 0 0 0,-1 0 0 0 0,1 1 0 0 0,-1-1-1 0 0,1 1 1 0 0,0 0 0 0 0,-2-1-7 0 0,-1 0 17 0 0,-1 1-1 0 0,1-1 0 0 0,0 1 1 0 0,0 0-1 0 0,-1 0 0 0 0,1 0 1 0 0,0 1-1 0 0,0-1 0 0 0,-2 2-16 0 0,-2 0 30 0 0,1 0-1 0 0,-1 1 1 0 0,1 1 0 0 0,0-1-1 0 0,-5 4-29 0 0,4-2 16 0 0,-1 1-1 0 0,1 1 1 0 0,0-1-1 0 0,1 1 1 0 0,0 0-1 0 0,0 1 0 0 0,0 0-15 0 0,1 1 13 0 0,0-1-1 0 0,0 1 0 0 0,1 0 0 0 0,0 0 1 0 0,1 1-1 0 0,-1-1 0 0 0,2 1 0 0 0,0 0 0 0 0,0 0 1 0 0,1 0-1 0 0,-2 11-12 0 0,2-2 90 0 0,1-9 14 0 0,0 1 0 0 0,1-1-1 0 0,0 1 1 0 0,0 0-104 0 0,2 1 68 0 0,2 0-41 0 0,2 0-54 0 0,3 1-67 0 0,-6-9-77 0 0,1 1 35 0 0,4 3-46 0 0,1 0 107 0 0,0-1 86 0 0,0-1 57 0 0,-1-1 41 0 0,23 10 360 0 0,-18-10-303 0 0,-4-3-100 0 0,-1 1-35 0 0,0-1-43 0 0,1 0-51 0 0,-1-1-60 0 0,1 1-67 0 0,-1-1-75 0 0,1 0-84 0 0,-3-1 66 0 0,-1 1-43 0 0,1-1-46 0 0,0 1-47 0 0,-1-1-51 0 0,1 0-53 0 0,0 0-55 0 0,-1 0-57 0 0,7 0-1288 0 0,5 0-1098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3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24 4296 0 0,'0'0'125'0'0,"-2"-1"-17"0"0,-4 0-69 0 0,2 0-18 0 0,1 0 38 0 0,-4-1 161 0 0,0-1 106 0 0,0 1 72 0 0,-10-4 692 0 0,10 4-671 0 0,2 1-221 0 0,1 0-34 0 0,-1 1-40 0 0,0 0-46 0 0,-15-1 644 0 0,0 0 59 0 0,7 2-343 0 0,2 4-164 0 0,0 2-112 0 0,-9 12-74 0 0,4 2 56 0 0,13-15-92 0 0,0 0 0 0 0,0-1 0 0 0,0 1 0 0 0,1 0 1 0 0,0 0-1 0 0,0 1 0 0 0,1-1 0 0 0,0 0 0 0 0,0 1 0 0 0,0-1 1 0 0,0 5-53 0 0,0 9 132 0 0,1-15-101 0 0,0 1 1 0 0,-1-1-1 0 0,2 0 0 0 0,-1 1 0 0 0,1-1 1 0 0,-1 1-32 0 0,2 0 20 0 0,3 15 85 0 0,0-1 40 0 0,-3-14-79 0 0,1 0 0 0 0,-1-1 0 0 0,1 1 0 0 0,-1-1 0 0 0,2 1-1 0 0,-1-1 1 0 0,1 0 0 0 0,2 4-66 0 0,4 0 12 0 0,0 0 35 0 0,-7-7-17 0 0,-1 0-1 0 0,1 0 1 0 0,0-1-1 0 0,0 1 1 0 0,0-1-1 0 0,2 1-29 0 0,14 0 197 0 0,-17-2-171 0 0,0-1 0 0 0,0 1 0 0 0,0-1 1 0 0,0 0-1 0 0,0 1 0 0 0,0-1 0 0 0,0 0 0 0 0,0 0 0 0 0,0 0 0 0 0,0-1 0 0 0,0 1 0 0 0,-1 0 0 0 0,2-2-26 0 0,16-15 218 0 0,-1 1-60 0 0,-8 6-55 0 0,0-1 1 0 0,-1 0 0 0 0,8-12-104 0 0,-9 9 134 0 0,1-1 0 0 0,4-12-134 0 0,1-15 118 0 0,-7 8-80 0 0,-5-1-74 0 0,-2 35-32 0 0,0 1 25 0 0,0 0 90 0 0,4 3 39 0 0,1 9-94 0 0,-4-9 14 0 0,6 10-71 0 0,-1 1-36 0 0,10 27-302 0 0,-10-25 256 0 0,0 1 39 0 0,-1-7 68 0 0,0 1 33 0 0,3 6 85 0 0,-3-9 10 0 0,1 0 39 0 0,9 17-32 0 0,-7-10 25 0 0,-1 1 0 0 0,-1 1 0 0 0,0 0-120 0 0,1 3 77 0 0,-3-1-47 0 0,-2-5-1 0 0,1 3-13 0 0,-2-15-128 0 0,-1 0 50 0 0,-1 4-6 0 0,0-4-10 0 0,0 0-104 0 0,1-2 35 0 0,-1 1-45 0 0,1-1-16 0 0,0 1-42 0 0,0-1-53 0 0,0 0-48 0 0,-1 1-41 0 0,1-1-37 0 0,0 0-126 0 0,0 0-37 0 0,0 0-1308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9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7280 0 0,'0'0'209'0'0,"0"0"-51"0"0,0 0-9 0 0,0 0 51 0 0,0 0 168 0 0,0 0 310 0 0,0 0 24 0 0,0 0-30 0 0,0 0-134 0 0,0 0-52 0 0,0 0-8 0 0,0 0-265 0 0,0 0-47 0 0,0 0-42 0 0,0 0-35 0 0,0 1 4 0 0,-1 3-27 0 0,1-1 37 0 0,-3 15 532 0 0,2 0-92 0 0,2 1-84 0 0,2-1-74 0 0,1 1-64 0 0,2-1-54 0 0,0 1-45 0 0,0-1-35 0 0,9 29 216 0 0,-3-10 153 0 0,2 0 0 0 0,11 23-556 0 0,17 27 675 0 0,3 5-53 0 0,-25-45-361 0 0,-2 1-39 0 0,23 68 295 0 0,-16-47-215 0 0,-9-22-64 0 0,-12-34-155 0 0,9 15 168 0 0,-12-25-240 0 0,0-1 34 0 0,1 0 73 0 0,-1-2 40 0 0,-1-4 187 0 0,-1 0-166 0 0,1 1-123 0 0,0 0-35 0 0,0 1-42 0 0,0-1-50 0 0,2-40 234 0 0,-1 35-152 0 0,1 0-1 0 0,0 0 0 0 0,0 0 0 0 0,2-3-10 0 0,13-49 59 0 0,-2 9-64 0 0,-12 41-16 0 0,0 1 0 0 0,1 0-1 0 0,1 0 1 0 0,2-4 21 0 0,3-2-93 0 0,0 1 0 0 0,6-6 93 0 0,-13 16-17 0 0,0 0 0 0 0,1 0 0 0 0,-1 1 0 0 0,1 0 0 0 0,0 0 1 0 0,0 0-1 0 0,0 0 0 0 0,0 1 0 0 0,1-1 0 0 0,-1 1 0 0 0,1 0 17 0 0,-3 1-3 0 0,-1 1 0 0 0,1-1 0 0 0,-1 1-1 0 0,1 0 1 0 0,-1 0 0 0 0,1-1 0 0 0,-1 1 0 0 0,1 0-1 0 0,-1 0 1 0 0,1 1 3 0 0,29 8-122 0 0,-27-5 58 0 0,0 4 61 0 0,1 0 1 0 0,-1 0-1 0 0,-1 1 1 0 0,0-1 0 0 0,0 1-1 0 0,1 5 3 0 0,1 10 1 0 0,-1 0-1 0 0,0 0 0 0 0,-4-22 0 0 0,0 0 0 0 0,0 1 0 0 0,0-1 0 0 0,-1 0 0 0 0,1 0 0 0 0,0 0 0 0 0,-1 0 0 0 0,0 0 0 0 0,1 1 0 0 0,-1-1 0 0 0,0 0 0 0 0,0 0 0 0 0,0 0 0 0 0,0 0 0 0 0,-21 26 1 0 0,5-8 9 0 0,10-10 11 0 0,0 0 1 0 0,-1 0-1 0 0,0-1 1 0 0,-1-1-1 0 0,-7 6-21 0 0,11-10 20 0 0,0 0-1 0 0,0-1 1 0 0,0 0-1 0 0,-5 2-19 0 0,5-3-219 0 0,1-1 77 0 0,-1-1 68 0 0,0 1 57 0 0,-2-2 74 0 0,1 0 69 0 0,-15-8 452 0 0,12 3-414 0 0,6 3-136 0 0,-1 1-33 0 0,1-1-39 0 0,-1 0-44 0 0,1 0-50 0 0,0 0-55 0 0,0 0-60 0 0,0 0-66 0 0,0-1-72 0 0,0 1-76 0 0,0 0-84 0 0,1 0-87 0 0,-1 0-93 0 0,1 0-100 0 0,0 1-104 0 0,-1-1-109 0 0,2 0-190 0 0,-1 0-34 0 0,-3-6-2658 0 0,5 9 3918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8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260 490 7256 0 0,'0'0'165'0'0,"0"0"-8"0"0,-1 0-66 0 0,0 0-44 0 0,-3-1-5 0 0,1 1 2 0 0,-2-2 49 0 0,-1 0-34 0 0,-21-5 25 0 0,15 6-4 0 0,6 0 10 0 0,-1 1 46 0 0,1 1 55 0 0,0 1 67 0 0,-6 2 178 0 0,0 0-68 0 0,2 1-56 0 0,-1 1-49 0 0,-6 5 120 0 0,-22 20 334 0 0,36-28-649 0 0,-1 1 0 0 0,1 0-1 0 0,0 0 1 0 0,0 0 0 0 0,0 0 0 0 0,0 1 0 0 0,1-1 0 0 0,-1 2-68 0 0,-7 17 199 0 0,2 1-90 0 0,4-14-96 0 0,-10 39 98 0 0,10-30-98 0 0,0 0-1 0 0,2 0 0 0 0,1 1 0 0 0,0-1 1 0 0,1 0-1 0 0,3 13-12 0 0,-1-17 30 0 0,0 1 0 0 0,2-1-1 0 0,0 0-29 0 0,7 13 62 0 0,-8-22-25 0 0,1 1-1 0 0,0-1 1 0 0,0 1 0 0 0,1-1 0 0 0,0 0-37 0 0,-1-2 27 0 0,0 0-1 0 0,0 0 0 0 0,0-1 1 0 0,0 1-1 0 0,1-1 0 0 0,-1 0 1 0 0,3 1-27 0 0,-4-2 10 0 0,1-1 0 0 0,0 1 0 0 0,0-1 0 0 0,-1 0 0 0 0,1 0 0 0 0,2 0-10 0 0,-1 0 17 0 0,1 0 0 0 0,-1-1-1 0 0,0 0 1 0 0,1 0 0 0 0,-1 0 0 0 0,0-1 0 0 0,1 1 0 0 0,-1-1 0 0 0,0-1-1 0 0,1 1-16 0 0,-2-1 23 0 0,0 0 0 0 0,0 0 0 0 0,1 0-1 0 0,-1 0 1 0 0,-1-1 0 0 0,1 1 0 0 0,0-1-1 0 0,-1 0 1 0 0,1 0 0 0 0,-1-1 0 0 0,3-2-23 0 0,5-8 79 0 0,-1 1-34 0 0,-3 4-28 0 0,0-1 0 0 0,-1 0-1 0 0,2-5-16 0 0,1-6 46 0 0,-4 8-34 0 0,-2 6-4 0 0,0 0 0 0 0,-1 0 0 0 0,1 0 0 0 0,-2 0 0 0 0,1 0 0 0 0,-1-1 0 0 0,0 1 0 0 0,0-6-8 0 0,-1 6 0 0 0,0-2 8 0 0,1-1-1 0 0,-2 1 0 0 0,1 0 1 0 0,-1-1-1 0 0,-1 1 1 0 0,1 0-1 0 0,-2 0 0 0 0,1 0 1 0 0,-1 0-1 0 0,-2-4-7 0 0,-16-35 72 0 0,4 9-26 0 0,14 31-46 0 0,2 3-11 0 0,3 7-33 0 0,4 2 30 0 0,3 3 19 0 0,9 16 28 0 0,-1 3 66 0 0,-3 1 52 0 0,0 0 41 0 0,5 11 135 0 0,-2-3 87 0 0,-3 0-47 0 0,6 14 106 0 0,-10-25-264 0 0,2 13-23 0 0,-1-6-72 0 0,-10-22-72 0 0,0 0-9 0 0,1 3 25 0 0,-1-9-82 0 0,0-1-97 0 0,0 0-95 0 0,-1-1 58 0 0,0-1-40 0 0,0 0 198 0 0,0 1-241 0 0,1-1-40 0 0,-1 0-36 0 0,0 1-34 0 0,0-1-231 0 0,0 0-55 0 0,0 0-755 0 0,0 0-601 0 0,0 0-1138 0 0</inkml:trace>
  <inkml:trace contextRef="#ctx0" brushRef="#br0" timeOffset="444.85">585 1 7696 0 0,'0'0'225'0'0,"0"0"-92"0"0,0 0 34 0 0,0 0 3 0 0,0 0 127 0 0,0 2 239 0 0,0 4-103 0 0,2 0-42 0 0,2 8 293 0 0,2 10 320 0 0,-3-12-496 0 0,1 0-84 0 0,2 12 276 0 0,-3-10-362 0 0,2-1-68 0 0,3 16 194 0 0,-2 3-54 0 0,2 0-92 0 0,4 6-25 0 0,7 19 49 0 0,-3-11-60 0 0,-6-15-54 0 0,-10-29-218 0 0,33 100 704 0 0,-9-36-296 0 0,-2-6-37 0 0,-3 0-52 0 0,13 63 218 0 0,-2-3-86 0 0,-10-42-145 0 0,-4-13-26 0 0,4-2 81 0 0,-12-43-238 0 0,1 1 34 0 0,11 31 293 0 0,-19-51-443 0 0,-1 0-1 0 0,0 1 1 0 0,1-1-1 0 0,0 0 1 0 0,-1 0-1 0 0,1 0 1 0 0,0 1 0 0 0,-1-1-1 0 0,1 0 1 0 0,0 0-1 0 0,0 0 1 0 0,0 0-1 0 0,0 0 1 0 0,0 0-17 0 0,1 0 73 0 0,-2-1-3 0 0,0 0 15 0 0,0 0-16 0 0,0 0 1 0 0,0 0-28 0 0,0 0-42 0 0,0 0-40 0 0,0 0-74 0 0,0 0-134 0 0,0 0 110 0 0,0 0 49 0 0,-1-1-37 0 0,1 1-14 0 0,0 0-37 0 0,-1 0-43 0 0,1-1-48 0 0,-1 1-51 0 0,0-1-50 0 0,0 0-44 0 0,0 0-41 0 0,0 0-293 0 0,-1-1-68 0 0,0 0-52 0 0,0 0-39 0 0,0-1-339 0 0,0-1-34 0 0,-6-6-2679 0 0,8 10 3947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6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97 397 9528 0 0,'0'0'216'0'0,"0"0"32"0"0,0 0 10 0 0,0 0-107 0 0,1 2-78 0 0,0 2-49 0 0,1-1 42 0 0,1 5 164 0 0,6 12 536 0 0,-5-3-199 0 0,2 5 164 0 0,-1 0-45 0 0,0 0-61 0 0,-1 0-74 0 0,-2-7-234 0 0,-1 0-44 0 0,0 1-49 0 0,0-1-54 0 0,1 22 224 0 0,0-1-128 0 0,-3-19-181 0 0,-1 0-33 0 0,1-8-42 0 0,1-6-44 0 0,0-1-89 0 0,0 0-94 0 0,0-1 59 0 0,0-1-40 0 0,0 1-43 0 0,0-1-40 0 0,0 0-36 0 0,0 1-35 0 0,0-1-230 0 0,0 0-55 0 0,0 0-758 0 0,0 0-605 0 0,0 0-1144 0 0</inkml:trace>
  <inkml:trace contextRef="#ctx0" brushRef="#br0" timeOffset="443.47">775 102 6304 0 0,'-1'-1'141'0'0,"-8"-4"66"0"0,1 0-65 0 0,0-1-53 0 0,0 0-39 0 0,-20-14-5 0 0,15 13 2 0 0,-2 1 354 0 0,1 0 89 0 0,0 0 25 0 0,-23-12 1032 0 0,22 11-921 0 0,2 2-138 0 0,0 2-51 0 0,-1 3-52 0 0,0 2-52 0 0,1 1-53 0 0,1 2-53 0 0,0 2-53 0 0,2 1-56 0 0,0 0-38 0 0,-9 11 90 0 0,11-8-107 0 0,5-9-43 0 0,1 1 0 0 0,0 0 0 0 0,0 0 0 0 0,0 0 0 0 0,0 1 0 0 0,0-1 1 0 0,0 2-21 0 0,-3 8 44 0 0,2-1 0 0 0,0 0 0 0 0,0 1 0 0 0,0 7-44 0 0,0 28 158 0 0,7-7 13 0 0,4-1 48 0 0,-1-4 308 0 0,1 18-527 0 0,-2-11 262 0 0,-2-19-9 0 0,-1 0-35 0 0,0 0-39 0 0,-1 0-40 0 0,-1-1-42 0 0,-1 1-44 0 0,-2 0-48 0 0,0-1-48 0 0,0-3 102 0 0,2-17-44 0 0,0 0 0 0 0,0 0 0 0 0,0 1 0 0 0,-1-1 0 0 0,1 0 0 0 0,-1 0 0 0 0,0 1-15 0 0,0-2 72 0 0,1-2 7 0 0,0 0-71 0 0,0 0-100 0 0,0 0-128 0 0,0 0-12 0 0,0 0-36 0 0,0 0-732 0 0,1-2-59 0 0,3-7-11 0 0</inkml:trace>
  <inkml:trace contextRef="#ctx0" brushRef="#br0" timeOffset="866.83">1049 108 9416 0 0,'0'0'208'0'0,"0"0"33"0"0,0 0-24 0 0,0 0-94 0 0,-1-1-67 0 0,0-2-19 0 0,-1 0 11 0 0,0-2-137 0 0,-1 0 52 0 0,-1 0 48 0 0,0 1 41 0 0,-2-2 96 0 0,-2 0 70 0 0,0 1 52 0 0,0 1 38 0 0,-18-6 620 0 0,15 7-565 0 0,-1 0-30 0 0,0 1-112 0 0,-10 0 227 0 0,1 4-63 0 0,1 4-65 0 0,2 4-68 0 0,1 2-70 0 0,2 3-73 0 0,2 2-75 0 0,2 1-76 0 0,-2 10 157 0 0,2-2-38 0 0,0 14-16 0 0,5 5-42 0 0,6-29 30 0 0,0 0 0 0 0,1-1 0 0 0,0 1 0 0 0,1-1 0 0 0,1 1 0 0 0,2 3-49 0 0,11 36 168 0 0,3-2 35 0 0,0 1 50 0 0,-3 0 66 0 0,-9-26-201 0 0,3 15 14 0 0,7 26 62 0 0,-15-67-170 0 0,-1 0-8 0 0,0 3 42 0 0,-1 4 61 0 0,-1-8-413 0 0,-1-2 97 0 0,-1-2 58 0 0,-3-3-87 0 0,5 5 104 0 0,0-1 76 0 0,-1 1-64 0 0,1-1-56 0 0,-1 0-50 0 0,-2-1-288 0 0,1 0 9 0 0,-4-4-729 0 0,3 3 558 0 0,1 1 316 0 0,1 1 101 0 0,-10-6-1053 0 0</inkml:trace>
  <inkml:trace contextRef="#ctx0" brushRef="#br0" timeOffset="1148.46">183 500 9096 0 0,'0'0'200'0'0,"0"0"33"0"0,0 0 16 0 0,2 0-31 0 0,9 0-301 0 0,0-1 82 0 0,0 0 71 0 0,1 0 62 0 0,1 0 92 0 0,1-1 56 0 0,28-5 717 0 0,-24 4-575 0 0,0 0-66 0 0,-6 1-175 0 0,0 1-61 0 0,50-7 612 0 0,1-2-86 0 0,3 1-45 0 0,0 0-86 0 0,-21 4-168 0 0,-1-1-37 0 0,1-1-41 0 0,0 0-43 0 0,0 0-45 0 0,-1 0-49 0 0,1 0-51 0 0,-1-1-55 0 0,-31 6-29 0 0,-11 2-172 0 0,1-1 56 0 0,-1 1 50 0 0,0-1 44 0 0,0 1 43 0 0,1-1 42 0 0,0 1 52 0 0,2-1 98 0 0,0-1 9 0 0,-2 2-120 0 0,0-1-67 0 0,0 0-62 0 0,-1 1-52 0 0,0 0-61 0 0,0-1-70 0 0,1 1-78 0 0,-1 0-17 0 0,-1-1-66 0 0,1 1-69 0 0,0 0-76 0 0,0 0-79 0 0,0 0-85 0 0,0 0-89 0 0,0 0-95 0 0,-2 0-1110 0 0,0 0-1122 0 0</inkml:trace>
  <inkml:trace contextRef="#ctx0" brushRef="#br0" timeOffset="1414.32">22 120 9872 0 0,'0'0'222'0'0,"-2"-1"30"0"0,1-1-152 0 0,-1-2 2 0 0,-2 2-5 0 0,0-1 17 0 0,-3 0 43 0 0,6 3-163 0 0,0 0-63 0 0,1 0-63 0 0,0 0-95 0 0,0 0-110 0 0,0 0-101 0 0,0 0 56 0 0,0 0-38 0 0,0 0-503 0 0,0 0-402 0 0,0 0-764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9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6056 0 0,'0'0'176'0'0,"0"2"-4"0"0,2 1-214 0 0,-1-1 35 0 0,1 4 84 0 0,0-1 115 0 0,0 1 100 0 0,0-1 20 0 0,0-1 54 0 0,-1 1 45 0 0,1 0 37 0 0,1 4 508 0 0,3 14 1371 0 0,-5-16-1675 0 0,1 0-68 0 0,-1 0-80 0 0,1 1-116 0 0,-2-5-244 0 0,1 1-39 0 0,-1 0-40 0 0,1 0-43 0 0,0 8 565 0 0,2 12 487 0 0,0 0-98 0 0,-1-7-407 0 0,-1-1-85 0 0,0-3-156 0 0,0 1-78 0 0,0-1-90 0 0,-1-1-97 0 0,0-10 5 0 0,0 0-4 0 0,0-1-51 0 0,0 1-37 0 0,0-1-31 0 0,0 0-45 0 0,0-1-52 0 0,0 1-46 0 0,0-1-86 0 0,0 0-206 0 0,0 0-1010 0 0,0 0-61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4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56 418 7368 0 0,'0'0'165'0'0,"0"0"22"0"0,0 0 10 0 0,-1 0-16 0 0,-3 0-34 0 0,1 0 49 0 0,-3-2 212 0 0,-6-4 648 0 0,9 4-785 0 0,0 0-60 0 0,2 1-108 0 0,0 1 255 0 0,1 0-6 0 0,0 0-14 0 0,0 0-55 0 0,0 0-26 0 0,0 0-7 0 0,0 0-25 0 0,0 0-94 0 0,0-1-110 0 0,-2-1 143 0 0,1 2-153 0 0,1-1-52 0 0,-1 0-63 0 0,1 1-79 0 0,0 0-93 0 0,0 0-25 0 0,0 0-45 0 0,0 0-40 0 0,0 0-35 0 0,0 0-123 0 0,0 0-35 0 0,0 0-1280 0 0</inkml:trace>
  <inkml:trace contextRef="#ctx0" brushRef="#br0" timeOffset="735.43">22 0 5696 0 0,'0'0'166'0'0,"0"0"47"0"0,0 1-79 0 0,0 0-48 0 0,0 3 46 0 0,-1-2-46 0 0,-1 4 355 0 0,1 1-35 0 0,-3 6 306 0 0,2 1-121 0 0,-1-1-106 0 0,1 1-93 0 0,1-1-79 0 0,-1 1-66 0 0,1 0-51 0 0,0 5 10 0 0,0 24 197 0 0,1-27-224 0 0,0 1 69 0 0,0 0 80 0 0,0-4 17 0 0,1 11 56 0 0,1-1 1 0 0,1 1-402 0 0,0 0 304 0 0,-1 0 65 0 0,0-5-67 0 0,0 1-40 0 0,3 21 155 0 0,2-1-112 0 0,0-2-80 0 0,0-7-138 0 0,5 15-67 0 0,-6-25 17 0 0,-1 0 55 0 0,-2-7 15 0 0,1 1 46 0 0,-1-5-60 0 0,-2-8-71 0 0,0 0 1 0 0,0 1 0 0 0,0-1-1 0 0,-1 1 1 0 0,1-1 0 0 0,-1 1-1 0 0,0 0 1 0 0,1-1 0 0 0,-1 1 0 0 0,0 2-23 0 0,0-4-75 0 0,0-1 32 0 0,0 0 119 0 0,0 0 55 0 0,0 0 12 0 0,0 0-13 0 0,0 0-47 0 0,2-7 38 0 0,-1-10-68 0 0,-1 15-46 0 0,0-8 24 0 0,0-17-2 0 0,0-13-51 0 0,1 30-64 0 0,2 0 44 0 0,2-8-12 0 0,-4 4-69 0 0,8-18-269 0 0,-5 22 299 0 0,1 0 39 0 0,2-3 71 0 0,-4 7 44 0 0,1 0 43 0 0,0 0-239 0 0,-1 2 45 0 0,9-7 16 0 0,-5 5 75 0 0,4-1 85 0 0,-5 4-28 0 0,-1 1 1 0 0,1 0-1 0 0,0 1 0 0 0,-1-1 0 0 0,1 1-58 0 0,5-1 38 0 0,-2 1-56 0 0,-8 1 13 0 0,8-2 5 0 0,0 1 0 0 0,-1 1 0 0 0,1 0 0 0 0,0 0 0 0 0,0 0 1 0 0,-1 1-1 0 0,1 1 0 0 0,0-1 0 0 0,5 3 0 0 0,-9-2-1 0 0,0 0 0 0 0,-1 0 0 0 0,1 0 0 0 0,-1 0 0 0 0,0 1 0 0 0,1-1 0 0 0,-1 1 0 0 0,-1 0 0 0 0,1 1 0 0 0,0-1 0 0 0,-1 1-1 0 0,1-1 1 0 0,-1 1 0 0 0,0 0 0 0 0,-1 0 0 0 0,1 1 0 0 0,-1-1 0 0 0,1 1 1 0 0,4 12-164 0 0,-2 1 60 0 0,-2 1 51 0 0,-2 0 41 0 0,-1 5 38 0 0,-1-13 5 0 0,-1-1 1 0 0,1 1-1 0 0,-2 0 1 0 0,0 0-1 0 0,0-1 1 0 0,-1 0 0 0 0,-1 3-32 0 0,2-6 36 0 0,-1 0 1 0 0,0-1-1 0 0,-1 1 1 0 0,1-1-1 0 0,-1 0 1 0 0,-1 0 0 0 0,1-1-1 0 0,-1 1 1 0 0,-5 3-37 0 0,-24 15 146 0 0,-2-5-35 0 0,29-15-92 0 0,-1-1-1 0 0,0 0 1 0 0,0-1 0 0 0,0 0-1 0 0,0 0 1 0 0,0-1 0 0 0,0 0-1 0 0,-4 0-18 0 0,-42-4 57 0 0,20-2-98 0 0,33 4-67 0 0,0 1 62 0 0,-1-1 42 0 0,-3-1 55 0 0,4 1-62 0 0,-1-1-88 0 0,1 1-3 0 0,1 0-44 0 0,-1 0-76 0 0,0 0-72 0 0,1 0-81 0 0,-1 0-92 0 0,1-1-100 0 0,-1 1-110 0 0,1 0-120 0 0,0 0 352 0 0,0 0-35 0 0,-2-3-1489 0 0,-2-3-1120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3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6688 0 0,'0'0'197'0'0,"0"0"43"0"0,0 0-81 0 0,0 0-35 0 0,0 0 41 0 0,0 1-78 0 0,0 3-3 0 0,0-1-3 0 0,0 12 478 0 0,3 1-100 0 0,0 0-78 0 0,0 0-54 0 0,3 13 200 0 0,0 1-101 0 0,4 17 170 0 0,-2-3 4 0 0,-2-15-134 0 0,-2-4-14 0 0,0 0 74 0 0,-1-8-233 0 0,0-1-50 0 0,2 9 49 0 0,1 0-59 0 0,8 35 276 0 0,-11-40-297 0 0,0 0 47 0 0,-2 1 58 0 0,1 0-118 0 0,0-4-104 0 0,-1-1-48 0 0,5 39-39 0 0,-2-31 21 0 0,-2-10 21 0 0,1 0 36 0 0,-2-5-22 0 0,-2-10-40 0 0,1 0-49 0 0,-2-1-42 0 0,1-1-38 0 0,-2-1-144 0 0,1-2-228 0 0,0 2 138 0 0,-1-6-324 0 0,2 6 368 0 0,0 1-79 0 0,0-1-111 0 0,1 2 191 0 0,-1 0-40 0 0,0 0-8 0 0,1 0-38 0 0,-2-1-478 0 0,0-1-306 0 0,-1-3-729 0 0</inkml:trace>
  <inkml:trace contextRef="#ctx0" brushRef="#br0" timeOffset="441.51">42 167 7312 0 0,'0'-1'140'0'0,"0"1"-58"0"0,4-7 48 0 0,2 1 72 0 0,0-1-75 0 0,0 0-60 0 0,0 0-43 0 0,15-15-48 0 0,-12 12 66 0 0,1 1 101 0 0,-5 5-18 0 0,0 0 42 0 0,29-20 777 0 0,0 3-35 0 0,1 5-42 0 0,3 3-47 0 0,-18 10-526 0 0,1 3-65 0 0,0 3-58 0 0,0 3-53 0 0,-1 2-46 0 0,-1 2-39 0 0,-11-6-42 0 0,-1 1 1 0 0,0 1-1 0 0,4 3 9 0 0,-4-4 0 0 0,-1 1 1 0 0,-1 0-1 0 0,1 0 1 0 0,-1 1-1 0 0,0 0 1 0 0,0-1-1 0 0,-1 2 1 0 0,0-1-1 0 0,0 0 1 0 0,1 6-1 0 0,1 8 36 0 0,-1 1 35 0 0,-3 3 132 0 0,-1-16-68 0 0,-1 0 0 0 0,-1 0-1 0 0,0 6-134 0 0,-4 5 191 0 0,-3-1-41 0 0,0-9-85 0 0,-2-1-38 0 0,-1-1-4 0 0,-40 27 211 0 0,26-22-187 0 0,2-1-29 0 0,12-5 12 0 0,0 1 0 0 0,0 0-1 0 0,0 1 1 0 0,1 0 0 0 0,1 0 0 0 0,-9 10-30 0 0,16-17 9 0 0,0 2-4 0 0,-1 4 62 0 0,2-3 39 0 0,2 0-39 0 0,11 16 103 0 0,-9-18-148 0 0,0-1-1 0 0,0 1 1 0 0,0-1 0 0 0,0 0-1 0 0,0 0 1 0 0,0 0 0 0 0,3 1-22 0 0,16 8 140 0 0,-13-7-52 0 0,7 3 112 0 0,1 1-64 0 0,0-1-53 0 0,0 1-38 0 0,50 22 13 0 0,-39-17 49 0 0,8 5 125 0 0,20 5-50 0 0,9 4-9 0 0,-44-17-80 0 0,0 1 36 0 0,3 1-49 0 0,-17-10-71 0 0,-3-1-60 0 0,1 2-76 0 0,-3-2-321 0 0,-1-1 72 0 0,0 1 63 0 0,1-1 54 0 0,-1 0 6 0 0,1 0 48 0 0,3 0-292 0 0,-2-1 166 0 0,-2 1 119 0 0,0 0-46 0 0,11 0-940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10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1 304 5520 0 0,'0'0'158'0'0,"0"1"-4"0"0,1 1-175 0 0,0 0 34 0 0,0 2 100 0 0,0 2 145 0 0,0-1 0 0 0,1-1 35 0 0,1 11 597 0 0,-2-11-643 0 0,0 1-54 0 0,3 9 301 0 0,-1 1-73 0 0,0 0-63 0 0,-1 1-52 0 0,0 0-33 0 0,1 0-33 0 0,2 7 21 0 0,0 0 55 0 0,16 52 846 0 0,-10-44-727 0 0,-5-20-261 0 0,6 8 131 0 0,-12-18-277 0 0,2 0-1 0 0,-1 1 1 0 0,0-1 0 0 0,0 0-1 0 0,0 0 1 0 0,1 1-1 0 0,-1-1 1 0 0,0 0-1 0 0,1 0 1 0 0,-1 0-1 0 0,1-1 1 0 0,-1 1 0 0 0,1 0-1 0 0,0-1 1 0 0,-1 1-1 0 0,1-1 1 0 0,0 1-1 0 0,-1-1 1 0 0,1 0-28 0 0,2 0 77 0 0,-1 0 1 0 0,1 0-1 0 0,-1-1 1 0 0,1 1-1 0 0,-1-1 1 0 0,0 0-1 0 0,2-1-77 0 0,6-3 194 0 0,1-4-71 0 0,-7 4-112 0 0,0-1-42 0 0,7-10 83 0 0,0-2 1 0 0,-1 1-1 0 0,0-1 1 0 0,2-10-53 0 0,-8 17 8 0 0,-1 0 0 0 0,-1 0 0 0 0,1-2-8 0 0,4-7 48 0 0,-2 4-38 0 0,-4 4 27 0 0,-1 13-78 0 0,4 0 29 0 0,-2 1 0 0 0,13 14-70 0 0,5 16 89 0 0,-13-18-12 0 0,-2-5 4 0 0,0 0 1 0 0,1 0 0 0 0,0 0 0 0 0,1-1 0 0 0,-1 0 0 0 0,2-1 0 0 0,-1 1-1 0 0,1-2 1 0 0,0 1 0 0 0,1-1 0 0 0,-1-1 0 0 0,4 2 0 0 0,17 4 33 0 0,1-5 36 0 0,-9-6 91 0 0,-1-3 44 0 0,-16 1-122 0 0,1 0 1 0 0,-1 0 0 0 0,1 0 0 0 0,-1-1-1 0 0,0 1 1 0 0,0-2 0 0 0,0 1 0 0 0,0 0-1 0 0,1-2-82 0 0,20-22 440 0 0,-12 7-195 0 0,-5 2-87 0 0,-2-1-58 0 0,-6 17-88 0 0,0 0 0 0 0,-1 0 0 0 0,1 0 0 0 0,-1 0 0 0 0,0-1-1 0 0,0 1 1 0 0,0 0 0 0 0,0 0 0 0 0,0-1 0 0 0,0 1-1 0 0,0 0 1 0 0,-1 0 0 0 0,1-1 0 0 0,-1 1 0 0 0,1 0 0 0 0,-1 0-1 0 0,0 0 1 0 0,0 0 0 0 0,0 0 0 0 0,0 0 0 0 0,-1-1-12 0 0,-14-15 88 0 0,-4 2-36 0 0,-8-8-65 0 0,26 21-48 0 0,-2-3-24 0 0,2 3 16 0 0,1 1-26 0 0,0 0-47 0 0,0 0-56 0 0,0 0-67 0 0,0 0-16 0 0,1 0-61 0 0,-1 0-67 0 0,0 1-73 0 0,1-1-79 0 0,-1 1-87 0 0,1-1-91 0 0,-1 1-99 0 0,1-3-1120 0 0,0 0-1108 0 0</inkml:trace>
  <inkml:trace contextRef="#ctx0" brushRef="#br0" timeOffset="452.94">808 1 6016 0 0,'0'0'133'0'0,"0"0"23"0"0,0 0 11 0 0,1 1-27 0 0,4 8-170 0 0,0 1 40 0 0,0 0 43 0 0,0 0 49 0 0,0 0 39 0 0,0-1 47 0 0,0 0 52 0 0,0 0 54 0 0,5 9 268 0 0,0 1-71 0 0,-1 0-53 0 0,0-1-38 0 0,21 41 815 0 0,-4-8-55 0 0,-3 1-105 0 0,-12-26-574 0 0,-1 1-38 0 0,-1 0-39 0 0,-1 1-43 0 0,-6-20-272 0 0,9 30 420 0 0,-8-22-326 0 0,5 15 114 0 0,-6-25-205 0 0,0 1 0 0 0,0-1 0 0 0,-1 1 0 0 0,0 0 0 0 0,0 6-92 0 0,-1-7 37 0 0,0-2 67 0 0,-1 0 82 0 0,0-2 145 0 0,-1-3-43 0 0,-1-1-178 0 0,1-2-98 0 0,-1 0-95 0 0,2 1 93 0 0,0 1-1 0 0,0-1 0 0 0,0 0 0 0 0,0 0 0 0 0,0 0 0 0 0,1 0 0 0 0,-1 0 0 0 0,1 0 0 0 0,0 0 0 0 0,0 1 0 0 0,0-1 0 0 0,0-1-9 0 0,1-4 23 0 0,0 0-1 0 0,0 0 0 0 0,3-7-22 0 0,-3 9 5 0 0,1 1 0 0 0,1-1 0 0 0,-1 1-1 0 0,1 0 1 0 0,0 0 0 0 0,1 0-1 0 0,-1 0 1 0 0,1 0 0 0 0,0 0-1 0 0,0 1 1 0 0,0 0 0 0 0,2-1-5 0 0,-3 2-1 0 0,1 0-1 0 0,0 1 1 0 0,-1 0 0 0 0,1-1 0 0 0,0 2 0 0 0,0-1 0 0 0,0 0 0 0 0,1 1 1 0 0,-2 0-5 0 0,0 0 0 0 0,0 1 0 0 0,0-1 0 0 0,0 1 0 0 0,0 0 0 0 0,0-1 0 0 0,1 2 0 0 0,-1-1 0 0 0,0 0-1 0 0,0 1 1 0 0,1 0 5 0 0,-1-1-10 0 0,0 1 0 0 0,0 0 0 0 0,0 1 0 0 0,0-1 0 0 0,0 1-1 0 0,0-1 1 0 0,-1 1 0 0 0,1 0 0 0 0,2 1 10 0 0,-2 0-7 0 0,0 0 0 0 0,0 1 1 0 0,0-1-1 0 0,-1 0 0 0 0,1 1 1 0 0,1 3 6 0 0,1 5-10 0 0,1 0 1 0 0,-2 1 0 0 0,1-1-1 0 0,-1 5 10 0 0,4 8-39 0 0,-4-10 39 0 0,-1-1 0 0 0,1 8 0 0 0,1 4 0 0 0,-1 30 0 0 0,-1-47-30 0 0,-2-8-130 0 0,-1-1-60 0 0,0 0 103 0 0,0 0-58 0 0,0 0-79 0 0,0 0 79 0 0,0 0-37 0 0,0 0-42 0 0,0 0-37 0 0,0 0-394 0 0,0 0 95 0 0,0 0-52 0 0,0 0-756 0 0,0 0-595 0 0,0 0-1130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3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0 127 8464 0 0,'0'0'190'0'0,"0"0"28"0"0,0 0 10 0 0,2 0-26 0 0,6 0-256 0 0,0 0 96 0 0,0 0 85 0 0,0 0 76 0 0,-1-1 20 0 0,0 1 40 0 0,7-2 363 0 0,-1 0 79 0 0,19-4 1046 0 0,-23 4-1250 0 0,1-1-44 0 0,-1-1-53 0 0,1 1-80 0 0,-1-1-96 0 0,1-1-114 0 0,-1 1 199 0 0,2-1 2 0 0,-1-1-44 0 0,-2-2-51 0 0,-2-4-54 0 0,-4 10-153 0 0,-1 0 1 0 0,-1-1 0 0 0,1 1-1 0 0,0-1 1 0 0,0 1-1 0 0,-1-1 1 0 0,0 0 0 0 0,1 1-1 0 0,-1-1-13 0 0,0 2 5 0 0,0 0 0 0 0,-1 0 0 0 0,1 0 0 0 0,0-1 0 0 0,0 1 0 0 0,-1 0 0 0 0,1 0 0 0 0,-1 0 0 0 0,1 0-1 0 0,-1 0 1 0 0,0 0 0 0 0,1 0 0 0 0,-1 0 0 0 0,0 0 0 0 0,1 1 0 0 0,-1-1 0 0 0,0 0 0 0 0,0 0 0 0 0,0 1 0 0 0,0-1 0 0 0,0 0-1 0 0,-1 0-4 0 0,-8-5 70 0 0,3 3-84 0 0,-1 0-34 0 0,7 3 41 0 0,1 0 0 0 0,-1 0 0 0 0,0 0 0 0 0,0 0 0 0 0,1 0 0 0 0,-1 0 1 0 0,0 0-1 0 0,0 0 0 0 0,1 0 0 0 0,-1 1 0 0 0,0-1 0 0 0,1 0 0 0 0,-1 0 0 0 0,0 1 0 0 0,1-1 0 0 0,-1 0 0 0 0,0 1 0 0 0,1-1 7 0 0,-8 10-43 0 0,-5 8-24 0 0,11-16 60 0 0,1-1-1 0 0,-1 1 1 0 0,0 0 0 0 0,1 0-1 0 0,0 0 1 0 0,0 1 0 0 0,-1-1 0 0 0,1 0-1 0 0,0 0 1 0 0,1 1 0 0 0,-1-1 0 0 0,0 0-1 0 0,1 1 1 0 0,-1 1 7 0 0,-18 62-141 0 0,19-65 138 0 0,-2 22-42 0 0,1-16 44 0 0,0 0 0 0 0,1 0 0 0 0,1 0 0 0 0,-1 0 0 0 0,1 0 1 0 0,1 3 0 0 0,2 13 0 0 0,-4-17 0 0 0,1-1 0 0 0,0 0 0 0 0,0 0 0 0 0,0 0 0 0 0,1 0 0 0 0,0 0 0 0 0,2 4 0 0 0,-2-5 0 0 0,0 0 0 0 0,1-1 0 0 0,-1 1 0 0 0,1-1 0 0 0,-1 1 0 0 0,1-1 0 0 0,0 0 0 0 0,0 0 0 0 0,1 0 1 0 0,-1-1-1 0 0,1 1 0 0 0,-1-1 0 0 0,1 0 0 0 0,0 1 0 0 0,0-2 0 0 0,-1 1 0 0 0,2 0 0 0 0,-1-1 1 0 0,0 0-1 0 0,0 0 0 0 0,4 0 0 0 0,13-1-43 0 0,2-4-44 0 0,-16 2-84 0 0,0 0 82 0 0,15-6 11 0 0,-12 4-26 0 0,-5 2-27 0 0,1 0-71 0 0,-1 0-32 0 0,0 0-70 0 0,0-1-79 0 0,-1 1-90 0 0,1 0-97 0 0,0 0-108 0 0,0 0-116 0 0,0 0-127 0 0,6-3-918 0 0,6-4-1038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3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6 8840 0 0,'-1'0'203'0'0,"0"0"-70"0"0,-2-1-40 0 0,-5 0 54 0 0,6 1-65 0 0,-11-3-64 0 0,1 2 90 0 0,4 1 21 0 0,0 2 33 0 0,-7 2 236 0 0,11-2-250 0 0,0 0-1 0 0,0 0 1 0 0,1 1-1 0 0,-1-1 1 0 0,1 1-1 0 0,-3 2-147 0 0,-3 4 260 0 0,1 1-46 0 0,-2 2-11 0 0,2 1 63 0 0,2 0 21 0 0,-17 41 948 0 0,21-47-1092 0 0,-4 14 276 0 0,2 1-48 0 0,2-6-127 0 0,1-7-75 0 0,0 0 1 0 0,0 0-1 0 0,1 0 1 0 0,0 1-170 0 0,3 20 408 0 0,3-6-137 0 0,3-1-94 0 0,-4-10-90 0 0,6 10 114 0 0,-11-22-190 0 0,1 0 1 0 0,0 0-1 0 0,-1 0 1 0 0,1-1-1 0 0,0 1 1 0 0,0 0-1 0 0,-1-1 1 0 0,1 1 0 0 0,0 0-1 0 0,0-1 1 0 0,0 1-1 0 0,0-1 1 0 0,0 0-1 0 0,0 1 1 0 0,0-1-1 0 0,0 0 1 0 0,0 1-1 0 0,0-1 1 0 0,0 0-1 0 0,0 0 1 0 0,0 0-1 0 0,0 0-11 0 0,6-1 198 0 0,0-2-39 0 0,5-7 64 0 0,7-16 31 0 0,-11 15-124 0 0,7-12 58 0 0,-3 0-61 0 0,-1-2-51 0 0,-3 0-40 0 0,3-15-63 0 0,2-24 27 0 0,-10 46 0 0 0,6-19-228 0 0,-5 23 99 0 0,-1 0-76 0 0,0 6 0 0 0,2 1-17 0 0,0-1-59 0 0,-5 7 163 0 0,0 1 44 0 0,0 0 8 0 0,1 2 5 0 0,3 6 42 0 0,0-2-12 0 0,0 1 0 0 0,-1-1 0 0 0,0 1 0 0 0,0 0 0 0 0,-1-1 0 0 0,1 4 31 0 0,7 42-98 0 0,-1-8 46 0 0,-6-28 92 0 0,0 0-1 0 0,-1 13-39 0 0,3 13 124 0 0,10 59 207 0 0,-2 0-98 0 0,-13-98-229 0 0,1 12 32 0 0,-1-12-26 0 0,0 1 0 0 0,0 0 0 0 0,1-1 0 0 0,0 1 1 0 0,-1-1-1 0 0,1 1 0 0 0,0 0-10 0 0,1-1 9 0 0,1 2-4 0 0,-3 4 55 0 0,0-8-47 0 0,0 0-82 0 0,0-1-100 0 0,0 0-222 0 0,0 0-390 0 0,0 0 445 0 0,0 0 180 0 0,0 0-36 0 0,0 0-3 0 0,0 0-37 0 0,0 0-42 0 0,0 0-47 0 0,0 0-52 0 0,0 0-47 0 0,0 0-43 0 0,0 0-36 0 0,0 0-142 0 0,0 0-36 0 0,0 0-1482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4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11312 0 0,'3'6'64'0'0,"1"1"35"0"0,5 15 322 0 0,-3-6-84 0 0,-1-4-156 0 0,0-3-81 0 0,0-1-62 0 0,-1-2-19 0 0,-1-1 38 0 0,3 7 154 0 0,-2-4 21 0 0,1 1 50 0 0,3 9 389 0 0,6 11 561 0 0,-9-19-848 0 0,0 0-38 0 0,0-3-98 0 0,0 1-46 0 0,0 0-54 0 0,1-1-63 0 0,0 0 177 0 0,0 0 0 0 0,0-1 0 0 0,1 0 0 0 0,0 0 0 0 0,0 0 0 0 0,1-1 1 0 0,0 1-263 0 0,-5-4 90 0 0,0-1 1 0 0,0 1 0 0 0,0-1 0 0 0,0 0 0 0 0,0 0 0 0 0,1-1 0 0 0,-1 1 0 0 0,0 0-1 0 0,3-1-90 0 0,12-2 358 0 0,0-6-46 0 0,0-5-5 0 0,-2 0-62 0 0,-1-2-55 0 0,-2-1-50 0 0,0-5-31 0 0,-2-1-53 0 0,-1-14-51 0 0,-6-2-66 0 0,-4 37 55 0 0,0-7-60 0 0,-1-11-1 0 0,-1 8-44 0 0,0 3-60 0 0,-1-1-115 0 0,2 6 54 0 0,0 0 69 0 0,0-9-152 0 0,0 7 123 0 0,1 2 55 0 0,-1 1-38 0 0,1-1-131 0 0,-1 0-101 0 0,0 0-23 0 0,-1 1-94 0 0,1 0-106 0 0,-1 0-116 0 0,2 1-720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2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16 7200 0 0,'0'0'165'0'0,"-1"-1"22"0"0,-3-1-53 0 0,1 1-33 0 0,-4-3 20 0 0,-1 1-79 0 0,-11-1-43 0 0,12 3 58 0 0,-1 2 331 0 0,0 0-46 0 0,1 0-41 0 0,1 1-40 0 0,-6 4 161 0 0,2 2-113 0 0,3-1-125 0 0,1 1-40 0 0,-12 21 183 0 0,16-25-285 0 0,-5 8 109 0 0,1 0 0 0 0,1 0 0 0 0,0 1 0 0 0,1 0 0 0 0,0 0 0 0 0,-1 8-151 0 0,-2 30 407 0 0,5 1-52 0 0,2-23-71 0 0,2 1-1 0 0,4 22-283 0 0,-3-37 156 0 0,0 0 1 0 0,5 10-157 0 0,-5-16 93 0 0,1 0 1 0 0,0 0-1 0 0,0 0 1 0 0,4 4-94 0 0,-6-10 43 0 0,1 1 1 0 0,0-1 0 0 0,0 1 0 0 0,0-1-1 0 0,0 0 1 0 0,0 0 0 0 0,1 0 0 0 0,1 1-44 0 0,-2-3 34 0 0,0 1 1 0 0,0 0-1 0 0,1-1 1 0 0,-1 1 0 0 0,0-1-1 0 0,1 0 1 0 0,-1 0-1 0 0,1 0 1 0 0,2 0-35 0 0,-3-1 24 0 0,0 0-1 0 0,0 0 1 0 0,0 0 0 0 0,1 0 0 0 0,-1-1 0 0 0,0 1-1 0 0,0-1 1 0 0,0 0 0 0 0,-1 0 0 0 0,1 0 0 0 0,0 0-1 0 0,0-1 1 0 0,0 1 0 0 0,-1-1 0 0 0,1 1-1 0 0,-1-1 1 0 0,1 0 0 0 0,-1 0 0 0 0,0 0 0 0 0,1 0-1 0 0,-1-1 1 0 0,-1 1 0 0 0,1-1 0 0 0,0 1 0 0 0,0-2-24 0 0,14-23 91 0 0,-4 4-71 0 0,-5 6-25 0 0,0-1 1 0 0,0-3 4 0 0,3-16 62 0 0,-6 19-57 0 0,-1 0 0 0 0,0-1 0 0 0,-1-10-5 0 0,-2 21-1 0 0,0 1 1 0 0,0 0 0 0 0,-1-1-1 0 0,0 1 1 0 0,-1-1 0 0 0,0 1-1 0 0,0 0 1 0 0,0 0 0 0 0,-1 0 0 0 0,-1-2 0 0 0,-1-6 0 0 0,3 10-16 0 0,2 5-59 0 0,0 0 0 0 0,0 0-15 0 0,-1 0-3 0 0,3 7 79 0 0,6 8-39 0 0,7 8 56 0 0,-10-15-6 0 0,9 15-8 0 0,5 8-51 0 0,-4-11 63 0 0,-7-10-1 0 0,0 1 0 0 0,-1 0 0 0 0,0 0 0 0 0,-1 1 0 0 0,0 0 0 0 0,0 1 0 0 0,1 0 0 0 0,1-1 0 0 0,8 12 0 0 0,-14-21-54 0 0,1 0 33 0 0,1 3 40 0 0,5 9 89 0 0,-6-10-113 0 0,-1-1-43 0 0,2 3-116 0 0,-2-4 30 0 0,0 1-42 0 0,0-1-46 0 0,0 0-50 0 0,0 0-56 0 0,0 0-61 0 0,-2-2 73 0 0,1 0-48 0 0,-1-1-42 0 0,1 1-37 0 0,-1 0-130 0 0,1 0-36 0 0,0 2-1346 0 0</inkml:trace>
  <inkml:trace contextRef="#ctx0" brushRef="#br0" timeOffset="756.45">607 211 7688 0 0,'0'0'166'0'0,"0"0"29"0"0,0 0 14 0 0,0 0-66 0 0,0 0-14 0 0,0 0 43 0 0,0 0 143 0 0,0 0 262 0 0,0 0-296 0 0,0 0-61 0 0,0 0-54 0 0,0 0-46 0 0,1 0 11 0 0,1 0-18 0 0,-1 0-59 0 0,0-1 35 0 0,4 1 380 0 0,0 0-63 0 0,1 1-58 0 0,-1 1-52 0 0,0 0-46 0 0,1 1-39 0 0,4 3 116 0 0,-1 1-120 0 0,9 11 205 0 0,-9-8-85 0 0,-8-7-267 0 0,1 0 0 0 0,0 1 0 0 0,-1-1 1 0 0,1 0-1 0 0,-1 1 0 0 0,0-1 0 0 0,0 2-60 0 0,7 15 271 0 0,-3-9-128 0 0,0-1 0 0 0,-1 1-1 0 0,0 0 1 0 0,-1 1 0 0 0,0-1 0 0 0,0 1 0 0 0,-2-1 0 0 0,2 11-143 0 0,-3-20 25 0 0,0-1 0 0 0,0 1 1 0 0,0 0-1 0 0,1 0 1 0 0,-1-1-1 0 0,1 1 1 0 0,-1 0-1 0 0,1-1 1 0 0,0 2-26 0 0,3 9 209 0 0,-7-3-16 0 0,2-8-23 0 0,1-1 4 0 0,0 0-59 0 0,0 1-42 0 0,-1 0-15 0 0,-1 1-50 0 0,1-2 42 0 0,0 0 97 0 0,1 0-25 0 0,-1 0 41 0 0,0-1-149 0 0,1 0 0 0 0,-1 0 0 0 0,0 0 0 0 0,0 0-1 0 0,1 0 1 0 0,-1-1 0 0 0,1 1 0 0 0,-1 0 0 0 0,1 0-1 0 0,-1 0 1 0 0,1-2-14 0 0,-2-25 90 0 0,1 4-38 0 0,1 20-44 0 0,0 0 0 0 0,0 0 0 0 0,0 1-1 0 0,0-1 1 0 0,1 0 0 0 0,0 0 0 0 0,0 1 0 0 0,0-1 0 0 0,0-1-8 0 0,16-34-10 0 0,-7 17-5 0 0,1-8-111 0 0,-9 23 88 0 0,0 1 0 0 0,0-1 0 0 0,1 1 0 0 0,-1 0-1 0 0,2 0 1 0 0,-1 0 0 0 0,1 0 0 0 0,-1 0 0 0 0,1 1-1 0 0,2-2 39 0 0,-3 4-25 0 0,0 0 0 0 0,0 0 0 0 0,1 1-1 0 0,-1-1 1 0 0,1 1 0 0 0,0 0-1 0 0,-1 0 1 0 0,1 0 0 0 0,0 0-1 0 0,0 1 1 0 0,3-1 25 0 0,-4 1-12 0 0,1 0 1 0 0,0 1-1 0 0,-1 0 0 0 0,1-1 0 0 0,0 2 1 0 0,-1-1-1 0 0,1 0 0 0 0,-1 1 0 0 0,1-1 1 0 0,0 1-1 0 0,-1 0 0 0 0,1 0 1 0 0,-1 1-1 0 0,1-1 12 0 0,2 2-20 0 0,0 0-1 0 0,0 1 1 0 0,0-1 0 0 0,0 1 0 0 0,-1 1 0 0 0,5 3 20 0 0,-3-1-13 0 0,1 1 1 0 0,-2 0-1 0 0,1 0 1 0 0,0 3 12 0 0,9 15 1 0 0,-1 1 0 0 0,8 21-1 0 0,1 3-5 0 0,-10-28 7 0 0,-8-13-45 0 0,-2-5-19 0 0,1-1-37 0 0,-1 0-46 0 0,1-1-53 0 0,3 4-64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6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0,'0'0'149'0'0,"0"0"23"0"0,0 0 13 0 0,1 2-21 0 0,3 2-108 0 0,-1 1 95 0 0,0-1 12 0 0,-1 1 36 0 0,2 4 271 0 0,3 6 305 0 0,-2-6-315 0 0,1 2 6 0 0,2 10 427 0 0,-5-12-551 0 0,-1-3-168 0 0,-1-1-33 0 0,2 6 213 0 0,-2 1-101 0 0,0 0-81 0 0,-1 0-60 0 0,-1 0-43 0 0,1-7-519 0 0,0-1 62 0 0,0-2 49 0 0,0 0 35 0 0,-2 1-817 0 0,1-3 698 0 0,1 0-78 0 0,-1 1-1042 0 0,1 0-876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6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5008 0 0,'0'0'108'0'0,"0"0"17"0"0,0 0 13 0 0,0 0-104 0 0,0 0-64 0 0,0 0-56 0 0,0 0-75 0 0,0 0-88 0 0,0 0-75 0 0,0 0-137 0 0,0 0-313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7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0,'0'0'149'0'0,"1"2"23"0"0,2 6-45 0 0,0 0-37 0 0,7 18 61 0 0,-3-7-49 0 0,-2-7 15 0 0,-1-1 32 0 0,0-1 63 0 0,0-1 24 0 0,0-1 63 0 0,1 0 71 0 0,-1 0 81 0 0,11 19 507 0 0,0 1-89 0 0,4 8 204 0 0,-9-18-312 0 0,1 0 1 0 0,1-1-762 0 0,-8-11 213 0 0,0 0-33 0 0,4 5 108 0 0,6 11 189 0 0,-9-15-288 0 0,1-1 41 0 0,-5-5 33 0 0,-1-1 1 0 0,2 0 0 0 0,9-2 194 0 0,-1-3-64 0 0,-3-3-59 0 0,0-2-53 0 0,-2-1-48 0 0,-1-2-42 0 0,3-12 87 0 0,0 2-102 0 0,7-28-55 0 0,-7 26-100 0 0,8-20-22 0 0,-9 28-8 0 0,-1 4-34 0 0,0 0-77 0 0,-1 6-23 0 0,1-1-64 0 0,0 3-24 0 0,1 0-59 0 0,0 0-67 0 0,2 0-74 0 0,-6 4 240 0 0,0 0 34 0 0,2 0-72 0 0,-1-1 78 0 0,5-2-141 0 0,-6 3 159 0 0,0 0-44 0 0,1 0-67 0 0,-1 0-77 0 0,1 0-93 0 0,0 0-109 0 0,-2 0 158 0 0,0 0-48 0 0,1 1-43 0 0,-1-1-38 0 0,0 0-140 0 0,1 0-38 0 0,2-1-1473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9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8984 0 0,'0'0'200'0'0,"0"0"33"0"0,0 0 15 0 0,0 0 7 0 0,0 0 1 0 0,0 0 0 0 0,0 0-199 0 0,0 0-123 0 0,0 0-106 0 0,0 0 35 0 0,0 0-41 0 0,0 0-44 0 0,0 0-41 0 0,0 0-365 0 0,0 0-266 0 0,0 0-603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8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1 9968 0 0,'-29'9'310'0'0,"4"6"63"0"0,1 4 57 0 0,3 3 50 0 0,2 3 44 0 0,1 0 37 0 0,-12 27 649 0 0,24-41-918 0 0,1 0 0 0 0,0 1 0 0 0,0-1 0 0 0,1 1 1 0 0,1 0-1 0 0,0 0 0 0 0,-1 12-292 0 0,3-17 176 0 0,1 0 0 0 0,0 0 0 0 0,0 1 0 0 0,1-1 0 0 0,0 0 0 0 0,1 5-176 0 0,0-7 122 0 0,-1 1 0 0 0,1-1 0 0 0,0 0 0 0 0,0-1 0 0 0,1 1 0 0 0,-1 0 0 0 0,1 0 0 0 0,0-1 0 0 0,2 2-122 0 0,12 10 162 0 0,1-4-47 0 0,-14-11-100 0 0,0 1 1 0 0,1-1-1 0 0,-1 0 1 0 0,0 0-1 0 0,0 0 1 0 0,0-1-1 0 0,1 1 1 0 0,2-1-16 0 0,-1 0 4 0 0,0-1 0 0 0,1 0 0 0 0,-1 0 0 0 0,0 0 0 0 0,0-1 0 0 0,0 0 0 0 0,-1 0 0 0 0,1 0-1 0 0,0-1 1 0 0,-1 0 0 0 0,0 0 0 0 0,5-3-4 0 0,-3 0 7 0 0,1 1-118 0 0,0 0-101 0 0,-1 0-84 0 0,0 0-27 0 0,-1 1-41 0 0,27-16-1506 0 0,-12 6 736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9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1 277 10104 0 0,'2'1'230'0'0,"6"0"7"0"0,0 1-50 0 0,1-2-42 0 0,0 1-35 0 0,9-1 33 0 0,26-4 96 0 0,-30 2-111 0 0,-1 0 61 0 0,-1 1 42 0 0,-1-1 75 0 0,0 1 89 0 0,0 0 102 0 0,14-3 173 0 0,-2-3-86 0 0,-1-2-67 0 0,-1-2-45 0 0,-9 3-56 0 0,0 0 1 0 0,-1 0-1 0 0,8-9-416 0 0,2-4 582 0 0,-13 11-328 0 0,-1-1-55 0 0,-3 0-48 0 0,-2-1-43 0 0,-2-13 2 0 0,-6 0-101 0 0,4 19-22 0 0,-1 0 1 0 0,1 1-1 0 0,-1-1 1 0 0,-1 0-1 0 0,1 1 0 0 0,-1 0 1 0 0,0 0-1 0 0,0 0 1 0 0,0 1-1 0 0,-3-2 13 0 0,-4-4 14 0 0,-1 3 35 0 0,9 6-49 0 0,1 0 0 0 0,0 0 0 0 0,0 1 0 0 0,0-1 0 0 0,-1 1 0 0 0,1-1 0 0 0,0 1 0 0 0,0-1 0 0 0,-1 1 0 0 0,1 0 0 0 0,0 0 0 0 0,-1 1 0 0 0,1-1 0 0 0,0 0 0 0 0,-1 1 0 0 0,1-1 0 0 0,-1 1 0 0 0,-1 1 0 0 0,0-1 0 0 0,0 1 0 0 0,0 1 0 0 0,0-1 0 0 0,0 0 0 0 0,1 1 0 0 0,-1 0 0 0 0,-2 3 0 0 0,-4 4 0 0 0,0 1 0 0 0,1 0 0 0 0,0 1 0 0 0,1 0 0 0 0,-2 4 0 0 0,-2 12 18 0 0,6 3 37 0 0,5-22-16 0 0,1 1-1 0 0,0 0 0 0 0,1-1 1 0 0,0 1-1 0 0,1 7-38 0 0,1-5 56 0 0,0 0-1 0 0,1-1 1 0 0,0 1-1 0 0,0-1 1 0 0,2 0-1 0 0,-1 0 0 0 0,1 0 1 0 0,1-1-1 0 0,4 6-55 0 0,5 1 17 0 0,2-5 42 0 0,-13-10-29 0 0,1 1 0 0 0,-1-1-1 0 0,1 0 1 0 0,-1-1 0 0 0,1 0 0 0 0,0 1 0 0 0,0-2-1 0 0,0 1 1 0 0,5-1-30 0 0,22-2 86 0 0,-16 0-80 0 0,0-1-32 0 0,5-2-73 0 0,-1 0-86 0 0,-2 1-78 0 0,-5 0-46 0 0,1 0-40 0 0,-1-1-41 0 0,2-1-46 0 0,16-8-338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32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273 110 7488 0 0,'0'0'217'0'0,"0"-1"-42"0"0,0-1-92 0 0,0-1-64 0 0,0-5-54 0 0,-1 3 78 0 0,-9-20 442 0 0,0 8-98 0 0,0 5 4 0 0,-1 3 84 0 0,-3-1-43 0 0,-1 0 113 0 0,-3 4 102 0 0,3 4-265 0 0,1 2-67 0 0,1 1-65 0 0,9 0-148 0 0,-1 0 0 0 0,1 0 0 0 0,-1 0 1 0 0,1 1-1 0 0,-1 0 0 0 0,-2 1-102 0 0,-9 6 288 0 0,12-6-228 0 0,-3 1 161 0 0,-1 1 0 0 0,1 1 1 0 0,-6 4-222 0 0,3 1 166 0 0,2 3-76 0 0,6-10-61 0 0,-18 39 197 0 0,18-37-195 0 0,0 0 1 0 0,0 0-1 0 0,1 0 1 0 0,-1 1-1 0 0,1-1 1 0 0,1 1-32 0 0,-1 3 17 0 0,-1 28 116 0 0,2-1 91 0 0,5 0 73 0 0,5-1 56 0 0,5-4-64 0 0,3-3-61 0 0,-14-24-193 0 0,0-1 0 0 0,0 1 1 0 0,0-1-1 0 0,0 0 0 0 0,1-1 0 0 0,-1 1 0 0 0,1-1 0 0 0,0 0 1 0 0,0 0-1 0 0,5 2-35 0 0,-7-4 13 0 0,0 0 1 0 0,1 0-1 0 0,-1 0 1 0 0,0 0-1 0 0,1-1 1 0 0,-1 0-1 0 0,1 1 1 0 0,1-1-14 0 0,1-1 41 0 0,1 1 0 0 0,-1-1 0 0 0,0 0 1 0 0,4-2-42 0 0,1 0 112 0 0,1-1 1 0 0,-1-1-1 0 0,0 0 0 0 0,5-4-112 0 0,-7 4 69 0 0,-1-1-1 0 0,1 1 1 0 0,-2-2-1 0 0,1 1 1 0 0,-1-1-1 0 0,1-1 0 0 0,-2 1 1 0 0,2-3-69 0 0,5-10 96 0 0,-3-1-33 0 0,-5-1-44 0 0,-4-1-53 0 0,-2 8-108 0 0,-1 1-1 0 0,-1-1 0 0 0,-1-2 143 0 0,-2-3-192 0 0,-2 0-63 0 0,1 3-23 0 0,0 2-74 0 0,-2 0-88 0 0,0 0-100 0 0,5 10 340 0 0,2 2 40 0 0,0 0-59 0 0,0 1 35 0 0,1 0-37 0 0,0 0-39 0 0,-1 0-45 0 0,1 0 25 0 0,0 0-34 0 0,0 1-35 0 0,0-1-38 0 0,0 0-39 0 0,0 1-42 0 0,0-1-45 0 0,0 1-45 0 0,-2-3-1231 0 0,-1-1-1000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32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1 214 10800 0 0,'1'2'241'0'0,"4"8"80"0"0,0-1-97 0 0,0 0-79 0 0,1 1-61 0 0,1 2-39 0 0,9 17-17 0 0,-11-20 11 0 0,-1 1 37 0 0,0 0 68 0 0,-1 1 79 0 0,-1 1 96 0 0,0-1 116 0 0,-2-7-297 0 0,0 0 35 0 0,-1 3 264 0 0,-3 1 205 0 0,-3 2 442 0 0,-4-5-25 0 0,4-5-464 0 0,0-3-215 0 0,3 0-240 0 0,1 0-41 0 0,-5-7 260 0 0,3-1-92 0 0,1-2-78 0 0,3-1-64 0 0,0-8-24 0 0,3-11-63 0 0,-1 19-15 0 0,0 5-22 0 0,0 1 1 0 0,0-1 0 0 0,1 1-1 0 0,1-1 1 0 0,0 1 0 0 0,0 0-1 0 0,1-3-1 0 0,9-15-1 0 0,9-12 1 0 0,-18 31 0 0 0,21-31-6 0 0,-17 28-28 0 0,1 0 0 0 0,0 0 0 0 0,0 0 0 0 0,4-2 34 0 0,-7 8-21 0 0,0-1 0 0 0,0 1 0 0 0,1 0 0 0 0,-1 0 0 0 0,1 0 0 0 0,0 1-1 0 0,0 1 1 0 0,1-1 21 0 0,-3 1-9 0 0,0 1 0 0 0,0 0 0 0 0,1 0-1 0 0,-1 1 1 0 0,0-1 0 0 0,0 1-1 0 0,4 1 10 0 0,-4-1-3 0 0,0 1-1 0 0,0 1 1 0 0,1-1-1 0 0,-2 1 0 0 0,1 0 1 0 0,0 0-1 0 0,0 0 1 0 0,-1 0-1 0 0,1 1 0 0 0,-1 0 1 0 0,0 0-1 0 0,1 0 1 0 0,-2 1-1 0 0,2 0 4 0 0,5 6-3 0 0,0 1-1 0 0,0 0 1 0 0,-2 1-1 0 0,4 5 4 0 0,10 20 62 0 0,-15-23-15 0 0,-1 0 0 0 0,0 1 0 0 0,-1-1 0 0 0,-1 1-1 0 0,2 8-46 0 0,2 6 63 0 0,-5-22-45 0 0,-1 0 1 0 0,0 0-1 0 0,1 7-18 0 0,-3-12 1 0 0,0 0-1 0 0,0 0 1 0 0,0 0-1 0 0,0 0 1 0 0,0 0-1 0 0,0 1 1 0 0,-1-1 0 0 0,1 0-1 0 0,-1 1 0 0 0,-2 15 67 0 0,3-11-115 0 0,0-7-122 0 0,0 0 97 0 0,0 0 69 0 0,0 0 38 0 0,1 1 167 0 0,-1-1-160 0 0,0 0-84 0 0,0 0-23 0 0,0 0-37 0 0,1 0-25 0 0,-1 0-36 0 0,0 0-42 0 0,0 0-43 0 0,0 0-49 0 0,0 0-51 0 0,0 0-56 0 0,0 0-59 0 0,1 0 111 0 0,-1 0-59 0 0,0 0-57 0 0,0 0-51 0 0,0 0-43 0 0,0 0-163 0 0,0 0-43 0 0,0 0-196 0 0,0 0-529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33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0 141 13560 0 0,'3'-6'94'0'0,"0"0"9"0"0,-1 1 2 0 0,0 1 37 0 0,0 0 72 0 0,-1 3-49 0 0,-1 0-34 0 0,2-1 47 0 0,1 1-76 0 0,1-1-65 0 0,-1 1-7 0 0,-2 0 33 0 0,12-8 44 0 0,-8 5-103 0 0,0 0 1 0 0,1 0-1 0 0,0 1 0 0 0,4-3-4 0 0,9-2 110 0 0,-1 0 78 0 0,2 0 82 0 0,27-9 426 0 0,-29 12-488 0 0,-2 0-68 0 0,1 1-55 0 0,21-4 220 0 0,1 2 0 0 0,9 0-305 0 0,-30 5 129 0 0,-1 1 0 0 0,14 1-129 0 0,-20 1 42 0 0,-1-1 1 0 0,1 1 0 0 0,0 1-1 0 0,8 3-42 0 0,-13-4 0 0 0,0 1 1 0 0,0 0-1 0 0,0 0 0 0 0,0 1 0 0 0,-1 0 0 0 0,1 0 0 0 0,-1 0 0 0 0,0 0 0 0 0,0 1 0 0 0,-1 0 0 0 0,1 0 0 0 0,-1 0 0 0 0,0 1 0 0 0,0-1 0 0 0,-1 1 0 0 0,3 6 0 0 0,-3-7-8 0 0,-1 1-1 0 0,0 0 0 0 0,-1-1 1 0 0,1 1-1 0 0,-1 0 0 0 0,0 0 0 0 0,0 4 9 0 0,-1 2-2 0 0,0-1 0 0 0,-1 0 0 0 0,0 0 0 0 0,0 1 0 0 0,-1 0 2 0 0,-1-3 21 0 0,1 1 0 0 0,-1-1-1 0 0,-4 7-20 0 0,-8 18 120 0 0,-1 0 0 0 0,-2-1 0 0 0,-20 29-120 0 0,24-41 72 0 0,-3 5-9 0 0,-6-2 70 0 0,22-24-356 0 0,1 1 79 0 0,-1-1 69 0 0,1 1 60 0 0,-1-1 76 0 0,1 1 70 0 0,-1 0 466 0 0,0 0-429 0 0,1 0-145 0 0,-1-1-60 0 0,1 0-40 0 0,0 1-44 0 0,0-1-49 0 0,0 0-52 0 0,-1 1-58 0 0,1-1-63 0 0,0 0-67 0 0,-1 1-71 0 0,1-1-77 0 0,0 0-81 0 0,-1 1-86 0 0,1-1-90 0 0,0 1-95 0 0,0-1-1286 0 0,0 0-1250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33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15520 0 0,'0'0'356'0'0,"0"0"49"0"0,0 0 19 0 0,0 0-179 0 0,0 0-117 0 0,0 0 95 0 0,0 0-62 0 0,0 0 168 0 0,0 0 307 0 0,0 0 32 0 0,0 0-573 0 0,0 0 38 0 0,0 2 413 0 0,0-1-348 0 0,0-1-73 0 0,0 1-105 0 0,0-1-35 0 0,0 1-48 0 0,0-1-57 0 0,0 0-62 0 0,0 1-71 0 0,0-1-77 0 0,0 0-83 0 0,0 0-91 0 0,0 0-98 0 0,0 0 150 0 0,0 0-61 0 0,0 0-56 0 0,0 0-49 0 0,0 0-176 0 0,0 0-49 0 0,0 0-213 0 0,0 0-581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30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9184 0 0,'0'0'208'0'0,"0"0"33"0"0,0 0-28 0 0,0 0-91 0 0,0 1-68 0 0,0 2-22 0 0,1 0 15 0 0,1 7-6 0 0,-1 5-41 0 0,2 6 10 0 0,0-8 79 0 0,21 62 1985 0 0,-8-24-785 0 0,-3-8-308 0 0,-1 0-111 0 0,-2-7-249 0 0,-1-1-108 0 0,0 1-125 0 0,-4-18-245 0 0,-1 0-36 0 0,-1-3 81 0 0,2 7 136 0 0,3 13 172 0 0,-3-11-265 0 0,4 16 67 0 0,0-3-49 0 0,-8-25-198 0 0,0 0 1 0 0,4 3 42 0 0,-4-13-17 0 0,-1-2-38 0 0,0 0-43 0 0,0 0-38 0 0,0 0-71 0 0,0-1-66 0 0,1 1 36 0 0,1-1-44 0 0,-1 1-52 0 0,1-1-58 0 0,0 0-66 0 0,-1 0-72 0 0,1 0 102 0 0,-1 1-37 0 0,0-1-40 0 0,0 1-41 0 0,-1-1-42 0 0,1 1-47 0 0,0-1-46 0 0,-1 1-50 0 0,2-4-1620 0 0,1-2-1278 0 0,-3 6 3515 0 0</inkml:trace>
  <inkml:trace contextRef="#ctx0" brushRef="#br0" timeOffset="441.31">575 295 9384 0 0,'0'0'177'0'0,"0"0"-74"0"0,-1 0-46 0 0,-1-1 2 0 0,0 1-6 0 0,-14-4 123 0 0,-1 3 41 0 0,0 3 39 0 0,0 2 34 0 0,-17 9 386 0 0,2 2 105 0 0,24-11-550 0 0,-2 2-43 0 0,1 0 0 0 0,1 0-1 0 0,-1 0 1 0 0,1 1 0 0 0,1 1 0 0 0,-6 5-188 0 0,-10 13 509 0 0,1 5 115 0 0,3 1-51 0 0,3 9 63 0 0,14-32-459 0 0,-1 0 0 0 0,1 1 1 0 0,1 0-1 0 0,0-1 0 0 0,0 9-177 0 0,2 4 329 0 0,1-3-61 0 0,3 0-51 0 0,4 0-40 0 0,-5-11-92 0 0,-2-4-19 0 0,0 1 1 0 0,1-1-1 0 0,0 0 0 0 0,3 4-66 0 0,5 1 98 0 0,5-4-41 0 0,9-3 29 0 0,-19-2-42 0 0,1 0 1 0 0,-1 0-1 0 0,0-1 0 0 0,0 0 1 0 0,1 0-1 0 0,-1 0 1 0 0,5-3-45 0 0,7-5 51 0 0,-7 2-12 0 0,0 0 0 0 0,0-1 0 0 0,-1-1 0 0 0,-1 0 0 0 0,1 0 0 0 0,-1-1 0 0 0,-1 0-1 0 0,2-3-38 0 0,-5 5 13 0 0,0 0-1 0 0,0-1 0 0 0,-1 1 0 0 0,0-1 0 0 0,0-2-12 0 0,3-18-17 0 0,-4-2-43 0 0,-3 16-19 0 0,1-43-190 0 0,2 39 129 0 0,1 0-59 0 0,-3 19 289 0 0,-1-1-87 0 0,2-2-126 0 0,0 2-99 0 0,1 0-290 0 0,-2 2 385 0 0,-1 2 50 0 0,1 16-42 0 0,3 2 48 0 0,17 42 6 0 0,-14-43 48 0 0,19 49-54 0 0,-3-26 70 0 0,-13-25 1 0 0,-5-10 0 0 0,0 0 0 0 0,0 0 0 0 0,1 0 0 0 0,-1-1 0 0 0,2 0 0 0 0,0 1 0 0 0,-5-7-122 0 0,-1 1 47 0 0,1-1 42 0 0,-1 0 33 0 0,2 0 77 0 0,1 1 236 0 0,-3-2-251 0 0,0 0-50 0 0,0 0-84 0 0,-1 0-10 0 0,0 0-34 0 0,1 0-43 0 0,-1 0-46 0 0,0 0-48 0 0,0 0-54 0 0,0 0-56 0 0,0 0-63 0 0,0 1-64 0 0,0-1-70 0 0,0 0-432 0 0</inkml:trace>
  <inkml:trace contextRef="#ctx0" brushRef="#br0" timeOffset="797.83">990 1 11024 0 0,'0'0'248'0'0,"0"0"34"0"0,0 0 22 0 0,0 0-29 0 0,0 0-207 0 0,2 1-40 0 0,3 4-75 0 0,1 1 46 0 0,-1-1 42 0 0,0 1 37 0 0,0 2 58 0 0,0 0 39 0 0,2 5 143 0 0,0 1 44 0 0,3 14 386 0 0,-4-8-315 0 0,-3-4-167 0 0,-1-8-178 0 0,-1 0-34 0 0,2 2 113 0 0,-1 1 1 0 0,2-1 0 0 0,-1 0 0 0 0,2 2-168 0 0,9 23 385 0 0,27 109 1086 0 0,-26-80-804 0 0,-8-30-356 0 0,1 0-66 0 0,-4-21-80 0 0,-2 1 0 0 0,0-1 1 0 0,1 14-166 0 0,1 6 273 0 0,3 2 87 0 0,-3-22-211 0 0,-1 2-72 0 0,1 7-49 0 0,0 27-52 0 0,-4-48-106 0 0,0 1 83 0 0,0-1 67 0 0,-1 4 205 0 0,1-3-168 0 0,-1 0-87 0 0,1 0-113 0 0,0-1 34 0 0,0 0-34 0 0,0 0-35 0 0,-1-1-39 0 0,1 1-43 0 0,0 0-45 0 0,0 0-49 0 0,0 0-52 0 0,0-1 146 0 0,0 0 57 0 0,-1-1 3 0 0,1 1-40 0 0,-1 0 2 0 0,1 0-39 0 0,-1 0-45 0 0,0 0-51 0 0,0 0-56 0 0,0 0-50 0 0,-1-1-45 0 0,0 1-40 0 0,0 0-158 0 0,0 0-38 0 0,-1-1-190 0 0,-2 0-518 0 0</inkml:trace>
  <inkml:trace contextRef="#ctx0" brushRef="#br0" timeOffset="1307.26">812 450 7856 0 0,'0'0'174'0'0,"0"0"29"0"0,0 0 13 0 0,0 0-3 0 0,1 0-91 0 0,-1 1-58 0 0,3 0-2 0 0,-1-1 1 0 0,-1 1 22 0 0,0-1 45 0 0,0 0 53 0 0,0 0 63 0 0,8 2 170 0 0,0-1-55 0 0,1 0-50 0 0,-1-1-44 0 0,3-1 1 0 0,0 1-47 0 0,6-2 42 0 0,0-1-57 0 0,20-2 189 0 0,-12 4-48 0 0,83-2 801 0 0,-12-1-207 0 0,-48 5-520 0 0,0 2-45 0 0,-16 0-99 0 0,-6 0-90 0 0,0 0-35 0 0,27 5 71 0 0,-40-5-170 0 0,1 1-1 0 0,-2 0 0 0 0,1 1 1 0 0,0 1-1 0 0,-1 0 0 0 0,8 5-52 0 0,2 5 92 0 0,-16-11-83 0 0,0 1 0 0 0,0 0 0 0 0,4 7-9 0 0,-7-9 4 0 0,0 1 1 0 0,0 0-1 0 0,-1 0 1 0 0,0 1-1 0 0,0-1 1 0 0,0 1-5 0 0,4 22 92 0 0,-2-8 37 0 0,1 0-47 0 0,-3-13-62 0 0,-1 0 1 0 0,0 0 0 0 0,-1 0-1 0 0,1 1 1 0 0,-1-1-1 0 0,0 2-20 0 0,-1-1 21 0 0,1 0 34 0 0,0 4 118 0 0,-3 1 70 0 0,2-12-160 0 0,0-1-70 0 0,-1 0-171 0 0,1 0 60 0 0,0 1 37 0 0,-3 3-24 0 0,1-3 27 0 0,2 0-101 0 0,0-1 43 0 0,-1 0 39 0 0,1 0 36 0 0,0 1 44 0 0,-1-1 82 0 0,0 1 236 0 0,1 0-248 0 0,0-1-49 0 0,-1 1-58 0 0,1-1-59 0 0,0 0-72 0 0,-1 1-83 0 0,1-1-31 0 0,-1 0-72 0 0,1 0-79 0 0,0 1-86 0 0,-1-1-92 0 0,1 0-100 0 0,-1 1-105 0 0,1-1-113 0 0,0 0-1145 0 0,0 0-1171 0 0</inkml:trace>
  <inkml:trace contextRef="#ctx0" brushRef="#br0" timeOffset="1590.52">1536 371 8208 0 0,'0'0'234'0'0,"0"0"6"0"0,0 0-105 0 0,0 0-62 0 0,0-4-8 0 0,0 3 3 0 0,0 0 4 0 0,0 0 34 0 0,0 0 41 0 0,1 0 50 0 0,1-2 2 0 0,3-6 380 0 0,-3 7-436 0 0,1-1-63 0 0,-1 1-78 0 0,1 0-73 0 0,1 1-86 0 0,-1-1-101 0 0,-2 1 27 0 0,0 1-40 0 0,2-1-373 0 0,0 1-266 0 0,1-1-608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9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63 7520 0 0,'0'0'217'0'0,"0"2"-6"0"0,-3 6-155 0 0,-1 13-75 0 0,4-13 93 0 0,0-4 7 0 0,1 1 38 0 0,0-1 44 0 0,0 1 51 0 0,6 33 1030 0 0,-2-8-316 0 0,0-10-374 0 0,9 33 765 0 0,-4-11-384 0 0,3 0-95 0 0,-5-19-392 0 0,11 48 702 0 0,-14-40-624 0 0,-2-3 3 0 0,-2-2 81 0 0,-1-24-322 0 0,0-2 0 0 0,0 0-5 0 0,0 0-22 0 0,0 0-5 0 0,0-1-29 0 0,-2 0-78 0 0,-1 0-47 0 0,-2-2-39 0 0,1 1-23 0 0,3 2 14 0 0,-9-11 90 0 0,4-4-59 0 0,-2-19-7 0 0,6 23-54 0 0,0-2 9 0 0,0 0 1 0 0,1-13-34 0 0,1 12 1 0 0,0 1 0 0 0,2-1 0 0 0,-1 1 0 0 0,2 0 0 0 0,0-1 0 0 0,0 1-1 0 0,1 1 1 0 0,1-3-1 0 0,7-13-4 0 0,-2 2-57 0 0,1 1-55 0 0,0-1-57 0 0,1 1-56 0 0,2 1-58 0 0,0 0-58 0 0,2 2-58 0 0,2 1-60 0 0,-8 9 203 0 0,-1 1-18 0 0,-2 4-4 0 0,-1 1-45 0 0,0 1-108 0 0,-1 1-27 0 0,1 1-103 0 0,0 1-118 0 0,-3 1 294 0 0,0 0-34 0 0,-1 1 56 0 0,-1 0-47 0 0,0 0-41 0 0,1-1-37 0 0,-1 1-138 0 0,1 0-37 0 0,3 0-1458 0 0</inkml:trace>
  <inkml:trace contextRef="#ctx0" brushRef="#br0" timeOffset="348.21">399 329 7256 0 0,'1'2'165'0'0,"2"2"-101"0"0,3 4 75 0 0,7 10 160 0 0,-10-11-237 0 0,-1-1-39 0 0,0 0 5 0 0,1 0 53 0 0,1-1 46 0 0,0-1 42 0 0,2 0 81 0 0,1 0 41 0 0,2 0 100 0 0,6 0 245 0 0,11-1 418 0 0,-18-3-742 0 0,1-1-35 0 0,-2 1-81 0 0,-1-1-37 0 0,0 0-43 0 0,0-1-49 0 0,31-11 1101 0 0,-12 0-474 0 0,-16 7-449 0 0,1 0-36 0 0,-1 0-40 0 0,1 0-48 0 0,2-5 101 0 0,0-2-78 0 0,2-5-41 0 0,2-10-4 0 0,-14 24-94 0 0,-1 1 0 0 0,1-1 1 0 0,-1 1-1 0 0,0-1 0 0 0,0 0 1 0 0,0 1-1 0 0,0-1 0 0 0,-1 0 1 0 0,1 1-1 0 0,-1-1 0 0 0,0 0 1 0 0,0 0-1 0 0,-1 1 0 0 0,1-1 1 0 0,-1 0-1 0 0,0 0 0 0 0,0 1 1 0 0,0-1-1 0 0,0 1 0 0 0,-1-1 1 0 0,1 1-1 0 0,-1-1 0 0 0,0 1 1 0 0,-1-1-6 0 0,-5-2-26 0 0,7 6 17 0 0,0-1 0 0 0,1 1 0 0 0,-1 0 0 0 0,0 0 0 0 0,0 0 0 0 0,1 0 0 0 0,-1 1 0 0 0,0-1 0 0 0,0 0 0 0 0,1 0 0 0 0,-1 0 0 0 0,0 0 0 0 0,1 1 0 0 0,-1-1 1 0 0,0 1 8 0 0,-7 6-92 0 0,-3 8 3 0 0,9-11 66 0 0,-7 9 3 0 0,1 0 0 0 0,1 0 0 0 0,0 1 0 0 0,1 0 0 0 0,0 0 0 0 0,1 0 0 0 0,1 3 20 0 0,1-8-8 0 0,2 1 0 0 0,-1 0 0 0 0,2 0 0 0 0,-1 4 8 0 0,2 23 32 0 0,0-25 11 0 0,0-1-1 0 0,1 1 1 0 0,2 6-43 0 0,-2-12 23 0 0,0 1 0 0 0,0 0 0 0 0,1-1 0 0 0,0 1 0 0 0,1-1 1 0 0,1 3-24 0 0,-1-4 13 0 0,0 0 0 0 0,0 0 0 0 0,0 0 1 0 0,5 3-14 0 0,-6-5 15 0 0,0 0 1 0 0,0 0-1 0 0,1-1 1 0 0,0 0 0 0 0,-1 1-1 0 0,1-1 1 0 0,0-1-1 0 0,0 1 1 0 0,0-1 0 0 0,0 1-1 0 0,0-1 1 0 0,0 0 0 0 0,0 0-1 0 0,1-1 1 0 0,-1 0-1 0 0,0 1 1 0 0,0-1 0 0 0,1-1-1 0 0,-1 1 1 0 0,0 0 0 0 0,0-1-1 0 0,1 0 1 0 0,-1 0-1 0 0,0 0 1 0 0,0-1 0 0 0,0 0-1 0 0,0 1 1 0 0,2-3-16 0 0,6-2-8 0 0,17-11 53 0 0,-19 11-59 0 0,1-2-46 0 0,0 0-68 0 0,0-1-118 0 0,-5 4 74 0 0,-1 0-37 0 0,1 1-40 0 0,-1-1-44 0 0,0 0-48 0 0,0-1-51 0 0,11-12-722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37:27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311 421 7280 0 0,'0'0'140'0'0,"0"0"-58"0"0,-7 0 48 0 0,1 0 39 0 0,0 0-51 0 0,-2 0-31 0 0,1 0-48 0 0,-16 0-56 0 0,13-1 36 0 0,4 1 25 0 0,0-1 35 0 0,0 0 56 0 0,-1 0 61 0 0,1-1 72 0 0,-1 1 84 0 0,-8-2 199 0 0,11 3-326 0 0,0 0-1 0 0,-1 0 0 0 0,1 0 0 0 0,0 1 1 0 0,0-1-1 0 0,-4 2-224 0 0,-4 2 426 0 0,1 0-65 0 0,0 1-90 0 0,-1 0-113 0 0,8-2-84 0 0,0 0 0 0 0,-1-1-1 0 0,1 2 1 0 0,0-1 0 0 0,0 0-1 0 0,1 1 1 0 0,-1 0 0 0 0,1 0-74 0 0,-13 15 304 0 0,3 0 37 0 0,11-16-274 0 0,-4 6 91 0 0,0 1-60 0 0,-3 8-34 0 0,5-9-62 0 0,1 0-1 0 0,0 1 1 0 0,-1 5-2 0 0,1-1 58 0 0,2-1 71 0 0,-2 10 142 0 0,2-13-138 0 0,0-1 1 0 0,0 1-1 0 0,1-1 0 0 0,0 6-133 0 0,1-12 51 0 0,-1 0-1 0 0,1 1 1 0 0,0-1 0 0 0,0 0-1 0 0,0 0 1 0 0,1 2-51 0 0,-1-2 49 0 0,1-1-1 0 0,-1 1 0 0 0,1-1 1 0 0,0 1-1 0 0,0-1 1 0 0,0 0-1 0 0,0 0 1 0 0,0 1-49 0 0,-1-2 24 0 0,1 0 1 0 0,-1 0 0 0 0,0 0 0 0 0,1 0 0 0 0,-1 0 0 0 0,1-1 0 0 0,-1 1-1 0 0,1 0 1 0 0,-1-1 0 0 0,1 1 0 0 0,-1-1 0 0 0,1 1 0 0 0,0-1 0 0 0,-1 0-1 0 0,1 0 1 0 0,0 1 0 0 0,-1-1 0 0 0,1-1 0 0 0,0 1-25 0 0,1 0 40 0 0,0-1 0 0 0,0 0 0 0 0,-1 1 0 0 0,1-2 0 0 0,0 1-1 0 0,0 0 1 0 0,0 0 0 0 0,-1-1 0 0 0,1 1 0 0 0,0-2-40 0 0,25-21 342 0 0,-6-1-45 0 0,7-11-130 0 0,-21 26-129 0 0,-1-1 0 0 0,0 0 0 0 0,0 0 0 0 0,-1-1 0 0 0,0 1 0 0 0,-1-1 0 0 0,0-3-38 0 0,-2 6 88 0 0,6-7 176 0 0,-9 14-206 0 0,0 2-48 0 0,0 0-36 0 0,0 0-64 0 0,0 0-104 0 0,0 0-20 0 0,0 0 8 0 0,2 2 39 0 0,13 17-120 0 0,-4 4 117 0 0,-3 3 86 0 0,0 1 57 0 0,-5-14 25 0 0,1 1-1 0 0,0-1 0 0 0,1 1 1 0 0,2 2 2 0 0,5 6 0 0 0,-7-8-3 0 0,-2-11 12 0 0,0-2-50 0 0,2 4-67 0 0,-4-5-36 0 0,-1 0-148 0 0,0 0-260 0 0,0 0-21 0 0</inkml:trace>
  <inkml:trace contextRef="#ctx0" brushRef="#br0" timeOffset="242.07">473 0 9136 0 0,'0'0'266'0'0,"0"0"-56"0"0,0 1-101 0 0,0-1-72 0 0,0 4-59 0 0,1-1 51 0 0,4 19 215 0 0,1 0 38 0 0,1 8 157 0 0,1 0 44 0 0,17 69 1208 0 0,-13-56-1015 0 0,0 0-82 0 0,-6-21-348 0 0,0-1-42 0 0,1-1 82 0 0,0 1 40 0 0,8 21 418 0 0,7 19 451 0 0,-14-39-824 0 0,1 0-45 0 0,-3-8-146 0 0,0 0-39 0 0,0 2-36 0 0,-5-15-89 0 0,-1-1-133 0 0,0 0 30 0 0,0 0-77 0 0,0 0 51 0 0,0 0-32 0 0,0 0-38 0 0,0 0-43 0 0,0 0-44 0 0,0 0-45 0 0,0 0-38 0 0,0 0-37 0 0,0 0-253 0 0,0 0-59 0 0,0 0-48 0 0,0 0-33 0 0,0 0-1406 0 0,0 0-1247 0 0</inkml:trace>
  <inkml:trace contextRef="#ctx0" brushRef="#br0" timeOffset="610.29">848 543 4480 0 0,'19'1'154'0'0,"13"-4"-7"0"0,-12 1-65 0 0,-7 0 314 0 0,-1 0 37 0 0,4-3 121 0 0,7-5 318 0 0,15-10 567 0 0,-27 13-997 0 0,0 0-33 0 0,-2 1-131 0 0,0 0 65 0 0,2-3 127 0 0,5-5 282 0 0,-2-2-42 0 0,-7 5-316 0 0,-2 1-142 0 0,-1-1-91 0 0,-4 6 27 0 0,-2-1-52 0 0,-7-6 20 0 0,7 10-136 0 0,0 1-1 0 0,0-1 1 0 0,0 0-1 0 0,0 1 1 0 0,0 0-1 0 0,-1-1 1 0 0,1 1-1 0 0,0 0 1 0 0,-1 0-20 0 0,-20-6 144 0 0,18 7-75 0 0,-2 2-66 0 0,5 0 7 0 0,-11 1 28 0 0,-11 6 26 0 0,10 4 65 0 0,0 3 6 0 0,7-9-39 0 0,1 1 0 0 0,-1 1 0 0 0,-1 3-96 0 0,6-8 32 0 0,0 0 0 0 0,0 1 0 0 0,0 0 0 0 0,0-1 0 0 0,0 4-32 0 0,-10 23 157 0 0,2-3 96 0 0,6-13-77 0 0,3-1 39 0 0,3 19 180 0 0,4 0-43 0 0,4-2-42 0 0,5-2-38 0 0,4-4-37 0 0,6-5-35 0 0,-21-17-170 0 0,1 0 1 0 0,1-1-1 0 0,-1 1 0 0 0,0-1 1 0 0,1 0-1 0 0,-1-1 1 0 0,1 1-1 0 0,-1-1 0 0 0,1 0 1 0 0,4 0-31 0 0,22-2 47 0 0,-24-1-17 0 0,1 1 1 0 0,0-1-1 0 0,0-1 0 0 0,1 0-30 0 0,11-6 44 0 0,0-1-35 0 0,7-5-83 0 0,-8 5-57 0 0,-16 8-9 0 0,0-1 65 0 0,1 1 44 0 0,5-6 28 0 0,-6 6-27 0 0,1-2-98 0 0,-2 1 10 0 0,0 1-45 0 0,0 0-80 0 0,0-1-75 0 0,0 0-84 0 0,0 1-94 0 0,0-1-104 0 0,0 0-115 0 0,0 0-123 0 0,-2 2 369 0 0,1-1-34 0 0,4-4-1526 0 0,5-5-1147 0 0</inkml:trace>
  <inkml:trace contextRef="#ctx0" brushRef="#br0" timeOffset="976.72">1385 274 7016 0 0,'0'1'201'0'0,"9"11"-59"0"0,14 16-9 0 0,-17-20-72 0 0,0-1 36 0 0,1 1 51 0 0,-2-1 65 0 0,-1-2-29 0 0,-1 1 38 0 0,1-1 44 0 0,-2 0 45 0 0,9 14 542 0 0,0-1-75 0 0,1 0-61 0 0,0-1-45 0 0,4 6 1595 0 0,10 19-2267 0 0,-15-24 519 0 0,-1-1-42 0 0,5 6 136 0 0,-10-15-326 0 0,-1 0 0 0 0,0 1 0 0 0,2 5-287 0 0,-5-11 25 0 0,0 2 92 0 0,1 0 90 0 0,1 7 369 0 0,-3-10-413 0 0,0 0 91 0 0,0-2-45 0 0,0 0-17 0 0,0 0-7 0 0,0 0 11 0 0,0 0 12 0 0,0 0-88 0 0,0-1-56 0 0,-2-2-5 0 0,1 1 0 0 0,-2-4 125 0 0,1 0-38 0 0,-1-8 50 0 0,2-2-103 0 0,1 1-73 0 0,6-29-89 0 0,-2 28 105 0 0,9-22-15 0 0,-5 20-53 0 0,2 0-38 0 0,2 1-43 0 0,0 1-49 0 0,1 1-56 0 0,2 1-61 0 0,-13 12 277 0 0,1 0-1 0 0,-1 0 1 0 0,0 0-1 0 0,1 1 1 0 0,-1-1 0 0 0,1 1-1 0 0,0 0 1 0 0,-1-1-1 0 0,1 1 1 0 0,0 1 0 0 0,0-1-1 0 0,0 0 1 0 0,0 1-1 0 0,0-1 1 0 0,-1 1 0 0 0,1 0-1 0 0,0 0 1 0 0,1 0 2 0 0,1 1-8 0 0,-1-1-1 0 0,1 1 1 0 0,-1 1 0 0 0,0-1-1 0 0,1 1 1 0 0,-1 0 0 0 0,0 0 0 0 0,0 0-1 0 0,0 0 1 0 0,0 1 0 0 0,1 0 8 0 0,3 4-20 0 0,0 0 0 0 0,0 0 0 0 0,-1 1 0 0 0,1 0 0 0 0,-2 0 0 0 0,1 1-1 0 0,-1 0 1 0 0,-1 0 0 0 0,5 10 20 0 0,0 6 1 0 0,-2 0-1 0 0,0 0 0 0 0,-2 2 0 0 0,2 3 32 0 0,0-1-1 0 0,3 2-31 0 0,-11-30-94 0 0,1-1 53 0 0,-1 2 53 0 0,1-1 60 0 0,0 0 80 0 0,-1 1-103 0 0,1-1-86 0 0,-1 0-102 0 0,0 0-79 0 0,1 0-109 0 0,-1 0 116 0 0,0-1-35 0 0,0 1-36 0 0,0 0-38 0 0,0-1-93 0 0,0 0-65 0 0,0 0-58 0 0,0 0-51 0 0,0 0-174 0 0,0 0-50 0 0,0 0-210 0 0,0 0-565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5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9616 0 0,'0'0'216'0'0,"0"0"-238"0"0,1 0 108 0 0,-1-1 98 0 0,1-2 345 0 0,0 2-392 0 0,-1 0-79 0 0,0 1-53 0 0,1-1-66 0 0,-1 0-77 0 0,0 0-16 0 0,0 1-50 0 0,1 0-55 0 0,-1-1-59 0 0,0 1-64 0 0,0 0-68 0 0,0 0-72 0 0,0 0-78 0 0,0 0-683 0 0,0 0-739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9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9384 0 0,'0'0'208'0'0,"0"0"33"0"0,0 0 16 0 0,1 0-106 0 0,0 1-78 0 0,1 3-141 0 0,1 0 67 0 0,-1-1 60 0 0,1 1 50 0 0,2 4 201 0 0,8 16 847 0 0,-10-19-938 0 0,-1-1-38 0 0,3 10 330 0 0,1 0-72 0 0,4 6 114 0 0,0 0-87 0 0,12 24 493 0 0,-10-20-580 0 0,2 1 54 0 0,6 6 1381 0 0,21 24-1814 0 0,-26-35 432 0 0,-7-12-267 0 0,10 8 108 0 0,-12-12-152 0 0,0 0 47 0 0,-1-2-10 0 0,0 1 39 0 0,0-1 45 0 0,0 0 51 0 0,-2-2-112 0 0,-1-1-90 0 0,5-4-33 0 0,-6 4-16 0 0,20-17 280 0 0,-3-2-67 0 0,-3-2-60 0 0,-3-1-51 0 0,-1-2-45 0 0,-2 0-36 0 0,6-27-17 0 0,1 0-58 0 0,-11 37-67 0 0,0-2 20 0 0,-1 6-9 0 0,0 2-30 0 0,0 1-54 0 0,0 1-28 0 0,1 0-57 0 0,0 1-66 0 0,0 1-77 0 0,-2 2-103 0 0,0 1 80 0 0,0 0 62 0 0,2-2-388 0 0,-1 2 229 0 0,-2 1 201 0 0,0 0-42 0 0,-1 0-52 0 0,2 0-60 0 0,-2 0 87 0 0,1 0-39 0 0,-1 1-42 0 0,1-1-46 0 0,0 1-50 0 0,-1-1-52 0 0,1 0-55 0 0,0 1-60 0 0,3-2-1268 0 0,3 0-1092 0 0,-8 2 3066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421 122 9672 0 0,'0'0'216'0'0,"0"0"32"0"0,0 0 13 0 0,0 0-104 0 0,0-2-79 0 0,0 0-45 0 0,1-1-27 0 0,-3-1 19 0 0,-2-4 37 0 0,2 4 176 0 0,0 0 1 0 0,-1 0-1 0 0,0 0 0 0 0,0 0 0 0 0,0 1 0 0 0,0-1 0 0 0,-1 1-238 0 0,-8-7 619 0 0,5 5-340 0 0,0 0-59 0 0,-1 1-74 0 0,0 0-83 0 0,-7-3 227 0 0,1-1-79 0 0,-8-4 21 0 0,15 9-169 0 0,-1 0 0 0 0,1 0 0 0 0,-1 1-1 0 0,-1-1-62 0 0,-10 0 144 0 0,13 3-86 0 0,0-1 0 0 0,0 1 0 0 0,0 1 0 0 0,0-1 0 0 0,-5 2-58 0 0,5-1 46 0 0,0 1 0 0 0,0 0 0 0 0,0 0 0 0 0,0 0 0 0 0,-1 2-46 0 0,0-1 45 0 0,0 1 1 0 0,1 1-1 0 0,-1-1 0 0 0,1 1-45 0 0,-23 24 146 0 0,15-12-70 0 0,2 1 0 0 0,0 0 0 0 0,1 1 0 0 0,1 0 0 0 0,1 1 1 0 0,-4 11-77 0 0,9-19 37 0 0,1-1 0 0 0,0 1 1 0 0,0-1-1 0 0,0 7-37 0 0,0 14 63 0 0,2 0 1 0 0,1 2-64 0 0,0-23 12 0 0,1 7 42 0 0,0 1 1 0 0,1-1-1 0 0,1 0 1 0 0,1 0-1 0 0,1-1 1 0 0,5 15-55 0 0,17 34 110 0 0,6-2-56 0 0,-25-51-34 0 0,0 0 0 0 0,1-1 0 0 0,0 0 0 0 0,1 0-1 0 0,4 3-19 0 0,-7-8 14 0 0,-1-1-1 0 0,1 0 1 0 0,1-1-1 0 0,-1 1 1 0 0,1-2-1 0 0,0 1 1 0 0,0-1-1 0 0,1 0 0 0 0,3 1-13 0 0,-6-3-166 0 0,-1 0 65 0 0,1-1 55 0 0,-1 0 45 0 0,6 1 98 0 0,13-1 269 0 0,-17-2-320 0 0,0 0-75 0 0,-3 1-36 0 0,1-1-41 0 0,-1 0-48 0 0,0 0-53 0 0,1-1-79 0 0,-1 1-74 0 0,1-1-80 0 0,-1 1-87 0 0,1-1-94 0 0,0 0-101 0 0,-1 0-108 0 0,1-1-113 0 0,3-1-1081 0 0,4-3-1150 0 0,-12 7 3172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9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10424 0 0,'0'0'233'0'0,"0"0"39"0"0,0 0 15 0 0,0 0-37 0 0,0 0-186 0 0,2 2-37 0 0,5 9 166 0 0,-2 2 47 0 0,-2-5-12 0 0,0 1 0 0 0,-1 0 0 0 0,-1-1 0 0 0,1 2-228 0 0,0 10 352 0 0,1 1-70 0 0,-1-11-196 0 0,0 1-46 0 0,14 66 629 0 0,-4 1 104 0 0,-3-17-79 0 0,0 2 46 0 0,-5-20-212 0 0,1 52 350 0 0,-4-31-339 0 0,0-10-148 0 0,-1-1-75 0 0,2-8-149 0 0,1-2-39 0 0,-3-39-120 0 0,0 0 1 0 0,1 0-1 0 0,0 0 1 0 0,0 0-1 0 0,0 0 1 0 0,0 0-1 0 0,0 0 1 0 0,1-1 0 0 0,0 1-1 0 0,1 2-8 0 0,8 18 40 0 0,-11-30-401 0 0,1 4 249 0 0,-1 0-52 0 0,1 0-62 0 0,1-1-120 0 0,-2 2 128 0 0,1 0-34 0 0,-1-1-38 0 0,1 1-40 0 0,0 0-43 0 0,-1 0-47 0 0,1-1-159 0 0,0 1-79 0 0,-1-1-86 0 0,1 1-91 0 0,2-4-1460 0 0,1-4-1302 0 0,-4 9 3595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40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376 5 8032 0 0,'-14'0'182'0'0,"11"0"29"0"0,3 0 12 0 0,-3 0-55 0 0,-3 0-112 0 0,0 0-9 0 0,0-1 83 0 0,1 0 65 0 0,-1 1 49 0 0,-18-3 884 0 0,19 3-931 0 0,0 1-41 0 0,-3 0 202 0 0,0 1-36 0 0,-8 1 224 0 0,1 0-113 0 0,0 1-93 0 0,2 0-98 0 0,0 0-44 0 0,-28 16 316 0 0,24-9-264 0 0,10-5-144 0 0,0 0 1 0 0,0 0-1 0 0,0 0 1 0 0,1 1-1 0 0,0 0 1 0 0,-1 2-107 0 0,-1 2 141 0 0,1 0 1 0 0,0 0-1 0 0,1 1 0 0 0,0 1-141 0 0,-3 9 471 0 0,-5 20-471 0 0,-4 23 354 0 0,7-23-195 0 0,7-26-76 0 0,1 0 1 0 0,1 0-1 0 0,1 0 1 0 0,0 8-84 0 0,-1 14 129 0 0,2-33-98 0 0,0 1 1 0 0,0-1-1 0 0,1 1 0 0 0,0 4-31 0 0,11 36 111 0 0,-1-8-4 0 0,-11-38-104 0 0,0 1 0 0 0,1 0 0 0 0,-1 0 0 0 0,0 0 0 0 0,0 0 0 0 0,1-1 0 0 0,-1 1 0 0 0,1 0 0 0 0,-1 0 0 0 0,1-1 0 0 0,-1 1 0 0 0,1 0 0 0 0,0-1 0 0 0,-1 1 0 0 0,1 0 0 0 0,0 0-3 0 0,0-1 12 0 0,1 1 0 0 0,-1 0 1 0 0,0-1-1 0 0,1 1 1 0 0,-1-1-1 0 0,1 0 1 0 0,-1 1-1 0 0,0-1 0 0 0,1 0 1 0 0,-1 0-1 0 0,1 0 1 0 0,-1 0-1 0 0,1 0 1 0 0,-1 0-1 0 0,1-1-12 0 0,24-6 214 0 0,-14 1-117 0 0,27-21 121 0 0,-5-3-47 0 0,-12 9-95 0 0,-1-1-38 0 0,-11 12-37 0 0,-2 0 3 0 0,0 0-1 0 0,0-1 1 0 0,-1 0-1 0 0,0 0 1 0 0,-1 0-1 0 0,1-4-3 0 0,9-22-56 0 0,-4 12-54 0 0,7-24-88 0 0,3-27-174 0 0,-15 50 239 0 0,1-5-18 0 0,-6 22 115 0 0,0 0-1 0 0,0 0 0 0 0,1 0 1 0 0,0 1-1 0 0,1-1 0 0 0,0 1 0 0 0,3-5 37 0 0,-5 9-20 0 0,0 1-37 0 0,0 1-109 0 0,-2 5 4 0 0,-1 2 98 0 0,1 4 81 0 0,-4 101-92 0 0,4-101 88 0 0,0 0 0 0 0,0 0 1 0 0,2 4-14 0 0,-1 25 59 0 0,-2-25 15 0 0,1 0-1 0 0,1 1 0 0 0,1 8-73 0 0,4 15 244 0 0,5 18-244 0 0,-9-47 20 0 0,-1-4-8 0 0,0-1 0 0 0,0 0 0 0 0,1 0 0 0 0,-1 0 0 0 0,1 0-1 0 0,-1 0 1 0 0,1 0 0 0 0,0 0 0 0 0,0-1 0 0 0,0 1 0 0 0,1 0-12 0 0,16 13-8 0 0,-17-15-100 0 0,-2-1 72 0 0,0 0-22 0 0,0 0-27 0 0,0 0-46 0 0,0 0-22 0 0,0 0-47 0 0,0 0-53 0 0,0 0-60 0 0,0 0-65 0 0,0 0-59 0 0,0 0-54 0 0,0 0-46 0 0,0 0-160 0 0,0 0-46 0 0,0 0-193 0 0,0 0-518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40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4 6688 0 0,'0'0'197'0'0,"-2"0"-16"0"0,-14-3-123 0 0,13 4-5 0 0,1-1 42 0 0,-1 2 118 0 0,1-2-58 0 0,0 0 37 0 0,-9 1 750 0 0,-1 0-126 0 0,0 1-117 0 0,0 1-109 0 0,3-1-205 0 0,0 0-56 0 0,0-1-53 0 0,1 0-49 0 0,-17 2 453 0 0,0 2-79 0 0,1 1-75 0 0,1 1-71 0 0,0 2-64 0 0,0 0-61 0 0,1 0-55 0 0,0 1-51 0 0,17-7-176 0 0,1 0 1 0 0,-1 0-1 0 0,1 0 0 0 0,-1 1 0 0 0,1-1 0 0 0,0 2-48 0 0,-4 2 39 0 0,0-1-41 0 0,5-4 2 0 0,0 1 0 0 0,0 0 0 0 0,0 0 0 0 0,1 0 0 0 0,-1 0 0 0 0,1 1 0 0 0,-1-1 0 0 0,1 1 0 0 0,0 0 0 0 0,-1 2 0 0 0,-2 4 0 0 0,1 1 0 0 0,6-6 0 0 0,1 0 0 0 0,0 0 0 0 0,1-1 0 0 0,-1 1 0 0 0,2 0 0 0 0,1 3 0 0 0,-3-5 0 0 0,0 0 0 0 0,0 0 0 0 0,0-1 0 0 0,0 1 0 0 0,1-1 0 0 0,-1 1 0 0 0,3 0 0 0 0,12 9 0 0 0,16 9 11 0 0,-12-11 110 0 0,1-2 0 0 0,23 7-121 0 0,-5-3 43 0 0,-26-7-20 0 0,12 4-2 0 0,-10-1 47 0 0,-3-1 68 0 0,-2 3 103 0 0,-10-8-83 0 0,-2-2 83 0 0,0 0 32 0 0,0 2-178 0 0,1 1 1 0 0,-1-1 0 0 0,0 1-1 0 0,0 0 1 0 0,-1-1-1 0 0,1 1 1 0 0,-1 1-94 0 0,-7 14 548 0 0,-6-2-96 0 0,-5-4-85 0 0,-1-2-73 0 0,-2-2-63 0 0,0-3-52 0 0,3 0-40 0 0,-38 3-90 0 0,37-6-82 0 0,1 0-64 0 0,4 0-51 0 0,2-2 4 0 0,4-1-31 0 0,2 0-56 0 0,0 0-106 0 0,1 0-43 0 0,0-1-107 0 0,1 1-122 0 0,2 0 255 0 0,1 0-37 0 0,-8-4-978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4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424 50 7584 0 0,'0'0'222'0'0,"0"-1"-38"0"0,0-5-118 0 0,0 1-47 0 0,0 3 50 0 0,0 2 197 0 0,0-1-46 0 0,-1 1-40 0 0,0-1-34 0 0,-2-2 99 0 0,-2-1 0 0 0,3 2-116 0 0,2 2 48 0 0,-4-4 184 0 0,-1 2-41 0 0,-6-2 217 0 0,-3 1-27 0 0,-8 1 126 0 0,10 1-251 0 0,4 0-94 0 0,-9-1 208 0 0,-5-2 12 0 0,16 3-375 0 0,1 1-1 0 0,-1 0 1 0 0,0 0-1 0 0,1 0 1 0 0,-1 1-136 0 0,-6 0 238 0 0,0 0-68 0 0,6-1-87 0 0,0 0 0 0 0,0 1 0 0 0,0 0 0 0 0,0 0 1 0 0,-3 1-84 0 0,-10 4 123 0 0,0-1-90 0 0,14-3-34 0 0,0 0-1 0 0,1-1 1 0 0,-1 2-1 0 0,1-1 0 0 0,-1 0 1 0 0,1 1-1 0 0,0 0 1 0 0,-1 1 1 0 0,-15 10 0 0 0,15-11 0 0 0,1 0 0 0 0,0 0 0 0 0,-1 0 0 0 0,1 1 0 0 0,0 0 0 0 0,-29 33 0 0 0,31-35 0 0 0,-1 5 0 0 0,0 3 0 0 0,-1 6 0 0 0,6-11 0 0 0,0-2 0 0 0,3 10 0 0 0,19 12 24 0 0,-11-12 40 0 0,-2-1 49 0 0,-3-3 8 0 0,0-1-44 0 0,3 0-30 0 0,7 3-34 0 0,8 7-16 0 0,-10-7 27 0 0,8 5-141 0 0,10 6-105 0 0,-23-14 188 0 0,-1 1 44 0 0,-5-4 35 0 0,0 0 0 0 0,0 0 1 0 0,-1 1-1 0 0,1 0 0 0 0,-1 0 0 0 0,-1 0 1 0 0,1 0-1 0 0,-1 1 0 0 0,0 0-45 0 0,-2-4 21 0 0,0 0 0 0 0,0 0 0 0 0,0 0 0 0 0,0 1 0 0 0,-1-1 0 0 0,1 0 1 0 0,-1 2-22 0 0,1 3 121 0 0,2 1-16 0 0,1 6 53 0 0,-5-5-97 0 0,1 0 96 0 0,-1-2 32 0 0,-1 0 37 0 0,-5 16 622 0 0,2-13-516 0 0,-1-1-67 0 0,2-4-172 0 0,1-1-33 0 0,-8 8 273 0 0,-1-1-66 0 0,-1-1-59 0 0,-1-1-52 0 0,-4 0-28 0 0,0-1-53 0 0,-5-1-38 0 0,-12 1-49 0 0,8-8 13 0 0,13-2 22 0 0,1-1 0 0 0,0-1 0 0 0,-11-3-23 0 0,10 3-6 0 0,9 1-20 0 0,2 1-51 0 0,-1 0-36 0 0,1 0-39 0 0,0 1-38 0 0,0 0-36 0 0,2 0-96 0 0,0-1 103 0 0,1 1 88 0 0,0 0 71 0 0,-1 0 55 0 0,1 0 32 0 0,-1-1 146 0 0,0 1-133 0 0,1 0-80 0 0,-1-1-32 0 0,1 1-42 0 0,0 0-50 0 0,0 0-56 0 0,-1 0-62 0 0,1 0-70 0 0,0 0 75 0 0,0 0-34 0 0,-1 0-39 0 0,1 0-39 0 0,0 0-42 0 0,0-1-43 0 0,-1 1-46 0 0,1 0-46 0 0,0 0-798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41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47 10224 0 0,'0'0'230'0'0,"-1"0"29"0"0,0 0-88 0 0,-3 0-33 0 0,-3 0-3 0 0,4 0-50 0 0,-10 3 7 0 0,-9 3-73 0 0,13-4 19 0 0,0 1 64 0 0,0 0 94 0 0,-2 1 117 0 0,1-2-45 0 0,-15 7 318 0 0,7-1-271 0 0,-10 1 23 0 0,-9 4 49 0 0,17 0-155 0 0,16-9-178 0 0,1 0 0 0 0,-1 0 1 0 0,1 0-1 0 0,0 0 1 0 0,-1 2-55 0 0,2 3 57 0 0,4-1-36 0 0,8 7-35 0 0,-4-8 7 0 0,11 18-37 0 0,2 0 34 0 0,20 25 60 0 0,24 30 93 0 0,-54-67-100 0 0,-3-4-3 0 0,1 0 0 0 0,-2 1 0 0 0,1 0-40 0 0,-4-6 10 0 0,0 0-1 0 0,-1 0 1 0 0,0 0-1 0 0,1 0 1 0 0,-2 1-1 0 0,1-1 1 0 0,0 0-1 0 0,-1 0 1 0 0,0 4-10 0 0,0 6-7 0 0,-3-1 70 0 0,0 0 57 0 0,-2 0 48 0 0,-3 2 105 0 0,4-10-125 0 0,1 0 0 0 0,-1 0-1 0 0,0 0 1 0 0,0-1 0 0 0,-1 1-1 0 0,-3 2-147 0 0,-9 4 338 0 0,1-2-108 0 0,-1-2-99 0 0,4-3 48 0 0,0 1-63 0 0,-5 1-24 0 0,13-4-80 0 0,0 0 1 0 0,0-1 0 0 0,0 0-1 0 0,0 0 1 0 0,0-1 0 0 0,-1 1-1 0 0,1-1-12 0 0,-9-1 71 0 0,-1-3 54 0 0,11 3-217 0 0,0-1 37 0 0,-3-1 31 0 0,1-1 78 0 0,-7-6 133 0 0,10 7-174 0 0,0-1-48 0 0,-1-1-88 0 0,1 1-116 0 0,1 1 69 0 0,1 0-38 0 0,-1 1-42 0 0,1-1-44 0 0,0 0-48 0 0,-1 1-52 0 0,1-1-53 0 0,0 0-58 0 0,0 0-61 0 0,0 0-64 0 0,0 0-67 0 0,0 0-70 0 0,-2-5-1272 0 0,-3-3-1152 0 0,6 11 3191 0 0</inkml:trace>
  <inkml:trace contextRef="#ctx0" brushRef="#br0" timeOffset="409.25">488 260 8664 0 0,'0'0'197'0'0,"2"0"24"0"0,7-3-74 0 0,0 1-37 0 0,34-12 261 0 0,-27 7-146 0 0,-4 2 62 0 0,-5 2-99 0 0,-1-1 35 0 0,0 1 39 0 0,1-1 42 0 0,-1 1 47 0 0,1-1 51 0 0,2-2-161 0 0,12-7 225 0 0,-7 3-185 0 0,1-4 4 0 0,-4-2-112 0 0,0-3-46 0 0,4 1 72 0 0,-4 4-12 0 0,-1 0 35 0 0,-2-1 34 0 0,-2-1 33 0 0,-6 13-132 0 0,0 0-51 0 0,-2-1-29 0 0,0 0-19 0 0,-1 0-3 0 0,2 0 15 0 0,0 2-67 0 0,1 0 1 0 0,-1 0-1 0 0,0 0 0 0 0,0 0 1 0 0,0 0-1 0 0,0 0 1 0 0,0 1-1 0 0,0-1 0 0 0,0 0 1 0 0,-1 0-4 0 0,-2-1 66 0 0,3 1-3 0 0,0 2-46 0 0,0-1 1 0 0,0 1 0 0 0,1-1 0 0 0,-1 1 0 0 0,0 0 0 0 0,0-1 0 0 0,0 1 0 0 0,0 0 0 0 0,1 0 0 0 0,-1-1 0 0 0,0 1 0 0 0,0 0 0 0 0,0 0 0 0 0,0 0 0 0 0,0 0 0 0 0,0 0-18 0 0,-17 5 188 0 0,-12 13 25 0 0,30-18-208 0 0,-10 7 18 0 0,1 1 0 0 0,1 0 0 0 0,-1 1 1 0 0,1-1-1 0 0,1 1 0 0 0,0 1 0 0 0,-6 9-23 0 0,-14 28 103 0 0,5 2 53 0 0,11-24-43 0 0,1 0-1 0 0,1 1 0 0 0,2 1 1 0 0,-1 7-113 0 0,3 1 156 0 0,2 1 45 0 0,5 0 57 0 0,3 0 70 0 0,-4-32-328 0 0,0 0-1 0 0,0 0 0 0 0,0 0 1 0 0,1 0-1 0 0,-1 0 0 0 0,1 0 1 0 0,0 0-1 0 0,0-1 0 0 0,1 1 1 0 0,-1-1-1 0 0,1 1 0 0 0,0-1 1 0 0,0 0-1 0 0,0 0 0 0 0,0 0 1 0 0,0-1-1 0 0,3 2 1 0 0,-1-1-12 0 0,-1 0-1 0 0,1-1 1 0 0,0 0 0 0 0,-1 0 0 0 0,1 0 0 0 0,2 0 12 0 0,12 2-80 0 0,1-3-38 0 0,-16-1 2 0 0,3 0 44 0 0,-1 0 34 0 0,-1 0-18 0 0,-1 0-37 0 0,-1 0-64 0 0,0 0-35 0 0,1 0-68 0 0,-1 0-79 0 0,0 0-90 0 0,-1-1 40 0 0,0 1-58 0 0,0 0-51 0 0,0 0-46 0 0,1 0-158 0 0,0-1-46 0 0,0 1-191 0 0,1-1-519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8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 5 8176 0 0,'0'0'182'0'0,"0"0"-38"0"0,0 0-53 0 0,-1-1-20 0 0,-1-1-35 0 0,1 1 4 0 0,0 1 48 0 0,0-1 69 0 0,-4 1-230 0 0,0 1 34 0 0,-5-1 58 0 0,0 2 110 0 0,1-1 90 0 0,0 1 38 0 0,1 0 42 0 0,-20 7 785 0 0,16-5-661 0 0,2-1-142 0 0,0 0-75 0 0,-6 4 153 0 0,0 2-38 0 0,-29 23 552 0 0,39-28-759 0 0,-8 9 243 0 0,0 1-70 0 0,2 2-59 0 0,1 1-44 0 0,-1 3 99 0 0,2 0-1 0 0,-4 12-282 0 0,-1 13 339 0 0,6 1-66 0 0,3 1-89 0 0,2 0-111 0 0,2-10-108 0 0,1-29 35 0 0,1-1 0 0 0,0 1 0 0 0,1 0 0 0 0,0 0 0 0 0,0-1 0 0 0,1 1 0 0 0,0 0 0 0 0,0-1 0 0 0,1 0 0 0 0,0 1 0 0 0,0-1 0 0 0,1 0 0 0 0,-1-1 0 0 0,2 1 0 0 0,-1-1 0 0 0,1 1 0 0 0,0-1 0 0 0,0 0 0 0 0,-1-2-177 0 0,1-1 60 0 0,0 1 55 0 0,0-1 45 0 0,2 0 57 0 0,0 0 57 0 0,19 2 363 0 0,-14-4-317 0 0,-2-1-109 0 0,-5 0-58 0 0,0 0-33 0 0,0-1-37 0 0,-1 1-41 0 0,1-1-47 0 0,0 0-49 0 0,0 0-54 0 0,0 0-59 0 0,0 1-62 0 0,-1-1-67 0 0,1-1-71 0 0,-1 1-76 0 0,1 0-78 0 0,-1 0-85 0 0,5-2-1131 0 0,6-1-1089 0 0</inkml:trace>
  <inkml:trace contextRef="#ctx0" brushRef="#br0" timeOffset="375.19">573 326 7888 0 0,'0'0'174'0'0,"2"0"29"0"0,5-2-36 0 0,0 1-52 0 0,8 2 4 0 0,11 0-42 0 0,-15-5-4 0 0,14-6 1358 0 0,-14 6-885 0 0,-1 0-53 0 0,-1-1-71 0 0,1 1-90 0 0,-4 0-169 0 0,1 0-54 0 0,-1 0-58 0 0,1 0-64 0 0,9-10 275 0 0,-2 0 34 0 0,16-21 462 0 0,-23 23-560 0 0,0 1-38 0 0,0-5 93 0 0,-6 11-189 0 0,0 0 0 0 0,-1 1 1 0 0,1-1-1 0 0,-1 0 0 0 0,0-1-64 0 0,0 3 39 0 0,0 0-1 0 0,0 0 0 0 0,0 0 1 0 0,-1 0-1 0 0,1 1 1 0 0,-1-1-1 0 0,0 0 0 0 0,0 0 1 0 0,0 1-1 0 0,0-1 0 0 0,0 0 1 0 0,-1 1-1 0 0,1-1 1 0 0,-2-1-39 0 0,0 1 68 0 0,1 0 0 0 0,-1 1 0 0 0,0-1 0 0 0,0 1 0 0 0,0 0 0 0 0,0 0 0 0 0,-3-2-68 0 0,-9 0 194 0 0,-3 9-71 0 0,-14 11 50 0 0,25-12-153 0 0,1 0 0 0 0,-1 1-1 0 0,1 0 1 0 0,0 0 0 0 0,1 1-1 0 0,-1-1 1 0 0,1 1 0 0 0,0 0-1 0 0,-1 2-18 0 0,-21 33 78 0 0,9-14 125 0 0,1 1 0 0 0,-5 15-204 0 0,11-18 121 0 0,-1 2 40 0 0,-1 7 71 0 0,-2 18 166 0 0,12-42-303 0 0,2 0 0 0 0,-1 1 0 0 0,1-1 0 0 0,1 1-1 0 0,0-1 1 0 0,1 1 0 0 0,0 4-95 0 0,0-8 49 0 0,1 0 0 0 0,0 0 0 0 0,0 0-1 0 0,0 0 1 0 0,1 0 0 0 0,0 0 0 0 0,1 0-49 0 0,9 8 39 0 0,-9-12-21 0 0,-1-1 0 0 0,1 0-1 0 0,0 0 1 0 0,-1 0 0 0 0,1 0 0 0 0,0-1-1 0 0,0 1 1 0 0,1-1 0 0 0,-1 0 0 0 0,4 0-18 0 0,12 1 45 0 0,-1-2-33 0 0,0-1-49 0 0,-3-1-63 0 0,-2 0 60 0 0,-5 1-19 0 0,-1-1-36 0 0,0 1-59 0 0,-2 0-32 0 0,1-1-63 0 0,-1 1-72 0 0,1 0-82 0 0,-3 0 77 0 0,0 0-44 0 0,1 0-50 0 0,-1 0-50 0 0,0 0-56 0 0,1 1-57 0 0,-1-1-61 0 0,0 0-63 0 0,11-2-1514 0 0,7-1-1259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7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6392 0 0,'0'0'141'0'0,"0"0"23"0"0,0 0 12 0 0,-1 1-24 0 0,-1 2-173 0 0,1 1 41 0 0,-1 2 119 0 0,2 1 163 0 0,1 2 291 0 0,0-2-34 0 0,-1 4 100 0 0,1 0-92 0 0,0-1-84 0 0,1 1-76 0 0,-1 0-66 0 0,2-1-60 0 0,-1 1-49 0 0,0-1-43 0 0,1 3 2 0 0,2 8 34 0 0,0 27 364 0 0,-1-5-122 0 0,0-23-253 0 0,4 28 251 0 0,-1 6 464 0 0,-1 6-929 0 0,-3 43 785 0 0,-6-32-193 0 0,1-35-365 0 0,1-10 21 0 0,-1-1-1 0 0,-1 2-247 0 0,0-10 129 0 0,0 10 185 0 0,-1 4 77 0 0,1-10-229 0 0,3-19-153 0 0,-1 0 0 0 0,1 0-1 0 0,0 0 1 0 0,-1 0 0 0 0,1 0-1 0 0,-1-1 1 0 0,0 1 0 0 0,1 0-1 0 0,-1 0 1 0 0,0 0-1 0 0,0-1 1 0 0,0 1-9 0 0,-2 4 46 0 0,2-5 198 0 0,1 0-98 0 0,-1 0-87 0 0,1 0-79 0 0,0-1-70 0 0,-1 0-59 0 0,1 0-50 0 0,-1 0-41 0 0,1-1-229 0 0,-1-2-715 0 0,0 2 861 0 0,1 0 49 0 0,0 0 65 0 0,0 0 78 0 0,-4-7-947 0 0</inkml:trace>
  <inkml:trace contextRef="#ctx0" brushRef="#br0" timeOffset="416.38">127 537 7920 0 0,'1'0'157'0'0,"0"0"-59"0"0,8-2 49 0 0,-4 1-40 0 0,-3 0 3 0 0,-1 1 49 0 0,6-4-242 0 0,0 0 40 0 0,1 1 39 0 0,0 0 41 0 0,0 1 38 0 0,1-1 39 0 0,0 1 38 0 0,-1 0 37 0 0,9-2 266 0 0,-1-1 128 0 0,0 0 124 0 0,-2-2 122 0 0,2-1-540 0 0,-2 0-95 0 0,0 0-53 0 0,-1 0-49 0 0,0-1-45 0 0,-6 4-33 0 0,20-19 77 0 0,-25 22-78 0 0,0-1 0 0 0,0 1 0 0 0,-1 0 0 0 0,1-1 0 0 0,-1 1 0 0 0,0-1 1 0 0,0 0-1 0 0,0 1 0 0 0,0-1 0 0 0,0 0 0 0 0,0-2-13 0 0,1-13 239 0 0,-1 2-48 0 0,-3 0-57 0 0,-3-1-67 0 0,-4-6 5 0 0,-8-9 140 0 0,14 26-162 0 0,-1 0 0 0 0,-1 0 0 0 0,1 1 0 0 0,-1-1-50 0 0,-14-11 52 0 0,18 16-55 0 0,0 1 1 0 0,0-1 0 0 0,0 0 0 0 0,-1 0 0 0 0,1 0 0 0 0,0 1 0 0 0,0-1 0 0 0,0 1 0 0 0,-1-1 0 0 0,1 1 0 0 0,0-1 0 0 0,0 1-1 0 0,-1 0 1 0 0,1-1 0 0 0,0 1 0 0 0,-1 0 0 0 0,1 0 0 0 0,0 0 0 0 0,-1 0 0 0 0,1 0 0 0 0,0 1 0 0 0,-1-1 0 0 0,1 0 0 0 0,0 1 0 0 0,-1-1-1 0 0,1 0 1 0 0,0 1 0 0 0,0 0 0 0 0,0-1 0 0 0,-1 1 0 0 0,1 0 0 0 0,-1 0 2 0 0,-4 4 47 0 0,1 0 0 0 0,-1 0 0 0 0,1 0 0 0 0,0 0 0 0 0,0 1 0 0 0,-1 1-47 0 0,1 1 80 0 0,0 0 0 0 0,1 0 1 0 0,-1 0-1 0 0,-1 6-80 0 0,1 3 133 0 0,0-1-1 0 0,0 1 1 0 0,2 0 0 0 0,0 0 0 0 0,1 3-133 0 0,-10 45 387 0 0,7-46-158 0 0,1 1-1 0 0,2-1 1 0 0,-1 21-229 0 0,3-11 271 0 0,2 0 0 0 0,3 12-271 0 0,-2-17 138 0 0,-2-16-95 0 0,0 0 0 0 0,0 0 0 0 0,1-1-1 0 0,0 1 1 0 0,0 0 0 0 0,0-1 0 0 0,1 1-1 0 0,3 3-42 0 0,-1-2 22 0 0,0 0 43 0 0,0-2 29 0 0,-1-1 0 0 0,1 0 0 0 0,0-1 0 0 0,0 1 1 0 0,5 3-95 0 0,2 0 56 0 0,-5-5-68 0 0,0-1-32 0 0,2 0-186 0 0,2-2 68 0 0,-8-1 118 0 0,1-1 0 0 0,0 1 0 0 0,-1-1 0 0 0,1 0 0 0 0,0 0-1 0 0,-1 0 1 0 0,4-2 44 0 0,8-5-194 0 0,-8 4 54 0 0,0-1-43 0 0,1-1-142 0 0,0 0-113 0 0,-5 4 11 0 0,0 0-96 0 0,0-1-110 0 0,1 0-73 0 0,-1 1-56 0 0,1-1-41 0 0,4-5-1190 0 0,5-6-1133 0 0,-13 14 3123 0 0</inkml:trace>
  <inkml:trace contextRef="#ctx0" brushRef="#br0" timeOffset="851.52">610 279 8264 0 0,'0'0'182'0'0,"0"0"29"0"0,1 2 14 0 0,8 20-76 0 0,-1-3-83 0 0,-1 1-43 0 0,-5-10 20 0 0,0 0 76 0 0,3 4 172 0 0,-1 0 92 0 0,4 12 393 0 0,-5-15-469 0 0,0 2-22 0 0,-1 1-89 0 0,9 54 1294 0 0,-4-29-692 0 0,-1 0-101 0 0,-3-14-315 0 0,0 1-85 0 0,2 12 229 0 0,0-8-115 0 0,-4-9-101 0 0,0-8-79 0 0,0 8 41 0 0,1-2 24 0 0,-1-6-23 0 0,-1-11-123 0 0,0-2-20 0 0,0 0-2 0 0,-4-1 123 0 0,2-1-63 0 0,0-2-51 0 0,2 0-42 0 0,-1-4-6 0 0,2-6-25 0 0,-1 3 20 0 0,1-16 83 0 0,2-17-167 0 0,0 20 23 0 0,2-1-35 0 0,0-3-56 0 0,5-21-47 0 0,0 15 11 0 0,9-13-187 0 0,-10 26 85 0 0,2 1 1 0 0,0 0 0 0 0,1 0-1 0 0,2 0 206 0 0,9-8-218 0 0,2 1 46 0 0,-23 25 153 0 0,16-16-103 0 0,4 2 50 0 0,-21 15 68 0 0,1 0 0 0 0,-1 0-1 0 0,1 0 1 0 0,-1 0 0 0 0,1 1 0 0 0,0-1-1 0 0,-1 1 1 0 0,1-1 0 0 0,0 1 0 0 0,-1-1-1 0 0,1 1 1 0 0,0 0 0 0 0,-1 0 0 0 0,1 0-1 0 0,0 0 1 0 0,0 0 0 0 0,-1 0 0 0 0,1 0-1 0 0,0 1 1 0 0,0-1 0 0 0,-1 0 0 0 0,1 1-1 0 0,0 0 1 0 0,-1-1 0 0 0,1 1 0 0 0,-1 0-1 0 0,2 1 5 0 0,2 2 1 0 0,0 1 0 0 0,0 0 0 0 0,-1 1-1 0 0,0-1 1 0 0,0 1 0 0 0,0 0-1 0 0,0 0 1 0 0,-1 0 0 0 0,0 1 0 0 0,-1-1-1 0 0,1 1 1 0 0,-1-1 0 0 0,0 1-1 0 0,0 4 0 0 0,1 6 37 0 0,0 0 0 0 0,-1 6-37 0 0,0 30 164 0 0,-3-21 102 0 0,-4 19-266 0 0,-1 6 166 0 0,5-37-115 0 0,0-8-25 0 0,0-1 0 0 0,1 0 0 0 0,1 1 0 0 0,0 4-26 0 0,0-5 20 0 0,-1-1-79 0 0,0-6-15 0 0,0-2-107 0 0,3 2-137 0 0,-1-3 139 0 0,-1 0-108 0 0,-1-1 95 0 0,0 0-40 0 0,0 0 97 0 0,1 0-253 0 0,-1 1-61 0 0,0-1-53 0 0,0 0-47 0 0,0 0-162 0 0,0 0-46 0 0,1 0-196 0 0,-1 0-527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0,0 2-25 0 0,2 2-201 0 0,-1 0 32 0 0,1 5 100 0 0,1 2 137 0 0,-1-7-99 0 0,-1 0 1 0 0,1 0 0 0 0,0 0 0 0 0,0 0 0 0 0,1 2-154 0 0,2 4 227 0 0,-1 0 52 0 0,7 24 668 0 0,-7-17-549 0 0,-1-10-238 0 0,-1 0-35 0 0,13 28 420 0 0,10 16 200 0 0,6 14 203 0 0,-14-20-233 0 0,-11-28-527 0 0,5 11 140 0 0,-4-12 7 0 0,-1 0-1 0 0,1 6-334 0 0,-2-2 413 0 0,1 0 1 0 0,3 6-414 0 0,0-7 329 0 0,3-1 64 0 0,-9-14 54 0 0,1-2-69 0 0,-1-2-63 0 0,1 0-57 0 0,-1-2-50 0 0,1 0-44 0 0,2-5 55 0 0,-1 1-120 0 0,6-14 45 0 0,-8 14-40 0 0,3-13 42 0 0,-2-1-48 0 0,-1-4-26 0 0,0-12-22 0 0,3-14 11 0 0,0-4-7 0 0,-4 28-55 0 0,6-24 1 0 0,-2 21-44 0 0,9-39 111 0 0,-7 39-82 0 0,-1 6-68 0 0,2 0-93 0 0,-4 12 45 0 0,0 1-34 0 0,0-1-37 0 0,1 1-41 0 0,-5 9 75 0 0,-1 1 11 0 0,0 0-113 0 0,1 0 58 0 0,0 0 52 0 0,-1 0 45 0 0,0-1 27 0 0,1 1 42 0 0,0 0 50 0 0,-1-1-9 0 0,1 1-74 0 0,0-1-66 0 0,-1 1-95 0 0,1 0-48 0 0,0 0-95 0 0,0 0-107 0 0,1 0-119 0 0,-1 0 201 0 0,-1 0-53 0 0,1 0-48 0 0,0 0-43 0 0,0 0-157 0 0,1 0-42 0 0,-1 0-190 0 0,2 0-516 0 0</inkml:trace>
  <inkml:trace contextRef="#ctx0" brushRef="#br0" timeOffset="617.79">825 82 7344 0 0,'0'0'165'0'0,"0"0"22"0"0,0 0 9 0 0,-2-2-20 0 0,0 0-151 0 0,-3-1-15 0 0,-9-1 61 0 0,10 3 164 0 0,1 1-49 0 0,-3-2 70 0 0,-6-1 124 0 0,10 3-272 0 0,0-1 33 0 0,0 0 299 0 0,2 1-313 0 0,-4 0 18 0 0,-9 0-85 0 0,-1 2 87 0 0,-2 0 113 0 0,-8 4 235 0 0,1 5 22 0 0,9-1-217 0 0,2 0-106 0 0,2 2-73 0 0,-8 13-11 0 0,3 2-35 0 0,6-8-28 0 0,0 0 1 0 0,2 0-1 0 0,-3 10-47 0 0,-1 17 104 0 0,2 0 80 0 0,5-15 4 0 0,1 0 67 0 0,3-16-131 0 0,1 1 0 0 0,0-1 1 0 0,1 1-1 0 0,1-1 0 0 0,0 0 1 0 0,1 0-1 0 0,2 3-124 0 0,3 0 173 0 0,-8-16-152 0 0,0 0 1 0 0,1 0-1 0 0,0 0 0 0 0,-1 0 0 0 0,1 0 1 0 0,0 0-1 0 0,0 0 0 0 0,0-1 0 0 0,0 1 1 0 0,0-1-1 0 0,1 1 0 0 0,-1-1 0 0 0,0 0 1 0 0,3 1-22 0 0,8 0 138 0 0,2-4 50 0 0,-1-5 72 0 0,0-5 93 0 0,1-2-123 0 0,0-1-76 0 0,2-2-50 0 0,18-22 69 0 0,6-8-11 0 0,-5 6-44 0 0,-16 12-100 0 0,14-35-57 0 0,-18 25-93 0 0,6-20 132 0 0,-3 13-168 0 0,-19 37 108 0 0,0 7-14 0 0,0 3-5 0 0,0 1 33 0 0,0 7 16 0 0,0-5 16 0 0,-2 34-87 0 0,0-10 84 0 0,2 1 84 0 0,3-10-40 0 0,-1 1-40 0 0,7 59-193 0 0,-7-45 184 0 0,3 2 104 0 0,-3-23-24 0 0,-1-1-1 0 0,1 12-57 0 0,-2-20 13 0 0,2 35 66 0 0,0-26-16 0 0,2 0 45 0 0,0-5-92 0 0,-3-5-50 0 0,0-1-87 0 0,-1-1-90 0 0,1 0 57 0 0,-1-1-40 0 0,0 0 193 0 0,0 1-234 0 0,0-1-40 0 0,0 0-379 0 0,0 0 84 0 0,0 0-53 0 0,0 1-741 0 0,0-1-591 0 0,0 0-1118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5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1 119 6160 0 0,'0'0'133'0'0,"0"0"23"0"0,0 0 13 0 0,0 0-51 0 0,0 0-10 0 0,0 1 79 0 0,0 0 40 0 0,0 8 306 0 0,1-1-57 0 0,0 1-51 0 0,0 1-44 0 0,1 1 26 0 0,0 1-46 0 0,1 2 27 0 0,2 6 138 0 0,-5-17-456 0 0,5 18 417 0 0,0 1-59 0 0,1 0-50 0 0,-1 0-44 0 0,1 3 0 0 0,1-1-34 0 0,17 56 590 0 0,-12-47-483 0 0,2 5 156 0 0,-11-31-472 0 0,0-1 1 0 0,1 0-1 0 0,-1 0 0 0 0,1 0 0 0 0,1 1-91 0 0,16 15 340 0 0,-1-7-15 0 0,1-6 53 0 0,-19-8-304 0 0,0-1 0 0 0,1 0 0 0 0,-1 0 0 0 0,1 0 0 0 0,-1 0 1 0 0,0 0-1 0 0,1-1 0 0 0,-1 1 0 0 0,0-1 0 0 0,1 0 0 0 0,-1 1 0 0 0,0-1 0 0 0,0 0 0 0 0,1 0 1 0 0,-1 0-1 0 0,0-1 0 0 0,0 1 0 0 0,0-1 0 0 0,0 1 0 0 0,0-1-74 0 0,9-8 324 0 0,-2 1-58 0 0,-1-1-76 0 0,-2 2-98 0 0,-1 1 86 0 0,-1-1 0 0 0,1 0 0 0 0,2-9-178 0 0,2-12 308 0 0,-2 5-108 0 0,-2 0-75 0 0,0 5-92 0 0,-2-1-33 0 0,-1 1 0 0 0,-1-1 0 0 0,-1 1 0 0 0,0-1 0 0 0,-3-13 0 0 0,1 8 0 0 0,1 11 4 0 0,-1-1-74 0 0,-1-1-90 0 0,-4-8-178 0 0,3 12 79 0 0,1-3-79 0 0,1 2-16 0 0,-1 5 45 0 0,2 5 55 0 0,1 1 111 0 0,-1 0 73 0 0,1-3-30 0 0,0 3 33 0 0,0 0-39 0 0,0 1-57 0 0,0-1-70 0 0,0 1-84 0 0,0-1-98 0 0,0 1 98 0 0,0 0-48 0 0,0 0-52 0 0,0 0-54 0 0,1 0-58 0 0,-1 0-63 0 0,0 0-64 0 0,0 0-70 0 0,0-2-1332 0 0,0-2-1158 0 0</inkml:trace>
  <inkml:trace contextRef="#ctx0" brushRef="#br0" timeOffset="277.3">420 1 7256 0 0,'2'1'165'0'0,"1"3"-60"0"0,-1-3-71 0 0,-1 0 1 0 0,1 1-1 0 0,-1-1 0 0 0,0 1 1 0 0,0-1-1 0 0,1 1 1 0 0,-1-1-1 0 0,0 1 0 0 0,-1-1 1 0 0,1 1-1 0 0,0 0 1 0 0,0 0-1 0 0,0 0-34 0 0,1 8 25 0 0,13 28-19 0 0,-9-23 100 0 0,-3-8-1 0 0,0 1 44 0 0,-1 0 52 0 0,1 0 60 0 0,-1-1 66 0 0,-1 1 74 0 0,7 39 1406 0 0,-5-23-960 0 0,0 0-48 0 0,-2 0-56 0 0,-1 0-63 0 0,-1-1-72 0 0,-1 0-78 0 0,1-15-323 0 0,1 0-33 0 0,-1 9 85 0 0,1-4-131 0 0,1 0-44 0 0,0 14-11 0 0,0 16-36 0 0,-1-41-79 0 0,0 0 38 0 0,-2 2 89 0 0,1-2-83 0 0,1-1-70 0 0,-1 1-103 0 0,1-1 36 0 0,0 0-39 0 0,-1-1-42 0 0,1 1-47 0 0,0-1-121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0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64 8352 0 0,'0'0'190'0'0,"0"0"28"0"0,0 0 7 0 0,-1-2-33 0 0,-7-8-109 0 0,1 7 94 0 0,2-1 122 0 0,3 2-132 0 0,-11-14 991 0 0,6 9-628 0 0,0 0-36 0 0,-1 2-38 0 0,-1 1-41 0 0,-1 2-43 0 0,-1 1-46 0 0,5 2-53 0 0,0 1-66 0 0,-3 3-25 0 0,-3 2 13 0 0,8-4-116 0 0,-14 9 182 0 0,2 1-69 0 0,-4 6-2 0 0,9-7-73 0 0,1 0 1 0 0,0 1-1 0 0,-1 3-117 0 0,-13 25 275 0 0,10-11-37 0 0,8-11-52 0 0,2 1 37 0 0,5-2 46 0 0,3 0 50 0 0,-3-17-291 0 0,-1 1-1 0 0,1-1 1 0 0,-1 0-1 0 0,1 0 0 0 0,0 0 1 0 0,-1 0-1 0 0,1 0 0 0 0,0 0 1 0 0,0-1-1 0 0,0 1 0 0 0,0 0 1 0 0,0 0-28 0 0,9 4 180 0 0,2-3-34 0 0,14-3 115 0 0,-12-1-49 0 0,14-7 49 0 0,-2-4-55 0 0,-2-2-49 0 0,-2-3-42 0 0,18-24 15 0 0,-2-3-90 0 0,-36 42-39 0 0,4-3-60 0 0,-5 6-33 0 0,1 2 34 0 0,8 11-51 0 0,-9-11 88 0 0,0 1-1 0 0,1 0 1 0 0,-1 0-1 0 0,0-1 0 0 0,0 1 1 0 0,-1 0-1 0 0,1 0 0 0 0,-1 1 22 0 0,3 27-116 0 0,-2-20 80 0 0,1-1 34 0 0,0 0 0 0 0,0 0 0 0 0,1-1 0 0 0,1 1-1 0 0,0-1 1 0 0,0 0 0 0 0,0 0 0 0 0,1 0 0 0 0,1-1 0 0 0,1 3 2 0 0,-4-8-242 0 0,-1 1 92 0 0,1-1 78 0 0,-1 0 67 0 0,1 0 62 0 0,1 0 50 0 0,7 5 376 0 0,-6-5-323 0 0,-2-1-108 0 0,1-1-44 0 0,-2 0-48 0 0,1 0-50 0 0,0 0-59 0 0,0 0-66 0 0,1 0-95 0 0,-1 0-93 0 0,0-1-102 0 0,1 1-109 0 0,-1-1-120 0 0,-1 0 319 0 0,-1 1-32 0 0,1-1-35 0 0,0 0-35 0 0,-1 0-37 0 0,1 0-37 0 0,2 0-1556 0 0,1 0-1219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33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435 0 6216 0 0,'0'0'133'0'0,"0"0"23"0"0,0 0 15 0 0,0 0 55 0 0,0 0-46 0 0,0 0 35 0 0,0 0 256 0 0,0 0 10 0 0,0 0-12 0 0,0 0-70 0 0,0 0-30 0 0,0 0-7 0 0,0 0 2 0 0,0 0 16 0 0,0 0 4 0 0,0 0 0 0 0,-1 1-16 0 0,-14 6 150 0 0,0-1-79 0 0,-1-2-70 0 0,0-1-63 0 0,-1-1-56 0 0,-1-1-48 0 0,1-1-40 0 0,0 1-34 0 0,-5-1 3 0 0,-9 2 20 0 0,27-1-117 0 0,0-1 1 0 0,0 1 0 0 0,0 0 0 0 0,0 1 0 0 0,0-1 0 0 0,-1 1-35 0 0,-8 3 102 0 0,4-3-77 0 0,-27 0-25 0 0,1-1 0 0 0,-11-3 0 0 0,-16 1 0 0 0,56 0 0 0 0,-1-1 0 0 0,7 2 0 0 0,0 0 0 0 0,-1 0 0 0 0,1 0 0 0 0,0 0 0 0 0,0 0 0 0 0,0 0 0 0 0,0 0 0 0 0,-1 0 0 0 0,1 0 0 0 0,0 0 0 0 0,0 0 0 0 0,0 1 0 0 0,0-1 0 0 0,0 0 0 0 0,-1 0 0 0 0,1 0 0 0 0,0 0 0 0 0,0 0 0 0 0,0 0 0 0 0,0 1 0 0 0,0-1 0 0 0,0 0 0 0 0,0 0 0 0 0,0 0 0 0 0,0 0 0 0 0,0 1 0 0 0,-1-1 0 0 0,1 0 0 0 0,0 0 0 0 0,0 0 0 0 0,0 0 0 0 0,0 1 0 0 0,0-1 0 0 0,0 2 0 0 0,-1-1 0 0 0,1 1 0 0 0,-1 0 0 0 0,1 0 0 0 0,0 0 0 0 0,0 0 0 0 0,0 0 0 0 0,0 0 0 0 0,0 0 0 0 0,0 0 0 0 0,2 19 0 0 0,-2 54 125 0 0,1-57-70 0 0,0-1-1 0 0,3 9-54 0 0,-1-9 20 0 0,-1 0 0 0 0,-1 10-20 0 0,1 8 65 0 0,1 1-1 0 0,2 4-64 0 0,5 44 186 0 0,-6-42 34 0 0,-1-23-58 0 0,-2 1 0 0 0,0 0-162 0 0,1 43 181 0 0,-1 18-6 0 0,-4-27-22 0 0,-2-9 33 0 0,1-9-15 0 0,2-12-11 0 0,-5-3 41 0 0,3-10-73 0 0,2-1 39 0 0,2-9-71 0 0,0-1 0 0 0,-1 2 37 0 0,-1 3 174 0 0,1-3-144 0 0,1-1-84 0 0,1-3-31 0 0,1-1-79 0 0,-2-2 45 0 0,1 1 4 0 0,0 2 23 0 0,1 0-36 0 0,3-3-4 0 0,-1 0 0 0 0,1 1 0 0 0,0 0 1 0 0,0 0-1 0 0,0 1 0 0 0,5-3-1 0 0,2-1 0 0 0,-9 5 0 0 0,0 0 0 0 0,0 1 0 0 0,0-1 0 0 0,0 1 0 0 0,0 0 0 0 0,0 0 0 0 0,1 0 0 0 0,0 0 0 0 0,14-3 0 0 0,0-1 0 0 0,8-3 0 0 0,12-4 0 0 0,86-15 0 0 0,-102 21 6 0 0,-1 0 0 0 0,3-2-6 0 0,3-3-28 0 0,-2 2-78 0 0,-20 7-105 0 0,-1 1 111 0 0,0-1 73 0 0,5-1 32 0 0,-6 2-46 0 0,0 0-35 0 0,-1 0-52 0 0,1 0-64 0 0,-1-1-75 0 0,0 2-23 0 0,0-1-67 0 0,0 0-76 0 0,0 0-82 0 0,-1 0-90 0 0,1 0-95 0 0,0 0-104 0 0,0 0-111 0 0,-1 0-1194 0 0,0 0-1195 0 0</inkml:trace>
  <inkml:trace contextRef="#ctx0" brushRef="#br0" timeOffset="436.89">140 503 7080 0 0,'0'0'157'0'0,"0"0"23"0"0,0 0 13 0 0,0 0-60 0 0,0 0-11 0 0,0 0 42 0 0,0 0 136 0 0,0 0 253 0 0,0 0 21 0 0,0 0-10 0 0,0 0-51 0 0,0 0-22 0 0,0 0-3 0 0,0 0-36 0 0,0 0-316 0 0,0 0 28 0 0,0 0 68 0 0,0 0-10 0 0,0 0-38 0 0,0 0-79 0 0,1 0-50 0 0,3 0-7 0 0,-1-1 3 0 0,22-5 641 0 0,-7-2-337 0 0,21-7-32 0 0,1 2-86 0 0,1 0-73 0 0,1 2-62 0 0,12-5-42 0 0,-2 0-57 0 0,-44 13-42 0 0,8-2 5 0 0,-10 3-6 0 0,0 0-34 0 0,-2 0-24 0 0,1 1-41 0 0,-1-1-46 0 0,1 1-56 0 0,-1 0-6 0 0,0 0-47 0 0,0-1-52 0 0,-1 1-56 0 0,1 0-59 0 0,0 0-65 0 0,0 0-67 0 0,-1 0-73 0 0,8-1-1126 0 0,4-2-1018 0 0,-15 4 2804 0 0</inkml:trace>
  <inkml:trace contextRef="#ctx0" brushRef="#br0" timeOffset="1257.44">964 366 5784 0 0,'-4'-3'235'0'0,"0"0"-72"0"0,1 0-57 0 0,0-1-45 0 0,-12-10-1 0 0,11 12-21 0 0,-13-7 694 0 0,14 7-573 0 0,0 1 1 0 0,0-1-1 0 0,0 1 0 0 0,0-1 1 0 0,-1 1-1 0 0,1 0 0 0 0,0 0 1 0 0,-3 0-161 0 0,-19-5 698 0 0,3 1-158 0 0,11 3-329 0 0,-1 3-54 0 0,-20 5 260 0 0,12-2 110 0 0,0 1-1 0 0,-17 8-526 0 0,11-2 330 0 0,0 3-44 0 0,1 3-100 0 0,6 0-50 0 0,2 0-39 0 0,10-7-66 0 0,-1-1 1 0 0,2 1 0 0 0,-1 0-1 0 0,2 1 1 0 0,-1 1-32 0 0,-3 3 31 0 0,7-11-16 0 0,0 0 1 0 0,0 0-1 0 0,0 0 0 0 0,0 0 0 0 0,1 0 1 0 0,-1 2-16 0 0,-1 7 60 0 0,0-2 4 0 0,1 1 0 0 0,0 1 0 0 0,0-1-64 0 0,3 12 155 0 0,6 2 103 0 0,-1-12-68 0 0,1-1-79 0 0,1 1-58 0 0,10 6-67 0 0,-14-17 17 0 0,0 1 0 0 0,0-1 0 0 0,0 0 0 0 0,1-1 0 0 0,-1 1 0 0 0,1-1 0 0 0,0 0 0 0 0,0 0 0 0 0,1 0-3 0 0,25 4 68 0 0,-23-5-39 0 0,1-1 0 0 0,-1 0 0 0 0,0-1 1 0 0,0 0-1 0 0,1-1-29 0 0,0 0 36 0 0,1 0 0 0 0,-1-1 1 0 0,0 0-1 0 0,0-1 1 0 0,0 0-1 0 0,0 0 0 0 0,5-5-36 0 0,-8 5 20 0 0,1 0 0 0 0,-1-1 0 0 0,0 0 0 0 0,-1-1 0 0 0,5-4-20 0 0,0-2 55 0 0,15-19-20 0 0,-14 14 15 0 0,-4 4-30 0 0,1 1 2 0 0,-1 0-1 0 0,0-1 1 0 0,-1 1-1 0 0,0-1 1 0 0,-1 0 0 0 0,-1-1-1 0 0,0 1 1 0 0,0-3-22 0 0,1-14 12 0 0,-3 23-13 0 0,0-1 1 0 0,-1 1 0 0 0,0-1 0 0 0,-1-2 0 0 0,0-3-4 0 0,1-6 12 0 0,-1 15-26 0 0,-1 9-32 0 0,-6 15 32 0 0,6-17 10 0 0,-1 0 1 0 0,1 1-1 0 0,0-1 0 0 0,0 1 0 0 0,0 0 1 0 0,0 0 7 0 0,-5 50 2 0 0,-2 5 42 0 0,5 1 71 0 0,-2 108 513 0 0,3-71-157 0 0,0 0 73 0 0,0-57-292 0 0,-2 19 178 0 0,-1 0 4 0 0,3-20-173 0 0,-1 51 258 0 0,0-45-295 0 0,2 0-43 0 0,-1-32-156 0 0,2-12-19 0 0,0 1 1 0 0,-1-1-1 0 0,1 0 1 0 0,0 1-1 0 0,0-1 0 0 0,0 0 1 0 0,0 1-1 0 0,0-1 0 0 0,0 0 1 0 0,1 1-1 0 0,-1-1 0 0 0,0 0 1 0 0,1 2-7 0 0,0-2-4 0 0,-1-1-36 0 0,0 0-34 0 0,0 0-41 0 0,0 0-37 0 0,0 0-128 0 0,0 0-42 0 0,0 0-2 0 0,-1 0 39 0 0,1 0 37 0 0,0-1 34 0 0,0 0-124 0 0,-1 0 104 0 0,1 0 93 0 0,-1 0 50 0 0,0-3-68 0 0,1 3 99 0 0,-1 0-59 0 0,1 1-72 0 0,-5-15-1047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09:51.3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 0 0,'4872'0'0'0,"-1631"0"0"0,256 0 0 0,-3397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10:36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252 293 4688 0 0,'0'0'101'0'0,"0"0"22"0"0,0 0 6 0 0,0-2-53 0 0,0-1 88 0 0,0-1 117 0 0,-1 3-89 0 0,0-1 40 0 0,0 1-144 0 0,0 0 0 0 0,0 0 0 0 0,0 0 0 0 0,0 0-1 0 0,0 0 1 0 0,0 0 0 0 0,-1 1 0 0 0,1-1-1 0 0,0 0 1 0 0,-1 1 0 0 0,1-1 0 0 0,-1 1-88 0 0,-14-4 661 0 0,5 2-285 0 0,0 1-38 0 0,0 1-49 0 0,2-1-57 0 0,-10 4 234 0 0,0 3-86 0 0,1 3-79 0 0,0 4-71 0 0,1 1-63 0 0,2 2-55 0 0,2 0-48 0 0,3 0-40 0 0,-14 36 136 0 0,19-40-130 0 0,1 0 0 0 0,1 0 0 0 0,-2 8-30 0 0,2-2 52 0 0,1 0-1 0 0,1 1 0 0 0,1-1 0 0 0,1 1 0 0 0,1 10-51 0 0,-1-26 6 0 0,-1 1 0 0 0,1-1-1 0 0,-1 0 1 0 0,1 1 0 0 0,1-1-1 0 0,-1 0 1 0 0,0 0 0 0 0,1 1-1 0 0,-1-1 1 0 0,1 0 0 0 0,0 0-1 0 0,2 1-5 0 0,12 13 74 0 0,5-4 33 0 0,2-3 40 0 0,1-4 47 0 0,0-3 53 0 0,-1-4 58 0 0,-18 0-226 0 0,1 0 0 0 0,-1 0 0 0 0,0-1-1 0 0,0 0 1 0 0,0 0 0 0 0,0 0 0 0 0,0 0 0 0 0,0-1 0 0 0,0 0 0 0 0,-1 0 0 0 0,1 0 0 0 0,-1-1 0 0 0,0 0 0 0 0,0 1 0 0 0,0-1 0 0 0,-1-1-79 0 0,12-14 273 0 0,-3-2-50 0 0,-3 0-66 0 0,-4 0-83 0 0,-4-4 48 0 0,-6 1-44 0 0,-4 2-45 0 0,-1 0-47 0 0,1 3-33 0 0,1 1-34 0 0,7 15-61 0 0,0 0 97 0 0,-3-6 141 0 0,3 7-94 0 0,0 1-35 0 0,0-1-48 0 0,0 0-60 0 0,0 0 8 0 0,1 1-38 0 0,-1 0-39 0 0,1 0-45 0 0,-1-1 6 0 0,1 1-35 0 0,0 0-38 0 0,-1 0-39 0 0,1 0-43 0 0,0-1-44 0 0,0 1-46 0 0,-1 0-50 0 0,1-4-1165 0 0,-2-1-972 0 0</inkml:trace>
  <inkml:trace contextRef="#ctx0" brushRef="#br0" timeOffset="420.06">847 11 6864 0 0,'-8'-1'227'0'0,"1"-1"-96"0"0,-1 1-66 0 0,-10-2-5 0 0,7 1 50 0 0,5 1 17 0 0,0 1 69 0 0,0 0 85 0 0,0-1 99 0 0,2 2-112 0 0,0-1-33 0 0,-5 0 146 0 0,1 1-101 0 0,-2 0-82 0 0,0 0-39 0 0,-21 5 104 0 0,19-3-95 0 0,-31 11 311 0 0,16-6-100 0 0,18-3-184 0 0,0 0 0 0 0,0 0-1 0 0,1 0 1 0 0,0 1 0 0 0,-7 6-195 0 0,0 2 239 0 0,2 0-63 0 0,4 1-29 0 0,3 5-55 0 0,0 19-11 0 0,6-35-76 0 0,0 14 15 0 0,0 0 1 0 0,1 0-1 0 0,1 0 0 0 0,1 0 1 0 0,0-1-1 0 0,3 7-20 0 0,0 3 9 0 0,7 21 38 0 0,-6-24 34 0 0,2-1 1 0 0,4 7-82 0 0,3 1 46 0 0,-2-3 29 0 0,14 43 190 0 0,-24-59-264 0 0,-2 1 46 0 0,-1 3 53 0 0,-1 6 93 0 0,0-20-178 0 0,0 1 45 0 0,-2-1-461 0 0,1 1 45 0 0,-2 0-253 0 0,-1-1-907 0 0,3-2 1055 0 0,0 0-83 0 0,-3 2-1165 0 0,-1 0-971 0 0</inkml:trace>
  <inkml:trace contextRef="#ctx0" brushRef="#br0" timeOffset="682.62">485 445 8864 0 0,'0'0'200'0'0,"0"0"-3"0"0,1-1-83 0 0,-1 0-55 0 0,2-3-4 0 0,-1 2 0 0 0,2-3 103 0 0,1-1-77 0 0,2 0-54 0 0,4-4-49 0 0,-1 2 35 0 0,-4 3 68 0 0,-1 0-27 0 0,1 1 38 0 0,4-5 183 0 0,1 2 80 0 0,15-10 567 0 0,-18 13-674 0 0,1 0-43 0 0,2-1-36 0 0,-1 1-107 0 0,12-5-62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10:34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334 127 7568 0 0,'0'0'166'0'0,"0"0"29"0"0,0 0 14 0 0,-1 0-25 0 0,-8-1-224 0 0,-1 0 104 0 0,-2-1 121 0 0,-8-3 234 0 0,1 1 43 0 0,8 2-184 0 0,-13 0 161 0 0,0 2-93 0 0,1 3-82 0 0,-1 2-71 0 0,1 2-59 0 0,1 1-49 0 0,-21 12-15 0 0,41-19-63 0 0,0 0 0 0 0,0 1 1 0 0,0-1-1 0 0,0 1 0 0 0,1 0 0 0 0,-1-1 1 0 0,0 1-1 0 0,0 1-7 0 0,-11 11 70 0 0,-1-1-7 0 0,2 4-55 0 0,3 3-58 0 0,6-2-62 0 0,3-15 112 0 0,0 1-1 0 0,1-1 0 0 0,-1 1 1 0 0,1-1-1 0 0,0 1 0 0 0,0-1 1 0 0,0 0-1 0 0,0 1 0 0 0,1-1 1 0 0,-1 0-1 0 0,1 0 0 0 0,0 0 0 0 0,0 0 1 0 0,0 0-1 0 0,2 1 1 0 0,4 5-2 0 0,1-1 0 0 0,0 0 0 0 0,0 0 1 0 0,1-1 1 0 0,16 14-47 0 0,25 20-18 0 0,-9-8 72 0 0,-3 4 105 0 0,-28-25-76 0 0,19 25 95 0 0,-15-9-2 0 0,-15-28-128 0 0,7 19 136 0 0,-2 1 85 0 0,-5-11-69 0 0,-1 1 34 0 0,-1-2 39 0 0,-3 0 44 0 0,-2 0 91 0 0,1-1-46 0 0,-1-1-44 0 0,-1-1-40 0 0,-7 4 125 0 0,-1-3-115 0 0,3-2-113 0 0,-1-2-41 0 0,5-1-32 0 0,0 0 0 0 0,0-1 1 0 0,-8-1-56 0 0,13 0-14 0 0,1 0 1 0 0,0 1 0 0 0,0-1 0 0 0,-1 0 0 0 0,1-1 0 0 0,0 1 0 0 0,-2-1 13 0 0,-7-6-75 0 0,-1-1-100 0 0,7 3 36 0 0,0 1-43 0 0,2 0-7 0 0,0 0-39 0 0,0 0-41 0 0,0 0-46 0 0,1 0-50 0 0,1 0-53 0 0,0 0-57 0 0,0 0-61 0 0,2 4 233 0 0,-1-1-38 0 0,1-1-436 0 0,0-1-285 0 0,0-1-676 0 0,0 5 1729 0 0</inkml:trace>
  <inkml:trace contextRef="#ctx0" brushRef="#br0" timeOffset="352.94">591 364 6016 0 0,'0'0'133'0'0,"0"0"23"0"0,0 0-16 0 0,1 0-61 0 0,0 0-43 0 0,6 0 16 0 0,-6 0-47 0 0,0 0-1 0 0,0 0 1 0 0,0-1 0 0 0,1 1-1 0 0,-1 0 1 0 0,0 0 0 0 0,0 0 0 0 0,0-1-1 0 0,0 1 1 0 0,0-1 0 0 0,0 1 0 0 0,0 0-1 0 0,0-1 1 0 0,0 0-5 0 0,4-4 126 0 0,-3 3-25 0 0,0 0 34 0 0,9-6 434 0 0,-8 6-355 0 0,-1-1-1 0 0,1 0 1 0 0,-1 1-1 0 0,1-1 1 0 0,-1 0-1 0 0,0 0 1 0 0,1-2-214 0 0,1-5 475 0 0,-2-1-91 0 0,-2 6-236 0 0,0 0-37 0 0,-1-1-40 0 0,-1 1-46 0 0,-2-3 359 0 0,-3 4-45 0 0,-1 3-43 0 0,-1 1-43 0 0,0 2-44 0 0,0 1-42 0 0,0 1-42 0 0,1-1-43 0 0,-1 1-37 0 0,6-3-29 0 0,-1 1-1 0 0,1 0 0 0 0,0 0 0 0 0,0 0 0 0 0,0 1 1 0 0,0-1-1 0 0,0 1 0 0 0,1-1 0 0 0,-1 1 0 0 0,0 1-15 0 0,-10 15 95 0 0,1-1 46 0 0,-9 30 147 0 0,8-22-153 0 0,5 3 38 0 0,6-18-85 0 0,1-1-1 0 0,0 1 1 0 0,1 0 0 0 0,0 0-1 0 0,1 0 1 0 0,0 0 0 0 0,1 1-88 0 0,-2-3 74 0 0,2-2 25 0 0,3 1-75 0 0,5 5-35 0 0,1 0 97 0 0,-3-7-44 0 0,4-3-21 0 0,-6-2-4 0 0,13 3 119 0 0,-2-4-40 0 0,0-3-44 0 0,2-2-51 0 0,-3-2-90 0 0,-3-1-3 0 0</inkml:trace>
  <inkml:trace contextRef="#ctx0" brushRef="#br0" timeOffset="738.11">1083 1 7136 0 0,'0'0'208'0'0,"0"0"-57"0"0,0 0-16 0 0,0 0 41 0 0,0 0 139 0 0,0 0 262 0 0,0 0 21 0 0,0 0-251 0 0,0 0-152 0 0,0 0-48 0 0,0 0 9 0 0,0 0 45 0 0,0 0-17 0 0,-1 1 2 0 0,-4 9 51 0 0,0 0 43 0 0,3-5-97 0 0,0 0 0 0 0,0 0 0 0 0,1 1 0 0 0,0-1 1 0 0,0 0-1 0 0,0 1 0 0 0,1-1 0 0 0,-1 3-183 0 0,3 9 363 0 0,1 0-108 0 0,1-1-60 0 0,-1 0-42 0 0,2 17 66 0 0,-2-6-82 0 0,-1-13 2 0 0,-1 1 1 0 0,-1 7-140 0 0,2 22 258 0 0,8 29 182 0 0,-2-21-33 0 0,-3 0 1 0 0,-2 15-408 0 0,-2-50 109 0 0,0 1 0 0 0,1-1 0 0 0,1 4-109 0 0,-1-10 50 0 0,1-1 0 0 0,0 1 0 0 0,2 1-50 0 0,-5-10 64 0 0,0-2 8 0 0,1 1 2 0 0,2 4-47 0 0,-2-4-14 0 0,-1-1-46 0 0,0 0-61 0 0,0 0-130 0 0,1 1-232 0 0,1-2-37 0 0,1 1-46 0 0,0-1-56 0 0,1 1-64 0 0,-1-1-73 0 0,-1 0-83 0 0,-1 1-91 0 0,3-2-943 0 0,2 0-1043 0 0</inkml:trace>
  <inkml:trace contextRef="#ctx0" brushRef="#br0" timeOffset="996.6">949 356 7920 0 0,'0'0'174'0'0,"0"0"29"0"0,0 0 13 0 0,2-1-31 0 0,2-2-89 0 0,15-10 359 0 0,-1 1 85 0 0,1 0 44 0 0,23-14 847 0 0,-15 10-618 0 0,-11 7-390 0 0,0 1-65 0 0,2-1-64 0 0,0 1-113 0 0,-8 4-138 0 0,-1 0-36 0 0,0 0-37 0 0,1 1-41 0 0,-3 0 118 0 0,-1 1-83 0 0,-1 0-58 0 0,-1 1-74 0 0,0-1-18 0 0,-1 1-59 0 0,1 0-63 0 0,-1-1-71 0 0,1 1-78 0 0,-1 0-83 0 0,1 0-91 0 0,-1-1-97 0 0,6-1-955 0 0,3-1-963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10:32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16 4384 0 0,'0'0'127'0'0,"0"0"-20"0"0,0 0 20 0 0,0 0 70 0 0,0 0 190 0 0,0 0 350 0 0,0 0 30 0 0,0 0-318 0 0,0 0-194 0 0,0 0-60 0 0,0 0 19 0 0,0 0 69 0 0,0 0-26 0 0,0 0 15 0 0,0 0 94 0 0,0 0 39 0 0,0 0 10 0 0,0 0-175 0 0,0 0-108 0 0,1 0-38 0 0,-1 2-2 0 0,7 16 359 0 0,-2 1-75 0 0,-2 2-64 0 0,-1 0-49 0 0,0 13 87 0 0,-1 17 113 0 0,-2-32-276 0 0,1 61 401 0 0,0 1-52 0 0,0 160 924 0 0,-3-133-735 0 0,3-97-616 0 0,-1 0 0 0 0,0 0 0 0 0,-1-1 0 0 0,-1 1 0 0 0,-2 9-109 0 0,0-9 92 0 0,4-9-64 0 0,0 0 1 0 0,0 0 0 0 0,0 0 0 0 0,0 1-1 0 0,0-1 1 0 0,1 0 0 0 0,-1 0-1 0 0,1 2-28 0 0,-2-2 92 0 0,-1 0-39 0 0,-9-1 2 0 0,12-1-55 0 0,-1 0-80 0 0,0 0 37 0 0,0 0 35 0 0,-1 0 42 0 0,0 0 50 0 0,0 0-73 0 0,0 0-66 0 0,1 0-87 0 0,-1 0-60 0 0,1 0-92 0 0,-1 0-107 0 0,0-1-122 0 0,2 1 134 0 0,-1 0-61 0 0,1-1-54 0 0,-1 1-47 0 0,0 0-134 0 0,0 0-42 0 0,0-1-186 0 0,-1 1-504 0 0</inkml:trace>
  <inkml:trace contextRef="#ctx0" brushRef="#br0" timeOffset="395.5">0 153 7632 0 0,'0'0'166'0'0,"0"0"29"0"0,0 0 14 0 0,0 0-68 0 0,1-1-70 0 0,-1 1-50 0 0,3-2-48 0 0,-2 0 43 0 0,6-3 477 0 0,-1 0-37 0 0,1 0-37 0 0,-1 0-34 0 0,8-3 288 0 0,1 0-121 0 0,0 1-108 0 0,0 1-97 0 0,1 1-84 0 0,0 1-73 0 0,3-1-41 0 0,1 1-67 0 0,2 1-44 0 0,30 0-13 0 0,-33 2 16 0 0,148-2 33 0 0,-56-4-73 0 0,-91 5-209 0 0,-1 0 104 0 0,0 0 68 0 0,27-4 14 0 0,-33 4-19 0 0,1 0-37 0 0,3-1-81 0 0,-1-1-92 0 0,0 0-114 0 0,-8 2 134 0 0,0 0-36 0 0,0 0-40 0 0,0-1-41 0 0,0 1-44 0 0,0-1-46 0 0,-1 0-51 0 0,1 0-51 0 0,0 0-55 0 0,-1 0-57 0 0,1-1-621 0 0,4-2-707 0 0</inkml:trace>
  <inkml:trace contextRef="#ctx0" brushRef="#br0" timeOffset="854.8">810 124 5384 0 0,'0'0'98'0'0,"0"0"-40"0"0,-4 6 35 0 0,2-4-46 0 0,-2 1 13 0 0,2 1 4 0 0,-1 2 41 0 0,-1 4-92 0 0,2-2 66 0 0,2-2 55 0 0,0-1 40 0 0,1 7 286 0 0,-2-4-204 0 0,0-1-38 0 0,0 9 120 0 0,2 0-105 0 0,0 1-74 0 0,1 19 76 0 0,-2 15 111 0 0,2 2 40 0 0,-1 0 42 0 0,0 0 32 0 0,-2 3 121 0 0,-7 28 346 0 0,6-67-738 0 0,0 0 36 0 0,-1 11 209 0 0,-4 36 659 0 0,5-45-793 0 0,0 1-42 0 0,0 1-47 0 0,2-6-107 0 0,0-12-73 0 0,0 0 1 0 0,0 0-1 0 0,0 1 0 0 0,-1-1 0 0 0,1 0 1 0 0,-1 0-1 0 0,1 0 0 0 0,-1 0 1 0 0,-1 1-32 0 0,1-2-59 0 0,1 0 37 0 0,-2 3 72 0 0,1 1 138 0 0,1 1 248 0 0,0-8 43 0 0,0-3-311 0 0,0-2-47 0 0,1-24-53 0 0,4-1-40 0 0,3-4-33 0 0,10-18-44 0 0,6 1 2 0 0,-7 18 46 0 0,-3 7 32 0 0,1-1 42 0 0,-8 15-20 0 0,-2 5-50 0 0,0 0 1 0 0,1 0 0 0 0,5-5-4 0 0,-3 4-26 0 0,0 0 0 0 0,10-7 26 0 0,20-11-135 0 0,3 7-101 0 0,-37 19 228 0 0,0 0 0 0 0,-1 0 0 0 0,1 0 0 0 0,0 0 0 0 0,0 0 0 0 0,0 1 0 0 0,0 0 0 0 0,-1 0 0 0 0,1 0 1 0 0,0 0-1 0 0,0 1 0 0 0,0 0 0 0 0,1 0 8 0 0,12 3-53 0 0,-12-1 41 0 0,0 0 0 0 0,0 0 0 0 0,0 1 0 0 0,0-1 0 0 0,0 1 0 0 0,-1 0 0 0 0,0 0 0 0 0,0 0 0 0 0,1 3 12 0 0,-1-3-1 0 0,0 1-1 0 0,-1 1 1 0 0,0-1-1 0 0,0 0 1 0 0,-1 1-1 0 0,1-1 1 0 0,-1 1-1 0 0,0 0 1 0 0,-1 0-1 0 0,1 0 1 0 0,-1 0-1 0 0,0 0 1 0 0,-1 0 0 0 0,0 2 1 0 0,2 17 0 0 0,-1-19 0 0 0,-1 0 0 0 0,0 0 0 0 0,0 0 0 0 0,0 0 0 0 0,-1 0 0 0 0,1 0 0 0 0,-2 1 0 0 0,-3 18-2 0 0,-6 20 78 0 0,8-29-23 0 0,1-2-3 0 0,-2-3 31 0 0,4-11-168 0 0,-1 1 74 0 0,1-1 42 0 0,-3 4 171 0 0,2-3-198 0 0,0-1-54 0 0,0 1-88 0 0,0-1-110 0 0,1 0 77 0 0,0 0-35 0 0,0 0-40 0 0,0 0-41 0 0,0 0-348 0 0</inkml:trace>
  <inkml:trace contextRef="#ctx0" brushRef="#br0" timeOffset="1300.86">1373 563 6768 0 0,'0'0'149'0'0,"0"0"23"0"0,0 0 12 0 0,2 1-42 0 0,4-2-93 0 0,4-2-10 0 0,-2 2 69 0 0,0 0 92 0 0,1 2 193 0 0,1-1 95 0 0,-4-2-198 0 0,0 0-102 0 0,1-1-70 0 0,0-1 222 0 0,3 0 27 0 0,0 0-71 0 0,-3 1-69 0 0,-2 0 9 0 0,1-1 62 0 0,4-5-34 0 0,-7 7-198 0 0,-1 0 1 0 0,0 1 0 0 0,1-1-1 0 0,-1 0 1 0 0,0-1 0 0 0,0 1-1 0 0,1-2-66 0 0,4-6 124 0 0,-4 8-97 0 0,-1-1 1 0 0,0 0-1 0 0,0 1 1 0 0,0-1-1 0 0,-1 0 1 0 0,1-1-1 0 0,-1 1 1 0 0,1 0-1 0 0,-1 0 1 0 0,0-1-1 0 0,0 1 1 0 0,-1-1-28 0 0,2-12 35 0 0,-2 15-31 0 0,0 0 1 0 0,-1 1-1 0 0,1-1 0 0 0,0 0 1 0 0,0 1-1 0 0,-1-1 0 0 0,1 1 1 0 0,0-1-1 0 0,-1 0 0 0 0,1 1 1 0 0,-1-1-1 0 0,1 1 0 0 0,0-1 1 0 0,-1 1-1 0 0,1-1 0 0 0,-1 1 1 0 0,1 0-1 0 0,-1-1 0 0 0,0 1 1 0 0,1 0-1 0 0,-1-1 0 0 0,1 1 1 0 0,-2 0-5 0 0,1-1 10 0 0,-1 1 0 0 0,0-1 1 0 0,1 1-1 0 0,-1 0 0 0 0,0 0 1 0 0,1 0-1 0 0,-1 0 0 0 0,0 0 1 0 0,-1 0-11 0 0,-11 3 24 0 0,12-2-21 0 0,0 0 1 0 0,0 0 0 0 0,-1 0-1 0 0,1 0 1 0 0,0 1 0 0 0,0-1-1 0 0,0 1 1 0 0,0-1 0 0 0,0 1-4 0 0,-3 4 34 0 0,-1 0 1 0 0,0 1 0 0 0,-2 5-35 0 0,-4 4 39 0 0,-5 8 83 0 0,7-6-23 0 0,1 1 1 0 0,-1 4-100 0 0,-1 3 129 0 0,-3 1 73 0 0,6-11 56 0 0,1 1 0 0 0,0 0 0 0 0,-3 14-258 0 0,1 5 284 0 0,6-6-17 0 0,3 1 54 0 0,0-20-171 0 0,0-9-14 0 0,0-2-32 0 0,0 0-10 0 0,3 1-11 0 0,0 1-40 0 0,4 5-7 0 0,-6-7-14 0 0,9 6 151 0 0,1-3-66 0 0,-7-3-72 0 0,1 1 0 0 0,0-1 0 0 0,-1 0 0 0 0,1-1 1 0 0,2 0-36 0 0,-2 1 43 0 0,14-3-71 0 0,-11 1 45 0 0,0-1-1 0 0,0 1 0 0 0,-1-1 0 0 0,3-2-16 0 0,4-2-60 0 0,-3 0-70 0 0,0 0-97 0 0,-6 3 69 0 0,0 1-33 0 0,0-1-36 0 0,0 0-38 0 0,-3 3 25 0 0,-1-1-36 0 0,3 0-373 0 0,-2 0 90 0 0,1 0-49 0 0,3-2-716 0 0,3-1-563 0 0,7-4-1070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21:01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224 528 6392 0 0,'0'0'141'0'0,"0"0"23"0"0,0 0 12 0 0,-1 0-24 0 0,-1-1-185 0 0,-6-1-33 0 0,1-1 92 0 0,-1 1 80 0 0,1 1 64 0 0,-6-1 254 0 0,-10 4 402 0 0,13 1-498 0 0,-2 1 100 0 0,5-1-200 0 0,0 0-37 0 0,4-2-110 0 0,0 0 1 0 0,0 1-1 0 0,0 0 0 0 0,1-1 0 0 0,-1 1 0 0 0,0 0 0 0 0,1 1 1 0 0,-1-1-1 0 0,0 2-81 0 0,-8 10 266 0 0,3 0-50 0 0,5-8-116 0 0,0-1 1 0 0,0 0 0 0 0,0 0 0 0 0,-4 3-101 0 0,4-4 51 0 0,-1 1-1 0 0,1-1 1 0 0,0 1 0 0 0,0 0 0 0 0,-1 2-51 0 0,-8 27 160 0 0,5-5-80 0 0,0 14-10 0 0,4-15-34 0 0,1-20-35 0 0,1 0 0 0 0,0 0 0 0 0,1 0 0 0 0,0 1-1 0 0,1-1 1 0 0,-1 0 0 0 0,1 0 0 0 0,1 0 0 0 0,0 0 0 0 0,0 0 0 0 0,0-1 0 0 0,3 4-1 0 0,-2-5 2 0 0,0 1 23 0 0,1 0 0 0 0,1-1 0 0 0,0 1 0 0 0,4 4-25 0 0,-7-9 6 0 0,-1 0-1 0 0,1 0 1 0 0,0-1-1 0 0,0 1 1 0 0,0-1 0 0 0,1 0-1 0 0,-1 1 1 0 0,0-1-1 0 0,0 0 1 0 0,1 0-1 0 0,-1 0 1 0 0,0-1-1 0 0,1 1 1 0 0,-1-1 0 0 0,1 1-1 0 0,-1-1 1 0 0,1 0-1 0 0,0 0-5 0 0,27-2 294 0 0,-26 2-241 0 0,0-1 0 0 0,0-1 0 0 0,0 1 0 0 0,-1 0 0 0 0,1-1 0 0 0,0 0 0 0 0,-1 0 0 0 0,0 0 0 0 0,1 0 0 0 0,-1 0 0 0 0,0-1 0 0 0,0 1 0 0 0,0-1 0 0 0,0 0 0 0 0,-1 0 0 0 0,2-2-53 0 0,14-19 189 0 0,-2-1-57 0 0,-2-3-45 0 0,-1 0-34 0 0,1-12 40 0 0,10-38-93 0 0,-20 47 54 0 0,-4 17-54 0 0,0 1 0 0 0,-1-1 0 0 0,-1 0 0 0 0,0-1 0 0 0,-11-12 10 0 0,6 18 43 0 0,3 4-52 0 0,0-2-1 0 0,4 11-4 0 0,-1-2-1 0 0,0 0 0 0 0,1 0 0 0 0,0 0 0 0 0,-1 0 1 0 0,1 0-1 0 0,0 0 0 0 0,0 1 0 0 0,0-1 0 0 0,0 0 0 0 0,1 0 0 0 0,-1 0 0 0 0,0 0 0 0 0,1 0 1 0 0,0 1 4 0 0,19 121-114 0 0,-12-72 111 0 0,-4-22 37 0 0,-1-1 33 0 0,0 1 41 0 0,-1 0 48 0 0,0-18-58 0 0,0 0 1 0 0,0-1-1 0 0,1 2-98 0 0,3 11 185 0 0,-3 1 69 0 0,-3-24-180 0 0,2 3 48 0 0,0 10-86 0 0,-1-10-20 0 0,2 6 56 0 0,-5-8 46 0 0,-1-1-77 0 0,0-2-57 0 0,3-4-64 0 0,-1 4-152 0 0,1 0 34 0 0,0-2-107 0 0,-1 1 57 0 0,0 0 7 0 0,0 0 19 0 0,1 0 0 0 0,-1-6-803 0 0</inkml:trace>
  <inkml:trace contextRef="#ctx0" brushRef="#br0" timeOffset="388.71">539 56 6072 0 0,'0'1'111'0'0,"0"-1"-53"0"0,0 3-26 0 0,0-2-2 0 0,0 1 90 0 0,0-2-14 0 0,0 1 39 0 0,-1 0-238 0 0,0 1 69 0 0,1 0 62 0 0,-1-1 54 0 0,0 2 165 0 0,1 0 95 0 0,-2 6 1017 0 0,1-7-1116 0 0,1 0-42 0 0,0 1-52 0 0,0-1-70 0 0,0 1-84 0 0,0 0-97 0 0,-2 53 1072 0 0,1-27-538 0 0,0-1-60 0 0,2 1-79 0 0,2-1-102 0 0,2 15 82 0 0,-1-7 260 0 0,3 8-543 0 0,0 2 605 0 0,0 24-605 0 0,0-6 371 0 0,-2-21-90 0 0,6 44 287 0 0,-2-29-145 0 0,-8-54-391 0 0,1 6 122 0 0,0-1 1 0 0,-1 0 0 0 0,0 6-155 0 0,-4 3 166 0 0,3-10-84 0 0,0-6-5 0 0,0-2-5 0 0,0 0 13 0 0,0 0-38 0 0,0 0-102 0 0,0 0-45 0 0,0 0 30 0 0,0 0-70 0 0,-1-1-81 0 0,1 1 65 0 0,0-1-37 0 0,0 1-38 0 0,0 0-38 0 0,-1-2-366 0 0,1 1 86 0 0,-1 0-51 0 0,0-2-709 0 0,0-2-560 0 0,-2-3-1063 0 0</inkml:trace>
  <inkml:trace contextRef="#ctx0" brushRef="#br0" timeOffset="752.24">765 23 5248 0 0,'-8'-14'152'0'0,"5"8"-4"0"0,3 3-1 0 0,0 4 51 0 0,-2-1 41 0 0,1 0 358 0 0,1 7 156 0 0,0-1-85 0 0,0 1-78 0 0,1 0-74 0 0,-1-1-69 0 0,0 1-64 0 0,0 0-59 0 0,0 0-54 0 0,0-1-62 0 0,0 0-40 0 0,1 7 69 0 0,-1-3-123 0 0,1 1-56 0 0,3 24-33 0 0,-2-21 28 0 0,-1-6 9 0 0,0 0 32 0 0,0-1 41 0 0,1 1 47 0 0,9 49 114 0 0,13 78 226 0 0,-15-82-260 0 0,-2-12-79 0 0,9 56 188 0 0,-11-63-209 0 0,1 4 56 0 0,-1-1 64 0 0,-3-10-39 0 0,-1 1 38 0 0,-1-13 56 0 0,1 1 0 0 0,2 16-337 0 0,-2-30 38 0 0,-1 0 0 0 0,1 1 0 0 0,-1-1-1 0 0,0 0 1 0 0,0 0 0 0 0,0 1 0 0 0,0-1 0 0 0,0 0-1 0 0,-1 1 1 0 0,1-1 0 0 0,-1 0 0 0 0,1 1 0 0 0,-1-1 0 0 0,-1 2-38 0 0,1-3 64 0 0,1 0 0 0 0,-1 1-60 0 0,1-2-33 0 0,0 1-38 0 0,-1 0-53 0 0,1 0-66 0 0,0-1-80 0 0,0 1 32 0 0,0-1-39 0 0,-1 0-37 0 0,1 1-34 0 0,0-1-226 0 0,0 0-56 0 0,0 0-744 0 0,0 0-595 0 0,0 0-1127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18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7136 0 0,'0'0'165'0'0,"0"0"22"0"0,1 2 6 0 0,2 6-254 0 0,1 1 45 0 0,1-1 42 0 0,-1 1 38 0 0,3 4 95 0 0,0 0 65 0 0,0 0 50 0 0,1 0 39 0 0,24 46 1221 0 0,-25-46-1251 0 0,-1 0-42 0 0,15 31 478 0 0,3-3 68 0 0,-7-13-206 0 0,0-2 59 0 0,-5-6-127 0 0,0-1 41 0 0,10 13 382 0 0,-6-13-388 0 0,-6-12-125 0 0,1-4-102 0 0,0-4-79 0 0,0-3-59 0 0,-7 3-134 0 0,-1-1 0 0 0,0 0 0 0 0,0 0-1 0 0,0-1 1 0 0,0 1 0 0 0,0-1 0 0 0,0 1 0 0 0,0-2-49 0 0,5-6 199 0 0,0-8-46 0 0,-2-1-42 0 0,0-22 20 0 0,-6 18-70 0 0,0 0 1 0 0,-3-14-62 0 0,-3 3 62 0 0,4 27-61 0 0,0 0 0 0 0,1 0 0 0 0,0 0 0 0 0,0-5-1 0 0,1-5 13 0 0,0-5-101 0 0,0 11-7 0 0,1 1-39 0 0,1-1-41 0 0,2 2-44 0 0,0-1-48 0 0,2 0-49 0 0,0 3 68 0 0,-4 4 134 0 0,0 1-38 0 0,-1 0-12 0 0,1-1-42 0 0,0 1-48 0 0,0 0-57 0 0,-1 1 4 0 0,1-1-48 0 0,-1 0-52 0 0,1 1-57 0 0,-1-1-61 0 0,1 1-64 0 0,0-1-70 0 0,-1 1-72 0 0,4-3-1036 0 0,-1 0-64 0 0,0 1 437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19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0 658 6824 0 0,'2'0'149'0'0,"9"-3"95"0"0,-1-2-85 0 0,2-1-55 0 0,5-6-63 0 0,12-11-28 0 0,-20 14 43 0 0,0 1 55 0 0,-1 0 68 0 0,0 1 85 0 0,-3 2-105 0 0,-1 1 0 0 0,0-1 1 0 0,0 0-1 0 0,3-5-159 0 0,3-6 274 0 0,-1 0-34 0 0,-1 2-61 0 0,-7 11-158 0 0,0 1-1 0 0,0-1 0 0 0,0 0 1 0 0,0 0-1 0 0,-1 0 1 0 0,1 0-1 0 0,-1 0 0 0 0,1 0 1 0 0,-1 0-1 0 0,0 0 0 0 0,-1 0 1 0 0,1 0-1 0 0,0 0 0 0 0,-1 0 1 0 0,0 0-1 0 0,1 0-20 0 0,-7-14 172 0 0,-2 3 88 0 0,-3-2-3 0 0,4 5-98 0 0,6 10-26 0 0,-2 0-43 0 0,-1 1-14 0 0,-4 1 44 0 0,8-1-89 0 0,-11 4 276 0 0,2 3-111 0 0,3-1-109 0 0,0 2-42 0 0,-3 9-44 0 0,-6 21-113 0 0,12-25 118 0 0,0-1 56 0 0,2-3 53 0 0,-2 5 37 0 0,1 0 1 0 0,-1 10-153 0 0,2-7 94 0 0,1-1 0 0 0,1 1 0 0 0,1-1 0 0 0,0 3-94 0 0,6 22 206 0 0,4-1 45 0 0,0-15-46 0 0,3-2 39 0 0,2-2-70 0 0,2-4-45 0 0,-14-14-105 0 0,1 1-1 0 0,-1-1 0 0 0,1-1 0 0 0,0 1 0 0 0,0-1 0 0 0,0 0 0 0 0,4 2-23 0 0,-5-3 10 0 0,1 0-1 0 0,-1 0 1 0 0,0-1-1 0 0,1 1 1 0 0,-1-1-1 0 0,0 0 0 0 0,1 0 1 0 0,-1-1-1 0 0,0 1 1 0 0,0-1-1 0 0,1 0 1 0 0,-1 0-1 0 0,0 0 1 0 0,0-1-1 0 0,0 1 0 0 0,0-1 1 0 0,0 0-1 0 0,0 0 1 0 0,-1-1-1 0 0,1 1 1 0 0,2-3-10 0 0,9-8 5 0 0,-10 8-74 0 0,-2 2-28 0 0,0 0-60 0 0,-1 0-69 0 0,1 0-85 0 0,-1 1 78 0 0,-1 1-39 0 0,1-1-41 0 0,0 0-43 0 0,-1 0-47 0 0,1 0-49 0 0,0 0-51 0 0,0 0-56 0 0,2-1-466 0 0,-1-1-34 0 0,4-3-1207 0 0</inkml:trace>
  <inkml:trace contextRef="#ctx0" brushRef="#br0" timeOffset="437.88">469 452 6504 0 0,'1'2'190'0'0,"2"7"-32"0"0,1-1-88 0 0,-1 3-63 0 0,3 5-55 0 0,-3-8 42 0 0,0 1 42 0 0,-1-3 21 0 0,0-1 34 0 0,1 5 156 0 0,-1-5-72 0 0,0-1 40 0 0,2 4 84 0 0,-1 1 58 0 0,10 18 973 0 0,-6-16-799 0 0,-1 0-92 0 0,-2-5-275 0 0,0-1-47 0 0,4 7 247 0 0,2 7 132 0 0,6 9 260 0 0,-6-12-318 0 0,-6-8-123 0 0,-1 0 0 0 0,0 1 0 0 0,0 5-315 0 0,1 1 431 0 0,1-1 94 0 0,-4-11-256 0 0,-1 0-45 0 0,-1 3 114 0 0,-2-1-124 0 0,-4 0 181 0 0,5-4-158 0 0,2-1-45 0 0,0 0-77 0 0,0-1-43 0 0,-1 1-16 0 0,0-2 0 0 0,0 1 12 0 0,1 0 55 0 0,-1-5-55 0 0,-4-5-29 0 0,-1-5 22 0 0,4 9-44 0 0,-5-25 34 0 0,2-1-35 0 0,3 24-20 0 0,2 0 0 0 0,-1 1-1 0 0,2-1 1 0 0,-1 1-1 0 0,1-1 1 0 0,1-6 4 0 0,4-9-177 0 0,0 0-1 0 0,5-9 178 0 0,-8 25-50 0 0,1 0-1 0 0,-1 1 0 0 0,1-1 0 0 0,1 1 0 0 0,-1 0 0 0 0,1 0 0 0 0,0 0 1 0 0,6-5 49 0 0,13-10-156 0 0,3 5 46 0 0,-25 16 102 0 0,1-1 0 0 0,0 1 0 0 0,0 0 1 0 0,0 0-1 0 0,-1 1 0 0 0,1-1 1 0 0,0 1-1 0 0,0-1 0 0 0,0 1 1 0 0,0 0-1 0 0,0 0 0 0 0,0 0 1 0 0,0 1-1 0 0,0-1 0 0 0,0 1 1 0 0,0-1-1 0 0,0 1 0 0 0,0 0 1 0 0,-1 0-1 0 0,2 1 9 0 0,2 1-15 0 0,0 0 0 0 0,0 0 0 0 0,0 1 0 0 0,-1 0 0 0 0,0 0 0 0 0,0 1 0 0 0,0-1 0 0 0,0 1 0 0 0,1 2 15 0 0,5 8-41 0 0,0 0 1 0 0,5 12 40 0 0,4 4 5 0 0,-3 1 44 0 0,-2 5 74 0 0,5 11 135 0 0,5 7 48 0 0,-13-19-154 0 0,-11-35-99 0 0,-1-1-13 0 0,0 0-68 0 0,0 0-73 0 0,0 0-50 0 0,0 0-154 0 0,0 0-264 0 0,-1-1-20 0 0,-1-5-3 0 0</inkml:trace>
  <inkml:trace contextRef="#ctx0" brushRef="#br0" timeOffset="742.42">1264 0 5672 0 0,'0'0'165'0'0,"1"2"-10"0"0,3 8-126 0 0,0-1 59 0 0,4 10 191 0 0,-1-2 34 0 0,8 22 475 0 0,-11-28-586 0 0,-1 1-43 0 0,3 18 321 0 0,-1-1-46 0 0,0 17 853 0 0,-1 4-1287 0 0,-2-8 589 0 0,0 9 125 0 0,-2 0-36 0 0,0 1-40 0 0,-1-1-41 0 0,0 3-13 0 0,1 0-47 0 0,0-19-323 0 0,1-2-59 0 0,1 50 146 0 0,-2-82-287 0 0,0-1-41 0 0,0 0-56 0 0,0 0-117 0 0,0 0-206 0 0,0 0-30 0 0</inkml:trace>
  <inkml:trace contextRef="#ctx0" brushRef="#br0" timeOffset="968.68">1127 371 9416 0 0,'2'0'208'0'0,"15"0"-111"0"0,52-1 472 0 0,-54-1-495 0 0,0 1-46 0 0,-5-1-9 0 0,0 1 35 0 0,11 0 143 0 0,4 0 151 0 0,13 1 279 0 0,-10-1-190 0 0,-9 1-205 0 0,-3-1-96 0 0,-1 0-68 0 0,43 0 218 0 0,-21 1-165 0 0,0-2-65 0 0,4-1-45 0 0,-23 3-11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18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186 262 7312 0 0,'0'0'165'0'0,"0"0"22"0"0,0 0 9 0 0,0 0-61 0 0,0 1-68 0 0,-1 0-46 0 0,-1 2-48 0 0,0-1 43 0 0,-12 4-22 0 0,9-4 31 0 0,0 0 45 0 0,1 1 66 0 0,-1 0 85 0 0,-5 4 301 0 0,-1-3-39 0 0,8-3-377 0 0,1 0 1 0 0,0-1-1 0 0,0 1 0 0 0,0 1 0 0 0,0-1 1 0 0,0 0-1 0 0,0 0 0 0 0,-2 2-106 0 0,-1 2 228 0 0,-4 3 135 0 0,0 0-52 0 0,1 0-47 0 0,0 1-42 0 0,-5 9 117 0 0,2 5-107 0 0,2 0 29 0 0,-14 38 422 0 0,18-40-492 0 0,3-1-42 0 0,1-8-57 0 0,-1 27 228 0 0,3-13-156 0 0,0-20-102 0 0,0 0 0 0 0,1 1 0 0 0,0-1 1 0 0,0 3-63 0 0,7 6 144 0 0,-8-14-128 0 0,0 0 1 0 0,0 0-1 0 0,0 0 0 0 0,0 0 1 0 0,0 0-1 0 0,0 0 0 0 0,1 0 1 0 0,-1-1-1 0 0,0 1 1 0 0,0 0-1 0 0,1-1-16 0 0,-1 1 18 0 0,0-1 0 0 0,0 0 1 0 0,0 0-1 0 0,0 1 0 0 0,1-1 1 0 0,-1 0-1 0 0,0 0 0 0 0,0 0 1 0 0,0 0-1 0 0,0 0 0 0 0,0-1 0 0 0,0 1 1 0 0,1 0-1 0 0,-1 0 0 0 0,0-1-18 0 0,16-9 235 0 0,-10 3-108 0 0,0 1 1 0 0,0-1-1 0 0,2-5-127 0 0,-4 6 80 0 0,16-22 134 0 0,-3-1-77 0 0,-1-2-60 0 0,-3 1-41 0 0,-5 9-26 0 0,2-10-60 0 0,6-13 2 0 0,-14 38 41 0 0,5-11 68 0 0,-3 12-65 0 0,-3 4-66 0 0,-2 1-20 0 0,0 0 38 0 0,7 4-36 0 0,0 6-119 0 0,-3 1 71 0 0,-3 2 56 0 0,-1 0 38 0 0,1 9 11 0 0,13 53-93 0 0,-7-44 98 0 0,2-4-9 0 0,-2-11-64 0 0,2 0 0 0 0,5 8 99 0 0,-8-14-31 0 0,-5-8-73 0 0,-1-2 31 0 0,0 0-4 0 0,0 0-98 0 0,1 0 33 0 0,0 1-59 0 0,1 0 79 0 0,4-1-83 0 0,-4 0 112 0 0,-1 1-39 0 0,1-1-94 0 0,-2 0-95 0 0,1 0-91 0 0,-1 0 93 0 0,0 0-44 0 0,1 0-41 0 0,-1 0-35 0 0,0 0-127 0 0,0 0-34 0 0,0 0-1322 0 0</inkml:trace>
  <inkml:trace contextRef="#ctx0" brushRef="#br0" timeOffset="297.4">527 1 7512 0 0,'0'0'166'0'0,"0"0"29"0"0,0 0 13 0 0,-4 2 29 0 0,4-1 98 0 0,0 0 29 0 0,1 0-112 0 0,1 1-65 0 0,2 1-55 0 0,-1 0-42 0 0,-2-2 38 0 0,13 21 463 0 0,-2 0-55 0 0,0 1-51 0 0,-2 1-46 0 0,-1 0-43 0 0,-1 1-36 0 0,6 25 264 0 0,-2 12 4 0 0,-4-6 655 0 0,-1 32-1283 0 0,2-19 498 0 0,-4-39-306 0 0,-2 0-62 0 0,3 5 32 0 0,-4-27-125 0 0,-1 1 1 0 0,1 0-1 0 0,-1 8-37 0 0,-1-6 43 0 0,2-5-22 0 0,-1-5-10 0 0,-1-1-48 0 0,0 0-68 0 0,0 0-144 0 0,0 0-257 0 0,0 0-34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17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6392 0 0,'0'0'141'0'0,"-1"0"12"0"0,1 2-53 0 0,-4 11 139 0 0,4-3-293 0 0,0 3 56 0 0,0-1 61 0 0,0 1 55 0 0,1 0 49 0 0,0-1 42 0 0,0 1 37 0 0,5 12 331 0 0,4 14 190 0 0,0 0-58 0 0,21 75 1253 0 0,-16-67-1051 0 0,-6-24-389 0 0,7 11 387 0 0,-5-19-471 0 0,1-1-55 0 0,-3-6-176 0 0,1-2-48 0 0,-8-5-130 0 0,-1 0 0 0 0,1-1 0 0 0,-1 1 0 0 0,1-1 1 0 0,-1 1-1 0 0,1-1 0 0 0,0 1 0 0 0,-1-1 1 0 0,1 0-1 0 0,0 0 0 0 0,0 0 0 0 0,-1 0 1 0 0,1 0-1 0 0,0 0 0 0 0,-1 0 0 0 0,1 0 0 0 0,0-1 1 0 0,-1 1-1 0 0,1-1 0 0 0,-1 1 0 0 0,1-1 1 0 0,0 0-30 0 0,1-1 54 0 0,0 1 0 0 0,-1-1 0 0 0,1 0 0 0 0,-1 0 1 0 0,0 0-1 0 0,0 0 0 0 0,2-2-54 0 0,7-11 201 0 0,-2-2-36 0 0,-1 1-44 0 0,-2 1-51 0 0,5-12 5 0 0,9-26 36 0 0,-11 19-78 0 0,3-15 60 0 0,0 2-22 0 0,-4 15-66 0 0,-3 8 8 0 0,-4 16-44 0 0,1-1-33 0 0,-1-2-94 0 0,1-1-101 0 0,0 7 85 0 0,-1-1-34 0 0,0 1-38 0 0,1-1-38 0 0,-2 6 110 0 0,0-1 87 0 0,0-1 8 0 0,0 1 30 0 0,0 1-36 0 0,0 0-50 0 0,0-1-59 0 0,0 0-73 0 0,0 1-83 0 0,0-1-76 0 0,0 1-98 0 0,0 0-838 0 0</inkml:trace>
  <inkml:trace contextRef="#ctx0" brushRef="#br0" timeOffset="313.61">491 45 8864 0 0,'2'2'200'0'0,"4"5"20"0"0,0 1-50 0 0,-1-1-44 0 0,1 1-36 0 0,5 8 11 0 0,12 24 24 0 0,-16-27-35 0 0,-1 0 61 0 0,-1 0 86 0 0,1 0 106 0 0,-4-6-124 0 0,1-1 33 0 0,-1 1 39 0 0,0-1 39 0 0,1 3-16 0 0,0 0-62 0 0,0 0-51 0 0,0-1-38 0 0,10 31 410 0 0,-10-28-425 0 0,1 2-14 0 0,-2-9-89 0 0,-1 1-1 0 0,0 0 0 0 0,0 0 0 0 0,-1 0 1 0 0,0 3-45 0 0,2 5 50 0 0,0 1 2 0 0,-2-5-52 0 0,-3 1-78 0 0,0-5-7 0 0,-1-2-37 0 0,3-2-202 0 0,1-1-25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1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0,'1'1'208'0'0,"9"10"-81"0"0,-7-7-39 0 0,-1 1 0 0 0,1 0 0 0 0,-1 0 0 0 0,0 1 0 0 0,0-1-88 0 0,3 9 144 0 0,2 0-87 0 0,-4-10-33 0 0,-1 1 47 0 0,1 1 42 0 0,-1-1 35 0 0,1 1 70 0 0,0 1 35 0 0,5 12 633 0 0,-1-1-83 0 0,-2-7-351 0 0,-1-2-170 0 0,-2-5-183 0 0,0 0-32 0 0,6 13 571 0 0,-2 8 244 0 0,-3-12-362 0 0,1 0 56 0 0,-3-12-217 0 0,-1-1-67 0 0,0 0-32 0 0,0 0-4 0 0,0 0-2 0 0,0 0-13 0 0,0 0-8 0 0,0 0-1 0 0,0 0-16 0 0,0 0-66 0 0,5-12 59 0 0,0-1-74 0 0,-1 0-56 0 0,0-1-42 0 0,12-34 17 0 0,-12 39-49 0 0,1 0 0 0 0,0 1-1 0 0,2-4-4 0 0,-2 6-22 0 0,1-1 0 0 0,0 0-1 0 0,5-4 23 0 0,-5 6-46 0 0,0 0 0 0 0,1 0-1 0 0,7-4 47 0 0,-7 4-67 0 0,1 1 0 0 0,1 1 0 0 0,6-3 67 0 0,-11 4-19 0 0,1 1-1 0 0,-1 0 1 0 0,1 0 0 0 0,0 0-1 0 0,-1 0 1 0 0,1 1-1 0 0,0-1 1 0 0,0 1 0 0 0,-1 1-1 0 0,1-1 1 0 0,4 1 19 0 0,-5 0-8 0 0,1 1-1 0 0,0 0 1 0 0,-1-1 0 0 0,1 2 0 0 0,-1-1 0 0 0,0 0-1 0 0,3 3 9 0 0,0-1-11 0 0,-1 1 1 0 0,1 1-1 0 0,-1-1 0 0 0,0 1 0 0 0,-1 0 0 0 0,0 1 0 0 0,1-1 0 0 0,-2 1 0 0 0,4 5 11 0 0,-3-2-6 0 0,0 1-1 0 0,-1-1 1 0 0,0 1 0 0 0,1 1 6 0 0,3 24 24 0 0,-2 1 43 0 0,-3 0 53 0 0,-3-1 64 0 0,0-25-128 0 0,-1 4-38 0 0,-1 6-9 0 0,2-20-224 0 0,0-1 90 0 0,0 1 77 0 0,0-1 64 0 0,0 1 49 0 0,-1-1 38 0 0,0 2 340 0 0,1-1-278 0 0,-1-1-62 0 0,1 1-101 0 0,-1-1-105 0 0,1 1-117 0 0,0-1 60 0 0,0 0-38 0 0,0 0-39 0 0,0 0-43 0 0,0 1-44 0 0,0-1-48 0 0,-1 0-51 0 0,1 0-52 0 0,0 0-55 0 0,0 0-59 0 0,1 0-60 0 0,-1 0-64 0 0,0 0-973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16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47 165 6272 0 0,'4'0'63'0'0,"3"0"-79"0"0,-3 0 82 0 0,-2 0 4 0 0,0 0 36 0 0,1 0 39 0 0,0 0 47 0 0,6-2-159 0 0,-4-2-33 0 0,-3 3-3 0 0,1-1 18 0 0,1-1 51 0 0,0 1 46 0 0,0-1 39 0 0,0 0 34 0 0,4-2 248 0 0,8-9 709 0 0,-12 9-825 0 0,0 0-47 0 0,0-1-32 0 0,-3 3-162 0 0,1 0-33 0 0,-1-1 162 0 0,1 1-65 0 0,0 1-52 0 0,0 0-37 0 0,2-4 26 0 0,-3 2-8 0 0,0-7 77 0 0,-4-6 123 0 0,2 7-130 0 0,0 2-35 0 0,1 6-12 0 0,-2 1-12 0 0,-1-1-34 0 0,-7-9 8 0 0,9 10-30 0 0,-1-1-10 0 0,0 0 0 0 0,1 0 1 0 0,-1 1-1 0 0,0-1 0 0 0,0 1 0 0 0,0 0 1 0 0,0-1-1 0 0,0 1 0 0 0,0 0 1 0 0,0 0-1 0 0,-1 0 0 0 0,1 1 0 0 0,0-1 1 0 0,0 0-1 0 0,-1 1 0 0 0,1 0 1 0 0,0-1-1 0 0,-1 1-14 0 0,-19 2 79 0 0,19-1-63 0 0,0 0 0 0 0,1 1 1 0 0,-1-1-1 0 0,0 0 1 0 0,0 1-1 0 0,1 0 0 0 0,-1 0 1 0 0,1-1-1 0 0,-2 3-16 0 0,-9 8 32 0 0,4 0-35 0 0,7-9 5 0 0,1 0 0 0 0,-1 0 1 0 0,1 0-1 0 0,0 0 0 0 0,0 1 0 0 0,-1 1-2 0 0,-3 35 63 0 0,2-14-22 0 0,0 2-40 0 0,1 1 0 0 0,2 24-1 0 0,0-12 21 0 0,-2 0 63 0 0,2-33-56 0 0,0 1 0 0 0,0-1 1 0 0,1 0-1 0 0,0 1 0 0 0,0-1 0 0 0,1 0-28 0 0,3 8 35 0 0,0 0 0 0 0,0 0 0 0 0,2-1 0 0 0,3 6-35 0 0,-8-18 2 0 0,0 1-1 0 0,0-1 1 0 0,1 0-1 0 0,-1 1 1 0 0,1-1 0 0 0,0-1-1 0 0,0 1 1 0 0,0 0 0 0 0,0-1-1 0 0,1 1 1 0 0,-1-1 0 0 0,1 0-1 0 0,-1 0 1 0 0,1-1-1 0 0,0 1 1 0 0,0-1 0 0 0,3 1-2 0 0,-2 0 12 0 0,1-1 0 0 0,0 0 0 0 0,0 0 0 0 0,-1 0 1 0 0,5-1-13 0 0,-5 0 16 0 0,0-1 0 0 0,0 1 1 0 0,0-1-1 0 0,0 0 0 0 0,0 0 1 0 0,1-1-17 0 0,1 0-81 0 0,0 0 73 0 0,14-6 172 0 0,-12 4-156 0 0,-4 2-64 0 0,0-1-62 0 0,0 1-39 0 0,-1 0-62 0 0,0 0-70 0 0,0-1-79 0 0,1 1-87 0 0,-1 0-94 0 0,0-1-105 0 0,0 0-111 0 0,6-3-790 0 0,4-3-879 0 0</inkml:trace>
  <inkml:trace contextRef="#ctx0" brushRef="#br0" timeOffset="464.14">545 25 6384 0 0,'0'0'157'0'0,"0"0"-66"0"0,-1 0-48 0 0,-2 3 28 0 0,-2 0-113 0 0,3-2 73 0 0,-1 1 36 0 0,-3 2 154 0 0,0 0 78 0 0,-8 6 502 0 0,10-7-580 0 0,1 0-35 0 0,-1 0-30 0 0,1 1-90 0 0,-10 18 355 0 0,2 1-67 0 0,1 6 7 0 0,-2 15 103 0 0,-4 12 105 0 0,10-37-220 0 0,1 0-1 0 0,0 1 1 0 0,0 7-349 0 0,4-21 80 0 0,0-1 0 0 0,1 1 0 0 0,0 0 0 0 0,0 0 0 0 0,0-1 0 0 0,1 1 0 0 0,-1 0 0 0 0,1 0-1 0 0,1-1 1 0 0,-1 1 0 0 0,1-1 0 0 0,0 1 0 0 0,2 4-80 0 0,0-6 135 0 0,8 7 38 0 0,-7-8-48 0 0,-4-2-68 0 0,3 0 89 0 0,1 0-56 0 0,6-3-30 0 0,6-6-68 0 0,-2-6 17 0 0,4-13 121 0 0,-11 13-63 0 0,9-13 42 0 0,-1-3-56 0 0,7-21-53 0 0,13-40 0 0 0,-30 71-17 0 0,-1-1 1 0 0,1-7 16 0 0,3-11-100 0 0,-4 21 3 0 0,1 1-40 0 0,-2 10-55 0 0,-3 6 7 0 0,-1 1 11 0 0,0 0 46 0 0,0 0 22 0 0,0 2 2 0 0,6 23-123 0 0,-3 3 74 0 0,-2 1 67 0 0,0-2 64 0 0,-7 32 35 0 0,13 82 54 0 0,-7-120-45 0 0,1 1 40 0 0,2 22 155 0 0,0 57 470 0 0,-6-51-404 0 0,0-25-193 0 0,-2-1-49 0 0,1-1 92 0 0,0 10-68 0 0,4-23-77 0 0,0-8-48 0 0,0-2 5 0 0,0 0-65 0 0,0 0-75 0 0,0 0 56 0 0,0 0-34 0 0,0 0-35 0 0,0 0-33 0 0,0 0-331 0 0,0 0 77 0 0,0 0-47 0 0,0 0-640 0 0,0 0-505 0 0,0 0-960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13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1 517 5072 0 0,'0'0'144'0'0,"0"0"33"0"0,2 1 14 0 0,-1 0-188 0 0,0-1 34 0 0,2 1 122 0 0,0-1 71 0 0,3 0 381 0 0,-4-1-460 0 0,0 1-42 0 0,0-1-52 0 0,1-1-102 0 0,1 0 145 0 0,10-5 248 0 0,-6 4-38 0 0,-4 2-80 0 0,-2-1-92 0 0,1 0-60 0 0,0-1-49 0 0,-1 1-1 0 0,-1 0 31 0 0,14-9 176 0 0,0-2 115 0 0,0 0 95 0 0,-1-2 77 0 0,-3 4-205 0 0,-6 7-197 0 0,-1-1 0 0 0,0 1 0 0 0,0-1 0 0 0,2-3-120 0 0,1-7 239 0 0,-3 7-187 0 0,-3 7-48 0 0,0-1-1 0 0,0 0 1 0 0,0 0-1 0 0,0 1 1 0 0,0-1 0 0 0,0 0-1 0 0,-1 0 1 0 0,1 0-1 0 0,-1 0 1 0 0,0 0 0 0 0,1 0-4 0 0,7-25-14 0 0,-8 26 13 0 0,0 1-2 0 0,0 0 0 0 0,1-1 1 0 0,-1 1-1 0 0,0-1 0 0 0,0 1 0 0 0,0-1 1 0 0,0 1-1 0 0,0-1 0 0 0,0 1 1 0 0,0 0-1 0 0,0-1 0 0 0,0 1 0 0 0,0-1 1 0 0,0 1-1 0 0,0-1 0 0 0,0 1 0 0 0,0-1 1 0 0,0 1-1 0 0,0-1 3 0 0,-4-5 25 0 0,-14-16 236 0 0,10 15-208 0 0,-4 0-53 0 0,8 8 0 0 0,3-1 0 0 0,0 1 0 0 0,0-1 0 0 0,0 0 0 0 0,0 0 0 0 0,-1 1 0 0 0,1-1 0 0 0,0 1 0 0 0,0-1 0 0 0,0 1 0 0 0,0-1 0 0 0,0 1 0 0 0,0 0 0 0 0,1-1 0 0 0,-1 1 0 0 0,0 0 0 0 0,0 0 0 0 0,0-1 0 0 0,1 1 0 0 0,-1 0 0 0 0,0 0 0 0 0,1 0 0 0 0,-1 0 0 0 0,1 0 0 0 0,-1 0 0 0 0,1 0 0 0 0,-1 0 0 0 0,1 0 0 0 0,0 1 0 0 0,-8 11 0 0 0,0 0 0 0 0,0 0 0 0 0,0 0 0 0 0,1 1 0 0 0,1 0 0 0 0,1 0 0 0 0,0 1 0 0 0,0 1 0 0 0,-5 14 0 0 0,3-6-27 0 0,1 0 1 0 0,1 0 0 0 0,1 4 26 0 0,3-21-1 0 0,-1 9-13 0 0,0 1 0 0 0,2 10 14 0 0,3 35-70 0 0,3-40 9 0 0,4 0 51 0 0,-2-4 27 0 0,10 19 179 0 0,-13-28-155 0 0,1 0 1 0 0,0-1-1 0 0,0 0 1 0 0,0 0-1 0 0,1-1 1 0 0,0 0-1 0 0,0 0 1 0 0,5 3-42 0 0,-9-8 13 0 0,-1 0 0 0 0,1-1 0 0 0,0 1 0 0 0,0-1 1 0 0,-1 0-1 0 0,1 1 0 0 0,0-1 0 0 0,0-1 1 0 0,0 1-1 0 0,0 0 0 0 0,1-1 0 0 0,-1 1 0 0 0,0-1 1 0 0,0 0-1 0 0,0 0 0 0 0,0 0 0 0 0,0-1 0 0 0,1 1-13 0 0,5-3 48 0 0,-1 1 0 0 0,1-1-1 0 0,-1 0 1 0 0,0-1-1 0 0,5-3-47 0 0,-8 4 21 0 0,-1 1-31 0 0,10-4 27 0 0,16-11 106 0 0,-20 10-125 0 0,-2 1-47 0 0,1 0-56 0 0,-1-2-72 0 0,0 1-83 0 0,-6 4 32 0 0,1 0-46 0 0,-1 0-41 0 0,1 0-34 0 0,2-3-434 0 0,1 0-79 0 0,2-2-597 0 0,4-4-824 0 0</inkml:trace>
  <inkml:trace contextRef="#ctx0" brushRef="#br0" timeOffset="322.95">542 56 5848 0 0,'0'0'168'0'0,"0"2"-3"0"0,0 4-42 0 0,1 0 86 0 0,1 0 52 0 0,5 7 421 0 0,-1-6-325 0 0,-3-3-204 0 0,1 0-65 0 0,-2-2 16 0 0,0 1 0 0 0,1-1-1 0 0,-2 1 1 0 0,1 0-1 0 0,0-1 1 0 0,0 1-1 0 0,-1 0 1 0 0,0 0 0 0 0,1 2-104 0 0,4 12 415 0 0,-2 1-40 0 0,2 2 56 0 0,3 12 160 0 0,-4 1-68 0 0,-2 0-64 0 0,-1 0-64 0 0,0 10 25 0 0,3-2-98 0 0,1-10-91 0 0,-3-16-90 0 0,0 1 0 0 0,-1-1 0 0 0,-1 1 0 0 0,0 0 0 0 0,-1 5-141 0 0,-1-12 72 0 0,1-1-1 0 0,0 1 1 0 0,1 0-1 0 0,0-1 0 0 0,0 3-71 0 0,5 13 115 0 0,4 31 131 0 0,-4-15-125 0 0,-6-29-67 0 0,-5 4 105 0 0,2-10-180 0 0,1-3-99 0 0,1-1-131 0 0,1-1 50 0 0,0 0-142 0 0,-1-2-697 0 0,-3-7-42 0 0</inkml:trace>
  <inkml:trace contextRef="#ctx0" brushRef="#br0" timeOffset="740.3">800 625 6048 0 0,'8'-2'234'0'0,"1"1"-81"0"0,-2 0-71 0 0,0 0-34 0 0,15-6 33 0 0,-13 3-3 0 0,0-2 82 0 0,-4 2-39 0 0,-1 0 35 0 0,6-7 383 0 0,1 1-81 0 0,0 1-69 0 0,0-1-58 0 0,10-8 171 0 0,9-13 118 0 0,-21 22-480 0 0,4-7 185 0 0,0-4 74 0 0,-7 10-227 0 0,2 0-38 0 0,-6 8-107 0 0,0 0 0 0 0,0 0 0 0 0,0 0 0 0 0,-1-1 0 0 0,1 1 0 0 0,-1 0 0 0 0,1-1 0 0 0,-1 0 0 0 0,0 1 0 0 0,0-1 0 0 0,0 0 0 0 0,0 1 0 0 0,-1-1 0 0 0,1 0 0 0 0,-1 0 0 0 0,1 0 0 0 0,-1-3-27 0 0,-1 1 16 0 0,1 0 1 0 0,-2 0-1 0 0,1 0 1 0 0,0 0-1 0 0,-1 0 1 0 0,0 0-1 0 0,0 0 1 0 0,0 0-1 0 0,-1 0-16 0 0,1 2 9 0 0,0 0 0 0 0,-1 1 0 0 0,1-1 0 0 0,-1 0 0 0 0,0 1 0 0 0,1-1 0 0 0,-1 1 0 0 0,0 0 0 0 0,0 0 0 0 0,-1 0 0 0 0,1 1 0 0 0,0-1 0 0 0,-1 1 0 0 0,1-1 0 0 0,-4 0-9 0 0,-12 2-12 0 0,11 4-51 0 0,0 8 71 0 0,6-9-13 0 0,0 1-3 0 0,0 1 1 0 0,0-1-1 0 0,1 1 1 0 0,-1-1 0 0 0,1 1-1 0 0,0 0 1 0 0,0-1-1 0 0,0 4 8 0 0,0-1-3 0 0,0-1-1 0 0,0 1 0 0 0,-1-1 0 0 0,-1 5 4 0 0,-7 15-48 0 0,9-22 47 0 0,0 1 1 0 0,0 0-1 0 0,0 0 1 0 0,0-1-1 0 0,1 1 1 0 0,0 0-1 0 0,0 0 1 0 0,0 0 0 0 0,1 0-1 0 0,-1 0 1 0 0,2 1 0 0 0,-1 3 0 0 0,0-1 0 0 0,-1 1 0 0 0,0-1 0 0 0,0 8 0 0 0,-1 3 0 0 0,1-16 0 0 0,1 1-1 0 0,-1-1 1 0 0,1 1 0 0 0,0-1 0 0 0,0 0 0 0 0,0 1 0 0 0,0-1 0 0 0,1 0-1 0 0,-1 0 1 0 0,2 2 0 0 0,-1-2 4 0 0,0 1-1 0 0,-1 0 1 0 0,1 0-1 0 0,-1 0 1 0 0,1 2-4 0 0,0 4 37 0 0,-2-6-19 0 0,1 1 0 0 0,0-1-1 0 0,0 0 1 0 0,0 0 0 0 0,0 0 0 0 0,1 0 0 0 0,0 0 0 0 0,0-1 0 0 0,0 1 0 0 0,1 2-18 0 0,9 14 84 0 0,1 1 9 0 0,-1-9-68 0 0,-1-2 8 0 0,-10-9-26 0 0,0 0-1 0 0,0 1 1 0 0,1-1-1 0 0,-1 0 1 0 0,0 0 0 0 0,1 0-1 0 0,-1 0 1 0 0,1 0-1 0 0,0 0-6 0 0,1 0 14 0 0,1 0-1 0 0,-1 0 1 0 0,0 0-1 0 0,1-1 1 0 0,-1 0-1 0 0,1 1 1 0 0,-1-1-1 0 0,1 0-13 0 0,8-4 58 0 0,-2-4-74 0 0,-5 4-19 0 0,1-1-48 0 0,0 1-47 0 0,-1-2-45 0 0,0-1-41 0 0,2-8-165 0 0</inkml:trace>
  <inkml:trace contextRef="#ctx0" brushRef="#br0" timeOffset="1336.88">1249 340 6160 0 0,'0'7'272'0'0,"0"0"-81"0"0,0 0-66 0 0,1 0-55 0 0,-1 2-41 0 0,4 15-89 0 0,-2-14 82 0 0,1 0 79 0 0,0-1 113 0 0,4 19 307 0 0,2 2 18 0 0,0-4-25 0 0,2 15 324 0 0,1-1 17 0 0,-3-13-318 0 0,-2-6-105 0 0,0 12 299 0 0,-4-18-414 0 0,1 0-37 0 0,-3 0 2 0 0,-1-9-164 0 0,0 0 34 0 0,-1 1 106 0 0,1-2 97 0 0,0-3-132 0 0,0-1 34 0 0,0-1 37 0 0,0-1 40 0 0,-2-47 246 0 0,-3-3-580 0 0,3 28 147 0 0,0 5-60 0 0,0-7-87 0 0,2 19-32 0 0,-1-1-1 0 0,2 1 1 0 0,-1-1-1 0 0,1 1 1 0 0,0-2 32 0 0,0 7-8 0 0,11-51-230 0 0,-8 37 145 0 0,1 0 0 0 0,5-9 93 0 0,-8 18-17 0 0,0 0-1 0 0,1 1 0 0 0,0 0 0 0 0,0 0 0 0 0,1 0 0 0 0,0 0 0 0 0,-1 0 0 0 0,1 1 0 0 0,1-1 0 0 0,-1 1 0 0 0,1 0 0 0 0,0 1 1 0 0,0-1-1 0 0,0 1 0 0 0,0 0 0 0 0,0 0 0 0 0,4-1 18 0 0,-7 3-3 0 0,0 1 0 0 0,0-1 0 0 0,0 1 0 0 0,0-1 0 0 0,0 1 0 0 0,0 0 0 0 0,0 0 0 0 0,0 0 0 0 0,0 0 0 0 0,1 0 0 0 0,-1 0 0 0 0,1 1 3 0 0,0 0-8 0 0,0 0 0 0 0,0 0 0 0 0,0 1 0 0 0,0-1 0 0 0,0 1 0 0 0,0 0 0 0 0,0 0 0 0 0,-1 0-1 0 0,1 0 1 0 0,-1 0 0 0 0,0 0 0 0 0,1 1 8 0 0,2 3-22 0 0,0 0-1 0 0,0 1 1 0 0,0 0 0 0 0,2 5 22 0 0,5 14-23 0 0,28 77 23 0 0,-5 3 0 0 0,-33-98 17 0 0,0 1 0 0 0,-1-1 1 0 0,0 5-18 0 0,5 22 89 0 0,-5-32-67 0 0,-1-1 0 0 0,1 0 0 0 0,-1 0 0 0 0,0 1 1 0 0,1-1-1 0 0,-1 0 0 0 0,0 1 0 0 0,0-1 0 0 0,-1 0 0 0 0,1 0 1 0 0,-1 2-23 0 0,0 9 189 0 0,1-12-42 0 0,0-1 12 0 0,-4 1 63 0 0,1 1-72 0 0,2-2-144 0 0,1 1 0 0 0,0-1-1 0 0,0 0 1 0 0,0 0 0 0 0,-1 0 0 0 0,1 0-1 0 0,0 0 1 0 0,0 0 0 0 0,-1 1-1 0 0,1-1 1 0 0,0 0 0 0 0,0 0 0 0 0,-1 0-1 0 0,1 0 1 0 0,0 0 0 0 0,0 0-1 0 0,-1 0 1 0 0,1 0 0 0 0,0 0 0 0 0,0 0-1 0 0,-1 0 1 0 0,1 0 0 0 0,0 0-1 0 0,0 0 1 0 0,-1 0 0 0 0,1-1-1 0 0,0 1 1 0 0,0 0 0 0 0,0 0 0 0 0,-1 0-1 0 0,1 0 1 0 0,0 0 0 0 0,0-1-1 0 0,0 1 1 0 0,-1 0 0 0 0,1 0 0 0 0,0 0-1 0 0,0 0 1 0 0,0-1 0 0 0,0 1-1 0 0,-1 0 1 0 0,1 0 0 0 0,0-1 0 0 0,0 1-1 0 0,0 0 1 0 0,0 0 0 0 0,0 0-1 0 0,0-1 1 0 0,0 1 0 0 0,0 0 0 0 0,0-1-6 0 0,-9-13 96 0 0,2 0-34 0 0,5 9-49 0 0,1 1 1 0 0,-1-1-1 0 0,1 0 1 0 0,0 0-1 0 0,1 0 1 0 0,-1 0 0 0 0,1 0-1 0 0,0-2-13 0 0,0-23 111 0 0,3-1-85 0 0,3-7-83 0 0,8-18-136 0 0,-8 38 80 0 0,1 1 1 0 0,1-2 112 0 0,11-15-112 0 0,-2 9 70 0 0,3 2 68 0 0,-17 20-25 0 0,0 1 0 0 0,1-1 0 0 0,-1 1 0 0 0,0-1 0 0 0,1 1 0 0 0,-1 0 0 0 0,1 0 0 0 0,0 1 0 0 0,0-1 0 0 0,0 1 0 0 0,3-1-1 0 0,10 0-28 0 0,0 2-37 0 0,-3 3-25 0 0,0 2-42 0 0,-1 2-49 0 0,-1 2-54 0 0,0 3 72 0 0,0-1 80 0 0,-3 1 58 0 0,16 23 56 0 0,-16-17-47 0 0,-5-9 18 0 0,0 0 0 0 0,0 0 1 0 0,-1 1-1 0 0,0-1 1 0 0,-1 1-1 0 0,0 0 1 0 0,1 6-3 0 0,1 17 134 0 0,2 12 16 0 0,-5-14-131 0 0,-1-30 71 0 0,0-1 60 0 0,0 0 11 0 0,0 0-73 0 0,0 0-64 0 0,0 0-46 0 0,0 0-72 0 0,0 0-121 0 0,0 0 103 0 0,0 0-53 0 0,0 0-72 0 0,0 0 73 0 0,0 0-34 0 0,0 0-37 0 0,0 0-37 0 0,0 0-365 0 0,0 0 89 0 0,0 0-49 0 0,0 0-702 0 0,0 0-551 0 0,0 0-1050 0 0</inkml:trace>
  <inkml:trace contextRef="#ctx0" brushRef="#br0" timeOffset="2151.82">2027 717 6592 0 0,'0'0'149'0'0,"0"0"23"0"0,0 0 11 0 0,3 0-30 0 0,4 0-259 0 0,1-1 72 0 0,-1-1 66 0 0,0 0 57 0 0,1-1 86 0 0,-1 0 61 0 0,5-4 207 0 0,-2-1 70 0 0,10-10 557 0 0,-14 12-745 0 0,0-1-37 0 0,-1 1-84 0 0,0 1-41 0 0,-1-1-47 0 0,1 0-55 0 0,-3 3 27 0 0,16-20 608 0 0,-9 8-328 0 0,-2 1-151 0 0,-2-1-106 0 0,2-10 45 0 0,-6 18-133 0 0,1 1 1 0 0,-2-1 0 0 0,1 1 0 0 0,-1-1 0 0 0,0 0-1 0 0,0 1 1 0 0,-1-5-24 0 0,-4-11 90 0 0,5 18-67 0 0,-2 0-1 0 0,1 1 1 0 0,0-1 0 0 0,-1 0 0 0 0,0 1-1 0 0,0-1 1 0 0,0 1 0 0 0,0 0 0 0 0,0-1-1 0 0,-1 1 1 0 0,1 0 0 0 0,-1 0-23 0 0,2 3-1 0 0,0-1 0 0 0,1 1-1 0 0,-1-1 1 0 0,0 1 0 0 0,1 0 0 0 0,-1-1 0 0 0,0 1 0 0 0,0 0 0 0 0,1 0-1 0 0,-1 0 1 0 0,0-1 0 0 0,0 1 0 0 0,0 0 0 0 0,1 0 0 0 0,-1 0-1 0 0,0 0 1 0 0,0 0 0 0 0,0 1 0 0 0,1-1 0 0 0,-1 0 0 0 0,0 0 0 0 0,0 0-1 0 0,1 1 1 0 0,-1-1 0 0 0,0 0 0 0 0,0 1 0 0 0,1-1 0 0 0,-1 1-1 0 0,0-1 1 0 0,1 1 0 0 0,-1-1 0 0 0,1 1 0 0 0,-1-1 0 0 0,1 1 0 0 0,-1 0-1 0 0,1-1 1 0 0,-1 1 1 0 0,-12 16-9 0 0,7-7 41 0 0,6-9-25 0 0,-3 6-13 0 0,0-1 0 0 0,0 1 0 0 0,1 0 0 0 0,0 0 1 0 0,1 0-1 0 0,0 0 0 0 0,0 0 0 0 0,0 0 1 0 0,1 1-1 0 0,0-1 6 0 0,-4 34-22 0 0,2-25 55 0 0,1 0 56 0 0,2 6 100 0 0,7 29 314 0 0,-5-35-394 0 0,0 0-52 0 0,5 15 108 0 0,-5-20-133 0 0,2-1 0 0 0,-1 1-1 0 0,5 6-31 0 0,-5-10 7 0 0,0 0 0 0 0,1-1 0 0 0,0 1-1 0 0,0-1 1 0 0,3 2-7 0 0,-5-5 10 0 0,0 0-1 0 0,0 0 0 0 0,1-1 1 0 0,0 1-1 0 0,-1-1 0 0 0,1 0-9 0 0,-2-1 54 0 0,1-1 10 0 0,14-2 75 0 0,-1-4-42 0 0,-3-4-39 0 0,-1-2-37 0 0,-2-2-36 0 0,0-2-33 0 0,6-17-141 0 0,-7 15 30 0 0,-1-2-201 0 0,-1-3-79 0 0,1-13-338 0 0,-4 2-95 0 0,-2-35-1076 0 0,-2 44-168 0 0,3-25 2116 0 0,-2 43-263 0 0,0 0 67 0 0,-1 1 50 0 0,1 0 45 0 0,-1 3 69 0 0,1 0 1 0 0,0 0-1 0 0,0 1 0 0 0,0-1 0 0 0,0 0 0 0 0,0 0 1 0 0,0 1-1 0 0,2-3 32 0 0,-2 4-6 0 0,-1 0 0 0 0,1 0 0 0 0,-1 0 0 0 0,1 1 0 0 0,0-1-1 0 0,0 0 1 0 0,-1 0 0 0 0,1 1 0 0 0,0-1 0 0 0,0 0 0 0 0,0 1 0 0 0,0-1 6 0 0,0 1 4 0 0,0-1 0 0 0,-1 1 0 0 0,1 0 0 0 0,0 0 0 0 0,-1 0 0 0 0,1 0 0 0 0,0-1 0 0 0,0 1 0 0 0,0 0 0 0 0,-1 0 0 0 0,1 1 0 0 0,0-1 0 0 0,0 0 0 0 0,0 0-4 0 0,0 0 30 0 0,1 0 78 0 0,0 2 11 0 0,12 8 185 0 0,-1 2 36 0 0,8 16 427 0 0,-9-7 91 0 0,-1 0 1 0 0,0 2-859 0 0,6 12 889 0 0,-5-13-330 0 0,9 18 402 0 0,-2-6-106 0 0,-17-30-696 0 0,1 0-34 0 0,5 18 339 0 0,-6-14-200 0 0,-1-4-71 0 0,0 1 48 0 0,-1-1 54 0 0,0 0 64 0 0,0-4-181 0 0,0 0-18 0 0,0 0-33 0 0,-1 1-44 0 0,-1 0-14 0 0,-5 1 16 0 0,5-2-4 0 0,1-1 59 0 0,-9-19-11 0 0,3 0-38 0 0,0-24 1 0 0,4 26-75 0 0,-1-20 41 0 0,7 12-74 0 0,0 13-37 0 0,0-1-1 0 0,2 0 1 0 0,-1 1-1 0 0,2 0 1 0 0,1-4 53 0 0,-3 11-23 0 0,0-1 0 0 0,-1 1 0 0 0,2 0 0 0 0,-1 0 0 0 0,1 1 0 0 0,0-1 0 0 0,0 1 0 0 0,0 0 0 0 0,1 0 0 0 0,0 1 0 0 0,1-1 23 0 0,-5 4-5 0 0,0 0 1 0 0,0 0-1 0 0,0 0 0 0 0,0 0 0 0 0,0 0 1 0 0,0 0-1 0 0,0 1 0 0 0,1-1 0 0 0,-1 1 0 0 0,0 0 1 0 0,0-1-1 0 0,1 1 0 0 0,-1 0 5 0 0,2 1-1 0 0,-1-1-1 0 0,0 1 1 0 0,0 0-1 0 0,1 0 1 0 0,-1 0-1 0 0,0 0 1 0 0,0 0-1 0 0,0 1 1 0 0,0-1-1 0 0,-1 1 1 0 0,1 0-1 0 0,0 0 1 0 0,0 1 1 0 0,4 3 1 0 0,0 1 0 0 0,-1-1 0 0 0,0 1 0 0 0,0 1 0 0 0,-1-1 0 0 0,0 1 0 0 0,3 7-1 0 0,3 9 0 0 0,-1 0 0 0 0,-2 1 0 0 0,4 16 0 0 0,3 10 0 0 0,14 48 0 0 0,-26-84 0 0 0,0-1 0 0 0,0 1 0 0 0,-1 0 0 0 0,-1 11 0 0 0,-1-19 14 0 0,0-11 59 0 0,0 0-92 0 0,0 2-35 0 0,-1 0-37 0 0,1 0-39 0 0,0 0-45 0 0,0 0-77 0 0,-1-1-66 0 0,1 1-71 0 0,0-1-79 0 0,0 1-83 0 0,-1-1-89 0 0,1 1-96 0 0,0-1-102 0 0,0-4-1108 0 0,0-4-1110 0 0</inkml:trace>
  <inkml:trace contextRef="#ctx0" brushRef="#br0" timeOffset="2447.5">3012 1 7688 0 0,'-4'1'132'0'0,"-2"3"377"0"0,4-2-400 0 0,1 1-67 0 0,-1-1-31 0 0,1-1 30 0 0,0 0 133 0 0,1 0-33 0 0,0 2 58 0 0,0 2-62 0 0,0 2-12 0 0,0-5 7 0 0,2 13 256 0 0,1 0-108 0 0,2 10 36 0 0,-2-2 228 0 0,1-1 0 0 0,6 19-544 0 0,2 11 594 0 0,-1-7-116 0 0,3 14 86 0 0,7 52 229 0 0,3 25 50 0 0,-18-101-642 0 0,6 17-22 0 0,-5-21-83 0 0,6 16-10 0 0,-13-46-245 0 0,0-1 45 0 0,1 1 42 0 0,-1 0 36 0 0,0-1 36 0 0,0 1 38 0 0,1 0 76 0 0,0 0 43 0 0,0 2 273 0 0,-1-2-340 0 0,1 0-56 0 0,-1 0-61 0 0,0 0-61 0 0,0 0-71 0 0,1 0-81 0 0,-1 0-29 0 0,0 1-69 0 0,-1-1-75 0 0,1 0-81 0 0,0 1-86 0 0,0 0-93 0 0,-1-1-97 0 0,1 1-105 0 0,0-2-950 0 0,0 0-1036 0 0</inkml:trace>
  <inkml:trace contextRef="#ctx0" brushRef="#br0" timeOffset="2736.32">2925 456 7632 0 0,'0'0'166'0'0,"0"-1"25"0"0,-1 1-64 0 0,1-2-23 0 0,-3-3 62 0 0,1-1-128 0 0,7 0-38 0 0,2-2 102 0 0,-1 0 38 0 0,-4 5-70 0 0,0 0-1 0 0,0 0 0 0 0,0 0 0 0 0,1 1 0 0 0,-1-1 1 0 0,1 1-1 0 0,0-1 0 0 0,-1 1 0 0 0,1 0 1 0 0,0 0-1 0 0,0 1 0 0 0,2-2-69 0 0,40-23 171 0 0,-8 4-119 0 0,-12 7-85 0 0,16-13 33 0 0,18-10-110 0 0,-54 35 45 0 0,2-1 25 0 0,6-3-8 0 0,-8 4-4 0 0,0 0-37 0 0,-2 1-22 0 0,1 0-39 0 0,0-1-47 0 0,0 1-54 0 0,0-1-204 0 0,0 0-112 0 0,1-1-220 0 0,2-2-514 0 0</inkml:trace>
  <inkml:trace contextRef="#ctx0" brushRef="#br0" timeOffset="3010.63">3516 144 6416 0 0,'0'0'184'0'0,"0"2"-6"0"0,-6 10-134 0 0,2-11-25 0 0,2 0 25 0 0,-5 5 302 0 0,0-1-72 0 0,-7 8 295 0 0,9-9-332 0 0,0 1 54 0 0,-1 1 44 0 0,-4 2 93 0 0,2-1-38 0 0,3-3-92 0 0,4-3-77 0 0,-1 0-49 0 0,0 1-117 0 0,0-1 0 0 0,-1 1 0 0 0,1 0 0 0 0,0 0 0 0 0,0 0-1 0 0,0 0 1 0 0,0 0 0 0 0,-1 2-55 0 0,-1 4 146 0 0,1-1 42 0 0,3 1 55 0 0,2 0 71 0 0,10 14-314 0 0,9 20 0 0 0,-14-26-1 0 0,1 1 0 0 0,1-1 0 0 0,2 1 1 0 0,12 23 37 0 0,-13-23 103 0 0,8 7 147 0 0,-11-17-155 0 0,-2 0-1 0 0,1 1 0 0 0,-1 0 0 0 0,1 3-131 0 0,5 10 838 0 0,11 16-838 0 0,-14-18 315 0 0,-6-12-206 0 0,-1 0 0 0 0,0 0 0 0 0,0 0 1 0 0,0 1-1 0 0,-1-1 0 0 0,-1 3-109 0 0,0 8 286 0 0,1-15-239 0 0,-1 0 1 0 0,1-1-1 0 0,-1 1 1 0 0,0-1-1 0 0,0 1 1 0 0,0-1-1 0 0,-1 2-47 0 0,-11 14 269 0 0,-5-4-56 0 0,-4-3-50 0 0,-2-3-41 0 0,-1-2-35 0 0,-18-2 13 0 0,29-5-223 0 0,-4-4-152 0 0,8 2 113 0 0,-11-1-188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8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0 4328 0 0,'0'0'107'0'0,"-1"0"-45"0"0,-7 0 16 0 0,-3 0-34 0 0,-8 0-85 0 0,11 1 69 0 0,0 1 103 0 0,4 0-10 0 0,-1 0 45 0 0,0 1 110 0 0,0-1 0 0 0,-1 0 1 0 0,0 0-1 0 0,1 0 0 0 0,-3 0-276 0 0,-1 0 308 0 0,1 0-33 0 0,-1 1-45 0 0,1 1-56 0 0,-4 3 67 0 0,-1 2-48 0 0,5-2-31 0 0,-1 0-1 0 0,1 0 1 0 0,-5 7-162 0 0,0 2 236 0 0,7-6-61 0 0,1 0 36 0 0,-10 29 319 0 0,14-32-419 0 0,0 0 1 0 0,0 0-1 0 0,0 0 1 0 0,0 4-112 0 0,1-6 71 0 0,1 1 0 0 0,-1 0 0 0 0,1 0 0 0 0,0-1 0 0 0,1 5-71 0 0,0-5 42 0 0,0 1 1 0 0,0-1 0 0 0,1 0-1 0 0,0 0 1 0 0,-1 0 0 0 0,2 0-43 0 0,-3-2 22 0 0,1-1 0 0 0,0 0 0 0 0,-1 0 1 0 0,1 0-1 0 0,0 0 0 0 0,0 0 0 0 0,1 0 0 0 0,-1-1 1 0 0,0 1-1 0 0,1-1 0 0 0,-1 1 0 0 0,1-1-22 0 0,1 0 33 0 0,-1 0 0 0 0,0 0 0 0 0,1 0 0 0 0,-1 0-1 0 0,1-1 1 0 0,-1 0 0 0 0,0 1 0 0 0,1-1 0 0 0,-1-1-1 0 0,1 1 1 0 0,-1 0 0 0 0,1-1 0 0 0,-1 0 0 0 0,1 0-33 0 0,23-8 210 0 0,-2-5-40 0 0,-10 3-90 0 0,-2 1-34 0 0,-4 2-12 0 0,-1-1 1 0 0,0 1 0 0 0,0-1 0 0 0,-1-1 0 0 0,0 1 0 0 0,2-6-35 0 0,-6 9 21 0 0,0 0 1 0 0,0-1-1 0 0,-1 1 0 0 0,1-1 1 0 0,-1 0-1 0 0,0-2-21 0 0,-1 3 9 0 0,-1 1 1 0 0,1 0-1 0 0,-1 0 0 0 0,0 0 1 0 0,-1-4-10 0 0,1-12 9 0 0,0 12 35 0 0,-1 1-33 0 0,-2 2-27 0 0,2 5-64 0 0,0 23-89 0 0,6 3 100 0 0,-2-2 43 0 0,-1-1 33 0 0,1 0 1 0 0,2 8-8 0 0,-2-21 19 0 0,-1 0 0 0 0,1-1 0 0 0,0 0 1 0 0,4 5-20 0 0,0 2 113 0 0,23 40 318 0 0,-26-49-376 0 0,1 1-1 0 0,-1-1 0 0 0,1-1 0 0 0,0 1 0 0 0,1-1 0 0 0,-1 0 1 0 0,1 0-55 0 0,0-1 47 0 0,-1-1 1 0 0,1 0-1 0 0,0 0 1 0 0,-1-1-1 0 0,1 1 1 0 0,0-1-1 0 0,1-1 1 0 0,-1 1-1 0 0,0-1 1 0 0,1 0-48 0 0,8 1 45 0 0,-1-2-57 0 0,-5-1-36 0 0,-5-3 36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9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1 5008 0 0,'0'0'108'0'0,"0"0"17"0"0,0 0 13 0 0,-1 0-15 0 0,-6-1-216 0 0,1 1 102 0 0,2 0 53 0 0,-1 0 41 0 0,-3 0 203 0 0,-2 1 148 0 0,-13 1 723 0 0,15 0-832 0 0,2 0-145 0 0,0 1-73 0 0,0 0-90 0 0,-1 0-106 0 0,-8 5 252 0 0,12-8-163 0 0,1 1 0 0 0,0 0 0 0 0,0 0 0 0 0,0 1 0 0 0,0-1 0 0 0,0 0 0 0 0,0 1 0 0 0,0-1 0 0 0,0 1 0 0 0,0 0 1 0 0,0-1-1 0 0,1 1 0 0 0,-1 0 0 0 0,0 1-20 0 0,-3 5 59 0 0,1 3 85 0 0,1-5-6 0 0,1 0 0 0 0,0 0-1 0 0,1 1 1 0 0,-1-1 0 0 0,1 2-138 0 0,0 0 120 0 0,2-1-32 0 0,0 23 85 0 0,-1-25-151 0 0,0 1-1 0 0,0-1 0 0 0,1 1 1 0 0,0-1-1 0 0,0 1 1 0 0,0-1-1 0 0,1 1-21 0 0,8 13 97 0 0,-6-13-60 0 0,0 1 13 0 0,0-1 1 0 0,1 0-1 0 0,0 0 0 0 0,5 5-50 0 0,-7-9 19 0 0,1 1 1 0 0,-1-1-1 0 0,0 0 0 0 0,1 0 1 0 0,-1 0-1 0 0,1 0 0 0 0,0-1 0 0 0,0 0 1 0 0,-1 1-1 0 0,1-1 0 0 0,3 0-19 0 0,0 0 18 0 0,0 0 0 0 0,0-1 0 0 0,0 1 0 0 0,2-2-18 0 0,-1 1 52 0 0,0-1-1 0 0,-1 0 1 0 0,8-3-52 0 0,-7 2 57 0 0,-1 0 0 0 0,1-1 1 0 0,-1 0-1 0 0,0-1-57 0 0,0 0 74 0 0,-1 0 0 0 0,0 0-1 0 0,0 0 1 0 0,3-4-74 0 0,-4 4 38 0 0,0 0-1 0 0,0-1 1 0 0,-1 0-1 0 0,0 0 1 0 0,0 0-1 0 0,0-1 1 0 0,2-3-38 0 0,-4 5 12 0 0,0 0 0 0 0,0 0 0 0 0,0-1 0 0 0,0 1 0 0 0,-1-1 0 0 0,1 1 0 0 0,-1-1 0 0 0,0 0 0 0 0,0 1 0 0 0,-1-1 1 0 0,0 0-1 0 0,0 1 0 0 0,0-1 0 0 0,0 0 0 0 0,-1 0 0 0 0,1 1 0 0 0,-2-4-12 0 0,-1 1 21 0 0,0 0 1 0 0,-1 0-1 0 0,0 1 0 0 0,0 0 1 0 0,0 0-1 0 0,-1 0 0 0 0,-4-5-21 0 0,7 8 8 0 0,-1 1 3 0 0,1-1 0 0 0,-1 1 0 0 0,0-1-1 0 0,1 1 1 0 0,-1 0 0 0 0,-2-1-11 0 0,-11-5 0 0 0,1 2-66 0 0,1 1-89 0 0,1 1-103 0 0,7 2 145 0 0,2 1-60 0 0,1 0-74 0 0,1 1 78 0 0,0-1-36 0 0,-1 1-224 0 0,2 0 168 0 0,-1 0-33 0 0,1 0-36 0 0,-1 0-38 0 0,1 0-40 0 0,-1 0-42 0 0,-3 0-912 0 0,-2 0-769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32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175 355 6896 0 0,'-18'0'200'0'0,"-1"1"916"0"0,3 3-95 0 0,1 1-109 0 0,2 2-121 0 0,7-3-445 0 0,1 0-36 0 0,-1 1-37 0 0,1-1-39 0 0,0 1-40 0 0,0 1-42 0 0,0-1-44 0 0,0 0-45 0 0,-1 3 185 0 0,1 3 8 0 0,-2 2 0 0 0,4-9-157 0 0,1 1-1 0 0,-1-1 1 0 0,1 1 0 0 0,0 0 0 0 0,0 0-99 0 0,-4 16 288 0 0,2-7-127 0 0,-1-1-40 0 0,1 0-35 0 0,4-9-37 0 0,-1 0 0 0 0,1 1 0 0 0,0-1 0 0 0,1 0 0 0 0,-1 0-1 0 0,1 0 1 0 0,0 4-49 0 0,3 7 111 0 0,-1-1-74 0 0,3-5-12 0 0,13 3 76 0 0,-15-10-77 0 0,0-1 0 0 0,0 1 0 0 0,0-1 1 0 0,0 0-1 0 0,1 0 0 0 0,-1 0 1 0 0,3 0-25 0 0,-2-1 41 0 0,0-1 0 0 0,1 0 1 0 0,-1 0-1 0 0,0 0 1 0 0,0 0-1 0 0,0-1 1 0 0,0 0-1 0 0,0 0 1 0 0,0 0-1 0 0,0-1 1 0 0,3-2-42 0 0,20-16 180 0 0,-3-3-80 0 0,-22 20-86 0 0,0 0 1 0 0,-1 0-1 0 0,1 0 1 0 0,-1-1-1 0 0,1 1 1 0 0,-1-1-1 0 0,-1 0 1 0 0,1 1-1 0 0,-1-1 1 0 0,0 0-1 0 0,0 0 1 0 0,0 0-1 0 0,0 0 1 0 0,-1 0-1 0 0,0 0 1 0 0,0 0-1 0 0,-1 0 1 0 0,1 0-1 0 0,-1-1-14 0 0,-4-21 43 0 0,-2 1-34 0 0,-3 2-47 0 0,0 1-59 0 0,9 20-67 0 0,-1 0 57 0 0,1 0 48 0 0,0 0 39 0 0,-2-4 64 0 0,-1-4 115 0 0,3 6-116 0 0,-1 0-48 0 0,0 0-71 0 0,1 0-82 0 0,-1 1-103 0 0,2 2 85 0 0,-1-1-32 0 0,0 1-35 0 0,0 0-38 0 0,1 0-41 0 0,-1 0-42 0 0,0 0-45 0 0,0 0-47 0 0,1 0-50 0 0,-1 0-52 0 0,0 0-55 0 0,0 0-57 0 0,1 0-1148 0 0,-1 2-1026 0 0</inkml:trace>
  <inkml:trace contextRef="#ctx0" brushRef="#br0" timeOffset="314.33">438 341 6688 0 0,'1'2'197'0'0,"3"3"-67"0"0,-1-1-52 0 0,3 3-34 0 0,-1-1-59 0 0,4 5-44 0 0,-3-4 65 0 0,-1-1 69 0 0,-1 1 92 0 0,-1-1 65 0 0,0 1 101 0 0,-1 0 116 0 0,0-3-174 0 0,-2-1 34 0 0,2 4 153 0 0,0 0-41 0 0,-1 0-36 0 0,1 0-34 0 0,2 6 257 0 0,-1 1-105 0 0,1-2-123 0 0,0-1-53 0 0,1 3 101 0 0,0-1 0 0 0,1-1 0 0 0,3 3-428 0 0,-4-5 211 0 0,-2-4-31 0 0,1 0 1 0 0,-1 0 0 0 0,1-1-1 0 0,2 2-180 0 0,-4-5 66 0 0,0 1 0 0 0,1-1 0 0 0,-1 0 0 0 0,1 0 1 0 0,0 0-1 0 0,1 1-66 0 0,4 1 171 0 0,-6-2-129 0 0,1 0-1 0 0,-1-1 1 0 0,1 1 0 0 0,0-1 0 0 0,0 0-1 0 0,0 0 1 0 0,1 1-42 0 0,5-2 181 0 0,0-2 109 0 0,21-9 87 0 0,-19 8-225 0 0,0-1 1 0 0,0 0 0 0 0,4-3-153 0 0,13-9 424 0 0,23-17-424 0 0,-20 9 133 0 0,-18 11-122 0 0,-2-1 32 0 0,-7 7-3 0 0,0 0-1 0 0,0 0 1 0 0,-1 0-1 0 0,0 0 0 0 0,0-1 1 0 0,-1 1-1 0 0,0-1 0 0 0,0 0 1 0 0,0-4-40 0 0,0-19 58 0 0,-2 16-67 0 0,-1 0-34 0 0,-1 1-38 0 0,0-1-45 0 0,-1 1-51 0 0,-1 1-55 0 0,3 11 51 0 0,1 0 67 0 0,-2-1 30 0 0,-2-3 35 0 0,3 5-33 0 0,0-1-80 0 0,0 1-44 0 0,0 0-82 0 0,0 0-97 0 0,0-1-112 0 0,0 2 203 0 0,1-1-33 0 0,0 0-35 0 0,-1 1-36 0 0,1-1-39 0 0,-1 0-39 0 0,1 1-43 0 0,0-1-43 0 0,-1 0-1397 0 0,1 1-1104 0 0</inkml:trace>
  <inkml:trace contextRef="#ctx0" brushRef="#br0" timeOffset="770.12">1157 263 7424 0 0,'0'0'166'0'0,"0"0"29"0"0,0 0 12 0 0,0 1-67 0 0,1 0-72 0 0,-1 2-50 0 0,-1 5-53 0 0,0-5 52 0 0,-1 1-51 0 0,-1 0 34 0 0,-1 3 89 0 0,0-1 42 0 0,-1-1 46 0 0,-3 6 270 0 0,-5 5 280 0 0,6-5-297 0 0,1-1-167 0 0,3-5-178 0 0,1 1-39 0 0,-15 38 555 0 0,11-24-117 0 0,0-1 1 0 0,-1 13-485 0 0,5-22 164 0 0,1 0 0 0 0,0 1 0 0 0,0-1 0 0 0,1 0-1 0 0,1 0 1 0 0,0 0 0 0 0,0 0 0 0 0,1 0 0 0 0,0 0 0 0 0,3 9-164 0 0,-3-15 58 0 0,-1-1 0 0 0,1 1 0 0 0,0-1-1 0 0,0 1 1 0 0,0-1 0 0 0,0 0 0 0 0,1 0-1 0 0,-1 0 1 0 0,2 1-58 0 0,-1-1 63 0 0,-1-1-1 0 0,1 0 1 0 0,0 0-1 0 0,0 0 1 0 0,0-1 0 0 0,2 2-63 0 0,16 3 348 0 0,-18-6-291 0 0,0 0-1 0 0,0 0 0 0 0,0 0 1 0 0,0-1-1 0 0,-1 1 0 0 0,1-1 1 0 0,0 1-57 0 0,4-2 70 0 0,-1 0 0 0 0,1 0-1 0 0,-1 0 1 0 0,1-1 0 0 0,-1 0 0 0 0,0 0 0 0 0,0-1-70 0 0,-3 2 32 0 0,0 0 0 0 0,0-1 0 0 0,-1 1-1 0 0,1-1 1 0 0,-1 0 0 0 0,0 0 0 0 0,0 0 0 0 0,0 0 0 0 0,0 0 0 0 0,0 0 0 0 0,-1 0 0 0 0,1 0 0 0 0,-1-1 0 0 0,0-1-32 0 0,1-1 19 0 0,0-1 1 0 0,-1 1-1 0 0,0 0 1 0 0,-1 0 0 0 0,1 0-1 0 0,-1-1-19 0 0,-3-36 47 0 0,-1 0-68 0 0,4 33-13 0 0,-1 0-40 0 0,-2-9-178 0 0,0 2-87 0 0,1 0-76 0 0,2 17 400 0 0,0 0 1 0 0,0-1-1 0 0,0 1 0 0 0,0 0 1 0 0,0-1-1 0 0,0 1 0 0 0,0 0 0 0 0,0 0 1 0 0,0-1-1 0 0,0 1 0 0 0,0 0 0 0 0,0-1 1 0 0,0 1-1 0 0,0 0 0 0 0,1 0 1 0 0,-1-1-1 0 0,0 1 0 0 0,0 0 0 0 0,0 0 1 0 0,0-1-1 0 0,0 1 0 0 0,1 0 0 0 0,-1 0 1 0 0,0 0-1 0 0,0-1 0 0 0,0 1 1 0 0,1 0-1 0 0,-1 0 0 0 0,0 0 0 0 0,0 0 1 0 0,1-1-1 0 0,-1 1 15 0 0,5 1-275 0 0,-1 2 143 0 0,0-1 43 0 0,-1 1 56 0 0,-1 0 67 0 0,14 20-203 0 0,-4 1 53 0 0,-3 1 53 0 0,-1 2 55 0 0,0 2-51 0 0,3-2 87 0 0,0 4 79 0 0,-7-19-27 0 0,-1 0 0 0 0,0 0 0 0 0,-1 2-80 0 0,11 41 297 0 0,-9-43-192 0 0,-1 1 1 0 0,0 0-1 0 0,-1-1 0 0 0,0 1 1 0 0,-1 6-106 0 0,-2 41 407 0 0,-2 2 40 0 0,-6 0 45 0 0,6-45-221 0 0,-2-1-1 0 0,-2 9-270 0 0,2-14 142 0 0,0 0-1 0 0,0-1 0 0 0,0 1 0 0 0,-2-1 1 0 0,1 0-1 0 0,-1-1 0 0 0,-7 8-141 0 0,7-10 114 0 0,0 0 0 0 0,-1 0 0 0 0,0 0 1 0 0,-1-1-1 0 0,-5 4-114 0 0,7-6 70 0 0,0 0 1 0 0,-1-1 0 0 0,0 1-1 0 0,0-2-70 0 0,2 1 51 0 0,-1-1 0 0 0,0-1 1 0 0,0 0-1 0 0,-6 1-51 0 0,6-2 21 0 0,0 0 1 0 0,1 0 0 0 0,-1 0-1 0 0,0-1 1 0 0,-2-1-22 0 0,2 0-1 0 0,0 1 0 0 0,0-2 0 0 0,0 1 0 0 0,1-1 0 0 0,-3-1 1 0 0,-3-3-9 0 0,1 0-44 0 0,0 0-44 0 0,1-1-46 0 0,0 0-44 0 0,1-1-46 0 0,0 0-46 0 0,0 0-47 0 0,1-1-46 0 0,0 0-48 0 0,1 0-47 0 0,0-1-49 0 0,0 0-48 0 0,1 0-50 0 0,0-1-48 0 0,0 0-51 0 0,-8-18-909 0 0</inkml:trace>
  <inkml:trace contextRef="#ctx0" brushRef="#br0" timeOffset="1232.1">1431 0 9280 0 0,'0'0'268'0'0,"0"0"4"0"0,0 0-203 0 0,1 1-41 0 0,6 10 63 0 0,0-1 51 0 0,1 1 65 0 0,-5-7-97 0 0,0 1 0 0 0,-1-1 1 0 0,1 1-1 0 0,-1-1 1 0 0,1 4-111 0 0,5 13 398 0 0,0-1-53 0 0,-1-7 37 0 0,-2 1 0 0 0,3 12-382 0 0,1 4 416 0 0,5 12 115 0 0,6 19 176 0 0,-9-26 147 0 0,6 10-854 0 0,-5-15 988 0 0,8 32-988 0 0,-11-25 399 0 0,-2 0 48 0 0,-2-9 278 0 0,-2-1-1 0 0,0 29-724 0 0,-4-52 114 0 0,0 5-59 0 0,0-5 45 0 0,0-1 90 0 0,0-1-44 0 0,1-1 40 0 0,-2-3-20 0 0,-3-4-60 0 0,0 0-26 0 0,2 0-52 0 0,1 1-1 0 0,0-1 1 0 0,0 1 0 0 0,0-1-1 0 0,1 0 1 0 0,0-1-28 0 0,0 1 15 0 0,0 0 1 0 0,1-1-1 0 0,0 1 0 0 0,0 0 1 0 0,1-1-16 0 0,7-32-38 0 0,-2 20-32 0 0,0-1-39 0 0,-3 13 64 0 0,0-2-45 0 0,1 0 0 0 0,1 0 0 0 0,-1 0 0 0 0,2 0 0 0 0,-1 1 0 0 0,1 0 0 0 0,4-5 90 0 0,-4 6-70 0 0,0 1-1 0 0,0 0 1 0 0,1 1 0 0 0,0-1 0 0 0,1 0 70 0 0,-4 3-34 0 0,1 1 0 0 0,0-1 0 0 0,-1 1 0 0 0,1 0-1 0 0,1 0 35 0 0,-4 1-10 0 0,1 0 0 0 0,-1 1-1 0 0,1-1 1 0 0,-1 1-1 0 0,1 0 1 0 0,0 0-1 0 0,-1 0 1 0 0,1 0 0 0 0,2 1 10 0 0,-1-1-22 0 0,0 2 1 0 0,1-1 0 0 0,-1 0 0 0 0,0 1-1 0 0,0 0 1 0 0,-1 0 0 0 0,1 0 0 0 0,0 0-1 0 0,1 1 22 0 0,1 2-41 0 0,1 1-1 0 0,-1-1 1 0 0,0 1-1 0 0,3 4 42 0 0,8 12-49 0 0,-14-18 50 0 0,0 1 0 0 0,0 0 0 0 0,0 1 0 0 0,0-1 0 0 0,-1 0-1 0 0,0 1 1 0 0,1 5-1 0 0,0 12 64 0 0,-2 2 58 0 0,-1-19-68 0 0,1 1 1 0 0,-1 0-1 0 0,0 0 1 0 0,-1 0-1 0 0,0 0-54 0 0,1 11 137 0 0,-1 1 3 0 0,-4-5 1 0 0,-6 5 89 0 0,11-18-184 0 0,0-1-52 0 0,0 0-46 0 0,0 0-90 0 0,0 0-154 0 0,0 0 147 0 0,0 0-55 0 0,0 0-83 0 0,0 0 91 0 0,0 0-40 0 0,0 0-45 0 0,0 0-41 0 0,0 0-38 0 0,0 0-34 0 0,-1 0-255 0 0,1 0-57 0 0,-1 0-827 0 0,-1 0-652 0 0,-2 0-1238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31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12 9152 0 0,'-8'-9'208'0'0,"7"7"33"0"0,1 2-28 0 0,0 0-91 0 0,-1 0-68 0 0,-1 0-22 0 0,1 1 15 0 0,-8 2-7 0 0,9-3-39 0 0,0 0 0 0 0,0 0 0 0 0,-1 0-1 0 0,1 0 1 0 0,0 0 0 0 0,0 1-1 0 0,-1-1 1 0 0,1 0 0 0 0,0 0 0 0 0,0 0-1 0 0,0 1 1 0 0,-1-1 0 0 0,1 0-1 0 0,0 0 1 0 0,0 1 0 0 0,0-1 0 0 0,0 0-1 0 0,0 1 1 0 0,0-1 0 0 0,-1 0-1 0 0,1 0 1 0 0,0 1 0 0 0,0-1 0 0 0,0 0-1 0 0,0 1 1 0 0,0-1 0 0 0,0 0-1 0 0,0 2 20 0 0,-4 16 349 0 0,2 3-59 0 0,3 2-58 0 0,0-2-57 0 0,0-8-94 0 0,0-2-8 0 0,1-1-1 0 0,0 0 1 0 0,1 4-93 0 0,5 27 168 0 0,-1 14-71 0 0,-2 1 103 0 0,0-7 38 0 0,0-1 49 0 0,3 10 102 0 0,7 29 242 0 0,-10-59-360 0 0,-2 0 0 0 0,0 0 0 0 0,-2 2-271 0 0,-1 19 267 0 0,3-30-178 0 0,-1-2 46 0 0,-2-16-55 0 0,-2 0 34 0 0,0 2-63 0 0,2 1-60 0 0,0-1-53 0 0,0-1-37 0 0,-1-1-36 0 0,-1-6-232 0 0,1 4-118 0 0</inkml:trace>
  <inkml:trace contextRef="#ctx0" brushRef="#br0" timeOffset="557.76">3 401 7688 0 0,'0'0'166'0'0,"0"0"-32"0"0,0 0-50 0 0,-1 1-19 0 0,0 0-31 0 0,1-1 4 0 0,0 0 46 0 0,0 0 65 0 0,4-9 5 0 0,1 6-31 0 0,-2 1-24 0 0,35-27 50 0 0,-14 13 197 0 0,15-6-346 0 0,28-11 387 0 0,-22 12-165 0 0,-4 2-78 0 0,0 0-90 0 0,-8 3-76 0 0,1 0-37 0 0,9-2-159 0 0,1 2-1 0 0,30-7 219 0 0,-69 21-138 0 0,2-1 57 0 0,-2 0-24 0 0,-1 1-47 0 0,-2 1-54 0 0,0 1-89 0 0,0 2 210 0 0,1 5 65 0 0,-3-6 6 0 0,4 6 12 0 0,0 1 0 0 0,-1-1 1 0 0,0 0-1 0 0,2 7 2 0 0,5 12 65 0 0,-5-14 35 0 0,-1 0 0 0 0,0 1 0 0 0,0 9-100 0 0,4 7 213 0 0,4 24 256 0 0,-4-18-116 0 0,2-2 73 0 0,8 32 551 0 0,-12-44-680 0 0,0 0-46 0 0,0 0-63 0 0,2 0-84 0 0,3 9 92 0 0,4 10 156 0 0,-5-15-95 0 0,-3-5-20 0 0,0-7-17 0 0,-6-11-182 0 0,0 0 1 0 0,0-1 0 0 0,0 1 0 0 0,0 0-1 0 0,-1-1 1 0 0,1 1 0 0 0,-1 0 0 0 0,1 0 0 0 0,-1 0-1 0 0,1 1-38 0 0,-1 6 249 0 0,0-8-103 0 0,0 0-48 0 0,1 0-12 0 0,0-1-89 0 0,1 2-94 0 0,-1-1 79 0 0,0-1 47 0 0,-1 0 65 0 0,1 1 88 0 0,-1-1 108 0 0,1 0-97 0 0,-1 0 35 0 0,0 0 37 0 0,0 0 42 0 0,-7-6-175 0 0,2-3-45 0 0,-3-14-15 0 0,1-24-83 0 0,7 41 19 0 0,-2-11-9 0 0,1 1-1 0 0,1-1 1 0 0,1 0 0 0 0,0 0 0 0 0,1 1 0 0 0,1-1 1 0 0,4-10-47 0 0,4 0-54 0 0,2 1-70 0 0,5 2-87 0 0,-6 13 159 0 0,-9 9 61 0 0,0 0 0 0 0,0 0 0 0 0,0 0 0 0 0,0 1 0 0 0,0-1 1 0 0,3 0 37 0 0,-4 2-20 0 0,0-1 0 0 0,0 1 0 0 0,0-1 0 0 0,1 1 0 0 0,-1 0 0 0 0,0 0 0 0 0,0 0 0 0 0,1 0 0 0 0,-1 0 0 0 0,1 0 20 0 0,12 7-50 0 0,7 9 29 0 0,-12-8-19 0 0,0 1 0 0 0,0 0 0 0 0,-1 0 0 0 0,6 8 40 0 0,3 10-41 0 0,9 14 24 0 0,-20-32 3 0 0,0 0-1 0 0,-1 1 1 0 0,0 0 0 0 0,0 0 14 0 0,-4-5 0 0 0,0-1 0 0 0,1 0 0 0 0,0 0 0 0 0,-1 0 0 0 0,2 0 0 0 0,-1-1 0 0 0,4 4 0 0 0,6 5 29 0 0,5 4 95 0 0,-16-14-59 0 0,-1 0-52 0 0,1-1-45 0 0,0 0-36 0 0,0 1-62 0 0,4 0-339 0 0,-3-1 294 0 0,0-1 69 0 0,0 0 71 0 0,-1 0-381 0 0</inkml:trace>
  <inkml:trace contextRef="#ctx0" brushRef="#br0" timeOffset="904.75">1173 338 5584 0 0,'3'11'137'0'0,"0"0"-46"0"0,3 2-25 0 0,5 7-9 0 0,-2-2 4 0 0,-4-7 12 0 0,17 37 1840 0 0,-6-17-719 0 0,-3-6-289 0 0,1 1-112 0 0,-6-12-413 0 0,-1 0-48 0 0,1 0-51 0 0,-1 0-58 0 0,0-1 35 0 0,4 7 81 0 0,2 3 104 0 0,-5-7-55 0 0,-2-3 32 0 0,0 0 114 0 0,-5-9-443 0 0,0-2 74 0 0,-1 1 61 0 0,0-1 49 0 0,0-1 98 0 0,-3 0 568 0 0,1-1-492 0 0,0-2-75 0 0,1 1-185 0 0,-1-1-63 0 0,1 0-77 0 0,0 1-58 0 0,0-2-64 0 0,0 1-72 0 0,-2-5 305 0 0,0 0-14 0 0,-1-1-34 0 0,-3-8 33 0 0,0 1-76 0 0,-11-16 33 0 0,12 22-98 0 0,0 0 0 0 0,1 0-1 0 0,-3-8-3 0 0,5 10 0 0 0,0-1 0 0 0,1 0 0 0 0,0 1 0 0 0,0-1 0 0 0,0 0 0 0 0,1 0 0 0 0,0 0-1 0 0,1-3 1 0 0,3-10-28 0 0,7 1-106 0 0,4 4-109 0 0,3 5-112 0 0,-13 9 107 0 0,0 0 62 0 0,-1 0 53 0 0,1 0 46 0 0,0 0 32 0 0,0-1 38 0 0,7-5 59 0 0,-7 5-47 0 0,0 0-37 0 0,0 1-54 0 0,0-1-72 0 0,-1 1 9 0 0,0 1-45 0 0,0-1-49 0 0,0 0-54 0 0,0 1 6 0 0,-1 0-44 0 0,1 0-47 0 0,0 0-50 0 0,-1 0-52 0 0,1 0-56 0 0,0 0-59 0 0,0 0-61 0 0,7-1-1302 0 0,6-1-1118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30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0 749 6448 0 0,'0'0'190'0'0,"0"0"416"0"0,0 0-72 0 0,1 0-67 0 0,-1-1-63 0 0,0 0-58 0 0,0 0-54 0 0,0 0-50 0 0,1 0-46 0 0,-1-1 66 0 0,1 0-115 0 0,0-1-82 0 0,2-6-113 0 0,-2 6 84 0 0,-1 2 19 0 0,1-1 33 0 0,0 1 39 0 0,-1 1 45 0 0,11-18 393 0 0,-3-1-71 0 0,-1 0-61 0 0,0-1-52 0 0,0-2-6 0 0,1 0-38 0 0,1-5 15 0 0,-4-2-89 0 0,-1 3-71 0 0,5-25 61 0 0,-1-1-43 0 0,7-42 82 0 0,-8 57-86 0 0,7-19-206 0 0,-2 15 63 0 0,4-14 39 0 0,-2 20-73 0 0,19-39 43 0 0,-25 53-72 0 0,-2 18 0 0 0,0 6 0 0 0,-1 6 0 0 0,2 7-42 0 0,-1 9 25 0 0,0-1-1 0 0,0-9-23 0 0,15 32 30 0 0,-13-27 11 0 0,1-1 1 0 0,8 13-1 0 0,8 14-18 0 0,-1 2 104 0 0,-2 1 105 0 0,-2 0 110 0 0,-6-20-139 0 0,10 13-17 0 0,0 1-12 0 0,0-2 23 0 0,-3-7 38 0 0,-4 2 39 0 0,-10-18-122 0 0,1 1 74 0 0,17 45 596 0 0,-17-43-600 0 0,-1 0-108 0 0,-5-12-43 0 0,3 8 38 0 0,-3-7 47 0 0,-2-8-51 0 0,0-2 10 0 0,-2 1 42 0 0,1 1-39 0 0,1-1-73 0 0,0-1 0 0 0,-1 0 0 0 0,1 1 0 0 0,0-1 0 0 0,0 0 0 0 0,0 1 0 0 0,0-1 0 0 0,0 0 0 0 0,-1 1-1 0 0,1-1 1 0 0,0 0 0 0 0,0 0 0 0 0,-1 1 0 0 0,1-1 0 0 0,0 0 0 0 0,0 0 0 0 0,-1 1 0 0 0,1-1 0 0 0,0 0 0 0 0,-1 0 0 0 0,1 0 0 0 0,0 0 0 0 0,-1 1-1 0 0,1-1 1 0 0,0 0 0 0 0,-1 0 0 0 0,1 0 0 0 0,0 0 0 0 0,-1 0 0 0 0,1 0 0 0 0,0 0 0 0 0,-1 0 0 0 0,1 0 0 0 0,-1 0 0 0 0,1 0 0 0 0,0 0 0 0 0,-1 0-1 0 0,1-1-3 0 0,-5-1-122 0 0,-2-1 17 0 0,-1 0 12 0 0,3 0-10 0 0,1 0-30 0 0,0-1-60 0 0,-2-2-248 0 0,1-1-71 0 0,-13-16-1353 0 0,10 12 1127 0 0,-5-7-588 0 0</inkml:trace>
  <inkml:trace contextRef="#ctx0" brushRef="#br0" timeOffset="191.68">196 468 8208 0 0,'0'0'234'0'0,"0"0"6"0"0,0 0-114 0 0,1 1 63 0 0,1 1-129 0 0,0-1 1 0 0,0 1-1 0 0,1-1 0 0 0,-1 0 0 0 0,0 0 0 0 0,0 0 1 0 0,1 0-1 0 0,-1 0 0 0 0,2 0-60 0 0,26 1 452 0 0,3-5-96 0 0,-2-2-102 0 0,-9 1-133 0 0,-4 2-60 0 0,-11 2-60 0 0,2-1-60 0 0,-1 1-95 0 0,-3-1 14 0 0,0 1-46 0 0,0 0-51 0 0,-1 0-59 0 0,1-1-63 0 0,0 1-69 0 0,-1-1-75 0 0,1 1-81 0 0,7-2-725 0 0,5-1-748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9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34 7544 0 0,'-15'-5'89'0'0,"-1"-1"57"0"0,-24-8 277 0 0,27 11-332 0 0,-1 2-56 0 0,8 1-10 0 0,0 0 46 0 0,-5-2 168 0 0,-12 0 402 0 0,14 3-441 0 0,2 0-35 0 0,2 0-35 0 0,-21 0 319 0 0,23-1-395 0 0,0 1 138 0 0,-1 2-81 0 0,0 2-47 0 0,-1 2-18 0 0,3-4 4 0 0,-1 0-2 0 0,-11 16 156 0 0,-4 10-51 0 0,16-25-132 0 0,1 0-1 0 0,-1 0 1 0 0,1 0 0 0 0,0 0-1 0 0,0 1 1 0 0,0 1-21 0 0,1 20 154 0 0,2 17 66 0 0,-1 0 34 0 0,4-15-112 0 0,6 36 202 0 0,-9-42-162 0 0,2-1 1 0 0,0 0 0 0 0,4 7-183 0 0,6 17 375 0 0,0 24 308 0 0,-10-51-583 0 0,-1 2 15 0 0,0-1 0 0 0,-1 0 1 0 0,-1 1-116 0 0,-1-11 47 0 0,1 0 1 0 0,0-1 0 0 0,3 9-48 0 0,1 10 107 0 0,-4-6 7 0 0,-1-19-96 0 0,0-1 1 0 0,0 1 0 0 0,0 0-1 0 0,1 0 1 0 0,-1 0 0 0 0,1 0-1 0 0,-1-1 1 0 0,1 1 0 0 0,0 1-19 0 0,0-2 72 0 0,-1-1 0 0 0,0 0-39 0 0,0 0-38 0 0,0 0-54 0 0,0 0-41 0 0,0 0-145 0 0,0 0 180 0 0,0 0-6 0 0,0 0-19 0 0,-1 0-39 0 0,1 0-14 0 0,0 0-40 0 0,0 0-44 0 0,-1-1-51 0 0,1 1-53 0 0,-1 0-51 0 0,1 0-44 0 0,-1-1-39 0 0,1 1-137 0 0,-1-1-38 0 0,0 1-166 0 0,-1-1-444 0 0</inkml:trace>
  <inkml:trace contextRef="#ctx0" brushRef="#br0" timeOffset="257.89">0 450 5328 0 0,'0'0'116'0'0,"0"0"17"0"0,2-1 12 0 0,7-3-43 0 0,1 0-50 0 0,2-1-35 0 0,18-5-39 0 0,-19 7 41 0 0,0-1-25 0 0,16-6 107 0 0,-19 7-131 0 0,-1-1-68 0 0,-2 2-8 0 0,0 0-41 0 0,-1 0-132 0 0,0 0-79 0 0,1 0-148 0 0,2 0-339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6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1 629 6768 0 0,'0'0'149'0'0,"0"0"23"0"0,2 0 12 0 0,18-5-71 0 0,-9 0-64 0 0,1 0 1 0 0,-1-1-1 0 0,1 0-49 0 0,2-3 104 0 0,0 1 66 0 0,-6 3-24 0 0,1 0 38 0 0,-1 0 43 0 0,0 1 48 0 0,11-9 104 0 0,-2-2-98 0 0,2-5-40 0 0,6-13 18 0 0,-3 4-27 0 0,-7 7-71 0 0,-13 16-120 0 0,1 0-1 0 0,-1 1 0 0 0,0-1 0 0 0,-1-1 0 0 0,2-4-40 0 0,-3 6 28 0 0,1 1 0 0 0,-1 0 0 0 0,0 0 0 0 0,0 0 0 0 0,0-1 0 0 0,0 1 0 0 0,-1 0 0 0 0,-1-4-28 0 0,1 5 23 0 0,0 1 0 0 0,1-1 0 0 0,-2 1 0 0 0,1 0-1 0 0,0 0 1 0 0,0-1 0 0 0,-1 1 0 0 0,1 0 0 0 0,-1 0-23 0 0,0 0 17 0 0,1 1 1 0 0,-1 0-1 0 0,0 0 0 0 0,1 0 1 0 0,-1 0-1 0 0,0 0 1 0 0,0 0-1 0 0,0 0 1 0 0,0 0-1 0 0,0 1 1 0 0,0-1-1 0 0,0 1 0 0 0,0 0 1 0 0,0-1-1 0 0,0 1 1 0 0,0 0-1 0 0,0 0 1 0 0,-1 0-18 0 0,-18 4 108 0 0,5 3-34 0 0,12-4-56 0 0,1 0 0 0 0,0 0 0 0 0,0 0 0 0 0,1 1 0 0 0,-1-1 1 0 0,0 1-1 0 0,1 0 0 0 0,-1 2-18 0 0,-16 33 129 0 0,18-36-115 0 0,-3 8 11 0 0,1 0 0 0 0,0 0-1 0 0,1 0 1 0 0,0 0 0 0 0,0 11-25 0 0,0 11 125 0 0,3-5 90 0 0,1-1-1 0 0,4 17-214 0 0,-5-39 29 0 0,1 0 0 0 0,-1 1 0 0 0,1-1 0 0 0,0 0-1 0 0,0 0 1 0 0,3 4-29 0 0,5 12 78 0 0,-8-16-60 0 0,1 0-1 0 0,-1 0 1 0 0,1-1 0 0 0,0 1-1 0 0,1 0 1 0 0,-1-1-1 0 0,2 2-17 0 0,-1-3 7 0 0,0 1 0 0 0,0-1 0 0 0,0 0-1 0 0,0 0 1 0 0,1 0 0 0 0,-1 0 0 0 0,1-1-1 0 0,0 1 1 0 0,0-1 0 0 0,0-1 0 0 0,0 1-1 0 0,0-1 1 0 0,0 1 0 0 0,0-2-1 0 0,1 1 1 0 0,-1 0 0 0 0,0-1 0 0 0,1 0-7 0 0,0 0 29 0 0,1-1 1 0 0,-1 0 0 0 0,0 0 0 0 0,7-2-30 0 0,5-2 83 0 0,24-11 190 0 0,-29 10-236 0 0,-1 0-51 0 0,1-2-82 0 0,0-1-107 0 0,-7 4 54 0 0,0 0-36 0 0,0 0-38 0 0,0-1-41 0 0,-3 3-163 0 0,1-1-106 0 0,-1 2 76 0 0,0-1-40 0 0,3-3-583 0 0,2-1-456 0 0,5-4-870 0 0</inkml:trace>
  <inkml:trace contextRef="#ctx0" brushRef="#br0" timeOffset="575.49">545 313 7456 0 0,'1'1'166'0'0,"5"12"-32"0"0,9 8 174 0 0,-9-12-202 0 0,3 2-44 0 0,-7-7-66 0 0,0-1 1 0 0,-1 1 0 0 0,1-1-1 0 0,-1 1 1 0 0,1 0 0 0 0,0 3 3 0 0,2 6 22 0 0,2 0 56 0 0,-6-13-74 0 0,11 16 259 0 0,-2 0 85 0 0,-2 0 66 0 0,0 2 46 0 0,-2-2-49 0 0,6 6 79 0 0,3 11 189 0 0,-11-20-407 0 0,-1 0 48 0 0,-1-7-184 0 0,0 0 1 0 0,0 0-1 0 0,1 0 1 0 0,-1 0-1 0 0,1 0 1 0 0,3 5-137 0 0,0 6 365 0 0,-3-8-136 0 0,4-1-39 0 0,-3-5-191 0 0,-1-1 49 0 0,0-1 33 0 0,3 2 272 0 0,-2-4-139 0 0,-1-1-103 0 0,-1-1-51 0 0,1-1-38 0 0,-2 3 0 0 0,0-1 0 0 0,1 0 0 0 0,-1 0 1 0 0,0 1-1 0 0,0-1 0 0 0,-1 0 0 0 0,1 0 1 0 0,0 1-1 0 0,-1-1 0 0 0,1 0 1 0 0,-1 0-1 0 0,1 1 0 0 0,-1-1-22 0 0,-2-10 107 0 0,1-21-3 0 0,0-1-60 0 0,1 20-46 0 0,2 1 1 0 0,0-1-1 0 0,0 1 1 0 0,1 0-1 0 0,1-1 1 0 0,0 1-1 0 0,1-1 2 0 0,-2 8-5 0 0,8-21-115 0 0,-5 18 89 0 0,-1 1 0 0 0,1 0 0 0 0,1 1 0 0 0,0-1-1 0 0,0 1 1 0 0,1-1 31 0 0,11-9-107 0 0,-17 16 99 0 0,1-1-1 0 0,-1 1 1 0 0,1 0-1 0 0,0 0 1 0 0,0-1 0 0 0,-1 1-1 0 0,1 1 1 0 0,0-1-1 0 0,0 0 1 0 0,0 0-1 0 0,0 1 1 0 0,0-1-1 0 0,2 1 9 0 0,-1 0-15 0 0,-1 0 0 0 0,1 0-1 0 0,0 0 1 0 0,0 0-1 0 0,-1 1 1 0 0,1 0 0 0 0,0-1-1 0 0,-1 1 1 0 0,1 0-1 0 0,0 0 1 0 0,-1 0 0 0 0,0 1-1 0 0,1-1 1 0 0,1 2 15 0 0,2 1-36 0 0,0 1 0 0 0,0 0 1 0 0,-1 0-1 0 0,0 0 1 0 0,3 4 35 0 0,9 14-43 0 0,-2 0 43 0 0,-9-16 13 0 0,-1 0-1 0 0,0 1 1 0 0,0 0 0 0 0,-1 0 0 0 0,0 1-13 0 0,13 28-51 0 0,2 2 6 0 0,-10-12 70 0 0,-1-7 88 0 0,-6-17-97 0 0,0-1 1 0 0,0 1-1 0 0,0-1 1 0 0,1 1-1 0 0,-1-1 1 0 0,1 0-1 0 0,1 1-16 0 0,-3-3 3 0 0,0 1 5 0 0,-1-1 1 0 0,1 1 0 0 0,0 0 0 0 0,0 0-1 0 0,-1 0 1 0 0,1 0 0 0 0,0 0 0 0 0,-1 0-1 0 0,1 0 1 0 0,-1 0 0 0 0,1 0 0 0 0,-1 0 0 0 0,0 0-1 0 0,1 0 1 0 0,-1 0 0 0 0,0 0 0 0 0,0 1-1 0 0,0-1 1 0 0,0 1-9 0 0,4 10 122 0 0,-4-11-50 0 0,0-1 0 0 0,0 0 4 0 0,0 0 17 0 0,0 0 10 0 0,0 0-16 0 0,0-1-38 0 0,-5-3 19 0 0,4 4-63 0 0,0 0 0 0 0,0-1 0 0 0,1 1 1 0 0,-1 0-1 0 0,0-1 0 0 0,1 1 1 0 0,-1-1-1 0 0,1 1 0 0 0,-1-1 1 0 0,0 1-1 0 0,1-1 0 0 0,-1 0 0 0 0,1 1 1 0 0,0-1-1 0 0,-1 0 0 0 0,1 1 1 0 0,-1-1-1 0 0,1 0 0 0 0,0 0 1 0 0,0 1-1 0 0,-1-1 0 0 0,1 0 0 0 0,0 0 1 0 0,0 0-1 0 0,0 1 0 0 0,0-1 1 0 0,0 0-1 0 0,0 0 0 0 0,0 1 1 0 0,0-1-1 0 0,0 0 0 0 0,0 0 1 0 0,1 0-1 0 0,-1 1 0 0 0,0-1 0 0 0,0 0 1 0 0,1 0-1 0 0,-1 1 0 0 0,0-1 1 0 0,1 0-1 0 0,-1 1 0 0 0,1-1 1 0 0,0 0-6 0 0,0-1 12 0 0,-1 0 1 0 0,1 0 0 0 0,-1 0 0 0 0,1-1 0 0 0,-1 1 0 0 0,1 0 0 0 0,-1 0 0 0 0,0 0 0 0 0,0 0-1 0 0,0-1 1 0 0,-1 0-13 0 0,1 0 19 0 0,0 0 0 0 0,0 0-1 0 0,0 0 1 0 0,0 0-1 0 0,1 0 1 0 0,-1 0 0 0 0,1-1-19 0 0,8-21 123 0 0,0 2-89 0 0,1-2-97 0 0,-1 0-106 0 0,-8 20 132 0 0,1 0 0 0 0,0 0 0 0 0,0 1 0 0 0,1-1 1 0 0,-1 1-1 0 0,1 0 0 0 0,0 0 0 0 0,0 0 0 0 0,2-3 37 0 0,20-16-145 0 0,-2-1-31 0 0,-3 3-2 0 0,-3 10 110 0 0,-4 6 39 0 0,-1 3-50 0 0,-2 5 3 0 0,-5-1 51 0 0,0 1 1 0 0,0 0-1 0 0,0 0 0 0 0,0 0 1 0 0,2 2 24 0 0,-6-3-4 0 0,0-1 0 0 0,1 1 0 0 0,-1-1 0 0 0,0 1 0 0 0,0 0 0 0 0,0 0 0 0 0,0-1 0 0 0,0 1 0 0 0,0 0 0 0 0,0 0 0 0 0,-1 0 0 0 0,1 0 0 0 0,-1 0 0 0 0,1 0 1 0 0,-1 0-1 0 0,0 1 4 0 0,1 3 0 0 0,1-1 0 0 0,-1 1 1 0 0,1-1-1 0 0,0 1 0 0 0,0-1 0 0 0,0 0 1 0 0,1 0-1 0 0,0 1 0 0 0,11 24-15 0 0,-11-9-26 0 0,-4-2 30 0 0,0-15 11 0 0,1 0 0 0 0,0 1 0 0 0,0-1 1 0 0,0 0-1 0 0,1 4 0 0 0,3 6 0 0 0,-3-12 0 0 0,0 1 0 0 0,-1-1 0 0 0,1 1 0 0 0,0 0 0 0 0,-1-1 0 0 0,0 1 0 0 0,1-1 0 0 0,-1 1 0 0 0,0 1 0 0 0,-1-2 0 0 0,0 1 0 0 0,1-1 0 0 0,0 1 0 0 0,-1 0 0 0 0,1-1 0 0 0,0 1 0 0 0,0-1 0 0 0,1 1 0 0 0,-1-1 0 0 0,0 1 0 0 0,1 0 0 0 0,0-1 0 0 0,-1 0 0 0 0,1 1 0 0 0,0-1 0 0 0,0 1 0 0 0,1-1 0 0 0,-1 0 0 0 0,2 1 0 0 0,-3-2 1 0 0,1-1 0 0 0,-1 1-1 0 0,1-1 1 0 0,-1 1 0 0 0,1 0-1 0 0,-1-1 1 0 0,0 1 0 0 0,1 0 0 0 0,-1-1-1 0 0,0 1 1 0 0,1 0 0 0 0,-1 0 0 0 0,0-1-1 0 0,0 1 1 0 0,0 0 0 0 0,0 0 0 0 0,0 0-1 0 0,0-1 1 0 0,0 1 0 0 0,0 0-1 0 0,0 0 1 0 0,0 0 0 0 0,0 0-1 0 0,1 1-188 0 0,0 0 86 0 0,6-1-26 0 0,-7 0 85 0 0,12-1-265 0 0</inkml:trace>
  <inkml:trace contextRef="#ctx0" brushRef="#br0" timeOffset="976.43">1581 492 4928 0 0,'0'0'141'0'0,"1"2"-6"0"0,3 3-248 0 0,1-2 77 0 0,1-1 74 0 0,1-1 70 0 0,1-1 65 0 0,0 0 61 0 0,-1-1 58 0 0,1-1 53 0 0,4 1 267 0 0,-3 0 99 0 0,2 1-232 0 0,0-2-51 0 0,1 0-52 0 0,-1-1-47 0 0,0 0-47 0 0,0 0-44 0 0,0-1-42 0 0,-1 0-39 0 0,5-1 18 0 0,-1-2 24 0 0,4-6 153 0 0,-7 4-153 0 0,1 2-64 0 0,2-2 26 0 0,-12 7-112 0 0,0 0 0 0 0,0 1 0 0 0,-1-1 0 0 0,1 0 0 0 0,0 0 0 0 0,-1 0-1 0 0,0 0 1 0 0,2-2-49 0 0,0-10 231 0 0,-3 5-112 0 0,-3 1-54 0 0,-2 0-41 0 0,-8-6-5 0 0,10 10-1 0 0,-1 0 0 0 0,0 1 0 0 0,0-1 0 0 0,0 1 1 0 0,-1 0-1 0 0,-2-1-18 0 0,1 0 10 0 0,2 2-1 0 0,-1-1 1 0 0,1 1 0 0 0,-1 0-1 0 0,0 0 1 0 0,1 1 0 0 0,-3-1-10 0 0,5 1 1 0 0,1 1 0 0 0,0 0 0 0 0,-1 0 0 0 0,1 0 0 0 0,0 0 0 0 0,0 0 0 0 0,-1 0 0 0 0,1 1 0 0 0,0-1 1 0 0,-1 0-1 0 0,1 1 0 0 0,0-1 0 0 0,0 1 0 0 0,-1-1 0 0 0,1 1 0 0 0,0-1 0 0 0,0 1 0 0 0,0 0 0 0 0,0 0 0 0 0,0-1 0 0 0,0 1 0 0 0,0 0 0 0 0,0 0 0 0 0,0 0 1 0 0,0 0-1 0 0,0 1-1 0 0,-5 8 0 0 0,0 0 0 0 0,0 0 0 0 0,1 0 0 0 0,1 1 0 0 0,0 0 0 0 0,0 0 0 0 0,1 0 0 0 0,0 1 0 0 0,1-1 0 0 0,-1 11 0 0 0,3-13 9 0 0,0 0-1 0 0,0 0 1 0 0,2 8-9 0 0,5 27 75 0 0,-5-37-44 0 0,0-1 0 0 0,1 1 0 0 0,0-1 1 0 0,0 0-1 0 0,0 0 0 0 0,1 0 0 0 0,0 0 0 0 0,0-1 0 0 0,1 0 0 0 0,3 4-31 0 0,11 14 116 0 0,-6-9-62 0 0,2-3 45 0 0,-9-8-36 0 0,0 0 0 0 0,1 0 0 0 0,-1-1 0 0 0,1 0 0 0 0,0 0 0 0 0,0 0 0 0 0,3-1-63 0 0,26 2 254 0 0,-12-3-137 0 0,-6-2-70 0 0,-1 0-62 0 0,-5 0-13 0 0,16-6 49 0 0,-20 5-46 0 0,1 0-39 0 0,-1-1-67 0 0,1 0-84 0 0,-1-1-101 0 0,0 0-121 0 0,-5 3-6 0 0,0 0-111 0 0,-1 1 78 0 0,0-1-41 0 0,2-2-607 0 0,0-1-478 0 0,2-5-908 0 0</inkml:trace>
  <inkml:trace contextRef="#ctx0" brushRef="#br0" timeOffset="1396.21">2122 345 7688 0 0,'1'2'166'0'0,"5"6"57"0"0,0 1-62 0 0,-1 0-52 0 0,0 0-43 0 0,0 2-27 0 0,11 22-27 0 0,-10-19 19 0 0,1 1 70 0 0,0 1 109 0 0,-4-9-52 0 0,1 0 41 0 0,-1 1 47 0 0,1-1 51 0 0,6 14 408 0 0,-2 0-79 0 0,-1-1-123 0 0,2-1-109 0 0,-2-2 56 0 0,1 10 93 0 0,1 1 4 0 0,0-11-139 0 0,-6-13-205 0 0,-2-2 49 0 0,1 1 506 0 0,-2-4 18 0 0,-1-2-344 0 0,0 1-271 0 0,1 0-46 0 0,-1-1-56 0 0,1 1-64 0 0,-1-1-71 0 0,1 0-81 0 0,2-31 309 0 0,3 0-89 0 0,3 2-72 0 0,3 1-54 0 0,0 5-89 0 0,2 1 0 0 0,0 0 1 0 0,13-17 151 0 0,-21 35-39 0 0,0 1 0 0 0,0-1 1 0 0,1 1-1 0 0,2-2 39 0 0,-3 3-48 0 0,1 0 0 0 0,0 1 0 0 0,0-1 1 0 0,0 1-1 0 0,1 1 0 0 0,-1-1 0 0 0,1 1 0 0 0,0 0 48 0 0,-2 2-34 0 0,-1-1 0 0 0,1 1-1 0 0,-1 0 1 0 0,1 0 0 0 0,0 0 0 0 0,0 1 0 0 0,-1 0-1 0 0,1 0 1 0 0,0 0 0 0 0,0 0 0 0 0,0 1-1 0 0,1 0 35 0 0,-2 0-22 0 0,1 0-1 0 0,-1 1 0 0 0,0-1 1 0 0,0 1-1 0 0,0 0 1 0 0,0 0-1 0 0,0 1 0 0 0,0-1 1 0 0,0 2 22 0 0,15 12-23 0 0,-3 2 36 0 0,-10-10 27 0 0,-1 0 1 0 0,1 1-1 0 0,1 5-40 0 0,12 29 238 0 0,-5 4 101 0 0,-4-15-125 0 0,2 0-36 0 0,1-1-50 0 0,0-1-62 0 0,-10-24-81 0 0,1 3 93 0 0,-1-1-32 0 0,-1-3-107 0 0,1-1-84 0 0,-1 0-115 0 0,-1-3 131 0 0,-1-1-48 0 0,0 1-72 0 0,0-1 79 0 0,0 0-34 0 0,0 0-39 0 0,0 0-36 0 0,0 0-373 0 0,0 0 91 0 0,0 0-49 0 0,0 0-715 0 0,0 0-560 0 0,0 0-1068 0 0</inkml:trace>
  <inkml:trace contextRef="#ctx0" brushRef="#br0" timeOffset="1702.56">2900 0 6992 0 0,'0'0'157'0'0,"0"0"23"0"0,0 0 12 0 0,0 3-27 0 0,2 9-125 0 0,2-8-42 0 0,-2-3-2 0 0,2 6 43 0 0,1 0 69 0 0,-1 2 89 0 0,3 5 184 0 0,0 0 9 0 0,-2-5-159 0 0,-1-2-76 0 0,1 0-50 0 0,10 17 379 0 0,-2 0-73 0 0,-2 3 649 0 0,6 22-1060 0 0,-8-20 410 0 0,2-1 67 0 0,-5-12-238 0 0,7 18 168 0 0,-7-19-204 0 0,-1 1-1 0 0,-1-1 0 0 0,0 1 1 0 0,-1 4-203 0 0,1 6 255 0 0,3 13 78 0 0,-1-13 24 0 0,-2 1 0 0 0,-1 3-357 0 0,-2-17 83 0 0,1 39 279 0 0,-4-18-207 0 0,2-7-31 0 0,0-4-46 0 0,-3-10-76 0 0,3-12-4 0 0,0-1-86 0 0,0 0-122 0 0,0 0-11 0 0,0 0-35 0 0,-2 0-703 0 0,-6 0-51 0 0</inkml:trace>
  <inkml:trace contextRef="#ctx0" brushRef="#br0" timeOffset="1914.7">2892 460 7920 0 0,'0'0'174'0'0,"0"0"29"0"0,0 0 13 0 0,2-1-31 0 0,5-3-201 0 0,1 0 42 0 0,9-3 132 0 0,4-1 161 0 0,12-3 252 0 0,-14 5-290 0 0,0 0-93 0 0,-7 2-139 0 0,-1-1-78 0 0,7-2 61 0 0,23-5 123 0 0,-28 9-135 0 0,0 0-34 0 0,-2 0-37 0 0,0 1-42 0 0,0-1-51 0 0,1 0-60 0 0,-9 2-26 0 0,2-1-199 0 0,1 1-90 0 0,-1-1-69 0 0,1 2-47 0 0,4-1-559 0 0,7 0-684 0 0,-16 1 1709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5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24 456 3728 0 0,'0'0'103'0'0,"1"0"-21"0"0,-1-1-39 0 0,4 0-11 0 0,-1-1 15 0 0,7-3 546 0 0,0-2-58 0 0,-1-1-52 0 0,0-1-47 0 0,8-10 328 0 0,-2-1-103 0 0,-5 7-219 0 0,-8 10-346 0 0,15-19 595 0 0,-8 5-282 0 0,-5 6-188 0 0,-3-1-36 0 0,-3 2-41 0 0,-4 0-47 0 0,-4 2 218 0 0,0 6-115 0 0,-2 2-88 0 0,0 4-60 0 0,6-2-38 0 0,0 1 0 0 0,0 0 0 0 0,0 1 0 0 0,-2 1-14 0 0,-2 2 94 0 0,7-4-81 0 0,1-1 0 0 0,0 0 0 0 0,0 0 0 0 0,0 1 0 0 0,0-1 0 0 0,0 1 0 0 0,0 0 0 0 0,1-1-1 0 0,-1 1 1 0 0,1 0 0 0 0,-1 3-13 0 0,-10 37 155 0 0,7-20-89 0 0,2-10-41 0 0,0 0 0 0 0,1 0 1 0 0,1 0-1 0 0,0 1 0 0 0,1 12-25 0 0,1-3 63 0 0,1 0 36 0 0,2 0 48 0 0,0 1 58 0 0,-3-19-191 0 0,1 0 0 0 0,-1 0 0 0 0,1-1 0 0 0,0 1 0 0 0,0 0 0 0 0,1 0 0 0 0,0-1 0 0 0,0 0 0 0 0,0 1 0 0 0,0-1 0 0 0,0 0 0 0 0,1-1 0 0 0,1 2-14 0 0,-2-2 6 0 0,1 0-1 0 0,-1 0 1 0 0,1-1-1 0 0,0 1 1 0 0,0-1-1 0 0,0 0 1 0 0,0 0-1 0 0,1 0 1 0 0,2 1-6 0 0,-1-2 1 0 0,1 0 1 0 0,-1 0-1 0 0,0 0 1 0 0,0-1-1 0 0,0 0 1 0 0,0 0 0 0 0,1-1-1 0 0,-1 0 1 0 0,0 0-1 0 0,0 0 1 0 0,0 0-1 0 0,4-3-1 0 0,-1 1 5 0 0,0-1 0 0 0,0 0 0 0 0,0-1 0 0 0,-1 0 0 0 0,1 0 0 0 0,-1-1 0 0 0,5-4-5 0 0,-2 0 41 0 0,1 1-37 0 0,-1 0-46 0 0,0 0-53 0 0,0 0-63 0 0,-2-2-71 0 0,4-6-97 0 0</inkml:trace>
  <inkml:trace contextRef="#ctx0" brushRef="#br0" timeOffset="284.86">407 1 4352 0 0,'0'0'127'0'0,"1"1"-1"0"0,0 4-165 0 0,1-1 69 0 0,1 1 59 0 0,-1-1 52 0 0,1 1 43 0 0,0 0 36 0 0,-1 1 78 0 0,2 4 194 0 0,-2 1 21 0 0,1 0-59 0 0,1 1-54 0 0,-1-1-48 0 0,1 0-43 0 0,0 1-36 0 0,4 10 185 0 0,-1-1-115 0 0,8 26 395 0 0,-11-32-481 0 0,-1-1 35 0 0,2 7 110 0 0,-1 0-49 0 0,5 20 231 0 0,2 25 266 0 0,-10-37-455 0 0,1 16 30 0 0,5 2-65 0 0,2-1-66 0 0,1-2-70 0 0,-10-43-405 0 0,1-1 69 0 0,-1 1 60 0 0,0 0 50 0 0,0 0 104 0 0,0 2 467 0 0,0-2-480 0 0,0 0-39 0 0,0 0-63 0 0,0 0-110 0 0,0 0 13 0 0,0-1-38 0 0,0 1-41 0 0,0-1-43 0 0,0 1-43 0 0,0 0-47 0 0,0-1-53 0 0,0 1-54 0 0,0-1-58 0 0,0 1-60 0 0,0-1-65 0 0,0 1-67 0 0,0-1-1033 0 0,0 0-970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3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0,'0'0'197'0'0,"1"2"24"0"0,1 4-51 0 0,0 0-44 0 0,2 7 23 0 0,-1-1-97 0 0,5 17 6 0 0,-5-17 33 0 0,0 0 95 0 0,-1-6-46 0 0,-1 0 39 0 0,1 0 42 0 0,0 0 47 0 0,2 8 210 0 0,0 1-64 0 0,0 0-57 0 0,0 0-47 0 0,2 13 169 0 0,9 53 595 0 0,-12-64-814 0 0,-1 0 36 0 0,2 17 322 0 0,0 1-43 0 0,1 68 1060 0 0,-5-97-1501 0 0,1-4-96 0 0,0 0-31 0 0,-1 2 42 0 0,1 1 45 0 0,-1 5 67 0 0,0-8-108 0 0,0-2-75 0 0,0 0-53 0 0,0 0-89 0 0,0 0 65 0 0,0 0-71 0 0,0 0-87 0 0,0 0 78 0 0,0 0-41 0 0,0 0-44 0 0,0 0-40 0 0,0 0-38 0 0,0 0-34 0 0,0 0-243 0 0,0 0-57 0 0,0 0-797 0 0,0 0-627 0 0,0 0-1194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4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11 4592 0 0,'-2'0'133'0'0,"-12"-1"-16"0"0,-4-4-58 0 0,8 3 13 0 0,5 0-2 0 0,-1 2 33 0 0,-1-1 99 0 0,-1 2 91 0 0,-16 4 473 0 0,10-1-342 0 0,2 0-170 0 0,6-2-171 0 0,1 1-35 0 0,-11 5 214 0 0,0-1-55 0 0,0 1-43 0 0,2-1-37 0 0,10-5-90 0 0,-23 13 280 0 0,22-12-244 0 0,-1 1 0 0 0,1 0 0 0 0,0 1 1 0 0,0-1-1 0 0,-1 2-73 0 0,-4 4 298 0 0,1 2 0 0 0,-6 9-298 0 0,-13 26 542 0 0,7 2-78 0 0,3 2-104 0 0,16-45-337 0 0,0-1 0 0 0,1 1 0 0 0,0 0 0 0 0,0 0 0 0 0,0 0 0 0 0,1 0 0 0 0,0 5-23 0 0,4 14 41 0 0,5 1-35 0 0,-8-23-3 0 0,0-1 0 0 0,0 0-1 0 0,0 0 1 0 0,1 0 0 0 0,-1 0 0 0 0,1 0-1 0 0,-1 0 1 0 0,1 0 0 0 0,0 0-3 0 0,0 0 9 0 0,0-1 0 0 0,0 1 0 0 0,0-1 0 0 0,0 0 0 0 0,0 0 0 0 0,0 0 0 0 0,0 0 0 0 0,0 0 1 0 0,1 0-10 0 0,1 0 27 0 0,0-1 0 0 0,1 1 0 0 0,-1-1 0 0 0,0 1 0 0 0,1-1 0 0 0,-1-1 0 0 0,1 1 0 0 0,-1 0 1 0 0,0-1-1 0 0,3-1-27 0 0,4-1 90 0 0,0 0 0 0 0,-1-1-1 0 0,1 0 1 0 0,8-5-90 0 0,12-10 157 0 0,-1-3 25 0 0,0-3-45 0 0,-3-2-41 0 0,-7-3-39 0 0,-7 9-57 0 0,-6 8 1 0 0,0-1 1 0 0,0 1-1 0 0,0-4-1 0 0,-5 12 5 0 0,-1 0 1 0 0,0 0-1 0 0,1 0 1 0 0,-2 1-1 0 0,1-2 1 0 0,-1 1-1 0 0,1 0 0 0 0,-1 0 1 0 0,-1 0-1 0 0,1 0 1 0 0,-1-3-6 0 0,-4-3 14 0 0,2 4 25 0 0,3 6-39 0 0,0 1 0 0 0,0 0 1 0 0,-1-1-1 0 0,1 1 0 0 0,0 0 0 0 0,0 0 0 0 0,0-1 1 0 0,0 1-1 0 0,0 0 0 0 0,-1 0 0 0 0,1-1 0 0 0,0 1 1 0 0,0 0-1 0 0,-1 0 0 0 0,1 0 0 0 0,0-1 0 0 0,0 1 1 0 0,-1 0-1 0 0,1 0 0 0 0,0 0 0 0 0,0 0 1 0 0,-1-1-1 0 0,1 1 0 0 0,0 0 0 0 0,-1 0 0 0 0,1 0 1 0 0,0 0-1 0 0,0 0 0 0 0,-1 0 0 0 0,1 0 0 0 0,0 0 1 0 0,-1 0-1 0 0,1 0 0 0 0,0 0 0 0 0,-1 0 0 0 0,1 0 1 0 0,0 0-1 0 0,0 0 0 0 0,-1 1 0 0 0,1-1 0 0 0,0 0 1 0 0,-1 0-1 0 0,1 0 0 0 0,0 0 0 0 0,0 1 0 0 0,-1-1 1 0 0,1 0-1 0 0,0 0 1 0 0,-8 5-16 0 0,5-1 4 0 0,1 0 0 0 0,0-1 0 0 0,1 1 0 0 0,-1 0 0 0 0,-1 4 11 0 0,2-1-7 0 0,-1 1 1 0 0,1-1-1 0 0,0 1 0 0 0,1-1 0 0 0,-1 3 7 0 0,5 40-38 0 0,1-20-26 0 0,-2-19 40 0 0,0 0-1 0 0,1 0 0 0 0,0 0 1 0 0,0-1-1 0 0,1 1 0 0 0,2 1 25 0 0,22 36-31 0 0,-14-22 53 0 0,-12-24-13 0 0,5 3 76 0 0,-3-3-101 0 0,-2-1-79 0 0,0 0-103 0 0,-1-1-62 0 0,-1 0-126 0 0,-1 0-109 0 0,1 1 65 0 0,-1-1-40 0 0,0 0-555 0 0,0 0-436 0 0,0 0-826 0 0</inkml:trace>
  <inkml:trace contextRef="#ctx0" brushRef="#br0" timeOffset="382.82">571 82 6216 0 0,'0'0'133'0'0,"1"2"23"0"0,2 6 17 0 0,1 1-67 0 0,-1 1-50 0 0,1 0-35 0 0,7 18-14 0 0,-7-19 22 0 0,-1 0 34 0 0,30 60 1981 0 0,-22-47-1441 0 0,0-1-59 0 0,-1 1-82 0 0,0 1-107 0 0,-5-8-121 0 0,0 2 51 0 0,-1 0 44 0 0,0 0 38 0 0,1 7 258 0 0,-4-23-297 0 0,-1 0-32 0 0,0 1 200 0 0,0-1-115 0 0,-1-1-100 0 0,1 0-88 0 0,-1 0-74 0 0,0-1-61 0 0,0-1-45 0 0,-1 1-41 0 0,-1-4-91 0 0,2 2 102 0 0,0 1 75 0 0,0 0 85 0 0,0-8-83 0 0,0-1 1 0 0,1 0-1 0 0,0 1 0 0 0,1-1 0 0 0,0 1 0 0 0,0-1-60 0 0,14-64 346 0 0,-14 69-311 0 0,16-50 102 0 0,-6 27-110 0 0,2 2-38 0 0,3 1-45 0 0,3 3-52 0 0,2 2-60 0 0,3 5-65 0 0,-22 15 220 0 0,0 0 1 0 0,1 0 0 0 0,-1 0-1 0 0,0 1 1 0 0,0-1 0 0 0,1 1-1 0 0,-1 0 1 0 0,0 0 0 0 0,1 0-1 0 0,-1 0 1 0 0,0 0-1 0 0,1 0 1 0 0,-1 1 0 0 0,0-1-1 0 0,1 1 1 0 0,-1-1 0 0 0,0 1-1 0 0,0 0 1 0 0,0 0 0 0 0,0 0-1 0 0,1 0 1 0 0,-1 0 0 0 0,-1 1-1 0 0,1-1 1 0 0,0 1 0 0 0,2 1 12 0 0,2 2-46 0 0,1 1 0 0 0,-1 0-1 0 0,0 1 1 0 0,-1 0 46 0 0,11 13-84 0 0,-8-7 75 0 0,0 0 0 0 0,0 1 1 0 0,-1 0-1 0 0,-1 0 0 0 0,-1 1 0 0 0,0-1 0 0 0,-1 1 0 0 0,3 14 9 0 0,-3 4 31 0 0,-2 1 48 0 0,2 35 12 0 0,-4-66-112 0 0,1 0-41 0 0,-1 0-43 0 0,1-1-44 0 0,-1 1-47 0 0,1 0-46 0 0,0 0-50 0 0,0 0-50 0 0,0 0-184 0 0,0 1-92 0 0,0 0-94 0 0,-1-1-99 0 0,1 0-984 0 0,1 2-1031 0 0,-2-5 2811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23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1 5384 0 0,'0'0'116'0'0,"0"0"17"0"0,0 0 12 0 0,0 0 47 0 0,0 0 148 0 0,-1 2 63 0 0,-6 9 111 0 0,3 0-95 0 0,2 2-76 0 0,0-1-59 0 0,-4 16 221 0 0,-2 9 37 0 0,3 3-83 0 0,0-6-52 0 0,1-3 266 0 0,2 0 0 0 0,1 19-673 0 0,-1 20 828 0 0,1-30-435 0 0,1 1-75 0 0,3 7-1 0 0,7 23 111 0 0,-7-55-314 0 0,-2-1-41 0 0,2 7-20 0 0,-2-16-45 0 0,1 1 1 0 0,0-1-1 0 0,0 1 0 0 0,0-1 0 0 0,1 0 1 0 0,-1 0-1 0 0,2 0 0 0 0,-1 1-8 0 0,-2-6-55 0 0,-1-1-50 0 0,0 0-78 0 0,0 0-192 0 0,0 0-328 0 0,0 0-22 0 0</inkml:trace>
  <inkml:trace contextRef="#ctx0" brushRef="#br0" timeOffset="464.94">1 467 4232 0 0,'5'-5'66'0'0,"-4"-4"102"0"0,1-2-10 0 0,3 3-118 0 0,4-1-15 0 0,0 1 46 0 0,10-8 182 0 0,-1 3 62 0 0,27-14 520 0 0,-20 11-453 0 0,-12 8-251 0 0,-1 0-55 0 0,49-28 514 0 0,-17 14-230 0 0,-7 5-108 0 0,0 1-62 0 0,-30 14-150 0 0,-1 0 0 0 0,1 0 0 0 0,0 0-1 0 0,6 0-39 0 0,14-3 49 0 0,-24 5-49 0 0,0-1 0 0 0,0 1 0 0 0,0 0 0 0 0,0 0 0 0 0,0 0 0 0 0,0 0 0 0 0,0 1 0 0 0,0-1 0 0 0,0 1 0 0 0,0 0 0 0 0,0 0 0 0 0,2 0 0 0 0,-3-1 2 0 0,0 0 0 0 0,-1 1 0 0 0,1-1-1 0 0,0 1 1 0 0,-1 0 0 0 0,1-1 0 0 0,0 1 0 0 0,-1 0 0 0 0,1 0 0 0 0,-1 0 0 0 0,1 1-2 0 0,2 7 48 0 0,-3-5-24 0 0,1 7 80 0 0,0-1 0 0 0,0 1-1 0 0,-1 0 1 0 0,-1 0 0 0 0,0 0 0 0 0,0 0 0 0 0,-1 3-104 0 0,0 18 300 0 0,1-21-200 0 0,0 32 204 0 0,0-29-208 0 0,1-1-1 0 0,1 1 1 0 0,0-1-1 0 0,0 1 1 0 0,1-1-1 0 0,2 3-95 0 0,-3-12 39 0 0,9 28 230 0 0,8 13 92 0 0,-13-35-236 0 0,0 0-1 0 0,0 0 0 0 0,2 2-124 0 0,15 14 290 0 0,-18-21-242 0 0,0 0 0 0 0,0-1-1 0 0,1 0 1 0 0,0 0 0 0 0,0 0 0 0 0,0 0 0 0 0,1-1 0 0 0,-1 0 0 0 0,1 0-1 0 0,-1-1 1 0 0,6 1-48 0 0,-7-2 46 0 0,0 0-1 0 0,0 0 1 0 0,0-1-1 0 0,0 0 1 0 0,0 0-1 0 0,0 0 1 0 0,4-1-46 0 0,-4 0 43 0 0,-1 0 1 0 0,1-1-1 0 0,0 1 0 0 0,-1-1 0 0 0,0 0 1 0 0,1 0-1 0 0,-1 0 0 0 0,0 0 1 0 0,0-1-44 0 0,4-3 102 0 0,-1 0 0 0 0,1 0 0 0 0,2-4-102 0 0,19-25 238 0 0,-20 23-128 0 0,-1-1 0 0 0,4-10-110 0 0,-7 12 52 0 0,0-1 0 0 0,0 1 0 0 0,-2-1 0 0 0,1 0 0 0 0,-1-6-52 0 0,-1 12 11 0 0,-2-1 0 0 0,1 1 1 0 0,-1-1-1 0 0,0 0 1 0 0,0 1-1 0 0,-1-1 0 0 0,0 0 1 0 0,0 1-1 0 0,-1-1 1 0 0,0 1-1 0 0,0 0 0 0 0,-2-6-11 0 0,0 5 19 0 0,0 0-1 0 0,0 0 0 0 0,0 0 0 0 0,-1 1 0 0 0,-3-4-18 0 0,-17-16 26 0 0,-12-2-65 0 0,17 15-20 0 0,-1 2-34 0 0,0 1-37 0 0,0 0-41 0 0,1 2-47 0 0,0 0-51 0 0,17 7 106 0 0,0 0 51 0 0,0 0 44 0 0,0 0 37 0 0,-4-1 49 0 0,-8-2 162 0 0,10 3-166 0 0,0 0-55 0 0,-1 0-106 0 0,3 1 24 0 0,1-1-40 0 0,-2 1-59 0 0,1-1-54 0 0,0 1-60 0 0,0 0-65 0 0,0 0-70 0 0,0-1-75 0 0,0 1-80 0 0,0 0-86 0 0,-4 0-813 0 0,-3 0-862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3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0 9728 0 0,'0'0'189'0'0,"-1"0"-79"0"0,1 1-51 0 0,-2 1 1 0 0,0-1-4 0 0,-9 8 240 0 0,-3 10 45 0 0,3 3-13 0 0,4-7-53 0 0,2-5-16 0 0,0 0 64 0 0,-5 13 137 0 0,3 2-83 0 0,2 1 561 0 0,-1 25-938 0 0,5-32 246 0 0,0-14-158 0 0,1 1 0 0 0,0 0 0 0 0,1 0-1 0 0,-1 0 1 0 0,1 0 0 0 0,0-1 0 0 0,1 1 0 0 0,-1 0 0 0 0,1-1 0 0 0,0 1 0 0 0,0-1-1 0 0,1 1 1 0 0,0-1 0 0 0,2 3-88 0 0,7 8 239 0 0,2-3-33 0 0,3 0-29 0 0,3-3-70 0 0,1-4-86 0 0,1-4-100 0 0,-18-2-25 0 0,0 0 42 0 0,5-1 43 0 0,0-1 119 0 0,11-6 278 0 0,-13 5-310 0 0,-2 0-77 0 0,0 0-72 0 0,0 0-88 0 0,0-1-104 0 0,-1 2 5 0 0,-1 0-67 0 0,1-1-75 0 0,-1 0-79 0 0,0 1-85 0 0,0-1-93 0 0,0 1-97 0 0,0-1-103 0 0,3-2-1040 0 0,1-1-1083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3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1 282 7920 0 0,'0'0'174'0'0,"0"0"29"0"0,2 0 13 0 0,19-1-242 0 0,0-1 99 0 0,0-1 90 0 0,0-2 78 0 0,4-3 137 0 0,-1-2 79 0 0,3-6 169 0 0,-17 10-283 0 0,0-1 1 0 0,-1 0 0 0 0,1-2-344 0 0,20-20 637 0 0,-10 7-248 0 0,-4 3-108 0 0,-1 0-55 0 0,-13 17-194 0 0,-1-1 0 0 0,1 0 0 0 0,0 0-1 0 0,-1 0 1 0 0,0 0 0 0 0,0 0 0 0 0,0 0 0 0 0,0 0 0 0 0,0 0 0 0 0,-1-1-1 0 0,0 1 1 0 0,1 0 0 0 0,-1 0 0 0 0,0-1 0 0 0,0 1 0 0 0,-1 0 0 0 0,0-3-32 0 0,-6-13 137 0 0,-5 4-53 0 0,8 12-62 0 0,-21-15 62 0 0,24 17-81 0 0,-1 0 0 0 0,0 0 0 0 0,0 1 0 0 0,1-1 0 0 0,-1 1 0 0 0,0-1 0 0 0,0 1 0 0 0,0 0 0 0 0,0 0 0 0 0,1 0 0 0 0,-1 0 1 0 0,0 0-1 0 0,0 0 0 0 0,0 0 0 0 0,-1 1-3 0 0,-2 1 0 0 0,-1 0 0 0 0,1 0 0 0 0,0 0 0 0 0,-1 1 0 0 0,1 0 0 0 0,0 0 0 0 0,0 0 0 0 0,1 1 0 0 0,-5 3 0 0 0,-4 5 0 0 0,0 1 0 0 0,-6 9 0 0 0,4-1-8 0 0,1 3 43 0 0,3 0 45 0 0,0 1 47 0 0,9-20-96 0 0,-5 17 77 0 0,5 1 44 0 0,3 0 48 0 0,1 0 54 0 0,0-4 0 0 0,-2-13-142 0 0,1 0 1 0 0,0-1-1 0 0,1 1 0 0 0,1 5-112 0 0,12 19 327 0 0,7-2-112 0 0,4-4-97 0 0,4-4-86 0 0,1-3-72 0 0,2-3-59 0 0,-2-3-47 0 0,-2-5-314 0 0,4-5-25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4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6968 0 0,'0'0'157'0'0,"0"0"23"0"0,0 2 11 0 0,0 6-141 0 0,1 0 1 0 0,1 0 0 0 0,-1 0-1 0 0,1 0 1 0 0,1 0 0 0 0,0 1-51 0 0,2 6 129 0 0,1-1 54 0 0,0 0 73 0 0,0-1 88 0 0,8 13 148 0 0,-1-3-6 0 0,-4 2 72 0 0,-1 9 201 0 0,-1-6-128 0 0,-4-9-174 0 0,-1-3-35 0 0,-1 0 51 0 0,3 14 239 0 0,-1-6-90 0 0,-5-8-130 0 0,2-14-196 0 0,0-2-16 0 0,0 0-82 0 0,0 1-112 0 0,0 0-73 0 0,0 1-59 0 0,0-1 64 0 0,0 0 36 0 0,0-1 54 0 0,-1 1 66 0 0,1-2 80 0 0,0 1 94 0 0,-2-3-324 0 0,1 0-1 0 0,-1 0 0 0 0,1 0 0 0 0,0 0 0 0 0,0-1 0 0 0,0-1-23 0 0,-2-23 97 0 0,6-30 36 0 0,-2 50-115 0 0,2-13-8 0 0,0-1 0 0 0,3-4-10 0 0,2-3-37 0 0,2-2-99 0 0,-5 15 16 0 0,1 0-43 0 0,6-8-111 0 0,4 3-80 0 0,1 2-104 0 0,-8 10 183 0 0,0 1-34 0 0,-2 2 2 0 0,5 0-74 0 0,-7 4 194 0 0,2 0-105 0 0,-1 0-39 0 0,-1 1-107 0 0,-2 1 170 0 0,0-1-35 0 0,0 1-40 0 0,0 0-43 0 0,-2-1 77 0 0,0 1-38 0 0,2 0-446 0 0,0-1-291 0 0,1 0-691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7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5616 0 0,'0'0'124'0'0,"0"0"17"0"0,1 2 11 0 0,4 8-21 0 0,0 11-99 0 0,0 1-36 0 0,13 28 1705 0 0,-8-16-622 0 0,-2-6-239 0 0,-1 1-72 0 0,-1-5-195 0 0,-1 0-70 0 0,-1 1-82 0 0,0-1-90 0 0,0-6 184 0 0,0-1 1 0 0,3 8-516 0 0,2 7 545 0 0,-2 2-37 0 0,-4-15-130 0 0,1-1 1 0 0,1 0-1 0 0,6 12-378 0 0,1 8 547 0 0,-3 1 70 0 0,-6-24-381 0 0,2 5 16 0 0,1 5 19 0 0,-3-7-30 0 0,3-1-43 0 0,-5-14-175 0 0,0-1 0 0 0,0 0 0 0 0,0 0 1 0 0,0 0-1 0 0,-1 1 0 0 0,1-1 1 0 0,-1 0-1 0 0,1 1 0 0 0,-1 0-23 0 0,0 3 7 0 0,0-1 92 0 0,-1 1 114 0 0,0-4-125 0 0,-1 0-42 0 0,0-2-50 0 0,0 0-34 0 0,1 0-70 0 0,0-2-18 0 0,-2-2-44 0 0,-1 0-53 0 0,0 1-60 0 0,1 0-17 0 0,1 1-56 0 0,-7-10-1046 0 0,-2-2-63 0 0</inkml:trace>
  <inkml:trace contextRef="#ctx0" brushRef="#br0" timeOffset="467.41">192 159 5008 0 0,'1'-2'144'0'0,"3"-2"-109"0"0,0-1-1 0 0,0 1 1 0 0,0 0 0 0 0,4-2-35 0 0,13-12 37 0 0,-14 11 1 0 0,1 0 72 0 0,0 0 63 0 0,1 1 56 0 0,2 0 108 0 0,0 1 56 0 0,2 0 132 0 0,8 0 325 0 0,0 4 5 0 0,-6 2-323 0 0,-4 2-130 0 0,1 1-53 0 0,-3 0-108 0 0,1 1-54 0 0,-1 1-62 0 0,-1 2-70 0 0,1-1 58 0 0,9 10 290 0 0,0 0-1 0 0,2 4-402 0 0,-14-13 149 0 0,1 0 0 0 0,-1 0 0 0 0,-1 1-1 0 0,1 2-148 0 0,0 0 165 0 0,6 14 337 0 0,-9-17-376 0 0,-2 2-60 0 0,-3 17 175 0 0,2-22-168 0 0,-1 0 0 0 0,0 0 0 0 0,0 0 0 0 0,0-1 0 0 0,-1 1 0 0 0,0 0 1 0 0,0-1-1 0 0,0 1 0 0 0,0-1 0 0 0,-2 3-73 0 0,-10 10 189 0 0,-11 8-16 0 0,-1-3-78 0 0,-1-2-53 0 0,11-10-33 0 0,1-1 1 0 0,-1 0-1 0 0,-6 1-9 0 0,-24 6 72 0 0,9-3-63 0 0,-8 2 45 0 0,16-9-53 0 0,17-3-1 0 0,6 1 0 0 0,13-1-11 0 0,15 0-39 0 0,1 1 70 0 0,0 0 66 0 0,0 1 65 0 0,1 0 61 0 0,-1 0 57 0 0,1 0 56 0 0,-1 1 52 0 0,-17-5-275 0 0,67 20 706 0 0,-2-1-162 0 0,-36-11-344 0 0,48 15 475 0 0,-73-21-688 0 0,13 4 42 0 0,-13-3-77 0 0,0-1-1 0 0,-1-1 0 0 0,1 1 0 0 0,0-2 1 0 0,9 1-54 0 0,-17-2 15 0 0,-2 0-60 0 0,0 0-168 0 0,1 0 37 0 0,0 0-88 0 0,1 0 61 0 0,2 0-13 0 0,-1 0 93 0 0,-2 0-47 0 0,0 0 18 0 0,0 0-38 0 0,0 0-5 0 0,-1 0-36 0 0,0 0-41 0 0,0 0-45 0 0,1 0-101 0 0,-1 0-57 0 0,0 0-52 0 0,1 0-46 0 0,-1 0-164 0 0,0 0-45 0 0,0 0-199 0 0,0 0-539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7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38 6392 0 0,'0'0'141'0'0,"0"0"23"0"0,0 0 12 0 0,-1-1-24 0 0,-4-3-122 0 0,-1 0 69 0 0,1 0 56 0 0,1 0 48 0 0,-4-3 232 0 0,-4-2 299 0 0,6 6-382 0 0,-1 2-42 0 0,3 1-140 0 0,-1 1-35 0 0,-12 4 545 0 0,0 1-118 0 0,2 2-105 0 0,0 2-94 0 0,2 1-82 0 0,0 1-71 0 0,2 1-58 0 0,0 0-47 0 0,0 4-29 0 0,3-3-17 0 0,1 0 1 0 0,-3 7-60 0 0,1 1 74 0 0,2-2 39 0 0,1 0 64 0 0,5-15-137 0 0,0 0 0 0 0,0 0-1 0 0,1 0 1 0 0,-1 0 0 0 0,1 0 0 0 0,0 1-1 0 0,1-1 1 0 0,0 1-40 0 0,0 18 147 0 0,-1-17-121 0 0,1 0 0 0 0,0 0 0 0 0,0-1 0 0 0,0 1 0 0 0,1-1 0 0 0,0 1 0 0 0,3 6-26 0 0,-3-7 36 0 0,2 0 1 0 0,-1 0 0 0 0,0 0 0 0 0,1 0-1 0 0,0-1 1 0 0,1 1 0 0 0,4 4-37 0 0,-6-7 27 0 0,0 0 0 0 0,1 0 0 0 0,-1 0 0 0 0,1-1 0 0 0,0 0 0 0 0,0 1 0 0 0,-1-1 0 0 0,1-1 0 0 0,1 1-1 0 0,-1 0 1 0 0,0-1 0 0 0,1 0-27 0 0,-1 0 26 0 0,0-1-1 0 0,0 1 0 0 0,0-1 1 0 0,0 0-1 0 0,-1 0 0 0 0,1-1 0 0 0,0 1 1 0 0,0-1-1 0 0,0 0 0 0 0,-1 0 0 0 0,1 0 1 0 0,0-1-1 0 0,-1 1 0 0 0,1-1 1 0 0,0 0-26 0 0,4-3 53 0 0,-1 0 1 0 0,0-1-1 0 0,0 0 1 0 0,0 0-1 0 0,-1 0 1 0 0,0-1-1 0 0,3-3-53 0 0,-3 2 89 0 0,1-1-1 0 0,-1 0 1 0 0,-1 0-1 0 0,1-1 1 0 0,2-8-89 0 0,-3-1 224 0 0,-2 0-93 0 0,-4 0-84 0 0,-1-1-75 0 0,-3 1-65 0 0,-1 1-56 0 0,0 0-47 0 0,-1 1-37 0 0,5 14 102 0 0,0 0 50 0 0,-3-9-40 0 0,3 9 70 0 0,0-1-98 0 0,1 1 30 0 0,-1 1-37 0 0,1 0-68 0 0,0 0-62 0 0,-1 0-68 0 0,1-1-78 0 0,-1 1-84 0 0,0 0-93 0 0,1 0-101 0 0,-1 0-109 0 0,-1-1-907 0 0,0-2-976 0 0,3 5 2656 0 0</inkml:trace>
  <inkml:trace contextRef="#ctx0" brushRef="#br0" timeOffset="361.35">474 216 10680 0 0,'0'0'241'0'0,"0"2"38"0"0,5 10-142 0 0,31 69 599 0 0,-28-64-536 0 0,1 0 43 0 0,0 2 93 0 0,1 0 86 0 0,1-1 104 0 0,0 0 120 0 0,-6-5-110 0 0,-3-3-92 0 0,-2-5-213 0 0,1-1 37 0 0,-1 0 42 0 0,0-1 49 0 0,0-2 5 0 0,0-1-11 0 0,-1 0 18 0 0,0-1-86 0 0,-1-1-75 0 0,1 1-65 0 0,0-1-57 0 0,0 0-38 0 0,0-2-23 0 0,-2-3-32 0 0,3 5 47 0 0,0 1 49 0 0,-4-17 53 0 0,2 5-80 0 0,0 0-33 0 0,0 3-24 0 0,1 1-1 0 0,1-1 1 0 0,0-5-7 0 0,2-5 43 0 0,2-9 26 0 0,2 0-66 0 0,0 1-58 0 0,3 2-49 0 0,-5 18 21 0 0,0 0 1 0 0,0 0-1 0 0,5-7 83 0 0,-5 8-71 0 0,1 1 1 0 0,1 0-1 0 0,-1 0 0 0 0,1 0 1 0 0,0 1-1 0 0,0-1 0 0 0,6-2 71 0 0,-1 1-126 0 0,0 1 41 0 0,12-2 13 0 0,-3 5 87 0 0,-15 2 1 0 0,1 2 0 0 0,0-1 0 0 0,-1 1 0 0 0,0-1 0 0 0,1 1 0 0 0,-1 1 0 0 0,1-1 0 0 0,1 2-16 0 0,13 5-256 0 0,-1 2 34 0 0,-2 1 40 0 0,-1 1 40 0 0,-1 2 45 0 0,-1 2 46 0 0,-2 1 50 0 0,-1 2 52 0 0,-3-4-51 0 0,0 0 0 0 0,-2 0 0 0 0,1 0 0 0 0,2 14 0 0 0,-2-11 0 0 0,-1 1 9 0 0,-6-5 49 0 0,-1-11-61 0 0,1 2 26 0 0,0-1-51 0 0,0 3-36 0 0,0-6-154 0 0,0-1-12 0 0,0 0-38 0 0,0 0-738 0 0,0 0-68 0 0,0 0-12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4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0 594 5472 0 0,'1'2'42'0'0,"-1"1"-43"0"0,1 0 3 0 0,0 0 57 0 0,0-1 57 0 0,0 0 82 0 0,0-2-72 0 0,1 0-121 0 0,0 0-1 0 0,0 0 0 0 0,0 0 0 0 0,0 0 0 0 0,0-1 0 0 0,0 1 1 0 0,0-1-1 0 0,0 0 0 0 0,2 0-4 0 0,0-2 49 0 0,1 0 52 0 0,-1 0 88 0 0,1 1 108 0 0,3-2 340 0 0,-1-1-88 0 0,0 0-78 0 0,0-1-73 0 0,0 0-64 0 0,-1-1-55 0 0,0 0-49 0 0,0-1-40 0 0,2-4 49 0 0,11-24 263 0 0,-13 23-235 0 0,0-3-31 0 0,-2 0-41 0 0,1-19 95 0 0,-7 8-131 0 0,2 22-136 0 0,-1 1 0 0 0,0 0 0 0 0,-1 0 1 0 0,1-1-1 0 0,0 1 0 0 0,-1 0 0 0 0,-2-3-23 0 0,4 6 2 0 0,-1 1-1 0 0,1-1 1 0 0,0 1-1 0 0,-1-1 0 0 0,1 0 1 0 0,-1 1-1 0 0,1-1 1 0 0,-1 1-1 0 0,1-1 1 0 0,-1 1-1 0 0,1-1 1 0 0,-1 1-1 0 0,1-1 0 0 0,-1 1 1 0 0,0-1-1 0 0,1 1 1 0 0,-1 0-1 0 0,0-1 1 0 0,1 1-1 0 0,-1 0 0 0 0,0 0 1 0 0,1 0-1 0 0,-1 0 1 0 0,0-1-1 0 0,1 1 1 0 0,-2 0-2 0 0,1 1 4 0 0,0-1 0 0 0,0 0 0 0 0,0 1 0 0 0,0-1 0 0 0,0 1 0 0 0,0-1 0 0 0,0 1 0 0 0,0 0 0 0 0,0-1 1 0 0,0 1-1 0 0,1 0 0 0 0,-1 0 0 0 0,0 0 0 0 0,0-1 0 0 0,0 2-4 0 0,-2 3 17 0 0,-1 0-1 0 0,1 1 1 0 0,1-1-1 0 0,-1 1 1 0 0,-1 4-17 0 0,-4 24 44 0 0,6-20 43 0 0,0-1 0 0 0,1 12-87 0 0,3 26 195 0 0,1-17-115 0 0,-3-32-77 0 0,2 6 62 0 0,-1 1 0 0 0,1-1 0 0 0,1-1 0 0 0,2 8-65 0 0,2 6 140 0 0,7 9 127 0 0,14 11 49 0 0,-24-36-275 0 0,-2-3-30 0 0,-1-1 0 0 0,0 1 0 0 0,1-1 0 0 0,-1 1 0 0 0,1-1 0 0 0,-1 0 0 0 0,1 0 0 0 0,0 0 0 0 0,-1 0 0 0 0,1 0 0 0 0,0 0 1 0 0,0-1-1 0 0,0 1 0 0 0,0 0 0 0 0,0-1 0 0 0,-1 0 0 0 0,1 1 0 0 0,0-1 0 0 0,0 0 0 0 0,0 0 0 0 0,0 0 0 0 0,0 0 0 0 0,0 0 0 0 0,0-1 1 0 0,0 1-1 0 0,1-1-11 0 0,6-1 50 0 0,0-1 0 0 0,0-1 1 0 0,0 1-1 0 0,-1-1 0 0 0,2-2-50 0 0,-2 2 45 0 0,0 0-194 0 0,-1-1 104 0 0,-1 1 69 0 0,9-9 119 0 0,-7 4-127 0 0,-3 4-78 0 0,0 0-78 0 0,-1-1-116 0 0,-1 3 80 0 0,-1 0-37 0 0,1 0-39 0 0,-1 0-43 0 0,0 0-44 0 0,1 0-49 0 0,-1 0-66 0 0,0 0-57 0 0,1 0-62 0 0,-1 1-64 0 0,5-6-1007 0 0,5-3-933 0 0</inkml:trace>
  <inkml:trace contextRef="#ctx0" brushRef="#br0" timeOffset="270.77">587 28 6272 0 0,'0'0'155'0'0,"0"1"-65"0"0,0 0-48 0 0,0 5 27 0 0,1 5-57 0 0,0 0 92 0 0,0-1 76 0 0,2-1 65 0 0,2 5 314 0 0,10 17 938 0 0,-11-23-1168 0 0,1 0-49 0 0,-1 0-65 0 0,0 1-80 0 0,14 28 585 0 0,6 5 1029 0 0,3-1-1749 0 0,-9-12 552 0 0,0-1-50 0 0,-2 1-69 0 0,-1 1-87 0 0,0 3 91 0 0,4 8 30 0 0,-3 0-66 0 0,-1 1-75 0 0,-6 2-85 0 0,-7-35-193 0 0,2 16 146 0 0,-4-23-141 0 0,0-2-64 0 0,0 0-39 0 0,0 0-16 0 0,0 0-35 0 0,0 0-40 0 0,0 0-34 0 0,0 0-139 0 0,0 0-40 0 0,1-2-933 0 0,5-7-51 0 0</inkml:trace>
  <inkml:trace contextRef="#ctx0" brushRef="#br0" timeOffset="717.91">1248 299 6384 0 0,'0'0'184'0'0,"-2"-1"-6"0"0,0 1-151 0 0,-3-1-17 0 0,-4-4 57 0 0,6 3 172 0 0,-1 1-49 0 0,0 0-41 0 0,1 1-34 0 0,-4 0 30 0 0,-6 2 91 0 0,11-1-104 0 0,-2-1 301 0 0,4 1-232 0 0,-1-1-47 0 0,0 1-40 0 0,0 0-35 0 0,-1 0 1 0 0,-4 2-20 0 0,5-2 51 0 0,-15 10 359 0 0,3 3-72 0 0,-3 11 92 0 0,3 2-86 0 0,7-11-38 0 0,1 1 1 0 0,-2 8-367 0 0,3-5 272 0 0,1-2 37 0 0,0 5 106 0 0,2 0-42 0 0,1-13-159 0 0,1 0-1 0 0,1 0 1 0 0,1 7-214 0 0,9 19 439 0 0,-9-31-365 0 0,-1 1 0 0 0,1-1 0 0 0,1 0 0 0 0,-1 0 0 0 0,1-1 0 0 0,0 1 0 0 0,0-1 0 0 0,1 1-74 0 0,-4-4 22 0 0,0 0 0 0 0,0 0 0 0 0,1 0 0 0 0,-1 0 0 0 0,1 0 1 0 0,-1-1-1 0 0,1 1 0 0 0,-1 0 0 0 0,1-1 0 0 0,-1 1 1 0 0,1-1-1 0 0,-1 0 0 0 0,1 1-22 0 0,1-1 49 0 0,1 0 0 0 0,-1 0 0 0 0,0 0-1 0 0,0-1 1 0 0,1 1 0 0 0,-1-1 0 0 0,0 0 0 0 0,0 1 0 0 0,0-2 0 0 0,1 1-49 0 0,14-8 224 0 0,-1-1-39 0 0,-8 3-95 0 0,-2 1-33 0 0,2-1-46 0 0,-1-1 1 0 0,0 0-1 0 0,-1-1 0 0 0,0 0 1 0 0,0 0-1 0 0,-1 0 0 0 0,-1-1 1 0 0,1 0-1 0 0,-1 0 1 0 0,-1 0-1 0 0,0-1 0 0 0,0 1 1 0 0,-1-1-1 0 0,-1 0 1 0 0,2-10-12 0 0,2-5 0 0 0,-3 15-27 0 0,1-1-64 0 0,1 1-96 0 0,-4 9 150 0 0,-1 1-29 0 0,0 1 2 0 0,0 0 0 0 0,0 0-2 0 0,2 2-27 0 0,5 4 44 0 0,4 11-53 0 0,1 12 5 0 0,3 7-24 0 0,38 66 105 0 0,-40-83 16 0 0,-11-13-1 0 0,1 0-17 0 0,0-3-37 0 0,-2-3-57 0 0,-1 0 37 0 0,0 0-65 0 0,0 0-76 0 0,0 0 63 0 0,0 0-35 0 0,0 0-37 0 0,0 0-36 0 0,0 0-355 0 0,0 0 84 0 0,0 0-50 0 0,0 0-684 0 0,0 0-541 0 0,0 0-1026 0 0</inkml:trace>
  <inkml:trace contextRef="#ctx0" brushRef="#br0" timeOffset="1100.08">1694 70 9040 0 0,'0'0'170'0'0,"0"-1"-70"0"0,0 0-45 0 0,0-3 1 0 0,0 2-4 0 0,0-3 94 0 0,-1-1 94 0 0,4 0-156 0 0,2-4-51 0 0,-2 7-24 0 0,4-7 81 0 0,-6 8-60 0 0,0 0 0 0 0,0 1 1 0 0,1-1-1 0 0,-1 0 0 0 0,1 1 0 0 0,-1 0 1 0 0,1-1-1 0 0,0 1 0 0 0,-1 0 0 0 0,1 0 1 0 0,1-1-31 0 0,-2 2 208 0 0,1-1 2 0 0,4-1 40 0 0,-2 2-48 0 0,1 0-43 0 0,-1 2-37 0 0,2 3 25 0 0,-1 2-96 0 0,-3-2-62 0 0,0-1 1 0 0,0 1 0 0 0,-1 0 0 0 0,1 0 0 0 0,-1 0 10 0 0,1 8 40 0 0,0-3 92 0 0,2 12 443 0 0,0 19-575 0 0,2 12 407 0 0,-4-43-324 0 0,0-1-1 0 0,0 0 1 0 0,1-1-1 0 0,4 10-82 0 0,3 3 129 0 0,-1 1-1 0 0,-1 0 1 0 0,1 8-129 0 0,1 1 229 0 0,0 0 0 0 0,9 16-229 0 0,-7-17 173 0 0,0 1 44 0 0,-4-10-106 0 0,0-1 63 0 0,15 43 527 0 0,-16-35-433 0 0,-4-8-128 0 0,-2 2-62 0 0,-2-9-131 0 0,-1-4 36 0 0,-3 0 86 0 0,0 1 133 0 0,2-7-341 0 0,-10 3-19 0 0,11-5 242 0 0,1-1-34 0 0,-1 1-47 0 0,0-1-115 0 0,-1 1-98 0 0,1-2-61 0 0,0 1-59 0 0,-1-1-318 0 0,-3-3-1003 0 0,5 3 1200 0 0,0-1 65 0 0,-4-6-980 0 0</inkml:trace>
  <inkml:trace contextRef="#ctx0" brushRef="#br0" timeOffset="1771.49">1631 433 6648 0 0,'0'0'149'0'0,"0"0"23"0"0,0 0 12 0 0,0-2-25 0 0,2-4-127 0 0,7-2 14 0 0,1 0 77 0 0,4 1 90 0 0,10-4 158 0 0,-9 4-145 0 0,0 0-77 0 0,15-9 296 0 0,1 1-59 0 0,0 2-49 0 0,0 2-40 0 0,21-3 120 0 0,-34 11-228 0 0,0 1-1 0 0,-1 0 1 0 0,12 1-189 0 0,-15 2 121 0 0,0 1-52 0 0,28 11 27 0 0,-33-10-62 0 0,-4-1-26 0 0,0 0 1 0 0,0 0 0 0 0,-1 1 0 0 0,1 0-1 0 0,-1 0 1 0 0,1 0 0 0 0,1 3-9 0 0,30 29 29 0 0,-24-22-23 0 0,11 13 57 0 0,-3 1 47 0 0,-8-8 2 0 0,-1 0 41 0 0,0-2 27 0 0,0 0 46 0 0,-4-5-41 0 0,-5-8-122 0 0,0 0-1 0 0,0 0 1 0 0,0 0-1 0 0,-1 1 0 0 0,0-1 1 0 0,1 1-63 0 0,-1 6 161 0 0,1 4 46 0 0,-2-1 65 0 0,-6-2-124 0 0,3-8-140 0 0,0-1-36 0 0,1-1-41 0 0,-1-1-60 0 0,1 0-37 0 0,0 0-63 0 0,-1 0-72 0 0,1 0-84 0 0,1-1 86 0 0,0 0-44 0 0,0 0-41 0 0,0 1-35 0 0,0-1-123 0 0,0 0-34 0 0,-1 0-1274 0 0</inkml:trace>
  <inkml:trace contextRef="#ctx0" brushRef="#br0" timeOffset="1978.41">2143 185 4832 0 0,'0'0'108'0'0,"0"0"17"0"0,2 0 10 0 0,8-1-22 0 0,-2-3-90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1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0 377 8464 0 0,'0'0'190'0'0,"0"0"-7"0"0,1 1-77 0 0,-1 0-51 0 0,2 3-5 0 0,-1-2 2 0 0,1 4 73 0 0,0 0-47 0 0,3 7-20 0 0,6 16-77 0 0,-6-18 106 0 0,12 22 867 0 0,-1-3-93 0 0,-7-15-478 0 0,0 0-38 0 0,1 0-43 0 0,1 0-48 0 0,-3-4-30 0 0,9 12 236 0 0,-4-10-105 0 0,-1-4-7 0 0,3-2 66 0 0,1-4 48 0 0,-14-2-390 0 0,0-1 0 0 0,1 0 0 0 0,-1 0 0 0 0,0 0-1 0 0,0 0 1 0 0,0-1 0 0 0,0 1 0 0 0,0 0 0 0 0,0-1 0 0 0,0 1 0 0 0,0-1 0 0 0,0 0 0 0 0,0 0 0 0 0,0 0 0 0 0,-1 0 0 0 0,3-1-72 0 0,7-9 378 0 0,-7 5-183 0 0,1-1 1 0 0,-2 1 0 0 0,1-1 0 0 0,-1 0 0 0 0,1-5-196 0 0,3-5 284 0 0,-1 0-60 0 0,-2 3-99 0 0,1 1-76 0 0,-2 5-46 0 0,-1 1 0 0 0,-1-1-1 0 0,1 0 1 0 0,-1-1-3 0 0,0 1 0 0 0,0 0 0 0 0,1-1 0 0 0,0 1-1 0 0,1 0 1 0 0,-2 3 2 0 0,1 0-1 0 0,-1 0 0 0 0,0 1 0 0 0,0-1 0 0 0,-1 0 0 0 0,1 0 0 0 0,-1 0 0 0 0,0-3-1 0 0,-7-37 89 0 0,2 22-21 0 0,4 17-173 0 0,0 0-38 0 0,0-1-81 0 0,0 1-56 0 0,0 0-54 0 0,-2 1-55 0 0,3 4 57 0 0,0 0-289 0 0,0 1-536 0 0,0 0-41 0 0,0 0-8 0 0</inkml:trace>
  <inkml:trace contextRef="#ctx0" brushRef="#br0" timeOffset="239.18">524 348 8520 0 0,'1'0'162'0'0,"-1"1"-67"0"0,0 0-44 0 0,2 3 1 0 0,-1-2-4 0 0,2 5 31 0 0,1 0-1 0 0,0 0 1 0 0,1-1 0 0 0,0 2-79 0 0,6 7 117 0 0,-2 1-69 0 0,-5-9-16 0 0,-1 0 57 0 0,3 5 184 0 0,11 17 519 0 0,-12-21-452 0 0,0 1-43 0 0,-1 0-38 0 0,0 0-33 0 0,0 2 6 0 0,-1 0-35 0 0,1 7 45 0 0,0-1-40 0 0,7 26 268 0 0,-6-29-277 0 0,0 0 41 0 0,4 8 89 0 0,-3-1 93 0 0,-5-19-245 0 0,-1-2-31 0 0,0 0-4 0 0,0 0-7 0 0,0 0-26 0 0,0 0-9 0 0,0 0-4 0 0,0 0-38 0 0,2-9-291 0 0,-3-8 2 0 0,0 9 18 0 0,1 3 59 0 0,0-1 47 0 0,0-6-127 0 0,0 8 124 0 0,0 0-39 0 0,0 1-16 0 0,0-1-45 0 0,0 1-53 0 0,-1 0-62 0 0,1 1 10 0 0,0-1-44 0 0,0 1-41 0 0,0 0-34 0 0,-1-1-127 0 0,1 1-35 0 0,-1-6-1323 0 0</inkml:trace>
  <inkml:trace contextRef="#ctx0" brushRef="#br0" timeOffset="503.77">637 188 7688 0 0,'1'1'166'0'0,"4"5"44"0"0,0 0-55 0 0,0 1-46 0 0,-1 0-38 0 0,4 6-16 0 0,8 20-62 0 0,-10-20 47 0 0,0 0 77 0 0,1-1 112 0 0,-4-6-62 0 0,1 0 41 0 0,3 7 245 0 0,8 17 669 0 0,-9-18-688 0 0,1 1-67 0 0,0-1-96 0 0,-4-6-181 0 0,2 0-35 0 0,18 26 281 0 0,-7-10-26 0 0,0-1 91 0 0,1 0 113 0 0,-7-12-209 0 0,0 0 37 0 0,10 11 271 0 0,-3-3 1 0 0,-4-8-123 0 0,-1-3-4 0 0,3-3 91 0 0,-12-3-492 0 0,0 0-1 0 0,0 0 0 0 0,-1 0 0 0 0,1 0 0 0 0,0 0 0 0 0,-1-1 0 0 0,2 0-85 0 0,14-7 488 0 0,-3-6-96 0 0,-2-4-87 0 0,-4-3-75 0 0,-1 0-65 0 0,-2-1-53 0 0,-1 3-42 0 0,4-35 32 0 0,-8 31-106 0 0,1-15 13 0 0,-1 20-69 0 0,-1 9-25 0 0,0 1-51 0 0,1 1-47 0 0,0-9-217 0 0,1 10 191 0 0,-1 1-42 0 0,1 0-89 0 0,-1 2 103 0 0,0 0-41 0 0,1 1-44 0 0,-1-1-51 0 0,0 0-54 0 0,1 0-59 0 0,-1 0-64 0 0,1 0-68 0 0,-1 1 27 0 0,0-1-58 0 0,0 2 269 0 0,-1 0-38 0 0,1 0-518 0 0,0-1-320 0 0,1-1-775 0 0</inkml:trace>
  <inkml:trace contextRef="#ctx0" brushRef="#br0" timeOffset="946.65">1364 222 6648 0 0,'0'0'149'0'0,"0"0"23"0"0,0 0 12 0 0,-1 0-25 0 0,-3 4-202 0 0,1-1 40 0 0,-1 0 37 0 0,0 0 36 0 0,1-1 34 0 0,-1 0 33 0 0,-3 2 229 0 0,-1 0 130 0 0,-1 1 108 0 0,6-3-482 0 0,-1 0 47 0 0,-1 1 100 0 0,0 0 50 0 0,-2 3 185 0 0,6-5-381 0 0,-1 0 1 0 0,1 1-1 0 0,0-1 1 0 0,0 1-1 0 0,0-1 1 0 0,0 1-1 0 0,0-1 0 0 0,0 1 1 0 0,0 0-1 0 0,0 0-123 0 0,0 2 77 0 0,-6 13 290 0 0,2 0-86 0 0,1 0-67 0 0,1 3-47 0 0,0 8 37 0 0,2-16-49 0 0,-1-1 0 0 0,2 1 0 0 0,-1-1 0 0 0,2 7-155 0 0,5 10 236 0 0,-4-23-211 0 0,8 23 147 0 0,-2-10-12 0 0,6 2 122 0 0,-6-12-98 0 0,2-1 35 0 0,-7-7-89 0 0,0-1-52 0 0,8-5 26 0 0,-9 5-41 0 0,11-6 122 0 0,5-7 219 0 0,-11 6-256 0 0,-1 0-48 0 0,0-2-78 0 0,21-38 42 0 0,-22 35-64 0 0,12-28 56 0 0,-13 31-24 0 0,1 0 0 0 0,0 0 0 0 0,1 1 0 0 0,0 0-1 0 0,2-1-31 0 0,0 4 1 0 0,0 5-15 0 0,-1 6-50 0 0,3 10-3 0 0,-6-4-4 0 0,0 1 0 0 0,0-1 1 0 0,-1 1-1 0 0,0 0 0 0 0,0 6 71 0 0,0 3-42 0 0,2-2 55 0 0,-1-2-15 0 0,11 33 5 0 0,-13-46-5 0 0,-1 0 1 0 0,1 0-1 0 0,0-1 0 0 0,0 1 0 0 0,0 0 1 0 0,0-1-1 0 0,1 0 0 0 0,0 1 0 0 0,-1-1 1 0 0,2 1 1 0 0,-3-4-371 0 0,0 1 35 0 0,0 0-248 0 0,0 1 0 0 0,0-1-168 0 0,-1 0 193 0 0,0 0 142 0 0,1 0 25 0 0,0-1-56 0 0,2 4-1466 0 0,4 0-1089 0 0,-7-4 3003 0 0</inkml:trace>
  <inkml:trace contextRef="#ctx0" brushRef="#br0" timeOffset="1396.62">1734 1 4896 0 0,'0'0'108'0'0,"0"0"17"0"0,0 0 10 0 0,1 0-22 0 0,2 0-31 0 0,-2 0 13 0 0,-1 0 108 0 0,1 1 178 0 0,6 9 22 0 0,-1 1-57 0 0,12 26 614 0 0,-12-19-519 0 0,5 13 159 0 0,2 1-62 0 0,-3-9 477 0 0,5 17-1015 0 0,2 12 701 0 0,-3-7-152 0 0,-1 0-89 0 0,-5-15-226 0 0,0 0-75 0 0,1 6 59 0 0,2 0-39 0 0,1 1-43 0 0,-9-28-97 0 0,1 4-2 0 0,-2-3 18 0 0,-2-9-105 0 0,0-1-66 0 0,0 0-72 0 0,0 0-109 0 0,0 0-129 0 0,0 0-116 0 0,0 0 74 0 0,0 0-43 0 0,0 0-603 0 0,0 0-475 0 0,0 0-902 0 0</inkml:trace>
  <inkml:trace contextRef="#ctx0" brushRef="#br0" timeOffset="1752.66">2100 433 5136 0 0,'39'-2'275'0'0,"-23"3"-230"0"0,-6-2 17 0 0,0-2 110 0 0,0-1 82 0 0,1-2 58 0 0,17-12 656 0 0,-17 10-613 0 0,-3 2-148 0 0,0 1-76 0 0,2-2 300 0 0,-1 0 0 0 0,0-1-1 0 0,7-7-430 0 0,-4 1 373 0 0,-2-1-77 0 0,0-1 78 0 0,-1 2-100 0 0,1-9 80 0 0,-6 9-102 0 0,0 0-74 0 0,-2 2-58 0 0,-2 0-41 0 0,0 8-61 0 0,0 1-1 0 0,0-1 0 0 0,-1 0 1 0 0,0 1-1 0 0,0-1 1 0 0,0 1-1 0 0,0-1 0 0 0,0 1-17 0 0,-7-12 88 0 0,5 13-23 0 0,-3 4-44 0 0,-2 2-27 0 0,5-2-6 0 0,0 1 1 0 0,1-1 0 0 0,-1 0 0 0 0,1 1 0 0 0,-1 0-1 0 0,1 0 1 0 0,-1 1 11 0 0,-9 22-43 0 0,8-12 28 0 0,1 0 0 0 0,1 0 0 0 0,-1 4 15 0 0,-2 14-39 0 0,3-19 55 0 0,1-1 0 0 0,0 0 0 0 0,1 1 0 0 0,0 0 0 0 0,2 10-16 0 0,0-8 43 0 0,0-1 1 0 0,2 1-1 0 0,-1-1 1 0 0,6 11-44 0 0,-6-16 26 0 0,1-1 0 0 0,1 0 1 0 0,-1 0-1 0 0,1 0 1 0 0,1-1-1 0 0,-1 1 1 0 0,1-1-1 0 0,3 1-26 0 0,6 6 74 0 0,2-6-13 0 0,-16-8-50 0 0,1 1 1 0 0,0-1-1 0 0,0 0 1 0 0,0 0-1 0 0,0 0 1 0 0,0 0-1 0 0,0 0 1 0 0,0-1-1 0 0,0 1 1 0 0,-1 0-1 0 0,1-1 1 0 0,0 0-12 0 0,22-11 126 0 0,-9 1-85 0 0,1 0-74 0 0,-3 1-26 0 0,-8 5-8 0 0,-2 3-11 0 0,-1-1-38 0 0,1 0-48 0 0,-1 1-57 0 0,0 0 18 0 0,0 0-38 0 0,0 0-42 0 0,0-1-46 0 0,0 1-48 0 0,0 0-52 0 0,0 0-56 0 0,1 0-59 0 0,3-4-944 0 0,4-2-846 0 0</inkml:trace>
  <inkml:trace contextRef="#ctx0" brushRef="#br0" timeOffset="2114.61">2695 177 6648 0 0,'11'13'138'0'0,"0"10"224"0"0,-8-13-235 0 0,2 4-58 0 0,2 4-87 0 0,2 4 31 0 0,-4-6 92 0 0,2 10 672 0 0,2-1 91 0 0,4 16 615 0 0,-9-27-946 0 0,11 21 643 0 0,-10-25-784 0 0,0 0 40 0 0,-1-3-93 0 0,-4-6-318 0 0,1 0 72 0 0,-1 0 62 0 0,1 0 54 0 0,0 0 45 0 0,-1 0 100 0 0,1 0 39 0 0,0 0 873 0 0,0-1-681 0 0,0-1-97 0 0,-1 1-242 0 0,1-1-81 0 0,0 0-101 0 0,-1 0-73 0 0,1 0-84 0 0,0 0-92 0 0,0-1-123 0 0,7-12 442 0 0,-1-1-35 0 0,3-18 26 0 0,-8 23-105 0 0,1 0 0 0 0,1 0 0 0 0,0 1-1 0 0,3-8-23 0 0,3-1 12 0 0,-7 12 1 0 0,0 0 0 0 0,1 0 0 0 0,-1 0 0 0 0,4-3-13 0 0,5-6-1 0 0,-10 12 0 0 0,0 0 0 0 0,0-1 0 0 0,1 1 0 0 0,-1 0 0 0 0,1 0 0 0 0,0 0 0 0 0,0 1 0 0 0,0-1 0 0 0,1 1 0 0 0,-1-1 0 0 0,0 1 0 0 0,1 0 0 0 0,-1 1-1 0 0,1-1 2 0 0,8 2-91 0 0,4 5 55 0 0,-13-4 17 0 0,1 1 5 0 0,0 0-1 0 0,-1 0 1 0 0,1 0 0 0 0,0 0-1 0 0,-1 1 1 0 0,1 0 0 0 0,-1-1 0 0 0,0 1-1 0 0,0 0 1 0 0,0 1 0 0 0,0-1 14 0 0,6 10-53 0 0,0-1 0 0 0,3 8 53 0 0,0 0-11 0 0,-10-15-1 0 0,1-1 0 0 0,-1 1-1 0 0,0-1 1 0 0,0 1-1 0 0,0 3 13 0 0,6 25 7 0 0,-3-11 15 0 0,-3-12 49 0 0,0 2 36 0 0,5 18 264 0 0,-5-26-472 0 0,6 4-81 0 0,-2-5 26 0 0,-3-1-15 0 0,-1-1-73 0 0,-1-1-98 0 0,0-1 116 0 0,-1 1 96 0 0,1 0 80 0 0,-1 0 73 0 0,2-1 244 0 0,-2 1-224 0 0,1 0-66 0 0,-1-1-36 0 0,0 1-40 0 0,0 0-49 0 0,1 0-86 0 0,-1-1-79 0 0,0 1-88 0 0,1 0-98 0 0,-1-1-107 0 0,1 1-116 0 0,-1 0-126 0 0,0 0 374 0 0,1-1-34 0 0,-1 1-672 0 0,1-1-334 0 0,1 0-812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4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1 285 6192 0 0,'0'0'133'0'0,"0"0"23"0"0,0 2 13 0 0,1 7-18 0 0,3-3-56 0 0,-3-5-41 0 0,0 0 0 0 0,0-1 0 0 0,0 1 0 0 0,0-1 0 0 0,0 0-1 0 0,1 1 1 0 0,-1-1 0 0 0,0 0 0 0 0,0 0 0 0 0,0 0 0 0 0,0 0 0 0 0,1 0 0 0 0,-1 0 0 0 0,0 0 0 0 0,0 0 0 0 0,0 0 0 0 0,0-1 0 0 0,0 1 0 0 0,1 0 0 0 0,-1-1 0 0 0,0 1 0 0 0,0-1 0 0 0,0 1 0 0 0,1-2-54 0 0,11-7 626 0 0,0-3-74 0 0,-7 7-309 0 0,-1 0-39 0 0,0 1-34 0 0,0 0 0 0 0,0-1 1 0 0,0 0-1 0 0,-1 0 0 0 0,1 0 0 0 0,-2 0 1 0 0,2-1-171 0 0,2-4 303 0 0,2 2-51 0 0,6-3 48 0 0,1 2-61 0 0,16-12 219 0 0,-17 8-202 0 0,1-1-97 0 0,-13 12-130 0 0,0-1 0 0 0,0 1-1 0 0,-1-1 1 0 0,1 0 0 0 0,-1 0-1 0 0,0-1 1 0 0,1 1 0 0 0,-1 0 0 0 0,-1-1-1 0 0,2-3-28 0 0,4-9 46 0 0,-5 15-37 0 0,-1-1 0 0 0,0 0 0 0 0,-1 0 1 0 0,1 0-1 0 0,0 0 0 0 0,0 1 0 0 0,-1-1 0 0 0,1 0 0 0 0,-1 0 1 0 0,0 0-1 0 0,1 0 0 0 0,-1 0 0 0 0,0 0 0 0 0,0 0 1 0 0,0 0-1 0 0,-1 0 0 0 0,1 0 0 0 0,0 0 0 0 0,-1-2-9 0 0,-1 1 21 0 0,-3-3 91 0 0,-1 4-98 0 0,4 1 4 0 0,-9-2 30 0 0,7 1-45 0 0,-1 1 0 0 0,1 0 1 0 0,-1 0-1 0 0,0 0 0 0 0,-1 0-3 0 0,-6 2 46 0 0,-26 7-34 0 0,20 1-14 0 0,17-8 3 0 0,-4 2-2 0 0,1 0 1 0 0,0 0-1 0 0,0 1 1 0 0,0-1 0 0 0,-1 4 0 0 0,-3 2-33 0 0,1 1 1 0 0,0 0 0 0 0,-2 4 32 0 0,-2 9-50 0 0,8-16 47 0 0,0 0 1 0 0,1 0 0 0 0,0 1-1 0 0,0-1 1 0 0,1 1 0 0 0,0 3 2 0 0,-1 7-29 0 0,1-7 6 0 0,0-1 0 0 0,0 1 1 0 0,1 0-1 0 0,1 5 23 0 0,2 3-26 0 0,9 60-31 0 0,-9-66 80 0 0,0 0 0 0 0,1-1 1 0 0,0 0-24 0 0,-2-7 0 0 0,1-1 0 0 0,-1 0 0 0 0,1 0 0 0 0,-1 0 0 0 0,1 0 0 0 0,0 0 1 0 0,2 0-1 0 0,10 15-15 0 0,-2-4-36 0 0,3-3 43 0 0,-13-10 14 0 0,1 0 0 0 0,0 0 0 0 0,0 0 0 0 0,0-1 0 0 0,0 0 0 0 0,0 0 0 0 0,0 0 0 0 0,0 0 0 0 0,0-1 0 0 0,1 1 0 0 0,-1-1-1 0 0,0 0 1 0 0,0 0 0 0 0,1-1-6 0 0,23-6-10 0 0,-21 4-133 0 0,0 0 56 0 0,0 0 49 0 0,0 0 40 0 0,6-4 90 0 0,17-10 274 0 0,-21 11-298 0 0,0 0-59 0 0,-4 3-40 0 0,1-1-33 0 0,-1 0-38 0 0,0 1-41 0 0,1-1-63 0 0,-1-1-59 0 0,1 1-65 0 0,-1 0-70 0 0,0 0-76 0 0,1 0-81 0 0,-1-1-88 0 0,1 1-92 0 0,5-5-892 0 0,6-4-935 0 0</inkml:trace>
  <inkml:trace contextRef="#ctx0" brushRef="#br0" timeOffset="491.27">762 59 4264 0 0,'-6'-1'66'0'0,"-6"-3"16"0"0,8 4-23 0 0,-1-1 53 0 0,0 2 73 0 0,0-1 130 0 0,2 1-104 0 0,0-1 39 0 0,0 1 43 0 0,1 0 48 0 0,-1 0 51 0 0,0 1 55 0 0,-5 2 340 0 0,0 1-83 0 0,1 0-94 0 0,1 1-100 0 0,1 1-110 0 0,0 0-118 0 0,1 2-126 0 0,2-5-128 0 0,1 1-34 0 0,-7 18 400 0 0,3-9-199 0 0,1 1-40 0 0,-1 9 120 0 0,0 0-54 0 0,-3 15 58 0 0,5-19-113 0 0,1 0 1 0 0,0 2-167 0 0,0 3 103 0 0,1-10-8 0 0,0 0 0 0 0,1 1 0 0 0,0 0-95 0 0,2 11 176 0 0,-1 3 114 0 0,0-27-239 0 0,-1 1 0 0 0,1-1 0 0 0,0 0 0 0 0,0 0-1 0 0,0 1 1 0 0,1-1 0 0 0,0 2-51 0 0,6 7 187 0 0,-7-12-157 0 0,-1 1 0 0 0,1 0 0 0 0,0 0 0 0 0,0-1 0 0 0,-1 1 0 0 0,1 0 0 0 0,0-1 0 0 0,0 1 0 0 0,0-1 0 0 0,0 1 0 0 0,0-1 0 0 0,0 1 0 0 0,0-1-30 0 0,7 0 225 0 0,-1-2-105 0 0,-1-1-51 0 0,0-1-34 0 0,-2 1 8 0 0,0 1 1 0 0,0-1-1 0 0,-1-1 1 0 0,1 1 0 0 0,-1 0-1 0 0,0-1 1 0 0,2-2-44 0 0,-3 3 24 0 0,0 0 0 0 0,-1 0-1 0 0,0 0 1 0 0,1 0 0 0 0,-1 0 0 0 0,-1 0 0 0 0,1-1 0 0 0,0 1-24 0 0,5-21 129 0 0,2 2-43 0 0,-4 11-33 0 0,0 0 1 0 0,-1 0 0 0 0,1-9-54 0 0,9-42 213 0 0,0 2-2 0 0,-10 19-169 0 0,-2-2-229 0 0,0 15 111 0 0,0 10 69 0 0,0 0 43 0 0,-1 0 53 0 0,1 0 62 0 0,3-1-131 0 0,-1 5-56 0 0,-3 13-134 0 0,3 7-113 0 0,-1 1 72 0 0,0 0 65 0 0,0 0 56 0 0,-1 1 42 0 0,0 1 54 0 0,0 2 48 0 0,0 6 72 0 0,0 3-15 0 0,0-8-139 0 0,5 28 10 0 0,12 56-163 0 0,-10-62 179 0 0,-2 0 2 0 0,0 27 0 0 0,2 6 0 0 0,-2-23 0 0 0,6 31-62 0 0,-5-43 60 0 0,-2 10-2 0 0,-2-10 18 0 0,1-13 40 0 0,2-9-90 0 0,-1-8 7 0 0,-3-2 16 0 0,1-3-144 0 0,1-3-125 0 0,-1-1-114 0 0,-2 4-102 0 0,1-10-835 0 0,2-4-67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4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231 100 5136 0 0,'-45'-6'149'0'0,"42"4"-91"0"0,7-1-10 0 0,10-3 9 0 0,-10 4-49 0 0,-1 0 18 0 0,0 0 50 0 0,0-1 43 0 0,-2 0 39 0 0,2-1 182 0 0,-2-2 70 0 0,-1 5-282 0 0,0 0 0 0 0,0 0 0 0 0,-1-1 0 0 0,1 1 0 0 0,0 0 0 0 0,0 0-1 0 0,-1 0 1 0 0,1-1 0 0 0,0 1 0 0 0,-1 0 0 0 0,1 0 0 0 0,-1-1-128 0 0,-4-4 600 0 0,2 4-340 0 0,0 0-44 0 0,0 0-52 0 0,-1 1-60 0 0,-4 0 360 0 0,0 0-52 0 0,0 1-48 0 0,1 0-44 0 0,-1 1-40 0 0,2 1-35 0 0,-8 1 155 0 0,-1 3-38 0 0,-21 14 299 0 0,25-14-435 0 0,-1 1 48 0 0,-5 7 93 0 0,0 7-32 0 0,11-10-144 0 0,0 0 1 0 0,0 1 0 0 0,1-1-192 0 0,-1 11 263 0 0,5-20-235 0 0,1 0 0 0 0,0 1-1 0 0,0-1 1 0 0,0 0 0 0 0,1 0-1 0 0,-1 0 1 0 0,0 1 0 0 0,1-1-1 0 0,-1 0 1 0 0,1 0 0 0 0,0 0-1 0 0,0 0 1 0 0,0 0 0 0 0,0 0-1 0 0,0 0 1 0 0,0 0 0 0 0,0 0-1 0 0,1-1 1 0 0,-1 1 0 0 0,1 0-1 0 0,-1-1 1 0 0,1 1 0 0 0,1 0-28 0 0,-1 0 44 0 0,1 0 1 0 0,0-1-1 0 0,0 1 0 0 0,0-1 1 0 0,0 1-1 0 0,0-1 1 0 0,1 0-45 0 0,1 0 53 0 0,0 0 0 0 0,0 0 0 0 0,0 0 0 0 0,0 0 0 0 0,2-1-53 0 0,27-2 182 0 0,-23 0-126 0 0,1-1 0 0 0,-1 0 0 0 0,0-1 0 0 0,8-3-56 0 0,-5-3 52 0 0,-6 3-8 0 0,14-10-25 0 0,-18 13-5 0 0,-1-1 1 0 0,1 0-1 0 0,-1 1 1 0 0,1-1-1 0 0,0-4-14 0 0,11-27 65 0 0,-7 9-61 0 0,-6 17-4 0 0,-1 7-2 0 0,0 0-1 0 0,0-1 1 0 0,0 1 0 0 0,0 0 0 0 0,0 0 0 0 0,0 0-1 0 0,2-1 3 0 0,3-8-226 0 0,-4 8 86 0 0,0 0-79 0 0,0 1-93 0 0,-1 1 111 0 0,0 0-34 0 0,-1 1-37 0 0,1-1-41 0 0,0 1-44 0 0,0-1-46 0 0,-1 2 41 0 0,0 0-50 0 0,0-1-44 0 0,0 1-39 0 0,0 0-141 0 0,1 0-39 0 0,-1 0-171 0 0,0 0-465 0 0</inkml:trace>
  <inkml:trace contextRef="#ctx0" brushRef="#br0" timeOffset="390.36">526 88 9072 0 0,'-39'11'266'0'0,"38"-11"-261"0"0,1 0-1 0 0,0 0 1 0 0,-1 0-1 0 0,1 0 0 0 0,0 0 1 0 0,0 0-1 0 0,-1 0 0 0 0,1 1 1 0 0,0-1-1 0 0,-1 0 1 0 0,1 0-1 0 0,0 0 0 0 0,0 0 1 0 0,-1 0-1 0 0,1 1 1 0 0,0-1-1 0 0,0 0 0 0 0,-1 0 1 0 0,1 0-1 0 0,0 1 0 0 0,0-1 1 0 0,-1 0-1 0 0,1 0 1 0 0,0 1-1 0 0,0-1 0 0 0,0 0 1 0 0,0 0-1 0 0,0 1 1 0 0,-1-1-1 0 0,1 0 0 0 0,0 1 1 0 0,0-1-1 0 0,0 0 0 0 0,0 0 1 0 0,0 1-1 0 0,0-1 1 0 0,0 0-1 0 0,0 1 0 0 0,0-1 1 0 0,0 0-1 0 0,0 1 0 0 0,0-1 1 0 0,0 0-1 0 0,0 0 1 0 0,0 1-1 0 0,1-1 0 0 0,-1 0 1 0 0,0 1-1 0 0,0-1 1 0 0,0 0-1 0 0,0 1-4 0 0,13 8 136 0 0,-10-7-122 0 0,2 3 13 0 0,-2 1 48 0 0,0 1 64 0 0,0 5 135 0 0,5 10 268 0 0,-1-9-14 0 0,2 2 133 0 0,1 1 57 0 0,1-2 68 0 0,2-3 78 0 0,-10-8-810 0 0,-1-1 85 0 0,1 1 67 0 0,0-1 49 0 0,9 9 889 0 0,-8-8-842 0 0,0-1-107 0 0,-2-2 150 0 0,-2 0-8 0 0,0 0-15 0 0,0 0-64 0 0,0 0-30 0 0,0 0-40 0 0,1 0-81 0 0,-1-1-59 0 0,2-3-11 0 0,-2 2 11 0 0,0-5 65 0 0,-1 0-51 0 0,-1-9 39 0 0,-2-16-4 0 0,3 27-87 0 0,0 0 1 0 0,1 0-1 0 0,-1-1 0 0 0,1 1 0 0 0,0 0 1 0 0,0 0-1 0 0,1 0 0 0 0,-1 0 1 0 0,1-1-11 0 0,1 0 3 0 0,12-43 5 0 0,-12 45-8 0 0,0 0 0 0 0,0 0 0 0 0,0 0 0 0 0,0 0 0 0 0,1 0 0 0 0,-1 0 0 0 0,1 0 0 0 0,0 1-1 0 0,3-4 1 0 0,16-10-1 0 0,-15 12-21 0 0,0 0 0 0 0,0 0 0 0 0,6-2 22 0 0,-8 5-13 0 0,0 0 1 0 0,0 0-1 0 0,0 1 1 0 0,1-1-1 0 0,-1 1 1 0 0,0 0-1 0 0,1 1 1 0 0,-1-1-1 0 0,1 1 1 0 0,-1 0-1 0 0,5 1 13 0 0,-4-1-19 0 0,-1 1 1 0 0,1 0-1 0 0,0 1 0 0 0,0-1 0 0 0,-1 1 1 0 0,1 0-1 0 0,-1 1 0 0 0,0-1 1 0 0,5 4 18 0 0,15 13-60 0 0,-1 4 37 0 0,5 13 21 0 0,-12-11 30 0 0,-4-3 39 0 0,-1 2 56 0 0,-2-3-25 0 0,5 10 122 0 0,-14-27-177 0 0,1-1 0 0 0,-1 1-1 0 0,0 0 1 0 0,-1 1-1 0 0,1-1 1 0 0,-1 0-1 0 0,1 2-42 0 0,-1 0 51 0 0,0 3 93 0 0,0 1-1 0 0,-1-1 1 0 0,-1 9-144 0 0,1-15 36 0 0,0 1-1 0 0,0-1 1 0 0,-1 1-1 0 0,1-1 1 0 0,-1 0-1 0 0,1 1 1 0 0,-1-1-1 0 0,0 0 0 0 0,0 0 1 0 0,-1 0-1 0 0,0 1-35 0 0,0-2-55 0 0,1 1 53 0 0,-5 4 144 0 0,3-5-128 0 0,2 0-52 0 0,-1-1-46 0 0,1 0-30 0 0,0 0-46 0 0,0 0-54 0 0,0-1-58 0 0,0 1-66 0 0,-1-1-71 0 0,0 0-78 0 0,1 0-85 0 0,1 0 130 0 0,0 0-63 0 0,0 0-57 0 0,0 0-49 0 0,0 0-177 0 0,-1 0-49 0 0,0 0-215 0 0,0 0-577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38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4952 0 0,'0'0'90'0'0,"0"1"-43"0"0,0 2 2 0 0,0-2 49 0 0,1-1 106 0 0,2 3-119 0 0,-2-1-37 0 0,-2 5 5 0 0,0-4-1 0 0,0-1 28 0 0,0 0 51 0 0,0 0 67 0 0,2 0 79 0 0,3 13 94 0 0,-3 4-75 0 0,0-5-116 0 0,1-2-33 0 0,2 6 79 0 0,-2 8 34 0 0,0 3 18 0 0,3 7 90 0 0,1 6 28 0 0,-1-15-194 0 0,4 17 144 0 0,-2 0-80 0 0,11 86 322 0 0,-18-122-555 0 0,4 63 182 0 0,0-5-71 0 0,-3-47-82 0 0,0 1-18 0 0,2-7 20 0 0,-2-12-55 0 0,-1 1 0 0 0,1-1 0 0 0,-1 1 0 0 0,1 0 0 0 0,-1-1 0 0 0,0 1 0 0 0,0 0 0 0 0,0-1 0 0 0,0 1 0 0 0,0 0-9 0 0,-2 5 70 0 0,1-6 0 0 0,1-1-449 0 0,-1 0 49 0 0,-1 0-147 0 0,-3 0-537 0 0,4 0 651 0 0,1 0-61 0 0,-3 0-926 0 0,-2 0-777 0 0</inkml:trace>
  <inkml:trace contextRef="#ctx0" brushRef="#br0" timeOffset="650.43">10 474 4896 0 0,'0'0'108'0'0,"0"0"17"0"0,3-2 10 0 0,3 0-71 0 0,10-5 3 0 0,8-8-62 0 0,-17 9-35 0 0,0 1 46 0 0,1-1 39 0 0,-1 1 35 0 0,3-2 83 0 0,1 0 41 0 0,25-15 585 0 0,-21 14-504 0 0,12-6-63 0 0,0 3-74 0 0,1 2-59 0 0,1 0-43 0 0,-1 0-21 0 0,-1-1-1 0 0,10-5-34 0 0,-20 8 40 0 0,13-9-26 0 0,-11 6-41 0 0,1 1-58 0 0,-2 1-50 0 0,-1-2-58 0 0,-17 10 187 0 0,1 0 1 0 0,-1 0-1 0 0,1-1 1 0 0,-1 1-1 0 0,1 0 1 0 0,-1 0-1 0 0,1 0 1 0 0,-1-1-1 0 0,1 1 1 0 0,0 0-1 0 0,-1 0 1 0 0,1 0-1 0 0,-1 0 1 0 0,1 0-1 0 0,-1 0 1 0 0,1 0-1 0 0,-1 0 1 0 0,1 0-1 0 0,-1 0 1 0 0,1 1-1 0 0,-1-1 1 0 0,1 0-1 0 0,0 0 1 0 0,-1 0-1 0 0,0 1 1 0 0,1-1-1 0 0,-1 0 1 0 0,1 1-1 0 0,-1-1 1 0 0,1 0 5 0 0,10 14-140 0 0,-10-11 133 0 0,1-1 11 0 0,0 1 0 0 0,0 0 0 0 0,-1 0 1 0 0,1 0-1 0 0,-1 0 0 0 0,0 0 0 0 0,0 0 0 0 0,0 0 0 0 0,0 1 1 0 0,0-1-1 0 0,-1 2-4 0 0,3 9 42 0 0,0-2 114 0 0,-1 0 1 0 0,0 1-1 0 0,1 11-156 0 0,-1 1 214 0 0,3 1 63 0 0,2 9 218 0 0,-2 0 1 0 0,-1 1 0 0 0,-1 17-496 0 0,-3 1 555 0 0,-2-1 65 0 0,2-45-446 0 0,0 1-36 0 0,0 41 377 0 0,1-34-237 0 0,-1-8-78 0 0,1-2 47 0 0,-1 0 54 0 0,0-3 63 0 0,0-1-29 0 0,0-1 48 0 0,-3-24-278 0 0,2-1-37 0 0,5-25-14 0 0,2 18-38 0 0,1 1 0 0 0,2-4-16 0 0,-4 19 13 0 0,1 0 1 0 0,0 1 0 0 0,1 0 0 0 0,1 0-1 0 0,5-7-13 0 0,0 4-22 0 0,0 1-34 0 0,-10 13 53 0 0,0 1 1 0 0,0-1-1 0 0,0 1 0 0 0,0-1 0 0 0,1 1 1 0 0,-1 0-1 0 0,1 0 0 0 0,0 0 0 0 0,1 0 3 0 0,-1 1-10 0 0,1-1 0 0 0,-1 1 0 0 0,1 0 0 0 0,-1 0 0 0 0,1 1 1 0 0,0-1-1 0 0,1 1 10 0 0,2 2-77 0 0,0 5 71 0 0,-5-4-7 0 0,26 26-68 0 0,-24-23 81 0 0,0 0 0 0 0,0 1 0 0 0,-1-1 0 0 0,0 1 0 0 0,-1 0 0 0 0,1 0 0 0 0,-1 1 0 0 0,-1-1 0 0 0,1 1 1 0 0,-1-1-1 0 0,0 2 0 0 0,3 20 0 0 0,-2-15 0 0 0,0 1 0 0 0,0 11 0 0 0,-3-21 0 0 0,0-1 0 0 0,0 1 0 0 0,-1 0 0 0 0,1-1 0 0 0,-1 1 0 0 0,0-1 0 0 0,0 1 0 0 0,-1-1 0 0 0,1 1 0 0 0,-3 2 0 0 0,4-5-69 0 0,-1 0 53 0 0,-1 4 121 0 0,1-3-76 0 0,0-1-88 0 0,1 0-64 0 0,-1-1-89 0 0,0 0-43 0 0,1-1-85 0 0,-1 0-93 0 0,1 0-105 0 0,-1 0 245 0 0,1 0-41 0 0,-1 0-441 0 0,0 0-297 0 0,0 0-695 0 0</inkml:trace>
  <inkml:trace contextRef="#ctx0" brushRef="#br0" timeOffset="1023.61">971 552 4264 0 0,'0'0'125'0'0,"1"-1"-3"0"0,2 0-227 0 0,0-1 46 0 0,0 1 42 0 0,0 0 39 0 0,4-2 123 0 0,0 0 113 0 0,-1 1 21 0 0,0-1 44 0 0,11-5 839 0 0,-11 3-712 0 0,0 1 87 0 0,0-1-118 0 0,0 1-99 0 0,-1 0-79 0 0,4-1 14 0 0,9-10 203 0 0,-13 9-261 0 0,-1 0 69 0 0,10-8 196 0 0,-2 2-65 0 0,-5 1-46 0 0,-2 1-158 0 0,14-22 513 0 0,-9 20-469 0 0,-9 5-164 0 0,0 0-85 0 0,-1 1-65 0 0,-2 1 73 0 0,-2 1 103 0 0,-7 0-79 0 0,8 3-15 0 0,-7-2-5 0 0,9 3 0 0 0,1 0 0 0 0,-1 0 0 0 0,1 0 0 0 0,-1 0 0 0 0,1 0 0 0 0,-1 0 0 0 0,1 0 0 0 0,-1 0 0 0 0,1 0 0 0 0,-1 0 0 0 0,1 0 0 0 0,-1 0 0 0 0,1 0 0 0 0,-1 0 0 0 0,1 1 0 0 0,-1-1 0 0 0,1 0 0 0 0,0 0 0 0 0,-1 1 0 0 0,1-1 0 0 0,-1 0 0 0 0,1 0 0 0 0,0 1 0 0 0,-1-1 0 0 0,1 0 0 0 0,0 1 0 0 0,-1-1 0 0 0,1 1 0 0 0,0-1 0 0 0,-2 2 0 0 0,-11 6-4 0 0,10-6-2 0 0,1-1 0 0 0,0 1 0 0 0,0 0 0 0 0,0 0 0 0 0,0 0 0 0 0,0 1 0 0 0,0-1-1 0 0,0 0 1 0 0,1 1 0 0 0,-1-1 0 0 0,1 2 6 0 0,-4 9 7 0 0,-7 31-57 0 0,8-33 17 0 0,0 0 0 0 0,1 0 0 0 0,1 0 0 0 0,-1 9 33 0 0,2-8 1 0 0,1 0-1 0 0,0 1 1 0 0,1-1-1 0 0,0 0 1 0 0,1 0 0 0 0,3 10-1 0 0,4 8 46 0 0,3-1 42 0 0,-10-26-75 0 0,0 1 0 0 0,1-1 0 0 0,-1 0 1 0 0,1 0-1 0 0,-1-1 0 0 0,1 1 0 0 0,0 0 1 0 0,0-1-1 0 0,0 0 0 0 0,0 1 0 0 0,1-1 1 0 0,-1-1-1 0 0,1 1 0 0 0,-1 0 0 0 0,1-1 1 0 0,1 1-14 0 0,3 0 16 0 0,-1 0 1 0 0,0 0 0 0 0,1 0-1 0 0,0-1 1 0 0,-1 0 0 0 0,1-1-1 0 0,0 0 1 0 0,-1 0-17 0 0,0-1-100 0 0,1 1 82 0 0,-1-2 54 0 0,9-1 117 0 0,-5 0-117 0 0,-5 1-72 0 0,0 0-61 0 0,-1 0-43 0 0,0 1-61 0 0,0-1-72 0 0,0 0-78 0 0,-1-1-90 0 0,1 1-96 0 0,0 0-107 0 0,-1 0-114 0 0,6-3-737 0 0,5-3-860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2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7616 0 0,'0'0'222'0'0,"1"-1"-38"0"0,2-1-118 0 0,4-4-21 0 0,-1 1 140 0 0,-1 5 43 0 0,-2 2-106 0 0,0-1-65 0 0,6 2-30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3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18 6296 0 0,'-2'-1'184'0'0,"-6"-5"-51"0"0,1 2-38 0 0,-11-2 119 0 0,15 5-86 0 0,2 1-92 0 0,-14 0 496 0 0,10 1-338 0 0,0 0 0 0 0,1 0 1 0 0,-1 1-1 0 0,0-1 1 0 0,1 1-1 0 0,0 0 1 0 0,-2 1-195 0 0,-7 5 430 0 0,1 1-58 0 0,7-4-232 0 0,0 0-36 0 0,-4 9 108 0 0,0-1 1 0 0,-5 11-213 0 0,-7 11 350 0 0,5-8-93 0 0,10-12-23 0 0,0 0 1 0 0,2-1-1 0 0,-3 12-234 0 0,2-4 191 0 0,0 1-33 0 0,4-21-142 0 0,0 3-7 0 0,1 0 0 0 0,-1 0 0 0 0,1 0 0 0 0,0 0 0 0 0,0 0 0 0 0,0 0 0 0 0,1 0-1 0 0,1 4-8 0 0,-1-4 1 0 0,0-1-1 0 0,1 1 0 0 0,-1-1 0 0 0,1 0 0 0 0,0 0 0 0 0,0 0 0 0 0,1 0 1 0 0,-1 0-1 0 0,1 0 0 0 0,0 0 0 0 0,0-1 0 0 0,0 0 0 0 0,0 1 0 0 0,1-1 1 0 0,0 0-1 0 0,-1-1 0 0 0,1 1 0 0 0,0-1 0 0 0,0 1 0 0 0,0-1 0 0 0,0-1 1 0 0,1 1-1 0 0,2 1 0 0 0,2-1-86 0 0,0 0 45 0 0,22 3 31 0 0,-17-3-28 0 0,-1-2-83 0 0,-6 0 15 0 0,0 0-36 0 0,1-1-66 0 0,0 0-61 0 0,0 0-67 0 0,-1 0-74 0 0,1 0-84 0 0,-1-1-89 0 0,1 0-97 0 0,-1-1-106 0 0,7-2-542 0 0,8-4-746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4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8208 0 0,'0'0'234'0'0,"0"0"6"0"0,0 0-176 0 0,1 1-37 0 0,2 7-64 0 0,0 0 95 0 0,-1 1 76 0 0,1 0 57 0 0,6 18 515 0 0,-5-15-435 0 0,8 18 366 0 0,0 1-11 0 0,3 0-89 0 0,10 18 125 0 0,8 29 251 0 0,-18-43-493 0 0,-1-1 33 0 0,-3-9-86 0 0,-1 1-90 0 0,-2 1-69 0 0,1-1-48 0 0,12 38 160 0 0,-11-38-156 0 0,-9-23-145 0 0,1-1 8 0 0,-1 1-1 0 0,0 0 1 0 0,0 0-1 0 0,0 0 1 0 0,0 0-1 0 0,-1 0 1 0 0,1 0 0 0 0,-1 1-27 0 0,0-3 64 0 0,0-1-26 0 0,0 0-96 0 0,0 0-1 0 0,0 0-77 0 0,0 0-85 0 0,0 0 62 0 0,0 0-38 0 0,0 0-42 0 0,0 0-38 0 0,0 0-380 0 0,0 0 88 0 0,0 0-54 0 0,0 0-738 0 0,0 0-582 0 0,0 0-1108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4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0 163 4952 0 0,'2'0'108'0'0,"18"-3"121"0"0,-5-2-107 0 0,-4 2-73 0 0,0 0-45 0 0,-3 1-81 0 0,0 0 40 0 0,0-1 37 0 0,0 1 37 0 0,8-4 138 0 0,0-1 122 0 0,-1 0 106 0 0,1 0 92 0 0,-2-1 75 0 0,1 1 61 0 0,-2-1-217 0 0,16-14 622 0 0,-20 13-704 0 0,-1-2-33 0 0,0 0-82 0 0,-6 6-53 0 0,-2-1 53 0 0,-1 5-161 0 0,1 0 0 0 0,0 0 0 0 0,0 0 0 0 0,-1 0 0 0 0,1 0 0 0 0,-1 0 0 0 0,1 0 0 0 0,-1 0 1 0 0,1 0-1 0 0,-1 0 0 0 0,0 1 0 0 0,0-1 0 0 0,1 0 0 0 0,-1 0-56 0 0,-7-5 356 0 0,4 4-215 0 0,0 0-33 0 0,-2 1-32 0 0,1 0-93 0 0,-12 2 142 0 0,1 1-35 0 0,8 0-48 0 0,0 0 0 0 0,0 0-1 0 0,0 1 1 0 0,0 0 0 0 0,1 0-1 0 0,-1 1 1 0 0,-5 3-42 0 0,-6 6 165 0 0,1 2 93 0 0,3 3-26 0 0,11-12-77 0 0,0 1 0 0 0,1 0 1 0 0,-3 7-156 0 0,-1 4 209 0 0,2 0-61 0 0,2-6-102 0 0,1-2-54 0 0,2-5 13 0 0,-1-1-1 0 0,1 0 1 0 0,0 1-1 0 0,0-1 1 0 0,0 1 0 0 0,1-1-1 0 0,-1 1-4 0 0,1-2 10 0 0,0 0 1 0 0,0 0-1 0 0,0 0 0 0 0,0 0 0 0 0,0 0 0 0 0,1 0 1 0 0,-1-1-1 0 0,1 1 0 0 0,0 0 0 0 0,0-1 0 0 0,0 1 1 0 0,0-1-1 0 0,0 1-10 0 0,2-1 11 0 0,-1 1 0 0 0,0 0 1 0 0,1-1-1 0 0,0 0 0 0 0,-1 0 1 0 0,1 0-1 0 0,0 0 0 0 0,0 0 1 0 0,3 0-12 0 0,27 4-23 0 0,-25-5 58 0 0,-4-1-69 0 0,0 0-43 0 0,-1 1-51 0 0,1-1-58 0 0,0 0-65 0 0,0 0-72 0 0,-2 0 65 0 0,0 0-38 0 0,0 0-39 0 0,1 0-42 0 0,-1 0-43 0 0,0-1-46 0 0,0 1-48 0 0,0 0-49 0 0,7-2-1138 0 0,4 1-966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4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119 376 6768 0 0,'0'0'149'0'0,"0"0"23"0"0,0 0 12 0 0,0 0-42 0 0,-4-4-93 0 0,-4-1-12 0 0,0 1 67 0 0,0 3 59 0 0,0 3 49 0 0,-3 3 204 0 0,-6 10 312 0 0,1 9 143 0 0,7-7-397 0 0,6-10-321 0 0,0 0-32 0 0,1-1-39 0 0,0-1-43 0 0,-7 24 286 0 0,6-18-95 0 0,1 0-1 0 0,0 1 0 0 0,0 0 0 0 0,0 7-229 0 0,3 2 217 0 0,1 2-76 0 0,-1-19-96 0 0,0 0 0 0 0,0 0 0 0 0,0 0 0 0 0,1 0 0 0 0,-1 0 0 0 0,2 2-45 0 0,16 23 363 0 0,-18-28-334 0 0,0 0 0 0 0,1 0 0 0 0,-1 0-1 0 0,0 0 1 0 0,0 0 0 0 0,0-1 0 0 0,1 1 0 0 0,-1 0 0 0 0,0 0 0 0 0,1-1 0 0 0,-1 1-1 0 0,0-1 1 0 0,1 0 0 0 0,0 1-29 0 0,1-1 53 0 0,0 1 0 0 0,1-1-1 0 0,-1 0 1 0 0,0 0 0 0 0,0 0-1 0 0,4 0-52 0 0,6-3 116 0 0,0-1-34 0 0,-2-2-37 0 0,-3-1-41 0 0,28-30 113 0 0,-32 32-108 0 0,-1 1-1 0 0,0-1 1 0 0,-1 0 0 0 0,1 0 0 0 0,-1 0-1 0 0,0 0 1 0 0,1-2-9 0 0,1-4 6 0 0,-1 3-14 0 0,0 0 0 0 0,-1-1 1 0 0,0 1-1 0 0,-1 0 1 0 0,0 0-1 0 0,0-1 1 0 0,0-7 7 0 0,-2-11-118 0 0,-3-21 118 0 0,-1-6-89 0 0,3 27-61 0 0,-1 1 1 0 0,-2-1 149 0 0,-2-18-184 0 0,4 15 11 0 0,-3-24-180 0 0,0 5-41 0 0,-7-27-9 0 0,10 66 346 0 0,3 8 36 0 0,1 26 40 0 0,1-1 34 0 0,8 24 133 0 0,18 46 320 0 0,-12-45-277 0 0,-3 0-100 0 0,21 70 490 0 0,-18-70-575 0 0,-8-28-59 0 0,-2-4-62 0 0,0 0-86 0 0,7 14-367 0 0,-8-15 258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7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10424 0 0,'6'9'321'0'0,"-1"1"-80"0"0,1-1-66 0 0,-1 1-56 0 0,3 8-2 0 0,4 14-53 0 0,-7-19-4 0 0,-1 1 67 0 0,-1 1 100 0 0,-1-6-32 0 0,0-1 53 0 0,0 1 61 0 0,-1 0 68 0 0,1-1-21 0 0,0 0-40 0 0,2 7 214 0 0,-1-7-269 0 0,0 1-33 0 0,1 4 64 0 0,1 0-38 0 0,6 17 305 0 0,-3-4-103 0 0,3 9 38 0 0,-7-24-290 0 0,0-1 0 0 0,1 1 0 0 0,4 5-204 0 0,-4-10 0 0 0,-3-5-33 0 0,0 0-43 0 0,-1-1-34 0 0,1 0-50 0 0,-1 0-62 0 0,1-1-70 0 0,-1 1-12 0 0,1-1-61 0 0,-1 1-66 0 0,0-1-73 0 0,0 0-77 0 0,0 0-83 0 0,1 0-88 0 0,-1 0-95 0 0,1-2-1163 0 0,1-1-1136 0 0,-3 4 3129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7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8576 0 0,'7'3'310'0'0,"-1"1"-80"0"0,-1 2-69 0 0,-1 0-56 0 0,2 6-24 0 0,2 7-68 0 0,-1-3 7 0 0,-3-8 49 0 0,12 18 670 0 0,11 17 605 0 0,-16-25-797 0 0,3 3 21 0 0,-8-11-347 0 0,13 16 521 0 0,-7-12-223 0 0,0-1 0 0 0,1 0-1 0 0,2 1-518 0 0,5 2 631 0 0,-13-11-480 0 0,1-1 101 0 0,2 1 149 0 0,5 0 325 0 0,0-2 32 0 0,-5-4-299 0 0,-3-1-137 0 0,0-1-81 0 0,5-5 81 0 0,-2 0-65 0 0,-1-1-55 0 0,-2 0-50 0 0,1-2-21 0 0,-2-1-45 0 0,-3 5-60 0 0,-1 1 0 0 0,0 0 0 0 0,0-1 0 0 0,-1 0 0 0 0,1-4-26 0 0,-1-1-22 0 0,0 0 50 0 0,-1-25 175 0 0,0 25-158 0 0,0 0-40 0 0,0 0-56 0 0,1 1-73 0 0,0 3-7 0 0,0 0-45 0 0,0 0-49 0 0,0 0-56 0 0,1 2 77 0 0,-1 0-97 0 0,0 2 101 0 0,0 0-40 0 0,0 1-45 0 0,1-1-51 0 0,0 0-199 0 0,0 0-113 0 0,0 1-124 0 0,-1 1 336 0 0,1 1-36 0 0,7-5-1417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7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0 7024 0 0,'2'0'54'0'0,"3"0"-62"0"0,-3 0 64 0 0,1 0 91 0 0,-2 0-26 0 0,1 0 38 0 0,-1 1-23 0 0,-2 2-71 0 0,-1 1-49 0 0,-3 5-51 0 0,4-8 52 0 0,-17 17 971 0 0,4-8-358 0 0,2-3-139 0 0,-1 0-42 0 0,1 0-45 0 0,-1 0-65 0 0,1 2-75 0 0,2 0-88 0 0,-11 12 231 0 0,-6 12 153 0 0,22-26-428 0 0,0 1 0 0 0,1-1-1 0 0,0 1 1 0 0,1 0 0 0 0,-1 0 0 0 0,1 0-1 0 0,0 2-131 0 0,-1 3 153 0 0,-2 11 240 0 0,6-16-290 0 0,1 0-40 0 0,8 27 300 0 0,-6-31-272 0 0,1-1-41 0 0,11 2 16 0 0,-14-5-42 0 0,1 1 53 0 0,1-1 23 0 0,2 0-61 0 0,-1-1-1 0 0,1 1 1 0 0,0-1 0 0 0,0 0 0 0 0,-1 0-1 0 0,1-1 1 0 0,0 1 0 0 0,-1-1 0 0 0,1 0-1 0 0,2-2-38 0 0,22-15 234 0 0,-11 5-111 0 0,3-2-42 0 0,-16 12-68 0 0,0-1-1 0 0,-1 1 0 0 0,1-1 1 0 0,-1 1-1 0 0,0-1 0 0 0,-1-1 1 0 0,1 1-1 0 0,1-4-12 0 0,21-47 107 0 0,-22 46-99 0 0,-3 8-9 0 0,-1-1 2 0 0,0-9-16 0 0,9 44-241 0 0,-3 16 186 0 0,-4-27-2 0 0,1-1 0 0 0,4 13 72 0 0,-5-25-9 0 0,1 0 1 0 0,0-1-1 0 0,0 1 0 0 0,1-1 1 0 0,0 2 8 0 0,4 2-35 0 0,1-2-58 0 0,21 12-350 0 0,-20-15 302 0 0,-9-5-39 0 0,0-1 76 0 0,-1 0-36 0 0,0 0-13 0 0,0 0-36 0 0,1 0-44 0 0,-1 0-48 0 0,0 0-53 0 0,1 0-47 0 0,-1 0-44 0 0,1 0-37 0 0,0 0-135 0 0,0 0-37 0 0,1 0-1397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8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12240 0 0,'8'10'73'0'0,"-1"0"70"0"0,0 7 171 0 0,-4 5 78 0 0,-3 3-385 0 0,2 1 46 0 0,2-1 43 0 0,0 1 39 0 0,8 25 239 0 0,3 0 114 0 0,-1-11-33 0 0,1 0 40 0 0,35 75 1095 0 0,-37-90-1281 0 0,0 0-99 0 0,3 5-46 0 0,12 12 8 0 0,-25-39-214 0 0,-1 0 52 0 0,5 10 156 0 0,-5-7-155 0 0,0-2-74 0 0,0 0-85 0 0,0-1-108 0 0,-1-1 81 0 0,0-1-36 0 0,0 1-774 0 0,-1-2-56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2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9328 0 0,'0'0'208'0'0,"0"0"33"0"0,0 0 15 0 0,0 0 5 0 0,0 0-3 0 0,0 0-2 0 0,0 0 0 0 0,0 0-115 0 0,0 0-84 0 0,0 0-47 0 0,0 0-50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3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165 422 7688 0 0,'1'-1'166'0'0,"2"-2"-45"0"0,-1-1-37 0 0,1-1 0 0 0,-2 0 34 0 0,1-3 63 0 0,-1 2 79 0 0,-1 6-238 0 0,-1-1 0 0 0,1 1 0 0 0,0 0 1 0 0,0 0-1 0 0,0 0 0 0 0,0-1 0 0 0,0 1 0 0 0,0 0 0 0 0,0 0 0 0 0,0-1 0 0 0,0 1 0 0 0,0 0 1 0 0,-1 0-1 0 0,1 0 0 0 0,0-1 0 0 0,0 1 0 0 0,0 0 0 0 0,0 0 0 0 0,-1 0 0 0 0,1 0 0 0 0,0-1 1 0 0,0 1-1 0 0,0 0 0 0 0,-1 0 0 0 0,1 0 0 0 0,0 0 0 0 0,0 0 0 0 0,-1 0 0 0 0,1 0 0 0 0,0 0 0 0 0,0 0-22 0 0,-5 0 338 0 0,3 0-198 0 0,2 1-115 0 0,0-1-34 0 0,-7 1 351 0 0,1 2-47 0 0,-1 1-40 0 0,0 0-35 0 0,-5 4 112 0 0,-11 12 320 0 0,5-1-245 0 0,-20 29 397 0 0,26-30-447 0 0,-1 4 100 0 0,1 2 60 0 0,5 1 61 0 0,6-22-472 0 0,1 0 1 0 0,-1 0-1 0 0,1 0 1 0 0,0 0-1 0 0,0 0 1 0 0,1 3-107 0 0,0 4 241 0 0,-3-1-45 0 0,2-8-175 0 0,0 0 0 0 0,-1 0 1 0 0,1 0-1 0 0,0 0 0 0 0,0 0 0 0 0,0 0 0 0 0,0 0 1 0 0,0 0-1 0 0,0 0 0 0 0,0 0 0 0 0,0 0 0 0 0,1 0 1 0 0,-1 0-1 0 0,0 0 0 0 0,0 0 0 0 0,1 0 0 0 0,-1 0 1 0 0,1 0-1 0 0,-1 0 0 0 0,1 0 0 0 0,0 0 1 0 0,-1 0-23 0 0,8 7 246 0 0,0-3-35 0 0,9 2 120 0 0,3-7-100 0 0,0-4-74 0 0,-11 0-95 0 0,0 0 0 0 0,0 0 0 0 0,0 0 0 0 0,0-2-1 0 0,-1 1 1 0 0,8-7-61 0 0,-1-1 56 0 0,-1-3-45 0 0,-2-2-42 0 0,-2 0-38 0 0,0-2-36 0 0,-1 0-33 0 0,6-18-226 0 0,-4 7 97 0 0,2-16-202 0 0,-3 23 188 0 0,0 1-37 0 0,-9 20 33 0 0,0 2 52 0 0,-1 0 48 0 0,1 1 43 0 0,0 0 38 0 0,0 1 33 0 0,2 3 11 0 0,-2 0 69 0 0,4 8 109 0 0,-3-8-103 0 0,-2-1-43 0 0,1-2-44 0 0,13 35 8 0 0,-1-2 62 0 0,1 0 76 0 0,0 0 90 0 0,-2-11 5 0 0,-8-14-160 0 0,5 6 71 0 0,-1-3 0 0 0,5 11-67 0 0,-12-23-19 0 0,0 3-1 0 0,1-1-24 0 0,-2-2-18 0 0,0 1-20 0 0,0-1-33 0 0,0 0-39 0 0,0 0-34 0 0,0 0-136 0 0,0 0-38 0 0,0 0-910 0 0,1 0-47 0 0,6 0-6 0 0</inkml:trace>
  <inkml:trace contextRef="#ctx0" brushRef="#br0" timeOffset="274.39">657 19 7800 0 0,'0'0'174'0'0,"0"0"29"0"0,0 0 13 0 0,0 2-31 0 0,0 8-274 0 0,0 0 101 0 0,0 2 106 0 0,0-1 89 0 0,0-1 22 0 0,0 0 36 0 0,2 23 711 0 0,0-19-582 0 0,0 0-58 0 0,0 0-100 0 0,7 22 503 0 0,-2 1-91 0 0,1-1-75 0 0,-1 1-60 0 0,2 5 23 0 0,16 75 840 0 0,-12-68-749 0 0,-3-15-295 0 0,0-1-76 0 0,-3 1-87 0 0,-6-27-131 0 0,2-2-24 0 0,2 5 16 0 0,2 4 30 0 0,-7-14-191 0 0,0 0 100 0 0,0 1 73 0 0,1 2 138 0 0,-1-2-168 0 0,1 0-59 0 0,-1 0-72 0 0,1 0-110 0 0,-1-1 69 0 0,0 0-35 0 0,0 1-37 0 0,0-1-40 0 0,0 0-42 0 0,1 0-46 0 0,-1 0-15 0 0,0 0-56 0 0,0 0-51 0 0,0 0-43 0 0,0 0-154 0 0,0 0-44 0 0,0 0-185 0 0,0 0-502 0 0</inkml:trace>
  <inkml:trace contextRef="#ctx0" brushRef="#br0" timeOffset="750.8">470 425 8928 0 0,'0'0'200'0'0,"0"0"33"0"0,0 0 14 0 0,0 0-86 0 0,0 0-14 0 0,0 0 50 0 0,0 0 164 0 0,0 0-46 0 0,0 0-69 0 0,0 0-60 0 0,0 0-50 0 0,0 0-32 0 0,0 0-39 0 0,2-2 85 0 0,0 1 6 0 0,4-2 238 0 0,1 0-40 0 0,-1 0-38 0 0,1 1-35 0 0,6-4 185 0 0,0 2-112 0 0,4-2-52 0 0,-1 1-103 0 0,4 0-50 0 0,10-4 8 0 0,-16 6-71 0 0,-1-1 34 0 0,5 0 36 0 0,0 0 0 0 0,3 1-156 0 0,39-1 263 0 0,1 5-58 0 0,-1 3-67 0 0,-4 4-7 0 0,-31-4-59 0 0,-1 1 0 0 0,13 6-72 0 0,-24-6 27 0 0,0 0 1 0 0,0 0 0 0 0,0 1-1 0 0,-1 1 1 0 0,3 2-28 0 0,-7-3 30 0 0,0 0 1 0 0,0 1 0 0 0,-1 0 0 0 0,6 5-31 0 0,0 9 158 0 0,1-2 67 0 0,-12-17-107 0 0,-1 1-51 0 0,-2 6 36 0 0,1-6 49 0 0,0-3 0 0 0,0 1-39 0 0,1 1-51 0 0,2 7-7 0 0,-2-4 25 0 0,-1 1-63 0 0,0-3 39 0 0,-1 0 89 0 0,1-2-214 0 0,0-1-44 0 0,-1 1-41 0 0,0-1-40 0 0,1 1-38 0 0,-1-1-36 0 0,-2 1-367 0 0,1 0-120 0 0,0 0-104 0 0,1-1-88 0 0,0 0-73 0 0,-2 0-1111 0 0,-2-3-1211 0 0</inkml:trace>
  <inkml:trace contextRef="#ctx0" brushRef="#br0" timeOffset="1022.98">1048 19 7848 0 0,'-18'-9'232'0'0,"14"8"52"0"0,6 0 92 0 0,1-1-343 0 0,0 1 105 0 0,1 0 109 0 0,8-1 658 0 0,-6 2-568 0 0,-1-1-138 0 0,-2 1-150 0 0,-1 0-41 0 0,1 0-41 0 0,-1 0-41 0 0,0 0-46 0 0,1 0-49 0 0,-1 0-54 0 0,0 0-57 0 0,1 0-62 0 0,-1 0-66 0 0,1 0-162 0 0,0 0-105 0 0,2 0-615 0 0,5 0-742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9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1 7312 0 0,'-13'-1'270'0'0,"11"4"-147"0"0,0 0-38 0 0,-1 2-58 0 0,-2 1-76 0 0,2-2 77 0 0,0 0 38 0 0,-4 4 160 0 0,1-1 53 0 0,-8 11 474 0 0,8-10-460 0 0,0-1-66 0 0,1 1 57 0 0,0 1-51 0 0,0 0-45 0 0,1 1-36 0 0,-2 2 1 0 0,-3 5 27 0 0,-4 4 64 0 0,3 1-78 0 0,6-9-84 0 0,0 0-1 0 0,0 0 1 0 0,2 1-1 0 0,-2 8-81 0 0,1 12 196 0 0,2-31-168 0 0,1 0 0 0 0,0 0-1 0 0,0 0 1 0 0,1-1 0 0 0,-1 1-1 0 0,1 0 1 0 0,-1 0-1 0 0,1-1 1 0 0,0 1 0 0 0,0-1-1 0 0,0 1 1 0 0,0 0 0 0 0,0-1-1 0 0,1 0 1 0 0,-1 1 0 0 0,2 1-28 0 0,0-1 46 0 0,0 1 1 0 0,1-1 0 0 0,-1 0 0 0 0,1 0 0 0 0,0-1 0 0 0,-1 1-1 0 0,1-1 1 0 0,0 0 0 0 0,4 2-47 0 0,1 0 90 0 0,1-1-1 0 0,-1 0 1 0 0,0-1 0 0 0,6 1-90 0 0,-3-1 127 0 0,0 0 1 0 0,11-1-128 0 0,-18-1-129 0 0,-1 0 57 0 0,0 0 47 0 0,1-1 40 0 0,3 1 100 0 0,10-2 296 0 0,-13 1-331 0 0,1 1-61 0 0,-3-1-45 0 0,0 0-34 0 0,0 1-37 0 0,0-1-44 0 0,1 0-61 0 0,-1 0-61 0 0,1 0-65 0 0,-1 0-71 0 0,1 0-76 0 0,0 0-83 0 0,-1 0-88 0 0,1 0-93 0 0,3-1-882 0 0,3-3-926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9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1 163 7080 0 0,'20'2'62'0'0,"5"0"24"0"0,-15-1-13 0 0,2-1 43 0 0,12-3 152 0 0,-17 2-175 0 0,2 0-55 0 0,7 0-38 0 0,-8-2 19 0 0,-5 1 52 0 0,-3 2-71 0 0,2-1 202 0 0,0 0-37 0 0,2-1 70 0 0,0 2-80 0 0,1-1-58 0 0,-1 1-12 0 0,-1 0 39 0 0,20-6 542 0 0,1-1-78 0 0,-2-2-77 0 0,1 0-74 0 0,-1-2-70 0 0,-1-2-69 0 0,-1-1-66 0 0,-1-1-63 0 0,-11 4-142 0 0,-5-1 49 0 0,-3 10-60 0 0,0 0-1 0 0,0 1 1 0 0,0-1-1 0 0,-1 0 1 0 0,1 1-1 0 0,-1-1 1 0 0,1 1-1 0 0,-1-1 1 0 0,1 1-1 0 0,-1-1 1 0 0,0 1-1 0 0,0-1 0 0 0,0 1 1 0 0,0 0-1 0 0,0-1 1 0 0,0 1-1 0 0,0 0 1 0 0,0 0-1 0 0,-1 0 1 0 0,1 0-1 0 0,0 0 1 0 0,-2-1-16 0 0,3 2 1 0 0,-16-9 183 0 0,15 9-170 0 0,-1-1-1 0 0,0 1 1 0 0,0-1-1 0 0,1 1 1 0 0,-1-1 0 0 0,0 1-1 0 0,0 0 1 0 0,0 0-1 0 0,1 0 1 0 0,-1 0-1 0 0,0 0 1 0 0,0 1-1 0 0,0-1-13 0 0,-17 6 233 0 0,11-3-120 0 0,0 1 0 0 0,1 0 0 0 0,0 1 0 0 0,-7 4-113 0 0,2 2 202 0 0,4-4 1 0 0,0 1 1 0 0,0 1-1 0 0,1-1 0 0 0,-6 9-203 0 0,9-10 115 0 0,0 1-1 0 0,0-1 0 0 0,0 1 1 0 0,0 1-115 0 0,-4 12 229 0 0,-5 14 173 0 0,9-10-201 0 0,6-2-9 0 0,4-2-40 0 0,-4-16-117 0 0,0 0 1 0 0,1 0-1 0 0,-1 0 0 0 0,1 0 0 0 0,0 0 1 0 0,3 2-36 0 0,-1-1 24 0 0,1 0 1 0 0,0-1 0 0 0,0 0-1 0 0,0 0 1 0 0,0 0 0 0 0,1-1-1 0 0,0 0 1 0 0,0 0-1 0 0,0-1 1 0 0,2 1-25 0 0,0 0-152 0 0,0-1 102 0 0,0 0 68 0 0,14 3 95 0 0,-16-4-106 0 0,0-1-34 0 0,2 1-66 0 0,-1 0-85 0 0,0-1-49 0 0,-1 0-85 0 0,0-1-95 0 0,0 1-109 0 0,0-1-118 0 0,-4 0 268 0 0,0 0-34 0 0,1 1-35 0 0,-1-1-37 0 0,0-1-39 0 0,0 1-40 0 0,11-1-1401 0 0,6 0-1105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0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41 9760 0 0,'0'-5'63'0'0,"-1"0"35"0"0,-3-5 303 0 0,-1 6-163 0 0,0 2-114 0 0,1 0-57 0 0,-1 1-42 0 0,0-2 9 0 0,-1 1 60 0 0,1 0 50 0 0,0 0 36 0 0,3 1-122 0 0,1 1 0 0 0,0-1 0 0 0,0 1 0 0 0,-1 0 0 0 0,1 0 0 0 0,0 0 0 0 0,-1-1 0 0 0,1 1 0 0 0,0 1 0 0 0,0-1 0 0 0,-1 0 0 0 0,0 0-58 0 0,-6 4 272 0 0,3-1 141 0 0,0 0-59 0 0,0 1-56 0 0,0 0-51 0 0,1 0-47 0 0,0 0-42 0 0,-4 4 52 0 0,-1 3-103 0 0,3-1-97 0 0,-7 14-42 0 0,10-16 61 0 0,0 0 42 0 0,-14 39 11 0 0,4 2 42 0 0,10-36-73 0 0,1 1 1 0 0,0-1-1 0 0,1 0 1 0 0,0 1-1 0 0,1-1 1 0 0,1 7-52 0 0,0-16 19 0 0,-1 0 1 0 0,1-1-1 0 0,0 1 1 0 0,0 0-1 0 0,0-1 0 0 0,2 3-19 0 0,12 18 81 0 0,-7-16-56 0 0,0 0 1 0 0,0-1 0 0 0,0 0 0 0 0,4 2-26 0 0,-9-7 3 0 0,0 0 0 0 0,0 0 0 0 0,0-1 0 0 0,0 1 1 0 0,0-1-1 0 0,0 0 0 0 0,0 0 0 0 0,0 0 0 0 0,1 0 1 0 0,-1-1-1 0 0,0 1 0 0 0,1-1-3 0 0,16 0-29 0 0,-3-2-52 0 0,-1-1-71 0 0,1-1-90 0 0,-1 0-110 0 0,-9 2 120 0 0,1 0-37 0 0,24-6-464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1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0 11664 0 0,'0'0'264'0'0,"0"0"34"0"0,0 0 21 0 0,0 0-98 0 0,-1 0-107 0 0,1 0-75 0 0,-4 2-64 0 0,1 0 56 0 0,-5 3-83 0 0,1 0 77 0 0,-1 0 71 0 0,0 1 67 0 0,0 0 63 0 0,0 0 57 0 0,0-1 52 0 0,0 1 49 0 0,1 0-119 0 0,1-1-45 0 0,-7 8 112 0 0,4-1-122 0 0,7-9-168 0 0,0 0 0 0 0,0 0-1 0 0,1 0 1 0 0,-1 0 0 0 0,1 1-1 0 0,0-1 1 0 0,0 0 0 0 0,1 1 0 0 0,-1 2-42 0 0,-1 6 81 0 0,-1 20 45 0 0,3-29-123 0 0,1 1 0 0 0,-1-1 0 0 0,1 1 0 0 0,0-1 0 0 0,-1 1-1 0 0,2-1 1 0 0,-1 0 0 0 0,1 3-3 0 0,10 20 41 0 0,6 13 48 0 0,5 5-89 0 0,-17-35 3 0 0,-1 0 39 0 0,0 1 36 0 0,0-1 33 0 0,4 9 198 0 0,-1 0 97 0 0,-8-16-184 0 0,0-2 2 0 0,-1 3 22 0 0,-1 1-90 0 0,-2 0-68 0 0,-7 5 43 0 0,8-7-40 0 0,0 0-56 0 0,0-1 0 0 0,1 0 0 0 0,-1 0 0 0 0,0 0 0 0 0,0 0 0 0 0,-1 0 0 0 0,1 0 0 0 0,0-1 0 0 0,0 0 0 0 0,0 1 0 0 0,0-1 0 0 0,-2 0-35 0 0,-5-1 46 0 0,0-1-43 0 0,2 0-43 0 0,0 0-45 0 0,0-1-53 0 0,1-1-61 0 0,0 0-66 0 0,1 0-76 0 0,1-1-81 0 0,0 0-89 0 0,4 3 338 0 0,0 1 29 0 0,0 0-9 0 0,1 0-39 0 0,-1 0-5 0 0,1 0-40 0 0,-1 0-46 0 0,1 1-51 0 0,-1-1-55 0 0,1 0-51 0 0,0 0-46 0 0,-1 0-40 0 0,1-1-150 0 0,-1 1-39 0 0,0 0-181 0 0,0-2-490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1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8 7368 0 0,'0'0'165'0'0,"2"-1"22"0"0,-2 1-81 0 0,1-1-59 0 0,0 1-77 0 0,0-1-104 0 0,-1 0 109 0 0,2 1 58 0 0,-1 0 96 0 0,1-1 74 0 0,1 1 107 0 0,-2 0-110 0 0,1 0 34 0 0,0 0 36 0 0,0 0 37 0 0,-4 0 45 0 0,0 0-43 0 0,0 0-40 0 0,0 0-37 0 0,-1-1 132 0 0,0 1-113 0 0,0-1-98 0 0,-1 1-60 0 0,-6 0 26 0 0,5 1-33 0 0,2-1 9 0 0,0 1 46 0 0,-4 2 47 0 0,1 0-1 0 0,0 0 0 0 0,1 1 1 0 0,-1 0-1 0 0,-4 4-187 0 0,-15 12 550 0 0,25-20-535 0 0,-10 10 199 0 0,3 0-34 0 0,5-7-136 0 0,0-1 0 0 0,1 1 0 0 0,0 0 0 0 0,0 0 0 0 0,0 0 0 0 0,-1 2-44 0 0,2-2 24 0 0,-1 1 1 0 0,1-1 0 0 0,-1 0-1 0 0,1 0 1 0 0,0 0-1 0 0,1 3-24 0 0,6 19 45 0 0,3-3 10 0 0,13 19-55 0 0,-7-13 50 0 0,-1 1 76 0 0,-7-10 21 0 0,-2 2 66 0 0,2 0 179 0 0,-6-18-286 0 0,-1 1 1 0 0,1-1-1 0 0,-1 1 1 0 0,0 0-1 0 0,0-1 0 0 0,0 3-106 0 0,-1-5 30 0 0,0 0 0 0 0,0 1 0 0 0,-1-1-1 0 0,1 0 1 0 0,0 0 0 0 0,0 0 0 0 0,0 1 0 0 0,-1-1-1 0 0,1 0 1 0 0,-1 0 0 0 0,1 0 0 0 0,-1 0-1 0 0,1 0 1 0 0,-1 0 0 0 0,0 0 0 0 0,1 0-1 0 0,-1 0 1 0 0,0 0 0 0 0,0 0 0 0 0,0 0-1 0 0,0 0 1 0 0,0-1-30 0 0,-2 3 207 0 0,1 0-62 0 0,1-1-49 0 0,-1 0-36 0 0,-3 5 29 0 0,1-5-22 0 0,-38 13 381 0 0,15-9-254 0 0,9-4-140 0 0,0-2-65 0 0,0-2-75 0 0,0-3-88 0 0,14 4 223 0 0,2 0-90 0 0,-1-1-78 0 0,0 1-70 0 0,0-2-113 0 0,1 1-68 0 0,-2-1-138 0 0,0-2-321 0 0,0-3-381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1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252 316 5960 0 0,'7'-2'52'0'0,"-4"2"187"0"0,-7 3 2 0 0,-2-2-187 0 0,-6 2-190 0 0,-1 0 122 0 0,1 0 108 0 0,-1 2 94 0 0,-2 0 144 0 0,0 2 92 0 0,-3 1 174 0 0,-8 4 395 0 0,5-2-129 0 0,14-6-628 0 0,1 0 1 0 0,-1 0-1 0 0,1 1 0 0 0,-1-1 0 0 0,-2 5-236 0 0,-7 5 476 0 0,-4 5 56 0 0,17-17-449 0 0,0 1 0 0 0,1-1-1 0 0,0 1 1 0 0,-1 0-1 0 0,1-1 1 0 0,0 1 0 0 0,0 0-1 0 0,1 0 1 0 0,-2 3-83 0 0,2-3 76 0 0,0 0 0 0 0,0 0-1 0 0,0 0 1 0 0,1 0 0 0 0,-1 0 0 0 0,1 3-76 0 0,1 8 248 0 0,3 0-37 0 0,5-2-48 0 0,4-3-56 0 0,-7-5-69 0 0,0-1 1 0 0,0 0-1 0 0,0-1 0 0 0,1 1 0 0 0,0-1 0 0 0,-1 0 1 0 0,1-1-1 0 0,0 0 0 0 0,-1 0 0 0 0,1 0 0 0 0,0-1 1 0 0,0 0-1 0 0,0-1 0 0 0,0 1 0 0 0,0-1 0 0 0,-1 0 1 0 0,7-3-39 0 0,21-5 204 0 0,20-11-204 0 0,-20 4 57 0 0,-19 5 12 0 0,1-5 43 0 0,-4-3-96 0 0,-12 17-28 0 0,1 0 1 0 0,0 0 0 0 0,-1 0 0 0 0,1 0 0 0 0,-1 0 0 0 0,0 0 0 0 0,1-1 0 0 0,-1 0 11 0 0,0 1-19 0 0,-1 0 1 0 0,1 0 0 0 0,0 0-1 0 0,-1 1 1 0 0,1-1-1 0 0,-1 0 1 0 0,1 1-1 0 0,-1-1 1 0 0,0 1 0 0 0,0-1-1 0 0,0 0 19 0 0,-2-3-29 0 0,1 1-37 0 0,-2-4-152 0 0,-6-10-400 0 0,4 11 380 0 0,3 3 84 0 0,1 2 15 0 0,0-1-27 0 0,0 1-56 0 0,0 0-72 0 0,1 0-84 0 0,0 1 62 0 0,0 0-43 0 0,0 0-37 0 0,0-1-34 0 0,-1 0-708 0 0,-1-2-731 0 0</inkml:trace>
  <inkml:trace contextRef="#ctx0" brushRef="#br0" timeOffset="362.69">910 16 7688 0 0,'2'-4'64'0'0,"-3"1"41"0"0,-7-1 162 0 0,0 1-80 0 0,3 2-90 0 0,2 1-45 0 0,1 0-32 0 0,-10 0 47 0 0,0-1 121 0 0,-1 2 95 0 0,-3-1 143 0 0,-6 3 296 0 0,1 4-37 0 0,8 0-324 0 0,4 0-159 0 0,1 3-116 0 0,1-1-4 0 0,-7 1 0 0 0,-1 4 15 0 0,9-9-15 0 0,1 1-1 0 0,1 0 1 0 0,-1 1-1 0 0,1-1 1 0 0,0 1-1 0 0,1 0 1 0 0,-1 0 0 0 0,-1 6-82 0 0,-3 22 371 0 0,5 4 37 0 0,2-7-85 0 0,0-18-133 0 0,1 0 1 0 0,0-1 0 0 0,2 12-191 0 0,4 14 381 0 0,5 27 264 0 0,-2-22-183 0 0,-5-18-241 0 0,0 13-18 0 0,-5-30-167 0 0,-5 13 238 0 0,3-16-238 0 0,1-2-68 0 0,1-3-68 0 0,1-1 66 0 0,0 0-20 0 0,0 0-27 0 0,0 0-44 0 0,0 0-21 0 0,0 0-43 0 0,0 0-52 0 0,0 0-57 0 0,0 0-61 0 0,0 0-57 0 0,0 0-51 0 0,0 0-44 0 0,0 0-152 0 0,0 0-45 0 0,0 0-182 0 0,0 0-494 0 0</inkml:trace>
  <inkml:trace contextRef="#ctx0" brushRef="#br0" timeOffset="548.48">427 274 7976 0 0,'-10'-5'170'0'0,"25"5"37"0"0,-2 0-34 0 0,1 1-63 0 0,3-1-43 0 0,10 1-53 0 0,22 0-25 0 0,-32 0 61 0 0,-1 0 55 0 0,-2 0 38 0 0,0 0 59 0 0,-1 0 71 0 0,0 0 80 0 0,0 0-6 0 0,0 0-45 0 0,-1-1-44 0 0,0 0-38 0 0,7 1 48 0 0,1-1-66 0 0,-15 1-303 0 0,0-1 58 0 0,0 0 47 0 0,0 0 42 0 0,5 0 132 0 0,14 0 395 0 0,-16-1-441 0 0,-1 1-59 0 0,-2-1-66 0 0,-1 1-33 0 0,0 0-38 0 0,1-1-42 0 0,-1 1-59 0 0,1-1-60 0 0,0 1-64 0 0,-1-1-72 0 0,1 1-75 0 0,0-1-83 0 0,-1 1-87 0 0,1-1-93 0 0,2 0-770 0 0,3 1-840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0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8264 0 0,'0'0'182'0'0,"0"0"29"0"0,3 9 180 0 0,-2-6-339 0 0,-1-1-32 0 0,1 10 10 0 0,0 0 63 0 0,1 1 69 0 0,-1-1 73 0 0,2 21 771 0 0,1-16-554 0 0,0 0-40 0 0,1 5 68 0 0,-1 0-94 0 0,0 3 54 0 0,0 0-56 0 0,5 12 111 0 0,-1 0-66 0 0,1-2-57 0 0,7 24 212 0 0,0 0-40 0 0,-14-54-487 0 0,4 20 140 0 0,5 12-51 0 0,5-3-30 0 0,0-13 24 0 0,-9-15-68 0 0,-5-5-57 0 0,-2-1-86 0 0,0 0-109 0 0,1 1-234 0 0,6 4-414 0 0,5-3-46 0 0</inkml:trace>
  <inkml:trace contextRef="#ctx0" brushRef="#br0" timeOffset="445.07">500 193 10856 0 0,'0'0'171'0'0,"1"0"-65"0"0,1 0-42 0 0,0 1-33 0 0,0 0-3 0 0,-1-1 23 0 0,-1 1 78 0 0,-1-1 104 0 0,-4 1-47 0 0,0 1-68 0 0,-1 3-47 0 0,-5 4-52 0 0,1 2-27 0 0,4-3 33 0 0,1-2 36 0 0,0 0 52 0 0,2-2 43 0 0,-8 10 227 0 0,1 0-45 0 0,0 0-45 0 0,1 0-44 0 0,1 0-44 0 0,1 2-45 0 0,0 0-45 0 0,2 1-44 0 0,1 5 158 0 0,1 0 0 0 0,0 4-229 0 0,1-5 142 0 0,3-1 8 0 0,11 6 27 0 0,-1-2 24 0 0,-10-21-181 0 0,-1-1 1 0 0,1 0-1 0 0,0 0 1 0 0,0 0-1 0 0,0 0 1 0 0,0 0-1 0 0,1 0 0 0 0,-1 0 1 0 0,0-1-1 0 0,1 1 1 0 0,-1 0-1 0 0,1-1 1 0 0,0 1-1 0 0,0-1 1 0 0,-1 0-1 0 0,1 1 1 0 0,0-1-1 0 0,0 0 1 0 0,0 0-1 0 0,0 0 1 0 0,0-1-1 0 0,0 1 1 0 0,2 0-21 0 0,-1 0 28 0 0,1-1-1 0 0,-1 1 1 0 0,0-1 0 0 0,1 0 0 0 0,-1 0 0 0 0,0 0-1 0 0,1 0 1 0 0,-1-1 0 0 0,0 1 0 0 0,0-1-1 0 0,1 0 1 0 0,-1 0 0 0 0,0 0 0 0 0,0 0 0 0 0,1-2-28 0 0,23-13 174 0 0,-2-3-38 0 0,-3-2-38 0 0,-4-3-36 0 0,-2-2-35 0 0,-4-2-33 0 0,-9 18-21 0 0,1-1 0 0 0,-2 0 0 0 0,0 0 0 0 0,1-7 27 0 0,-2-6-72 0 0,0 1-41 0 0,0-11-109 0 0,4 1-58 0 0,-5 30 41 0 0,0 1 47 0 0,0 1 44 0 0,0 1 37 0 0,-1 1-17 0 0,0 2 91 0 0,-3 10 75 0 0,4-9-117 0 0,1 31-64 0 0,3 0 54 0 0,6 8 36 0 0,-6-29 47 0 0,0 0-1 0 0,2 0 1 0 0,1 3 6 0 0,-3-9 4 0 0,0-1 1 0 0,1 0-1 0 0,4 5-4 0 0,9 10 100 0 0,-8-10 9 0 0,-1-2-107 0 0,-4-7 25 0 0,0 1 0 0 0,0-1 0 0 0,-1 0 1 0 0,2 0-1 0 0,0 0-27 0 0,5 2-25 0 0,0-2-75 0 0,-4-1 2 0 0,-1 0-35 0 0,0-1-41 0 0,0 0-43 0 0,1-1-50 0 0,-1 0-53 0 0,0 0-57 0 0,-1 0-62 0 0,16-4-675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8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57 162 7512 0 0,'32'4'166'0'0,"-26"-4"-12"0"0,-2 0-60 0 0,-1-1-37 0 0,0-1-29 0 0,1-1 42 0 0,3 1 30 0 0,-1 0-40 0 0,0 1-27 0 0,4 0-33 0 0,5-1-5 0 0,-2-1 63 0 0,2 0 65 0 0,3-3 96 0 0,-16 5-212 0 0,1 0 37 0 0,3-2 135 0 0,0 0 80 0 0,8-7 444 0 0,-10 7-519 0 0,-1 0-40 0 0,1 0-44 0 0,-2-1-101 0 0,0 2 109 0 0,-2 2-18 0 0,0 0-8 0 0,1-2 23 0 0,1-8-64 0 0,-1 8-34 0 0,-1 0-1 0 0,0-1 0 0 0,0 1 0 0 0,0 0 0 0 0,0 0 0 0 0,0-1 0 0 0,0 1 1 0 0,-1 0-1 0 0,1-1 0 0 0,-1 1 0 0 0,0 0 0 0 0,0 0 0 0 0,1 0 1 0 0,-1 0-1 0 0,-1 0 0 0 0,1 0 0 0 0,0 0 0 0 0,0 0 0 0 0,-1 0 1 0 0,1 0-1 0 0,-2-1-6 0 0,1 1 3 0 0,-1 0 0 0 0,0 0 0 0 0,1 0 1 0 0,-1 0-1 0 0,0 0 0 0 0,-3-1-3 0 0,-20-5-22 0 0,23 8 13 0 0,-1 0-1 0 0,1 1 1 0 0,-1-1-1 0 0,1 1 1 0 0,0-1 0 0 0,-1 1-1 0 0,1 0 1 0 0,0 0-1 0 0,-1 1 1 0 0,1-1 9 0 0,-24 7-43 0 0,23-7 47 0 0,1-1 1 0 0,0 1 0 0 0,0 0 0 0 0,-1 0 0 0 0,1 0 0 0 0,0 1-1 0 0,-1 0-4 0 0,-2 1 23 0 0,1 0 0 0 0,0 0 0 0 0,0 1-1 0 0,0 0 1 0 0,1 0 0 0 0,-3 3-23 0 0,0 0 53 0 0,1 1 1 0 0,-1 0-1 0 0,-2 5-53 0 0,-4 11 78 0 0,10-18-35 0 0,1-1 1 0 0,0 0-1 0 0,0 1 1 0 0,1-1-1 0 0,-1 1 0 0 0,1 0 1 0 0,1-1-1 0 0,-1 1 1 0 0,1 0-44 0 0,1 22 235 0 0,5 3 43 0 0,-5-23-201 0 0,1-1 31 0 0,-1 0 1 0 0,1 0-1 0 0,0 0 0 0 0,2 2-108 0 0,4 5 155 0 0,0-5-83 0 0,6 9 26 0 0,-11-14-82 0 0,1-1 1 0 0,-1 1-1 0 0,1-1 1 0 0,0 0-1 0 0,-1 0 1 0 0,2 0 0 0 0,-1-1-1 0 0,0 1 1 0 0,4 1-17 0 0,14 4 4 0 0,2-2 37 0 0,-12-4 15 0 0,1-1 1 0 0,-1 0-1 0 0,1 0 1 0 0,9-2-57 0 0,21-4 110 0 0,-14-1-89 0 0,-6-1-55 0 0,-1-1-57 0 0,-16 5 1 0 0,9-5-64 0 0,-10 4 67 0 0,0 1-54 0 0,0-1-69 0 0,0-1-128 0 0,-2 3 119 0 0,0 0-37 0 0,-1 0-42 0 0,1 0-44 0 0,-1-1-47 0 0,1 1-52 0 0,-1 0-98 0 0,1 0-68 0 0,3-4-908 0 0,2-2-856 0 0,-8 8 2307 0 0</inkml:trace>
  <inkml:trace contextRef="#ctx0" brushRef="#br0" timeOffset="388.22">457 1 8696 0 0,'8'8'57'0'0,"0"1"55"0"0,-4-4-8 0 0,0-1 0 0 0,0 1 0 0 0,-1 0 0 0 0,0 0 0 0 0,2 5-104 0 0,0 5 173 0 0,-3-5-144 0 0,3 13-6 0 0,-4-18-25 0 0,1 1 0 0 0,0-1 0 0 0,0 0 0 0 0,0 0 0 0 0,1 2 2 0 0,1 0 18 0 0,0 0 36 0 0,4 8 142 0 0,-1-3 43 0 0,-1 1 51 0 0,13 28 797 0 0,-12-22-661 0 0,-1-1-87 0 0,-4-8-221 0 0,1-1-43 0 0,4 14 422 0 0,0 3 96 0 0,-8-8-104 0 0,1-16-539 0 0,0-1 39 0 0,-1 2 92 0 0,1 1 114 0 0,0-1 87 0 0,0 0 15 0 0,0 5 628 0 0,0-6-555 0 0,-1 0-51 0 0,0-3-100 0 0,0 1-158 0 0,0-1-38 0 0,0-1-42 0 0,0 0-47 0 0,-1-3 184 0 0,1 0-40 0 0,2-12 32 0 0,-1 6-40 0 0,1-2 18 0 0,0-1-1 0 0,2-11-87 0 0,9-27 77 0 0,7 2-117 0 0,-8 26-28 0 0,1 1-36 0 0,-6 12 25 0 0,2 0 0 0 0,-1 0 0 0 0,1 1 0 0 0,1 0 0 0 0,0 1 0 0 0,0-1 0 0 0,1 2 0 0 0,0-1-1 0 0,10-5 81 0 0,-18 12-10 0 0,0 1 1 0 0,0 0 0 0 0,0 0 0 0 0,0 1 0 0 0,0-1-1 0 0,0 0 1 0 0,0 1 0 0 0,0-1 0 0 0,0 1 0 0 0,1-1 0 0 0,-1 1-1 0 0,0 0 1 0 0,0 0 0 0 0,0 0 0 0 0,1 1 0 0 0,-1-1 0 0 0,0 0-1 0 0,1 1 9 0 0,1 0-11 0 0,0 1-1 0 0,0-1 1 0 0,-1 1-1 0 0,1 0 1 0 0,0 0-1 0 0,-1 0 1 0 0,0 1-1 0 0,1-1 1 0 0,1 3 11 0 0,2 1-14 0 0,-1 1 0 0 0,0 0 0 0 0,0 0 0 0 0,1 3 14 0 0,14 26-5 0 0,-11-15 5 0 0,6 17 0 0 0,-7-13 25 0 0,1 2 43 0 0,12 24 159 0 0,-21-49-271 0 0,1 0 36 0 0,2 4 106 0 0,0-1-20 0 0,-1-1-64 0 0,-1-1-45 0 0,-1 0-53 0 0,0-1-35 0 0,0 0-54 0 0,0 0-60 0 0,-1 0-68 0 0,0-2 59 0 0,0 0-39 0 0,0 1-386 0 0,0-1 89 0 0,0 0-54 0 0,2 1-747 0 0,0 0-341 0 0,0 2-67 0 0,1-1 236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6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1 196 7200 0 0,'0'0'165'0'0,"0"0"22"0"0,0 0 6 0 0,1 0-28 0 0,6 3 117 0 0,-1-1 0 0 0,1 0 0 0 0,-1-1 0 0 0,1 1 0 0 0,0-1 0 0 0,0 0 0 0 0,4-1-282 0 0,7-1 623 0 0,-1-2-45 0 0,4-3 54 0 0,-11 3-364 0 0,-1-2-37 0 0,1 1-41 0 0,0-1-45 0 0,0 0-50 0 0,0 0-54 0 0,-7 3-40 0 0,13-8 202 0 0,15-18 389 0 0,-25 23-499 0 0,10-7 13 0 0,3 2-33 0 0,11-7-28 0 0,1-3-45 0 0,-23 13 2 0 0,-11 3-1 0 0,2 4-1 0 0,1 0-1 0 0,0 0 0 0 0,-1 0 0 0 0,1-1 1 0 0,0 1-1 0 0,0 0 0 0 0,-1 0 1 0 0,1 0-1 0 0,0-1 0 0 0,0 1 1 0 0,0 0-1 0 0,-1-1 0 0 0,1 1 0 0 0,0 0 1 0 0,0-1-1 0 0,0 1 0 0 0,0 0 1 0 0,-1-1-1 0 0,1 1 0 0 0,0 0 0 0 0,0-1 1 0 0,0 1-1 0 0,0 0 0 0 0,0-1 1 0 0,0 1-1 0 0,0 0 0 0 0,0-1 1 0 0,0 1 0 0 0,1-2-12 0 0,-1 1 6 0 0,0 0 0 0 0,1 0 0 0 0,-1-1 0 0 0,0 1 0 0 0,0 0-1 0 0,1 0 1 0 0,-1-1 0 0 0,0 1 0 0 0,0 0 0 0 0,0 0 0 0 0,-1-1 0 0 0,1 1 0 0 0,0 0 0 0 0,0 0-1 0 0,-1-1 1 0 0,1 1 0 0 0,-1 0 0 0 0,1 0 0 0 0,-1 0 0 0 0,1 0 0 0 0,-1 0 0 0 0,0 0 0 0 0,1 0 0 0 0,-1 0-1 0 0,0 0 1 0 0,0 0 0 0 0,0 0 0 0 0,0 0 0 0 0,0 0 0 0 0,-1 0 6 0 0,1 0-19 0 0,-1 0-1 0 0,0 0 1 0 0,-1 0 0 0 0,1 0-1 0 0,0 0 1 0 0,0 0 0 0 0,0 0 0 0 0,-2 1 19 0 0,0-1-18 0 0,0 0 1 0 0,-1 1 0 0 0,1 0 0 0 0,-1 0 0 0 0,1 0 0 0 0,-1 1 0 0 0,0 0 17 0 0,-1 0-17 0 0,0 0 0 0 0,0 1 0 0 0,0 0 0 0 0,0 0 0 0 0,0 1 17 0 0,-14 8-92 0 0,10-3 58 0 0,0 0-1 0 0,0 1 1 0 0,1 0-1 0 0,0 1 1 0 0,-6 8 34 0 0,10-10-5 0 0,0 0 0 0 0,0 0 1 0 0,-1 5 4 0 0,-6 11 0 0 0,7-14 0 0 0,0 0 0 0 0,0 1 0 0 0,1 0 0 0 0,1-1 0 0 0,0 1 0 0 0,-1 4 0 0 0,1 3 19 0 0,1-7-7 0 0,0 1 0 0 0,1 0 0 0 0,0 4-12 0 0,1-13 5 0 0,0 1-1 0 0,0 0 1 0 0,0-1 0 0 0,1 1 0 0 0,0-1-1 0 0,0 0 1 0 0,0 1 0 0 0,0-1 0 0 0,0 0 0 0 0,1 1-1 0 0,-1-1 1 0 0,1 0 0 0 0,1 1-5 0 0,-1-1 5 0 0,1 0-1 0 0,-1 0 1 0 0,1 0-1 0 0,0 0 1 0 0,-1-1-1 0 0,1 1 1 0 0,1-1 0 0 0,-1 0-1 0 0,0 0-4 0 0,2 0 14 0 0,-1 0-1 0 0,0 0 1 0 0,1 0-1 0 0,0-1 1 0 0,-1 0-1 0 0,1 0 1 0 0,0 0-1 0 0,-1 0 1 0 0,1-1-1 0 0,3 0-13 0 0,3 0 24 0 0,1-1 0 0 0,-1 0 0 0 0,1-1 0 0 0,0 0-24 0 0,25-7-29 0 0,-16 4-45 0 0,-11 2-28 0 0,11-3 26 0 0,-15 4 9 0 0,0 0-60 0 0,-2 1-12 0 0,1-1-50 0 0,-1 1-58 0 0,1-1-66 0 0,-2 1 21 0 0,0 0-45 0 0,0 0-40 0 0,0 0-34 0 0,1 0-120 0 0,0-1-35 0 0,7-2-1250 0 0</inkml:trace>
  <inkml:trace contextRef="#ctx0" brushRef="#br0" timeOffset="414.37">845 80 6768 0 0,'0'0'149'0'0,"-2"-1"23"0"0,-4-4-50 0 0,-1 0-38 0 0,-18-7 97 0 0,13 9-57 0 0,5 1-12 0 0,0 2 39 0 0,1 0 47 0 0,-1 1 55 0 0,0 1 65 0 0,1 0 73 0 0,0 2 80 0 0,0 1 89 0 0,-2 0-349 0 0,2 0-47 0 0,3-4-114 0 0,1 1 0 0 0,0-1 0 0 0,0 1-1 0 0,0 0 1 0 0,0-1 0 0 0,1 1 0 0 0,-1 0 0 0 0,0 1-50 0 0,-4 8 212 0 0,0 0-6 0 0,-4 3 61 0 0,-6 9 126 0 0,6-2-141 0 0,-7 10 84 0 0,-3 8 99 0 0,8-11-76 0 0,1-12-137 0 0,1-2 18 0 0,9-13-225 0 0,1-1 1 0 0,0 1-1 0 0,0 0 0 0 0,-1-1 0 0 0,1 1 1 0 0,0 0-1 0 0,0 0 0 0 0,0 0 0 0 0,0-1 1 0 0,0 1-1 0 0,0 0 0 0 0,0 0 0 0 0,0-1 0 0 0,0 1 1 0 0,0 0-1 0 0,0 0 0 0 0,1 0 0 0 0,-1-1 1 0 0,0 1-16 0 0,1 1 172 0 0,-1-2-51 0 0,2 1-22 0 0,4 4-55 0 0,1-1 40 0 0,-6-3-61 0 0,0-1 0 0 0,0 1 0 0 0,1-1 0 0 0,-1 1 0 0 0,0-1 0 0 0,1 0-1 0 0,-1 0 1 0 0,0 1 0 0 0,1-1 0 0 0,-1 0 0 0 0,0 0 0 0 0,1 0 0 0 0,-1-1 0 0 0,0 1 0 0 0,1 0 0 0 0,0-1-23 0 0,11-4 109 0 0,-9 3-78 0 0,1-1 1 0 0,-1 0-1 0 0,0 0 1 0 0,0 0-1 0 0,-1 0 1 0 0,1-1-32 0 0,21-24 118 0 0,-7 8-72 0 0,-15 17-41 0 0,-1 0 1 0 0,1 0-1 0 0,-1 0 0 0 0,0 0 1 0 0,0-1-1 0 0,0 1 0 0 0,0-1 1 0 0,-1 0-1 0 0,1 1 0 0 0,-1-1 1 0 0,0 0-1 0 0,0 0 0 0 0,0 0 1 0 0,-1-3-6 0 0,2 2 0 0 0,-1 0 0 0 0,1 0 0 0 0,0 0 0 0 0,0 0 0 0 0,1 1 0 0 0,-1-1 0 0 0,1 1 0 0 0,2-3 0 0 0,13-25 0 0 0,-13 20 28 0 0,5-4 86 0 0,-9 15-105 0 0,0 0 1 0 0,0 0 0 0 0,0 0-1 0 0,0 0 1 0 0,0 0 0 0 0,1 0-1 0 0,-1 0 1 0 0,0 0 0 0 0,0 0 0 0 0,1 1-1 0 0,-1-1 1 0 0,0 0 0 0 0,1 1-1 0 0,-1 0 1 0 0,1-1 0 0 0,-1 1-1 0 0,1 0 1 0 0,-1-1 0 0 0,1 1 0 0 0,-1 0-10 0 0,8 2 16 0 0,-5 3-104 0 0,-3 11-209 0 0,-2-10 204 0 0,1 0 45 0 0,4 17-27 0 0,-2-17 62 0 0,-1 0 1 0 0,0 0 0 0 0,0 1-1 0 0,0-1 1 0 0,-1 0-1 0 0,0 1 1 0 0,-1-1 0 0 0,0 2 12 0 0,0-2-13 0 0,1 1 0 0 0,-1 0 1 0 0,1-1-1 0 0,0 1 1 0 0,0 0-1 0 0,1-1 0 0 0,0 1 1 0 0,0 0-1 0 0,1 2 13 0 0,-1-4-2 0 0,0-1 0 0 0,-1 1 0 0 0,1-1 0 0 0,-1 0 0 0 0,0 1 0 0 0,-1 1 2 0 0,1-3 1 0 0,-1 0 0 0 0,1 0 0 0 0,0 0 0 0 0,0 0-1 0 0,1 0 1 0 0,-1 0 0 0 0,1-1 0 0 0,-1 1 0 0 0,1 0 0 0 0,0 0 0 0 0,0 0-1 0 0,0-1 1 0 0,0 1 0 0 0,2 2-1 0 0,7 8 37 0 0,-9-12-36 0 0,1 1 0 0 0,0 0 0 0 0,-1-1 0 0 0,0 1 0 0 0,1 0 1 0 0,-1 0-1 0 0,0 0 0 0 0,0 0 0 0 0,0 0 0 0 0,0 0 0 0 0,0 0 0 0 0,-1 1 0 0 0,1-1 0 0 0,-1 0 1 0 0,1 1-2 0 0,-2 6-8 0 0,1-8 9 0 0,0 0 0 0 0,0 0 0 0 0,0-1 0 0 0,0 1 0 0 0,0 0 0 0 0,0 0 0 0 0,0 0 1 0 0,0 0-1 0 0,0-1 0 0 0,1 1 0 0 0,-1 0 0 0 0,0 0 0 0 0,1 0 0 0 0,-1 0 0 0 0,0-1-1 0 0,7 10-23 0 0,6 5-52 0 0,-1-6-512 0 0,-10-8 422 0 0,1 0-36 0 0,0 1-77 0 0,-1-1-71 0 0,1 0-85 0 0,-1-1-98 0 0,-1 0 208 0 0,-1 0-42 0 0,1 1-474 0 0,-1-1-312 0 0,0 0-738 0 0</inkml:trace>
  <inkml:trace contextRef="#ctx0" brushRef="#br0" timeOffset="735.82">1132 3 6568 0 0,'1'0'10'0'0,"0"0"0"0"0,0 0 0 0 0,-1 0 0 0 0,1 0 0 0 0,0 0 0 0 0,0 0 0 0 0,0 1 0 0 0,-1-1 0 0 0,1 0 0 0 0,0 0 0 0 0,0 1 0 0 0,0-1 0 0 0,-1 0 0 0 0,1 1 0 0 0,0-1 0 0 0,-1 0 0 0 0,1 1 0 0 0,0-1 0 0 0,-1 1 0 0 0,1 0 0 0 0,-1-1 0 0 0,1 1 0 0 0,-1-1 0 0 0,1 1 0 0 0,0 0-10 0 0,1 10 127 0 0,-1-2-96 0 0,0-4-15 0 0,1 0 34 0 0,1 0 34 0 0,0-1 37 0 0,0 0 41 0 0,-1 0 42 0 0,3 15 481 0 0,-4 0-81 0 0,1 9 206 0 0,14 20 291 0 0,-4-17-414 0 0,-6-10-283 0 0,4 7 57 0 0,-3-13-129 0 0,1 0 0 0 0,1 0 0 0 0,1 0-332 0 0,3 4 341 0 0,-10-15-241 0 0,1 1-1 0 0,0-1 0 0 0,0 0 1 0 0,0 0-1 0 0,0 0 0 0 0,1 0 1 0 0,0-1-1 0 0,1 1-99 0 0,9 5 321 0 0,0-3 69 0 0,-7-4-45 0 0,1-1-96 0 0,-4-2-136 0 0,-1 1-1 0 0,1-1 0 0 0,0 0 0 0 0,-1 0 1 0 0,3-1-113 0 0,-2 0 148 0 0,0 0 35 0 0,12-7 372 0 0,-2-3-82 0 0,-2-2-79 0 0,-2-1-76 0 0,-1-1-73 0 0,-2-1-68 0 0,0 0-67 0 0,-2 0-62 0 0,-6 15-42 0 0,0 1 0 0 0,1-1 0 0 0,-1 1-1 0 0,0-1 1 0 0,0 1 0 0 0,0-1 0 0 0,0 1-1 0 0,0 0 1 0 0,0-1 0 0 0,0 1 0 0 0,-1-1-1 0 0,1 1 1 0 0,0-1 0 0 0,-1 1 0 0 0,1 0-1 0 0,-1-1 1 0 0,0 1 0 0 0,1 0-1 0 0,-1-1-5 0 0,0 1 8 0 0,0-1 0 0 0,0 1-1 0 0,1-1 1 0 0,-1 0 0 0 0,1 1-1 0 0,-1-1 1 0 0,1 0-1 0 0,0 1 1 0 0,-1-1 0 0 0,1 0-1 0 0,0 0 1 0 0,0 1-1 0 0,0-2-7 0 0,5-18 84 0 0,-1-4-30 0 0,-4 12-63 0 0,-3-2-36 0 0,2 12 44 0 0,-4-12-32 0 0,4 5-65 0 0,2 1-68 0 0,2 0-102 0 0,-1 5 97 0 0,-1 1 34 0 0,2-7-177 0 0,-1 4 90 0 0,0 3 19 0 0,-1-1-20 0 0,0 1-61 0 0,1 1-9 0 0,-1-1-60 0 0,1 1-65 0 0,0 0-75 0 0,1-3-532 0 0,-1-1-579 0 0,-1 2 687 0 0,3-3-903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5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10 6880 0 0,'0'0'157'0'0,"-2"-1"23"0"0,-6-5 11 0 0,-4 3-31 0 0,-6 6-156 0 0,6 2 74 0 0,1 0 73 0 0,1 0 107 0 0,4-2-18 0 0,0 0 63 0 0,-5 3 67 0 0,2 0-52 0 0,0 2-47 0 0,1 0-43 0 0,0 1-38 0 0,1 1-32 0 0,-5 10 78 0 0,2 1-79 0 0,-8 31 139 0 0,13-34-151 0 0,-1 3 92 0 0,-14 51 315 0 0,16-46-340 0 0,4-17-127 0 0,1 0 0 0 0,0 0 0 0 0,0 0 0 0 0,1-1 0 0 0,2 7-85 0 0,-1-7 75 0 0,-2-5-62 0 0,-1-1 1 0 0,1 0-1 0 0,1 0 1 0 0,-1 1-1 0 0,0-1 1 0 0,0 0-1 0 0,1 0 1 0 0,-1 0-1 0 0,1-1 1 0 0,0 1-1 0 0,0 0 1 0 0,0-1-1 0 0,-1 1 1 0 0,1-1-1 0 0,1 1 1 0 0,-1-1-1 0 0,0 0 1 0 0,0 0-1 0 0,0 0 1 0 0,1 0-1 0 0,-1 0 1 0 0,0-1-1 0 0,1 1-13 0 0,13 2 115 0 0,0-3 46 0 0,-1-2 60 0 0,-1-3 76 0 0,-5 1-168 0 0,-1 0-34 0 0,8-4 11 0 0,-1-1-80 0 0,19-14-52 0 0,-25 14 49 0 0,0 0 37 0 0,3-5-3 0 0,-1 0-1 0 0,-1-1 1 0 0,4-7-57 0 0,-7 10 27 0 0,-1 0 0 0 0,4-12-27 0 0,-1-7-11 0 0,-4 0-46 0 0,-4-2-55 0 0,-6 0-65 0 0,2 21 109 0 0,3 10 52 0 0,0 0 0 0 0,0-1 1 0 0,-1 1-1 0 0,1 0 0 0 0,-1 0 0 0 0,0 0 0 0 0,1-1 1 0 0,-1 1-1 0 0,0 0 0 0 0,0 0 0 0 0,0 0 0 0 0,-1 0 16 0 0,2 2-80 0 0,-1 6-61 0 0,-1 1 72 0 0,0 5-6 0 0,2 5 4 0 0,2 0 0 0 0,-1 0 0 0 0,3 4 71 0 0,0 0-72 0 0,2 1 0 0 0,2 4 72 0 0,18 40-65 0 0,5-4 91 0 0,-29-58-159 0 0,1-1 45 0 0,-1 1 40 0 0,0 0 36 0 0,4 3 85 0 0,-1-1 64 0 0,9 6 258 0 0,-10-9-301 0 0,0 0-36 0 0,0 0-44 0 0,0-1-46 0 0,1 0-54 0 0,-1 0-63 0 0,0-1-44 0 0,0 0-64 0 0,0 0-68 0 0,0 0-76 0 0,0 0-81 0 0,0-1-88 0 0,0 1-94 0 0,0-1-99 0 0,-2 0-811 0 0,-2 0-897 0 0</inkml:trace>
  <inkml:trace contextRef="#ctx0" brushRef="#br0" timeOffset="343.68">579 58 6992 0 0,'10'12'157'0'0,"-8"-8"-4"0"0,-1-1-65 0 0,-1 0-40 0 0,-1 1-24 0 0,1-1 35 0 0,0 8 50 0 0,1 0-52 0 0,6 27-24 0 0,-3-22 18 0 0,-1-6 20 0 0,0-1 43 0 0,1 1 66 0 0,0 0 73 0 0,0-1 85 0 0,0 1 99 0 0,-2-8-346 0 0,17 37 1274 0 0,14 19 559 0 0,-24-45-1440 0 0,2 1-86 0 0,9 14 412 0 0,-19-27-534 0 0,-1-1 4 0 0,0 0 0 0 0,0 0 1 0 0,0 0 7 0 0,0 0 7 0 0,0 0 1 0 0,-2-7-36 0 0,1 0-76 0 0,0 0-62 0 0,2-2-51 0 0,1-4-29 0 0,3-6-40 0 0,-3 10 16 0 0,0 2 34 0 0,1-7-27 0 0,1 1 0 0 0,0 0-1 0 0,1 0 1 0 0,0 0-1 0 0,5-7-24 0 0,-1 5 9 0 0,0 0 0 0 0,1 1 0 0 0,1 1 0 0 0,0-1 0 0 0,0 2-1 0 0,13-11-8 0 0,-22 21 4 0 0,0 0-1 0 0,0 1 0 0 0,1-1 1 0 0,-1 1-1 0 0,1-1 0 0 0,-1 1 1 0 0,3-1-4 0 0,-3 1-3 0 0,0 1 0 0 0,0-1 1 0 0,0 1-1 0 0,0-1 0 0 0,0 1 1 0 0,0 0-1 0 0,0 0 0 0 0,0 0 1 0 0,1 0 2 0 0,0 1-11 0 0,0 0 0 0 0,0 0 0 0 0,0-1-1 0 0,0 2 1 0 0,0-1 0 0 0,0 0 0 0 0,-1 1 0 0 0,1-1 0 0 0,0 1 0 0 0,-1 0 0 0 0,1 0 0 0 0,1 1 11 0 0,3 4-35 0 0,-1-1 0 0 0,0 1 0 0 0,0 0 0 0 0,-1 1 0 0 0,2 2 35 0 0,9 19-36 0 0,-6-10 36 0 0,-2 1 0 0 0,0 1 0 0 0,-1-1 0 0 0,-2 1 0 0 0,3 14 0 0 0,-5-22-16 0 0,8 23 50 0 0,-5-22-47 0 0,-1 0-48 0 0,-1-1-70 0 0,-3-11 41 0 0,0 0 49 0 0,1 3 37 0 0,-1-3-41 0 0,0-1-22 0 0,-1 0-42 0 0,1 1-66 0 0,-1-1-71 0 0,1 0-83 0 0,0 0-96 0 0,-1-1 58 0 0,0 0-57 0 0,0 1-49 0 0,0-1-44 0 0,0 0-152 0 0,0 0-43 0 0,0 0-184 0 0,0 0-495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2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11 171 8464 0 0,'0'0'190'0'0,"0"0"28"0"0,-1 2 10 0 0,-1 5-338 0 0,-1 0 62 0 0,2 0 58 0 0,-1 1 51 0 0,2-1 49 0 0,-1 1 43 0 0,1 0 38 0 0,0 0 34 0 0,1 4 193 0 0,0 1 55 0 0,5 25 1079 0 0,-4-27-1088 0 0,0 1-35 0 0,0-1-51 0 0,-1 0-66 0 0,1 1 30 0 0,0-2-66 0 0,1 5 103 0 0,-3-4-96 0 0,0-8-52 0 0,0-1-69 0 0,1 1-58 0 0,-1 0-47 0 0,0 0-34 0 0,1 6-55 0 0,0-6 53 0 0,-1 1 78 0 0,0-2-9 0 0,1 0 33 0 0,-1 0 40 0 0,0 0 42 0 0,0-1 50 0 0,0 1 52 0 0,1 1 194 0 0,-1 0 114 0 0,0-2-260 0 0,0 1 32 0 0,0-1 35 0 0,0 1 35 0 0,0-3-318 0 0,-1 0-48 0 0,-2 0-11 0 0,-4-3-59 0 0,5 2 30 0 0,0-2-19 0 0,0 1 0 0 0,0-1 0 0 0,1-1 1 0 0,-1 1-1 0 0,1 0 0 0 0,0 0 0 0 0,0 0 1 0 0,0-1-1 0 0,0 1 0 0 0,1-2-32 0 0,-1-22 132 0 0,4 3-96 0 0,2 3-34 0 0,1-6-17 0 0,-1 1-38 0 0,-3 16 48 0 0,1 0 1 0 0,1 0-1 0 0,0 0 0 0 0,0 0 1 0 0,6-8 4 0 0,5-9-55 0 0,-9 19 27 0 0,0-1 0 0 0,0 2-1 0 0,1-1 1 0 0,0 1-1 0 0,4-3 29 0 0,24-18-200 0 0,-12 13-5 0 0,3 2-81 0 0,0 2-99 0 0,1 0-115 0 0,-24 11 339 0 0,0-1 52 0 0,0 1 32 0 0,7-1-30 0 0,-6 1 36 0 0,-1 0-42 0 0,1 1-70 0 0,-1-1-59 0 0,1 1-89 0 0,-1 0-106 0 0,1-1-122 0 0,-3 1 246 0 0,1 0-34 0 0,0-1-34 0 0,-1 1-37 0 0,1 0-38 0 0,0 0-40 0 0,-1 0-41 0 0,1-1-44 0 0,5 0-1545 0 0,2-2-1198 0 0</inkml:trace>
  <inkml:trace contextRef="#ctx0" brushRef="#br0" timeOffset="363.46">518 345 8176 0 0,'0'0'182'0'0,"2"0"29"0"0,6 0-65 0 0,0 0-36 0 0,7-1 24 0 0,-1 0-61 0 0,1-1 0 0 0,7-3-73 0 0,-11 3 77 0 0,0-2 49 0 0,0 1 71 0 0,0-2 85 0 0,0 0 102 0 0,0 0 117 0 0,4-4 7 0 0,1 0-37 0 0,-1 1-88 0 0,-1 0-37 0 0,0 0-40 0 0,0 0-43 0 0,0-1-47 0 0,-1 0-51 0 0,-1-1-53 0 0,1-1-57 0 0,-11 9-35 0 0,1-1-1 0 0,-1 0 1 0 0,0 0 0 0 0,1 0-1 0 0,-1 0 1 0 0,-1 0 0 0 0,1-1-1 0 0,0 0-19 0 0,-1 3 3 0 0,-1 0 0 0 0,0 0-1 0 0,1 0 1 0 0,-1 0 0 0 0,0 0-1 0 0,0 0 1 0 0,0 0 0 0 0,0 0-1 0 0,0 0 1 0 0,0 0 0 0 0,0 0-1 0 0,0 0 1 0 0,0 0 0 0 0,0-1-3 0 0,0 2-3 0 0,-1-1 1 0 0,1 1-1 0 0,0-1 1 0 0,-1 1-1 0 0,1-1 1 0 0,0 1-1 0 0,-1-1 1 0 0,1 1 0 0 0,0-1-1 0 0,-1 1 1 0 0,1 0-1 0 0,-1-1 1 0 0,1 1-1 0 0,-1 0 1 0 0,1-1-1 0 0,-1 1 1 0 0,1 0-1 0 0,-1 0 1 0 0,0-1 0 0 0,1 1-1 0 0,-1 0 1 0 0,1 0-1 0 0,-1 0 1 0 0,0 0-1 0 0,1 0 3 0 0,-4-1-12 0 0,1 1 0 0 0,-1 0 1 0 0,1 0-1 0 0,-1 0 0 0 0,1 0 0 0 0,-1 0 0 0 0,0 1 0 0 0,1 0 0 0 0,-3 0 12 0 0,0 1-12 0 0,0 1-1 0 0,-1-1 0 0 0,1 1 1 0 0,0 1-1 0 0,0-1 13 0 0,-29 22-8 0 0,4 2 66 0 0,27-23-43 0 0,-5 4 47 0 0,1 0 0 0 0,0 1 1 0 0,1 1-1 0 0,-5 6-62 0 0,-13 22 269 0 0,19-27-176 0 0,-7 13 78 0 0,8-11-40 0 0,1 0 36 0 0,2 1 41 0 0,1 0 48 0 0,3 0 52 0 0,1 0 57 0 0,8 6 24 0 0,4-6-95 0 0,2-4-77 0 0,3-5-65 0 0,-14-4-114 0 0,0-1-1 0 0,0 0 1 0 0,0 0-1 0 0,4-1-37 0 0,-2 0 26 0 0,-1 0-1 0 0,0 0 1 0 0,0-1-1 0 0,1-1 0 0 0,3-1-25 0 0,3-1-48 0 0,7-3 48 0 0,-3 1-17 0 0,-6 2-50 0 0,-2 1-44 0 0,0 0-66 0 0,-2 0-32 0 0,0-1-65 0 0,0 1-75 0 0,-1-2-81 0 0,14-8-967 0 0,0-1-67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3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198 474 7368 0 0,'0'0'165'0'0,"0"0"6"0"0,-2 0-62 0 0,-6 0 64 0 0,5 0-61 0 0,-5 0-226 0 0,1 0 76 0 0,-1 0 69 0 0,1 1 61 0 0,-2 0 90 0 0,0 0 65 0 0,-4 2 219 0 0,1 0 75 0 0,-11 8 595 0 0,17-6-788 0 0,-1 0-36 0 0,2 1-90 0 0,0-1-40 0 0,0 2-50 0 0,1-1-56 0 0,-2 4 73 0 0,0-2-44 0 0,-4 8 81 0 0,6-8-82 0 0,-5 13 76 0 0,-4 11 54 0 0,9-20-102 0 0,1 1 59 0 0,1 7-58 0 0,2-16-95 0 0,0 0 0 0 0,1-1 0 0 0,-1 1 0 0 0,1-1 1 0 0,0 1-1 0 0,0 0 0 0 0,0-1 0 0 0,0 0 0 0 0,0 1 0 0 0,1-1 0 0 0,1 2-38 0 0,5 7 85 0 0,4-3-52 0 0,-10-7-27 0 0,1-1 0 0 0,0 0 0 0 0,-1 1 0 0 0,1-1 0 0 0,0 0 0 0 0,0-1 0 0 0,2 2-6 0 0,-2-2 16 0 0,0 1 0 0 0,0-1 0 0 0,0 0 0 0 0,0 0 0 0 0,0 0 0 0 0,0-1 0 0 0,0 1-16 0 0,3-1 44 0 0,-1-1 0 0 0,0 1 0 0 0,0-1-1 0 0,0 0 1 0 0,0 0 0 0 0,0-1 0 0 0,0 0-1 0 0,3-2-43 0 0,3-4 146 0 0,1 0 0 0 0,-1 0 0 0 0,7-9-146 0 0,-4 3 102 0 0,-1 0-39 0 0,-7 9-50 0 0,-3 2-1 0 0,0 0 1 0 0,0 0 0 0 0,0 0 0 0 0,-1 0 0 0 0,2-4-13 0 0,1-3-2 0 0,-1 0 1 0 0,-1 0-1 0 0,1-2 2 0 0,0-2 5 0 0,-3 8-8 0 0,0 0 1 0 0,-1 0 0 0 0,0 0 0 0 0,0 0 0 0 0,0 0 0 0 0,-1 0 0 0 0,0 0 0 0 0,0 0 0 0 0,-2-3 2 0 0,1 2-190 0 0,1 5-4 0 0,0 4 134 0 0,-1 1 38 0 0,0 1 35 0 0,1 0-29 0 0,0 0-1 0 0,0-1 1 0 0,0 1 0 0 0,0 0 0 0 0,0 0 0 0 0,1 0 0 0 0,-1 0 0 0 0,1 1 0 0 0,0-1 0 0 0,0 0 0 0 0,0 0 0 0 0,0 0 0 0 0,1 0 0 0 0,-1 1 16 0 0,1 10-19 0 0,-1-5 15 0 0,1 1 1 0 0,0-1 0 0 0,1 0-1 0 0,0 0 1 0 0,0-1 0 0 0,0 1-1 0 0,1 0 1 0 0,1-1 0 0 0,0 0-1 0 0,0 1 1 0 0,0-1 0 0 0,1-1-1 0 0,0 1 1 0 0,1-1 0 0 0,0 0-1 0 0,0 0 1 0 0,0-1 0 0 0,2 2 3 0 0,2 2 0 0 0,-8-8 0 0 0,-1-1 0 0 0,1 1 0 0 0,0 0 0 0 0,0-1 0 0 0,0 1 0 0 0,0-1 0 0 0,0 1 0 0 0,0-1 0 0 0,0 0 0 0 0,-1-1-2 0 0,5 3-53 0 0,-1 1-76 0 0,-5-4-41 0 0,0 0-281 0 0,0 0 60 0 0,1 0 49 0 0,-1 0 42 0 0,1 0-207 0 0,2 0-232 0 0,-2 0 395 0 0,1 0-58 0 0,-1 0-78 0 0,2 0-1182 0 0,2 0-946 0 0</inkml:trace>
  <inkml:trace contextRef="#ctx0" brushRef="#br0" timeOffset="317.51">530 0 8720 0 0,'0'0'197'0'0,"0"0"24"0"0,0 0 19 0 0,1 2-29 0 0,5 14-215 0 0,0 0 35 0 0,-1 2 46 0 0,0 0 61 0 0,1 1 98 0 0,-1 0 106 0 0,6 19 226 0 0,-5-15-269 0 0,1 1-75 0 0,-3-11-68 0 0,0 1 0 0 0,-1 1 1 0 0,0 0-157 0 0,5 24 293 0 0,5 18 234 0 0,-2-11-81 0 0,2-2 37 0 0,2 5 61 0 0,-11-31-223 0 0,1-1 0 0 0,5 10-321 0 0,-8-20 107 0 0,0 2 0 0 0,-1-2 47 0 0,1-1 38 0 0,-1-5 32 0 0,-1 0-38 0 0,2 2-159 0 0,-1-1-67 0 0,0-1-70 0 0,-1 0-51 0 0,0-1-232 0 0,0 0 214 0 0,0 0-23 0 0,0 0-59 0 0,0 0-114 0 0,0 0 136 0 0,0 0-33 0 0,0 0-358 0 0,0-1 93 0 0,0 1-46 0 0,1-1-678 0 0,0 0 64 0 0,0-1-37 0 0,1-1-921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3:52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48 7920 0 0,'-1'0'203'0'0,"0"-1"-73"0"0,-1 0-56 0 0,-4-2 39 0 0,3 1-40 0 0,-5 3 112 0 0,2 5-147 0 0,-2 7 17 0 0,8-7 114 0 0,0-2 37 0 0,-2 9 276 0 0,-2 13 400 0 0,3-13-464 0 0,1-5-153 0 0,-1 1-37 0 0,0 7 133 0 0,-1-3-149 0 0,2 0-52 0 0,0 3-17 0 0,4 9 25 0 0,-2-19-118 0 0,4 16 187 0 0,-6-21-225 0 0,0 0 0 0 0,0 0 1 0 0,0 0-1 0 0,0 0 0 0 0,0 0 1 0 0,0 0-1 0 0,0 0 0 0 0,0 0 1 0 0,0 0-1 0 0,0 0 1 0 0,0 0-1 0 0,-1 0 0 0 0,1 0 1 0 0,0 0-1 0 0,-1 0 0 0 0,1-1 1 0 0,-1 1-1 0 0,1 0 0 0 0,-1 1-12 0 0,0-2 72 0 0,2 1-4 0 0,2 3-68 0 0,-2-3-45 0 0,-1-1-68 0 0,0 0-71 0 0,0 0-110 0 0,0 0-128 0 0,0 1-115 0 0,0-1 72 0 0,0 0-43 0 0,1 1-601 0 0,-1 0 5 0 0,1 1-38 0 0,1 1-681 0 0</inkml:trace>
  <inkml:trace contextRef="#ctx0" brushRef="#br0" timeOffset="365.19">432 1 6912 0 0,'-5'0'211'0'0,"-1"0"-42"0"0,-5 0 67 0 0,0 0-98 0 0,-13 3 81 0 0,16-2-114 0 0,1 1 46 0 0,-2 0 114 0 0,5-1-91 0 0,-1 1 34 0 0,-28 7 640 0 0,5-1-171 0 0,1 4-70 0 0,23-10-509 0 0,-4 1 62 0 0,5-2-60 0 0,0 0 56 0 0,0-1 58 0 0,2 1-4 0 0,-1 1-92 0 0,-6 6 23 0 0,7-7-86 0 0,1 0 34 0 0,3 5-81 0 0,0-1 0 0 0,1 0-1 0 0,-1 0 1 0 0,1-1 0 0 0,0 1 0 0 0,1-1 0 0 0,-1 1-1 0 0,1-1 1 0 0,0-1 0 0 0,2 2-8 0 0,21 21 13 0 0,-10-8 16 0 0,1 0 42 0 0,15 15 87 0 0,-13-10-90 0 0,-18-19-60 0 0,7 8 48 0 0,1 1 38 0 0,-6-7-12 0 0,0 1 0 0 0,-1 0 1 0 0,0 0-1 0 0,0 1 0 0 0,0-1-82 0 0,-3-4 42 0 0,0 1 0 0 0,0-1 0 0 0,0 0 0 0 0,0 1 0 0 0,0-1-1 0 0,-1 4-41 0 0,-2 11 132 0 0,-4-4-61 0 0,-5 0-44 0 0,8-11-55 0 0,0-1-58 0 0,0 0-59 0 0,-1 0-63 0 0,1-1-63 0 0,-1 1-67 0 0,1-1-68 0 0,-1 0-70 0 0,2 0 79 0 0,-1 0-40 0 0,1 0-42 0 0,0 0-41 0 0,-3 1-1140 0 0,0 0-945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5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34 4928 0 0,'0'1'141'0'0,"-2"6"-6"0"0,-2-3-97 0 0,-9 2-53 0 0,8-5 72 0 0,0-1 97 0 0,3 0-31 0 0,0 0 38 0 0,-2 0 230 0 0,1 1-67 0 0,-1 0-52 0 0,1 1-40 0 0,2-1-178 0 0,0 0 0 0 0,0-1 0 0 0,0 1 0 0 0,0-1 1 0 0,1 1-1 0 0,-1-1 0 0 0,0 0 0 0 0,0 1 0 0 0,0-1 0 0 0,0 0 1 0 0,0 0-1 0 0,0 0 0 0 0,0 1 0 0 0,0-1 0 0 0,-1 0-54 0 0,-13-5 583 0 0,13 5-500 0 0,0-1 1 0 0,1 1 0 0 0,-1-1-1 0 0,0 1 1 0 0,1-1 0 0 0,-1 1-1 0 0,0 0 1 0 0,1 0 0 0 0,-1 0-1 0 0,0 0 1 0 0,0 0-84 0 0,-4 3 269 0 0,-2 2-34 0 0,1 2-27 0 0,0 0-55 0 0,0 1-48 0 0,1-1-38 0 0,-2 3-23 0 0,-12 18-3 0 0,13-16 5 0 0,-4 8 26 0 0,1 1 0 0 0,-3 9-72 0 0,1 1 32 0 0,9-21-25 0 0,0 0 1 0 0,1 0 0 0 0,0 0-1 0 0,0 0 1 0 0,1 1 0 0 0,1-1-1 0 0,-1 0 1 0 0,2 11-8 0 0,0-16 4 0 0,0-1 0 0 0,0 1 0 0 0,0 0 0 0 0,0-1 0 0 0,1 1 0 0 0,-1-1 1 0 0,1 1-1 0 0,1-1 0 0 0,-1 0 0 0 0,0 1 0 0 0,1-1 0 0 0,0 0 0 0 0,0-1 0 0 0,0 1 0 0 0,1-1 0 0 0,-1 1 0 0 0,1-1 0 0 0,-1 0 0 0 0,5 2-4 0 0,-2-1 17 0 0,-1-1-1 0 0,0-1 1 0 0,1 1-1 0 0,0-1 1 0 0,-1 0-1 0 0,3 1-16 0 0,-3-2 24 0 0,1 0-1 0 0,-1-1 1 0 0,0 1-1 0 0,1-1 1 0 0,-1 0-1 0 0,1 0 1 0 0,-1-1-1 0 0,0 0 1 0 0,0 0-1 0 0,1 0 1 0 0,1-1-24 0 0,22-6 148 0 0,-15 4-17 0 0,1 0 0 0 0,-1-1-1 0 0,0 0-130 0 0,-8 2 52 0 0,0 0-1 0 0,-1-1 1 0 0,1 1-1 0 0,-1-1 0 0 0,0 0 1 0 0,0 0-1 0 0,0 0 1 0 0,3-6-52 0 0,18-18 83 0 0,29-36 183 0 0,-31 30-156 0 0,-8-2-65 0 0,-14 31-36 0 0,-1-1 1 0 0,0 0 0 0 0,0 1 0 0 0,-1-6-10 0 0,3-14 25 0 0,-2 20-23 0 0,0 0 1 0 0,-1-1-1 0 0,1 1 1 0 0,-1 0 0 0 0,-1 0-1 0 0,0-3-2 0 0,0-1 20 0 0,-1 0-1 0 0,0 0 1 0 0,-1 0 0 0 0,0 0-1 0 0,-1 1 1 0 0,1-1-1 0 0,-2 1 1 0 0,1 0 0 0 0,-2-1-20 0 0,5 7 0 0 0,-1-1 5 0 0,1 1 0 0 0,-1 0 0 0 0,1-1 0 0 0,-1 1 0 0 0,0 0 0 0 0,0 0-1 0 0,0 0 1 0 0,0 0 0 0 0,0 0 0 0 0,0 1 0 0 0,0-1 0 0 0,-1 1 0 0 0,1-1-5 0 0,-3-1-12 0 0,3 4-68 0 0,0 9 46 0 0,4 0 22 0 0,0 0-1 0 0,1 0 1 0 0,0-1 0 0 0,0 1-1 0 0,1-1 1 0 0,3 7 12 0 0,18 33-65 0 0,20 28 65 0 0,2 3 1 0 0,5 5 145 0 0,-50-83-139 0 0,-1 0-1 0 0,-1 0 0 0 0,1-1 1 0 0,0 1-1 0 0,0 0 0 0 0,-1 0 1 0 0,1 0-1 0 0,-1 0 0 0 0,1 1-6 0 0,4 13 61 0 0,4-1 51 0 0,-8-14-163 0 0,-1-1 38 0 0,3 3 124 0 0,-2-2-138 0 0,0 0-89 0 0,-1-1-38 0 0,1 0-75 0 0,-1 0-85 0 0,1 0-99 0 0,-1 0-293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05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5848 0 0,'1'7'183'0'0,"1"-1"-69"0"0,1 0-54 0 0,0 0-39 0 0,4 12-45 0 0,-6-9 38 0 0,0-3 16 0 0,0 1 116 0 0,0-2 27 0 0,0-1 43 0 0,1 6 308 0 0,2 5 436 0 0,-2-8-584 0 0,-2 1-30 0 0,0-1-111 0 0,-3 9 205 0 0,2-10-275 0 0,1-1 1 0 0,-1 1 0 0 0,1-1-1 0 0,0 1 1 0 0,0 0 0 0 0,0 0-166 0 0,2 13 533 0 0,-1-4-95 0 0,1-4-224 0 0,-2-6-175 0 0,0-1 1 0 0,-1 1-1 0 0,0-1 0 0 0,1 1 0 0 0,-1-1 1 0 0,-1 2-40 0 0,0 5 51 0 0,0-2-62 0 0,2-6-78 0 0,0-3 17 0 0,0 0-82 0 0,0 0 46 0 0,0 0-33 0 0,0 0-38 0 0,0 0-42 0 0,0 0-45 0 0,0 1-43 0 0,0-1-37 0 0,0 0-33 0 0,0 1-637 0 0,0 0-669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2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0 674 5960 0 0,'0'0'132'0'0,"0"0"17"0"0,2 0 12 0 0,7-1-25 0 0,10-5-98 0 0,-14 4-18 0 0,-1 0 37 0 0,5-2 155 0 0,1-4 176 0 0,4-5 356 0 0,0-2 34 0 0,-6 5-329 0 0,-2 2-162 0 0,0 0-114 0 0,-4 4-141 0 0,4-4 122 0 0,-2 0-40 0 0,3-11 21 0 0,-6 14-122 0 0,0 0 0 0 0,0 0 1 0 0,-1-1-1 0 0,0 1 1 0 0,0 0-1 0 0,0 0 1 0 0,0-1-1 0 0,-1 1 1 0 0,-1-5-14 0 0,-5-5 74 0 0,3 8 12 0 0,2 4 30 0 0,-3 2-51 0 0,-8-2 18 0 0,12 3-59 0 0,-12 1 66 0 0,12-1-89 0 0,0 0-1 0 0,0 1 0 0 0,0-1 1 0 0,0 1-1 0 0,0 0 1 0 0,0-1-1 0 0,1 1 0 0 0,-1 0 1 0 0,0-1-1 0 0,0 1 0 0 0,1 0 1 0 0,-1 0-1 0 0,0 0 0 0 0,1 0 1 0 0,-1 0-1 0 0,1 0 0 0 0,-1 0 0 0 0,-2 3 42 0 0,-7 10 310 0 0,2 2-85 0 0,2 2-78 0 0,1 1-72 0 0,1 0-64 0 0,1 0-58 0 0,0-1-50 0 0,1-1-45 0 0,1 27 201 0 0,2-33-81 0 0,0 0 0 0 0,0 0 0 0 0,1-1-1 0 0,1 1 1 0 0,1 3-20 0 0,-2-7 11 0 0,1-1-1 0 0,-1 0 1 0 0,1 0-1 0 0,0-1 0 0 0,1 1 1 0 0,-1-1-1 0 0,1 1 1 0 0,0-1-1 0 0,2 1-10 0 0,-2-2 12 0 0,-1-1-1 0 0,1 0 0 0 0,0 0 1 0 0,0 0-1 0 0,0-1 0 0 0,0 0 1 0 0,1 1-1 0 0,1-1-11 0 0,7 4 12 0 0,-5-4 17 0 0,0 1 0 0 0,0-1 0 0 0,0 0 0 0 0,0-1 0 0 0,3 1-29 0 0,4-1-19 0 0,2-2-60 0 0,-14 1 13 0 0,1 0 36 0 0,8-2 23 0 0,-7 2-26 0 0,2-1-97 0 0,-3 0 3 0 0,-1 0-52 0 0,1 0-61 0 0,0 1-68 0 0,-2-1 41 0 0,0 0-40 0 0,3 0-411 0 0,1-1-284 0 0,3 0-656 0 0</inkml:trace>
  <inkml:trace contextRef="#ctx0" brushRef="#br0" timeOffset="498.65">600 419 8232 0 0,'0'0'182'0'0,"0"0"29"0"0,-2 2 14 0 0,-13 9-59 0 0,4-3-113 0 0,1 0-34 0 0,4-1 3 0 0,1-1 36 0 0,4-4-17 0 0,-1 0 0 0 0,0 0 0 0 0,1 1 0 0 0,0-1-1 0 0,0 1 1 0 0,0-1 0 0 0,-1 3-41 0 0,-1 6 90 0 0,2-6-39 0 0,0-1 0 0 0,-1 1 0 0 0,1-1-1 0 0,-1 1 1 0 0,-2 2-51 0 0,-5 15 122 0 0,4 0 24 0 0,0 1 0 0 0,2-1 0 0 0,1 1 0 0 0,0 0 0 0 0,2 0-146 0 0,2-8 60 0 0,3 0 50 0 0,-3-11-60 0 0,1 0 1 0 0,-1 0-1 0 0,1 0 0 0 0,0-1 0 0 0,0 1 0 0 0,0-1 0 0 0,1 1 0 0 0,-1-1 0 0 0,1 0 1 0 0,2 1-51 0 0,14 7 170 0 0,-8-8-113 0 0,0-1-44 0 0,-7-3 0 0 0,0 1-1 0 0,-1-1 1 0 0,1 1-1 0 0,0-1 1 0 0,-1-1-1 0 0,3 0-12 0 0,0-1 39 0 0,0 0-1 0 0,0 0 0 0 0,7-5-38 0 0,-7 4 34 0 0,-1 0 0 0 0,0-1 0 0 0,1 0 0 0 0,-1 0 0 0 0,-1-1 0 0 0,1 0 0 0 0,-1 0 0 0 0,2-3-34 0 0,2-4 54 0 0,0 0-36 0 0,10-14-72 0 0,-15 21 24 0 0,0 0-1 0 0,-1 0 1 0 0,0-1 0 0 0,-1 1-1 0 0,1-1 1 0 0,0-3 30 0 0,3-26-279 0 0,-5 24 130 0 0,0-1 0 0 0,-1 0 1 0 0,-1 0-1 0 0,0 1 0 0 0,-2-7 149 0 0,-2-6-181 0 0,-2-2 54 0 0,-2-7-7 0 0,-1 1-44 0 0,-25-77-534 0 0,20 64 433 0 0,2 7 96 0 0,0 0 77 0 0,4 3-51 0 0,4 12 127 0 0,-1 2 74 0 0,-4 2 92 0 0,8 18-106 0 0,1 0 1 0 0,-1 1-1 0 0,1-1 0 0 0,-1 0 1 0 0,1 1-1 0 0,-1-1 1 0 0,0 1-1 0 0,0-1-30 0 0,1 2 6 0 0,1 0-1 0 0,-1-1 1 0 0,1 1-1 0 0,-1 0 1 0 0,1-1-1 0 0,-1 1 1 0 0,1 0 0 0 0,-1 0-1 0 0,0-1 1 0 0,1 1-1 0 0,-1 0 1 0 0,1 0-1 0 0,-1 0 1 0 0,1 0 0 0 0,-1 0-1 0 0,0 0 1 0 0,1 0-1 0 0,-1 0 1 0 0,1 0-1 0 0,-1 0 1 0 0,0 0 0 0 0,1 0-1 0 0,-1 1 1 0 0,1-1-6 0 0,-1 0 2 0 0,1 1 0 0 0,-1-1 1 0 0,1 1-1 0 0,-1-1 0 0 0,1 1 0 0 0,0-1 1 0 0,-1 1-1 0 0,1-1 0 0 0,0 1 0 0 0,-1-1 1 0 0,1 1-1 0 0,0 0 0 0 0,0-1 0 0 0,-1 1 1 0 0,1 0-1 0 0,0-1 0 0 0,0 1 0 0 0,0 0-2 0 0,0 5-5 0 0,-1 1 0 0 0,2 0-1 0 0,-1-1 1 0 0,1 4 5 0 0,0 1 20 0 0,0 7 6 0 0,2 0 50 0 0,7 18 180 0 0,9 13 184 0 0,-10-29-277 0 0,-4-9-88 0 0,4 11 131 0 0,11 22 970 0 0,12 42-1176 0 0,-9-20 497 0 0,-6-18-133 0 0,-7-15-91 0 0,-5-16-103 0 0,1 1 33 0 0,11 34 488 0 0,-6-20-295 0 0,-6-15-245 0 0,0-1-46 0 0,-2-7-98 0 0,-1-2 76 0 0,1 10 166 0 0,-3-12-211 0 0,1 0-42 0 0,-1 0-46 0 0,1-1-53 0 0,-1 1-62 0 0,0-1-74 0 0,0-4 21 0 0,0 1-37 0 0,0-1-356 0 0,0 0 79 0 0,0 0-52 0 0,0 0-694 0 0,0 0-552 0 0,0 0-1044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1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103 418 6968 0 0,'0'0'157'0'0,"-1"0"23"0"0,-8-4-136 0 0,-1 1 42 0 0,-8 2 188 0 0,1 5 85 0 0,15-3-294 0 0,0 0 0 0 0,0 0 0 0 0,-1 0 0 0 0,1 1 0 0 0,0-1 0 0 0,0 1 1 0 0,0-1-1 0 0,0 1 0 0 0,1 0 0 0 0,-1 0 0 0 0,0 0 0 0 0,1 0 0 0 0,-1 0 0 0 0,0 2-65 0 0,-4 8 230 0 0,4 2-55 0 0,-1 2-28 0 0,1-2-44 0 0,0-7-72 0 0,1-1-1 0 0,0 0 1 0 0,0 0-1 0 0,1 1 1 0 0,0-1-1 0 0,0 1 1 0 0,0-1-1 0 0,1 0 1 0 0,0 2-31 0 0,2 4 140 0 0,1 1 1 0 0,0-1-1 0 0,0 1 0 0 0,1-2 0 0 0,6 12-140 0 0,-1-7 110 0 0,2-1-46 0 0,9 8 94 0 0,-14-16-113 0 0,0 0 1 0 0,1 0-1 0 0,6 3-45 0 0,6 2 84 0 0,2-6 47 0 0,-7-5-3 0 0,1-3 43 0 0,2-3 6 0 0,-1-1 90 0 0,-12 3-146 0 0,0 0 1 0 0,1 1 0 0 0,-1-2-1 0 0,0 1 1 0 0,-1-1 0 0 0,1 1-1 0 0,-1-1 1 0 0,1-1 0 0 0,-1 1-122 0 0,3-6 204 0 0,0-2-35 0 0,1-8 51 0 0,-3-2-85 0 0,-3-8-44 0 0,-2 23-80 0 0,-1 0-1 0 0,0 0 0 0 0,0 1 1 0 0,-1-1-1 0 0,0 0 1 0 0,-1-2-11 0 0,-6-11 53 0 0,0 5-21 0 0,0 0 0 0 0,-8-9-32 0 0,-10-8-49 0 0,2 8-85 0 0,-1 1-109 0 0,16 15 119 0 0,2 0-88 0 0,3 3 15 0 0,-1-1-48 0 0,-3-2-97 0 0</inkml:trace>
  <inkml:trace contextRef="#ctx0" brushRef="#br0" timeOffset="362.28">474 0 7920 0 0,'0'0'174'0'0,"0"0"29"0"0,0 0 13 0 0,1 1-31 0 0,5 1-180 0 0,-1 1 35 0 0,4 4 129 0 0,-2 1 74 0 0,3 12 396 0 0,-7-15-483 0 0,-1 0-44 0 0,-1-1-65 0 0,6 15 279 0 0,1-2-75 0 0,12 33 325 0 0,6 16 106 0 0,-17-44-352 0 0,0 1 0 0 0,-1 0 0 0 0,-1 1 0 0 0,-1 0-330 0 0,24 126 1600 0 0,-25-120-1307 0 0,-1-2-61 0 0,0 0-54 0 0,-2 0-59 0 0,-1 2-61 0 0,-1-22-55 0 0,0 1 74 0 0,0-7-11 0 0,-3 1-76 0 0,2-2-108 0 0,1-1-307 0 0,-1 0 45 0 0,1 0 41 0 0,0 0 34 0 0,-2 0-193 0 0,-1 0-705 0 0,2 0 618 0 0,0 0 249 0 0,1 0-42 0 0,-3 0-1513 0 0,-2 0-1075 0 0</inkml:trace>
  <inkml:trace contextRef="#ctx0" brushRef="#br0" timeOffset="631.9">469 374 4384 0 0,'10'-13'127'0'0,"-2"8"-40"0"0,-1 4-34 0 0,-3 1-40 0 0,17-7 31 0 0,-1 0 70 0 0,46-16 459 0 0,-39 11-384 0 0,-7 4 18 0 0,0 1-65 0 0,4-2-37 0 0,12-4-33 0 0,20-7 23 0 0,-26 11-84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0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171 308 4928 0 0,'0'0'141'0'0,"0"-2"-6"0"0,-1-4 50 0 0,-4-1 164 0 0,3 6-188 0 0,0-1 80 0 0,0 0 92 0 0,0 0 87 0 0,1 0-43 0 0,-1-1 107 0 0,0 0-78 0 0,-1 0-71 0 0,1 0-61 0 0,-1 0-12 0 0,0 1-58 0 0,-1-1-16 0 0,-2 2 38 0 0,4 1-37 0 0,2 0-9 0 0,-3-1-69 0 0,0 1-50 0 0,-7-2 75 0 0,-1 7 73 0 0,1 1-36 0 0,-7 11 79 0 0,4 5-97 0 0,1 0-65 0 0,0 1-26 0 0,9-14-49 0 0,-1-1-1 0 0,1 1 1 0 0,0 0-1 0 0,1 0 1 0 0,0 0 0 0 0,0 0-1 0 0,1 0 1 0 0,0 5-15 0 0,-7 35 22 0 0,6-42-22 0 0,0 1 0 0 0,1-1 0 0 0,-1 0 0 0 0,2 1 0 0 0,-1 0 0 0 0,1-1 0 0 0,0 1 0 0 0,0-1 0 0 0,1 1 0 0 0,0-1 0 0 0,1 4 0 0 0,2 14-12 0 0,-4-20 9 0 0,0-1 0 0 0,1 0 0 0 0,0 1 0 0 0,-1-1 0 0 0,1 0 0 0 0,1 0 0 0 0,-1 1 1 0 0,1-1-1 0 0,-1 0 0 0 0,1-1 0 0 0,1 1 0 0 0,-1 0 0 0 0,0 0 0 0 0,1-1 0 0 0,0 0 0 0 0,-1 1 1 0 0,1-1-1 0 0,1 0 3 0 0,-2-2 2 0 0,-1 1 1 0 0,1-1 0 0 0,0 0-1 0 0,0 0 1 0 0,0 0 0 0 0,0-1-1 0 0,0 1 1 0 0,0 0 0 0 0,0-1 0 0 0,0 1-1 0 0,0-1 1 0 0,0 0 0 0 0,0 1-1 0 0,0-1 1 0 0,1 0 0 0 0,-1 0-1 0 0,0-1 1 0 0,0 1 0 0 0,0 0-1 0 0,0-1 1 0 0,0 1 0 0 0,0-1 0 0 0,0 0-1 0 0,0 1 1 0 0,0-1 0 0 0,0 0-1 0 0,0 0-2 0 0,8-5 26 0 0,0 0-1 0 0,0 0 0 0 0,0-1 1 0 0,3-4-26 0 0,-5 5 7 0 0,0-1 9 0 0,1-1 0 0 0,-1-1 0 0 0,-1 0 0 0 0,1 0 0 0 0,-2 0 0 0 0,1-1 0 0 0,-1 0 0 0 0,-1 0 0 0 0,0-1 0 0 0,2-4-16 0 0,16-50 45 0 0,-6 1-47 0 0,-15 52 2 0 0,0 0 0 0 0,-1 0 0 0 0,0 0 0 0 0,-1 0 0 0 0,0-8 0 0 0,-10-59 0 0 0,3 48-5 0 0,-7-12 51 0 0,2 11-41 0 0,6 13-101 0 0,-1 1 38 0 0,-2-4 29 0 0,-5-10 39 0 0,-7-18 33 0 0,20 49-134 0 0,1 1 12 0 0,0 0 13 0 0,0 0 2 0 0,0 0 0 0 0,0 0 0 0 0,3 17-129 0 0,3 1 73 0 0,2 8 13 0 0,-5 1 162 0 0,5 19 150 0 0,7 19 97 0 0,-3-12 149 0 0,6 14-451 0 0,-6-28 350 0 0,-2 6-350 0 0,-2-11 170 0 0,1-1 37 0 0,-4-11 62 0 0,0 1 0 0 0,0 3-269 0 0,-2 4 206 0 0,-1-8-99 0 0,-2-2-49 0 0,-1-6 20 0 0,1-12-72 0 0,0-1 1 0 0,-1 1-1 0 0,1-1 0 0 0,-1 1 1 0 0,1-1-1 0 0,-1 1 0 0 0,0-1 1 0 0,1 0-1 0 0,-1 1 0 0 0,0-1-6 0 0,-4 3 19 0 0,2-6-68 0 0,1 3-4 0 0,1-1-68 0 0,1 0 4 0 0,-1 0-47 0 0,0 1-56 0 0,1-1-64 0 0,-1 0-15 0 0,0 0-49 0 0,0 0-42 0 0,0 0-38 0 0,0 0-127 0 0,0 0-37 0 0,-2 0-1313 0 0</inkml:trace>
  <inkml:trace contextRef="#ctx0" brushRef="#br0" timeOffset="403.16">334 421 5528 0 0,'14'11'124'0'0,"-11"-9"17"0"0,-3-2 11 0 0,3-1-20 0 0,3-1-105 0 0,6 0-32 0 0,3-1 31 0 0,-5 0 73 0 0,-2 1 65 0 0,0-1 100 0 0,14-6 419 0 0,-4 0-43 0 0,24-17 918 0 0,-19 8-683 0 0,-12 8-424 0 0,0 2-91 0 0,20-19 492 0 0,-18 12-415 0 0,9-18-113 0 0,-12 15-210 0 0,-1-1-39 0 0,-8 17-66 0 0,1-2-10 0 0,-5-8 68 0 0,3 10-58 0 0,-1 0 1 0 0,0 0 0 0 0,1 0-1 0 0,-1 0 1 0 0,0 1 0 0 0,0-1-1 0 0,0 0 1 0 0,0 1 0 0 0,-1-1-1 0 0,1 1 1 0 0,0-1 0 0 0,-1 1 0 0 0,1-1-1 0 0,-1 1-9 0 0,1 0 5 0 0,-1 0 1 0 0,1 1-1 0 0,0-1 0 0 0,0 1 0 0 0,0-1 1 0 0,-1 1-1 0 0,1 0 0 0 0,0-1 0 0 0,0 1 1 0 0,-1 0-1 0 0,1 0 0 0 0,0 0 0 0 0,-1 0 1 0 0,1 0-1 0 0,0 0 0 0 0,-1 0 0 0 0,1 1 0 0 0,0-1 1 0 0,0 0-1 0 0,-1 1 0 0 0,1-1 0 0 0,0 1 1 0 0,-1 0-6 0 0,-1 0 0 0 0,1 0 0 0 0,-1 0 0 0 0,1 0 0 0 0,0 0 0 0 0,-1 1 0 0 0,1-1 0 0 0,0 1 0 0 0,0 0 0 0 0,0 0 0 0 0,0 0 0 0 0,0 0 0 0 0,0 0 0 0 0,1 0 0 0 0,-2 2 0 0 0,-2 5 0 0 0,0 0 0 0 0,1 1 0 0 0,0-1 0 0 0,0 1 0 0 0,1 0 0 0 0,0 1 0 0 0,1-1 0 0 0,0 0 0 0 0,0 1 0 0 0,0 13 0 0 0,1 0 0 0 0,1-1 0 0 0,2 14 0 0 0,-1-28 18 0 0,0-1 0 0 0,1 1 0 0 0,0-1 0 0 0,0 1-1 0 0,1-1 1 0 0,0 0 0 0 0,1 0 0 0 0,0 0 0 0 0,0 0 0 0 0,1-1 0 0 0,0 0 0 0 0,5 7-18 0 0,-7-11 10 0 0,-1 1 0 0 0,1-1 0 0 0,0 0-1 0 0,1 0 1 0 0,-1-1 0 0 0,0 1 0 0 0,1 0-1 0 0,-1-1 1 0 0,1 0 0 0 0,0 0 0 0 0,0 0-1 0 0,0 0 1 0 0,0-1 0 0 0,0 0 0 0 0,0 0-1 0 0,0 0 1 0 0,1 0 0 0 0,-1 0 0 0 0,0-1-1 0 0,1 0 1 0 0,-1 0 0 0 0,0 0 0 0 0,0 0-1 0 0,1-1 1 0 0,-1 0 0 0 0,4 0-10 0 0,3-3-7 0 0,22-7 89 0 0,-22 6-116 0 0,0-1-79 0 0,-8 4 144 0 0,0 0-55 0 0,1 0-69 0 0,-1 0-84 0 0,0 1-28 0 0,0 0-66 0 0,-1-1-72 0 0,1 1-80 0 0,-1-1-85 0 0,0 1-92 0 0,0 0-99 0 0,0-1-106 0 0,1-1-810 0 0,-1-2-914 0 0</inkml:trace>
  <inkml:trace contextRef="#ctx0" brushRef="#br0" timeOffset="803.14">924 234 5456 0 0,'0'0'158'0'0,"2"2"-4"0"0,5 6-184 0 0,-1 2 60 0 0,0 1 63 0 0,0 0 65 0 0,0 1 70 0 0,0-1 71 0 0,1-1 74 0 0,0 0 77 0 0,-3-5-323 0 0,0 1 82 0 0,1 1 122 0 0,2 5 260 0 0,1 0 5 0 0,-4-5-247 0 0,0-1-116 0 0,-1-2-72 0 0,6 8 209 0 0,-2 0 44 0 0,10 15 569 0 0,-14-24-900 0 0,0 1 34 0 0,5 8 325 0 0,-4-8-267 0 0,-1 1-37 0 0,0-1-48 0 0,0-1 92 0 0,-2 1 33 0 0,-1-4-178 0 0,1 0 1 0 0,-1 1 0 0 0,0-1-1 0 0,0 0 1 0 0,0 0 0 0 0,0 1-1 0 0,0-1 1 0 0,0 0 0 0 0,0 1-1 0 0,0-1 1 0 0,0 0 0 0 0,0 1-1 0 0,0-1 1 0 0,0 0 0 0 0,0 1-1 0 0,0-1 1 0 0,0 0 0 0 0,-1 1-1 0 0,1-1 1 0 0,0 0 0 0 0,0 1-1 0 0,0-1 1 0 0,0 0 0 0 0,-1 0-1 0 0,1 1 1 0 0,0-1 0 0 0,0 0-1 0 0,0 0 1 0 0,-1 1 0 0 0,1-1-1 0 0,0 0-37 0 0,-3 1 358 0 0,0-2-102 0 0,1 0-180 0 0,1-1-42 0 0,1 0-49 0 0,0 0-52 0 0,-2-27 487 0 0,1 14-241 0 0,1 0-39 0 0,0 0-52 0 0,3 0-65 0 0,2-12 21 0 0,-1 4-29 0 0,2 0-37 0 0,2 2-55 0 0,6 0-72 0 0,0 3-23 0 0,1 2 56 0 0,-10 11 87 0 0,1-1 1 0 0,0 1-1 0 0,0 1 1 0 0,4-4 28 0 0,-6 6-3 0 0,-1 1 1 0 0,1-1-1 0 0,-1 0 1 0 0,1 1-1 0 0,0-1 0 0 0,-1 1 1 0 0,1 0-1 0 0,0 0 1 0 0,0 1-1 0 0,0-1 1 0 0,0 1-1 0 0,-1 0 0 0 0,1 0 1 0 0,0 0-1 0 0,0 0 1 0 0,0 1-1 0 0,0 0 1 0 0,0 0-1 0 0,-1 0 0 0 0,1 0 1 0 0,1 1 2 0 0,1 0-7 0 0,0 1 0 0 0,-1 0 0 0 0,1 1 0 0 0,-1-1 0 0 0,0 1 0 0 0,0 0 0 0 0,0 0 0 0 0,0 0 0 0 0,-1 1 0 0 0,0 0 0 0 0,0 0 0 0 0,0 0 1 0 0,0 0-1 0 0,0 3 7 0 0,3 6-4 0 0,0 0 0 0 0,0 1 0 0 0,-2 1 0 0 0,0-1 0 0 0,0 2 4 0 0,-3-8 0 0 0,-1 0 0 0 0,0 0 0 0 0,0 1 0 0 0,-1 8 0 0 0,3 23 0 0 0,-2-36-2 0 0,-1-2 1 0 0,1 0-1 0 0,-1-1 1 0 0,0 1 0 0 0,1 0-1 0 0,-1-1 1 0 0,-1 1 0 0 0,1-1-1 0 0,0 1 1 0 0,-1 0 0 0 0,1-1-1 0 0,-1 1 1 0 0,0-1 0 0 0,1 1 0 0 0,-2 2 1 0 0,1-3-94 0 0,1-2 30 0 0,0 0-66 0 0,0 0-79 0 0,0 0 60 0 0,0 0-35 0 0,0 0-38 0 0,0 0-35 0 0,0 0-353 0 0,0 0 81 0 0,0 0-49 0 0,1 1-683 0 0,2 0-540 0 0,2 3-1027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5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6 4384 0 0,'18'-3'127'0'0,"-14"2"16"0"0,-1 0 62 0 0,-1 1 49 0 0,0 0 36 0 0,0 3 1009 0 0,-2-1-943 0 0,-1-1-53 0 0,0 1-71 0 0,0 0-93 0 0,1-2-107 0 0,-1 1-57 0 0,0 0-63 0 0,1 0-67 0 0,-8 5 362 0 0,2 1-58 0 0,-3 1-11 0 0,-14 10 80 0 0,14-13-122 0 0,0-1 40 0 0,-9 2 35 0 0,1-1 38 0 0,1 0 42 0 0,-1-2 43 0 0,-1 0 46 0 0,1-1 49 0 0,-2-1 51 0 0,-1-1 55 0 0,6 0-474 0 0,12 1 22 0 0,1-1-43 0 0,1 1 1 0 0,0-1-1 0 0,0 0 0 0 0,-1 1 1 0 0,1-1-1 0 0,0 1 0 0 0,0-1 1 0 0,0 0-1 0 0,0 1 0 0 0,0-1 1 0 0,-1 1-1 0 0,1-1 0 0 0,0 1 1 0 0,0-1-1 0 0,0 1 0 0 0,0-1 1 0 0,0 0-1 0 0,0 1 0 0 0,1-1 1 0 0,-1 1-1 0 0,0-1 0 0 0,0 1 1 0 0,0-1-1 0 0,0 1 0 0 0,0-1 1 0 0,1 0-1 0 0,-1 1 0 0 0,0-1 1 0 0,0 0-1 0 0,1 1 0 0 0,-1-1 1 0 0,0 1-1 0 0,2 2 0 0 0,-1 0 0 0 0,0 0 0 0 0,0 0 0 0 0,0 0 0 0 0,0 0 0 0 0,-1 0 0 0 0,1 2 0 0 0,4 18 0 0 0,-3-16 7 0 0,-1-1 1 0 0,0 1 0 0 0,0-1 0 0 0,-1 1 0 0 0,1 2-8 0 0,2 22 25 0 0,0-14-3 0 0,-1-1 35 0 0,2 33 210 0 0,-2-20-141 0 0,-1 2 5 0 0,-3-7-94 0 0,0-1-34 0 0,0-6-7 0 0,0 1 0 0 0,2-1 1 0 0,0 5 3 0 0,2 12 24 0 0,0 17 86 0 0,1 33 100 0 0,-2-62-116 0 0,-2 0 1 0 0,-2 20-95 0 0,-2 24 187 0 0,3-30-57 0 0,1-24-81 0 0,1-1 0 0 0,0 1 0 0 0,0-1 0 0 0,1 1 1 0 0,1 2-50 0 0,0 2 60 0 0,-2 1 45 0 0,1 7 113 0 0,-1-21-179 0 0,1 0 0 0 0,-1 0 0 0 0,1 0 0 0 0,0 0 1 0 0,0-1-1 0 0,0 1 0 0 0,0 0-39 0 0,7 17 341 0 0,-4-10-167 0 0,0 0-34 0 0,-3-9-44 0 0,0 0 30 0 0,1 0-67 0 0,4 2-9 0 0,-3-1 5 0 0,0-1 79 0 0,-2-1-27 0 0,0 0 35 0 0,6 0 51 0 0,10-2 355 0 0,-12 1-426 0 0,0 0-54 0 0,0 1-71 0 0,0-1-86 0 0,3-1 99 0 0,-3 0 23 0 0,1 1-9 0 0,4 0-31 0 0,7 1 11 0 0,-8-1-6 0 0,-3-1 3 0 0,19 1 44 0 0,-22 1-243 0 0,1 0 46 0 0,-1-1 40 0 0,0 1 37 0 0,2-1 14 0 0,0 1 65 0 0,10-4 181 0 0,-8 2-167 0 0,-4 0-53 0 0,1 1-42 0 0,-1 0-49 0 0,0 0-58 0 0,1 0-70 0 0,-1 0-76 0 0,0-1-86 0 0,1 1-93 0 0,-1 0-102 0 0,1 0-111 0 0,-1 0-120 0 0,-1 0 374 0 0,0 1-34 0 0,4-2-1251 0 0,4 0-991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6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95 5520 0 0,'0'-4'41'0'0,"0"-1"67"0"0,1-1 57 0 0,0 1 51 0 0,0-4 222 0 0,0-4 354 0 0,-1 8-432 0 0,-2-1-106 0 0,-1 0-49 0 0,-4-2-6 0 0,-1 0 12 0 0,1 4 15 0 0,2 1 54 0 0,0-1 114 0 0,0 2 69 0 0,4 1-449 0 0,0 0 1 0 0,-1 0-1 0 0,1 1 1 0 0,0-1 0 0 0,-1 1-1 0 0,1-1 1 0 0,-1 1-1 0 0,1 0 1 0 0,-1-1 0 0 0,1 1-1 0 0,-1 0 1 0 0,1 0-1 0 0,-1 0 1 0 0,0 0-15 0 0,-1 1 36 0 0,1-1 0 0 0,-1 1-1 0 0,0 0 1 0 0,0 0 0 0 0,1 0 0 0 0,-1 0 0 0 0,1 0-1 0 0,-1 1 1 0 0,1-1 0 0 0,-1 1 0 0 0,-1 1-36 0 0,-11 10 182 0 0,2 2-41 0 0,6-6-83 0 0,1 0-37 0 0,-1 3-21 0 0,1 1 0 0 0,0-1 0 0 0,0 3 0 0 0,-5 12 0 0 0,0-1 0 0 0,2 1 0 0 0,-1 7 0 0 0,-7 54 66 0 0,15-69 4 0 0,2-15-59 0 0,1 1 0 0 0,0-1 0 0 0,0 1 0 0 0,0-1 0 0 0,0 0 1 0 0,1 1-1 0 0,0-1 0 0 0,-1 0 0 0 0,3 3-11 0 0,7 8 91 0 0,1-2 68 0 0,2-4 91 0 0,2-4 116 0 0,-11-4-309 0 0,0-1-1 0 0,1 0 0 0 0,-1 0 1 0 0,1-1-1 0 0,3 0-56 0 0,18-5 159 0 0,-7-2-65 0 0,-4-3-50 0 0,-12 6-31 0 0,0-4 63 0 0,-4 8-63 0 0,1 0 0 0 0,0-1 1 0 0,-1 1-1 0 0,1-1 0 0 0,0 1 0 0 0,-1 0 1 0 0,1-1-1 0 0,0 1 0 0 0,0 0 0 0 0,1-1-13 0 0,9-8 87 0 0,-1-2-41 0 0,20-27-13 0 0,-12 14 27 0 0,-12 16-21 0 0,-1 0 0 0 0,0 0 0 0 0,-1 0 0 0 0,0-1 0 0 0,-1 1 0 0 0,1-3-39 0 0,2-5 22 0 0,-6 15-27 0 0,1 0 1 0 0,-1 0-1 0 0,1 0 1 0 0,-1 0-1 0 0,0 0 1 0 0,0-1 0 0 0,0 1-1 0 0,0 0 1 0 0,0 0-1 0 0,-1-1 5 0 0,1 1-4 0 0,0 0-1 0 0,-1 0 1 0 0,1 0-1 0 0,0-1 1 0 0,1 1 0 0 0,-1 0-1 0 0,0 0 1 0 0,1-1 4 0 0,-1 2-1 0 0,1-1 0 0 0,0 1 1 0 0,-1-1-1 0 0,1 0 0 0 0,-1 0 1 0 0,1 1-1 0 0,-1-1 0 0 0,0 0 1 0 0,1 0-1 0 0,-1 0 0 0 0,0 0 1 0 0,0 0-1 0 0,0 1 0 0 0,-1-1 1 0 0,1 0-1 0 0,0 0 0 0 0,-1 0 1 0 0,1 1-1 0 0,-1-1 0 0 0,0 0 1 0 0,1 0-1 0 0,-1 1 0 0 0,0-1 1 0 0,0 0-1 0 0,0 1 0 0 0,0-1 1 0 0,0 1-1 0 0,-1 0 0 0 0,1-1 1 0 0,0 1-1 0 0,-1 0 0 0 0,0-1 1 0 0,1 1-101 0 0,1 1 0 0 0,0 0 37 0 0,3 0 128 0 0,2 0-64 0 0,-4-1 0 0 0,-1 1 0 0 0,1 0 0 0 0,0 0 0 0 0,-1 0 0 0 0,1 0 0 0 0,0 0 0 0 0,0 0 0 0 0,-1 0 0 0 0,1 0 0 0 0,0 0 0 0 0,-1 0 0 0 0,1 0 0 0 0,0 0 0 0 0,0 0 0 0 0,-1 1 0 0 0,1-1 0 0 0,-1 0 0 0 0,1 0 0 0 0,0 1 0 0 0,0-1 0 0 0,-1 1 0 0 0,0-1 0 0 0,0 0 0 0 0,0 0 0 0 0,1 1 0 0 0,-1-1 0 0 0,0 0 0 0 0,0 0 0 0 0,0 1 0 0 0,0-1 0 0 0,0 0 0 0 0,0 0 0 0 0,0 1 0 0 0,0-1 0 0 0,0 0 0 0 0,0 1 0 0 0,0-1 0 0 0,0 0 0 0 0,0 0 0 0 0,0 1 0 0 0,0-1 0 0 0,0 0 0 0 0,0 0 0 0 0,0 1 0 0 0,0-1 0 0 0,0 0 0 0 0,0 0 0 0 0,0 1 0 0 0,-1-1 0 0 0,-3 13 0 0 0,8-9 0 0 0,-2-3 0 0 0,-1 2-1 0 0,0-1 0 0 0,0 0 1 0 0,0 0-1 0 0,0 1 1 0 0,0-1-1 0 0,0 1 0 0 0,-1-1 1 0 0,1 3 0 0 0,1 21 35 0 0,1 8 93 0 0,1-23-71 0 0,-2-4-1 0 0,-1 0 0 0 0,1 0 0 0 0,-1 0 1 0 0,0 0-1 0 0,-1 2-56 0 0,1-4 43 0 0,-1 1 0 0 0,1 0 1 0 0,0-1-1 0 0,0 1 1 0 0,1 2-44 0 0,0-3 43 0 0,-1 1 0 0 0,1-1 0 0 0,-2 1 0 0 0,1-1 0 0 0,0 3-43 0 0,1 15 141 0 0,4-1 37 0 0,-4-15-102 0 0,0-1 1 0 0,-1 1 0 0 0,1 0 0 0 0,-1 0-1 0 0,-1 3-76 0 0,7 18 244 0 0,-1-3-3 0 0,-6-14-84 0 0,-3-2 35 0 0,3-8-64 0 0,0 1-68 0 0,0 3 179 0 0,-1-5-198 0 0,1-2-98 0 0,-1 0-116 0 0,1 0 34 0 0,0 1-38 0 0,-1-1-44 0 0,1 0-47 0 0,-1 0-49 0 0,0 0-54 0 0,1 1 62 0 0,-1 0-41 0 0,1 0-37 0 0,-1 0-33 0 0,1 0-121 0 0,-1 0-36 0 0,1-1-338 0 0,-1 1-40 0 0,0-1 272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9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8808 0 0,'0'0'197'0'0,"0"0"24"0"0,0 0 19 0 0,0 0 35 0 0,0 0 93 0 0,0 0 43 0 0,0 0 5 0 0,0 0-35 0 0,0 0-145 0 0,0 0-63 0 0,0 0-11 0 0,0 0-131 0 0,0 0-86 0 0,0 0-78 0 0,0 0-106 0 0,0 0-126 0 0,0 0-112 0 0,0 0 58 0 0,0 0-42 0 0,0 0-553 0 0,0 0-444 0 0,0 0-840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1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0 11952 0 0,'0'0'266'0'0,"0"0"44"0"0,0 0 14 0 0,0 0-132 0 0,-2 0-91 0 0,-1 0-93 0 0,1 0 0 0 0,-1 1 0 0 0,1-1 0 0 0,-1 1 1 0 0,1-1-1 0 0,0 1 0 0 0,-1 0 0 0 0,0 0-8 0 0,-18 12 120 0 0,11-5 58 0 0,1 1 0 0 0,-9 11-178 0 0,-4 3 268 0 0,7-8 244 0 0,1 0-1 0 0,-9 13-511 0 0,1 6 602 0 0,14-17-258 0 0,3 1 37 0 0,0 0 15 0 0,4-15-328 0 0,0-1 0 0 0,0 1 0 0 0,0-1 0 0 0,1 1 0 0 0,-1 0 0 0 0,1-1 0 0 0,0 1 0 0 0,0 0 0 0 0,0 0 0 0 0,0-1 0 0 0,0 1 0 0 0,0 0 0 0 0,1-1-1 0 0,-1 1 1 0 0,1 0-68 0 0,-1-2 24 0 0,7 18 335 0 0,1-2-98 0 0,-7-15-226 0 0,0 1 1 0 0,1-1-1 0 0,0 0 1 0 0,-1 0-1 0 0,1 0 0 0 0,0 0 1 0 0,0 0-1 0 0,0 0 1 0 0,0-1-1 0 0,0 1 1 0 0,1-1-1 0 0,-1 1 0 0 0,1-1-35 0 0,17 10 184 0 0,-15-8-138 0 0,-1 0 0 0 0,1 0 0 0 0,0-1 1 0 0,0 0-1 0 0,0 0 0 0 0,1 0 0 0 0,3 1-46 0 0,32 0 109 0 0,-20-3-96 0 0,1-1-35 0 0,-1-1-44 0 0,0-1-48 0 0,0-1-57 0 0,0 1-62 0 0,-8 1 46 0 0,-5 0-181 0 0,1 0-108 0 0,-1 0-39 0 0,12-6-1056 0 0,-12 5 943 0 0,-5 1 407 0 0,12-4-1187 0 0</inkml:trace>
  <inkml:trace contextRef="#ctx0" brushRef="#br0" timeOffset="314.36">469 245 8952 0 0,'9'1'81'0'0,"0"0"37"0"0,37 11 588 0 0,-32-8-562 0 0,0 0-95 0 0,-8-2-69 0 0,0-1-34 0 0,7 2 441 0 0,-1-2 89 0 0,-5-1-35 0 0,1 0 0 0 0,-1-1 0 0 0,0 0-1 0 0,3-1-440 0 0,-2 0 342 0 0,0 0-38 0 0,0 1-72 0 0,-1-1-48 0 0,7-3 380 0 0,0-2-63 0 0,-5 2-199 0 0,1 1-53 0 0,4-3 66 0 0,-1-1-83 0 0,-1-3-67 0 0,-3-1-52 0 0,-7 9-101 0 0,-1 1 1 0 0,1-1-1 0 0,-1 1 0 0 0,0-1 0 0 0,0 0 0 0 0,0 1 1 0 0,0-1-1 0 0,0 0 0 0 0,-1 0 0 0 0,1 0 0 0 0,-1 1 0 0 0,0-1 1 0 0,0 0-1 0 0,0 0 0 0 0,0 0 0 0 0,0 0 0 0 0,-1 0 0 0 0,1 1 1 0 0,-1-1-1 0 0,0 0-12 0 0,0 0 15 0 0,0 1 0 0 0,0-1 1 0 0,0 1-1 0 0,-1-1 0 0 0,1 1 1 0 0,-1 0-1 0 0,1 0 0 0 0,-2-2-15 0 0,2 3 6 0 0,-1-1 1 0 0,0 0-1 0 0,0 1 0 0 0,0-1 0 0 0,0 1 0 0 0,0 0 1 0 0,0 0-1 0 0,-2-1-6 0 0,2 1-1 0 0,-1 0 1 0 0,1 0-1 0 0,-1 1 0 0 0,1-1 1 0 0,-1 1-1 0 0,0-1 1 0 0,1 1-1 0 0,-1 0 1 0 0,0 0-1 0 0,1 0 0 0 0,-1 1 1 0 0,1-1-1 0 0,-1 1 1 0 0,0-1-1 0 0,1 1 0 0 0,-1 0 1 0 0,1 0-1 0 0,-1 0 1 0 0,1 0-1 0 0,0 0 1 0 0,-1 1-1 0 0,1-1 0 0 0,0 1 1 0 0,0 0-1 0 0,-2 1 1 0 0,-33 25-72 0 0,31-24 76 0 0,1 0-1 0 0,-1 0 1 0 0,0 1-1 0 0,1-1 1 0 0,0 1-1 0 0,0 0 1 0 0,0 0 0 0 0,1 1-1 0 0,-4 6-3 0 0,1 1 89 0 0,1-4 43 0 0,2 0 1 0 0,-1 0-1 0 0,-2 10-132 0 0,6-15 37 0 0,0 0-1 0 0,0 0 0 0 0,1 0 0 0 0,-1 0 1 0 0,1 0-1 0 0,0 0 0 0 0,0 0 1 0 0,0 0-1 0 0,1 0 0 0 0,-1 0 0 0 0,2 3-36 0 0,9 22 200 0 0,-8-23-140 0 0,0-1 0 0 0,1 1-1 0 0,0-1 1 0 0,0 0 0 0 0,0 0 0 0 0,1-1 0 0 0,-1 1 0 0 0,1-1-1 0 0,0 0 1 0 0,0 0 0 0 0,5 2-60 0 0,23 10 253 0 0,3-4-58 0 0,3-3-106 0 0,-20-7-96 0 0,0 1-40 0 0,0-2-44 0 0,-1 0-49 0 0,-13-1 159 0 0,1 0-54 0 0,0 1-52 0 0,0-1-50 0 0,-1 0-49 0 0,1 0-48 0 0,0 0-46 0 0,0 0-44 0 0,0 0-43 0 0,-1 0-40 0 0,1 0-41 0 0,0-1-38 0 0,-1 1-36 0 0,1 0-35 0 0,4-1-656 0 0,8-1-862 0 0,9-2-1177 0 0,-25 4 2910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4:17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23 4752 0 0,'-2'0'-46'0'0,"1"1"33"0"0,-1 1 77 0 0,0-1 104 0 0,1 1 85 0 0,0 0 281 0 0,3 0 413 0 0,1-1-287 0 0,-1 0-287 0 0,0-1-126 0 0,1 1-77 0 0,-1-1-100 0 0,0 0-75 0 0,1 1-84 0 0,-1-1-95 0 0,18 1 817 0 0,9-5 203 0 0,-4 1-133 0 0,-8 2-195 0 0,-14 1-325 0 0,-1-1-75 0 0,1 0-48 0 0,1-2-41 0 0,-1 1 2 0 0,-1 2 23 0 0,17-8 168 0 0,1 1-43 0 0,4 2-11 0 0,-18 4-112 0 0,0 0 0 0 0,0 1-1 0 0,0 0 1 0 0,6 1-46 0 0,8 2 7 0 0,-17-2 10 0 0,-1 0 0 0 0,0 0-1 0 0,1 0 1 0 0,-1 0 0 0 0,0 0 0 0 0,0 0 0 0 0,2 2-17 0 0,7 10 150 0 0,-8-3-87 0 0,-3-6-18 0 0,1 1 1 0 0,-1-1 0 0 0,0 1 0 0 0,0 0 0 0 0,0-1-1 0 0,-1 2-45 0 0,-1 10 90 0 0,4 1-53 0 0,0-3 10 0 0,-2 6-24 0 0,0 4-8 0 0,3-8 28 0 0,2 6 11 0 0,-4-17-30 0 0,0 0 0 0 0,1 1 0 0 0,-1-1 0 0 0,1 0-1 0 0,0 0 1 0 0,1 2-24 0 0,-2-5 15 0 0,1 1-1 0 0,-1 0 1 0 0,0 0-1 0 0,0 0 0 0 0,-1 0 1 0 0,1 0-1 0 0,0 0 1 0 0,-1 1-15 0 0,5 17 82 0 0,0-6-26 0 0,-1 0 60 0 0,4 33 430 0 0,-6-25-360 0 0,-1-13-136 0 0,3 15 23 0 0,1 19 41 0 0,-4-12-46 0 0,4 19-68 0 0,-2-21 148 0 0,0 19-148 0 0,-2-25 22 0 0,4 12 70 0 0,-2-20-4 0 0,-1 0 1 0 0,-1 10-89 0 0,1 3 150 0 0,0-1 1 0 0,4 14-151 0 0,4 33 253 0 0,1 30 51 0 0,-4-61-116 0 0,2-12 134 0 0,-9-29-462 0 0,1-1 115 0 0,0 0 95 0 0,0 0 75 0 0,1 0 181 0 0,-2 1 247 0 0,-1-2-317 0 0,-1 0-61 0 0,0-1-115 0 0,0 0-50 0 0,-7 0 31 0 0,-15 0 13 0 0,20 0-73 0 0,0 0 0 0 0,1 0 0 0 0,-1 0 1 0 0,0-1-1 0 0,1 1 0 0 0,-1-1 0 0 0,0 0 0 0 0,1 0 1 0 0,-2-1-2 0 0,-10-2-1 0 0,-23-1 157 0 0,9 0-18 0 0,9 4-114 0 0,2 0-79 0 0,0 2-93 0 0,-10 3 119 0 0,20 0-7 0 0,1-2-48 0 0,4-1-60 0 0,-1 3 87 0 0,1-2 11 0 0,3-2-73 0 0,-1 1 41 0 0,0-1 26 0 0,1 0 76 0 0,-1 1 33 0 0,-1 0 208 0 0,2-1-192 0 0,-1 0-73 0 0,0 0-113 0 0,0 1-12 0 0,1-1-51 0 0,-1 0-59 0 0,1 0-64 0 0,-1 0-71 0 0,0 0-77 0 0,1 0-83 0 0,-1 0-89 0 0,1 0 249 0 0,0 0-51 0 0,0 0-47 0 0,0 0-41 0 0,0 0-146 0 0,0 0-40 0 0,0 0-177 0 0,0 0-480 0 0</inkml:trace>
  <inkml:trace contextRef="#ctx0" brushRef="#br0" timeOffset="2200.8">645 1020 5152 0 0,'0'0'116'0'0,"0"0"17"0"0,0 0 10 0 0,2 2-23 0 0,1 1-148 0 0,0 0 61 0 0,0 1 52 0 0,0 0 42 0 0,2 4 211 0 0,3 6 309 0 0,-5-8-396 0 0,-1 0-46 0 0,-1 1-78 0 0,2 3 247 0 0,0 0-41 0 0,3 10 239 0 0,0-1-117 0 0,1 10 160 0 0,-4-12-249 0 0,0 0-60 0 0,3 13 135 0 0,-2 17 78 0 0,-1-28-317 0 0,-1-3 31 0 0,-2-15-82 0 0,0 2 1 0 0,0 0 162 0 0,0-1-34 0 0,-1 1 186 0 0,0-1-115 0 0,0-2-101 0 0,0-2-86 0 0,-1 0-75 0 0,1-1-59 0 0,-1-1-47 0 0,-7-18-273 0 0,7 15 289 0 0,1 4 50 0 0,1 0 42 0 0,-6-23-92 0 0,2-15 55 0 0,2 8-43 0 0,3 3-10 0 0,2 6-16 0 0,-3 16 12 0 0,0 0 0 0 0,1 1 0 0 0,0-1 0 0 0,1 1-1 0 0,-1-1 1 0 0,1 1 0 0 0,1 0 0 0 0,0-1 0 0 0,0 1-1 0 0,0 1 1 0 0,1-1 0 0 0,0 0 0 0 0,0 1 0 0 0,0 0 0 0 0,1 0-1 0 0,0 0 1 0 0,0 0 0 0 0,1 1 0 0 0,0 0 0 0 0,0 0 0 0 0,5-3 3 0 0,-6 5-4 0 0,1-1 0 0 0,0 1 0 0 0,-1 1 0 0 0,1-1 0 0 0,0 1 0 0 0,0 0 0 0 0,1 1 0 0 0,5-2 4 0 0,-9 3-2 0 0,1 0 0 0 0,-1-1 0 0 0,1 1 0 0 0,-1 1 0 0 0,1-1 0 0 0,-1 0 0 0 0,0 1 1 0 0,1 0-1 0 0,-1-1 0 0 0,1 1 0 0 0,-1 1 0 0 0,0-1 0 0 0,0 0 0 0 0,1 1 0 0 0,-1 0 0 0 0,0 0 1 0 0,1 1 1 0 0,4 3 0 0 0,0 0 0 0 0,-3 4-14 0 0,-2 3-178 0 0,1-1 85 0 0,-2 6 71 0 0,-2 0 104 0 0,-1-15-49 0 0,1 0 1 0 0,-1 0-1 0 0,0 0 1 0 0,0-1 0 0 0,0 1-1 0 0,0 0 1 0 0,-1-1-1 0 0,1 1 1 0 0,-1-1-1 0 0,0 1 1 0 0,1-1 0 0 0,-1 1-20 0 0,-10 8 50 0 0,-3 1-38 0 0,-43 34-12 0 0,46-38-17 0 0,-6 3 41 0 0,1-1-19 0 0,7-3-43 0 0,1-1-36 0 0,2 0-50 0 0,3-2 5 0 0,0-2 56 0 0,2 1 47 0 0,-1-1 33 0 0,-2 2 96 0 0,4-4-7 0 0,1 0-42 0 0,0 0-132 0 0,0 0-21 0 0,1 2-1 0 0,2 0 37 0 0,8 4 12 0 0,-3-3-3 0 0,-4 1 38 0 0,-1-2 5 0 0,0 0 1 0 0,0 0-1 0 0,0 0 1 0 0,1-1-1 0 0,-1 1 1 0 0,1-1-1 0 0,-1 0 1 0 0,1 0-1 0 0,-1 0 1 0 0,1 0-1 0 0,0 0 1 0 0,-1-1-1 0 0,1 0 1 0 0,2 0 0 0 0,17 4 2 0 0,-8-2 23 0 0,0 0 37 0 0,-1 0 18 0 0,7 3 99 0 0,-7-2-67 0 0,-4-1-65 0 0,6-1-57 0 0,-7 0-94 0 0,0-1 0 0 0,0 1 0 0 0,6 1 104 0 0,-5-1-5 0 0,-8-1 65 0 0,0 1 0 0 0,-1-1-106 0 0,1 1 119 0 0,0-1-34 0 0,-1 1-41 0 0,1-1-87 0 0,0 1-103 0 0,-2-1 45 0 0,0 0-40 0 0,-4 4-258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03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15 5384 0 0,'0'3'38'0'0,"-2"1"-35"0"0,0 3-8 0 0,1-3 57 0 0,1 0 58 0 0,1 0 86 0 0,-1-3-327 0 0,0 0 77 0 0,1 1 69 0 0,-1-1 65 0 0,1 1 144 0 0,0 0 108 0 0,0 0 86 0 0,0 0 65 0 0,2 4 1218 0 0,-2-3-1009 0 0,0-1-254 0 0,-1 0-69 0 0,1 0-65 0 0,-1-1-201 0 0,1 0-38 0 0,-1 1-40 0 0,0-1-44 0 0,0 0-47 0 0,0 1-51 0 0,2 16 451 0 0,-1-15-285 0 0,0 0 1 0 0,-1 0-1 0 0,1 1 0 0 0,-1-1 1 0 0,0 0-1 0 0,0 0 1 0 0,-1 1-1 0 0,1-1 0 0 0,-1 3-49 0 0,-1 2 68 0 0,0 0-1 0 0,1 0 0 0 0,-1 0 1 0 0,2 1-1 0 0,-1-1 0 0 0,1 2-67 0 0,0 24 229 0 0,-1 3 32 0 0,2-12-127 0 0,0 9 42 0 0,-2 1 40 0 0,0-18-75 0 0,0-1 0 0 0,2 1 0 0 0,0 0 1 0 0,0-1-1 0 0,3 6-141 0 0,1 4 193 0 0,-3 1-44 0 0,4 17 61 0 0,-4-29-153 0 0,-1 0 44 0 0,-2 31 326 0 0,0-22-217 0 0,1-9-105 0 0,1-2-50 0 0,0-2-38 0 0,0 4 115 0 0,-2 2 159 0 0,-2 8-26 0 0,2 5-191 0 0,1-23-3 0 0,0-5 20 0 0,0 0-7 0 0,2 0-77 0 0,0 0 18 0 0,0 2 97 0 0,2 5-56 0 0,3-4-13 0 0,-4-3-45 0 0,1 0-7 0 0,4 6 32 0 0,-7-7-27 0 0,0 1 184 0 0,1-2 116 0 0,1 0-117 0 0,1 0-113 0 0,0-1-37 0 0,0 2-31 0 0,1-1-42 0 0,1 2-213 0 0,1-1 63 0 0,0 0 52 0 0,0-1 45 0 0,7 0 14 0 0,19-2 56 0 0,-24 1-21 0 0,1 0-47 0 0,-1 1-64 0 0,1 0-82 0 0,0 0 19 0 0,1 0 81 0 0,-1 0 71 0 0,1 0 59 0 0,2 0 68 0 0,1 1 58 0 0,30-2 431 0 0,-25 0-375 0 0,-10 1-128 0 0,1-1-39 0 0,-1 0-44 0 0,0 0-53 0 0,-4 0 96 0 0,1 1-1 0 0,-1 1 0 0 0,0-1 1 0 0,1 1-1 0 0,-1 0 0 0 0,2 0-12 0 0,10 2 10 0 0,-8-1 60 0 0,-2-1-98 0 0,-1 0-106 0 0,0 1-199 0 0,0 0-164 0 0,-1-2 246 0 0,-4 0 38 0 0,0 0-10 0 0,-1 0-54 0 0,0 0-111 0 0,0 0-132 0 0,0 0-117 0 0,0 0 95 0 0,0 0-43 0 0,0 0-680 0 0,0 0-529 0 0,0 0-1008 0 0</inkml:trace>
  <inkml:trace contextRef="#ctx0" brushRef="#br0" timeOffset="638.24">729 680 3848 0 0,'0'0'109'0'0,"3"0"-1"0"0,1 0-134 0 0,-1 0 51 0 0,1-1 47 0 0,-1 0 40 0 0,2-1 67 0 0,-1 0 41 0 0,1 0 84 0 0,2-2 197 0 0,4-1 183 0 0,-4 1-296 0 0,-5 3-37 0 0,1-1-115 0 0,-1-1-67 0 0,2-2-46 0 0,-2 2-38 0 0,0 2 13 0 0,3-4 197 0 0,-1 1-95 0 0,0-1-53 0 0,2-2-21 0 0,-1 0 1 0 0,-1 2 24 0 0,2-6 158 0 0,-3-2-100 0 0,1-4 1 0 0,4-3-117 0 0,-7 17-60 0 0,-1-1 1 0 0,1 1-1 0 0,-1-1 1 0 0,1 0-1 0 0,-1 1 1 0 0,-1-1 0 0 0,1 1-1 0 0,0-1 1 0 0,-1 0-1 0 0,0 0-33 0 0,-3-13 44 0 0,3 12-29 0 0,-1-1 1 0 0,-1 1-1 0 0,1-1 0 0 0,-1 1 1 0 0,0 0-1 0 0,0 0 1 0 0,-1 0-1 0 0,1 0 0 0 0,-2 0-15 0 0,4 2 23 0 0,-13-6 8 0 0,6 5-14 0 0,-5-4 51 0 0,-4-1 39 0 0,16 8-43 0 0,-10 0 43 0 0,10 1-86 0 0,0 0 1 0 0,0 0 0 0 0,0 0 0 0 0,0 0 0 0 0,1 0 0 0 0,-1 0 0 0 0,0 0 0 0 0,0 0 0 0 0,0 0 0 0 0,0 0-1 0 0,0 0 1 0 0,1 1 0 0 0,-1-1 0 0 0,0 0 0 0 0,0 0 0 0 0,0 1-22 0 0,-7 6 96 0 0,2-2-38 0 0,-3 2 30 0 0,4-1-16 0 0,-1 3 37 0 0,0 0-85 0 0,0 0 0 0 0,0 0 0 0 0,1 1 0 0 0,0-1 0 0 0,1 1 1 0 0,0 1-1 0 0,1-1 0 0 0,-1 4-24 0 0,2-6 32 0 0,1 1-1 0 0,0 0 1 0 0,0-1 0 0 0,1 2-32 0 0,-3 18 129 0 0,3-24-109 0 0,-1 0-1 0 0,1-1 1 0 0,-1 1-1 0 0,1 0 1 0 0,0-1-1 0 0,0 1 1 0 0,1 0-1 0 0,-1-1 1 0 0,1 1-1 0 0,0-1 1 0 0,0 3-20 0 0,1 0 30 0 0,-1 0 1 0 0,1-1-1 0 0,-1 1 1 0 0,-1 0-1 0 0,1 0-30 0 0,-1-2 19 0 0,0 0-1 0 0,1 0 1 0 0,-1 0 0 0 0,1 0-1 0 0,0 0 1 0 0,0 0-1 0 0,1 0 1 0 0,-1 0 0 0 0,1-1-1 0 0,0 1 1 0 0,0 0 0 0 0,0-1-19 0 0,14 17 95 0 0,-9-11-29 0 0,0-1 0 0 0,-1 1 0 0 0,3 5-66 0 0,-4-7 61 0 0,0 1 0 0 0,1-1-1 0 0,0 0 1 0 0,0 0 0 0 0,0-1 0 0 0,1 1 0 0 0,4 2-61 0 0,-5-5 46 0 0,0 1 1 0 0,0-1-1 0 0,1 0 1 0 0,0-1 0 0 0,5 3-47 0 0,-5-3 24 0 0,0 0 1 0 0,0-1-1 0 0,1 0 1 0 0,-1 0-1 0 0,1 0 1 0 0,-1-1 0 0 0,1 0-1 0 0,0-1 1 0 0,-1 0-1 0 0,1 0 1 0 0,0 0-1 0 0,-1-1 1 0 0,1 0 0 0 0,3-2-25 0 0,-5 2 34 0 0,25-10 96 0 0,-28 10-119 0 0,1-1 0 0 0,0 0 0 0 0,-1 0 0 0 0,1 0-1 0 0,-1 0 1 0 0,0-1 0 0 0,0 0 0 0 0,0 1 0 0 0,0-1 0 0 0,2-3-11 0 0,-2 3-115 0 0,0 0 35 0 0,6-7-76 0 0,-5 7 74 0 0,-1-1-46 0 0,-1 1 7 0 0,1 1-38 0 0,-2 0-7 0 0,1 0-35 0 0,-1-1-39 0 0,1 1-44 0 0,-2 1-16 0 0,1-1-44 0 0,0 1-37 0 0,-1-1-35 0 0,1 0-121 0 0,-1 0-32 0 0,1-3-1257 0 0</inkml:trace>
  <inkml:trace contextRef="#ctx0" brushRef="#br0" timeOffset="1240">1337 1 6272 0 0,'0'0'141'0'0,"-1"0"33"0"0,1 1-106 0 0,-1 0-68 0 0,0 1-54 0 0,0-1 73 0 0,1 0 40 0 0,0 0 56 0 0,0-1 67 0 0,0 1 83 0 0,0-1 95 0 0,3 1 122 0 0,-1 0-44 0 0,0 0-43 0 0,0 1-41 0 0,0-1-38 0 0,-1 1-36 0 0,3 1 182 0 0,-1 1-118 0 0,-1-1-99 0 0,1 2-82 0 0,-1-1-63 0 0,0 2-36 0 0,2 10 6 0 0,-4-11 6 0 0,1 1 82 0 0,-1 0 107 0 0,0-4-237 0 0,0 0 0 0 0,0 0 0 0 0,0 0 0 0 0,1 0 1 0 0,-1 0-1 0 0,1 0 0 0 0,0 0 0 0 0,-1 0 0 0 0,1-1 0 0 0,1 3-28 0 0,3 4 160 0 0,-5-7-140 0 0,2 3 113 0 0,-1 1-51 0 0,-1 1-31 0 0,-1 3-20 0 0,0-2 22 0 0,2 34 203 0 0,1-5 468 0 0,4 24-724 0 0,-1-30 193 0 0,2-1-41 0 0,-6-23-136 0 0,0 1 0 0 0,0 0 1 0 0,-1 0-1 0 0,1-1 0 0 0,-2 1 0 0 0,1 0 0 0 0,-2 5-16 0 0,1 2 51 0 0,0 5 49 0 0,1 0 1 0 0,1 0-1 0 0,1 1 1 0 0,0-1-101 0 0,3 22 237 0 0,3-3-6 0 0,-1-5 2 0 0,-6-29-200 0 0,1 0 1 0 0,-1 0-1 0 0,0 1 1 0 0,1-1-1 0 0,0 0 1 0 0,0-1-1 0 0,0 1-33 0 0,1 1 43 0 0,-1-1-1 0 0,0 0 0 0 0,0 0 0 0 0,-1 1 0 0 0,1-1 1 0 0,-1 3-43 0 0,3 2 86 0 0,6 1 2 0 0,-5-7-38 0 0,-3 0 36 0 0,-1 0-46 0 0,0 1-19 0 0,2 0 42 0 0,-2-3-40 0 0,0 0 1 0 0,1 0-1 0 0,-1 0 0 0 0,1 0 1 0 0,0 0-1 0 0,-1 0 0 0 0,1 0 1 0 0,0-1-1 0 0,0 1-23 0 0,20 4 116 0 0,-2-4-73 0 0,9-2-28 0 0,-10 1-17 0 0,-9-2 9 0 0,-7 1 2 0 0,1 0 1 0 0,-1 1 0 0 0,0-1-1 0 0,0 1 1 0 0,0 0 0 0 0,0 0-1 0 0,3 0-9 0 0,12 0 10 0 0,6 0 65 0 0,-11 0-89 0 0,-2 0-101 0 0,-5 0 8 0 0,0 0-40 0 0,-5 0-207 0 0,-1 0-237 0 0,1 0 87 0 0,0 0 73 0 0,0 0 60 0 0,1 0-187 0 0,4 0-582 0 0,-5 0 648 0 0,0 0 206 0 0,-1 0-35 0 0,6 0-1569 0 0,4 0-1068 0 0</inkml:trace>
  <inkml:trace contextRef="#ctx0" brushRef="#br0" timeOffset="1669.64">1128 378 5328 0 0,'-1'4'57'0'0,"1"1"-21"0"0,0-1 22 0 0,0-1 35 0 0,1 0 57 0 0,2 1-54 0 0,0-2-44 0 0,-2-2-49 0 0,-1 0 0 0 0,1 0 1 0 0,-1 0-1 0 0,0 0 0 0 0,1 0 0 0 0,-1 0 0 0 0,1 0 0 0 0,-1 0 0 0 0,1 0 1 0 0,-1-1-1 0 0,0 1 0 0 0,1 0 0 0 0,-1 0 0 0 0,1 0 0 0 0,-1-1 1 0 0,1 1-1 0 0,-1 0 0 0 0,0 0 0 0 0,1-1 0 0 0,-1 1 0 0 0,0 0 0 0 0,1-1-3 0 0,-1 1 26 0 0,4-4 122 0 0,0-1 77 0 0,-2-1 68 0 0,0 1 62 0 0,-1 3 11 0 0,1 0-80 0 0,0 1-66 0 0,0-1-56 0 0,3 0 27 0 0,7-1 67 0 0,-9 3-52 0 0,57-12 1786 0 0,-47 10-1605 0 0,0 0-38 0 0,2 1-16 0 0,-1 0-71 0 0,1 1-85 0 0,0-1-100 0 0,5 0 70 0 0,13-2 126 0 0,-16 1-141 0 0,0 0-40 0 0,-13 2-225 0 0,0-1 48 0 0,0 1 42 0 0,0-1 36 0 0,1 1 40 0 0,-1-1 35 0 0,9-2 251 0 0,-6 2-118 0 0,-2 0-105 0 0,0 0-55 0 0,-1 0-46 0 0,0 1-43 0 0,-1 0-47 0 0,1-1-52 0 0,0 1-58 0 0,-1 0-16 0 0,1 0-49 0 0,-1 0-52 0 0,1 0-56 0 0,0 0-60 0 0,0 1-63 0 0,-1-1-67 0 0,1 0-70 0 0,2 1-1005 0 0,6 1-818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08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7800 0 0,'0'0'174'0'0,"0"0"29"0"0,0 0 13 0 0,0 2-31 0 0,1 44-123 0 0,0 0 50 0 0,-3 0 68 0 0,2-33-72 0 0,0 0 0 0 0,1 0 0 0 0,2 5-108 0 0,0 30 336 0 0,0 4 466 0 0,2 10-802 0 0,-1-19 304 0 0,1 7 35 0 0,1 1-38 0 0,2 21 65 0 0,-2 1-86 0 0,-4-31-116 0 0,1 60 303 0 0,-3-65-338 0 0,-1-21-72 0 0,0 0 20 0 0,2-6 5 0 0,0-7-167 0 0,-1-1 91 0 0,-1 1 96 0 0,0-1 171 0 0,-1-1 160 0 0,2-3-276 0 0,-1-2-91 0 0,1-9 126 0 0,0 1-38 0 0,0-4-7 0 0,-1 1-39 0 0,2 6-58 0 0,-1-1 1 0 0,1 1-1 0 0,1 0 0 0 0,0-1-50 0 0,7-16-11 0 0,-3 13-30 0 0,1 0 0 0 0,1 1 0 0 0,3-3 41 0 0,2-5-20 0 0,-11 17 16 0 0,-1 1 1 0 0,1 0 0 0 0,0 0-1 0 0,0 0 1 0 0,0 0 0 0 0,0 0-1 0 0,2-1 4 0 0,-2 2-9 0 0,1-1 0 0 0,0 0-1 0 0,0 1 1 0 0,0 0 0 0 0,0 0-1 0 0,1 0 1 0 0,-1 0 0 0 0,0 0-1 0 0,0 1 1 0 0,0-1-1 0 0,1 1 1 0 0,-1 0 0 0 0,0 0-1 0 0,1 0 1 0 0,-1 0 0 0 0,0 1-1 0 0,1-1 1 0 0,1 1 9 0 0,-2 0-5 0 0,0 0 1 0 0,0 0-1 0 0,0 1 0 0 0,0-1 1 0 0,0 1-1 0 0,-1-1 1 0 0,3 2 4 0 0,0 2-7 0 0,1 0 1 0 0,-1 0-1 0 0,0 1 1 0 0,-1-1 0 0 0,1 1-1 0 0,-1 0 1 0 0,0 1-1 0 0,0-1 1 0 0,-1 1 0 0 0,0-1-1 0 0,0 1 1 0 0,-1 0-1 0 0,1 0 1 0 0,-2 1 0 0 0,1-1-1 0 0,-1 0 1 0 0,0 1-1 0 0,0-1 1 0 0,-1 0 0 0 0,0 4 6 0 0,-1-6 1 0 0,1-1 1 0 0,-1 1 0 0 0,0 0-1 0 0,0-1 1 0 0,0 1 0 0 0,-1-1 0 0 0,1 0-1 0 0,-1 1 1 0 0,0-1 0 0 0,-3 3-2 0 0,-2 4 35 0 0,0-1 1 0 0,-1 1 0 0 0,-2 0-36 0 0,7-7 20 0 0,-1-1 1 0 0,0 0 0 0 0,0 0 0 0 0,0 0-1 0 0,-1 0 1 0 0,1-1 0 0 0,-1 0 0 0 0,-4 2-21 0 0,-9 3 38 0 0,15-6-38 0 0,0 0-8 0 0,-1 0 1 0 0,0 0-1 0 0,0 0 1 0 0,1-1-1 0 0,-1 1 1 0 0,0-1-1 0 0,0 0 1 0 0,-1 0 7 0 0,-10-2-115 0 0,9 1 24 0 0,0 0-34 0 0,0-1-38 0 0,1 0-45 0 0,-1 1-50 0 0,0-1-55 0 0,1 0-60 0 0,-1 0-67 0 0,3 1 134 0 0,-2-1-315 0 0,2-1 64 0 0,0-1-184 0 0,1-1 75 0 0,2 5 605 0 0,-4-8-1297 0 0</inkml:trace>
  <inkml:trace contextRef="#ctx0" brushRef="#br0" timeOffset="372.91">354 658 6448 0 0,'13'0'146'0'0,"10"0"112"0"0,1-2-52 0 0,-2-4-86 0 0,-11 2-101 0 0,-1-3-34 0 0,-3 3 156 0 0,-1 0 34 0 0,3 0 70 0 0,4-1 167 0 0,7-4 251 0 0,-7 2-280 0 0,-5 2-90 0 0,15-11 683 0 0,-14 11-613 0 0,-8 5-205 0 0,0-1-35 0 0,1-1 40 0 0,0-1-81 0 0,3-6 29 0 0,-4 7-43 0 0,0 0 39 0 0,0-1 91 0 0,-1 2 100 0 0,-3-13-95 0 0,2 11-162 0 0,-1 1 0 0 0,1-1 1 0 0,-1 0-1 0 0,1 0 0 0 0,-1 1 1 0 0,-2-3-42 0 0,3 4 17 0 0,0-1 0 0 0,0 1 0 0 0,0 0 0 0 0,0 0 0 0 0,0 0 0 0 0,0 0 0 0 0,0 0 0 0 0,-1 0 0 0 0,1 0 0 0 0,0 0 0 0 0,-1 1 0 0 0,1-1 0 0 0,-1 1 0 0 0,1-1 0 0 0,-1 1 0 0 0,1-1 0 0 0,-1 1 0 0 0,1 0 0 0 0,-1-1 0 0 0,1 1 0 0 0,-1 0 0 0 0,1 0 0 0 0,-1 0 0 0 0,-1 1-17 0 0,-4 3 0 0 0,-1 9-6 0 0,2 13 77 0 0,5-17-18 0 0,1 0 0 0 0,0 0 0 0 0,1 6-53 0 0,0-4 48 0 0,-1-1 1 0 0,0 0 0 0 0,-2 10-49 0 0,1-9 44 0 0,0 0 1 0 0,1 0 0 0 0,0 5-45 0 0,7 36 181 0 0,-1-11 14 0 0,-4-31-129 0 0,0 0 0 0 0,1-1 0 0 0,0 1 0 0 0,1 0 0 0 0,0-1 0 0 0,0 0 0 0 0,1 0 0 0 0,4 6-66 0 0,-7-13 17 0 0,0-1 1 0 0,-1 1-1 0 0,1 0 1 0 0,0-1-1 0 0,0 1 1 0 0,0-1 0 0 0,0 0-1 0 0,0 0 1 0 0,0 0-1 0 0,1 0 1 0 0,-1 0-1 0 0,0 0 1 0 0,1 0-1 0 0,-1-1 1 0 0,0 1 0 0 0,1-1-1 0 0,-1 0 1 0 0,2 0-18 0 0,10 1 45 0 0,-1-1-34 0 0,-1-1-43 0 0,0 0-54 0 0,-8 0 82 0 0,0 1-42 0 0,-2-1-35 0 0,1 1-50 0 0,-1-1-24 0 0,1 1-50 0 0,-1-1-55 0 0,1 1-61 0 0,0-1-202 0 0,-1 1 214 0 0,-1-1-35 0 0,1 1-36 0 0,0 0-37 0 0,-1-1-40 0 0,1 1-42 0 0,5-1-1265 0 0,3-1-1002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07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 5152 0 0,'0'0'116'0'0,"1"2"17"0"0,1 1-86 0 0,0 3 11 0 0,-1 1 2 0 0,1 4 38 0 0,-2-5-61 0 0,0-3 19 0 0,0-3-56 0 0,1 17 573 0 0,2-1-73 0 0,2 0-64 0 0,0 0-58 0 0,0 0-53 0 0,-1-1-40 0 0,1 17 198 0 0,-5 1 74 0 0,0-1-64 0 0,0 1-60 0 0,0-1-54 0 0,0 17 101 0 0,0 0-91 0 0,0 0-72 0 0,0 1-54 0 0,1 147 615 0 0,-1-132-509 0 0,0-32-145 0 0,0 0 33 0 0,-4 21 14 0 0,2-26-147 0 0,1 1-34 0 0,0-27-149 0 0,1 1 61 0 0,0 0 60 0 0,-1 2 105 0 0,0-3 76 0 0,-1-3-176 0 0,1-3-72 0 0,-1-8-169 0 0,0-19-142 0 0,2 21 192 0 0,0 0-37 0 0,0-4-170 0 0,0 8 194 0 0,0-7-115 0 0,0 5 36 0 0,0 2-19 0 0,-1 0-96 0 0,1 2 94 0 0,0 1-43 0 0,0 0-47 0 0,0-1-53 0 0,-1 1-56 0 0,1-1-63 0 0,0 1-66 0 0,0 0-71 0 0,-1-7-896 0 0,1-6-861 0 0</inkml:trace>
  <inkml:trace contextRef="#ctx0" brushRef="#br0" timeOffset="456.75">1 190 4656 0 0,'0'-5'49'0'0,"3"-15"133"0"0,2 9-125 0 0,-1 6-28 0 0,0 1 54 0 0,0-1 48 0 0,0 1 40 0 0,5-5 234 0 0,-2 2-6 0 0,12-8 589 0 0,-8 5-453 0 0,-6 6-327 0 0,1-1-41 0 0,-1 1-49 0 0,0 0-58 0 0,7-7 253 0 0,2 1-1 0 0,12-8-312 0 0,-21 15 63 0 0,1 0 0 0 0,-1 0-1 0 0,1 0 1 0 0,0 1 0 0 0,0 0 0 0 0,0 0 0 0 0,0 0 0 0 0,0 1 0 0 0,3 0-63 0 0,-2 0 23 0 0,-2 1 4 0 0,0-1-1 0 0,-1 1 1 0 0,1 0 0 0 0,0 0-1 0 0,0 0 1 0 0,-1 1-1 0 0,1 0 1 0 0,1 0-27 0 0,13 8 39 0 0,-2 2-26 0 0,-9-6 13 0 0,0 0 0 0 0,0 1 0 0 0,-1-1 1 0 0,0 2-1 0 0,5 4-26 0 0,-9-8 15 0 0,2 2 26 0 0,0 1 1 0 0,-1-1-1 0 0,1 1 0 0 0,-1 0 0 0 0,0 0 1 0 0,-1 0-1 0 0,1 0 0 0 0,-1 1 0 0 0,1 5-41 0 0,-2-6 48 0 0,7 32 223 0 0,-5-13-59 0 0,-4-4 6 0 0,-2 1 55 0 0,-4 8 97 0 0,-2 0-87 0 0,-1-4-79 0 0,2-6-1 0 0,-1-1 1 0 0,-3 3-204 0 0,-4 6 329 0 0,-11 15-329 0 0,-8 2 123 0 0,11-17-61 0 0,-11 12 53 0 0,5-16 24 0 0,18-15-91 0 0,-3 9-32 0 0,0-1-6 0 0,11-14 4 0 0,1 0-3 0 0,-3 5 37 0 0,2-2-14 0 0,0 0-23 0 0,4 0-11 0 0,1-2 0 0 0,1 0 0 0 0,1-1 0 0 0,-1 0 0 0 0,0 0 0 0 0,1 0 0 0 0,-1 0 0 0 0,1 0 0 0 0,3 1 0 0 0,35 18 0 0 0,-26-14 0 0 0,11 4 63 0 0,15 4-63 0 0,-17-7 48 0 0,0 2 1 0 0,0 0-49 0 0,-21-8 11 0 0,6 2 28 0 0,1 1-1 0 0,0-2 0 0 0,5 2-38 0 0,-10-4 36 0 0,1 0 0 0 0,0-1 0 0 0,0 0 0 0 0,2 0-36 0 0,0 0 43 0 0,1 0 0 0 0,-1 1 0 0 0,0 1 0 0 0,1 0 0 0 0,-1 0-1 0 0,0 1 1 0 0,2 1-43 0 0,-4-1-3 0 0,-1-1 32 0 0,4 3 158 0 0,-8-4-133 0 0,0-1-60 0 0,1 1-85 0 0,1 1-114 0 0,-1-1 52 0 0,1 0-39 0 0,-3-2-145 0 0,0 1-80 0 0,1-1-67 0 0,-1 1-58 0 0,1-1-211 0 0,-1 1-52 0 0,2 1-948 0 0,2 1-1002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1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81 186 4344 0 0,'3'0'908'0'0,"-1"0"-94"0"0,0 0-89 0 0,0 0-84 0 0,0-1-78 0 0,0 1-74 0 0,0-1-67 0 0,0 1-63 0 0,0-1-3 0 0,1 0-74 0 0,-1 0-65 0 0,0 0-54 0 0,1-1-28 0 0,-1 1-52 0 0,5-3 21 0 0,-2 1-7 0 0,-2 2 47 0 0,9-5 189 0 0,1 1-90 0 0,-9 4-155 0 0,1-1 1 0 0,-1 0-1 0 0,1 0 0 0 0,-1 0 0 0 0,0-1 0 0 0,0 1 1 0 0,4-4-89 0 0,24-18 341 0 0,-1 2-108 0 0,-25 17-192 0 0,9-9 41 0 0,22-19 51 0 0,-21 17-55 0 0,-16 14-20 0 0,-2 1-45 0 0,1-1-1 0 0,-1 0 0 0 0,1 0 1 0 0,-1 1-1 0 0,0-1 0 0 0,0 1 1 0 0,0 0-1 0 0,0-1 0 0 0,-1 1-12 0 0,0-1 5 0 0,1 1-1 0 0,-1 0 1 0 0,0 1-1 0 0,1-1 1 0 0,-1 0-1 0 0,0 1 1 0 0,0-1-5 0 0,-5 1-6 0 0,1 0 1 0 0,-1 1-1 0 0,1-1 0 0 0,0 1 1 0 0,-1 1 5 0 0,-5 0 4 0 0,4-1-16 0 0,-1 0 0 0 0,1 1 1 0 0,0 0-1 0 0,-1 0 0 0 0,1 1 1 0 0,0 0-1 0 0,1 1 0 0 0,-1 0 0 0 0,1 0 1 0 0,-3 3 11 0 0,-3 3-16 0 0,0 1 0 0 0,-6 7 16 0 0,15-13-5 0 0,0 0 0 0 0,1 1 1 0 0,-1 0-1 0 0,1 0 1 0 0,0 0-1 0 0,1 1 1 0 0,-2 2 4 0 0,-9 13 0 0 0,12-19 0 0 0,-1 0 0 0 0,1 0 0 0 0,0 0 0 0 0,1 0 0 0 0,-1 0 0 0 0,1 0 0 0 0,-1 0 0 0 0,1 0 0 0 0,-1 4 0 0 0,1-4 1 0 0,-3 20-3 0 0,1 0 1 0 0,0 3 1 0 0,4 10 34 0 0,0-29-6 0 0,0-1 0 0 0,1 1 0 0 0,-1-1 0 0 0,3 3-28 0 0,1 4 96 0 0,0 0 0 0 0,5 7-96 0 0,-7-15 25 0 0,0-1 0 0 0,0 0 0 0 0,0 0 0 0 0,0 0 1 0 0,1-1-1 0 0,-1 1 0 0 0,1-1 0 0 0,3 2-25 0 0,5 5 150 0 0,1-1 0 0 0,13 6-150 0 0,-21-13 23 0 0,0 0 0 0 0,0 0-1 0 0,0 0 1 0 0,0 0 0 0 0,1-1 0 0 0,-1 0 0 0 0,1 0-1 0 0,-1 0 1 0 0,6-1-23 0 0,-10 0 3 0 0,10 0 39 0 0,-1 0 1 0 0,1 0 0 0 0,-1-1 0 0 0,0-1-1 0 0,7-1-42 0 0,12-10 46 0 0,-11 4-65 0 0,0 1-37 0 0,4-2-71 0 0,1-3-70 0 0,-4 2-263 0 0,3 0-25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4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164 2 10944 0 0,'0'0'248'0'0,"0"0"34"0"0,-2 0 20 0 0,-9-1-111 0 0,1 0-63 0 0,-1 3-79 0 0,3 0-10 0 0,-2 1 94 0 0,2 0 71 0 0,-19 9 662 0 0,17-4-550 0 0,4-2-185 0 0,1 0-59 0 0,-8 12 215 0 0,3-1-65 0 0,5-8-113 0 0,1 1-1 0 0,0-1 0 0 0,0 1 1 0 0,1 0-1 0 0,0 4-108 0 0,-3 15 278 0 0,5-17-161 0 0,0-5 2 0 0,0 1 0 0 0,0-1 0 0 0,1 0 0 0 0,0 0 0 0 0,1 1-119 0 0,3 13 196 0 0,-1-13-113 0 0,-1 0 0 0 0,1-1 0 0 0,1 0 0 0 0,2 6-83 0 0,-4-11 15 0 0,-1 0 0 0 0,0 1 1 0 0,1-1-1 0 0,0-1 0 0 0,0 1 0 0 0,-1 0 1 0 0,1 0-1 0 0,0-1 0 0 0,0 1 0 0 0,0-1 0 0 0,1 1 1 0 0,-1-1-1 0 0,0 0 0 0 0,1 0 0 0 0,-1 0 1 0 0,0 0-1 0 0,1 0-15 0 0,6 1 51 0 0,1 0 0 0 0,-1-1 0 0 0,1 0 1 0 0,4 0-52 0 0,8-2 62 0 0,2-4-73 0 0,-12 1-41 0 0,0-1-39 0 0,-7 3-34 0 0,8-4 1 0 0,-8 5 33 0 0,-1-1-69 0 0,-1 1-40 0 0,0 0-79 0 0,0 0-90 0 0,1-1-107 0 0,-1 1-118 0 0,-1 0 248 0 0,0 1-36 0 0,-1-1-36 0 0,1 0-39 0 0,0 0-40 0 0,-1 1-42 0 0,6-3-1393 0 0,3-2-1095 0 0,-10 5 2909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5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21 200 7024 0 0,'11'0'195'0'0,"0"-1"-35"0"0,3 0 147 0 0,-1-2 0 0 0,13-2-307 0 0,-10 0 259 0 0,0-1 90 0 0,-5 2-27 0 0,0-1 74 0 0,-1 0 87 0 0,0 0 97 0 0,22-17 728 0 0,-19 12-811 0 0,0 1-60 0 0,-9 6-212 0 0,-1-3-47 0 0,1-1-8 0 0,0-3 44 0 0,-2 5-73 0 0,-2 2 10 0 0,0 0-65 0 0,-2-1-47 0 0,-1-1-47 0 0,0-1 20 0 0,-6-7 17 0 0,-12-4 143 0 0,5 4-21 0 0,13 11-115 0 0,0-1 0 0 0,0 1 0 0 0,-1 0 0 0 0,1 0 0 0 0,-1 1 0 0 0,1-1 0 0 0,-1 1 0 0 0,-2-1-36 0 0,0 0 58 0 0,1 0 1 0 0,-1 1-1 0 0,1 0 1 0 0,-1 1-1 0 0,1-1 1 0 0,-1 1-1 0 0,0 0 1 0 0,1 0-1 0 0,-4 1-58 0 0,-7 6 121 0 0,1 6-52 0 0,-10 18 39 0 0,19-23-60 0 0,2-1 17 0 0,0 0 0 0 0,0 1 0 0 0,1-1 0 0 0,0 1 1 0 0,0 0-1 0 0,1-1 0 0 0,-1 7-65 0 0,-4 16 140 0 0,7-30-139 0 0,-1 9 33 0 0,0 1 0 0 0,0-1-1 0 0,1 1 1 0 0,0-1 0 0 0,1 4-34 0 0,2 13 123 0 0,-2-22-90 0 0,0 1 0 0 0,0 0 0 0 0,0-1 0 0 0,1 0 0 0 0,-1 1-1 0 0,1-1 1 0 0,0 0 0 0 0,1 0 0 0 0,0 2-33 0 0,1 0 59 0 0,0-1-1 0 0,1 1 1 0 0,-1-1-1 0 0,1 0 1 0 0,0-1 0 0 0,3 2-59 0 0,-1-1 99 0 0,0 0 0 0 0,0 0 0 0 0,1-1 1 0 0,6 3-100 0 0,-7-4 86 0 0,0 0 1 0 0,0-1 0 0 0,0 0 0 0 0,0 0-1 0 0,3-1-86 0 0,21 3 251 0 0,-16-2-182 0 0,0-1-49 0 0,0 0-57 0 0,0 0-64 0 0,0-1-74 0 0,-1 0-81 0 0,-4 0 36 0 0,0 0-43 0 0,0-1-44 0 0,0 1-48 0 0,0-1-49 0 0,0 0-52 0 0,1 0-55 0 0,-1 0-57 0 0,22-3-742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5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7688 0 0,'2'1'166'0'0,"24"15"173"0"0,-18-10-193 0 0,0 0 1 0 0,0 1-1 0 0,-1 0 0 0 0,0 1 0 0 0,4 6-146 0 0,4 6 286 0 0,-2 1 35 0 0,0 1 50 0 0,-2 1 63 0 0,4 8 462 0 0,-2 1 1 0 0,-1 0-1 0 0,6 26-896 0 0,-11-24 538 0 0,-2 1-37 0 0,-3-12-77 0 0,-2-3 79 0 0,-1-4-30 0 0,1-14-153 0 0,0-2-208 0 0,-1 0-38 0 0,1 2-25 0 0,-1 0-25 0 0,-1 3 13 0 0,1-4 17 0 0,0 1 42 0 0,-10 5 296 0 0,-1-6-94 0 0,1-5-80 0 0,1-5-66 0 0,-4-10-11 0 0,12 16-129 0 0,1-1 1 0 0,-1 1 0 0 0,1-1-1 0 0,0 1 1 0 0,0-1 0 0 0,0 0-1 0 0,0-1-12 0 0,-1-12 19 0 0,1 1 0 0 0,1-1-1 0 0,1 1 1 0 0,1-6-19 0 0,1 3 4 0 0,0 0 1 0 0,1 1 0 0 0,5-11-5 0 0,0 5-5 0 0,1 0 1 0 0,1 1 0 0 0,1 0-1 0 0,1 0 1 0 0,12-14 4 0 0,-21 32-19 0 0,0 0 0 0 0,0 1 0 0 0,1-1 0 0 0,-1 1 0 0 0,1 0 0 0 0,0 0 0 0 0,0 1 0 0 0,1 0 0 0 0,2-2 19 0 0,4-2-80 0 0,-8 5-121 0 0,0 0 47 0 0,0 1 41 0 0,0 0 35 0 0,2 1 0 0 0,10 3 1 0 0,-10 0 9 0 0,-1-1-60 0 0,1 2-83 0 0,-1-1-109 0 0,-2-1 35 0 0,1 1-65 0 0,-1-1-74 0 0,1 0-80 0 0,-1 1-199 0 0,-1-1 302 0 0,0-1-34 0 0,0 0-36 0 0,0 0-37 0 0,0 1-39 0 0,-1-1-40 0 0,4 2-1116 0 0,2 1-956 0 0,-6-4 2409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8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56 7344 0 0,'0'0'165'0'0,"0"-1"19"0"0,0-1-62 0 0,0-1-24 0 0,0-7 57 0 0,-1 1-112 0 0,-1 7-46 0 0,1 2-1 0 0,-2-3 22 0 0,-1 0 35 0 0,-2-2 143 0 0,0 1 43 0 0,1 1 49 0 0,-15-5 794 0 0,11 7-660 0 0,-1 0-86 0 0,4 0-220 0 0,0 1-42 0 0,-4 1 253 0 0,-1 0-76 0 0,0 1-64 0 0,0 2-53 0 0,-9 3 9 0 0,12-4-98 0 0,1 1 0 0 0,-1 0 0 0 0,1 1 0 0 0,-3 1-45 0 0,4-2 89 0 0,1 1-1 0 0,0 0 1 0 0,0 0-1 0 0,0 0 1 0 0,-3 4-89 0 0,4-3 66 0 0,0 1 0 0 0,0-1 0 0 0,1 1 1 0 0,-1 0-1 0 0,1 0-66 0 0,-7 28 209 0 0,8-23-120 0 0,0-1 0 0 0,1 1 0 0 0,0 8-89 0 0,1 2 94 0 0,0-8 21 0 0,0 0 1 0 0,0 0-1 0 0,2 0 1 0 0,1 8-116 0 0,-2-18 32 0 0,1 1 0 0 0,-1-1 0 0 0,1 1 0 0 0,0-1 1 0 0,0 1-1 0 0,0-1 0 0 0,1 0 0 0 0,-1 0 0 0 0,1 0 0 0 0,0 0 1 0 0,0-1-1 0 0,0 1 0 0 0,1-1 0 0 0,-1 0 0 0 0,3 1-32 0 0,12 9 135 0 0,1-3-35 0 0,-12-7-72 0 0,-1 0 0 0 0,1-1-1 0 0,0 0 1 0 0,-1 0-1 0 0,1 0 1 0 0,0-1 0 0 0,7 0-28 0 0,-9-1 25 0 0,1 0 1 0 0,0 0-1 0 0,0-1 1 0 0,0 1-1 0 0,1-2-25 0 0,16-6 128 0 0,-4-2 19 0 0,-1-3 50 0 0,-12 8-166 0 0,-2 2-17 0 0,-1 0 0 0 0,1 0 1 0 0,-1-1-1 0 0,0 1 0 0 0,0 0 1 0 0,0-1-1 0 0,0 0 0 0 0,0 0 1 0 0,-1 0-1 0 0,0 0 0 0 0,2-3-14 0 0,1-9 52 0 0,-4 12-43 0 0,1 1 0 0 0,-1-1 0 0 0,0 1-1 0 0,0-1 1 0 0,0 0 0 0 0,-1 0 0 0 0,1 1 0 0 0,-1-1 0 0 0,0 0-1 0 0,0 0 1 0 0,0 0 0 0 0,0 0 0 0 0,-1-1-9 0 0,-3-8 29 0 0,0 0 1 0 0,0 1-1 0 0,-2 0 1 0 0,1 0-1 0 0,-3-3-29 0 0,-11-15 22 0 0,-6-1-82 0 0,11 16-16 0 0,0 1-38 0 0,4 5-40 0 0,-11-11-109 0 0,11 11 108 0 0,0 0-98 0 0,4 5 81 0 0,0 0-35 0 0,5 3 217 0 0,0 1-42 0 0,0-1-41 0 0,0 0-38 0 0,-1-1-212 0 0,0 1-116 0 0,1-1-38 0 0,-1 1-60 0 0,0-1-283 0 0,-1-2-1172 0 0,1 1 357 0 0,0-2-918 0 0,2 5 2535 0 0</inkml:trace>
  <inkml:trace contextRef="#ctx0" brushRef="#br0" timeOffset="437">476 114 7920 0 0,'18'18'274'0'0,"-11"-9"-83"0"0,0 1 0 0 0,0 0 1 0 0,4 9-192 0 0,-1-1 261 0 0,-2 1 71 0 0,1 1 94 0 0,-5-11-170 0 0,0 1 34 0 0,1 2 111 0 0,0 0 60 0 0,0 0 65 0 0,0-1 70 0 0,2 5-179 0 0,5 10 201 0 0,-8-14-321 0 0,0 2 104 0 0,-3 1 109 0 0,-1-11-325 0 0,1 0-42 0 0,1 6 187 0 0,-1-8 36 0 0,-1-2 2 0 0,0 0-157 0 0,0 0-63 0 0,1 1-55 0 0,-1-1-44 0 0,0 1-48 0 0,2 1-104 0 0,-2-1 85 0 0,1-1 52 0 0,-1 1 79 0 0,0 0 111 0 0,0-1-62 0 0,0 0 38 0 0,0 0 41 0 0,0 0 45 0 0,0 0 49 0 0,0 0 51 0 0,-4-6-225 0 0,-1-11-64 0 0,2 4-38 0 0,-5-3 6 0 0,6 13-47 0 0,0-1 1 0 0,1 1-1 0 0,-1-1 0 0 0,1 1 0 0 0,-1-1 0 0 0,1 0 0 0 0,0-4-18 0 0,-2-21 57 0 0,1 0-44 0 0,2 15-32 0 0,0 1 0 0 0,1-1 1 0 0,0 1-1 0 0,2 0 0 0 0,1-9 19 0 0,0 2 0 0 0,-4 16-1 0 0,0 1 0 0 0,1-1 0 0 0,0 0 0 0 0,0 0 0 0 0,0 1 0 0 0,0-1 0 0 0,0 1 0 0 0,1-1 0 0 0,0 1 0 0 0,-1-1 0 0 0,1 1 0 0 0,0 0 0 0 0,1-1 1 0 0,5-4-34 0 0,0 0 1 0 0,1 0-1 0 0,0 1 0 0 0,0 0 1 0 0,0 0-1 0 0,1 1 0 0 0,0 0 1 0 0,0 1-1 0 0,1 0 0 0 0,0 1 1 0 0,0 0-1 0 0,1 0 34 0 0,-5 3-21 0 0,-1-1 6 0 0,1 1 1 0 0,-1 0-1 0 0,1 0 1 0 0,0 0-1 0 0,-1 1 1 0 0,1 0-1 0 0,0 0 1 0 0,1 1 14 0 0,8 2-16 0 0,1 1 1 0 0,-1 1-1 0 0,0 1 1 0 0,-1 0-1 0 0,10 5 16 0 0,-6-1-2 0 0,-1 0 0 0 0,-1 2 0 0 0,0 0 0 0 0,5 5 2 0 0,33 31 15 0 0,-20-18 110 0 0,-12-6 1 0 0,-7-3 40 0 0,-3 1 82 0 0,-5 17 184 0 0,-5-33-399 0 0,-1 1 47 0 0,1 16 310 0 0,-3-14-266 0 0,-1-4-90 0 0,0-1-43 0 0,-1-1 73 0 0,2-2-120 0 0,-1 1-97 0 0,1 0-73 0 0,-1-1-92 0 0,0 2-494 0 0,0-2 557 0 0,0 0 79 0 0,0-1 45 0 0,0 1 56 0 0,0 0 67 0 0,-7 3-1242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7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279 382 8232 0 0,'-4'-4'60'0'0,"0"-1"90"0"0,-8-6 351 0 0,7 8-405 0 0,0 0-87 0 0,-5 0 25 0 0,3 1-33 0 0,-1 0 1 0 0,0-1-1 0 0,1-1 1 0 0,-1 0-2 0 0,3 2 34 0 0,1 0 63 0 0,-1 0 54 0 0,0 0 43 0 0,-5-1 278 0 0,-6 0 399 0 0,9 2-524 0 0,0 0-45 0 0,0 0-80 0 0,3 0-131 0 0,-1 0-52 0 0,-11 3 90 0 0,12-1-83 0 0,1 0 0 0 0,0 1-1 0 0,0-1 1 0 0,0 1 0 0 0,0 0 0 0 0,1 0-1 0 0,-2 1-45 0 0,-16 16 364 0 0,10-6-157 0 0,1 0 13 0 0,1 2 0 0 0,0-1 0 0 0,1 1 1 0 0,1 0-1 0 0,-1 4-220 0 0,3-6 158 0 0,2-2-23 0 0,0 0 1 0 0,2-1-1 0 0,-1 1 1 0 0,1 1-136 0 0,0 0 28 0 0,2-1 70 0 0,1 2 85 0 0,4 4 163 0 0,4-2-9 0 0,-1-7-169 0 0,-1-3-89 0 0,2-1-74 0 0,11-1 18 0 0,-17-3 2 0 0,0 0 1 0 0,-1-1-1 0 0,1 0 0 0 0,0 0 0 0 0,-1 0 1 0 0,1-1-1 0 0,-1 1 0 0 0,0-1 1 0 0,1 0-26 0 0,1-2 28 0 0,1 1 1 0 0,-1-1 0 0 0,0 0 0 0 0,0 0 0 0 0,5-5-29 0 0,14-14 67 0 0,-9 9-46 0 0,-10 7-8 0 0,1 1 1 0 0,-1-2 0 0 0,-1 1 0 0 0,1 0 0 0 0,-1-2-14 0 0,13-21 3 0 0,-12 15-7 0 0,-4-6 55 0 0,-2 8-51 0 0,-1 23-16 0 0,-1 0 0 0 0,1-1-1 0 0,1 6 17 0 0,0 0-63 0 0,1 1 1 0 0,0-1-1 0 0,2 5 63 0 0,14 37-10 0 0,-13-46 10 0 0,0 0 0 0 0,1-1 0 0 0,0 1 0 0 0,6 8 0 0 0,-8-14 0 0 0,2 3 0 0 0,-1 0 0 0 0,2 0 0 0 0,-1-1 0 0 0,1 1 0 0 0,-5-8 0 0 0,-1 1 0 0 0,1 0 0 0 0,0 0 0 0 0,-1-1 0 0 0,1 1 0 0 0,0-1 0 0 0,0 1 0 0 0,-1-1 0 0 0,1 1 0 0 0,0-1 0 0 0,0 1 0 0 0,0-1 0 0 0,0 0 0 0 0,-1 1 0 0 0,1-1 0 0 0,0 0 0 0 0,0 0 0 0 0,2 4 28 0 0,-2-5-20 0 0,0 1-44 0 0,0-1-27 0 0,1 0-39 0 0,-1 1-19 0 0,1-1-38 0 0,-1 1-43 0 0,1-1-46 0 0,-1 1-47 0 0,1-1-54 0 0,-1 1-59 0 0,0-1-63 0 0,1 1-67 0 0,-1-1-72 0 0,0 1-76 0 0,-1 0-81 0 0,4-3-1127 0 0,1-1-1073 0 0</inkml:trace>
  <inkml:trace contextRef="#ctx0" brushRef="#br0" timeOffset="369.78">647 11 9168 0 0,'0'0'227'0'0,"-1"0"-95"0"0,1 0-70 0 0,-2-2-9 0 0,1 0 6 0 0,0-3 74 0 0,1 4 70 0 0,0 1 48 0 0,0 0 6 0 0,0 0 23 0 0,0 0 73 0 0,0 1 30 0 0,1 11 77 0 0,1 0-49 0 0,0 1-46 0 0,2 1-44 0 0,1 10 155 0 0,-2 0-120 0 0,2 18 220 0 0,3 1-73 0 0,-1-3-92 0 0,1 11 30 0 0,1-1-77 0 0,19 101 571 0 0,-17-95-536 0 0,-1-1 93 0 0,8 11 132 0 0,-14-53-478 0 0,-4-12-136 0 0,1 0-1 0 0,-1 0 0 0 0,0 0 1 0 0,1 0-1 0 0,-1 0 0 0 0,0 0 1 0 0,1 0-1 0 0,-1 0 1 0 0,0 0-1 0 0,0 0 0 0 0,0 0 1 0 0,0 0-1 0 0,0 0 0 0 0,0 0 1 0 0,0 0-1 0 0,-1 0 1 0 0,1 0-1 0 0,0 0 0 0 0,0 0 1 0 0,-1 0-1 0 0,1 0 0 0 0,-1 0-9 0 0,1 2 70 0 0,0 2 20 0 0,0-4-46 0 0,0-1-56 0 0,-4-1-291 0 0,0 0 74 0 0,1-1 68 0 0,-4-5-157 0 0,2 1 46 0 0,3 3 91 0 0,1 0-42 0 0,-1 0-159 0 0,0 0-119 0 0,-5-9-855 0 0,2 1-53 0 0</inkml:trace>
  <inkml:trace contextRef="#ctx0" brushRef="#br0" timeOffset="989.07">491 337 5840 0 0,'0'0'132'0'0,"0"0"82"0"0,0 0-59 0 0,0 0-55 0 0,0 0-48 0 0,0-1-53 0 0,0 1-85 0 0,-1-2-414 0 0,0 2 420 0 0,1-1 33 0 0,0 1 43 0 0,0-1 57 0 0,0 1 68 0 0,0-1 78 0 0,0 1 55 0 0,0-1 80 0 0,0 1 87 0 0,0 0 95 0 0,0 0 105 0 0,1-1 111 0 0,-1 1 119 0 0,0 0-378 0 0,0 0 33 0 0,11-3-143 0 0,0-1-62 0 0,1 0-56 0 0,0 0-47 0 0,12-5 86 0 0,-1 1-99 0 0,32-6 93 0 0,-14 3-130 0 0,-1 0-39 0 0,-11 5-27 0 0,0 1 0 0 0,1 1 0 0 0,8 0-82 0 0,-11 3 68 0 0,2 1-58 0 0,5 1-51 0 0,16 6-78 0 0,-41-5 93 0 0,-1 1-1 0 0,1 0 1 0 0,-1 0 0 0 0,4 2 26 0 0,16 13-19 0 0,-9 1 58 0 0,-2 5 65 0 0,-12-13 22 0 0,0-1 1 0 0,-1 1-1 0 0,3 8-126 0 0,1 15 289 0 0,-5-5 15 0 0,-2 1 86 0 0,0-3 66 0 0,3-1-99 0 0,0 25 287 0 0,-3-43-595 0 0,0-2 71 0 0,1 10 161 0 0,-1 7-151 0 0,-1-21-222 0 0,0-2-13 0 0,0 0 5 0 0,0 0 28 0 0,0 0-34 0 0,0 0-38 0 0,0 0-36 0 0,0 0-139 0 0,0 0-42 0 0,0 0-2 0 0,-1 0 43 0 0,1 0 41 0 0,0 0 37 0 0,0-1-144 0 0,-1 0 109 0 0,0-1 52 0 0,0-2-157 0 0,0 3 149 0 0,1 0-20 0 0,0 1-105 0 0,-1-3-346 0 0,0 1-115 0 0,0 0-276 0 0,0-2-674 0 0,0 4 1684 0 0</inkml:trace>
  <inkml:trace contextRef="#ctx0" brushRef="#br0" timeOffset="1259.96">1057 87 7248 0 0,'0'0'209'0'0,"0"-1"-40"0"0,0-1-92 0 0,-3-5-80 0 0,2 6 28 0 0,1 0 32 0 0,-1 1-67 0 0,0-1 111 0 0,0 1 96 0 0,0 0 78 0 0,1-1 72 0 0,0 1 50 0 0,0 0 1042 0 0,0 0-859 0 0,0 0-273 0 0,1 0-41 0 0,0 0-72 0 0,-1-1-47 0 0,1 1-53 0 0,0 0-60 0 0,0 0-66 0 0,0 0-74 0 0,1-1-81 0 0,-1 1-86 0 0,21-5 479 0 0,-6 3-115 0 0,-3 1-92 0 0,0 0-107 0 0,-2 0-88 0 0,0 1-117 0 0,-5 0 106 0 0,0 0-36 0 0,-1-1-40 0 0,1 1-41 0 0,10 0-290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0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9216 0 0,'0'0'208'0'0,"0"0"33"0"0,0 0 14 0 0,1 2 27 0 0,5 14 372 0 0,-1 1-85 0 0,-1 0-78 0 0,0 1-69 0 0,-1 0-63 0 0,0 1-55 0 0,-1 0-46 0 0,1-1-40 0 0,0 6 12 0 0,0-1-35 0 0,0-2-63 0 0,0 1 42 0 0,4 22 272 0 0,10 88 1194 0 0,-14-118-1397 0 0,0 0-37 0 0,-2-8-88 0 0,1 0 0 0 0,-1 0 0 0 0,0 0 0 0 0,0 5-118 0 0,-1-8-24 0 0,0-1 39 0 0,1 1 148 0 0,0-1-84 0 0,0 0-59 0 0,-1 0-34 0 0,1 0-36 0 0,-1 0-24 0 0,0 1-36 0 0,0 0-38 0 0,0 1-45 0 0,0-3-63 0 0,0-1-46 0 0,0 0-39 0 0,0 1-36 0 0,0-1-250 0 0,0 0-59 0 0,0 0-47 0 0,0 0-34 0 0,0 0-1375 0 0,0 0-1218 0 0</inkml:trace>
  <inkml:trace contextRef="#ctx0" brushRef="#br0" timeOffset="333.19">291 482 7312 0 0,'0'0'140'0'0,"0"0"-58"0"0,8 0 48 0 0,-1 0 29 0 0,1-1-44 0 0,7 1 9 0 0,-1 0-99 0 0,19-2-52 0 0,-23 1 67 0 0,0-1 55 0 0,0 0 77 0 0,0 0 96 0 0,1 0 113 0 0,-6 0-141 0 0,0 1 36 0 0,10-3 348 0 0,0 1-50 0 0,-3 0-164 0 0,0 0-44 0 0,0 0-52 0 0,0-1-57 0 0,3-2 164 0 0,-3 1-162 0 0,0 0-45 0 0,0-1-42 0 0,0 0-37 0 0,10-7 36 0 0,-3-4-106 0 0,-18 16-55 0 0,1-1-1 0 0,-1 0 0 0 0,0 0 1 0 0,0 0-1 0 0,0 0 0 0 0,0 0 1 0 0,0 0-1 0 0,0 0 0 0 0,0 0 1 0 0,-1 0-1 0 0,1-1 0 0 0,-1 1 1 0 0,0 0-1 0 0,1 0 0 0 0,-1-1 1 0 0,0 1-1 0 0,-1 0 0 0 0,1 0 1 0 0,0-1-10 0 0,-6-19 38 0 0,-4 2-48 0 0,8 18 7 0 0,1 1 1 0 0,0-1 0 0 0,-1 0-1 0 0,1 1 1 0 0,0-1 0 0 0,-1 1-1 0 0,0-1 1 0 0,1 1 0 0 0,-1 0-1 0 0,0-1 1 0 0,-2 0 2 0 0,3 2-5 0 0,0-1 0 0 0,-1 1 0 0 0,1 0-1 0 0,-1-1 1 0 0,1 1 0 0 0,-1 0 0 0 0,1 0 0 0 0,-1 0 0 0 0,1 0 0 0 0,-1 0-1 0 0,1 0 1 0 0,-1 0 0 0 0,1 1 0 0 0,-1-1 0 0 0,1 1 0 0 0,0-1-1 0 0,-1 1 1 0 0,1-1 0 0 0,-1 1 0 0 0,0 0 5 0 0,-5 4-30 0 0,0 0 0 0 0,1 1 0 0 0,0-1-1 0 0,0 1 1 0 0,0 1 0 0 0,-3 4 30 0 0,-4 4-18 0 0,-4 8 62 0 0,11-13 11 0 0,0 2 0 0 0,1-1 0 0 0,1 1 0 0 0,-3 7-55 0 0,3 1 200 0 0,3-1 42 0 0,1-13-135 0 0,1 0 1 0 0,-1 0-1 0 0,1 0 0 0 0,0-1 1 0 0,1 1-1 0 0,-1 0 1 0 0,1-1-1 0 0,2 4-107 0 0,-2-4 102 0 0,0-1 1 0 0,1 1 0 0 0,0-1-1 0 0,0 0 1 0 0,1 2-103 0 0,13 10 299 0 0,-1-6-94 0 0,2-2-51 0 0,5-2-77 0 0,19 0 147 0 0,-23-5-156 0 0,1-1-51 0 0,-1-1-80 0 0,-8 0-15 0 0,-1 0-37 0 0,1-1-42 0 0,-1 1-45 0 0,0-2-50 0 0,-1 1-55 0 0,1 0-58 0 0,-1-1-64 0 0,-7 2 70 0 0,1 0-52 0 0,0 0-48 0 0,-1 0-42 0 0,1-1-145 0 0,0 1-41 0 0,1 0-177 0 0,1-2-475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6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0 529 4144 0 0,'0'0'119'0'0,"0"0"-15"0"0,0 0 28 0 0,0 0 76 0 0,4-1 206 0 0,9-2 458 0 0,2-1-110 0 0,0-1-107 0 0,0 0-102 0 0,1-1-100 0 0,-1-1-94 0 0,0-1-93 0 0,-2-1-89 0 0,2 0 172 0 0,18-15 497 0 0,-23 15-626 0 0,-1-1-71 0 0,7-10 148 0 0,-1 3-106 0 0,-4-2-50 0 0,-10 17-129 0 0,-1 0 0 0 0,1 0 0 0 0,0 0 1 0 0,-1 0-1 0 0,1-1 0 0 0,-1 1 0 0 0,0 0 1 0 0,0-1-13 0 0,0 0 7 0 0,0 1 1 0 0,0-1 0 0 0,-1 1-1 0 0,1-1 1 0 0,-1 1 0 0 0,1 0 0 0 0,-1-1-1 0 0,-1-1-7 0 0,1 2 9 0 0,0-1 0 0 0,0 1 0 0 0,0 0 0 0 0,0-1 0 0 0,0 1 0 0 0,-1 0 0 0 0,1 0-1 0 0,-1 0 1 0 0,0 0 0 0 0,0 0 0 0 0,1 0 0 0 0,-1 1 0 0 0,0-1 0 0 0,0 0 0 0 0,-1 1 0 0 0,1 0-1 0 0,0-1 1 0 0,0 1 0 0 0,-1 0 0 0 0,1 0 0 0 0,-1 1 0 0 0,1-1 0 0 0,-1 0 0 0 0,1 1 0 0 0,-1-1-1 0 0,1 1 1 0 0,-1 0 0 0 0,1 0 0 0 0,-1 0 0 0 0,0 0 0 0 0,1 0 0 0 0,-1 1 0 0 0,1-1 0 0 0,-1 1-1 0 0,1 0 1 0 0,-3 0-9 0 0,0 1 15 0 0,1 0-1 0 0,-1-1 0 0 0,1 1 1 0 0,0 1-1 0 0,0-1 0 0 0,-1 1 1 0 0,2 0-1 0 0,-1 0 0 0 0,0 0 1 0 0,0 1-15 0 0,-13 15 42 0 0,1 4-36 0 0,11-13 36 0 0,0-1 0 0 0,0 1 0 0 0,1 0 0 0 0,1 0-1 0 0,-1 3-41 0 0,-8 21 190 0 0,6-13-44 0 0,2 0 56 0 0,4-13-103 0 0,0 0 0 0 0,0-1 0 0 0,1 1 0 0 0,0-1 0 0 0,0 1 0 0 0,1-1 0 0 0,0 1 0 0 0,0-1 0 0 0,1 0 0 0 0,0 0 0 0 0,0 0 0 0 0,4 6-99 0 0,13 12 272 0 0,-9-14-182 0 0,2-2-37 0 0,15 6 159 0 0,-1-8-62 0 0,-23-6-130 0 0,0-1-1 0 0,1 0 1 0 0,-1 0-1 0 0,0 0 1 0 0,0-1-1 0 0,0 1 1 0 0,0-1-1 0 0,0 0 1 0 0,0 0-1 0 0,0-1 1 0 0,0 1-1 0 0,-1-1 1 0 0,3-1-20 0 0,11-6 79 0 0,1 0-81 0 0,0-1-72 0 0,-2 0-67 0 0,-12 8 160 0 0,-1 0-58 0 0,0 0-64 0 0,0-1-70 0 0,-1 1-75 0 0,1-1-80 0 0,0 1-87 0 0,0-1-90 0 0,0 1 5 0 0,-1-1-72 0 0,1 1-75 0 0,0-1-79 0 0,4-3-1059 0 0,6-5-1015 0 0</inkml:trace>
  <inkml:trace contextRef="#ctx0" brushRef="#br0" timeOffset="298.38">533 0 7512 0 0,'0'0'166'0'0,"0"0"29"0"0,0 0 13 0 0,0 0 35 0 0,0 0 119 0 0,1 2 57 0 0,2 10 120 0 0,-1 1-57 0 0,2 8 169 0 0,-3-16-481 0 0,0-1 0 0 0,1 0 0 0 0,-1 1 0 0 0,1-1 1 0 0,2 3-171 0 0,6 13 462 0 0,-2 0-83 0 0,11 22 328 0 0,-8-21-49 0 0,0 1 0 0 0,6 20-658 0 0,-10-23 247 0 0,0 0-37 0 0,-5-12-146 0 0,7 18 183 0 0,4 11 92 0 0,0 0-37 0 0,-1 0-48 0 0,0 0-57 0 0,-5-15-81 0 0,1 0 118 0 0,-2 1-1 0 0,0 3-233 0 0,-3-14 82 0 0,-1 0-37 0 0,0-7-42 0 0,-1 1 0 0 0,0-1 0 0 0,0 1-1 0 0,-1 0 1 0 0,1-1 0 0 0,-1 1 0 0 0,0 0 0 0 0,0-1-1 0 0,0 1 1 0 0,-1 1-3 0 0,-1 11 90 0 0,-1-1 47 0 0,-1-5-117 0 0,3-10-90 0 0,1-1 2 0 0,0 0-6 0 0,0 0-82 0 0,0 0 24 0 0,0 0-33 0 0,0 0-132 0 0,0 0-40 0 0,0 0-900 0 0,0 0-62 0 0,0 0-11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3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240 374 6536 0 0,'-1'0'120'0'0,"1"1"-49"0"0,-8 1 43 0 0,-2 0 78 0 0,1 0-87 0 0,0 0-59 0 0,-11 4 6 0 0,10-3 6 0 0,-8 2 952 0 0,3-1-137 0 0,0 1-76 0 0,0 2-109 0 0,7-3-396 0 0,1 1-40 0 0,-2 2 106 0 0,0 1-38 0 0,-7 10 219 0 0,1 2-114 0 0,2 1-89 0 0,1 6-12 0 0,8-16-162 0 0,0 0 0 0 0,1 0 1 0 0,0 0-1 0 0,0 10-162 0 0,1-7 245 0 0,1-1 0 0 0,0 12-245 0 0,5-1 296 0 0,-3-21-244 0 0,0 0-1 0 0,0 0 1 0 0,0 0-1 0 0,0-1 1 0 0,0 1-1 0 0,1-1 1 0 0,0 1-52 0 0,-1-1 170 0 0,0-1-22 0 0,1 1-48 0 0,2 1-6 0 0,6 5 37 0 0,-7-7-34 0 0,-1-1 63 0 0,9-1 70 0 0,0-3-55 0 0,12-8 55 0 0,-15 7-148 0 0,0-2 0 0 0,-1 1 0 0 0,1-1 0 0 0,-1 0-82 0 0,13-18 122 0 0,-13 14-86 0 0,0-1 0 0 0,-1 1 1 0 0,-1-1-1 0 0,3-8-36 0 0,27-51 37 0 0,-24 50 131 0 0,9-9 147 0 0,-20 30-314 0 0,1-1-1 0 0,-1 1 1 0 0,0 0 0 0 0,1-1-1 0 0,-1 1 1 0 0,1-1-1 0 0,-1 1 1 0 0,1 0 0 0 0,-1-1-1 0 0,1 1 1 0 0,-1 0-1 0 0,1-1 1 0 0,-1 1 0 0 0,1 0-1 0 0,-1 0 1 0 0,1 0-1 0 0,0-1 1 0 0,-1 1 0 0 0,1 0-1 0 0,0 0 0 0 0,-1 0-5 0 0,1 0-1 0 0,0 1 1 0 0,0-1-1 0 0,-1 0 0 0 0,1 0 1 0 0,0 0-1 0 0,-1 1 1 0 0,1-1-1 0 0,-1 0 1 0 0,1 1-1 0 0,0-1 0 0 0,-1 1 1 0 0,1-1-1 0 0,-1 1 1 0 0,1-1 5 0 0,0 1-21 0 0,9 8-222 0 0,-4 1 86 0 0,0 3 57 0 0,-1 9 61 0 0,1 6 27 0 0,8 22 12 0 0,6 17 0 0 0,-18-61 0 0 0,0-1 0 0 0,0 0 0 0 0,-1 0 0 0 0,1-1 0 0 0,-1 1 0 0 0,0 1 0 0 0,-1-1-105 0 0,1-1 84 0 0,0 0 58 0 0,3 5 116 0 0,-2-4-122 0 0,0-2-75 0 0,0 0-65 0 0,-1 1-98 0 0,1-1-114 0 0,-1-2 111 0 0,0 1-35 0 0,0 0-38 0 0,0-1-40 0 0,1 2-279 0 0,-1-1-118 0 0,0-1 312 0 0,0 1-32 0 0,0-1-35 0 0,-1 0-35 0 0,4 5-1579 0 0,1 2-1185 0 0,-5-8 3248 0 0</inkml:trace>
  <inkml:trace contextRef="#ctx0" brushRef="#br0" timeOffset="534.43">481 1 6336 0 0,'0'0'141'0'0,"0"0"23"0"0,0 0 11 0 0,1 2-29 0 0,2 4-190 0 0,0 0 34 0 0,5 6 81 0 0,1-1 101 0 0,0 0 77 0 0,1 0 57 0 0,10 18 476 0 0,-10-12-411 0 0,0 0-34 0 0,10 17 256 0 0,36 65 870 0 0,-45-78-1115 0 0,-2 2 36 0 0,8 21 497 0 0,-2 2 1 0 0,-1 5-882 0 0,10 45 1067 0 0,-24-93-1033 0 0,5 23 635 0 0,1 18-669 0 0,1 4 479 0 0,-7-45-475 0 0,1-1 11 0 0,-1 1 0 0 0,0-1-1 0 0,1 0 1 0 0,-1 0 0 0 0,0 0 0 0 0,0 0-1 0 0,-1 0 1 0 0,1 1 0 0 0,0-1-15 0 0,-5 12-21 0 0,5-13-57 0 0,0 0-86 0 0,0-1-130 0 0,0 0 157 0 0,0 0-42 0 0,0 0-69 0 0,0 0 81 0 0,0 0-36 0 0,0 0-36 0 0,0 0-36 0 0,0 0-367 0 0,0-1 90 0 0,-1 1-47 0 0,1-1-703 0 0,-1-1-551 0 0,-2-2-1047 0 0</inkml:trace>
  <inkml:trace contextRef="#ctx0" brushRef="#br0" timeOffset="929.45">956 566 7688 0 0,'0'0'166'0'0,"0"0"29"0"0,1 0 14 0 0,7 1-76 0 0,1-1-66 0 0,21 0-32 0 0,-16-1 48 0 0,-7 0 21 0 0,0-1 57 0 0,1 0 70 0 0,-1-1 82 0 0,8-4 307 0 0,1-2-70 0 0,0 0-67 0 0,-1-2-61 0 0,-2-1-57 0 0,0-1-52 0 0,-2-2-49 0 0,-2 0-44 0 0,-7 12-210 0 0,-2 0 0 0 0,1 0 0 0 0,0 1 0 0 0,-1-1 0 0 0,1 0-1 0 0,-1 0 1 0 0,0 0 0 0 0,0 0 0 0 0,0 0 0 0 0,0 0 0 0 0,0 1 0 0 0,-1-1-1 0 0,1 0 1 0 0,-1 0 0 0 0,0 0 0 0 0,0 1 0 0 0,0-1 0 0 0,0 0 0 0 0,0 1-1 0 0,0-1 1 0 0,-3-2-10 0 0,3 3 6 0 0,-1 0-1 0 0,1 0 0 0 0,-1 0 0 0 0,0 0 1 0 0,0 0-1 0 0,0 0 0 0 0,0 0 1 0 0,-2-1-6 0 0,1 0 0 0 0,2 2 0 0 0,0 1 0 0 0,1-1 0 0 0,-1 0 0 0 0,0 1 0 0 0,1-1 0 0 0,-1 1 0 0 0,0-1 0 0 0,0 1 0 0 0,0 0 0 0 0,0-1 0 0 0,1 1 0 0 0,-1 0 0 0 0,0-1 0 0 0,0 1 0 0 0,0 0 0 0 0,0 0 0 0 0,0 0 0 0 0,0 0 0 0 0,0 0 0 0 0,1 0 0 0 0,-1 0 0 0 0,0 0 0 0 0,0 0 0 0 0,-1 0 0 0 0,0 1-1 0 0,-1-1 1 0 0,0 1 0 0 0,0 0 0 0 0,1 0 0 0 0,-1 0 0 0 0,1 0 0 0 0,-1 0 0 0 0,1 1 0 0 0,-1-1-1 0 0,1 1 1 0 0,0-1 0 0 0,0 1 0 0 0,0 0 0 0 0,0 0 0 0 0,0 0 0 0 0,0 0 0 0 0,0 0-1 0 0,1 0 1 0 0,-1 1 0 0 0,1-1 0 0 0,-1 1 0 0 0,0 1 0 0 0,-2 4 2 0 0,1-1 0 0 0,0 1 0 0 0,0 0 0 0 0,0 0-1 0 0,1 0 1 0 0,0 0 0 0 0,1 1-2 0 0,0-2 17 0 0,-3 25 102 0 0,3-24-67 0 0,1 1 0 0 0,0-1 0 0 0,0 1 1 0 0,1-1-1 0 0,0 0 0 0 0,0 1 1 0 0,2 4-53 0 0,4 17 149 0 0,-6-22-106 0 0,1-1 1 0 0,-1 0-1 0 0,1 1 0 0 0,1-1 1 0 0,0 0-1 0 0,0 0 0 0 0,0-1 1 0 0,2 4-44 0 0,0-4 44 0 0,-1 0 0 0 0,1-1 0 0 0,0 1 0 0 0,0-1 0 0 0,0 0 1 0 0,1 0-1 0 0,0 0 0 0 0,0-1 0 0 0,4 2-44 0 0,-6-4 18 0 0,-1 0-1 0 0,1 0 1 0 0,0-1 0 0 0,0 1-1 0 0,0-1 1 0 0,0 0-1 0 0,0 0 1 0 0,0-1 0 0 0,0 1-1 0 0,0-1 1 0 0,0 0 0 0 0,0 0-1 0 0,1 0 1 0 0,-1-1-1 0 0,0 1 1 0 0,0-1 0 0 0,0 0-1 0 0,2-1-17 0 0,11-5 94 0 0,-1-1-45 0 0,-2-1-49 0 0,-1-2-55 0 0,-1-1-62 0 0,-1-1-66 0 0,-2-2-73 0 0,1-1-78 0 0,-8 11 65 0 0,1 0 61 0 0,4-11-284 0 0,-4 9 243 0 0,-2 3 55 0 0,0 0-48 0 0,1 0-5 0 0,-1 1-48 0 0,0-1-56 0 0,0 1-61 0 0,0-1-69 0 0,-1 1-76 0 0,1-1-82 0 0,0 0-89 0 0,1-3-701 0 0,-1-5-794 0 0</inkml:trace>
  <inkml:trace contextRef="#ctx0" brushRef="#br0" timeOffset="1302.48">1376 367 7256 0 0,'0'0'165'0'0,"0"1"22"0"0,1 3-142 0 0,0 0 0 0 0,0-1 0 0 0,0 1 0 0 0,-1-1 0 0 0,1 1 0 0 0,-1 2-45 0 0,0 7 92 0 0,3 0-54 0 0,-1-4 2 0 0,-1 0 70 0 0,1 3 94 0 0,0 5 196 0 0,1 10 281 0 0,-1-18-493 0 0,0-1-42 0 0,4 14 448 0 0,0-1 72 0 0,9 29 982 0 0,-10-35-1185 0 0,-2-8-211 0 0,1 0 0 0 0,0 1 0 0 0,0-1-1 0 0,1-1-251 0 0,2 3 401 0 0,-5-8-133 0 0,-2-1-4 0 0,0 0-12 0 0,0 0-52 0 0,0 0-28 0 0,0 0-4 0 0,0 0-4 0 0,0 0-18 0 0,0 0-8 0 0,0 0-2 0 0,1 0-17 0 0,0-3-49 0 0,5-9 36 0 0,2-22 35 0 0,1-9-73 0 0,-6 34-66 0 0,0 0-1 0 0,0 0 1 0 0,1 1-1 0 0,0-1 0 0 0,5-7-1 0 0,-2 6-3 0 0,0 1 0 0 0,1 1 0 0 0,0-1 0 0 0,0 1 0 0 0,5-3 3 0 0,-12 11-1 0 0,13-12-71 0 0,-12 11 71 0 0,0 0 1 0 0,1 0-1 0 0,-1-1 1 0 0,0 1-1 0 0,0 1 1 0 0,1-1-1 0 0,-1 0 1 0 0,1 1-1 0 0,-1-1 1 0 0,1 1-1 0 0,-1-1 0 0 0,1 1 1 0 0,-1 0-1 0 0,1 0 1 0 0,0 0-6 0 0,0 1 0 0 0,0-1 0 0 0,0 1 0 0 0,-1-1 0 0 0,1 1 0 0 0,0 0 0 0 0,0 0 0 0 0,0 0 0 0 0,-1 0 0 0 0,1 1 0 0 0,2 1 6 0 0,26 21-109 0 0,-14-9 39 0 0,-9-8 65 0 0,-1 0-1 0 0,0 0 0 0 0,0 0 1 0 0,-1 1-1 0 0,0 0 1 0 0,-1 0-1 0 0,1 0 1 0 0,-2 1-1 0 0,4 6 6 0 0,4 15-15 0 0,-1 0 0 0 0,2 12 15 0 0,0 1 37 0 0,3-1 49 0 0,-10-30-113 0 0,-2-10-69 0 0,-2-2-19 0 0,-2 0-33 0 0,1 0 67 0 0,2 2-6 0 0,-2-1 10 0 0,0-1-61 0 0,0 1-112 0 0,0-1 81 0 0,-1 0-35 0 0,1 0-37 0 0,-1 0-41 0 0,1 0-44 0 0,-1-1-46 0 0,7-3-1052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31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183 215 6272 0 0,'0'0'141'0'0,"0"0"23"0"0,0 0 11 0 0,0 0 25 0 0,0 0 101 0 0,0-1-137 0 0,0 1-35 0 0,0 0 39 0 0,-1 0-80 0 0,-4 1-11 0 0,3 0 4 0 0,-6 3 190 0 0,-11 11 581 0 0,12-7-511 0 0,1-1-81 0 0,0 2-66 0 0,-18 20 584 0 0,4-4-211 0 0,2 4-98 0 0,-2 20-19 0 0,8-15-104 0 0,2-6-12 0 0,1 1 56 0 0,-2 2 126 0 0,8-15-396 0 0,2-11-98 0 0,1 0 1 0 0,0 0-1 0 0,0-1 0 0 0,0 1 1 0 0,1 0-1 0 0,0 1-22 0 0,2 7 126 0 0,-3-12-102 0 0,1 0 0 0 0,-1 0 0 0 0,1 1 1 0 0,-1-1-1 0 0,1 0 0 0 0,-1 0 1 0 0,1 0-1 0 0,0 0 0 0 0,0 0 1 0 0,0 0-1 0 0,0 0 0 0 0,-1 0 0 0 0,2 0-24 0 0,16 8 248 0 0,-5-6-140 0 0,-1-5-59 0 0,-8 1-36 0 0,1-1 1 0 0,0 0-1 0 0,-1-1 1 0 0,1 1-1 0 0,-1-1 1 0 0,2-1-14 0 0,0-1 37 0 0,1 0 1 0 0,-1-1 0 0 0,0 0-1 0 0,-1 0 1 0 0,0-1 0 0 0,1 1-38 0 0,3-8 105 0 0,0 0 0 0 0,4-9-105 0 0,3-11 55 0 0,-10 20-57 0 0,-1 0 0 0 0,0-1 0 0 0,-2 1 1 0 0,1-1-1 0 0,-2 0 0 0 0,1-1 2 0 0,0-23-44 0 0,-2-30 44 0 0,0 58-84 0 0,2 1-48 0 0,-2 8 35 0 0,-1 2 1 0 0,0 0 0 0 0,0 0 5 0 0,0 1 24 0 0,0 6 47 0 0,0 11-78 0 0,1 0 38 0 0,6 64-50 0 0,-1-35 99 0 0,1 12 12 0 0,6 16-1 0 0,-8-54 21 0 0,1 0 35 0 0,23 76 355 0 0,-20-69-347 0 0,-3-8 58 0 0,4 13 16 0 0,-9-31-74 0 0,-1-2-12 0 0,0 0-91 0 0,0 0-40 0 0,0 0-135 0 0,0 0 98 0 0,0 0-47 0 0,0 0-70 0 0,0 0 73 0 0,0 0-32 0 0,0 0-37 0 0,0 0-34 0 0,0 0-354 0 0,0 0 86 0 0,0 0-46 0 0,0 0-677 0 0,0 0-531 0 0,0 0-1011 0 0</inkml:trace>
  <inkml:trace contextRef="#ctx0" brushRef="#br0" timeOffset="325.2">442 101 8264 0 0,'0'0'182'0'0,"0"0"29"0"0,0 0-21 0 0,0 0-82 0 0,0 1-59 0 0,3 2-16 0 0,-2 0 10 0 0,2 5 8 0 0,1 4-53 0 0,2 6-31 0 0,-1-7 88 0 0,0-2 91 0 0,-1-4-25 0 0,0-1 37 0 0,8 10 292 0 0,0 2-37 0 0,10 18 333 0 0,-12-18-159 0 0,0-1 1 0 0,10 11-588 0 0,-3-1 521 0 0,-14-20-390 0 0,1 0 0 0 0,-1 0 0 0 0,1-1 0 0 0,0 1 0 0 0,2 2-131 0 0,11 10 409 0 0,3 2 148 0 0,-17-17-452 0 0,-1 0-1 0 0,1 1 0 0 0,0-1 0 0 0,0 0 0 0 0,1-1 0 0 0,-1 1 0 0 0,0 0 0 0 0,1-1 1 0 0,1 1-105 0 0,4 0 220 0 0,-2-1 35 0 0,14 0 590 0 0,-12-4-452 0 0,1-2-74 0 0,-4 1-168 0 0,0-2-63 0 0,5-8 237 0 0,-2 0-86 0 0,-2-1-68 0 0,0 0-53 0 0,-2-5 18 0 0,1-1 1 0 0,-1-4-137 0 0,-2 8 106 0 0,-1-10 19 0 0,-3-2-57 0 0,0 3-58 0 0,-1 0 44 0 0,-3 2-120 0 0,-4 1-107 0 0,-3 1-97 0 0,6 12-148 0 0,4 5 209 0 0,0 3 57 0 0,1-1-35 0 0,0 1-44 0 0,-1-1-53 0 0,1 1 1 0 0,0 0-47 0 0,0 0-52 0 0,1 0-56 0 0,-1 0-63 0 0,0 0-66 0 0,0 0-71 0 0,0 0-76 0 0,1 2 358 0 0,0 0-44 0 0,0 0-39 0 0,0-1-34 0 0,0 1-133 0 0,0 0-34 0 0,0 0-1395 0 0</inkml:trace>
  <inkml:trace contextRef="#ctx0" brushRef="#br0" timeOffset="598.14">990 1 6832 0 0,'0'0'170'0'0,"1"0"-71"0"0,-1 1-53 0 0,2 2-10 0 0,-1 0 5 0 0,2 7-197 0 0,0 1 125 0 0,1-1 115 0 0,-1 0 106 0 0,1 0 93 0 0,0 1 84 0 0,0-1 74 0 0,0 0 62 0 0,3 7 456 0 0,-2-4-173 0 0,0 0 34 0 0,-2-3-365 0 0,0 0-73 0 0,0-1-58 0 0,0 1-41 0 0,6 22 555 0 0,-2-2-292 0 0,-6-23-326 0 0,1 1 0 0 0,0 0 0 0 0,2 5-220 0 0,-2-10 53 0 0,-2-1-1 0 0,1 1 1 0 0,0-1-1 0 0,0 1 0 0 0,-1 0 1 0 0,1 0-1 0 0,-1 1-52 0 0,0 14 280 0 0,0 1-37 0 0,-1-14-241 0 0,-1 3-45 0 0,0-1 4 0 0,2-2 41 0 0,0-4 56 0 0,0-1-37 0 0,0 0-85 0 0,0 0-107 0 0,0 0-227 0 0,0 0-400 0 0,0 0 461 0 0,0 0 2 0 0,0 0 152 0 0,0 0-34 0 0,0-1-36 0 0,0 1-43 0 0,0 0-45 0 0,0 0-42 0 0,0-1-491 0 0,0 0-318 0 0,0-1-759 0 0</inkml:trace>
  <inkml:trace contextRef="#ctx0" brushRef="#br0" timeOffset="873.81">1256 93 8176 0 0,'1'0'161'0'0,"0"1"-65"0"0,4 5 45 0 0,-3-3-27 0 0,-1-2 7 0 0,-1 1 55 0 0,4 5-238 0 0,-1 1 36 0 0,1 1 36 0 0,1-1 33 0 0,3 8 136 0 0,2 0 111 0 0,0 1 97 0 0,0-1 81 0 0,0-1 69 0 0,1 0 52 0 0,3 6-64 0 0,10 13 347 0 0,2-1 64 0 0,-20-25-658 0 0,1-1 0 0 0,0 0 0 0 0,1 0 0 0 0,0 0 0 0 0,0-1 0 0 0,0 0 1 0 0,0-1-279 0 0,0 0 258 0 0,0 1 35 0 0,7 4 213 0 0,-14-9-426 0 0,1 1 1 0 0,-1-2-1 0 0,1 1 0 0 0,-1 0 1 0 0,1 0-1 0 0,-1 0 1 0 0,1-1-1 0 0,0 1 0 0 0,-1-1 1 0 0,2 1-81 0 0,-2-1 31 0 0,0 0 1 0 0,0-1-1 0 0,-1 1 0 0 0,1 0 1 0 0,0 0-1 0 0,0 0 1 0 0,0-1-1 0 0,-1 1 0 0 0,1 0 1 0 0,0-1-1 0 0,0 1 1 0 0,-1 0-1 0 0,1-1 1 0 0,0 0-32 0 0,8-10 328 0 0,-2-3-105 0 0,-3 1-101 0 0,-2 7-97 0 0,17-61 163 0 0,-9 27-82 0 0,1-16 22 0 0,-5 18-52 0 0,1 14-86 0 0,-3 9-37 0 0,2 1-38 0 0,1 0-46 0 0,2 2-54 0 0,-5 7 136 0 0,-1-1-123 0 0,1 1-109 0 0,-1-1-94 0 0,-1 3 27 0 0,-2 2-312 0 0,1 0 95 0 0,0 1 84 0 0,-1-1 69 0 0,1 1-8 0 0,0-1 59 0 0,1 1-586 0 0,-1 0 652 0 0,-1 0-36 0 0,0-1-51 0 0,1 1-64 0 0,1-1-1593 0 0,1-2-1146 0 0,-3 3 3151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29.4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1 6072 0 0,'4'1'500'0'0,"-2"2"-106"0"0,0 1-89 0 0,-2 1-70 0 0,1 6 35 0 0,-2 6 32 0 0,1-11-162 0 0,-1 0 33 0 0,2 0 140 0 0,0 7 36 0 0,0 0 51 0 0,1 16 517 0 0,0-20-650 0 0,1 1-40 0 0,4 13 333 0 0,-1-1-99 0 0,-1 1-90 0 0,-1 0-77 0 0,0 4-28 0 0,-1 1-76 0 0,0 6-36 0 0,1 16-2 0 0,-1-9-30 0 0,-1-14-9 0 0,1-4 16 0 0,-1-1 43 0 0,2 11 10 0 0,-2-1 34 0 0,-1-3 142 0 0,2 0 0 0 0,3 8-358 0 0,-4-27 91 0 0,-1-1-1 0 0,0 1 0 0 0,0 0 1 0 0,-1-1-1 0 0,0 5-90 0 0,-4 11 159 0 0,2-10-27 0 0,-1-4-2 0 0,-4-6-104 0 0,6-4-77 0 0,0-1 46 0 0,-3 3 129 0 0,3-2-65 0 0,0 0-62 0 0,0-1-41 0 0,1 0-48 0 0,-1 1-30 0 0,0-1-45 0 0,0 0-54 0 0,1 0-58 0 0,-1 0-3 0 0,0-1-48 0 0,1 1-52 0 0,-1 0-55 0 0,0-1-59 0 0,0 1-62 0 0,0-1-66 0 0,0 0-69 0 0,-1-1-1192 0 0,-3-3-1072 0 0</inkml:trace>
  <inkml:trace contextRef="#ctx0" brushRef="#br0" timeOffset="300.96">0 430 5520 0 0,'0'0'158'0'0,"2"-2"-4"0"0,4-4-156 0 0,2 0 101 0 0,-2 1 21 0 0,-1 1 38 0 0,6-7 259 0 0,2-1-44 0 0,3-1-64 0 0,2 2-78 0 0,-2 3-92 0 0,42-18 176 0 0,3 3-86 0 0,-25 9-138 0 0,0 0-34 0 0,-18 6-66 0 0,28-9 146 0 0,-32 12-136 0 0,0 0-57 0 0,-4 2-30 0 0,0 0-48 0 0,0-1-54 0 0,1 1-64 0 0,-8 2-29 0 0,0 0-58 0 0,0 0-55 0 0,3-1-505 0 0,-2-1-82 0 0,1-1-556 0 0,-5 4 1531 0 0</inkml:trace>
  <inkml:trace contextRef="#ctx0" brushRef="#br0" timeOffset="736.23">703 259 5640 0 0,'0'0'124'0'0,"0"0"17"0"0,0 0 12 0 0,1 1-15 0 0,11 13 32 0 0,-2-1 96 0 0,-1 2 136 0 0,1 6 269 0 0,-4-8-308 0 0,0-1-55 0 0,2 5 97 0 0,0 0-42 0 0,6 20 256 0 0,-2 9-12 0 0,0 22 180 0 0,-4-21-293 0 0,1-2 9 0 0,-4-11-193 0 0,2 11 138 0 0,-3-24-241 0 0,1 1 40 0 0,3 15 211 0 0,-6-27-302 0 0,0 6 52 0 0,-2-10-89 0 0,-1 1 77 0 0,-2 1 99 0 0,3-6-207 0 0,0-2-6 0 0,-2 1-43 0 0,0 1 66 0 0,-1 1 159 0 0,1-4-207 0 0,-1-1-37 0 0,-6-9 85 0 0,2-13-45 0 0,6 18-47 0 0,0-1 0 0 0,1 1 0 0 0,0 0 0 0 0,0-1 1 0 0,1 0-14 0 0,1-4 2 0 0,1-1 1 0 0,0 1 0 0 0,1 1 0 0 0,3-8-3 0 0,3-7-15 0 0,-6 13-35 0 0,1 1 1 0 0,0 0 0 0 0,0 1 0 0 0,1-1 0 0 0,1 1 0 0 0,0 0 0 0 0,1 0 49 0 0,21-20-106 0 0,-26 27 92 0 0,0 1 0 0 0,0-1 1 0 0,0 1-1 0 0,0 0 0 0 0,1 0 0 0 0,-1 1 0 0 0,1-1 0 0 0,-1 1 0 0 0,3-1 14 0 0,-2 1-8 0 0,0 0 0 0 0,0 0 0 0 0,-1 1 0 0 0,1 0-1 0 0,0 0 1 0 0,0 0 0 0 0,0 0 0 0 0,-1 1 0 0 0,1-1-1 0 0,0 1 1 0 0,-1 0 0 0 0,1 0 0 0 0,2 1 8 0 0,0 1-13 0 0,0 0 0 0 0,0 0 0 0 0,0 0 1 0 0,-1 1-1 0 0,1 0 0 0 0,-1 0 0 0 0,4 4 13 0 0,17 21-93 0 0,-19-18 65 0 0,0-1 1 0 0,-1 2 0 0 0,2 2 27 0 0,-1 2 0 0 0,-1 1 1 0 0,0 0-1 0 0,-1 0 0 0 0,-1 0 0 0 0,-1 1 1 0 0,0 3-1 0 0,-3 1 0 0 0,-1-15 0 0 0,1-1 0 0 0,0 0 0 0 0,0 0 0 0 0,1 0 0 0 0,-1 0 0 0 0,1 1 0 0 0,-1-7-194 0 0,1 0 63 0 0,-1 0 57 0 0,0 1 48 0 0,0-1 50 0 0,0 0 48 0 0,0 1 59 0 0,0-1 114 0 0,1 1 8 0 0,-1 0-132 0 0,0-1-71 0 0,0 1-63 0 0,1-1-57 0 0,-1 1-62 0 0,0-1-71 0 0,0 0-81 0 0,0 1-20 0 0,0-1-66 0 0,0 0-73 0 0,0 0-76 0 0,0 0-82 0 0,0 1-87 0 0,0-1-92 0 0,0 0-98 0 0,0 0 258 0 0,0 0-94 0 0,0 0-236 0 0,0 0-576 0 0</inkml:trace>
  <inkml:trace contextRef="#ctx0" brushRef="#br0" timeOffset="1145.32">1181 662 5792 0 0,'0'0'166'0'0,"1"1"-6"0"0,6 1-127 0 0,10 3-35 0 0,-11-3 22 0 0,-1-1 37 0 0,-1 0 294 0 0,-1-1-99 0 0,2-1-45 0 0,1-2-5 0 0,0 1-12 0 0,-2 1-2 0 0,12-3 316 0 0,-11 2-179 0 0,0 0 0 0 0,1-1-1 0 0,-1 0 1 0 0,4-4-325 0 0,3 0 440 0 0,0 0-61 0 0,-9 5-235 0 0,1-1 0 0 0,-1 1-1 0 0,1-1 1 0 0,-1 0-1 0 0,0 0 1 0 0,0 0-1 0 0,0-1-143 0 0,3-3 228 0 0,2-2 43 0 0,5-7 179 0 0,-3-2-66 0 0,-4 6-180 0 0,0 0-55 0 0,-3 6-96 0 0,3-6 94 0 0,2-3-59 0 0,7-13-39 0 0,-14 27-25 0 0,0-1 0 0 0,-1 1 0 0 0,1 0 1 0 0,-1-1-1 0 0,0 1 0 0 0,1 0 0 0 0,-1-1 0 0 0,0 1 0 0 0,0-1 0 0 0,0 1 0 0 0,0 0 0 0 0,0-1 0 0 0,0 1 0 0 0,0-1 0 0 0,0 1-24 0 0,-4-8 128 0 0,-1 2-66 0 0,-2 0-57 0 0,-1 0-74 0 0,-3 0-91 0 0,11 7 169 0 0,-1-1 1 0 0,0 1-1 0 0,1 0 0 0 0,-1 0 1 0 0,0-1-1 0 0,1 1 0 0 0,-1 0 1 0 0,0 0-1 0 0,0 0 0 0 0,1 0 1 0 0,-1 0-1 0 0,0 0 0 0 0,0 0 1 0 0,1 0-1 0 0,-1 0-9 0 0,-11 5 71 0 0,-4 9-43 0 0,12-9-22 0 0,-21 23-19 0 0,19-21-5 0 0,1 0 0 0 0,0 1 1 0 0,0-1-1 0 0,1 1 0 0 0,-1 1 18 0 0,1 0 1 0 0,-2 5 39 0 0,-9 27 178 0 0,12-24-152 0 0,-4 18-3 0 0,1-1 1 0 0,6-11 9 0 0,4 10 196 0 0,-4-10-23 0 0,0-20-201 0 0,1 0 1 0 0,-1 0 0 0 0,1 0 0 0 0,-1 0-1 0 0,1 0 1 0 0,0 0 0 0 0,0-1 0 0 0,0 1 0 0 0,1 0-1 0 0,-1-1 1 0 0,2 3-46 0 0,1 3 168 0 0,0 1 49 0 0,3 1-34 0 0,2-3-51 0 0,3-2-43 0 0,1-3-35 0 0,10-2-21 0 0,11-4-38 0 0,-13 1 15 0 0,-1 1-27 0 0,28-6 90 0 0,-33 5-116 0 0,0 0-70 0 0,-7 1 10 0 0,1 0-33 0 0,-1 0-38 0 0,0 0-41 0 0,1 0-46 0 0,-1 0-50 0 0,0-1-53 0 0,0 1-58 0 0,21-5-788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1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161 2 5840 0 0,'0'0'132'0'0,"0"0"17"0"0,0 0 11 0 0,-1 0-36 0 0,-2 0-81 0 0,-2 0-25 0 0,1 0 34 0 0,-6-1 131 0 0,-21 1 632 0 0,25 0-685 0 0,0 1-46 0 0,-1 2 125 0 0,-1 1-44 0 0,0 3-11 0 0,-4 5 34 0 0,0-1 30 0 0,8-7-152 0 0,0 1 1 0 0,0-1 0 0 0,1 1-1 0 0,-1 0 1 0 0,1 0 0 0 0,1 0-1 0 0,-1 0 1 0 0,0 1-1 0 0,1-1 1 0 0,0 1 0 0 0,1 0-1 0 0,-1 2-66 0 0,-3 13 167 0 0,2 0-37 0 0,1 0-49 0 0,2-2-62 0 0,0-11 1 0 0,1 1 0 0 0,-1 0 0 0 0,2 0 0 0 0,-1-1 0 0 0,1 1 0 0 0,1-1 0 0 0,0 1 0 0 0,0-1 0 0 0,4 7-20 0 0,-4-9 20 0 0,0 0 0 0 0,1-1 1 0 0,0 1-1 0 0,0-1 0 0 0,1 0 1 0 0,-1 0-1 0 0,1 0 0 0 0,2 1-20 0 0,-2-2 22 0 0,1 1 15 0 0,0 0 0 0 0,1 0 0 0 0,-1-1 0 0 0,1 0 0 0 0,4 2-37 0 0,13 2 129 0 0,-14-6-37 0 0,1 0-1 0 0,0-1 0 0 0,0 0 0 0 0,0 0 0 0 0,6-1-91 0 0,18-6 280 0 0,-28 4-199 0 0,0 0 1 0 0,-1-1-1 0 0,1 1 1 0 0,0-2-82 0 0,1 0 34 0 0,2-1 32 0 0,1-1-1 0 0,-1 0 1 0 0,9-7-66 0 0,-16 10 7 0 0,0 0 0 0 0,0 0 0 0 0,0 0 0 0 0,0-1 0 0 0,0 1 0 0 0,-1-1 0 0 0,3-3-7 0 0,-4 5 0 0 0,10-20 34 0 0,-6 14-5 0 0,-2 0-1 0 0,1 0 0 0 0,-1-1 0 0 0,-1 1 1 0 0,2-7-29 0 0,-2 5 7 0 0,-1 0 0 0 0,0 0 1 0 0,0 0-1 0 0,-1 1 1 0 0,-1-6-8 0 0,0 11 3 0 0,1-1 1 0 0,-1 1-1 0 0,0 0 1 0 0,-1-1 0 0 0,1 1-1 0 0,-1 0 1 0 0,0 0-1 0 0,0 0 1 0 0,0 0-1 0 0,0 0 1 0 0,-1 0 0 0 0,-2-3-4 0 0,-6-4-47 0 0,0 2 57 0 0,6 6 16 0 0,1 0 1 0 0,-1 0-1 0 0,0 1 0 0 0,-1 0 1 0 0,1-1-1 0 0,-2 1-26 0 0,-13-3 23 0 0,9 3-56 0 0,1 1-42 0 0,-4-1-105 0 0,-1 0-110 0 0,2 1-85 0 0,0 0-123 0 0,9 0 106 0 0,0 1-91 0 0,1 0 72 0 0,1 0-35 0 0,-4 0-518 0 0,0 0-405 0 0,-2 0-771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1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6536 0 0,'6'12'233'0'0,"0"1"-69"0"0,4 9 0 0 0,5 14-6 0 0,-9-21-58 0 0,-1 1 62 0 0,1 1 92 0 0,-2-3 73 0 0,1 1 118 0 0,-3-8-172 0 0,0 0 37 0 0,-1 0 39 0 0,1 1 44 0 0,1 4-9 0 0,0 0-44 0 0,4 14 408 0 0,-5-13-395 0 0,1 3-54 0 0,-1 3 51 0 0,-2-17-147 0 0,0-2 73 0 0,0 0 39 0 0,0 0 5 0 0,0 0-12 0 0,0 0-51 0 0,0 0-22 0 0,0 0 4 0 0,-1 0-94 0 0,-1-1-48 0 0,-1-1-40 0 0,1 0-6 0 0,-8-14 160 0 0,1 0-105 0 0,6 10-94 0 0,0-1 0 0 0,0 1 0 0 0,1-1-1 0 0,0 0 1 0 0,0 0 0 0 0,1 0 0 0 0,0-1-12 0 0,0-5 52 0 0,0-2 41 0 0,2-2 59 0 0,1-1-46 0 0,2 0-44 0 0,1 0-37 0 0,2-3-39 0 0,3 1-39 0 0,3-3-52 0 0,12-7-106 0 0,-20 25 203 0 0,5-5-16 0 0,0 1-1 0 0,0 0 1 0 0,5-2 24 0 0,-10 7-3 0 0,0 1 0 0 0,0 0 0 0 0,0 1 0 0 0,1 0 0 0 0,-1-1 0 0 0,1 2 3 0 0,2-2-8 0 0,0 1 0 0 0,1 0 0 0 0,-1 1 0 0 0,0 0 0 0 0,1 1 0 0 0,-1-1 0 0 0,1 2-1 0 0,-1-1 1 0 0,0 1 0 0 0,7 2 8 0 0,-9-2-6 0 0,0 1 0 0 0,-1-1 0 0 0,1 2 0 0 0,-1-1 0 0 0,1 0 0 0 0,-1 1 0 0 0,0 0 0 0 0,0 1 0 0 0,0-1 0 0 0,-1 1 0 0 0,1 0 0 0 0,-1 0 0 0 0,0 0 0 0 0,0 0 0 0 0,3 5 6 0 0,0 0-1 0 0,0 0 0 0 0,-1 1-1 0 0,0 0 1 0 0,-1 1 0 0 0,0-1-1 0 0,0 1 1 0 0,-1 0 0 0 0,0 4 1 0 0,7 25-1 0 0,-8-29 4 0 0,0-1-1 0 0,-1 0 0 0 0,0 1 0 0 0,0-1 0 0 0,-1 9-2 0 0,0-9 47 0 0,1 0-40 0 0,0-1-3 0 0,-2-1 33 0 0,4-2-236 0 0,-1-4 47 0 0,-2 0 23 0 0,0-2-43 0 0,0 1-51 0 0,-1-1-59 0 0,1 1-52 0 0,-1-1-53 0 0,1 1-48 0 0,-1-1-41 0 0,0 0-142 0 0,0 0-41 0 0,0 0-171 0 0,0 0-459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3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10 139 8032 0 0,'0'0'182'0'0,"0"0"29"0"0,3 0 12 0 0,13-1-133 0 0,24-8 61 0 0,-25 5-70 0 0,4-3 78 0 0,-1 0 89 0 0,-10 4-80 0 0,1-1 33 0 0,-1 1 38 0 0,0 0 41 0 0,4-3 108 0 0,2-1-81 0 0,-1-1-67 0 0,0-1-51 0 0,-11 8-160 0 0,0-1 0 0 0,1 0 1 0 0,-1 1-1 0 0,0-1 0 0 0,0 0 0 0 0,-1 0 0 0 0,1 0 0 0 0,0-1 1 0 0,-1 1-1 0 0,1 0 0 0 0,-1-1 0 0 0,0 1 0 0 0,0 0 1 0 0,0-1-1 0 0,0 0 0 0 0,0 1 0 0 0,0-1 0 0 0,-1 0 1 0 0,1-1-30 0 0,-2 1 100 0 0,-3 0-39 0 0,-8-3 23 0 0,8 5-23 0 0,-19-6 412 0 0,-4 5-125 0 0,0 6-116 0 0,4 5-103 0 0,8 0-47 0 0,10-6-46 0 0,0 0 0 0 0,0 0 1 0 0,1 0-1 0 0,-1 0 0 0 0,1 1 0 0 0,0 0 0 0 0,0 0 0 0 0,0 0 1 0 0,0 1-37 0 0,-19 31 250 0 0,17-27-125 0 0,1 1 0 0 0,1 0 0 0 0,0 0 0 0 0,-3 10-125 0 0,6-13 71 0 0,-1-1 0 0 0,1 1 0 0 0,0 0-1 0 0,1 3-70 0 0,2 15 150 0 0,3-4-62 0 0,5-1-43 0 0,2-3-127 0 0,1-2 107 0 0,8 1 132 0 0,-14-13-66 0 0,-1 1 0 0 0,1-1 1 0 0,0 0-1 0 0,6 1-91 0 0,5 1 124 0 0,-2-2-64 0 0,1-1-60 0 0,-1-1-78 0 0,1-1-95 0 0,-1 0-112 0 0,-8 0 95 0 0,1 0-34 0 0,-1 0-37 0 0,-1-1-39 0 0,1 1-40 0 0,0 0-44 0 0,-5-1 40 0 0,-1 1-48 0 0,1 0-42 0 0,0 0-38 0 0,0-1-135 0 0,0 1-37 0 0,7-1-1417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4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55 5064 0 0,'0'-1'125'0'0,"0"-1"-44"0"0,-2-11 87 0 0,1 10-41 0 0,-1 0 61 0 0,-1 0-1 0 0,1 0 1 0 0,-1 0-1 0 0,1 1 0 0 0,-1-1 1 0 0,0 1-1 0 0,-1-1-187 0 0,-8-3 620 0 0,-1 1-33 0 0,-6 3 133 0 0,1 2-88 0 0,6 2-289 0 0,0 1-44 0 0,1 1-48 0 0,0 0-53 0 0,0 1-56 0 0,1 1-61 0 0,0-1-63 0 0,2 1-69 0 0,2-2 39 0 0,-1 0 53 0 0,-6 5 135 0 0,-4 5 178 0 0,13-6-210 0 0,3 2-66 0 0,3-3-80 0 0,2 0-54 0 0,-1-2 56 0 0,2 0 0 0 0,-1-1 0 0 0,0 0 0 0 0,1 0 0 0 0,0 0 0 0 0,1 0 0 0 0,4 4 0 0 0,35 31-33 0 0,-23-19 66 0 0,-2 2 38 0 0,-1 0 44 0 0,-1 3 46 0 0,-3 0 53 0 0,-2 3 57 0 0,-3-1 43 0 0,-3 5 89 0 0,-6-28-333 0 0,-1-1 1 0 0,0 1 0 0 0,0 0-1 0 0,0 0 1 0 0,-1-1 0 0 0,1 1-1 0 0,-1 0-70 0 0,0-2 42 0 0,1 0 0 0 0,-1 0 0 0 0,1-1 0 0 0,-1 1 0 0 0,0 0 0 0 0,0-1 0 0 0,0 1 0 0 0,0-1 0 0 0,0 1 0 0 0,0-1-1 0 0,0 1 1 0 0,0-1 0 0 0,-1 0 0 0 0,1 1-42 0 0,-8 4 256 0 0,0-1-44 0 0,0-1-42 0 0,-1 0-37 0 0,-12 1 35 0 0,1-4-107 0 0,-5-2-87 0 0,20 0-1 0 0,0 0 1 0 0,0-1-1 0 0,0 1 1 0 0,0-1-1 0 0,1 0 1 0 0,-1-1-1 0 0,1 1 1 0 0,-3-3 26 0 0,2 1 64 0 0,0 0-116 0 0,1-1-101 0 0,1 0-91 0 0,-1-1-151 0 0,1-1-91 0 0,1-2-188 0 0,0-7-444 0 0,2-2 64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4.4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0 180 8144 0 0,'0'2'608'0'0,"4"0"-118"0"0,3-1-97 0 0,3-1-76 0 0,2 0-8 0 0,10-1 314 0 0,-7-2-401 0 0,19-6 362 0 0,-13 2-280 0 0,-7 1-159 0 0,1-2-87 0 0,10-4 62 0 0,-18 9-99 0 0,-1 0-1 0 0,0 0 0 0 0,0 0 0 0 0,0-1 0 0 0,0 0 0 0 0,4-3-20 0 0,5-13 114 0 0,-10 7-7 0 0,-3-2-61 0 0,-3 11-48 0 0,1 1 0 0 0,0-1 0 0 0,-1 1 0 0 0,0-1 1 0 0,0 1-1 0 0,0-1 0 0 0,0 1 0 0 0,0 0 0 0 0,-1 0 0 0 0,0-1 0 0 0,1 1 0 0 0,-1 0 0 0 0,-1 0 2 0 0,-11-10 29 0 0,13 13-24 0 0,0-1 1 0 0,0 1-1 0 0,-1-1 0 0 0,1 1 1 0 0,0 0-1 0 0,-1-1 0 0 0,1 1 1 0 0,0 0-1 0 0,-1 0 0 0 0,1 0 1 0 0,0 0-1 0 0,-1 0 0 0 0,1 0 1 0 0,0 0-1 0 0,-1 1 1 0 0,1-1-1 0 0,0 0 0 0 0,-1 1 1 0 0,1-1-1 0 0,0 1 0 0 0,0-1 1 0 0,-1 1-1 0 0,1 0 0 0 0,0 0 1 0 0,0-1-1 0 0,0 1 0 0 0,-1 1-5 0 0,-4 3 25 0 0,1 0 0 0 0,0 0-1 0 0,0 1 1 0 0,-2 2-25 0 0,4-4 13 0 0,-1 1 12 0 0,1 1 1 0 0,-1-1-1 0 0,1 1 0 0 0,-2 4-25 0 0,-4 7 62 0 0,-2 4 17 0 0,3 0 40 0 0,4-10-18 0 0,1 0 0 0 0,1-1 0 0 0,-1 1-1 0 0,2 0 1 0 0,-1 10-101 0 0,3 12 190 0 0,5-1-65 0 0,4 0-108 0 0,-7-27-2 0 0,-1 1 0 0 0,1-1 0 0 0,0-1 0 0 0,0 1-1 0 0,1 0-14 0 0,0 0 7 0 0,0 0 0 0 0,1-1 0 0 0,-1 1 0 0 0,1-1 0 0 0,0 0 0 0 0,0 0 0 0 0,3 0-7 0 0,-4-1 11 0 0,1 0 0 0 0,0-1 1 0 0,0 0-1 0 0,1 0 0 0 0,-1 0 0 0 0,0-1 1 0 0,1 0-1 0 0,2 1-11 0 0,-4-2 25 0 0,1 1 0 0 0,-1-1 0 0 0,1 0 0 0 0,0-1 0 0 0,-1 1 0 0 0,4-1-25 0 0,-4 0-125 0 0,1 0 96 0 0,0-1 64 0 0,7 0 125 0 0,-4 0-131 0 0,-4 0-81 0 0,1 1-72 0 0,-2 0-48 0 0,1-1-74 0 0,-1 1-83 0 0,1 0-94 0 0,-1-1-105 0 0,1 0-114 0 0,-1 1-125 0 0,-2 0 333 0 0,1 0-35 0 0,5-3-1275 0 0,3-3-993 0 0,-10 7 2737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5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19 6536 0 0,'2'-1'231'0'0,"-2"1"-55"0"0,0-1-49 0 0,-2 1-41 0 0,-2-1-11 0 0,-5 1-48 0 0,-4 1 11 0 0,4 0 77 0 0,3 0 84 0 0,3 0-54 0 0,1-1 37 0 0,-5 3 110 0 0,0 1-37 0 0,-5 4 161 0 0,-1 4-41 0 0,-6 8 50 0 0,1-1-13 0 0,-4 10 125 0 0,9-6-235 0 0,3-4-110 0 0,2-2-71 0 0,5-8-46 0 0,0-1 0 0 0,0 0 0 0 0,0 1-1 0 0,1 0-74 0 0,1 0 91 0 0,-1 0 0 0 0,2 1 0 0 0,-1-1-1 0 0,1 1 1 0 0,0-1 0 0 0,1 0 0 0 0,0 1-1 0 0,1-1 1 0 0,2 8-91 0 0,6 12 211 0 0,5-2-50 0 0,1-5 36 0 0,-14-20-181 0 0,0-1-1 0 0,0 1 1 0 0,0 0-1 0 0,0-1 1 0 0,1 1-1 0 0,-1-1 1 0 0,0 1-1 0 0,1-1 1 0 0,-1 0 0 0 0,1 0-1 0 0,0 0 1 0 0,1 0-16 0 0,3 0 36 0 0,0 1 1 0 0,1-1-1 0 0,-1 0 1 0 0,0 0-1 0 0,1-1 1 0 0,-1 0-1 0 0,1-1 1 0 0,-1 1 0 0 0,0-1-1 0 0,1-1 1 0 0,-1 1-1 0 0,4-2-36 0 0,-7 1 19 0 0,11-2 78 0 0,0-1-1 0 0,0 0 0 0 0,9-5-96 0 0,-20 8 20 0 0,0-1 0 0 0,1 1 0 0 0,-1-1 0 0 0,0 0 0 0 0,0 0-1 0 0,-1 0 1 0 0,1-1 0 0 0,-1 1 0 0 0,0-1 0 0 0,1 0 0 0 0,-2 0 0 0 0,1 0 0 0 0,2-4-20 0 0,-2 2 8 0 0,-1 0 0 0 0,1 0 1 0 0,-1-1-1 0 0,0 1 0 0 0,-1-1 1 0 0,1 1-1 0 0,-1-1 0 0 0,-1 0 0 0 0,1 1 1 0 0,-1-4-9 0 0,0 2 0 0 0,0 0 0 0 0,0 1 0 0 0,-1-1 0 0 0,0 1 0 0 0,0-1 0 0 0,-1 1 0 0 0,0 0 0 0 0,0-1 0 0 0,0 1 0 0 0,-4-6 0 0 0,1 4-1 0 0,-26-47-29 0 0,26 47 16 0 0,0 1-1 0 0,-1 1 1 0 0,0-1-1 0 0,-1 1 1 0 0,-3-3 14 0 0,3 3-11 0 0,1 0-51 0 0,1 0-53 0 0,0-1-58 0 0,1 2-23 0 0,0 0-48 0 0,-1 0-50 0 0,0 0-52 0 0,-1 0-102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8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3 145 6952 0 0,'0'0'201'0'0,"2"1"-4"0"0,10 1 81 0 0,0 1 95 0 0,-3-2-3 0 0,1 0 38 0 0,23 0 1005 0 0,-19-2-855 0 0,0-1-76 0 0,-6 1-288 0 0,0 0-36 0 0,23-5 486 0 0,-1-1-115 0 0,0-1-102 0 0,0-1-90 0 0,-2-2-78 0 0,0-2-66 0 0,-2-3-53 0 0,0-3-41 0 0,-25 19-96 0 0,-1-1 1 0 0,1 1 0 0 0,0-1 0 0 0,0 0 0 0 0,0 1 0 0 0,0-1 0 0 0,-1 0 0 0 0,1 0 0 0 0,0 1 0 0 0,-1-1 0 0 0,1 0 0 0 0,-1 0-1 0 0,1 0 1 0 0,-1 0 0 0 0,1 0 0 0 0,-1 0 0 0 0,0 0 0 0 0,1 0 0 0 0,-1 0 0 0 0,0 0 0 0 0,0 0 0 0 0,0 0 0 0 0,0 0 0 0 0,1 0-1 0 0,-2 0 1 0 0,1 0 0 0 0,0-1-4 0 0,-1 0 9 0 0,1 1-1 0 0,-1 0 0 0 0,0-1 0 0 0,0 1 1 0 0,0 0-1 0 0,0 0 0 0 0,0-1 1 0 0,-1 1-1 0 0,1 0 0 0 0,0 0 1 0 0,0 0-1 0 0,-1 0 0 0 0,1 1 0 0 0,-1-1 1 0 0,1 0-1 0 0,-1 0-8 0 0,-5-2 26 0 0,1 1 0 0 0,-1-1-1 0 0,0 1 1 0 0,-7-1-26 0 0,-8 1-17 0 0,14 2 8 0 0,1 1 0 0 0,-1-1 0 0 0,1 2 1 0 0,-1-1-1 0 0,1 1 0 0 0,0 0 1 0 0,-1 1-1 0 0,1 0 0 0 0,-1 0 9 0 0,-21 14 7 0 0,11-6 2 0 0,1 2 1 0 0,1 0-1 0 0,-15 15-9 0 0,0 6 43 0 0,1 7 98 0 0,18-19-18 0 0,0 0 46 0 0,7-6-46 0 0,1 3 88 0 0,3-11-70 0 0,0-1-1 0 0,1 0 1 0 0,0 1 0 0 0,0-1-1 0 0,0 0 1 0 0,2 4-141 0 0,6 7 173 0 0,-6-15-153 0 0,0-1-1 0 0,0 1 1 0 0,0-1 0 0 0,1 0 0 0 0,-1 0 0 0 0,1 0 0 0 0,2 2-20 0 0,21 9 95 0 0,-9-8-1 0 0,-14-4-79 0 0,0 0-1 0 0,0-1 0 0 0,0 0 1 0 0,1 0-1 0 0,-1 0 0 0 0,0 0 1 0 0,0 0-1 0 0,0 0 0 0 0,0-1 1 0 0,0 0-1 0 0,3 0-14 0 0,18-9 104 0 0,-9 3-64 0 0,4-3-50 0 0,0 3-92 0 0,-15 6 134 0 0,-1 0-35 0 0,0 0-37 0 0,0 0-37 0 0,0 0-38 0 0,1 1-40 0 0,-1-1-40 0 0,1 0-41 0 0,0 0-69 0 0,-1 0-52 0 0,1 0-53 0 0,0 0-52 0 0,0 0-56 0 0,0 0-55 0 0,0 0-58 0 0,-1 0-57 0 0,9-3-1337 0 0,6-3-1150 0 0</inkml:trace>
  <inkml:trace contextRef="#ctx0" brushRef="#br0" timeOffset="464.91">752 56 9440 0 0,'0'0'216'0'0,"0"0"32"0"0,-8 5 192 0 0,5-3-382 0 0,1-1-36 0 0,-6 3 35 0 0,0 0 100 0 0,2 0 35 0 0,0 0 39 0 0,-13 11 626 0 0,11-7-528 0 0,0 0-75 0 0,5-4-170 0 0,-1 1-36 0 0,-35 43 517 0 0,15-19-139 0 0,12-14-172 0 0,1 0 36 0 0,4-4-95 0 0,0 1 64 0 0,-12 27 664 0 0,14-28-646 0 0,3-7-169 0 0,1-1-41 0 0,-1 2-20 0 0,1 4-17 0 0,1-6 26 0 0,1 0 52 0 0,-1-1 2 0 0,0 1 37 0 0,0-1 42 0 0,0 1 46 0 0,1-1-76 0 0,0-1-64 0 0,2 0-34 0 0,5 2 0 0 0,-8-3-33 0 0,2 1 24 0 0,1 0 0 0 0,0-1 0 0 0,-1 1 0 0 0,1-1-1 0 0,-1 1 1 0 0,1-1 0 0 0,-1 0 0 0 0,1 0 0 0 0,2-1-52 0 0,14-3 249 0 0,-7-1-132 0 0,0 0-40 0 0,-1-1-47 0 0,-1 1-53 0 0,-6 3-2 0 0,4-3 22 0 0,8-3 15 0 0,-1-2 1 0 0,8-5-13 0 0,-18 11 12 0 0,0 0 0 0 0,0 0 0 0 0,-1-1 0 0 0,1 1 0 0 0,-1-1 0 0 0,0-1 0 0 0,-1 1 0 0 0,4-6-12 0 0,0-1 3 0 0,1 1 0 0 0,0-1 1 0 0,5-4-4 0 0,-5 7 0 0 0,-7 7 0 0 0,0 0 0 0 0,1 1 0 0 0,-1-1 0 0 0,0 0 0 0 0,-1 0 0 0 0,1 0 0 0 0,0 0 0 0 0,0 0 0 0 0,-1-1 0 0 0,0 1 0 0 0,1 0 0 0 0,-1 0 0 0 0,0 0 0 0 0,0-2 0 0 0,0 0 0 0 0,1 1 0 0 0,-1 0 0 0 0,0 0 0 0 0,1 0 0 0 0,0 0 0 0 0,0 0 0 0 0,0-1 0 0 0,13-26-54 0 0,0 0 8 0 0,-13 29 38 0 0,0-1 0 0 0,0 0 0 0 0,0 1 0 0 0,0 0-1 0 0,1-1 1 0 0,-1 1 0 0 0,0 0 0 0 0,1 0-1 0 0,-1-1 1 0 0,1 1 0 0 0,-1 0 0 0 0,1 1 0 0 0,0-1-1 0 0,0 0 1 0 0,-1 0 0 0 0,1 1 0 0 0,0-1-1 0 0,0 1 9 0 0,-1 1-82 0 0,-2 12-67 0 0,-1 0 52 0 0,-4 13 17 0 0,-1 12 72 0 0,6-30 8 0 0,-1 0 0 0 0,0 1 0 0 0,0-1 0 0 0,-1 0 0 0 0,0 0 0 0 0,-2 4 0 0 0,-1 1 0 0 0,5-9 0 0 0,0 0 0 0 0,0 0 0 0 0,1 0 0 0 0,-1 0 0 0 0,1 1 0 0 0,0-1 0 0 0,0 0 0 0 0,0 0 0 0 0,0 0 0 0 0,1 1 0 0 0,0 22 0 0 0,-3-13 0 0 0,1-9 24 0 0,1 0-1 0 0,-1 0 0 0 0,1 1 0 0 0,0-1 0 0 0,0 0 0 0 0,1 0 0 0 0,-1 1 0 0 0,1-1 0 0 0,1 4-23 0 0,14 29 160 0 0,-13-31-103 0 0,-4-2-51 0 0,-2 2 14 0 0,2 5 56 0 0,4-2-13 0 0,4 5-23 0 0,-6-13 24 0 0,-1-2 2 0 0,0 0-2 0 0,0 0 0 0 0,13 4-205 0 0,-3-1-45 0 0,1-5-111 0 0,-8 0 192 0 0,0 1-61 0 0,-1-1-54 0 0,0 0-44 0 0,2-1-351 0 0,3-7-1000 0 0,-5 7 1163 0 0,0-1 62 0 0,0 1 127 0 0,0-1 72 0 0,6-10-1247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6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9072 0 0,'0'0'200'0'0,"0"0"33"0"0,0 0 15 0 0,0 3-36 0 0,-2 3-248 0 0,0 0 33 0 0,1 7 85 0 0,1 1 98 0 0,1 0 77 0 0,2 2 122 0 0,7 24 592 0 0,-7-26-649 0 0,1 1-65 0 0,-1 0-90 0 0,-1-1-116 0 0,1 14 212 0 0,-1-5 33 0 0,0 33 454 0 0,-2-39-557 0 0,0 0-41 0 0,1-9-80 0 0,4 13 154 0 0,-4-15-183 0 0,1-1-34 0 0,-2 4 49 0 0,1-7-68 0 0,2 0 118 0 0,-2-2-96 0 0,0 1-52 0 0,0-1-64 0 0,0 1-79 0 0,-1-1-98 0 0,0 0-67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8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0 271 9384 0 0,'18'0'121'0'0,"-1"1"240"0"0,1-2 0 0 0,6-1-361 0 0,-11 0 96 0 0,1-1-59 0 0,-6 1-17 0 0,1 0 38 0 0,7-2 145 0 0,-3 1 8 0 0,17-5 344 0 0,-11 2-264 0 0,-6 2-148 0 0,0-2-80 0 0,6-6-4 0 0,-17 10-56 0 0,0 0 1 0 0,-1 1-1 0 0,1-1 1 0 0,-1 0-1 0 0,0 0 1 0 0,1 0 0 0 0,-1 0-1 0 0,0 0 1 0 0,0 0-1 0 0,0 0 1 0 0,-1 0-1 0 0,1-1 1 0 0,0 1-1 0 0,-1 0 1 0 0,1 0 0 0 0,-1-1-1 0 0,0 1 1 0 0,0 0-1 0 0,0-1 1 0 0,0 1-4 0 0,-4-17 59 0 0,3 17-49 0 0,0-1-1 0 0,-1 1 1 0 0,1 0-1 0 0,-1-1 1 0 0,0 1-1 0 0,0 0 1 0 0,0 0 0 0 0,0 0-1 0 0,0 1 1 0 0,0-1-1 0 0,0 0 1 0 0,-2 0-10 0 0,-29-16 140 0 0,8 10-35 0 0,1 7-35 0 0,19 1-61 0 0,0 1 0 0 0,0 0 0 0 0,0 0 0 0 0,0 0 0 0 0,1 1-1 0 0,-1 0 1 0 0,1 0 0 0 0,-1 0 0 0 0,1 0 0 0 0,-1 1-1 0 0,1-1 1 0 0,0 1 0 0 0,0 1-9 0 0,-1 0 19 0 0,-1 1 1 0 0,1 0-1 0 0,0 0 0 0 0,0 1-19 0 0,-15 25 144 0 0,10-8 9 0 0,4-1 60 0 0,2 12 60 0 0,6 0 38 0 0,-1-27-231 0 0,0 0-1 0 0,1 0 1 0 0,-1 0 0 0 0,2-1-1 0 0,-1 1 1 0 0,1 0 0 0 0,0-1-1 0 0,0 0 1 0 0,1 0 0 0 0,0 0-1 0 0,0 0 1 0 0,1-1 0 0 0,1 3-80 0 0,11 8 92 0 0,2-3 41 0 0,-10-6-31 0 0,1-2-1 0 0,0 1 0 0 0,0-2 1 0 0,1 1-1 0 0,-1-1 0 0 0,1-1 1 0 0,0 0-1 0 0,3 0-101 0 0,18 2 180 0 0,0-5-96 0 0,-15-1-93 0 0,1-2-47 0 0,-1-1-54 0 0,0-1-59 0 0,0-1-67 0 0,-1-1-73 0 0,0-2-78 0 0,-1-1-85 0 0,-13 9 122 0 0,0-1-54 0 0,0 1-47 0 0,0-1-41 0 0,0 1-145 0 0,0-1-41 0 0,0 0-175 0 0,2-2-471 0 0</inkml:trace>
  <inkml:trace contextRef="#ctx0" brushRef="#br0" timeOffset="407.55">641 87 7072 0 0,'-63'17'202'0'0,"51"-11"-88"0"0,12-5-112 0 0,-1-1 1 0 0,1 0 0 0 0,0 0 0 0 0,0 0-1 0 0,0 0 1 0 0,0 1 0 0 0,0-1-1 0 0,0 0 1 0 0,0 0 0 0 0,0 0 0 0 0,0 1-1 0 0,0-1 1 0 0,0 0 0 0 0,0 0-1 0 0,0 0 1 0 0,0 1 0 0 0,0-1 0 0 0,0 0-1 0 0,0 0 1 0 0,0 0 0 0 0,0 1-1 0 0,0-1 1 0 0,0 0 0 0 0,0 0-1 0 0,0 0 1 0 0,0 0 0 0 0,0 1 0 0 0,0-1-1 0 0,1 0 1 0 0,-1 0 0 0 0,0 0-1 0 0,0 0 1 0 0,0 1-3 0 0,3 2 8 0 0,1 0 0 0 0,-1 0-1 0 0,1 0 1 0 0,-1-1 0 0 0,1 1-1 0 0,2 0-7 0 0,0 1 0 0 0,-1-1-1 0 0,1 1 0 0 0,-1 0 0 0 0,0 0 1 0 0,3 4 0 0 0,-5-4-29 0 0,1 0 40 0 0,-1 0 36 0 0,1 1 34 0 0,2 3 173 0 0,1 1 103 0 0,-1 0 74 0 0,0 0 59 0 0,12 21 1277 0 0,-11-17-1055 0 0,-3-6-387 0 0,-1 0-35 0 0,1-1-43 0 0,0 1-49 0 0,0 2 348 0 0,0 1-94 0 0,0 0-70 0 0,3 14 453 0 0,-6-17-549 0 0,-1-2 34 0 0,0-3-38 0 0,0-2-40 0 0,0 0-8 0 0,0 0-20 0 0,0 0-74 0 0,0 0-39 0 0,0 0-5 0 0,0-1-18 0 0,0 1-35 0 0,0-7 11 0 0,-6-13 101 0 0,2 6-99 0 0,1 1-50 0 0,3-35 60 0 0,10-23-60 0 0,-10 71-6 0 0,1-7 0 0 0,1 1 0 0 0,0 0 0 0 0,0 0 0 0 0,2-4 0 0 0,6-16 0 0 0,-6 16-3 0 0,1 1-1 0 0,0-1 0 0 0,0 0 0 0 0,1 1 0 0 0,0 0 0 0 0,6-6 4 0 0,0 0-41 0 0,-10 13 36 0 0,0-1-1 0 0,1 1 1 0 0,-1 0-1 0 0,1 0 0 0 0,0 0 1 0 0,-1 0-1 0 0,1 0 1 0 0,0 1-1 0 0,0-1 0 0 0,0 1 1 0 0,0 0-1 0 0,1 0 1 0 0,-1 0-1 0 0,0 0 0 0 0,3 0 6 0 0,7-1-20 0 0,1 0 0 0 0,-1 2 0 0 0,6 0 20 0 0,-15-1 0 0 0,0 2 0 0 0,0-1 0 0 0,0 0 0 0 0,0 1 0 0 0,0 0 0 0 0,0 0 0 0 0,3 1 0 0 0,1 2 0 0 0,1 0 0 0 0,-1 1 0 0 0,6 3 0 0 0,-6-2-13 0 0,-7-5-51 0 0,-1-1-29 0 0,0 0-110 0 0,0 0-49 0 0,0 0 126 0 0,0 0-52 0 0,0 0-77 0 0,0 0 81 0 0,0 0-37 0 0,0 0-39 0 0,0 0-39 0 0,0 0-387 0 0,0 0 94 0 0,0 0-51 0 0,0 0-745 0 0,0 0-584 0 0,0 0-1114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7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1 142 5384 0 0,'0'0'116'0'0,"3"0"17"0"0,40 5 145 0 0,-31-3-253 0 0,17 0-48 0 0,-23-3 31 0 0,-4 0 38 0 0,2 1 44 0 0,6-1 295 0 0,4 0 123 0 0,5 0 207 0 0,-12 0-439 0 0,-1 0 32 0 0,-1-1-20 0 0,1 1 34 0 0,0-2 39 0 0,0 1 43 0 0,4-3-146 0 0,1 2-45 0 0,19-9 246 0 0,-22 8-360 0 0,9-6 114 0 0,-4 0-31 0 0,-2 2-119 0 0,-10 7-57 0 0,1 0 0 0 0,-1 1 0 0 0,0-1 0 0 0,1 0 0 0 0,-1 0 0 0 0,0 0 0 0 0,0-1 0 0 0,0 1 0 0 0,0 0 0 0 0,1-1-6 0 0,-2 1 1 0 0,0 1 0 0 0,0-1 0 0 0,1 0 0 0 0,-1 0-1 0 0,0 0 1 0 0,0 1 0 0 0,0-1 0 0 0,0 0-1 0 0,0 0 1 0 0,0 1 0 0 0,-1-1 0 0 0,1 0 0 0 0,0 0-1 0 0,0 1 1 0 0,0-1 0 0 0,-1 0 0 0 0,1 0-1 0 0,0 1 1 0 0,-1-1 0 0 0,1 0 0 0 0,-1 1 0 0 0,1-1-1 0 0,-1 0 1 0 0,1 1 0 0 0,-1-1 0 0 0,0 0-1 0 0,-12-12 20 0 0,-1 3 35 0 0,-3 2 45 0 0,12 6-61 0 0,1 1-1 0 0,0 0 1 0 0,0 1-1 0 0,-1-1 1 0 0,-2 1-39 0 0,0 0 52 0 0,0 1 0 0 0,0-1 0 0 0,0 1 0 0 0,0 1 0 0 0,0-1 1 0 0,-1 2-53 0 0,-26 10 111 0 0,26-9-52 0 0,-1 0 1 0 0,1 1 0 0 0,0 0-1 0 0,0 1 1 0 0,1-1 0 0 0,0 1-1 0 0,0 1 1 0 0,0-1-1 0 0,1 1 1 0 0,-6 7-60 0 0,-7 18 160 0 0,5 3-42 0 0,13-31-116 0 0,0 0 0 0 0,0 0-1 0 0,0 0 1 0 0,1 1-1 0 0,-1-1 1 0 0,1 0 0 0 0,1 0-1 0 0,-1 0 1 0 0,0 1-1 0 0,1-1 1 0 0,0 0 0 0 0,0 0-1 0 0,0 0 1 0 0,1 0 0 0 0,-1 0-1 0 0,1 0 1 0 0,2 3-2 0 0,1 1 10 0 0,0 1-1 0 0,0-2 1 0 0,1 1 0 0 0,1-1 0 0 0,-1 0-1 0 0,1 0 1 0 0,2 1-10 0 0,-5-4 0 0 0,1-1-1 0 0,1 1 1 0 0,-1-1-1 0 0,0 0 1 0 0,1 0-1 0 0,0 0 1 0 0,0-1-1 0 0,0 0 0 0 0,4 1 1 0 0,12 1-43 0 0,1-1-39 0 0,7-2-93 0 0,0-3-98 0 0,0 0-121 0 0,-16 0 146 0 0,0 1-38 0 0,0-1-37 0 0,23-1-378 0 0</inkml:trace>
  <inkml:trace contextRef="#ctx0" brushRef="#br0" timeOffset="461.83">674 0 5880 0 0,'0'1'168'0'0,"-6"12"-116"0"0,-2-3 70 0 0,1-1 78 0 0,-1-2 85 0 0,0 0 134 0 0,2 1 121 0 0,1-1-121 0 0,1 0-38 0 0,-5 7 276 0 0,1 1-118 0 0,1 0-98 0 0,1-1-108 0 0,1-1-44 0 0,-7 34 546 0 0,9-27-427 0 0,2-4-142 0 0,3-2-80 0 0,0-5-60 0 0,1 0 1 0 0,0 1 0 0 0,2 2-127 0 0,-1-8 88 0 0,7-3 108 0 0,-1-4-9 0 0,-5 2-114 0 0,1-2-18 0 0,9-3 77 0 0,-7 0-74 0 0,4-6-14 0 0,5-6 24 0 0,-9 3-63 0 0,0-6 45 0 0,6-27-33 0 0,-10 33 23 0 0,0 3-38 0 0,0-1-1 0 0,1 0 1 0 0,5-8-2 0 0,8-6-52 0 0,-16 25 37 0 0,0-1 1 0 0,0 1-1 0 0,0 0 1 0 0,0 0 0 0 0,0 1-1 0 0,1-1 1 0 0,-1 0-1 0 0,2 0 15 0 0,-3 1-64 0 0,1 5-5 0 0,-1-4 69 0 0,-1 0 0 0 0,1 0 0 0 0,-1 1 0 0 0,1-1 1 0 0,0 0-1 0 0,-1 1 0 0 0,1-1 0 0 0,-1 1 0 0 0,1-1 0 0 0,-1 0 0 0 0,1 1 0 0 0,-1-1 0 0 0,0 1 1 0 0,1 0-1 0 0,-1-1 0 0 0,0 1 0 0 0,1-1 0 0 0,-1 1 0 0 0,0 0 0 0 0,1-1 0 0 0,-1 1 0 0 0,0-1 0 0 0,0 1 1 0 0,0 0-1 0 0,4 9-41 0 0,-1 1 1 0 0,-1-1 0 0 0,0 1 0 0 0,0-1 0 0 0,0 11 40 0 0,0-6-45 0 0,4 26 34 0 0,1 15 12 0 0,-5 11 17 0 0,-2-21 55 0 0,-1-8 67 0 0,-1 0 101 0 0,-4 7 34 0 0,-5 2 88 0 0,-3 0 67 0 0,-1-3 50 0 0,12-35-363 0 0,0-1 0 0 0,-1 1 1 0 0,0-1-1 0 0,0 0 1 0 0,-1 0-1 0 0,0-1 1 0 0,0 1-1 0 0,-1-1 1 0 0,0 0-1 0 0,-1 0-117 0 0,0-1 138 0 0,0 0 0 0 0,0 0-1 0 0,-6 2-137 0 0,5-3 80 0 0,-11 7 93 0 0,-5-6-98 0 0,17-5-91 0 0,-13-3 147 0 0,12 0-123 0 0,4 0-44 0 0,1 0-38 0 0,-1-1-45 0 0,1 0-53 0 0,0 0-62 0 0,1-1-69 0 0,0-1-77 0 0,0 0-84 0 0,-2-10-492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6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7 351 7584 0 0,'-4'4'244'0'0,"2"1"-89"0"0,2 2-73 0 0,1 0-53 0 0,11 25-86 0 0,-10-25 93 0 0,0-2 59 0 0,4 11 929 0 0,1-1 0 0 0,6 13-1024 0 0,20 27 1952 0 0,1 4 45 0 0,-19-35-1464 0 0,-11-19-362 0 0,0 1 0 0 0,-1 0 0 0 0,1 1 0 0 0,0 3-171 0 0,-1 5 322 0 0,-3-13-122 0 0,0-2-35 0 0,0 0-18 0 0,0 0-3 0 0,0 0-9 0 0,0 0-33 0 0,0 0-20 0 0,0-1 38 0 0,1-1-63 0 0,2-6-29 0 0,-3 7-9 0 0,5-18 99 0 0,-5-12-40 0 0,0 0-28 0 0,2 14-24 0 0,2 0 1 0 0,0 1 0 0 0,6-16-27 0 0,-2 6-6 0 0,-4 16 5 0 0,0 0 0 0 0,0 0-1 0 0,1 1 1 0 0,0-1 0 0 0,1 1 0 0 0,0 0-1 0 0,5-4 2 0 0,-2 1-27 0 0,1 1-1 0 0,1 1 0 0 0,2-2 28 0 0,-9 9-11 0 0,1 0 0 0 0,0 0 0 0 0,1 0-1 0 0,-1 0 1 0 0,0 1 0 0 0,1 0 0 0 0,-1 0-1 0 0,1 1 1 0 0,0-1 0 0 0,-1 1-1 0 0,2 0 12 0 0,-5 1-4 0 0,0 0 0 0 0,0 0 0 0 0,0 0 0 0 0,0 0 0 0 0,0 0 0 0 0,0 0-1 0 0,-1 1 1 0 0,1-1 0 0 0,0 0 0 0 0,0 1 0 0 0,0 0 0 0 0,0-1 0 0 0,0 1-1 0 0,-1 0 1 0 0,1 0 0 0 0,0 0 0 0 0,0 0 0 0 0,-1 0 0 0 0,1 0 0 0 0,-1 1-1 0 0,1-1 1 0 0,-1 1 0 0 0,1 0 4 0 0,3 5-13 0 0,1 0 1 0 0,-2 0-1 0 0,1 1 0 0 0,3 6 13 0 0,2 5-18 0 0,-6-12 4 0 0,0 0 0 0 0,-1 1-1 0 0,0 0 1 0 0,3 7 14 0 0,0 10-1 0 0,-1-1-1 0 0,-1 3 2 0 0,9 40 0 0 0,-8-45-7 0 0,-1-2 46 0 0,4 22 82 0 0,5-5-90 0 0,-9-30-16 0 0,0-4-162 0 0,3-7 28 0 0,-2-4-17 0 0,-4 3-44 0 0,0 5 137 0 0,0-4-266 0 0,1 0-93 0 0,0-2-166 0 0,1-3-365 0 0,1-8-372 0 0</inkml:trace>
  <inkml:trace contextRef="#ctx0" brushRef="#br0" timeOffset="282.45">855 0 8520 0 0,'0'0'190'0'0,"0"0"28"0"0,2 1 11 0 0,5 9-81 0 0,-7-4-63 0 0,0-3-67 0 0,0 0-15 0 0,1 4 46 0 0,1 1 49 0 0,-1 0 43 0 0,0 0 34 0 0,1 4 147 0 0,2 18 504 0 0,-3-19-563 0 0,0 0-32 0 0,-1 1-75 0 0,6 41 791 0 0,2 0-97 0 0,-3-20-361 0 0,0 2-39 0 0,6 26 335 0 0,-5-27-374 0 0,-2-12-177 0 0,0 4 90 0 0,1 1-71 0 0,2 4-12 0 0,5 16 67 0 0,-7-25-153 0 0,0-9-95 0 0,-1 1 0 0 0,2-1 0 0 0,2 5-60 0 0,2 3 74 0 0,-9-19-9 0 0,-1-2 7 0 0,0 0-45 0 0,0 0-46 0 0,0 0-73 0 0,0 0-55 0 0,0 0-215 0 0,0 0 268 0 0,0 0 0 0 0,0 0-20 0 0,0 0-42 0 0,0 0-16 0 0,0-1-44 0 0,0 1-49 0 0,0 0-57 0 0,0-1-61 0 0,0 1-56 0 0,0-1-50 0 0,0 1-44 0 0,0-1-156 0 0,0 0-43 0 0,0 0-188 0 0,0-1-507 0 0</inkml:trace>
  <inkml:trace contextRef="#ctx0" brushRef="#br0" timeOffset="563.73">731 358 10152 0 0,'2'-8'321'0'0,"3"1"-90"0"0,2 2-69 0 0,3 1-49 0 0,21-2 115 0 0,-18 5-87 0 0,-5 0-10 0 0,-1 0 44 0 0,11-1 41 0 0,-1-1-38 0 0,18-2 80 0 0,-9 2-139 0 0,1-1-51 0 0,26-5-41 0 0,-40 7-71 0 0,0-1 42 0 0,26-6 90 0 0,-16 4-87 0 0,-12 3-42 0 0,0-1-40 0 0,5 0-104 0 0,-1 1-107 0 0,-8 1-105 0 0,0-1-112 0 0,-1 1 67 0 0,-1 0-43 0 0,5-2-574 0 0,3 0-452 0 0,4-4-862 0 0,-16 7 2361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5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90 8088 0 0,'0'0'182'0'0,"0"-1"-20"0"0,0 1-40 0 0,2-2 31 0 0,1-7 30 0 0,-4 1-309 0 0,0 0 113 0 0,-1 0 97 0 0,0 1 83 0 0,-1 0 99 0 0,-2-1 65 0 0,4 6-172 0 0,-1 0 0 0 0,0 0 0 0 0,0 0 0 0 0,0 0 0 0 0,0 0 0 0 0,0 0 0 0 0,0 1 0 0 0,-2-2-159 0 0,-7-2 507 0 0,4 2-252 0 0,-1 1-50 0 0,-9 0 77 0 0,2 1-59 0 0,5 2-125 0 0,-2 2-51 0 0,-5 3 13 0 0,11-3-57 0 0,-1 0 1 0 0,1 0 0 0 0,0 0-1 0 0,-3 4-3 0 0,-5 2 68 0 0,11-8-52 0 0,0 1 0 0 0,1 0 1 0 0,-1 0-1 0 0,0 0 0 0 0,1 0 0 0 0,-1 1 0 0 0,1-1 0 0 0,0 1 0 0 0,0-1 0 0 0,0 1 1 0 0,-2 3-17 0 0,-14 26 55 0 0,12-21-51 0 0,0 1 0 0 0,1 0 0 0 0,1 1-4 0 0,1-6-1 0 0,1 0 0 0 0,1 1 1 0 0,-1-1-1 0 0,1 1 1 0 0,1 6 0 0 0,0-6 10 0 0,0-1 0 0 0,1 1 0 0 0,1 7-10 0 0,3 13 212 0 0,12 39 360 0 0,-10-43-395 0 0,2-1-40 0 0,2-1-56 0 0,2-2-74 0 0,5 11 91 0 0,5 22 153 0 0,-14-29-167 0 0,0-2-47 0 0,0 0-59 0 0,-7-16 29 0 0,0-4-2 0 0,-1 0 0 0 0,0 0 0 0 0,0 0 0 0 0,-1 0 0 0 0,1 1 0 0 0,0-1 0 0 0,-1 0 0 0 0,1 0 0 0 0,-1 0 0 0 0,0 1 0 0 0,1-1 0 0 0,-1 0 0 0 0,0 1-5 0 0,-2-1-31 0 0,2 0-79 0 0,-1-1-83 0 0,1 0 51 0 0,-1-1-34 0 0,1 0 176 0 0,0 1-215 0 0,0-1-36 0 0,0 0-345 0 0,0 0 78 0 0,-1 0-50 0 0,0 0-671 0 0,-1-1-678 0 0,-2-1-711 0 0</inkml:trace>
  <inkml:trace contextRef="#ctx0" brushRef="#br0" timeOffset="270.11">0 352 7920 0 0,'0'0'174'0'0,"2"0"29"0"0,-1-1-186 0 0,4 0 55 0 0,-1 0 0 0 0,0-1-1 0 0,1 1 1 0 0,-1 1-1 0 0,3-1-71 0 0,7 2 64 0 0,4 2-24 0 0,-1 0 65 0 0,37-1 377 0 0,-34-2-326 0 0,1 1-65 0 0,-13-1-102 0 0,0 1 39 0 0,18-2 156 0 0,-15 1-155 0 0,0-1-93 0 0,-5 1-17 0 0,0 0-39 0 0,-1-1-44 0 0,1 1-50 0 0,-3 0 2 0 0,0 0-36 0 0,3 0-339 0 0,1 0-240 0 0,3-1-553 0 0,-10 1 1365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4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0 7848 0 0,'0'0'232'0'0,"0"0"62"0"0,0 2 138 0 0,1 6 1 0 0,0 1-52 0 0,3 7 272 0 0,2 12 247 0 0,-5-16-481 0 0,-1-2-180 0 0,2-1-43 0 0,2 11 94 0 0,3 15 41 0 0,-6-23-235 0 0,1 6 96 0 0,0 1 40 0 0,1 12 1038 0 0,7 25-1270 0 0,-4-29 331 0 0,0 13 105 0 0,5 27 279 0 0,-1-22-176 0 0,3 10 17 0 0,-6-28-333 0 0,0 0-44 0 0,-7-27-179 0 0,0 2 15 0 0,1 0 0 0 0,-1 1 0 0 0,1-1 1 0 0,0 0-1 0 0,0 0 0 0 0,0 0 0 0 0,0 1 0 0 0,0-1 0 0 0,2 1-15 0 0,3 7 79 0 0,3 4 51 0 0,-9-13-42 0 0,0-1-13 0 0,3 0-198 0 0,0 0 49 0 0,-1 0 43 0 0,1-1 37 0 0,2-1 105 0 0,5-5 311 0 0,-7 4-352 0 0,-1 0-88 0 0,0 0-85 0 0,-1-1-103 0 0,0 3 58 0 0,0-1-33 0 0,-1 0-140 0 0,1-1-79 0 0,-1 0-86 0 0,0 1-94 0 0,0-1-100 0 0,0 0-107 0 0,0 0-115 0 0,0 1-122 0 0,-2-3-1067 0 0,0-2-1184 0 0</inkml:trace>
  <inkml:trace contextRef="#ctx0" brushRef="#br0" timeOffset="268.26">1 356 10680 0 0,'0'0'241'0'0,"0"0"38"0"0,0 0 11 0 0,0 0-28 0 0,0 0-197 0 0,3 0-37 0 0,13-2 64 0 0,1 0-1 0 0,-1-1 1 0 0,1 0-1 0 0,5-4-91 0 0,9 0 56 0 0,-2 1-81 0 0,-21 5-18 0 0,0 0 52 0 0,21-3 143 0 0,-16 3-144 0 0,-4 0-75 0 0,1-1-88 0 0,-1 1-114 0 0,-4 1 84 0 0,-1-1-37 0 0,-1 1-49 0 0,0 0-45 0 0,0-1-40 0 0,0 1-34 0 0,0-1-118 0 0,1 1-33 0 0,6-1-1203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42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4 6072 0 0,'0'0'133'0'0,"0"0"23"0"0,0 0 12 0 0,1-1-38 0 0,6-1-85 0 0,-2 2-25 0 0,0-1 36 0 0,5 1 153 0 0,2 1 171 0 0,5 4 341 0 0,-2 3 18 0 0,-7 0-327 0 0,-2 1-164 0 0,-4-4-168 0 0,1 0-33 0 0,4 17 425 0 0,1 2-70 0 0,-1-2-77 0 0,0-2-43 0 0,3 6 96 0 0,0 0-43 0 0,7 15 124 0 0,-4 0-80 0 0,-2-2-37 0 0,-6-25-214 0 0,-1 0 1 0 0,-1 1-1 0 0,0-1 0 0 0,-1 1 1 0 0,0-1-129 0 0,2 17 185 0 0,4-2-72 0 0,-5-19-93 0 0,0 0 1 0 0,-1 0-1 0 0,0 0 0 0 0,-1 1 1 0 0,0 4-21 0 0,3 53 231 0 0,-1-39-110 0 0,-3-26-107 0 0,0 1 1 0 0,0-1 0 0 0,0 0 0 0 0,-1 1-1 0 0,0-1 1 0 0,0 1-15 0 0,1-1 7 0 0,-1-1-1 0 0,1 0 1 0 0,-1 0 0 0 0,1 0-1 0 0,0 0 1 0 0,-1 0-1 0 0,1 1 1 0 0,1-1 0 0 0,-1 0-1 0 0,0 0 1 0 0,0 0 0 0 0,1 1-1 0 0,-1-1 1 0 0,1 1-7 0 0,1 0 7 0 0,-2 0 32 0 0,0-3-24 0 0,0 1 1 0 0,0-1-1 0 0,0 1 0 0 0,0-1 0 0 0,0 1 0 0 0,0-1 0 0 0,0 0 0 0 0,0 1 0 0 0,0-1 0 0 0,0 1 0 0 0,0-1 0 0 0,-1 1 0 0 0,1-1 1 0 0,0 0-1 0 0,0 1 0 0 0,0-1 0 0 0,-1 0 0 0 0,1 1 0 0 0,0-1 0 0 0,0 0 0 0 0,-1 1 0 0 0,1-1-15 0 0,-3 2 48 0 0,0-1-77 0 0,1 0 35 0 0,2-1-59 0 0,1-2-80 0 0,0 0 10 0 0,0-5 20 0 0,-1 5 22 0 0,0 0-67 0 0,-1 0-11 0 0,1 1-57 0 0,-1-1-65 0 0,0 0-73 0 0,1 0 27 0 0,0 1-49 0 0,-1-1-43 0 0,1 1-38 0 0,-1-1-134 0 0,0 1-38 0 0,0-5-1389 0 0,1 6 2014 0 0</inkml:trace>
  <inkml:trace contextRef="#ctx0" brushRef="#br0" timeOffset="667.62">0 319 6272 0 0,'0'0'141'0'0,"0"0"23"0"0,0 0 11 0 0,2 0-29 0 0,7-1-53 0 0,2-1 74 0 0,2-1 108 0 0,8-4 227 0 0,-1 0 7 0 0,-8 4-208 0 0,0 0 16 0 0,0 0-35 0 0,12-5 191 0 0,0-2-108 0 0,0 1-88 0 0,5-3-30 0 0,0 1-67 0 0,2 1-32 0 0,40-15 189 0 0,-23 4-52 0 0,-27 12-162 0 0,1-1-98 0 0,5-1-107 0 0,-1-2-103 0 0,-10 7 96 0 0,1 1 58 0 0,11-3 30 0 0,30-18 1 0 0,-49 23 14 0 0,-8 3-18 0 0,0 0 1 0 0,-1-1-1 0 0,1 1 1 0 0,0 0-1 0 0,0 0 1 0 0,0-1 0 0 0,0 1-1 0 0,0 0 1 0 0,0 0-1 0 0,0 0 1 0 0,0 0 0 0 0,0 0-1 0 0,0 1 1 0 0,0-1-1 0 0,0 0 4 0 0,1 1 42 0 0,2-1 59 0 0,-3 1 9 0 0,2 1-48 0 0,0 1-36 0 0,3 2-48 0 0,-3-2-18 0 0,5 5-118 0 0,-1 1 76 0 0,-3 1 63 0 0,0 1 48 0 0,-1 2 53 0 0,0 21 181 0 0,-1-13-143 0 0,0-10-109 0 0,0-1-48 0 0,6 32 93 0 0,-7-21 13 0 0,-2 0 37 0 0,1 17 103 0 0,7-1 41 0 0,4-1 38 0 0,2-1 35 0 0,4 15 180 0 0,-15-40-409 0 0,0 6 92 0 0,2 7 96 0 0,2-10-156 0 0,1 5 69 0 0,-6-7-2 0 0,-1-10-51 0 0,0-1 2 0 0,0 0 0 0 0,0 0 0 0 0,0 0 0 0 0,0 0 0 0 0,0 0 0 0 0,-1-1-11 0 0,-2-14-12 0 0,6 1-37 0 0,13-14-5 0 0,-2 4-80 0 0,-10 15 14 0 0,2 0 0 0 0,-1 1 0 0 0,1-1 1 0 0,4-3-14 0 0,-3 3 5 0 0,0-1 1 0 0,6-10-6 0 0,-11 17 0 0 0,0-1 0 0 0,0 0 0 0 0,1 1 0 0 0,0-1 0 0 0,0 1 0 0 0,0 0 0 0 0,0 0 0 0 0,0 0 0 0 0,0 0 0 0 0,1 1 0 0 0,4-3 0 0 0,1 0 0 0 0,0 0 0 0 0,5-1 0 0 0,-12 5 0 0 0,9-2 0 0 0,-9 3 0 0 0,0 1 1 0 0,0-1 0 0 0,0 0 0 0 0,0 0 0 0 0,0 1 0 0 0,0-1 0 0 0,0 1 0 0 0,0 0 0 0 0,0 0 0 0 0,0 0-1 0 0,1 0-10 0 0,-1 0 0 0 0,0 1 0 0 0,0 0 1 0 0,0-1-1 0 0,0 1 0 0 0,0 0 0 0 0,0 0 0 0 0,0 0 1 0 0,-1 0-1 0 0,1 0 0 0 0,0 2 10 0 0,1 2-35 0 0,0 0 0 0 0,0 1 0 0 0,0-1 0 0 0,-1 2 35 0 0,5 14-49 0 0,-3-9 57 0 0,3 13-6 0 0,10 35-68 0 0,-15-37 66 0 0,-3-21 0 0 0,1 0 0 0 0,0 0 0 0 0,1 1 0 0 0,-1-1 0 0 0,1 0 0 0 0,-1 0 0 0 0,1 0 0 0 0,0 1 0 0 0,6 12-1 0 0,3 7 1 0 0,-8-9-47 0 0,-2-14-117 0 0,1 1 49 0 0,-1-1 41 0 0,0 1 33 0 0,2 0 32 0 0,1 2 71 0 0,-2-2-101 0 0,0 0-61 0 0,-1-1-88 0 0,1 1-107 0 0,-1-1 101 0 0,0 0-35 0 0,1 0-38 0 0,-1 0-39 0 0,0 0-40 0 0,0 0-49 0 0,0 0-46 0 0,0 0-38 0 0,0 0-139 0 0,0 0-39 0 0,0 0-169 0 0,0 0-453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50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7 3936 0 0,'-31'-3'111'0'0,"25"2"-15"0"0,6 1 22 0 0,0 0 66 0 0,0 0 178 0 0,-2-2 902 0 0,-1 2-509 0 0,0-1-216 0 0,-1 1-110 0 0,2 0-173 0 0,-1 0-108 0 0,1 1-123 0 0,1-1-62 0 0,1 0-37 0 0,-22 8 291 0 0,19-7-204 0 0,1-1-35 0 0,-2 1 22 0 0,3-1 0 0 0,-1 1 0 0 0,0-1 0 0 0,1 1 0 0 0,-1-1 0 0 0,1 1 0 0 0,-1 0 0 0 0,1-1 0 0 0,0 1 0 0 0,-1 0 0 0 0,1 0 0 0 0,0 0 0 0 0,0 0 0 0 0,-1 0 0 0 0,1 0 0 0 0,0 0 0 0 0,0 0 0 0 0,0 1 0 0 0,0-1 0 0 0,0 0 0 0 0,1 1 0 0 0,-1-1 0 0 0,0 2 0 0 0,-12 15 0 0 0,12-14 0 0 0,-1-1 0 0 0,0 1 0 0 0,1-1 0 0 0,0 1 0 0 0,0 0 0 0 0,0-1 0 0 0,0 1 0 0 0,1 0 0 0 0,-1 0 0 0 0,1 0 0 0 0,0-1 0 0 0,0 1 0 0 0,1 0 0 0 0,-1 0 0 0 0,1 0 0 0 0,0-1 0 0 0,-1 1 0 0 0,2 0 0 0 0,-1-1 0 0 0,0 1 0 0 0,1 0 0 0 0,0-1 0 0 0,0 0 0 0 0,0 1 0 0 0,0-1 0 0 0,0 0 0 0 0,1 0 0 0 0,0 1 0 0 0,11 13 34 0 0,0 3 77 0 0,-8-11-5 0 0,0-1 0 0 0,0 1 1 0 0,5 4-107 0 0,3 5 221 0 0,-3 1 67 0 0,-5-7-76 0 0,0-1 36 0 0,-1-4-91 0 0,-2 1 36 0 0,0 7 280 0 0,-5 3 207 0 0,1-15-494 0 0,0 1 0 0 0,-1-1 0 0 0,1 0 0 0 0,-1 0 0 0 0,1 1-1 0 0,-3 1-185 0 0,-5 6 542 0 0,-1 0-47 0 0,2-5-204 0 0,0-1-41 0 0,1-1-78 0 0,0-1-39 0 0,1 0-43 0 0,-1-1-48 0 0,-10 1 133 0 0,-1 2-34 0 0,0-1-47 0 0,0 2-40 0 0,1 0-32 0 0,15-5-202 0 0,-1 0 71 0 0,1 0 58 0 0,-1-1 52 0 0,1 1 47 0 0,-1-1 39 0 0,-6 0 299 0 0,5-1-253 0 0,2 1-86 0 0,0 0-34 0 0,-2-1-74 0 0,2 1-15 0 0,1-1-33 0 0,-1 1-38 0 0,0-1-42 0 0,0 1-44 0 0,1 0-48 0 0,-1-1 8 0 0,1 1-38 0 0,-1-1-40 0 0,1 1-42 0 0,-1 0-43 0 0,1-1-45 0 0,-1 1-49 0 0,1 0-49 0 0,-2-1-1219 0 0,-2-1-1033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51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53 6592 0 0,'0'3'-4'0'0,"0"-1"63"0"0,1 1 107 0 0,0-3 21 0 0,0-2-91 0 0,0 1 25 0 0,-1 1-8 0 0,0 0 44 0 0,0 0 134 0 0,0 0 253 0 0,0-1-175 0 0,0 1-89 0 0,0-2-75 0 0,0 1-61 0 0,-1-2-5 0 0,0-4 53 0 0,0 4-69 0 0,0 1 100 0 0,1 1-65 0 0,0 0 37 0 0,-2-3-38 0 0,-1-1 57 0 0,2 3-58 0 0,0 0 0 0 0,-1 0 0 0 0,0-1 0 0 0,0 1 0 0 0,1 0 0 0 0,-1 1 0 0 0,-1-1 0 0 0,0-1-156 0 0,-4-1 290 0 0,3 3-192 0 0,0 0-38 0 0,-7-1 203 0 0,0 1-53 0 0,1 1-43 0 0,0 1-34 0 0,7 0-102 0 0,0 0 0 0 0,0 0 0 0 0,0 0 0 0 0,0 0 0 0 0,0 0-1 0 0,0 0 1 0 0,0 1 0 0 0,1 0 0 0 0,-1-1 0 0 0,1 1 0 0 0,-1 0 0 0 0,-1 2-31 0 0,1-2 2 0 0,-7 8 10 0 0,-1 0 1 0 0,2 0-1 0 0,-1 1 0 0 0,-3 7-12 0 0,10-15 2 0 0,1 0-1 0 0,0 1 0 0 0,1-1 1 0 0,-1 0-1 0 0,1 1 0 0 0,-1-1 1 0 0,1 1-1 0 0,0-1 1 0 0,0 1-1 0 0,1 0 0 0 0,-1-1 1 0 0,1 1-1 0 0,0 0 0 0 0,0 0 1 0 0,0-1-1 0 0,0 1 0 0 0,0 0 1 0 0,1 0-1 0 0,0-1 1 0 0,0 1-2 0 0,2 6-5 0 0,1-1 1 0 0,-1 0-1 0 0,2-1 1 0 0,-1 1-1 0 0,1-1 1 0 0,1 1-1 0 0,0-2 1 0 0,5 7 4 0 0,-1-3-8 0 0,1-1 1 0 0,0 0 0 0 0,1-1 0 0 0,0 0 0 0 0,6 3 7 0 0,23 16 21 0 0,-29-20-5 0 0,-1 1 1 0 0,0 0-1 0 0,-1 1 0 0 0,0 0 1 0 0,0 1-1 0 0,-1 0 1 0 0,2 4-17 0 0,17 27 97 0 0,4 4-11 0 0,-14-12 31 0 0,-15-27-87 0 0,4 9 85 0 0,-1 1 61 0 0,-4-1 48 0 0,-4 2 36 0 0,1-14-206 0 0,0-1 1 0 0,0 1 0 0 0,-1-1-1 0 0,1 1 1 0 0,-1-1-1 0 0,0 0 1 0 0,1 1 0 0 0,-1-1-1 0 0,-1 0 1 0 0,1 0-1 0 0,0 0 1 0 0,-1-1 0 0 0,0 1-1 0 0,1-1 1 0 0,-1 1-1 0 0,0-1 1 0 0,0 0 0 0 0,-1 0-1 0 0,0 1-54 0 0,-14 7 178 0 0,-8 5 17 0 0,1-4-70 0 0,19-9-109 0 0,0 0 0 0 0,0-1 0 0 0,0 0 0 0 0,0 0 0 0 0,0 0 0 0 0,0-1 0 0 0,0 0 0 0 0,0 0 0 0 0,-1-1-16 0 0,-4 1 21 0 0,-20-3-42 0 0,15 0-36 0 0,1-1-35 0 0,0-2-37 0 0,1-2-39 0 0,2-2-42 0 0,2-3-42 0 0,8 9 75 0 0,0-1 42 0 0,-2-8-186 0 0,2 7 148 0 0,2 2 35 0 0,-1 0-38 0 0,1 0-62 0 0,-1 0-63 0 0,1 0-73 0 0,0-1-84 0 0,0 3 122 0 0,0 0-45 0 0,0 0-41 0 0,0 0-34 0 0,0 0-132 0 0,0-1-34 0 0,0-5-1366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53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77 6592 0 0,'0'1'141'0'0,"0"0"-60"0"0,2 6 5 0 0,-2-4-16 0 0,1 0 100 0 0,-1-2-31 0 0,0 0 46 0 0,0 15 106 0 0,1 0 47 0 0,7 35 895 0 0,-2-29-745 0 0,1 0-85 0 0,-3-11-251 0 0,0 1-41 0 0,30 69 977 0 0,-23-49-698 0 0,2-1-60 0 0,4 6 6 0 0,12 19 104 0 0,-14-21-193 0 0,-1 3-58 0 0,6 18 55 0 0,-6-22-105 0 0,-3-6 8 0 0,6 27-147 0 0,-10-36 73 0 0,0 3 8 0 0,-7-21-216 0 0,0-1 38 0 0,0 0 1 0 0,0 1 106 0 0,0 0 79 0 0,0 1 378 0 0,0 0-330 0 0,0-2-116 0 0,1 1-52 0 0,-1-1-65 0 0,0 1-76 0 0,0-1-38 0 0,0 0-67 0 0,0 1-75 0 0,0-1-80 0 0,0 0-88 0 0,0 0-94 0 0,0 0-101 0 0,0 1-108 0 0,-2-4-906 0 0,-2-1-984 0 0</inkml:trace>
  <inkml:trace contextRef="#ctx0" brushRef="#br0" timeOffset="571.1">5 422 4264 0 0,'-1'-1'142'0'0,"-2"0"-57"0"0,2 1-31 0 0,1 1 44 0 0,0-1 75 0 0,3 1 204 0 0,7-2 216 0 0,1-2-66 0 0,-1 0-58 0 0,1-2-56 0 0,0-1-49 0 0,-1 0-45 0 0,1 0-40 0 0,-1-1-34 0 0,9-5 138 0 0,0 1-74 0 0,20-11 145 0 0,0-2-91 0 0,20-11 84 0 0,-19 12-169 0 0,1-1-85 0 0,14-9-30 0 0,29-11-38 0 0,-77 40-124 0 0,0 1 1 0 0,0 0-1 0 0,1 1 1 0 0,-1 0-1 0 0,1 0 0 0 0,-1 1 1 0 0,1 0-1 0 0,0 0 1 0 0,0 0-2 0 0,-4 1-1 0 0,0 1 0 0 0,-1-1 0 0 0,1 1 1 0 0,0-1-1 0 0,0 1 0 0 0,0 0 0 0 0,-1 1 0 0 0,1-1 1 0 0,0 0-1 0 0,-1 1 0 0 0,1 0 0 0 0,-1 0 1 0 0,0 0-1 0 0,0 0 0 0 0,1 1 0 0 0,-1-1 0 0 0,-1 1 1 0 0,2 0 0 0 0,3 6-30 0 0,0 0 1 0 0,0 0 0 0 0,-1 0-1 0 0,0 1 1 0 0,3 8 29 0 0,2 5-14 0 0,0 0 33 0 0,-4-6 20 0 0,4 10-7 0 0,-2 1 65 0 0,-1-5 225 0 0,9 17-322 0 0,7 17 320 0 0,-3 1 105 0 0,8 21 286 0 0,-17-50-358 0 0,2 12 289 0 0,-14-40-637 0 0,4 7 190 0 0,0-3-34 0 0,-4-4-140 0 0,1 0 0 0 0,0 0 0 0 0,-1 0 0 0 0,1 0-1 0 0,-1 0 1 0 0,1 0 0 0 0,-1 0 0 0 0,1 0 0 0 0,-1 0 0 0 0,0 0-1 0 0,1 0 1 0 0,-1 0-21 0 0,1 4 51 0 0,-1-2 44 0 0,1 0 194 0 0,-1-8 464 0 0,0-2-359 0 0,-1 3-257 0 0,1 0-57 0 0,-1 1-65 0 0,1 1-37 0 0,0 0-39 0 0,-1 0-44 0 0,1 0 115 0 0,-8-27 101 0 0,5 17-103 0 0,1 0 1 0 0,0-1-1 0 0,1 1 0 0 0,0-8-8 0 0,1-2 40 0 0,-1 11-35 0 0,1 1 1 0 0,0-1-1 0 0,1-1-5 0 0,0 8-1 0 0,0 1-1 0 0,-1-1 1 0 0,1 1-1 0 0,0-1 0 0 0,1 1 1 0 0,-1 0-1 0 0,1-1 1 0 0,-1 1-1 0 0,1 0 0 0 0,0 0 1 0 0,1-1 1 0 0,-1 1-12 0 0,0 1 0 0 0,1-1 0 0 0,-1 1-1 0 0,1-1 1 0 0,-1 1 0 0 0,1 0 0 0 0,0 0 0 0 0,-1 0 0 0 0,1 1 0 0 0,2-2 12 0 0,-2 2-10 0 0,0 1 1 0 0,0-1-1 0 0,0 0 0 0 0,0 1 1 0 0,0-1-1 0 0,0 1 1 0 0,0 0-1 0 0,0 0 1 0 0,0 0-1 0 0,0 1 0 0 0,0-1 1 0 0,0 0-1 0 0,0 1 1 0 0,-1 0-1 0 0,1 0 0 0 0,0 0 1 0 0,1 1 9 0 0,5 1-13 0 0,0 1 1 0 0,-1 1-1 0 0,1 0 0 0 0,-1 0 1 0 0,0 0-1 0 0,3 4 13 0 0,-7-6-1 0 0,0 0 1 0 0,-1 1-1 0 0,0-1 0 0 0,0 1 1 0 0,0 0-1 0 0,0 0 0 0 0,0 0 1 0 0,-1 0-1 0 0,1 0 0 0 0,-1 0 1 0 0,0 1-1 0 0,-1-1 0 0 0,1 1 1 0 0,-1 0 0 0 0,3 9 0 0 0,0-1 0 0 0,1 1 0 0 0,1-1 0 0 0,0 0 0 0 0,0 0 0 0 0,2-1 0 0 0,1 3 0 0 0,-7-12 0 0 0,-1-2 0 0 0,12 9 0 0 0,-11-8-91 0 0,1 0 76 0 0,5 4 153 0 0,-6-5-138 0 0,1 0-60 0 0,0 0-104 0 0,-1-1 35 0 0,0 1-38 0 0,-1-2-40 0 0,1 1-44 0 0,-1 0-50 0 0,1-1-51 0 0,-2 0 3 0 0,1 1-54 0 0,-1 0-47 0 0,1-1-42 0 0,0 1-144 0 0,0-1-42 0 0,0 1-175 0 0,0-1-471 0 0</inkml:trace>
  <inkml:trace contextRef="#ctx0" brushRef="#br0" timeOffset="1029.49">1431 422 6296 0 0,'0'0'184'0'0,"0"-1"-6"0"0,-3-2-246 0 0,0 1 47 0 0,-1 0 41 0 0,1 0 39 0 0,0 1 53 0 0,-1 0 39 0 0,0 0 69 0 0,-2 0 159 0 0,0 0 195 0 0,0 0 72 0 0,2 1-67 0 0,-1 1-62 0 0,0 1-58 0 0,1 0-56 0 0,0 2-49 0 0,0-1-48 0 0,1 1-42 0 0,-2 4 80 0 0,0-1-82 0 0,0 4 11 0 0,1-2-94 0 0,3-8-137 0 0,-3 9 164 0 0,1 0-45 0 0,-3 19 177 0 0,2-6-67 0 0,2-15-171 0 0,1 0-1 0 0,0 0 1 0 0,0 0 0 0 0,1 0 0 0 0,1 0 0 0 0,0 4-100 0 0,1 7 248 0 0,2 0 1 0 0,1 4-249 0 0,-3-20 28 0 0,-1 1 1 0 0,1-1 0 0 0,-1 0-1 0 0,1 1 1 0 0,0-1 0 0 0,0 0 0 0 0,1 0-1 0 0,-1 0 1 0 0,2 1-29 0 0,7 9 142 0 0,-11-13-127 0 0,0 1 0 0 0,1-1 1 0 0,0 1-1 0 0,-1-1 1 0 0,1 1-1 0 0,-1-1 0 0 0,1 1 1 0 0,0-1-1 0 0,-1 1 0 0 0,1-1 1 0 0,0 0-1 0 0,-1 1 1 0 0,1-1-1 0 0,0 0 0 0 0,0 0 1 0 0,-1 1-1 0 0,1-1 1 0 0,0 0-16 0 0,16-2 195 0 0,-2-4-64 0 0,-4 0-46 0 0,8-12 116 0 0,-5-3-81 0 0,-9 8-67 0 0,1 0 0 0 0,1-9-53 0 0,5-11 66 0 0,-8 22-62 0 0,1 0 1 0 0,-2-1-1 0 0,0 1 1 0 0,2-9-5 0 0,-2-15-12 0 0,-2-10-55 0 0,0 46 7 0 0,6 15-4 0 0,-2 10 12 0 0,-4-20 40 0 0,0 1 0 0 0,0 0 0 0 0,1-1 0 0 0,1 4 12 0 0,23 55 0 0 0,-1-17 0 0 0,-23-44 6 0 0,0-1 1 0 0,1 1 0 0 0,0 0 0 0 0,0-1-1 0 0,0 1 1 0 0,0-1 0 0 0,0 0 0 0 0,0 0-7 0 0,31 23 13 0 0,-27-21-16 0 0,-6-4 5 0 0,0 0 1 0 0,0-1 0 0 0,0 1 0 0 0,0 0-1 0 0,1-1 1 0 0,-1 0 0 0 0,0 1 0 0 0,0-1 0 0 0,0 1-1 0 0,0-1 1 0 0,0 0 0 0 0,1 0 0 0 0,-1 0 0 0 0,0 0-1 0 0,0 0 1 0 0,0 0 0 0 0,1 0 0 0 0,-1 0-3 0 0,6-2-61 0 0,-3 0-9 0 0,-1 0-35 0 0,1-1-84 0 0,0 0-74 0 0,0-1-86 0 0,-1 1-97 0 0,1-1-108 0 0,-1 0-119 0 0,-2 2 288 0 0,0 0-34 0 0,1 0-35 0 0,-1 0-38 0 0,7-8-1042 0 0</inkml:trace>
  <inkml:trace contextRef="#ctx0" brushRef="#br0" timeOffset="1324.8">1885 0 6624 0 0,'0'0'192'0'0,"0"0"-45"0"0,0 0 3 0 0,0 0 62 0 0,0 0 188 0 0,0 0 341 0 0,0 0 26 0 0,0 0-31 0 0,0 0-431 0 0,0 0-37 0 0,0 0 228 0 0,1 2-14 0 0,8 11-83 0 0,0 1-42 0 0,-2 0-38 0 0,1 0-33 0 0,0 4 19 0 0,0 0-33 0 0,2 4 20 0 0,3 12 105 0 0,13 29 369 0 0,2 7 56 0 0,-11-22-310 0 0,5 11 49 0 0,-10-29-326 0 0,0-2-39 0 0,10 28 207 0 0,-16-37-229 0 0,2 0-1 0 0,0-1 1 0 0,1 0 0 0 0,0-1-1 0 0,5 5-173 0 0,3 11 218 0 0,-10-19-148 0 0,0-2-38 0 0,3-2 66 0 0,-2-1-21 0 0,-8-8-39 0 0,0-1-50 0 0,0 0-38 0 0,0 0-14 0 0,0 0-34 0 0,0 0-357 0 0,0 0 95 0 0,0 0 83 0 0,0 0 69 0 0,0-1 44 0 0,-1 1 54 0 0,0-3-84 0 0,1 1 80 0 0,0 1 7 0 0,0 0-41 0 0,-3-10-1104 0 0,-4-4-10 0 0</inkml:trace>
  <inkml:trace contextRef="#ctx0" brushRef="#br0" timeOffset="1605.83">1822 288 10448 0 0,'0'0'301'0'0,"0"0"4"0"0,0 0-153 0 0,0 0 79 0 0,3 0 52 0 0,10 1-12 0 0,7 0 104 0 0,-7-3-60 0 0,8-3 215 0 0,0 0-120 0 0,0 0-105 0 0,0 0-88 0 0,2 0-66 0 0,-1 0-64 0 0,84-20 41 0 0,-74 17-131 0 0,1 2-63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5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0 466 7224 0 0,'0'0'165'0'0,"2"1"22"0"0,3 1-21 0 0,0 0-50 0 0,1-1-42 0 0,0 0-35 0 0,1 0-24 0 0,25 1-46 0 0,-23-2 81 0 0,0 0 65 0 0,-1 1 86 0 0,0 0 107 0 0,7 0 364 0 0,1 0-60 0 0,0-2-55 0 0,0 0-49 0 0,0-1-43 0 0,0 0-37 0 0,13-2 341 0 0,-22 2-548 0 0,0 0 0 0 0,-1 0 0 0 0,1 0 0 0 0,0-1 0 0 0,0 0-221 0 0,2-1 293 0 0,-1 0 45 0 0,-1 1-188 0 0,-2-1-35 0 0,0 0-37 0 0,-1 0-38 0 0,1 0-39 0 0,3-6-1 0 0,-8 7 0 0 0,0 1 0 0 0,-3-15 43 0 0,2 15-22 0 0,1-1-1 0 0,-2 1 1 0 0,1-1 0 0 0,0 1 0 0 0,0-1 0 0 0,-1 1 0 0 0,1 0-1 0 0,-1-1 1 0 0,0 1 0 0 0,0 0 0 0 0,0 0 0 0 0,0 0 0 0 0,0 1-1 0 0,0-1 1 0 0,-2-1-21 0 0,-16-6 61 0 0,17 8-58 0 0,-1 0 0 0 0,0 0 0 0 0,0 1 1 0 0,0-1-1 0 0,0 1 0 0 0,0 0 1 0 0,-2 0-4 0 0,1 1 10 0 0,1-1 0 0 0,-1 1 1 0 0,1 0-1 0 0,-1 1 0 0 0,1-1 1 0 0,0 1-1 0 0,0 0 0 0 0,0 0 1 0 0,-2 1-11 0 0,-6 5 39 0 0,1 0 0 0 0,0 1 0 0 0,1 0 0 0 0,-8 9-39 0 0,13-13 20 0 0,1 0 1 0 0,0 1 0 0 0,1-1-1 0 0,-1 1 1 0 0,1 0 0 0 0,0 0-1 0 0,-2 5-20 0 0,-6 14 48 0 0,4-10 14 0 0,1 2 36 0 0,3-4 22 0 0,1 0-1 0 0,0 0 1 0 0,1 1 0 0 0,0-1-1 0 0,1 1-119 0 0,2-1 140 0 0,4 0-33 0 0,-3-9-83 0 0,0-1-1 0 0,-1 1 1 0 0,1-1 0 0 0,1 0 0 0 0,-1 0 0 0 0,1 1-24 0 0,1 0 29 0 0,0 0 0 0 0,1-1-1 0 0,0 1 1 0 0,0-1 0 0 0,0 0 0 0 0,0-1 0 0 0,0 1 0 0 0,3 0-29 0 0,6 0 74 0 0,1 0-1 0 0,0-1 1 0 0,0 0-1 0 0,5-1-73 0 0,16-2 44 0 0,-21 0-69 0 0,-1 0-34 0 0,0-1-39 0 0,1-1-45 0 0,-1 1-50 0 0,1-1-56 0 0,-1 0-62 0 0,0-1-67 0 0,-8 2 253 0 0,-3 1 14 0 0,-1 0-33 0 0,1 0-34 0 0,0 0-35 0 0,0 0-35 0 0,-1-1-36 0 0,1 1-37 0 0,0-1-36 0 0,-1 1-39 0 0,1 0-38 0 0,-1-1-39 0 0,1 0-40 0 0,0 1-40 0 0,-1-1-41 0 0,9-3-1251 0 0,5-4-1033 0 0,-17 9 2876 0 0</inkml:trace>
  <inkml:trace contextRef="#ctx0" brushRef="#br0" timeOffset="419.87">875 540 9272 0 0,'0'0'208'0'0,"0"0"13"0"0,-2-1-86 0 0,0 1-59 0 0,-5-2 47 0 0,3 2 31 0 0,-1 0-103 0 0,1 0-39 0 0,-12 1-56 0 0,8 0 73 0 0,4-1 24 0 0,0 1 36 0 0,-2-1 99 0 0,1 0 95 0 0,-1 0 171 0 0,0 1-53 0 0,0 1-47 0 0,1 1-44 0 0,-1 0-41 0 0,1 0-36 0 0,-5 6 137 0 0,2-2-147 0 0,1 1-49 0 0,-13 17 209 0 0,11-15-176 0 0,-9 16 29 0 0,2 2 74 0 0,-1 9 125 0 0,13-25-200 0 0,1-1 1 0 0,0 1 0 0 0,-1 10-236 0 0,3-11 50 0 0,3 0 43 0 0,0-2 62 0 0,1-1 1 0 0,0 0-1 0 0,0 0 1 0 0,5 8-156 0 0,-6-12 54 0 0,-1-1 93 0 0,2-2-23 0 0,0 1-88 0 0,1-1-1 0 0,0 1 1 0 0,0-1-1 0 0,-1 0 1 0 0,1 0-1 0 0,0 0 1 0 0,0 0-1 0 0,0-1 1 0 0,0 1-1 0 0,0-1 1 0 0,0 0-1 0 0,3-1-35 0 0,1 0 43 0 0,-1 0 0 0 0,0-1 0 0 0,0 1 0 0 0,0-2 0 0 0,0 1 0 0 0,-1-1 0 0 0,3-1-43 0 0,1-1 46 0 0,-1 0 0 0 0,0-1 0 0 0,0 0 0 0 0,6-6-46 0 0,-8 5 15 0 0,0 1 0 0 0,-1-1 0 0 0,1 0-1 0 0,-2 0 1 0 0,2-2-15 0 0,9-22-53 0 0,-5-3-77 0 0,3-39-197 0 0,-10 49 237 0 0,0-7-171 0 0,-2 0 0 0 0,-1-22 261 0 0,0-2-216 0 0,2-76-237 0 0,-3 85 243 0 0,1-1-64 0 0,1 0-85 0 0,1 1-110 0 0,-1 20 332 0 0,-1-19 26 0 0,-3 27 39 0 0,2 16 39 0 0,0-8-10 0 0,-4 6-25 0 0,3 7 116 0 0,-2 10 31 0 0,1 1 1 0 0,1 0-1 0 0,0-1 1 0 0,1 1 0 0 0,0 0-1 0 0,1 2-79 0 0,1 20 155 0 0,6 124 578 0 0,-3-83-306 0 0,-2-28-185 0 0,2 54 123 0 0,-5-76-350 0 0,2 13 162 0 0,-2-12-51 0 0,1-10-81 0 0,-1-3-51 0 0,0 1-51 0 0,0-3-40 0 0,-1-1-51 0 0,1 1-60 0 0,-1 0-66 0 0,1-11 19 0 0,-1 0-41 0 0,1 0-40 0 0,0 0-34 0 0,0 0-244 0 0,0 1-57 0 0,1 2-793 0 0,0 2-623 0 0,0 2-1184 0 0,-1-9 3271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51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19 405 6592 0 0,'0'0'149'0'0,"-1"2"23"0"0,-3 7 51 0 0,0 3-104 0 0,0 1-80 0 0,1-2-53 0 0,2-5 207 0 0,0 0 1 0 0,1 0-1 0 0,-1 0 0 0 0,1-1 1 0 0,1 1-1 0 0,-1 0 1 0 0,2 5-194 0 0,10 40 1343 0 0,-5-32-712 0 0,1 0-83 0 0,0-1-76 0 0,1 0-64 0 0,3 7 44 0 0,-1 1-76 0 0,5 7 24 0 0,5 0 56 0 0,-16-27-283 0 0,0 0 0 0 0,1 0 1 0 0,4 5-174 0 0,-6-8 118 0 0,1 0 0 0 0,-1 1 1 0 0,1-2-1 0 0,-1 1 1 0 0,6 2-119 0 0,-7-4 62 0 0,-1 0 1 0 0,1 0-1 0 0,0-1 1 0 0,0 1 0 0 0,0-1-1 0 0,0 1 1 0 0,0-1-63 0 0,12 0 382 0 0,-8 0-161 0 0,-2-1 126 0 0,0-1-93 0 0,0-1-78 0 0,-1-1-59 0 0,0-2-31 0 0,4-7 53 0 0,-5 8-44 0 0,11-26 217 0 0,-6 1-103 0 0,-6-1-101 0 0,-4-3-97 0 0,0 8-11 0 0,2 17 0 0 0,-1 0 0 0 0,0 0 0 0 0,-1 0 0 0 0,-1-6 0 0 0,-5-7-4 0 0,2 8-28 0 0,1 2-25 0 0,0 1-37 0 0,0 2-19 0 0,0 0-36 0 0,0-1-41 0 0,0 1-47 0 0,0 0-47 0 0,0-1-56 0 0,4 8 121 0 0,0 0 73 0 0,-2-6-150 0 0,1 5 93 0 0,2 2 7 0 0,-1-1-75 0 0,0 0-93 0 0,1 0-108 0 0,-1 1 189 0 0,1 1-33 0 0,-1-1-37 0 0,1 0-37 0 0,0 0-41 0 0,-1 0-42 0 0,1 1-44 0 0,-1-1-47 0 0,1 0-1247 0 0,0 1-1015 0 0</inkml:trace>
  <inkml:trace contextRef="#ctx0" brushRef="#br0" timeOffset="339.2">718 419 4864 0 0,'0'0'141'0'0,"0"0"-28"0"0,0 0 14 0 0,0 0 66 0 0,0 0 183 0 0,0 0 332 0 0,0 0-438 0 0,0 0-49 0 0,0 0-44 0 0,0 0-39 0 0,-1 0 21 0 0,0 0-69 0 0,-3 0 23 0 0,3 0 4 0 0,0 0-8 0 0,0 0 46 0 0,0 0 54 0 0,0 0 64 0 0,-7 3 124 0 0,0-2 43 0 0,-18-1 976 0 0,11 0-737 0 0,8 0-377 0 0,1 0-35 0 0,-3 2 22 0 0,0 0-94 0 0,-9 6 251 0 0,0 1-76 0 0,3 1-68 0 0,1 1-61 0 0,2 2-52 0 0,1 2-47 0 0,7-9-97 0 0,1 1 0 0 0,0-1 0 0 0,1 0 0 0 0,-2 6-45 0 0,-4 22 86 0 0,6-21-66 0 0,1 0 1 0 0,1 0-1 0 0,0 6-20 0 0,1-8 12 0 0,0 0-1 0 0,1 0 1 0 0,0-1 0 0 0,1 4-12 0 0,10 18 59 0 0,3-1-20 0 0,-7-13 8 0 0,1-1-1 0 0,6 8-46 0 0,-11-18 24 0 0,0-1-1 0 0,0 0 1 0 0,1 0 0 0 0,5 4-24 0 0,-4-4 2 0 0,0 0 1 0 0,1-1 0 0 0,0 0-1 0 0,0 0 1 0 0,0-1 0 0 0,1 0 0 0 0,5 2-3 0 0,-10-5 5 0 0,0 0 0 0 0,0 0 0 0 0,1 0 0 0 0,-1-1 0 0 0,0 1 0 0 0,0-1 0 0 0,5 0-5 0 0,-5-1 11 0 0,-1 1-1 0 0,1-1 1 0 0,-1 0-1 0 0,1 0 1 0 0,-1 0-1 0 0,1 0 1 0 0,-1-1-1 0 0,1 1 1 0 0,-1-1 0 0 0,1 0-11 0 0,2-2-171 0 0,0-1 113 0 0,0 1 74 0 0,7-6 116 0 0,-5 3-130 0 0,-5 3-65 0 0,1 0-59 0 0,0 0-73 0 0,-1 0-86 0 0,0 1 20 0 0,-1 0-55 0 0,0 0-60 0 0,1 0-65 0 0,-1 0-69 0 0,0 0-75 0 0,0 0-80 0 0,0-1-83 0 0,3-4-1000 0 0,2-6-990 0 0</inkml:trace>
  <inkml:trace contextRef="#ctx0" brushRef="#br0" timeOffset="725.45">694 1 6536 0 0,'-4'37'141'0'0,"3"-30"23"0"0,1-7 13 0 0,1 2-19 0 0,5 18-125 0 0,-1 0-32 0 0,3-6 53 0 0,30 43 1036 0 0,-2 2-101 0 0,-6-7 768 0 0,8 5-1757 0 0,-19-26 520 0 0,-10-12 137 0 0,0 0 0 0 0,4 20-657 0 0,0-6 1275 0 0,12 27-1275 0 0,-6-23 503 0 0,-12-23-243 0 0,-1 0 1 0 0,3 13-261 0 0,0 0 259 0 0,3-2 43 0 0,-9-17-164 0 0,1 0 1 0 0,-1-1-1 0 0,2 8-138 0 0,-2 2 231 0 0,-3-15-191 0 0,1 0 1 0 0,-1 1 0 0 0,1-1 0 0 0,0 0-1 0 0,-1 0 1 0 0,1 0 0 0 0,0 0 0 0 0,0 0 0 0 0,1 0-1 0 0,0 1-40 0 0,0-1 200 0 0,-3 6 89 0 0,0-5-41 0 0,0-4-42 0 0,-1-3-42 0 0,0-1-42 0 0,1-1-43 0 0,0 0-43 0 0,0 1-44 0 0,2-16 103 0 0,0 1-46 0 0,1 5-44 0 0,0 0 1 0 0,1 1-1 0 0,2-4-5 0 0,-2 7 0 0 0,1 0 0 0 0,0 0-1 0 0,1 0 1 0 0,0 1-1 0 0,0 0 1 0 0,1 0-1 0 0,1 0 1 0 0,0 0 0 0 0,-4 6-5 0 0,1 0 1 0 0,-1 0 0 0 0,1 1-1 0 0,-1-1 1 0 0,1 1 0 0 0,0 0-1 0 0,0 0 1 0 0,1 0-1 0 0,-1 0 1 0 0,1 1 0 0 0,-1 0-1 0 0,1 0 1 0 0,0 0 0 0 0,0 0-1 0 0,-1 1 1 0 0,1 0 0 0 0,0 0-1 0 0,1 0 1 0 0,3 0 4 0 0,-4 2-11 0 0,0 0-1 0 0,0 0 1 0 0,0 0 0 0 0,-1 0-1 0 0,1 1 1 0 0,0-1 0 0 0,0 1 0 0 0,-1 0-1 0 0,1 1 1 0 0,-1-1 0 0 0,0 1-1 0 0,0 0 1 0 0,2 2 11 0 0,2 1-12 0 0,-1 1 1 0 0,1-1-1 0 0,-1 2 0 0 0,-1-1 0 0 0,0 1 0 0 0,3 3 12 0 0,0 4-19 0 0,0 0 0 0 0,-1 1 0 0 0,0 0 0 0 0,4 15 19 0 0,-1 13 4 0 0,-4-8-4 0 0,2 16 0 0 0,-9-49-69 0 0,1 1 45 0 0,4 15 95 0 0,-3-14-138 0 0,-1-2-8 0 0,0-1-33 0 0,0 2-117 0 0,1 0-96 0 0,0-1-111 0 0,-1-1 169 0 0,0-1-33 0 0,-1 0-96 0 0,0-1-60 0 0,0 0-53 0 0,0 0-47 0 0,0 0-163 0 0,0 1-46 0 0,0-1-197 0 0,0 0-529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7:56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72 4464 0 0,'0'0'127'0'0,"0"0"-9"0"0,0 0 140 0 0,0-1-47 0 0,0 1-39 0 0,0-1-33 0 0,0-2 60 0 0,0-3 139 0 0,0 4-199 0 0,0 1 48 0 0,-1-7 313 0 0,-1 0-44 0 0,-1 1-41 0 0,-2 1-38 0 0,-6-5 273 0 0,-4 2-118 0 0,3 4-178 0 0,-2 2-50 0 0,-1 2 10 0 0,12 2-255 0 0,0-1-1 0 0,1 0 1 0 0,-1 1-1 0 0,0-1 1 0 0,1 1-1 0 0,-1 0 1 0 0,0 1-59 0 0,-11 5 173 0 0,2 4-38 0 0,9-7-90 0 0,-1 0-1 0 0,1 0 1 0 0,0 1-1 0 0,-2 4-44 0 0,-6 15 78 0 0,-3 15-18 0 0,0-2 0 0 0,11-28-26 0 0,0 1 0 0 0,0-1 1 0 0,1 0-1 0 0,0 1 0 0 0,1 0 1 0 0,-1 4-35 0 0,2 23 152 0 0,3-2 46 0 0,1-11-56 0 0,7 12 19 0 0,2 11 32 0 0,-6-26-112 0 0,-3-15-61 0 0,-1 0 1 0 0,1 0-1 0 0,1 0 0 0 0,-1 0 0 0 0,1-1 1 0 0,0 1-21 0 0,7 5 77 0 0,-10-9-13 0 0,1-2 26 0 0,5 0-60 0 0,-7 0-10 0 0,1 0 9 0 0,1-1 1 0 0,-1 1 0 0 0,0 0 0 0 0,1-1 0 0 0,-1 1 0 0 0,0-1 0 0 0,0 1 0 0 0,0-1 0 0 0,0 0-1 0 0,1 0-29 0 0,0-1 33 0 0,-1 1 0 0 0,1-1 0 0 0,-1 0 0 0 0,0 0-1 0 0,1 0 1 0 0,-1 0 0 0 0,0-1-33 0 0,14-18 162 0 0,-3-3-64 0 0,-7 14-74 0 0,3-7 13 0 0,27-51 84 0 0,-15 22-98 0 0,-10 16-47 0 0,-3 0-37 0 0,-3-1-46 0 0,-3-1-50 0 0,-4 15 95 0 0,1-4 50 0 0,5 9-50 0 0,-1 7-2 0 0,-3 3 0 0 0,0 2 0 0 0,0 0 0 0 0,1 5 54 0 0,-1 0-1 0 0,1 0 1 0 0,-1 0 0 0 0,1 0 0 0 0,1 0 0 0 0,-1 1 10 0 0,4 6-1 0 0,0 0-1 0 0,1 0 0 0 0,1 0 2 0 0,13 31 18 0 0,-7-12 113 0 0,8 15 124 0 0,-4-10-71 0 0,-7-12-97 0 0,-2-3-50 0 0,-1 0-41 0 0,-7-17 17 0 0,0-3-10 0 0,0 0 0 0 0,1-1 1 0 0,-1 1-1 0 0,0 0 0 0 0,0 0 1 0 0,1 0-1 0 0,-1 0 0 0 0,0-1 0 0 0,1 1 1 0 0,-1 0-1 0 0,1 0 0 0 0,-1 0 1 0 0,1-1-1 0 0,-1 1 0 0 0,1 0 1 0 0,0 0-4 0 0,0 2 48 0 0,-1 1-44 0 0,0 0-46 0 0,0-2-65 0 0,0-2-48 0 0,2 0-225 0 0,8 0-32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1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11 7200 0 0,'0'0'165'0'0,"0"0"22"0"0,0 0 6 0 0,0 1-28 0 0,1 9 41 0 0,0 0 95 0 0,6 23 791 0 0,-5-24-852 0 0,0-1-52 0 0,0 1-67 0 0,-1-1-86 0 0,5 21 289 0 0,-1-5-36 0 0,-2 0 32 0 0,-1-4-61 0 0,2 6 69 0 0,0 4 33 0 0,-2-8-62 0 0,11 100 1100 0 0,-7-77-973 0 0,-4-22-259 0 0,1-1-41 0 0,-1 12 83 0 0,4 28 120 0 0,-5-52-250 0 0,0 0 0 0 0,-1 0 1 0 0,0 4-80 0 0,0 3 66 0 0,3 10 9 0 0,-2-22-61 0 0,0-1-1 0 0,0 1 1 0 0,0-1-1 0 0,-1 1 1 0 0,0 0 0 0 0,0-1-1 0 0,-1 3-13 0 0,0-2 14 0 0,0-4-9 0 0,1 1 0 0 0,-1 0 0 0 0,1-1 0 0 0,-1 1 0 0 0,1 0 0 0 0,0-1 0 0 0,0 1-1 0 0,0 0 1 0 0,0 0 0 0 0,0-1 0 0 0,1 3-5 0 0,-1 8 75 0 0,0-8-13 0 0,0-2-34 0 0,0 0-30 0 0,0 2 30 0 0,0 8 93 0 0,-1-11-35 0 0,-4 4-53 0 0,0-4-10 0 0,2-2 31 0 0,-2-5-33 0 0,2 2 17 0 0,1 2-30 0 0,0 1-1 0 0,1-1 1 0 0,-1 0 0 0 0,1 0 0 0 0,0 0 0 0 0,0 0-1 0 0,-1 0 1 0 0,1 0 0 0 0,0-2-8 0 0,-2-4 1 0 0,1 0 0 0 0,0 0 0 0 0,0-8-1 0 0,-4-12 55 0 0,-19-70 2 0 0,3 4-357 0 0,14 55-102 0 0,1-18 402 0 0,4 20-65 0 0,3 24 22 0 0,0 0-1 0 0,0 0 1 0 0,2 0-1 0 0,0 0 1 0 0,1-2 43 0 0,-1 4-21 0 0,2 0 0 0 0,-1 0 1 0 0,5-6 20 0 0,10-17-31 0 0,-5 15-36 0 0,1 2 1 0 0,15-16 66 0 0,-16 18-45 0 0,-8 8 40 0 0,2 0 1 0 0,-1 0-1 0 0,0 1 1 0 0,1 0-1 0 0,0 0 1 0 0,5-2 4 0 0,15-10-57 0 0,-17 12 53 0 0,1-1 0 0 0,-1 1 0 0 0,6-2 4 0 0,7 1-45 0 0,-15 5 44 0 0,1 0 0 0 0,-1 1 0 0 0,1 0 0 0 0,0 0-1 0 0,0 1 1 0 0,2 0 1 0 0,-5 1-2 0 0,-1 0 0 0 0,1 0-1 0 0,-1 0 1 0 0,0 1-1 0 0,4 1 3 0 0,16 9-45 0 0,-11-3 38 0 0,-10-7 4 0 0,-1-1-1 0 0,1 1 0 0 0,-1 1 1 0 0,0-1-1 0 0,0 0 0 0 0,2 3 4 0 0,-3-4-5 0 0,-1 1 0 0 0,0 0 0 0 0,0 0 0 0 0,1 0 0 0 0,-1 0 0 0 0,0 0 0 0 0,-1 0 0 0 0,1 0 0 0 0,0 0 5 0 0,0 1 0 0 0,0 1 0 0 0,0-1 0 0 0,0 1 0 0 0,-1-1 0 0 0,1 1 0 0 0,-1-1 0 0 0,0 1 0 0 0,0-1 0 0 0,0 1 0 0 0,-1-1 0 0 0,1 1 0 0 0,-1-1 0 0 0,0 1 0 0 0,0-1 0 0 0,0 1 0 0 0,0-1 0 0 0,-1 0 0 0 0,1 0 0 0 0,-2 2 0 0 0,-1 5 0 0 0,-11 27 21 0 0,0 2 94 0 0,1-9-22 0 0,1 0-60 0 0,-16 34-31 0 0,23-52 13 0 0,-1-1 1 0 0,0 1-1 0 0,-1-1 1 0 0,-4 5-16 0 0,7-10 2 0 0,-3 3-2 0 0,-1 0 1 0 0,0-1 0 0 0,-1 0 0 0 0,1 0 0 0 0,-11 5-1 0 0,11-6 6 0 0,2-5 28 0 0,-1 1-6 0 0,-2 4 44 0 0,7-5-61 0 0,-10 6 4 0 0,13-7 39 0 0,6 13 4 0 0,-5-6-46 0 0,-1-7-13 0 0,0-1 1 0 0,1 1 0 0 0,-1 0 0 0 0,0-1-1 0 0,0 1 1 0 0,0 0 0 0 0,0-1 0 0 0,1 1-1 0 0,-1-1 1 0 0,0 1 0 0 0,1 0 0 0 0,-1-1-1 0 0,0 1 1 0 0,1-1 0 0 0,-1 1 0 0 0,1-1-1 0 0,-1 1 1 0 0,1-1 0 0 0,-1 1 0 0 0,1-1-1 0 0,-1 1 1 0 0,1-1 0 0 0,-1 0 0 0 0,1 1 0 0 0,9 5 38 0 0,0 1 1 0 0,0-2 0 0 0,1 1 0 0 0,-1-2-1 0 0,7 3-38 0 0,-1-2 80 0 0,0 0 37 0 0,-7-2-67 0 0,-1 1 1 0 0,0-1-1 0 0,0 2 0 0 0,0-1 0 0 0,0 1 0 0 0,-1 0 0 0 0,0 0 1 0 0,3 4-51 0 0,12 6 138 0 0,11 3-1 0 0,-8-6-28 0 0,-1 1-1 0 0,12 4 10 0 0,-10-6 109 0 0,19 13-227 0 0,-41-20 49 0 0,-3-3-31 0 0,3 2-13 0 0,10 2 53 0 0,-1 0-113 0 0,-6-2-21 0 0,-1 0-31 0 0,1 0-57 0 0,-6-2-357 0 0,0-1 65 0 0,-1 0 56 0 0,1 0 47 0 0,1 1-193 0 0,0-2-551 0 0,-1 1 470 0 0,0 0 257 0 0,0 0-52 0 0,3 0-1568 0 0,3 0-1129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1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7488 0 0,'0'0'217'0'0,"0"0"50"0"0,0 0 59 0 0,2 1 24 0 0,0 1-87 0 0,1 0-47 0 0,-1 1-42 0 0,0 0-34 0 0,2 5 85 0 0,1 4-28 0 0,-2-4-60 0 0,0-3-1 0 0,0 8 101 0 0,-1 3-38 0 0,1 3 11 0 0,30 77 696 0 0,-27-75-503 0 0,1 0 1 0 0,8 16-404 0 0,0-2 429 0 0,-3 3 63 0 0,-7-22-283 0 0,0-1-51 0 0,8 16 38 0 0,8 25-6 0 0,-16-30-75 0 0,5 14 142 0 0,-2-10 10 0 0,-5-15-85 0 0,-2 0 44 0 0,3 12 296 0 0,-2-17-254 0 0,-1-3 94 0 0,0-20-251 0 0,0 2-39 0 0,4-10-31 0 0,-3 14-50 0 0,-1 1 9 0 0,1 1 0 0 0,0-1 0 0 0,0 1 0 0 0,1-1 0 0 0,-1 1 0 0 0,1 0 0 0 0,0 0 0 0 0,1 0 0 0 0,-1 0 0 0 0,4-3 0 0 0,-3 4 0 0 0,0 0 0 0 0,0 1 0 0 0,0 0 0 0 0,1 0 0 0 0,-1 0 0 0 0,1 0 0 0 0,4-2 1 0 0,25-7-1 0 0,-26 9-13 0 0,-1 2-1 0 0,1-1 0 0 0,0 1 1 0 0,-1 0-1 0 0,8 1 14 0 0,-10 0-7 0 0,-1 0 0 0 0,0 0 0 0 0,1 1 0 0 0,-1 0 0 0 0,0 0 0 0 0,0 0 0 0 0,0 0 0 0 0,1 1 0 0 0,-1-1 0 0 0,-1 1 0 0 0,1 0 0 0 0,0 0 0 0 0,0 1 0 0 0,-1-1 0 0 0,1 1 0 0 0,-1 0 0 0 0,0 0 0 0 0,0 0 0 0 0,1 1 7 0 0,-3-3 0 0 0,-1 0 0 0 0,1 0 0 0 0,-1 0 1 0 0,1 0-1 0 0,-1 0 0 0 0,1 0 0 0 0,-1 0 0 0 0,0 0 0 0 0,1 0 0 0 0,-1 0 0 0 0,0 1 0 0 0,0-1 0 0 0,0 0 0 0 0,0 0 0 0 0,0 0 0 0 0,0 0 0 0 0,0 0 0 0 0,0 1 0 0 0,-1-1 0 0 0,1 1 0 0 0,0-1 0 0 0,0 0 0 0 0,0 1 0 0 0,0-1 0 0 0,1 0 0 0 0,-1 1 0 0 0,0-1 0 0 0,1 0 0 0 0,-1 2 0 0 0,2 1-1 0 0,-1 0 0 0 0,0 0 0 0 0,0 1 1 0 0,0-1-1 0 0,0 1 0 0 0,-1-1 1 0 0,0 0-1 0 0,0 1 0 0 0,0-1 1 0 0,0 1-1 0 0,-1-1 0 0 0,0 0 1 0 0,0 2 0 0 0,-8 26 53 0 0,3-17 27 0 0,0-2 51 0 0,2-7-64 0 0,1 0-1 0 0,-1-1 1 0 0,0 1-1 0 0,-2 0-66 0 0,-3 6 94 0 0,7-10-74 0 0,0 0 0 0 0,1 0-1 0 0,-1 0 1 0 0,0-1 0 0 0,0 1-1 0 0,-1-1 1 0 0,1 1-1 0 0,0-1-19 0 0,-22 9 115 0 0,10-7-41 0 0,0 0 1 0 0,-9 0-75 0 0,5 0 46 0 0,7-2-56 0 0,-15 0 62 0 0,18-2-75 0 0,0-1-45 0 0,0 0-79 0 0,0-1-94 0 0,1-1-116 0 0,3 1 129 0 0,1 1-36 0 0,-7-9-508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4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4 493 8408 0 0,'0'0'162'0'0,"0"0"-67"0"0,1 0-44 0 0,1 2 1 0 0,0 0-4 0 0,1 1 118 0 0,0 0-42 0 0,3 5 20 0 0,1 1-99 0 0,6 15-80 0 0,-9-15 90 0 0,0 0 106 0 0,-2-5-28 0 0,1 0 42 0 0,10 25 860 0 0,-5-12-476 0 0,0 0-55 0 0,-1-3-35 0 0,5 20 464 0 0,-10-25-681 0 0,1-1 33 0 0,0 1 44 0 0,0-1 53 0 0,-2-4-183 0 0,-1 2 0 0 0,0 1-20 0 0,0-1-16 0 0,2-1 28 0 0,2 2 74 0 0,-4-6-243 0 0,0 0-40 0 0,0 4-28 0 0,0-3-130 0 0,1-3-36 0 0,-2-5-162 0 0,1 3 134 0 0,0 2-29 0 0,0 0-113 0 0,-1 1 39 0 0,1-1-51 0 0,0 0-46 0 0,-1 0-41 0 0,1 0-141 0 0,-1 1-39 0 0,1-1-172 0 0,-1-1-458 0 0</inkml:trace>
  <inkml:trace contextRef="#ctx0" brushRef="#br0" timeOffset="267.95">1 219 9184 0 0,'0'0'208'0'0,"0"0"33"0"0,0 0 14 0 0,0 0-18 0 0,0 0-77 0 0,0 0-31 0 0,0-1 7 0 0,1 0-72 0 0,2-2-57 0 0,1-1-76 0 0,12-3-219 0 0,-8 5 136 0 0</inkml:trace>
  <inkml:trace contextRef="#ctx0" brushRef="#br0" timeOffset="642.63">728 115 6072 0 0,'0'0'113'0'0,"-1"-1"-46"0"0,-3-2 42 0 0,-15-10 73 0 0,4 3-53 0 0,6 4-97 0 0,5 4-12 0 0,0 0 37 0 0,-4-2 153 0 0,2 1 46 0 0,0 0 54 0 0,-15-5 845 0 0,13 5-707 0 0,3 2-256 0 0,0-1-33 0 0,0 1-41 0 0,0 0-46 0 0,-6 0 253 0 0,0-1-62 0 0,3 1-94 0 0,1 1 0 0 0,-1 0 0 0 0,1 0-1 0 0,-1 0-168 0 0,-6 3 324 0 0,11-1-73 0 0,-1 0-94 0 0,1 1-58 0 0,-2 1-56 0 0,-1 1 17 0 0,-12 13 93 0 0,3-2-90 0 0,13-15-55 0 0,0 1 0 0 0,1-1 0 0 0,-1 1-1 0 0,1 0 1 0 0,-1 0 0 0 0,1 0 0 0 0,0 0-1 0 0,-1 0 1 0 0,1 0 0 0 0,0 0 0 0 0,1 0-1 0 0,-1 1 1 0 0,0 1-8 0 0,-7 32 19 0 0,8-34-21 0 0,-2 11 13 0 0,0-2 38 0 0,-3 35 227 0 0,7-18-2 0 0,1 0 1 0 0,1 0-1 0 0,2 0 1 0 0,7 22-275 0 0,1 9 315 0 0,-9-25-197 0 0,-4-25-71 0 0,0-1-1 0 0,0 1 0 0 0,1-1 1 0 0,1 5-47 0 0,9 28 321 0 0,-8-1 101 0 0,-3-27-241 0 0,7 13 349 0 0,-4-14-335 0 0,-2-6-143 0 0,-1 1-41 0 0,0-3 9 0 0,-1-4-19 0 0,0 23 59 0 0,0-22-251 0 0,0-1 78 0 0,0 1 68 0 0,0-1 58 0 0,0 1 44 0 0,-1 0 35 0 0,1 1 494 0 0,-1-1-461 0 0,1-1-76 0 0,0 1-69 0 0,0-1-45 0 0,0 0-49 0 0,0 1-58 0 0,-1-1-81 0 0,1 0-81 0 0,0 0-87 0 0,0 0-96 0 0,0 1-102 0 0,0-1-112 0 0,0 0-118 0 0,0 0-126 0 0,0 0-964 0 0,0 0-1103 0 0</inkml:trace>
  <inkml:trace contextRef="#ctx0" brushRef="#br0" timeOffset="1165.54">1052 119 8552 0 0,'0'0'190'0'0,"0"0"24"0"0,0-2-72 0 0,0-2-26 0 0,0-5 67 0 0,-2 1-246 0 0,0 1 70 0 0,-1 0 63 0 0,0-1 55 0 0,-1 0 88 0 0,-1-1 57 0 0,-2-1 112 0 0,-4-3 264 0 0,-11-6 448 0 0,14 15-772 0 0,-1 0-43 0 0,2 1-88 0 0,-1 1-44 0 0,0 1-54 0 0,-1 1-58 0 0,-6 0 313 0 0,-1 1-71 0 0,0 0-64 0 0,0 1-54 0 0,1 1-48 0 0,0 1-38 0 0,-13 9-12 0 0,24-10-42 0 0,0 0-1 0 0,1 0 0 0 0,-1 0 1 0 0,1 0-1 0 0,-1 0 1 0 0,1 1-1 0 0,0-1 1 0 0,0 1-1 0 0,1 0 0 0 0,-1 0 1 0 0,1 0-1 0 0,-2 4-18 0 0,1 1 46 0 0,0 1 0 0 0,0 0 0 0 0,0 0 0 0 0,1 0 0 0 0,0 4-46 0 0,-1 7 65 0 0,1-12-43 0 0,1 0 1 0 0,0 0-1 0 0,0 1 1 0 0,1-1-1 0 0,0 0 1 0 0,1 1-23 0 0,3 28 55 0 0,4 32 87 0 0,1 1 60 0 0,2 0 72 0 0,2 0 85 0 0,-8-45-185 0 0,-2 1 36 0 0,5 24 216 0 0,-5-36-273 0 0,-3 0 57 0 0,-1 3 65 0 0,-4 4 71 0 0,3-12-347 0 0,4-7 4 0 0,-7 5-23 0 0,5-7-67 0 0,0-1 10 0 0,0 0-21 0 0,0 0-131 0 0,0 0-54 0 0,0 0-6 0 0,-5-3-403 0 0,3 0 415 0 0,1 1-59 0 0,-1 0 1 0 0,1 0-67 0 0,-1 0-80 0 0,1 1-91 0 0,0 0 218 0 0,0 0-47 0 0,0 1-42 0 0,0-1-37 0 0,0 0-137 0 0,-1 0-37 0 0,-2-2-1435 0 0</inkml:trace>
  <inkml:trace contextRef="#ctx0" brushRef="#br0" timeOffset="1507.43">187 333 6448 0 0,'0'0'141'0'0,"0"0"23"0"0,0 0 13 0 0,0 0-19 0 0,10 5 239 0 0,1-4 51 0 0,-7 0-203 0 0,8 1 382 0 0,1 0-93 0 0,0-1-82 0 0,0-1-73 0 0,2-1-7 0 0,1 0-76 0 0,2-1-17 0 0,10-1 43 0 0,16-2 165 0 0,53-2 290 0 0,0 2-63 0 0,-33 2-286 0 0,-1-1-37 0 0,1-1-40 0 0,0-1-42 0 0,18-1 593 0 0,31 4-902 0 0,-71 3 158 0 0,0 0-41 0 0,-14 0-66 0 0,-26 0-224 0 0,-1 0 61 0 0,1 0 55 0 0,0 0 47 0 0,0 1 50 0 0,0-1 46 0 0,1 0 59 0 0,0 1 114 0 0,1 0-6 0 0,-1-1-132 0 0,-1 0-70 0 0,0 1-59 0 0,0-1-54 0 0,0 0-59 0 0,1 0-67 0 0,-1 0-74 0 0,0 0-20 0 0,0 0-62 0 0,0 0-66 0 0,0 0-72 0 0,0 0-75 0 0,0-1-81 0 0,0 1-85 0 0,1-1-90 0 0,0 1-1162 0 0,3-2-1127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8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282 1 6648 0 0,'0'0'149'0'0,"0"0"23"0"0,0 0 12 0 0,-3 3 149 0 0,-7 4 246 0 0,1-2-136 0 0,0 0-64 0 0,0 0-54 0 0,0 0-43 0 0,-8 3 147 0 0,-25 10 480 0 0,23-10-567 0 0,2 3-63 0 0,0 2-56 0 0,1 2-46 0 0,-6 10 30 0 0,-8 16-3 0 0,23-29-115 0 0,0 1 0 0 0,1 0 1 0 0,-5 11-90 0 0,-3 18 212 0 0,10-26-103 0 0,1 25 202 0 0,3-28-235 0 0,3 18 108 0 0,-3-28-95 0 0,0-3 6 0 0,1 2 1 0 0,6 8-47 0 0,1-2 72 0 0,-6-6-79 0 0,1 0 0 0 0,-1-1 0 0 0,0 0 1 0 0,0 1-1 0 0,1-1 0 0 0,-1 0 0 0 0,1 0 0 0 0,-1 0 0 0 0,1 0 0 0 0,-1-1 0 0 0,1 1 0 0 0,0-1 1 0 0,-1 0-1 0 0,2 1-42 0 0,17-4 192 0 0,-2-5 6 0 0,-2-3-41 0 0,-2-4-38 0 0,-1-3-33 0 0,9-21 5 0 0,-5 1-79 0 0,-16 35-14 0 0,5-16 121 0 0,6-28 222 0 0,-10 30-250 0 0,0-1-42 0 0,-1 1-70 0 0,0 1 41 0 0,-1-1-58 0 0,0-8-106 0 0,-1 1-72 0 0,0 21 245 0 0,-3 0 150 0 0,2 2-131 0 0,0 0-60 0 0,0 1-94 0 0,0 0-47 0 0,1-1-76 0 0,2 6 220 0 0,3 21 7 0 0,-4-19 3 0 0,9 30-1 0 0,0 4 0 0 0,-6 14 23 0 0,-4-39 11 0 0,1 1 0 0 0,1-1 0 0 0,0 1 1 0 0,2 2-35 0 0,-2 3 216 0 0,-2-9-78 0 0,2-2-11 0 0,1-3-62 0 0,6 25 98 0 0,-8-31-308 0 0,-1-2-79 0 0,0 0 160 0 0,0 0-8 0 0,0 0-22 0 0,0 0-41 0 0,0 0-17 0 0,0 0-42 0 0,0 0-48 0 0,0 0-53 0 0,0 0-59 0 0,0 0-53 0 0,0 0-48 0 0,0 0-41 0 0,0 0-147 0 0,0 0-41 0 0,0 0-177 0 0,0 0-475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8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9256 0 0,'0'0'266'0'0,"0"0"1"0"0,0 0-122 0 0,0 0-56 0 0,0 0 88 0 0,0 0 160 0 0,0 0 14 0 0,0 0-1 0 0,0 0-114 0 0,1-1-88 0 0,-1 1-60 0 0,4 0-21 0 0,-2 1 6 0 0,-1-1 78 0 0,0 0-33 0 0,0 0 35 0 0,5 2 46 0 0,0-1 0 0 0,1 0 1 0 0,-1-1-1 0 0,0 0 0 0 0,1 0 1 0 0,-1 0-1 0 0,4-1-199 0 0,1 1 217 0 0,0-1-53 0 0,0 1-68 0 0,0 1-82 0 0,28 3 145 0 0,-10-3-36 0 0,-10 2-91 0 0,-6-3-32 0 0,-12 0-30 0 0,1-1-54 0 0,-1 1-48 0 0,1-1-40 0 0,2 0-326 0 0,6-1-873 0 0,-6 3 1011 0 0,0 0 77 0 0,6 3-787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8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9760 0 0,'0'0'222'0'0,"0"0"30"0"0,0 0 18 0 0,0 0-117 0 0,-1 1-80 0 0,0 4-46 0 0,0-1 72 0 0,1 0 62 0 0,0-1 55 0 0,1 0 102 0 0,1 0 49 0 0,7 3 873 0 0,-2-3-525 0 0,-2-3-308 0 0,-2 1-132 0 0,1-1-76 0 0,-1 0-102 0 0,0 0-73 0 0,-1 0-81 0 0,0 0-91 0 0,-2 0 78 0 0,14 0 202 0 0,-1 0-41 0 0,7-2-16 0 0,0 1-47 0 0,19-2 2 0 0,-13 2 63 0 0,-17 0-83 0 0,0 0-44 0 0,-1-1-39 0 0,1-1-35 0 0,7-1-172 0 0,1-1-36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9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8720 0 0,'0'0'197'0'0,"0"0"24"0"0,0 0 19 0 0,0 1-29 0 0,9 8-134 0 0,-2 0 105 0 0,-1-1 104 0 0,5 14 481 0 0,-7-12-542 0 0,15 40 631 0 0,3 3 58 0 0,-9-16-338 0 0,-4-6-130 0 0,-1 1-40 0 0,6 42 706 0 0,-2 0 1 0 0,-2 14-1113 0 0,-6-42 389 0 0,0-13-46 0 0,-3 0 79 0 0,0-25-320 0 0,0-2-43 0 0,2 19-12 0 0,-3-24 28 0 0,0-1-6 0 0,0 0-2 0 0,0 0 10 0 0,0 0 3 0 0,0-1 0 0 0,3-9-35 0 0,11-37 110 0 0,3 3-80 0 0,-12 34-76 0 0,0 0-1 0 0,0 0 1 0 0,3-2 1 0 0,-2 5-21 0 0,-1 0 1 0 0,1 1-1 0 0,0-1 0 0 0,5-3 21 0 0,0 0-46 0 0,9-6-20 0 0,3 1 46 0 0,-13 10 16 0 0,1 0 0 0 0,0 1 0 0 0,1 0 0 0 0,-1 0 1 0 0,1 1-1 0 0,2 0 4 0 0,-8 3-10 0 0,-1-1 1 0 0,1 1 0 0 0,0 0 0 0 0,-1 1 0 0 0,1-1 0 0 0,0 1-1 0 0,-1 0 1 0 0,1 0 0 0 0,-1 1 0 0 0,1 0 0 0 0,-1 0 0 0 0,0 0 0 0 0,0 1-1 0 0,3 1 10 0 0,-1 0-8 0 0,0 1-1 0 0,0 0 0 0 0,0 1 0 0 0,-1-1 1 0 0,0 1-1 0 0,0 0 0 0 0,0 1 0 0 0,-1 0 9 0 0,0-1 13 0 0,0 1-1 0 0,-1 0 1 0 0,0 1-1 0 0,0-1 0 0 0,0 3-12 0 0,-3-7-2 0 0,1 1 0 0 0,-1-1 0 0 0,0 1 0 0 0,-1-1 0 0 0,1 1 0 0 0,-1 0 0 0 0,1-1 0 0 0,-1 1-1 0 0,0 0 1 0 0,0 0 0 0 0,-1-1 0 0 0,1 1 0 0 0,-1 0 0 0 0,0-1 0 0 0,0 1 0 0 0,-1 1 2 0 0,0 0 2 0 0,0 0 0 0 0,-1 0 0 0 0,0-1 1 0 0,0 1-1 0 0,0-1 0 0 0,0 0 0 0 0,-1 1 1 0 0,0-2-1 0 0,0 1 0 0 0,-3 3-2 0 0,-1-1 11 0 0,0-1 1 0 0,0 1-1 0 0,-1-1 0 0 0,0-1 1 0 0,0 0-1 0 0,0 0-11 0 0,0-1 21 0 0,0 0-1 0 0,0 0 1 0 0,0-1 0 0 0,-1 0-1 0 0,-5 0-20 0 0,-5 0 12 0 0,-26 1-11 0 0,15-2-65 0 0,5-1-57 0 0,0-3-83 0 0,-11 2-789 0 0,19-1 418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10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71 6832 0 0,'-2'-1'200'0'0,"-13"-9"-45"0"0,4 4-98 0 0,1-1-37 0 0,6 4 16 0 0,0 0 67 0 0,0 1 57 0 0,0-1 49 0 0,-2 0 92 0 0,0 1 41 0 0,-13-5 770 0 0,10 4-622 0 0,0 0-95 0 0,4 1-207 0 0,0-1-78 0 0,-11-3 520 0 0,-1 1-90 0 0,0 3-80 0 0,1 2-73 0 0,-4 4-4 0 0,1 2-76 0 0,-7 9 47 0 0,4 5-84 0 0,14-11-215 0 0,3-3-14 0 0,-1 1 1 0 0,1-1 0 0 0,0 1 0 0 0,0 0-1 0 0,1 0 1 0 0,0 1 0 0 0,0-1 0 0 0,1 1 0 0 0,-2 6-42 0 0,2-1 39 0 0,0 0 0 0 0,1 0 1 0 0,0 0-1 0 0,1 0 0 0 0,1 0 1 0 0,0 0-1 0 0,1 5-39 0 0,0-9 26 0 0,0-1 0 0 0,1 0 0 0 0,0 1-1 0 0,0-1 1 0 0,1 0 0 0 0,0 0 0 0 0,0 0 0 0 0,1-1 0 0 0,0 1 0 0 0,1-1 0 0 0,4 7-26 0 0,-8-13 26 0 0,1 1-1 0 0,0 0 1 0 0,-1 0 0 0 0,1-1 0 0 0,0 1 0 0 0,0-1 0 0 0,0 1 0 0 0,0-1 0 0 0,0 0 0 0 0,0 0 0 0 0,0 0 0 0 0,0 0 0 0 0,1 0 0 0 0,-1 0 0 0 0,0-1 0 0 0,1 1 0 0 0,0 0-26 0 0,1-1 42 0 0,0 0-1 0 0,0 0 1 0 0,-1 0 0 0 0,1-1-1 0 0,0 1 1 0 0,0-1-1 0 0,0 0 1 0 0,-1 0 0 0 0,1 0-1 0 0,1-1-41 0 0,17-8 175 0 0,-1-3-34 0 0,-2-1-45 0 0,-3 1-52 0 0,-10 8-33 0 0,0-1 0 0 0,0-1 0 0 0,-1 1 0 0 0,0-1 0 0 0,0 0 0 0 0,0 0 0 0 0,-1-1 0 0 0,1-2-11 0 0,6-11 11 0 0,-7 14 2 0 0,0-1 1 0 0,0 0 0 0 0,-1 0 0 0 0,-1 0 0 0 0,1 0 0 0 0,-1 0 0 0 0,0-6-14 0 0,1-7 53 0 0,-2 0 0 0 0,0-12-53 0 0,0 14 0 0 0,0 17 0 0 0,-1-1 0 0 0,0 0 0 0 0,0 0 0 0 0,0 0 0 0 0,0 1 0 0 0,0-1 0 0 0,0 0 0 0 0,-1 0 0 0 0,0-1 0 0 0,1-10-12 0 0,0 13-46 0 0,0 1 0 0 0,5 16 40 0 0,-2-5-24 0 0,-2-8 40 0 0,1 1 0 0 0,-2 0 0 0 0,1 0 0 0 0,0-1 0 0 0,-1 1 1 0 0,0 3 1 0 0,3 31-4 0 0,3-10 73 0 0,0-1 40 0 0,4 20 106 0 0,4 23 163 0 0,-7-44-191 0 0,-1-11-29 0 0,-4 4 49 0 0,-2-2 12 0 0,-1 16 166 0 0,6-14-93 0 0,-3-16-228 0 0,-1 0 1 0 0,0 0-1 0 0,0 0 0 0 0,-1 0 0 0 0,1 0 0 0 0,0 2-64 0 0,1 10 255 0 0,0-9-65 0 0,0 0 67 0 0,-2-3-93 0 0,0 1 33 0 0,0-3-102 0 0,1 0-35 0 0,0 0-22 0 0,2 0-28 0 0,3 1 7 0 0,-5 0 32 0 0,-1 0 44 0 0,0-2-28 0 0,0 0-230 0 0,0 0 50 0 0,0 0 45 0 0,0 0 40 0 0,0 0 53 0 0,0 0 69 0 0,0-1 369 0 0,0 1-351 0 0,0-1-110 0 0,0 1-50 0 0,0 0-61 0 0,0 0-69 0 0,0 0-47 0 0,0 0-71 0 0,0 0-76 0 0,0-1-84 0 0,0 1-91 0 0,0 0-97 0 0,0 0-104 0 0,0 0-112 0 0,0 0 426 0 0,0 0-53 0 0,0 0-48 0 0,0 0-42 0 0,0 0-161 0 0,0 0-42 0 0,0 0-196 0 0,0 0-532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4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47 9504 0 0,'0'0'216'0'0,"0"0"29"0"0,0-2-85 0 0,-1-1-32 0 0,-3-6 63 0 0,1 6-129 0 0,-1 1 101 0 0,-7 2 547 0 0,9 1-505 0 0,-6-1 367 0 0,0 0-53 0 0,1-1-119 0 0,0 1-44 0 0,0 0-43 0 0,0 0-46 0 0,1 1-46 0 0,-1 0-49 0 0,0 0-49 0 0,1 1-50 0 0,-3 1 24 0 0,1-1-33 0 0,6-2-45 0 0,0 0 0 0 0,0 1 0 0 0,0-1 0 0 0,0 1 0 0 0,0-1 0 0 0,1 1-1 0 0,-1 0 1 0 0,-1 1-19 0 0,-3 2 89 0 0,0 4 40 0 0,-12 10 234 0 0,4-7-153 0 0,-7 6 16 0 0,12-8-160 0 0,1 1-39 0 0,-4 9 49 0 0,0 0-34 0 0,-1 6-27 0 0,-3 12-39 0 0,11-23 3 0 0,0 0-1 0 0,1 1 1 0 0,-1 7 21 0 0,2 23 21 0 0,4-22-68 0 0,5-1 60 0 0,-4-16 3 0 0,1 0 0 0 0,-1-1 0 0 0,1 1 1 0 0,0-1-1 0 0,1 0 0 0 0,-1 1 0 0 0,1-2 1 0 0,0 1-1 0 0,0 0 0 0 0,1-1 0 0 0,-1 0-16 0 0,22 14 6 0 0,-11-12-50 0 0,0-1-42 0 0,2-3-50 0 0,0-2-58 0 0,-10-1 69 0 0,9-1-112 0 0,-11 1 123 0 0,0 0-13 0 0,0 0-36 0 0,0 0-48 0 0,0-1-54 0 0,0 1-5 0 0,-1 0-51 0 0,0 0-54 0 0,0 0-61 0 0,0-1-65 0 0,0 1-72 0 0,1 0-75 0 0,-1 0-82 0 0,7-3-1066 0 0,7-3-1010 0 0</inkml:trace>
  <inkml:trace contextRef="#ctx0" brushRef="#br0" timeOffset="406.79">600 40 9152 0 0,'0'0'208'0'0,"0"-1"-5"0"0,0 1-85 0 0,0-1-56 0 0,0-2-6 0 0,-1 2 1 0 0,-3-3-143 0 0,0 0 68 0 0,0 0 63 0 0,-1 1 55 0 0,-1-1 85 0 0,0 0 60 0 0,-4-1 209 0 0,-1 2 72 0 0,-10 1 589 0 0,8 6-445 0 0,7-2-434 0 0,1 2-35 0 0,1 1-41 0 0,0 0-48 0 0,-6 9 49 0 0,-6 7-1 0 0,-2 4-12 0 0,8-10-17 0 0,2-1 19 0 0,1-1 0 0 0,1 1 1 0 0,1 0-1 0 0,-4 12-150 0 0,-2 6 206 0 0,3-4 21 0 0,6-20-168 0 0,1 0 0 0 0,0 0 0 0 0,1 1 1 0 0,-1-1-1 0 0,2 0 0 0 0,-1 1 0 0 0,1 2-59 0 0,5 12 224 0 0,-5-22-199 0 0,0 1-1 0 0,-1 0 1 0 0,1 0 0 0 0,0-1 0 0 0,0 1-1 0 0,0-1 1 0 0,0 1 0 0 0,1-1 0 0 0,-1 1 0 0 0,0-1-1 0 0,1 1 1 0 0,-1-1 0 0 0,0 0 0 0 0,1 0-1 0 0,0 0 1 0 0,-1 0 0 0 0,1 0 0 0 0,0 0 0 0 0,-1 0-1 0 0,1-1 1 0 0,0 1 0 0 0,0-1 0 0 0,0 1-1 0 0,-1-1 1 0 0,1 0 0 0 0,0 1 0 0 0,0-1-1 0 0,0 0 1 0 0,0 0-25 0 0,28-4 326 0 0,-2-3-82 0 0,-22 5-198 0 0,14-5 157 0 0,0-3-63 0 0,2-4-32 0 0,7-10-7 0 0,-20 14-63 0 0,0-1-1 0 0,0 0 0 0 0,-1 0 1 0 0,0-1-1 0 0,-1 0 0 0 0,0-1 1 0 0,-1 0-1 0 0,0 0-37 0 0,13-32 96 0 0,-2 20-91 0 0,-15 22-50 0 0,0-1 37 0 0,0 1-19 0 0,0 1-47 0 0,0 0-46 0 0,1 1-70 0 0,-3 1 105 0 0,1 2 37 0 0,2 7-1 0 0,-1 14-58 0 0,-2 1 37 0 0,1 10 0 0 0,-1-9 33 0 0,1 2-4 0 0,3-9 44 0 0,-1-3-29 0 0,-3-13 23 0 0,1 1-1 0 0,-1-1 0 0 0,0 0 0 0 0,1 0 0 0 0,0 0 0 0 0,-1 0 1 0 0,1 0-1 0 0,0 0 0 0 0,0 0 0 0 0,0 0 0 0 0,1 1 4 0 0,0-1 1 0 0,0 0-1 0 0,0 0 1 0 0,0 0-1 0 0,0 0 1 0 0,0-1-1 0 0,1 1 1 0 0,-1-1-1 0 0,2 2 0 0 0,-3-3-100 0 0,1 1 49 0 0,0-1 43 0 0,5 1 82 0 0,-4-1-108 0 0,-1 0-63 0 0,0 0-59 0 0,0 0-82 0 0,0 0-96 0 0,-1-1-110 0 0,0 1 123 0 0,0 0-49 0 0,0 0-49 0 0,0 0-53 0 0,0 0-57 0 0,0 0-60 0 0,0 0-62 0 0,0 0-65 0 0,0 0-1277 0 0,-1 0-1126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11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8176 0 0,'0'0'182'0'0,"0"0"29"0"0,7-5 173 0 0,-2 3-313 0 0,6 0-41 0 0,-1-1 65 0 0,2-1 100 0 0,2 1 97 0 0,-2 1-171 0 0,1 0 50 0 0,6-1 181 0 0,35-4 828 0 0,-30 5-748 0 0,-14 2-282 0 0,1 1-36 0 0,0-1-40 0 0,-1 1-48 0 0,-1 0 4 0 0,12 2 116 0 0,-15-2-138 0 0,0 0-42 0 0,1 0-69 0 0,-1 0-88 0 0,1 1-108 0 0,-4-2 103 0 0,0 1-33 0 0,-2-1-42 0 0,0 1-44 0 0,0-1-37 0 0,0 0-35 0 0,0 1-115 0 0,0-1-33 0 0,2 2-1187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12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8088 0 0,'0'0'234'0'0,"0"0"-94"0"0,0 0 34 0 0,0 0 300 0 0,0 0 66 0 0,0 0 18 0 0,0 0-33 0 0,0 0-144 0 0,0 0-58 0 0,1 2-16 0 0,4 7 42 0 0,-1 0-84 0 0,-1 1-63 0 0,-2 1-4 0 0,3 7 215 0 0,0 0 23 0 0,-2-7-201 0 0,1 11 124 0 0,8 13 117 0 0,1 1 16 0 0,-5-12-114 0 0,2-2-53 0 0,2 1-46 0 0,1-2-37 0 0,5 9 46 0 0,-3 1-40 0 0,1 9-23 0 0,18 48 273 0 0,-18-27-87 0 0,-13-50-314 0 0,0 0-35 0 0,6 30 57 0 0,-7-39-110 0 0,-1 4-6 0 0,-4 4 59 0 0,3-9 4 0 0,1-1 8 0 0,0 0 22 0 0,0 0 15 0 0,0 0-19 0 0,0-1 14 0 0,0-6-64 0 0,1-7-41 0 0,1 1 0 0 0,0-1 0 0 0,1 1 0 0 0,0 0 0 0 0,1 0 0 0 0,0 0 0 0 0,1 1 0 0 0,1-1 0 0 0,0 1 0 0 0,0 0 0 0 0,2 1 0 0 0,-1 0-1 0 0,1 0 1 0 0,2-2-1 0 0,8-3-98 0 0,14-3-113 0 0,4 5-4 0 0,-12 6 113 0 0,4-2 64 0 0,-21 7 7 0 0,1 1-1 0 0,0 0 0 0 0,0 0 0 0 0,0 1 0 0 0,0 0 32 0 0,27 1-52 0 0,-1 8 37 0 0,-27-6 16 0 0,1 1 0 0 0,0 1 0 0 0,-1 0-1 0 0,0 0 1 0 0,1 0 0 0 0,-2 1 0 0 0,3 1-1 0 0,-1 1-10 0 0,-1-1 0 0 0,0 1 0 0 0,6 8 10 0 0,-6-4-30 0 0,0 1 36 0 0,-6-7 10 0 0,1 1-1 0 0,0-1 1 0 0,-1 0-1 0 0,0 0 1 0 0,0 1-1 0 0,-1-1 1 0 0,0 1-1 0 0,1-1 0 0 0,-2 0 1 0 0,1 1-1 0 0,-1 0-15 0 0,-3 7 9 0 0,-15 16-72 0 0,13-21 97 0 0,4-4-7 0 0,-1-1-1 0 0,0 0 0 0 0,0 0 0 0 0,0 0 0 0 0,0 0 0 0 0,0 0 0 0 0,-1-1 0 0 0,-2 2-26 0 0,-32 15 107 0 0,9-6-72 0 0,8-3 12 0 0,9-6-42 0 0,-1-1 0 0 0,1 0 0 0 0,-5 0-5 0 0,-3 0 45 0 0,13-2-44 0 0,0-1 1 0 0,-1 0 0 0 0,1-1 0 0 0,0 0-1 0 0,0 0 1 0 0,0 0 0 0 0,-1-1-1 0 0,0 0-1 0 0,1-1-7 0 0,-1 1 0 0 0,2-1-1 0 0,-1-1 1 0 0,-6-3 7 0 0,9 5-140 0 0,1-1 59 0 0,-6-7-14 0 0,6 4 13 0 0,2 3-12 0 0,0 0-48 0 0,1-1-58 0 0,0 1-71 0 0,0-1-81 0 0,1 1-92 0 0,0-1-105 0 0,1 1-116 0 0,-1 2 275 0 0,-1 1-55 0 0,0-1-50 0 0,1 0-43 0 0,-1 1-156 0 0,1-1-43 0 0,0 0-188 0 0,0 0-509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12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12816 0 0,'0'0'289'0'0,"0"0"40"0"0,0 0 22 0 0,0 0-147 0 0,0 0-97 0 0,0 0 55 0 0,0 0-63 0 0,0 0 97 0 0,0 0 179 0 0,0 1 10 0 0,0 7-33 0 0,0-7-239 0 0,0-1-37 0 0,0 0 36 0 0,0 0-14 0 0,0 2-18 0 0,0-1-102 0 0,0 1-96 0 0,0-1-93 0 0,0-1 56 0 0,0 1-39 0 0,0-1-42 0 0,0 0-39 0 0,0 1-381 0 0,0-1 86 0 0,0 0-55 0 0,0 0-741 0 0,0 0-592 0 0,0 0-1120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11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6880 0 0,'0'0'157'0'0,"2"-1"23"0"0,9-4 49 0 0,2 1-108 0 0,1 0-73 0 0,20-3-14 0 0,-23 6 5 0 0,-1-1 35 0 0,1 1 77 0 0,0 0 88 0 0,24 0 232 0 0,14-2 146 0 0,-38 2-512 0 0,17 2 269 0 0,-19 0-305 0 0,0 0-81 0 0,-1 0-91 0 0,1 0-112 0 0,-5-1 58 0 0,0 0-38 0 0,-2 0-17 0 0,-1 0-35 0 0,1 0-336 0 0,1 0-237 0 0,2 0-544 0 0</inkml:trace>
  <inkml:trace contextRef="#ctx0" brushRef="#br0" timeOffset="201.79">83 168 10080 0 0,'0'0'230'0'0,"0"0"30"0"0,0 0 18 0 0,1 0-120 0 0,-1 1-83 0 0,3 7 37 0 0,-2-7-6 0 0,-1-1 119 0 0,0 1 0 0 0,0-1-41 0 0,1 1 80 0 0,0 0-111 0 0,4 2 95 0 0,-2-1-85 0 0,4 1 107 0 0,1-1-47 0 0,1-1-42 0 0,0 0-39 0 0,11-1 45 0 0,0-3-103 0 0,0 0-67 0 0,22-9-52 0 0,-29 8 53 0 0,-9 3-70 0 0,-1-1 49 0 0,7-1 107 0 0,-5 2-114 0 0,-3 0-31 0 0,1 0-33 0 0,-1 1-40 0 0,1-1-45 0 0,0 0-87 0 0,0 0-78 0 0,-1 1 33 0 0,0-1-46 0 0,0 0-42 0 0,0 1-37 0 0,0-1-123 0 0,1 0-38 0 0,0 0-151 0 0,1 0-408 0 0,-3 0 946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38:09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353 8 7920 0 0,'0'0'148'0'0,"0"0"-60"0"0,0 0-41 0 0,-3 0 2 0 0,2 0-4 0 0,-20-4 222 0 0,7 1-129 0 0,5 2-104 0 0,-5 2 28 0 0,0 0 109 0 0,2 1 37 0 0,0 0 43 0 0,-28 8 681 0 0,24-5-573 0 0,0 2-81 0 0,9-4-186 0 0,-1 1-39 0 0,0 0 55 0 0,0 0 1 0 0,1 0-1 0 0,0 1 0 0 0,-1 0 0 0 0,2 1 0 0 0,-1 0 0 0 0,1 0 0 0 0,0 0 0 0 0,0 1 0 0 0,0-1 1 0 0,1 1-1 0 0,-2 3-108 0 0,-12 25 350 0 0,3-8 239 0 0,-6 15-589 0 0,6 3 370 0 0,10-13-79 0 0,6-13-97 0 0,1-12-134 0 0,0 0 0 0 0,1-1 0 0 0,0 1 0 0 0,0-1 0 0 0,0 0 0 0 0,1 1-60 0 0,3 6 166 0 0,1-2 63 0 0,-1-5 49 0 0,2-2-49 0 0,1 0-45 0 0,2-2-41 0 0,11 1 37 0 0,-5-4-113 0 0,-2-3-25 0 0,0 0-1 0 0,0-1 1 0 0,-1 0-1 0 0,0-1 1 0 0,13-7-42 0 0,-11 3 34 0 0,0-1 1 0 0,0 0-1 0 0,-1-1 1 0 0,-1 0-1 0 0,0-2 1 0 0,-1 1 0 0 0,5-7-35 0 0,-16 18 3 0 0,-1-1 1 0 0,1 1-1 0 0,0-1 1 0 0,-1 0 0 0 0,1 1-1 0 0,-1-1 1 0 0,0 0 0 0 0,0 0-4 0 0,5-23-54 0 0,-4 12-16 0 0,1 1-35 0 0,-1 8-90 0 0,-1 0 89 0 0,0-11-1 0 0,-1 8-19 0 0,0 4-25 0 0,-1-1-78 0 0,1 2-36 0 0,0-1-77 0 0,-1 1-88 0 0,1-1-99 0 0,-1 1-108 0 0,1-1-120 0 0,-1 3 331 0 0,1-1-34 0 0,0 0-35 0 0,0 1-37 0 0,-2-4-1217 0 0,0-1-982 0 0,2 5 2662 0 0</inkml:trace>
  <inkml:trace contextRef="#ctx0" brushRef="#br0" timeOffset="314.74">445 60 8496 0 0,'1'2'190'0'0,"3"9"-71"0"0,1 6 143 0 0,1 2-16 0 0,-1-6-183 0 0,-1-4-10 0 0,-1-1 55 0 0,0-1 47 0 0,3 6 180 0 0,8 15 559 0 0,-9-19-664 0 0,0-1-52 0 0,5 8 481 0 0,2 12 209 0 0,4 6 236 0 0,-13-27-800 0 0,0-1 0 0 0,-1 1 1 0 0,1 0-1 0 0,-2 0-304 0 0,4 9 631 0 0,-4-15-452 0 0,-1 1-62 0 0,0 1-39 0 0,1 1-40 0 0,-1 1-3 0 0,0-2 86 0 0,1-2-26 0 0,-1 0 33 0 0,1-1 41 0 0,-1 0 44 0 0,-2 1 445 0 0,1-1-377 0 0,0 1-40 0 0,-1-1 24 0 0,0 1-100 0 0,0-1-114 0 0,1 0-72 0 0,0 0-34 0 0,-1 0 81 0 0,0-1-1 0 0,-1 0 1 0 0,1 1 0 0 0,0-1-1 0 0,0 0 1 0 0,0 0 0 0 0,0-1 0 0 0,0 1-1 0 0,-2-1-25 0 0,1-1 31 0 0,1 1 0 0 0,-1-1 0 0 0,0 0-1 0 0,1 1 1 0 0,0-1 0 0 0,-1-1-31 0 0,0-2 54 0 0,-1 0-1 0 0,1 0 1 0 0,0 0-1 0 0,1 0 1 0 0,-1-1-1 0 0,0-4-53 0 0,0-4 82 0 0,1-1-101 0 0,2 10-18 0 0,0 1-1 0 0,0-1 1 0 0,0 1-1 0 0,1 0 1 0 0,0-1-1 0 0,0 1 1 0 0,0 0-1 0 0,2-4 38 0 0,2-1-23 0 0,1 1 43 0 0,-5 7-20 0 0,18-24 0 0 0,14-15 0 0 0,-24 33 0 0 0,-1 0 0 0 0,1 0 0 0 0,0 0 0 0 0,0 2 0 0 0,1-1 0 0 0,3-1 0 0 0,-7 5-200 0 0,0-1 78 0 0,0 1 68 0 0,0 0 56 0 0,5-2 121 0 0,17-6 360 0 0,-20 8-406 0 0,0 0-87 0 0,-2 1-51 0 0,-1 1-48 0 0,0-1-54 0 0,0 1-63 0 0,0-1-91 0 0,1 1-87 0 0,0-1-93 0 0,-1 1-104 0 0,1 0-109 0 0,-1 0-119 0 0,1 0-126 0 0,-3 0 428 0 0,0 1-35 0 0,5-1-1682 0 0,5 0-1273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19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0 145 6648 0 0,'8'2'122'0'0,"0"1"1"0"0,0-1 0 0 0,0 0-1 0 0,1 0-122 0 0,9-1 177 0 0,3-1-59 0 0,-10 0-104 0 0,0-1-37 0 0,-6 0 159 0 0,5 0 34 0 0,-7 1-63 0 0,1-1 67 0 0,-1 0 43 0 0,1-1 79 0 0,0 0 95 0 0,1 0 111 0 0,16-7-56 0 0,6-3-16 0 0,15-10 91 0 0,-31 15-477 0 0,3-2 85 0 0,5-5 163 0 0,-17 11-238 0 0,1 1 0 0 0,-1 0 0 0 0,0-1 0 0 0,-1 1 0 0 0,1-1 0 0 0,1-1-54 0 0,3-13 189 0 0,-6 16-188 0 0,0 0 0 0 0,0-1 1 0 0,0 1-1 0 0,0 0 1 0 0,-1 0-1 0 0,1 0 0 0 0,0 0 1 0 0,0-1-1 0 0,-1 1 1 0 0,1 0-1 0 0,-1 0 0 0 0,1 0 1 0 0,-1 0-1 0 0,1 0 1 0 0,-1 0-1 0 0,0 0 0 0 0,0 0 1 0 0,1 0-1 0 0,-1 0 0 0 0,0 1 1 0 0,0-1-1 0 0,0 0 1 0 0,-1 0-2 0 0,1-1 2 0 0,-1 1 1 0 0,0 0-1 0 0,0 0 0 0 0,0 0 1 0 0,0 0-1 0 0,0 0 1 0 0,0 0-1 0 0,0 0 1 0 0,0 1-1 0 0,0-1 1 0 0,0 1-1 0 0,-1-1 1 0 0,0 1-3 0 0,-35 1 0 0 0,24 2 0 0 0,9-1 7 0 0,-7 2 50 0 0,-7 6 93 0 0,2 3 12 0 0,11 0-82 0 0,-4 14 576 0 0,-9 15-656 0 0,15-31 88 0 0,3-9-64 0 0,0 1 0 0 0,0-1 0 0 0,0 1 1 0 0,1 0-1 0 0,-1-1 0 0 0,1 1 0 0 0,-1 0 0 0 0,1-1-24 0 0,2 21 144 0 0,-1 4 7 0 0,-3-12-69 0 0,1 15 104 0 0,6-8-97 0 0,-2-14-56 0 0,0-1-1 0 0,1 0 1 0 0,0 0 0 0 0,0 0 0 0 0,0-1 0 0 0,4 5-33 0 0,-2-4 23 0 0,1-1 0 0 0,0 1 0 0 0,0-1 0 0 0,0 0 0 0 0,4 2-23 0 0,-1-2 42 0 0,17 3 127 0 0,-9-7-121 0 0,-8-1-121 0 0,0-2 79 0 0,1 1 51 0 0,14-5 135 0 0,-9 1-135 0 0,-7 1-80 0 0,0-1-63 0 0,-1 0-75 0 0,0 0-91 0 0,0-1-106 0 0,-1-1-121 0 0,-4 4 190 0 0,0-2-36 0 0,0 1-37 0 0,0 0-40 0 0,5-8-604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19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9152 0 0,'-2'0'63'0'0,"-1"0"35"0"0,-10 0 519 0 0,10 0-486 0 0,1 0-80 0 0,3 0-51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0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0 192 7136 0 0,'4'-2'159'0'0,"-1"0"-37"0"0,4 0 24 0 0,2 0-94 0 0,4 0-90 0 0,-2 1 45 0 0,-4 0 89 0 0,4-2 210 0 0,0 0 60 0 0,23-9 982 0 0,-19 6-832 0 0,-8 3-296 0 0,0-1-39 0 0,0 1-47 0 0,0 0-56 0 0,3-2 149 0 0,0 0-39 0 0,8-7 87 0 0,-1-2-106 0 0,-2-1-74 0 0,-13 12-83 0 0,0 0-1 0 0,1 0 1 0 0,-1 0-1 0 0,0-1 0 0 0,-1 1 1 0 0,1-1-1 0 0,-1 1 1 0 0,1-1-1 0 0,-1 0 0 0 0,0 1 1 0 0,-1-1-1 0 0,1 0 1 0 0,0-3-12 0 0,-4-19 140 0 0,3 25-134 0 0,0 1 1 0 0,0-1 0 0 0,0 0 0 0 0,-1 1 0 0 0,1-1 0 0 0,0 0-1 0 0,0 1 1 0 0,-1-1 0 0 0,1 1 0 0 0,0-1 0 0 0,-1 1-1 0 0,1-1 1 0 0,0 1 0 0 0,-1-1 0 0 0,1 1 0 0 0,-1-1-1 0 0,1 1 1 0 0,-1-1 0 0 0,1 1 0 0 0,-1 0 0 0 0,1-1 0 0 0,-1 1-1 0 0,0 0 1 0 0,1-1 0 0 0,-1 1 0 0 0,1 0 0 0 0,-1 0-1 0 0,0 0 1 0 0,1 0 0 0 0,-1 0 0 0 0,0-1 0 0 0,1 1 0 0 0,-1 0-1 0 0,1 0 1 0 0,-1 0 0 0 0,0 1 0 0 0,1-1 0 0 0,-1 0-1 0 0,0 0 1 0 0,1 0 0 0 0,-1 0 0 0 0,0 1 0 0 0,1-1-1 0 0,-1 0 1 0 0,1 0 0 0 0,-1 1 0 0 0,0-1-7 0 0,-4 3 48 0 0,0 0 1 0 0,1 0-1 0 0,-1 1 0 0 0,0-1 1 0 0,0 2-49 0 0,4-4 14 0 0,-12 10 54 0 0,1 1 72 0 0,1-1 37 0 0,-16 23 405 0 0,16-16-363 0 0,0 5 54 0 0,3 2-62 0 0,2 2-50 0 0,5 0-42 0 0,1-22-97 0 0,1 1 0 0 0,-1-1-1 0 0,1 1 1 0 0,0-1 0 0 0,1 0 0 0 0,0 3-22 0 0,0-4 9 0 0,-1 0 1 0 0,1 0 0 0 0,0-1 0 0 0,0 1 0 0 0,1-1 0 0 0,-1 1-1 0 0,1-1 1 0 0,-1 0 0 0 0,1 0 0 0 0,0 0 0 0 0,0 0 0 0 0,0-1-1 0 0,1 1 1 0 0,0 0-10 0 0,29 14 14 0 0,-9-8-58 0 0,-4-4-43 0 0,1 0-58 0 0,-3-2-30 0 0,-1-1-56 0 0,0 0-63 0 0,1-1-70 0 0,18 0-264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2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8984 0 0,'0'0'200'0'0,"0"0"33"0"0,0 0-25 0 0,0 0-89 0 0,0 0-66 0 0,3 0-19 0 0,0 1 12 0 0,-3-1-44 0 0,1 0 0 0 0,-1 0 0 0 0,0 0-1 0 0,1 0 1 0 0,-1 0 0 0 0,1 0 0 0 0,-1 0 0 0 0,0 0 0 0 0,1 0 0 0 0,-1 0-1 0 0,1 1 1 0 0,-1-1 0 0 0,0 0 0 0 0,1 0 0 0 0,-1 1 0 0 0,0-1-1 0 0,1 0 1 0 0,-1 0 0 0 0,0 1 0 0 0,0-1 0 0 0,1 0 0 0 0,-1 1 0 0 0,0-1-1 0 0,0 0 1 0 0,1 1 0 0 0,-1-1 0 0 0,0 0 0 0 0,0 1 0 0 0,0-1-1 0 0,0 0 1 0 0,0 1 0 0 0,0-1-2 0 0,-1 4 32 0 0,0-3 21 0 0,0 3 484 0 0,1 0-74 0 0,1 1-66 0 0,0 0-58 0 0,1 1 2 0 0,0 1-59 0 0,1 0-3 0 0,1 4 68 0 0,0 0 63 0 0,2 5 47 0 0,-1-2-83 0 0,1 1-32 0 0,6 22 366 0 0,-6-13-199 0 0,-1-9-168 0 0,1 1-44 0 0,1 0-45 0 0,0 0-42 0 0,1 2-21 0 0,-1-2-54 0 0,-7-14-62 0 0,1-1-1 0 0,2 5-34 0 0,-2-5-134 0 0,-1-1 19 0 0,0 0-76 0 0,0 0-90 0 0,0 0 70 0 0,0 0-41 0 0,0 0-44 0 0,0 0-41 0 0,0 0-37 0 0,0 0-35 0 0,0 0-242 0 0,0 0-57 0 0,0 0-790 0 0,0 0-624 0 0,0 0-1186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4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32 11600 0 0,'4'0'270'0'0,"-1"1"-39"0"0,-1 0-36 0 0,0 1-34 0 0,0 2 72 0 0,-3 2-98 0 0,0-1-83 0 0,-1 0-35 0 0,-7 12-58 0 0,4-9 42 0 0,2-1 66 0 0,-2 6 256 0 0,0 0 0 0 0,1 1-1 0 0,0 0 1 0 0,0 3-323 0 0,3-10 153 0 0,0 0-1 0 0,1 1 1 0 0,0-1 0 0 0,0 2-153 0 0,0-5 95 0 0,1 1 1 0 0,0 0 0 0 0,0-1 0 0 0,0 1 0 0 0,0-1 0 0 0,2 5-96 0 0,9 16 339 0 0,2-2-58 0 0,2-1-51 0 0,3-3-43 0 0,-13-13-129 0 0,1-1-1 0 0,-1 0 0 0 0,1-1 0 0 0,2 2-57 0 0,-3-3 35 0 0,1 1-1 0 0,0-1 0 0 0,1-1 0 0 0,-1 1 0 0 0,0-1 0 0 0,1 0 0 0 0,5 0-34 0 0,1-1-1 0 0,19 1 116 0 0,-23-2-138 0 0,0-1-67 0 0,1-1-115 0 0,-5 1 51 0 0,0 0-39 0 0,-1 0-43 0 0,1 0-47 0 0,0-1-51 0 0,-1 0-55 0 0,-3 1 17 0 0,1 1-55 0 0,-1-1-49 0 0,0 0-43 0 0,1 0-153 0 0,0 0-42 0 0,1 0-184 0 0,1-1-494 0 0</inkml:trace>
  <inkml:trace contextRef="#ctx0" brushRef="#br0" timeOffset="367.58">372 147 7976 0 0,'-12'1'110'0'0,"10"-1"-49"0"0,3 0 1 0 0,19 1 170 0 0,-6 0-145 0 0,-4 0-45 0 0,3 0 80 0 0,-1 0-53 0 0,4 0-38 0 0,7 1-38 0 0,0-1 7 0 0,-8 0 41 0 0,-2 0 37 0 0,0 0 53 0 0,-3 0 29 0 0,0 1 53 0 0,0-1 61 0 0,0 0 68 0 0,19 2 286 0 0,1-4-78 0 0,-1-1-82 0 0,-1-4-85 0 0,13-2 85 0 0,-19 5-262 0 0,0-2-40 0 0,-2-3-37 0 0,-1-4-39 0 0,-10 5-27 0 0,-7 5-48 0 0,1 0 0 0 0,-1 0 0 0 0,0 0 0 0 0,0 0-1 0 0,0 0 1 0 0,0 0 0 0 0,0 0 0 0 0,-1-1-1 0 0,1 1 1 0 0,-1-1 0 0 0,1 1 0 0 0,-1-1 0 0 0,0 0-15 0 0,2-8 72 0 0,-3-3-39 0 0,-3 1-37 0 0,-3 0-37 0 0,-2 1-34 0 0,-2 2-33 0 0,9 9 82 0 0,0-1 0 0 0,-1 1 1 0 0,1 0-1 0 0,-1 0 0 0 0,0 1 0 0 0,1-1 1 0 0,-1 0-1 0 0,0 0 0 0 0,0 1 0 0 0,1-1 0 0 0,-1 1 1 0 0,-1-1 25 0 0,-30 1-229 0 0,1 7 87 0 0,1 5 98 0 0,4 6 109 0 0,3 4 122 0 0,14-9-44 0 0,1 1 34 0 0,2 0 36 0 0,1 1 38 0 0,2 1 39 0 0,1 1 40 0 0,3-14-269 0 0,0 0 0 0 0,0 1-1 0 0,0-1 1 0 0,0 0 0 0 0,1 1 0 0 0,-1-1 0 0 0,1 0 0 0 0,0 0-1 0 0,-1 0 1 0 0,2 0 0 0 0,-1 0 0 0 0,0 0 0 0 0,1 0 0 0 0,1 3-61 0 0,13 13 352 0 0,5-1-91 0 0,8 2-9 0 0,3-3-36 0 0,2-6-36 0 0,-28-9-144 0 0,1-1-1 0 0,-1 0 0 0 0,1-1 0 0 0,1 0-35 0 0,-3 0-39 0 0,4 0 40 0 0,12 0 109 0 0,-15-1-119 0 0,1 1-52 0 0,0-1-89 0 0,0-1-111 0 0,-4 1 81 0 0,1 0-37 0 0,-1 0-40 0 0,1 0-43 0 0,-3 1-62 0 0,1-1-56 0 0,0 0-50 0 0,-1 0-45 0 0,1 1-152 0 0,0-1-43 0 0,1 0-185 0 0,1-1-492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2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0 869 8232 0 0,'0'0'182'0'0,"0"0"29"0"0,0 0 14 0 0,0 0-70 0 0,0 0-12 0 0,0 0 50 0 0,0 0 166 0 0,0 0 302 0 0,0 0 19 0 0,0 0 1 0 0,0 0-371 0 0,0 0-68 0 0,1 0-60 0 0,-1 0-49 0 0,0 0-33 0 0,1 0-39 0 0,3-1 72 0 0,-2 1 16 0 0,6-3 512 0 0,-1-2-89 0 0,-1-2-75 0 0,1-1-67 0 0,1-7 152 0 0,2-6 134 0 0,0-2-255 0 0,0-2-40 0 0,-2 6 21 0 0,-2 0 1 0 0,2-6-443 0 0,6-27 378 0 0,1 0-70 0 0,5-17-15 0 0,-11 34-195 0 0,0 0-34 0 0,19-72 130 0 0,-7 37-27 0 0,4 9 9 0 0,-8 19-144 0 0,-1 1-9 0 0,2 1-86 0 0,1 0-79 0 0,1 1-71 0 0,-18 35 184 0 0,1-1 29 0 0,0 1 1 0 0,-5 2-14 0 0,1 2-51 0 0,1 0-22 0 0,1 5 4 0 0,3 2 53 0 0,0 0 6 0 0,4 17-28 0 0,0 3 44 0 0,1-1 1 0 0,12 22 6 0 0,-13-33 0 0 0,-2 1 0 0 0,0 0 0 0 0,-1 2 0 0 0,13 32 0 0 0,19 51 0 0 0,-9-22 0 0 0,-6-17-13 0 0,-2 0 68 0 0,14 41 106 0 0,-20-54-54 0 0,-9-28-22 0 0,-4-10-29 0 0,-1-5-21 0 0,0-3-42 0 0,0-1-60 0 0,0-2-47 0 0,0 0-178 0 0,0 0-27 0 0,0 0 90 0 0,0 0-23 0 0,0 0-131 0 0,0 0 27 0 0,0 0-37 0 0,0-1-1023 0 0,4-6-57 0 0</inkml:trace>
  <inkml:trace contextRef="#ctx0" brushRef="#br0" timeOffset="270.89">176 587 8896 0 0,'0'0'264'0'0,"0"0"-8"0"0,0 0-108 0 0,0 0-51 0 0,1 0 99 0 0,11 0 285 0 0,1 0-34 0 0,12-2 352 0 0,1-1-118 0 0,-1-1-107 0 0,1 0-95 0 0,-1-1-85 0 0,1-1-73 0 0,-1 1-62 0 0,18-4 68 0 0,22-3 15 0 0,-57 10-370 0 0,0 1 36 0 0,31-6 169 0 0,-25 4-205 0 0,-7 2-38 0 0,1-1-46 0 0,0 0-53 0 0,-1 1-62 0 0,0 0-8 0 0,-1-1-50 0 0,0 1-55 0 0,0 0-58 0 0,1 0-63 0 0,-1-1-67 0 0,0 1-71 0 0,0 0-77 0 0,14-3-1158 0 0,9 0-1050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3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9152 0 0,'6'0'90'0'0,"8"0"59"0"0,-9 0-60 0 0,1 0 60 0 0,-1 0 78 0 0,1 0-94 0 0,-1 3-49 0 0,1 2-28 0 0,0 3-56 0 0,2 8-28 0 0,-5-8 96 0 0,7 17 477 0 0,-6-17-338 0 0,-1 0 1 0 0,0 0-1 0 0,-1 0 1 0 0,1 5-208 0 0,5 23 511 0 0,6 16 142 0 0,3 12 103 0 0,-13-49-534 0 0,0-1-37 0 0,5 16 97 0 0,4 5-55 0 0,7 16 31 0 0,-17-45-226 0 0,5 28 134 0 0,1-1 62 0 0,-8-31-170 0 0,-1-1-62 0 0,1 1-53 0 0,-1 0-44 0 0,0-1-81 0 0,1 4-447 0 0,-1-3 390 0 0,0-1 87 0 0,0 0 84 0 0,0 1-806 0 0</inkml:trace>
  <inkml:trace contextRef="#ctx0" brushRef="#br0" timeOffset="276.11">400 437 6624 0 0,'0'0'192'0'0,"4"1"-7"0"0,6 0-305 0 0,1 0 71 0 0,0-1 64 0 0,0 1 59 0 0,0-2 50 0 0,0 1 45 0 0,13-2 272 0 0,-5 0 4 0 0,27-5 667 0 0,-32 5-800 0 0,0-1-33 0 0,1 1-29 0 0,8-3 85 0 0,-7 2 127 0 0,-1-2 0 0 0,9-4-462 0 0,0 1 326 0 0,4-2 32 0 0,-10 0-212 0 0,-6 2-15 0 0,-7 5-113 0 0,-1 1-1 0 0,0-1 1 0 0,0 0-1 0 0,0-1 1 0 0,0 1-1 0 0,1-2-17 0 0,-4 4 7 0 0,0 0 0 0 0,-1 0 0 0 0,1 0 0 0 0,-1 0 0 0 0,1 0 0 0 0,-1 0 0 0 0,1 0 0 0 0,-1 0 0 0 0,0 0 0 0 0,1 0 0 0 0,-1 0 0 0 0,0 0 0 0 0,0-1-7 0 0,-1-7 86 0 0,-5 0 39 0 0,5 7-118 0 0,-1 1 1 0 0,1 0 0 0 0,-1-1 0 0 0,0 1-1 0 0,0 0 1 0 0,0 0 0 0 0,0 0 0 0 0,1 0 0 0 0,-2 0-1 0 0,1 0 1 0 0,0 0 0 0 0,0 1 0 0 0,0-1-1 0 0,0 1 1 0 0,0-1 0 0 0,0 1 0 0 0,-1 0 0 0 0,1 0-1 0 0,0 0 1 0 0,0 0 0 0 0,0 1 0 0 0,0-1-1 0 0,-1 0-7 0 0,-4 2 18 0 0,0-1 0 0 0,0 1 0 0 0,0 1-1 0 0,0-1 1 0 0,1 1 0 0 0,-5 2-18 0 0,-22 15 158 0 0,25-14-82 0 0,-1 1 1 0 0,1 0-1 0 0,0 0 1 0 0,-6 8-77 0 0,11-12 25 0 0,0 0 0 0 0,1 1 0 0 0,-1-1 0 0 0,1 1-1 0 0,-1 0 1 0 0,1 0 0 0 0,0 0 0 0 0,0 0 0 0 0,1 0 0 0 0,0 0 0 0 0,-1 0 0 0 0,1 0 0 0 0,0 1 0 0 0,1-1 0 0 0,-1 1 0 0 0,1-1 0 0 0,0 0 0 0 0,0 1 0 0 0,0-1 0 0 0,1 1 0 0 0,0 3-25 0 0,7 14 200 0 0,3-2-47 0 0,5 1-14 0 0,-11-17-107 0 0,0 1 1 0 0,0-1-1 0 0,0 0 1 0 0,1 0 0 0 0,0 0-33 0 0,17 9 100 0 0,-16-9-76 0 0,0-1-1 0 0,1 0 1 0 0,-1 0 0 0 0,1-1-1 0 0,-1 0 1 0 0,8 1-24 0 0,-9-3-161 0 0,0 1 87 0 0,0 0 71 0 0,0 0 53 0 0,16 1 334 0 0,-12-1-277 0 0,-5 0-103 0 0,0-1-52 0 0,1 1-66 0 0,-1-1-78 0 0,0 0-35 0 0,-1 0-70 0 0,1 1-75 0 0,-1-1-82 0 0,1 0-90 0 0,-1-1-97 0 0,1 1-103 0 0,0 0-110 0 0,4-1-931 0 0,7-1-1016 0 0,-16 2 2797 0 0</inkml:trace>
  <inkml:trace contextRef="#ctx0" brushRef="#br0" timeOffset="683.61">1091 193 8576 0 0,'1'0'197'0'0,"6"4"-109"0"0,5-2 106 0 0,8 4 133 0 0,-14-1-262 0 0,-2 1-40 0 0,7 10 32 0 0,-2-3 117 0 0,-3 7 124 0 0,-4-6 157 0 0,3 0-47 0 0,3 2 34 0 0,6 7 162 0 0,4 8 187 0 0,-9-8-204 0 0,-3-6-204 0 0,0-1-49 0 0,-3-8-154 0 0,0-1-1 0 0,1 0 1 0 0,0 0 0 0 0,1 0 0 0 0,3 4-180 0 0,32 40 942 0 0,-39-50-909 0 0,0 0-1 0 0,-1 0 1 0 0,1-1-1 0 0,0 1 1 0 0,-1 0-1 0 0,1 0 1 0 0,-1 0 0 0 0,1 0-1 0 0,-1 0 1 0 0,1 0-1 0 0,-1 0 1 0 0,1 0-1 0 0,-1 0 1 0 0,0 0-1 0 0,0 0 1 0 0,0 0-1 0 0,1 1-31 0 0,-1 0 237 0 0,0-2-13 0 0,0 0-1 0 0,0 0-12 0 0,0 0-52 0 0,0 0-28 0 0,0 0-4 0 0,0 0-5 0 0,1-2-22 0 0,12-19 73 0 0,-2 3-90 0 0,-6 8-55 0 0,1 1-1 0 0,-2-1 1 0 0,1 0 0 0 0,2-10-29 0 0,6-14 25 0 0,-11 28-38 0 0,1 1 0 0 0,0 0 1 0 0,0 1-1 0 0,0-1 0 0 0,2-1 13 0 0,13-14-112 0 0,-14 15 66 0 0,2 0 1 0 0,-1 0-1 0 0,0 1 0 0 0,1 0 0 0 0,1-1 46 0 0,-5 4-12 0 0,-1 0 0 0 0,1 0-1 0 0,-1 0 1 0 0,1 0-1 0 0,0 1 1 0 0,-1-1 0 0 0,1 1-1 0 0,0-1 1 0 0,-1 1-1 0 0,1 0 1 0 0,0-1 0 0 0,0 1-1 0 0,0 0 1 0 0,-1 0-1 0 0,1 0 1 0 0,0 0 0 0 0,0 1-1 0 0,-1-1 1 0 0,3 1 12 0 0,-3 0-9 0 0,1 0 0 0 0,0 0 0 0 0,-1 0 0 0 0,1 0 1 0 0,-1 0-1 0 0,1 0 0 0 0,-1 1 0 0 0,1-1 0 0 0,-1 0 0 0 0,0 1 0 0 0,0-1 1 0 0,0 1-1 0 0,0 0 0 0 0,1 0 9 0 0,17 39-170 0 0,-4 3 75 0 0,-5 2 60 0 0,-1 1 47 0 0,4 19 61 0 0,-12-61-112 0 0,1 1 42 0 0,5 13 134 0 0,-3-11-107 0 0,-1-4-45 0 0,0 1-34 0 0,0-1-51 0 0,0 0-58 0 0,0-1-70 0 0,0 0-78 0 0,-3-2 49 0 0,1-1-42 0 0,-1 0-39 0 0,0 0-36 0 0,1 1-245 0 0,-1-1-58 0 0,1 0-46 0 0,0 0-33 0 0,1 1-800 0 0,1 0-56 0 0,2 0-638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3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6896 0 0,'0'0'250'0'0,"0"0"-129"0"0,0 0-34 0 0,1 0-3 0 0,-1 0-87 0 0,1 0-49 0 0,2-2-243 0 0,-2 2 217 0 0,1-1 99 0 0,-1 1 44 0 0,0 0 45 0 0,-1 0 30 0 0,1-1 46 0 0,0 1 49 0 0,-1 0 55 0 0,1 0 58 0 0,0 0 63 0 0,-1 0 68 0 0,1 1 72 0 0,9 2-253 0 0,-7-3-12 0 0,-3 0 16 0 0,0 0 82 0 0,1 2 37 0 0,8 4-17 0 0,-1 0-62 0 0,5 3 73 0 0,-10-7-317 0 0,-1 0 0 0 0,1 1-1 0 0,0-1 1 0 0,-1 1 0 0 0,1 0 0 0 0,-1 0 0 0 0,0 0-1 0 0,0 0 1 0 0,1 1-98 0 0,9 16 446 0 0,-1-3-84 0 0,-5-5-160 0 0,8 20 268 0 0,2-2-74 0 0,1-8-133 0 0,-3-3-68 0 0,2-1 5 0 0,-4-4-80 0 0,-6-8 5 0 0,6-1-51 0 0,-9-4-17 0 0,-1 0 38 0 0,-1-2-13 0 0,2 1-36 0 0,5 1-10 0 0,-5-1-6 0 0,15-1 147 0 0,-16 1-136 0 0,1-1-1 0 0,-1 1 1 0 0,1-1-1 0 0,-1 0 1 0 0,0 0-1 0 0,1 0 1 0 0,-1 0-1 0 0,0 0 1 0 0,0 0-1 0 0,0 0 1 0 0,1-1 0 0 0,-2 1-1 0 0,1-1 1 0 0,0 0-1 0 0,1-1-40 0 0,10-13 228 0 0,-10 11-190 0 0,0 1-1 0 0,-1-1 1 0 0,0 1-1 0 0,0-1 1 0 0,0-2-38 0 0,10-44 173 0 0,-8 34-114 0 0,1-9 3 0 0,-2 14-36 0 0,1 0 1 0 0,-1 0-1 0 0,6-10-26 0 0,-2 7-9 0 0,1-4 28 0 0,0 8-43 0 0,0 3-51 0 0,4 0-74 0 0,-9 7-1 0 0,1-1 46 0 0,8-4-127 0 0,-6 4 79 0 0,-1-1-107 0 0,-2 2 75 0 0,0 0-44 0 0,1 0-85 0 0,-1 0-71 0 0,0-1-79 0 0,1 1-89 0 0,-1 0-96 0 0,0 0-105 0 0,1 0-114 0 0,-1 0-121 0 0,6-1-1002 0 0,6-3-1121 0 0</inkml:trace>
  <inkml:trace contextRef="#ctx0" brushRef="#br0" timeOffset="413.72">890 45 8808 0 0,'0'0'197'0'0,"0"0"-18"0"0,-1 0-43 0 0,-1 0 31 0 0,-7 0 23 0 0,3 0-243 0 0,-2 0 48 0 0,0 0 65 0 0,1 0 57 0 0,-1 0 44 0 0,-2 1 101 0 0,-17 4 584 0 0,16-2-526 0 0,0 2-105 0 0,2 0-95 0 0,3-2-36 0 0,2 0-7 0 0,0-1 0 0 0,0 1 1 0 0,0 0-1 0 0,0 0 1 0 0,-3 3-78 0 0,-2 7 233 0 0,7-10-190 0 0,0-1-1 0 0,0 1 1 0 0,0-1 0 0 0,0 0 0 0 0,0 1 0 0 0,-1-1 0 0 0,-1 1-43 0 0,2-2 34 0 0,0 1-1 0 0,-1 0 1 0 0,1 0 0 0 0,0 0-1 0 0,0 1 1 0 0,0-1 0 0 0,0 1-34 0 0,-7 15 236 0 0,-8 22 192 0 0,16-38-408 0 0,1 0 0 0 0,0-1 0 0 0,-1 1 0 0 0,1 0 0 0 0,0-1 0 0 0,0 1 0 0 0,0 0 0 0 0,0 0 0 0 0,0-1 0 0 0,0 1-20 0 0,4 14 150 0 0,-2-11-119 0 0,1 1 74 0 0,3-1-74 0 0,-3-3-4 0 0,-1 0-9 0 0,0 0 0 0 0,1 1 0 0 0,-1-1 1 0 0,0 0-1 0 0,1-1 0 0 0,0 1 0 0 0,-1 0 0 0 0,1-1 1 0 0,0 0-1 0 0,0 1 0 0 0,0-1 0 0 0,0 0 1 0 0,0-1-1 0 0,0 1 0 0 0,0 0 0 0 0,0-1 1 0 0,0 0-1 0 0,0 1 0 0 0,0-1 0 0 0,0 0 1 0 0,1-1-1 0 0,-1 1 0 0 0,0-1 0 0 0,0 1 1 0 0,2-2-19 0 0,21-9 158 0 0,12-5 21 0 0,-30 12-139 0 0,1-1 1 0 0,-1 1-1 0 0,0-2 1 0 0,-1 1 0 0 0,5-5-41 0 0,22-23 51 0 0,-2 2 35 0 0,-30 29-81 0 0,0 0 0 0 0,0 0 0 0 0,0 0 0 0 0,-1 0 0 0 0,1-1 0 0 0,-1 1 0 0 0,1-2-5 0 0,12-16 40 0 0,4 6-54 0 0,-15 15-49 0 0,2 7 46 0 0,1 3-42 0 0,-2 6 51 0 0,-1-1-2 0 0,-2-14 6 0 0,-1 1 1 0 0,1-1-1 0 0,-1 0 0 0 0,1 1 1 0 0,-1-1-1 0 0,0 0 1 0 0,0 1-1 0 0,0-1 0 0 0,0 0 1 0 0,-1 1-1 0 0,1-1 4 0 0,-1 19-13 0 0,3-11 8 0 0,1 1 0 0 0,0 0 1 0 0,0-1-1 0 0,1 1 1 0 0,1-1 4 0 0,11 32-59 0 0,-15-38-49 0 0,5 1-77 0 0,-3-3-14 0 0,-1-1 32 0 0,-1-1-60 0 0,0 1-13 0 0,0 0-38 0 0,1 1-330 0 0,0-1-100 0 0,-1 1-77 0 0,1-1-52 0 0,3 1-957 0 0,2 0-1020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1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9 188 7744 0 0,'-7'-3'174'0'0,"5"2"29"0"0,4 1 12 0 0,40-4 17 0 0,-23 0-95 0 0,3-2 103 0 0,-11 4-72 0 0,-1-1 42 0 0,1 0 83 0 0,-2 1-132 0 0,-1-2-34 0 0,8-3 47 0 0,15-5 28 0 0,-8 4 121 0 0,19-8-323 0 0,-34 12 49 0 0,1 0 0 0 0,-1 0-1 0 0,0-1 1 0 0,0 0 0 0 0,-1-1 0 0 0,3-2-49 0 0,-3 3 23 0 0,3-4-30 0 0,1 1-6 0 0,-4 2 35 0 0,-2 0 33 0 0,-1 0 46 0 0,-3 4 59 0 0,-1 0-39 0 0,-1-2 21 0 0,-3 0-109 0 0,-2 2-78 0 0,-11-2-235 0 0,13 4 214 0 0,-4-1 43 0 0,0 1-1 0 0,0 1 0 0 0,0-1 1 0 0,0 1-1 0 0,0 0 0 0 0,0 1 0 0 0,0 0 1 0 0,1 0-1 0 0,-1 1 0 0 0,1 0 1 0 0,-5 2 23 0 0,-30 19-100 0 0,1 5 54 0 0,36-25 46 0 0,-9 9 23 0 0,-2 12 72 0 0,11-14-15 0 0,1 0 0 0 0,-4 12-80 0 0,6-14 28 0 0,1 1-1 0 0,0-1 1 0 0,0 1-1 0 0,1 0 0 0 0,0 4-27 0 0,2 12 25 0 0,-2-22-26 0 0,2 0 1 0 0,-1 0 0 0 0,0 0 0 0 0,1 1-1 0 0,-1-1 1 0 0,1-1 0 0 0,0 1 0 0 0,1 0-1 0 0,-1 0 1 0 0,1-1 0 0 0,-1 1 0 0 0,1-1-1 0 0,2 2 1 0 0,-1-1 2 0 0,0 0 0 0 0,0-1-1 0 0,0 0 1 0 0,0 1 0 0 0,1-2-1 0 0,-1 1 1 0 0,1 0 0 0 0,0-1-1 0 0,0 0 1 0 0,4 1-2 0 0,2 0-54 0 0,1-1 37 0 0,11 2 72 0 0,0-3 84 0 0,31-2 292 0 0,-38-1-325 0 0,1 0-36 0 0,2-2-55 0 0,1 0-95 0 0,-1 0-118 0 0,-10 2 47 0 0,1-1-39 0 0,-1 1-41 0 0,1-1-45 0 0,-1 1-46 0 0,1-1-52 0 0,-1 0-52 0 0,0 1-56 0 0,0-1-60 0 0,0 0-62 0 0,5-1-750 0 0,6-2-766 0 0</inkml:trace>
  <inkml:trace contextRef="#ctx0" brushRef="#br0" timeOffset="431.47">732 0 7312 0 0,'0'0'165'0'0,"0"0"-38"0"0,-1 0-46 0 0,0 0-19 0 0,-4 0 4 0 0,4 0 14 0 0,-1 0 63 0 0,-7 0-184 0 0,-1 1 56 0 0,0 1 58 0 0,0 1 62 0 0,0 1 67 0 0,1 1 71 0 0,1 2 74 0 0,1 0 78 0 0,-7 12-7 0 0,-1 1-118 0 0,-1 5-60 0 0,-6 13-28 0 0,4 2-47 0 0,9-12-7 0 0,3-4 42 0 0,3 0 90 0 0,3-17-202 0 0,-1 1 11 0 0,0 0-1 0 0,1 1 0 0 0,0-1 1 0 0,1 0-1 0 0,0 0 1 0 0,1 4-99 0 0,-2-10 27 0 0,1 0 1 0 0,-1 0 0 0 0,1-1 0 0 0,0 1 0 0 0,0 0-1 0 0,0 0 1 0 0,0-1 0 0 0,0 1 0 0 0,0-1-1 0 0,0 1 1 0 0,0-1 0 0 0,1 1 0 0 0,-1-1-28 0 0,12 6 225 0 0,4-5 42 0 0,6-3-125 0 0,-17 0-67 0 0,0-1 0 0 0,0 1 0 0 0,0-1 0 0 0,0 0-1 0 0,-1 0 1 0 0,1-1 0 0 0,2-1-75 0 0,6-5 111 0 0,0-1-68 0 0,1-3-43 0 0,-1 0 0 0 0,0-1 0 0 0,-1 0 0 0 0,0-1 0 0 0,3-7 0 0 0,-10 13 0 0 0,1-1 0 0 0,-1 0 0 0 0,-1-1 0 0 0,0 1 0 0 0,-1-1 0 0 0,0 0 0 0 0,0 0 0 0 0,-1-1 0 0 0,0-5 0 0 0,-2 9 8 0 0,1 0 1 0 0,-1 0 0 0 0,1 1-1 0 0,0-1 1 0 0,1 0 0 0 0,1-1-9 0 0,11-19-7 0 0,-15 26-80 0 0,0 0 33 0 0,0 1 100 0 0,1 3-40 0 0,0-1-1 0 0,0 1 0 0 0,-1-1 1 0 0,1 1-1 0 0,-1-1 0 0 0,0 1 1 0 0,1-1-1 0 0,-1 1 0 0 0,0-1 1 0 0,0 1-1 0 0,0-1 0 0 0,0 1-5 0 0,1 1 2 0 0,4 25-15 0 0,-3-19-10 0 0,0-1 0 0 0,-1 1-1 0 0,0 0 1 0 0,-1 2 23 0 0,0 7-146 0 0,0-1 39 0 0,1 19-5 0 0,-1 0 115 0 0,0 0 89 0 0,1 8 97 0 0,-1 56 342 0 0,0-96-500 0 0,1 66 438 0 0,3-25-89 0 0,-2-32-261 0 0,0 8 137 0 0,4 0 49 0 0,-5-19-335 0 0,0-1 85 0 0,0 1 62 0 0,-1 0-115 0 0,0-1-38 0 0,0 1-31 0 0,0 0-42 0 0,0 1-47 0 0,0 1-55 0 0,0-5-229 0 0,0 1 49 0 0,1-1 45 0 0,-1 1 39 0 0,0-1-17 0 0,0 1 38 0 0,1-1-18 0 0,-1 0-108 0 0,1 0-98 0 0,0 0 124 0 0,-1 0 10 0 0,0 1-69 0 0,1-4-1360 0 0,-1-3-1020 0 0</inkml:trace>
  <inkml:trace contextRef="#ctx0" brushRef="#br0" timeOffset="730.16">1112 8 7824 0 0,'0'0'195'0'0,"-1"0"-82"0"0,1 1-61 0 0,-2 2-14 0 0,1-1 8 0 0,-2 8-108 0 0,2 0 61 0 0,1 1 59 0 0,1-1 54 0 0,0 1 50 0 0,1 0 46 0 0,1 0 42 0 0,-1-1 37 0 0,1 4 121 0 0,0-1 46 0 0,5 14 213 0 0,1 0-113 0 0,-1-4-153 0 0,-1-5 1 0 0,1-1-62 0 0,-2-5-29 0 0,1-1 0 0 0,0 1 0 0 0,6 6-311 0 0,4 2 438 0 0,-6-9-133 0 0,1 0 48 0 0,-5-5-65 0 0,0-1-33 0 0,8 1 163 0 0,-3-3-171 0 0,-1-2-47 0 0,12-4 97 0 0,-17 1-231 0 0,-1 0-1 0 0,1 0 1 0 0,-1-1 0 0 0,0 1-1 0 0,0-1 1 0 0,0 0 0 0 0,2-2-66 0 0,6-6 198 0 0,0-1 61 0 0,3-6-17 0 0,5-12-43 0 0,0 2-48 0 0,-17 23-123 0 0,0 1 0 0 0,-1-1 0 0 0,0-1-1 0 0,0 1 1 0 0,0 0 0 0 0,-1-1 0 0 0,0 1 0 0 0,0-1-1 0 0,0 0 1 0 0,0-5-28 0 0,-1 7 12 0 0,-1-1-1 0 0,0 1 1 0 0,0 0-1 0 0,0-1 1 0 0,0 1-1 0 0,-1 0 1 0 0,0-1-1 0 0,0 1 1 0 0,-1-4-12 0 0,1 5-3 0 0,-10-30 96 0 0,5 19-95 0 0,2 5-58 0 0,-1-1-73 0 0,0 0-122 0 0,2 5 77 0 0,0 0-39 0 0,-1 1-42 0 0,1-1-44 0 0,-1 1-49 0 0,0 0-51 0 0,3 3 136 0 0,1 1 6 0 0,0 0-46 0 0,0 0-114 0 0,0 0-132 0 0,0 0-119 0 0,0 0 105 0 0,0 0-45 0 0,0 0-708 0 0,0 0-549 0 0,0 0-1047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19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12 6624 0 0,'0'0'192'0'0,"1"-1"-7"0"0,2-4 390 0 0,0 2-69 0 0,0 1-65 0 0,0 1-60 0 0,-1 1-56 0 0,1 1-51 0 0,-1 1-46 0 0,0 0-43 0 0,2 3 36 0 0,-2 0-77 0 0,1 1-46 0 0,0 1-38 0 0,-2-5-39 0 0,7 22 170 0 0,-2 2 38 0 0,-2 3 543 0 0,0 20-772 0 0,-1-18 280 0 0,0-1-52 0 0,5 40 853 0 0,-3 1-1081 0 0,-1-1 509 0 0,4-1-79 0 0,-2-20 12 0 0,-2 13-442 0 0,-2 49 508 0 0,-2-110-348 0 0,0-1 31 0 0,0 0 8 0 0,0 0-98 0 0,0 0-90 0 0,0 0-75 0 0,0 0-131 0 0,0 0-229 0 0,0 0-29 0 0</inkml:trace>
  <inkml:trace contextRef="#ctx0" brushRef="#br0" timeOffset="546.07">1 304 8208 0 0,'0'0'234'0'0,"0"0"6"0"0,0 0-176 0 0,1-1-37 0 0,15-7 20 0 0,2 0 49 0 0,41-10 305 0 0,-37 11-279 0 0,-1 1-57 0 0,25-10 125 0 0,6-2-17 0 0,1 1-40 0 0,54-14 40 0 0,-54 15-192 0 0,-25 7-31 0 0,15-2 50 0 0,-17 6-43 0 0,14 2-88 0 0,-40 3 42 0 0,0 0 8 0 0,3 15 58 0 0,-3-12 26 0 0,1-1 1 0 0,-1 1-1 0 0,0-1 0 0 0,1 0 0 0 0,-1 1 0 0 0,0-1 1 0 0,-1 2-4 0 0,-6 66-47 0 0,4-36 87 0 0,2-23 61 0 0,1 0 0 0 0,1-1 0 0 0,1 8-101 0 0,0 5 110 0 0,1 11 326 0 0,7 32-436 0 0,3-1 384 0 0,-10-51-282 0 0,1 5 18 0 0,1 0 44 0 0,0 1 43 0 0,-1 0 32 0 0,3 21 316 0 0,-6-36-367 0 0,0 1-78 0 0,0 0-46 0 0,1 4-23 0 0,0 0 48 0 0,-1-3 61 0 0,0-2 61 0 0,0 1 101 0 0,0-2 40 0 0,-1 1 98 0 0,0 0 109 0 0,1-1 122 0 0,-2-9-510 0 0,1 1-77 0 0,0-10 41 0 0,6-26-19 0 0,6-28-29 0 0,-8 51-85 0 0,0 0 0 0 0,1 1 0 0 0,1-1 1 0 0,7-13-3 0 0,-11 26-1 0 0,1 0 1 0 0,-1 1-1 0 0,1-1 1 0 0,-1 1 0 0 0,1 0-1 0 0,1-1 1 0 0,-1 1 0 0 0,3-2-8 0 0,-1 2-83 0 0,5 6 36 0 0,-2 4 22 0 0,-4-4-19 0 0,-2 0 40 0 0,1 0 0 0 0,-1 0 0 0 0,0 1 0 0 0,0-1 0 0 0,0 1 0 0 0,0 0 0 0 0,0 0 0 0 0,-1-1-1 0 0,0 1 1 0 0,1 1 12 0 0,5 43-25 0 0,-2-13 29 0 0,-3-18-50 0 0,0 12 86 0 0,-1 3 5 0 0,2-12-94 0 0,0-8-40 0 0,1 0-59 0 0,2-1-71 0 0,1-2-85 0 0,-6-7 275 0 0,0 0-110 0 0,1-1-112 0 0,-1 1-119 0 0,-1-1 84 0 0,1 0-46 0 0,0 0-48 0 0,-1 0-49 0 0,1 0-48 0 0,0 0-51 0 0,-1 0-51 0 0,1 0-51 0 0,2 1-1151 0 0,1 0-1006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18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24 7688 0 0,'0'0'166'0'0,"0"0"-1"0"0,0 0-70 0 0,0 1-45 0 0,0 4-3 0 0,0-3 0 0 0,0 1 71 0 0,-1 0-41 0 0,3 10-50 0 0,-1-7 4 0 0,0 1 55 0 0,-1 3 124 0 0,-1 0 67 0 0,1 14 432 0 0,1-16-510 0 0,1 0-46 0 0,1 7 307 0 0,-2 1-59 0 0,3 15 305 0 0,3-11-320 0 0,-1-2-35 0 0,-5-4-48 0 0,1-6-132 0 0,6 2-8 0 0,-1 0 1 0 0,-5-3 10 0 0,1-1-6 0 0,-1 4 27 0 0,-6-2-102 0 0,3-8-167 0 0,1 0-76 0 0,0 0-123 0 0,0 0-293 0 0,0 0-511 0 0,0 0-39 0 0</inkml:trace>
  <inkml:trace contextRef="#ctx0" brushRef="#br0" timeOffset="244.12">236 42 5344 0 0,'0'0'5'0'0,"-1"0"1"0"0,1 0-1 0 0,0 0 1 0 0,0 0-1 0 0,0 0 1 0 0,-1 0-1 0 0,1-1 1 0 0,0 1 0 0 0,0 0-1 0 0,-1 0 1 0 0,1 0-1 0 0,0 0 1 0 0,0 0-1 0 0,-1 0 1 0 0,1 0-1 0 0,0 0 1 0 0,0 1-1 0 0,-1-1 1 0 0,1 0-1 0 0,0 0 1 0 0,0 0-1 0 0,-1 0 1 0 0,1 0-1 0 0,0 0 1 0 0,0 0-1 0 0,0 1 1 0 0,-1-1-1 0 0,1 0 1 0 0,0 0-1 0 0,0 0 1 0 0,0 0-1 0 0,0 1 1 0 0,-1-1-1 0 0,1 0 1 0 0,0 0 0 0 0,0 0-1 0 0,0 1 1 0 0,0-1-1 0 0,0 0 1 0 0,0 0-1 0 0,0 1 1 0 0,-1-1-1 0 0,1 0-5 0 0,8 11 148 0 0,-2-4-97 0 0,-1-1 349 0 0,4 2 284 0 0,0 2 120 0 0,-4-3-298 0 0,0-1-130 0 0,-1 2-61 0 0,-1-1-42 0 0,1-1 0 0 0,0 0 0 0 0,1 0 0 0 0,0 1-273 0 0,11 14 704 0 0,12 13 159 0 0,-3-3-123 0 0,-11-9-180 0 0,-10-16-409 0 0,0-1-39 0 0,0-1-16 0 0,3 1 2 0 0,4 4 47 0 0,-4-1 29 0 0,13 13 307 0 0,-12-14-333 0 0,-4-3-105 0 0,-2-3 53 0 0,-3-1-101 0 0,0 1 86 0 0,0 0 66 0 0,0 0 48 0 0,-1-1 268 0 0,4-4-24 0 0,3-6-182 0 0,-1 0-68 0 0,0-4-28 0 0,-1-6 8 0 0,1 7-85 0 0,1 3-56 0 0,-4 8-28 0 0,0 1 0 0 0,0-1 0 0 0,0 0 0 0 0,-1 1 0 0 0,1-1 0 0 0,-1 0 0 0 0,1 1 0 0 0,-1-1 0 0 0,1 0 0 0 0,-1 0 0 0 0,0 1 0 0 0,0-1 0 0 0,0 0 0 0 0,0 0 0 0 0,0-1-1 0 0,0-22 0 0 0,1 18 12 0 0,0 0 0 0 0,1-1 0 0 0,0 1 0 0 0,0 0 0 0 0,1 0-1 0 0,2-6-10 0 0,7-14-5 0 0,-7 13-57 0 0,1 0-59 0 0,1 1-74 0 0,1 0-87 0 0,-4 8 186 0 0,-2-1-72 0 0,1 1-68 0 0,1-1-61 0 0,0 1-53 0 0,1 1-47 0 0,-1 2 243 0 0,-2 1 30 0 0,0 0-38 0 0,0 0-43 0 0,0 0-50 0 0,0 0-55 0 0,1 0-61 0 0,-1 0-186 0 0,1-1-115 0 0,0 1-125 0 0,-2 0 348 0 0,1 1-36 0 0,3-2-1185 0 0,2-1-933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18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614 91 6880 0 0,'0'0'157'0'0,"0"0"23"0"0,0 0-20 0 0,0 0-69 0 0,0-1-51 0 0,-1-3-15 0 0,1 2 10 0 0,-1-1-9 0 0,1 3-12 0 0,-9-12-22 0 0,7 10 28 0 0,2 0 37 0 0,-1 0 83 0 0,1 0 43 0 0,-1-2 287 0 0,-2 1-236 0 0,2 2-213 0 0,-1-1 101 0 0,-1-1 49 0 0,-5-2 520 0 0,4 3-441 0 0,-1 1-94 0 0,2 0-132 0 0,1 1-43 0 0,-6-2 138 0 0,-9-6 100 0 0,7 3-13 0 0,5 3-51 0 0,0 0 47 0 0,-16-4 463 0 0,8 1-307 0 0,0 2-61 0 0,-1 0-65 0 0,0 2-69 0 0,2 1 25 0 0,-1 0-39 0 0,-8-1 36 0 0,13 1-122 0 0,1 0 0 0 0,-1 1 0 0 0,0 0 0 0 0,1 0 0 0 0,-2 1-63 0 0,-18 4 116 0 0,-2 1-48 0 0,21-5-63 0 0,0 1 1 0 0,1 0-1 0 0,-1 0 0 0 0,-4 4-5 0 0,-18 7 63 0 0,-3 4 20 0 0,12-3 1 0 0,-3 3-68 0 0,-3 4-22 0 0,11-4-48 0 0,-6 9-17 0 0,6-8 27 0 0,5-4 51 0 0,3-2-7 0 0,1 0 0 0 0,0 0 0 0 0,1 1 0 0 0,0 0 0 0 0,2 1 0 0 0,-1-1 0 0 0,2 1 0 0 0,0 0 0 0 0,0 0 0 0 0,1 2 0 0 0,1-5-1 0 0,1 1 1 0 0,0 0 0 0 0,0-1 0 0 0,1 1 0 0 0,1 0 0 0 0,0-1 0 0 0,0 1 0 0 0,2-1 0 0 0,1 5 0 0 0,-1-7 13 0 0,0-1 1 0 0,1 1-1 0 0,0-1 1 0 0,3 5-14 0 0,27 31 30 0 0,-27-35 6 0 0,1-1 0 0 0,1 0 0 0 0,-1-1 0 0 0,1 0 1 0 0,9 6-37 0 0,26 12 103 0 0,-27-17-90 0 0,-1-1 0 0 0,1-1-1 0 0,1-1-12 0 0,-6-2 15 0 0,1 0 0 0 0,-1-1-1 0 0,1-1 1 0 0,8 0-15 0 0,-10-1 47 0 0,0-1 0 0 0,1-1 0 0 0,3 0-47 0 0,-9 0-156 0 0,-1 0 67 0 0,0 0 57 0 0,1 0 47 0 0,5-1 117 0 0,15-3 334 0 0,-19 2-386 0 0,1 1-75 0 0,-5 1-49 0 0,1-1-42 0 0,0 1-48 0 0,0-1-52 0 0,0 0-78 0 0,0 0-75 0 0,0 0-81 0 0,0 0-87 0 0,0-1-95 0 0,0 1-102 0 0,0-1-108 0 0,1 0-115 0 0,-2 0-730 0 0,4-1-935 0 0</inkml:trace>
  <inkml:trace contextRef="#ctx0" brushRef="#br0" timeOffset="215.07">384 434 6120 0 0,'0'0'176'0'0,"2"-1"-4"0"0,6-4-2 0 0,0 0 0 0 0,0 0 0 0 0,0 0 0 0 0,1 2 0 0 0,-1-1 1 0 0,1 1-1 0 0,2-1-170 0 0,5-2 237 0 0,2 0-6 0 0,0-1-50 0 0,43-16 279 0 0,-49 19-364 0 0,-4 2 9 0 0,-2 2-49 0 0,5 4-37 0 0,-8-2-2 0 0,-1-2-15 0 0,-1 1 1 0 0,0-1-1 0 0,0 0 0 0 0,0 1 1 0 0,0-1-1 0 0,0 1 0 0 0,0-1 1 0 0,0 1-1 0 0,0-1 0 0 0,0 1 1 0 0,-1 0-1 0 0,1-1 0 0 0,0 1 1 0 0,0 0-1 0 0,0 0 0 0 0,-1 0 1 0 0,1 0-1 0 0,0 0 0 0 0,-1 0 1 0 0,1-1-1 0 0,-1 1 0 0 0,1 1 1 0 0,-1-1-1 0 0,0 0 0 0 0,1 0 1 0 0,-1 1-3 0 0,2 3 6 0 0,4 6 41 0 0,-5-11-34 0 0,0 1 1 0 0,0 0-1 0 0,-1 0 1 0 0,1 0-1 0 0,-1 0 1 0 0,1 0-1 0 0,-1 0 1 0 0,1 0-1 0 0,-1 0 1 0 0,0 0-1 0 0,1 0 1 0 0,-1 0-1 0 0,0 0 1 0 0,0 0-1 0 0,0 0 1 0 0,0 0-1 0 0,0 0 0 0 0,0 0 1 0 0,0 0-1 0 0,0 0 1 0 0,0 0-1 0 0,0 0 1 0 0,-1 0-1 0 0,1 0 1 0 0,0 1-14 0 0,-1-1 21 0 0,1 0 1 0 0,0 0 0 0 0,-1 0-1 0 0,1 1 1 0 0,0-1-1 0 0,0 0 1 0 0,0 0 0 0 0,0 1-1 0 0,0-1 1 0 0,0 0 0 0 0,0 0-1 0 0,1 1-21 0 0,-1 1 40 0 0,1-1-1 0 0,0 0 0 0 0,0 0 0 0 0,0 0 1 0 0,1 0-1 0 0,-1 0 0 0 0,0 0 1 0 0,2 1-40 0 0,-1-1 41 0 0,-1 0 0 0 0,1 0 0 0 0,-1 0 0 0 0,1 0 0 0 0,-1 0 0 0 0,0 0 0 0 0,0 0 1 0 0,0 1-1 0 0,0 0-41 0 0,1 11 239 0 0,-1-2-34 0 0,2 14 151 0 0,-2-23-306 0 0,0 0 1 0 0,-1 1 0 0 0,1-1-1 0 0,-1 0 1 0 0,0 0 0 0 0,0 0-1 0 0,0 0 1 0 0,0 2-51 0 0,-4 12 217 0 0,1 0-90 0 0,3-16-118 0 0,0 1-1 0 0,0-1 1 0 0,0 1 0 0 0,0 0-1 0 0,0-1 1 0 0,1 1-1 0 0,-1-1 1 0 0,0 1 0 0 0,1-1-1 0 0,-1 0 1 0 0,1 1 0 0 0,0-1-1 0 0,-1 1 1 0 0,1-1 0 0 0,0 0-1 0 0,0 1-8 0 0,0-1 7 0 0,0 0-1 0 0,-1 0 1 0 0,1-1 0 0 0,0 1-1 0 0,-1 0 1 0 0,1 0 0 0 0,-1 0-1 0 0,0 0 1 0 0,1 0-1 0 0,-1 0 1 0 0,0 0 0 0 0,0 0-1 0 0,1 0 1 0 0,-1 0 0 0 0,0 0-1 0 0,0 0 1 0 0,0 0-1 0 0,0 1 1 0 0,-1-1 0 0 0,1 0-1 0 0,0 0 1 0 0,0 0 0 0 0,-1 0-7 0 0,2 7 100 0 0,7 8-12 0 0,-8-16-84 0 0,4 4 46 0 0,5 3 172 0 0,-6-5-192 0 0,-2-1-48 0 0,0-1 6 0 0,-1 1 200 0 0,0-1-143 0 0,0 1-37 0 0,-1 0-39 0 0,0 0-45 0 0,0 0-46 0 0,0 0-51 0 0,0 0-54 0 0,0 1-57 0 0,0-2-60 0 0,0 1-64 0 0,0 0-67 0 0,1 0-71 0 0,-1-1-74 0 0,1 0-77 0 0,-2 1-810 0 0,0-1-856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5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8 10912 0 0,'0'1'210'0'0,"0"-1"-87"0"0,-1 0-56 0 0,-4-1 0 0 0,3 0-4 0 0,0 1-63 0 0,0-1 39 0 0,0 0 52 0 0,-5-2 267 0 0,3 2-231 0 0,0 1-64 0 0,1 0-71 0 0,-6 0 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9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13448 0 0,'0'0'298'0'0,"0"0"46"0"0,0 0 24 0 0,0 0-151 0 0,0 0-103 0 0,0 0 59 0 0,0 0-71 0 0,0 0 98 0 0,0 0 178 0 0,0 2 20 0 0,1-1-320 0 0,-1 0-36 0 0,2 1 15 0 0,-2 0 31 0 0,1 0 58 0 0,-1 0 97 0 0,0-2-370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8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0 366 9728 0 0,'0'0'222'0'0,"2"0"30"0"0,8 3-29 0 0,1-1-65 0 0,2-2-33 0 0,21-2 111 0 0,-22 1-117 0 0,-2 0 19 0 0,0 1 46 0 0,0-1 56 0 0,-1 1 67 0 0,-6 0-264 0 0,-1 0 0 0 0,1-1 1 0 0,-1 1-1 0 0,1-1 0 0 0,-1 1 1 0 0,0-1-1 0 0,1 0 1 0 0,-1 0-1 0 0,0 0 0 0 0,1 0 1 0 0,-1 0-1 0 0,0 0 0 0 0,0-1 1 0 0,0 1-1 0 0,2-2-43 0 0,-1-1 98 0 0,1 1 0 0 0,-1 0 0 0 0,0-1 0 0 0,-1 0 0 0 0,2-1-98 0 0,5-12 344 0 0,-1 0 40 0 0,-1 0 45 0 0,-2 2 54 0 0,-4 9-327 0 0,-1-4 104 0 0,-1 6-122 0 0,1-1 60 0 0,0 5-6 0 0,0-2-38 0 0,-1-3-101 0 0,-1-7-92 0 0,2 12 41 0 0,0 0 1 0 0,-4-7-136 0 0,-4 1 97 0 0,8 6 36 0 0,0-1 1 0 0,-1 1-1 0 0,1 0 0 0 0,-1-1 0 0 0,1 1 0 0 0,-1 0 0 0 0,1 0 0 0 0,-1 0 0 0 0,1 0 0 0 0,-1-1 1 0 0,1 1-1 0 0,-1 0 0 0 0,1 0 0 0 0,-1 0 0 0 0,0 0 0 0 0,1 0 0 0 0,-1 0 0 0 0,1 0 0 0 0,-1 0 1 0 0,1 1-1 0 0,-1-1 0 0 0,1 0 0 0 0,-1 0 0 0 0,1 0 0 0 0,-1 1 0 0 0,1-1 0 0 0,-1 0 1 0 0,1 1-1 0 0,-6 6-1 0 0,5-6 4 0 0,1-1-1 0 0,-1 1 1 0 0,1 0 0 0 0,-1 0-1 0 0,0 0 1 0 0,1 0-1 0 0,-1-1 1 0 0,0 1-1 0 0,0 0 1 0 0,0-1 0 0 0,1 1-1 0 0,-1-1 1 0 0,0 1-1 0 0,0-1 1 0 0,0 1-1 0 0,0-1 1 0 0,0 0 0 0 0,0 1-1 0 0,0-1 1 0 0,0 0-1 0 0,0 0 1 0 0,0 0-1 0 0,0 1 1 0 0,0-1 0 0 0,-1-1-3 0 0,1 1 0 0 0,0 1 0 0 0,0-1 0 0 0,0 0 0 0 0,0 0 0 0 0,0 0 0 0 0,0 0 0 0 0,0 1 0 0 0,0-1 0 0 0,0 0 0 0 0,0 1 0 0 0,0-1 0 0 0,0 1 0 0 0,0-1 0 0 0,0 1 0 0 0,0 0 0 0 0,1-1 0 0 0,-1 1 0 0 0,0 0 0 0 0,0 0 0 0 0,-10 18 0 0 0,10-17 0 0 0,0 0 0 0 0,0 1 0 0 0,0-1 0 0 0,-1 0 0 0 0,1 0 0 0 0,-1 0 0 0 0,1 0 0 0 0,-1 0 0 0 0,0 0 0 0 0,-1 1 0 0 0,1-2-5 0 0,0 0 0 0 0,0 1 1 0 0,0-1-1 0 0,1 1 0 0 0,-1-1 1 0 0,1 1-1 0 0,-1 0 0 0 0,1 0 1 0 0,-1-1-1 0 0,1 1 0 0 0,0 0 1 0 0,0 0-1 0 0,0 0 0 0 0,0 0 1 0 0,0 1-1 0 0,0-1 5 0 0,-10 31-45 0 0,9-21 41 0 0,0 1-1 0 0,0 0 1 0 0,1 0 4 0 0,0 12 2 0 0,2-1 1 0 0,2 13-3 0 0,0-23 0 0 0,7-2 0 0 0,5-4 0 0 0,9 5 35 0 0,-18-12-11 0 0,0 0 1 0 0,1 0 86 0 0,0 0-37 0 0,-1 0-35 0 0,0 0-37 0 0,0-1-35 0 0,0 0-36 0 0,0 0-34 0 0,0-1-36 0 0,-1 0-33 0 0,1 0-35 0 0,0 0-33 0 0,-1-1-33 0 0,7-2-372 0 0,0-1-130 0 0,5-3-183 0 0</inkml:trace>
  <inkml:trace contextRef="#ctx0" brushRef="#br0" timeOffset="431.91">546 100 5848 0 0,'0'0'142'0'0,"0"-1"-41"0"0,0-1 2 0 0,0-7-81 0 0,0 5-178 0 0,0 0 95 0 0,0 1 86 0 0,0-1 77 0 0,-1 0 106 0 0,1-1 80 0 0,-1 0 138 0 0,0-2 320 0 0,-3-4 542 0 0,2 7-911 0 0,0 1-53 0 0,0 1-106 0 0,0-1-60 0 0,-1 1-67 0 0,1 0-77 0 0,0 2 362 0 0,2 0-35 0 0,0 0-190 0 0,0 0-32 0 0,0-1 35 0 0,-1 1-75 0 0,-4-2-12 0 0,3 2 6 0 0,-8-5 235 0 0,0 0-46 0 0,-2-2 48 0 0,10 6-264 0 0,0 0 0 0 0,-1 0 0 0 0,1 1 0 0 0,0-1 0 0 0,0 1 0 0 0,0-1 0 0 0,-1 1 0 0 0,1 0 0 0 0,-1 0-46 0 0,-1 0 74 0 0,0 0 0 0 0,0 1-1 0 0,0-1 1 0 0,0 1 0 0 0,-4 1-74 0 0,-16 10 274 0 0,2 4-93 0 0,2 2-91 0 0,11-4-34 0 0,-1 8-49 0 0,4-8-6 0 0,5-11-1 0 0,0 0 0 0 0,0 0 0 0 0,0 0 0 0 0,0 0 0 0 0,1 0 0 0 0,-1 0 0 0 0,1 0 0 0 0,0 0 0 0 0,0 0 0 0 0,0 1 0 0 0,0-1 0 0 0,1 1 0 0 0,9 36 0 0 0,-8-34 0 0 0,-1-2-6 0 0,1-1 1 0 0,-1 0-1 0 0,1 0 1 0 0,0 1-1 0 0,0-1 1 0 0,0 0 0 0 0,0 0-1 0 0,0-1 1 0 0,1 1-1 0 0,-1 0 1 0 0,1-1 0 0 0,-1 1-1 0 0,1-1 1 0 0,2 1 5 0 0,5 3-5 0 0,1 0 1 0 0,0 0-1 0 0,9 2 5 0 0,-9-3 1 0 0,0 0-1 0 0,-1 0 1 0 0,5 4-1 0 0,10 9 16 0 0,0 1 95 0 0,-2 2 82 0 0,-1 2 72 0 0,-1 1 60 0 0,-2 1 48 0 0,-12-13-91 0 0,0 0 1 0 0,0 1-1 0 0,1 5-282 0 0,-5-12 105 0 0,0 1-1 0 0,-1 0 1 0 0,2 7-105 0 0,-3 4 254 0 0,-3-9-74 0 0,-2 0 45 0 0,-10 14 324 0 0,3-11-227 0 0,-7-2-14 0 0,7-8-206 0 0,-2-1-44 0 0,8-1-47 0 0,-6 0-43 0 0,6 0-30 0 0,0 0-42 0 0,-1-1-113 0 0,0-1-109 0 0,2 1 58 0 0,1 0-55 0 0,-1-1-61 0 0,1 0-64 0 0,-1-1-69 0 0,1 0-76 0 0,-1-1-78 0 0,1 0-85 0 0,2 3 379 0 0,0 0-42 0 0,0-1-523 0 0,-1-1-331 0 0,-1-1-797 0 0,3 4 2063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7:40:27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42 7632 0 0,'-3'27'166'0'0,"3"-22"29"0"0,-1-5 29 0 0,-2-1-70 0 0,-1 1-55 0 0,-6 1 187 0 0,8-2-263 0 0,0 1 68 0 0,0-1 83 0 0,-1-1 168 0 0,0 0 53 0 0,0 1-182 0 0,1 1-96 0 0,-1-1-78 0 0,-2 0 288 0 0,0 0-69 0 0,0-1-58 0 0,0 0-48 0 0,-4-1 38 0 0,8 3-169 0 0,0-1 0 0 0,-1 1 1 0 0,1 0-1 0 0,0 0 0 0 0,-1-1 0 0 0,1 1 0 0 0,-1 0 0 0 0,1 0 1 0 0,0 0-1 0 0,-1 0 0 0 0,1 1 0 0 0,0-1 0 0 0,-1 0-21 0 0,-5 4 168 0 0,1 1 43 0 0,0 0-36 0 0,-4 8 80 0 0,2 2-102 0 0,2 1-77 0 0,3-5-55 0 0,0 1-1 0 0,-1 12-20 0 0,1-4 49 0 0,-1 30-47 0 0,-1 8 49 0 0,4-43-32 0 0,1-1-1 0 0,0 1 1 0 0,1 0-1 0 0,1 0 1 0 0,1 3-19 0 0,1 15 59 0 0,1 0 55 0 0,1-9 83 0 0,2-1 0 0 0,2 5-197 0 0,-1-2 87 0 0,-2-9-71 0 0,-2-7 4 0 0,0 0 1 0 0,0 0-1 0 0,1 0 1 0 0,1-1-1 0 0,0 0 1 0 0,0 0 0 0 0,7 5-21 0 0,-10-9 22 0 0,1-1 0 0 0,0 0 1 0 0,1 0-1 0 0,-1 0 0 0 0,1-1 1 0 0,0 0-1 0 0,1 1-22 0 0,2 0 21 0 0,0 0-1 0 0,0-1 1 0 0,0 0-1 0 0,5 0-20 0 0,-12-3 9 0 0,1 1 0 0 0,0-1 1 0 0,0 0-1 0 0,-1-1 0 0 0,1 1 0 0 0,0 0 0 0 0,0-1 0 0 0,-1 0 0 0 0,1 1 0 0 0,-1-1 0 0 0,1 0 0 0 0,0 0 0 0 0,-1-1 1 0 0,0 1-1 0 0,1 0 0 0 0,-1-1 0 0 0,0 1 0 0 0,0-1-9 0 0,19-16 22 0 0,-3-1-83 0 0,-14 15 32 0 0,-1 0-47 0 0,1 0 35 0 0,8-9 1 0 0,-8 8-15 0 0,1-1-80 0 0,-2 3 27 0 0,-1 0-35 0 0,1 0-62 0 0,-1 0-54 0 0,1-1-61 0 0,0 1-68 0 0,-1-1-74 0 0,1 1-82 0 0,0-1-87 0 0,-1 1-94 0 0,5-6-923 0 0,3-5-938 0 0</inkml:trace>
  <inkml:trace contextRef="#ctx0" brushRef="#br0" timeOffset="282.77">589 11 7368 0 0,'0'0'165'0'0,"0"0"22"0"0,0 0 10 0 0,0 0 38 0 0,0 0 74 0 0,0 0 38 0 0,0 0 5 0 0,0 0-18 0 0,0 0-72 0 0,1 1-34 0 0,12 8 129 0 0,-3 2-68 0 0,0 2-55 0 0,-2 2-41 0 0,1 4 120 0 0,-1 1 0 0 0,1 5-313 0 0,-2-4 278 0 0,4 11 65 0 0,-3 0-34 0 0,14 37 326 0 0,-6-18-199 0 0,-3 2-55 0 0,-6-23-94 0 0,2 1 0 0 0,1-1 0 0 0,5 11-287 0 0,-1-2 223 0 0,-9-20-102 0 0,-2 1 1 0 0,1 2-122 0 0,-3 23 204 0 0,-2-29-96 0 0,1-14-31 0 0,0-2-71 0 0,0 0-107 0 0,0 0-136 0 0,0 0-13 0 0,0 0-39 0 0,0-1-788 0 0,0-6-60 0 0</inkml:trace>
  <inkml:trace contextRef="#ctx0" brushRef="#br0" timeOffset="751.19">1014 42 7800 0 0,'-1'11'103'0'0,"-2"-6"65"0"0,3-5-146 0 0,-1 0 0 0 0,1 1 0 0 0,-1-1 0 0 0,1 0 0 0 0,-1 0 1 0 0,1 1-1 0 0,-1-1 0 0 0,1 0 0 0 0,-1 0 0 0 0,1 0 0 0 0,-1 0 0 0 0,0 0 0 0 0,1 0 0 0 0,-1 0 0 0 0,1 0 0 0 0,-1 0 1 0 0,0 0-23 0 0,-6 0 121 0 0,-1 1-73 0 0,4 1-19 0 0,1 1 49 0 0,-6 11 307 0 0,5-8-193 0 0,2-3-100 0 0,-14 18 469 0 0,5 2-83 0 0,2 2-69 0 0,2 0-56 0 0,5-15-226 0 0,0-4-25 0 0,1 0 0 0 0,1 1 0 0 0,-1-1 0 0 0,1 0 1 0 0,0 3-103 0 0,1 19 296 0 0,0-13-172 0 0,0-3-33 0 0,2 31 263 0 0,1-25-145 0 0,0 0 0 0 0,2 2-209 0 0,5 17 295 0 0,-9-33-255 0 0,-1 0-5 0 0,1-1-1 0 0,0 1 1 0 0,0-1-1 0 0,0 0 1 0 0,0 1 0 0 0,1 0-35 0 0,9 13 151 0 0,3 8 133 0 0,-6-16-93 0 0,2 2 42 0 0,-6-9-39 0 0,-1-4-75 0 0,4-7-3 0 0,-1 0-26 0 0,-1 4 25 0 0,9-10 83 0 0,-4-5-71 0 0,5-24 23 0 0,-7-1-50 0 0,-7 30-75 0 0,-1 1-1 0 0,0 0 0 0 0,-1-1 1 0 0,-1 1-1 0 0,0-1 1 0 0,-2-3-25 0 0,-13-91 0 0 0,16 106-30 0 0,1-5 88 0 0,0 6-62 0 0,0 0-47 0 0,-1 2-69 0 0,1 1-91 0 0,8 39 135 0 0,2 9 0 0 0,7 17-2 0 0,-13-43 44 0 0,1 0 0 0 0,2 2 34 0 0,-5-18 0 0 0,-1 1 0 0 0,0 0 0 0 0,-1 0 0 0 0,1 2 0 0 0,-2-3 0 0 0,2 0 0 0 0,-1 0 0 0 0,1 0 0 0 0,0 1 0 0 0,-1-6 5 0 0,-1-1 0 0 0,1 1 0 0 0,-1 0 0 0 0,1 0 0 0 0,0-1 0 0 0,0 1 0 0 0,0 0 0 0 0,0-1 1 0 0,0 1-1 0 0,0-1 0 0 0,1 1-5 0 0,2 3-7 0 0,3 5-49 0 0,-6-9-19 0 0,0 1-17 0 0,4 4 20 0 0,-4-5 4 0 0,1 0-58 0 0,0 1-109 0 0,-1-2 71 0 0,0 1-35 0 0,0-1-39 0 0,0 0-43 0 0,1 0-46 0 0,-1 0-51 0 0,-1 0 48 0 0,0 0-45 0 0,1 0-40 0 0,-1 0-35 0 0,0 0-130 0 0,0 0-35 0 0,0 0-1350 0 0</inkml:trace>
  <inkml:trace contextRef="#ctx0" brushRef="#br0" timeOffset="1198.31">1570 71 6072 0 0,'0'0'133'0'0,"0"0"23"0"0,0 0-15 0 0,-1-1-60 0 0,0 1-45 0 0,-4-1 19 0 0,0 5-19 0 0,5-3-36 0 0,0-1 0 0 0,0 0 0 0 0,0 0-1 0 0,0 0 1 0 0,0 0 0 0 0,-1 1 0 0 0,1-1 0 0 0,0 0 0 0 0,0 0 0 0 0,0 0 0 0 0,0 0 0 0 0,0 1 0 0 0,0-1-1 0 0,-1 0 1 0 0,1 0 0 0 0,0 0 0 0 0,0 0 0 0 0,0 0 0 0 0,0 0 0 0 0,-1 0 0 0 0,1 1 0 0 0,0-1-1 0 0,0 0 1 0 0,0 0 0 0 0,-1 0 0 0 0,1 0 0 0 0,0 0 0 0 0,0 0 0 0 0,0 0 0 0 0,-1 0 0 0 0,1 0 0 0 0,0 0-1 0 0,0 0 1 0 0,0 0 0 0 0,0 0 0 0 0,-1 0 0 0 0,1 0 0 0 0,0 0 0 0 0,0-1 0 0 0,0 1 0 0 0,-1 0-1 0 0,1 0 1 0 0,0 0 0 0 0,0 0 0 0 0,0 0 0 0 0,0 0 0 0 0,-1 0 0 0 0,1-1 0 0 0,0 1 0 0 0,0 0 0 0 0,0 0-1 0 0,0 0 1 0 0,0 0 0 0 0,0 0 0 0 0,0-1 0 0 0,-1 1 0 0 0,1 0 0 0 0,0 0 0 0 0,-4-5 43 0 0,0-1 76 0 0,1 0 58 0 0,0 0 38 0 0,-9-15 550 0 0,7 15-568 0 0,-2 2-69 0 0,3 1-14 0 0,1 2-38 0 0,1-1-1 0 0,-1 1 1 0 0,1 0 0 0 0,0 0 0 0 0,-1 0-1 0 0,0 0 1 0 0,1 0 0 0 0,-1 0-1 0 0,0 1 1 0 0,1-1 0 0 0,-1 1 0 0 0,0 0-1 0 0,0 0 1 0 0,1 0 0 0 0,-1 0 0 0 0,0 0-1 0 0,1 1 1 0 0,-4 0-76 0 0,-4 2 238 0 0,6-2-165 0 0,1-1 0 0 0,0 1 0 0 0,-1 0 1 0 0,1 0-1 0 0,0 1 0 0 0,0-1 0 0 0,0 1 0 0 0,0-1 1 0 0,0 1-1 0 0,0 0 0 0 0,1 0 0 0 0,-1 0 0 0 0,-1 3-73 0 0,-4 3 285 0 0,1 0-52 0 0,1 0-46 0 0,-11 20 228 0 0,4-6-195 0 0,-1 1-46 0 0,13-21-159 0 0,0 0 0 0 0,0 0 1 0 0,0 1-1 0 0,1-1 0 0 0,-1 1 0 0 0,0-1 0 0 0,1 1 0 0 0,0-1 0 0 0,0 2-15 0 0,0-1 20 0 0,0 16 36 0 0,1-18-55 0 0,-1 1-1 0 0,0-1 0 0 0,1 1 0 0 0,-1-1 1 0 0,1 1-1 0 0,-1-1 0 0 0,1 1 0 0 0,0-1 0 0 0,-1 1 1 0 0,1-1-1 0 0,0 0 0 0 0,0 1 0 0 0,0-1 1 0 0,1 1-1 0 0,0 0 0 0 0,0 1 0 0 0,0-1 0 0 0,-1 0 0 0 0,1 1 0 0 0,-1-1 0 0 0,0 0 0 0 0,0 1 1 0 0,0 0-1 0 0,0 0 0 0 0,0 0-2 0 0,0-1 1 0 0,0 0 0 0 0,0 0-1 0 0,0 1 1 0 0,0-1 0 0 0,0 0 0 0 0,0 0-1 0 0,1 0 1 0 0,-1-1 0 0 0,1 1-1 0 0,-1 0 1 0 0,2 0 1 0 0,15 9-62 0 0,11 0 73 0 0,-21-9 3 0 0,0 1 0 0 0,0 0 0 0 0,0 0 0 0 0,1 2-14 0 0,4 2 90 0 0,1-1 0 0 0,11 4-90 0 0,31 8 246 0 0,-51-16-206 0 0,1 0-1 0 0,-1 0 1 0 0,0 1 0 0 0,0 0 0 0 0,0 0 0 0 0,0 0 0 0 0,0 0 0 0 0,0 1 0 0 0,3 4-40 0 0,15 15 223 0 0,-3 2 62 0 0,-6-9-32 0 0,-13-15-203 0 0,0 1 0 0 0,0-1 0 0 0,1 1 0 0 0,-1 0 0 0 0,0 0 0 0 0,0 0 1 0 0,-1-1-1 0 0,2 3-50 0 0,-2-3 29 0 0,0 0 0 0 0,0 0 0 0 0,1 1 0 0 0,-1-1 0 0 0,0 0 0 0 0,0 0 0 0 0,0 1 0 0 0,0-1 0 0 0,0 0 0 0 0,-1 1 0 0 0,1-1-29 0 0,-7 13 251 0 0,-4 0-54 0 0,0-4-15 0 0,-1-3-48 0 0,-4-1-21 0 0,-9 0 2 0 0,11-3-50 0 0,11-2-64 0 0,0-1 1 0 0,0 0-1 0 0,0 1 1 0 0,0-1-1 0 0,0-1 1 0 0,0 1-1 0 0,0 0 0 0 0,0-1 1 0 0,0 0-1 0 0,-2 0-1 0 0,-11-2 1 0 0,12 2-115 0 0,0 1 38 0 0,-3-1 10 0 0,-13-1 120 0 0,12 1-89 0 0,3 0-37 0 0,1 0-52 0 0,-1 0-64 0 0,1 0-75 0 0,0 0-22 0 0,0 0-67 0 0,0 0-73 0 0,1 0-80 0 0,-1-1-87 0 0,0 1-94 0 0,1-1-100 0 0,-1 0-106 0 0,-3-2-903 0 0,-3-2-1011 0 0</inkml:trace>
  <inkml:trace contextRef="#ctx0" brushRef="#br0" timeOffset="1570.79">2007 0 7856 0 0,'0'0'174'0'0,"-1"3"29"0"0,-1 7 13 0 0,-3-7-80 0 0,-4-1-62 0 0,6-1-61 0 0,-6 3 50 0 0,3-1 99 0 0,-4 3 480 0 0,5-1-437 0 0,-1 2 86 0 0,-1-2-55 0 0,6-5-186 0 0,0 2 0 0 0,-1-1 0 0 0,1 0 0 0 0,-1 0 0 0 0,1 0-1 0 0,0 1 1 0 0,0-1 0 0 0,0 1 0 0 0,0-1 0 0 0,0 1 0 0 0,0-1 0 0 0,0 1 0 0 0,0 0-50 0 0,-7 13 323 0 0,4-9-159 0 0,-1 1 69 0 0,-3 2 81 0 0,2-1-166 0 0,0 7 22 0 0,-3 2 59 0 0,1-6 7 0 0,7-10-191 0 0,-1 1 0 0 0,1 0 0 0 0,0 0 0 0 0,-1 0 0 0 0,1 0 0 0 0,0 0 1 0 0,0 0-1 0 0,1 0 0 0 0,-1 0 0 0 0,0 1-45 0 0,-4 15 229 0 0,2-7-153 0 0,-1 17 111 0 0,5-23-71 0 0,3 1-85 0 0,-2-3-10 0 0,5 9 32 0 0,1 0 1 0 0,7 10-54 0 0,9 4 5 0 0,-9-19 24 0 0,2-5 62 0 0,0 1 54 0 0,-16-3-131 0 0,0 1 1 0 0,1-1 0 0 0,-1 1 0 0 0,0-1 0 0 0,0 1-1 0 0,0-1 1 0 0,0 1 0 0 0,0 0 0 0 0,0 0 0 0 0,0-1-1 0 0,0 1 1 0 0,0 0-15 0 0,1 1 19 0 0,6 8 123 0 0,-6-9-115 0 0,-1 1-1 0 0,0 0 0 0 0,0-1 1 0 0,0 1-1 0 0,-1 0 1 0 0,1-1-1 0 0,0 1 1 0 0,-1 0-1 0 0,1 0 0 0 0,-1 0 1 0 0,1 0-1 0 0,-1-1 1 0 0,0 1-1 0 0,0 0 1 0 0,0 1-27 0 0,1 4 54 0 0,0-1 1 0 0,0 1 0 0 0,0-1 0 0 0,1 1 0 0 0,0 0-55 0 0,-1-5 14 0 0,-2 1 104 0 0,-6 0-52 0 0,0 4 84 0 0,-1 0-46 0 0,1-1-45 0 0,-19 12 4 0 0,12-11-7 0 0,-1-2-250 0 0,0-3-55 0 0,4-1 36 0 0,0-1-47 0 0,2-1-1 0 0,0 0-45 0 0,1-1-51 0 0,-1 0-55 0 0,-4-1-320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01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1 397 4864 0 0,'0'0'141'0'0,"2"1"-21"0"0,4 2-77 0 0,-2 0-10 0 0,0-1 61 0 0,0 1 52 0 0,0-1 44 0 0,5 3 272 0 0,12 2 758 0 0,-15-6-905 0 0,0-1-70 0 0,1 0 349 0 0,-1 0-75 0 0,1 0-63 0 0,0 1-52 0 0,4 0 174 0 0,-8-1-430 0 0,-1 0 0 0 0,1 0 0 0 0,-1 0 0 0 0,1 0 1 0 0,-1-1-1 0 0,1 1 0 0 0,-1-1 0 0 0,2 0-148 0 0,4-2 291 0 0,0 1-34 0 0,7-2 176 0 0,5-2-1 0 0,-16 5-349 0 0,-1 0 0 0 0,1-1 0 0 0,0 1 0 0 0,0-1 0 0 0,-1 0 0 0 0,1 0 0 0 0,-1 0 0 0 0,0-1 0 0 0,1 1 0 0 0,-1-2-83 0 0,0 2 106 0 0,1 2-63 0 0,-1-1-12 0 0,-2-1 65 0 0,0 1-96 0 0,-1 0 1 0 0,1-1 0 0 0,-1 1-1 0 0,0 0 1 0 0,0 0-1 0 0,1 0 1 0 0,-1 0 0 0 0,0 0-1 0 0,0 0 1 0 0,0-1 0 0 0,0 1-1 0 0,-1 0 1 0 0,1 0 0 0 0,0 0-1 0 0,0 0 1 0 0,-1 0 0 0 0,1 0-1 0 0,0-1 1 0 0,-1 1-1 0 0,1 0 1 0 0,-1 0 0 0 0,0 0-1 0 0,1 0 1 0 0,-1 1 0 0 0,0-1-1 0 0,0-1 0 0 0,-1 0 6 0 0,-1 0-1 0 0,1 0 1 0 0,-1 0-1 0 0,0 0 0 0 0,1 0 1 0 0,-4-1-6 0 0,3 2 20 0 0,-6-4 3 0 0,-5 3 37 0 0,3 6-64 0 0,6-2 8 0 0,2-1-16 0 0,0 1 1 0 0,-1-1 0 0 0,1 1 0 0 0,0 0-1 0 0,0-1 1 0 0,0 1 0 0 0,0 1 0 0 0,0-1 0 0 0,0 1 11 0 0,-2 2-12 0 0,0 0 1 0 0,1 0 0 0 0,0 1 0 0 0,-3 4 11 0 0,-3 8-3 0 0,1 0-1 0 0,-6 18 5 0 0,14-35-1 0 0,-12 36 75 0 0,5 4 103 0 0,8-8 17 0 0,0-27-147 0 0,1 0 1 0 0,0-1-1 0 0,0 1 1 0 0,1-1 0 0 0,0 0-1 0 0,-1 1 1 0 0,4 3-49 0 0,-4-6 17 0 0,5 10 202 0 0,1 0-1 0 0,6 7-218 0 0,-10-16 48 0 0,0 0 0 0 0,0 0-1 0 0,1-1 1 0 0,-1 1 0 0 0,1-1-1 0 0,-1 0 1 0 0,1 0 0 0 0,0 0 0 0 0,4 1-48 0 0,3 1-125 0 0,-1 0 65 0 0,1-2 55 0 0,-1 0 48 0 0,11 1 136 0 0,-12-3-24 0 0,0-1 1 0 0,0 0-1 0 0,0 0 0 0 0,0-1 1 0 0,3 0-156 0 0,0-1 139 0 0,0-1-35 0 0,6-2-39 0 0,-9 1-84 0 0,-1 1-39 0 0,1-1-45 0 0,0 1-50 0 0,-1-2-55 0 0,1 1-58 0 0,-1-1-65 0 0,0 1-68 0 0,0-1-73 0 0,-1-1-79 0 0,1 1-82 0 0,-1-1-88 0 0,1 0-93 0 0,-1 1-97 0 0,-1-2-981 0 0,5-4-1070 0 0,-11 11 2954 0 0</inkml:trace>
  <inkml:trace contextRef="#ctx0" brushRef="#br0" timeOffset="308.06">745 1 9152 0 0,'0'0'208'0'0,"0"0"33"0"0,0 0-28 0 0,0 0-91 0 0,0 1-68 0 0,0 3-22 0 0,1-1 15 0 0,2 12 73 0 0,1 0 44 0 0,3 17 271 0 0,0-1 92 0 0,5 43 812 0 0,-9-51-968 0 0,-1-1-48 0 0,0 5-26 0 0,-2-14-193 0 0,0 1-35 0 0,2 44 696 0 0,1 1-37 0 0,2 60 703 0 0,-6-83-1058 0 0,0-23-201 0 0,0 1 0 0 0,1-1 0 0 0,1 1 0 0 0,0-1 0 0 0,1 0 0 0 0,0 1 0 0 0,2 3-172 0 0,-3-14 37 0 0,10 22 319 0 0,-1-13-152 0 0,-2-10-105 0 0,1-3-81 0 0,-7 1 2 0 0,1-1 1 0 0,-1 0-1 0 0,1 0 1 0 0,-1 0-1 0 0,1 0 0 0 0,-1-1 1 0 0,1 1-21 0 0,3-4 18 0 0,-1 1-34 0 0,0 0-34 0 0,-1 0-41 0 0,0-1-49 0 0,0 1-56 0 0,-1-1-65 0 0,1 1-72 0 0,-1 0-79 0 0,0-1-88 0 0,-3 4 215 0 0,1 1-41 0 0,-1-1-38 0 0,1 0-32 0 0,0-1-254 0 0,-1 0-55 0 0,2-1-824 0 0,-1-1-644 0 0,1-3-1228 0 0,-2 7 3395 0 0</inkml:trace>
  <inkml:trace contextRef="#ctx0" brushRef="#br0" timeOffset="563.69">591 416 9672 0 0,'0'0'216'0'0,"0"0"32"0"0,0 0 13 0 0,1 0-104 0 0,0-1-79 0 0,92-40 103 0 0,-84 38-274 0 0,1 0 63 0 0,1-1 53 0 0,5-2 78 0 0,5-2 11 0 0,-14 5-113 0 0,1 1-33 0 0,-2 0-25 0 0,0 0-34 0 0,0 0-36 0 0,0 0-44 0 0,-1 1-6 0 0,0-1-35 0 0,0 1-39 0 0,0-1-40 0 0,0 1-43 0 0,1 0-47 0 0,-1 0-48 0 0,0 0-52 0 0,11-2-825 0 0,9-2-753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40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67 5520 0 0,'0'0'158'0'0,"-1"-1"-4"0"0,-3 0-237 0 0,1 0 56 0 0,0-1 50 0 0,0 1 46 0 0,-2-1 109 0 0,1-1 76 0 0,-1 1 58 0 0,0-1 44 0 0,-10-5 894 0 0,8 5-767 0 0,3 1-254 0 0,0 1-36 0 0,0-1-45 0 0,0 1-52 0 0,-9-2 390 0 0,0 1-44 0 0,1 1-45 0 0,0 1-45 0 0,0 1-45 0 0,-1 2-46 0 0,1 0-46 0 0,-1 2-46 0 0,-8 4 101 0 0,2 0-76 0 0,-3 5-33 0 0,16-10-107 0 0,-1 1 1 0 0,1 1-1 0 0,-5 5-54 0 0,3-3 10 0 0,0 1 0 0 0,1 0 0 0 0,0 1-1 0 0,0 0 1 0 0,1 0 0 0 0,0 0 0 0 0,1 1-1 0 0,0 0 1 0 0,-2 7-10 0 0,2-2 44 0 0,3-12-42 0 0,1-1 0 0 0,0 1 0 0 0,0 0 0 0 0,0 0 0 0 0,1-1 0 0 0,-1 1 0 0 0,1 0 0 0 0,0 0 0 0 0,0 0 0 0 0,0 2-2 0 0,1-2 15 0 0,-1 2 10 0 0,3 10 58 0 0,-1-9-28 0 0,10 14 244 0 0,-7-15-210 0 0,-2-3 35 0 0,0-1-52 0 0,0 0-32 0 0,2-1-23 0 0,0 0 30 0 0,22 8 142 0 0,-21-7-115 0 0,1 0 0 0 0,-1-1 0 0 0,1 0 0 0 0,-1 0 0 0 0,3-1-74 0 0,-5 0 38 0 0,-1 0-1 0 0,1 0 0 0 0,-1-1 0 0 0,1 1 0 0 0,-1-1 0 0 0,0 0 0 0 0,1 0 1 0 0,-1 0-1 0 0,0 0 0 0 0,2-2-37 0 0,-1 1 32 0 0,-1 0 0 0 0,1 0 0 0 0,-1-1 0 0 0,0 1 0 0 0,0-1 1 0 0,2-2-33 0 0,-2 2 15 0 0,23-29 189 0 0,-18 16-167 0 0,3-20 94 0 0,0-21-44 0 0,-6 28-35 0 0,-3 19-48 0 0,0 0 0 0 0,-1 1 0 0 0,0-10-4 0 0,0 11 9 0 0,0 0-1 0 0,0 0 1 0 0,0 0-1 0 0,1-1-8 0 0,0 0 5 0 0,0 1 0 0 0,-1-1 0 0 0,0 0 0 0 0,0-1-5 0 0,-2 10-1 0 0,1-1 1 0 0,0 1-1 0 0,0-1 1 0 0,0 1-1 0 0,0 0 1 0 0,0-1-1 0 0,0 1 1 0 0,0-1-1 0 0,0 1 1 0 0,0-1-1 0 0,0 1 1 0 0,0-1-1 0 0,0 1 1 0 0,0-1-1 0 0,0 1 1 0 0,0-1-1 0 0,0 1 1 0 0,1-1-1 0 0,-1 1 1 0 0,0 0-1 0 0,0-1 1 0 0,1 1-1 0 0,-1-1 1 0 0,0 1-1 0 0,0 0 1 0 0,1-1-1 0 0,-1 1 1 0 0,0 0-1 0 0,1-1 1 0 0,-1 1 0 0 0,1-1-69 0 0,-1 1-2 0 0,4 8-51 0 0,0 7 91 0 0,-3-8 16 0 0,5 22-49 0 0,-1 16 16 0 0,-3-23 13 0 0,1 0 1 0 0,1 2 34 0 0,1-2-19 0 0,-1 3 41 0 0,-2-8 26 0 0,1 0 34 0 0,0-1 41 0 0,1-2 45 0 0,-3-12-80 0 0,-1-2-4 0 0,0 1-173 0 0,0 0 96 0 0,2 2 249 0 0,-2-3-209 0 0,0 1-61 0 0,1 0-89 0 0,-1 0-115 0 0,0-1-4 0 0,0 1-72 0 0,0 0-79 0 0,0 0-87 0 0,0-1 114 0 0,0 0-52 0 0,0 0-45 0 0,0 0-41 0 0,0 0-141 0 0,0 0-40 0 0,0 0-171 0 0,0 0-460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41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7112 0 0,'0'0'157'0'0,"0"0"23"0"0,0 2 13 0 0,0 4-64 0 0,-1 0-63 0 0,1 2-44 0 0,-1 4-41 0 0,0 1 34 0 0,1-4 77 0 0,0-2 66 0 0,0 0 98 0 0,-1 5 189 0 0,-1-1-74 0 0,1-7-197 0 0,1 0 0 0 0,0 1 0 0 0,-1-1 1 0 0,1 0-1 0 0,1 3-174 0 0,3 38 1144 0 0,1-2-57 0 0,2-1-38 0 0,-6-34-800 0 0,1 1 34 0 0,6 31 1168 0 0,-7-28-1076 0 0,-1 0-88 0 0,0-11-155 0 0,1 2-66 0 0,0 0-50 0 0,3 6-61 0 0,-3-7 83 0 0,0 0 56 0 0,-1 0 74 0 0,1-2 92 0 0,-2 1 111 0 0,1-2-139 0 0,-1 1 35 0 0,1-1 37 0 0,-1 0 39 0 0,0 0 41 0 0,0-1 43 0 0,-11-16-284 0 0,9 12-57 0 0,0-1 0 0 0,1 1 0 0 0,0-1 0 0 0,0 1 0 0 0,1-1 0 0 0,-1-5-86 0 0,0-8 148 0 0,2 1-70 0 0,1 0-102 0 0,0 10-35 0 0,0 0-38 0 0,0 1 28 0 0,1 0 44 0 0,1-1 39 0 0,2-4 67 0 0,1-5 53 0 0,-3 10-101 0 0,1 0-1 0 0,-1 0 1 0 0,1 0 0 0 0,3-4-33 0 0,14-16 2 0 0,-2 8-94 0 0,0 6-116 0 0,-10 9 40 0 0,0 0 81 0 0,0 2 54 0 0,12-4 22 0 0,-7 4-56 0 0,-6 1-32 0 0,0 1-61 0 0,-1 1-32 0 0,-1-1-63 0 0,1 1-71 0 0,0 0-80 0 0,0 0-89 0 0,0 0-97 0 0,0 0-107 0 0,0 1-114 0 0,-6-1 404 0 0,1 0-50 0 0,0 0-44 0 0,-1 1-39 0 0,1-1-151 0 0,0 0-39 0 0,1 1-184 0 0,1-1-498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44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404 60 9376 0 0,'-10'-9'238'0'0,"-1"0"-49"0"0,4 4-29 0 0,-1 0-1 0 0,0 0 0 0 0,-6-2-159 0 0,-3 0 236 0 0,-1 1 90 0 0,8 5-116 0 0,0 0 38 0 0,-2 0-75 0 0,-32-2 459 0 0,15 3-247 0 0,5 2-126 0 0,0 3-83 0 0,-3 1-67 0 0,12-2 9 0 0,0-1 1 0 0,1 2-1 0 0,-4 1-118 0 0,0 4 82 0 0,1 2-50 0 0,7-3-26 0 0,8-8-4 0 0,0 0 1 0 0,1 1-1 0 0,-1-1 1 0 0,1 0 0 0 0,-1 1-1 0 0,1-1 1 0 0,0 1 0 0 0,-1-1-1 0 0,1 1 1 0 0,0 0 0 0 0,0 0-1 0 0,0-1 1 0 0,0 1-1 0 0,0 0 1 0 0,1 0 0 0 0,-1 0-1 0 0,0 0 1 0 0,1 0 0 0 0,0 0-1 0 0,-1 0 1 0 0,1 0 0 0 0,0 2-3 0 0,0 3 1 0 0,1-1 1 0 0,0 1-1 0 0,0 0 1 0 0,1-1-1 0 0,0 1 1 0 0,0-1-1 0 0,0 0 1 0 0,1 1-1 0 0,0-1 1 0 0,0 0-1 0 0,1-1 1 0 0,0 1-1 0 0,0-1 1 0 0,1 3-2 0 0,12 11 20 0 0,0-1 0 0 0,1-1 0 0 0,6 4-20 0 0,-13-11 13 0 0,43 32 216 0 0,3-6 77 0 0,-18-13-38 0 0,0-2 65 0 0,-38-20-319 0 0,50 25 607 0 0,-23-11-219 0 0,-1-1 101 0 0,-9-4-85 0 0,-2 1 84 0 0,-12-9-262 0 0,-2 1-34 0 0,0 3 115 0 0,-3-1-100 0 0,-2 1-72 0 0,-11 7 102 0 0,10-11-114 0 0,-7 3-36 0 0,0-1 1 0 0,0-1-1 0 0,0 0 0 0 0,0-1 0 0 0,-6 1-101 0 0,-14 0 143 0 0,5-3-129 0 0,13-1-58 0 0,0 0-39 0 0,0-1-44 0 0,0 0-51 0 0,0 0-55 0 0,0 0-59 0 0,-5-4-682 0 0,1-3-38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44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59 5904 0 0,'-8'0'3'0'0,"0"0"52"0"0,0-1 51 0 0,1 1 50 0 0,0-1 39 0 0,0 1 44 0 0,0-1 42 0 0,0 1 43 0 0,0 0 39 0 0,0 1 40 0 0,0 0 39 0 0,-1 0 37 0 0,0 1-173 0 0,0 0-79 0 0,-9 2 201 0 0,8-1-213 0 0,-9 4 152 0 0,10-3-64 0 0,0 0 0 0 0,0 1 1 0 0,-4 3-304 0 0,0 1 295 0 0,0 3-24 0 0,0 3-66 0 0,-2 5-71 0 0,1 2-39 0 0,-1 7-17 0 0,-3 18-6 0 0,14-37-49 0 0,0 0 0 0 0,2 0 0 0 0,-1 0 0 0 0,1 1-1 0 0,0-1 1 0 0,1 7-23 0 0,4 9 86 0 0,3-3 35 0 0,3-7 199 0 0,3-5-40 0 0,-9-8-215 0 0,0-1 0 0 0,0 0 0 0 0,0-1 0 0 0,0 1 0 0 0,0-1 0 0 0,0 0 0 0 0,3 1-65 0 0,32 1 347 0 0,-3-5-74 0 0,-10 0-84 0 0,-1-2 0 0 0,6-2-189 0 0,-5-1 144 0 0,0-1 0 0 0,1-1-144 0 0,-1-2 181 0 0,23-12-181 0 0,-13 2 45 0 0,-1-1-33 0 0,-29 17 5 0 0,0 1 1 0 0,-1-1-1 0 0,1 0 1 0 0,-1-1-1 0 0,0 1 1 0 0,-1-1 0 0 0,5-6-18 0 0,-7 8 18 0 0,1 0 0 0 0,-1-1 1 0 0,0 1-1 0 0,0-1 1 0 0,0-2-19 0 0,-1 3 20 0 0,0 1 1 0 0,-1-1-1 0 0,1 1 1 0 0,-1-1-1 0 0,0 1 0 0 0,0-1 1 0 0,0 1-1 0 0,0-1-20 0 0,-4-9 107 0 0,-4 0-64 0 0,-4 1-62 0 0,-1 0-57 0 0,-2 2-53 0 0,0 1-51 0 0,0 2-46 0 0,2 2-43 0 0,5 3-19 0 0,1-1-75 0 0,-4 0-219 0 0,-5-2-377 0 0,-5-1-322 0 0</inkml:trace>
  <inkml:trace contextRef="#ctx0" brushRef="#br0" timeOffset="474.41">606 152 7976 0 0,'6'3'194'0'0,"1"0"-41"0"0,5 5 53 0 0,0 0-101 0 0,13 13 42 0 0,-16-14-65 0 0,-1 2 48 0 0,0-1 67 0 0,0 0 88 0 0,-3-3-36 0 0,1 1 54 0 0,-1-1 59 0 0,-1 0 66 0 0,2 2-4 0 0,-1 0-44 0 0,1 1 32 0 0,1 5 150 0 0,7 11 468 0 0,-6-13-705 0 0,-1 0-35 0 0,-3-3-93 0 0,0 0 0 0 0,0 0 1 0 0,-1 0-1 0 0,0 0 0 0 0,0 0 1 0 0,-1 1-198 0 0,-2-8-237 0 0,1 0 98 0 0,-1 0 87 0 0,1 0 78 0 0,0 1 96 0 0,0 0 83 0 0,1 1 222 0 0,-1-1 95 0 0,1 1 413 0 0,-1-3-374 0 0,-1 0-275 0 0,0-2-72 0 0,-1 0-90 0 0,0 0-108 0 0,-5-17 179 0 0,2-1-63 0 0,2 1-51 0 0,1-1-41 0 0,3-4-29 0 0,5-33-42 0 0,-3 27 48 0 0,3-5 8 0 0,5 3-85 0 0,3 5-50 0 0,-10 19 58 0 0,1 0 0 0 0,-1 1 1 0 0,2 0-1 0 0,-1 0 0 0 0,1 1 0 0 0,0-1 0 0 0,0 2 1 0 0,4-3 51 0 0,23-11-145 0 0,-17 11 27 0 0,0 2 0 0 0,13-4 118 0 0,-2 4-36 0 0,-24 5 30 0 0,0 1-1 0 0,1 0 0 0 0,-1 1 1 0 0,1-1-1 0 0,-1 1 1 0 0,0 0-1 0 0,1 0 0 0 0,-1 0 1 0 0,0 0-1 0 0,0 1 0 0 0,0 0 1 0 0,1 0 6 0 0,3 2-25 0 0,0 1 0 0 0,0-1 1 0 0,0 1-1 0 0,-1 1 1 0 0,5 3 24 0 0,-4-1-18 0 0,0 1 0 0 0,-1-1 1 0 0,0 1-1 0 0,0 1 0 0 0,-1-1 1 0 0,-1 1-1 0 0,3 5 18 0 0,8 20-30 0 0,5 21 30 0 0,-11-29 4 0 0,0 4 30 0 0,-2-2 73 0 0,-2-2 32 0 0,4 9 48 0 0,-7-31-128 0 0,3 6-49 0 0,2-1-31 0 0,-7-8-82 0 0,-1-2 27 0 0,0 0-82 0 0,0 0-93 0 0,0 0 71 0 0,0 0-41 0 0,0 0-46 0 0,0 0-43 0 0,0 0-39 0 0,0 0-35 0 0,1 0-251 0 0,-1 0-59 0 0,0 1-46 0 0,1 0-34 0 0,1 0-494 0 0,0 2-40 0 0,4 3-1672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41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155 125 11024 0 0,'0'0'248'0'0,"0"0"34"0"0,0 0 22 0 0,0 0-29 0 0,0 0-110 0 0,0 0-43 0 0,0 0 127 0 0,0 0 236 0 0,0 0-242 0 0,0 0-61 0 0,0 0-52 0 0,0 0-44 0 0,1 0-32 0 0,-1 0-33 0 0,2 0-41 0 0,-1 0 40 0 0,0 0 90 0 0,0 0 68 0 0,0 1 109 0 0,0-1-95 0 0,-1 1 35 0 0,0-1 40 0 0,1 0 42 0 0,3 6-72 0 0,2 1-28 0 0,-1 1-49 0 0,1 2-15 0 0,1 8 23 0 0,0 14 80 0 0,5 29 233 0 0,-6-18-235 0 0,0 18 24 0 0,0 10 488 0 0,-2 17-758 0 0,-2-54 205 0 0,4 17 164 0 0,-1-9-75 0 0,-4-38-427 0 0,-1 0 49 0 0,1 0 42 0 0,-1 0 38 0 0,1 0 42 0 0,0 1 38 0 0,1 0 55 0 0,-1 2 114 0 0,2 1 55 0 0,-2-2-130 0 0,0-1-68 0 0,0 0-50 0 0,0 0-58 0 0,-1 0-52 0 0,1 0-62 0 0,-1 0-68 0 0,0 0-28 0 0,1-1-58 0 0,-2 2-63 0 0,1-1-68 0 0,0 1-72 0 0,-1 0-77 0 0,1 0-82 0 0,-1 1-86 0 0,1-7 308 0 0,0 0-54 0 0,0 0-51 0 0,0 0-43 0 0,0 0-160 0 0,0 0-43 0 0,0 0-195 0 0,0 0-526 0 0</inkml:trace>
  <inkml:trace contextRef="#ctx0" brushRef="#br0" timeOffset="636.01">1 504 7136 0 0,'0'0'165'0'0,"0"0"22"0"0,0 0 6 0 0,0 0-63 0 0,0 0-12 0 0,0 0 42 0 0,0 0 136 0 0,0 0 249 0 0,0 0 21 0 0,0 0-24 0 0,0 0-339 0 0,0 0-46 0 0,0 0-39 0 0,0 0-33 0 0,1 0 14 0 0,4 2-28 0 0,-3-2 20 0 0,4 1 271 0 0,2-2-48 0 0,1-1-43 0 0,0 0-39 0 0,8-3 127 0 0,-4 1-113 0 0,4-3 133 0 0,1-2-63 0 0,-2 0-58 0 0,0 0-51 0 0,3-1-24 0 0,0-1-52 0 0,1 2-41 0 0,0 2-34 0 0,122-41 147 0 0,-55 19-184 0 0,-77 25-72 0 0,14-2 116 0 0,-16 4-101 0 0,1 0-91 0 0,-5 1 19 0 0,0 0-37 0 0,0-1-41 0 0,0 1-46 0 0,-2 0 19 0 0,0 1-34 0 0,1-1-339 0 0,-1 1 79 0 0,1-1-46 0 0,1 1-657 0 0,3-1-516 0 0,3 1-984 0 0,-10 0 2708 0 0</inkml:trace>
  <inkml:trace contextRef="#ctx0" brushRef="#br0" timeOffset="906.74">708 514 7312 0 0,'1'8'188'0'0,"1"0"-43"0"0,2 8 36 0 0,1 2-102 0 0,11 22-46 0 0,-10-26 46 0 0,-3-6 3 0 0,1 0 35 0 0,-1-1 40 0 0,0 1 48 0 0,0 0 53 0 0,0-1 60 0 0,0 1 66 0 0,-1 0 71 0 0,0-2-81 0 0,1 0-79 0 0,0 1-18 0 0,2 3 53 0 0,-1-1-33 0 0,-1-4-55 0 0,-2-2-49 0 0,1-1-55 0 0,0 1 19 0 0,2 2-1 0 0,-3 1-16 0 0,-1-6-210 0 0,0 1 39 0 0,-1-1 55 0 0,1 3 181 0 0,0-2-201 0 0,0 0-83 0 0,0 0-75 0 0,0-1-98 0 0,0 1-116 0 0,0 0 134 0 0,1-1-35 0 0,-1 0-9 0 0,0 0-42 0 0,0 0-426 0 0,0 0-294 0 0,0 0-680 0 0</inkml:trace>
  <inkml:trace contextRef="#ctx0" brushRef="#br0" timeOffset="1069.78">628 25 10424 0 0,'0'0'233'0'0,"0"0"39"0"0,0 0 15 0 0,0 0-37 0 0,0 0-114 0 0,0 0 110 0 0,0 0 66 0 0,0 0 9 0 0,0 0-33 0 0,0 0-220 0 0,0 0-7 0 0,0 0-41 0 0,0 0-81 0 0,0 0-25 0 0,0 0-35 0 0,0 0-188 0 0,0 0-430 0 0,0 0 430 0 0,0 1 18 0 0,1-1-46 0 0,0 0-115 0 0,0 0 238 0 0,0 1-368 0 0,1 0-91 0 0,0 0-223 0 0,2 0-544 0 0</inkml:trace>
  <inkml:trace contextRef="#ctx0" brushRef="#br0" timeOffset="1422.94">1040 1 6624 0 0,'0'0'192'0'0,"0"0"-45"0"0,0 2 3 0 0,0 0 59 0 0,1 1 1 0 0,-1 0-1 0 0,1-1 1 0 0,-1 1-1 0 0,1-1 0 0 0,0 1 1 0 0,0 0-210 0 0,4 11 938 0 0,-3-7-426 0 0,-2 1 37 0 0,1 1-187 0 0,-1 0-33 0 0,4 9 240 0 0,0 0-98 0 0,1 1-73 0 0,0 2-11 0 0,2 11 153 0 0,3 46 419 0 0,-3 2-98 0 0,-4-56-369 0 0,1 1 0 0 0,5 14-492 0 0,3 23 705 0 0,-8-43-436 0 0,0-1-41 0 0,2 4 7 0 0,4 9 71 0 0,3 10 96 0 0,-6-4-194 0 0,-5-11-101 0 0,-3-13-26 0 0,-1-6-25 0 0,1-3 4 0 0,1-3 20 0 0,0-1 0 0 0,0 0-42 0 0,0 0-76 0 0,0 0-66 0 0,-1 0-88 0 0,0-2 11 0 0,0 0 7 0 0,0 1-4 0 0,1 0-42 0 0,-1 1-88 0 0,1-1 34 0 0,-1 1-40 0 0,0-1-38 0 0,1 1-34 0 0,-2-1-473 0 0,1 0-95 0 0,-1 0-292 0 0,-2 0-1009 0 0,0-2-1279 0 0,4 3 3506 0 0</inkml:trace>
  <inkml:trace contextRef="#ctx0" brushRef="#br0" timeOffset="1853.4">991 393 7920 0 0,'0'0'174'0'0,"0"0"29"0"0,0 0 13 0 0,0-1-31 0 0,4-3-147 0 0,2 1 9 0 0,0 0 87 0 0,-1 0 74 0 0,0 1 60 0 0,4-1 326 0 0,8 0 962 0 0,-13 2-1184 0 0,1 0-59 0 0,0 0-82 0 0,0-1-98 0 0,5-1 301 0 0,1 1-61 0 0,1-1-54 0 0,-1 1-46 0 0,3 0 1 0 0,0 1-45 0 0,3-1 2 0 0,6 0 67 0 0,-20 2-261 0 0,26-1 282 0 0,-2 3-101 0 0,-9-1-145 0 0,0-1-66 0 0,-12 0-151 0 0,-1 0 53 0 0,0 0 45 0 0,1 0 40 0 0,3-1 78 0 0,19-1 374 0 0,-16 1-316 0 0,-3 1-123 0 0,-1-1-111 0 0,-3 1 0 0 0,-1-1-40 0 0,1 1-44 0 0,-1 0-47 0 0,1 0-51 0 0,-1-1-56 0 0,1 1-59 0 0,-1 0-64 0 0,1 0-66 0 0,-1 0-72 0 0,1 0-74 0 0,-1 0-79 0 0,6 0-1122 0 0,4 0-1069 0 0</inkml:trace>
  <inkml:trace contextRef="#ctx0" brushRef="#br0" timeOffset="2137.49">1477 337 7136 0 0,'14'6'165'0'0,"-11"-5"22"0"0,-3-1 6 0 0,1 5-87 0 0,3 0-39 0 0,-1 0-41 0 0,0 4 21 0 0,0 0 83 0 0,0 0 65 0 0,0 0 46 0 0,6 21 643 0 0,-5-21-630 0 0,0 0-60 0 0,0 1 259 0 0,0 0 79 0 0,5 23 1268 0 0,-6-22-1174 0 0,1 0-68 0 0,-2-4-242 0 0,0-1-56 0 0,0 0-77 0 0,0-1 74 0 0,-1-1-129 0 0,-1 2-69 0 0,0 3-56 0 0,0-8-174 0 0,0-1-76 0 0,0 0 182 0 0,0 0-7 0 0,0 0-18 0 0,0 0-38 0 0,0 0-14 0 0,0 1-40 0 0,0-1-43 0 0,-1 0-49 0 0,1 1-54 0 0,0-1-49 0 0,0 1-45 0 0,-1-1-37 0 0,1 1-136 0 0,-1 0-37 0 0,1 0-164 0 0,-1 1-439 0 0</inkml:trace>
  <inkml:trace contextRef="#ctx0" brushRef="#br0" timeOffset="2383.65">1440 41 9672 0 0,'0'0'216'0'0,"0"0"32"0"0,0 0 13 0 0,0 0-104 0 0,1-1-79 0 0,1 0 41 0 0,0 1-34 0 0,0-2 0 0 0,0 1-88 0 0,-1-1-125 0 0,-1 1 136 0 0,0 1 38 0 0,0 0 42 0 0,0-1 52 0 0,0 1 61 0 0,1-1 69 0 0,-1 1 79 0 0,1-1 87 0 0,1 0 96 0 0,5-2-429 0 0,4 0 4 0 0,-10 2-62 0 0,0 1-44 0 0,-1 0-128 0 0,0 1 49 0 0,8 1-76 0 0,4-2-83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39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9848 0 0,'0'0'222'0'0,"0"0"30"0"0,0 0 19 0 0,0 0 46 0 0,0 0-93 0 0,0 0 35 0 0,0 0 301 0 0,0 0 15 0 0,0 0-241 0 0,0 0-146 0 0,0 0-44 0 0,0 0 11 0 0,0 0 45 0 0,0 0-21 0 0,0 0-22 0 0,0 0-65 0 0,0 1-42 0 0,0 4 5 0 0,0-3-7 0 0,0 10 237 0 0,-1 1-50 0 0,1 0-43 0 0,-1-1-37 0 0,0 17 91 0 0,1-6-76 0 0,0-1 1 0 0,2 1-171 0 0,29 274 1797 0 0,-17-169-1003 0 0,-8-62-488 0 0,-1-2-13 0 0,1-21-20 0 0,-3-25-150 0 0,-1 11 109 0 0,2 3 22 0 0,-1-13-143 0 0,-1-9 9 0 0,1 6-8 0 0,-3-14-24 0 0,-1 0 20 0 0,-2 4-58 0 0,-1 2-18 0 0,2-5 37 0 0,-1-3-42 0 0,-3-6-74 0 0,3 0-65 0 0,0-2-128 0 0,2 5-90 0 0,0 1 114 0 0,-1-2 57 0 0,0-1 0 0 0,1 2 51 0 0,0 0-56 0 0,0 1 8 0 0,0-1-50 0 0,0 2-9 0 0,1-1-45 0 0,-1 0-52 0 0,0 0-57 0 0,1 0 15 0 0,-1 1-47 0 0,1-1-49 0 0,0 1-53 0 0,-1-1-55 0 0,1 0-60 0 0,0 1-62 0 0,-1-1-64 0 0,1-5-1451 0 0,0-6-1230 0 0</inkml:trace>
  <inkml:trace contextRef="#ctx0" brushRef="#br0" timeOffset="480.45">82 89 7136 0 0,'0'0'165'0'0,"0"0"22"0"0,0 0 6 0 0,-1-2-28 0 0,0 1-194 0 0,0-1 52 0 0,0 0 46 0 0,0 0 42 0 0,1 0 152 0 0,-1-1 75 0 0,3-4 983 0 0,-1 4-811 0 0,-1 2-297 0 0,1-1-45 0 0,0 1-53 0 0,-1 0-63 0 0,1 1-58 0 0,-1-1-39 0 0,7-7 471 0 0,1 2-98 0 0,2 0-84 0 0,1 2-67 0 0,8-2 6 0 0,7 1-18 0 0,-20 4-120 0 0,28-5 85 0 0,0 3 0 0 0,0 0 0 0 0,1 3 0 0 0,-1 0 0 0 0,16 4-130 0 0,24 7 176 0 0,-3 4-51 0 0,-47-8-119 0 0,0 1 1 0 0,4 4-7 0 0,8 4 48 0 0,1 1 35 0 0,2 1 57 0 0,-12-5-73 0 0,0 0-56 0 0,5 5-111 0 0,19 14 100 0 0,-19-9 22 0 0,-29-20-8 0 0,0-1-1 0 0,0 0 1 0 0,0 1 0 0 0,-1 0 0 0 0,1 0 0 0 0,-1 0 0 0 0,1 0 0 0 0,-1 0 0 0 0,0 0 0 0 0,0 0 0 0 0,-1 1 0 0 0,1-1 0 0 0,-1 1 0 0 0,0-1 0 0 0,1 1-1 0 0,-2 0 1 0 0,2 1-14 0 0,-2-1 10 0 0,0 1-1 0 0,0-1 1 0 0,-1 0 0 0 0,1 0-1 0 0,-1 0 1 0 0,1-1-1 0 0,-1 1 1 0 0,-1 0-1 0 0,1 0 1 0 0,0 0-1 0 0,-1-1 1 0 0,0 1-1 0 0,0 0 1 0 0,0-1-1 0 0,0 0 1 0 0,-1 1-10 0 0,-1 1 14 0 0,0 1 1 0 0,-1-1-1 0 0,0 0 1 0 0,-1 1-15 0 0,-9 5 73 0 0,1 0 1 0 0,-1-1-1 0 0,-14 6-73 0 0,14-7 37 0 0,-67 34 177 0 0,40-23-58 0 0,-1-1 34 0 0,0-2 34 0 0,-1-1 34 0 0,0-2 36 0 0,1-2 35 0 0,-32 6-29 0 0,0-5-61 0 0,-53 12 84 0 0,107-20-248 0 0,0-2 0 0 0,-19 2-75 0 0,5-4 90 0 0,39-3-472 0 0,0 1 188 0 0,0 0-89 0 0,0 0-45 0 0,0 0-105 0 0,-2 1 171 0 0,0-1-33 0 0,-1 1-36 0 0,1 0-38 0 0,-1 0 0 0 0,0-1-49 0 0,1 1-45 0 0,-1 0-38 0 0,1-1-143 0 0,0 1-39 0 0,0-1-173 0 0,1 0-468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4:46.7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0,'2853'0'0'0,"1428"0"0"0,-4268 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15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5 6392 0 0,'-15'-3'288'0'0,"0"1"-93"0"0,-4 2-45 0 0,-10 5 11 0 0,16 0-64 0 0,0 1 40 0 0,5-1-13 0 0,0 1 33 0 0,-3 5 196 0 0,6-5-126 0 0,0 0 38 0 0,-2 5-88 0 0,-8 14 134 0 0,3-5 272 0 0,-8 21-583 0 0,10-17 291 0 0,5-9-123 0 0,-14 38 541 0 0,13-30-429 0 0,2-6-117 0 0,1 0-43 0 0,-2 25 221 0 0,6 0 44 0 0,0-36-300 0 0,0 0 0 0 0,1 1 0 0 0,-1-1-1 0 0,1 0 1 0 0,2 2-85 0 0,-2-3 77 0 0,1 0 0 0 0,-1 0 0 0 0,1 0 0 0 0,0-1 0 0 0,1 1 0 0 0,2 2-77 0 0,-4-5 28 0 0,0 0 0 0 0,0-1 0 0 0,0 1 0 0 0,0-1 1 0 0,0 1-1 0 0,0-1 0 0 0,0 0 0 0 0,1 0 0 0 0,-1 0 0 0 0,0 0-28 0 0,2 0 60 0 0,0 0-1 0 0,0 0 0 0 0,0 0 0 0 0,0-1 1 0 0,1 1-1 0 0,-1-1 0 0 0,0 0 0 0 0,0 0 1 0 0,3-1-60 0 0,19-6 311 0 0,-9 0-134 0 0,-5 0-60 0 0,-2-2-33 0 0,18-25 142 0 0,-2-1-111 0 0,-24 32-104 0 0,0-1 0 0 0,-1 1 0 0 0,1-1 0 0 0,0 0 0 0 0,-1 0 0 0 0,0 1 0 0 0,0-1 0 0 0,0 0 0 0 0,0 0 0 0 0,-1 0 0 0 0,0 0 0 0 0,0 0-11 0 0,0-12 89 0 0,0 1 0 0 0,-3-9-89 0 0,2 7 45 0 0,-1 2-21 0 0,-1 0 0 0 0,-3-14-24 0 0,-6-9-52 0 0,1 7-100 0 0,4 15 26 0 0,1 1-40 0 0,1 1-24 0 0,-1 0-40 0 0,1 0-43 0 0,-1-1-49 0 0,6 13 159 0 0,-1 0 57 0 0,-3-4-91 0 0,2 4 127 0 0,1 0-113 0 0,0 1 44 0 0,0 0-40 0 0,0 0-41 0 0,0 0-49 0 0,0-1-55 0 0,1 1-62 0 0,-1 0-67 0 0,0 0-73 0 0,0 0-79 0 0,1 0-84 0 0,-1 0-858 0 0,1 1-870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16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400 105 6648 0 0,'0'0'149'0'0,"0"0"-4"0"0,1 0-61 0 0,4-4 43 0 0,-2-2-15 0 0,-3 0-62 0 0,-9-9 13 0 0,2 8 26 0 0,0 0 90 0 0,3 4-45 0 0,0 0 38 0 0,1 0 40 0 0,0 1 46 0 0,1 1-108 0 0,-12-10 570 0 0,-2 1-74 0 0,1 1-61 0 0,-1 1-52 0 0,-11 0 244 0 0,23 8-643 0 0,0-1 1 0 0,-1 1 0 0 0,1 0 0 0 0,-1 0 0 0 0,1 0 0 0 0,-1 1 0 0 0,1-1 0 0 0,-4 2-135 0 0,4-1 95 0 0,-8 2 174 0 0,2 1-36 0 0,-9 3 139 0 0,2 5-100 0 0,2 6-68 0 0,14-16-193 0 0,-5 5 43 0 0,0 1 0 0 0,1 1 0 0 0,1-1 0 0 0,-1 1-1 0 0,1-1 1 0 0,1 1 0 0 0,-2 6-54 0 0,-5 31 396 0 0,1 4-396 0 0,4-7 344 0 0,1 1 0 0 0,2 16-344 0 0,1 22 433 0 0,0-10-12 0 0,4 35 255 0 0,0-84-521 0 0,1 0-34 0 0,-2-7 29 0 0,1 1 0 0 0,-1 13-150 0 0,-1 4 130 0 0,1 1-46 0 0,0-20-31 0 0,1 8-40 0 0,-3-23-18 0 0,0 1 0 0 0,0 0 0 0 0,-1 0 0 0 0,1-1 0 0 0,0 1 0 0 0,0 0 0 0 0,0-1 0 0 0,-1 1 0 0 0,1 0 0 0 0,0 0 0 0 0,0-1 0 0 0,-1 1-1 0 0,1-1 1 0 0,-1 1 0 0 0,1 0 5 0 0,-1 0-123 0 0,1-1-148 0 0,0 0-260 0 0,0 0 402 0 0,0 0 12 0 0,0 0-14 0 0,-1 0-44 0 0,1 0-11 0 0,0 0-42 0 0,0 0-51 0 0,-1 0-54 0 0,1 0-61 0 0,0 0-55 0 0,-1 0-49 0 0,0 0-43 0 0,1 0-157 0 0,-1 0-43 0 0,0 0-189 0 0,-1 0-511 0 0</inkml:trace>
  <inkml:trace contextRef="#ctx0" brushRef="#br0" timeOffset="261.38">1 533 4656 0 0,'2'-3'29'0'0,"1"-1"0"0"0,0 1 0 0 0,0 0 0 0 0,1 0 0 0 0,-1 0 0 0 0,1 1-1 0 0,-1-1 1 0 0,1 1 0 0 0,3-2-29 0 0,4-3 28 0 0,4-3 0 0 0,0 1 47 0 0,10-7 128 0 0,36-19 360 0 0,-42 24-447 0 0,0 1-61 0 0,-7 5-31 0 0,0 0 0 0 0,0 1 0 0 0,1 0 0 0 0,3 0-24 0 0,4-1 29 0 0,18-7-18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11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0 350 7976 0 0,'0'0'174'0'0,"0"0"29"0"0,0 0 14 0 0,1 2-26 0 0,1 11-54 0 0,-2 1 84 0 0,0-4-18 0 0,1 0 36 0 0,4 13 336 0 0,4 6-107 0 0,-2 2-75 0 0,-1 0-60 0 0,0 1-48 0 0,8 44 300 0 0,-4-24 603 0 0,3 50-1188 0 0,-6-45 450 0 0,1-2 49 0 0,-1-18-125 0 0,3 0 43 0 0,5 17 211 0 0,-3 0-104 0 0,0 1-55 0 0,-9-30-321 0 0,-3-12-56 0 0,0-2-12 0 0,0-10 5 0 0,0-1-40 0 0,0 0-161 0 0,0-1 33 0 0,0-6-187 0 0,-1 0 87 0 0,0 3 17 0 0,1 0-14 0 0,-1 1-50 0 0,1-1-45 0 0,-1 1-65 0 0,1 0-74 0 0,-1-1-84 0 0,1 1-92 0 0,-1-1-103 0 0,0 0-111 0 0,0 0-121 0 0,0-7-997 0 0,-2-6-1082 0 0,3 17 3002 0 0</inkml:trace>
  <inkml:trace contextRef="#ctx0" brushRef="#br0" timeOffset="314.25">18 315 6216 0 0,'0'0'133'0'0,"0"0"23"0"0,0 0 15 0 0,0-1-15 0 0,0-6-124 0 0,0 1 21 0 0,0 1 91 0 0,0 2 32 0 0,0 0 37 0 0,0-2 590 0 0,0 3-487 0 0,0 0-61 0 0,0-2-106 0 0,0 4 8 0 0,0-1-34 0 0,2 0 41 0 0,0 0-86 0 0,4-2-12 0 0,-5 2 2 0 0,-1 1-41 0 0,7-2 185 0 0,0 1-52 0 0,0 1-45 0 0,1 2-36 0 0,4 1-7 0 0,5 5-15 0 0,-2-2 49 0 0,27 11 162 0 0,17 19 23 0 0,-36-22-179 0 0,-15-7-61 0 0,1-1 0 0 0,-1 1 1 0 0,0 0-1 0 0,-1 1 0 0 0,0 0 1 0 0,0 0-1 0 0,0 0 0 0 0,4 9-51 0 0,15 30 252 0 0,-6 0 80 0 0,-18-41-294 0 0,0 0-1 0 0,-1 0 0 0 0,0 1 1 0 0,0-1-1 0 0,-1 0 1 0 0,1 0-1 0 0,-1 1 0 0 0,-1 3-37 0 0,0-2 43 0 0,0 0 0 0 0,0 0 0 0 0,-1-1 1 0 0,0 1-1 0 0,0-1 0 0 0,-4 7-43 0 0,1-6 26 0 0,1 0 1 0 0,-2-1 0 0 0,1 0-1 0 0,-1 0 1 0 0,0-1 0 0 0,-1 1-1 0 0,1-1 1 0 0,-1-1 0 0 0,-5 4-27 0 0,-5 2 12 0 0,0-2 0 0 0,-9 4-12 0 0,4-3-42 0 0,2-2-72 0 0,16-6 55 0 0,-8 1 7 0 0,7-1-6 0 0,0-1-57 0 0,0-1-88 0 0,2 1 17 0 0,0-1-54 0 0,0 1-60 0 0,0 0-66 0 0,0-1-74 0 0,0 1-81 0 0,0 0-87 0 0,0 0-95 0 0,-4 1-759 0 0,-3 2-828 0 0,10-4 2201 0 0</inkml:trace>
  <inkml:trace contextRef="#ctx0" brushRef="#br0" timeOffset="830.28">664 409 6272 0 0,'0'0'141'0'0,"0"0"90"0"0,-3-2-110 0 0,-6-3 12 0 0,-8-4-117 0 0,10 6 27 0 0,3 2 19 0 0,0 0 39 0 0,-1 0 46 0 0,1-1 58 0 0,1 1 8 0 0,0 0 47 0 0,-4 1 246 0 0,0 1-46 0 0,-1 1-48 0 0,0 2-52 0 0,0 1-55 0 0,1 0-59 0 0,1 0-61 0 0,2 0-66 0 0,-9 15 233 0 0,1 2-75 0 0,2 0-56 0 0,-11 31 233 0 0,12-20-120 0 0,8-26-279 0 0,0 1 1 0 0,0-1 0 0 0,1 1 0 0 0,0 3-56 0 0,-1 20 151 0 0,0-26-123 0 0,1 1-1 0 0,0-1 1 0 0,0 0-1 0 0,1 1 1 0 0,-1-1-1 0 0,1 0 1 0 0,0 0-1 0 0,0 1 1 0 0,1-1-1 0 0,0 0-27 0 0,9 18 153 0 0,0-10 15 0 0,3-1 70 0 0,-6-11-50 0 0,2-5-59 0 0,6-7 35 0 0,-2-5-29 0 0,-3-2-38 0 0,-8 12-77 0 0,-1 0 1 0 0,0-1-1 0 0,0 1 1 0 0,0 0-1 0 0,-1-4-20 0 0,3-25 21 0 0,-5-19-31 0 0,0-9 40 0 0,3 46-36 0 0,0 0 1 0 0,1 0 0 0 0,2 0 5 0 0,-5 10-91 0 0,0 5-56 0 0,0 2 2 0 0,1 5-13 0 0,1-1 69 0 0,1 0 50 0 0,3 2 75 0 0,3 3 63 0 0,-5-3-15 0 0,-1 0-37 0 0,4 7-44 0 0,0 4-120 0 0,4 9-185 0 0,-4-8 65 0 0,-4-9 103 0 0,1 0 52 0 0,0 2 41 0 0,1 0 55 0 0,12 23 200 0 0,-7-20-155 0 0,-1-2-150 0 0,1 1 36 0 0,3 5 24 0 0,9 8 49 0 0,-18-23-15 0 0,0 1 1 0 0,0-1 0 0 0,0 0 0 0 0,1 0-1 0 0,0 1-3 0 0,17 5-27 0 0,-20-9-34 0 0,1 2 14 0 0,0-1-11 0 0,-1 0-25 0 0,1-1-36 0 0,-1 0-63 0 0,-1 0-106 0 0</inkml:trace>
  <inkml:trace contextRef="#ctx0" brushRef="#br0" timeOffset="1201.58">1004 383 7312 0 0,'2'2'165'0'0,"-1"1"-105"0"0,1-1 0 0 0,-1 1 0 0 0,0 1 0 0 0,0-1 0 0 0,0 0 0 0 0,0 0 0 0 0,-1 0 0 0 0,1 2-60 0 0,2 11 140 0 0,-1-9-127 0 0,0-1-51 0 0,2 1 10 0 0,-1 1 59 0 0,1-1 53 0 0,-1 0 47 0 0,2 5 143 0 0,-1-1 76 0 0,0 1 59 0 0,0-1 41 0 0,7 18 757 0 0,-6-16-719 0 0,1 0-10 0 0,0 1-96 0 0,19 43 1894 0 0,-20-46-1866 0 0,-1 0-42 0 0,-3-10-22 0 0,-1-1-17 0 0,0 0-62 0 0,0 0-32 0 0,0 0-3 0 0,0 0-1 0 0,0 0-6 0 0,0 0-1 0 0,0 0 0 0 0,0 0-88 0 0,-2-1-39 0 0,-1 0-10 0 0,0-1-47 0 0,-4-1-4 0 0,5 2 31 0 0,-5-7 58 0 0,1-3-44 0 0,-7-22 24 0 0,12 29-91 0 0,0 0 0 0 0,1 0 0 0 0,-1-1 0 0 0,1 1 0 0 0,0-4-14 0 0,5-36-9 0 0,-3 29 14 0 0,4-7 18 0 0,3-1-84 0 0,1 2-43 0 0,17-23-203 0 0,-5 17-14 0 0,-6 13 45 0 0,0 5-31 0 0,2 0-101 0 0,-16 7 278 0 0,0 1 36 0 0,1 0 19 0 0,1-1 8 0 0,4-2-66 0 0,-6 3 44 0 0,1 0-41 0 0,-1 0-17 0 0,0 0-42 0 0,0 0-48 0 0,0 0-56 0 0,0 1 3 0 0,0-1-46 0 0,0 1-50 0 0,0-1-54 0 0,0 1-57 0 0,0 0-61 0 0,-1 0-64 0 0,1 0-69 0 0,4 0-1214 0 0,4 2-1073 0 0,-10-2 2963 0 0</inkml:trace>
  <inkml:trace contextRef="#ctx0" brushRef="#br0" timeOffset="1635.96">1678 35 6216 0 0,'0'0'133'0'0,"0"0"23"0"0,0 0 15 0 0,0-1-15 0 0,2-3-109 0 0,0 2 18 0 0,-1 1 104 0 0,0 0 36 0 0,3 0 293 0 0,0 2 19 0 0,7 4 753 0 0,-8-3-854 0 0,1 1-50 0 0,-1 0-69 0 0,0-1-87 0 0,-2 0-128 0 0,0-1-53 0 0,0 0-59 0 0,0-1-63 0 0,2 5 347 0 0,0 1-33 0 0,2 5 142 0 0,-1 0-99 0 0,3 14 280 0 0,-4-4-219 0 0,-2 0-39 0 0,3 17 161 0 0,2 4-63 0 0,-2 0-70 0 0,5 86 441 0 0,-6-85-477 0 0,-1 0 55 0 0,2 7 66 0 0,-1 2-6 0 0,0-18-99 0 0,-1-4 54 0 0,-2 0 0 0 0,-1 3-348 0 0,1 6 193 0 0,-1-37-113 0 0,-2 0-16 0 0,1 0-226 0 0,-1-1 107 0 0,1-1 68 0 0,-2 0 77 0 0,2 0-98 0 0,1-1-38 0 0,-1 1-78 0 0,1-1-96 0 0,-1 0-51 0 0,1 0-94 0 0,0 0-106 0 0,-1 0-119 0 0,2 1 246 0 0,-1-1-34 0 0,1 0-36 0 0,-1 1-38 0 0,0-1-38 0 0,1 0-42 0 0,-1 1-41 0 0,1-1-45 0 0,-3-3-1360 0 0,-3-2-1113 0 0</inkml:trace>
  <inkml:trace contextRef="#ctx0" brushRef="#br0" timeOffset="2236.08">1520 428 5264 0 0,'0'0'116'0'0,"0"0"17"0"0,0 0 12 0 0,2 0-14 0 0,5-2-89 0 0,0 0 35 0 0,7-2 173 0 0,-1-1 111 0 0,1 0 90 0 0,3-3 243 0 0,-2 1-52 0 0,19-10 914 0 0,-14 6-678 0 0,-11 6-530 0 0,0 0-37 0 0,0 0-44 0 0,0 0-51 0 0,-5 3-144 0 0,18-8 240 0 0,1 3-83 0 0,-9 3-141 0 0,0-1-45 0 0,-2 4 0 0 0,58-5-47 0 0,-46 6-359 0 0,-7 2 57 0 0,-6-1 51 0 0,-1 0-69 0 0,1-1-88 0 0,0-1-104 0 0,15-3-1221 0 0,-9 0 849 0 0</inkml:trace>
  <inkml:trace contextRef="#ctx0" brushRef="#br0" timeOffset="2524.44">2132 312 5400 0 0,'0'0'158'0'0,"0"2"-4"0"0,1 8-108 0 0,5 15-73 0 0,-3-17 65 0 0,-1 1 64 0 0,0-1 90 0 0,-1 1 113 0 0,2 14 554 0 0,0 0-81 0 0,2 0-68 0 0,-1-1-51 0 0,2 3 18 0 0,3 33 840 0 0,-3-33-823 0 0,-4-18-523 0 0,0 0-41 0 0,0 0-55 0 0,-2 0-68 0 0,0-3-27 0 0,0 0 38 0 0,0 2 77 0 0,0 1 64 0 0,3 9 480 0 0,-3-15-410 0 0,0-1-110 0 0,0 0-45 0 0,0 0-8 0 0,0 0-29 0 0,0 0-113 0 0,0 0-55 0 0,-7-7-653 0 0,4 4 475 0 0,2 1-54 0 0,-1-9-946 0 0,-1 0-60 0 0</inkml:trace>
  <inkml:trace contextRef="#ctx0" brushRef="#br0" timeOffset="2675.05">2065 134 5136 0 0,'0'0'213'0'0,"0"0"-112"0"0,0 0-83 0 0,1 0-45 0 0,0 0-188 0 0,-1 0 158 0 0,1 0 83 0 0,-1 0 33 0 0,0 0 37 0 0,1 0 27 0 0,-1 0 39 0 0,0 0 42 0 0,0 0 46 0 0,0 0 51 0 0,0 0 55 0 0,0 0 58 0 0,0 0 63 0 0,0 0-374 0 0,0 0-27 0 0</inkml:trace>
  <inkml:trace contextRef="#ctx0" brushRef="#br0" timeOffset="2977.84">2551 0 7256 0 0,'0'0'165'0'0,"0"0"22"0"0,0 0 7 0 0,0 0 46 0 0,0 0 147 0 0,0 0 58 0 0,0 0 17 0 0,1 2 4 0 0,5 4-81 0 0,-1 1-37 0 0,4 8 244 0 0,-3 3-120 0 0,-1 0-101 0 0,-2-3-133 0 0,-1 1-41 0 0,0 2-1 0 0,0 8 54 0 0,-1-22-207 0 0,1 153 1444 0 0,0-12-72 0 0,1-61-975 0 0,-2-36-179 0 0,0-17-38 0 0,1-5 9 0 0,1 0 55 0 0,3 3-63 0 0,3-4-52 0 0,-7-21-108 0 0,-2 0-40 0 0,0 0-37 0 0,-1-2-35 0 0,-2 0-140 0 0,-2-7-104 0 0,5 3 284 0 0,-1 1-36 0 0,1 0-36 0 0,0 0-38 0 0,0 0-37 0 0,-1-1-37 0 0,1 1-37 0 0,0 0-39 0 0,0-1-68 0 0,-1 1-46 0 0,1-1-46 0 0,0 1-47 0 0,0-1-46 0 0,-1 1-48 0 0,0-1-48 0 0,1 0-47 0 0,-3-3-1367 0 0,-3-5-1146 0 0</inkml:trace>
  <inkml:trace contextRef="#ctx0" brushRef="#br0" timeOffset="3371.6">2354 372 8752 0 0,'0'0'197'0'0,"0"0"24"0"0,0 0 19 0 0,2-1-29 0 0,30-10 298 0 0,15-11 306 0 0,-19 8-351 0 0,0 2-49 0 0,8-2-5 0 0,-6 2-124 0 0,16-3 77 0 0,-37 12-280 0 0,1 1 0 0 0,0 0 0 0 0,0 1 0 0 0,0 0 0 0 0,0 1 0 0 0,0 0 0 0 0,1 0-83 0 0,18 4 209 0 0,0 1-45 0 0,0 3-47 0 0,-2 2-47 0 0,-22-8-52 0 0,0 0 0 0 0,-1 1 0 0 0,1-1 0 0 0,-1 1 0 0 0,3 2-18 0 0,19 20 35 0 0,-11-7-34 0 0,-1 1-1 0 0,-1 1 0 0 0,-8-13 2 0 0,6 12-5 0 0,0 1 0 0 0,-1 0 0 0 0,3 13 3 0 0,0-3 30 0 0,1-2 58 0 0,-10-17-18 0 0,1 0 0 0 0,-2 0-1 0 0,1 1 1 0 0,-1 1-70 0 0,6 20 140 0 0,-7-29-123 0 0,-2-1 1 0 0,1 1 0 0 0,0 0 0 0 0,-1-1 0 0 0,0 1 0 0 0,1 0 0 0 0,-1 1-18 0 0,1 17 31 0 0,3-15 27 0 0,-4-6 8 0 0,0-1-36 0 0,-4-2-235 0 0,-8-11-58 0 0,11 12 213 0 0,-2-3-45 0 0,0 0-43 0 0,-1-4-247 0 0,1 1 48 0 0,0 1-39 0 0,-4-16-948 0 0,5 12 800 0 0,0 1 108 0 0,-1 1 107 0 0,-5-22-1003 0 0</inkml:trace>
  <inkml:trace contextRef="#ctx0" brushRef="#br0" timeOffset="3550.01">2946 58 7856 0 0,'0'0'174'0'0,"0"0"29"0"0,-1 0 13 0 0,-1 0-9 0 0,2 0-69 0 0,0 0-36 0 0,0 0-6 0 0,0 0-48 0 0,0 0-46 0 0,0 0-37 0 0,0 0-70 0 0,0 0-120 0 0,0 0-20 0 0</inkml:trace>
  <inkml:trace contextRef="#ctx0" brushRef="#br0" timeOffset="3927.54">3517 236 5840 0 0,'0'0'132'0'0,"0"0"-30"0"0,-1 0-38 0 0,-1 0-13 0 0,-3 0 3 0 0,3 0 10 0 0,1 0 49 0 0,0 1-92 0 0,-3-1-14 0 0,-8-5 75 0 0,6 3 277 0 0,-1 1-36 0 0,-6 2 233 0 0,-2 3-2 0 0,-6 4 174 0 0,10-3-244 0 0,2-1-84 0 0,1 0-37 0 0,-1 1-35 0 0,1 1-34 0 0,-7 8 197 0 0,0 1-117 0 0,2 1-105 0 0,0 1-95 0 0,3-1-81 0 0,1 1-69 0 0,3-4 25 0 0,1 0-1 0 0,0 1 1 0 0,0-1 0 0 0,1 1 0 0 0,1 1 0 0 0,1-1 0 0 0,-1 5-49 0 0,2 22 67 0 0,6-1-66 0 0,-4-36 14 0 0,0 0-1 0 0,0-1 1 0 0,0 1-1 0 0,1-1 0 0 0,-1 1 1 0 0,2 0-15 0 0,-2-1 15 0 0,1-1 0 0 0,0 1 1 0 0,0-1-1 0 0,0 0 0 0 0,0 1 0 0 0,0-1 0 0 0,1 0 1 0 0,-1-1-1 0 0,0 1 0 0 0,1 0 0 0 0,0-1 1 0 0,-1 1-16 0 0,7 3 92 0 0,10 3 156 0 0,-3-6-124 0 0,-9-3-60 0 0,-1 1 1 0 0,1-1-1 0 0,-1-1 1 0 0,0 1-1 0 0,1-1 0 0 0,-1 0 1 0 0,0-1-1 0 0,5-2-64 0 0,15-8 170 0 0,-3 1-111 0 0,-13 7-110 0 0,0-2 36 0 0,9-8 69 0 0,-2-3 74 0 0,-10 9-38 0 0,-1 0-1 0 0,0 0 0 0 0,0-1 0 0 0,1-2-89 0 0,0-3 65 0 0,-1-1-46 0 0,-5 11-173 0 0,0 0 38 0 0,1-5-20 0 0,-1 0 93 0 0,-4-14 69 0 0,1 16-80 0 0,-1 1-66 0 0,0 0-93 0 0,0 0-117 0 0,1 4 114 0 0,0 0-39 0 0,0-1-41 0 0,1 1-43 0 0,-1-1-48 0 0,0 1-51 0 0,-1 0-52 0 0,1-1-56 0 0,0 1-60 0 0,0 0-61 0 0,-2-4-916 0 0,-1-2-891 0 0</inkml:trace>
  <inkml:trace contextRef="#ctx0" brushRef="#br0" timeOffset="4285.83">3717 334 7464 0 0,'11'16'187'0'0,"6"8"-13"0"0,1 1-9 0 0,-7-9 6 0 0,-2-2 42 0 0,0 0 90 0 0,-3-2 34 0 0,1 1 91 0 0,-2-1 104 0 0,1 1 118 0 0,-3-4-372 0 0,1 0 43 0 0,1 2 107 0 0,3 6 270 0 0,3 5 240 0 0,-4-7-347 0 0,-5-9 382 0 0,-2-4-533 0 0,0 0-33 0 0,0 0-34 0 0,-1-2-36 0 0,0 1-35 0 0,0-1-39 0 0,0-1-39 0 0,-1 0-39 0 0,1 0-42 0 0,-1-1-43 0 0,0 0-44 0 0,0 0-45 0 0,1 0-46 0 0,-1-1-48 0 0,-9-21 276 0 0,2-2-65 0 0,3 0-54 0 0,3-1-44 0 0,3 19-34 0 0,0-1 1 0 0,1 1-1 0 0,-1-1 0 0 0,2 1 4 0 0,-1 0-12 0 0,1 1 0 0 0,0 0 0 0 0,0 0 0 0 0,1 0 1 0 0,0 0-1 0 0,0 0 0 0 0,4-4 12 0 0,-3 3-51 0 0,1 0 1 0 0,1 1 0 0 0,0 0-1 0 0,0 0 1 0 0,0 0-1 0 0,1 1 1 0 0,0 0 0 0 0,0 0-1 0 0,7-4 51 0 0,-9 7-28 0 0,0 1 1 0 0,1-1-1 0 0,-1 1 0 0 0,0 0 1 0 0,1 0-1 0 0,-1 1 0 0 0,1-1 0 0 0,0 1 1 0 0,0 1 27 0 0,0-1-17 0 0,0 1 0 0 0,0 0 0 0 0,0 0 0 0 0,0 1 1 0 0,-1 0-1 0 0,2 0 17 0 0,-1 1-16 0 0,0 0 0 0 0,0 0 0 0 0,0 1 0 0 0,0-1 0 0 0,0 1 0 0 0,-1 1 0 0 0,6 3 15 0 0,36 31-43 0 0,-39-31 47 0 0,0 2-16 0 0,0 0 0 0 0,-1 0 0 0 0,0 1 0 0 0,0 1 0 0 0,-1-1-1 0 0,0 1 1 0 0,-1 0 0 0 0,0 1 13 0 0,3 3-25 0 0,1 6-22 0 0,-1 1 0 0 0,4 15 47 0 0,-2-2 0 0 0,-7-19 2 0 0,-1 0 0 0 0,0 0-1 0 0,-1 0 1 0 0,-1 1-2 0 0,1 18-50 0 0,-1-23 12 0 0,0-11-21 0 0,0 1 37 0 0,0 3 58 0 0,0-3-47 0 0,1 1-91 0 0,0-2-11 0 0,-1 0-52 0 0,1 0-60 0 0,0 0-71 0 0,-1 0 49 0 0,0-1-39 0 0,0 0-390 0 0,0 0 91 0 0,0 0-53 0 0,0 0-754 0 0,0 0-595 0 0,0 0-1131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59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59 3936 0 0,'0'0'111'0'0,"-3"-5"-12"0"0,-2-3-61 0 0,-2 0 10 0 0,0 2 92 0 0,-1 1 79 0 0,1 1 72 0 0,-3 1 137 0 0,0 1 70 0 0,-2 1 169 0 0,-6 3 412 0 0,0 3 6 0 0,6 0-407 0 0,2-1-167 0 0,1 2-66 0 0,1-2-137 0 0,1 1-69 0 0,0 1-78 0 0,0-1-88 0 0,-3 6 194 0 0,2 2-49 0 0,1 1-48 0 0,1 0-52 0 0,-1 2-45 0 0,3-8-45 0 0,1 0 0 0 0,0 1 1 0 0,0-1-1 0 0,0 1 1 0 0,1 0-1 0 0,0 0-28 0 0,0 20 34 0 0,2-2-34 0 0,-1-14 0 0 0,0 0 0 0 0,2 0 0 0 0,-1 0 0 0 0,2 0 0 0 0,0 0 0 0 0,1 4 0 0 0,0-7-8 0 0,0 0 0 0 0,1 0 0 0 0,0-1 0 0 0,0 1 0 0 0,1-1 0 0 0,0 0 0 0 0,0 0 0 0 0,6 6 8 0 0,11 7 17 0 0,1-4 99 0 0,3-5 90 0 0,4-7 79 0 0,-24-6-190 0 0,0 0 0 0 0,0 0-1 0 0,0-1 1 0 0,0 1 0 0 0,1-2-95 0 0,0 1 133 0 0,0-1-1 0 0,-1 0 1 0 0,1-1-1 0 0,-1 0 1 0 0,1 0-1 0 0,4-3-132 0 0,11-9 381 0 0,-1-4-44 0 0,-9 6-148 0 0,-1-1-39 0 0,6-11 53 0 0,-3-1-41 0 0,-5-2-36 0 0,-9 22-108 0 0,1 1 0 0 0,-1 0 1 0 0,0 0-1 0 0,0 0 1 0 0,-1-1-19 0 0,0-5 27 0 0,-1-1 0 0 0,0 1-1 0 0,-2-3-26 0 0,-14-31 42 0 0,-4 2-51 0 0,-2 2-62 0 0,6 12-24 0 0,12 19 7 0 0,-9-11-45 0 0,9 13 1 0 0,1 0-106 0 0,2 4 67 0 0,1 0-41 0 0,-1 0-46 0 0,1 0-52 0 0,1 3 81 0 0,1 0-35 0 0,-2-1-350 0 0,1 0 87 0 0,0 1-46 0 0,-1-1-670 0 0,-1 1-526 0 0,-2-1-998 0 0</inkml:trace>
  <inkml:trace contextRef="#ctx0" brushRef="#br0" timeOffset="443.81">539 1 7688 0 0,'-1'11'98'0'0,"1"-2"63"0"0,-2 14 252 0 0,3-15-326 0 0,1 0-54 0 0,-1-4-14 0 0,0 0 35 0 0,-1 3 145 0 0,-1 2 168 0 0,-2 5 341 0 0,1 0 40 0 0,1-4-308 0 0,1-2-150 0 0,2-1-99 0 0,1 10 400 0 0,-2-2-69 0 0,1 2-16 0 0,5 8 192 0 0,-6-20-530 0 0,1 0 1 0 0,-1 0 0 0 0,0 0-1 0 0,0 0 1 0 0,0 3-169 0 0,2 11 475 0 0,4 0-38 0 0,-6-17-368 0 0,0 0 0 0 0,0 0 0 0 0,-1 1 1 0 0,1-1-1 0 0,0 0 0 0 0,-1 0 0 0 0,1 1 1 0 0,-1 1-70 0 0,1 6 152 0 0,0-2-50 0 0,4-1 2 0 0,-4-6-13 0 0,0 1-16 0 0,1 1-48 0 0,4 9 139 0 0,-5-11-102 0 0,-1-1 0 0 0,0 0 15 0 0,1 1-44 0 0,5 0-35 0 0,-4 0 38 0 0,0-1 87 0 0,-1 0-17 0 0,-1-1 38 0 0,2-10 79 0 0,-2 10-202 0 0,1-1-1 0 0,-1 0 1 0 0,1 1-1 0 0,-1-1 1 0 0,0 1 0 0 0,0-1-1 0 0,0 0 1 0 0,0 1-1 0 0,0-1 1 0 0,0 0-23 0 0,-1-5 2 0 0,1-1 1 0 0,0 1-1 0 0,1 0 1 0 0,0 0-1 0 0,0 0 1 0 0,0 0-1 0 0,1 0 1 0 0,0 0-1 0 0,0 0 1 0 0,1 0-1 0 0,0 1 1 0 0,2-5-3 0 0,21-34-25 0 0,3 6-43 0 0,-10 17-26 0 0,2 2 32 0 0,-11 13 48 0 0,0 0-1 0 0,0 0 0 0 0,1 1 1 0 0,0 0-1 0 0,0 0 0 0 0,0 2 0 0 0,1-1 1 0 0,-1 1-1 0 0,1 1 0 0 0,1 0 15 0 0,-7 3-5 0 0,0-1-1 0 0,0 1 1 0 0,0 1 0 0 0,0-1-1 0 0,0 1 1 0 0,0 0-1 0 0,-1 0 1 0 0,1 1-1 0 0,0 0 1 0 0,0 0-1 0 0,-1 0 1 0 0,0 1-1 0 0,1-1 1 0 0,2 3 5 0 0,10 8 2 0 0,0 6-47 0 0,5 19 36 0 0,-12-19-1 0 0,5 12-40 0 0,7 18 48 0 0,-14-30 0 0 0,-8-14 2 0 0,1 1 0 0 0,-1-1 0 0 0,1 0 0 0 0,-2 0 0 0 0,1 0 0 0 0,0 1 0 0 0,-1 2 0 0 0,0-2 0 0 0,1-1 0 0 0,-1 1 0 0 0,1 0 0 0 0,0-1 0 0 0,1 3 0 0 0,-1-6 0 0 0,0 1 0 0 0,-1-1 0 0 0,0 0 0 0 0,1 1 0 0 0,-1-1 0 0 0,0 1 0 0 0,0-1 0 0 0,0 0 0 0 0,-1 1 0 0 0,1-1 1 0 0,0 0-1 0 0,0 0 1 0 0,0 0 0 0 0,0 0-1 0 0,0-1 1 0 0,0 1 0 0 0,0 0-1 0 0,1 0 1 0 0,-1 0 0 0 0,0-1-1 0 0,1 1 1 0 0,0 0-1 0 0,-1 0 1 0 0,1-1 0 0 0,0 1-1 0 0,0-1 1 0 0,0 1-1 0 0,1 0-176 0 0,-1 0 37 0 0,7 3-379 0 0,-5-4 235 0 0,-2 0 77 0 0,1-1-48 0 0,0 0-57 0 0,-1 0-64 0 0,1 0-4 0 0,-1 0-53 0 0,0 0-49 0 0,0-1-42 0 0,1 1-151 0 0,-1 0-43 0 0,1-1-183 0 0,1 0-494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09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167 133 5008 0 0,'0'2'108'0'0,"0"-1"-438"0"0,0 0 72 0 0,0-1 71 0 0,0 1 65 0 0,0-1 63 0 0,0 1 60 0 0,0-1 55 0 0,0 1 53 0 0,1-1 85 0 0,-1 0 66 0 0,0 1 58 0 0,0-1 53 0 0,1 0 272 0 0,-1 0 85 0 0,1 0 66 0 0,-1 0 46 0 0,1 0 1560 0 0,-1 0-1416 0 0,0 0 21 0 0,0 1-552 0 0,0-1-40 0 0,-1 1 38 0 0,1-1-82 0 0,0 1-95 0 0,-1 0-105 0 0,0 1-116 0 0,1-1-74 0 0,0-1-33 0 0,-1 1-35 0 0,1 0-36 0 0,-1 0-37 0 0,1 0-39 0 0,-11 21 260 0 0,5-7 41 0 0,0 0 1 0 0,-1 10-101 0 0,0 1 30 0 0,-8 37 115 0 0,-11 40 115 0 0,2 60 74 0 0,10-54-79 0 0,11-87-196 0 0,-7 40 138 0 0,2-23-38 0 0,0 2 45 0 0,6-28-155 0 0,0 7 70 0 0,-2 11 85 0 0,-1-12-113 0 0,5-17-69 0 0,-1 0 7 0 0,0 2 38 0 0,0 2 55 0 0,1 1-56 0 0,-1-11-143 0 0,0-1 34 0 0,-1-1-25 0 0,1 2-48 0 0,1 0-53 0 0,1 1-86 0 0,-1-1 12 0 0,2-5-148 0 0,-1 7 230 0 0,-1-1-57 0 0,0 1 15 0 0,1 0-49 0 0,-1-1-58 0 0,0 1-64 0 0,0 0 10 0 0,0 1-48 0 0,1-1-45 0 0,-1 0-38 0 0,0 0-141 0 0,1 0-38 0 0,0-5-1481 0 0</inkml:trace>
  <inkml:trace contextRef="#ctx0" brushRef="#br0" timeOffset="663.83">222 50 4928 0 0,'0'-1'-102'0'0,"0"0"73"0"0,0 0 68 0 0,0 1 64 0 0,1-1 59 0 0,-1 0 54 0 0,0 1 50 0 0,0-1 45 0 0,0 0 86 0 0,0 0 44 0 0,0 0 548 0 0,1 0 78 0 0,-2-2 1524 0 0,1 2-1842 0 0,0 0-51 0 0,0 0 42 0 0,0 1-417 0 0,-1-1-35 0 0,1 0 74 0 0,0 1-106 0 0,-1-1-119 0 0,1 1-117 0 0,0-1-36 0 0,-1 1-35 0 0,1 0-40 0 0,0-1-39 0 0,-1 1-42 0 0,1 0-43 0 0,0 0-45 0 0,-1-1-46 0 0,1 1-49 0 0,-4 1 659 0 0,3 0-219 0 0,0-1-40 0 0,-1-1-55 0 0,0-2-70 0 0,1 1 15 0 0,0 0 73 0 0,0-3 152 0 0,0 2-162 0 0,1-2-97 0 0,0 2-1 0 0,0-1-40 0 0,0 4 130 0 0,0-1-22 0 0,0 1 96 0 0,0 0 12 0 0,0 0 268 0 0,1 0-43 0 0,-1 0-40 0 0,1 1-38 0 0,0-1 119 0 0,1 2-118 0 0,1-1-90 0 0,0 1-94 0 0,1 0-68 0 0,4 2-117 0 0,-5-2 144 0 0,-1-1 55 0 0,-1-1 69 0 0,1 1-103 0 0,0 0 0 0 0,0 0 0 0 0,-1 0 1 0 0,1 0-1 0 0,0 0 0 0 0,-1 1 1 0 0,1-1-1 0 0,-1 0 0 0 0,1 1-20 0 0,12 17 147 0 0,6 24 65 0 0,-15-33-161 0 0,39 92 412 0 0,-28-64-328 0 0,-6-17 6 0 0,-2 1-1 0 0,3 13-140 0 0,-1 4 152 0 0,1 4 386 0 0,11 27-538 0 0,6 11 407 0 0,-5-13-17 0 0,3-2 41 0 0,-8-17-130 0 0,-11-29-80 0 0,1 0-1 0 0,1 1-220 0 0,17 34 486 0 0,-14-27-187 0 0,1 0 56 0 0,-12-27-335 0 0,2 7 67 0 0,-2-3 46 0 0,-1-4-13 0 0,0-1-9 0 0,-2 0-83 0 0,0-2-40 0 0,0-1-40 0 0,1 0-40 0 0,0 0-41 0 0,0-1-39 0 0,1 1-41 0 0,-1 0-41 0 0,1 1-81 0 0,-2-9-968 0 0,2 9 976 0 0,-1 0-46 0 0,1 0-15 0 0,-1 0-57 0 0,1 0-67 0 0,-1 0-76 0 0,1 0-86 0 0,-1 0-95 0 0,1 0-105 0 0,0-1-114 0 0,-1-3-1163 0 0,1-5-1196 0 0</inkml:trace>
  <inkml:trace contextRef="#ctx0" brushRef="#br0" timeOffset="1004.83">77 553 7464 0 0,'0'0'216'0'0,"0"1"-11"0"0,0 2-87 0 0,0-1-81 0 0,-1 1-78 0 0,0 0-111 0 0,0-2 110 0 0,1 0 40 0 0,0-1 36 0 0,0 1 49 0 0,0-1 56 0 0,0 0 68 0 0,0 1 78 0 0,0-1 87 0 0,1 0 98 0 0,33-2 308 0 0,-9-1-353 0 0,-4 0-166 0 0,-2 0-114 0 0,18-5 137 0 0,-1-1-66 0 0,17-3 5 0 0,1 4-87 0 0,-42 7-164 0 0,6 0 92 0 0,-7 0-34 0 0,-4 1-41 0 0,-1 0-30 0 0,0-1-36 0 0,-1 1-20 0 0,0-1-37 0 0,0 0-39 0 0,0 1-45 0 0,-1-1-38 0 0,1 0-43 0 0,-1 1-40 0 0,0-1-33 0 0,1 0-114 0 0,0 0-33 0 0,11-2-1160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2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16 8696 0 0,'0'0'239'0'0,"-1"-2"-90"0"0,1 0-68 0 0,-2-3 28 0 0,1 2-30 0 0,0 0 152 0 0,1 2-67 0 0,0 1-32 0 0,0 0-4 0 0,0 0 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2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66 5328 0 0,'0'0'116'0'0,"0"0"17"0"0,-1-1 12 0 0,-6-2-21 0 0,0-2-74 0 0,-14-11-93 0 0,15 11 45 0 0,0 0 38 0 0,-1 1 54 0 0,1-1 71 0 0,1 3-6 0 0,1-1 43 0 0,-1 1 50 0 0,0 0 54 0 0,-1 1 36 0 0,-4-2 144 0 0,1 0-82 0 0,-2 0-65 0 0,1 2-48 0 0,8 0-213 0 0,-1 1 0 0 0,0 0 1 0 0,1 0-1 0 0,-1 0 1 0 0,0 0-1 0 0,1 1 1 0 0,-1-1-1 0 0,0 1 1 0 0,1-1-1 0 0,-1 1 0 0 0,1 0 1 0 0,-1 0-1 0 0,-1 1-78 0 0,-8 4 271 0 0,0-1-67 0 0,8-3-128 0 0,-1 0 0 0 0,1 0 0 0 0,0 0-1 0 0,0 0 1 0 0,0 1 0 0 0,-1 0-76 0 0,-6 9 250 0 0,3 0-31 0 0,-1 0-39 0 0,-6 12 82 0 0,-2 7-76 0 0,-6 15-47 0 0,20-39-109 0 0,1 0 1 0 0,0 0-1 0 0,0-1 1 0 0,0 1 0 0 0,1 0-1 0 0,0 4-30 0 0,-1 17 139 0 0,5-2 43 0 0,-3-22-157 0 0,1 0 0 0 0,1 0 1 0 0,-1 0-1 0 0,0 0 0 0 0,3 3-25 0 0,13 21 160 0 0,5-5 39 0 0,-20-21-169 0 0,0 0 1 0 0,0-1 0 0 0,1 1-1 0 0,-1-1 1 0 0,0 0 0 0 0,1 0 0 0 0,-1 1-1 0 0,2-1-30 0 0,0 0 72 0 0,0 0 0 0 0,0-1 0 0 0,0 1 0 0 0,1-1 0 0 0,2 0-72 0 0,21-5 255 0 0,-9-2-121 0 0,-1-4-39 0 0,-14 8-81 0 0,-1 0 0 0 0,0 1-1 0 0,0-1 1 0 0,0-1 0 0 0,0 1-1 0 0,0 0 1 0 0,-1-1 0 0 0,1-1-14 0 0,10-20 140 0 0,-3-1-67 0 0,-8 15-64 0 0,1 1 0 0 0,-1-1 0 0 0,-1 0 0 0 0,0 0 0 0 0,-1 1 0 0 0,0-1 0 0 0,-1-1-9 0 0,-3-27 90 0 0,3 29-36 0 0,1 8-16 0 0,0 2-96 0 0,-4 4-127 0 0,1 4 70 0 0,2 2 53 0 0,2-4 36 0 0,6 27-43 0 0,2-8 68 0 0,1-1 0 0 0,3 5 1 0 0,5 10-81 0 0,-6-18 60 0 0,-4-9 35 0 0,-1 1 47 0 0,-3-3-6 0 0,0-5 23 0 0,-1 0-54 0 0,-1-2-45 0 0,0 0-39 0 0,0 0-117 0 0,2 2-367 0 0,-1-3 357 0 0,-2-1-291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3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7632 0 0,'0'0'166'0'0,"0"0"29"0"0,0 0 14 0 0,2 0-25 0 0,-1-1-158 0 0,3 0 62 0 0,-2 0 223 0 0,0 1-69 0 0,0 1-58 0 0,0 0-48 0 0,1 1-18 0 0,2 3 105 0 0,-3-3-96 0 0,-2-1-63 0 0,9 9 453 0 0,-2 2-74 0 0,-2 0-65 0 0,-1 1-55 0 0,-1 0-48 0 0,0 0-38 0 0,0 15 156 0 0,1 3 6 0 0,6 20 71 0 0,-3-12 414 0 0,2 29-884 0 0,-7-49 154 0 0,2-1-33 0 0,11 35 120 0 0,0 0-29 0 0,-10-17 12 0 0,0-4 11 0 0,-1-12-120 0 0,-3 0-41 0 0,-1-14-54 0 0,0-4-62 0 0,0 0-84 0 0,0-2-169 0 0,0-2-274 0 0,-4-7-27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4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8352 0 0,'0'6'133'0'0,"2"1"201"0"0,-1-3-126 0 0,0 0-100 0 0,-1-1-49 0 0,0 0-37 0 0,1 11 20 0 0,3-1 72 0 0,1 3 88 0 0,6 7 157 0 0,-2-4-87 0 0,-4-6-141 0 0,12 37 700 0 0,-1 0-112 0 0,-5-12-241 0 0,1 0-42 0 0,10 38 345 0 0,-20-68-708 0 0,7 28 361 0 0,-2-1-35 0 0,-1 2-44 0 0,-1-1-48 0 0,2 13 19 0 0,2-1-123 0 0,-2-8-66 0 0,-5-16 40 0 0,-2-22-105 0 0,0-2-36 0 0,0 0-66 0 0,0 0-56 0 0,0 0-98 0 0,0 0-331 0 0,-1 0 67 0 0,1 0 58 0 0,-1 0 46 0 0,1 0-234 0 0,-1 0-265 0 0,0 0 451 0 0,1 0-68 0 0,-1 0-86 0 0,-2 0-1344 0 0,-1 0-1072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7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217 300 6000 0 0,'-2'0'174'0'0,"-10"0"-134"0"0,2 0 63 0 0,1 0 53 0 0,1 1 42 0 0,-5 0 237 0 0,-14 2 674 0 0,15-2-731 0 0,6 0-238 0 0,-1-1-43 0 0,-9 4 263 0 0,1 4-90 0 0,1 2-71 0 0,1 3-53 0 0,4-2-41 0 0,1-1 0 0 0,1 2-1 0 0,0-1 1 0 0,-3 6-105 0 0,8-12 26 0 0,0-1 1 0 0,1 1-1 0 0,-1 0 0 0 0,1-1 1 0 0,0 1-1 0 0,0 0 1 0 0,0 0-1 0 0,0 0 1 0 0,1 0-1 0 0,0 2-26 0 0,0-1 28 0 0,1-1 1 0 0,0 1-1 0 0,0 0 0 0 0,0-1 1 0 0,2 5-29 0 0,-2-5 16 0 0,1 0 1 0 0,0-1 0 0 0,1 1 0 0 0,-1-1-1 0 0,2 2-16 0 0,-2-3 7 0 0,1 0 0 0 0,-1 1 1 0 0,1-1-1 0 0,0 0 0 0 0,0-1 0 0 0,2 3-7 0 0,5 3 19 0 0,-7-6 2 0 0,0 1 1 0 0,-1-1-1 0 0,1 0 0 0 0,1 0 0 0 0,-1 0 1 0 0,0 0-1 0 0,0-1 0 0 0,1 1 0 0 0,2 0-21 0 0,3 1 40 0 0,-1-1 1 0 0,1 0-1 0 0,0-1 0 0 0,-1 0 0 0 0,1 0 0 0 0,0-1 0 0 0,0 0 1 0 0,7-2-41 0 0,11-2 81 0 0,-10 2-46 0 0,1-1-1 0 0,-1-1 0 0 0,0 0 0 0 0,10-5-34 0 0,-18 5 23 0 0,1 0 1 0 0,-1-1-1 0 0,1 0 0 0 0,-1 0 0 0 0,-1-1 0 0 0,7-5-23 0 0,-12 8 8 0 0,-1 1-1 0 0,1 0 0 0 0,-1-1 0 0 0,0 0 1 0 0,1 0-1 0 0,-1 0 0 0 0,0 1 0 0 0,-1-2 1 0 0,1 1-1 0 0,0 0 0 0 0,-1 0 0 0 0,0-1 1 0 0,0 1-1 0 0,0 0 0 0 0,0-1 0 0 0,0 1 1 0 0,-1-1-1 0 0,1 1 0 0 0,-1-1 0 0 0,0 1 1 0 0,0-1-1 0 0,-1 0-7 0 0,0-10 9 0 0,1 9-9 0 0,-1 0 1 0 0,0-1-1 0 0,1 1 0 0 0,-2 0 0 0 0,1 0 0 0 0,0 0 0 0 0,-1 1 1 0 0,-1-4-1 0 0,-4-4-10 0 0,1 0-55 0 0,2 2-28 0 0,-1 0-33 0 0,-7-10-214 0 0,9 15 289 0 0,0 1-77 0 0,1 0-91 0 0,-1-1-106 0 0,1 0-122 0 0,1 3 174 0 0,1 0-35 0 0,-1-1-39 0 0,0 1-38 0 0,1-1-42 0 0,-1 1-43 0 0,1-4-836 0 0,0-3-734 0 0,0 9 2024 0 0</inkml:trace>
  <inkml:trace contextRef="#ctx0" brushRef="#br0" timeOffset="410.91">1055 108 8520 0 0,'26'-7'190'0'0,"-21"2"-70"0"0,-4 4-106 0 0,-1 1 0 0 0,0-1 0 0 0,0 1 0 0 0,0-1 0 0 0,-1 1 0 0 0,1-1-1 0 0,0 1 1 0 0,0-1 0 0 0,0 1 0 0 0,0-1 0 0 0,0 1 0 0 0,-1-1 0 0 0,1 1 0 0 0,0-1 0 0 0,0 1 0 0 0,-1-1 0 0 0,1 1 0 0 0,0-1 0 0 0,-1 1-14 0 0,-8-10 238 0 0,4 5-165 0 0,4 5-71 0 0,-11-9 41 0 0,2 1 75 0 0,-3-4 78 0 0,4 4 190 0 0,-2 1-77 0 0,-1 1-65 0 0,-2 2-52 0 0,-10-2 35 0 0,-8 0 29 0 0,30 6-235 0 0,-6-1 56 0 0,1 0-33 0 0,-26-1 32 0 0,20 3-64 0 0,11 2-11 0 0,2-3-1 0 0,0 1 0 0 0,0-1 0 0 0,0 0 0 0 0,0 1 0 0 0,0-1 0 0 0,0 0 0 0 0,0 0-1 0 0,0 1 1 0 0,0-1 0 0 0,0 0 0 0 0,0 1 0 0 0,0-1 0 0 0,0 0 0 0 0,0 0 0 0 0,0 1 0 0 0,0-1 0 0 0,-1 0 0 0 0,1 0 0 0 0,0 1 0 0 0,0-1-1 0 0,0 0 1 0 0,0 0 0 0 0,-1 0 0 0 0,1 1 0 0 0,0-1 0 0 0,0 0 0 0 0,-1 0 0 0 0,1 0 0 0 0,0 0 0 0 0,0 1 0 0 0,-1-1 0 0 0,1 0 0 0 0,-1 1 0 0 0,-2 0 0 0 0,0 1 0 0 0,1 0 0 0 0,-1-1 0 0 0,1 1 0 0 0,-1 1 0 0 0,1-1 0 0 0,0 0 0 0 0,0 0 0 0 0,0 1 0 0 0,0-1 0 0 0,0 1 0 0 0,0 1 0 0 0,-2 5 10 0 0,0 0 1 0 0,1 0 0 0 0,1 0 0 0 0,-2 7-11 0 0,2-2 54 0 0,0 0 0 0 0,1 12-54 0 0,1 12 277 0 0,7 34-277 0 0,-4-43 62 0 0,-2-20 87 0 0,1 0-1 0 0,0 0 1 0 0,2 7-149 0 0,-1-10 95 0 0,-1 1 0 0 0,-1 0-1 0 0,1 0 1 0 0,-1 0 0 0 0,0 0 0 0 0,-1 1-95 0 0,-1 17 361 0 0,0 4 17 0 0,2-10-154 0 0,1-4-68 0 0,3-1-38 0 0,1 0 46 0 0,1 2-6 0 0,-1 0-66 0 0,-5-15-88 0 0,-1 0 0 0 0,0 0 0 0 0,0 0 0 0 0,0 0 1 0 0,0 0-1 0 0,0-1 0 0 0,0 1 0 0 0,0 0 0 0 0,0 0 1 0 0,-1 0-1 0 0,1 0 0 0 0,0 0 0 0 0,0 0 0 0 0,-1 0 1 0 0,1 0-1 0 0,-1 0 0 0 0,1-1 0 0 0,-1 1 0 0 0,1 0-4 0 0,-15 19 136 0 0,5-6 59 0 0,10-14-289 0 0,-1 0 36 0 0,-2 0-62 0 0,2 0-62 0 0</inkml:trace>
  <inkml:trace contextRef="#ctx0" brushRef="#br0" timeOffset="597.02">461 319 8176 0 0,'30'-1'133'0'0,"16"-2"203"0"0,-18 1-137 0 0,-10 1-96 0 0,-3 0-47 0 0,0 1-35 0 0,32 0 37 0 0,-1-1 97 0 0,-8 0 21 0 0,68 1 399 0 0,-61 2-358 0 0,-5 1-74 0 0,1 1-69 0 0,-17-1-3 0 0,19 3 56 0 0,-13-2-71 0 0,17 3-92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6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82 7856 0 0,'2'0'174'0'0,"-1"0"-56"0"0,1 0-76 0 0,-1 0-51 0 0,3 0-78 0 0,-1 0 87 0 0,-1 0 53 0 0,0 0 57 0 0,0 0 86 0 0,0 0 99 0 0,0 0 116 0 0,-1 0-156 0 0,0 0 35 0 0,-2 0 18 0 0,0 0-43 0 0,0 0-39 0 0,0-1-37 0 0,-1 1 95 0 0,0-1-104 0 0,-1 0-49 0 0,-2-1-52 0 0,2 2-19 0 0,0 1 90 0 0,-6 2 8 0 0,0-1-40 0 0,-8 4 24 0 0,3 0-88 0 0,8-3-37 0 0,1 0-1 0 0,-1 1 1 0 0,1 0-1 0 0,-5 4-16 0 0,-4 4 41 0 0,-32 30 34 0 0,41-36-77 0 0,0-1 1 0 0,1 1-1 0 0,0 1 1 0 0,0-1 0 0 0,0 0-1 0 0,0 1 1 0 0,0 2 1 0 0,-8 24-57 0 0,10-26 57 0 0,1 0-1 0 0,-1 1 1 0 0,1-1-1 0 0,0 1 1 0 0,1-1 0 0 0,0 1-1 0 0,0-1 1 0 0,1 1 0 0 0,0 5 0 0 0,0-11 0 0 0,-1 0 0 0 0,1 0 0 0 0,0 0 0 0 0,-1 1 0 0 0,1-1 0 0 0,0 0 0 0 0,0 0 0 0 0,0 0 0 0 0,1 0 0 0 0,-1 0 0 0 0,0-1 0 0 0,1 1 0 0 0,-1 0 0 0 0,1 0 0 0 0,0 0 0 0 0,1 0 12 0 0,0 0-1 0 0,1 0 0 0 0,-1 0 1 0 0,0 0-1 0 0,1 0 1 0 0,-1-1-1 0 0,1 1 1 0 0,-1-1-1 0 0,1 0-11 0 0,6 1 58 0 0,-1-1-1 0 0,1 1 0 0 0,-1-2 1 0 0,1 1-1 0 0,-1-1 1 0 0,10-1-58 0 0,14-4 175 0 0,-1-3-33 0 0,-17 3-78 0 0,-1-1 1 0 0,1 0-1 0 0,-1-1 0 0 0,0 0 1 0 0,0-1-1 0 0,-1-1 0 0 0,0 0 1 0 0,5-6-65 0 0,-15 12 6 0 0,1 0 1 0 0,-1 0 0 0 0,0-1 0 0 0,0 1 0 0 0,-1-1 0 0 0,1 0 0 0 0,-1 0-1 0 0,1 0-6 0 0,-1 0 3 0 0,-1 0 0 0 0,1-1 0 0 0,-1 1 0 0 0,1 0 0 0 0,-1-1-1 0 0,0 1 1 0 0,-1-1 0 0 0,1 1 0 0 0,-1-1 0 0 0,0 1 0 0 0,0-4-3 0 0,-1 3 4 0 0,0-1 1 0 0,0 1 0 0 0,0 0 0 0 0,-1 0 0 0 0,1 0 0 0 0,-1-1 0 0 0,0 1 0 0 0,-1 1 0 0 0,-1-5-5 0 0,1 5 13 0 0,-1-1 0 0 0,1 1 0 0 0,-1-1 0 0 0,1 1 0 0 0,-1 0 0 0 0,-1 0-13 0 0,-22-19 4 0 0,8 10-49 0 0,2 3-72 0 0,-1 2-109 0 0,11 5 54 0 0,5 2 85 0 0,1 0-48 0 0,0 0-33 0 0,-1 1-56 0 0,1-1-66 0 0,-1 0-74 0 0,1 1-83 0 0,-1-1-93 0 0,1 0-102 0 0,-1 1-111 0 0,-3-2-831 0 0,-2-1-898 0 0</inkml:trace>
  <inkml:trace contextRef="#ctx0" brushRef="#br0" timeOffset="388.12">553 219 9416 0 0,'3'2'208'0'0,"1"2"6"0"0,0 0-46 0 0,0 1-42 0 0,0 0-35 0 0,1 1-21 0 0,0 1-32 0 0,8 14-26 0 0,-6-7 6 0 0,-2-5 33 0 0,-2-2 30 0 0,1 1 46 0 0,-1-2 21 0 0,-1 0 44 0 0,1 0 49 0 0,-1-1 56 0 0,0-1-61 0 0,-1-1-41 0 0,0 2 100 0 0,3 4 267 0 0,-1-5-304 0 0,2 0 96 0 0,-4-3 186 0 0,0-1-78 0 0,0 0-74 0 0,0-1-67 0 0,-1-1-62 0 0,1-1-56 0 0,-1 0-50 0 0,0 0-44 0 0,0-3-14 0 0,-1-1-75 0 0,1-2-63 0 0,-1-4-73 0 0,0 5 63 0 0,1 1 61 0 0,0 3 49 0 0,0 0 54 0 0,1-28-54 0 0,3 0-48 0 0,3 2-44 0 0,4 0-35 0 0,-7 20 13 0 0,1 0 1 0 0,1 0-1 0 0,2-3 57 0 0,-2 4-56 0 0,1 0 0 0 0,0 1 0 0 0,0 0 0 0 0,1 1 0 0 0,0-1 1 0 0,1 1 55 0 0,24-17-158 0 0,2 5 47 0 0,-25 14 88 0 0,1 0 0 0 0,0 1 1 0 0,0 1-1 0 0,0 0 0 0 0,0 0 0 0 0,1 1 0 0 0,-1 1 0 0 0,1 0 0 0 0,3 0 23 0 0,-7 1-15 0 0,-1 1 0 0 0,1 0 1 0 0,0 0-1 0 0,-1 1 15 0 0,32 10-17 0 0,-3 5 45 0 0,-4 4 52 0 0,-12-5-44 0 0,-1 1 43 0 0,-8-7 1 0 0,-2 0 1 0 0,1 1 0 0 0,-1 0 0 0 0,-1 1-1 0 0,0 0 1 0 0,-1 0 0 0 0,1 3-81 0 0,0 2 181 0 0,-1 0 0 0 0,1 5-181 0 0,-1 0 307 0 0,-1 1 1 0 0,2 19-308 0 0,5 15 459 0 0,-5-25-258 0 0,-2 0-68 0 0,-3-22-78 0 0,4 1-26 0 0,-7-10-27 0 0,2 1 64 0 0,-2-2-52 0 0,0 0-108 0 0,0 0-134 0 0,0 0-15 0 0,0 0-38 0 0,0 0-765 0 0,0 0-59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4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1 549 7920 0 0,'2'0'174'0'0,"7"4"32"0"0,0-2-47 0 0,0 1-41 0 0,0-1-35 0 0,2 0-23 0 0,0 0-32 0 0,22 1-44 0 0,-12-3 14 0 0,-8 0 38 0 0,-1-1 33 0 0,-1 0 43 0 0,-1 0 23 0 0,0 0 43 0 0,0 0 49 0 0,0 0 54 0 0,10-2 107 0 0,-1 1-72 0 0,-1 0-83 0 0,0-1-46 0 0,0 1-40 0 0,0-1-32 0 0,25-4 60 0 0,20-6-20 0 0,-49 9-117 0 0,-1-1 0 0 0,12-5-38 0 0,-5-1-15 0 0,-11 4-167 0 0,-5 0-38 0 0,-3 6 184 0 0,-1 0 1 0 0,0 0 0 0 0,0 0-1 0 0,0 0 1 0 0,0 0-1 0 0,0 0 1 0 0,0 0 0 0 0,0 0-1 0 0,0 1 1 0 0,0-1-1 0 0,0 0 1 0 0,0 0 0 0 0,-1 0-1 0 0,1 0 1 0 0,0 0-1 0 0,-1 0 1 0 0,1 0 0 0 0,-1 0-1 0 0,1 0 1 0 0,-1 1-1 0 0,1-1 1 0 0,-1 0 35 0 0,-11-12-465 0 0,3 6 195 0 0,1 1 84 0 0,0 1 48 0 0,3 2 68 0 0,1 0 43 0 0,-21-15-51 0 0,-3 0 72 0 0,-1 2 99 0 0,15 10-1 0 0,0 1 36 0 0,-5 3 465 0 0,1 5-105 0 0,0 5-93 0 0,1 4-79 0 0,2 2-69 0 0,2 3-55 0 0,11-13-147 0 0,-1 0 0 0 0,1 0 0 0 0,0 0 0 0 0,0 1 0 0 0,0-1 0 0 0,0 5-45 0 0,-10 35 313 0 0,-6 33 252 0 0,10-45-320 0 0,6-22-176 0 0,-1-1 1 0 0,2 1-1 0 0,-1-1 0 0 0,1 1 1 0 0,1 1-70 0 0,2 23 170 0 0,1-11 102 0 0,1 0 0 0 0,4 9-272 0 0,-7-29 2 0 0,0 0-1 0 0,1 0 0 0 0,0 0 1 0 0,0 0-1 0 0,0 0 1 0 0,0 0-1 0 0,0 0 0 0 0,0-1 1 0 0,1 1-1 0 0,-1-1 0 0 0,1 0 1 0 0,0 0-1 0 0,-1 1 1 0 0,1-2-1 0 0,2 2-1 0 0,-4-2 1 0 0,1 0-74 0 0,1 0 36 0 0,1 1 34 0 0,9-1 59 0 0,-9-1-84 0 0,0 0-48 0 0,0 0-45 0 0,0 0-63 0 0,-1 0-72 0 0,1-1-85 0 0,-2 1 102 0 0,0 0-35 0 0,0 0-35 0 0,0 0-39 0 0,0 0-40 0 0,0 0-43 0 0,-1 0-44 0 0,1 0-48 0 0,6 0-1164 0 0,4 0-960 0 0</inkml:trace>
  <inkml:trace contextRef="#ctx0" brushRef="#br0" timeOffset="331.25">770 390 6176 0 0,'0'0'177'0'0,"0"0"-39"0"0,0 0-7 0 0,0 0 48 0 0,0 0 152 0 0,0 0 283 0 0,0 0-275 0 0,0-1-82 0 0,0 1-69 0 0,0 0-57 0 0,0-1 7 0 0,-1-1-44 0 0,0 1-21 0 0,1 0 68 0 0,-1 1 102 0 0,1 0-37 0 0,-1 0 55 0 0,1 0 61 0 0,-1 0 69 0 0,-10 3-198 0 0,8-3-154 0 0,0 1 1 0 0,1-1-1 0 0,-1 1 0 0 0,1 0 0 0 0,-1 0 1 0 0,1 0-1 0 0,-1 0 0 0 0,1 0 0 0 0,-1 1 1 0 0,0 0-40 0 0,-13 12 94 0 0,2 2 70 0 0,6-7 18 0 0,1 1 0 0 0,0 0 1 0 0,0 1-1 0 0,-2 6-182 0 0,-3 10 255 0 0,6-11-160 0 0,2 1-60 0 0,1-7-27 0 0,-5 26 84 0 0,8-34-86 0 0,0 1 0 0 0,0-1 0 0 0,-1 0-1 0 0,2 0 1 0 0,-1 0 0 0 0,0 0 0 0 0,0 1-1 0 0,1-1 1 0 0,-1 0 0 0 0,1 0 0 0 0,0 0-1 0 0,0 0 1 0 0,-1 0 0 0 0,2 1-6 0 0,0 0 5 0 0,-1-1-1 0 0,1 0 1 0 0,-1 0 0 0 0,1 0-1 0 0,0 0 1 0 0,0 0 0 0 0,0-1 0 0 0,0 1-1 0 0,1-1 1 0 0,-1 1 0 0 0,0-1-1 0 0,1 0 1 0 0,-1 1 0 0 0,1-1-1 0 0,-1 0 1 0 0,1-1-5 0 0,11 3 4 0 0,-12-2-8 0 0,10 0-58 0 0,17 0 51 0 0,-18-2-67 0 0,-3 0-61 0 0,1 0-91 0 0,-1 0-112 0 0,-4 0 122 0 0,0 0-36 0 0,-3 1-20 0 0,1-1-44 0 0,0 1-36 0 0,-1 0-34 0 0,3-1-652 0 0,2 0-684 0 0</inkml:trace>
  <inkml:trace contextRef="#ctx0" brushRef="#br0" timeOffset="670.32">1179 1 5400 0 0,'-2'5'179'0'0,"0"1"-70"0"0,3 0-54 0 0,0 1-36 0 0,5 13-21 0 0,-3-12 41 0 0,0 2 102 0 0,-1-6-17 0 0,-1 0 45 0 0,5 17 563 0 0,-1 0-86 0 0,2 4 51 0 0,3 13 282 0 0,-7-29-730 0 0,2 9 148 0 0,1-1-106 0 0,-1-4-112 0 0,4 19 183 0 0,0 13 112 0 0,2 61 775 0 0,-8-72-857 0 0,-2-1-56 0 0,1 13 625 0 0,-4 18-961 0 0,-2-17 476 0 0,2-28-340 0 0,-1 3 137 0 0,-1 1-1 0 0,-4 15-272 0 0,1-24 146 0 0,7-12-74 0 0,0-2-40 0 0,0 0-83 0 0,0 0-36 0 0,0 0-127 0 0,0 0 103 0 0,-1 0-50 0 0,1-1-72 0 0,0 1 73 0 0,-1 0-34 0 0,1 0-37 0 0,-1-1-36 0 0,0 1-358 0 0,-1-1 86 0 0,1 0-48 0 0,-1 0-689 0 0,-2-2-544 0 0,-1-2-1032 0 0</inkml:trace>
  <inkml:trace contextRef="#ctx0" brushRef="#br0" timeOffset="1162.21">830 465 6504 0 0,'0'0'190'0'0,"1"0"-10"0"0,6 0-156 0 0,1-1 43 0 0,6-2 175 0 0,4-1 180 0 0,9-6 319 0 0,-11 5-362 0 0,-2 0-79 0 0,-4 3-166 0 0,0 0-69 0 0,1-1 107 0 0,18-2 233 0 0,-1-1-38 0 0,29-5 271 0 0,11 0-6 0 0,36-3 156 0 0,-72 11-616 0 0,81-6 414 0 0,-91 9-442 0 0,1 1 0 0 0,8 2-144 0 0,-11-1 63 0 0,10 2-1 0 0,-24-3-54 0 0,-1 1-1 0 0,1-1 0 0 0,-1 1 0 0 0,1 0 0 0 0,-1 1 0 0 0,0-1 1 0 0,1 1-8 0 0,3 2 10 0 0,-2-1 15 0 0,-1 0-1 0 0,1 0 1 0 0,-1 0 0 0 0,6 6-25 0 0,-10-8 7 0 0,0 0 0 0 0,0 1 0 0 0,0-1 1 0 0,0 1-1 0 0,-1-1 0 0 0,1 1 0 0 0,-1 0 1 0 0,1 0-1 0 0,-1-1 0 0 0,0 1 0 0 0,0 0 1 0 0,-1 0-1 0 0,1 0 0 0 0,0 2-7 0 0,1 13 33 0 0,0 2 51 0 0,-3 17 189 0 0,1-33-223 0 0,-2 2-2 0 0,-3 7-42 0 0,1 7 43 0 0,0 2 16 0 0,3-21-67 0 0,1 0 1 0 0,-1-1-1 0 0,1 1 1 0 0,-1 0-1 0 0,1 0 1 0 0,-1 0-1 0 0,1 0 1 0 0,-1-1-1 0 0,0 1 1 0 0,0 0-1 0 0,1-1 1 0 0,-2 1 1 0 0,1 0-204 0 0,0 0 90 0 0,0 0 65 0 0,-1 2 22 0 0,2-2-22 0 0,-1 0-73 0 0,1 0-108 0 0,-1 0 63 0 0,1-1-40 0 0,0 1-44 0 0,-1-1-49 0 0,1 1-12 0 0,0-1-45 0 0,0 0-40 0 0,0 0-36 0 0,0 0-125 0 0,0 0-35 0 0,0 0-1309 0 0</inkml:trace>
  <inkml:trace contextRef="#ctx0" brushRef="#br0" timeOffset="1350.5">1551 95 8408 0 0,'0'0'190'0'0,"0"0"28"0"0,0 0 8 0 0,0 0-42 0 0,0 1-84 0 0,1-1-57 0 0,2 1-30 0 0,-1 0 27 0 0,-1-1 24 0 0,0 1 39 0 0,0-1 50 0 0,0 0 57 0 0,1 2-138 0 0,3-1 10 0 0,11 3 41 0 0,-4 0-112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3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0 8208 0 0,'0'0'234'0'0,"0"0"6"0"0,0 0-113 0 0,0 0 69 0 0,0 0 48 0 0,0 0 11 0 0,0 0-26 0 0,0 0-110 0 0,0 0-45 0 0,-1 2-8 0 0,-5 9-4 0 0,-9 4-13 0 0,1 0 43 0 0,7-5 43 0 0,-7 14 136 0 0,-1-2 50 0 0,0 1 51 0 0,1 0 62 0 0,6-5-177 0 0,2 3-80 0 0,-2 7-21 0 0,-1 1-15 0 0,3-2-48 0 0,5-11-54 0 0,-1 1-1 0 0,2-1 1 0 0,0 0-1 0 0,2 3-38 0 0,-2-14 8 0 0,1-1-1 0 0,0 1 0 0 0,0-1 0 0 0,0 1 0 0 0,1-1 1 0 0,0 0-1 0 0,-1 1 0 0 0,2 0-7 0 0,15 21 6 0 0,0-8-36 0 0,1-5-42 0 0,4-6-158 0 0,-13-6 58 0 0,-5-1 27 0 0,1 0-48 0 0,0 0-58 0 0,0 0-66 0 0,0 0-66 0 0,0 0-81 0 0,-5 0 193 0 0,1 0-36 0 0,1 0-400 0 0,1 0-266 0 0,3 0-626 0 0</inkml:trace>
  <inkml:trace contextRef="#ctx0" brushRef="#br0" timeOffset="304.94">456 84 6624 0 0,'0'0'192'0'0,"-2"-1"-28"0"0,-4 2-104 0 0,5-1-61 0 0,0 0 0 0 0,0 0 0 0 0,0 0 0 0 0,0 0 0 0 0,1 0 0 0 0,-1 0 1 0 0,0 1-1 0 0,0-1 0 0 0,0 0 0 0 0,0 0 0 0 0,1 1 0 0 0,-1-1 0 0 0,0 1 0 0 0,0-1 0 0 0,1 1 1 0 0,-1-1-1 0 0,0 1 1 0 0,0 0 36 0 0,-1 0 40 0 0,-14 9 973 0 0,8-2-567 0 0,1 0-38 0 0,1 1-47 0 0,-1 1-55 0 0,1 0-64 0 0,0 0-72 0 0,0 0-73 0 0,1-1-105 0 0,2-4 39 0 0,0 1 1 0 0,0-1 0 0 0,1 1 0 0 0,-1 3-68 0 0,-5 12 137 0 0,5-13-74 0 0,0 1 0 0 0,1-1 0 0 0,0 1 1 0 0,0-1-1 0 0,1 1 0 0 0,0 0 1 0 0,0 0-1 0 0,1 0 0 0 0,1 0 0 0 0,-1 0 1 0 0,2 5-64 0 0,-1-11 28 0 0,-1 0 0 0 0,1 0 1 0 0,0 0-1 0 0,0 0 0 0 0,0-1 0 0 0,0 1 1 0 0,2 2-29 0 0,-1-2 29 0 0,0 0 0 0 0,0-1 0 0 0,0 1 0 0 0,0-1 0 0 0,0 1 1 0 0,1-1-1 0 0,-1 0 0 0 0,1 0 0 0 0,-1 0 0 0 0,1 0 0 0 0,0-1 0 0 0,0 1 1 0 0,0-1-1 0 0,0 0 0 0 0,0 0 0 0 0,0 0 0 0 0,0 0 0 0 0,1 0-29 0 0,18 0 147 0 0,11-9-80 0 0,-28 6-42 0 0,0 0 0 0 0,-1 0-1 0 0,1-1 1 0 0,0 1-1 0 0,-1-1 1 0 0,0 0 0 0 0,1 0-1 0 0,-1-1 1 0 0,0 1 0 0 0,-1-1-1 0 0,1 0 1 0 0,1-2-25 0 0,11-17 40 0 0,-16 22-40 0 0,2-2 4 0 0,0 0 1 0 0,0 0-1 0 0,0-1 1 0 0,0 1-1 0 0,-1-1 1 0 0,1 1-1 0 0,-1-1 1 0 0,0 0-1 0 0,0 1 1 0 0,0-1-1 0 0,-1 0 1 0 0,1 0-1 0 0,-1 0 1 0 0,0 1-1 0 0,0-1 1 0 0,0 0-5 0 0,-1-10 0 0 0,1 12 0 0 0,0-1 0 0 0,0 1 0 0 0,0 0 0 0 0,-1 0 0 0 0,1-1 0 0 0,0 1 0 0 0,-1 0 0 0 0,0 0 0 0 0,1 0 0 0 0,-1-1 0 0 0,0 1 0 0 0,0 0 0 0 0,0 0 0 0 0,-1 0 0 0 0,-2-3-163 0 0,1 1 60 0 0,-1-1 51 0 0,0 1 44 0 0,-4-5 106 0 0,-6-6 203 0 0,8 10-202 0 0,-2-2-67 0 0,4 4-61 0 0,1 0-33 0 0,-1 0-38 0 0,0 1-42 0 0,0-1-64 0 0,0 1-60 0 0,0-1-66 0 0,0 1-72 0 0,-1-1-78 0 0,1 1-84 0 0,-1 0-88 0 0,0 0-97 0 0,0 0-782 0 0,-3 0-872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39:51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6448 0 0,'0'0'141'0'0,"0"0"23"0"0,0 0 13 0 0,-1 1-19 0 0,-1 4-62 0 0,2-4 8 0 0,0 0 120 0 0,-1-1-12 0 0,1 0-39 0 0,-2 1 75 0 0,-2 1-72 0 0,0 2-7 0 0,2-2-50 0 0,1-1 68 0 0,-1 0-110 0 0,0 0 41 0 0,0 1 148 0 0,-1 3 443 0 0,2-3-534 0 0,0 0-50 0 0,0 1-64 0 0,0 0-100 0 0,0 1 308 0 0,-1 0-54 0 0,2 0-47 0 0,-1 0-37 0 0,0 3 38 0 0,2 12 147 0 0,-1-10-69 0 0,1-5-70 0 0,-1 1 47 0 0,2 31 137 0 0,4 3-37 0 0,0 2-23 0 0,-3-1-34 0 0,-3-37-252 0 0,0-1 1 0 0,1 0-1 0 0,-1 0 0 0 0,1 0 1 0 0,-1 0-1 0 0,1 0 0 0 0,0 1 1 0 0,0-1-1 0 0,0 1-15 0 0,1-1 15 0 0,-1 0-1 0 0,0 1 1 0 0,0-1 0 0 0,-1 1 0 0 0,1 0 0 0 0,0-1-1 0 0,-1 1 1 0 0,1-1 0 0 0,-1 2-15 0 0,0-1 19 0 0,0 0 1 0 0,-1 0-1 0 0,1 0 0 0 0,-1 0 1 0 0,0 0-1 0 0,1 0 1 0 0,-2 2-20 0 0,2-1 80 0 0,3 3-52 0 0,-2-2 53 0 0,-1-2-61 0 0,0 0-43 0 0,-1-1-51 0 0,1 0-35 0 0,-1 1-53 0 0,1-1-60 0 0,-1 0-67 0 0,1-1 38 0 0,-1 1-41 0 0,1-1-43 0 0,0 0-47 0 0,-1 1-48 0 0,1-1-52 0 0,0 0-55 0 0,0 0-58 0 0,0 4-1063 0 0,0 1-942 0 0</inkml:trace>
  <inkml:trace contextRef="#ctx0" brushRef="#br0" timeOffset="480.41">274 46 5960 0 0,'0'0'132'0'0,"0"0"17"0"0,0 0 12 0 0,-2 0-17 0 0,-3-2-217 0 0,0 0 53 0 0,1 0 47 0 0,-1 0 42 0 0,-4-2 112 0 0,1 0 68 0 0,5 3-120 0 0,0 0 1 0 0,0 0-1 0 0,0 0 0 0 0,0 1 0 0 0,0-1 1 0 0,-1 1-1 0 0,-1-1-129 0 0,-5 1 183 0 0,-8 1 80 0 0,11-1-110 0 0,1 2 76 0 0,4 0-176 0 0,-6 7 19 0 0,8-6-31 0 0,0 0-3 0 0,-4 8 97 0 0,-1 3-46 0 0,4-6-98 0 0,4 0-48 0 0,9 22-66 0 0,8 15 41 0 0,-16-38 54 0 0,0 1 34 0 0,2 8 88 0 0,0-3 53 0 0,11 18 269 0 0,-10-20-278 0 0,0-1-35 0 0,2 3-14 0 0,4 8 0 0 0,6 8 31 0 0,-7-10 14 0 0,3 6 66 0 0,-6-9-31 0 0,-4-8-41 0 0,0-1 43 0 0,2 5 111 0 0,-2-2 63 0 0,-4-8-56 0 0,-1 0-113 0 0,0 3-46 0 0,-1 3-19 0 0,1-1 5 0 0,-1-6-105 0 0,1 0-1 0 0,-1 0 1 0 0,0-1-1 0 0,0 1 1 0 0,0 0-1 0 0,1 0 1 0 0,-1 0-1 0 0,0-1 1 0 0,0 1 0 0 0,0-1-1 0 0,0 1 1 0 0,0 0-1 0 0,0-1 1 0 0,0 0-1 0 0,0 1 1 0 0,0-1-1 0 0,-1 0 1 0 0,1 1-1 0 0,0-1 1 0 0,0 0-1 0 0,0 0 1 0 0,-1 0-11 0 0,-17 1 125 0 0,10-1-96 0 0,4 0-151 0 0,1-1 81 0 0,-1 1 47 0 0,-10-2 150 0 0,9 1-123 0 0,-1 0-87 0 0,4 1-20 0 0,0-1-39 0 0,-1 0-65 0 0,1 1-64 0 0,-1-1-71 0 0,1 0-79 0 0,-1 0-88 0 0,1 0-94 0 0,0 0-104 0 0,-1-1-111 0 0,-1 0-690 0 0,-4-3-837 0 0,9 5 2310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3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9560 0 0,'0'0'216'0'0,"0"0"32"0"0,0 0 10 0 0,1 0-107 0 0,0 1-78 0 0,6 3 453 0 0,1 1-51 0 0,-1 1-48 0 0,0 0-43 0 0,1 1-42 0 0,-1 0-36 0 0,6 10 209 0 0,-3-4-180 0 0,0 1-53 0 0,0 3 6 0 0,3 6 94 0 0,6 18 615 0 0,-1 0 1 0 0,8 36-998 0 0,-4-6 888 0 0,-13-42-494 0 0,13 30 454 0 0,-21-56-771 0 0,2 5-70 0 0,-1-5 64 0 0,-1-1 15 0 0,0-1 44 0 0,0 1 54 0 0,0 0 63 0 0,0-2-78 0 0,1-2-63 0 0,1 0-47 0 0,7-6 78 0 0,6-14 125 0 0,-5-4-76 0 0,2-33 46 0 0,-4 17-92 0 0,-2 10-7 0 0,3-25-133 0 0,-3 7 32 0 0,5 1-40 0 0,-9 36-4 0 0,0 1-66 0 0,0-1-60 0 0,-1-1-58 0 0,-2 10 216 0 0,2-1-36 0 0,-1 1-45 0 0,1 0-54 0 0,0 0-65 0 0,0 0-74 0 0,0 1-83 0 0,1-1-94 0 0,-1 1 87 0 0,0 1-49 0 0,0-1-51 0 0,0 1-54 0 0,0 0-58 0 0,0-1-60 0 0,0 1-63 0 0,0 0-66 0 0,-1 1 317 0 0,0 1-45 0 0,-1-1-39 0 0,1 0-36 0 0,0 0-147 0 0,0 0-35 0 0,1-1-1578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7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6504 0 0,'0'0'190'0'0,"0"0"-45"0"0,0 0 5 0 0,0 0 66 0 0,0 0 193 0 0,0 0 357 0 0,0 0-392 0 0,0 0-81 0 0,1 0-72 0 0,-1 1-61 0 0,0-1-55 0 0,1 0-36 0 0,0 1-7 0 0,2 0 22 0 0,-3 0-15 0 0,1 0 47 0 0,5 5 416 0 0,-1 0-59 0 0,0 1-53 0 0,0 0-45 0 0,-1 3 21 0 0,1 0-45 0 0,-1 1 25 0 0,1 5 136 0 0,2 10 182 0 0,1 0-86 0 0,-4-9-279 0 0,1 0-56 0 0,-1-1-65 0 0,1 1-72 0 0,-2-5-160 0 0,-1-1 104 0 0,1 0 65 0 0,2 15 263 0 0,-3-18-314 0 0,-1 0-34 0 0,1 1-53 0 0,-1 1-88 0 0,-1-5-5 0 0,1 0-35 0 0,-1 0-38 0 0,1 1-40 0 0,-1-1-44 0 0,0 0-47 0 0,0 0-51 0 0,0 1-52 0 0,0-6-688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3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10568 0 0,'0'0'233'0'0,"0"0"39"0"0,0 0 17 0 0,0 0-27 0 0,0 0-105 0 0,0 0-45 0 0,0 0 117 0 0,0 0 210 0 0,0 0 17 0 0,0 0-275 0 0,0 0-36 0 0,0-2 53 0 0,1 0-66 0 0,1-1-45 0 0,-1 2-9 0 0,0 1 12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4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1 130 6216 0 0,'0'0'133'0'0,"1"1"23"0"0,1 6 1 0 0,1 1-55 0 0,0 1-35 0 0,2 7-34 0 0,-1 0-17 0 0,0-6 26 0 0,-1 1 224 0 0,0 1 36 0 0,3 11 381 0 0,5 21 693 0 0,-4-27-825 0 0,-1 8 177 0 0,-5-17-453 0 0,0-1 38 0 0,-1-6-41 0 0,-1 1-3 0 0,0 0-238 0 0,0 0 96 0 0,0-1 20 0 0,0-1 36 0 0,0 0 253 0 0,-2-3 494 0 0,1 2-675 0 0,1-1-61 0 0,0 0-82 0 0,-1 0-92 0 0,1 0-109 0 0,0 1-2 0 0,0 0-33 0 0,-1-2 131 0 0,0 0 1 0 0,0 1-1 0 0,0-1 1 0 0,1 0 0 0 0,-1 0-1 0 0,1 0 1 0 0,-1-1-8 0 0,0-2 3 0 0,0-1-1 0 0,1 1 1 0 0,0 0 0 0 0,0-1-1 0 0,0 1 1 0 0,1-1-3 0 0,0-13-3 0 0,1 1 1 0 0,3-17 2 0 0,-3 27 0 0 0,1 1 0 0 0,-1-1 0 0 0,1 0 0 0 0,1 1 0 0 0,-1 0 0 0 0,2-1 0 0 0,-1 1 0 0 0,1 0 0 0 0,0 1 0 0 0,1-1 0 0 0,0 1 0 0 0,0 0 0 0 0,0 0 0 0 0,1 0 0 0 0,2-1 0 0 0,8-8-26 0 0,-9 9-18 0 0,1 0 0 0 0,0 0 0 0 0,0 0 0 0 0,0 1 0 0 0,7-3 44 0 0,-12 8-9 0 0,-1-1 0 0 0,0 1 0 0 0,0 1 1 0 0,1-1-1 0 0,-1 0 0 0 0,1 1 0 0 0,-1-1 0 0 0,0 1 0 0 0,1 0 0 0 0,-1-1 1 0 0,1 1-1 0 0,-1 1 0 0 0,1-1 0 0 0,0 0 9 0 0,-1 1-3 0 0,0-1 1 0 0,1 1-1 0 0,-1 0 0 0 0,0 0 0 0 0,0 0 0 0 0,0 0 1 0 0,0 0-1 0 0,0 0 0 0 0,0 1 0 0 0,0-1 1 0 0,0 1 2 0 0,18 19-24 0 0,5 17-67 0 0,-15-22 47 0 0,9 15-51 0 0,-7-12-9 0 0,13 17 104 0 0,1-2-70 0 0,-2 1 79 0 0,-3 1 74 0 0,-3 2 67 0 0,-17-35-107 0 0,0 1-1 0 0,0 0 1 0 0,0-1-1 0 0,-1 1 0 0 0,1 0 1 0 0,-1 0-1 0 0,0-1 1 0 0,0 3-43 0 0,0 1 86 0 0,0-6 10 0 0,0-1 0 0 0,0 0-51 0 0,0 0-50 0 0,0 0-48 0 0,0 0-89 0 0,0 0-154 0 0,0 0-21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5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130 0 5728 0 0,'-2'1'166'0'0,"-13"15"-92"0"0,7-3 22 0 0,1-2 32 0 0,1 1 58 0 0,0-1 61 0 0,0 0 77 0 0,-1 0 91 0 0,-1-1 101 0 0,-2 3 17 0 0,1 1-57 0 0,0 2 311 0 0,2-1-1 0 0,-4 11-786 0 0,6-11 417 0 0,-4 7 296 0 0,6-13-375 0 0,2 1-62 0 0,1-8-220 0 0,0 0 1 0 0,0 0-1 0 0,0 0 1 0 0,0 0-1 0 0,0 0 1 0 0,1 0-1 0 0,-1 0 1 0 0,1 0-1 0 0,0 0 1 0 0,-1 0-1 0 0,1 0 1 0 0,0 0-1 0 0,1 1-56 0 0,6 5 372 0 0,-4-6-132 0 0,1-2-91 0 0,0 0-56 0 0,3-1-40 0 0,-2 1 25 0 0,18-4 126 0 0,-2-6-47 0 0,19-17 122 0 0,-39 25-260 0 0,7-4 30 0 0,-1 0 1 0 0,0-1-1 0 0,-1-1 1 0 0,0 1-1 0 0,2-4-49 0 0,-6 8 17 0 0,-1 0-1 0 0,0 0 1 0 0,0-1-1 0 0,0 1 0 0 0,-1-1 1 0 0,1 1-1 0 0,-1-1 1 0 0,0 1-1 0 0,0-2-16 0 0,0 3 14 0 0,-1-1-1 0 0,0 1 0 0 0,0 0 0 0 0,0 0 0 0 0,0 0 1 0 0,0-1-1 0 0,0 1 0 0 0,0 0 0 0 0,-1 0 1 0 0,0-1-14 0 0,-14-32-24 0 0,5 19-50 0 0,-1 2-61 0 0,2 5 5 0 0,-1 1-38 0 0,-1 1-40 0 0,0 2-47 0 0,3 1 150 0 0,2 1-46 0 0,-1 0-54 0 0,1 0-56 0 0,-1 1-58 0 0,1 0-60 0 0,-1 1-62 0 0,-1 0-63 0 0,0 1-65 0 0,-4 0-191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5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7744 0 0,'0'0'174'0'0,"0"0"29"0"0,0 10 161 0 0,0-4-297 0 0,0 0-38 0 0,0 0 53 0 0,1 0 49 0 0,0 1 42 0 0,2 3 197 0 0,1 0 76 0 0,12 22 1202 0 0,-8-20-1021 0 0,-3-6-362 0 0,1-1-51 0 0,-1 1-61 0 0,0-1-70 0 0,-1-2 37 0 0,0 1 35 0 0,8 9 435 0 0,0-1-24 0 0,-9-8-419 0 0,1-1-34 0 0,-3-2 183 0 0,-1-1-12 0 0,0 0-52 0 0,0 0-28 0 0,0 0-4 0 0,0 0-4 0 0,0 0-18 0 0,0 0-8 0 0,0-5 17 0 0,-2 1-49 0 0,-1-4-1 0 0,0 1-60 0 0,-6-15 81 0 0,8 14-142 0 0,0-1 0 0 0,1 0 0 0 0,-1 1-1 0 0,2-1 1 0 0,0-4-16 0 0,-1 8 1 0 0,1 0 0 0 0,1 1-1 0 0,-1-1 1 0 0,1 0 0 0 0,-1 1-1 0 0,1 0 1 0 0,0-1 0 0 0,1 1-1 0 0,-1 0 1 0 0,1 0-1 0 0,0 0 0 0 0,0 0 1 0 0,0 1 0 0 0,1-1 0 0 0,-1 1-1 0 0,1 0 1 0 0,0-1 0 0 0,1 0-1 0 0,-2 2-13 0 0,0 1 1 0 0,0-1 0 0 0,0 1 0 0 0,0-1 0 0 0,0 1 0 0 0,1 0 0 0 0,-1 0 0 0 0,3 0 12 0 0,-4 0-11 0 0,0 1 1 0 0,0 0-1 0 0,1 0 1 0 0,-1 0-1 0 0,0 0 0 0 0,0 0 1 0 0,0 1-1 0 0,1-1 1 0 0,-1 1-1 0 0,0-1 0 0 0,0 1 1 0 0,0 0-1 0 0,0 0 1 0 0,0 0-1 0 0,0 0 0 0 0,0 0 1 0 0,-1 0-1 0 0,1 1 1 0 0,0-1-1 0 0,0 1 0 0 0,-1-1 1 0 0,1 1-1 0 0,-1-1 1 0 0,0 1-1 0 0,1 0 0 0 0,-1 0 1 0 0,0 0-1 0 0,0 0 1 0 0,1 1 9 0 0,32 66-84 0 0,-15-22 82 0 0,-9-17-3 0 0,2 3 21 0 0,-5-11-43 0 0,-2-4-45 0 0,-1 1-64 0 0,-4-18 25 0 0,1 0 75 0 0,-1 2 103 0 0,0-2-113 0 0,0-1-31 0 0,0 1-49 0 0,0 0-58 0 0,0 0-70 0 0,0 0-91 0 0,0 0-95 0 0,0-1-135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5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0 294 7136 0 0,'2'1'165'0'0,"12"4"-52"0"0,28-1 254 0 0,-30-4-296 0 0,0 1-43 0 0,5 0 39 0 0,0 0 108 0 0,35-2 600 0 0,-32 0-538 0 0,-10 1-166 0 0,0 0-42 0 0,4 0 25 0 0</inkml:trace>
  <inkml:trace contextRef="#ctx0" brushRef="#br0" timeOffset="402.47">409 396 5840 0 0,'0'0'132'0'0,"2"0"17"0"0,11 0 53 0 0,0 0-104 0 0,-1 0-69 0 0,19-4-28 0 0,-22 3 30 0 0,1-1 36 0 0,5-1 362 0 0,-1 0 55 0 0,19-5 651 0 0,-23 6-790 0 0,1-1-37 0 0,-2 1-90 0 0,0-1-42 0 0,0 0-50 0 0,0 0-58 0 0,2-1 87 0 0,25-10 320 0 0,-18 5-289 0 0,-2-2-48 0 0,-5 4-24 0 0,12-9-24 0 0,-16 5 0 0 0,-7-1 94 0 0,0 10-178 0 0,0 0 0 0 0,-1 1 1 0 0,1-1-1 0 0,-1 1 0 0 0,0-1 0 0 0,1 0 0 0 0,-1 1 0 0 0,0-1 0 0 0,0 1 0 0 0,0 0 0 0 0,0-1 0 0 0,0 1 0 0 0,0 0 0 0 0,-1-1 0 0 0,1 1 1 0 0,0 0-1 0 0,-1 0 0 0 0,1 0 0 0 0,0 0 0 0 0,-1 0 0 0 0,0 1 0 0 0,-1-2-6 0 0,2 2 6 0 0,-1-1-1 0 0,1 1 1 0 0,-1 0 0 0 0,0 0-1 0 0,1 0 1 0 0,-1 0 0 0 0,1 0-1 0 0,-1 0 1 0 0,0 0 0 0 0,1 0-1 0 0,-1 1 1 0 0,1-1 0 0 0,-1 1-6 0 0,-15 7 18 0 0,-1 4-20 0 0,13-9 4 0 0,0 0-1 0 0,1 0 1 0 0,-1 1-1 0 0,1-1 1 0 0,0 1-1 0 0,0 0 1 0 0,0 0-1 0 0,-1 2-1 0 0,-16 24 131 0 0,16-22-54 0 0,0 0 0 0 0,1 1-1 0 0,0-1 1 0 0,-1 6-77 0 0,3-9 38 0 0,1 0-1 0 0,0 0 0 0 0,0 1 1 0 0,0-1-1 0 0,0 0 0 0 0,1 0 0 0 0,0 1 1 0 0,0-1-1 0 0,1 0 0 0 0,-1 1 0 0 0,1-1 1 0 0,0 0-1 0 0,1 0 0 0 0,-1 0 1 0 0,2 4-38 0 0,-1-4 48 0 0,1-1-1 0 0,-1 1 1 0 0,0-1 0 0 0,1 0 0 0 0,1 2-48 0 0,18 15 205 0 0,-16-17-159 0 0,-1 0 1 0 0,2 0-1 0 0,-1-1 0 0 0,0 0 1 0 0,1 0-1 0 0,-1-1 0 0 0,6 2-46 0 0,-1-2 65 0 0,0 1 1 0 0,1-2-1 0 0,4 1-65 0 0,0-1 76 0 0,0-1 0 0 0,0-1 0 0 0,9-2-76 0 0,-21 3-104 0 0,0-1 37 0 0,4 0 24 0 0,-1-1 85 0 0,13-3 225 0 0,-13 2-208 0 0,-2 1-76 0 0,0 0-59 0 0,0 0-73 0 0,0 0-86 0 0,-1 0 6 0 0,-1 0-56 0 0,1 1-61 0 0,-1-1-67 0 0,1 0-71 0 0,-1 0-77 0 0,1 0-81 0 0,0 0-87 0 0,3-2-892 0 0,3-2-921 0 0,-10 6 2533 0 0</inkml:trace>
  <inkml:trace contextRef="#ctx0" brushRef="#br0" timeOffset="969.75">988 299 6968 0 0,'0'2'157'0'0,"0"5"43"0"0,1 1-56 0 0,1 0-46 0 0,0 0-38 0 0,2 7-20 0 0,9 20-31 0 0,-9-25 39 0 0,-1 0 46 0 0,1-1 60 0 0,-2-1 75 0 0,11 25 844 0 0,4-1-102 0 0,7 5 100 0 0,15 12 451 0 0,-33-43-1299 0 0,5 1 174 0 0,0 2 118 0 0,-9-8-176 0 0,-2-1-3 0 0,0 0-8 0 0,0 0-32 0 0,0 0-10 0 0,0 0-4 0 0,5-1-8 0 0,-1-2-67 0 0,0-2-58 0 0,-2-1-46 0 0,1-4-7 0 0,-1-6-25 0 0,-1 11-30 0 0,1-23 17 0 0,4-20 57 0 0,-3 36-92 0 0,14-51 30 0 0,-14 55-52 0 0,0 1-1 0 0,0 0 0 0 0,1-1 0 0 0,0 1 0 0 0,0 1 0 0 0,1-1 0 0 0,0 0 0 0 0,1-1 5 0 0,3-2-56 0 0,-8 8 35 0 0,1 0 1 0 0,-1 1-1 0 0,1-1 0 0 0,0 1 0 0 0,-1-1 0 0 0,1 1 0 0 0,0 0 0 0 0,0 0 0 0 0,0 0 0 0 0,0 0 0 0 0,0 0 0 0 0,1 0 16 0 0,9-1-28 0 0,-10 2 11 0 0,0 0-1 0 0,-1 0 0 0 0,1 1 1 0 0,0-1-1 0 0,0 1 1 0 0,0-1-1 0 0,-1 1 1 0 0,1-1-1 0 0,0 1 0 0 0,-1 0 1 0 0,1 0-1 0 0,0 0 1 0 0,-1 0 17 0 0,2 1-22 0 0,-1 0 1 0 0,0 0-1 0 0,1 0 1 0 0,-1 0 0 0 0,0 0-1 0 0,0 1 1 0 0,1 1 21 0 0,2 6-42 0 0,0 0 1 0 0,0 0-1 0 0,0 0 1 0 0,-1 2 41 0 0,2 3-44 0 0,18 45-31 0 0,-5-10 98 0 0,-8-25 31 0 0,0 0 35 0 0,-6-13-7 0 0,-3 0 45 0 0,-2-10-30 0 0,0-2-1 0 0,0 0 0 0 0,0 0 0 0 0,0 0 0 0 0,0 0 0 0 0,0 0 0 0 0,0 0 0 0 0,2-1 0 0 0,3-4-26 0 0,11-12 116 0 0,-8 2-98 0 0,21-50 88 0 0,-5 26-105 0 0,-7 16-60 0 0,2 2-33 0 0,3 2-40 0 0,2 1-46 0 0,-20 16 92 0 0,0 1 0 0 0,1-1 1 0 0,-1 1-1 0 0,0 0 0 0 0,0 0 0 0 0,1 0 1 0 0,-1 1-1 0 0,0 0 0 0 0,1-1 1 0 0,-1 1-1 0 0,0 1 0 0 0,4-1 16 0 0,6 1-61 0 0,-11-1 48 0 0,0 0 1 0 0,0 1-1 0 0,0 0 0 0 0,1-1 0 0 0,-1 1 0 0 0,0 0 0 0 0,0 0 0 0 0,0 1 0 0 0,-1-1 0 0 0,1 1 0 0 0,0-1 0 0 0,0 1 0 0 0,1 1 13 0 0,5 5-39 0 0,0 0 0 0 0,0 1 1 0 0,-1 0 38 0 0,4 2-41 0 0,1 4 15 0 0,24 32 61 0 0,-22-25-50 0 0,-4-2-56 0 0,-3-1-79 0 0,-7-17-100 0 0,-1-2-298 0 0,1 1 71 0 0,-1-1 62 0 0,1 1 52 0 0,0 0-196 0 0,2 2-571 0 0,-2-2 539 0 0,-1-1 244 0 0,1 0-47 0 0,1 4-1595 0 0,1 0-1127 0 0,-3-4 3112 0 0</inkml:trace>
  <inkml:trace contextRef="#ctx0" brushRef="#br0" timeOffset="1421.66">1989 329 5496 0 0,'0'0'124'0'0,"0"0"17"0"0,0 0 11 0 0,1 1-20 0 0,4 4-170 0 0,0 0 33 0 0,4 5 86 0 0,1 1 107 0 0,-2 0 90 0 0,1 0 64 0 0,-1 0 53 0 0,4 8 1669 0 0,10 18-2064 0 0,-12-18 536 0 0,-6-9-313 0 0,0-1-38 0 0,26 49 1104 0 0,-9-19-421 0 0,-8-11-250 0 0,11 25 376 0 0,-4-8-249 0 0,-10-22-423 0 0,-2 0-44 0 0,6 16 257 0 0,-10-29-379 0 0,0 0 53 0 0,0 0 57 0 0,-3-8-50 0 0,-1-2-7 0 0,0 0-1 0 0,0 0-1 0 0,0 0-6 0 0,-1 0-33 0 0,0 0-72 0 0,-1-1-47 0 0,-3 1-7 0 0,5 0 3 0 0,-11-5 115 0 0,2-2-35 0 0,-7-13 40 0 0,5 0-92 0 0,-1-9-15 0 0,8 20-41 0 0,-1-5 9 0 0,0-1 1 0 0,1 1 0 0 0,1-1-1 0 0,0 0 1 0 0,0-6-27 0 0,0-42 13 0 0,4 30 13 0 0,1-1-88 0 0,2 1-76 0 0,3 0-59 0 0,8-19-209 0 0,-11 39 230 0 0,2 0 0 0 0,0 1 1 0 0,0 0-1 0 0,6-7 176 0 0,-1 4-298 0 0,3-1 57 0 0,2 2 49 0 0,2 3 39 0 0,-16 10 130 0 0,1-1-1 0 0,0 1 1 0 0,0 0-1 0 0,0 0 1 0 0,0 0 0 0 0,0 1-1 0 0,0-1 1 0 0,2 0 23 0 0,-3 1-11 0 0,1 0 0 0 0,-1 0 1 0 0,0 1-1 0 0,0-1 0 0 0,0 0 1 0 0,0 1-1 0 0,0-1 0 0 0,0 1 1 0 0,-1 0-1 0 0,1-1 0 0 0,0 1 1 0 0,0 0-1 0 0,0 0 0 0 0,0 0 1 0 0,-1 1-1 0 0,1-1 0 0 0,-1 0 1 0 0,1 1-1 0 0,-1-1 0 0 0,1 1 1 0 0,0 0 10 0 0,3 5-40 0 0,0 0 0 0 0,0 1 0 0 0,0-1 0 0 0,-1 2 40 0 0,0-2-29 0 0,-1 0 0 0 0,-1 0 0 0 0,1 1 0 0 0,0 5 29 0 0,-1-7-13 0 0,-1 0 1 0 0,-1 0 0 0 0,1 0-1 0 0,-1 0 1 0 0,0 0-1 0 0,-1 2 13 0 0,1-3-5 0 0,-1 0 1 0 0,0 0-1 0 0,-1 0 0 0 0,1-1 0 0 0,-1 1 0 0 0,0 0 1 0 0,-1 3 4 0 0,-2 0 4 0 0,1 1 0 0 0,-1-1 0 0 0,-1-1 1 0 0,1 1-1 0 0,-7 5-4 0 0,8-9 21 0 0,0 0 0 0 0,-1 0 0 0 0,1-1 0 0 0,-1 0 0 0 0,0 0 1 0 0,-3 2-22 0 0,0-1-2 0 0,1 0 66 0 0,-7 4 96 0 0,6-4-130 0 0,2-3-84 0 0,1-1-77 0 0,-1-2-98 0 0,0 0-116 0 0,6 1 114 0 0,-1 0-40 0 0,-1 0-372 0 0,1 1 83 0 0,0-1-54 0 0,-1 0-729 0 0,2 1 1342 0 0,-1 0-1926 0 0,0 0-1108 0 0</inkml:trace>
  <inkml:trace contextRef="#ctx0" brushRef="#br0" timeOffset="1781.08">2618 11 7792 0 0,'0'0'230'0'0,"2"-1"-16"0"0,12-8-120 0 0,-6 8 92 0 0,-4 2-10 0 0,6-1 494 0 0,0 4-82 0 0,-2 3-72 0 0,0 1-65 0 0,-1 3-55 0 0,-1 0-48 0 0,4 10 241 0 0,-7-13-363 0 0,10 22 275 0 0,-2 1-38 0 0,7 34 368 0 0,-6-5-160 0 0,-7-20 61 0 0,-1 0 0 0 0,-3 19-732 0 0,2-3 491 0 0,-1 1-84 0 0,-2-45-295 0 0,-1 0 0 0 0,0 0-1 0 0,-2 8-111 0 0,-1-9 111 0 0,-4 2 13 0 0,8-12-108 0 0,0-1-37 0 0,0 0-49 0 0,0 0-100 0 0,-1 0-151 0 0,-1-2-102 0 0,0 1-103 0 0,0-1-101 0 0,1 0-102 0 0,-1 0-101 0 0,1 1-100 0 0,1 0-101 0 0,-1-1-1020 0 0,0-1-1158 0 0</inkml:trace>
  <inkml:trace contextRef="#ctx0" brushRef="#br0" timeOffset="2457.66">2525 343 9560 0 0,'0'0'216'0'0,"0"0"32"0"0,1 0-31 0 0,-1 0-93 0 0,1-1-68 0 0,3 0-20 0 0,-1 0 13 0 0,17-2-56 0 0,1 0 106 0 0,-5 1 33 0 0,-1 1 38 0 0,17-3 253 0 0,21-1 377 0 0,-35 3-563 0 0,0-1-38 0 0,-3 0-70 0 0,-1 1-42 0 0,1-2-50 0 0,-1 1-59 0 0,16-5 161 0 0,1 2-91 0 0,45-13-49 0 0,-58 14-22 0 0,-1 1 33 0 0,38-9 98 0 0,-30 8-85 0 0,0-1-65 0 0,-9 2-36 0 0,1-1-54 0 0,-15 5-47 0 0,0-1 52 0 0,1 0 46 0 0,-1 1 37 0 0,3-1 41 0 0,6-2 147 0 0,-8 2-138 0 0,1 1-52 0 0,0-1-106 0 0,-2 1 27 0 0,0-1-38 0 0,0 1-60 0 0,0 0-53 0 0,0-1-60 0 0,0 1-64 0 0,0 0-69 0 0,0-1-75 0 0,1 1-81 0 0,-1 0-84 0 0,-2 0 289 0 0,0 0 91 0 0,0 1 79 0 0,1 0 69 0 0,-1 0 43 0 0,0 1 53 0 0,1 2-30 0 0,-1-3 37 0 0,0 0-5 0 0,0-1-40 0 0,1 4-221 0 0,-1 0 39 0 0,0 0 37 0 0,0 0 35 0 0,0-1 34 0 0,0 1 34 0 0,-1 4-73 0 0,-1 0 114 0 0,1-1 104 0 0,-1 1 93 0 0,0 0 81 0 0,0 2 152 0 0,0 0 96 0 0,0 3 171 0 0,0 6 383 0 0,3-1-165 0 0,1 0-58 0 0,2 0-56 0 0,1 0-51 0 0,2 0-46 0 0,1 0-43 0 0,2-1-39 0 0,0-1-34 0 0,10 8 216 0 0,2-3-61 0 0,8-1 67 0 0,-24-17-547 0 0,0-1 0 0 0,0 1 0 0 0,0-1 0 0 0,1 0 0 0 0,-1-1 0 0 0,1 1 0 0 0,0-1-139 0 0,7-1 211 0 0,-1-2-78 0 0,-8 1-100 0 0,0-1 0 0 0,0 0 1 0 0,0 0-1 0 0,0-1 0 0 0,-1 1 1 0 0,3-3-34 0 0,-5 4 5 0 0,-1 0 1 0 0,0 0-1 0 0,1 0 1 0 0,-1-1-1 0 0,0 1 1 0 0,0 0-1 0 0,0-1 1 0 0,0 1-1 0 0,0-1 1 0 0,0 1 0 0 0,0-1-6 0 0,8-21 21 0 0,-1 2-41 0 0,-1 4-60 0 0,-1-1-39 0 0,4-20-207 0 0,-5 20 29 0 0,0 1-1 0 0,0 0 1 0 0,8-13 297 0 0,-4 17-159 0 0,-2 5 57 0 0,-6 7 22 0 0,4 2-58 0 0,0 1 46 0 0,4 7 2 0 0,5 10 4 0 0,-1 11 52 0 0,-5 2 88 0 0,-3 1 69 0 0,-2 1 49 0 0,3 22 181 0 0,-1-5 333 0 0,-2 1 0 0 0,-3 44-686 0 0,0-39 422 0 0,-1-22 19 0 0,-1-1 0 0 0,-4 13-441 0 0,4-28 177 0 0,-2-1 0 0 0,-1 0 0 0 0,0 1 0 0 0,-1-2 0 0 0,-2 3-177 0 0,-7 10 319 0 0,9-18-122 0 0,-1-1 0 0 0,-8 9-197 0 0,9-13 95 0 0,0-1 0 0 0,0 1-1 0 0,-1-1 1 0 0,-3 3-95 0 0,-19 9 292 0 0,20-14-168 0 0,0 1-1 0 0,0-2 0 0 0,-8 3-123 0 0,13-5 42 0 0,0 0-1 0 0,-1-1 1 0 0,1 1 0 0 0,0-1-1 0 0,-4 0-41 0 0,-10-3 86 0 0,1-3-20 0 0,-44-15 241 0 0,37 9-213 0 0,5 1-63 0 0,1-2-62 0 0,1-3-79 0 0,2-2-96 0 0,12 14 39 0 0,1 1 67 0 0,-7-7-55 0 0,7 8 80 0 0,-1-1-41 0 0,1 0-58 0 0,-1 0-73 0 0,2 1 34 0 0,-1 0-44 0 0,0 0-48 0 0,1 0-54 0 0,-1-1-198 0 0,1 0-52 0 0,0-1-50 0 0,0 1-52 0 0,1 1-591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2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0 8432 0 0,'0'0'190'0'0,"0"0"28"0"0,0 0 10 0 0,0 0-74 0 0,0 0-23 0 0,0 0 36 0 0,0 0 129 0 0,0 0 242 0 0,1 2 20 0 0,6 11 100 0 0,0 2-118 0 0,-2 1-97 0 0,0 1-74 0 0,3 12 179 0 0,9 27 180 0 0,2 30 231 0 0,-3-9-142 0 0,-6-32-414 0 0,2 23 150 0 0,-5-26-212 0 0,-4-24-199 0 0,-1 0-46 0 0,6 30 114 0 0,-6-39-171 0 0,7 39 87 0 0,-7-29 13 0 0,-2-17-75 0 0,0-2 0 0 0,0 0-26 0 0,0 0-105 0 0,0 0-14 0 0,0 0 19 0 0,0 0-28 0 0,0 0-67 0 0,0 0-168 0 0,0 0-303 0 0,0 0 477 0 0,0 0 21 0 0,0 0-12 0 0,0 0-40 0 0,0 0-8 0 0,0-1-41 0 0,0 1-48 0 0,0-1-51 0 0,1 1-58 0 0,-1-1-52 0 0,0 0-47 0 0,1 1-41 0 0,-1-2-152 0 0,1 1-40 0 0,-1 0-183 0 0,1-2-495 0 0</inkml:trace>
  <inkml:trace contextRef="#ctx0" brushRef="#br0" timeOffset="179.73">0 356 7464 0 0,'0'0'216'0'0,"2"0"-11"0"0,19-4-181 0 0,-9 1 35 0 0,0-2 36 0 0,6-1 117 0 0,-1 2 97 0 0,15-3 160 0 0,0 0-94 0 0,15-4 56 0 0,-25 7-179 0 0,0 1-1 0 0,5 0-251 0 0,-14 1 65 0 0,-1 0 0 0 0,0 0 0 0 0,1-1-65 0 0,7-2 70 0 0,-1 1-41 0 0,-13 3-72 0 0,0 0-89 0 0,0 0-93 0 0,-1 0-99 0 0,0-1-80 0 0,0 1-97 0 0,0 0-103 0 0,1 0-105 0 0,-1 0-581 0 0,2 0-734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10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0 268 8808 0 0,'0'0'197'0'0,"0"0"24"0"0,0 0 19 0 0,1 2-29 0 0,2 4-253 0 0,0 0 55 0 0,0 1 51 0 0,-1-1 48 0 0,1 1 49 0 0,0 0 46 0 0,0 0 46 0 0,-1 0 44 0 0,0 0 43 0 0,-1 0 42 0 0,2 4 60 0 0,1-1-78 0 0,-1 0-75 0 0,0-1-58 0 0,0 1 42 0 0,0 0-56 0 0,2 2 1 0 0,-5-11-191 0 0,1 1-1 0 0,-1-1 1 0 0,1 1 0 0 0,-1-1 0 0 0,0 1 0 0 0,0-1 0 0 0,0 1 0 0 0,0 0-1 0 0,0-1 1 0 0,-1 2-27 0 0,1-1-118 0 0,0-1 36 0 0,-1 2 13 0 0,1 0 104 0 0,-1 0 79 0 0,0 7 467 0 0,0-6-390 0 0,0-2-139 0 0,1 1-54 0 0,-1-1-66 0 0,0 0-79 0 0,1 0-44 0 0,-1 0-70 0 0,1 0-76 0 0,-1 0-84 0 0,0-1-91 0 0,0 1-98 0 0,0 0-104 0 0,0 0-112 0 0,0 1-908 0 0,-1 1-993 0 0</inkml:trace>
  <inkml:trace contextRef="#ctx0" brushRef="#br0" timeOffset="272.63">35 57 7400 0 0,'0'0'216'0'0,"0"0"66"0"0,0 0 154 0 0,0 0 63 0 0,0 0 12 0 0,0 0-214 0 0,0 0-130 0 0,0 0-41 0 0,0 0 12 0 0,0 0 43 0 0,0 0-144 0 0,0 0-80 0 0,0 0-69 0 0,0 0-93 0 0,0 0-109 0 0,0 0-98 0 0,0 0 49 0 0,0 0-36 0 0,0 0-478 0 0,0 0-383 0 0,0 0-725 0 0</inkml:trace>
  <inkml:trace contextRef="#ctx0" brushRef="#br0" timeOffset="627.3">499 114 6880 0 0,'0'0'157'0'0,"0"0"23"0"0,0 0 11 0 0,0 0-61 0 0,0 0 1 0 0,0 0 59 0 0,0 0 172 0 0,0 0 315 0 0,0 0 26 0 0,0 0-28 0 0,0 0-449 0 0,0 0 72 0 0,-2 0 158 0 0,-5 2-126 0 0,0 0-39 0 0,-8 3 191 0 0,6-2-217 0 0,-2 0-39 0 0,-20 4 330 0 0,15-3-255 0 0,0 1-69 0 0,0 2-51 0 0,1 0-37 0 0,-7 4 36 0 0,12-7-178 0 0,1 1 1 0 0,-1 1-1 0 0,1 0 1 0 0,0 0-1 0 0,0 1 1 0 0,1 0-1 0 0,0 0 1 0 0,-4 5-3 0 0,5 0 28 0 0,8-7-12 0 0,0-3-7 0 0,1 13-7 0 0,-2-13-13 0 0,1 0 1 0 0,0-1-1 0 0,-1 1 0 0 0,1 0 0 0 0,0-1 1 0 0,0 1-1 0 0,0-1 0 0 0,0 1 0 0 0,2 1 11 0 0,14 10-99 0 0,-3-5 96 0 0,8 1-30 0 0,0 0 0 0 0,0-1 0 0 0,1-2 0 0 0,0 0 0 0 0,7 0 33 0 0,16 4-33 0 0,-1 3 39 0 0,-39-11-3 0 0,12 4-45 0 0,22 10-156 0 0,-29-10 168 0 0,0 1 41 0 0,-4-2 7 0 0,-5-4 73 0 0,-2 0-66 0 0,0 0 1 0 0,0 0-1 0 0,0 0 1 0 0,0 0-1 0 0,0 1 1 0 0,-1-1 0 0 0,1 0-1 0 0,0 0 1 0 0,-1 0-1 0 0,1 0 1 0 0,-1 0-1 0 0,1 0 1 0 0,-1 0-1 0 0,1 0 1 0 0,-1 0-1 0 0,0 0 1 0 0,1 0-1 0 0,-1 0 1 0 0,0-1-1 0 0,0 1 1 0 0,0 0-1 0 0,1 0 1 0 0,-1-1-1 0 0,0 1 1 0 0,0-1-1 0 0,-1 1-25 0 0,-14 9 244 0 0,8-6-163 0 0,0-1-34 0 0,2 0-39 0 0,-5 2-96 0 0,-2 0 75 0 0,-32 7 187 0 0,25-9-153 0 0,8-2-67 0 0,0-1-60 0 0,-1 1-91 0 0,1-2-105 0 0,0 0-122 0 0,7 0 161 0 0,-1-1-37 0 0,-7-1-276 0 0</inkml:trace>
  <inkml:trace contextRef="#ctx0" brushRef="#br0" timeOffset="1024.3">763 216 8864 0 0,'0'0'200'0'0,"0"0"33"0"0,0 0 14 0 0,0 2-41 0 0,1 11 64 0 0,1 1 107 0 0,1 1 131 0 0,9 20 773 0 0,-6-23-878 0 0,-2-2-142 0 0,1-1-54 0 0,0 0-66 0 0,0 0-79 0 0,1 4 261 0 0,0 0 0 0 0,4 12-323 0 0,1 3 373 0 0,2-1 60 0 0,0-5-116 0 0,-2 1-56 0 0,-1 1-46 0 0,-1 1-33 0 0,19 78 421 0 0,-22-80-446 0 0,0 3-93 0 0,-4-15-42 0 0,-1 0 0 0 0,0 1-1 0 0,0-1 1 0 0,-2 4-22 0 0,-1 8 71 0 0,1-6-17 0 0,-2 2-18 0 0,-1-5 20 0 0,2-7-37 0 0,-1 0 0 0 0,0-1 0 0 0,-1 1-1 0 0,1-1 1 0 0,-1 0 0 0 0,-4 4-19 0 0,5-6 23 0 0,0-1 0 0 0,0 0 0 0 0,0 0 0 0 0,-1 0 0 0 0,0 0 0 0 0,0-1 0 0 0,-1 2-23 0 0,-5 0 76 0 0,1 1 1 0 0,-1-1 0 0 0,-2 0-77 0 0,-32 8 176 0 0,2-4 88 0 0,-4-2-264 0 0,21-4 63 0 0,-1-1 0 0 0,1-1 0 0 0,-10-1-63 0 0,-1-2-33 0 0,17 1-30 0 0,1-1-40 0 0,14 3-108 0 0,0-1 56 0 0,0 1 49 0 0,0-1 41 0 0,-4 0 31 0 0,-16-5 185 0 0,13 2-159 0 0,3 2-96 0 0,4 0 9 0 0,1 1-34 0 0,-1-1-39 0 0,0 0-41 0 0,1 1-48 0 0,-1-1-49 0 0,1 0-56 0 0,0 0-58 0 0,0 0-63 0 0,0 0-67 0 0,0-1-71 0 0,0 1-75 0 0,0 0-79 0 0,1-1-83 0 0,-1 0-1039 0 0,-1-1-1070 0 0</inkml:trace>
  <inkml:trace contextRef="#ctx0" brushRef="#br0" timeOffset="1413.38">1235 147 7056 0 0,'0'0'157'0'0,"0"0"23"0"0,0 0 12 0 0,0 0 5 0 0,-1 0-77 0 0,0 0-48 0 0,-3 0 24 0 0,2 1-25 0 0,-2 3 311 0 0,-1 0-54 0 0,1 2-46 0 0,0 0-44 0 0,-4 6 132 0 0,2 0-110 0 0,3-7-157 0 0,-12 24 1350 0 0,-7 21-1453 0 0,16-33 435 0 0,0 1 1 0 0,0 6-436 0 0,0 13 475 0 0,5 0-70 0 0,2-30-325 0 0,0-1-1 0 0,0 1 1 0 0,1 0 0 0 0,0 1-80 0 0,0-3 44 0 0,1 1 0 0 0,-1 0 0 0 0,1-1 0 0 0,0 0 1 0 0,0 0-45 0 0,3 4-65 0 0,0-2 44 0 0,8 6 88 0 0,0-5 93 0 0,-11-7-102 0 0,1 1 0 0 0,-1-1-1 0 0,0 0 1 0 0,1-1 0 0 0,-1 1 0 0 0,1-1 0 0 0,0 1 0 0 0,-1-1 0 0 0,1 0 0 0 0,-1 0 0 0 0,4-1-58 0 0,15-4 214 0 0,6-6 83 0 0,-1-4-67 0 0,3-7-18 0 0,-21 14-130 0 0,0 0-1 0 0,-1-1 1 0 0,5-6-82 0 0,-9 9-157 0 0,0-1 62 0 0,-1 0 53 0 0,0 0 46 0 0,0-6 100 0 0,-2 1 50 0 0,-4-15 271 0 0,-1 11-245 0 0,-1 4-146 0 0,2 6-63 0 0,0 1-35 0 0,-1 0-40 0 0,0-1-45 0 0,1 1-49 0 0,-2 1-53 0 0,1-1-58 0 0,-1 1-62 0 0,0 0-66 0 0,0 1-71 0 0,0-1-76 0 0,0 2-79 0 0,-1-1-84 0 0,1 1-89 0 0,-2 0-1015 0 0,-2 0-1050 0 0,9 2 2840 0 0</inkml:trace>
  <inkml:trace contextRef="#ctx0" brushRef="#br0" timeOffset="1620.66">1610 260 10336 0 0,'0'0'233'0'0,"0"0"39"0"0,1 2 15 0 0,6 9-335 0 0,-1 0 93 0 0,-1 1 81 0 0,1 0 67 0 0,0 4 112 0 0,0-1 60 0 0,10 32 874 0 0,-9-26-731 0 0,0-2-91 0 0,-2-2-77 0 0,0 0-78 0 0,5 18 211 0 0,-3-21-237 0 0,-7-13-133 0 0,0 0-150 0 0,1 0 65 0 0,0 5 223 0 0,0-3-186 0 0,-1-1-73 0 0,1 0-54 0 0,-1 0-79 0 0,0-1-91 0 0,0 0-107 0 0,-1-1-122 0 0,1 0 121 0 0,0 0-54 0 0,0 0-51 0 0,0 0-43 0 0,0 0-147 0 0,0 0-44 0 0,0 0-179 0 0,0 0-479 0 0</inkml:trace>
  <inkml:trace contextRef="#ctx0" brushRef="#br0" timeOffset="2063.38">1977 314 8624 0 0,'0'1'250'0'0,"12"30"-28"0"0,-1-11 14 0 0,-1-4 76 0 0,-4-8-102 0 0,-1 0 44 0 0,1 1 83 0 0,0 0 67 0 0,0 0 74 0 0,-1 0 81 0 0,18 26 1056 0 0,-13-20-1005 0 0,-5-8-362 0 0,-1 0-49 0 0,-3-6 27 0 0,-1-1-2 0 0,0 0 0 0 0,0 0 0 0 0,0 0 0 0 0,0-1-10 0 0,6-7-22 0 0,2-6 99 0 0,-4 3-147 0 0,3-23-16 0 0,7-15-22 0 0,-12 42-95 0 0,1 0-1 0 0,0 0 0 0 0,0 0 0 0 0,1 1 0 0 0,0 0 0 0 0,0-1 0 0 0,1 1 0 0 0,4-4-10 0 0,12-13 4 0 0,-21 23-5 0 0,5-5-3 0 0,-1 1-1 0 0,1 0 0 0 0,0 1 0 0 0,1-1 0 0 0,-1 1 0 0 0,1-1 5 0 0,-2 2-15 0 0,0 1 1 0 0,-1-1-1 0 0,1 0 1 0 0,0 1-1 0 0,0 0 1 0 0,0 0-1 0 0,0 0 1 0 0,0 0 0 0 0,1 1 13 0 0,-4 0-9 0 0,1 0 0 0 0,-1 0 0 0 0,0 0-1 0 0,0 1 1 0 0,1-1 0 0 0,-1 0 0 0 0,0 1-1 0 0,0-1 1 0 0,0 1 0 0 0,0-1-1 0 0,1 1 1 0 0,-1 0 10 0 0,11 10-84 0 0,-8-5 55 0 0,-1 0-1 0 0,1 1 0 0 0,-1-1 1 0 0,0 2 29 0 0,4 7-80 0 0,-2-5 65 0 0,-1-1-1 0 0,0 1 0 0 0,-1-1 1 0 0,0 1-1 0 0,0 5 16 0 0,8 51 3 0 0,-1-6 51 0 0,-8-52-36 0 0,0 4 37 0 0,-2 9 74 0 0,0-19-62 0 0,0-2-123 0 0,0 0-52 0 0,0 0 33 0 0,0 0-73 0 0,0 0-85 0 0,0 0 68 0 0,0 0-38 0 0,0 0-41 0 0,0 0-39 0 0,0 0-387 0 0,0 0 91 0 0,0 0-53 0 0,0 0-746 0 0,0 0-589 0 0,0 0-1118 0 0</inkml:trace>
  <inkml:trace contextRef="#ctx0" brushRef="#br0" timeOffset="2793.34">1852 0 6880 0 0,'0'0'157'0'0,"0"0"23"0"0,0 0 11 0 0,0 0-19 0 0,0 0-122 0 0,0 0-34 0 0,0 0-70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09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398 474 7568 0 0,'0'0'166'0'0,"0"0"29"0"0,0 0 14 0 0,-1 0-111 0 0,-3 0 88 0 0,-8 0 577 0 0,4 0-408 0 0,1 0-64 0 0,1-1-55 0 0,-1 1-45 0 0,-7-1 98 0 0,-8 1 79 0 0,12 1-178 0 0,0 1 65 0 0,-1 0 89 0 0,-12 6-39 0 0,-1-1-81 0 0,7-2-102 0 0,0 0-34 0 0,-18 6 12 0 0,-2 2-27 0 0,-31 15-73 0 0,61-25 0 0 0,1 0 0 0 0,-1 1 0 0 0,1 0 0 0 0,0 0 0 0 0,0 0 0 0 0,-4 4 0 0 0,9-7 0 0 0,-1 1 0 0 0,1 0 0 0 0,-1 0 0 0 0,1 0 0 0 0,-1 0 0 0 0,1 0 0 0 0,0 0 0 0 0,0 0 0 0 0,0 0 0 0 0,0 0 0 0 0,1 1 0 0 0,-1-1 0 0 0,1 0 0 0 0,-1 1 0 0 0,1-1 0 0 0,0 0 0 0 0,0 1 0 0 0,0-1 0 0 0,0 1 0 0 0,0-1 0 0 0,0 0 0 0 0,1 1 0 0 0,-1-1 0 0 0,1 2-1 0 0,0 0 0 0 0,0 0 1 0 0,1-1-1 0 0,-1 1 0 0 0,1-1 1 0 0,0 1-1 0 0,0-1 0 0 0,0 1 1 0 0,1 0 13 0 0,0 0-1 0 0,1 1 0 0 0,0-1 0 0 0,0-1 1 0 0,0 1-1 0 0,0 0 0 0 0,1-1 1 0 0,4 3-13 0 0,-4-3 17 0 0,1 0 0 0 0,0 0 0 0 0,1-1 0 0 0,-1 1 0 0 0,0-1 0 0 0,1-1 0 0 0,1 1-17 0 0,-2-1 7 0 0,-1 0-1 0 0,0-1 1 0 0,1 0-1 0 0,-1 0 1 0 0,3 0-7 0 0,11-3-86 0 0,23-8 33 0 0,-30 6-4 0 0,0-1-55 0 0,-4 2-12 0 0,0-1-46 0 0,0 0-54 0 0,-1-1-59 0 0,-4 4-120 0 0,0-1-106 0 0,0 2 70 0 0,-1-1-40 0 0,2-1-565 0 0,2 0-444 0 0,3-2-846 0 0</inkml:trace>
  <inkml:trace contextRef="#ctx0" brushRef="#br0" timeOffset="360.61">313 0 6056 0 0,'0'0'176'0'0,"0"0"-46"0"0,0 0-14 0 0,0 1 76 0 0,0 1 35 0 0,2 3 84 0 0,2 5 231 0 0,1 5 180 0 0,-4-10-519 0 0,0 0-33 0 0,2 10 425 0 0,0 0-75 0 0,-1-1-68 0 0,1 1-63 0 0,-1 0-58 0 0,-1 0-52 0 0,1 0-47 0 0,0 0-41 0 0,0 3-11 0 0,0 0-40 0 0,1 3-12 0 0,1 11 14 0 0,0-6 152 0 0,-2 0 1 0 0,-1 0-295 0 0,0 1 329 0 0,1 0-1 0 0,1 0-328 0 0,2 18 340 0 0,-3-22-123 0 0,-1 0 40 0 0,0 9 179 0 0,2 0 108 0 0,-1-11-248 0 0,0 0-112 0 0,-1 0-76 0 0,2 27 51 0 0,-3-34-85 0 0,0 1 33 0 0,1-11-319 0 0,-1-1 108 0 0,0 1 91 0 0,0-1 72 0 0,0 1 83 0 0,1 8 406 0 0,0-7-368 0 0,-1-2-127 0 0,0 0-38 0 0,1-1-46 0 0,-1 1-54 0 0,0 0-61 0 0,0-1-70 0 0,1 1-76 0 0,-1 0-86 0 0,0-1 75 0 0,0-1-43 0 0,0 1-46 0 0,0 0-48 0 0,0 0-50 0 0,0 0-53 0 0,0-1-55 0 0,0 1-57 0 0,0-2-1380 0 0,0 0-1155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3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17 7800 0 0,'0'0'174'0'0,"0"0"29"0"0,0 0 13 0 0,-2 0-31 0 0,-6-1-164 0 0,3 0 36 0 0,2 0 39 0 0,0 0 45 0 0,1-1 76 0 0,-2 1 66 0 0,-5-1 439 0 0,-2 1-44 0 0,0 0-52 0 0,0 0-60 0 0,2 0-170 0 0,1 1-47 0 0,0-1-51 0 0,0 0-57 0 0,-2 0 183 0 0,0 1-49 0 0,-1 1 29 0 0,-6 2 152 0 0,-4 0 144 0 0,4 1-262 0 0,1 3-116 0 0,2 2-98 0 0,3 3-84 0 0,5-2-76 0 0,3 2-34 0 0,2-9-32 0 0,1 0-1 0 0,0-1 1 0 0,0 1 0 0 0,0-1-1 0 0,1 1 1 0 0,-1 0 0 0 0,0-1-1 0 0,1 1 1 0 0,0 0 0 0 0,0-1 0 0 0,-1 1-1 0 0,1-1 1 0 0,1 0 0 0 0,-1 1-1 0 0,0-1 3 0 0,7 12-22 0 0,1 0 0 0 0,0-1 0 0 0,0 0 0 0 0,1 0-1 0 0,1-1 1 0 0,5 4 22 0 0,19 17-12 0 0,-22-20 13 0 0,0 0-1 0 0,12 8 0 0 0,-10-9 14 0 0,-3 2 37 0 0,-2 2 38 0 0,-2 1 37 0 0,-5 0 39 0 0,-4 1 37 0 0,-5-1 38 0 0,-6 0 39 0 0,-3-3-21 0 0,-2-2-48 0 0,-1-3-46 0 0,-1-1-44 0 0,-1-2-39 0 0,-1-2-38 0 0,-18-1-58 0 0,24-5 12 0 0,10 1-51 0 0,0 0-66 0 0,1 0-49 0 0,0 0-76 0 0,0-1-91 0 0,0 1-105 0 0,1 0 121 0 0,1 1-45 0 0,0-1-48 0 0,0 0-52 0 0,-1 1-55 0 0,1-1-56 0 0,0 1-61 0 0,0-1-64 0 0,-4 0-1546 0 0,-2-1-1279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5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22 10680 0 0,'-13'-7'410'0'0,"0"1"-111"0"0,-4 0-49 0 0,-7 4 8 0 0,0 6 2 0 0,9 2-3 0 0,2 3 48 0 0,2 1 114 0 0,-3 7 36 0 0,0 3-69 0 0,-2 5 10 0 0,-3 17 113 0 0,16-33-345 0 0,0 0 1 0 0,1 1-1 0 0,-1 5-164 0 0,1 15 364 0 0,4-6-16 0 0,6-2 58 0 0,-1-8-200 0 0,2-2-75 0 0,2-3-58 0 0,1-2-41 0 0,-10-6-31 0 0,0 0 0 0 0,1 0-1 0 0,-1-1 1 0 0,1 1 0 0 0,-1-1 0 0 0,1 1 0 0 0,-1-1-1 0 0,1 0 1 0 0,-1 0 0 0 0,1 0 0 0 0,-1 0 0 0 0,1-1-1 0 0,-1 1 1 0 0,2-1-1 0 0,13-6 35 0 0,-4-2 308 0 0,1-1-88 0 0,-1-2-79 0 0,-1-1-72 0 0,-1-1-66 0 0,-1-1-57 0 0,-2 1-52 0 0,-1-1-44 0 0,9-24 74 0 0,-2 7-73 0 0,-8 15-1 0 0,-2-1-54 0 0,0 6 51 0 0,3 2-60 0 0,-6 9 90 0 0,-1 1 0 0 0,0 0 0 0 0,1 2 0 0 0,3 10-10 0 0,0 1 41 0 0,2 30 24 0 0,-3-17 16 0 0,0-9-33 0 0,-2-10 28 0 0,10 40-110 0 0,-1-17 110 0 0,-3-16 22 0 0,2 4-54 0 0,-5-16 15 0 0,-1-1 6 0 0,-2 1-41 0 0,0-2-71 0 0,-1 0-82 0 0,0 0 65 0 0,0 0-36 0 0,0 0-41 0 0,0 0-39 0 0,0 0-377 0 0,0 0 87 0 0,0 0-51 0 0,0 0-733 0 0,0 0-578 0 0,0 0-1097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7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8232 0 0,'0'0'182'0'0,"0"0"29"0"0,0 0 14 0 0,3 1-27 0 0,0-1-183 0 0,0 1-45 0 0,0-1-84 0 0,-2 1 16 0 0,0-1-34 0 0,1 0-152 0 0,-2 0-82 0 0,1 0-300 0 0,-1 0-98 0 0,0 0-333 0 0,0 0-631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6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7024 0 0,'0'0'157'0'0,"0"0"23"0"0,0 0 12 0 0,0 2-27 0 0,-3 7 65 0 0,0-1-1 0 0,1 1 1 0 0,0 0 0 0 0,0 0-1 0 0,1 0 1 0 0,0 0-1 0 0,1 0 1 0 0,0 0-1 0 0,1 3-229 0 0,1 13 486 0 0,1 0-35 0 0,1 0-48 0 0,0-1-59 0 0,1 3-41 0 0,-1-1-106 0 0,11 55 838 0 0,-1-4-1 0 0,0-14-306 0 0,-4-24-328 0 0,-4-1-103 0 0,-6-31-164 0 0,1 0-54 0 0,1 2-36 0 0,0 4-27 0 0,0 0 23 0 0,-1-5 45 0 0,0 0 45 0 0,0-1 72 0 0,-1-1 32 0 0,0 0 70 0 0,0-1 79 0 0,0 1 89 0 0,-1-5-362 0 0,0-1-43 0 0,-7-3 47 0 0,5-4-22 0 0,2-3-41 0 0,3-23-33 0 0,0 20-15 0 0,1-13-5 0 0,3 0-57 0 0,3 1-53 0 0,3 1-44 0 0,2 1-41 0 0,2 2-34 0 0,-10 14 96 0 0,1 0 0 0 0,0 0 0 0 0,1 1-1 0 0,4-3 137 0 0,6-3-148 0 0,1 1 39 0 0,-13 8 75 0 0,1 0 1 0 0,-1 0-1 0 0,1 1 1 0 0,6-2 33 0 0,-8 3-8 0 0,0 1 0 0 0,-1-1 0 0 0,1 1 0 0 0,0 0 0 0 0,-1 0 0 0 0,1 0 0 0 0,0 1 0 0 0,0-1 0 0 0,-1 1 0 0 0,1 0 0 0 0,-1 1 0 0 0,1-1 0 0 0,-1 1 0 0 0,1 0 0 0 0,-1 0 0 0 0,0 0 0 0 0,3 2 8 0 0,17 13-109 0 0,-4 1 45 0 0,1 7 30 0 0,-16-18 35 0 0,0 0-1 0 0,-1 1 1 0 0,0 0 0 0 0,2 7-1 0 0,-3-10 0 0 0,-1 1 0 0 0,-1-1 0 0 0,1 0 0 0 0,-1 0 0 0 0,0 1 0 0 0,0-1 0 0 0,-1 1 0 0 0,1-1 0 0 0,-1 1 0 0 0,0-1 0 0 0,-1 1 0 0 0,1-1 0 0 0,-1 1 0 0 0,0-1 0 0 0,-1 0 0 0 0,1 1 0 0 0,-1-1 0 0 0,-2 5 0 0 0,0-3-32 0 0,-5 11 92 0 0,4-11-96 0 0,3-3-28 0 0,-1-1-41 0 0,0 0-49 0 0,-1 0-59 0 0,4-3-77 0 0,0 0-4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6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128 143 8272 0 0,'-2'0'241'0'0,"-3"0"-129"0"0,-4-1 11 0 0,-9 7-79 0 0,7-1-9 0 0,1 2 65 0 0,1 0 58 0 0,0 1 51 0 0,0 3 99 0 0,1 0 52 0 0,-1 4 122 0 0,-1 8 302 0 0,2 2 9 0 0,4-8-294 0 0,2-3-120 0 0,0 1-44 0 0,1-3-100 0 0,0-1-47 0 0,0 1-54 0 0,1-1-61 0 0,1 1 298 0 0,2 6 102 0 0,-1-9-209 0 0,-1 0 50 0 0,0-2-64 0 0,-1 0 43 0 0,0-4-285 0 0,0-2-7 0 0,0 1 0 0 0,0-1 0 0 0,1 0 0 0 0,-1 1 1 0 0,0-1-1 0 0,1 0 0 0 0,-1 1 0 0 0,1-1 0 0 0,0 0 0 0 0,-1 1 1 0 0,1-1-1 0 0,0 0 0 0 0,-1 0 0 0 0,1 0 0 0 0,1 1-1 0 0,-1-1 71 0 0,11-3 88 0 0,-10 2-144 0 0,-1 0 0 0 0,1-1 0 0 0,0 1 0 0 0,0-1 1 0 0,-1 1-1 0 0,1-1 0 0 0,-1 0 0 0 0,1 0 0 0 0,-1 0 1 0 0,1 0-1 0 0,-1 0 0 0 0,1 0 0 0 0,-1 0 0 0 0,0 0 1 0 0,2-2-17 0 0,2-4 76 0 0,5 1-30 0 0,2-2-5 0 0,-5-2 35 0 0,4-19 10 0 0,-6 15-87 0 0,0-1-36 0 0,-2 1-39 0 0,0-2-45 0 0,-1 1-48 0 0,-1-2-52 0 0,-1 6 86 0 0,-1-4-92 0 0,1 13 188 0 0,0 0-1 0 0,0 0 1 0 0,0 1 0 0 0,0-1 0 0 0,1 0-1 0 0,-1 0 1 0 0,1 0 0 0 0,-1 0-1 0 0,1 0 1 0 0,0 0 0 0 0,-1 1-1 0 0,1-1 1 0 0,0 0 0 0 0,0 1 0 0 0,1-2 40 0 0,-1 2-94 0 0,1-1 37 0 0,6-6-55 0 0,-5 4 6 0 0,-2 2 7 0 0,0 0-38 0 0,0 0-47 0 0,-1 1-53 0 0,2 3 161 0 0,1 2 42 0 0,0 1 0 0 0,0-1 0 0 0,0 1 0 0 0,-1-1 0 0 0,0 1 0 0 0,0 0 0 0 0,0 0 0 0 0,0 0 0 0 0,0 4 34 0 0,4 16-60 0 0,-2-4 96 0 0,2-1 106 0 0,-2-3-72 0 0,-3 1-50 0 0,1 0-10 0 0,-2-16-6 0 0,0-1 0 0 0,0 1 0 0 0,1-1 0 0 0,-1 1 0 0 0,1-1 0 0 0,-1 1 0 0 0,1-1-1 0 0,0 0 1 0 0,0 1 0 0 0,0-1 0 0 0,-1 0 0 0 0,2 1-4 0 0,18 29 7 0 0,-5-6 58 0 0,-12-22-37 0 0,0 0 55 0 0,-3-3-35 0 0,0 0-124 0 0,0 0 13 0 0,0 0-62 0 0,0 0-73 0 0,0 0 57 0 0,0 0-32 0 0,0 0-36 0 0,0 0-34 0 0,0 0-331 0 0,0 0 77 0 0,0 0-46 0 0,0 0-641 0 0,0 0-506 0 0,0 0-962 0 0</inkml:trace>
  <inkml:trace contextRef="#ctx0" brushRef="#br0" timeOffset="308.95">469 167 7488 0 0,'0'0'185'0'0,"0"0"-77"0"0,1 1-58 0 0,0 2-10 0 0,1 0 5 0 0,0 3-130 0 0,0-1 34 0 0,4 5 40 0 0,0 0 112 0 0,0 0 98 0 0,2 2 149 0 0,0-1 96 0 0,3 2 183 0 0,5 6 420 0 0,1 3 85 0 0,-5-8-462 0 0,-3-2-188 0 0,1-1-42 0 0,4 4 159 0 0,2 1-48 0 0,19 21 720 0 0,-28-30-989 0 0,7 8 209 0 0,-10-11-317 0 0,0 0 46 0 0,-2-3 140 0 0,-2-1-166 0 0,0 0-56 0 0,0 0-47 0 0,0 1-40 0 0,1-1-34 0 0,2 1-100 0 0,-2-1 113 0 0,0 1 64 0 0,-1-1 92 0 0,1 0 114 0 0,0 0-99 0 0,-1-1 37 0 0,0 1 40 0 0,0 0 43 0 0,1-1-292 0 0,-1 0 0 0 0,0-1 0 0 0,0 1 0 0 0,1 0 0 0 0,-1 0 0 0 0,0-1 0 0 0,0 1 0 0 0,0 0 1 0 0,0 0-1 0 0,0-1 0 0 0,-1 1 0 0 0,1-1-29 0 0,-6-22 263 0 0,2 6-75 0 0,-1-22-24 0 0,4 23-120 0 0,1-1-51 0 0,1-1-84 0 0,1 4-72 0 0,1 0-97 0 0,0-1-112 0 0,-1 8 138 0 0,1 1-35 0 0,4-22-713 0 0,-7 23 728 0 0,2 0-46 0 0,-1 1-58 0 0,0-1-72 0 0,1 0-87 0 0,1 0-97 0 0,0 0-114 0 0,-1 3 319 0 0,0 0-34 0 0,10-12-1551 0 0,1 3-12 0 0</inkml:trace>
  <inkml:trace contextRef="#ctx0" brushRef="#br0" timeOffset="627.79">1009 170 7256 0 0,'0'0'165'0'0,"0"0"-8"0"0,1 0-66 0 0,0 0-44 0 0,4 0-5 0 0,-3 0 2 0 0,1 0 109 0 0,12 0-100 0 0,-8 0-32 0 0,0-1 38 0 0,6-3 160 0 0,3-3 179 0 0,5-9 355 0 0,-3-3 11 0 0,-8 5-345 0 0,-3 1-174 0 0,-3 7-170 0 0,-2 0-36 0 0,1-7 182 0 0,-4-3-52 0 0,0 13-132 0 0,0-1 0 0 0,0 0 0 0 0,0 1 0 0 0,-1-1 0 0 0,1 1 0 0 0,-1-1 0 0 0,0 1 0 0 0,0 0 0 0 0,0-1 0 0 0,-2-1-37 0 0,-4-2 97 0 0,0 2 89 0 0,-1 2 118 0 0,-7 6 229 0 0,14-2-351 0 0,0 0-38 0 0,-2 2 52 0 0,-1 1-79 0 0,0 2-43 0 0,1-1 43 0 0,-14 14 825 0 0,-9 14-942 0 0,8-4 432 0 0,5 3-70 0 0,10-20-226 0 0,1 0-1 0 0,0 0 1 0 0,1 0-1 0 0,0 0 1 0 0,1 5-136 0 0,1-13 45 0 0,0 0 0 0 0,1 1 1 0 0,-1-1-1 0 0,1 1 0 0 0,0-1 0 0 0,0 0 1 0 0,0 0-1 0 0,1 0 0 0 0,0 1-45 0 0,0 0 38 0 0,0-1 0 0 0,1-1 0 0 0,-1 1-1 0 0,1 0 1 0 0,0 0 0 0 0,1 0-38 0 0,1 1 40 0 0,5 6 91 0 0,0-1-1 0 0,12 9-130 0 0,-18-16 22 0 0,0 0-1 0 0,1 0 0 0 0,-1-1 0 0 0,1 1 0 0 0,0-1 1 0 0,-1 0-1 0 0,1-1 0 0 0,0 1 0 0 0,0-1 0 0 0,2 0-21 0 0,-2 0-107 0 0,1 0 39 0 0,5 1 30 0 0,1 0 105 0 0,18 2 208 0 0,-20-3-249 0 0,-2 0-67 0 0,0-1-71 0 0,1 1-86 0 0,-1 0-103 0 0,-3-1 15 0 0,1 0-66 0 0,0 0-72 0 0,0 1-77 0 0,-1-1-84 0 0,1 0-88 0 0,-1-1-96 0 0,1 1-99 0 0,8-1-1192 0 0,7 0-1172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5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0 9504 0 0,'0'0'216'0'0,"0"0"32"0"0,0 0 9 0 0,0 0-109 0 0,0 1-77 0 0,6 8-109 0 0,-2 0 42 0 0,1 0 38 0 0,0 0 32 0 0,0 1 54 0 0,0 1 35 0 0,3 6 132 0 0,-1 0 38 0 0,12 25 484 0 0,-12-26-561 0 0,0 2 45 0 0,14 39 703 0 0,-14-34-632 0 0,1-2-65 0 0,-1 2 308 0 0,0 0-1 0 0,1 15-614 0 0,-3-9 356 0 0,-1-1-60 0 0,0-8-120 0 0,1 21 254 0 0,-1-1-78 0 0,-1 9-6 0 0,-2 23 90 0 0,0-49-344 0 0,0-18-59 0 0,-1 0 1 0 0,0 1-1 0 0,0-1 1 0 0,0 1-1 0 0,-1-1 0 0 0,1 1-33 0 0,-1-5-218 0 0,1 1 103 0 0,0 0 86 0 0,-1 0 71 0 0,1 1 77 0 0,-1 4 379 0 0,0-4-326 0 0,0 0-98 0 0,1-1-112 0 0,-1 0-105 0 0,0-1 26 0 0,0 0-33 0 0,1-1-35 0 0,-1 1-40 0 0,1 0-40 0 0,-1 0-44 0 0,0-1-46 0 0,0 1-49 0 0,0-1-51 0 0,0 0-54 0 0,0 1-57 0 0,0-1-58 0 0,0 0-62 0 0,0 0-64 0 0,-1 0-1455 0 0,0 0-1255 0 0</inkml:trace>
  <inkml:trace contextRef="#ctx0" brushRef="#br0" timeOffset="162.68">0 304 9184 0 0,'0'0'208'0'0,"0"0"33"0"0,0 0 14 0 0,1-1-42 0 0,8-4-205 0 0,0 0 53 0 0,1 1 46 0 0,0 0 36 0 0,8-2 185 0 0,26-8 548 0 0,-26 9-583 0 0,0-1-87 0 0,-9 3-147 0 0,-1 0-35 0 0,1 0-41 0 0,-1 0-44 0 0,0 0 35 0 0,0-1 41 0 0,20-6 143 0 0,-16 5-127 0 0,-5 3-47 0 0,0-1-37 0 0,1 0-52 0 0,0 1-61 0 0,0-1-71 0 0,0 0-82 0 0,-5 2 52 0 0,0 0-45 0 0,-1 0-38 0 0,1 0-35 0 0,1 0-115 0 0,-1 0-33 0 0,8-3-1186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4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1 8696 0 0,'0'0'197'0'0,"0"0"24"0"0,0 0 18 0 0,2 1-34 0 0,0 4-246 0 0,1-1 43 0 0,-1 1 40 0 0,-1 0 37 0 0,2 5 172 0 0,0 1 98 0 0,-1 0 39 0 0,3 6 249 0 0,0-3-296 0 0,-2 0-38 0 0,4 15 209 0 0,-1 5-18 0 0,0 17 139 0 0,0-5-37 0 0,-3-20-253 0 0,0-1-35 0 0,0 27 225 0 0,-1-6-123 0 0,-1 62 468 0 0,0-86-709 0 0,0-1-39 0 0,0-7-29 0 0,0 0 0 0 0,-1 0 0 0 0,-1 1 0 0 0,-1 9-101 0 0,1-20 8 0 0,-1 6 190 0 0,2-5-141 0 0,-1-3-58 0 0,1 0-34 0 0,0 0-40 0 0,0 0-50 0 0,0-2-165 0 0,-1-1 86 0 0,-1 0-204 0 0,2 0 260 0 0,-1 1-52 0 0,1 0-73 0 0,-1-1-94 0 0,1 1-18 0 0,-1-1-55 0 0,1 0-49 0 0,-1 1-44 0 0,1-1-155 0 0,-1 0-43 0 0,1 0-188 0 0,-1-1-504 0 0</inkml:trace>
  <inkml:trace contextRef="#ctx0" brushRef="#br0" timeOffset="606.23">0 367 8840 0 0,'0'0'197'0'0,"0"0"24"0"0,0 0 19 0 0,2 0-29 0 0,4-2-204 0 0,-1-1 40 0 0,7-2 134 0 0,21-8 395 0 0,-15 7-347 0 0,2-2-36 0 0,18-10 114 0 0,7-3 0 0 0,-4 3-46 0 0,-1-3-74 0 0,18-14-16 0 0,-1-1-90 0 0,59-35-1 0 0,-105 65-73 0 0,22-12-45 0 0,-15 12-24 0 0,0 2-37 0 0,-2 0 12 0 0,-6 1 7 0 0,2 2-36 0 0,-7 2 65 0 0,-1 3-37 0 0,8 14-300 0 0,-5-4 151 0 0,-4-6 113 0 0,-1-1 56 0 0,0-2 43 0 0,4 35 18 0 0,1 4 40 0 0,-1-16 128 0 0,2 16 183 0 0,0 1 31 0 0,-1-15-181 0 0,5 18 38 0 0,-6-23-66 0 0,-1-1 37 0 0,1 4 81 0 0,1-1 58 0 0,0 1 61 0 0,0 0 65 0 0,-3-9-221 0 0,-1-7-69 0 0,-1-4-31 0 0,0-2 5 0 0,1 1 34 0 0,-2-6 96 0 0,-2 0-67 0 0,1 1-40 0 0,0 2 28 0 0,0 1-47 0 0,1 7 160 0 0,-2-8-19 0 0,-3-2-39 0 0,0-2-35 0 0,-3-2 126 0 0,1-3-108 0 0,1-3-84 0 0,-1-3-44 0 0,-1-12 57 0 0,0-5-6 0 0,0 3-102 0 0,4-1-64 0 0,5-11 6 0 0,6-1-90 0 0,-6 31 47 0 0,1 0 0 0 0,0 0 0 0 0,0 0 0 0 0,1 0 39 0 0,-1 2-35 0 0,0 1 0 0 0,0-1 0 0 0,0 1 0 0 0,0 0 0 0 0,1 0 0 0 0,0 0 35 0 0,-2 3-22 0 0,1-1-1 0 0,-1 0 1 0 0,1 1-1 0 0,-1 0 0 0 0,1 0 1 0 0,0-1-1 0 0,0 2 23 0 0,-2-1-16 0 0,1 0-66 0 0,1 2 2 0 0,2 3 49 0 0,0-1 0 0 0,0 1 0 0 0,0-1 0 0 0,0 2-1 0 0,0-1 32 0 0,0 2-29 0 0,0-1-1 0 0,0 1 1 0 0,0 0-1 0 0,-1 2 30 0 0,14 27-81 0 0,-6 4 36 0 0,-6-13 45 0 0,1 13 0 0 0,-6-27-2 0 0,0-1 0 0 0,2 1 0 0 0,-1 0 0 0 0,1-1-1 0 0,1 0 1 0 0,1 4 2 0 0,-5-14-150 0 0,1 0 39 0 0,0 1-22 0 0,3 4 6 0 0,-3-5 51 0 0,0 0-54 0 0,-1-1-75 0 0,1 1-90 0 0,0-1-109 0 0,-1 0 156 0 0,0 0-34 0 0,0 0-879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1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30 7792 0 0,'0'0'230'0'0,"-1"2"-40"0"0,0 1-140 0 0,-1 0-32 0 0,-2 8 45 0 0,2-2 100 0 0,2-8-83 0 0,0 1 0 0 0,0 0-1 0 0,1 0 1 0 0,-1 0 0 0 0,0 0-1 0 0,1 0 1 0 0,-1 0 0 0 0,1-1 0 0 0,0 2-80 0 0,1 4 224 0 0,5 15 400 0 0,3 0-71 0 0,1-1-59 0 0,1-1-47 0 0,4 8 93 0 0,4 15 218 0 0,6 16 266 0 0,-10-25-444 0 0,-6-10-160 0 0,10 31 328 0 0,-2 1-71 0 0,0 1-79 0 0,-1 1-87 0 0,-7-29-276 0 0,-6-19-121 0 0,-1 1 0 0 0,0 0 0 0 0,1 4-114 0 0,-3-8 77 0 0,1 11 13 0 0,-1-11-16 0 0,0 2 98 0 0,-1-5-36 0 0,0 0 43 0 0,-1-6-23 0 0,-2-4-66 0 0,-2-2-25 0 0,-2-27 136 0 0,5 10-106 0 0,2 3-76 0 0,2 1-83 0 0,1-1 7 0 0,4 1-61 0 0,2-1-54 0 0,2 1-48 0 0,5-4-99 0 0,3 2-51 0 0,6-1-125 0 0,-18 19 333 0 0,-1 0 0 0 0,0 1 0 0 0,1 0 0 0 0,0 0-1 0 0,2 0 163 0 0,11-2-254 0 0,0 5 77 0 0,1 4 61 0 0,-1 3 42 0 0,-15-3 58 0 0,0-1 0 0 0,1 1 0 0 0,-1 1 0 0 0,0-1 0 0 0,0 1 0 0 0,-1-1 0 0 0,1 1 0 0 0,3 5 16 0 0,7 11-88 0 0,-3 2 96 0 0,-8-14-15 0 0,-1 0-1 0 0,0 0 1 0 0,0 0 0 0 0,-1 0-1 0 0,1 3 8 0 0,-1 8 17 0 0,-2 3 47 0 0,-2 0 66 0 0,-6 6 97 0 0,5-18-104 0 0,-1 0 1 0 0,-1 0-1 0 0,0-1 0 0 0,0 1 1 0 0,-1-1-1 0 0,-5 6-123 0 0,-13 12 285 0 0,0-6-88 0 0,-2-4-80 0 0,19-14-76 0 0,-1 0 1 0 0,0 0-1 0 0,-5 1-41 0 0,-15 6 51 0 0,19-7-45 0 0,-16 2 84 0 0,9-4-97 0 0,7-1-52 0 0,1 0-57 0 0,-1-1-71 0 0,1 0-83 0 0,5 1 230 0 0,1 0-25 0 0,1-1-33 0 0,0 1-37 0 0,-1-1-39 0 0,1 1-43 0 0,0-1-45 0 0,-1 1-49 0 0,1-1-51 0 0,0 0-55 0 0,0 0-56 0 0,0 0-61 0 0,0 0-63 0 0,0 0-67 0 0,0 0-68 0 0,-2-2-1313 0 0,1-2-1155 0 0</inkml:trace>
  <inkml:trace contextRef="#ctx0" brushRef="#br0" timeOffset="552.58">1053 329 6120 0 0,'0'0'176'0'0,"-1"0"-4"0"0,-8-4-211 0 0,-1-1 62 0 0,-1 0 104 0 0,5 2-16 0 0,0 1 36 0 0,-1 0 38 0 0,1 0 41 0 0,0 0 44 0 0,0 1 48 0 0,-7 0 271 0 0,0-1-78 0 0,0 1-68 0 0,0 1-59 0 0,-2 0 10 0 0,0 1-59 0 0,-4 2 11 0 0,-8 4 114 0 0,10-2-265 0 0,10-3-50 0 0,-1 0 1 0 0,0 1-1 0 0,1 0 0 0 0,-2 1-145 0 0,-4 5 169 0 0,1 2-36 0 0,1 2-48 0 0,10-11-82 0 0,0 0 0 0 0,0 0 0 0 0,0 0 0 0 0,0 0 0 0 0,1 0 0 0 0,-1 0 0 0 0,0 0 0 0 0,1 0 0 0 0,-1 0-3 0 0,1 1 0 0 0,0-1-1 0 0,0 0 1 0 0,0 1-1 0 0,1-1 1 0 0,-1 0-1 0 0,0 0 0 0 0,1 1 1 0 0,0-1-1 0 0,-1 0 1 0 0,1 0-1 0 0,0 1 1 0 0,0-1-1 0 0,0 0 1 0 0,1 0-1 0 0,-1 0 1 0 0,1 0 0 0 0,0 1 0 0 0,0-1 0 0 0,0 1 0 0 0,0 0 0 0 0,1-1 0 0 0,0 0 0 0 0,-1 0 1 0 0,3 2-1 0 0,23 12-83 0 0,-4-3-50 0 0,2 2 68 0 0,15 6 29 0 0,-13-7 10 0 0,-1 0 0 0 0,-1 3 26 0 0,25 15 34 0 0,-16-10 74 0 0,-21-13-2 0 0,-5-2 36 0 0,0-1 0 0 0,-1 1 0 0 0,1 2-142 0 0,-2-2 139 0 0,0 2 401 0 0,-6 2-109 0 0,-1-5-265 0 0,0-1-36 0 0,-1-1-40 0 0,0-1-43 0 0,0 0 41 0 0,0-1-1 0 0,0 1 1 0 0,0-1 0 0 0,0 1 0 0 0,-1-1-1 0 0,1 0 1 0 0,-2 1-88 0 0,-13 11 487 0 0,6-10-293 0 0,0-1-32 0 0,-1-1-34 0 0,0-2-33 0 0,-1 0-35 0 0,0-1-33 0 0,0-1-35 0 0,1-1-35 0 0,-1 0-36 0 0,2-1-34 0 0,0 0-37 0 0,0 0-36 0 0,7 3 148 0 0,-1-2-98 0 0,2 2 23 0 0,0 0-35 0 0,0 0-38 0 0,0-1-42 0 0,0 1-45 0 0,0 0-48 0 0,1-1-51 0 0,-1 1-55 0 0,0-1-59 0 0,0 1-61 0 0,1-1-65 0 0,-1 1-69 0 0,-1-4-1156 0 0,-2-1-1035 0 0</inkml:trace>
  <inkml:trace contextRef="#ctx0" brushRef="#br0" timeOffset="930.04">1475 553 8752 0 0,'0'0'197'0'0,"1"-1"24"0"0,5-1-7 0 0,1 0-71 0 0,0 0-56 0 0,0 1-43 0 0,24-7-39 0 0,-18 2 74 0 0,1-3 508 0 0,3-2 130 0 0,-2 0-82 0 0,-1-2-69 0 0,-2-5-56 0 0,-11 17-465 0 0,0-1 0 0 0,0 0 0 0 0,0 0 0 0 0,0 0 0 0 0,-1 0 0 0 0,1 0 0 0 0,-1 1 0 0 0,1-1 0 0 0,-1 0 0 0 0,0-2-45 0 0,0 3 31 0 0,0-1 1 0 0,0 1-1 0 0,0-1 0 0 0,0 1 0 0 0,0-1 0 0 0,-1 1 1 0 0,1-1-1 0 0,-1 1 0 0 0,1 0 0 0 0,-1-1 0 0 0,0 0-31 0 0,-12-13 229 0 0,-7 3-123 0 0,14 10-76 0 0,-1-1-1 0 0,0 1 1 0 0,0 0-1 0 0,0 1 1 0 0,0-1-30 0 0,1 2 9 0 0,0-1 1 0 0,1 1-1 0 0,-1 0 1 0 0,0 0-1 0 0,1 1 0 0 0,-4 0-9 0 0,6-1 2 0 0,-1 1-1 0 0,0 0 1 0 0,1 0-1 0 0,-1 1 1 0 0,0-1-1 0 0,1 1 0 0 0,0 0 1 0 0,-1-1-1 0 0,1 2 1 0 0,0-1-1 0 0,0 0 1 0 0,0 1-1 0 0,0-1 1 0 0,0 1-1 0 0,1 0 0 0 0,-1 0 1 0 0,1 0-1 0 0,0 0 1 0 0,0 0-1 0 0,0 0 1 0 0,0 1-2 0 0,-2 5-4 0 0,-30 63 23 0 0,28-58 23 0 0,1 1 1 0 0,-1 7-43 0 0,1 10 97 0 0,5 1 42 0 0,7-2 50 0 0,-5-26-128 0 0,0 1 0 0 0,1-1 0 0 0,0 0 0 0 0,2 4-61 0 0,-3-7 26 0 0,0 0 1 0 0,-1 1-1 0 0,1-1 1 0 0,0-1 0 0 0,0 1-1 0 0,0 0 1 0 0,1 0-1 0 0,-1-1 1 0 0,0 1-1 0 0,1-1 1 0 0,0 0-27 0 0,2 2 51 0 0,0-1 0 0 0,0-1 1 0 0,0 1-1 0 0,0-1 0 0 0,5 1-51 0 0,28 0 202 0 0,-5-6-73 0 0,-20 1-151 0 0,-1 0 39 0 0,3-1 107 0 0,0 0-1 0 0,13-8-123 0 0,-12 4 14 0 0,0-1-87 0 0,-7 4-18 0 0,0-1-43 0 0,-1 0-49 0 0,0 0-53 0 0,0-1-61 0 0,-1 0-66 0 0,1 0-71 0 0,-1-1-77 0 0,-5 6 171 0 0,-1 0-47 0 0,1 0-43 0 0,0-1-35 0 0,0 1-136 0 0,0-1-36 0 0,0 0-163 0 0,1-2-442 0 0,-3 4 1146 0 0</inkml:trace>
  <inkml:trace contextRef="#ctx0" brushRef="#br0" timeOffset="1222.59">1986 0 8576 0 0,'0'0'197'0'0,"0"0"24"0"0,0 0 17 0 0,1 2-58 0 0,2 4-120 0 0,0-1-35 0 0,-1 0 45 0 0,3 4 175 0 0,10 19 848 0 0,-13-21-912 0 0,1 1-57 0 0,7 17 1061 0 0,8 14-1185 0 0,6 16 958 0 0,-11-26-459 0 0,1-2-51 0 0,3 5 14 0 0,-3 1-50 0 0,12 42 435 0 0,-11-32-427 0 0,0 0-60 0 0,-3 0-69 0 0,-2 0-81 0 0,-8-18-136 0 0,-1 35 236 0 0,-1-37-242 0 0,0-22-136 0 0,0-1-83 0 0,0 0-128 0 0,0 0 3 0 0,0 0-35 0 0,0 0-818 0 0,0 0-43 0 0</inkml:trace>
  <inkml:trace contextRef="#ctx0" brushRef="#br0" timeOffset="1492.45">1921 480 6880 0 0,'0'0'157'0'0,"1"0"-5"0"0,-1 0-64 0 0,0-1-42 0 0,3-2-4 0 0,-1 1 1 0 0,5-4 45 0 0,1-1-35 0 0,19-13 21 0 0,-15 11-15 0 0,-3 2 41 0 0,1-1 68 0 0,0 1 88 0 0,-1-1 108 0 0,-2 3-118 0 0,0 0-34 0 0,8-4 123 0 0,1 1-100 0 0,1 1-78 0 0,4 0-40 0 0,26-8 59 0 0,-44 14-162 0 0,16-4-9 0 0,28-5 163 0 0,-33 8-162 0 0,1-1-60 0 0,-5 2-34 0 0,0-1-51 0 0,1 1-58 0 0,-1-1-66 0 0,-7 2 40 0 0,0 0-36 0 0,3-1-352 0 0,1 1-248 0 0,4 0-569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1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76 6536 0 0,'0'0'141'0'0,"0"0"23"0"0,0 0 13 0 0,0 0-47 0 0,0 0 8 0 0,0 0 67 0 0,0 0 190 0 0,0 0-114 0 0,0 0-54 0 0,0 0-47 0 0,0 0-41 0 0,0 0-26 0 0,1 0-35 0 0,-1-1-6 0 0,2 0 11 0 0,-2 1-24 0 0,1 0 42 0 0,-1-1 35 0 0,0 1 54 0 0,0-1 65 0 0,0 1 74 0 0,0-5 407 0 0,0 0-120 0 0,-1 0-108 0 0,0 1-96 0 0,-1 0-85 0 0,0 1-72 0 0,0 0-60 0 0,-1-1-50 0 0,-2 0 23 0 0,-10-6 136 0 0,9 8-153 0 0,0-1 63 0 0,-5 0-17 0 0,0-1-37 0 0,-30-5 255 0 0,24 6-209 0 0,13 3-172 0 0,-1 0-1 0 0,1 0 0 0 0,0 0 1 0 0,0 1-1 0 0,0-1 1 0 0,-2 2-34 0 0,-24 6 128 0 0,5 0-71 0 0,19-6-56 0 0,1 0 1 0 0,-1 1 0 0 0,1 0 0 0 0,-1 0 0 0 0,1 1 0 0 0,-4 3-2 0 0,2-2 1 0 0,3-1-1 0 0,0-1 0 0 0,0 1 0 0 0,1 0 0 0 0,-1 1 0 0 0,1-1 0 0 0,0 0 0 0 0,0 1 0 0 0,0 0 0 0 0,-5 14 0 0 0,7-18-4 0 0,1 0 1 0 0,-1 0 0 0 0,1 0-1 0 0,0 1 1 0 0,0-1 0 0 0,0 0 0 0 0,0 1-1 0 0,0-1 1 0 0,0 0 0 0 0,0 0 0 0 0,0 1-1 0 0,0-1 1 0 0,0 0 0 0 0,1 0 0 0 0,-1 1-1 0 0,0-1 1 0 0,1 0 0 0 0,-1 0 0 0 0,1 0-1 0 0,0 0 1 0 0,-1 0 0 0 0,1 0 0 0 0,0 0-1 0 0,0 0 1 0 0,0 0 0 0 0,-1 0-1 0 0,1 0 1 0 0,0 0 0 0 0,0 0 0 0 0,0 0-1 0 0,0-1 1 0 0,2 1 3 0 0,0 2-13 0 0,45 34-20 0 0,29 13-68 0 0,17 11-22 0 0,-77-48 106 0 0,-1 0 1 0 0,7 9 16 0 0,-8-7 19 0 0,0 2 36 0 0,2 5 45 0 0,6 15 97 0 0,-20-32-158 0 0,-1 1-1 0 0,1 0 1 0 0,-1 0 0 0 0,0 0-1 0 0,-1 1 1 0 0,1-1-1 0 0,-1 0 1 0 0,-1 1 0 0 0,1 3-39 0 0,-1-6 18 0 0,0 1 0 0 0,-1-1 0 0 0,1 1 0 0 0,-1-1 0 0 0,0 0 0 0 0,-1 1 0 0 0,1-1 0 0 0,-1 0 0 0 0,0 1-18 0 0,-12 18 521 0 0,-5-5-71 0 0,-3-6-74 0 0,-3-3-77 0 0,-1-5-79 0 0,0-3-82 0 0,1-4-83 0 0,1-3-88 0 0,-14-8-38 0 0,16 0-44 0 0,5 1-89 0 0,9 6 50 0 0,1-1-41 0 0,1 1-4 0 0,0 0-37 0 0,1-1-39 0 0,0 1-43 0 0,1-1-45 0 0,-1 0-50 0 0,2-1-53 0 0,-1 0-55 0 0,-4-16-856 0 0</inkml:trace>
  <inkml:trace contextRef="#ctx0" brushRef="#br0" timeOffset="302.58">530 201 6936 0 0,'0'0'157'0'0,"0"0"23"0"0,2 1 11 0 0,4 4-64 0 0,0 1-70 0 0,-4-4-55 0 0,0 0-1 0 0,0 0 0 0 0,0 1 0 0 0,0 0 1 0 0,0-1-1 0 0,-1 1 0 0 0,1 1-1 0 0,3 9 76 0 0,0 0 303 0 0,11 18 575 0 0,-9-19-617 0 0,0 0-71 0 0,6 16 216 0 0,1 0-44 0 0,34 63 887 0 0,-26-54-703 0 0,-5-11-154 0 0,2 0 56 0 0,1-1 65 0 0,1-3 78 0 0,-10-14-223 0 0,-6-6-184 0 0,-2-1-61 0 0,0-1 52 0 0,0 1 63 0 0,0-1 73 0 0,-3 0-360 0 0,1 0-1 0 0,-1 0 1 0 0,1 0-1 0 0,-1-1 1 0 0,1 1-1 0 0,-1 0 1 0 0,0 0-1 0 0,1 0 1 0 0,-1 0-1 0 0,1 0 1 0 0,-1-1-1 0 0,1 1 0 0 0,-1 0 1 0 0,0 0-1 0 0,1-1 1 0 0,-1 1-1 0 0,0 0 1 0 0,1-1-1 0 0,-1 1 1 0 0,0 0-1 0 0,0-1 1 0 0,1 1-27 0 0,3-12 471 0 0,-3 6-286 0 0,-1-1-38 0 0,0 0-41 0 0,0 2-45 0 0,0 2-50 0 0,0-7 82 0 0,0-11 65 0 0,-1-1-55 0 0,1 15-81 0 0,-1 0 0 0 0,0 0 1 0 0,-1 0-1 0 0,1 0 0 0 0,-1 1 1 0 0,0-1-1 0 0,-1 0 0 0 0,0 0-22 0 0,-4-6-19 0 0,-7-18 78 0 0,9 21-68 0 0,1 0-37 0 0,-1 1-47 0 0,1-1-61 0 0,-1 1-74 0 0,1 0-86 0 0,3 7 303 0 0,0 0-37 0 0,1 0-36 0 0,-1 0-39 0 0,0 1-41 0 0,0-1-41 0 0,0 0-44 0 0,1 0-44 0 0,-1 0-48 0 0,0 0-47 0 0,0 0-50 0 0,0 1-52 0 0,1-1-52 0 0,-1 0-55 0 0,0 0-56 0 0,0 0-58 0 0,-2-5-1405 0 0,-2-2-1194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29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448 87 6072 0 0,'0'0'133'0'0,"0"0"-1"0"0,0 0-56 0 0,4-3 40 0 0,-1 0-25 0 0,-1 2-37 0 0,-1 0-19 0 0,2-3-32 0 0,0-1 54 0 0,-2 4 49 0 0,-1 1 123 0 0,0-1 61 0 0,0 0-49 0 0,0-7 404 0 0,0 5-329 0 0,0 1-87 0 0,-1 1 42 0 0,1 1-254 0 0,-3-6 244 0 0,2 5-160 0 0,0-1 0 0 0,-1 1 0 0 0,1-1 0 0 0,0 1 1 0 0,0-1-1 0 0,-1 1 0 0 0,1 0 0 0 0,-1 0 0 0 0,0-1-101 0 0,-6-1 324 0 0,-4 1 213 0 0,1-1-78 0 0,-1 0-70 0 0,1-1-60 0 0,-2 0-15 0 0,0 1-56 0 0,-3-1-4 0 0,-10 0 62 0 0,25 4-314 0 0,-23-2 136 0 0,1 2 0 0 0,0 0-1 0 0,-8 1-137 0 0,9 3 53 0 0,2 1-33 0 0,-49 16 105 0 0,54-13-105 0 0,12-4-30 0 0,-1-1 1 0 0,1 0 0 0 0,1 1 0 0 0,-1-1 0 0 0,0 1 0 0 0,1 0-1 0 0,0 0 1 0 0,0 0 0 0 0,0 0 0 0 0,0 0 0 0 0,0 2 9 0 0,-1 15-4 0 0,3-14 6 0 0,0 1 0 0 0,1-1 0 0 0,1 1 1 0 0,-1-1-1 0 0,1 1 0 0 0,1 0-2 0 0,1 3-15 0 0,0 0 0 0 0,1 0 0 0 0,1 0 0 0 0,0-1 0 0 0,0 0 0 0 0,3 3 15 0 0,1 0-19 0 0,0-1-1 0 0,1 0 1 0 0,1 0-1 0 0,5 3 20 0 0,-5-6 17 0 0,-1 0 1 0 0,11 5-18 0 0,144 77 0 0 0,-118-65 0 0 0,13 12 0 0 0,-46-27 0 0 0,-8-4-15 0 0,-1 1 68 0 0,-3-4 0 0 0,0-1 0 0 0,-1 1 0 0 0,1 0 1 0 0,-1 0-1 0 0,0 1 0 0 0,0-1 0 0 0,0 2-53 0 0,0 9 118 0 0,-2-12-76 0 0,0 0 0 0 0,-1 0 0 0 0,1 0 1 0 0,-1 0-1 0 0,1 0 0 0 0,-1 0 1 0 0,0 0-1 0 0,0 1-42 0 0,-1-1 61 0 0,0 1-1 0 0,0-1 1 0 0,-1 0 0 0 0,1 1-1 0 0,-1-1 1 0 0,1 0-1 0 0,-1-1 1 0 0,0 1 0 0 0,0 0-1 0 0,0-1 1 0 0,0 1 0 0 0,-1-1-1 0 0,1 0 1 0 0,-3 1-61 0 0,-16 7 260 0 0,-1-3-56 0 0,0-1-74 0 0,2-2-95 0 0,-47 6 88 0 0,43-8-89 0 0,0-1 0 0 0,-1-1 0 0 0,1-1 0 0 0,-1-1 0 0 0,-8-3-34 0 0,14 2 13 0 0,-22-5 7 0 0,29 4-56 0 0,-1 0-39 0 0,9 2 14 0 0,-12-4 6 0 0,10 4-33 0 0,3 1-7 0 0,1-1-43 0 0,-1 1-54 0 0,0-1-62 0 0,1 1-12 0 0,0 0-54 0 0,0 0-59 0 0,0-1-66 0 0,0 1-69 0 0,0 0-76 0 0,0-1-80 0 0,1 1-86 0 0,-6-2-1186 0 0,-2-1-1100 0 0,10 3 3034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46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88 4264 0 0,'0'0'125'0'0,"0"0"-26"0"0,0 0 9 0 0,0 0 50 0 0,0 0 147 0 0,0 0 264 0 0,0 0 27 0 0,0 0-18 0 0,0 0-88 0 0,0 0-40 0 0,0 0-8 0 0,0 0-13 0 0,0 0-45 0 0,0 0-21 0 0,0 0-3 0 0,0 0-10 0 0,0 0-39 0 0,0 0-20 0 0,0 0-3 0 0,0 0-12 0 0,0 0-52 0 0,0 0-28 0 0,0 1-19 0 0,-1 0-68 0 0,-1 1-43 0 0,-3 4 25 0 0,3-4-26 0 0,-13 10 123 0 0,3-4-85 0 0,2 2-78 0 0,-13 9-25 0 0,0 1 0 0 0,18-14 0 0 0,-3 4 0 0 0,-1-1 0 0 0,-1 1 0 0 0,1-1 0 0 0,-2-1 0 0 0,-5 5-3 0 0,1 0 0 0 0,-1 1 1 0 0,2 0-1 0 0,0 1 0 0 0,1 1 1 0 0,0 1 2 0 0,2 4-69 0 0,10-18 67 0 0,1 1 0 0 0,-1-1 0 0 0,0 0 0 0 0,1 0 0 0 0,-1 1 1 0 0,1 1 1 0 0,-2 11 10 0 0,1-14-6 0 0,0 0-1 0 0,1 0 1 0 0,0-1-1 0 0,-1 1 1 0 0,1 0-1 0 0,0 0 1 0 0,0-1 0 0 0,0 1-1 0 0,0 0 1 0 0,0 0-1 0 0,0 0 1 0 0,1-1-1 0 0,-1 1 1 0 0,1 0 0 0 0,0 1-4 0 0,10 18 0 0 0,-6-16 6 0 0,-1-2 4 0 0,0 0 14 0 0,0 0 0 0 0,0 0 0 0 0,0-1-1 0 0,1 1 1 0 0,-1-1 0 0 0,1 0 0 0 0,-1 0 0 0 0,1 0 0 0 0,0-1 0 0 0,0 1-24 0 0,-2-2 11 0 0,0 1 1 0 0,1 0-1 0 0,-1-1 0 0 0,0 0 0 0 0,1 0 1 0 0,-1 0-1 0 0,0 0 0 0 0,1 0 0 0 0,-1-1 0 0 0,0 1 1 0 0,0-1-1 0 0,1 0 0 0 0,-1 0 0 0 0,0 0 1 0 0,2-1-12 0 0,33-23 178 0 0,-2-6-67 0 0,-29 23-92 0 0,0 0 0 0 0,0 0 0 0 0,1-5-19 0 0,-3 7 4 0 0,-2-1 0 0 0,1 0 0 0 0,-1 0 0 0 0,3-6-4 0 0,5-13 49 0 0,-9 23-48 0 0,0-1 1 0 0,-1 0 0 0 0,1 0-1 0 0,-1 0 1 0 0,1 0-1 0 0,-1-1 1 0 0,0 1-1 0 0,-1 0 1 0 0,1 0-1 0 0,-1-3-1 0 0,2-19 54 0 0,-2 19-52 0 0,1 0 0 0 0,-1 0-1 0 0,0 0 1 0 0,-1 0 0 0 0,0 1-1 0 0,0-2-1 0 0,-3-9 16 0 0,2 11-11 0 0,0-1 0 0 0,1 0 1 0 0,0 0-1 0 0,0-1 1 0 0,0 1-1 0 0,1 0 1 0 0,1-3-6 0 0,-1-23 18 0 0,0 26 0 0 0,0 0-1 0 0,0-1 0 0 0,0 1 1 0 0,1 0-1 0 0,1-2-17 0 0,-2 3 54 0 0,-1-1 89 0 0,1 4-80 0 0,0 0-36 0 0,1-3-81 0 0,-1 4 0 0 0,1 1-32 0 0,-2 0-258 0 0,1 3 196 0 0,1 2 67 0 0,0-1 83 0 0,1 0 59 0 0,11 23-124 0 0,-3 0 57 0 0,6 13 25 0 0,-14-34 3 0 0,0-1 1 0 0,-1 1-1 0 0,1 0 0 0 0,-1 0 0 0 0,0-1 0 0 0,0 1-22 0 0,5 19 71 0 0,-2-10 7 0 0,0 0-1 0 0,-1 0 0 0 0,1 12-77 0 0,4 16 199 0 0,1-21-42 0 0,-8-19-138 0 0,1 1 0 0 0,-1-1 0 0 0,0 0 1 0 0,0 0-1 0 0,-1 1 0 0 0,1-1 0 0 0,0 0 1 0 0,-1 1-1 0 0,1-1 0 0 0,-1 3-19 0 0,0-3 16 0 0,0 1-1 0 0,0 0 0 0 0,1-1 1 0 0,-1 1-1 0 0,0-1 1 0 0,1 1-1 0 0,0-1 0 0 0,0 1 1 0 0,0-1-1 0 0,0 1 1 0 0,1 0-16 0 0,1 6 52 0 0,-2-7-98 0 0,1 5 150 0 0,-2-5-122 0 0,1 0-71 0 0,-1 0-33 0 0,0-1-60 0 0,0 0-70 0 0,0 1-79 0 0,0-2 19 0 0,0 0-51 0 0,0 1-46 0 0,0-1-39 0 0,0 0-135 0 0,0 0-39 0 0,0 0-162 0 0,0 0-435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47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0 6416 0 0,'-2'1'184'0'0,"-13"3"-53"0"0,-26-2 25 0 0,26-2-26 0 0,1 1 99 0 0,7-1-65 0 0,0 1 38 0 0,0 1 44 0 0,0 0 48 0 0,-7 3 247 0 0,-1 0-69 0 0,-18 7 524 0 0,31-11-965 0 0,-1 0 1 0 0,1 0-1 0 0,0 1 1 0 0,-1-1-1 0 0,1 1 1 0 0,0-1-1 0 0,0 1 1 0 0,0 0-1 0 0,0 0 1 0 0,1 0-1 0 0,-1 0 1 0 0,0 0-1 0 0,0 2-31 0 0,-5 5 85 0 0,-1-1-52 0 0,4-5-22 0 0,0 0 0 0 0,1 1-1 0 0,0-1 1 0 0,-1 1 0 0 0,0 1-11 0 0,3-4 3 0 0,1 0 0 0 0,-1 0 0 0 0,1 0 0 0 0,-1 0 0 0 0,1 0 0 0 0,-1 0 0 0 0,1 0 0 0 0,-1 0 0 0 0,1 0 0 0 0,0 0 0 0 0,0 0 0 0 0,-1 0 0 0 0,1 0 0 0 0,0 1 0 0 0,0-1-1 0 0,0 0 1 0 0,0 0 0 0 0,1 0 0 0 0,-1 0 0 0 0,0 0 0 0 0,0 0 0 0 0,1 0 0 0 0,-1 0 0 0 0,1 1-3 0 0,5 13 13 0 0,3 2-38 0 0,5-1-58 0 0,36 24-51 0 0,-1 1 95 0 0,-2 2 94 0 0,-2 0 91 0 0,-34-31-59 0 0,0 1 1 0 0,0 0-1 0 0,1 4-87 0 0,-4-5 97 0 0,0 1 38 0 0,-4-3-60 0 0,-1 1 39 0 0,-4 13 212 0 0,-4-5 7 0 0,-6 7 243 0 0,0-11-356 0 0,-13 4 13 0 0,4-3-4 0 0,18-14-313 0 0,0 0 45 0 0,-4 2 68 0 0,0 0 127 0 0,-12 4 353 0 0,11-6-398 0 0,1 0-94 0 0,0-1-105 0 0,3 0-4 0 0,-1-1-37 0 0,1 0-40 0 0,0 0-43 0 0,0 0-46 0 0,0 0-51 0 0,0 0-54 0 0,0-1-56 0 0,0 1-60 0 0,1-1-64 0 0,-1 0-67 0 0,0 0-71 0 0,-2-1-943 0 0,-3-3-921 0 0,8 5 2541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48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692 167 6120 0 0,'0'0'176'0'0,"0"0"-44"0"0,0-1-66 0 0,0 1-46 0 0,2-4-45 0 0,-1 1 40 0 0,2-4 161 0 0,0-1 79 0 0,-2 1 71 0 0,0-1 58 0 0,-1 0 102 0 0,-1 0 46 0 0,1 5-298 0 0,-1 0-1 0 0,0 0 1 0 0,0 0-1 0 0,0 0 1 0 0,0 0 0 0 0,0 1-1 0 0,-1-1 1 0 0,1 0-234 0 0,-7-7 769 0 0,3 5-345 0 0,-1 0-37 0 0,-5-3 306 0 0,0-1-85 0 0,3 3-207 0 0,0-1-47 0 0,-1 1-45 0 0,1 0-46 0 0,-1 1-43 0 0,-1 0-44 0 0,0 1-43 0 0,-1 1-41 0 0,-11-1 161 0 0,-1 1-56 0 0,0 3-47 0 0,-1 0-41 0 0,-14 4-1 0 0,-19 4-41 0 0,23-1-70 0 0,5 2 29 0 0,2 1 0 0 0,-1 2 0 0 0,-23 13-26 0 0,48-23-1 0 0,0-1 0 0 0,-1 1 0 0 0,1 1 0 0 0,0-1 0 0 0,0 0 0 0 0,0 1 1 0 0,0 0-11 0 0,0 1-1 0 0,0 0 1 0 0,0 0-1 0 0,0 0 0 0 0,1 1 1 0 0,-2 2 11 0 0,-1 15-53 0 0,2-5 21 0 0,4-12 13 0 0,1 0 3 0 0,-1 1 5 0 0,1-1-1 0 0,-1 1 1 0 0,1-1 0 0 0,1 1 0 0 0,-1-1-1 0 0,1 0 1 0 0,0 0 0 0 0,0 0-1 0 0,0 0 1 0 0,1-1 0 0 0,0 1 0 0 0,-1-1-1 0 0,3 1 12 0 0,12 12-88 0 0,1-1 0 0 0,12 8 88 0 0,-11-9-72 0 0,29 21-20 0 0,0 0 38 0 0,36 25 27 0 0,-65-43-18 0 0,-3 1 35 0 0,-10-10 12 0 0,9 12-2 0 0,-13-15 0 0 0,-3 0 0 0 0,11 31 0 0 0,-11-22 0 0 0,-1-7 0 0 0,-2 10 6 0 0,-2-1 39 0 0,-9 16 140 0 0,-2-11 28 0 0,12-19-166 0 0,1 1 0 0 0,0-1 0 0 0,-1-1 0 0 0,0 1 0 0 0,1 0 0 0 0,-1-1 0 0 0,0 0 0 0 0,-1 0-47 0 0,-34 15 398 0 0,0-5-39 0 0,-2-7-40 0 0,32-5-226 0 0,-1 0 1 0 0,1-1 0 0 0,-7-1-94 0 0,-2-2 86 0 0,0 0-1 0 0,0 0 0 0 0,0-2 1 0 0,-7-3-86 0 0,16 5 36 0 0,0-1 1 0 0,0 0 0 0 0,1 0-1 0 0,-1-1-36 0 0,3 1 17 0 0,0 0 0 0 0,0 0 0 0 0,0-1-1 0 0,1 1 1 0 0,-3-5-17 0 0,-24-36 68 0 0,9 12-34 0 0,6 12-41 0 0,7 8-69 0 0,-10-21-40 0 0,9 12-34 0 0,6 13 26 0 0,-1-1-45 0 0,1 1-54 0 0,0 0-65 0 0,3 7 260 0 0,1 1-62 0 0,0-1-70 0 0,1 1-80 0 0,-1-1-88 0 0,1 0-96 0 0,-1 1-106 0 0,1-1-114 0 0,0 1 86 0 0,-1 0-71 0 0,1 0-75 0 0,0 0-79 0 0,-1-4-1249 0 0,-2-1-1145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9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11 8808 0 0,'0'0'197'0'0,"0"0"-45"0"0,0 0-56 0 0,-1-1-22 0 0,-1 0-36 0 0,1 0 7 0 0,0 1 51 0 0,1-1 75 0 0,-3-4-51 0 0,2 4 5 0 0,1 0 143 0 0,0 1 231 0 0,0 0 12 0 0,0 0-219 0 0,0 0-142 0 0,0 0-89 0 0,0 0-116 0 0,0 0-81 0 0,0 0-107 0 0,0 0-122 0 0,0 0-109 0 0,0 0 60 0 0,0 0-41 0 0,0 0-541 0 0,0 0-431 0 0,0 0-815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47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39 556 6192 0 0,'2'0'133'0'0,"4"1"20"0"0,16-1 218 0 0,-12-2-300 0 0,1-1-55 0 0,-1-1 612 0 0,0-2 111 0 0,-4 2-132 0 0,0 1 37 0 0,-3 1-412 0 0,-1 1-95 0 0,1-2-62 0 0,0-1-49 0 0,-1 0 5 0 0,0 2 36 0 0,-1 0 34 0 0,1 1 56 0 0,-1 0-52 0 0,1-1 43 0 0,2-3 169 0 0,5-8 519 0 0,-8 10-621 0 0,-1 2-48 0 0,-1 0-165 0 0,1 0 1 0 0,-1 1-1 0 0,0-1 1 0 0,1 1-1 0 0,-1-1 1 0 0,0 1-1 0 0,1-1 1 0 0,-1 1-1 0 0,0 0 1 0 0,0-1-1 0 0,0 1 1 0 0,1 0-1 0 0,-1 0 1 0 0,0-1-1 0 0,0 1 1 0 0,0 0-3 0 0,-1 0 7 0 0,1 0 0 0 0,0 1 0 0 0,-1-1 0 0 0,1 0 0 0 0,0 1 0 0 0,-1-1 0 0 0,1 1 0 0 0,0-1 0 0 0,-1 1-1 0 0,1-1 1 0 0,0 1 0 0 0,0 0 0 0 0,0 0 0 0 0,0 0 0 0 0,-1 0-7 0 0,-4 5 40 0 0,0 0 1 0 0,0 0-1 0 0,1 1 0 0 0,-2 2-40 0 0,-1 1 15 0 0,-5 8 10 0 0,0 0 41 0 0,4-4 37 0 0,1 0 0 0 0,0 0 0 0 0,-2 10-103 0 0,0 6 80 0 0,6-17-12 0 0,-3 17 102 0 0,5-8-107 0 0,2-14-71 0 0,1-1 43 0 0,-1-5-6 0 0,0 0 0 0 0,1 0 0 0 0,-1 0 0 0 0,1 0 0 0 0,0 1 1 0 0,-1-1-1 0 0,1 0 0 0 0,0 0-29 0 0,5 6 63 0 0,1-1-44 0 0,0-1 37 0 0,-4-4-28 0 0,-1-1 1 0 0,0 0-1 0 0,1 0 1 0 0,-1 0 0 0 0,1 0-1 0 0,-1-1 1 0 0,1 1 0 0 0,-1-1-1 0 0,1 1 1 0 0,1-1-29 0 0,10 0 97 0 0,2-3-65 0 0,-8 0-67 0 0,-1 0-44 0 0,1-1-49 0 0,-1 0-58 0 0,-1 0-64 0 0,0-1-70 0 0,-4 4 10 0 0,-1 0-50 0 0,0 0-45 0 0,0 0-39 0 0,1-1-134 0 0,-1 1-39 0 0,1-1-161 0 0,1 0-430 0 0</inkml:trace>
  <inkml:trace contextRef="#ctx0" brushRef="#br0" timeOffset="386.83">358 1 6000 0 0,'0'0'174'0'0,"0"0"34"0"0,0 0 35 0 0,1 2 12 0 0,0 1-290 0 0,0-1 93 0 0,-1 1 34 0 0,1-1 34 0 0,1 3 138 0 0,1 5 421 0 0,-1-7-511 0 0,-1 0-40 0 0,6 8 466 0 0,-1 1-73 0 0,-1 0-60 0 0,1-1-46 0 0,19 38 1130 0 0,-13-29-823 0 0,0-2-190 0 0,-1 3-79 0 0,2 6 21 0 0,4 13 184 0 0,-12-27-421 0 0,4 9 170 0 0,-2-1-62 0 0,8 20 258 0 0,-1-2-74 0 0,-3 2-118 0 0,-4 2-106 0 0,-2-3-92 0 0,-3-3-27 0 0,-6-15-24 0 0,4-21-96 0 0,0 2 24 0 0,0 4-65 0 0,1-6 12 0 0,17-10-407 0 0,-9 4 145 0 0,-5 3 71 0 0,-1 0-36 0 0,-1 2-24 0 0,-1-1 33 0 0,2-1-90 0 0,0 0 61 0 0,0-2 20 0 0,0 1 52 0 0,-1 2 6 0 0,0-1-19 0 0,-1 1-49 0 0,4-2-211 0 0,0-2-342 0 0,-3 3-638 0 0,-2 2-43 0 0</inkml:trace>
  <inkml:trace contextRef="#ctx0" brushRef="#br0" timeOffset="595.97">218 379 7848 0 0,'0'0'232'0'0,"1"-1"-9"0"0,-1 0-111 0 0,3-5 75 0 0,-2 5-102 0 0,-1-1 34 0 0,3-5 483 0 0,1 1-116 0 0,2 0-94 0 0,1 1-72 0 0,2-1 2 0 0,13-4 370 0 0,-17 7-456 0 0,4-1 10 0 0,0 0-51 0 0,1 0-43 0 0,-1 1-37 0 0,13-5 51 0 0,12-3-34 0 0,-11 4 15 0 0,-11 3-20 0 0,0 0 50 0 0,-4 1-232 0 0,1 1 79 0 0,7-2 141 0 0,10-2 237 0 0,-15 3-259 0 0,0 1-60 0 0,1 0-96 0 0,-3 0-81 0 0,-1 1-88 0 0,1-1-101 0 0,0 0-118 0 0,-5 1 153 0 0,0 0-34 0 0,0 0-37 0 0,1 0-38 0 0,-1 0-39 0 0,0 0-42 0 0,0 0-42 0 0,0 0-46 0 0,10-2-1150 0 0,7-2-960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2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1 5784 0 0,'0'0'132'0'0,"0"0"17"0"0,-1 0 10 0 0,-13 7-25 0 0,7-4-108 0 0,-3 2 12 0 0,1-1 56 0 0,-5 3 96 0 0,5 0-96 0 0,-13 7 226 0 0,2-2-48 0 0,6 1-45 0 0,2-2-72 0 0,0 0-35 0 0,6-6-72 0 0,1 1-1 0 0,0 0 1 0 0,0 0 0 0 0,0 1 0 0 0,1-1 0 0 0,0 1 0 0 0,0 0 0 0 0,-1 3-48 0 0,2-1 102 0 0,0 0 1 0 0,0 0-1 0 0,1 0 1 0 0,0 0-1 0 0,1 0 0 0 0,-1 0 1 0 0,2 1-1 0 0,0-1 0 0 0,0 0 1 0 0,0 1-1 0 0,2 3-102 0 0,7 24 306 0 0,-6-30-256 0 0,0-1 0 0 0,0 1 1 0 0,1-1-1 0 0,1 2-50 0 0,5 5 68 0 0,3-3 51 0 0,0-3 46 0 0,1-2 43 0 0,1-4 37 0 0,0-4 34 0 0,-11 2-200 0 0,-1 0 1 0 0,0 0 0 0 0,1 0 0 0 0,-1-1-1 0 0,0 0 1 0 0,0 0 0 0 0,0 0 0 0 0,0 0-80 0 0,1-1 77 0 0,6-4 98 0 0,0-1-36 0 0,-6 5-77 0 0,0-1 1 0 0,0-1-1 0 0,0 1 1 0 0,0 0 0 0 0,0-3-63 0 0,7-8 93 0 0,-1-1-49 0 0,36-58-45 0 0,-41 62 1 0 0,0 0 0 0 0,-1 1 0 0 0,0-1 0 0 0,1-7 0 0 0,-3 10 0 0 0,4-27 0 0 0,-3 10 0 0 0,-2 10-27 0 0,-5-5-64 0 0,3 17 69 0 0,1 4-42 0 0,0 0-30 0 0,0 0-8 0 0,0 0-2 0 0,0 0 1 0 0,0 0 6 0 0,0 9-39 0 0,1 0 45 0 0,1 10 4 0 0,0 15 30 0 0,-1-3 5 0 0,5 25 52 0 0,-4-45-1 0 0,6 21 76 0 0,-6-28-53 0 0,-1 0-1 0 0,1 1 1 0 0,-1-1-1 0 0,0 1 1 0 0,-1-1 0 0 0,1 1-1 0 0,-1 1-21 0 0,0-3 36 0 0,1 0-1 0 0,-1 0 0 0 0,1 0 0 0 0,-1 0 0 0 0,1 1 1 0 0,0-1-1 0 0,0 0 0 0 0,1 0 0 0 0,-1-1 1 0 0,1 1-1 0 0,1 3-35 0 0,7 9 142 0 0,2 3-64 0 0,-11-17-163 0 0,0 1 85 0 0,1 0 69 0 0,4 2 161 0 0,-4-2-194 0 0,0-1-53 0 0,1 0-64 0 0,-2 0-46 0 0,1 0-65 0 0,0 0-72 0 0,0-1-83 0 0,-1 1-91 0 0,1-1-101 0 0,0 1-110 0 0,-1-1-119 0 0,4 1-736 0 0,2-1-862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3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21 7080 0 0,'0'0'157'0'0,"-1"-1"23"0"0,-5-5 37 0 0,0 2-95 0 0,-1 0-61 0 0,-10-1-7 0 0,11 4 11 0 0,0 1 26 0 0,0 1 47 0 0,0 0 58 0 0,0 0 68 0 0,1 0 0 0 0,-1 1-36 0 0,-6 2 130 0 0,-2 2-56 0 0,-4 4 1 0 0,9-4-159 0 0,0 0-57 0 0,0 0-54 0 0,-1 2 69 0 0,4 0-42 0 0,6-6-54 0 0,-1 0 0 0 0,1-1-1 0 0,-1 1 1 0 0,1 0 0 0 0,0 0 0 0 0,0-1-1 0 0,0 1 1 0 0,0 0 0 0 0,0 0 0 0 0,0-1-1 0 0,0 1 1 0 0,0 0 0 0 0,1 0 0 0 0,-1-1-1 0 0,1 1 1 0 0,-1 0 0 0 0,1-1 0 0 0,0 1-1 0 0,0-1 1 0 0,0 2-6 0 0,17 21 70 0 0,16 9 117 0 0,-18-18-97 0 0,8 6 62 0 0,-1 0 76 0 0,-5-6-48 0 0,-3-3-48 0 0,2 2 52 0 0,27 21 396 0 0,-34-27-405 0 0,-3-3-29 0 0,0 1 34 0 0,-1 0 42 0 0,-2 2 47 0 0,-2-2-80 0 0,1 0-46 0 0,2 3 23 0 0,-5-8-157 0 0,0 0 0 0 0,1 0-1 0 0,-1 0 1 0 0,0 0 0 0 0,0 0 0 0 0,0-1 0 0 0,0 1-1 0 0,0 0 1 0 0,0 0 0 0 0,0 0 0 0 0,0 0-1 0 0,0 0 1 0 0,-1 0 0 0 0,1 0 0 0 0,0-1-1 0 0,0 1 1 0 0,-1 0 0 0 0,1 0 0 0 0,-1 0-1 0 0,1-1 1 0 0,-1 1 0 0 0,1 0 0 0 0,-1 0 0 0 0,1-1-1 0 0,-1 1 1 0 0,0 0 0 0 0,1-1 0 0 0,-1 1-9 0 0,-15 11 326 0 0,-2-4-100 0 0,-2-2-82 0 0,-1-4-64 0 0,-5-2-45 0 0,15-1-37 0 0,1 0 1 0 0,0-1-1 0 0,-1 0 1 0 0,-3-2 1 0 0,9 2-112 0 0,-1-1-73 0 0,1-1-73 0 0,0-1-75 0 0,-4-6-216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4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0 157 5584 0 0,'2'0'124'0'0,"13"0"49"0"0,-7-2-95 0 0,0 1 0 0 0,0-1 0 0 0,0 0 0 0 0,1-1-78 0 0,8-4 189 0 0,-1 0 78 0 0,-9 4-86 0 0,1-1 39 0 0,-1 1 56 0 0,1-1 52 0 0,0 1 60 0 0,0 0 64 0 0,9-7 294 0 0,-3-2-96 0 0,0-5 42 0 0,3-10 261 0 0,-12 18-623 0 0,-5 8-161 0 0,0 0-33 0 0,-1-2 53 0 0,0 1-87 0 0,-1-5 44 0 0,1 5-1 0 0,-4-8 326 0 0,-3 3-105 0 0,-1 3-95 0 0,-2 3-84 0 0,0 2-72 0 0,-1 2-62 0 0,2 0-49 0 0,0 1-39 0 0,8-3 35 0 0,1 0 0 0 0,-1 1 0 0 0,0-1 0 0 0,0 1 0 0 0,1 0 0 0 0,-1-1 0 0 0,1 1 0 0 0,-1 0 0 0 0,1 0 0 0 0,0 0 0 0 0,0 0 0 0 0,-1 2 0 0 0,-9 12-12 0 0,-4 1-39 0 0,2 2 37 0 0,2 0 39 0 0,1 2 42 0 0,3 1 42 0 0,1 0 45 0 0,3 0 47 0 0,1 0 49 0 0,3-15-142 0 0,-1 0 1 0 0,1 0 0 0 0,1 0-1 0 0,-1 0 1 0 0,1-1-1 0 0,0 1 1 0 0,2 2-109 0 0,4 8 146 0 0,-3-9-128 0 0,0-1-47 0 0,-5-5 33 0 0,1-1 0 0 0,0 0 0 0 0,0 1 0 0 0,0-1 0 0 0,0 0 0 0 0,0 0 0 0 0,0 0 0 0 0,0 1 0 0 0,0-1 0 0 0,0 0 0 0 0,1 0 0 0 0,-1-1 0 0 0,0 1 0 0 0,1 0 0 0 0,-1 0-4 0 0,4 1 24 0 0,15 7 10 0 0,-16-8-13 0 0,-1 0-1 0 0,1 0 1 0 0,0-1 0 0 0,-1 1 0 0 0,1-1 0 0 0,0 0 0 0 0,1 0-21 0 0,14-3 77 0 0,-7 0-54 0 0,10-3-70 0 0,-13 4-19 0 0,0-1-33 0 0,12-4-206 0 0,-7 0 73 0 0,-2 0 4 0 0,0 0-43 0 0,-3 1 5 0 0,0 0-43 0 0,0-1-50 0 0,-1 2-57 0 0,-3 1 106 0 0,-2 1 1 0 0,0 0-64 0 0,-2 2 136 0 0,1 0-40 0 0,-1-1-44 0 0,1 1-39 0 0,1-2-462 0 0,1-1-303 0 0,2-1-715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0,'0'0'197'0'0,"0"3"24"0"0,0-3-212 0 0,1 35 401 0 0,1-26-356 0 0,-1-1-33 0 0,1 0 24 0 0,0 2 80 0 0,-1-1 61 0 0,-1 1 42 0 0,4 19 556 0 0,-2-19-561 0 0,1-1-53 0 0,5 12 484 0 0,-1 1-41 0 0,0 0-73 0 0,1-1-90 0 0,1 0-116 0 0,-3-12-217 0 0,0 1-38 0 0,1-3 26 0 0,-7-6-100 0 0,1-1-1 0 0,-1 0 1 0 0,1 1-1 0 0,-1-1 1 0 0,0 0-1 0 0,1 1 1 0 0,-1-1-1 0 0,0 1 0 0 0,1-1 1 0 0,-1 1-1 0 0,0-1 1 0 0,0 1-1 0 0,1-1 1 0 0,-1 1-1 0 0,0-1 1 0 0,0 1-1 0 0,0-1 1 0 0,0 1-1 0 0,0-1 1 0 0,0 1-1 0 0,0-1 1 0 0,1 1-5 0 0,0 1 53 0 0,1-1-75 0 0,-1-1-86 0 0,0 1-82 0 0,0-1 50 0 0,-1 0-35 0 0,0 0-37 0 0,1 0-36 0 0,-1 0-343 0 0,0 0 77 0 0,0 0-48 0 0,0 0-668 0 0,0 0-530 0 0,0 0-1005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5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9384 0 0,'0'1'208'0'0,"0"6"44"0"0,1-1-59 0 0,0 0-52 0 0,0 0-45 0 0,0 2-28 0 0,1-1-41 0 0,5 15-64 0 0,-4-13 28 0 0,0 0 35 0 0,0 3 100 0 0,-1-2 92 0 0,-1-5-61 0 0,0 0 37 0 0,0 4 239 0 0,0 0-34 0 0,2 3 149 0 0,-1 1-39 0 0,3 15 549 0 0,-3-10-285 0 0,0-2-32 0 0,-2-8-324 0 0,0 0 36 0 0,-1-8-104 0 0,-4-3-90 0 0,1 0-113 0 0,3 1-122 0 0,0 2-38 0 0,-10-23 258 0 0,4-2-62 0 0,5-1-53 0 0,4 0-44 0 0,7-17-17 0 0,-4 28-60 0 0,0 0 0 0 0,7-12-8 0 0,-7 18-16 0 0,0 0-1 0 0,0 1 0 0 0,1-1 0 0 0,2-1 17 0 0,2-1-36 0 0,0 0 0 0 0,0 1 0 0 0,1 0-1 0 0,8-5 37 0 0,-12 10-15 0 0,1 1-1 0 0,-1 0 0 0 0,1 0 1 0 0,0 1-1 0 0,0 0 0 0 0,0 0 1 0 0,0 0-1 0 0,0 1 0 0 0,1 1 1 0 0,-1 0-1 0 0,1 0 0 0 0,1 0 16 0 0,0 1-8 0 0,0 0-1 0 0,0 0 1 0 0,0 1 0 0 0,0 1-1 0 0,0 0 1 0 0,1 0 8 0 0,35 12-127 0 0,-26-5-10 0 0,-20-9-63 0 0,1 0 56 0 0,-1 1 50 0 0,0-1 44 0 0,1 1 60 0 0,0-1 105 0 0,3 2 378 0 0,-4-1-425 0 0,1-1-35 0 0,0 1-52 0 0,0-1-70 0 0,0 0-85 0 0,0 1-98 0 0,-1-1-40 0 0,1 0-86 0 0,0 1-94 0 0,-1-1-102 0 0,1 0-110 0 0,0 0-119 0 0,-1 0-125 0 0,0 0 423 0 0,1 0-33 0 0,-1 0-1371 0 0,0 0-1086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5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35 11072 0 0,'-11'-5'160'0'0,"-19"-8"358"0"0,20 8-401 0 0,0 0-96 0 0,5 2-66 0 0,0 1-44 0 0,4 1-27 0 0,1 1-10 0 0,0 0 32 0 0,0 0 140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13 122 9152 0 0,'0'0'208'0'0,"0"0"33"0"0,0 0 14 0 0,0 2-42 0 0,-6 24-156 0 0,4-18-20 0 0,0-1 35 0 0,1 0 48 0 0,0 0 59 0 0,0 10 211 0 0,1-1-44 0 0,2 17 235 0 0,3 5-53 0 0,2-7 572 0 0,8 24-1100 0 0,-6-26 473 0 0,-1-10-69 0 0,3 1-54 0 0,1-3-57 0 0,-5-8-111 0 0,1 0-1 0 0,-1-1 0 0 0,1 0 1 0 0,1-1-1 0 0,0 1 1 0 0,2 0-182 0 0,-6-5 103 0 0,0 1 1 0 0,1-1-1 0 0,-1-1 1 0 0,6 3-104 0 0,-6-4 90 0 0,-1 1 0 0 0,1-1-1 0 0,0 0 1 0 0,-1-1 0 0 0,1 1 0 0 0,0-1-1 0 0,0 0 1 0 0,4 0-90 0 0,-3-1 115 0 0,1 0 0 0 0,-1 0 0 0 0,0-1 0 0 0,0 1 0 0 0,0-1 0 0 0,4-3-115 0 0,21-12 364 0 0,-25 14-330 0 0,-1-1 0 0 0,0 1 0 0 0,0-1 0 0 0,0-1-1 0 0,-1 1 1 0 0,1-1 0 0 0,2-3-34 0 0,-4 4 20 0 0,-1-1 0 0 0,1 1 0 0 0,-1 0 0 0 0,0-1 0 0 0,0 1 0 0 0,1-5-20 0 0,0-3 34 0 0,-1 0 0 0 0,1 0 0 0 0,-2 0 0 0 0,0 0 0 0 0,0 0 0 0 0,-2-6-34 0 0,-2-21 60 0 0,-3 7-56 0 0,-1-1-62 0 0,-1 2-81 0 0,-1-1-100 0 0,2 4-67 0 0,0 1-102 0 0,5 21 385 0 0,1 0-42 0 0,-1 0-42 0 0,1-1-42 0 0,0 1-42 0 0,0-1-40 0 0,0 1-41 0 0,0-1-39 0 0,0 0-40 0 0,0 0-39 0 0,0 1-38 0 0,1-1-37 0 0,0 0-38 0 0,-1 1-37 0 0,1-1-37 0 0,0 1-35 0 0,0-10-922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6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7848 0 0,'4'12'204'0'0,"0"0"-77"0"0,0 1-47 0 0,5 18 42 0 0,-6-19-38 0 0,-1-4 15 0 0,0 1 39 0 0,1-1 50 0 0,-1 1 58 0 0,0 0 109 0 0,1 1 96 0 0,-1-1 110 0 0,1 0 121 0 0,2 10 280 0 0,3 10 603 0 0,-4-10-594 0 0,-2-4-269 0 0,-1-7-402 0 0,-1 0-41 0 0,0-6 51 0 0,0-2-38 0 0,0 0-16 0 0,0 0-7 0 0,0 0-3 0 0,-7-2 160 0 0,0-2-96 0 0,2-2-81 0 0,0-2-64 0 0,-1-6 4 0 0,3-6-3 0 0,4 10-145 0 0,-1 1 0 0 0,1 0-1 0 0,1 0 1 0 0,0-1 0 0 0,0 1 0 0 0,1 0-1 0 0,1-3-20 0 0,1 2 12 0 0,0-1 0 0 0,0 1 0 0 0,5-6-12 0 0,17-19-40 0 0,4 6-88 0 0,-26 26 109 0 0,1 0-1 0 0,0 0 0 0 0,-1 1 0 0 0,1-1 0 0 0,0 1 1 0 0,0 1-1 0 0,2-1 20 0 0,-3 3-56 0 0,21 21-124 0 0,1 3 67 0 0,-22-19 98 0 0,0-1 0 0 0,0 1 1 0 0,-1 0-1 0 0,0 1 0 0 0,0-1 1 0 0,0 1-1 0 0,-1 0 0 0 0,2 4 15 0 0,3 14-48 0 0,5 13 23 0 0,-2-6 31 0 0,4 25-6 0 0,-13-38 0 0 0,-2-16 2 0 0,0 1-1 0 0,1 0 1 0 0,-1-1-1 0 0,1 1 1 0 0,0 0 0 0 0,0-1-1 0 0,1 1-1 0 0,-1-1 17 0 0,2 11 22 0 0,-3-1 76 0 0,0-13-258 0 0,1 0 72 0 0,-1-1 50 0 0,2 0 48 0 0,-2 1-45 0 0,1-1-37 0 0,0 0-51 0 0,0 1-66 0 0,0-1-80 0 0,0 0-94 0 0,0 1-108 0 0,-1-1-123 0 0,1 0 238 0 0,-1 1-35 0 0,11-11-1122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6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9856 0 0,'1'2'289'0'0,"1"3"-126"0"0,2 4-4 0 0,0 0-92 0 0,8 24-64 0 0,-11-26 34 0 0,0 0 38 0 0,1 2 401 0 0,7 19 975 0 0,-5-16-866 0 0,1-1-83 0 0,-3-5-291 0 0,0 0-32 0 0,0 0-39 0 0,0-1-42 0 0,-1 1-46 0 0,0 0-53 0 0,1 4 164 0 0,-1-8-139 0 0,-1-1-1 0 0,0 1 1 0 0,1-1-1 0 0,-1 0 0 0 0,0 1 1 0 0,0-1-1 0 0,0 1 1 0 0,0-1-1 0 0,0 1 1 0 0,0-1-1 0 0,0 1 0 0 0,0-1 1 0 0,-1 1-1 0 0,1-1 1 0 0,-1 0-1 0 0,1 1 1 0 0,-1-1-24 0 0,1 0 14 0 0,0 0-100 0 0,0-1-92 0 0,0 0 42 0 0,0 0-37 0 0,0 0-40 0 0,0 0-38 0 0,0 0-352 0 0,0 0 76 0 0,0 0-52 0 0,0 0-691 0 0,0 0-548 0 0,0 0-1042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8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88 6392 0 0,'0'-1'120'0'0,"0"1"-49"0"0,-5-6 43 0 0,2 3-37 0 0,-3-2 92 0 0,3 2-87 0 0,-1 2-35 0 0,2 1 22 0 0,1 0 70 0 0,0 0 159 0 0,1 0 269 0 0,0 0 17 0 0,0 0-7 0 0,0 0-53 0 0,0 0-20 0 0,0 0-6 0 0,-1 1-64 0 0,-1 1-97 0 0,2 1-79 0 0,-1 1-61 0 0,1 1-15 0 0,0 5 178 0 0,0-9-208 0 0,1 17 627 0 0,2 0-119 0 0,1-1-105 0 0,1 1-94 0 0,-1-6-189 0 0,-1 0-33 0 0,2 12 156 0 0,3 5-75 0 0,-3-12-160 0 0,-2-1-36 0 0,-2-5-65 0 0,0-4-16 0 0,-1 1-1 0 0,1-1 1 0 0,-1 1-1 0 0,-1-1 1 0 0,0 4-43 0 0,0 0-2 0 0,-2 17 79 0 0,3-20-83 0 0,0-6-59 0 0,0-2-73 0 0,0 0-115 0 0,0 0-275 0 0,0 0-480 0 0,0 0 596 0 0,0 0 28 0 0,0 0-57 0 0,0 0 167 0 0,0 0-41 0 0,0 0-46 0 0,0 0-42 0 0,0 0-510 0 0,0 0-326 0 0,0 0-781 0 0</inkml:trace>
  <inkml:trace contextRef="#ctx0" brushRef="#br0" timeOffset="414.18">388 0 9504 0 0,'0'0'216'0'0,"0"0"32"0"0,0 0 9 0 0,0 0-109 0 0,-1 1-77 0 0,-3 0-137 0 0,0 0 44 0 0,0 1 37 0 0,0 0 35 0 0,-4 2 135 0 0,0 0 83 0 0,-13 6 541 0 0,13-7-507 0 0,-3 1 99 0 0,1 0-35 0 0,-10 5 274 0 0,-4 0 9 0 0,-12 7 198 0 0,33-14-767 0 0,0 0 1 0 0,0-1-1 0 0,0 2 1 0 0,1-1-1 0 0,-1 0 1 0 0,-1 2-81 0 0,-3 3 135 0 0,-1-1-71 0 0,3-1-10 0 0,5 5 91 0 0,3-1-61 0 0,3 0-53 0 0,3 0-41 0 0,6 4-67 0 0,6 2-96 0 0,-4-4 212 0 0,9 9 77 0 0,9 7 25 0 0,-9-11-149 0 0,-1-2 8 0 0,0 2 0 0 0,3 4 0 0 0,-23-17 0 0 0,3 3 1 0 0,0 1 0 0 0,0 0 0 0 0,0 1 0 0 0,3 4-1 0 0,-6-6-3 0 0,-1-1-1 0 0,0 1 1 0 0,-1 0 0 0 0,1 1 3 0 0,3 12-43 0 0,-6-17 66 0 0,-1-2 54 0 0,1 2 95 0 0,1 1-60 0 0,-2 1-46 0 0,1 8 43 0 0,-1-9-38 0 0,0-1-30 0 0,0 1-1 0 0,0-1 1 0 0,0 1-1 0 0,-1-1 1 0 0,1 1-1 0 0,-1-1 1 0 0,0 2-41 0 0,-9 11 242 0 0,-6-4-52 0 0,-2-4-65 0 0,-3-4-77 0 0,-1-2-89 0 0,1-4-99 0 0,3-1-112 0 0,13 3 63 0 0,1-1-53 0 0,-2 1-96 0 0,1-1-48 0 0,-2 0-123 0 0,-4-2-300 0 0,-14-3-664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6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39 9072 0 0,'0'-1'170'0'0,"0"1"-70"0"0,0-1-45 0 0,-1-3 1 0 0,0 1-4 0 0,-1 1 25 0 0,-2-2-16 0 0,3-1 54 0 0,0 1-16 0 0,1-2 36 0 0,0 6-446 0 0,1-1 39 0 0,0-1-180 0 0,0 1 205 0 0,3-2-657 0 0,-3 3 612 0 0,-1 0-52 0 0,1-1-856 0 0,0 1-682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7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 12752 0 0,'-2'-1'-169'0'0,"1"1"107"0"0,-1-1 93 0 0,-1 1 78 0 0,1-1 77 0 0,0 1 53 0 0,-2-1 611 0 0,3 2-467 0 0,1-1-230 0 0,1 1-35 0 0,0 0-32 0 0,2 0-96 0 0,-3 0-24 0 0,1-1 33 0 0,2 2 41 0 0,-1-1-84 0 0,0 1-106 0 0,-1-1 22 0 0,-1 1-45 0 0,3 4-35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6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289 162 5672 0 0,'0'0'165'0'0,"0"0"-28"0"0,0-4-87 0 0,1-3-3 0 0,-1 0 100 0 0,0-1 96 0 0,1 0 105 0 0,0 6 87 0 0,-1 0-35 0 0,0-2 305 0 0,-1 0-117 0 0,-1 1-103 0 0,0-1-90 0 0,0 1-77 0 0,-1 0-63 0 0,-1 0-49 0 0,-1 0 15 0 0,-7-3 225 0 0,8 4-251 0 0,0 1 68 0 0,0 0 80 0 0,-3 1-126 0 0,1 0-34 0 0,-7 1 101 0 0,-25 10 319 0 0,27-7-370 0 0,1 0-25 0 0,0 0-32 0 0,-8 8 95 0 0,-4 4-45 0 0,-8 11 45 0 0,21-17-178 0 0,-1 0 38 0 0,-5 9 149 0 0,7-7 86 0 0,0 0-1 0 0,-5 12-365 0 0,6-8 183 0 0,1-1-47 0 0,0 15 62 0 0,5-23-172 0 0,1 0 0 0 0,0 0 0 0 0,0 0 0 0 0,1 0 0 0 0,-1 0 1 0 0,3 4-27 0 0,-2-7 15 0 0,0 0 0 0 0,0 0 0 0 0,1 0 1 0 0,-1 0-1 0 0,1 0 0 0 0,1 1-15 0 0,10 9 89 0 0,1-5 13 0 0,3-5 34 0 0,5-3 14 0 0,-12-1-16 0 0,0 0 0 0 0,-1-1-1 0 0,1 0 1 0 0,9-3-134 0 0,4-3 201 0 0,-2-3-77 0 0,-1-2-78 0 0,-9 4-5 0 0,27-20 26 0 0,-20 13-90 0 0,-3-2-47 0 0,-2-1-58 0 0,-4-2-63 0 0,-4-3-73 0 0,-5-3-80 0 0,0 20 71 0 0,-1 0 100 0 0,1-2 65 0 0,-1-5 62 0 0,1 3 27 0 0,-1 3-26 0 0,1 1-31 0 0,0 1-49 0 0,-1 0-26 0 0,1 0-51 0 0,-1 0-57 0 0,1 1-67 0 0,-1 0 0 0 0,0 0-56 0 0,1 0-60 0 0,-1 1-63 0 0,0-1-69 0 0,0 0-72 0 0,0 1-77 0 0,0 0-82 0 0,-3-5-1019 0 0,-1-3-1024 0 0,5 11 2775 0 0</inkml:trace>
  <inkml:trace contextRef="#ctx0" brushRef="#br0" timeOffset="433.09">471 143 8176 0 0,'7'8'52'0'0,"0"0"48"0"0,-3-3 10 0 0,0 1-1 0 0,0 0 1 0 0,0-1-1 0 0,-1 1 1 0 0,0 1-1 0 0,0-1-109 0 0,2 4 38 0 0,2 5-38 0 0,5 8 7 0 0,-9-15 32 0 0,-1 0 33 0 0,1 1 253 0 0,0 1 73 0 0,1 0 154 0 0,2 6 377 0 0,4 9 546 0 0,-8-17-1019 0 0,1 1-36 0 0,-3-8-688 0 0,0 0 125 0 0,1 0 111 0 0,-1 0 99 0 0,1 0 128 0 0,-1 0 103 0 0,1 1 165 0 0,0-1 373 0 0,0 0 391 0 0,-1-1-851 0 0,0 0-38 0 0,0-1 12 0 0,0 0-102 0 0,0 0-170 0 0,0 0-35 0 0,0 0-37 0 0,-1 0-42 0 0,-1-11 305 0 0,2 0-97 0 0,1-3-63 0 0,3-7-59 0 0,1-9 10 0 0,4-20-29 0 0,-6 36-8 0 0,2 0 1 0 0,0 0-1 0 0,0 1 1 0 0,2-1-1 0 0,-1 1 0 0 0,8-10-23 0 0,9-7 1 0 0,3 4-49 0 0,-20 22 24 0 0,0 0-1 0 0,0 1 1 0 0,1 0 0 0 0,-1 0 0 0 0,1 1-1 0 0,0 0 1 0 0,0 0 0 0 0,7-1 24 0 0,-10 2-15 0 0,1 1 0 0 0,-1 0 0 0 0,1 0 1 0 0,-1 0-1 0 0,1 1 0 0 0,-1 0 0 0 0,1 0 0 0 0,0 0 1 0 0,-1 0-1 0 0,1 1 0 0 0,-1-1 0 0 0,1 1 1 0 0,-1 0-1 0 0,1 1 0 0 0,0 0 15 0 0,3 2-36 0 0,-1 0 1 0 0,1 1-1 0 0,-1 0 0 0 0,1 2 36 0 0,25 25-59 0 0,-11-5 20 0 0,12 20 39 0 0,-20-27-30 0 0,-5-6 30 0 0,-1 0 0 0 0,0 1 0 0 0,0 3 0 0 0,9 18 0 0 0,0 1 44 0 0,-9-11 52 0 0,-4-4 51 0 0,-2 0 78 0 0,-2-22-209 0 0,0 13 71 0 0,1-6-11 0 0,2-4 81 0 0,-4-2-45 0 0,0 3-89 0 0,1-1-12 0 0,-1-1 34 0 0,0-2 32 0 0,0 1 47 0 0,-5 0-28 0 0,2-1-64 0 0,1-1-88 0 0,2-1-20 0 0,0 0-39 0 0,1-2-45 0 0,0-1-51 0 0,0 4 386 0 0,0 1-69 0 0,0-1-66 0 0,0 1-63 0 0,0-1-61 0 0,0 0-58 0 0,0 0-54 0 0,0 1-52 0 0,1-2-216 0 0,-1 1-100 0 0,0-1-92 0 0,0 1-82 0 0,1-1-72 0 0,-1 1-62 0 0,0-1-54 0 0,1 1-43 0 0,-1-2-1089 0 0,0-2-1158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0:53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6 7800 0 0,'0'0'174'0'0,"0"0"29"0"0,0 0 13 0 0,1 0-50 0 0,3-3-109 0 0,-1 2-38 0 0,0 0 35 0 0,2 0 146 0 0,1 2 167 0 0,-1 4 337 0 0,-1 1 34 0 0,-3-1-311 0 0,0-2-154 0 0,0 0-106 0 0,1 9 246 0 0,-1 0-61 0 0,1 0-54 0 0,-1 0-48 0 0,0 3-5 0 0,0-1-52 0 0,0 9 25 0 0,-1-1-56 0 0,2 13 63 0 0,-1-11-37 0 0,1 51 304 0 0,1 13 188 0 0,-2-48-267 0 0,-2 0-58 0 0,0 14 44 0 0,2-38-237 0 0,0 0-1 0 0,2 7-161 0 0,-1-8 74 0 0,-1 1 0 0 0,-1-1 0 0 0,-1 1 0 0 0,0 1-74 0 0,0 19 188 0 0,1-33-109 0 0,0-3 60 0 0,0 0 21 0 0,0 0 6 0 0,0 0-85 0 0,0 0-86 0 0,0 0-77 0 0,0 0-145 0 0,0 0-248 0 0,0 0 263 0 0,0 0-22 0 0,0 0-65 0 0,0 0 104 0 0,0 0-36 0 0,0 0-39 0 0,0 0-37 0 0,0-1-403 0 0,0 1 105 0 0,0 0-50 0 0,1-1-762 0 0,-1 0 163 0 0,1-1-38 0 0,2-1-1318 0 0</inkml:trace>
  <inkml:trace contextRef="#ctx0" brushRef="#br0" timeOffset="617.15">0 480 6968 0 0,'0'0'157'0'0,"0"0"23"0"0,0 0 11 0 0,2-1-31 0 0,14-3 375 0 0,-1-2-53 0 0,0 0-52 0 0,0-2-47 0 0,0 0-43 0 0,0-1-40 0 0,15-9 195 0 0,-10 6-234 0 0,-1 0-41 0 0,11-4 51 0 0,0 3-46 0 0,-9 5-35 0 0,1-1-56 0 0,-1 1-47 0 0,0-1-38 0 0,16-8-28 0 0,51-23-49 0 0,-77 35 41 0 0,18-10-20 0 0,12-9 7 0 0,-24 13-61 0 0,1 1-64 0 0,0 0-86 0 0,0 1-105 0 0,-13 6 247 0 0,1 0-35 0 0,5-3-194 0 0,0-1-91 0 0,4 0-279 0 0,-13 6 262 0 0,-2 1 113 0 0,3 0 49 0 0,2 1-58 0 0,0 1 63 0 0,0 2 59 0 0,-1 1 51 0 0,0 0 45 0 0,-1 2 40 0 0,2 7 48 0 0,-1-1 65 0 0,0 18 153 0 0,-3-17-168 0 0,-2 17 204 0 0,-1-1 38 0 0,-1 9 171 0 0,4 1 100 0 0,-1 38 657 0 0,2-54-760 0 0,0 1 56 0 0,2 31 701 0 0,-3-38-859 0 0,0 0-48 0 0,-1-15-510 0 0,-1-1 85 0 0,1 1 76 0 0,0 0 69 0 0,-1 1 84 0 0,0 0 73 0 0,0 1 199 0 0,0-1 84 0 0,0 0 369 0 0,0-4-335 0 0,1-1-248 0 0,1-2-63 0 0,0-1-80 0 0,0-1-94 0 0,2-12 170 0 0,1 0-44 0 0,1 0-39 0 0,-1 0-34 0 0,3-8-16 0 0,1 2-41 0 0,2-6-59 0 0,10-18 40 0 0,-5 17 26 0 0,-3 11-35 0 0,4 2-55 0 0,6-1-66 0 0,-16 14 82 0 0,-1 1-1 0 0,0-1 0 0 0,1 1 0 0 0,0 1 1 0 0,0-1 48 0 0,-3 2-24 0 0,0 0-1 0 0,0 0 1 0 0,0 1 0 0 0,0-1 0 0 0,0 1-1 0 0,3 0 25 0 0,-4 0-64 0 0,0 2 11 0 0,3 2 33 0 0,-1 0-1 0 0,0 1 1 0 0,0-1-1 0 0,0 1 1 0 0,0 0 0 0 0,-1 0-1 0 0,0 1 1 0 0,2 4 20 0 0,-3-6-10 0 0,0 0 1 0 0,-1 1 0 0 0,0-1-1 0 0,0 0 1 0 0,0 0-1 0 0,0 1 1 0 0,-1-1-1 0 0,0 3 10 0 0,0 17-9 0 0,1 12 7 0 0,-6 36 2 0 0,5-65 0 0 0,-1-1 0 0 0,1 0 0 0 0,0 1 0 0 0,1 4 0 0 0,3-1-11 0 0,-4-8-45 0 0,0-2-2 0 0,0 0-19 0 0,3 0-138 0 0,-1 0 50 0 0,1 0 19 0 0,1 1-6 0 0,2-1-69 0 0,-4 0 117 0 0,0 0-34 0 0,0 0-10 0 0,0 0-36 0 0,-1 0-42 0 0,1-1-50 0 0,0 1 5 0 0,-1 0-41 0 0,1-1-46 0 0,0 1-49 0 0,-1-1-52 0 0,1 1-56 0 0,0-1-59 0 0,0 0-63 0 0,3-1-1157 0 0,2-3-1011 0 0,-7 5 2802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7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0 7920 0 0,'0'0'174'0'0,"0"0"29"0"0,0 0 13 0 0,0 0-74 0 0,0 0-19 0 0,0 0 37 0 0,0 0 127 0 0,0 0 241 0 0,0 0 15 0 0,0 0-33 0 0,0 0-339 0 0,0 0-39 0 0,0 1 38 0 0,-1-1-89 0 0,-2 3-29 0 0,2-2 22 0 0,-12 6 394 0 0,0 0-131 0 0,-3 6 76 0 0,10-9-279 0 0,-3 1 16 0 0,-6 5 94 0 0,3-1-40 0 0,-7 4 18 0 0,-6 2 48 0 0,4 0-104 0 0,-6 5-31 0 0,23-16-122 0 0,-1 0 1 0 0,1 1-1 0 0,0-1 0 0 0,-3 4-13 0 0,-1 4 5 0 0,-1 1 0 0 0,2-1 0 0 0,0 1 0 0 0,0 1 0 0 0,1-1 0 0 0,1 1 0 0 0,-1 5-5 0 0,4-10 1 0 0,0-1 1 0 0,0 0-1 0 0,1 1 1 0 0,0-1-1 0 0,1 1 1 0 0,0 0-1 0 0,0-1 0 0 0,1 1 1 0 0,0-1-1 0 0,1 1 1 0 0,-1-1-1 0 0,2 0 1 0 0,0 3-2 0 0,3 5 0 0 0,-4-7 0 0 0,1-1 0 0 0,1 0 0 0 0,0 0 0 0 0,0 0 0 0 0,3 4 0 0 0,4 5 24 0 0,-8-11 5 0 0,1 0-1 0 0,0 0 1 0 0,0 0 0 0 0,0-1-1 0 0,1 0 1 0 0,0 0 0 0 0,2 2-29 0 0,-4-5 9 0 0,0 0 0 0 0,0 0 0 0 0,0 0 0 0 0,1-1 0 0 0,-1 1 1 0 0,1-1-10 0 0,10 6 65 0 0,5 1 60 0 0,-6-5-91 0 0,2-2 6 0 0,25-1 116 0 0,-11-4-110 0 0,-17 0-81 0 0,-1-3-54 0 0,-5 3 25 0 0,-2 1-31 0 0,0 1-42 0 0,0 0-68 0 0,-1 0-32 0 0,0 1-68 0 0,0-1-80 0 0,0 0-88 0 0,0 1-45 0 0,-1 0-89 0 0,1-1-96 0 0,-1 1-104 0 0,3-2-941 0 0,0-1-990 0 0</inkml:trace>
  <inkml:trace contextRef="#ctx0" brushRef="#br0" timeOffset="211.44">132 312 7976 0 0,'0'0'174'0'0,"0"0"29"0"0,0 0 14 0 0,0 0 38 0 0,0 0 109 0 0,0 0 48 0 0,2-2 11 0 0,4-3-91 0 0,1 0-50 0 0,1 0-45 0 0,0 1-41 0 0,8-4 90 0 0,2 1-110 0 0,18-9 81 0 0,-27 12-190 0 0,0-1-1 0 0,1 1 1 0 0,2 0-67 0 0,-6 2 57 0 0,3-1 6 0 0,-3 2-52 0 0,-1-1-32 0 0,0 1-35 0 0,-1-1-24 0 0,1 1-33 0 0,-1 0-38 0 0,0-1-43 0 0,0 1-3 0 0,-1 0-35 0 0,1 0-38 0 0,-1 0-39 0 0,1 0-43 0 0,-1 0-45 0 0,0 0-47 0 0,0 0-51 0 0,8-2-974 0 0,4-1-840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6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26 428 6160 0 0,'0'0'133'0'0,"0"2"23"0"0,-3 9-260 0 0,0 0 101 0 0,1 1 92 0 0,0-1 83 0 0,1 1 73 0 0,-1 0 65 0 0,1 0 55 0 0,1 0 46 0 0,-1 11 472 0 0,0 32 1338 0 0,1-36-1494 0 0,0-1-146 0 0,0 0-107 0 0,-1-8-343 0 0,-6 12 260 0 0,5-19-376 0 0,2 1 109 0 0,1-3-127 0 0,-1 1-68 0 0,0 2-94 0 0,0-1 39 0 0,0 0-33 0 0,0-3-190 0 0</inkml:trace>
  <inkml:trace contextRef="#ctx0" brushRef="#br0" timeOffset="304.89">273 46 8352 0 0,'0'0'190'0'0,"0"0"28"0"0,0 0 7 0 0,2 2 26 0 0,5 7 135 0 0,4 9 294 0 0,-2-3-153 0 0,-3-5-235 0 0,0-1 43 0 0,-2 1-40 0 0,7 12 292 0 0,12 16 333 0 0,-17-24-653 0 0,1 0-34 0 0,2 7 32 0 0,-4-11-176 0 0,0-1-35 0 0,25 40 348 0 0,2-3-46 0 0,-9-15-152 0 0,-3 0-44 0 0,-19-29-80 0 0,1-1 0 0 0,10 6-74 0 0,-8-4-33 0 0,-2-1-61 0 0,-2 0-86 0 0,0-1 3 0 0,1 0-53 0 0,-1 0-4 0 0,1-1-38 0 0,-1 1-368 0 0,0-1 83 0 0,0 0-51 0 0,0 0-713 0 0,0 0-558 0 0,0 0-1060 0 0</inkml:trace>
  <inkml:trace contextRef="#ctx0" brushRef="#br0" timeOffset="657.71">645 0 7512 0 0,'0'0'166'0'0,"0"0"29"0"0,0 0 13 0 0,0 0 24 0 0,0 0 73 0 0,0 2 30 0 0,0 4-121 0 0,0-1-36 0 0,0 6 87 0 0,1 6-43 0 0,-2 11 18 0 0,0-17-99 0 0,-1 1 75 0 0,0-1 107 0 0,0-2-118 0 0,0-1 1 0 0,1 0 0 0 0,0 1 0 0 0,0 4-206 0 0,1 11 363 0 0,1 1-38 0 0,0 9 65 0 0,-1 1-78 0 0,-1 1-34 0 0,-2 9 463 0 0,-5 16-741 0 0,4-17 601 0 0,0 14-601 0 0,-1 24 477 0 0,-1-16 2 0 0,-3 14 140 0 0,5-51 36 0 0,-6 21-655 0 0,4-24 195 0 0,1-1-38 0 0,-4 25 73 0 0,0-1 116 0 0,-5 17-346 0 0,13-63-51 0 0,0 0 39 0 0,0 3 55 0 0,-2 9 134 0 0,2-10-168 0 0,1 0-50 0 0,-1-1-51 0 0,1-1-64 0 0,0 1-77 0 0,0-1-88 0 0,0-1-664 0 0,0-2-56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 6416 0 0,'0'0'184'0'0,"0"0"-45"0"0,0 0-4 0 0,0 0 51 0 0,0 0 158 0 0,0 0 294 0 0,0 0 24 0 0,0 0-32 0 0,1 1-139 0 0,7 4-70 0 0,0-1-34 0 0,9 6 295 0 0,-5-4-277 0 0,-1 1-48 0 0,1 0-43 0 0,0 0-38 0 0,10 8 181 0 0,-2 3-93 0 0,7 8 95 0 0,-1-1-79 0 0,10 15 130 0 0,21 42 470 0 0,-34-46-588 0 0,2 5-12 0 0,-2 1-90 0 0,-18-35-229 0 0,-1-1-1 0 0,1 1 1 0 0,5 4-61 0 0,-6-6 28 0 0,0-1 1 0 0,0 1-1 0 0,-1 0 1 0 0,1 0-1 0 0,-1 0 0 0 0,2 5-28 0 0,-5-8 75 0 0,2 0-6 0 0,3 5 1 0 0,-4-5-8 0 0,-1-2-83 0 0,0 0-80 0 0,0 0-56 0 0,0 0-162 0 0,0 0-281 0 0,0 0 457 0 0,0 0 19 0 0,0 0-12 0 0,0 0-39 0 0,0 0-8 0 0,0 0-40 0 0,0 0-46 0 0,0 0-51 0 0,0 0-56 0 0,0 0-51 0 0,0 0-46 0 0,0 0-39 0 0,0 0-148 0 0,0 0-40 0 0,0 0-177 0 0,0 0-482 0 0</inkml:trace>
  <inkml:trace contextRef="#ctx0" brushRef="#br0" timeOffset="333.54">320 0 6968 0 0,'0'0'157'0'0,"0"0"23"0"0,0 2 11 0 0,0 4-86 0 0,-1-1-43 0 0,-1 3-30 0 0,-1 3-35 0 0,-1 4-2 0 0,2-5 58 0 0,1-3 160 0 0,-1-1-1 0 0,0 0 1 0 0,0 1 0 0 0,-1-1 0 0 0,1 0 0 0 0,-3 3-213 0 0,-12 20 775 0 0,11-18-511 0 0,-10 17 290 0 0,-1 0-34 0 0,-2 4 24 0 0,0 0-64 0 0,1 0-73 0 0,1 1-84 0 0,15-29-462 0 0,1-1 64 0 0,-1 1 53 0 0,0 0 47 0 0,-2 4 121 0 0,-4 9 382 0 0,5-12-409 0 0,1 1-63 0 0,0-3-61 0 0,1 0-36 0 0,-1 0-40 0 0,1 1-46 0 0,-1-1-64 0 0,1 0-65 0 0,-1 1-69 0 0,1-1-77 0 0,-1 1-81 0 0,1-1-90 0 0,-1 1-94 0 0,1-1-100 0 0,-1 1-828 0 0,-1 0-916 0 0,3-4 2501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4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0 9096 0 0,'0'0'200'0'0,"0"0"33"0"0,0 0 16 0 0,0 0 37 0 0,0 0 102 0 0,-1 2 41 0 0,-2 0-137 0 0,0 1 10 0 0,1-1-55 0 0,-1 1-48 0 0,1 0-40 0 0,-1 3 58 0 0,2-5-173 0 0,1 1 0 0 0,-1 0 1 0 0,1-1-1 0 0,-1 1 0 0 0,1 0 1 0 0,0 0-1 0 0,-1-1 0 0 0,1 1 1 0 0,0 1-45 0 0,-2 14 269 0 0,0-3-87 0 0,2 0-37 0 0,4 12-11 0 0,-4-18-54 0 0,1 0-1 0 0,1-1 1 0 0,-1 1 0 0 0,1 0-1 0 0,0-1 1 0 0,2 4-80 0 0,5 13 233 0 0,-1 14 54 0 0,-3-11-73 0 0,0-9-42 0 0,7 29 258 0 0,-1 25 108 0 0,-1-3-22 0 0,-4-34-209 0 0,-2 0 0 0 0,-2 0 0 0 0,-1 5-307 0 0,0-17 134 0 0,-1-22-129 0 0,0 0 1 0 0,1 0-1 0 0,-1 0 1 0 0,0 0-1 0 0,0 0 1 0 0,0 0 0 0 0,0-1-1 0 0,0 1 1 0 0,0 0-1 0 0,0 0 1 0 0,-1 0-1 0 0,1 0 1 0 0,0 0 0 0 0,0 0-1 0 0,-1 0 1 0 0,1-1-1 0 0,0 1 1 0 0,-1 0 0 0 0,1 0-1 0 0,-1 0 1 0 0,1-1-1 0 0,-1 1 1 0 0,0 0-6 0 0,1 0 64 0 0,-4 6 24 0 0,1-4-101 0 0,2 1-78 0 0,1-4-93 0 0,-1-1 47 0 0,-1 0-202 0 0,2 1 132 0 0,-1-1 63 0 0,1 1-36 0 0,0 0-40 0 0,0 0-49 0 0,0 0-119 0 0,-1 0-57 0 0,1 0-53 0 0,0 0-45 0 0,0 0-160 0 0,0 0-45 0 0,0 0-193 0 0,0 0-518 0 0</inkml:trace>
  <inkml:trace contextRef="#ctx0" brushRef="#br0" timeOffset="641.16">572 129 6448 0 0,'0'0'141'0'0,"0"0"23"0"0,0 0 13 0 0,-5-3-36 0 0,-2-1-92 0 0,1 2-3 0 0,1 0 83 0 0,0 0 72 0 0,0 0 60 0 0,0-1 41 0 0,1 0 34 0 0,-15-11 1357 0 0,14 9-1250 0 0,0 1-94 0 0,2 1-174 0 0,0 1-77 0 0,-5-6 572 0 0,0 1-41 0 0,0 1-42 0 0,3 2-231 0 0,0 2-35 0 0,-3-1 22 0 0,0 3-78 0 0,-1 0-91 0 0,-1 3-103 0 0,-25 5 90 0 0,28-6-132 0 0,6-1-27 0 0,0-1-1 0 0,0 0 1 0 0,0 0-1 0 0,0 1 0 0 0,0-1 1 0 0,0 0-1 0 0,0 1 1 0 0,0-1-1 0 0,0 1 1 0 0,0 0-1 0 0,0-1 0 0 0,0 1 1 0 0,0 0-1 0 0,1-1 1 0 0,-1 1-1 0 0,0 0 1 0 0,0 0-2 0 0,0 1 0 0 0,0-1 0 0 0,-1 1 0 0 0,1-1 0 0 0,0 0 0 0 0,-1 1 0 0 0,1-1 0 0 0,-1 0 0 0 0,0 0 0 0 0,1 0 0 0 0,-2 0 0 0 0,-9 7 0 0 0,7 0 0 0 0,-3 6 0 0 0,2 1 0 0 0,0 0 0 0 0,-3 13 0 0 0,8-23 0 0 0,0 0 0 0 0,1 0 0 0 0,0-1 0 0 0,0 1 0 0 0,1 0 0 0 0,-1 0 0 0 0,2 3 0 0 0,0 18 0 0 0,2 12-3 0 0,0-12 36 0 0,-1-7 27 0 0,0 0 40 0 0,5 18 61 0 0,4 0 79 0 0,-7-23-100 0 0,0 0 0 0 0,-1 1 0 0 0,-1 0 1 0 0,1 4-141 0 0,1 18 270 0 0,1 13 177 0 0,-6-40-315 0 0,0 0 1 0 0,0 0-1 0 0,-1 0 0 0 0,0 1-132 0 0,-1 12 208 0 0,0 0 120 0 0,2-21-207 0 0,0-2-1 0 0,0 1-20 0 0,1 1-85 0 0,-1 3-8 0 0,-5 4 62 0 0,5-8-2 0 0,-1 1-209 0 0,0 0 56 0 0,1-1 47 0 0,-1 1 41 0 0,0-1 58 0 0,0 0 50 0 0,-2 1 375 0 0,1-2-332 0 0,0-1-103 0 0,0 0-105 0 0,2 1-23 0 0,-1-1-37 0 0,0 1-43 0 0,0-1-45 0 0,0 1-49 0 0,0-1-54 0 0,0 0-58 0 0,0 0-60 0 0,0 1-66 0 0,0-1-68 0 0,0 0-72 0 0,0 0-78 0 0,0 0-107 0 0,0 0-91 0 0,-2-1-1231 0 0,-2-2-1210 0 0</inkml:trace>
  <inkml:trace contextRef="#ctx0" brushRef="#br0" timeOffset="944.13">210 501 7312 0 0,'0'0'165'0'0,"0"0"22"0"0,0 0 9 0 0,0 0-61 0 0,1-1-68 0 0,-1 1-46 0 0,4-3-48 0 0,-1 2 43 0 0,22-12 722 0 0,0-1-85 0 0,-1-1-84 0 0,0-1-82 0 0,-4 4-146 0 0,0-1-52 0 0,0 1-51 0 0,0 1-49 0 0,1 0-48 0 0,0 1-47 0 0,1 1-46 0 0,1 2-43 0 0,-1 0 41 0 0,1 2-43 0 0,4-2-41 0 0,15-1-71 0 0,-4 3-1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8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300 146 6648 0 0,'0'-1'148'0'0,"0"0"-50"0"0,2-9 92 0 0,-2 7-121 0 0,1-2 42 0 0,-1-1-58 0 0,-2-12-23 0 0,2 12 5 0 0,-1 0 40 0 0,1 1 57 0 0,0 0 72 0 0,0 2-19 0 0,0 0 44 0 0,1 0 49 0 0,0 0 54 0 0,0 2-15 0 0,-2-1-69 0 0,1 0-58 0 0,-1 1-50 0 0,-1-1-24 0 0,1 0-41 0 0,-5-3 69 0 0,5 4-75 0 0,0 0 37 0 0,-11-11 497 0 0,-2 2-84 0 0,-1 1-73 0 0,-1 2-66 0 0,-5 0 2 0 0,1 3-68 0 0,-6 3-5 0 0,19 1-215 0 0,0 1 0 0 0,0 0 0 0 0,0 0 1 0 0,-2 1-95 0 0,3 0 11 0 0,1 0 0 0 0,-1 0 0 0 0,1 0 0 0 0,-1 1 0 0 0,1 0 0 0 0,0 0 0 0 0,0 0 1 0 0,0 0-1 0 0,1 1 0 0 0,-1 0 0 0 0,1 0 0 0 0,0 0 0 0 0,0 1 0 0 0,-1 2-11 0 0,-20 31 64 0 0,5 3-36 0 0,19-38-27 0 0,-1 0-4 0 0,1 1 1 0 0,0 0 0 0 0,-1-1-1 0 0,2 1 1 0 0,-1 0 0 0 0,0 0 0 0 0,1 0-1 0 0,-1 3 3 0 0,1-2-7 0 0,1 0 0 0 0,-1 0-1 0 0,1 0 1 0 0,0 0-1 0 0,1 0 1 0 0,-1 0 0 0 0,1 0-1 0 0,0 0 1 0 0,0-1 0 0 0,1 1 7 0 0,6 11-31 0 0,1-1 0 0 0,1 0-1 0 0,1-1 1 0 0,6 7 31 0 0,9 10-6 0 0,-17-18 124 0 0,0-2-42 0 0,12 12-24 0 0,0-3-95 0 0,32 25-179 0 0,-37-32 182 0 0,0 0 41 0 0,-3-2 41 0 0,0 0 46 0 0,-6-4-25 0 0,0 0 1 0 0,0 1-1 0 0,-1 0 1 0 0,2 3-64 0 0,14 19 121 0 0,-14-18-79 0 0,-3-5 4 0 0,-1 1 1 0 0,0-1-1 0 0,0 1 0 0 0,-1 0 0 0 0,0 0 1 0 0,0 2-47 0 0,0 2-4 0 0,-1-1 104 0 0,-1 2 121 0 0,-2 7 231 0 0,-6-2 17 0 0,0-7-217 0 0,-1-2-115 0 0,-3-1-92 0 0,4-3 24 0 0,-1-1 1 0 0,0 1 0 0 0,0-2 0 0 0,-8 4-70 0 0,8-4 48 0 0,-1-1-1 0 0,0 1 1 0 0,1-2 0 0 0,-7 2-48 0 0,4-2 41 0 0,0-1-1 0 0,0 1 1 0 0,-5-2-41 0 0,-32-5 71 0 0,43 5-166 0 0,1 0 74 0 0,0 0 49 0 0,-4-1 100 0 0,3 0-101 0 0,2 1-63 0 0,0 0-56 0 0,0 0-36 0 0,0 0-57 0 0,1 0-64 0 0,-1 0-72 0 0,0 0-79 0 0,0-1-89 0 0,0 1-95 0 0,0 0-104 0 0,0 0-17 0 0,0 0-94 0 0,-3-3-1221 0 0,-2-2-1150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9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8208 0 0,'0'0'234'0'0,"0"0"6"0"0,0 1-153 0 0,-1 6-72 0 0,-1 0 34 0 0,1 1 90 0 0,0 0 76 0 0,1 0 63 0 0,0 7 342 0 0,2 21 1028 0 0,-1-26-1202 0 0,0 1-73 0 0,0-1-101 0 0,-1-5-182 0 0,0 1-35 0 0,-1 55 1205 0 0,0-35-759 0 0,0-4-163 0 0,0 0-106 0 0,1-11-166 0 0,0 0-38 0 0,0-1-42 0 0,-1 1-48 0 0,1-2-48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7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1 7200 0 0,'0'0'165'0'0,"0"0"22"0"0,0 0 6 0 0,-2 1-45 0 0,0 6-97 0 0,1-4-31 0 0,1 0 37 0 0,0 3 152 0 0,1 1 168 0 0,1 3 319 0 0,0-1-186 0 0,-1-4-216 0 0,0 0-97 0 0,-1-1-59 0 0,-1 12 491 0 0,1 9 241 0 0,1-12-486 0 0,1 0-37 0 0,4 22 337 0 0,-3 1-96 0 0,0-3-151 0 0,2 1-70 0 0,0-5 47 0 0,-2 1 0 0 0,0 26-414 0 0,0-14 332 0 0,6 19 230 0 0,-3-25-265 0 0,-2-1-66 0 0,-3-31-317 0 0,-1 0 47 0 0,1 0 40 0 0,0 0 33 0 0,0 3 89 0 0,3 9 266 0 0,-2-9-275 0 0,0 0-94 0 0,-1-3-59 0 0,-1 0-40 0 0,1-1-45 0 0,0 1-50 0 0,-1 1-147 0 0,1-1-110 0 0,-1 1-126 0 0,0-2 228 0 0,0-1-35 0 0,0-2-19 0 0,0 1-53 0 0,0-1-47 0 0,0 0-42 0 0,0 0-152 0 0,0 1-41 0 0,0-1-184 0 0,0 1-494 0 0</inkml:trace>
  <inkml:trace contextRef="#ctx0" brushRef="#br0" timeOffset="198.33">1 224 9072 0 0,'0'0'266'0'0,"0"0"1"0"0,0 0-199 0 0,2 0-40 0 0,8-1 1 0 0,0 0 68 0 0,1-1 44 0 0,15-5 243 0 0,-11 2-202 0 0,-6 2-124 0 0,-1 0-53 0 0,4-2 45 0 0,0 2-1 0 0,1-1 1 0 0,0 2-50 0 0,20-6 76 0 0,-24 5-167 0 0,0 0 83 0 0,2 0 66 0 0,14-3 146 0 0,-17 3-175 0 0,-1 1-45 0 0,0 1-44 0 0,0-1-52 0 0,0 0-63 0 0,-2 1 6 0 0,-1-1-41 0 0,1 1-43 0 0,0 0-48 0 0,0 0-50 0 0,-1 0-56 0 0,1-1-57 0 0,0 1-62 0 0,7-2-802 0 0,6-1-762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40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4264 0 0,'0'0'125'0'0,"0"0"-28"0"0,0 0 4 0 0,0 0 42 0 0,0 0 130 0 0,3 0 238 0 0,1-1-360 0 0,1 1 51 0 0,0-2 44 0 0,1 1 38 0 0,6-4 353 0 0,16-9 996 0 0,-20 9-1171 0 0,0-1-53 0 0,-1 0-18 0 0,-3 3-245 0 0,-1 0-37 0 0,4-5 264 0 0,-2-1-39 0 0,-3 7-221 0 0,0-1 0 0 0,0 0 0 0 0,0 0 0 0 0,0 1 0 0 0,1 0 0 0 0,-1-1 0 0 0,1 1-113 0 0,12-11 307 0 0,0-3-92 0 0,-4-2-67 0 0,-10 16-135 0 0,0 1 0 0 0,-1-1 0 0 0,1 0 0 0 0,-1 0 1 0 0,1 0-1 0 0,-1 0 0 0 0,0 0 0 0 0,1-1-13 0 0,-3-6 98 0 0,1 9-86 0 0,1 0 0 0 0,0 0 1 0 0,0-1-1 0 0,-1 1 0 0 0,1 0 0 0 0,0-1 0 0 0,0 1 1 0 0,-1 0-1 0 0,1 0 0 0 0,0 0 0 0 0,-1-1 0 0 0,1 1 0 0 0,-1 0 1 0 0,1 0-1 0 0,0 0 0 0 0,-1 0 0 0 0,1 0 0 0 0,0 0 1 0 0,-1 0-1 0 0,1-1 0 0 0,-1 1 0 0 0,1 0 0 0 0,0 0 1 0 0,-1 1-13 0 0,-10 2 326 0 0,4 3-168 0 0,-4 5 4 0 0,-9 8 86 0 0,4 5-80 0 0,13-18-133 0 0,-7 15 61 0 0,-1 1-34 0 0,3-3-8 0 0,0 1 1 0 0,-2 8-55 0 0,9-25 2 0 0,-7 35 11 0 0,7-35-14 0 0,1 0 1 0 0,0-1 0 0 0,0 1 0 0 0,0 0-1 0 0,0 0 1 0 0,0 0 0 0 0,0-1 0 0 0,1 1-1 0 0,0 0 1 0 0,-1 0 0 0 0,1-1 0 0 0,0 1 0 0 0,1 0 0 0 0,0 2 4 0 0,1 0 1 0 0,0-1 0 0 0,0 1 0 0 0,1-1-1 0 0,-1 0 1 0 0,1 0-5 0 0,-2-2 3 0 0,0-1 0 0 0,-1 1 0 0 0,1-1 0 0 0,0 0 0 0 0,0 0 0 0 0,0 0 1 0 0,0 0-1 0 0,0 0 0 0 0,0 0 0 0 0,0-1 0 0 0,1 1 0 0 0,-1 0 0 0 0,0-1 0 0 0,0 0 0 0 0,1 0 0 0 0,1 0-3 0 0,2 0 13 0 0,1 0 1 0 0,0-1-1 0 0,-1 0 0 0 0,5-1-13 0 0,12-6-10 0 0,-5 1-72 0 0,0-2-98 0 0,-6 4 14 0 0,-1 0-52 0 0,10-7-299 0 0,1-2-24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41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6824 0 0,'0'0'149'0'0,"0"1"23"0"0,1 43 117 0 0,1-15-38 0 0,0-4 27 0 0,1-1 87 0 0,0-4 23 0 0,0 1 90 0 0,1-1 103 0 0,0 1 116 0 0,-1 5 146 0 0,-1-11-367 0 0,1 0-46 0 0,0 3 81 0 0,0 9 318 0 0,0-1-60 0 0,0-11-307 0 0,-3-14-526 0 0,0 0 52 0 0,0-1 45 0 0,-1 1 41 0 0,1 0 60 0 0,-1 0 43 0 0,0 0 77 0 0,0 0 182 0 0,-1-1 192 0 0,1 0-258 0 0,1-1-180 0 0,0 0-44 0 0,0-1-54 0 0,0 0-64 0 0,4-21 372 0 0,-2 7-161 0 0,-1 5-110 0 0,0 0-35 0 0,1 0-45 0 0,1 0-52 0 0,3-18 47 0 0,-5 20-43 0 0,1 0 1 0 0,1-1-1 0 0,0 2 0 0 0,0-1 1 0 0,0 0-1 0 0,1 0 0 0 0,1-1-1 0 0,3-3 3 0 0,2-5-16 0 0,1 1 0 0 0,2-2 13 0 0,9-4-85 0 0,-19 20 57 0 0,0 1-1 0 0,0-1 0 0 0,0 1 1 0 0,1 0-1 0 0,-1 0 0 0 0,3 0 29 0 0,5-3-65 0 0,-6 3 24 0 0,1-1-1 0 0,0 1 0 0 0,-1 0 1 0 0,1 1-1 0 0,4-1 42 0 0,-7 1-7 0 0,-1 1-1 0 0,0 0 1 0 0,1 0-1 0 0,-1 1 1 0 0,1-1-1 0 0,-1 0 1 0 0,0 1-1 0 0,1 0 1 0 0,-1-1-1 0 0,0 1 1 0 0,1 0-1 0 0,-1 0 1 0 0,0 0-1 0 0,0 0 1 0 0,0 1-1 0 0,1 0 8 0 0,18 14-115 0 0,-3 3 40 0 0,-12-12 56 0 0,-1 1-1 0 0,0-1 1 0 0,0 1-1 0 0,0 0 1 0 0,-1 1-1 0 0,-1-1 0 0 0,2 4 20 0 0,6 14 0 0 0,-7-17 0 0 0,-1 0 0 0 0,1 0 0 0 0,-1 0 0 0 0,-1 0 0 0 0,0 2 0 0 0,2 19 9 0 0,-4-1 84 0 0,0-27-57 0 0,0-2-122 0 0,0 0-80 0 0,0 0 65 0 0,0 0-68 0 0,0 0-83 0 0,0 0 75 0 0,0 0-39 0 0,0 0-42 0 0,0 0-40 0 0,0 0-36 0 0,0 0-34 0 0,0 0-238 0 0,0 0-54 0 0,0 0-778 0 0,0 0-613 0 0,0 0-1162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41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11976 0 0,'0'0'266'0'0,"0"0"44"0"0,0 0 15 0 0,0 0-129 0 0,0 0-93 0 0,0 0-40 0 0,0 0-14 0 0,0 0 15 0 0,1 2 1 0 0,-1-2-203 0 0,0 0 53 0 0,1 0 47 0 0,-1 0 39 0 0,0 0 85 0 0,2 1 257 0 0,-1 0-281 0 0,-1-1-58 0 0,1 1-102 0 0,-1-1-3 0 0,0 1-41 0 0,1-1-61 0 0,-1 1-57 0 0,0-1-63 0 0,0 1-68 0 0,1-1-73 0 0,-1 1-80 0 0,0-1-83 0 0,0 1-91 0 0,0 2-914 0 0,0 3-933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41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10208 0 0,'0'0'298'0'0,"0"0"-3"0"0,0 1-220 0 0,0 0-43 0 0,0 4-4 0 0,0-2 36 0 0,0-2 204 0 0,0 1-65 0 0,0-1-56 0 0,1 0-44 0 0,-1 1-24 0 0,2 1 40 0 0,-1-2-40 0 0,0 0 91 0 0,0 0-39 0 0,-1 0 39 0 0,1 0 45 0 0,-1-1 51 0 0,0 1 58 0 0,1 0 63 0 0,-1-1-705 0 0,0 0-54 0 0,0 0-47 0 0,0 0-41 0 0,0 0-139 0 0,0 0-40 0 0,0 0-168 0 0,0 0-448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42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10336 0 0,'0'0'233'0'0,"0"0"39"0"0,0 0 15 0 0,0 0 22 0 0,0 0 91 0 0,0 0 44 0 0,0 0 11 0 0,0 0-21 0 0,0 0-88 0 0,0 0-40 0 0,0 2-8 0 0,0-1-213 0 0,0 2-47 0 0,0-1 19 0 0,0 0 87 0 0,1-1-28 0 0,-1 1 36 0 0,2 1-529 0 0,0-1 38 0 0,0 2-252 0 0,2-1-917 0 0,-3-3 976 0 0,0 1-97 0 0,0 0-1159 0 0,0-1-1024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39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0 6688 0 0,'0'0'197'0'0,"0"1"-63"0"0,-1-1-62 0 0,-5 4-20 0 0,4-3 14 0 0,0 0 5 0 0,1 0 36 0 0,1 0 43 0 0,-1 0 50 0 0,-2 3 29 0 0,0 0-46 0 0,-6 11 335 0 0,8-6-219 0 0,1 10 190 0 0,0-1-34 0 0,1 19 359 0 0,2-1-116 0 0,2 2-104 0 0,-1-9-202 0 0,0 1-37 0 0,2 29 269 0 0,5 38 267 0 0,-6-48-482 0 0,-2 1-45 0 0,1 1 326 0 0,1 1-690 0 0,1-2 319 0 0,-4 72 542 0 0,-2-118-831 0 0,1 11 100 0 0,-2 18 96 0 0,0-23-103 0 0,-2 1 54 0 0,3-10-273 0 0,-1 1 83 0 0,1-1 53 0 0,-2 2 172 0 0,1-2-157 0 0,0-1-55 0 0,1 0-38 0 0,-1 0-47 0 0,1 0-56 0 0,-1 0-92 0 0,0 0-93 0 0,0-1-104 0 0,0 1-117 0 0,1-1 225 0 0,0 1-33 0 0,-1 0-35 0 0,1-1-38 0 0,-1 1-38 0 0,1-1-40 0 0,-1 1-42 0 0,0 0-42 0 0,-1-3-1486 0 0,-3-2-1176 0 0</inkml:trace>
  <inkml:trace contextRef="#ctx0" brushRef="#br0" timeOffset="550.73">9 380 7248 0 0,'-1'0'187'0'0,"0"0"-89"0"0,-3 0-3 0 0,3 0-46 0 0,0 0 36 0 0,1 0 10 0 0,0 0 108 0 0,2-1 150 0 0,1 0-113 0 0,0 0-64 0 0,2-2-45 0 0,0 1-31 0 0,-2 1 17 0 0,40-16 747 0 0,-28 11-614 0 0,-1-2-55 0 0,25-11 165 0 0,0 0-65 0 0,16-8 22 0 0,0-2-103 0 0,9-7-45 0 0,-21 11-98 0 0,-7 3-86 0 0,-1 0-102 0 0,-23 15 117 0 0,0 1-115 0 0,0 0-94 0 0,1 1-73 0 0,0-1-87 0 0,16-9-566 0 0,-27 14 794 0 0,-2 1 32 0 0,1 0 39 0 0,2 2 11 0 0,4 3-10 0 0,-5-4 1 0 0,-1 0-49 0 0,8 14 300 0 0,-8-9-95 0 0,1-1-1 0 0,-1 1 1 0 0,0 0-1 0 0,0-1 1 0 0,-1 1-1 0 0,0 0-87 0 0,2 15 197 0 0,2-1-99 0 0,0-7-75 0 0,-1-1 34 0 0,3 14 141 0 0,-1-3 48 0 0,4 32 418 0 0,-3-23-323 0 0,-4-16-218 0 0,1 0-43 0 0,12 51 266 0 0,-8-38-144 0 0,-1 1 44 0 0,0 0 55 0 0,-2 0 64 0 0,-1-19-130 0 0,0 1 1 0 0,0-1-1 0 0,3 7-235 0 0,5 15 520 0 0,-10-28-371 0 0,0 1 0 0 0,0-1 0 0 0,0 1 0 0 0,0 5-149 0 0,0 5 368 0 0,0-9-195 0 0,0-1 50 0 0,-1-5 7 0 0,0-1-8 0 0,0 0-5 0 0,0 0-76 0 0,0 0-53 0 0,1-2-20 0 0,2-2-9 0 0,-3 2 19 0 0,0 1 64 0 0,-1-1-119 0 0,1 1-1 0 0,-1 0 0 0 0,1-1 0 0 0,0 1 0 0 0,0 0 0 0 0,0-1 0 0 0,0 1 0 0 0,0 0 0 0 0,0-1 0 0 0,0 1 1 0 0,0-1-23 0 0,2-9 93 0 0,4-6 2 0 0,1-5 8 0 0,-3 5-55 0 0,8-37 74 0 0,-2 17-98 0 0,-2 14-50 0 0,1 2-41 0 0,1 0-50 0 0,1 3-58 0 0,-9 14 123 0 0,1 0-1 0 0,0 0 1 0 0,0 1-1 0 0,0-1 1 0 0,0 1-1 0 0,0 0 1 0 0,1 0-1 0 0,-1 0 1 0 0,1 1 52 0 0,-3 1-12 0 0,0 1 1 0 0,0-1-1 0 0,0 1 0 0 0,1-1 0 0 0,-1 1 1 0 0,0 0-1 0 0,0 0 0 0 0,0-1 1 0 0,0 1-1 0 0,1 0 0 0 0,-1 0 0 0 0,0 0 1 0 0,0 0-1 0 0,0 0 0 0 0,1 1 1 0 0,-1-1-1 0 0,0 0 0 0 0,0 0 0 0 0,0 1 1 0 0,0-1-1 0 0,0 1 0 0 0,0-1 1 0 0,0 1-1 0 0,1 0 0 0 0,-1-1 1 0 0,-1 1-1 0 0,1 0 0 0 0,0-1 0 0 0,0 1 1 0 0,0 0-1 0 0,0 0 0 0 0,-1 0 1 0 0,1 0-1 0 0,0 1 12 0 0,2 1-27 0 0,-1 0 1 0 0,0 1-1 0 0,0-1 0 0 0,0 1 1 0 0,-1 0-1 0 0,2 2 27 0 0,4 11-68 0 0,2 3 45 0 0,-2 0 0 0 0,0 0 0 0 0,-1 1 0 0 0,0 6 23 0 0,4 19 6 0 0,-4 20-5 0 0,-1-56-12 0 0,-3-7-13 0 0,0-1-20 0 0,-1-1-22 0 0,0 0-35 0 0,0 0-187 0 0,-1-1 34 0 0,1 1-163 0 0,0 0 108 0 0,0-1 89 0 0,0 0 81 0 0,0 1 43 0 0,1-1-91 0 0,-1 0 80 0 0,0 0-16 0 0,-1 0-57 0 0,9-3-1190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55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9904 0 0,'0'0'222'0'0,"0"0"30"0"0,0 0 20 0 0,0 0 35 0 0,0 0 93 0 0,0 0 44 0 0,0 0 11 0 0,0 0-26 0 0,0 0-112 0 0,0 0-49 0 0,0 0-10 0 0,0 2-26 0 0,0-1-271 0 0,0 0 52 0 0,1 3 179 0 0,-1-2-143 0 0,1-1-58 0 0,-1 1-39 0 0,0-1-60 0 0,1 0-69 0 0,-1 0-80 0 0,1 0-94 0 0,-1 0 41 0 0,0-1-50 0 0,0 0-44 0 0,1 0-39 0 0,-1 1-131 0 0,0-1-38 0 0,0 0-160 0 0,0 0-426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56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7512 0 0,'0'0'166'0'0,"0"0"29"0"0,0 0 13 0 0,0 0 35 0 0,0 0 119 0 0,0 0 57 0 0,0 0 12 0 0,0 1-145 0 0,0-1-106 0 0,0 1-92 0 0,0-1-40 0 0,0 4 9 0 0,0-3 16 0 0,0 1 95 0 0,0-2-34 0 0,0 1 40 0 0,0 7 364 0 0,3-1-94 0 0,0 1-78 0 0,2-1-64 0 0,4 5 84 0 0,7 4 92 0 0,-7-6-186 0 0,-3-4-66 0 0,7 9-6 0 0,0-1-38 0 0,14 15 102 0 0,19 22 127 0 0,-31-34-246 0 0,-1 0 37 0 0,33 35 269 0 0,-11-14-119 0 0,-14-11-87 0 0,-3-6 2 0 0,-15-18-205 0 0,-1 1 0 0 0,0-1 1 0 0,0 1-1 0 0,0 0 0 0 0,0 0 0 0 0,0 0 0 0 0,0 2-62 0 0,-1-3 16 0 0,0 0 41 0 0,12 16 405 0 0,-11-14-389 0 0,0-2-96 0 0,-1-1 99 0 0,-2-2-220 0 0,0 1 63 0 0,0 0 56 0 0,1 0 46 0 0,0 0 105 0 0,2 3 342 0 0,-2-3-366 0 0,0 0-34 0 0,0 0-46 0 0,0 1-60 0 0,-1-2-26 0 0,1 1-36 0 0,-1 0-39 0 0,1 0-44 0 0,-1-1-5 0 0,0 1-35 0 0,0 0-37 0 0,1 0-39 0 0,-1-1-42 0 0,0 1-43 0 0,0 0-46 0 0,0 0-48 0 0,0-1-803 0 0</inkml:trace>
  <inkml:trace contextRef="#ctx0" brushRef="#br0" timeOffset="364.62">362 1 7280 0 0,'0'0'209'0'0,"0"0"51"0"0,0 0 65 0 0,0 0 25 0 0,0 2 2 0 0,0 3-115 0 0,-1 2-64 0 0,-1 0-52 0 0,0 1-37 0 0,-1 8 45 0 0,2-13-94 0 0,0 0 1 0 0,0 0-1 0 0,0 0 0 0 0,0 0 1 0 0,-1 0-1 0 0,1-1 1 0 0,-2 3-36 0 0,-7 15 176 0 0,3 2-17 0 0,-1 1 37 0 0,-38 78 884 0 0,36-79-872 0 0,0-1-35 0 0,-10 22 197 0 0,-45 95 678 0 0,50-109-821 0 0,-17 30 321 0 0,-12 4-25 0 0,25-38-351 0 0,1 0-84 0 0,16-20-106 0 0,1-3-100 0 0,1-2 118 0 0,-1 0-248 0 0,1 1-4 0 0,0-1-34 0 0,0 0-758 0 0,0 0-46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59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35 398 6704 0 0,'0'0'149'0'0,"0"0"23"0"0,0 0 12 0 0,0 0 43 0 0,0 0-52 0 0,0-1-40 0 0,0 1 36 0 0,0-1-95 0 0,0-2-7 0 0,0 2-16 0 0,0 0 44 0 0,-1-1 95 0 0,1 2 109 0 0,-1-2-151 0 0,0 0 47 0 0,-2-3 308 0 0,1 1-118 0 0,-2-6 778 0 0,2 5-696 0 0,0 1-99 0 0,0 0-69 0 0,1-1-85 0 0,-1 1-114 0 0,2 2-100 0 0,-1 0-37 0 0,0 0-40 0 0,1 0-42 0 0,0 1 131 0 0,-6-22 289 0 0,2 0-49 0 0,3-1-48 0 0,5 2-47 0 0,3-4 35 0 0,-1 9-38 0 0,0 0 0 0 0,4-5-156 0 0,-5 6 94 0 0,-5 14-79 0 0,1-1-1 0 0,-1 1 0 0 0,1 0 0 0 0,0 0 0 0 0,0 0 0 0 0,0 0 0 0 0,0 0 1 0 0,0-1-15 0 0,9-10 100 0 0,3-5-23 0 0,-10 15-74 0 0,-1 0 1 0 0,1 0 0 0 0,0 1-1 0 0,-1-1 1 0 0,1 1 0 0 0,0 0-1 0 0,2-1-3 0 0,29-24 54 0 0,-17 14-58 0 0,-14 11 7 0 0,0-1 0 0 0,0 1-1 0 0,0 0 1 0 0,0 0 0 0 0,1 0 0 0 0,-1 0 0 0 0,3 0-3 0 0,2 0 29 0 0,5-2 35 0 0,-2-2 51 0 0,-8 4-62 0 0,11 1-42 0 0,0 3-11 0 0,-1 4 10 0 0,2 4 33 0 0,19 27-32 0 0,-31-33-12 0 0,-1 0 1 0 0,1 0 0 0 0,-1 0 0 0 0,1 0 0 0 0,-1 0 0 0 0,-1 0 0 0 0,1 0 0 0 0,-1 1 0 0 0,1 2 0 0 0,7 17 11 0 0,-4-13 31 0 0,-1 6-32 0 0,1 0 5 0 0,0-5 38 0 0,3 13 2 0 0,-4 1 62 0 0,4 13 109 0 0,-5-30-179 0 0,-2 2 44 0 0,0-7-31 0 0,0 0 0 0 0,-1 1-1 0 0,0-1 1 0 0,0 0 0 0 0,0 1 0 0 0,-1-1-1 0 0,0 0 1 0 0,1 0 0 0 0,-1 1 0 0 0,-1-1-60 0 0,2-2 77 0 0,0-2-258 0 0,0 0 73 0 0,0 0 62 0 0,0 1 54 0 0,0 0 117 0 0,0 3 523 0 0,0-3-544 0 0,0 0-41 0 0,0 1-64 0 0,0-2-44 0 0,0 1-33 0 0,0-1-38 0 0,0 1-41 0 0,0 0-45 0 0,0-1-49 0 0,0 1-52 0 0,0-1-55 0 0,0 0-60 0 0,0 1-62 0 0,0-1-68 0 0,0 0-69 0 0,0 0-74 0 0,0 0-78 0 0,0 0-1160 0 0,0 0-1094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00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6648 0 0,'0'0'149'0'0,"0"0"23"0"0,0 0 12 0 0,0 0 5 0 0,0 0-3 0 0,0 0-2 0 0,0 0-37 0 0,1 0-68 0 0,-1 0-46 0 0,4 0-18 0 0,-3 0 25 0 0,0 0 20 0 0,0 0 35 0 0,0 0 42 0 0,0 0 50 0 0,11-1 337 0 0,1 0-38 0 0,12-3 382 0 0,2-1-116 0 0,-1-1-93 0 0,-1 0-104 0 0,-1 1-40 0 0,-16 3-336 0 0,0 0-46 0 0,8-2 25 0 0,27-6 9 0 0,-33 9-196 0 0,14-3 159 0 0,-16 3-122 0 0,-1-1-57 0 0,0 1-77 0 0,0 0-101 0 0,-3 1 8 0 0,1-1-62 0 0,-1 1-67 0 0,0 0-76 0 0,-3 0 128 0 0,-1 0-44 0 0,1 0-37 0 0,-1 0-34 0 0,0 0-120 0 0,0 0-34 0 0,0 0-1243 0 0</inkml:trace>
  <inkml:trace contextRef="#ctx0" brushRef="#br0" timeOffset="315.39">111 212 7920 0 0,'0'0'174'0'0,"0"0"29"0"0,0 0 13 0 0,0 0 23 0 0,2-1 69 0 0,2 0-127 0 0,2 0 44 0 0,5-1 111 0 0,-5 0-44 0 0,-3 0 71 0 0,0 1-116 0 0,1 1-63 0 0,1-1-40 0 0,0 1-32 0 0,-2 0 16 0 0,3-2-88 0 0,0 1 40 0 0,7-2 176 0 0,0 0 83 0 0,17-2 564 0 0,-21 4-656 0 0,0-1-41 0 0,1 1-54 0 0,-1 0-73 0 0,1-1-91 0 0,-1 1-106 0 0,-2 1-39 0 0,0-1-69 0 0,-1 0-74 0 0,1 0-80 0 0,0 1-86 0 0,-1-1-91 0 0,1 0-97 0 0,-1 0-104 0 0,0 1-900 0 0,1-2-950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16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79 433 10624 0 0,'0'0'309'0'0,"0"0"3"0"0,0 0-233 0 0,1 1-47 0 0,4 8 264 0 0,1 1 59 0 0,8 22 879 0 0,-8-20-772 0 0,0 1-49 0 0,-2-5-179 0 0,0 0-42 0 0,4 9 179 0 0,-2 3-78 0 0,4 40 399 0 0,-8-50-566 0 0,-2 21 139 0 0,-4 0-77 0 0,1-9-97 0 0,1 0-33 0 0,2-22-277 0 0,0 1 81 0 0,0-1 69 0 0,0 1 60 0 0,0 0 55 0 0,0 0 44 0 0,-1 3 321 0 0,0-2-276 0 0,1-1-93 0 0,0 0-39 0 0,-1 0-42 0 0,1 0-46 0 0,0 0-51 0 0,0 0-58 0 0,0-1-86 0 0,-1 1-82 0 0,1 0-91 0 0,0-1-97 0 0,0 1-106 0 0,0-1-114 0 0,0 0-121 0 0,0 0 397 0 0,0 0-34 0 0,0 0 508 0 0,0 0-1902 0 0,0 0-1088 0 0</inkml:trace>
  <inkml:trace contextRef="#ctx0" brushRef="#br0" timeOffset="208.52">9 100 7912 0 0,'-1'1'197'0'0,"1"-1"-83"0"0,0 0-61 0 0,-3-1-13 0 0,2 0 6 0 0,-2-4 58 0 0,3 4-9 0 0,0 1 108 0 0,0 0 169 0 0,0 0 4 0 0,0 0-167 0 0,0 0-118 0 0,0 0-64 0 0,0 0-58 0 0</inkml:trace>
  <inkml:trace contextRef="#ctx0" brushRef="#br0" timeOffset="602.42">670 85 7568 0 0,'0'0'166'0'0,"-1"0"-32"0"0,1 0-50 0 0,-1-1-19 0 0,-2 0-31 0 0,1 0 4 0 0,0 1 46 0 0,1-1 65 0 0,-3-1-298 0 0,1 0 55 0 0,-1 0 50 0 0,0 0 47 0 0,0 0 43 0 0,0 0 41 0 0,0 1 37 0 0,0-1 33 0 0,-4-1 217 0 0,0-1 82 0 0,1 1 22 0 0,-13-9 966 0 0,13 5-856 0 0,-13-6 479 0 0,12 9-644 0 0,-3 2-31 0 0,6 0-240 0 0,-2 1-36 0 0,-4-1 178 0 0,-4-3 221 0 0,-6-1 169 0 0,15 5-496 0 0,-1 0-35 0 0,1 1-59 0 0,0 1-35 0 0,-1 0-41 0 0,1 1-45 0 0,-17 7 62 0 0,-7 6 164 0 0,15-3-80 0 0,6-1-71 0 0,2-2-42 0 0,1 3-37 0 0,2-5 31 0 0,1 0 0 0 0,-1 1 0 0 0,1 0 0 0 0,1 0 0 0 0,0 0 0 0 0,0 0 0 0 0,0 1 0 0 0,1-1 0 0 0,0 0 0 0 0,0 5 0 0 0,3 6 0 0 0,0 0 0 0 0,1 0 0 0 0,1 0 0 0 0,3 8 0 0 0,14 33 0 0 0,-5-13 0 0 0,-2-8 76 0 0,10 19-76 0 0,4 11 60 0 0,-24-57-44 0 0,0 1 1 0 0,0-1 0 0 0,-2 1-1 0 0,0 0 1 0 0,0 0 0 0 0,-1 8-17 0 0,-1 0 73 0 0,-1 2 48 0 0,2 8 9 0 0,1-6-67 0 0,-2-24-57 0 0,0 1 0 0 0,0-1 0 0 0,0 1 0 0 0,0-1 0 0 0,0 0 0 0 0,1 1 0 0 0,-1-1 0 0 0,1 1 0 0 0,-1-1 0 0 0,1 0 0 0 0,-1 1 0 0 0,1-1 0 0 0,0 0 0 0 0,0 0 0 0 0,0 1 0 0 0,-1-1-6 0 0,3 5 101 0 0,-4 2-82 0 0,1-6-5 0 0,0-2-113 0 0,0 1 40 0 0,0-1 33 0 0,0 1 59 0 0,0 2 249 0 0,0-1-199 0 0,0-1-78 0 0,0-1-46 0 0,0 1-37 0 0,0 0-47 0 0,-1-1-52 0 0,1 1-61 0 0,0-1-65 0 0,0 0-73 0 0,0 0-79 0 0,-1 0-86 0 0,-6-2-605 0 0</inkml:trace>
  <inkml:trace contextRef="#ctx0" brushRef="#br0" timeOffset="879.63">271 537 6768 0 0,'0'0'149'0'0,"0"0"23"0"0,0 0 12 0 0,3 1-25 0 0,1-1-155 0 0,0 0 0 0 0,0 0 1 0 0,0 0-1 0 0,0-1 1 0 0,0 1-1 0 0,-1-1 0 0 0,1 0 1 0 0,2-1-5 0 0,12-3 44 0 0,-5 1 46 0 0,-1 1 73 0 0,0 0 41 0 0,-1 0 1 0 0,0-1-1 0 0,3-2-204 0 0,17-7 336 0 0,-5 1-140 0 0,0 2-99 0 0,22-7 68 0 0,-25 9-124 0 0,17-4-101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5:59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56 159 6704 0 0,'0'0'149'0'0,"0"0"23"0"0,0 0 12 0 0,1 3-25 0 0,4 3-126 0 0,-4-4-33 0 0,1 0 0 0 0,-1-1 0 0 0,0 1 0 0 0,0 0 0 0 0,0 0 0 0 0,0 0-1 0 0,0 0 1 0 0,0 0 0 0 0,0 0 0 0 0,-1 0 0 0 0,1 0 0 0 0,0 5 51 0 0,2 0 89 0 0,1 0 118 0 0,3 4 237 0 0,-1-2-5 0 0,-3-2-198 0 0,0-1-96 0 0,-2 0-60 0 0,2 13 512 0 0,1 1-35 0 0,1-2-37 0 0,0 1-39 0 0,1-1-41 0 0,2-1-45 0 0,1 0-47 0 0,2-1-49 0 0,-2-2-40 0 0,-2-2-31 0 0,0-5-139 0 0,1 1-45 0 0,4 5 126 0 0,0 0-5 0 0,-4-5-138 0 0,-6-7-57 0 0,-2-1-56 0 0,0 0-65 0 0,0 0-134 0 0,0 0-239 0 0,0 0 264 0 0,0 0-6 0 0,1 0-48 0 0,-1-1-102 0 0,1 1-121 0 0,0-1-107 0 0,0 0 90 0 0,1 1-41 0 0,1-2-626 0 0,1 0-485 0 0,3-2-926 0 0,-7 4 2573 0 0</inkml:trace>
  <inkml:trace contextRef="#ctx0" brushRef="#br0" timeOffset="406.28">204 1 4328 0 0,'0'0'125'0'0,"0"0"-23"0"0,0 0 14 0 0,0 0 60 0 0,0 0 169 0 0,0 0 312 0 0,1 2 23 0 0,-1 0-305 0 0,1 1-56 0 0,-1-1-50 0 0,0 1-47 0 0,0 2 38 0 0,0 0-76 0 0,-1 0-57 0 0,1 0-41 0 0,-2 10 102 0 0,2-10-89 0 0,0 0 51 0 0,0 12 239 0 0,-3-1-53 0 0,-1 8 99 0 0,4-8-98 0 0,-1 0-62 0 0,0 0-50 0 0,1 0-36 0 0,-3 49 465 0 0,1-23 463 0 0,-6 37-1117 0 0,2-34 368 0 0,-10 69 377 0 0,-7-1 89 0 0,-11 4 118 0 0,22-77-631 0 0,0-1-38 0 0,1 7 20 0 0,2-8-53 0 0,2-12-137 0 0,2-11-39 0 0,2-3-7 0 0,0-5 5 0 0,-1-2 17 0 0,0 0 34 0 0,3-3-39 0 0,1-2-16 0 0,0 0-4 0 0,-1 2 35 0 0,0 0-58 0 0,0 0-50 0 0,-1-1-42 0 0,-1 0-54 0 0,0-1-35 0 0,-4 0-355 0 0,4-2 128 0 0,0 0-44 0 0,-2-5-1046 0 0,4 3 871 0 0,1-3-1092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08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387 183 7256 0 0,'0'0'165'0'0,"0"0"22"0"0,0 0 7 0 0,-1 0-23 0 0,-12-1 150 0 0,-2 0 236 0 0,5-1-81 0 0,3 2-211 0 0,1 1-97 0 0,-1 1-66 0 0,-28 10 597 0 0,28-9-554 0 0,1 0-1 0 0,0 1 0 0 0,0-1 0 0 0,-2 3-144 0 0,-22 18 420 0 0,1 2-63 0 0,4 2-72 0 0,3 4-77 0 0,-18 31-2 0 0,16-27 46 0 0,-10 23-252 0 0,28-46 27 0 0,0 0 0 0 0,0 1 0 0 0,1-1 1 0 0,1 1-1 0 0,1 0 0 0 0,-2 11-27 0 0,3-12 32 0 0,-2 15-1 0 0,3-20-29 0 0,1 0 0 0 0,0 0 0 0 0,0 0 0 0 0,0 0 0 0 0,1 0 0 0 0,0-1 0 0 0,1 3-2 0 0,3 12 38 0 0,-4-14-35 0 0,0-1 0 0 0,1 0 0 0 0,0 1 0 0 0,0-1 0 0 0,1 0 0 0 0,0 0 0 0 0,0 0-1 0 0,1 0 1 0 0,3 5-3 0 0,21 19 60 0 0,2-5-77 0 0,-23-21 8 0 0,0-1-1 0 0,0 0 0 0 0,0 0 1 0 0,0 0-1 0 0,1-1 0 0 0,0-1 0 0 0,-1 1 1 0 0,9 1 9 0 0,14 0 0 0 0,1 0 0 0 0,-1-2 0 0 0,15-1 0 0 0,-36-1 0 0 0,0-1 0 0 0,0 0 0 0 0,0-1 0 0 0,-1 1 0 0 0,7-3 0 0 0,-1-1 21 0 0,-1 0 1 0 0,0-1-1 0 0,4-2-21 0 0,9-7 59 0 0,-1 0 0 0 0,-1-2 0 0 0,4-5-59 0 0,20-18 64 0 0,-34 27 4 0 0,-1 0-1 0 0,-1-1 0 0 0,12-15-67 0 0,-18 20 28 0 0,0 0 0 0 0,-1 0-1 0 0,0-1 1 0 0,-1 0 0 0 0,0 0 0 0 0,0 0-1 0 0,1-7-27 0 0,-3 8 9 0 0,0 0-1 0 0,-1-1 0 0 0,0 1 1 0 0,-1 0-1 0 0,0-1 1 0 0,-1 1-9 0 0,-5-35 21 0 0,-3 10 91 0 0,-13-32-112 0 0,8 27 19 0 0,0 0-87 0 0,0 9-65 0 0,2 8-58 0 0,0 1 0 0 0,-4-3 191 0 0,2 5-86 0 0,-1-1 35 0 0,9 13-145 0 0,1 1 62 0 0,0 0 53 0 0,0 0 44 0 0,-2-1 38 0 0,1 1 34 0 0,-14-14 169 0 0,10 13-147 0 0,-1-2-76 0 0,5 6-33 0 0,1-1-34 0 0,0 1-39 0 0,-1 0-44 0 0,0-1-65 0 0,0 1-62 0 0,-1 0-68 0 0,1 0-73 0 0,-1 0-79 0 0,0 1-86 0 0,0-1-91 0 0,0 1-98 0 0,2 1-680 0 0,-2-1-835 0 0</inkml:trace>
  <inkml:trace contextRef="#ctx0" brushRef="#br0" timeOffset="523.09">553 0 7136 0 0,'0'0'165'0'0,"0"0"22"0"0,0 0 6 0 0,0 0 31 0 0,0 0 107 0 0,0 0 42 0 0,0 0 10 0 0,0 0-23 0 0,0 0-100 0 0,0 0-42 0 0,-1 2-8 0 0,-12 39 622 0 0,7-17-424 0 0,-4 1-75 0 0,3-8-156 0 0,2-1-58 0 0,-9 34 258 0 0,0-1-107 0 0,-2-1-83 0 0,0 0-60 0 0,-5 15-13 0 0,-7 19 26 0 0,4-17 98 0 0,-31 57-238 0 0,-4 5 312 0 0,24-48-37 0 0,16-40-79 0 0,0-2 52 0 0,-6 18 126 0 0,4 0 37 0 0,-2 6 75 0 0,10-32-217 0 0,-11 13 55 0 0,-2 4 25 0 0,22-39-353 0 0,0-1 39 0 0,-14 16 172 0 0,9-15-163 0 0,1 0-85 0 0,4-5-25 0 0,0 1-37 0 0,3-3 52 0 0,0 0-16 0 0,1 0-24 0 0,-1 0-45 0 0,1 0-19 0 0,-1 0-45 0 0,1 0-51 0 0,0 0-59 0 0,0 0 310 0 0,-1 0-372 0 0,1 0-57 0 0,0 0-51 0 0,-1 0-46 0 0,1 0-155 0 0,-1 0-45 0 0,1 0-187 0 0,-1 0-505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32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9960 0 0,'0'0'222'0'0,"0"0"30"0"0,0 0 20 0 0,0 0-24 0 0,0 0-78 0 0,0 0-34 0 0,0 0 145 0 0,0 0 262 0 0,0 0 29 0 0,0 0-12 0 0,0 0-68 0 0,0 0-32 0 0,0 0-4 0 0,0 0-20 0 0,0 0-84 0 0,0 0-38 0 0,0 0-142 0 0,0 0-41 0 0,0 1 25 0 0,0 2-107 0 0,1 1-125 0 0,0-3-176 0 0,-1 0-46 0 0,1-1-41 0 0,-1 1-37 0 0,1 1-207 0 0,0-1-54 0 0,0 1-755 0 0,1 0-656 0 0,-2-1-1177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33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49 6880 0 0,'0'0'157'0'0,"0"0"23"0"0,0 0 11 0 0,0 0 35 0 0,0 0-52 0 0,0 0-41 0 0,0 1 36 0 0,-1-1-94 0 0,0 2-6 0 0,1-1-15 0 0,-1-1 42 0 0,1 1 96 0 0,-1 0 109 0 0,0 1-155 0 0,0 0 44 0 0,-5 5 549 0 0,3-3-466 0 0,1-1-86 0 0,1-2-143 0 0,0-1-40 0 0,0 2 358 0 0,0 4 7 0 0,0 0-70 0 0,-1 3 48 0 0,-1 0-84 0 0,-4 15 303 0 0,4-1-152 0 0,2 0-106 0 0,0 5-46 0 0,2 15 1 0 0,-1-2-36 0 0,5 31 93 0 0,-4-39 47 0 0,4 26-367 0 0,9 32 316 0 0,-4-25-103 0 0,-6-39-38 0 0,2 1 0 0 0,8 24-175 0 0,-5-27 151 0 0,9 18-151 0 0,-13-32 46 0 0,0-1 1 0 0,2 0-1 0 0,-1 0 1 0 0,4 4-47 0 0,-7-10 29 0 0,1 0 1 0 0,-1 0-1 0 0,1-1 1 0 0,0 1-1 0 0,0-1 0 0 0,3 2-29 0 0,-5-4 73 0 0,1 0-1 0 0,14 2-12 0 0,-12-1-30 0 0,0-1 1 0 0,-1 0-1 0 0,1-1 1 0 0,0 1 0 0 0,0-1-1 0 0,0 0 1 0 0,-1 0-1 0 0,1 0 1 0 0,0 0-1 0 0,0-1 1 0 0,-1 0-1 0 0,1 0 1 0 0,2-1-31 0 0,19-12 203 0 0,0-5-48 0 0,-2-1-43 0 0,-3 1-37 0 0,-12 10-45 0 0,-1 1 0 0 0,-1-1 0 0 0,7-9-30 0 0,-8 10 26 0 0,-1 0-1 0 0,0-1 0 0 0,-1 0 1 0 0,1 0-1 0 0,-2 0 1 0 0,1 0-1 0 0,-1-1 0 0 0,-1 1 1 0 0,0-1-1 0 0,0 1 0 0 0,-1-1 1 0 0,0-8-26 0 0,-6-193 186 0 0,0 141-151 0 0,-1 0-38 0 0,4 42 3 0 0,2 20 0 0 0,0-1 0 0 0,-1 1 0 0 0,0 0 0 0 0,-1 0 0 0 0,1 0 0 0 0,-2 0 0 0 0,0-1 0 0 0,-5-17 36 0 0,1 4-2 0 0,1 8-40 0 0,-4-3-19 0 0,-13-23 76 0 0,15 26-84 0 0,-2-1-83 0 0,6 7 17 0 0,-1 0-35 0 0,4 7-10 0 0,0-2 83 0 0,-1 0 20 0 0,1 1-18 0 0,0 1-44 0 0,1 0-26 0 0,-1 1-48 0 0,1-1-55 0 0,-1 0-63 0 0,1 0-4 0 0,-1 0-52 0 0,1 1-59 0 0,-1-1-61 0 0,1 1-66 0 0,-1-1-71 0 0,1 1-75 0 0,-1-1-79 0 0,1 0-1309 0 0,0 1-1171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35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6536 0 0,'0'0'141'0'0,"0"0"23"0"0,0 0 13 0 0,0 0 45 0 0,0 0 136 0 0,2 0 61 0 0,26 0 665 0 0,-8 0-391 0 0,-4 0-165 0 0,1 0-71 0 0,-4 0-145 0 0,1 0-78 0 0,0 0-89 0 0,0 0-102 0 0,-2 0-96 0 0,-1 0-88 0 0,1 0-94 0 0,-1 0-104 0 0,0 0-110 0 0,0 0-118 0 0,0 0-124 0 0,-6 0 295 0 0,1 0-33 0 0,-5 0-937 0 0,0 0-785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36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6504 0 0,'0'0'190'0'0,"0"0"-46"0"0,0 0 3 0 0,0 0 62 0 0,0 0 186 0 0,0 0 340 0 0,0 0 29 0 0,0 0-313 0 0,0 0-178 0 0,0 0-38 0 0,0 0 68 0 0,0 0 155 0 0,0 0-12 0 0,0 0-23 0 0,0 0-79 0 0,0 0-31 0 0,1 0-7 0 0,15-1 51 0 0,-1 0-65 0 0,1-1-58 0 0,-1 0-52 0 0,2 0-40 0 0,-1 0-39 0 0,17 1 19 0 0,3-2-3 0 0,-26 2-140 0 0,0 1-55 0 0,0-1-75 0 0,0 1-91 0 0,7 0-75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36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372 139 8232 0 0,'0'0'182'0'0,"0"0"29"0"0,0 0 14 0 0,0 0 18 0 0,0-1-94 0 0,0 1-57 0 0,-1-4 35 0 0,1 1-36 0 0,-1 1 26 0 0,0-1 47 0 0,-1-4 268 0 0,-3-7 498 0 0,4 8-566 0 0,-1 0-47 0 0,2 3-207 0 0,0 0-40 0 0,-2-6 283 0 0,-7-6 20 0 0,3 5-115 0 0,5 8-209 0 0,-1 0 1 0 0,1 0 0 0 0,0 0 0 0 0,-1 0-1 0 0,1 0 1 0 0,-1 1 0 0 0,1-1 0 0 0,-1 0-1 0 0,0 1 1 0 0,0-1-50 0 0,-9-4 203 0 0,0 0-38 0 0,-6-3 0 0 0,15 7-140 0 0,0 1-1 0 0,-1-1 1 0 0,1 1-1 0 0,-1 0 1 0 0,0 0-1 0 0,1 0 1 0 0,-1 0-1 0 0,0 1 1 0 0,0-1-1 0 0,1 1 1 0 0,-1 0-1 0 0,0-1 1 0 0,0 1-1 0 0,0 1 1 0 0,1-1-1 0 0,-1 0 1 0 0,-3 1-25 0 0,-15 5 106 0 0,9-3-99 0 0,6-1-7 0 0,3-2 0 0 0,0 1 0 0 0,0 0 0 0 0,0 0 0 0 0,0 0 0 0 0,1 0 0 0 0,-1 0 0 0 0,0 1 0 0 0,1-1 0 0 0,-3 2 0 0 0,-59 43 74 0 0,44-29-29 0 0,14-11-42 0 0,1 0 0 0 0,0 0 1 0 0,0 1-1 0 0,0 0-3 0 0,3-4 0 0 0,0 1 0 0 0,0-1-1 0 0,0 1 1 0 0,0 0 0 0 0,1-1-1 0 0,-1 1 1 0 0,1 0 0 0 0,0 0 0 0 0,1 0-1 0 0,-1 0 1 0 0,1 0 0 0 0,-1 1-1 0 0,1-1 1 0 0,0 0 0 0 0,1 0 0 0 0,-1 0 0 0 0,0-2 3 0 0,3 15-14 0 0,3 12-81 0 0,6-2 9 0 0,0-12 87 0 0,-12-15-6 0 0,13 12-21 0 0,0-1 0 0 0,0-1 0 0 0,1 0 0 0 0,0-1 0 0 0,9 4 23 0 0,68 28-56 0 0,-9-4 48 0 0,-79-36 18 0 0,1 0 0 0 0,-1 1 0 0 0,0-1 0 0 0,0 1 1 0 0,0 0-1 0 0,0 0 0 0 0,0 0 0 0 0,0 0 0 0 0,-1 0 1 0 0,1 0-1 0 0,1 3-10 0 0,2 3 40 0 0,10 11 80 0 0,-4 3 36 0 0,-9-14-75 0 0,0-1-1 0 0,0 1 1 0 0,-1 0 0 0 0,0 0 0 0 0,0 3-81 0 0,-1-3 84 0 0,0-1 1 0 0,-1 0-1 0 0,0 0 1 0 0,0 1 0 0 0,-1-1-1 0 0,0 1-84 0 0,0-2 74 0 0,0-1-1 0 0,-1 1 1 0 0,0-1-1 0 0,0 0 1 0 0,0 0-1 0 0,0 0 1 0 0,-1 0 0 0 0,0 1-74 0 0,-15 24 350 0 0,0 0-61 0 0,13-22-216 0 0,-1 0 0 0 0,1-1 0 0 0,-1 0 0 0 0,-1-1-1 0 0,1 1-72 0 0,-1-1 64 0 0,0 0 0 0 0,-1-1 0 0 0,1 0-1 0 0,-1 0 1 0 0,0 0 0 0 0,0-1 0 0 0,-7 2-64 0 0,8-3 41 0 0,-1-1 1 0 0,0 0-1 0 0,0-1 1 0 0,0 1-1 0 0,1-1 1 0 0,-1-1-1 0 0,0 0 1 0 0,0 0-1 0 0,-2 0-41 0 0,5-1 26 0 0,0 0-1 0 0,1 0 0 0 0,-1-1 0 0 0,1 1 0 0 0,-1-1 0 0 0,1 0 0 0 0,-1 0 1 0 0,1 0-1 0 0,-1-2-25 0 0,-17-10 88 0 0,3-1-40 0 0,16 13-45 0 0,-4-4-41 0 0,0 0 45 0 0,-23-24 208 0 0,21 21-234 0 0,4 4-29 0 0,1-1-33 0 0,-2-1-102 0 0,0 0-93 0 0,0-1-106 0 0,0 0-123 0 0,2 1-717 0 0,-1-1-59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33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43 5584 0 0,'0'0'165'0'0,"0"0"-36"0"0,0 0 14 0 0,0 0 73 0 0,0 0 205 0 0,1 1 379 0 0,0 0-195 0 0,1 1-66 0 0,-1-1-63 0 0,0 0-58 0 0,1 1-54 0 0,-1-1-50 0 0,1 1-47 0 0,-1 0-42 0 0,2 1 95 0 0,0 0-107 0 0,-1 0-100 0 0,0 0-41 0 0,4 7 50 0 0,-4-6-26 0 0,-1 1 91 0 0,0-3-46 0 0,-1 1 39 0 0,2 5 118 0 0,2-1-51 0 0,3 3 51 0 0,1 0-57 0 0,5 7 110 0 0,-6-5-80 0 0,9 25 336 0 0,1 0-105 0 0,10 14 766 0 0,5 4-1268 0 0,-9-18 483 0 0,15 23 239 0 0,-21-33-395 0 0,-2-3-40 0 0,-6-6-141 0 0,-3-8-50 0 0,-1 1 0 0 0,2-1 0 0 0,1 2-96 0 0,-2-3 94 0 0,-1 0 0 0 0,1 0-1 0 0,2 9-93 0 0,-7-16 64 0 0,-1-2 0 0 0,0 0 0 0 0,0 0 0 0 0,0-3 7 0 0,0-2-90 0 0,-1 1-38 0 0,1 2-142 0 0,-1 0 50 0 0,-1-5-196 0 0,2 4 160 0 0,0 2 35 0 0,0-1-41 0 0,0 0-6 0 0,0 1-42 0 0,0-1-46 0 0,0 1-53 0 0,0-1-58 0 0,0 1-63 0 0,0-1-69 0 0,0 1-76 0 0,0-1 155 0 0,0 1-38 0 0,0 0-39 0 0,0 0-41 0 0,0-4-1567 0 0,0-2-1200 0 0</inkml:trace>
  <inkml:trace contextRef="#ctx0" brushRef="#br0" timeOffset="344.56">188 0 6536 0 0,'0'0'141'0'0,"0"0"23"0"0,0 0 13 0 0,0 0 45 0 0,0 0-56 0 0,0 0-38 0 0,1 1 34 0 0,-1 0-91 0 0,1 2-6 0 0,0-2-14 0 0,-1 1 42 0 0,0-1 90 0 0,0 0 106 0 0,0 5 13 0 0,0 3 5 0 0,0-1-52 0 0,2 0-52 0 0,1 1-46 0 0,-1-5-13 0 0,-2 0-36 0 0,-3 6 104 0 0,0-1-33 0 0,2-1 18 0 0,-1 26 407 0 0,-4 0-35 0 0,-1 18 232 0 0,2-25-490 0 0,-3-2-33 0 0,-2 7 20 0 0,6-22-203 0 0,0 1 0 0 0,0-1 0 0 0,-1 0 0 0 0,0-1 0 0 0,-3 5-95 0 0,-17 32 392 0 0,21-38-305 0 0,-1 0 1 0 0,1 0-1 0 0,-2 0 1 0 0,0 0-88 0 0,-2 5 80 0 0,6-11-61 0 0,1 1 0 0 0,-1 0 0 0 0,1-1-1 0 0,0 1 1 0 0,0 0 0 0 0,0 0 0 0 0,0 0-19 0 0,1-1 13 0 0,-1 1 0 0 0,1-1 0 0 0,-1 0 0 0 0,0 0 0 0 0,0 1 0 0 0,0-1 0 0 0,0 0 0 0 0,-1 1-13 0 0,-6 7 12 0 0,-7 12 86 0 0,8-7-99 0 0,4-4-78 0 0,2 0-97 0 0,1-10 90 0 0,0-1-27 0 0,0 0-161 0 0,0 0 57 0 0,1 1 51 0 0,-1-1 41 0 0,0 0 26 0 0,0 1 33 0 0,-1 3-118 0 0,1-2 31 0 0,-4 4-596 0 0</inkml:trace>
  <inkml:trace contextRef="#ctx0" brushRef="#br0" timeOffset="757.5">553 452 6448 0 0,'0'0'141'0'0,"0"0"23"0"0,0 0 13 0 0,0 0-51 0 0,0 0-4 0 0,0 0 51 0 0,0 0 150 0 0,0 0 279 0 0,0 2 26 0 0,0 3-226 0 0,0 1-60 0 0,-1 1-54 0 0,1 0-44 0 0,1 7 144 0 0,-1 0 63 0 0,-1 1-45 0 0,-1-1-99 0 0,3-1-83 0 0,2 11 205 0 0,0 0-66 0 0,2 3-9 0 0,-2 1-64 0 0,2 33 374 0 0,-4-44-472 0 0,-2-14-164 0 0,1-1 0 0 0,0 0 0 0 0,1 1 0 0 0,-1-1 0 0 0,0 1 0 0 0,1-1 0 0 0,-1 1 0 0 0,1-1 0 0 0,0 1 0 0 0,0 0-28 0 0,1 2 51 0 0,1 3 77 0 0,1 3 35 0 0,-1-6-97 0 0,-2-3 31 0 0,-1-2-26 0 0,1 0-11 0 0,5 5-40 0 0,-4-4 54 0 0,0-1-51 0 0,12 0 90 0 0,-3-1 34 0 0,3-7-73 0 0,9-11-48 0 0,-7 6-27 0 0,-11 9-71 0 0,4-7-16 0 0,-7 8 17 0 0,1 0-52 0 0,-1 0-95 0 0,1-1-108 0 0,-2 2 115 0 0,1 1-36 0 0,-1-1-39 0 0,1 1-42 0 0,-2 0-12 0 0,1 0-50 0 0,-1 1-43 0 0,1-1-39 0 0,0 0-137 0 0,-1 0-37 0 0,2-1-1427 0 0,-2 2 2070 0 0</inkml:trace>
  <inkml:trace contextRef="#ctx0" brushRef="#br0" timeOffset="1257.27">485 134 7368 0 0,'0'0'165'0'0,"0"0"22"0"0,0 0 10 0 0,0 0-139 0 0,0 0-72 0 0,0 0-58 0 0,0 0-76 0 0,0 0-89 0 0,0 0-79 0 0,0 0-274 0 0,0 0-94 0 0,0 0-298 0 0,0 0-566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44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6768 0 0,'0'0'149'0'0,"0"0"23"0"0,0 0 12 0 0,0 0 8 0 0,0 1-83 0 0,1 0-52 0 0,1 2 1 0 0,-2-2 2 0 0,1 0 22 0 0,-1 0 42 0 0,0-1 49 0 0,0 1 60 0 0,2 9 413 0 0,2-1-82 0 0,-3-6-414 0 0,0-1 0 0 0,0 1 0 0 0,0-1 1 0 0,0 1-1 0 0,0 0 0 0 0,-1-1 0 0 0,1 1 0 0 0,-1 2-150 0 0,1 12 469 0 0,0 7 84 0 0,1 1-29 0 0,-1-7-114 0 0,1 11 82 0 0,1-1-86 0 0,-2-20-170 0 0,1-2-53 0 0,2-1-55 0 0,-1-2-55 0 0,-2-2-58 0 0,0 1 132 0 0,-1-2-3 0 0,1 0-38 0 0,0 0-42 0 0,2 4-10 0 0,2 2-13 0 0,1 1 51 0 0,-5-5-1 0 0,-1-2-1 0 0,0 0-20 0 0,3 0-30 0 0,-1 0-59 0 0,1 0-24 0 0,-2 0-22 0 0,1 0-32 0 0,0 0-390 0 0,0 0 108 0 0,-1 0 93 0 0,1-1 77 0 0,-1 1 75 0 0,0-1 40 0 0,2-1-155 0 0,-3 2 125 0 0,1-1-80 0 0,5-5-1062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44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9384 0 0,'0'0'208'0'0,"0"0"33"0"0,0 0 16 0 0,0 0 30 0 0,0 0 74 0 0,0 0 30 0 0,0 0 8 0 0,0 0-41 0 0,0 0-265 0 0,0 0-2 0 0,0 0 15 0 0,0 0-12 0 0,0 0-30 0 0,0 0-108 0 0,0 0-48 0 0,0 0-10 0 0,0 0-2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4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9072 0 0,'1'0'177'0'0,"-1"0"-44"0"0,1 1 26 0 0,1-1-101 0 0,4 1-36 0 0,-4-1 24 0 0,0 1 47 0 0,-1-1 70 0 0,1 0 87 0 0,-1 1 104 0 0,-1-1-131 0 0,1 0 32 0 0,7 5-139 0 0,-3-2-93 0 0,0 0-49 0 0,0 0-68 0 0,0 0-88 0 0,-2-1 1 0 0,0 0-53 0 0,-1 0-60 0 0,0-1-66 0 0,-1 0 116 0 0,-1-1-34 0 0,1 0-370 0 0,-1 0-250 0 0,0 1-583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43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92 7256 0 0,'0'0'165'0'0,"0"0"22"0"0,0 0 7 0 0,0 0 48 0 0,0 0-100 0 0,0 0 112 0 0,0 0 211 0 0,0 0 14 0 0,0 0-15 0 0,0 0-66 0 0,0 0-22 0 0,0 0-6 0 0,0 0-4 0 0,0 0-4 0 0,0 0-2 0 0,0 0 0 0 0,0 0-12 0 0,0 0-52 0 0,0 0-28 0 0,2 0-4 0 0,4 1-118 0 0,8 3 152 0 0,-6 2-144 0 0,2 6 11 0 0,1-1-34 0 0,-4-5-36 0 0,-1 1-1 0 0,0 0 0 0 0,0 1 1 0 0,4 6-95 0 0,5 9 106 0 0,2-1-84 0 0,8 11-36 0 0,-11-9 42 0 0,0-1 156 0 0,0 0-1 0 0,8 7-183 0 0,-2-1 175 0 0,0 2 53 0 0,-9-14-105 0 0,1 1 39 0 0,5 6 307 0 0,1-1-1 0 0,9 8-468 0 0,-24-27 60 0 0,7 6 278 0 0,-6-6-222 0 0,-2-2-82 0 0,-1-1-62 0 0,1 1 133 0 0,0 0-5 0 0,-1-1-56 0 0,2 1-64 0 0,-1-1 36 0 0,-1 1 98 0 0,1-1 47 0 0,0 1 88 0 0,-1-2-261 0 0,-1-1-49 0 0,0-1-45 0 0,1 1-55 0 0,-1-1-60 0 0,0 0-69 0 0,0 0-75 0 0,0 1 75 0 0,1-1-39 0 0,-1 1-41 0 0,0 0-44 0 0,0 0-45 0 0,0 0-49 0 0,0 0-50 0 0,0 1-52 0 0,0 0-395 0 0,0-2-1103 0 0,0 0-1192 0 0</inkml:trace>
  <inkml:trace contextRef="#ctx0" brushRef="#br0" timeOffset="387.41">372 1 5792 0 0,'0'0'166'0'0,"0"0"-39"0"0,0 0 0 0 0,0 0 51 0 0,0 0 156 0 0,0 0 287 0 0,0 0 19 0 0,0 0-19 0 0,0 0-105 0 0,0 0-48 0 0,0 0-10 0 0,0 0-29 0 0,0 0-112 0 0,0 0-49 0 0,-1 0-30 0 0,0 1-93 0 0,-1 2-55 0 0,-2 3 43 0 0,3-5-37 0 0,-8 18 285 0 0,4-6-160 0 0,1-2-74 0 0,0-1-36 0 0,-13 26 141 0 0,1 1-75 0 0,-6 15-14 0 0,-26 71 127 0 0,28-70-59 0 0,-5 4 259 0 0,-3-2-1 0 0,-4 2-489 0 0,19-33 150 0 0,-8 11 59 0 0,-1-2-46 0 0,0-2-45 0 0,-2 0-46 0 0,24-31-71 0 0,-11 19 74 0 0,1-2-22 0 0,1-9-56 0 0,8-7-89 0 0,1-1 25 0 0,0 0-71 0 0,0 0-81 0 0,0 0 64 0 0,0 0-36 0 0,0 0-40 0 0,0 0-36 0 0,0 0-365 0 0,0 0 85 0 0,0 0-51 0 0,0 0-705 0 0,0 0-557 0 0,0 0-1058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50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0 262 6128 0 0,'0'0'133'0'0,"0"0"23"0"0,0 0 13 0 0,1 0-56 0 0,0 0-49 0 0,7 0-4 0 0,-4 0-3 0 0,-1 0 88 0 0,-2 0-25 0 0,0 0 39 0 0,10-1 194 0 0,-1-1 51 0 0,23-8 930 0 0,-15 4-688 0 0,-9 3-364 0 0,0 1-40 0 0,2 0 5 0 0,1 1-105 0 0,8 0 88 0 0,1-2-74 0 0,-1 0-63 0 0,-1 2-50 0 0,-11 1-75 0 0,-1 0 34 0 0,26 2 183 0 0,-21-2-170 0 0,-1 1-95 0 0,-5-1-9 0 0,0 0-39 0 0,0 0-46 0 0,1 0-51 0 0,-7 0 225 0 0,2 0-371 0 0,0 0-100 0 0,0 0 64 0 0,0 0-38 0 0,1 0-526 0 0,1-1-414 0 0,1-1-787 0 0</inkml:trace>
  <inkml:trace contextRef="#ctx0" brushRef="#br0" timeOffset="445.47">90 526 5640 0 0,'0'0'124'0'0,"0"0"17"0"0,0 0 12 0 0,0 0 50 0 0,0 0-75 0 0,0 0 107 0 0,0 0 198 0 0,0 0 14 0 0,0 0-10 0 0,0 0-45 0 0,0 0-21 0 0,1-1-3 0 0,33-7 929 0 0,-17 4-726 0 0,-2-1-63 0 0,3 1 114 0 0,-9 3-361 0 0,1 0-37 0 0,2 0 15 0 0,-1-1-83 0 0,8-2 156 0 0,4-1-58 0 0,-1 0-82 0 0,-6 2-63 0 0,-1 1-1 0 0,0 0 0 0 0,8 1-108 0 0,-13 1 23 0 0,-4 0 20 0 0,-2-1-34 0 0,5-1-82 0 0,-7 1 58 0 0,0 0-116 0 0,-2 1-18 0 0,0 0 44 0 0,0 0-6 0 0,0 0-124 0 0,0 0 50 0 0,1 0 43 0 0,0 0 37 0 0,1-1-33 0 0,2-1-12 0 0,-4 2 21 0 0,4-4-499 0 0</inkml:trace>
  <inkml:trace contextRef="#ctx0" brushRef="#br0" timeOffset="922.06">230 0 4208 0 0,'0'0'124'0'0,"0"0"-27"0"0,0 0 13 0 0,0 1 56 0 0,1 0 160 0 0,0 2 49 0 0,0-1-36 0 0,1 3 239 0 0,0 1-115 0 0,-1 0-95 0 0,0-1-100 0 0,0 1-44 0 0,-1 12 384 0 0,-2-11-312 0 0,-4 21 311 0 0,4-14-356 0 0,0 1-41 0 0,0 3 8 0 0,-1 10 35 0 0,1-1-39 0 0,0 0 243 0 0,-4 17-457 0 0,-3 10 322 0 0,2 26 59 0 0,4-39-171 0 0,-2 0 46 0 0,-10 54 303 0 0,11-57-57 0 0,-5 10-502 0 0,0 8 370 0 0,7-43-241 0 0,-1-1 0 0 0,0 1 1 0 0,-1-1-1 0 0,0 0 0 0 0,-4 6-129 0 0,7-17-133 0 0,1 0 57 0 0,-1 0 50 0 0,1 0 41 0 0,-1 1 103 0 0,-3 3 308 0 0,3-3-343 0 0,0-1-62 0 0,0 0-46 0 0,1 0-35 0 0,-1 0-40 0 0,0-1-43 0 0,1 1-64 0 0,-1 0-62 0 0,0 0-67 0 0,1-1-73 0 0,-1 1-79 0 0,0 0-85 0 0,1-1-90 0 0,-1 1-97 0 0,1-1-974 0 0,-1 0-997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6:52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382 240 6648 0 0,'0'0'149'0'0,"0"0"23"0"0,0 0 12 0 0,0-1-25 0 0,-2-4-73 0 0,0 1 36 0 0,0-4 361 0 0,1 5-75 0 0,0 2-216 0 0,-1-1-120 0 0,0-1-107 0 0,0 1 142 0 0,-1-1 78 0 0,1 1 86 0 0,-4-1 438 0 0,3 3-492 0 0,2 0-83 0 0,-2-1-39 0 0,1 1-46 0 0,0 0-56 0 0,-2 0 262 0 0,0 0-73 0 0,2-1-57 0 0,-1 0-45 0 0,-6 0 94 0 0,6 2-104 0 0,0 1 34 0 0,-13 6 178 0 0,-3 1 7 0 0,-1 1-61 0 0,1 0-51 0 0,-1 0-43 0 0,-16 9 27 0 0,-47 25 60 0 0,78-41-207 0 0,1 1-1 0 0,-1-1 1 0 0,1 1-1 0 0,0 0 1 0 0,0 0-1 0 0,0 1 1 0 0,1-1-1 0 0,-1 1 1 0 0,0 1-14 0 0,-14 27 65 0 0,10-13-52 0 0,6-16-3 0 0,-14 47 99 0 0,14-42-105 0 0,0 0-1 0 0,0 0 1 0 0,1 1 0 0 0,0 7-4 0 0,1-9 0 0 0,-1 1 0 0 0,0-1 0 0 0,-1 0 0 0 0,0 1 0 0 0,0-2 0 0 0,1 1 0 0 0,0-1 0 0 0,0 1 0 0 0,0-1 0 0 0,1 6 0 0 0,2 34-10 0 0,-1-16-47 0 0,-1-25 49 0 0,1 0 1 0 0,0 0-1 0 0,0-1 0 0 0,0 1 0 0 0,1 0 1 0 0,-1-1-1 0 0,2 1 0 0 0,-1 0 8 0 0,8 22-15 0 0,-6-14 21 0 0,1 1 0 0 0,0-1 1 0 0,2 0-1 0 0,-1 0 1 0 0,1-1-1 0 0,1 0 1 0 0,1 0-1 0 0,8 10-6 0 0,-8-12 11 0 0,1-1 0 0 0,0 0 0 0 0,0-1 0 0 0,1 0 0 0 0,0-1 0 0 0,0 0 0 0 0,1-1 0 0 0,0 0 0 0 0,0-1 0 0 0,0 0 0 0 0,1-1 0 0 0,0 0 0 0 0,1-1 0 0 0,-1-1 0 0 0,6 1-11 0 0,15-2 182 0 0,-2-6 58 0 0,-23 1-142 0 0,1 0 1 0 0,-1-1-1 0 0,0 1 0 0 0,-1-2 0 0 0,1 1 0 0 0,-1-1 0 0 0,0-1 0 0 0,0 1 0 0 0,2-4-98 0 0,0 0 163 0 0,0 0 0 0 0,0-1 0 0 0,3-6-163 0 0,11-17 243 0 0,-7 4-120 0 0,-4 0-91 0 0,1-12 75 0 0,4-24-20 0 0,-15 50-62 0 0,0-1 1 0 0,-2 0-1 0 0,0-3-25 0 0,-3-25 87 0 0,-2 7-54 0 0,-4-23 89 0 0,-2 21-106 0 0,-3 5 2 0 0,-2 1 1 0 0,0 0 0 0 0,-11-14-19 0 0,9 18-25 0 0,-2 0-40 0 0,14 21 31 0 0,-1 1-1 0 0,0-1 0 0 0,-1 1 1 0 0,0 0-1 0 0,0 0 0 0 0,-1 1 1 0 0,1 0-1 0 0,-1 1 0 0 0,-7-4 35 0 0,-25-11-174 0 0,32 18 124 0 0,0-1 0 0 0,0 1 0 0 0,-1 1 1 0 0,-4-1 49 0 0,-12 0-144 0 0,3 3-33 0 0,10 0 28 0 0,-21 6-114 0 0,20-3 105 0 0,1 0-64 0 0,6-2 70 0 0,0 0-32 0 0,-1 0-83 0 0,0 0-59 0 0,0 0-68 0 0,0 0-73 0 0,5-1 153 0 0,0-1-44 0 0,0 1-39 0 0,0-1-33 0 0,0 1-125 0 0,0 0-33 0 0,-4 0-1292 0 0</inkml:trace>
  <inkml:trace contextRef="#ctx0" brushRef="#br0" timeOffset="626.4">519 1 4952 0 0,'0'0'108'0'0,"0"0"17"0"0,0 0 11 0 0,0 0-41 0 0,0 0-3 0 0,0 0 37 0 0,0 0 114 0 0,0 0 207 0 0,0 0 20 0 0,0 0-1 0 0,0 2-10 0 0,0 0-344 0 0,0 1 34 0 0,0 2 233 0 0,0 12 626 0 0,-1-11-715 0 0,-1 0-78 0 0,1-3-160 0 0,0-1-40 0 0,-2 14 345 0 0,1-2-75 0 0,-2-7-66 0 0,-2 3-36 0 0,0 0-33 0 0,-4 12 78 0 0,-6 13 33 0 0,7-18-146 0 0,0 1-1 0 0,-1 7-114 0 0,-6 18 105 0 0,1-3-71 0 0,-11 29 28 0 0,-11 33-44 0 0,-23 65-24 0 0,5-34 60 0 0,35-89 7 0 0,0 0 41 0 0,2-8 22 0 0,0 0 43 0 0,-1-1 50 0 0,-1 0 56 0 0,14-23-146 0 0,0 1 0 0 0,1 0 0 0 0,-2 7-127 0 0,3-8 75 0 0,0-1 0 0 0,-1 1 0 0 0,-1-1 1 0 0,-3 6-76 0 0,-9 12 112 0 0,11-17-11 0 0,2-4-87 0 0,-4 7-16 0 0,8-15 8 0 0,1 1-1 0 0,-1-1 1 0 0,1 0 0 0 0,-1 1-1 0 0,0-1 1 0 0,1 0 0 0 0,-1 1-1 0 0,0-1 1 0 0,1 0 0 0 0,-1 0-1 0 0,1 0 1 0 0,-1 0 0 0 0,0 1-1 0 0,1-1 1 0 0,-1 0 0 0 0,0 0-6 0 0,0 0-123 0 0,1-1-36 0 0,0 1 45 0 0,-1 0-4 0 0,0 0 110 0 0,0 0 96 0 0,-1 0-93 0 0,1 1-57 0 0,1-1-56 0 0,-1 0 0 0 0,1 0-35 0 0,0-1-39 0 0,-1 1-43 0 0,1 0 3 0 0,0 0-35 0 0,-1 0-37 0 0,1 0-39 0 0,0-1-43 0 0,0 1-43 0 0,0-1-46 0 0,0 1-50 0 0,0 0-1117 0 0,0 0-930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8:56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0 5472 0 0,'-1'0'-7'0'0,"-1"0"39"0"0,-2 1 127 0 0,0 0 82 0 0,-5 2 404 0 0,6-2-488 0 0,1 1-47 0 0,-1 1 631 0 0,-1 3 1089 0 0,3-4-1222 0 0,0 0-207 0 0,0-1-42 0 0,0 1-51 0 0,0 0-62 0 0,0-1 68 0 0,1-1-2 0 0,0 0-14 0 0,0 0-54 0 0,0 0-20 0 0,0 0-6 0 0,3 3 9 0 0,-2 2-104 0 0,-1 0-71 0 0,0 8-5 0 0,-1-10 16 0 0,4 75 489 0 0,0-45-280 0 0,-2 17 69 0 0,-1-38-238 0 0,0 1 0 0 0,0-1 0 0 0,3 10-103 0 0,1 11 187 0 0,-1 0-1 0 0,-1 0 1 0 0,-3 24-187 0 0,1-15 167 0 0,0 14 30 0 0,1 0 39 0 0,6 55 337 0 0,-5-66-303 0 0,0 0 44 0 0,-1-32-143 0 0,-1 0-1 0 0,0 0 1 0 0,-2 6-171 0 0,0 17 296 0 0,2-32-265 0 0,0-5-37 0 0,-1 2 22 0 0,-1 5 37 0 0,-3 12 109 0 0,4-16-128 0 0,2 0-34 0 0,-1 0-2 0 0,0 1 46 0 0,-2 0 46 0 0,0 2 67 0 0,2-4-80 0 0,0-1 6 0 0,0 0 10 0 0,0 0-2 0 0,0 0-20 0 0,0 0-2 0 0,0 0-4 0 0,0 0-1 0 0,0 0 3 0 0,0 0-36 0 0,0 0-54 0 0,0 0-87 0 0,0 0-65 0 0,0 0-260 0 0,0 0 323 0 0,0 0 2 0 0,0 0-19 0 0,0 0-48 0 0,0 0-15 0 0,0 0-48 0 0,0 0-54 0 0,0 0-61 0 0,0 0-66 0 0,0 0-62 0 0,0 0-54 0 0,0 0-48 0 0,0 0-170 0 0,0 0-47 0 0,0 0-206 0 0,0 0-554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9:01.1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615 118 6072 0 0,'0'0'133'0'0,"0"0"23"0"0,0 0 12 0 0,0 0-45 0 0,0-1-68 0 0,1-1-46 0 0,-1-2-43 0 0,-1 2 58 0 0,1 1 25 0 0,0 0 35 0 0,0 1 43 0 0,0-1 51 0 0,-3-1 136 0 0,0 0-99 0 0,0-1 114 0 0,2 2-189 0 0,0-1 39 0 0,0 0 10 0 0,1 0 44 0 0,0 0 52 0 0,0-1 61 0 0,-1-6 95 0 0,-1 2-50 0 0,-1-1-45 0 0,-1 1-39 0 0,-2 0 16 0 0,-1 1-39 0 0,-2-1 19 0 0,-6 2 105 0 0,8 2-320 0 0,-1-2 0 0 0,-7-2 71 0 0,3 3 94 0 0,2 1-44 0 0,-14-4 251 0 0,14 5-277 0 0,-1 2 34 0 0,-6 0-215 0 0,1 1 0 0 0,-1 0-1 0 0,1 2 1 0 0,0 0 0 0 0,0 0-1 0 0,0 2 1 0 0,0 0 0 0 0,-9 4-2 0 0,-15 10-36 0 0,-15 9 36 0 0,42-20-8 0 0,0 0 1 0 0,0 1 0 0 0,1 1 0 0 0,0 0 0 0 0,-8 9 7 0 0,-31 41 0 0 0,48-57-4 0 0,1 0 1 0 0,-1 0-1 0 0,1 0 1 0 0,0 0 0 0 0,0 0-1 0 0,-1 3 4 0 0,-11 17-33 0 0,11-20 32 0 0,0 1 0 0 0,1 0 0 0 0,0 0 0 0 0,0 0 0 0 0,0 0 0 0 0,0 0-1 0 0,1 0 1 0 0,-1 0 0 0 0,1 1 0 0 0,0 2 1 0 0,-1 0 0 0 0,0 0 0 0 0,0 0 0 0 0,0-1 1 0 0,-2 3-1 0 0,2-4 5 0 0,0 0 0 0 0,1-1 1 0 0,-1 1-1 0 0,1 0 0 0 0,0 0 1 0 0,0 1-1 0 0,1-1 0 0 0,0 0 1 0 0,0 0-1 0 0,0 0 0 0 0,0 0 1 0 0,1 3-6 0 0,0-1 7 0 0,1 0 0 0 0,-1-1 0 0 0,1 1 0 0 0,1 0 0 0 0,-1-1 0 0 0,1 0 0 0 0,0 0 0 0 0,0 0 1 0 0,2 2-8 0 0,-2-4 8 0 0,0 0 0 0 0,0 0 1 0 0,1-1-1 0 0,-1 1 1 0 0,1-1-1 0 0,-1 0 0 0 0,2 0-8 0 0,-1 0 26 0 0,0 0 0 0 0,0-1 0 0 0,0 0 0 0 0,1 0 0 0 0,-1 0 0 0 0,4 0-26 0 0,21 4 174 0 0,-20-6-98 0 0,-1 0 0 0 0,1 0 0 0 0,0-1 0 0 0,3-1-76 0 0,1 0 122 0 0,1-2 0 0 0,-1 1 1 0 0,4-3-123 0 0,19-9 202 0 0,-9 1-83 0 0,-2 0-61 0 0,7-12 151 0 0,-5 4-8 0 0,-5 5-93 0 0,-1-3-104 0 0,-9 9-61 0 0,-1-1-1 0 0,-1-1 1 0 0,0 0 0 0 0,5-11 57 0 0,-5 7-8 0 0,-1-1 45 0 0,2-3-8 0 0,-8 17-2 0 0,-1 0 1 0 0,0 0-1 0 0,0 0 0 0 0,0 0 1 0 0,0 0-1 0 0,-1-1 1 0 0,0 1-1 0 0,1-1 0 0 0,-2 1 1 0 0,1-1-1 0 0,0-3-27 0 0,0-7 14 0 0,0 11-12 0 0,-1 1 0 0 0,0 0 0 0 0,0 0 0 0 0,0-1 0 0 0,0 1 0 0 0,0 0 0 0 0,-1-1 0 0 0,0-1-2 0 0,1 2 103 0 0,1-1-53 0 0,10-17-27 0 0,-6 15-23 0 0,3 5 0 0 0,-1 6 0 0 0,-7-4 1 0 0,1-1-1 0 0,0 1 1 0 0,-1 0-1 0 0,1 0 1 0 0,-1 0 0 0 0,1-1-1 0 0,-1 1 1 0 0,0 0 0 0 0,1 0-1 0 0,-1 0 1 0 0,0 0 0 0 0,0 0-1 0 0,0 0 1 0 0,1 0 0 0 0,-1 0-1 0 0,0 0 1 0 0,0 0 0 0 0,0 0-1 0 0,-2 39 189 0 0,-6 17-18 0 0,1-13-64 0 0,5-6 0 0 0,-1 7-22 0 0,0-26 17 0 0,1 0-1 0 0,1 17-101 0 0,0 11 141 0 0,-5 78 219 0 0,5-104-257 0 0,0-1 0 0 0,2 2-103 0 0,-1-2 133 0 0,0 0 0 0 0,-2 6-133 0 0,-1 1 184 0 0,2 0 0 0 0,1 22-184 0 0,3-4 182 0 0,-2-33-83 0 0,-1 0 0 0 0,-1 1 0 0 0,-1 2-99 0 0,0 22 264 0 0,2-28-133 0 0,-1 1-1 0 0,0 0 1 0 0,-2 4-131 0 0,1 0 151 0 0,-4 5 216 0 0,3-13-281 0 0,2-4-2 0 0,1-2-11 0 0,0 0 1 0 0,-1 4-22 0 0,-2-1 36 0 0,2-2-3 0 0,1-1-10 0 0,1-1 15 0 0,0 1-331 0 0,-1-1 73 0 0,1 1 66 0 0,0-1 59 0 0,0 0 77 0 0,0 1 103 0 0,1-3 555 0 0,-2 3-582 0 0,0 0-43 0 0,1-1-57 0 0,-1 1-72 0 0,0 0-86 0 0,0-1-99 0 0,0 1-71 0 0,0 0-99 0 0,0-1-112 0 0,0 1-120 0 0,0 0 276 0 0,0 0-34 0 0,0 0-34 0 0,0-1-38 0 0,0 1-36 0 0,0 0-40 0 0,1 0-39 0 0,-1 0-42 0 0,0 0 27 0 0,0 0-1778 0 0,0 0-1350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9:02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0 5584 0 0,'2'0'45'0'0,"0"1"43"0"0,-1 0 39 0 0,1 0 33 0 0,-1 0 71 0 0,1 1 34 0 0,-1 1 88 0 0,1 2 219 0 0,-1 3 379 0 0,-1-2-406 0 0,-1-2-198 0 0,1-1-223 0 0,-1-1-39 0 0,-3 9 392 0 0,1-1-83 0 0,0-3-162 0 0,0-1-77 0 0,0-1-52 0 0,-16 24 506 0 0,8-7-244 0 0,4-3-105 0 0,1-1-52 0 0,3 0 18 0 0,3-15-180 0 0,0 0 1 0 0,-1 1-1 0 0,1-1 1 0 0,-1 0-1 0 0,0 0 1 0 0,0 0 0 0 0,-1 1-47 0 0,0 2 75 0 0,0-1 0 0 0,1 1 0 0 0,-1 0 0 0 0,1 0 0 0 0,0 0 1 0 0,0 1-76 0 0,-2 16 227 0 0,-5-1-33 0 0,2-5-22 0 0,2 7 18 0 0,4-19-149 0 0,0 0 0 0 0,-1 0 0 0 0,0 0 0 0 0,0 0 0 0 0,-1 0 0 0 0,0 1-41 0 0,-7 12 125 0 0,6-13-91 0 0,1 0-1 0 0,-1 0 1 0 0,1 0-1 0 0,1 0 1 0 0,-1 0-1 0 0,1 1 1 0 0,-1-1-34 0 0,-3 22 135 0 0,-6 11 8 0 0,-2 10 20 0 0,10-13-11 0 0,2 26 159 0 0,1-53-270 0 0,0-1 1 0 0,1 0 0 0 0,-1 0-1 0 0,3 6-41 0 0,0 21 106 0 0,-3-26-75 0 0,1 0 1 0 0,0 0 0 0 0,0 0 0 0 0,0 1-32 0 0,8 18 46 0 0,-2-5 5 0 0,-6-17-39 0 0,0-1-1 0 0,0 1 1 0 0,1-1-1 0 0,0 0 1 0 0,0 0 0 0 0,0 0-1 0 0,0 0 1 0 0,3 4-12 0 0,6 3 36 0 0,-9-10-31 0 0,0 1 0 0 0,1 0-1 0 0,-1 1 1 0 0,0-1-1 0 0,0 0 1 0 0,-1 1 0 0 0,1-1-1 0 0,0 1 1 0 0,-1-1 0 0 0,2 3-5 0 0,-1 7 46 0 0,-1-10-38 0 0,-1 0 0 0 0,0 0 0 0 0,1-1 0 0 0,-1 1 0 0 0,1 0 1 0 0,-1-1-1 0 0,1 1 0 0 0,0 0 0 0 0,0-1 0 0 0,0 1 0 0 0,0-1 1 0 0,0 1-9 0 0,24 26 82 0 0,-14-16-30 0 0,0 1 40 0 0,-7-9-61 0 0,1 0 0 0 0,0-1 0 0 0,0 0-1 0 0,0 1 1 0 0,0-2 0 0 0,1 1 0 0 0,-1 0 0 0 0,4 0-31 0 0,9 5 69 0 0,26 9 113 0 0,-27-12-68 0 0,0-1 0 0 0,0-1 0 0 0,0-1 0 0 0,0-1 0 0 0,8 0-114 0 0,15-1 148 0 0,0-3-83 0 0,-21 1-74 0 0,1-1-33 0 0,-1 0-38 0 0,0 0-41 0 0,4-1 167 0 0,0-2-1 0 0,-1 0 0 0 0,18-8-45 0 0,5-5 20 0 0,-30 12 12 0 0,0-1 0 0 0,-1 0 0 0 0,0-1 0 0 0,0-1 0 0 0,-1 0 0 0 0,0-1-1 0 0,-1-1 1 0 0,0 0 0 0 0,2-3-32 0 0,-6 5 28 0 0,-1 0 0 0 0,0 0 0 0 0,5-10-28 0 0,-8 11 3 0 0,1 0-1 0 0,-1-1 0 0 0,-1 1 0 0 0,3-10-2 0 0,5-32 64 0 0,-11 48-58 0 0,1 0 0 0 0,-1 0-1 0 0,0 1 1 0 0,0-1 0 0 0,0 0-1 0 0,0 0 1 0 0,0 0-1 0 0,-1 0 1 0 0,1 0 0 0 0,-1 0-1 0 0,-1-2-5 0 0,-2-16 56 0 0,4 18-54 0 0,0 0 0 0 0,-1 0 0 0 0,1 0-1 0 0,-1 1 1 0 0,0-1 0 0 0,0 0 0 0 0,0 0-2 0 0,-16-31 61 0 0,12 28-61 0 0,0 0 0 0 0,0 1 0 0 0,-1-1 0 0 0,1 1 0 0 0,-1 0 0 0 0,0 1 0 0 0,-1-1 0 0 0,1 1 0 0 0,-1 1 0 0 0,-2-2 0 0 0,-4-1 7 0 0,1 0 0 0 0,-1 1 1 0 0,0 0-1 0 0,0 1 0 0 0,-1 0 0 0 0,1 2 0 0 0,-1-1 0 0 0,0 2 0 0 0,0-1 0 0 0,1 2 0 0 0,-12 1-7 0 0,13 0-4 0 0,-1 0 0 0 0,1 1 1 0 0,0 1-1 0 0,0 0 0 0 0,0 1 0 0 0,-1 0 4 0 0,3 1-11 0 0,0-1 0 0 0,0 1 0 0 0,1 1-1 0 0,-1 0 1 0 0,1 0 0 0 0,1 1-1 0 0,-2 1 12 0 0,-14 13 1 0 0,1 1-1 0 0,2 2 0 0 0,-6 7 0 0 0,17-18-32 0 0,1 1-1 0 0,-4 8 33 0 0,-33 71 0 0 0,33-74 0 0 0,12-17 0 0 0,-1 0 0 0 0,1 0 0 0 0,-1 0 0 0 0,1 0 0 0 0,0 0 0 0 0,0 0 0 0 0,0 0 0 0 0,0 1 0 0 0,0-1 0 0 0,-1 4 0 0 0,1 0 0 0 0,-2-1 0 0 0,1 1 0 0 0,-1-1 0 0 0,0 1 0 0 0,-1 1 0 0 0,-3 9 0 0 0,6-15 0 0 0,1 1 0 0 0,-1-1 0 0 0,1 1 0 0 0,-1-1 0 0 0,0 1 0 0 0,1-1 0 0 0,-1 0 0 0 0,0 1 0 0 0,0-1 0 0 0,0 0 0 0 0,0 0 0 0 0,0 0 0 0 0,0 1 0 0 0,-16 15 0 0 0,17-17-170 0 0,-1 1 43 0 0,1-1 40 0 0,0 1 37 0 0,-1-1 42 0 0,0 1 98 0 0,0 0 70 0 0,-1 1 296 0 0,0 0-257 0 0,2-1-158 0 0,-1 0-70 0 0,0-1-87 0 0,0 1-103 0 0,1 0-53 0 0,0 0-93 0 0,-1-1-101 0 0,1 1-111 0 0,0 0-120 0 0,-1-1 301 0 0,1 0-35 0 0,0 1-34 0 0,0-1-35 0 0,0 0-38 0 0,0 0-38 0 0,0 0-1632 0 0,0 0-1256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9:07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855 361 8864 0 0,'0'1'172'0'0,"0"0"-54"0"0,-2 1-2 0 0,-1 4-11 0 0,1-4-35 0 0,0 0 48 0 0,0-1 69 0 0,0 0-183 0 0,-11 2 32 0 0,0 1-1 0 0,0 1 0 0 0,0 0 1 0 0,-10 6-36 0 0,12-6 41 0 0,0 0 1 0 0,-1-1 0 0 0,1 0-1 0 0,-2 0-41 0 0,-15 5 88 0 0,-13 4 10 0 0,24-8-18 0 0,0 1 0 0 0,0 1 0 0 0,1 0 0 0 0,-11 7-80 0 0,-1 1 128 0 0,-14 5 234 0 0,-4 1 77 0 0,33-14-300 0 0,-1-1-48 0 0,-15 6-18 0 0,7-2-92 0 0,-19 10 19 0 0,12-5-27 0 0,0-2 93 0 0,3-3 45 0 0,7-5 48 0 0,0 0-1 0 0,-8 0-158 0 0,-53 13 464 0 0,66-18-348 0 0,9-1-74 0 0,0 0 0 0 0,0-1 0 0 0,0 1 0 0 0,0-1-1 0 0,0-1-41 0 0,-5-1 99 0 0,7 3-9 0 0,1 0-37 0 0,-2-3-9 0 0,2 2-7 0 0,0 1-31 0 0,1-1 0 0 0,0 1 1 0 0,0 0-1 0 0,-1 0 0 0 0,1 0 1 0 0,0-1-1 0 0,0 1 0 0 0,0-1 0 0 0,0 1 1 0 0,1-1-1 0 0,-1 1 0 0 0,0-1 1 0 0,1 1-1 0 0,-1-1 0 0 0,1 1 1 0 0,-1-1-1 0 0,1 0 0 0 0,0 0 1 0 0,-1 1-7 0 0,2-2 11 0 0,-1 2 0 0 0,0-1 1 0 0,1 0-1 0 0,0 0 0 0 0,-1 0 1 0 0,1 0-1 0 0,0 0 0 0 0,0 0 1 0 0,0 1-1 0 0,0-1 1 0 0,0 0-12 0 0,7-13 35 0 0,6-18-5 0 0,-10 25-19 0 0,0 0 0 0 0,0 0 1 0 0,0-5-12 0 0,1 2 19 0 0,-1 1-1 0 0,2-1 1 0 0,-1 1 0 0 0,4-5-19 0 0,9-15 42 0 0,12-34 24 0 0,-14 29-47 0 0,18-29-19 0 0,-7 16 165 0 0,9-23-165 0 0,-22 40 17 0 0,2 2 35 0 0,3-7 34 0 0,-12 23-73 0 0,15-18-2 0 0,-22 30 43 0 0,0 1 15 0 0,0 0 16 0 0,1 0-30 0 0,0 0-34 0 0,5 0-37 0 0,-4 0 41 0 0,0 0 67 0 0,0 1 103 0 0,3 14-50 0 0,-3 1-80 0 0,-2-11-63 0 0,1-1-1 0 0,-1 1 1 0 0,1-1-1 0 0,0 1 1 0 0,1 0-2 0 0,14 48 10 0 0,-12-43 5 0 0,-1 0-1 0 0,-1 0 1 0 0,0 0 0 0 0,0 0-1 0 0,-1 0 1 0 0,0 0-1 0 0,-1 0 1 0 0,0 1-15 0 0,3 31 62 0 0,9 49 26 0 0,0-15 15 0 0,1 40 167 0 0,0 1-2 0 0,0-41-168 0 0,-5-28 24 0 0,5 22 125 0 0,-2-16 2 0 0,-5-18-31 0 0,-2-5 34 0 0,1-1 93 0 0,-5-18-147 0 0,-1 5 20 0 0,-2 20 86 0 0,3-35-236 0 0,0-2-47 0 0,1 3 68 0 0,-1-1-70 0 0,-1 1-10 0 0,1 0 24 0 0,0 2 24 0 0,0 1 36 0 0,0-5-42 0 0,0-1 11 0 0,0 0 0 0 0,0-1-10 0 0,0-5-44 0 0,1 5-29 0 0,0 0 0 0 0,-1-1-1 0 0,1 1 1 0 0,-1 0-1 0 0,1-1 1 0 0,-1 1-1 0 0,1 0 1 0 0,-1-1 0 0 0,0 1-1 0 0,0-1 1 0 0,0 0 19 0 0,-1-4-180 0 0,-3-1-35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9:08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567 0 7024 0 0,'0'0'157'0'0,"0"0"23"0"0,0 0 12 0 0,-2 0-27 0 0,-4 0-215 0 0,0 1 64 0 0,0-1 59 0 0,-1 1 51 0 0,-1 1 83 0 0,0-1 50 0 0,-1 1 102 0 0,-6 2 235 0 0,-4 0 206 0 0,2 0-279 0 0,0 1-70 0 0,0 1-62 0 0,0 1-57 0 0,-3-1-22 0 0,2 1-53 0 0,-14 6 74 0 0,4 0-93 0 0,-1-1-48 0 0,-6 2-9 0 0,4-3-82 0 0,-13 8-22 0 0,-1 1 13 0 0,33-15-64 0 0,1 0-1 0 0,0 1 0 0 0,-1 0 1 0 0,2 1-1 0 0,-1 0 0 0 0,-2 4-25 0 0,-7 9 97 0 0,6 4-66 0 0,11-19-12 0 0,-7 18 26 0 0,7-10-67 0 0,2 2-40 0 0,2 7 0 0 0,1-4 85 0 0,5 23 104 0 0,-3-28-116 0 0,-1-1-36 0 0,0 2 25 0 0,-1 0 1 0 0,0 0-1 0 0,-1-1 1 0 0,-1 1-1 0 0,0 0 1 0 0,-1 0-1 0 0,-2 11 0 0 0,-1 34-77 0 0,3-23 64 0 0,0-25 29 0 0,0 0-1 0 0,1-1 1 0 0,1 1 0 0 0,0 0-16 0 0,5 13 0 0 0,-5-19 0 0 0,0-3 0 0 0,0-1 0 0 0,-1 1 0 0 0,1 0 0 0 0,-1-1 0 0 0,0 1 0 0 0,1-1 0 0 0,-1 1 0 0 0,0 0 0 0 0,0-1 0 0 0,0 1 0 0 0,0 0 0 0 0,0-1 0 0 0,0 1 0 0 0,-1 0 0 0 0,1-1 0 0 0,-1 2 0 0 0,0 0 46 0 0,0 0-38 0 0,-1 11-118 0 0,2-7 177 0 0,0-4 27 0 0,0 2 52 0 0,0 0 61 0 0,0 0 71 0 0,1-6-203 0 0,3 0-58 0 0,0-1-11 0 0,26-21 97 0 0,4-3-78 0 0,-10 11 3 0 0,2-3-18 0 0,1 2-1 0 0,1 1 1 0 0,5-1-10 0 0,-25 13 0 0 0,-1 0-1 0 0,1 0 1 0 0,1 1 0 0 0,-1 0 0 0 0,0 0 0 0 0,1 1-1 0 0,-1 0 1 0 0,1 0 0 0 0,-1 1 0 0 0,0 0-1 0 0,1 1 1 0 0,-1-1 0 0 0,1 2 0 0 0,-1-1 0 0 0,-3 1 0 0 0,-1-1 0 0 0,0 0 0 0 0,0 1 0 0 0,-1-1 0 0 0,1 1 0 0 0,0 0 0 0 0,-1 0 0 0 0,1 1 0 0 0,-1-1 0 0 0,1 1 0 0 0,-1 0 0 0 0,0 0 0 0 0,0 0 0 0 0,0 0 0 0 0,-1 0 0 0 0,1 1 0 0 0,-1-1 0 0 0,0 1 0 0 0,0-1 0 0 0,0 1 0 0 0,1 3 0 0 0,4 9 0 0 0,3 3 0 0 0,-2 1 0 0 0,0 0 0 0 0,0 3 0 0 0,2 8 0 0 0,2 6 0 0 0,-2 4 0 0 0,-5-26 0 0 0,-2-1 0 0 0,0 1 0 0 0,-1 0 0 0 0,1 14 0 0 0,-3 2 5 0 0,-2 72-16 0 0,-5-53 24 0 0,-5 1 40 0 0,-2-14 31 0 0,-2 1 40 0 0,9-25-46 0 0,0 0 0 0 0,-1 0 0 0 0,-1 0 0 0 0,1-1 0 0 0,-2-1 0 0 0,-10 11-78 0 0,15-17 46 0 0,-1 0 0 0 0,0-1 0 0 0,0 1 0 0 0,-1-1 0 0 0,1 0 0 0 0,-4 0-46 0 0,1 0 60 0 0,1 0 0 0 0,-1-1 1 0 0,0-1-1 0 0,-7 2-60 0 0,-38 2 189 0 0,0-6-70 0 0,47 0-110 0 0,-29-2 76 0 0,25 0-82 0 0,0 0 0 0 0,0-1 0 0 0,0 0 1 0 0,1 0-1 0 0,0-1 0 0 0,-5-3-3 0 0,13 6-151 0 0,0 0 115 0 0,1-1 75 0 0,-5-4 225 0 0,4 3-189 0 0,1 1-74 0 0,-1-1-68 0 0,1 1-87 0 0,0 0-106 0 0,1 1 85 0 0,0 0-34 0 0,0 0-36 0 0,0 0-38 0 0,0 0-41 0 0,0 0-43 0 0,0 0-45 0 0,0 0-48 0 0,0 1 107 0 0,0 0-49 0 0,0 0-42 0 0,0 0-37 0 0,0 0-139 0 0,0 0-36 0 0,0 0-1442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49:09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10 127 7744 0 0,'0'0'174'0'0,"0"0"29"0"0,0 0-23 0 0,-1 0-78 0 0,1 1-56 0 0,-3 2-19 0 0,2-1 13 0 0,-3 5 44 0 0,3-6-7 0 0,1-1 87 0 0,1 1 99 0 0,0 0-79 0 0,1 1-62 0 0,0 1-43 0 0,4 4 61 0 0,-5-6-44 0 0,8 3 136 0 0,1-3-44 0 0,-4-2-72 0 0,-1 1 0 0 0,1-1 0 0 0,-1-1 1 0 0,6-1-117 0 0,0 0 186 0 0,0 1 42 0 0,14-4 417 0 0,0 0 0 0 0,21-9-645 0 0,-13 4 374 0 0,14-6 175 0 0,-2-1-87 0 0,-10 4-172 0 0,0 1-70 0 0,1 1-78 0 0,2 3-85 0 0,9 0 68 0 0,19-4 82 0 0,-43 11-80 0 0,0 0 0 0 0,8 1-127 0 0,-29 1 54 0 0,-1 3 31 0 0,3 0-61 0 0,0 0-7 0 0,-2 0 33 0 0,-1-1 33 0 0,-1 1 52 0 0,0 2-83 0 0,-2 3 123 0 0,0 4 28 0 0,2-8-175 0 0,0-1-32 0 0,-1 12 36 0 0,-1 1-42 0 0,-1 2-44 0 0,-2 10-74 0 0,-2 6-21 0 0,3-11 106 0 0,-4 37 43 0 0,-7 12 0 0 0,3-10 0 0 0,1 12 0 0 0,-3 30 85 0 0,5-48 74 0 0,2 2 1 0 0,2 27-160 0 0,4-44 231 0 0,-5 18-231 0 0,3-26 112 0 0,0 0 54 0 0,2-21-55 0 0,-1 0 1 0 0,0-1 0 0 0,-2 3-112 0 0,2-3 172 0 0,-1 1-1 0 0,0 11-171 0 0,1-11 134 0 0,0 0 0 0 0,0 0-1 0 0,-2 0 1 0 0,-2 7-134 0 0,0 2 193 0 0,1-1 33 0 0,4-17-212 0 0,2 7 40 0 0,2-2-28 0 0,0-3-44 0 0,-2-4-45 0 0,-1-1 1 0 0,0 0-33 0 0,0 0-15 0 0,0 0-34 0 0,0 0-38 0 0,0 0-42 0 0,0 0-46 0 0,0 0-44 0 0,0 0-39 0 0,0 0-36 0 0,0 0-254 0 0,0 0-60 0 0,1 1-46 0 0,-1-1-34 0 0,1 1-536 0 0,0 0-377 0 0,1 1-914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1:06.9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56 384 6240 0 0,'-9'0'61'0'0,"6"0"-15"0"0,0 0 0 0 0,0 0 0 0 0,0 0 0 0 0,0 0 0 0 0,0-1 1 0 0,0 1-1 0 0,0-1-46 0 0,-13-4 81 0 0,15 4 38 0 0,0 1 135 0 0,1 0 222 0 0,0 0-250 0 0,0 0-49 0 0,0 0-44 0 0,0-1-37 0 0,-1 0 19 0 0,-1-3-25 0 0,1 2 15 0 0,1 1 46 0 0,0 0 81 0 0,0-1 101 0 0,1 1 119 0 0,14-15 567 0 0,-3 3-371 0 0,-1-2-93 0 0,-2 2-155 0 0,9-7 277 0 0,-4 4-160 0 0,1 0-78 0 0,10-6 82 0 0,-10 9-185 0 0,-4 3-64 0 0,7-7 75 0 0,20-19 236 0 0,-22 17-297 0 0,3-2-26 0 0,1 1-70 0 0,7 0-37 0 0,16-9-19 0 0,-33 22-112 0 0,-1 2-22 0 0,0 0-1 0 0,0 1 1 0 0,0 0-1 0 0,7-2 1 0 0,-2 1 25 0 0,0-1 32 0 0,-4 3 123 0 0,0 2-61 0 0,-5 1-80 0 0,0 0 0 0 0,0 1-1 0 0,0-1 1 0 0,0 1 0 0 0,0 0-1 0 0,2 1-38 0 0,0 0 85 0 0,-6-1-77 0 0,6 2 148 0 0,-1 0-73 0 0,1 3-56 0 0,1 3-77 0 0,1 0-34 0 0,2 3-22 0 0,-4 1 43 0 0,-1 3 28 0 0,-2 10 33 0 0,-3-21 4 0 0,-1-3-2 0 0,0 0 0 0 0,0 0 0 0 0,0 0 0 0 0,0 0 0 0 0,0 0 0 0 0,0 1 0 0 0,-1-1 0 0 0,1 0 0 0 0,-1 0 0 0 0,0 0 0 0 0,1 0 0 0 0,-1-1 0 0 0,0 2 0 0 0,-1-1 0 0 0,2 0 0 0 0,-1 0 0 0 0,0 1 0 0 0,0-1 0 0 0,1 0 0 0 0,-1 1 0 0 0,1-1 0 0 0,-1 1 0 0 0,1 0 0 0 0,3 38-54 0 0,-1 2 36 0 0,-1-13 18 0 0,-1-16 0 0 0,1-1 0 0 0,-2 1 0 0 0,0 0 0 0 0,-1 0 0 0 0,0 0 0 0 0,-3 9 0 0 0,-1-2 9 0 0,0 0 68 0 0,-1 0 0 0 0,-1-1 0 0 0,-8 17-77 0 0,-8 8 71 0 0,11-19-65 0 0,-1-1 0 0 0,-3 1-6 0 0,-9 11 47 0 0,-3 4-44 0 0,2 1-80 0 0,-47 62 61 0 0,4 23 16 0 0,67-121 0 0 0,-1 0 0 0 0,0 0 0 0 0,-1 0 0 0 0,-2 3 0 0 0,-8 11 0 0 0,13-18 0 0 0,1 0 0 0 0,-1 0 0 0 0,1 0 0 0 0,-1-1 0 0 0,0 1 0 0 0,1-1 0 0 0,-1 1 0 0 0,0-1 0 0 0,0 1 0 0 0,0-1 0 0 0,0 0 0 0 0,-1 0 0 0 0,-15 10 0 0 0,16-10 22 0 0,-4 3-65 0 0,2-4 51 0 0,-1-1 72 0 0,3-1 1 0 0,-1 0 33 0 0,2 1-77 0 0,-1-3 22 0 0,4 0-17 0 0,4-2 34 0 0,24-23 7 0 0,-19 21-90 0 0,-4 4 7 0 0,0 1 0 0 0,0 0 0 0 0,0 1 0 0 0,0 0 0 0 0,1 0 0 0 0,-1 0 0 0 0,1 1 0 0 0,6 0 0 0 0,13-3 0 0 0,116-20 34 0 0,-48 14 80 0 0,-37 4 165 0 0,2-3-279 0 0,26-3 255 0 0,-52 9-209 0 0,19-3 42 0 0,1 4 38 0 0,-50 1-119 0 0,0 1-4 0 0,13 5-3 0 0,3-2 11 0 0,-18-2-91 0 0,-1-1 39 0 0,1 3 21 0 0,-2-2-15 0 0,0 0-48 0 0,1 0-71 0 0,-1 0-96 0 0,1-1-118 0 0,-1 0-260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5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0 9096 0 0,'0'1'216'0'0,"0"0"-73"0"0,0 1-58 0 0,0 5 62 0 0,0-4-56 0 0,0 5 42 0 0,0-1-48 0 0,1 5-28 0 0,0-1-54 0 0,1 14-28 0 0,-2-17 47 0 0,0 0 33 0 0,0 26 618 0 0,-6 46 1071 0 0,3-56-1275 0 0,-1 0-81 0 0,0-8-95 0 0,2-11-234 0 0,0 1-36 0 0,0 1-58 0 0,0-1-90 0 0,-1 1-16 0 0,2-6-3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1:10.4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669 163 9096 0 0,'0'0'200'0'0,"0"0"33"0"0,0 0 16 0 0,0-4-54 0 0,-1 0-145 0 0,-1 1-33 0 0,0 1-1 0 0,0 1 42 0 0,2 1-58 0 0,-2-2 374 0 0,0 0-109 0 0,1-1-54 0 0,-1-2-21 0 0,1 0-31 0 0,0 3 0 0 0,-7-9 402 0 0,1-1-77 0 0,-1 1-75 0 0,-1 2-100 0 0,4 5-200 0 0,0 0-35 0 0,-3 0 6 0 0,-27-13 380 0 0,30 15-360 0 0,-1 0 0 0 0,1 0 0 0 0,-1 0 1 0 0,0 1-1 0 0,0 0 0 0 0,0 0 0 0 0,0 0 1 0 0,-4 1-101 0 0,-42 3 608 0 0,19 2-295 0 0,5 3-144 0 0,0 3-107 0 0,3-1-61 0 0,-27 13 4 0 0,19-4 53 0 0,13-6-15 0 0,2-1 26 0 0,0 1 0 0 0,-11 11-69 0 0,5-1 0 0 0,11-11-47 0 0,1 1 0 0 0,1 0 0 0 0,-6 8 47 0 0,7-5-20 0 0,-7 7-4 0 0,1 1-1 0 0,2 1 1 0 0,-9 18 24 0 0,20-35-7 0 0,0 0 1 0 0,0 0 0 0 0,1 0-1 0 0,0 1 1 0 0,0-1 0 0 0,1 1-1 0 0,0-1 1 0 0,0 1 0 0 0,1-1-1 0 0,0 1 1 0 0,1 0 0 0 0,0-1 0 0 0,0 1-1 0 0,1 3 7 0 0,0-6-7 0 0,0 1 1 0 0,0-1-1 0 0,0 0 0 0 0,1 0 0 0 0,0 0 1 0 0,0 0-1 0 0,1 0 0 0 0,-1-1 0 0 0,2 2 7 0 0,-2-4-4 0 0,0 1-1 0 0,1-1 0 0 0,-1 0 1 0 0,1 0-1 0 0,0 0 1 0 0,0-1-1 0 0,1 1 5 0 0,21 9 11 0 0,-18-10-12 0 0,-1 0 0 0 0,0 0 0 0 0,0-1 0 0 0,1 0 0 0 0,-1 0 0 0 0,1-1 0 0 0,-1 0 0 0 0,6-1 1 0 0,-1-1 12 0 0,-1 0 0 0 0,0 0 0 0 0,0-1 0 0 0,0-1 0 0 0,5-2-12 0 0,14-8 55 0 0,0-2 0 0 0,-1 0 0 0 0,12-11-55 0 0,-22 15 15 0 0,-2 0 23 0 0,-1 0 1 0 0,1-3-39 0 0,22-21 125 0 0,28-35-125 0 0,-48 50 32 0 0,-1 1-22 0 0,-2 0-1 0 0,0-1 1 0 0,-1 0-1 0 0,7-16-9 0 0,-15 22 11 0 0,0 0 0 0 0,0 0-1 0 0,-1-1 1 0 0,-1 1-1 0 0,-1-1 1 0 0,0-1-1 0 0,1-12-10 0 0,-6 9-165 0 0,0 16 144 0 0,0 0 0 0 0,0 1 0 0 0,0-1 0 0 0,-1 0 1 0 0,1 1-1 0 0,-1-1 0 0 0,-1-1 21 0 0,-5-7-95 0 0,-4 0-103 0 0,5 6 49 0 0,0 1-41 0 0,0 1-49 0 0,-1 0-53 0 0,1 1-61 0 0,-1 1-68 0 0,7 2 186 0 0,-1-1-34 0 0,-2 0-357 0 0,2 1 94 0 0,-1-1-45 0 0,-3 0-673 0 0,-1-1-523 0 0,-5 1-1001 0 0,11 1 2760 0 0</inkml:trace>
  <inkml:trace contextRef="#ctx0" brushRef="#br0" timeOffset="615.52">329 474 5640 0 0,'-4'1'221'0'0,"-1"0"-59"0"0,-2 1-11 0 0,0 0-88 0 0,-18 6-94 0 0,16-3 95 0 0,4-2 49 0 0,0 1 77 0 0,-16 10 585 0 0,13-9-503 0 0,0 1-52 0 0,0 0-78 0 0,2 0-102 0 0,-9 11 141 0 0,2-1-60 0 0,1 2-49 0 0,0 1-36 0 0,-12 21 188 0 0,-9 23 188 0 0,24-43-196 0 0,1 0 0 0 0,-1 6-216 0 0,-2 20 260 0 0,5-14-11 0 0,2-15-43 0 0,1-1-1 0 0,1 1 1 0 0,0 14-206 0 0,3 20 368 0 0,0-35-219 0 0,1 0 0 0 0,1-1-1 0 0,0 1 1 0 0,2 4-149 0 0,-3-14 63 0 0,0 1-1 0 0,1-1 0 0 0,0 1 1 0 0,0-1-1 0 0,0 0 1 0 0,1 0-1 0 0,0-1 0 0 0,3 4-62 0 0,-4-6 36 0 0,0 1 0 0 0,0-1 0 0 0,1 0 0 0 0,-1-1 0 0 0,1 1 0 0 0,0-1 0 0 0,0 1 0 0 0,0-1 0 0 0,0 0 0 0 0,0 0 0 0 0,0-1 0 0 0,0 0 0 0 0,4 1-36 0 0,-3-1 64 0 0,-1 0 0 0 0,1 0 0 0 0,-1-1 0 0 0,1 0 0 0 0,0 0 0 0 0,3 0-64 0 0,-3-1 78 0 0,0 0 0 0 0,0 0 0 0 0,0-1 0 0 0,-1 1-1 0 0,1-1 1 0 0,0 0 0 0 0,0 0 0 0 0,2-2-78 0 0,2-2 195 0 0,-1 0 1 0 0,0 0-1 0 0,7-6-195 0 0,9-11 320 0 0,-17 15-235 0 0,1 1 6 0 0,-1-1-1 0 0,-1 0 1 0 0,3-4-91 0 0,0-2 110 0 0,0 0 0 0 0,-2-1 0 0 0,3-6-110 0 0,2-7 258 0 0,-2-1 0 0 0,5-26-258 0 0,-11 25 126 0 0,-5-16-58 0 0,0 12-38 0 0,1 29-31 0 0,0 0 0 0 0,-1 0 0 0 0,1 0 0 0 0,-1 0 0 0 0,0 0 0 0 0,0 1 0 0 0,-1-1 1 0 0,1 0-1 0 0,-1 1 0 0 0,0-1 0 0 0,0 1 0 0 0,-1-1 0 0 0,0 1 0 0 0,1 0 0 0 0,-1 0 1 0 0,0 0-1 0 0,-1 0 0 0 0,1 1 1 0 0,-22-16-47 0 0,-6 6-42 0 0,28 12-24 0 0,1 0 41 0 0,-3 0 29 0 0,0 0 94 0 0,-8-1 264 0 0,8 1-239 0 0,2 1-87 0 0,-1-1-65 0 0,1 1-79 0 0,-1 0-95 0 0,2 0 5 0 0,-1 0-62 0 0,0 0-67 0 0,1-1-74 0 0,-1 1-78 0 0,1 0-84 0 0,-1 0-90 0 0,0 0-95 0 0,-2 0-1116 0 0,-4 0-1095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1:15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260 158 6880 0 0,'-2'0'509'0'0,"0"0"-50"0"0,1 0-48 0 0,1 0-44 0 0,0 0-40 0 0,1 0-38 0 0,2-1 191 0 0,0 1-124 0 0,1-1-75 0 0,1 1-8 0 0,1-2 85 0 0,22-13 94 0 0,-1-1-102 0 0,0-1-97 0 0,2 2-90 0 0,20-5 50 0 0,-23 10 30 0 0,19-10-243 0 0,-19 9 139 0 0,22-8-139 0 0,-38 15 15 0 0,-6 3-8 0 0,-1 0 0 0 0,1 1 0 0 0,0-1 0 0 0,0 0 0 0 0,0 1 0 0 0,2 0-7 0 0,11-1 12 0 0,-8 0-2 0 0,-1 6 45 0 0,-2 0 14 0 0,-2 1-71 0 0,-1 0 16 0 0,2 3 50 0 0,-4-6-43 0 0,0 0 0 0 0,0 0-1 0 0,0 0 1 0 0,0 1-1 0 0,0-1 1 0 0,-1 0 0 0 0,1 2-21 0 0,0 4 26 0 0,0-3-7 0 0,-1 0 0 0 0,1 1 1 0 0,-1-1-1 0 0,0 4-19 0 0,-6 23 115 0 0,0-13 9 0 0,-1-1 1 0 0,-4 7-125 0 0,10-23 10 0 0,-11 26 82 0 0,3-6 34 0 0,-1-1 0 0 0,-5 9-126 0 0,-3 6 146 0 0,14-27-83 0 0,0-1 0 0 0,-1 0 1 0 0,-3 6-64 0 0,-39 68 425 0 0,40-67-394 0 0,5-14-20 0 0,1 1 0 0 0,0 0 0 0 0,-1 0 0 0 0,1 0 0 0 0,-1-1 0 0 0,0 1 0 0 0,-1 1-11 0 0,-11 16 99 0 0,3 4 7 0 0,11-23-50 0 0,1-1 30 0 0,1 0-47 0 0,6 0-5 0 0,-5-1 18 0 0,-2-1-49 0 0,2 0 3 0 0,0-1 0 0 0,0 0 0 0 0,0 1 0 0 0,0 0 0 0 0,0 0 0 0 0,1 0 0 0 0,-1 0 0 0 0,1 0 0 0 0,-1 1 0 0 0,1-1 0 0 0,-1 1 0 0 0,2 0-6 0 0,9-4 0 0 0,-6 1 0 0 0,0 1 0 0 0,1 1 0 0 0,-1-1 0 0 0,1 1 0 0 0,0 1 0 0 0,0 0 0 0 0,2 0 0 0 0,4 1 0 0 0,1 1 0 0 0,-1 0 0 0 0,8 3 0 0 0,-16-3 0 0 0,0 1 0 0 0,0 0 0 0 0,-1 0 0 0 0,1 1 0 0 0,-1 0 0 0 0,1 0 0 0 0,-1 0 0 0 0,3 3 0 0 0,10 6-9 0 0,-14-9 3 0 0,0 0 1 0 0,0 1 0 0 0,-1-1 0 0 0,1 1-1 0 0,-1-1 1 0 0,0 1 0 0 0,0 1 0 0 0,0-1-1 0 0,0 0 1 0 0,-1 1 0 0 0,0 0 0 0 0,1 1 5 0 0,20 48-67 0 0,-11-17 56 0 0,-4-6 50 0 0,-4 1 64 0 0,-5-25-59 0 0,0 0 1 0 0,-1-1-1 0 0,0 1 1 0 0,0 0 0 0 0,0-1-1 0 0,-1 1 1 0 0,0-1 0 0 0,-1 5-45 0 0,-6 20 121 0 0,-4 18 42 0 0,4-21-87 0 0,-1-1-1 0 0,-1 0 0 0 0,-3 2-75 0 0,-3 3 105 0 0,-3-1 50 0 0,3-5 147 0 0,-12 12-302 0 0,12-19 126 0 0,0 0 0 0 0,-1-2 0 0 0,-14 12-126 0 0,16-18 73 0 0,0 1-1 0 0,0-2 1 0 0,-1 0-1 0 0,0-1 0 0 0,-2 0-72 0 0,3-2 91 0 0,0-2-1 0 0,0 1 1 0 0,-12 1-91 0 0,-9-2 176 0 0,-1-3-94 0 0,0-3-61 0 0,21-1-24 0 0,-1-1-1 0 0,1-1 0 0 0,-16-4 4 0 0,-15-11 80 0 0,35 12-58 0 0,2 0 1 0 0,-1 0-1 0 0,1-1 1 0 0,0 0 0 0 0,1-1-1 0 0,0 0 1 0 0,0-1-1 0 0,1 0 1 0 0,0-1-23 0 0,-1-2 16 0 0,0-1 0 0 0,2 1 1 0 0,-2-5-17 0 0,2 3 2 0 0,1 0 0 0 0,1-1 0 0 0,0-1-2 0 0,-4-10 0 0 0,6 18 0 0 0,0-1 0 0 0,1 1 0 0 0,0-1 0 0 0,1 1 0 0 0,0-1 0 0 0,0-9 0 0 0,2 12-21 0 0,-2-8 25 0 0,0 4-73 0 0,1 5-26 0 0,1 0-58 0 0,2 3-22 0 0,1 1 13 0 0,-1 1-37 0 0,1 0-83 0 0,-1 1-34 0 0,0-1-88 0 0,0 1-103 0 0,-2 0-116 0 0,1 0 235 0 0,-1 0-56 0 0,0 0-49 0 0,0 0-43 0 0,0 0-155 0 0,0 0-43 0 0,1 0-188 0 0,-1 0-507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28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7696 0 0,'0'0'225'0'0,"0"0"66"0"0,0 0 126 0 0,0 0 51 0 0,0 0 11 0 0,0 0-13 0 0,0 0-55 0 0,0 0-24 0 0,0 0-207 0 0,0 0-39 0 0,0 0 43 0 0,-1 1-100 0 0,0 2-15 0 0,0 0 21 0 0,0 26 568 0 0,4 0-78 0 0,4 0-90 0 0,1 0-99 0 0,0-1-114 0 0,3 4 41 0 0,3-2-66 0 0,8 26 122 0 0,-18-42-299 0 0,0-1 20 0 0,0-1 0 0 0,1 1 0 0 0,1-1 1 0 0,1 2-96 0 0,8 15 444 0 0,5 14-444 0 0,-13-28 92 0 0,4 11 54 0 0,4 12 29 0 0,10 27 130 0 0,-18-50-157 0 0,-2 0-1 0 0,1 1 1 0 0,1 13-148 0 0,1-5 161 0 0,-4-11-32 0 0,-3-12-34 0 0,-1-1-7 0 0,0 0-7 0 0,0 0-1 0 0,0 0 0 0 0,0 0 0 0 0,0 0 0 0 0,0 0 0 0 0,0 0 4 0 0,0 0 18 0 0,1 0 4 0 0,0-2-38 0 0,6-11 88 0 0,-1-3-19 0 0,-4-2-41 0 0,-4-20 0 0 0,1 8-81 0 0,1 13 16 0 0,2 1 0 0 0,0-1-1 0 0,2-10-30 0 0,16-49 40 0 0,-6 21-48 0 0,-12 49 9 0 0,0 0-1 0 0,0 1 0 0 0,0-1 0 0 0,1 0 0 0 0,0 1 0 0 0,0-1 0 0 0,1 1 0 0 0,1-2 0 0 0,11-10-54 0 0,-13 11 30 0 0,0 6-29 0 0,7 3 29 0 0,-10-3 22 0 0,0 0 0 0 0,1 1 0 0 0,-1-1 0 0 0,0 0 0 0 0,0 0 0 0 0,1 0-1 0 0,-1 0 1 0 0,0 1 0 0 0,1-1 0 0 0,-1 0 0 0 0,0 0 0 0 0,1 0 0 0 0,-1 0 0 0 0,1 0 0 0 0,-1 0 0 0 0,0 0 0 0 0,1 0 0 0 0,-1 0 0 0 0,0 0 0 0 0,1 0 0 0 0,-1-1 0 0 0,0 1 0 0 0,1 0 0 0 0,-1 0 0 0 0,0 0 0 0 0,1 0 0 0 0,-1 0 2 0 0,4-1 3 0 0,14 8-5 0 0,-12-5 1 0 0,-1-1 2 0 0,14 13-54 0 0,-7-3 46 0 0,0 0 1 0 0,0 0-1 0 0,7 11 7 0 0,12 20-63 0 0,0 5-6 0 0,-11-14 66 0 0,4 9 3 0 0,3 4 0 0 0,6 6 0 0 0,-23-37 0 0 0,2-3 0 0 0,-1 1 14 0 0,-9-11 55 0 0,7-4 58 0 0,-1-3-45 0 0,0-5-27 0 0,-8 9-52 0 0,1 0-1 0 0,0 0 1 0 0,-1 0 0 0 0,1 0-1 0 0,-1-1 1 0 0,0 1 0 0 0,1 0-1 0 0,-1 0 1 0 0,0-1 0 0 0,0 1-1 0 0,1-1-2 0 0,-1-20-1 0 0,1-12 62 0 0,1-22 55 0 0,-1 34-55 0 0,3 2-40 0 0,-3 13-21 0 0,0-1-1 0 0,0 0 1 0 0,0 1 0 0 0,-1-1-1 0 0,-1-7 1 0 0,0 1-17 0 0,1 1 0 0 0,0-1 0 0 0,1-1 17 0 0,5-41-16 0 0,-2 29 19 0 0,8-53-3 0 0,-7 54 0 0 0,0 2 0 0 0,1-1 0 0 0,4-7 0 0 0,-4 8-41 0 0,-4 13-5 0 0,1 1-65 0 0,-1 3-17 0 0,1 1-55 0 0,-3 5-100 0 0,0 1-6 0 0,0 0 99 0 0,0 0 23 0 0,0 0-54 0 0,0 0-181 0 0,0 0-339 0 0,0 0 567 0 0,0 0 30 0 0,0 0-6 0 0,0 0-39 0 0,0 0-4 0 0,0 0-39 0 0,0 0-44 0 0,0 0-50 0 0,0 0-53 0 0,0 0-50 0 0,0 0-44 0 0,0 0-38 0 0,0 0-146 0 0,0 0-37 0 0,0 0-177 0 0,0 0-476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5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9184 0 0,'0'0'208'0'0,"0"0"33"0"0,0 0 14 0 0,0 0 22 0 0,0 0 90 0 0,0 0 38 0 0,1 2 10 0 0,1 6-234 0 0,1 1 1 0 0,-2 0 0 0 0,1 0 0 0 0,-1 0-1 0 0,0 0 1 0 0,-1 0-182 0 0,-1 62 1145 0 0,0-29-382 0 0,2-23-462 0 0,0 0-54 0 0,1 2-5 0 0,3 11 52 0 0,-2-22-215 0 0,-2-9-147 0 0,-1 0 35 0 0,1 0 32 0 0,-1 0 35 0 0,1 3 254 0 0,-1-3-270 0 0,1 0-90 0 0,-1-1-52 0 0,0 1-73 0 0,0 0-86 0 0,0 0-98 0 0,0-1 25 0 0,0 1-66 0 0,0-1 78 0 0,0 0-50 0 0,0 0-46 0 0,0 0-39 0 0,0 0-140 0 0,0 0-39 0 0,0 0-169 0 0,0 0-456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5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8720 0 0,'2'21'354'0'0,"2"-1"-95"0"0,2 0-81 0 0,1 0-63 0 0,0-1-51 0 0,1 10-18 0 0,-6-21 171 0 0,1 0 48 0 0,2 7 378 0 0,-2-4-116 0 0,4 14 763 0 0,-6-8-562 0 0,-1-15-731 0 0,0 1 63 0 0,0-1 52 0 0,0 0 43 0 0,0 2 149 0 0,1 4 497 0 0,0-5-554 0 0,0-1-46 0 0,0 0-92 0 0,-1 0-114 0 0,1-1 42 0 0,-1 0 136 0 0,-1 1 133 0 0,-3-1 527 0 0,2-1-610 0 0,1-1-104 0 0,0 0-104 0 0,0-1-10 0 0,0 0 1 0 0,0 0-1 0 0,1 0 0 0 0,-1 0 1 0 0,1 0-1 0 0,-1 0 0 0 0,1 0 1 0 0,0-1-1 0 0,0 1 1 0 0,0 0-1 0 0,0 0 0 0 0,0 0 1 0 0,1 0-1 0 0,-1 0 0 0 0,1 0 1 0 0,-1 0-1 0 0,1-1-5 0 0,6-18 3 0 0,0 4-52 0 0,-6 15 39 0 0,17-34-210 0 0,-15 31 174 0 0,0-1-1 0 0,1 1 0 0 0,-1 0 1 0 0,1 0-1 0 0,0 1 1 0 0,1-1-1 0 0,-1 1 1 0 0,3-2 45 0 0,8-4-122 0 0,0 2 33 0 0,2 1 15 0 0,10 4 6 0 0,-23 4 59 0 0,0-1-1 0 0,1 1 0 0 0,-1 0 1 0 0,0 0-1 0 0,0 0 1 0 0,0 0-1 0 0,0 1 0 0 0,0 0 1 0 0,2 1 10 0 0,0 0-32 0 0,0 1-1 0 0,-1 0 1 0 0,0 0 0 0 0,2 1 32 0 0,2 4-22 0 0,0 0-1 0 0,0 1 1 0 0,-1 0 0 0 0,3 5 22 0 0,6 12-12 0 0,-3 4 71 0 0,-8-15 11 0 0,-1 1 36 0 0,0 2-4 0 0,-3-14-74 0 0,0 1 1 0 0,-1-1-1 0 0,0 1 0 0 0,0 0 0 0 0,0 0 0 0 0,0 0 0 0 0,-1 0 0 0 0,0 0 0 0 0,0 0 0 0 0,-1 3-28 0 0,-3-1 80 0 0,1-2-88 0 0,-5 3 212 0 0,4-7-175 0 0,3-1-63 0 0,-1 0-48 0 0,1-1-56 0 0,-1 0-67 0 0,1 0-77 0 0,-1 0-86 0 0,1 0-97 0 0,-1 0-106 0 0,2-1 62 0 0,-1 1-70 0 0,0 0-76 0 0,0 0-79 0 0,-2 0-1293 0 0,-2 0-1164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6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0 7968 0 0,'0'0'198'0'0,"-1"0"-82"0"0,1 1-63 0 0,-4 0-10 0 0,1 0 4 0 0,-2 1-14 0 0,-6 4-17 0 0,9-4-16 0 0,0 0-1 0 0,0 0 1 0 0,0 1 0 0 0,1-1-1 0 0,-1 1 1 0 0,1-1 0 0 0,-1 2 0 0 0,1-1-26 0 0,0 0-69 0 0,0-1-71 0 0,0 0-107 0 0,1 0-119 0 0,0 0-105 0 0,0 1-201 0 0,0 1-466 0 0,0-4 1115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7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0,'1'2'149'0'0,"1"8"99"0"0,0 1-84 0 0,0 7-41 0 0,-2 1-95 0 0,1 13-36 0 0,3-4 284 0 0,1 1 104 0 0,1 5 172 0 0,6 17 371 0 0,-3-10-184 0 0,-3-13-305 0 0,2 10 324 0 0,8 19 264 0 0,-8-29-479 0 0,-1 1 63 0 0,-5-23-445 0 0,-1 1 33 0 0,1 3 150 0 0,5 11 537 0 0,-6-20-906 0 0,-1 0 36 0 0,0 0 101 0 0,1 1 147 0 0,-1 0 277 0 0,-1-1 22 0 0,1-2-261 0 0,0 0-138 0 0,0-2-113 0 0,1-28 132 0 0,1-1-48 0 0,3-1-49 0 0,2 1-50 0 0,2 0-50 0 0,3 2-52 0 0,2 1-51 0 0,4 1-53 0 0,-16 26 152 0 0,0-1-1 0 0,0 0 1 0 0,0 1-1 0 0,1 0 1 0 0,-1-1-1 0 0,1 1 1 0 0,0 0-1 0 0,-1 0 1 0 0,1 0-1 0 0,0 1 1 0 0,0-1-1 0 0,0 1 1 0 0,1-1-1 0 0,-1 1 1 0 0,0 0-1 0 0,0 0 1 0 0,1 1 23 0 0,-2-1-13 0 0,1 1 0 0 0,-1 0 0 0 0,0 0 0 0 0,0 0 0 0 0,0 0 0 0 0,0 1 0 0 0,1-1 0 0 0,-1 1 0 0 0,0-1 0 0 0,0 1 0 0 0,2 0 13 0 0,-2 1-8 0 0,1-1 1 0 0,-1 0-1 0 0,0 1 1 0 0,0-1 0 0 0,0 1-1 0 0,0 0 1 0 0,0-1 0 0 0,0 1-1 0 0,-1 0 1 0 0,1 0 0 0 0,0 2 6 0 0,5 6-37 0 0,0 2-1 0 0,-1-1 0 0 0,-1 1 0 0 0,2 4 39 0 0,0 1-58 0 0,-2 1 0 0 0,3 14 58 0 0,-5 20 0 0 0,-2-48-17 0 0,3 20 52 0 0,-4-17-77 0 0,0 3-50 0 0,0 2-48 0 0,0-12-70 0 0,0 1 44 0 0,1 0-57 0 0,1 1 96 0 0,1 0-15 0 0,-3-2 24 0 0,2 2-456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7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17 156 6176 0 0,'7'-2'-67'0'0,"-1"0"37"0"0,1 0 39 0 0,1 0 48 0 0,-1 0 43 0 0,0-1 38 0 0,4 0 134 0 0,0-1 64 0 0,-1 0 50 0 0,0 0 36 0 0,18-10 832 0 0,-17 7-741 0 0,2-2-2 0 0,-1-1-94 0 0,-5 3-159 0 0,-1 2-62 0 0,2-2-39 0 0,-1 1-53 0 0,0-2-31 0 0,1-5-30 0 0,-5 7-28 0 0,0-2 85 0 0,-1-4 118 0 0,-5 7-125 0 0,-4 0-39 0 0,1 2-50 0 0,-3 1-33 0 0,8 2 28 0 0,-1 0 1 0 0,1 0 0 0 0,0 0 0 0 0,-1 0-1 0 0,1 0 1 0 0,-1 0 0 0 0,1 1 0 0 0,-1-1-1 0 0,1 0 1 0 0,-1 1 0 0 0,1 0 0 0 0,0-1-1 0 0,-1 1 1 0 0,1 0 0 0 0,-1 0 0 0 0,-20 15 58 0 0,16-12-39 0 0,-5 6 73 0 0,0 0 1 0 0,0 1-1 0 0,1 0 1 0 0,1 0-1 0 0,-1 2-92 0 0,-13 18 290 0 0,23-31-287 0 0,-16 23 250 0 0,2 3 53 0 0,1 1 42 0 0,4 0 35 0 0,9-24-358 0 0,-1 1 0 0 0,0-1-1 0 0,1 1 1 0 0,0-1 0 0 0,0 1 0 0 0,0-1-1 0 0,0 1 1 0 0,0-1 0 0 0,1 0-1 0 0,-1 1 1 0 0,1-1 0 0 0,0 1 0 0 0,0-1-1 0 0,0 0 1 0 0,1 0 0 0 0,-1 0-1 0 0,1 1 1 0 0,0-2 0 0 0,1 3-25 0 0,14 11 112 0 0,-14-14-100 0 0,-1-1 0 0 0,1 1 0 0 0,0-1 0 0 0,0 1 0 0 0,0-1 0 0 0,3 0-12 0 0,22 6 82 0 0,-9-4-77 0 0,-3-2-78 0 0,-1-1-104 0 0,-2 0-73 0 0,0-1-112 0 0,-6 0 133 0 0,0 0-35 0 0,-1 0-38 0 0,1-1-39 0 0,-4 2 22 0 0,0-1-45 0 0,0 1-39 0 0,0-1-36 0 0,1 1-126 0 0,-1-1-35 0 0,8-1-1319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8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39 146 8408 0 0,'0'0'190'0'0,"1"2"28"0"0,2 6-120 0 0,1 0 0 0 0,-2 1 0 0 0,1-1 0 0 0,0 6-98 0 0,-2 9 72 0 0,0-11-26 0 0,-1 1 82 0 0,2 6 186 0 0,0 0 100 0 0,1 19 515 0 0,-2-21-570 0 0,-1 1-45 0 0,-1-8-203 0 0,1-1-38 0 0,-4 55 985 0 0,4 1-95 0 0,0-24-410 0 0,-1-1-39 0 0,-1 1-42 0 0,-2-1-42 0 0,2-26-309 0 0,-1 8 101 0 0,2-21-148 0 0,1-1-1 0 0,0 0-3 0 0,0 0 1 0 0,0 0 38 0 0,-4-7-74 0 0,-9-13 53 0 0,5-2-39 0 0,3-3-43 0 0,2 1-43 0 0,-2-6-73 0 0,2 7 69 0 0,0 0-33 0 0,1-24-165 0 0,2 1-104 0 0,4-1-88 0 0,0 9 35 0 0,1 1-35 0 0,14-73-980 0 0,-17 98 1261 0 0,1-1-99 0 0,0 0-1 0 0,1 0 1 0 0,6-12 249 0 0,10-15-421 0 0,-10 24 286 0 0,1 1 34 0 0,1 0 39 0 0,0 1 44 0 0,-10 11 14 0 0,0 1 0 0 0,1 0-1 0 0,-1 0 1 0 0,1 0 0 0 0,-1 0 0 0 0,1 0 0 0 0,-1 1 0 0 0,1-1 0 0 0,0 1 0 0 0,0 0 0 0 0,0-1 0 0 0,0 1 0 0 0,0 0 0 0 0,0 1 0 0 0,0-1 0 0 0,0 1 0 0 0,0-1 0 0 0,0 1 0 0 0,1 0 0 0 0,-1 0 0 0 0,0 0 0 0 0,0 1-1 0 0,0-1 1 0 0,0 1 0 0 0,0-1 0 0 0,3 2 4 0 0,0 1-2 0 0,0 0 0 0 0,1 0 0 0 0,-1 1 0 0 0,0-1 0 0 0,-1 1 0 0 0,1 1 0 0 0,-1-1 0 0 0,0 1 0 0 0,0 0 0 0 0,0 0 0 0 0,3 5 2 0 0,9 15 98 0 0,0 1 0 0 0,-2 0 1 0 0,10 22-99 0 0,1 5 82 0 0,-16-33-61 0 0,-4 1 70 0 0,-2 2 69 0 0,-3-1 66 0 0,-5-1 64 0 0,-4-2 64 0 0,-6-3 61 0 0,-5-3 60 0 0,13-11-469 0 0,-11 6 49 0 0,-21 7 150 0 0,24-10-166 0 0,-4-1-59 0 0,0 0-110 0 0,9-2 13 0 0,-1-1-42 0 0,1-1-46 0 0,-1 0-49 0 0,9 0 43 0 0,0 0-33 0 0,-1 0-334 0 0,1 0 78 0 0,0 0-46 0 0,0 0-646 0 0,0 0-508 0 0,1 0-966 0 0</inkml:trace>
  <inkml:trace contextRef="#ctx0" brushRef="#br0" timeOffset="468.01">758 74 6056 0 0,'0'-1'150'0'0,"0"1"-63"0"0,-1-1-46 0 0,-2-5 29 0 0,2 4-1 0 0,0 0-59 0 0,-1-3-103 0 0,0 2 85 0 0,0 2 55 0 0,-2-1 71 0 0,-1-1 94 0 0,0 1 114 0 0,-2 1 353 0 0,0 1-91 0 0,1 1-83 0 0,0 1-75 0 0,0 1-69 0 0,0 1-60 0 0,0 1-53 0 0,0 0-45 0 0,0 2-10 0 0,0 1-43 0 0,-19 29 375 0 0,18-26-269 0 0,-5 9 59 0 0,-13 30 504 0 0,18-32-573 0 0,4-11-154 0 0,1-2 18 0 0,0 0 0 0 0,1 0 0 0 0,-1 0 1 0 0,1 0-1 0 0,0 0 0 0 0,0 0 0 0 0,1 2-110 0 0,2 14 241 0 0,4-7 10 0 0,3-6-39 0 0,-7-7-185 0 0,0 0 0 0 0,0 0 0 0 0,0-1 0 0 0,0 1 1 0 0,0-1-1 0 0,1 0 0 0 0,-1 1 0 0 0,0-1 0 0 0,0 0 0 0 0,0 0 0 0 0,0-1 0 0 0,1 1-27 0 0,27-8 216 0 0,-4-3-78 0 0,-2 1-100 0 0,12-6 6 0 0,-18 5-30 0 0,-6 5 23 0 0,-1-1 0 0 0,0 0 0 0 0,8-7-37 0 0,-10 5 13 0 0,0 1 41 0 0,29-32 380 0 0,-35 37-447 0 0,0 0-42 0 0,1 2-54 0 0,0 1-99 0 0,-1 3 1 0 0,-1 0 101 0 0,0 1 53 0 0,0 0 45 0 0,0 0 62 0 0,8 22-112 0 0,-2 1 44 0 0,-5-18 15 0 0,0 1 1 0 0,0-1-1 0 0,1 0 0 0 0,0 1 1 0 0,4 6-2 0 0,-7-15 0 0 0,3 5 0 0 0,0 0 0 0 0,1 0 0 0 0,-1 0 0 0 0,4 3 0 0 0,-2-5-12 0 0,1-1-69 0 0,2 1 24 0 0,1 1-9 0 0,-5-5-327 0 0,6-5-462 0 0,-6 1 255 0 0,-3 1 113 0 0,8-4-772 0 0,2-5-11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6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11 7632 0 0,'0'0'166'0'0,"0"0"29"0"0,0 0 14 0 0,0-1-25 0 0,2-2-69 0 0,-1 0 44 0 0,3 0 269 0 0,0 2 48 0 0,6 3 749 0 0,-7 0-816 0 0,1 0-51 0 0,-2 0-72 0 0,1 0-93 0 0,-2 0-128 0 0,1-1-56 0 0,-2 0-65 0 0,1 0-71 0 0,5 10 509 0 0,-1 3-97 0 0,-1 0-75 0 0,-1 1-54 0 0,2 6 29 0 0,0 3 180 0 0,-1 1 0 0 0,1 22-365 0 0,1 4 360 0 0,0 2 511 0 0,-1 33-871 0 0,-4-40 330 0 0,0 1 48 0 0,0-29-236 0 0,0 0 5 0 0,-3-5-107 0 0,0 0 73 0 0,1-7-45 0 0,0-2-18 0 0,-2-2-47 0 0,2-1 71 0 0,0 1-107 0 0,-3 3-107 0 0,3-4 55 0 0,0 0 36 0 0,-3 1-15 0 0,2-1-39 0 0,1 0 7 0 0,1-1-39 0 0,-1 1-45 0 0,0-1-53 0 0,1 1-60 0 0,-1-1-65 0 0,1 0-2 0 0,0 1-54 0 0,0-1-47 0 0,0 0-43 0 0,0 0-147 0 0,-1 0-42 0 0,1 0-178 0 0,0 0-480 0 0</inkml:trace>
  <inkml:trace contextRef="#ctx0" brushRef="#br0" timeOffset="279.64">1 321 7584 0 0,'0'0'222'0'0,"2"0"-15"0"0,8 0 74 0 0,1-1 39 0 0,43-9 1376 0 0,-42 8-1355 0 0,0 0-34 0 0,0 0-45 0 0,-1 0-58 0 0,7-1 193 0 0,0 0-74 0 0,-1-1-66 0 0,1-1-58 0 0,3-1-24 0 0,-1-1-55 0 0,5-2-28 0 0,12-4-7 0 0,-8 2-11 0 0,-13 5-112 0 0,22-12 137 0 0,-27 11-136 0 0,0 1-83 0 0,-1 1-65 0 0,0 0-97 0 0,0 0-114 0 0,-5 2 151 0 0,0 0-36 0 0,-4 3 21 0 0,1-1-36 0 0,2-1-387 0 0,0 0-101 0 0,0 0-70 0 0,2-1-490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5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12 6160 0 0,'-1'0'133'0'0,"-7"0"76"0"0,-1-1-66 0 0,-3-1-25 0 0,-1 0-80 0 0,-12-3-43 0 0,9 4 68 0 0,9 1 3 0 0,0 1 34 0 0,0 0 40 0 0,0 0 47 0 0,-10 3 217 0 0,0-3-92 0 0,-16 2 164 0 0,21 0-321 0 0,-7 1 34 0 0,-16 4 161 0 0,28-5-272 0 0,12 1-17 0 0,1-1-38 0 0,25 13-25 0 0,0-2 1 0 0,5 0 1 0 0,37 17 16 0 0,-55-22 30 0 0,-1 1 0 0 0,6 5-46 0 0,16 12 103 0 0,5 4 97 0 0,-16-12-64 0 0,-4 4 88 0 0,-20-19-143 0 0,0 0 0 0 0,-1 0 0 0 0,0 1 0 0 0,3 4-81 0 0,-4-5 73 0 0,-1 0 0 0 0,1 0 0 0 0,0 1-1 0 0,-1-1 1 0 0,0 0 0 0 0,0 3-73 0 0,-1-5 50 0 0,0 0 0 0 0,0 0 0 0 0,0 0 0 0 0,0 0 0 0 0,0 0 1 0 0,0-1-1 0 0,-1 1 0 0 0,1 0 0 0 0,-1 0 0 0 0,0 0 0 0 0,1-1 0 0 0,-1 1 0 0 0,0 0 0 0 0,0-1 0 0 0,0 1 1 0 0,0-1-1 0 0,0 1 0 0 0,-1-1 0 0 0,1 1 0 0 0,0-1 0 0 0,-1 0 0 0 0,1 1 0 0 0,-1-1 0 0 0,1 0 0 0 0,-1 0 0 0 0,1 0 1 0 0,-2 0-51 0 0,-25 12 636 0 0,15-8-354 0 0,0-1-35 0 0,2-1-37 0 0,-19 5-37 0 0,22-7-104 0 0,0 0 1 0 0,0 0-1 0 0,0-1 1 0 0,0 0-1 0 0,0 0 1 0 0,1-1 0 0 0,-7-1-70 0 0,-6-4 95 0 0,0-2-59 0 0,16 6-49 0 0,-1-1-35 0 0,0 1-36 0 0,0-1-35 0 0,0 0-32 0 0,-5-2-249 0 0,2-1-121 0 0,-1-1-113 0 0,2-2-105 0 0,1 0-97 0 0,1-1-89 0 0,3 2-749 0 0,-1-3-950 0 0,3 11 2624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3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345 243 6392 0 0,'0'0'141'0'0,"-1"-1"23"0"0,-5-5-171 0 0,-1 1 34 0 0,-8-3 119 0 0,-5 0 159 0 0,4 5-8 0 0,-1 0 36 0 0,-18 3 369 0 0,13 1-269 0 0,4 2-131 0 0,1 0-83 0 0,-5 5 40 0 0,-2 0-38 0 0,17-7-155 0 0,1 1-1 0 0,0 1 1 0 0,0-1-1 0 0,-5 3-65 0 0,-23 14 163 0 0,28-16-146 0 0,4-1-15 0 0,-1 0 0 0 0,1 1 0 0 0,-1-1 0 0 0,1 0 0 0 0,0 1 0 0 0,0 0 1 0 0,0 0-1 0 0,0-1 0 0 0,1 1 0 0 0,-1 0 0 0 0,1 0 0 0 0,0 1 0 0 0,-1-1 1 0 0,1 0-1 0 0,1 0 0 0 0,-1 1 0 0 0,0-1 0 0 0,1 0 0 0 0,0 1 0 0 0,0-1 0 0 0,0 0 1 0 0,0 1-1 0 0,0-1 0 0 0,1 0 0 0 0,-1 1 0 0 0,1-1 0 0 0,0 0 0 0 0,0 0 1 0 0,0 0-1 0 0,1 1-2 0 0,13 16 21 0 0,1-1 0 0 0,9 8-21 0 0,4 4 54 0 0,14 14 161 0 0,-27-28-82 0 0,1 0 59 0 0,-1 1 83 0 0,-1 1 102 0 0,-2-3-77 0 0,-10-14-244 0 0,0 1 1 0 0,-1 0-1 0 0,1 0 0 0 0,-1 0 1 0 0,0 0-1 0 0,0 0 0 0 0,0 0 1 0 0,-1 1-1 0 0,1-1 0 0 0,-1 0 1 0 0,1 4-57 0 0,-1-6 2 0 0,0 6 59 0 0,0-1 60 0 0,-1 0 87 0 0,-1 4 183 0 0,1-9-330 0 0,0 0 1 0 0,-1 0 0 0 0,1 0-1 0 0,-1 1 1 0 0,1-1 0 0 0,-1 0-1 0 0,0 0 1 0 0,1 0 0 0 0,-1 0 0 0 0,0 0-1 0 0,0 1-61 0 0,-4 2 184 0 0,-1 1-43 0 0,-10 4 151 0 0,-1-2-72 0 0,-3-1-30 0 0,-15-2 2 0 0,21-4-160 0 0,2 0 43 0 0,-18-1 156 0 0,12-1-137 0 0,8 1-83 0 0,0-1-42 0 0,0 0-52 0 0,0-2-62 0 0,9 4-4 0 0,-1-1 34 0 0,0 1-26 0 0,-2-1 83 0 0,-2-1 96 0 0,4 2-54 0 0,-1-1-84 0 0,2 1 3 0 0,-1-1-39 0 0,1 1-45 0 0,-1-1-51 0 0,1 1-57 0 0,0 0-63 0 0,-1-1-225 0 0,1 1 238 0 0,0-1-36 0 0,0 1-37 0 0,0 0-40 0 0,0-1-40 0 0,0 1-44 0 0,0 0-1230 0 0,1 0-993 0 0</inkml:trace>
  <inkml:trace contextRef="#ctx0" brushRef="#br0" timeOffset="379.31">567 482 7920 0 0,'0'0'174'0'0,"0"0"29"0"0,2 1 13 0 0,5 0-105 0 0,2 0-37 0 0,2 0-36 0 0,5 1 5 0 0,-4-2 73 0 0,-2-2 93 0 0,3-2 175 0 0,0 0-6 0 0,-3 1 78 0 0,0 1-104 0 0,-1 0-60 0 0,1-1-53 0 0,-1 0-44 0 0,2 0-6 0 0,-1-1-38 0 0,-5 1-76 0 0,0 1 1 0 0,0-1-1 0 0,0 0 1 0 0,-1 0-1 0 0,2-1-75 0 0,10-7 9 0 0,-1 1 22 0 0,-4-3 44 0 0,-5 6-10 0 0,0 2-37 0 0,1 0 61 0 0,-3 0-55 0 0,-1 0-16 0 0,-2 5-12 0 0,-1-1 1 0 0,1 0-1 0 0,0 1 0 0 0,-1-1 0 0 0,1 0 0 0 0,-1 0 0 0 0,1 0 0 0 0,-1 1 0 0 0,1-1 1 0 0,-1 0-1 0 0,1 0 0 0 0,-1 0 0 0 0,0 0 0 0 0,0 0 0 0 0,1 0 0 0 0,-1 0 1 0 0,0 0-7 0 0,0 0 2 0 0,0 0 0 0 0,0-1 1 0 0,0 1-1 0 0,0 0 0 0 0,0 0 1 0 0,-1 0-1 0 0,1 0 0 0 0,0 0 1 0 0,0-1-1 0 0,-1 1 0 0 0,1 0 1 0 0,-1 0-1 0 0,0 0-2 0 0,1 0-3 0 0,-1 0 0 0 0,1 0-1 0 0,-1 1 1 0 0,1-1 0 0 0,-1 0-1 0 0,0 1 1 0 0,1-1 0 0 0,-1 1-1 0 0,0-1 1 0 0,1 1 0 0 0,-1-1-1 0 0,0 1 1 0 0,0-1 0 0 0,0 1-1 0 0,0 0 1 0 0,0-1 3 0 0,0 1-8 0 0,0 0 1 0 0,0 0-1 0 0,0 0 0 0 0,0 0 0 0 0,0 0 1 0 0,1 0-1 0 0,-1 0 0 0 0,0 0 0 0 0,0 0 1 0 0,0 0-1 0 0,0 1 0 0 0,0-1 0 0 0,0 0 1 0 0,1 1-1 0 0,-1-1 0 0 0,0 1 0 0 0,0-1 1 0 0,0 1-1 0 0,0-1 8 0 0,-23 13-167 0 0,20-12 144 0 0,1 0 1 0 0,-1 1-1 0 0,1 0 1 0 0,-1 0-1 0 0,1 0 1 0 0,0 0 0 0 0,0 0-1 0 0,0 0 1 0 0,-2 3 22 0 0,-16 18-71 0 0,0 0 49 0 0,2 3 46 0 0,2 1 42 0 0,3-5 42 0 0,-2 4 43 0 0,15-23-127 0 0,0 0 1 0 0,0 0-1 0 0,0-1 0 0 0,0 1 0 0 0,0 0 0 0 0,1 0 0 0 0,-1 0 0 0 0,1 0 0 0 0,0 1-24 0 0,0 2 64 0 0,-1-1 1 0 0,0 0 0 0 0,0 0-1 0 0,0 0 1 0 0,0 1-65 0 0,-3 8 183 0 0,4-4-25 0 0,0-8 33 0 0,0-2 1 0 0,0 3-11 0 0,1 0-160 0 0,0-1 0 0 0,0 0 0 0 0,0 1 0 0 0,0-1 0 0 0,1 0 0 0 0,-1 0 0 0 0,1 1 0 0 0,-1-1 0 0 0,1 0 0 0 0,0-1 1 0 0,0 1-1 0 0,0 0 0 0 0,0 0 0 0 0,0-1 0 0 0,0 1 0 0 0,0-1 0 0 0,0 0 0 0 0,1 0 0 0 0,-1 0 0 0 0,0 0 0 0 0,1 0 0 0 0,-1 0 0 0 0,1 0-21 0 0,2 0 37 0 0,0 0 0 0 0,0 0 1 0 0,0 0-1 0 0,0-1 0 0 0,4 0-37 0 0,-4 0 24 0 0,1 0 0 0 0,-1-1 0 0 0,0 1 0 0 0,0-1 1 0 0,3-1-25 0 0,40-15 82 0 0,-27 9-100 0 0,-10 3-38 0 0,0 0-44 0 0,0 0-53 0 0,0 0-65 0 0,-4 1 53 0 0,-5 3 68 0 0,0-1-36 0 0,0 1-11 0 0,0 0-37 0 0,-1-1-41 0 0,1 1-47 0 0,0 0-49 0 0,-1-1-47 0 0,1 1-42 0 0,0 0-35 0 0,0-1-130 0 0,-1 0-35 0 0,5-3-1340 0 0</inkml:trace>
  <inkml:trace contextRef="#ctx0" brushRef="#br0" timeOffset="659.58">1134 1 8696 0 0,'0'0'197'0'0,"0"0"24"0"0,0 0 18 0 0,1 1-34 0 0,20 25 846 0 0,-8 0-122 0 0,-5 0-120 0 0,-3 0-115 0 0,-3-13-399 0 0,0-1-74 0 0,0 1-36 0 0,0 12 96 0 0,-2 7-53 0 0,0 15 33 0 0,-1-24-106 0 0,1-2 54 0 0,-2 33 338 0 0,0-1-62 0 0,0-35-327 0 0,-2 18 104 0 0,2-27-176 0 0,1 0-1 0 0,0 1 1 0 0,1-1 0 0 0,0 0 0 0 0,0 4-86 0 0,1-5 49 0 0,-1 0 0 0 0,0 0 1 0 0,-1 0-1 0 0,0 3-49 0 0,-3 19 84 0 0,0-9-80 0 0,2-10 39 0 0,2-9-314 0 0,0-1 102 0 0,-1 0 88 0 0,1 1 73 0 0,0-1 58 0 0,0 0 43 0 0,0 2 505 0 0,0-2-500 0 0,1-1-110 0 0,-1 0-64 0 0,0 1-62 0 0,0-1-69 0 0,0 0-78 0 0,0 0 10 0 0,0 0-53 0 0,0 0-58 0 0,0 0-61 0 0,0 0-66 0 0,0 0-67 0 0,0 0-73 0 0,0 0-76 0 0,0 0 78 0 0,0 0-55 0 0,0 0-1211 0 0,0 0-1079 0 0</inkml:trace>
  <inkml:trace contextRef="#ctx0" brushRef="#br0" timeOffset="934.66">954 331 7632 0 0,'0'0'166'0'0,"0"0"29"0"0,2-1 14 0 0,4-3-90 0 0,1 1-47 0 0,3-1-33 0 0,4-1-41 0 0,11-4-4 0 0,-10 3 60 0 0,-1 0 60 0 0,7-2 143 0 0,0 1 67 0 0,29-12 480 0 0,-5 3-419 0 0,2 3-99 0 0,1 2-97 0 0,-2 2-93 0 0,21 0-34 0 0,-40 6-84 0 0,-6 1-39 0 0,-1 0-53 0 0,6-1-36 0 0</inkml:trace>
  <inkml:trace contextRef="#ctx0" brushRef="#br0" timeOffset="1240.34">1917 318 7800 0 0,'0'0'174'0'0,"0"0"29"0"0,0 0 13 0 0,0 0 44 0 0,0 0-110 0 0,0 0 117 0 0,0 0-38 0 0,0 0-50 0 0,0 0-44 0 0,0 0-36 0 0,-1 0 23 0 0,-1 1-13 0 0,0 0 4 0 0,-8 6 484 0 0,-2 0-63 0 0,-1 0-60 0 0,-1-1-55 0 0,2-1-76 0 0,-1 1-39 0 0,-9 8 209 0 0,10-6-272 0 0,-8 7 125 0 0,2 0-57 0 0,0 1-71 0 0,4 2-83 0 0,8-11-143 0 0,1 1-1 0 0,1 0 1 0 0,-1 0 0 0 0,1 0-1 0 0,0 0 1 0 0,1 1 0 0 0,0 0-1 0 0,-1 5-11 0 0,4-2 54 0 0,5 2 15 0 0,2-3 2 0 0,0 0 0 0 0,1-1 0 0 0,0 0-1 0 0,1 0 1 0 0,0-1 0 0 0,0 0 0 0 0,1-1 0 0 0,0 0 0 0 0,0 0 0 0 0,1-1 0 0 0,0-1 0 0 0,3 1-71 0 0,-3-2 64 0 0,4 2 9 0 0,-4-1 24 0 0,-3 0 41 0 0,0 2 74 0 0,-7-7-145 0 0,1 2-19 0 0,7 7-43 0 0,-6-6 40 0 0,0-1 38 0 0,1-1 59 0 0,-1-1 71 0 0,0 0 86 0 0,-3 1-186 0 0,0 1-74 0 0,-1 0 0 0 0,1 0 0 0 0,0 0-1 0 0,-1 0 1 0 0,1-1 0 0 0,-1 1 0 0 0,0 0-1 0 0,-1 1-38 0 0,1-1 36 0 0,-1 0 0 0 0,1-1 0 0 0,-1 1 0 0 0,0-1 0 0 0,0 1 0 0 0,0-1 0 0 0,-1 2-36 0 0,-19 12 196 0 0,-5-3-54 0 0,-4-4-54 0 0,0-3-51 0 0,2-2-49 0 0,3-2-49 0 0,7-1-40 0 0,-11-1 14 0 0,17-1 25 0 0,0 0-47 0 0,0-1-68 0 0,-1 0-127 0 0,7 1 101 0 0,-1 0-40 0 0,1-1-42 0 0,0 0-47 0 0,0 1-50 0 0,-1-1-54 0 0,6 1 169 0 0,0 1-35 0 0,-2-2-394 0 0,1 1 106 0 0,-1 0-47 0 0,-2-2-739 0 0,-1-1-573 0 0,-4-2-1096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2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1 8032 0 0,'0'0'233'0'0,"0"0"-96"0"0,0 0 37 0 0,0 0 52 0 0,0 0 37 0 0,0 0 304 0 0,0 0 10 0 0,0 0-238 0 0,0 0-142 0 0,0 0-39 0 0,0 0 25 0 0,0 0 72 0 0,0 0-20 0 0,0 0-62 0 0,0 0-78 0 0,0 1-58 0 0,0 3-26 0 0,0-1 27 0 0,-7 27 220 0 0,5-21-174 0 0,0 1 1 0 0,0-1 0 0 0,1 1-1 0 0,0 0 1 0 0,1-1 0 0 0,0 2-85 0 0,2 16 210 0 0,-1 1 34 0 0,6 79 791 0 0,-2-72-752 0 0,1 1-79 0 0,8 40 345 0 0,-3 0 110 0 0,-9-64-511 0 0,0 1-38 0 0,2 1-15 0 0,2 7 3 0 0,1 2 6 0 0,-3-7-4 0 0,-3-10-42 0 0,0 0-1 0 0,-1 0 1 0 0,0 0-1 0 0,-1 4-57 0 0,1 3 122 0 0,-1-9-56 0 0,-1 0-42 0 0,-2 0-41 0 0,-2 1-40 0 0,5-5-47 0 0,1 0-123 0 0,-2 0-220 0 0,0 0 336 0 0,1 0 8 0 0,0 0-15 0 0,-1 0-41 0 0,1 0-12 0 0,0 0-40 0 0,0 0-48 0 0,0 0-52 0 0,0-1-56 0 0,0 1-53 0 0,0 0-47 0 0,0 0-40 0 0,0-1-148 0 0,0 1-40 0 0,0 0-179 0 0,-1-1-479 0 0</inkml:trace>
  <inkml:trace contextRef="#ctx0" brushRef="#br0" timeOffset="606.69">0 364 7024 0 0,'0'0'157'0'0,"0"0"23"0"0,0 0 12 0 0,2-1 44 0 0,5-1 10 0 0,4-1 169 0 0,10-4 336 0 0,-14 4-543 0 0,0 0-37 0 0,5-3 79 0 0,-1 0-47 0 0,7-3 35 0 0,0 1-55 0 0,16-8 119 0 0,-11 4-50 0 0,3-2 17 0 0,0 0-66 0 0,0 1-58 0 0,1-1-48 0 0,5-2-32 0 0,0 1-40 0 0,66-28-37 0 0,-59 26 52 0 0,-14 5-107 0 0,-3 1-87 0 0,-12 6 34 0 0,1 1-33 0 0,0-1-37 0 0,-1 0-40 0 0,1 1-44 0 0,0 0-46 0 0,-1 0 11 0 0,0 1-40 0 0,1-2-143 0 0,1 1-77 0 0,-10 3 437 0 0,1-1 53 0 0,0 0 16 0 0,1 0-75 0 0,-2 2 35 0 0,1-1-35 0 0,0 1-40 0 0,1 0-47 0 0,-2 1 182 0 0,-1 1 51 0 0,0-1 0 0 0,-1 0 0 0 0,1 1-1 0 0,0-1 1 0 0,-1 1 0 0 0,1-1 0 0 0,-1 0-1 0 0,1 1 1 0 0,-1-1 0 0 0,0 1 0 0 0,0-1-1 0 0,0 1 1 0 0,1-1 0 0 0,-1 1 0 0 0,-1 0-8 0 0,1 4 65 0 0,5 28 334 0 0,7 64 860 0 0,-6-57-764 0 0,-2-6 166 0 0,-2 0 0 0 0,-2 7-661 0 0,1-1 501 0 0,1 0 33 0 0,2-9-92 0 0,-1-6-46 0 0,-2-1 66 0 0,0-12-216 0 0,2 11 222 0 0,-2-16-284 0 0,1 1 49 0 0,-1 0-9 0 0,-1-7-21 0 0,0-2-3 0 0,0 0 0 0 0,0 0 0 0 0,0 0 0 0 0,0 0 0 0 0,0 0-14 0 0,0 0-56 0 0,1-2-31 0 0,9-28 82 0 0,-5 14-130 0 0,0 0-36 0 0,1-7-63 0 0,2 0-98 0 0,0 0-115 0 0,-4 11 83 0 0,1 1-35 0 0,6-12-188 0 0,-8 17 257 0 0,1 1 0 0 0,-1-1 0 0 0,1 1 1 0 0,0 0-1 0 0,0 0 0 0 0,1 0 0 0 0,2-2 144 0 0,5-4-254 0 0,1 1 37 0 0,14-7-115 0 0,-24 16 308 0 0,0 0 0 0 0,0 0 0 0 0,-1 0-1 0 0,1 0 1 0 0,0 0 0 0 0,0 1 0 0 0,0 0 0 0 0,0-1 0 0 0,1 1 24 0 0,-2 1-11 0 0,1-1-1 0 0,-1 0 1 0 0,1 1 0 0 0,-1-1-1 0 0,1 1 1 0 0,-1 0 0 0 0,1 0-1 0 0,-1 0 1 0 0,1 0 0 0 0,-1 0 0 0 0,1 1 11 0 0,5 3-26 0 0,-1 1-1 0 0,0-1 1 0 0,0 1 0 0 0,0 1 0 0 0,-1-1 0 0 0,0 1 0 0 0,4 6 26 0 0,11 20-42 0 0,-3 4 43 0 0,-11-23 25 0 0,14 26-72 0 0,-12-24 56 0 0,-2-4 40 0 0,-1 1 51 0 0,1-1 68 0 0,-1 1 81 0 0,-5-13-225 0 0,-1 1-97 0 0,0-1-85 0 0,0 0 34 0 0,0 0-34 0 0,0 0-38 0 0,0 0-34 0 0,0 0-322 0 0,0 0 67 0 0,1 0-47 0 0,0 0-634 0 0,1 2-505 0 0,3 0-957 0 0</inkml:trace>
  <inkml:trace contextRef="#ctx0" brushRef="#br0" timeOffset="934.45">1197 405 5672 0 0,'8'-2'117'0'0,"-1"0"-33"0"0,7-2 5 0 0,26-8-19 0 0,-32 9-20 0 0,0 0 35 0 0,0-1 62 0 0,1-1 68 0 0,-1 0 81 0 0,0 0 96 0 0,-1-1-50 0 0,1 1-43 0 0,8-4 201 0 0,-11 6-325 0 0,1 0 0 0 0,-1 0-1 0 0,0 0 1 0 0,0-1 0 0 0,0 0-1 0 0,1-2-174 0 0,6-5 391 0 0,-1 0-75 0 0,0 2-79 0 0,2 0-81 0 0,-3 1-17 0 0,-8 7-97 0 0,0-1 0 0 0,-1 1-1 0 0,1-1 1 0 0,-1 1-1 0 0,0-1 1 0 0,1 1 0 0 0,-1-1-1 0 0,0 0 1 0 0,0 0-1 0 0,0 0-41 0 0,2-6 83 0 0,0-1-51 0 0,3-3-17 0 0,-1 1 34 0 0,-5 10-43 0 0,0 0 0 0 0,0 0 1 0 0,0 0-1 0 0,0 0 0 0 0,0 0 1 0 0,0 0-1 0 0,-1-1 0 0 0,1 1 1 0 0,0 0-1 0 0,0 0 1 0 0,-1 0-1 0 0,1 0 0 0 0,-1 0-6 0 0,-2-6 219 0 0,0 0-98 0 0,-3-2-72 0 0,-3-2-95 0 0,-3 3-28 0 0,3 6 73 0 0,1 2 63 0 0,-2 3 79 0 0,7-2-78 0 0,0 1 1 0 0,0-1-1 0 0,0 1 0 0 0,1 0 1 0 0,-1 0-1 0 0,1 0 1 0 0,-2 1-64 0 0,-17 19 355 0 0,6-5-155 0 0,-2 1 4 0 0,8-9-90 0 0,1 1 0 0 0,0 0 0 0 0,1 1 0 0 0,-3 5-114 0 0,-3 12 232 0 0,0 2 45 0 0,-10 29 270 0 0,22-52-484 0 0,-1-1-1 0 0,1 0 1 0 0,0 0-1 0 0,0 1 0 0 0,0-1 1 0 0,1 0-1 0 0,0 1 1 0 0,1 3-63 0 0,4 8 5 0 0,-4-15 10 0 0,0-1 0 0 0,0 0-1 0 0,0 0 1 0 0,1 0 0 0 0,-1 0-1 0 0,1 0 1 0 0,-1 0-1 0 0,1 0 1 0 0,0 0 0 0 0,0 0-1 0 0,0-1 1 0 0,0 1-1 0 0,0-1 1 0 0,0 0-15 0 0,10 5-4 0 0,-5-3-38 0 0,-1-2-33 0 0,2 1-40 0 0,-1-2-45 0 0,0 1-50 0 0,1-1-57 0 0,-6 0 43 0 0,0 0-35 0 0,1 0-356 0 0,0-1 82 0 0,-1 1-50 0 0,3-1-688 0 0,2 0-438 0 0,3-1-973 0 0,-9 2 2405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32 7168 0 0,'0'0'165'0'0,"0"0"-38"0"0,0 0-47 0 0,-1-2-17 0 0,-2-2 1 0 0,2 2 12 0 0,1 1 59 0 0,-3-4-86 0 0,-1 2 37 0 0,-3-3 180 0 0,-2 2 175 0 0,-5 4 340 0 0,6 2-321 0 0,2 0-184 0 0,2 0-76 0 0,0 1-37 0 0,1-1-61 0 0,1-1-34 0 0,-1 1-40 0 0,1 0-44 0 0,-22 16 550 0 0,8-7-264 0 0,2 1-64 0 0,4 1-28 0 0,0 0-68 0 0,-1 4-43 0 0,-3 10-27 0 0,3-6 10 0 0,6-11 7 0 0,0 1 1 0 0,1-1-1 0 0,0 1 0 0 0,0 3-57 0 0,-4 21 201 0 0,-2 20-201 0 0,8-39 29 0 0,-1 2 42 0 0,0 1 0 0 0,2-1 0 0 0,1 15-71 0 0,2-10 95 0 0,2-2 46 0 0,3 0 60 0 0,4-2 77 0 0,-9-17-246 0 0,-1 1 0 0 0,1-1 0 0 0,0 0 0 0 0,0 0 1 0 0,0 0-1 0 0,0 0 0 0 0,0 0 0 0 0,0-1 1 0 0,1 1-1 0 0,-1 0 0 0 0,0-1 0 0 0,1 0 1 0 0,0 0-1 0 0,-1 1 0 0 0,1-1 0 0 0,0-1 0 0 0,-1 1 1 0 0,1 0-1 0 0,0-1 0 0 0,0 1 0 0 0,0-1 1 0 0,-1 0-1 0 0,2 0-32 0 0,1-1 64 0 0,-1 1 1 0 0,1-1 0 0 0,0 0-1 0 0,0 0 1 0 0,-1-1-1 0 0,1 1 1 0 0,-1-1-1 0 0,1 0 1 0 0,-1 0-1 0 0,0-1 1 0 0,0 1 0 0 0,4-4-65 0 0,6-4 253 0 0,0 0 20 0 0,-5 2-135 0 0,-2 1-64 0 0,-1-2-48 0 0,0 0-29 0 0,15-24 6 0 0,-9 9 32 0 0,-4 4 30 0 0,-3-2 41 0 0,0-16-21 0 0,0 0-79 0 0,-1-11-149 0 0,-2-18 143 0 0,0 54-7 0 0,0 1-5 0 0,-2-1-51 0 0,2 14-6 0 0,6 5 66 0 0,-5-1 3 0 0,0-1 0 0 0,-1 1 0 0 0,1 0 0 0 0,-1 0 0 0 0,0 0 0 0 0,0 0 0 0 0,0 0 0 0 0,-1 3 0 0 0,8 17 0 0 0,2 1 0 0 0,-2 1 0 0 0,1 5 0 0 0,2 8 0 0 0,-6-23-8 0 0,2 9-116 0 0,8 11-179 0 0,-11-27 274 0 0,7 13 40 0 0,-7-16-59 0 0,1-2-61 0 0,-5-5-49 0 0,-1 0-2 0 0,2 1-177 0 0,0 0 103 0 0,0 0 81 0 0,4 0-146 0 0,-4-1 26 0 0,-2 0 73 0 0,1 0 80 0 0,-1 1 49 0 0,3 0-28 0 0,-2-1 21 0 0,0 1-37 0 0,0-1-58 0 0,0 1-93 0 0,-1-1-102 0 0,0 0-119 0 0,0 0 193 0 0,0 0-37 0 0,0 0-1011 0 0</inkml:trace>
  <inkml:trace contextRef="#ctx0" brushRef="#br0" timeOffset="344.09">574 89 7856 0 0,'0'0'174'0'0,"0"0"29"0"0,2 2 13 0 0,2 4-112 0 0,0 2-43 0 0,8 19 13 0 0,-8-14-13 0 0,-1-6 8 0 0,-1 1 34 0 0,0 0 56 0 0,0 0 60 0 0,0 0 69 0 0,-1 0 81 0 0,3 9 194 0 0,-1 1-46 0 0,3 10 218 0 0,-1 0-80 0 0,0 6 55 0 0,-1 17 280 0 0,-3-19-294 0 0,0-18-414 0 0,0 1-44 0 0,-1-8-122 0 0,3 6 202 0 0,-2-5-86 0 0,0-3-152 0 0,-1-4 48 0 0,0-1 6 0 0,0 0 29 0 0,0 0 11 0 0,0 0 2 0 0,0 0 6 0 0,0 0 22 0 0,0 0 10 0 0,0 0-10 0 0,0-3-102 0 0,0-4-31 0 0,0 6-30 0 0,0-32 211 0 0,2 0-81 0 0,0 1-73 0 0,3 0-68 0 0,2 1-62 0 0,2 0-55 0 0,2 1-50 0 0,4 0-42 0 0,-13 26 46 0 0,1-3-71 0 0,1 1 54 0 0,0-1 45 0 0,0 0 39 0 0,4-8 23 0 0,15-21 121 0 0,-14 24-136 0 0,0 2-91 0 0,-5 5 28 0 0,1 0-35 0 0,0 0-40 0 0,0 1-44 0 0,0-1-49 0 0,0 1-51 0 0,0 0-56 0 0,0 1-61 0 0,1-1-64 0 0,-1 1-69 0 0,1 0-72 0 0,0 0-76 0 0,0 1-82 0 0,1 0-84 0 0,-2 0-897 0 0,2 0-1013 0 0,-7 2 2804 0 0</inkml:trace>
  <inkml:trace contextRef="#ctx0" brushRef="#br0" timeOffset="720.25">1001 194 4576 0 0,'1'3'79'0'0,"-1"-3"-55"0"0,1 1 0 0 0,-1 0 1 0 0,1 0-1 0 0,-1-1 0 0 0,1 1 1 0 0,-1 0-1 0 0,1-1 0 0 0,0 1 1 0 0,-1 0-1 0 0,1-1 1 0 0,0 1-1 0 0,-1-1 0 0 0,1 1 1 0 0,0-1-25 0 0,9 4 60 0 0,-5-4-33 0 0,-1 1 52 0 0,0-1 46 0 0,0 1 40 0 0,2-1 189 0 0,0-1 74 0 0,12-4 1165 0 0,-10 1-975 0 0,-4 2-353 0 0,1-1-46 0 0,-1 0-55 0 0,0 0-65 0 0,22-21 1027 0 0,-11 7-465 0 0,-8 8-379 0 0,1 0-51 0 0,0 1-60 0 0,1 0-69 0 0,5-7-14 0 0,-9 8-21 0 0,0 0-1 0 0,0 0 0 0 0,0-1 1 0 0,1-3-67 0 0,-1-2 53 0 0,0 1-33 0 0,-4 11-17 0 0,-1 0 1 0 0,0 0-1 0 0,1 0 1 0 0,-1 0-1 0 0,0 0 1 0 0,0 0-1 0 0,0 0 1 0 0,1 0-1 0 0,-1 0 1 0 0,0 0-1 0 0,-1 0 1 0 0,1-1-4 0 0,0-17 32 0 0,-2 17 74 0 0,-4 2 0 0 0,-4 5 62 0 0,-3 9 79 0 0,2 4-60 0 0,1-2-83 0 0,-4 5 39 0 0,2 1-39 0 0,1 3 16 0 0,1 1 0 0 0,0 3-120 0 0,0 4 146 0 0,9-32-136 0 0,-12 51 322 0 0,10-25-123 0 0,6-1 71 0 0,0-13-155 0 0,-2-10-83 0 0,0 0-1 0 0,-1 0 0 0 0,1 1 0 0 0,0-1 1 0 0,1 0-1 0 0,-1 0 0 0 0,0 0 0 0 0,1 0 1 0 0,1 2-42 0 0,-1-4 18 0 0,0 1 0 0 0,-1 0 0 0 0,1-1 1 0 0,0 1-1 0 0,0-1 0 0 0,0 1 1 0 0,1-1-1 0 0,-1 0 0 0 0,0 0 1 0 0,1 0-19 0 0,5 3-29 0 0,0-1 38 0 0,27 7 176 0 0,-23-8-216 0 0,-1-1-100 0 0,-5 0 19 0 0,0-1-36 0 0,0 1-41 0 0,0-1-44 0 0,0 0-48 0 0,1 0-53 0 0,-5 0-4 0 0,0 0-54 0 0,1 0-45 0 0,-1 0-42 0 0,2 0-141 0 0,-1 0-41 0 0,0 0-171 0 0,3 0-459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30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7424 0 0,'0'0'166'0'0,"0"0"29"0"0,0 0 12 0 0,0 0 33 0 0,0 2 134 0 0,0 20 470 0 0,2 0-103 0 0,0 1-120 0 0,0-12-361 0 0,0 1-36 0 0,0-1 9 0 0,-1 1-50 0 0,1 0-42 0 0,-1 0-32 0 0,0 2 42 0 0,0 1 0 0 0,3 7-151 0 0,1 5 161 0 0,-3-2 69 0 0,-1-12 8 0 0,1 0-1 0 0,0-1 1 0 0,4 12-238 0 0,1 2 284 0 0,25 72 636 0 0,-15-68-553 0 0,-1-3-26 0 0,-8-12-110 0 0,1 0 1 0 0,0-1 0 0 0,5 6-232 0 0,5 8 246 0 0,-2 0-76 0 0,-11-19-126 0 0,0-2-16 0 0,-1 3 44 0 0,-5-9-288 0 0,0-1 86 0 0,0 0 77 0 0,1 1 63 0 0,-1-1 62 0 0,1 1 48 0 0,1 0 400 0 0,-1-1-341 0 0,-1 1-114 0 0,1-1-43 0 0,-1 0-46 0 0,1 0-49 0 0,-1 0-56 0 0,1 1-62 0 0,-1-1-91 0 0,1 0-89 0 0,-1 0-97 0 0,0 0-106 0 0,1 0-114 0 0,-1 0-122 0 0,0 0 356 0 0,0 0-33 0 0,0 0-36 0 0,0 0-35 0 0,2-2-1371 0 0,0 0-1090 0 0</inkml:trace>
  <inkml:trace contextRef="#ctx0" brushRef="#br0" timeOffset="220.63">0 368 7136 0 0,'0'0'165'0'0,"0"0"22"0"0,0 0 6 0 0,3-1-28 0 0,12-4-193 0 0,1-1 37 0 0,15-6 99 0 0,0 0 88 0 0,44-16 349 0 0,-48 18-404 0 0,-4 3-75 0 0,0 0-64 0 0,0 0-78 0 0,0 0-93 0 0,-13 4-156 0 0,-2 1-33 0 0,0 0-61 0 0,0 0-48 0 0,0 0-34 0 0,7-3-579 0 0,8-2-621 0 0,-23 6 1656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29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6648 0 0,'0'0'149'0'0,"0"0"23"0"0,0 0 12 0 0,0 0-57 0 0,0 0-5 0 0,0 0 51 0 0,0 0 153 0 0,0 0 287 0 0,0 0 25 0 0,0 0-34 0 0,0 0-151 0 0,2 0-62 0 0,7 7 100 0 0,-1 1-86 0 0,-2 2-78 0 0,-2 1-64 0 0,1 10 51 0 0,0 10-2 0 0,0 2-10 0 0,12 54 967 0 0,-3 5-1269 0 0,6 35 855 0 0,-13-80-522 0 0,3 11 93 0 0,2-19-99 0 0,-8-21-116 0 0,-3-9-76 0 0,2-3-9 0 0,-2-5 33 0 0,-1-1-9 0 0,0 0-44 0 0,0 0-11 0 0,0 0-6 0 0,0 0 7 0 0,1-2 61 0 0,3-1-89 0 0,-1-1-13 0 0,2-6 89 0 0,-2 0-38 0 0,0-7 1 0 0,-1 0-44 0 0,3-17 29 0 0,2 4-34 0 0,3-10-42 0 0,-2 14 34 0 0,-4 14-36 0 0,14-34-49 0 0,-15 37-2 0 0,2 1 0 0 0,-1-1 0 0 0,1 1 0 0 0,0 0 0 0 0,1 0-1 0 0,4-4 38 0 0,-6 8-23 0 0,2-3-12 0 0,0 0 0 0 0,1 1 0 0 0,0 0 0 0 0,2-2 35 0 0,-6 6-10 0 0,-1 1 0 0 0,1-1 0 0 0,-1 1-1 0 0,1 0 1 0 0,-1-1 0 0 0,1 2-1 0 0,0-1 1 0 0,0 0 0 0 0,0 0 10 0 0,-1 1-11 0 0,0 0 1 0 0,0 0 0 0 0,0 0-1 0 0,0 0 1 0 0,0 0-1 0 0,0 0 1 0 0,0 0 0 0 0,0 1-1 0 0,0-1 11 0 0,3 2-13 0 0,0-1 0 0 0,0 1 1 0 0,0 0-1 0 0,0 1 0 0 0,-1-1 0 0 0,1 1 0 0 0,-1 0 0 0 0,1 0 1 0 0,2 3 12 0 0,1 2-38 0 0,0 1 0 0 0,0 0 0 0 0,6 10 38 0 0,0 0-53 0 0,-2 2 0 0 0,1 1 53 0 0,35 79-2 0 0,-11-22 0 0 0,-32-69-32 0 0,2-1 34 0 0,-5-7 8 0 0,0 0 0 0 0,0 0 0 0 0,0 0 0 0 0,1 0 0 0 0,-1 0 0 0 0,0 0 0 0 0,1 0 0 0 0,-1-1 0 0 0,2 1-8 0 0,10 2-9 0 0,2-3-92 0 0,-4-3-42 0 0,-1-2-75 0 0,-7 2 137 0 0,0 0-38 0 0,0 0-50 0 0,0 0-66 0 0,-1 0 35 0 0,0 0-40 0 0,-1 0-44 0 0,1 1-48 0 0,-1-1 15 0 0,0 1-39 0 0,0-1-41 0 0,0 1-44 0 0,0-1-46 0 0,-1 1-49 0 0,1-1-51 0 0,-1 1-54 0 0,4-5-1297 0 0,0-3-1092 0 0</inkml:trace>
  <inkml:trace contextRef="#ctx0" brushRef="#br0" timeOffset="478.81">1108 300 7568 0 0,'0'0'166'0'0,"-1"0"29"0"0,-7-1-14 0 0,-1 0-60 0 0,0 0-37 0 0,-6-2-30 0 0,-1 0-11 0 0,6 2 24 0 0,1 0 34 0 0,0 1 58 0 0,2 0 30 0 0,-1 1 60 0 0,0 0 68 0 0,1 1 79 0 0,-4 1-169 0 0,-13 5 216 0 0,0 1-56 0 0,21-7-327 0 0,-1 0-1 0 0,1 0 1 0 0,-1 0-1 0 0,1 1 1 0 0,-1-1 0 0 0,1 1-1 0 0,0-1 1 0 0,0 1-1 0 0,1 0 1 0 0,-1 1-1 0 0,0 0-59 0 0,-10 14 320 0 0,-6 8 104 0 0,13-11-259 0 0,2 1-44 0 0,-5 34 311 0 0,8-46-399 0 0,1-1-1 0 0,-1 0 1 0 0,1 1 0 0 0,0-1 0 0 0,0 1 0 0 0,0-1 0 0 0,0 0 0 0 0,0 1 0 0 0,1-1 0 0 0,0 0 0 0 0,0 2-33 0 0,3 18 214 0 0,-3-20-178 0 0,-1 0 1 0 0,1 1 0 0 0,0-1-1 0 0,0 0 1 0 0,0 0 0 0 0,1 3-37 0 0,13 16 278 0 0,6-5 84 0 0,3-6 108 0 0,-16-10-238 0 0,0-2-37 0 0,8-6 98 0 0,0-3-107 0 0,-3 0-79 0 0,-9 8-84 0 0,12-14 95 0 0,-3-1-75 0 0,4-4-42 0 0,-10 14-1 0 0,0-2 0 0 0,-1 1 0 0 0,1-1 0 0 0,-2 0 0 0 0,1 0 0 0 0,-1-1 0 0 0,-1 0 0 0 0,0 1 0 0 0,1-4 0 0 0,2-6-1 0 0,-1-2 12 0 0,-3 13 23 0 0,-2 6-33 0 0,0 1-1 0 0,-1-1 1 0 0,1 1-1 0 0,-1-1 1 0 0,1 1-1 0 0,-1-1 1 0 0,0 1-1 0 0,0-1 1 0 0,1 1-1 0 0,-1-1 1 0 0,0 1-1 0 0,-1-2 0 0 0,1 2-70 0 0,4 2-20 0 0,0 3 36 0 0,2 7 24 0 0,2 12 106 0 0,-4-9-62 0 0,4 13-32 0 0,1-5-100 0 0,0-2 66 0 0,-7-16 48 0 0,0 0-1 0 0,1 0 1 0 0,0 0-1 0 0,0-1 1 0 0,0 1 0 0 0,0-1-1 0 0,0 0 1 0 0,1 0 0 0 0,0 0-1 0 0,-1 0 1 0 0,1 0 0 0 0,2 0 4 0 0,-6-2-1 0 0,0-1 1 0 0,1 0-1 0 0,-1 1 1 0 0,1-1-1 0 0,-1 1 1 0 0,1-1 0 0 0,-1 0-1 0 0,1 1 1 0 0,0-1-1 0 0,-1 0 1 0 0,1 0 0 0 0,-1 1-1 0 0,1-1 1 0 0,-1 0-1 0 0,1 0 1 0 0,0 0-1 0 0,-1 0 1 0 0,1 0 0 0 0,0 0-1 0 0,-1 0 1 0 0,1 0-1 0 0,-1 0 1 0 0,1 0 0 0 0,0 0-1 0 0,-1 0 1 0 0,1 0 0 0 0,2-1-15 0 0,-2 1-188 0 0,-1 0 95 0 0,1 0 45 0 0,1 0 45 0 0,0 0 122 0 0,4-1 294 0 0,-4 1-323 0 0,0 0-80 0 0,-1 0-73 0 0,1-1-90 0 0,0 1-107 0 0,-1-1 5 0 0,0 1-71 0 0,0-1-74 0 0,0 1-82 0 0,0-1-88 0 0,0 0-93 0 0,-1 1-101 0 0,1-1-105 0 0,0 0-403 0 0,0 0-75 0 0,1-1-725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2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342 167 5400 0 0,'0'0'158'0'0,"1"0"-4"0"0,3-4-102 0 0,-7 0 62 0 0,-1 0 54 0 0,2 3 44 0 0,-7-3 271 0 0,1 1-39 0 0,0 0-38 0 0,0 1-36 0 0,-9-1 269 0 0,1 2-123 0 0,0 1-108 0 0,0 2-95 0 0,1 2-80 0 0,0 1-67 0 0,1 1-57 0 0,0 1-36 0 0,2 0-4 0 0,1 0 0 0 0,-9 8-69 0 0,2 0 87 0 0,-1 3 107 0 0,8-7-176 0 0,-24 26 83 0 0,29-30-62 0 0,0 0-1 0 0,1 1 1 0 0,0-1-1 0 0,-3 7-38 0 0,2-1 46 0 0,-10 19 110 0 0,12-11 60 0 0,5-16-64 0 0,0-2-133 0 0,1 1 0 0 0,-1-1 0 0 0,1 1 0 0 0,-1-1 0 0 0,1 1 0 0 0,2 2-19 0 0,-2-4 4 0 0,-1 0 1 0 0,1 0 0 0 0,0-1-1 0 0,0 1 1 0 0,0 0 0 0 0,0 0 0 0 0,0-1-1 0 0,0 1 1 0 0,0-1 0 0 0,1 0 0 0 0,-1 0-1 0 0,1 1-4 0 0,1-1 8 0 0,0 0 0 0 0,1 0 0 0 0,-1 0 0 0 0,0 0 0 0 0,0-1 0 0 0,3 1-8 0 0,14-1 98 0 0,-12 0-16 0 0,1-1-36 0 0,1 0-1 0 0,-1 0 1 0 0,0-1-1 0 0,0 0 0 0 0,0-1 1 0 0,-1 0-1 0 0,2-1-45 0 0,10-5 149 0 0,0 0 0 0 0,13-9-149 0 0,-28 13 24 0 0,1 0-1 0 0,0 0 0 0 0,-1-1 0 0 0,0 1 0 0 0,-1-2 1 0 0,1 1-1 0 0,-1 0 0 0 0,0-1 0 0 0,1-3-23 0 0,13-15 33 0 0,-17 22-34 0 0,0 1 1 0 0,0-1-1 0 0,-1 1 1 0 0,1-1-1 0 0,-1 0 1 0 0,1 1-1 0 0,-1-1 1 0 0,0 0-1 0 0,0 0 1 0 0,0-1 0 0 0,0-23 26 0 0,-1 22 5 0 0,0 0 1 0 0,1 0-1 0 0,-1 0 1 0 0,1 0-1 0 0,0-1 1 0 0,1 1-32 0 0,-1 1 25 0 0,0 0 0 0 0,0 0 1 0 0,-1 0-1 0 0,1 0 1 0 0,-1 0-1 0 0,0 0 0 0 0,0 0 1 0 0,0 0-1 0 0,-1-1 1 0 0,1 1-1 0 0,-1-1-25 0 0,-10-24 208 0 0,2 8-66 0 0,5 8-84 0 0,0-4-148 0 0,3 15 59 0 0,0 0-1 0 0,0 0 1 0 0,-1-1-1 0 0,1 1 1 0 0,-1 0 0 0 0,1 0-1 0 0,-1 1 1 0 0,0-1-1 0 0,0 0 1 0 0,0 0 0 0 0,1 1-1 0 0,-3-1 32 0 0,-2-5-89 0 0,0 0-40 0 0,5 5 81 0 0,0 0 1 0 0,0 0-1 0 0,-1 1 1 0 0,1-1-1 0 0,-1 0 0 0 0,1 1 1 0 0,-1-1-1 0 0,0 1 1 0 0,-1-1 47 0 0,1 0-3 0 0,-1 1-66 0 0,0 0-71 0 0,0-1-76 0 0,1 1-79 0 0,-1-1-84 0 0,0 1-87 0 0,0 0-91 0 0,0-1-166 0 0,0 1-120 0 0,-3-1-673 0 0,-1-1-861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3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 6968 0 0,'0'1'157'0'0,"-1"15"-60"0"0,-3 8 117 0 0,0 3-13 0 0,3-9-150 0 0,1-6 12 0 0,0 1 108 0 0,-2 2 142 0 0,0 7 285 0 0,0 1 18 0 0,1-8-265 0 0,1-3-133 0 0,0 0-92 0 0,-1 11 352 0 0,-1 1-73 0 0,0 19 325 0 0,2-41-641 0 0,0-2-7 0 0,0 2-5 0 0,0 5-10 0 0,0-5-37 0 0,0-2-127 0 0,0 0-12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3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6048 0 0,'0'1'113'0'0,"-1"-1"-46"0"0,2 8 42 0 0,3 4 16 0 0,0 0-42 0 0,12 24 78 0 0,-9-20-54 0 0,-2-7-7 0 0,0 0 38 0 0,1 2 96 0 0,0 0 86 0 0,-1 1 102 0 0,1-1 119 0 0,3 9 33 0 0,-2-5-214 0 0,0-1-40 0 0,13 34 619 0 0,-13-27-504 0 0,0 1 86 0 0,-3-11-220 0 0,-1 1 35 0 0,0-3-164 0 0,-2-8-10 0 0,-1-1 7 0 0,0 0 39 0 0,0 0 15 0 0,0 0 1 0 0,0 0-16 0 0,0 0-68 0 0,0 0-32 0 0,0 0-4 0 0,1-1-18 0 0,3-3-75 0 0,-1 0 0 0 0,1-1 1 0 0,-1 0-1 0 0,0 0 0 0 0,0 0 0 0 0,-1 0 0 0 0,2-5-11 0 0,7-11 14 0 0,-1 3 10 0 0,2 0-1 0 0,0 0 0 0 0,3-1-23 0 0,10-9 5 0 0,5-2-77 0 0,-14 16-8 0 0,0 1-37 0 0,-7 6-9 0 0,1 2 57 0 0,3-1 40 0 0,7 3 47 0 0,-2 5 2 0 0,-6 4-46 0 0,-4 1-40 0 0,-1 4-55 0 0,0 1 123 0 0,0 1 1 0 0,-2 0-1 0 0,2 5-2 0 0,3 16 128 0 0,3 20-128 0 0,0 2 77 0 0,-2-19-58 0 0,-10-34 1 0 0,0 3 91 0 0,-1-2-97 0 0,1-1-62 0 0,0 0-52 0 0,1 3-135 0 0,-1-2 66 0 0,1 0-39 0 0,-2-3 6 0 0,0-1-35 0 0,1 0-325 0 0,-1 1 72 0 0,0-1-46 0 0,0 0-637 0 0,0 0-507 0 0,0 0-961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4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1 208 2800 0 0,'0'0'77'0'0,"2"1"5"0"0,9 4-103 0 0,-3-2 41 0 0,-2-1 56 0 0,1-1 83 0 0,-1 0 54 0 0,1-1 92 0 0,-1-1 105 0 0,1-1 121 0 0,-2 1-117 0 0,1-1-42 0 0,-1 1-38 0 0,0 0-35 0 0,3-1 110 0 0,0 0-64 0 0,1-1-49 0 0,0-1-36 0 0,42-19 1187 0 0,-30 11-858 0 0,-4 1-147 0 0,-1-2-64 0 0,-2-2-84 0 0,-2-1-103 0 0,-5-1-86 0 0,-6 13-90 0 0,-1 0 0 0 0,0 1 0 0 0,0-1-1 0 0,0 0 1 0 0,0 0 0 0 0,-1 0 0 0 0,1 0-15 0 0,-10-26 122 0 0,2 14 17 0 0,7 15-125 0 0,0-1 0 0 0,0 1-1 0 0,0 0 1 0 0,0 0 0 0 0,0 0 0 0 0,-1-1 0 0 0,1 1 0 0 0,0 0 0 0 0,0 0 0 0 0,-1 1 0 0 0,1-1 0 0 0,-1 0 0 0 0,1 0 0 0 0,-1 1 0 0 0,1-1 0 0 0,-1 1 0 0 0,1-1 0 0 0,-1 1 0 0 0,0-1-14 0 0,0 1 16 0 0,-1 0 1 0 0,1 0 0 0 0,-1 0 0 0 0,0 1 0 0 0,1-1-1 0 0,-1 0 1 0 0,0 1 0 0 0,1 0 0 0 0,-1 0 0 0 0,1 0-1 0 0,-1 0-16 0 0,-4 2 30 0 0,1 0 0 0 0,0 1 0 0 0,0-1 0 0 0,0 2-30 0 0,-20 16 71 0 0,9-4-6 0 0,-7 12-11 0 0,5-6-19 0 0,8-7 4 0 0,-3 11-24 0 0,1 0-15 0 0,10-23 6 0 0,1 0 0 0 0,1 0 0 0 0,-1 0 0 0 0,0 0 0 0 0,1 0 0 0 0,0 0 0 0 0,0 0 0 0 0,0 0 0 0 0,1 1 0 0 0,-1-1 1 0 0,1 0-1 0 0,0 1 0 0 0,0-1 0 0 0,1 0 0 0 0,-1 0 0 0 0,1 1 0 0 0,0-1 0 0 0,0 0 0 0 0,0 0 0 0 0,1 0 0 0 0,0 0 0 0 0,-1 0 0 0 0,1 0 1 0 0,0 0-1 0 0,3 3-6 0 0,-3-6 6 0 0,-1 1 0 0 0,1-1 0 0 0,-1 0 0 0 0,1 1 0 0 0,0-1 0 0 0,0 0 0 0 0,0 0 0 0 0,0 0 0 0 0,0 0 0 0 0,0-1 0 0 0,0 1 0 0 0,2 0-6 0 0,26 6 120 0 0,14-4-60 0 0,-15-5-77 0 0,-4 0-54 0 0,0-2-69 0 0,-6 2-26 0 0,0-1-56 0 0,5 1-46 0 0,-8 0 11 0 0,-2 0-55 0 0,-7 1 112 0 0,0 0-35 0 0,5-1-247 0 0,-6 1 195 0 0,0 0-35 0 0,-1 0-38 0 0,1 0-38 0 0,0 0-42 0 0,-1 0-45 0 0,12-2-811 0 0,9-4-725 0 0,-25 6 1972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5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8032 0 0,'1'2'182'0'0,"3"5"-2"0"0,1 0-41 0 0,2 7 40 0 0,1 5-88 0 0,3 10-53 0 0,-6-14 10 0 0,1 1 67 0 0,-2-6 18 0 0,0 0 56 0 0,16 29 1151 0 0,-7-15-352 0 0,-12-22-578 0 0,-1-1-243 0 0,0 1 40 0 0,1-1 294 0 0,1-3 593 0 0,-2 0-644 0 0,1 1-281 0 0,-1-1-49 0 0,1 1-57 0 0,-1-1-68 0 0,0 1-76 0 0,0-1-84 0 0,-1-9 272 0 0,0 1-39 0 0,1 6-51 0 0,-1 0 0 0 0,1 0 0 0 0,0 0 0 0 0,0 0 0 0 0,0-1 0 0 0,1 1 0 0 0,-1 0 1 0 0,2-2-18 0 0,3-14 22 0 0,6-14 37 0 0,-2 13-60 0 0,3-1-24 0 0,-6 12 31 0 0,0 1-1 0 0,1 0 1 0 0,7-8-6 0 0,0 4-32 0 0,2 1-50 0 0,1 2-72 0 0,2 2-90 0 0,16-6-173 0 0,-24 10 270 0 0,-1 0-39 0 0,1 0-58 0 0,0 0-72 0 0,-4 2 56 0 0,0-1-45 0 0,0 1-49 0 0,-1 1-55 0 0,-3 0 108 0 0,-1 1-42 0 0,2-1-448 0 0,1 0-300 0 0,3 0-705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6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8928 0 0,'0'0'200'0'0,"0"0"33"0"0,2 1 14 0 0,9 7-257 0 0,-1 1 79 0 0,-1 2 68 0 0,0 2 60 0 0,-1 0 51 0 0,0 0 42 0 0,7 15 379 0 0,8 12 485 0 0,-22-38-1108 0 0,12 18 411 0 0,-1 1-41 0 0,-1 0-50 0 0,-2 0-53 0 0,-3-6-32 0 0,1 0-67 0 0,-3-8-123 0 0,0-1 0 0 0,0 0 1 0 0,0 0-1 0 0,0 0 1 0 0,4 2-92 0 0,-4-6 134 0 0,12-2 63 0 0,-12-1-107 0 0,-2 0 41 0 0,7-15-148 0 0,-2 6-36 0 0,0 2-45 0 0,-1-2-64 0 0,-1 0-82 0 0,-1-1-98 0 0,-2 3 27 0 0,1 1 42 0 0,9-18-511 0 0,-7 14 413 0 0,0 2-34 0 0,0-1-93 0 0,6-8-636 0 0,0 3 248 0 0,18-18-1125 0 0,-12 15 692 0 0,-15 17 1231 0 0,0-1-37 0 0,4-2-214 0 0,-1 0-73 0 0,10-4-631 0 0,-10 6 760 0 0,-1 0 42 0 0,1 0 55 0 0,-1 1 74 0 0,0 0 92 0 0,0 1 106 0 0,-3 0 133 0 0,-1 0-69 0 0,0 0-3 0 0,0 0 62 0 0,0 2 188 0 0,2 3 100 0 0,0 1-41 0 0,-1-1-40 0 0,-1 1-37 0 0,0 6 279 0 0,-1 1-115 0 0,-1-3-177 0 0,0 1-49 0 0,-1 1 15 0 0,-2 7 106 0 0,-1 1 13 0 0,3-8-121 0 0,-1 5 184 0 0,-1 0-1 0 0,-4 6-513 0 0,0 1 408 0 0,0-1-80 0 0,0-1-71 0 0,-20 56 525 0 0,10-28-223 0 0,10-25-225 0 0,1 0 53 0 0,-1 3 83 0 0,-10 28 366 0 0,8-29-466 0 0,-2-2-38 0 0,6-11-126 0 0,-1-1-61 0 0,-17 30 151 0 0,19-32-235 0 0,1-1-16 0 0,-1 1 32 0 0,5-9-37 0 0,1-2-75 0 0,0 0-66 0 0,0 0-114 0 0,0 0 102 0 0,0 0-59 0 0,0 0-80 0 0,0 0 78 0 0,0 0-38 0 0,0 0-41 0 0,0 0-39 0 0,0 0-393 0 0,0 0 94 0 0,0 0-52 0 0,0 0-757 0 0,0 0-596 0 0,0 0-1132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6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96 7800 0 0,'0'0'174'0'0,"0"-2"29"0"0,0-7-20 0 0,-3 0-57 0 0,3 7-98 0 0,-1 0 0 0 0,0 0 0 0 0,0 0 0 0 0,-1-1 0 0 0,1 1 1 0 0,0 1-1 0 0,-1-1 0 0 0,1 0 0 0 0,-2-1-28 0 0,-7-5 196 0 0,4 4-47 0 0,1 0 46 0 0,-4 0 153 0 0,5 2-129 0 0,-1 0 32 0 0,-10-5 233 0 0,2 1-115 0 0,-1 0-53 0 0,1 2-46 0 0,-1 0-42 0 0,-14 0 132 0 0,23 4-305 0 0,1 1-1 0 0,-1-1 0 0 0,0 1 0 0 0,1 0 1 0 0,-4 1-55 0 0,5-1 8 0 0,-1 0 9 0 0,1 0 0 0 0,-1 0 0 0 0,1 0 0 0 0,-1 1 1 0 0,1 0-1 0 0,-1 0 0 0 0,1 0 0 0 0,-1 0-17 0 0,-7 8 13 0 0,10-5-14 0 0,1-2 0 0 0,0 0 1 0 0,-1 0 0 0 0,1 0 0 0 0,-1 0 0 0 0,1 0 0 0 0,0 1 0 0 0,0-1 0 0 0,0 0 0 0 0,1 0 0 0 0,-1 0 0 0 0,1 0 0 0 0,0 0 0 0 0,-1 0 0 0 0,1 0 0 0 0,1 0 0 0 0,-1-1 0 0 0,0 1 0 0 0,1 0 0 0 0,-1-1 0 0 0,2 3 0 0 0,10 22 0 0 0,-5-9-2 0 0,1 0 0 0 0,0 0 0 0 0,1-1 0 0 0,1-1 0 0 0,1 0 0 0 0,6 7 2 0 0,21 29 13 0 0,-28-37 44 0 0,1 3 94 0 0,0 1 83 0 0,-4 0 73 0 0,-4 0 63 0 0,-6-12-106 0 0,-2-1-50 0 0,-9 6 106 0 0,10-10-247 0 0,0 0 1 0 0,0 0-1 0 0,-1-1 1 0 0,1 1 0 0 0,0-1-1 0 0,-1 0 1 0 0,-2 1-74 0 0,-2-1-70 0 0,0 0 45 0 0,-8 0 82 0 0,1-1 75 0 0,-17-4 236 0 0,20 2-294 0 0,1 0-68 0 0,-1-1-93 0 0,0 0-118 0 0,5 1-9 0 0,-1 0-70 0 0,0 0-77 0 0,0 0-85 0 0,2 0 25 0 0,-1 0-63 0 0,1 1-65 0 0,-1-1-70 0 0,6 2 295 0 0,-1-1-37 0 0,-1 0-457 0 0,-1 0-293 0 0,-2-1-700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00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7848 0 0,'0'0'232'0'0,"0"0"6"0"0,0 0-98 0 0,0 0-48 0 0,0 0-10 0 0,2 1 27 0 0,29 30 1000 0 0,-23-22-887 0 0,0-1-39 0 0,0 0-52 0 0,0-1-61 0 0,8 10 219 0 0,-5-3 104 0 0,-1 0 1 0 0,1 4-394 0 0,0 0 246 0 0,-3-5-104 0 0,-1 0-1 0 0,-1 0 0 0 0,0 0 0 0 0,-1 1 1 0 0,2 9-142 0 0,8 35 413 0 0,-7-19-107 0 0,-2-10-38 0 0,-1 3 8 0 0,2 16 30 0 0,-2-4-24 0 0,2 16 91 0 0,-6-35-173 0 0,-1-7 5 0 0,1-1 73 0 0,-1-15-94 0 0,0-2 1 0 0,0 0 6 0 0,0 0 1 0 0,0 0 0 0 0,-1-2-5 0 0,-3-6 7 0 0,1 0-34 0 0,-1-10 73 0 0,3-1-99 0 0,2 0-72 0 0,3-3-62 0 0,1 1 0 0 0,4-13 0 0 0,-6 26 21 0 0,1-8-21 0 0,1 0 0 0 0,1 1 0 0 0,0 0 0 0 0,1 0 0 0 0,1 1 0 0 0,0 0 0 0 0,1 0 0 0 0,0 1 0 0 0,1 0 0 0 0,1 1 0 0 0,0 0 0 0 0,10-8 0 0 0,-12 11-21 0 0,2 0-1 0 0,-1 1 0 0 0,1 1 1 0 0,0-1-1 0 0,1 2 0 0 0,0 0 0 0 0,1 0 22 0 0,-10 4-5 0 0,1 1-1 0 0,-1 0 0 0 0,1-1 0 0 0,0 2 0 0 0,0-1 0 0 0,0 0 1 0 0,-1 1-1 0 0,1 0 0 0 0,0 0 0 0 0,0 0 0 0 0,0 0 0 0 0,0 0 0 0 0,0 1 1 0 0,-1 0-1 0 0,1 0 0 0 0,0 0 0 0 0,-1 0 0 0 0,1 1 0 0 0,0-1 1 0 0,-1 1-1 0 0,0 0 0 0 0,1 0 0 0 0,-1 0 0 0 0,0 0 0 0 0,0 1 0 0 0,1 1 6 0 0,1 0-18 0 0,-1 1-1 0 0,1 0 0 0 0,-1 0 0 0 0,1 2 19 0 0,1 4-17 0 0,0 1 1 0 0,0 0-1 0 0,-1 0 1 0 0,3 12 16 0 0,-8-23-3 0 0,3 7 4 0 0,-2-1-1 0 0,1 1 0 0 0,-1 0 1 0 0,0 0-1 0 0,-1 0 0 0 0,0 0 1 0 0,0 0-1 0 0,-1 0 0 0 0,0 3 0 0 0,-8 31-13 0 0,-4-3-41 0 0,7-29 73 0 0,0 0-1 0 0,0 1 0 0 0,-1-2 1 0 0,0 1-1 0 0,-1-1 0 0 0,0 0 1 0 0,0-1-1 0 0,-3 2-18 0 0,-13 14 45 0 0,14-14-135 0 0,-2 0 77 0 0,1-1 52 0 0,-24 13 173 0 0,19-15-145 0 0,4-3-55 0 0,-1 0-46 0 0,1-1-58 0 0,-1-1-72 0 0,0 0-83 0 0,0-2-98 0 0,1 0-110 0 0,-1-2-122 0 0,11 2 322 0 0,1 0-35 0 0,-2-1-387 0 0,1 0 97 0 0,0 1-48 0 0,-1-2-736 0 0,-1 0-573 0 0,0-2-1092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00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7280 0 0,'0'0'209'0'0,"0"2"-5"0"0,0 6-267 0 0,1 0 114 0 0,0 0 95 0 0,1 1 78 0 0,-1-1 29 0 0,1 0 35 0 0,6 18 734 0 0,-5-16-628 0 0,1 2-59 0 0,-3-7-215 0 0,1 1-39 0 0,1 4 238 0 0,0 0-38 0 0,4 9 188 0 0,0-2-123 0 0,11 23 370 0 0,-14-31-518 0 0,3 4 76 0 0,11 15 310 0 0,-11-20-375 0 0,-1 0 33 0 0,-6-8-223 0 0,5 6 63 0 0,0 0 41 0 0,0 0 65 0 0,5 2 144 0 0,7 2 212 0 0,-11-8-401 0 0,0-2-36 0 0,-4 0 40 0 0,0 0-35 0 0,1-2 30 0 0,0-1-75 0 0,0-1-42 0 0,-1 2 50 0 0,7-7 164 0 0,-2-2-67 0 0,-1-1-56 0 0,-1 0-45 0 0,0-8-24 0 0,1-12-42 0 0,-1 4 46 0 0,0-15-31 0 0,-5 33-11 0 0,1 1 0 0 0,0-1 0 0 0,1 1 0 0 0,0 0 0 0 0,1 0 0 0 0,0-2-9 0 0,-2 9-5 0 0,0 0 27 0 0,0 0-39 0 0,-1-2-40 0 0,0-2-54 0 0,1 6 53 0 0,2 0 35 0 0,5 1 29 0 0,-8-1-11 0 0,2 1 0 0 0,0 0-1 0 0,0 1 1 0 0,-1-1-1 0 0,1 0 1 0 0,0 1-1 0 0,-1-1 1 0 0,1 1-1 0 0,-1-1 1 0 0,0 1-1 0 0,1 0 1 0 0,-1-1-1 0 0,0 1 1 0 0,0 0-1 0 0,0 0 1 0 0,0 0-1 0 0,0 0 6 0 0,12 36-66 0 0,-11-31 50 0 0,26 92-89 0 0,-13-32 84 0 0,7 73 21 0 0,-15-91 65 0 0,-3 2 35 0 0,-4-9 179 0 0,-3 17-279 0 0,-23 141 724 0 0,17-153-490 0 0,-5-1 55 0 0,-8 6 113 0 0,9-28-64 0 0,-1 0-1 0 0,-2 2-337 0 0,13-22 47 0 0,0 0 0 0 0,0 0-1 0 0,-1 0 1 0 0,1-1-1 0 0,-1 1 1 0 0,-1 0-47 0 0,1-1 45 0 0,-1 0 0 0 0,1 0-1 0 0,-1-1 1 0 0,0 1 0 0 0,-3 0-45 0 0,2-1 32 0 0,1 0 0 0 0,0-1 0 0 0,-1 1 0 0 0,1-2 1 0 0,-3 1-33 0 0,2 0 17 0 0,1-1 1 0 0,-1 0 0 0 0,1-1 0 0 0,-1 1 0 0 0,-2-2-18 0 0,-5 0-71 0 0,-28-8 100 0 0,33 8-63 0 0,-1-1-45 0 0,2 0-32 0 0,1 0-48 0 0,-1-1-57 0 0,1 0-65 0 0,0 0-73 0 0,0-1-81 0 0,0 0-89 0 0,1-1-97 0 0,-8-12-740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7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5 572 7792 0 0,'-1'1'17'0'0,"1"0"1"0"0,-1 0-1 0 0,1 0 1 0 0,-1 0-1 0 0,1 0 1 0 0,0 0-1 0 0,-1 0 1 0 0,1 0 0 0 0,0 0-1 0 0,0 0 1 0 0,-1 0-1 0 0,1 0 1 0 0,0 0-1 0 0,0 0 1 0 0,0 1-1 0 0,0-1 1 0 0,1 0-1 0 0,-1 0 1 0 0,0 0-1 0 0,0 0 1 0 0,1 0-1 0 0,-1 0 1 0 0,1 0-18 0 0,5 11 84 0 0,-6-11-83 0 0,2 3 33 0 0,0 0 62 0 0,0 0 55 0 0,0 0 47 0 0,1 5 270 0 0,0-2-6 0 0,1 11 680 0 0,-1-8-526 0 0,-2-6-390 0 0,0 1-42 0 0,0-1-49 0 0,0 0-58 0 0,0-3 318 0 0,0-1-297 0 0,-1 1 42 0 0,1 0 244 0 0,0 0 44 0 0,-1 1 659 0 0,1-1-735 0 0,-2-1-55 0 0,1 0-74 0 0,0 0-96 0 0,-1-1-107 0 0,1 0-59 0 0,-1-1-64 0 0,1 1-71 0 0,-5-16 412 0 0,2 1-62 0 0,2-1-50 0 0,0 1-42 0 0,3-3-22 0 0,0 10-41 0 0,0-1 0 0 0,0 1 0 0 0,1 0 0 0 0,3-6-21 0 0,4-7 67 0 0,-1 4-57 0 0,-5 8-10 0 0,1 1 0 0 0,0 0 0 0 0,1 1 0 0 0,0-1 1 0 0,1 0-1 0 0,9-10 15 0 0,-1 3-38 0 0,-4 6-25 0 0,0 0-34 0 0,9-4-150 0 0,-8 7 63 0 0,1 0-40 0 0,-4 3-95 0 0,7-1-68 0 0,-9 3 179 0 0,-1 1-26 0 0,0-1-70 0 0,0 0-88 0 0,0 0-111 0 0,-3 1-7 0 0,0 0-105 0 0,0 0 94 0 0,-1 0-40 0 0,4 0-628 0 0,2 1-486 0 0,5 0-929 0 0</inkml:trace>
  <inkml:trace contextRef="#ctx0" brushRef="#br0" timeOffset="542.91">461 564 9152 0 0,'0'0'208'0'0,"0"2"33"0"0,4 24 70 0 0,-1-9-150 0 0,-2-6-122 0 0,-1-7-21 0 0,1 0 33 0 0,0 4 137 0 0,2 1 154 0 0,1 4 299 0 0,1 0-46 0 0,-3-6-263 0 0,-1 0-130 0 0,0-1-93 0 0,-1-4 181 0 0,0-2-8 0 0,0 0-23 0 0,0 0-16 0 0,0 0-3 0 0,0 0-3 0 0,0 0-12 0 0,0 0-7 0 0,0 0-2 0 0,0 0-22 0 0,4-2-60 0 0,0-6-69 0 0,-1-1-48 0 0,-2 6 33 0 0,3-19 91 0 0,1 0-50 0 0,1 1-44 0 0,0 0-35 0 0,7-16-54 0 0,3 0-155 0 0,6-8 197 0 0,-10 25-70 0 0,3 0-86 0 0,-8 11 11 0 0,2 0 0 0 0,-1 1-1 0 0,1 0 1 0 0,0 0 0 0 0,6-3 145 0 0,-1 3-125 0 0,0 0 35 0 0,8 1-43 0 0,-18 6 126 0 0,-1 1 0 0 0,0 0 0 0 0,1 0 0 0 0,-1 0 0 0 0,1 0 0 0 0,-1 1 0 0 0,1-1 0 0 0,-1 1 7 0 0,4 2-56 0 0,-2 3 54 0 0,-2-2 0 0 0,4 4-9 0 0,0 1 1 0 0,-1-1 0 0 0,0 1 0 0 0,0 1 0 0 0,-1-1 0 0 0,0 1-1 0 0,-1 0 1 0 0,2 5 10 0 0,5 11 22 0 0,-6-13 13 0 0,0 2 57 0 0,-1 3 71 0 0,2 10 126 0 0,0 0 8 0 0,-5-25-137 0 0,-1 1 401 0 0,0-2-118 0 0,2-1-107 0 0,-1-1-93 0 0,1-1-82 0 0,-1-1-68 0 0,1 0-56 0 0,1-1-43 0 0,6-14-220 0 0,-6 12 238 0 0,-2 3 40 0 0,-1 0 39 0 0,8-13-74 0 0,0-1 0 0 0,2 1 0 0 0,-1 0 0 0 0,2 1 0 0 0,5-6-17 0 0,18-25-3 0 0,-12 18 8 0 0,5 1-44 0 0,-16 18 6 0 0,-1 0 0 0 0,1 0 0 0 0,0 1 0 0 0,1 1 0 0 0,0 0 0 0 0,0 0 0 0 0,7-1 33 0 0,-14 5-24 0 0,-1 1 0 0 0,1 0 1 0 0,0 1-1 0 0,0-1 0 0 0,0 1 0 0 0,0 0 24 0 0,28 3-82 0 0,-29 1 39 0 0,7 13-24 0 0,0 6 52 0 0,-2 9 8 0 0,-1 1-45 0 0,-6-27 39 0 0,2 10 13 0 0,-3-9 0 0 0,-3 15 0 0 0,2-21-122 0 0,0 1 82 0 0,0-1 67 0 0,0 1 213 0 0,0 0-176 0 0,0-1-85 0 0,0 0-110 0 0,0 0-108 0 0,0 0 69 0 0,0-1-39 0 0,0 1-40 0 0,0 0-46 0 0,0 0-47 0 0,0 0-50 0 0,0-1 42 0 0,0 0-51 0 0,0 0-47 0 0,0 0-40 0 0,0 0-142 0 0,0 0-41 0 0,0 0-171 0 0,0 0-465 0 0</inkml:trace>
  <inkml:trace contextRef="#ctx0" brushRef="#br0" timeOffset="923.79">1420 421 6648 0 0,'17'-1'252'0'0,"1"0"-83"0"0,0-2-59 0 0,24-6 74 0 0,-17 1-14 0 0,-12 4-38 0 0,0 0 45 0 0,-1 0 53 0 0,0-1 63 0 0,-1 1-39 0 0,38-14 787 0 0,22-10 461 0 0,-59 23-1174 0 0,9-2 228 0 0,-8 1-177 0 0,-5 3-160 0 0,-5 1-1 0 0,0-1-36 0 0,-1-1-34 0 0,0-1-35 0 0,0-4 18 0 0,0 2-119 0 0,-1-4 80 0 0,-3 6-60 0 0,1 2-12 0 0,1 2-15 0 0,-1 0 0 0 0,1 0 0 0 0,0 0 0 0 0,-1 0 1 0 0,1 0-1 0 0,-1 0 0 0 0,1 0 0 0 0,-1 0 0 0 0,1 0 0 0 0,-1 0 1 0 0,0 1-1 0 0,0-1 0 0 0,1 0 0 0 0,-1 0 0 0 0,0 0 1 0 0,0 1-1 0 0,0-1 0 0 0,0 0-5 0 0,-1 0 6 0 0,-1 0-1 0 0,1 0 1 0 0,0 0 0 0 0,-1 0-1 0 0,1 0 1 0 0,-1 0 0 0 0,0 1-1 0 0,0-1-5 0 0,-2 0 6 0 0,-1 1-1 0 0,1 0 0 0 0,0 0 1 0 0,-1 0-1 0 0,1 0 0 0 0,-1 1 1 0 0,-3 1-6 0 0,-5 2 17 0 0,-1 1 0 0 0,1 0 0 0 0,-9 6-17 0 0,10-5 33 0 0,1 1 0 0 0,1 0 0 0 0,0 1 0 0 0,-2 2-33 0 0,5-3 26 0 0,0 0 1 0 0,1 0-1 0 0,0 1 0 0 0,0 0 0 0 0,0 0 1 0 0,1 1-1 0 0,1 0 0 0 0,-1 0 0 0 0,1 0 1 0 0,1 1-1 0 0,0 0 0 0 0,-1 3-26 0 0,4-10 2 0 0,1-1 0 0 0,-1 1-1 0 0,1 0 1 0 0,0 0-1 0 0,-1 0 1 0 0,1 0 0 0 0,1 0-1 0 0,-1 0 1 0 0,0 0 0 0 0,1 0-1 0 0,-1 0 1 0 0,1 0 0 0 0,0 0-1 0 0,1 2-1 0 0,-1-4 5 0 0,-1 1 0 0 0,1 0 1 0 0,0 0-1 0 0,0 0 0 0 0,0-1 0 0 0,1 1 0 0 0,-1 0 0 0 0,0-1 0 0 0,1 1 0 0 0,-1-1 1 0 0,1 1-1 0 0,-1-1 0 0 0,1 0 0 0 0,-1 0 0 0 0,1 0 0 0 0,0 0 0 0 0,0 0 0 0 0,0 0 0 0 0,0 0 1 0 0,0 0-6 0 0,31 7 133 0 0,-17-5-111 0 0,-1 0-36 0 0,1-1-39 0 0,0 0-43 0 0,0-1-47 0 0,2 0-50 0 0,23-4-326 0 0,-33 2 364 0 0,1 0-47 0 0,0-1-97 0 0,1 0-96 0 0,0 0-117 0 0,-5 0 207 0 0,0 1-38 0 0,-3 0 48 0 0,0 1-39 0 0,2-1-430 0 0,2-1-284 0 0,1 1-671 0 0,-6 1 1713 0 0</inkml:trace>
  <inkml:trace contextRef="#ctx0" brushRef="#br0" timeOffset="1456.91">2224 534 8288 0 0,'0'0'190'0'0,"0"0"28"0"0,0 0 7 0 0,-3-4-53 0 0,-2-3-113 0 0,-3 0-33 0 0,-1 1 49 0 0,0 3 41 0 0,0 2 34 0 0,-7 3 147 0 0,-7 6 221 0 0,-5 10 101 0 0,12-5-282 0 0,4-2-144 0 0,1-1-108 0 0,4-2-52 0 0,1 0 34 0 0,-5 9 96 0 0,6-8-18 0 0,0 0 1 0 0,1 0-1 0 0,-2 6-145 0 0,2-2 93 0 0,2 0-45 0 0,1-9-42 0 0,1-1 1 0 0,0 1 0 0 0,0-1-1 0 0,1 1 1 0 0,-1-1 0 0 0,1 1-1 0 0,-1 0-6 0 0,5 12 111 0 0,2-7 49 0 0,-4-6-123 0 0,1-1 1 0 0,-1 0 0 0 0,1 1-1 0 0,-1-1 1 0 0,4 1-38 0 0,17 3 203 0 0,0-7-59 0 0,-1-5-49 0 0,0-5-38 0 0,-10 4-45 0 0,-1-2 0 0 0,-1 1 0 0 0,0-2 0 0 0,0 1 0 0 0,8-11-12 0 0,-14 14 12 0 0,0-1 1 0 0,0 1 0 0 0,-1-1 0 0 0,0-1-1 0 0,2-3-12 0 0,8-14 1 0 0,-8 14 8 0 0,1-2 0 0 0,2-8-9 0 0,8-27-18 0 0,-5-1-57 0 0,-2-1-77 0 0,1-2-109 0 0,2-13 10 0 0,-1 0 92 0 0,18-89-69 0 0,-26 129 214 0 0,0 1 26 0 0,0 11 74 0 0,-3 11 2 0 0,-1 2-6 0 0,0 0-5 0 0,0 0-10 0 0,0 0-2 0 0,0 4-6 0 0,2 3-24 0 0,1 5 36 0 0,7 40 190 0 0,0-2-40 0 0,-6-15-87 0 0,-1-1 44 0 0,-2 14 122 0 0,-3-2 456 0 0,-4 21-756 0 0,-3-7 438 0 0,-20 77 479 0 0,20-97-634 0 0,-2-6-41 0 0,-3-3-99 0 0,10-25-112 0 0,-2 0 72 0 0,1-3-66 0 0,2 1-58 0 0,2-3-62 0 0,0 0 59 0 0,0 2 8 0 0,0-3-29 0 0,0 1-43 0 0,0 0-28 0 0,0 0-48 0 0,0-1-57 0 0,0 1-63 0 0,-6 1-360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6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486 147 7744 0 0,'0'0'174'0'0,"-1"-2"29"0"0,-2-4 15 0 0,0-1-100 0 0,-1-1-67 0 0,-7-11-26 0 0,7 12 31 0 0,-1-1 86 0 0,3 5-29 0 0,0-1 35 0 0,-3-3 143 0 0,-2 0 51 0 0,3 4-167 0 0,0-1 39 0 0,1 1-39 0 0,0-1 34 0 0,-1-1-30 0 0,0 0-1 0 0,0 0 1 0 0,0 1-1 0 0,0-1 1 0 0,-4-1-179 0 0,-14-7 502 0 0,1 7-194 0 0,9 5-203 0 0,-1 0-39 0 0,-6-1 75 0 0,16 2-119 0 0,1-1-1 0 0,-1 1 1 0 0,1 0-1 0 0,-1 0 1 0 0,1-1-1 0 0,-1 2 1 0 0,1-1-1 0 0,-1 0 1 0 0,1 1 0 0 0,-1-1-1 0 0,1 1 1 0 0,-2 0-22 0 0,-11 4 129 0 0,-2 0-36 0 0,16-4-87 0 0,0-1-1 0 0,-1 1 1 0 0,1 0-1 0 0,0 0 1 0 0,0 0 0 0 0,0 0-1 0 0,0 0 1 0 0,0 0-1 0 0,-1 0 1 0 0,2 0-1 0 0,-1 0 1 0 0,0 1 0 0 0,0-1-1 0 0,0 0 1 0 0,1 1-1 0 0,-1-1 1 0 0,0 1-6 0 0,-2 7-8 0 0,0 1 0 0 0,0-1 1 0 0,1 1-1 0 0,0 0 0 0 0,1 0 1 0 0,0 0-1 0 0,0 0 0 0 0,1 0 0 0 0,0 0 1 0 0,2 6 7 0 0,12 99 17 0 0,-6-55 19 0 0,-2 1-36 0 0,-4-39 20 0 0,2-2 66 0 0,0 4 78 0 0,-3-17-85 0 0,-1-1 0 0 0,1 0 0 0 0,-1 0 1 0 0,-1 6-80 0 0,-2 11 211 0 0,0 0-34 0 0,-7 44 243 0 0,8-53-284 0 0,0-2-39 0 0,-3-2 14 0 0,4-7-34 0 0,1-1-39 0 0,-1 2-63 0 0,0 0-96 0 0,0-3-66 0 0,-4-5-267 0 0,0-2 102 0 0</inkml:trace>
  <inkml:trace contextRef="#ctx0" brushRef="#br0" timeOffset="481.58">0 371 6160 0 0,'0'0'133'0'0,"2"-1"23"0"0,2-1-115 0 0,1 1 1 0 0,0 0-1 0 0,-1 0 0 0 0,1 0 0 0 0,0 1 0 0 0,4 0-41 0 0,6-2 74 0 0,-1 0-44 0 0,13-4 14 0 0,0 1 75 0 0,-1 1 41 0 0,47-2 384 0 0,-42 4-336 0 0,-3 0-73 0 0,-1 0-67 0 0,19-1 49 0 0,0 2-38 0 0,91 4 42 0 0,-60-1-55 0 0,-26-1 9 0 0,1-2 0 0 0,1-1-55 0 0,-1-1-72 0 0,0 0-89 0 0,-17 5 71 0 0,-36-1 179 0 0,1 1-46 0 0,-3 7 49 0 0,-2 7 273 0 0,-2-1-53 0 0,-9 14 213 0 0,10-19-300 0 0,0 1-1 0 0,1 0 1 0 0,-2 4-245 0 0,3-3 159 0 0,1 1 1 0 0,-1-1 0 0 0,2 1 0 0 0,0 4-160 0 0,0-4 146 0 0,2 0 0 0 0,-1 1 0 0 0,2-1 1 0 0,0 2-147 0 0,0-12 55 0 0,0 0 0 0 0,-1 1 0 0 0,2-1 0 0 0,-1 0 0 0 0,0 0 0 0 0,1 0 0 0 0,-1 0 1 0 0,1 0-1 0 0,0 0 0 0 0,0 0 0 0 0,0-1 0 0 0,2 3-55 0 0,-1-2 65 0 0,6 4 241 0 0,4-4-42 0 0,15-3 176 0 0,-18-1-256 0 0,2 0 59 0 0,0-1-37 0 0,14-8 104 0 0,-2-3-107 0 0,-5-3-77 0 0,-13 11-108 0 0,-1-1 0 0 0,-1 0 1 0 0,1 0-1 0 0,-1 0 0 0 0,0-1 1 0 0,0 1-1 0 0,-1-1 0 0 0,0 0 1 0 0,0 0-1 0 0,-1 0 0 0 0,0 0 1 0 0,0-1-1 0 0,0 1 0 0 0,-1-1-18 0 0,-1 1 11 0 0,1 0 0 0 0,-1 0 0 0 0,-1-1 0 0 0,1 1 1 0 0,-2-7-12 0 0,0 7-1 0 0,-11-51-23 0 0,10 47 4 0 0,0 2 0 0 0,-1-1-1 0 0,-1 0 1 0 0,-3-6 20 0 0,-5-10-240 0 0,4 8 46 0 0,0 1-87 0 0,1 7 20 0 0,-1 2-77 0 0,7 6 190 0 0,-4 0 4 0 0,5 2 53 0 0,-1 0-66 0 0,0 0-10 0 0,1 0-56 0 0,0 0-66 0 0,0 0-74 0 0,0 0 58 0 0,1 0-44 0 0,-1 0-39 0 0,0 0-34 0 0,1 0-123 0 0,-1 0-33 0 0,0 0-1273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5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38 5456 0 0,'0'0'158'0'0,"-2"-1"-22"0"0,-4-1-86 0 0,-6 2-5 0 0,0 3 95 0 0,3-1 38 0 0,0-1 64 0 0,-5 0 475 0 0,1 2-78 0 0,1 3-77 0 0,0 0-77 0 0,1 2-76 0 0,0 1-75 0 0,0 0-75 0 0,1 0-75 0 0,5-4-97 0 0,1 0 0 0 0,-1 1 0 0 0,1 0 0 0 0,0 0 0 0 0,-2 5-87 0 0,-9 17 348 0 0,8-11-94 0 0,3 1-87 0 0,2 2-61 0 0,2-14-69 0 0,0 1-1 0 0,0-1 1 0 0,1 1 0 0 0,-1-1-1 0 0,3 6-36 0 0,6 12 185 0 0,-8-23-155 0 0,0 0 0 0 0,-1 0 0 0 0,1 0 0 0 0,0 0 0 0 0,0 0 0 0 0,0 0 0 0 0,0 0 0 0 0,0 0 0 0 0,0 0 0 0 0,0-1 1 0 0,0 1-1 0 0,0 0 0 0 0,0-1 0 0 0,0 1 0 0 0,0-1 0 0 0,0 1 0 0 0,0-1 0 0 0,1 0 0 0 0,0 1-30 0 0,0-1 45 0 0,0 0-1 0 0,0 0 1 0 0,1 0-1 0 0,-1 0 0 0 0,0 0 1 0 0,1 0-1 0 0,-1-1 1 0 0,0 1-1 0 0,0-1 1 0 0,2 0-45 0 0,0-1 53 0 0,0 0 0 0 0,-1 1 1 0 0,1-1-1 0 0,-1 0 1 0 0,1-1-1 0 0,0 0-53 0 0,-2 1 25 0 0,0 1 0 0 0,0-1 0 0 0,0 0 1 0 0,0-1-1 0 0,0 1 0 0 0,0 0 0 0 0,0 0 0 0 0,-1-1-25 0 0,4-7 9 0 0,-1-1 0 0 0,0 0 0 0 0,-1 0 0 0 0,0 0 1 0 0,0-2-10 0 0,0-2 43 0 0,1 1 0 0 0,4-10-43 0 0,-2 9 19 0 0,1-3-23 0 0,1 0-44 0 0,0 1-60 0 0,3 2-76 0 0,-5 8 88 0 0,-3 7-21 0 0,1 2 61 0 0,7 6 37 0 0,-10-7 7 0 0,13 9-77 0 0,-4 2 37 0 0,-8-8 43 0 0,1 0 0 0 0,-1 0 0 0 0,0 0 0 0 0,-1 1 0 0 0,1-1 0 0 0,-1 1 0 0 0,1 0 9 0 0,2 9-38 0 0,5 12 17 0 0,-2 1 0 0 0,0 0-1 0 0,-2 1 1 0 0,1 21 21 0 0,-1 31 18 0 0,-7 1 60 0 0,0-62 18 0 0,0 0 0 0 0,-2 0 1 0 0,0-1-1 0 0,-3 7-96 0 0,-4 8 179 0 0,-2-3 68 0 0,-6 4 57 0 0,-4-3-34 0 0,18-26-216 0 0,0 0 0 0 0,-1 0 1 0 0,1 0-1 0 0,-1-1 0 0 0,0 0 0 0 0,0 0 0 0 0,0 0 0 0 0,0-1 0 0 0,-7 2-54 0 0,1 0 54 0 0,0 0 1 0 0,-1-1-1 0 0,1-1 1 0 0,-1 0-1 0 0,0-1 1 0 0,0-1-55 0 0,-9-2 47 0 0,1-4-47 0 0,1-6-63 0 0,1-5-81 0 0,18 14 58 0 0,-1 1 0 0 0,1-1 1 0 0,0 0-1 0 0,-1 0 1 0 0,1 0-1 0 0,0 1 1 0 0,0-1-1 0 0,0 0 0 0 0,1 0 1 0 0,-1 0-1 0 0,0-2 86 0 0,-4-14-542 0 0</inkml:trace>
  <inkml:trace contextRef="#ctx0" brushRef="#br0" timeOffset="406.54">546 223 8696 0 0,'0'0'197'0'0,"3"0"24"0"0,7-3-225 0 0,0 1 40 0 0,11-4 141 0 0,-3 1 59 0 0,0-1 58 0 0,40-15 816 0 0,-34 10-689 0 0,-12 6-248 0 0,-1-2-37 0 0,1 1-44 0 0,-1-1-53 0 0,7-3-23 0 0,-15 9-16 0 0,0-1 0 0 0,1 0 0 0 0,-1 0 0 0 0,0 0 0 0 0,0 0 0 0 0,0-1 0 0 0,-1 1 0 0 0,1-1 0 0 0,0 1 0 0 0,-1-1 0 0 0,1-1 0 0 0,5-8 52 0 0,-4 7-51 0 0,0-1 1 0 0,0 1-1 0 0,-1-1 0 0 0,1-3-1 0 0,-3 7 4 0 0,0 0-1 0 0,0 0 1 0 0,-1 0-1 0 0,1-1 0 0 0,-1 1 1 0 0,0 0-1 0 0,0 0 1 0 0,0-2-4 0 0,-3-11 72 0 0,-6 3-5 0 0,7 10-67 0 0,0 0 0 0 0,-1 1 0 0 0,1-1 0 0 0,-1 1 0 0 0,1 0 0 0 0,-1 0 0 0 0,1 0 0 0 0,-1 0 0 0 0,0 0 0 0 0,1 0 0 0 0,-3 1 0 0 0,1-1 4 0 0,0 1 0 0 0,0 1 0 0 0,1-1 0 0 0,-1 1 0 0 0,0-1 0 0 0,0 1 0 0 0,1 0 0 0 0,-1 0 0 0 0,0 1 0 0 0,1-1 0 0 0,-1 1 0 0 0,1 0 0 0 0,-2 1-4 0 0,-4 2 16 0 0,1 1 0 0 0,0-1 1 0 0,1 1-1 0 0,-6 7-16 0 0,-10 10 18 0 0,2 2 51 0 0,3 2 55 0 0,16-22-87 0 0,0 0-1 0 0,0 0 1 0 0,0 0 0 0 0,1 0 0 0 0,-1 1-37 0 0,2-5 6 0 0,-5 23 153 0 0,2 14 156 0 0,3-34-281 0 0,0 0-1 0 0,0 0 0 0 0,1 0 0 0 0,0 0 1 0 0,0 0-1 0 0,0 0 0 0 0,0 0 0 0 0,1 1-33 0 0,-1-3 9 0 0,0 0-1 0 0,0 0 1 0 0,1 1 0 0 0,-1-1 0 0 0,1 0-1 0 0,-1 0 1 0 0,1-1 0 0 0,1 2-9 0 0,8 5 131 0 0,1-4-37 0 0,4-2-20 0 0,9-2-14 0 0,-8-1-30 0 0,-10 1-171 0 0,0 0 61 0 0,-1-1 50 0 0,1 0 44 0 0,6-1 104 0 0,16-5 308 0 0,-20 4-348 0 0,-1 0-66 0 0,-3 1-45 0 0,1 0-37 0 0,-1 0-42 0 0,0-1-46 0 0,0 1-68 0 0,0-1-65 0 0,1 0-71 0 0,-1 0-78 0 0,1 0-83 0 0,-1 0-89 0 0,0 0-95 0 0,0 0-103 0 0,3-2-835 0 0,4-2-936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4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1 7616 0 0,'0'0'222'0'0,"0"1"-38"0"0,1 5-118 0 0,4 10-26 0 0,-1-4 39 0 0,-1 1 40 0 0,-1-6 11 0 0,-1-1-1 0 0,1 1 0 0 0,1-1 0 0 0,0 2-129 0 0,3 8 266 0 0,-2-1 54 0 0,2 14 325 0 0,-2 0-99 0 0,0 0-85 0 0,0 0-69 0 0,-1-3-86 0 0,-1 0-35 0 0,8 97 863 0 0,-9-114-1046 0 0,1 26 260 0 0,-1-12-145 0 0,0-4-76 0 0,-1 0-55 0 0,2 14 40 0 0,2-2-94 0 0,-3-23-78 0 0,1-2 56 0 0,0 2 124 0 0,-1-6-114 0 0,0-1-61 0 0,-1 1-55 0 0,0 0 0 0 0,0 1-34 0 0,0 0-38 0 0,0 1-41 0 0,0-4-167 0 0</inkml:trace>
  <inkml:trace contextRef="#ctx0" brushRef="#br0" timeOffset="259.46">1 413 8896 0 0,'0'0'264'0'0,"1"-1"-8"0"0,6-6-168 0 0,11-3-66 0 0,2 3 5 0 0,-8 3 70 0 0,-10 3-73 0 0,34-10 55 0 0,0 1 64 0 0,85-20 510 0 0,-69 18-423 0 0,-22 5-145 0 0,1 1-53 0 0,-2 1-58 0 0,26-1 26 0 0,-6 1-38 0 0,-7-2-26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2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72 7256 0 0,'10'-1'119'0'0,"-9"0"-102"0"0,-1 1 1 0 0,1 0-1 0 0,-1 0 1 0 0,1-1-1 0 0,-1 1 1 0 0,1 0-1 0 0,-1-1 1 0 0,1 1-1 0 0,-1 0 1 0 0,1-1-1 0 0,-1 1 0 0 0,1-1 1 0 0,-1 1-1 0 0,1-1 1 0 0,-1 1-1 0 0,0-1 1 0 0,1 1-18 0 0,0-12 268 0 0,-3 2-200 0 0,1 7-6 0 0,-2 0 106 0 0,-3-2 188 0 0,-5-3 328 0 0,6 5-426 0 0,2 0-94 0 0,0 1-54 0 0,-12-4 362 0 0,-12 0 152 0 0,20 5-425 0 0,1 0-6 0 0,1 1-63 0 0,-1 1-33 0 0,-3 0-10 0 0,-1 1 45 0 0,-13 1 38 0 0,-1 2-64 0 0,16-3-86 0 0,1 1 1 0 0,-1-1-1 0 0,1 1 1 0 0,-1 0-1 0 0,1 1 1 0 0,0 0-1 0 0,0 0 1 0 0,0 1-21 0 0,5-3 0 0 0,0 0 0 0 0,0 0 0 0 0,0 1 0 0 0,0-1 0 0 0,0 1 0 0 0,0-1 0 0 0,1 1 0 0 0,-1 0 0 0 0,1 0 0 0 0,0 0 0 0 0,0 0 0 0 0,-1 1 0 0 0,-7 17 0 0 0,4-12-3 0 0,1 0 0 0 0,0 0 1 0 0,0 0-1 0 0,0 5 3 0 0,0-2 9 0 0,2 1 0 0 0,-1-1 0 0 0,1 4-9 0 0,1 38 79 0 0,4 1 66 0 0,-2-29-94 0 0,-1-16-47 0 0,1 0 0 0 0,0 0 0 0 0,0 0 0 0 0,1-1-1 0 0,1 1 1 0 0,1 4-4 0 0,-3-9 6 0 0,0-1-1 0 0,0 1 1 0 0,0 0-1 0 0,0-1 1 0 0,-1 1-1 0 0,0 3-5 0 0,0-3 3 0 0,1-1-1 0 0,-1 0 1 0 0,1 1-1 0 0,-1-1 1 0 0,1 0 0 0 0,0 1-1 0 0,1-1 1 0 0,0 1-3 0 0,0 1 4 0 0,11 28 135 0 0,-11-13-49 0 0,-7-7-67 0 0,4-12-114 0 0,0 0 36 0 0,-2 2 29 0 0,1-1 79 0 0,-2 2 163 0 0,2-4-180 0 0,1-1-37 0 0,0 1-53 0 0,-1 0-68 0 0,1-1-82 0 0,0 1-97 0 0,0-1 82 0 0,1 0-38 0 0,-1 0-42 0 0,0 0-43 0 0,1 1-47 0 0,-1-1-48 0 0,0 0-52 0 0,1 1-54 0 0,-1-1-1008 0 0,1 0-886 0 0</inkml:trace>
  <inkml:trace contextRef="#ctx0" brushRef="#br0" timeOffset="327.34">0 486 6448 0 0,'0'0'141'0'0,"1"-1"23"0"0,9-4 9 0 0,0 1-65 0 0,26-4 75 0 0,-19 5-45 0 0,-8 2-7 0 0,1-1 53 0 0,-1 1 63 0 0,1-1 77 0 0,19-4-126 0 0,42-1 443 0 0,-38 4-418 0 0,-17 2-158 0 0,0-1-41 0 0,-9 1-36 0 0,-1 0-33 0 0,-1 0-57 0 0,0 1-79 0 0,1-1-103 0 0,-4 1 78 0 0,1 0-33 0 0,3 0-325 0 0,1-1-228 0 0,4 1-527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1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248 234 5904 0 0,'0'0'132'0'0,"0"0"17"0"0,0 0 11 0 0,-1-1-21 0 0,-6-9-76 0 0,1 8 35 0 0,3 0-5 0 0,-7-4 183 0 0,-3-2 130 0 0,1 4-49 0 0,-7-1 159 0 0,-10 3 150 0 0,25 2-561 0 0,0 0 1 0 0,0 0-1 0 0,1 1 1 0 0,-1 0-1 0 0,0-1 1 0 0,-2 3-106 0 0,-14 7 460 0 0,-10 15-337 0 0,22-17-60 0 0,1 0 1 0 0,0 0-1 0 0,0 1 1 0 0,-3 6-64 0 0,6-8 43 0 0,-1 1-1 0 0,2 0 1 0 0,-1 0 0 0 0,1 0 0 0 0,-2 9-43 0 0,3-10 13 0 0,1 0 0 0 0,0 1 0 0 0,0-1 1 0 0,1 5-14 0 0,0-5-6 0 0,0 1 0 0 0,1-1 0 0 0,0 0 0 0 0,0 0 1 0 0,1 1-1 0 0,-1-1 0 0 0,2 0 0 0 0,0 1 6 0 0,-1-4-2 0 0,0 0 0 0 0,0 0-1 0 0,0-1 1 0 0,0 1 0 0 0,1-1 0 0 0,-1 1 0 0 0,1-1-1 0 0,0 0 1 0 0,0 0 0 0 0,0 0 0 0 0,1 0 0 0 0,-1-1 0 0 0,1 1-1 0 0,2 1 3 0 0,-2-3 33 0 0,0 1-1 0 0,0 0 1 0 0,1-1-1 0 0,-1 0 1 0 0,0 0-1 0 0,0 0 1 0 0,1 0-1 0 0,0-1-32 0 0,3 0 87 0 0,-1 0 0 0 0,1 0 0 0 0,-1 0 0 0 0,5-2-87 0 0,5-2 250 0 0,-1 0 0 0 0,0-1 0 0 0,14-6-250 0 0,-5 0 191 0 0,-2-4-55 0 0,-13 8-87 0 0,-1-1 1 0 0,1 0 0 0 0,5-7-50 0 0,-9 8 14 0 0,0 1 0 0 0,-1-1 0 0 0,0 0 0 0 0,0-1 0 0 0,-1 1 0 0 0,0-1-1 0 0,0 0 1 0 0,0 0 0 0 0,-1 0 0 0 0,-1-1 0 0 0,2-4-14 0 0,-3 7-3 0 0,0 1 0 0 0,-1 0-1 0 0,0-1 1 0 0,0 1 0 0 0,-1-5 3 0 0,0 3 5 0 0,0 0 0 0 0,-1 0 0 0 0,0 0 0 0 0,0 0 0 0 0,-1 0 0 0 0,0 1 0 0 0,0-1 1 0 0,-1 1-1 0 0,0 0 0 0 0,-2-4-5 0 0,-14-14-3 0 0,-2 2-35 0 0,-1 2-53 0 0,0 3-67 0 0,18 13 64 0 0,-1 0 34 0 0,-24-13-83 0 0,20 12 38 0 0,1 0-84 0 0,2 2-12 0 0,0 0-70 0 0,0 0-79 0 0,0 1-91 0 0,6 1 180 0 0,0 1-37 0 0,-1-1-396 0 0,0 0-270 0 0,-2 0-627 0 0</inkml:trace>
  <inkml:trace contextRef="#ctx0" brushRef="#br0" timeOffset="353.22">564 162 6120 0 0,'0'9'126'0'0,"0"0"-37"0"0,4 30 190 0 0,-2-27-124 0 0,0 0 91 0 0,-1-4 4 0 0,1 1 75 0 0,1-1 87 0 0,-1 0 99 0 0,0-1-114 0 0,0 0-50 0 0,0 0-41 0 0,0 0-36 0 0,3 5 189 0 0,6 17 507 0 0,-6-20-619 0 0,-1-1 60 0 0,-3-7-115 0 0,-1-1-4 0 0,0 0 0 0 0,0 0 0 0 0,0 0-2 0 0,0 0-4 0 0,1 0-51 0 0,0-2-73 0 0,1 0-58 0 0,0-1-39 0 0,3-4 44 0 0,-4 6-20 0 0,2-12 153 0 0,-1 1-73 0 0,-1-1-59 0 0,-1-1-44 0 0,0 6-31 0 0,1-1-1 0 0,-1 0 0 0 0,3-7-30 0 0,4-11 65 0 0,9-26-65 0 0,-12 42 9 0 0,1 0 0 0 0,0 1-1 0 0,1 0 1 0 0,0 0 0 0 0,1 0 0 0 0,0 0-9 0 0,26-26 5 0 0,-25 28-24 0 0,1 0-1 0 0,1 1 1 0 0,-1 0 0 0 0,1 0 0 0 0,3 0 19 0 0,-6 3-10 0 0,-1 1 0 0 0,1 0 0 0 0,0 1 0 0 0,-1 0-1 0 0,1 0 1 0 0,0 0 0 0 0,0 1 0 0 0,0 0 0 0 0,1 0 10 0 0,-2 1 2 0 0,0 0 0 0 0,-1 0 0 0 0,1 1 0 0 0,0 0 0 0 0,-1 0 0 0 0,1 0 0 0 0,3 2-2 0 0,13 3-14 0 0,-14-4 1 0 0,0 1 0 0 0,0 0 0 0 0,0 0 0 0 0,0 0 0 0 0,-1 1 0 0 0,1 0 0 0 0,-1 0 0 0 0,2 2 13 0 0,4 6 7 0 0,-1 0-1 0 0,0 0 1 0 0,0 1-1 0 0,-1 1 1 0 0,-1 0-1 0 0,0 0 1 0 0,3 8-7 0 0,-1 1 2 0 0,-1 1 0 0 0,-1 0 0 0 0,0 0 0 0 0,2 17-2 0 0,-3 5 0 0 0,-8-33-5 0 0,2 0-1 0 0,2 10 6 0 0,-4-21-148 0 0,-1-1 43 0 0,1 1 38 0 0,-1 0 33 0 0,0 0 32 0 0,1 0 35 0 0,0 0 42 0 0,-1 2 82 0 0,1 1 54 0 0,0-2-99 0 0,0 0-56 0 0,-1-1-52 0 0,1 0-49 0 0,0 0-53 0 0,-1 0-63 0 0,1 1-69 0 0,0-2-21 0 0,-1 1-60 0 0,1-1-64 0 0,0 1-69 0 0,0 0-74 0 0,0-1-78 0 0,0 1-84 0 0,0-1-88 0 0,-1 0-1046 0 0,0-1-1032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50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0 7248 0 0,'0'0'209'0'0,"0"0"-85"0"0,0 0 33 0 0,0 0 279 0 0,0 0 63 0 0,0 0 12 0 0,0 0-213 0 0,0 0-127 0 0,0 1 65 0 0,0-1-106 0 0,-1 1-70 0 0,-1 3-29 0 0,1-2 24 0 0,-3 6 226 0 0,2 0-32 0 0,-2 10 160 0 0,3-4-168 0 0,1 1-47 0 0,1 14 95 0 0,0 1-55 0 0,0-13-99 0 0,1 0-1 0 0,0 0 1 0 0,4 10-135 0 0,-3-11 156 0 0,0 1-1 0 0,-1 0 1 0 0,0 10-156 0 0,-1-10 181 0 0,1-1-1 0 0,0 0 1 0 0,1 0 0 0 0,1 0 0 0 0,4 10-181 0 0,-1-3 144 0 0,1-1-47 0 0,-3-7-63 0 0,2 6 53 0 0,0 0 55 0 0,10 27 212 0 0,-12-33-277 0 0,-1 0-44 0 0,-2 0 0 0 0,-1-5 42 0 0,-1 0 97 0 0,0-5-38 0 0,1 0 39 0 0,0-2-80 0 0,-1-2-69 0 0,0 0 0 0 0,1 0 0 0 0,-1 0 0 0 0,0 0 0 0 0,0 0 1 0 0,0 0-1 0 0,0 0 0 0 0,0 0 0 0 0,0 0 0 0 0,-1 0 0 0 0,1 0 1 0 0,0 0-1 0 0,0 0 0 0 0,-1 0 0 0 0,1 0 0 0 0,-1 0 0 0 0,1 0 1 0 0,-1 0-25 0 0,0 2 74 0 0,-2 2 1 0 0,2-3-37 0 0,1-2-52 0 0,0 0-56 0 0,0 0-111 0 0,-1-2-193 0 0,0 1 324 0 0,-1 0-99 0 0,2 0 29 0 0,-1 0-34 0 0,0 0-38 0 0,0 0-40 0 0,1 0-45 0 0,-1 0-46 0 0,0 0-50 0 0,0 0-54 0 0,0 0-56 0 0,1 0-60 0 0,-1 0-62 0 0,0 0-66 0 0,-1-2-1156 0 0,0-2-1031 0 0</inkml:trace>
  <inkml:trace contextRef="#ctx0" brushRef="#br0" timeOffset="415.66">1 326 3312 0 0,'0'0'99'0'0,"0"0"4"0"0,0 0-71 0 0,2-2-94 0 0,-1 2 125 0 0,0-1 27 0 0,0 1 52 0 0,0 0 63 0 0,-1-1 71 0 0,3 0 237 0 0,0-1-39 0 0,1 1-35 0 0,-1 0-35 0 0,4-1 309 0 0,1 0-114 0 0,1 1-7 0 0,1-1-116 0 0,1 0-17 0 0,7 1 95 0 0,-1-1 35 0 0,-10 1-353 0 0,-1 0-44 0 0,6 1 98 0 0,9-2 81 0 0,-11 1-188 0 0,-1 0-33 0 0,1 0-40 0 0,10 1 17 0 0,18-2-10 0 0,-11-1-64 0 0,3-1 70 0 0,18-4-123 0 0,-39 6-130 0 0,0-1 55 0 0,1 1 47 0 0,-1 0 40 0 0,10-2 96 0 0,25-6 294 0 0,-30 7-323 0 0,-1 0-57 0 0,4 0-100 0 0,-9 2-14 0 0,0-1-41 0 0,1 1-60 0 0,-1-1-59 0 0,1 1-63 0 0,0-1-68 0 0,-1 1-76 0 0,1 0-79 0 0,-1 0-86 0 0,1 0-90 0 0,-2 0-732 0 0,4 1-821 0 0</inkml:trace>
  <inkml:trace contextRef="#ctx0" brushRef="#br0" timeOffset="724.9">854 428 6992 0 0,'0'0'157'0'0,"0"2"23"0"0,7 29 103 0 0,-4-16-195 0 0,-1-7-68 0 0,-1 2 20 0 0,0 0 69 0 0,0-1 53 0 0,0 0 38 0 0,3 23 561 0 0,-2-21-563 0 0,1 0-68 0 0,0 3 144 0 0,2 31 585 0 0,-5-24-515 0 0,0-4-82 0 0,0 0-64 0 0,0-6-105 0 0,0-1-51 0 0,0-8-41 0 0,0-2-73 0 0,0 0-71 0 0,0 0-101 0 0,0 0-119 0 0,0 0-106 0 0,0 0 60 0 0,-1 0-39 0 0,0 0-529 0 0,-1 0-413 0 0,-2 0-784 0 0</inkml:trace>
  <inkml:trace contextRef="#ctx0" brushRef="#br0" timeOffset="922.32">739 13 7632 0 0,'0'0'166'0'0,"0"0"29"0"0,0 0 14 0 0,0 0-7 0 0,0 0-81 0 0,0 0-32 0 0,0 0-7 0 0,0 0-2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3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81 5472 0 0,'0'0'124'0'0,"0"0"17"0"0,0 0 10 0 0,0 0-49 0 0,0 0 0 0 0,0 0 43 0 0,0 0 132 0 0,0 0 243 0 0,0 0 22 0 0,0 0-33 0 0,0 0-145 0 0,-1-2-63 0 0,-9-8 226 0 0,0 0-100 0 0,-11-12 337 0 0,13 15-479 0 0,1-1 42 0 0,2 4-132 0 0,-5-5 314 0 0,6 7-391 0 0,0 0-56 0 0,-3-1 307 0 0,3 1-82 0 0,2 2-147 0 0,-1 1-74 0 0,-2 1-60 0 0,-5 7 80 0 0,-6 13-75 0 0,3 4-1 0 0,7-13 73 0 0,1 1 5 0 0,1-1 1 0 0,0 0-1 0 0,1 1 0 0 0,-1 8-88 0 0,2-10 49 0 0,1-1 0 0 0,1 1 0 0 0,0 0 0 0 0,1 0 0 0 0,0-1 0 0 0,1 1 0 0 0,0 0 0 0 0,0-1 0 0 0,2 1-49 0 0,7 22 160 0 0,-2-11-23 0 0,-1-4 11 0 0,0-3 43 0 0,-5-11 12 0 0,2-1-36 0 0,8 1 76 0 0,-1-1-98 0 0,-4-3-70 0 0,-8-1-72 0 0,1 1 18 0 0,1-1 1 0 0,-1 0 0 0 0,0-1 0 0 0,0 1 0 0 0,0 0 0 0 0,0 0 0 0 0,0 0-1 0 0,0-1 1 0 0,0 1 0 0 0,1 0 0 0 0,-1-1 0 0 0,0 1 0 0 0,0-1-1 0 0,0 0 1 0 0,0 1 0 0 0,-1-1 0 0 0,1 0 0 0 0,0 1 0 0 0,0-1 0 0 0,0 0-1 0 0,0 0 1 0 0,-1 0-22 0 0,9-10 199 0 0,-2 1-38 0 0,-4 5-88 0 0,10-19 136 0 0,-2 0-35 0 0,-3-1-40 0 0,-2-2-45 0 0,1-12 19 0 0,2 0-43 0 0,5-33 18 0 0,-13 70-104 0 0,-1-2 33 0 0,0-3 22 0 0,1 3-60 0 0,0 2-59 0 0,1 1-83 0 0,-1 3 94 0 0,9 30-60 0 0,-6-8 124 0 0,-3-18 10 0 0,0-1 0 0 0,0-1 0 0 0,0 0 0 0 0,0 0 0 0 0,1 0 0 0 0,-1 0 0 0 0,1 0 0 0 0,1 1 0 0 0,-2-1 1 0 0,0-1-1 0 0,1 0 1 0 0,0 1-1 0 0,-1-1 1 0 0,1 0-1 0 0,0 0 1 0 0,2 2-1 0 0,-3-4-4 0 0,0 1 1 0 0,0-1-1 0 0,0 1 1 0 0,0 0-1 0 0,0-1 1 0 0,0 1 0 0 0,-1 0-1 0 0,1 0 1 0 0,0 0-1 0 0,-1-1 1 0 0,0 2 3 0 0,1-1-173 0 0,-1-2-35 0 0,0 1-323 0 0,1 0 70 0 0,-1 0 59 0 0,1 0 49 0 0,2 0-239 0 0,0 2-269 0 0,-1-2 460 0 0,-2-1-69 0 0,1 0-90 0 0,0 2-1373 0 0,0-2-1095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6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7080 0 0,'0'0'157'0'0,"0"0"23"0"0,0 0 13 0 0,1 2-22 0 0,2 5-274 0 0,-1 0 79 0 0,1 1 72 0 0,-1 0 64 0 0,0 0 56 0 0,0 0 47 0 0,2 8 326 0 0,6 23 959 0 0,-5-23-904 0 0,-1-5-240 0 0,1 0-84 0 0,4 17 515 0 0,-2 2 105 0 0,-2 6 281 0 0,-3 16 703 0 0,-2-50-1616 0 0,0-2-48 0 0,0 0-11 0 0,0 0-14 0 0,0 0-78 0 0,0 1-57 0 0,0 2-54 0 0,0-1 33 0 0,1-2 95 0 0,-1 0-11 0 0,0 0 43 0 0,17-29 90 0 0,-2 4-123 0 0,0 0-69 0 0,1 0-62 0 0,0 2-58 0 0,-10 16 3 0 0,-1 0 48 0 0,0 1 41 0 0,1 1 35 0 0,8-8 189 0 0,8-3 227 0 0,-10 9-278 0 0,1 1-77 0 0,-5 2-103 0 0,0 0-63 0 0,0 1-50 0 0,-1 0-58 0 0,0 1-65 0 0,1-1-72 0 0,3-1-139 0 0,0 3 85 0 0,0 1 75 0 0,0 1 67 0 0,-1 2 58 0 0,0 0 50 0 0,8 9 23 0 0,-14-10 75 0 0,-1 1 0 0 0,0 0 0 0 0,0 0 0 0 0,0 0 0 0 0,0 1 0 0 0,-1-1 0 0 0,1 1 0 0 0,-1-1 0 0 0,0 1 0 0 0,0 0 0 0 0,-1 0 0 0 0,1 0 0 0 0,0 1-7 0 0,0 8-31 0 0,-1 0-52 0 0,0 8 106 0 0,1 4 22 0 0,-3-9 37 0 0,-1-6 4 0 0,0-1 34 0 0,-2-2 39 0 0,-1 0 46 0 0,4-6-73 0 0,1-1 18 0 0,0 0 8 0 0,0 0 2 0 0,0 0-10 0 0,0 0-44 0 0,0-2-9 0 0,-1 0-36 0 0,2-8 6 0 0,-1 5-34 0 0,1-2-29 0 0,-1 1 1 0 0,1 0-1 0 0,1 0 0 0 0,-1 0 1 0 0,1-1-1 0 0,0 1 1 0 0,0 1-1 0 0,1-1 0 0 0,0 0-4 0 0,7-14 135 0 0,13-16-135 0 0,-2 11 24 0 0,7 2-43 0 0,4 7-55 0 0,-28 14 53 0 0,-1 1 0 0 0,1 0 0 0 0,0 0 0 0 0,0 1 0 0 0,0-1 0 0 0,0 1 0 0 0,0 0 21 0 0,0 0-16 0 0,-1 0 0 0 0,0 1-1 0 0,0 0 1 0 0,0-1 0 0 0,0 1-1 0 0,0 0 1 0 0,1 1 16 0 0,1 0-13 0 0,0 1 1 0 0,-1-1-1 0 0,1 1 0 0 0,-1 0 1 0 0,0 0-1 0 0,0 0 1 0 0,1 1 12 0 0,-2-1-8 0 0,0 1 0 0 0,-1-1 0 0 0,1 1 1 0 0,-1 0-1 0 0,0 0 0 0 0,1 2 8 0 0,2 6-3 0 0,-1 0-1 0 0,0 1 1 0 0,-1 0 3 0 0,-1-5 0 0 0,0 1 1 0 0,1 0 0 0 0,0 0-1 0 0,0-1 1 0 0,1 0-1 0 0,4 7 0 0 0,-7-12 15 0 0,3 5-52 0 0,0 0-68 0 0,-1-2-86 0 0,-2-6 129 0 0,-1 0-37 0 0,1 1-37 0 0,-1-1-32 0 0,2 1-256 0 0,-1 1-98 0 0,1-1-14 0 0,-1 0-44 0 0,3 1-1431 0 0,-3-2 1194 0 0,-1 0-701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2:44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0 331 6648 0 0,'0'0'149'0'0,"0"0"23"0"0,0 0 12 0 0,2 2-25 0 0,1 1-277 0 0,1 0 89 0 0,0 0 80 0 0,0 0 70 0 0,2 2 150 0 0,0 0 93 0 0,2 1 156 0 0,1 6 333 0 0,2 4-168 0 0,-2 1-85 0 0,2 4 45 0 0,2 12 260 0 0,-6-13-213 0 0,0-1-13 0 0,-3-6-323 0 0,-2-1-161 0 0,-2-6-141 0 0,0 0-34 0 0,0-3-189 0 0,1 0 102 0 0,-1 0 89 0 0,0 0 78 0 0,0 0 130 0 0,0 0 86 0 0,0 0 17 0 0,0 0 502 0 0,-1-2-386 0 0,0-2-261 0 0,0 0-33 0 0,0-1-40 0 0,0 0-48 0 0,-1 0-56 0 0,0-2-61 0 0,-5-13 207 0 0,1 0-48 0 0,0-19-2 0 0,5 25-107 0 0,1 0 1 0 0,0 1-1 0 0,0-1 1 0 0,2 0-1 0 0,-1 1 0 0 0,1-1 1 0 0,1 1-1 0 0,0 0 0 0 0,2-4 0 0 0,-4 11 1 0 0,0 0-1 0 0,0 0 0 0 0,1 1 0 0 0,-1-1 0 0 0,1 1 0 0 0,0-1 0 0 0,-1 1 0 0 0,1 0 0 0 0,0-1 0 0 0,1 1 0 0 0,-1 0 0 0 0,0 1 0 0 0,1-1 0 0 0,-1 0 1 0 0,0 0-1 0 0,1 1 0 0 0,1-1 0 0 0,1 0-2 0 0,0 0 0 0 0,1 1 0 0 0,-1-1 0 0 0,1 1 1 0 0,-1 0-1 0 0,1 1 0 0 0,-1-1 0 0 0,5 1 2 0 0,-7 0-8 0 0,23 1-70 0 0,-20-1 65 0 0,-1 0-1 0 0,1 1 1 0 0,0 0 0 0 0,0 0 0 0 0,-1 0-1 0 0,1 1 1 0 0,-1 0 0 0 0,1 0 0 0 0,-1 1 13 0 0,-2-2-8 0 0,0 0 1 0 0,0 0-1 0 0,0 0 1 0 0,-1-1-1 0 0,1 1 1 0 0,0-1-1 0 0,0 1 1 0 0,1-1 7 0 0,17 3-68 0 0,-10 0-32 0 0,16 5-57 0 0,-11-4-11 0 0,-9-2 31 0 0,1 0-49 0 0,1 1-153 0 0,-4-1 124 0 0,-1-1-35 0 0,-2 0 6 0 0,-2-1 119 0 0,0 0-37 0 0,0 0-8 0 0,0 0-37 0 0,0 0-43 0 0,0 0-48 0 0,0 0-52 0 0,0 0-48 0 0,0 0-42 0 0,0 0-39 0 0,0 0-136 0 0,0 0-38 0 0,0 0-1433 0 0</inkml:trace>
  <inkml:trace contextRef="#ctx0" brushRef="#br0" timeOffset="412.5">732 84 8840 0 0,'0'0'197'0'0,"0"0"24"0"0,0 0 19 0 0,0 0-43 0 0,0 0-47 0 0,0 0-42 0 0,0 0-38 0 0,0-1-22 0 0,1 1-69 0 0,0-2-247 0 0,-1 1 201 0 0,1 1 75 0 0,-1 0 39 0 0,0-1 47 0 0,1 1 57 0 0,-1 0 37 0 0,0 0 58 0 0,0 0 63 0 0,1 0 69 0 0,-1 0 75 0 0,0 0 81 0 0,0 0 86 0 0,0 1 94 0 0,2 2-672 0 0,-1 1-1 0 0,0 0 1 0 0,0-1-1 0 0,-1 1 1 0 0,1 0 0 0 0,-1 1-42 0 0,-1 43 234 0 0,0-19-119 0 0,3 43 113 0 0,2-20 209 0 0,3 4-437 0 0,-2-21 164 0 0,4 30 224 0 0,-3-38-271 0 0,8 43 210 0 0,3 6 126 0 0,-15-72-437 0 0,1 2-2 0 0,0 7 48 0 0,-2-4 4 0 0,-1-2-7 0 0,1-2-53 0 0,0-2 3 0 0,0 0 5 0 0,-1-3-44 0 0,-2 0-197 0 0,1-1 58 0 0,-5-3-250 0 0,4 3 291 0 0,0-2-148 0 0,1 2 87 0 0,0 0-43 0 0,0-1-187 0 0,-1 1-120 0 0,2 0 219 0 0,-1 0-38 0 0,1 0-40 0 0,-1 1-42 0 0,1-1-179 0 0,-1 0-76 0 0,0-1-1149 0 0,-2-1-1038 0 0</inkml:trace>
  <inkml:trace contextRef="#ctx0" brushRef="#br0" timeOffset="815.52">600 456 7568 0 0,'0'0'166'0'0,"0"0"29"0"0,0 0 14 0 0,2 0-25 0 0,6 0-162 0 0,-1 0-2 0 0,-1 0 27 0 0,-2 0 29 0 0,1-1 44 0 0,-1 1 21 0 0,0-1 46 0 0,0 0 50 0 0,0 0 57 0 0,25-4 767 0 0,-16 4-630 0 0,-2 0-123 0 0,0 0-36 0 0,-1 0-45 0 0,0-1-56 0 0,22-6 400 0 0,-1 2-73 0 0,2 1-90 0 0,-1 0-104 0 0,-11 2-164 0 0,1-1-60 0 0,-1 1-63 0 0,0-1-67 0 0,13-2 35 0 0,21 0 99 0 0,-31 5-75 0 0,-1-1-54 0 0,0 0-77 0 0,0-1-104 0 0,-12 2 66 0 0,0-1-35 0 0,3 0-217 0 0,-3 1 51 0 0,2 0-28 0 0,6-3-211 0 0</inkml:trace>
  <inkml:trace contextRef="#ctx0" brushRef="#br0" timeOffset="1029.9">1350 509 8552 0 0,'0'0'190'0'0,"0"0"28"0"0,0 0 11 0 0,1 2-44 0 0,2 4-119 0 0,0 0-33 0 0,0 0 63 0 0,0-1 53 0 0,-1 0 46 0 0,0 0 65 0 0,0 1 35 0 0,3 9 760 0 0,-4-9-633 0 0,1 1-8 0 0,-1-3-227 0 0,0 1-69 0 0,1 1 328 0 0,-1-2-144 0 0,0 0-38 0 0,0 1-8 0 0,1-1-157 0 0,-2-2-97 0 0,1-1-37 0 0,0 2 131 0 0,-1 5-9 0 0,0-5-24 0 0,0-1-84 0 0,0-1-84 0 0,0 0-81 0 0,0 0 49 0 0,0-1-34 0 0,0 0-37 0 0,0 1-35 0 0,0-1-336 0 0,0 0 76 0 0,0 0-48 0 0,0 0-655 0 0,0 0-519 0 0,0 0-988 0 0</inkml:trace>
  <inkml:trace contextRef="#ctx0" brushRef="#br0" timeOffset="5357.63">1375 1 7800 0 0,'0'0'174'0'0,"0"0"29"0"0,0 0-21 0 0,0 0-79 0 0,-1 0-56 0 0,-3 0-18 0 0,2 0 11 0 0,-2 0 68 0 0,3 0 7 0 0,1 0 132 0 0,0 0 218 0 0,0 0 14 0 0,0 0-22 0 0,0 0-94 0 0,0 0-41 0 0,0 0-8 0 0,0 0-38 0 0,0 0-147 0 0,0 1-60 0 0,0 4-73 0 0,0-3-77 0 0,0-2 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09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50 7136 0 0,'0'0'208'0'0,"0"0"54"0"0,0 0-93 0 0,0 0-40 0 0,0 1 35 0 0,1 0-91 0 0,0 2-10 0 0,-1-2-14 0 0,1 0 41 0 0,-1 1 91 0 0,1-1 103 0 0,-1 0-585 0 0,1 0 94 0 0,-1 0 87 0 0,1 0 81 0 0,-1 0 76 0 0,1-1 70 0 0,-1 1 63 0 0,1 0 57 0 0,-1 0 115 0 0,1 0 64 0 0,-1 0 55 0 0,0 0 43 0 0,1 0 143 0 0,-1 0 1269 0 0,0-1-1120 0 0,-1 0-33 0 0,1 0-99 0 0,-1 0-381 0 0,0-1-39 0 0,1 1-41 0 0,-1-1-48 0 0,-1 0-30 0 0,1-1-100 0 0,-1 1-113 0 0,0-1-123 0 0,-7-5 244 0 0,0 1 0 0 0,0 0 0 0 0,0 0 0 0 0,-1 1 0 0 0,-4-2-33 0 0,-20-7 45 0 0,0 3-36 0 0,30 10-9 0 0,0 0 0 0 0,-1 1 1 0 0,1-1-1 0 0,0 1 1 0 0,-1 0-1 0 0,1 0 1 0 0,0 1-1 0 0,0-1 0 0 0,-1 1 1 0 0,1 0-1 0 0,0 0 1 0 0,0 1-1 0 0,0-1 1 0 0,0 1-1 0 0,-2 1 0 0 0,0 0-3 0 0,1 0 0 0 0,0 0 0 0 0,0 0-1 0 0,0 1 1 0 0,0 0 0 0 0,-1 1 3 0 0,-11 17-61 0 0,10-8 48 0 0,0 0 0 0 0,0 1 0 0 0,2 0 0 0 0,0 0 0 0 0,0 0 0 0 0,2 0 0 0 0,0 1 0 0 0,-1 12 13 0 0,2 2-9 0 0,1-1-1 0 0,2 1 0 0 0,1 0 1 0 0,2 7 9 0 0,-1-5 0 0 0,3-1 0 0 0,0 1 0 0 0,2-1 0 0 0,1-1 0 0 0,5 10 0 0 0,-10-32 0 0 0,-2-1 0 0 0,1 0 0 0 0,0 0 0 0 0,0 0 0 0 0,1 0 0 0 0,0-1 0 0 0,0 1 0 0 0,1-1 0 0 0,-1 0 0 0 0,1-1 0 0 0,5 5 0 0 0,-5-6 0 0 0,0 0 0 0 0,0 0 0 0 0,1 0 0 0 0,-1-1 0 0 0,1 0 0 0 0,0 0 0 0 0,0 0 0 0 0,0-1 0 0 0,1 0 0 0 0,-1 0 0 0 0,1 0 0 0 0,-1-1 0 0 0,1 0 0 0 0,-1-1 0 0 0,1 1 0 0 0,-1-1 0 0 0,3 0 0 0 0,-1 0-69 0 0,-1-1 54 0 0,18 0 105 0 0,-15 0-98 0 0,-4 0-43 0 0,0 0-46 0 0,1-1-71 0 0,0 0-79 0 0,-1 1-93 0 0,1-2-105 0 0,-6 3 97 0 0,1-1-55 0 0,0 0-50 0 0,0 1-42 0 0,0-1-147 0 0,0 0-42 0 0,1 0-178 0 0,0 0-477 0 0,-3 1 1331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0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53 6360 0 0,'-1'-1'141'0'0,"-3"-10"95"0"0,1 0-55 0 0,0 3-95 0 0,0 3-52 0 0,0 1-48 0 0,-4-2 648 0 0,-1 2-50 0 0,1 1-48 0 0,-1 3-47 0 0,1 1-45 0 0,0 2-43 0 0,0 1-42 0 0,0 1-38 0 0,1 1-39 0 0,0 0-35 0 0,-5 8 146 0 0,1-1-121 0 0,3 0-108 0 0,-1 1 51 0 0,3 2-58 0 0,-1 10-7 0 0,3 1-68 0 0,1 27 28 0 0,3-20 44 0 0,0-9-27 0 0,2 25 152 0 0,4-16-154 0 0,-3-16-69 0 0,2-1 0 0 0,-1 1 1 0 0,5 6-57 0 0,-7-18 30 0 0,0-1 1 0 0,0 0 0 0 0,1 1 0 0 0,0-1-1 0 0,1 2-30 0 0,-2-5 26 0 0,-1 1 0 0 0,1-1-1 0 0,0 1 1 0 0,0-1 0 0 0,-1 0-1 0 0,1 0 1 0 0,1 0 0 0 0,-1-1-1 0 0,3 2-25 0 0,10-1 137 0 0,-13-3-99 0 0,0 1-1 0 0,0-1 1 0 0,0 0 0 0 0,0 0 0 0 0,0 0-1 0 0,0-1 1 0 0,2 0-38 0 0,19-15 237 0 0,-12 6-147 0 0,10-19 43 0 0,-6-2-40 0 0,-13 23-72 0 0,-1 0 0 0 0,0 1 0 0 0,0-1 0 0 0,0-9-21 0 0,-1 7 13 0 0,-1-1 0 0 0,0 0-1 0 0,-2-8-12 0 0,0 4 8 0 0,-2 0 0 0 0,0 0-1 0 0,0 0 1 0 0,-2 0-1 0 0,-5-12-7 0 0,3 11 39 0 0,-1 1-1 0 0,-9-14-38 0 0,0 7-44 0 0,3 8-52 0 0,2 4-49 0 0,0 1-77 0 0,11 9 96 0 0,0 0 51 0 0,-7-3-71 0 0,7 3 12 0 0,0 1 24 0 0,1 0-35 0 0,0-1-65 0 0,-1 1-58 0 0,1 0-67 0 0,-1 0-74 0 0,1 0-82 0 0,0 0-89 0 0,-1 0-97 0 0,1 0-105 0 0,0 0-943 0 0,1 0-976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0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7632 0 0,'0'0'166'0'0,"0"0"-1"0"0,0 0-70 0 0,1 2-45 0 0,1 1-3 0 0,0-1 0 0 0,4 4 115 0 0,1-1-97 0 0,-5-4-65 0 0,1 1-1 0 0,-1 0 0 0 0,0-1 1 0 0,0 1-1 0 0,0 0 1 0 0,-1 0-1 0 0,1 0 0 0 0,0 0 1 0 0,0 2 0 0 0,1 0 39 0 0,-1 1 34 0 0,4 4 156 0 0,1 3 161 0 0,5 5 320 0 0,-2-3-107 0 0,-4-4-254 0 0,0-2-118 0 0,-1 1-74 0 0,5 9 292 0 0,-1 1-52 0 0,9 19 288 0 0,11 21 315 0 0,-18-37-623 0 0,8 28 393 0 0,-14-34-505 0 0,0 0 41 0 0,-4-11-187 0 0,1 8 14 0 0,-2-9-1 0 0,0-1-18 0 0,0-1 39 0 0,0 1 44 0 0,0-1 52 0 0,0 0-41 0 0,0-2-8 0 0,0 0-32 0 0,0 0-9 0 0,0 0-6 0 0,-2-2 21 0 0,-1-2-81 0 0,0-2-50 0 0,-1-3-28 0 0,3 6 20 0 0,-3-8-4 0 0,-1 1-1 0 0,2-1 0 0 0,-3-10-30 0 0,3 9 13 0 0,2 0 1 0 0,-1-1-1 0 0,1-8-13 0 0,1 11 1 0 0,0 1-1 0 0,1 0 1 0 0,0-1-1 0 0,0 1 1 0 0,1 0-1 0 0,0 0 1 0 0,1 0-1 0 0,0 0 0 0 0,1 0 1 0 0,-1 1-1 0 0,3-3 0 0 0,-3 5 8 0 0,1 1 0 0 0,-1-1 0 0 0,1 1 0 0 0,1 0 0 0 0,-1 0 0 0 0,1 0 0 0 0,-1 0 0 0 0,4-1-8 0 0,-6 4 0 0 0,1 1 0 0 0,-1 0 0 0 0,0-1 0 0 0,0 1 0 0 0,0 0 0 0 0,1 1 0 0 0,-1-1 0 0 0,0 0 0 0 0,1 0 0 0 0,-1 1 0 0 0,1 0 0 0 0,-1-1 0 0 0,0 1 0 0 0,1 0 0 0 0,-1 0 0 0 0,1 0 0 0 0,-1 1 0 0 0,1-1 0 0 0,-1 1 0 0 0,1-1 0 0 0,-1 1 0 0 0,0 0 0 0 0,1 0 0 0 0,-1 0 0 0 0,1 0 0 0 0,3 3 2 0 0,1-1 0 0 0,-1 1 0 0 0,0 1-1 0 0,-1-1 1 0 0,1 1 0 0 0,0 0-2 0 0,16 21-32 0 0,0 10-84 0 0,-13-16 14 0 0,-2 0-35 0 0,0-3 48 0 0,1-1 54 0 0,7 19 31 0 0,6 12 4 0 0,-16-37 0 0 0,0 1 0 0 0,0-1 0 0 0,-1 1 0 0 0,-1 0 0 0 0,0 0 0 0 0,1 6 0 0 0,-4-13 0 0 0,0-4-2 0 0,-1 1 1 0 0,1 0 0 0 0,0-1-1 0 0,0 1 1 0 0,1 0 0 0 0,-1 0 0 0 0,0-1-1 0 0,0 1 1 0 0,0 0 0 0 0,0 0-1 0 0,1-1 1 0 0,-1 1 0 0 0,0 0 0 0 0,1-1-1 0 0,-1 1 1 0 0,0 0 0 0 0,1-1-1 0 0,-1 1 1 0 0,1-1 0 0 0,-1 1 1 0 0,1 1-136 0 0,0-3-46 0 0,-1 2 89 0 0,1-1 71 0 0,0 2 92 0 0,1 0 12 0 0,-1-1-86 0 0,0 0-68 0 0,0-1-87 0 0,0 1-55 0 0,0-1-90 0 0,0 0-102 0 0,0-1-115 0 0,-1 1 520 0 0,3-2-563 0 0,4-2-323 0 0,6 0-633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1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85 7568 0 0,'0'0'166'0'0,"0"0"29"0"0,0 0 14 0 0,-2 0-25 0 0,-4-3-146 0 0,1 0-9 0 0,0 0 55 0 0,1 1 48 0 0,-1 0 43 0 0,0 0 83 0 0,1 1 43 0 0,-2 1 101 0 0,-1 0 249 0 0,0 3 4 0 0,3-1-246 0 0,1 1-100 0 0,0 0-39 0 0,0 0-84 0 0,0 0-41 0 0,1 1-46 0 0,-1-1-54 0 0,-9 18 258 0 0,1 1-68 0 0,1 5-19 0 0,7-17-134 0 0,1-1 0 0 0,0 1 0 0 0,0 5-82 0 0,-4 21 164 0 0,3-26-87 0 0,1 1 1 0 0,1 0-1 0 0,0 5-77 0 0,1-12 31 0 0,0 1 1 0 0,0-1 0 0 0,1 1-1 0 0,-1-1 1 0 0,1 1 0 0 0,1 1-32 0 0,-1-5 14 0 0,2 10 49 0 0,8 16-49 0 0,-6-20 42 0 0,0-1 62 0 0,-5-6 1 0 0,1 0-19 0 0,1 0-42 0 0,8-1 22 0 0,-7 0-52 0 0,0 0-1 0 0,-1 0 0 0 0,1 0 1 0 0,0-1-1 0 0,-1 1 1 0 0,1-1-1 0 0,-1 0 0 0 0,0 0 1 0 0,0 0-1 0 0,1 0 0 0 0,0-1-27 0 0,10-12 124 0 0,-2 0-47 0 0,-7 10-65 0 0,11-16 38 0 0,-1-1 0 0 0,-1 0 1 0 0,-2-1-1 0 0,0 0 1 0 0,0-2-51 0 0,7-24 43 0 0,-3 0-42 0 0,-12 40 21 0 0,1 0-42 0 0,2-5-81 0 0,17-18-234 0 0,-15 23 271 0 0,2-2 47 0 0,-6 10 105 0 0,3 1-97 0 0,-5 1 10 0 0,11 1-102 0 0,-9 2 74 0 0,-3-2 3 0 0,11 13-89 0 0,-3 2 38 0 0,1 4 22 0 0,3 13 14 0 0,2 5-10 0 0,47 123 45 0 0,-44-109 68 0 0,12 38 109 0 0,-21-63-89 0 0,-1 0 39 0 0,-1-7 242 0 0,3 22-365 0 0,-6-17 227 0 0,-1 0 0 0 0,-1 0 0 0 0,-1 2-227 0 0,-2 18 266 0 0,-1-29-155 0 0,0 0 1 0 0,-1-1-1 0 0,0 1 1 0 0,-1-1-1 0 0,-1 0 1 0 0,-1 0 0 0 0,0 0-1 0 0,-1-1 1 0 0,-1 0-1 0 0,-9 13-111 0 0,14-23 42 0 0,0-1 0 0 0,-1 0-1 0 0,1 0 1 0 0,-1 0 0 0 0,0 0-1 0 0,0 0 1 0 0,-1-1-1 0 0,1 0 1 0 0,-5 2-42 0 0,3-2 39 0 0,0 0-1 0 0,0 0 1 0 0,0-1 0 0 0,0 0 0 0 0,0 0-1 0 0,-1-1 1 0 0,-4 1-39 0 0,-19 0 91 0 0,1-5-33 0 0,-1-3-35 0 0,3-4-38 0 0,3-1-26 0 0,17 6-20 0 0,0 0-48 0 0,2 0-28 0 0,0-1-52 0 0,1 0-59 0 0,0-2-68 0 0,3 6 280 0 0,0 0-53 0 0,-1 0-54 0 0,1 0-53 0 0,0 0-54 0 0,0 0-51 0 0,0-1-54 0 0,0 1-51 0 0,-1-1-282 0 0,1 0-110 0 0,-1 0-109 0 0,0-1-109 0 0,-1-2-691 0 0,0 0-59 0 0,0 0 67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1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8408 0 0,'0'0'190'0'0,"0"0"28"0"0,0 0 8 0 0,2 2-28 0 0,5 6-269 0 0,-1 1 85 0 0,-1 0 76 0 0,1 1 64 0 0,0 2 104 0 0,-1 1 61 0 0,2 2 123 0 0,2 9 279 0 0,-1-3-76 0 0,-2-7-262 0 0,-1-3-112 0 0,0 0-57 0 0,4 8 286 0 0,-2 0-46 0 0,1 5 45 0 0,3 12 196 0 0,1 2 71 0 0,-1 5 304 0 0,-9-16-289 0 0,-2-25-492 0 0,0-2-8 0 0,0 0-3 0 0,0 0-12 0 0,0 0-2 0 0,0 0 0 0 0,0 0-13 0 0,0 0-58 0 0,0-1-49 0 0,-1-1-45 0 0,-1-4 9 0 0,-2-4 15 0 0,0-15 32 0 0,-1-14-8 0 0,5 32-141 0 0,0 1 1 0 0,1-1-1 0 0,-1 0 1 0 0,1 1-1 0 0,1-3-6 0 0,2-34 62 0 0,-3 33-63 0 0,0 0 1 0 0,0 1 0 0 0,0-1 0 0 0,1 0-1 0 0,1 0 1 0 0,4-14-3 0 0,-5 14-22 0 0,1 1-1 0 0,0 0 0 0 0,2-4 26 0 0,-2 7-31 0 0,1-2-45 0 0,-1 2-45 0 0,2-1-50 0 0,2 1-54 0 0,1-2-86 0 0,-6 5 167 0 0,0 1-47 0 0,-2 0-30 0 0,0 2-181 0 0,2-1-339 0 0,-1 1 566 0 0,0-1 28 0 0,0 1-10 0 0,0-1-41 0 0,0 1-8 0 0,-1 0-42 0 0,1-1-48 0 0,0 1-56 0 0,-1-1-58 0 0,1 1-55 0 0,-1 0-48 0 0,1-1-44 0 0,-1 1-157 0 0,1-1-43 0 0,-1 1-192 0 0,1-1-520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1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6952 0 0,'0'0'201'0'0,"0"1"-4"0"0,3 3-147 0 0,0-1-37 0 0,7 8-56 0 0,-4-5 68 0 0,-3-2 32 0 0,0-1 40 0 0,1 2 113 0 0,-1 0 111 0 0,0 0-8 0 0,0 0-35 0 0,2 3 195 0 0,6 9 358 0 0,-8-8-450 0 0,8 17 369 0 0,0-1-98 0 0,3 4-13 0 0,-3 1-103 0 0,-2 1-3 0 0,-3-16-193 0 0,0 1 0 0 0,1-2 0 0 0,0 1 0 0 0,6 8-340 0 0,11 7 624 0 0,-5-13-256 0 0,3-4 67 0 0,-20-13-385 0 0,0 1 0 0 0,0 0 0 0 0,0-1 0 0 0,0 1 0 0 0,0-1 0 0 0,0 0 0 0 0,0 0 0 0 0,0 0 0 0 0,0 0 0 0 0,0 0-50 0 0,0 0 43 0 0,0 0 0 0 0,-1-1 0 0 0,1 1 1 0 0,0-1-1 0 0,-1 1 0 0 0,1-1 0 0 0,-1 0 0 0 0,1 1 0 0 0,-1-1 1 0 0,0 0-1 0 0,1 0 0 0 0,-1 0 0 0 0,1-1-43 0 0,15-15 437 0 0,-3-1-114 0 0,-3-1-97 0 0,-1-1-78 0 0,2-14-27 0 0,1-20-59 0 0,-11 40-61 0 0,-1 1-1 0 0,-1 0 0 0 0,0 0 0 0 0,-1-7 0 0 0,-1-17-15 0 0,-1-8-89 0 0,1 30 30 0 0,0 0-44 0 0,0 3-24 0 0,0 0-50 0 0,-1-1-57 0 0,1 1-67 0 0,0 3 52 0 0,2 8 154 0 0,-1-1 33 0 0,-1-4-80 0 0,1 4 63 0 0,0-1-100 0 0,-1 1-72 0 0,2 1 88 0 0,-1 0-36 0 0,0 0-40 0 0,1 0-43 0 0,-1 0-47 0 0,0 0-51 0 0,1 1 25 0 0,0-1-51 0 0,-1 1-46 0 0,1 0-39 0 0,0 0-147 0 0,0 0-39 0 0,0 0-176 0 0,0 0-477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2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0 186 7544 0 0,'25'8'375'0'0,"-19"-7"-300"0"0,-1-1-1 0 0,0 0 1 0 0,1 0 0 0 0,-1 0 0 0 0,0-1-1 0 0,1 0 1 0 0,-1 0 0 0 0,0 0 0 0 0,0 0-1 0 0,4-2-74 0 0,12-7 341 0 0,-1-1 96 0 0,-11 4-170 0 0,0 0 38 0 0,-1 0 43 0 0,0-1 48 0 0,-2 1-319 0 0,2-1 45 0 0,11-10 218 0 0,-14 14-219 0 0,-1-1-1 0 0,0 0 0 0 0,0-1 0 0 0,0 1 0 0 0,0-1-120 0 0,2-11 270 0 0,-6 1-66 0 0,-5 5-120 0 0,-4 0-54 0 0,-13-2 34 0 0,22 12-63 0 0,-1 1 0 0 0,1-1 0 0 0,0 1 0 0 0,-1 0 0 0 0,1 0 0 0 0,0-1 1 0 0,-1 1-1 0 0,1 0 0 0 0,-1 0 0 0 0,1-1 0 0 0,-1 1 0 0 0,1 0 0 0 0,-1 0 1 0 0,1 0-1 0 0,-1 0 0 0 0,1 0 0 0 0,0 0 0 0 0,-1 0 0 0 0,1 0 1 0 0,-1 0-1 0 0,1 0 0 0 0,-1 0 0 0 0,1 0 0 0 0,-1 0 0 0 0,1 0 0 0 0,-1 0 1 0 0,1 0-1 0 0,-1 0 0 0 0,1 1 0 0 0,-1-1 0 0 0,1 0 0 0 0,0 0 0 0 0,-1 1 1 0 0,1-1-1 0 0,-1 1-1 0 0,0 0 13 0 0,-3 0-15 0 0,1 0-1 0 0,0 1 1 0 0,0-1-1 0 0,0 1 1 0 0,-1 0 0 0 0,2 0-1 0 0,-3 2 3 0 0,2-1 3 0 0,0-1 0 0 0,1 1-1 0 0,-1 0 1 0 0,1 0 0 0 0,0 0-1 0 0,-2 3-2 0 0,1 0 16 0 0,1 1-1 0 0,-1-1 0 0 0,1 0 0 0 0,0 1 0 0 0,0-1 0 0 0,1 1 0 0 0,0 0 0 0 0,0 2-15 0 0,0 8 74 0 0,1-1 0 0 0,0 0-1 0 0,1 4-73 0 0,8 41 302 0 0,-7-50-234 0 0,1-1 1 0 0,0 1-1 0 0,1-1 1 0 0,0 0 0 0 0,0 0-1 0 0,5 6-68 0 0,9 13 205 0 0,-6-14-96 0 0,-7-11-57 0 0,-1 1 0 0 0,1-1 0 0 0,0-1 1 0 0,0 1-1 0 0,0-1 0 0 0,5 2-52 0 0,-6-2 35 0 0,0-2 1 0 0,1 1 0 0 0,0 0-1 0 0,-1-1 1 0 0,6 1-36 0 0,6-1 47 0 0,0-3-41 0 0,3-4 57 0 0,-8 0-51 0 0,-2 1-35 0 0,0-1-42 0 0,-2 1-28 0 0,0 0-41 0 0,-1-1-47 0 0,0-1-53 0 0,-1 2-6 0 0,-1-1-45 0 0,1 0-47 0 0,-1 0-51 0 0,0 0-55 0 0,-1 0-57 0 0,1-1-62 0 0,-1 0-65 0 0,5-12-752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2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7616 0 0,'1'2'222'0'0,"4"11"-50"0"0,-2-5-114 0 0,1 1-38 0 0,0-2 5 0 0,1-1 47 0 0,-1 0 41 0 0,0 1 38 0 0,2 4 173 0 0,1 0 67 0 0,13 25 1081 0 0,-11-20-892 0 0,-5-8-328 0 0,1 0-39 0 0,-1 0-49 0 0,0 0-57 0 0,5 7 445 0 0,-1 1-82 0 0,3 5 95 0 0,13 28 645 0 0,-23-47-1353 0 0,-1 0 89 0 0,1 0 82 0 0,-1 1 70 0 0,1 0 99 0 0,-1 0 72 0 0,1 0 124 0 0,-1 2 282 0 0,0 0 266 0 0,0-5-666 0 0,-1 1-36 0 0,1-2-4 0 0,0 0-89 0 0,-1-2-109 0 0,1 1-65 0 0,0 0-34 0 0,-1-3 96 0 0,-2-15 65 0 0,1 1-36 0 0,1 9-42 0 0,0 0-1 0 0,1 0 0 0 0,0 0 0 0 0,1 0 0 0 0,0 0 1 0 0,0 0-1 0 0,4-8-20 0 0,3-12-12 0 0,3 2-51 0 0,4 2-73 0 0,5 3-99 0 0,-14 18 132 0 0,6-6-16 0 0,2 2 103 0 0,1 5 87 0 0,2 6 70 0 0,8 10-444 0 0,-2 2 108 0 0,2 6 65 0 0,-17-12 101 0 0,0 0 0 0 0,-1 0 0 0 0,3 5 29 0 0,14 17-10 0 0,-11-15 10 0 0,-2-1-1 0 0,1 3 1 0 0,-9-13 0 0 0,0 1 0 0 0,-1-1 0 0 0,0 0 0 0 0,0 1 0 0 0,0 0 0 0 0,0-1 0 0 0,-1 1 0 0 0,0 0 0 0 0,1 5 0 0 0,4 17 0 0 0,-5-22 0 0 0,1 0 0 0 0,-1 0 0 0 0,0 0 0 0 0,0 0 0 0 0,-1 0 0 0 0,0 0 0 0 0,0 4 0 0 0,0-7-198 0 0,0 1 85 0 0,0-1 74 0 0,0 0 58 0 0,0 0 61 0 0,1 2 280 0 0,-1-3-242 0 0,1 0-82 0 0,-1-1-67 0 0,0 0-39 0 0,1 1-47 0 0,-1-1-51 0 0,0 0-58 0 0,1 0-63 0 0,-1 0-206 0 0,0 0 196 0 0,1 0-35 0 0,-1 0-39 0 0,0 0-39 0 0,0 0-41 0 0,0 0-44 0 0,0 0-88 0 0,1 0-55 0 0,-1 0-1434 0 0,0 0-1181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2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1 9216 0 0,'0'0'208'0'0,"0"0"33"0"0,0 0 14 0 0,-1 0-42 0 0,-5 3-213 0 0,1 1 53 0 0,0-1 47 0 0,0 2 41 0 0,0 0 74 0 0,-1 1 42 0 0,0 2 93 0 0,-3 4 223 0 0,-5 10 371 0 0,10-14-669 0 0,0-1-37 0 0,1-1-75 0 0,0 0-38 0 0,0 0-43 0 0,1 0-49 0 0,-16 39 546 0 0,6 4-59 0 0,10-38-368 0 0,1 0 0 0 0,0-1 0 0 0,1 8-152 0 0,1-10 76 0 0,0-1 1 0 0,0 0-1 0 0,0 1 1 0 0,1-1 0 0 0,1 4-77 0 0,0-1 41 0 0,9 22 102 0 0,-10-29-134 0 0,-1-1-1 0 0,1 0 0 0 0,-1 1 0 0 0,1-1 0 0 0,0 0 0 0 0,0 0 0 0 0,1 0-8 0 0,9 6 67 0 0,-8-6-161 0 0,1-1 42 0 0,4 0 52 0 0,1-1 93 0 0,14-7 230 0 0,-17 4-262 0 0,0 0-47 0 0,1-2-81 0 0,-4 3-8 0 0,0-1-34 0 0,0 1-37 0 0,0-1-39 0 0,0 1-44 0 0,-1-1-47 0 0,1 0-50 0 0,-1 1-54 0 0,0-1-58 0 0,0 0-60 0 0,0 1-66 0 0,0-1-67 0 0,0 1-71 0 0,-1 0-76 0 0,3-3-1023 0 0,1-1-1016 0 0,-6 5 2758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7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8928 0 0,'0'0'264'0'0,"0"0"-8"0"0,0 0-191 0 0,0 2-37 0 0,2 5-67 0 0,0 0 49 0 0,1 0 42 0 0,-1-1 41 0 0,3 8 194 0 0,0 0 110 0 0,1 5 233 0 0,4 11 493 0 0,-6-16-672 0 0,-1-1-46 0 0,1 1-83 0 0,-3-5-84 0 0,1-1-34 0 0,2 9 124 0 0,9 34 403 0 0,-10-40-537 0 0,0 0 40 0 0,0 0 53 0 0,0 1 66 0 0,1 1 59 0 0,3 19 670 0 0,-6-19-682 0 0,-1-11-140 0 0,0-2-69 0 0,0 0-103 0 0,0 1-71 0 0,0 1-57 0 0,0-1 42 0 0,0-1 46 0 0,0 1 22 0 0,1-1 39 0 0,-1 0 15 0 0,0 0 36 0 0,0-1 40 0 0,0 1 43 0 0,7-20-117 0 0,-1-1-54 0 0,-4 12-61 0 0,0 0 0 0 0,1 0 0 0 0,0 0 0 0 0,1 1 0 0 0,0-1 0 0 0,3-5-11 0 0,10-8 31 0 0,1 3-113 0 0,-2 6-40 0 0,0 1-44 0 0,20-6-259 0 0,-32 16 368 0 0,-1 1-1 0 0,1 0 0 0 0,0 0 0 0 0,0 1 0 0 0,0-1 0 0 0,4 0 58 0 0,-3 1-44 0 0,1 1-1 0 0,-1-1 0 0 0,1 1 0 0 0,-1-1 0 0 0,2 2 45 0 0,-3-1-18 0 0,1 1 0 0 0,-1-1 0 0 0,0 1 0 0 0,0 0 0 0 0,0 0 1 0 0,2 1 16 0 0,-4-1 2 0 0,0-1-1 0 0,0 1 0 0 0,0-1 1 0 0,0 1-1 0 0,0 0 0 0 0,0 0 1 0 0,-1 0-1 0 0,1 0 0 0 0,-1 0 0 0 0,2 2 0 0 0,-1 0-37 0 0,11 22-167 0 0,-1 1 64 0 0,-3 1 72 0 0,-5 1 77 0 0,-5-17-9 0 0,1-7 0 0 0,0 0 0 0 0,0 1 0 0 0,1-1 0 0 0,-1 0 0 0 0,1 1 0 0 0,2 12 36 0 0,-1 1 32 0 0,-1 9 82 0 0,-2 0 38 0 0,1 1 34 0 0,-1-18-99 0 0,-2-4 26 0 0,2-6 13 0 0,1-1-31 0 0,0 0-60 0 0,-3 3 0 0 0,1-2 50 0 0,2-1-11 0 0,-1-1 40 0 0,-4-4 89 0 0,3-3-73 0 0,1-2-58 0 0,2-1-45 0 0,1 5-45 0 0,-1 0 0 0 0,1-1-1 0 0,0 1 1 0 0,0 0-1 0 0,2-2-17 0 0,6-13 0 0 0,-6 13 0 0 0,1-1 0 0 0,-1 1 0 0 0,1-1 0 0 0,1 1 0 0 0,33-38-114 0 0,-10 20-41 0 0,-3 7-57 0 0,4 3-100 0 0,9-1-113 0 0,-33 15 358 0 0,0 1 0 0 0,0 0 0 0 0,0-1 0 0 0,0 2 0 0 0,3-1 67 0 0,10 2-120 0 0,-1 4 37 0 0,0 6 43 0 0,-1 4 48 0 0,-14-12-179 0 0,-1 0 35 0 0,3 3-40 0 0,-1 1 109 0 0,0-1 87 0 0,0 2 91 0 0,4 16 394 0 0,-5-14-348 0 0,-2-4-121 0 0,0-1-44 0 0,-1 1-53 0 0,1-1-61 0 0,0 1-71 0 0,-1 0-80 0 0,0 0-88 0 0,1-1-98 0 0,-1-1 95 0 0,0 0-51 0 0,0 0-52 0 0,0 0-56 0 0,0 0-58 0 0,0 0-60 0 0,0 0-64 0 0,0 0-66 0 0,0 0-1329 0 0,0 3-1194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3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1 173 7512 0 0,'8'2'287'0'0,"0"-1"-78"0"0,1 0-68 0 0,0 0-54 0 0,2-1-35 0 0,21-3-59 0 0,-19-1 44 0 0,-2 0 72 0 0,0-1 108 0 0,6-3 163 0 0,-3 2-51 0 0,-5 1-68 0 0,-1 0-3 0 0,-1-1 48 0 0,20-11 546 0 0,-21 13-617 0 0,1 0 0 0 0,-1 0 0 0 0,0-1 0 0 0,0 0 0 0 0,-1 0 0 0 0,4-4-235 0 0,-2 3 236 0 0,0 2-85 0 0,-5 3-129 0 0,-1 1 1 0 0,0-1-1 0 0,0 1 0 0 0,0-1 1 0 0,0 0-1 0 0,0 0 1 0 0,0 0-1 0 0,0 1 1 0 0,0-1-1 0 0,0 0 0 0 0,0 0 1 0 0,-1 0-1 0 0,1-1-22 0 0,4-6 133 0 0,3-10 360 0 0,-11 8-212 0 0,-4 4-156 0 0,2 3 23 0 0,1-1-54 0 0,-1 1-32 0 0,-8-1 26 0 0,8 3-58 0 0,0 1-1 0 0,0 0 0 0 0,0 0 1 0 0,0 1-1 0 0,0 0 0 0 0,-3 0-29 0 0,2 1 36 0 0,0 0-1 0 0,0 0 0 0 0,0 0 0 0 0,-5 3-35 0 0,-4 5 78 0 0,-1 0 0 0 0,1 1 0 0 0,-2 3-78 0 0,16-14 3 0 0,-16 16 90 0 0,3 3 43 0 0,1 5 70 0 0,10-17-117 0 0,0 0 1 0 0,1 0 0 0 0,0 0-1 0 0,0 6-89 0 0,1-6 65 0 0,0-1 0 0 0,1 1-1 0 0,0 0 1 0 0,0-1 0 0 0,1 1 0 0 0,-1-1-1 0 0,1 1 1 0 0,1 0 0 0 0,1 3-65 0 0,6 11 150 0 0,4-1-39 0 0,-10-16-90 0 0,5 7 84 0 0,1-1 0 0 0,6 6-105 0 0,-11-13 16 0 0,-1-1-1 0 0,0 1 0 0 0,0-1 0 0 0,1 0 1 0 0,-1 1-1 0 0,1-2 0 0 0,0 1 0 0 0,0 0 1 0 0,-1-1-1 0 0,4 1-15 0 0,2 0-176 0 0,-1 0 77 0 0,0-1 64 0 0,0 0 55 0 0,8 0 136 0 0,21-2 409 0 0,-26 0-454 0 0,0 0-80 0 0,-4 0-62 0 0,0 0-46 0 0,-1-1-50 0 0,1 1-58 0 0,0-1-84 0 0,0 0-81 0 0,0 0-87 0 0,1 0-96 0 0,-1 0-104 0 0,0 0-110 0 0,0 0-119 0 0,0-1-125 0 0,6-1-1095 0 0,7-3-1180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4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6416 0 0,'0'0'184'0'0,"1"1"-6"0"0,4 0-220 0 0,-1 2 46 0 0,1-1 42 0 0,-1 0 39 0 0,5 3 188 0 0,0 1 115 0 0,-2-1-21 0 0,0 0 40 0 0,22 22 1649 0 0,-19-17-1429 0 0,-5-4-351 0 0,0 0-53 0 0,0 0-63 0 0,-1-1-72 0 0,6 9 390 0 0,11 22 779 0 0,-17-25-911 0 0,0-1-50 0 0,7 14 307 0 0,-9-22-526 0 0,-1 1 1 0 0,0-1-1 0 0,0 0 0 0 0,1 1 0 0 0,-2-1 0 0 0,1 1 0 0 0,0-1 0 0 0,0 1 0 0 0,-1 0 1 0 0,1 0-78 0 0,-1 0 240 0 0,0-3-14 0 0,0 0-56 0 0,0 0-30 0 0,0 0-4 0 0,0 0-7 0 0,0 0-27 0 0,0 0-7 0 0,0 0-6 0 0,0 0-2 0 0,0-1-9 0 0,0-7-61 0 0,-1-6 37 0 0,-1 0-36 0 0,1 7-19 0 0,0 0 0 0 0,1 0 0 0 0,0 0 0 0 0,0 0-1 0 0,1-5 2 0 0,5-17 17 0 0,5 1-108 0 0,3 2-100 0 0,6 3-90 0 0,-2 8 67 0 0,1 5 69 0 0,4 4 44 0 0,-19 6 92 0 0,1 0 1 0 0,-1 0 0 0 0,0 0-1 0 0,1 1 1 0 0,-1 0 0 0 0,0-1-1 0 0,1 1 9 0 0,2 1-8 0 0,-1 1 0 0 0,1 0 0 0 0,0 0 0 0 0,-1 0 0 0 0,0 0 0 0 0,0 1 0 0 0,4 3 8 0 0,6 6-64 0 0,0 1-46 0 0,5 7 109 0 0,4 2 47 0 0,-3 4 69 0 0,-2 1 6 0 0,1-2-37 0 0,-6-8 1 0 0,0 2 0 0 0,4 9-85 0 0,-3-8 224 0 0,-15-20-100 0 0,-1 0-75 0 0,1 3-85 0 0,-1-3 89 0 0,0 0 24 0 0,0-1 46 0 0,0 0 54 0 0,0 0 64 0 0,2-6-135 0 0,0 0 66 0 0,-1-2 93 0 0,2-5 190 0 0,-1-1-5 0 0,0 6-234 0 0,0-2-22 0 0,0 0-100 0 0,0 0-85 0 0,0 0-73 0 0,0 0-67 0 0,0 0-51 0 0,7-23-566 0 0,-5 19 454 0 0,3 0 76 0 0,-4 7 154 0 0,1 0 39 0 0,1-1-44 0 0,1 0-1 0 0,-1 0 0 0 0,4-2 70 0 0,-1 1-98 0 0,1 1 0 0 0,-1 0-1 0 0,1 1 1 0 0,10-6 98 0 0,-12 8-61 0 0,1 1 0 0 0,-1 0 0 0 0,1 0 0 0 0,1 0 0 0 0,-1 1 0 0 0,7-1 61 0 0,-10 3-26 0 0,0 0-1 0 0,1 0 0 0 0,-1 1 1 0 0,1-1-1 0 0,-1 1 0 0 0,5 1 27 0 0,-5-1-8 0 0,-1 1 0 0 0,1 0 0 0 0,-1 1 0 0 0,1-1 0 0 0,-1 1-1 0 0,1-1 1 0 0,-1 2 8 0 0,3 0-6 0 0,-1 1 1 0 0,0 0-1 0 0,0 0 0 0 0,2 2 6 0 0,7 8-1 0 0,-1 0 0 0 0,10 13 1 0 0,-22-25 0 0 0,5 8-3 0 0,0-1 0 0 0,-1 1 1 0 0,0 0-1 0 0,0 1 0 0 0,-1-1 1 0 0,-1 1-1 0 0,2 5 3 0 0,-6-14-125 0 0,1 0 41 0 0,0 1 14 0 0,1 0 94 0 0,2 6 207 0 0,-2-5-194 0 0,-1-2-73 0 0,1 0-65 0 0,-1 0-79 0 0,1 0-95 0 0,-1-1 12 0 0,0 1-62 0 0,0-1-67 0 0,0 0-73 0 0,0 1-78 0 0,0-1-84 0 0,-1 0-89 0 0,1 0-95 0 0,0 0-1134 0 0,0-1-1106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4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17 8176 0 0,'0'0'182'0'0,"0"0"29"0"0,-2 2 13 0 0,-8 7-228 0 0,-1 1 40 0 0,1 1 38 0 0,-1 0 35 0 0,-8 13 201 0 0,1 3 105 0 0,5-5-23 0 0,3 1 41 0 0,6-15-229 0 0,2 0 0 0 0,-1 0-1 0 0,1 0 1 0 0,1 1 0 0 0,-1-1 0 0 0,1 1 0 0 0,1 5-204 0 0,0 11 501 0 0,4-1 55 0 0,-3-22-474 0 0,0 1 0 0 0,0 0 0 0 0,0 0 0 0 0,0-1 0 0 0,0 1 0 0 0,1 0 0 0 0,-1-1 0 0 0,1 0 0 0 0,0 1 0 0 0,0-1 0 0 0,0 0 0 0 0,0 0 0 0 0,0 0 0 0 0,0 0 0 0 0,0 0-82 0 0,8 3 299 0 0,1-3-60 0 0,0-2-48 0 0,1-2-34 0 0,-7 0-80 0 0,1 0-1 0 0,-1 0 1 0 0,0 0-1 0 0,0-1 1 0 0,0 0-77 0 0,5-4 195 0 0,4-3 44 0 0,-2 2-121 0 0,-1-1-58 0 0,1-2-37 0 0,4-10-31 0 0,-5 4 6 0 0,-9 14 10 0 0,0-1 1 0 0,1 1-1 0 0,-1 0 1 0 0,-1-1-1 0 0,1 0 1 0 0,0 1-1 0 0,-1-1 1 0 0,0 0-1 0 0,1-3-8 0 0,-1 1 11 0 0,-1 0-1 0 0,1 1 0 0 0,-1-1 1 0 0,-1 1-1 0 0,1-1 0 0 0,-1-3-10 0 0,-7-16-30 0 0,-1 4-77 0 0,-3-1-100 0 0,4 9 78 0 0,3 4-11 0 0,0 2-43 0 0,1 0-82 0 0,0 1-36 0 0,-1 0-86 0 0,1 0-98 0 0,0 0-111 0 0,-4-6-550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4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146 473 6880 0 0,'2'0'157'0'0,"-1"0"-48"0"0,1 0-41 0 0,0 0-36 0 0,6-1-34 0 0,-4 0 25 0 0,1-1 89 0 0,0 0 88 0 0,-3 1-53 0 0,0-1 38 0 0,0 0 40 0 0,0 0 46 0 0,1 0 48 0 0,-1 0 53 0 0,2-6 443 0 0,-3 6-335 0 0,-1 2-200 0 0,0 0-52 0 0,0 0 44 0 0,0 0 119 0 0,0 0-27 0 0,0 0-199 0 0,0 0-37 0 0,-1 0 38 0 0,0 0-83 0 0,-4 0-23 0 0,3 0 15 0 0,-12 1 414 0 0,0 3-99 0 0,2 2-87 0 0,0 1-73 0 0,-5 7 22 0 0,-7 10-36 0 0,12-11-119 0 0,5-5-29 0 0,0 1 0 0 0,1-1 1 0 0,0 1-1 0 0,0 1 0 0 0,-2 7-68 0 0,0-3 85 0 0,-6 15 62 0 0,10-20-50 0 0,1-1 0 0 0,0 1 0 0 0,1 0 0 0 0,-1 4-97 0 0,3-8 53 0 0,-1 0 1 0 0,1 0-1 0 0,0 0 1 0 0,0 0-1 0 0,0 0 0 0 0,0 0 1 0 0,1 0-1 0 0,1 4-53 0 0,-1-6 28 0 0,0 1-1 0 0,0-1 0 0 0,1 0 1 0 0,-1 0-1 0 0,1 0 0 0 0,0 0 1 0 0,0 0-1 0 0,1 1-27 0 0,-2-3 5 0 0,0 0 0 0 0,0 0 1 0 0,0-1-1 0 0,0 1 0 0 0,0 0 0 0 0,0 0 0 0 0,0-1 1 0 0,0 1-1 0 0,1-1 0 0 0,-1 1 0 0 0,0-1 1 0 0,1 0-1 0 0,-1 1 0 0 0,0-1 0 0 0,0 0 0 0 0,1 0 1 0 0,-1 0-1 0 0,0 0 0 0 0,1 0 0 0 0,-1 0 1 0 0,0 0-1 0 0,1 0 0 0 0,-1-1 0 0 0,0 1 1 0 0,1 0-1 0 0,-1-1 0 0 0,0 1 0 0 0,0-1 0 0 0,1 1 1 0 0,-1-1-1 0 0,0 0 0 0 0,0 0 0 0 0,0 0-5 0 0,7-3 53 0 0,-1-1 0 0 0,0 0 0 0 0,0-1 0 0 0,3-3-53 0 0,18-19 77 0 0,-5-2-97 0 0,-1-10-102 0 0,-17 29 45 0 0,-1-1 0 0 0,0 0 0 0 0,-1 0 0 0 0,2-8 77 0 0,-1-14-118 0 0,-2 0-53 0 0,-2-6-83 0 0,-4-21-170 0 0,1 13 111 0 0,-6-78-317 0 0,2 37 149 0 0,7 61 318 0 0,2-16-151 0 0,0-5-18 0 0,1 106 759 0 0,3 1-75 0 0,-1-19-179 0 0,1 0-64 0 0,-4-27-90 0 0,7 45 109 0 0,-2-19 20 0 0,-4-19-29 0 0,-1-1 39 0 0,5 20 704 0 0,3 11-862 0 0,13 36 803 0 0,9 38 282 0 0,-31-115-991 0 0,0 1-36 0 0,1 9-15 0 0,1 10-46 0 0,-2-20-9 0 0,-4 12 123 0 0,2-13-111 0 0,0-2-79 0 0,1-4-21 0 0,0 0-33 0 0,0-1-203 0 0,0 0 74 0 0,1 0 36 0 0,-1 1-127 0 0,1-1 137 0 0,-1 1 55 0 0,2 2-210 0 0,-2-2 172 0 0,0-1-104 0 0,0 1 97 0 0,0-1-45 0 0,0 0-130 0 0,1 0-48 0 0,-1 0-43 0 0,0 1-38 0 0,0-1-144 0 0,0 0-38 0 0,0 0-1512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5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547 346 7800 0 0,'0'0'174'0'0,"0"0"29"0"0,0 0 13 0 0,0 0-72 0 0,0 0-15 0 0,0 0 44 0 0,0 0 142 0 0,0 0 269 0 0,0 0 22 0 0,0 0-36 0 0,0 0-378 0 0,0 0-43 0 0,0-1 43 0 0,-1 1-100 0 0,-2-2-31 0 0,1 1 24 0 0,-10 0 323 0 0,-2 4-86 0 0,1 2-67 0 0,-1 1-47 0 0,-12 4 143 0 0,3-3 19 0 0,0 2-68 0 0,-4 0-19 0 0,2-1-53 0 0,-15 3 164 0 0,1 1-123 0 0,2 0-128 0 0,4-2-20 0 0,-65 18 384 0 0,87-26-496 0 0,0 1-57 0 0,-12 3-105 0 0,13-4 115 0 0,-1-1 53 0 0,0 0 89 0 0,8-1-77 0 0,0 0 2 0 0,-8-4 84 0 0,10 4-115 0 0,-1-1 1 0 0,1 1-1 0 0,0-1 1 0 0,0 1-1 0 0,0-1 1 0 0,0 1-1 0 0,-1-1 1 0 0,1 0-1 0 0,0 0 1 0 0,0 1-1 0 0,0-1 1 0 0,0 0 0 0 0,1 0-1 0 0,-1 0 1 0 0,0 0-1 0 0,0 0 1 0 0,1 0-1 0 0,-1 0 1 0 0,0-1-1 0 0,1 1 1 0 0,-1 0-1 0 0,1 0 1 0 0,-1 0 0 0 0,1-2-1 0 0,-1-14 15 0 0,3 8 37 0 0,4-16 69 0 0,2 2-77 0 0,2-5-64 0 0,9-13-87 0 0,2-9 4 0 0,-9 17 144 0 0,-1 4-41 0 0,1 2 0 0 0,9-16 0 0 0,3-6 0 0 0,2 5 0 0 0,-9 15 0 0 0,-9 20 0 0 0,-8 9 0 0 0,0-1 0 0 0,0 1 0 0 0,0 0 0 0 0,0 0 0 0 0,0 0 0 0 0,0 0 0 0 0,0 0 0 0 0,0 0 0 0 0,0 0 0 0 0,0 0 0 0 0,0-1 0 0 0,1 1 0 0 0,-1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0,0 1 0 0 0,1-1 0 0 0,-1 0 0 0 0,0 0 0 0 0,0 0 0 0 0,0 0 0 0 0,0 0 0 0 0,0 0 0 0 0,0 0 0 0 0,0 0 0 0 0,0 1 0 0 0,0-1 0 0 0,0 0 0 0 0,0 0 0 0 0,0 0 0 0 0,0 0 0 0 0,0 0 0 0 0,0 0 0 0 0,0 1 0 0 0,0-1 0 0 0,0 0 0 0 0,0 0 0 0 0,0 8 0 0 0,0-7 0 0 0,1 43 0 0 0,3 0 0 0 0,1 0 0 0 0,10 39 0 0 0,-12-61-2 0 0,0 0 1 0 0,-1 9 1 0 0,3 22 28 0 0,3 37 383 0 0,-6-57-222 0 0,1 0 33 0 0,-1 27 259 0 0,-2-28-152 0 0,3 1 101 0 0,-1-24-283 0 0,-2-7-56 0 0,0-2-335 0 0,0 0 97 0 0,0 0 85 0 0,0 1 70 0 0,0-1 69 0 0,0 0 53 0 0,0 2 441 0 0,0-1-374 0 0,0-1-125 0 0,0 1-48 0 0,0-1-50 0 0,0 1-54 0 0,0-1-62 0 0,0 0-69 0 0,0 1-101 0 0,0-1-97 0 0,0 0-108 0 0,0 0-116 0 0,0 1-127 0 0,0-1 330 0 0,0 0-35 0 0,0 0-36 0 0,0 0-38 0 0,0 0-38 0 0,0 0-40 0 0,0 0-1517 0 0,0 0-1208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6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8896 0 0,'0'-18'264'0'0,"0"14"-8"0"0,0 0-167 0 0,0-8-74 0 0,3 4 34 0 0,2 0 88 0 0,5-1 193 0 0,2 1 98 0 0,17-3 488 0 0,-20 9-658 0 0,1-1-52 0 0,-4 1-97 0 0,0 1-46 0 0,21-6 270 0 0,-11 4-75 0 0,0 0 0 0 0,1 2 0 0 0,15-1-258 0 0,2 5 374 0 0,-3 2 42 0 0,-16-2-168 0 0,0 2 33 0 0,7 5-79 0 0,-5 3-33 0 0,-14-10-135 0 0,0 0 1 0 0,-1 0-1 0 0,1 0 0 0 0,-1 0 1 0 0,0 1-1 0 0,2 2-34 0 0,-2-2 34 0 0,-1 0-1 0 0,1 1 1 0 0,-1-1 0 0 0,0 0 0 0 0,1 5-34 0 0,-1-3 35 0 0,-1 0 0 0 0,0 0 1 0 0,0 0-1 0 0,0 0 0 0 0,-1 0 1 0 0,1-1-1 0 0,-1 1 0 0 0,-1 0 0 0 0,-1 4-35 0 0,1-3 54 0 0,-1-1 0 0 0,1 1 0 0 0,-2-1 1 0 0,1 0-1 0 0,-2 2-54 0 0,-5 7 91 0 0,-39 53 362 0 0,10-26-192 0 0,24-27-168 0 0,-2-1 1 0 0,-4 2-94 0 0,-17 8 82 0 0,35-23-72 0 0,2-1-8 0 0,0 1-1 0 0,1-1 1 0 0,-1 0 0 0 0,0 1 0 0 0,1-1-1 0 0,-1 0 1 0 0,0 1 0 0 0,1-1-1 0 0,-1 1 1 0 0,1-1 0 0 0,-1 1-1 0 0,1-1 1 0 0,-1 1 0 0 0,1 0-1 0 0,-1-1 1 0 0,1 1 0 0 0,-1 0-2 0 0,1 0-69 0 0,0-1-76 0 0,0 0-118 0 0,0 0-288 0 0,0 0-517 0 0,0 0-55 0 0,0 0-11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3:16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8328 0 0,'0'0'213'0'0,"1"1"-99"0"0,0 1-65 0 0,1 2 11 0 0,-2-3-10 0 0,0 0 37 0 0,1 1-135 0 0,-1 0 88 0 0,0 0 75 0 0,0 0 63 0 0,1 0 83 0 0,-1 0 48 0 0,2 4 838 0 0,-2-4-694 0 0,0-1-222 0 0,1 0-41 0 0,-1 0-52 0 0,0 0-58 0 0,0-1-66 0 0,0 0-77 0 0,0 0-1932 0 0,0 0-1140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07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150 372 7312 0 0,'0'0'165'0'0,"0"0"22"0"0,0 0 9 0 0,-1-1-20 0 0,-3-11-184 0 0,1 3 118 0 0,2 5 2 0 0,0 1 38 0 0,0 0 41 0 0,-1 0 43 0 0,0 0 44 0 0,-1 1 47 0 0,-1-1 47 0 0,-1 0 50 0 0,1 1-118 0 0,-1 1-40 0 0,0 1-36 0 0,0 2-34 0 0,-5 3 103 0 0,1 3-105 0 0,2-1-101 0 0,0 1-44 0 0,0 2-35 0 0,-2 3-46 0 0,-3 10 90 0 0,5-8 46 0 0,1 0 0 0 0,-4 15-102 0 0,5-7 27 0 0,0 3-29 0 0,0 0 1 0 0,3 1 0 0 0,0 0 0 0 0,1 0 0 0 0,2 0-1 0 0,1 0 1 0 0,1-1 0 0 0,1 1 0 0 0,1-1 0 0 0,6 17 1 0 0,-9-38 2 0 0,1 1 0 0 0,0 0 1 0 0,1-1-1 0 0,-1 0 0 0 0,1 0 1 0 0,0 0-1 0 0,0 0 0 0 0,0-1 1 0 0,1 0-1 0 0,0 1 0 0 0,-1-1 1 0 0,3 0-3 0 0,-5-2 11 0 0,1-1 1 0 0,-1 1-1 0 0,1-1 1 0 0,-1 0 0 0 0,1 0-1 0 0,0 0 1 0 0,-1 0 0 0 0,1 0-1 0 0,0 0 1 0 0,0-1-1 0 0,0 0 1 0 0,2 1-12 0 0,35-4 48 0 0,-23 2-49 0 0,-12 0-112 0 0,0 0 48 0 0,0 1 42 0 0,-1-1 34 0 0,6-2 85 0 0,12-5 245 0 0,-16 5-280 0 0,1 0-55 0 0,0 0-97 0 0,-3 1-3 0 0,0 0-38 0 0,0-1-57 0 0,0 1-53 0 0,0 0-59 0 0,0 0-63 0 0,0-1-68 0 0,0 1-73 0 0,-1 0-79 0 0,1-1-82 0 0,5-2-837 0 0,4-4-862 0 0</inkml:trace>
  <inkml:trace contextRef="#ctx0" brushRef="#br0" timeOffset="509.45">384 1 5208 0 0,'0'0'116'0'0,"0"0"17"0"0,0 0 11 0 0,1 1-19 0 0,4 4-203 0 0,1 0 103 0 0,0 1 126 0 0,1 1 103 0 0,0 1 144 0 0,4 6 278 0 0,0 3-68 0 0,0 1-48 0 0,-1 0-54 0 0,0 0-62 0 0,-1 0-71 0 0,-1 1-79 0 0,-1 0-84 0 0,-1 1-95 0 0,10 28 297 0 0,-4-13-68 0 0,-3 2 46 0 0,-3-9-73 0 0,-1 1-65 0 0,3 19 65 0 0,3 32 93 0 0,-8-46-208 0 0,-1 0 59 0 0,-2 1 84 0 0,2 4 48 0 0,3 20 155 0 0,0 0 7 0 0,-4-19-150 0 0,4-11-109 0 0,-1-4 40 0 0,-4-23-221 0 0,0-2-3 0 0,0 0-3 0 0,0 0-11 0 0,0 0-2 0 0,0 0 0 0 0,1-1 22 0 0,1-2-68 0 0,0 0-10 0 0,5-11 122 0 0,-2-2-39 0 0,2-20 22 0 0,0 0-95 0 0,-3 21 3 0 0,2-8-40 0 0,0 0-61 0 0,-2 11-22 0 0,0 0 1 0 0,1 0-1 0 0,0 0 0 0 0,7-8 70 0 0,3-4-147 0 0,11-12-193 0 0,-8 17 149 0 0,-5 8 99 0 0,-1 3 49 0 0,1 1 40 0 0,6-1-43 0 0,-15 7 25 0 0,-1 0-1 0 0,1 0 1 0 0,-1 0-1 0 0,1 1 1 0 0,0-1-1 0 0,1 1 22 0 0,-3 0-13 0 0,1 0-1 0 0,-1 0 1 0 0,1 1-1 0 0,-1-1 0 0 0,1 1 1 0 0,-1-1-1 0 0,0 1 1 0 0,1 0-1 0 0,0 1 14 0 0,15 9-33 0 0,-12-5 33 0 0,0 0 0 0 0,0 1 0 0 0,-1 0 0 0 0,1 0 0 0 0,-2 0 0 0 0,1 1 0 0 0,-1 0 0 0 0,0 0 0 0 0,9 22-4 0 0,5 16 4 0 0,-9-24-7 0 0,6 26-122 0 0,-10-30 106 0 0,1-1 55 0 0,-5-10 26 0 0,-1-4-23 0 0,1 1 23 0 0,1 2 26 0 0,1 3 42 0 0,0-4-20 0 0,-2-4-143 0 0,0 1-33 0 0,0 1-47 0 0,3 7 13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05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31 5072 0 0,'0'0'144'0'0,"0"0"70"0"0,0-1-95 0 0,0 1-65 0 0,0-2-2 0 0,0 0 54 0 0,0 1 4 0 0,0 1 53 0 0,-1-1 63 0 0,1 0 76 0 0,0 1-279 0 0,0-1 41 0 0,-1-1 168 0 0,0-1 185 0 0,-1-1 356 0 0,1 1-307 0 0,1 1-183 0 0,-1 1-77 0 0,1-1-36 0 0,-1 1-61 0 0,1 1-36 0 0,0-1-40 0 0,-1 0-44 0 0,1 0 512 0 0,0 1-44 0 0,0 0-17 0 0,0 0-6 0 0,0 0-21 0 0,0 0-77 0 0,0 0-31 0 0,0 0-7 0 0,0 0-22 0 0,0 0-84 0 0,0 0-38 0 0,0 0-8 0 0,0 0-13 0 0,0 0-45 0 0,0 0-21 0 0,0 2-3 0 0,4 9 43 0 0,0 1 0 0 0,1 10-107 0 0,9 26 218 0 0,5 7-18 0 0,-11-28-59 0 0,2 0 0 0 0,1-1 1 0 0,8 13-142 0 0,-4-10 96 0 0,-2 2 87 0 0,6 11 171 0 0,-8-19-192 0 0,-1 0-35 0 0,9 23 45 0 0,-4-5-83 0 0,17 58 65 0 0,-22-69-77 0 0,-1 0 35 0 0,1 0 44 0 0,1 0 56 0 0,9 31 48 0 0,6 15 28 0 0,-4-28-43 0 0,-21-46-356 0 0,0 0 56 0 0,0 1 51 0 0,0-1 46 0 0,0 3 92 0 0,1-1 70 0 0,0 1 101 0 0,2 0 199 0 0,-1-3-177 0 0,0-3-67 0 0,0-2-108 0 0,-1 0-129 0 0,0-1-44 0 0,5-16 149 0 0,8-42 43 0 0,-10 35-39 0 0,-2 15-43 0 0,0-9 62 0 0,0 0-85 0 0,0-5-71 0 0,1-12-102 0 0,0-7-24 0 0,0 15 125 0 0,-1 1-8 0 0,-1 15-22 0 0,0-1 0 0 0,3-11 36 0 0,9-39-173 0 0,-9 37 53 0 0,2-1 1 0 0,2-3 119 0 0,-4 16-15 0 0,-2 3-11 0 0,1 0-31 0 0,-3 6-7 0 0,-1 6-28 0 0,0 1-5 0 0,0 0 0 0 0,0 0 21 0 0,0 0 10 0 0,0 2 16 0 0,2-1 36 0 0,4 3 5 0 0,1 4-62 0 0,2 3 49 0 0,-2 0 0 0 0,0 1 0 0 0,2 4 22 0 0,7 16-36 0 0,4 16 36 0 0,5 12-51 0 0,-5-22-25 0 0,6 15-22 0 0,-9-16 47 0 0,3 2-3 0 0,4 0 54 0 0,7 8 0 0 0,-19-28-16 0 0,6 10 86 0 0,-1-1 16 0 0,-5-11-66 0 0,8 12-17 0 0,-6-7-30 0 0,-4-9-46 0 0,-8-10 4 0 0,3 2 66 0 0,-4-4 75 0 0,1-2 41 0 0,4-5-53 0 0,8-10 82 0 0,-6-2-54 0 0,0-25-4 0 0,-3 11-34 0 0,28-110-29 0 0,-3 14 26 0 0,-8 42-51 0 0,2 9 4 0 0,7-28 0 0 0,-25 76 5 0 0,-2 8-57 0 0,-1 6-83 0 0,-3 15-10 0 0,0 0 45 0 0,0 0 41 0 0,0 0 35 0 0,1-1 48 0 0,-1 1 63 0 0,1-2 338 0 0,-1 1-321 0 0,0 0-101 0 0,0 1-46 0 0,1-1-53 0 0,-1 1-63 0 0,0 0-43 0 0,0-1-62 0 0,0 1-69 0 0,1 0-75 0 0,-1 0-82 0 0,0 0-86 0 0,0-1-94 0 0,0 1-99 0 0,0 0-377 0 0</inkml:trace>
  <inkml:trace contextRef="#ctx0" brushRef="#br0" timeOffset="846.2">1270 152 5136 0 0,'0'0'149'0'0,"0"0"-32"0"0,0 0 10 0 0,0 0 63 0 0,0 0 177 0 0,0 0 327 0 0,0 0-359 0 0,0 0-81 0 0,1 1-69 0 0,-1-1-58 0 0,0 0-47 0 0,0 1-35 0 0,1 2 40 0 0,0-2 9 0 0,-1 0 87 0 0,1 0-18 0 0,-1 0 48 0 0,0-1 55 0 0,0 1 62 0 0,3 5-10 0 0,1 4 85 0 0,0 0-79 0 0,9 22 524 0 0,-7-16-411 0 0,-3-8-179 0 0,0 0-62 0 0,0 0-48 0 0,1 0-38 0 0,8 21 172 0 0,-7-14-115 0 0,0 6 245 0 0,-2-6-172 0 0,1 1-46 0 0,0-1-39 0 0,-1 0-36 0 0,2 7 1 0 0,-1-1-40 0 0,7 50 82 0 0,-7-40-43 0 0,5 63 337 0 0,-1-22-18 0 0,-1-20-108 0 0,-6-17-140 0 0,0-27-49 0 0,-1 0-75 0 0,0 0-50 0 0,0 12-44 0 0,1-8 64 0 0,0-5 39 0 0,-1 0 58 0 0,1 0 87 0 0,0 0 100 0 0,1 0 116 0 0,-1-3-170 0 0,-1-1 36 0 0,1-4-150 0 0,0-2-77 0 0,2-7-21 0 0,-3 10-25 0 0,6-26 124 0 0,-2 0-40 0 0,-1 0-42 0 0,-1-1-45 0 0,0 13-31 0 0,6-30 64 0 0,0 5-58 0 0,1-10 8 0 0,5 0-52 0 0,3 2-68 0 0,4 1-80 0 0,-17 37 165 0 0,1 0 0 0 0,1 0-1 0 0,-1 1 1 0 0,1 0-1 0 0,1 0 1 0 0,5-6 26 0 0,-6 9-33 0 0,0 0 1 0 0,0 1 0 0 0,0-1 0 0 0,0 1 0 0 0,1 0-1 0 0,0 1 33 0 0,-3 1-19 0 0,-2 2 2 0 0,0 0 0 0 0,0-1 0 0 0,-1 1 0 0 0,1 0 0 0 0,0 1 1 0 0,0-1-1 0 0,-1 0 0 0 0,1 0 0 0 0,0 1 0 0 0,0-1 17 0 0,4 2-1 0 0,4 1-91 0 0,-5 2 67 0 0,-3-3 9 0 0,2 2-4 0 0,-1 0 0 0 0,1 0 0 0 0,0 1 0 0 0,-1-1 0 0 0,0 1 0 0 0,2 4 20 0 0,-1-1-25 0 0,0 0-1 0 0,-1 1 1 0 0,3 8 25 0 0,0 9-55 0 0,-1 0-1 0 0,0 13 56 0 0,-1-10-48 0 0,3 21 19 0 0,1 8-28 0 0,-1-18 60 0 0,-3-8-3 0 0,-3-20 0 0 0,1-1 0 0 0,0 1 0 0 0,1 3 0 0 0,0 0 0 0 0,-3-11 2 0 0,0 0 1 0 0,1-1-1 0 0,-1 1 1 0 0,1-1 0 0 0,0 1-1 0 0,1 2-2 0 0,-2-4 69 0 0,0-2 5 0 0,0 0-25 0 0,0 0-78 0 0,0 0-61 0 0,0 0-104 0 0,0 0 85 0 0,0 0-62 0 0,0 0-80 0 0,0 0 76 0 0,0 0-38 0 0,0 0-41 0 0,0 0-38 0 0,0 0-397 0 0,0 0 95 0 0,0 0-53 0 0,0 0-762 0 0,0 0-601 0 0,0 0-1141 0 0</inkml:trace>
  <inkml:trace contextRef="#ctx0" brushRef="#br0" timeOffset="1135.09">1994 394 5904 0 0,'0'0'169'0'0,"1"1"2"0"0,6 3-36 0 0,-1 1 57 0 0,0 1 49 0 0,-1 0 43 0 0,1 1 105 0 0,-1 2 40 0 0,8 18 986 0 0,-7-9-570 0 0,-2-6-325 0 0,-1-2-130 0 0,-1 0-52 0 0,0-2-104 0 0,0 0-51 0 0,-1 0-58 0 0,1 0-64 0 0,-1-2-61 0 0,2 7 63 0 0,-1-1 80 0 0,0 9 220 0 0,0 12 354 0 0,-2-18-446 0 0,0 1-63 0 0,0 1-103 0 0,0-9-101 0 0,-1 1-36 0 0,1 1-39 0 0,0-1-43 0 0,0-8-90 0 0,0-1-36 0 0,0 1-335 0 0,0-1 73 0 0,0 0-49 0 0,0 0-658 0 0,0 0-525 0 0,0 0-997 0 0</inkml:trace>
  <inkml:trace contextRef="#ctx0" brushRef="#br0" timeOffset="1296.45">1997 184 7632 0 0,'0'0'166'0'0,"0"0"29"0"0,0 0 14 0 0,0 0 39 0 0,0 0 116 0 0,1-2 94 0 0,1-2-99 0 0,0 1-144 0 0,1-1-38 0 0,0 0 94 0 0,2 2-227 0 0,-3 2-86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1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1 163 6192 0 0,'0'0'133'0'0,"1"0"23"0"0,8 5-160 0 0,1-1 63 0 0,0-1 58 0 0,1-1 51 0 0,-1-1 45 0 0,1 0 40 0 0,11-3 348 0 0,-1-2 60 0 0,-12 2-255 0 0,0-1 1 0 0,0 0-1 0 0,-1 0 0 0 0,3-3-406 0 0,3-1 532 0 0,-1-3-55 0 0,-2 0-38 0 0,-1-1-47 0 0,0-1-56 0 0,0 1-66 0 0,0 0-77 0 0,-1 0 8 0 0,-1-2-51 0 0,1-4-16 0 0,2-6 21 0 0,-10 19-107 0 0,1-1 73 0 0,-1 1-22 0 0,0 2-84 0 0,0 1 75 0 0,-1 1-20 0 0,-1-1 0 0 0,-5-1-28 0 0,4 2 27 0 0,0 0-67 0 0,0 0 0 0 0,0 0 0 0 0,1 0-1 0 0,-1 1 1 0 0,0-1 0 0 0,1 1 0 0 0,-1-1 0 0 0,1 1 0 0 0,-1 0 0 0 0,0 0 0 0 0,1 0-1 0 0,-1 0-1 0 0,-18 17-27 0 0,11-6-35 0 0,1 0-1 0 0,-5 10 63 0 0,10-17-15 0 0,-5 12 12 0 0,0 0 0 0 0,1 0 0 0 0,1 1 0 0 0,-1 9 3 0 0,5-20 0 0 0,-2 7 0 0 0,2-1 0 0 0,-1 1 0 0 0,2-1 0 0 0,0 1 0 0 0,0 0 0 0 0,1-1 0 0 0,1 1 0 0 0,1 4 0 0 0,-2-12 0 0 0,1 0 0 0 0,0 1 0 0 0,1-1 0 0 0,0 0 0 0 0,0 0 0 0 0,0 0 0 0 0,0-1 0 0 0,1 1 0 0 0,0-1 0 0 0,0 1 0 0 0,1-1 0 0 0,0 0 0 0 0,-1 0 0 0 0,2 0 0 0 0,-1-1 0 0 0,0 1 0 0 0,1-1 0 0 0,4 3 0 0 0,14 4-33 0 0,-18-9 51 0 0,0-1 0 0 0,0 0 1 0 0,0 0-1 0 0,1 0 1 0 0,3-1-19 0 0,13-1 51 0 0,-8 0-49 0 0,-1-1-33 0 0,-1 0-39 0 0,6-1-116 0 0,-4 1-90 0 0,-1-1 1 0 0,0-1-1 0 0,7-2 276 0 0,12-5-430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7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8088 0 0,'1'0'182'0'0,"6"0"11"0"0,1-1-42 0 0,8-1 45 0 0,2-1-97 0 0,24-7-18 0 0,-27 6 12 0 0,-3 0 41 0 0,-1 1 75 0 0,1 0 91 0 0,-1 0 110 0 0,0 1-147 0 0,-1-2-81 0 0,3-2-36 0 0,4-5 21 0 0,-8 3-58 0 0,-5 2-67 0 0,-4-2-41 0 0,-1 5 17 0 0,2-1 14 0 0,-1 3-25 0 0,0 0 0 0 0,0 1 0 0 0,0-1-1 0 0,0 1 1 0 0,0-1 0 0 0,0 0 0 0 0,0 1-1 0 0,0-1 1 0 0,0 1 0 0 0,0-1 0 0 0,0 0 0 0 0,0 1-1 0 0,0-1 1 0 0,-1 1 0 0 0,1-1 0 0 0,0 0-7 0 0,-9-6 35 0 0,7 6-34 0 0,1 1 1 0 0,0 0-1 0 0,0-1 1 0 0,0 1-1 0 0,-1 0 0 0 0,1-1 1 0 0,0 1-1 0 0,0 0 1 0 0,-1 0-1 0 0,1 0 1 0 0,0 0-1 0 0,-1 0 1 0 0,0 1-2 0 0,-1 0 9 0 0,0 0 0 0 0,-1 0 1 0 0,1 0-1 0 0,0 0 0 0 0,0 1 0 0 0,0 0 1 0 0,0-1-1 0 0,-2 3-9 0 0,-2 1 22 0 0,1 0 0 0 0,-1 1 0 0 0,1 0-1 0 0,1 0 1 0 0,-5 6-22 0 0,1 2 68 0 0,1 0 52 0 0,-5 9 106 0 0,-3 6 23 0 0,13-22-159 0 0,0 0 0 0 0,1 0-1 0 0,0 0 1 0 0,0 0 0 0 0,1 1 0 0 0,0-1-1 0 0,0 1 1 0 0,1-1 0 0 0,0 1-1 0 0,0 3-89 0 0,6 27 324 0 0,-5-35-293 0 0,0 1 0 0 0,1-1 1 0 0,-1 0-1 0 0,1 1 0 0 0,-1-1 0 0 0,1 0 0 0 0,0 0 0 0 0,0 0 0 0 0,0 0 0 0 0,0-1 1 0 0,1 1-1 0 0,-1-1 0 0 0,1 1 0 0 0,2 1-31 0 0,16 7 148 0 0,4-6-58 0 0,2-7-112 0 0,-21 0-186 0 0,1 0-40 0 0,12-3-587 0 0,-14 4 590 0 0,11-3-701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6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87 5784 0 0,'0'0'132'0'0,"0"0"17"0"0,0 0 10 0 0,-3-5-39 0 0,-3-2-80 0 0,3 4-14 0 0,-1-1 51 0 0,1 1 44 0 0,0 1 39 0 0,-3-2 181 0 0,0 0 71 0 0,-16-2 1107 0 0,11 5-943 0 0,6 1-333 0 0,-1 0-48 0 0,0 1-56 0 0,1 0-66 0 0,-15 5 295 0 0,3 3-81 0 0,1 3-64 0 0,3 3-50 0 0,4-3-7 0 0,0 2 0 0 0,1 0 1 0 0,-7 14-167 0 0,8-11 127 0 0,2 0-45 0 0,-1 21-25 0 0,4-7-133 0 0,1 13 76 0 0,1-37-6 0 0,3 27-25 0 0,7-2 64 0 0,5-3 55 0 0,5-3 47 0 0,-15-21-87 0 0,0 0 1 0 0,0-1-1 0 0,0 0 1 0 0,1 0 0 0 0,-1 0-1 0 0,5 2-48 0 0,-5-4 46 0 0,0 1 0 0 0,1-1-1 0 0,-1 0 1 0 0,1-1-1 0 0,-1 1 1 0 0,1-1 0 0 0,0 0-1 0 0,-1-1 1 0 0,1 1-1 0 0,0-1 1 0 0,0 0 0 0 0,4-1-46 0 0,-2 0 90 0 0,0 0 1 0 0,0-1 0 0 0,0 0 0 0 0,3-2-91 0 0,-3 1 96 0 0,1-1 0 0 0,-1 0 0 0 0,7-4-96 0 0,-7 2 74 0 0,0 0 0 0 0,0 0-1 0 0,3-4-73 0 0,-3 3 54 0 0,-1-1-1 0 0,0 0 1 0 0,1-3-54 0 0,-2 3 36 0 0,-1-1-1 0 0,1 0 1 0 0,0-3-36 0 0,-2 3 20 0 0,-1 0 0 0 0,0 0 1 0 0,2-7-21 0 0,-3 8 1 0 0,-1 0 0 0 0,0-1 0 0 0,0 1 0 0 0,-1 0 0 0 0,0-1 0 0 0,0 1 0 0 0,-1-1 0 0 0,0 1 0 0 0,-2-7-1 0 0,-2-3-31 0 0,-1 0 46 0 0,0 4 57 0 0,0 1 0 0 0,0-1-1 0 0,-1 2 1 0 0,-8-11-72 0 0,-3-1 17 0 0,8 12-58 0 0,0 1-44 0 0,-1 0-51 0 0,0 0-59 0 0,0 0-66 0 0,-1 1-75 0 0,10 9 52 0 0,1-1-54 0 0,-1 1-230 0 0,0-1-80 0 0,1 1-62 0 0,-1-1-44 0 0,-1-1-955 0 0,-2-2-972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6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6056 0 0,'0'2'176'0'0,"0"-1"-144"0"0,0 6 82 0 0,0 0-57 0 0,1 0-56 0 0,-1 0 0 0 0,1 0 1 0 0,0-1-1 0 0,1 4-1 0 0,0-3 25 0 0,-1-1 41 0 0,2 8 172 0 0,-2-5-39 0 0,0-1 34 0 0,0 3 81 0 0,0 4 199 0 0,1 6 199 0 0,0-7-275 0 0,-1-2-123 0 0,1-1-65 0 0,2 7 213 0 0,0 9 276 0 0,1 8 170 0 0,0-12-390 0 0,1 1 94 0 0,0-3-65 0 0,-1 0 89 0 0,-3-7-140 0 0,-1-2 76 0 0,-1-10-251 0 0,0-2-7 0 0,0 0-17 0 0,0 0-60 0 0,0 0-21 0 0,0 0-7 0 0,0 0-7 0 0,0 0-29 0 0,0 0-12 0 0,-1-1 20 0 0,-1-2-77 0 0,-1-1-48 0 0,-1-2-31 0 0,2 4 13 0 0,-13-28 103 0 0,6-2-37 0 0,6-3-40 0 0,5 0-41 0 0,3 0-47 0 0,3 0-49 0 0,3 3-52 0 0,2 2-57 0 0,4-1-135 0 0,5 2 54 0 0,4 4 45 0 0,3 5 34 0 0,-24 17 158 0 0,0 0 0 0 0,1 1-1 0 0,-1 0 1 0 0,0 0 0 0 0,1 0-1 0 0,0 0 1 0 0,-1 1 0 0 0,1 0-1 0 0,0 0 1 0 0,-1 1 0 0 0,1 0-1 0 0,0 0 1 0 0,0 0 0 0 0,-1 0-1 0 0,1 1 1 0 0,0 0 0 0 0,-1 1-1 0 0,1-1 1 0 0,-1 1 0 0 0,1 0-1 0 0,-1 0 1 0 0,0 0 0 0 0,4 3 26 0 0,-1 0-26 0 0,0 0 0 0 0,0 1 0 0 0,0 0 0 0 0,-1 1 0 0 0,0-1 0 0 0,1 3 26 0 0,2 2-29 0 0,-2 1-1 0 0,1-1 1 0 0,6 13 29 0 0,-3 0-38 0 0,8 19 38 0 0,7 26-3 0 0,6 15 22 0 0,-19-52 116 0 0,-9-18-51 0 0,1-1 1 0 0,0 1-1 0 0,1-1-84 0 0,-5-10 41 0 0,0-1-44 0 0,-1 0-43 0 0,1-1-41 0 0,0 1-38 0 0,-1-1-36 0 0,3 0-260 0 0,-2-1-117 0 0,1 0-100 0 0,-1 0-81 0 0,-1-1-64 0 0,0 1-225 0 0,1 0-954 0 0,-2 0-1118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7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41 8808 0 0,'0'0'197'0'0,"0"-1"-61"0"0,-1-7 315 0 0,0 5-359 0 0,0 1-56 0 0,-3-3-14 0 0,-1 1 43 0 0,0 0 37 0 0,0 1 34 0 0,-10-3 295 0 0,-9 1 381 0 0,-1 5 6 0 0,9 1-376 0 0,3 1-191 0 0,7-2-178 0 0,0 1-41 0 0,0 0-25 0 0,-14 2 52 0 0,0 0 0 0 0,-1 2 1 0 0,-1 1-60 0 0,15-4 12 0 0,0 1-1 0 0,0 0 1 0 0,1 0 0 0 0,-6 4-12 0 0,-5 5-12 0 0,4 4-35 0 0,12-13 43 0 0,-1-1 0 0 0,1 0 1 0 0,0 1-1 0 0,0-1 0 0 0,0 1 0 0 0,0 0 0 0 0,1-1 1 0 0,-1 1-1 0 0,1-1 0 0 0,-1 1 0 0 0,1 0 0 0 0,0-1 1 0 0,0 1-1 0 0,0 0 4 0 0,1 3-9 0 0,0-1 1 0 0,0 1-1 0 0,0-1 0 0 0,1 0 1 0 0,-1 0-1 0 0,1 0 0 0 0,1 1 9 0 0,6 12-40 0 0,2 0 0 0 0,0-1 0 0 0,9 11 40 0 0,-7-10-27 0 0,0-1-6 0 0,1 0 0 0 0,8 7 33 0 0,14 13 38 0 0,-15-17 56 0 0,-1 1 76 0 0,-12-12-104 0 0,0 2 104 0 0,-3-2 13 0 0,0 0 38 0 0,1 10 300 0 0,-6-17-452 0 0,1 0 1 0 0,-1 0-1 0 0,0 0 1 0 0,1 0-1 0 0,-1 0 1 0 0,0 0-1 0 0,-1 1 1 0 0,1-1-1 0 0,0 0 1 0 0,-1 0-1 0 0,1 0 1 0 0,-1 0 0 0 0,1 0-1 0 0,-1 0 1 0 0,0 0-1 0 0,0 0-69 0 0,-7 8 316 0 0,-4-2-61 0 0,-7 1-38 0 0,0-2-41 0 0,0-1-46 0 0,-1 0-48 0 0,0-2-50 0 0,1 0-56 0 0,-2-1-56 0 0,1-1-60 0 0,18-1 0 0 0,1-1 46 0 0,-2 0 13 0 0,1 0 83 0 0,-3-1 92 0 0,3 1-78 0 0,1 0-46 0 0,-1-1-62 0 0,0 1-68 0 0,0 0-87 0 0,1-1-105 0 0,-1 1-119 0 0,1 0 186 0 0,0 0-37 0 0,0 0-37 0 0,0 0-41 0 0,0 0-41 0 0,0 0-44 0 0,0 0-46 0 0,0 0-48 0 0,-3 0-1324 0 0,-2 0-1078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7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276 352 5672 0 0,'0'0'140'0'0,"-1"0"-59"0"0,0 0-43 0 0,-6 0 23 0 0,-4 0 111 0 0,1 1 0 0 0,-1 0 0 0 0,1 1-1 0 0,-6 1-171 0 0,7-1 145 0 0,-1 1-1 0 0,1 1 0 0 0,0 0 1 0 0,-5 2-145 0 0,5-1 123 0 0,0 1 0 0 0,1-1 0 0 0,0 2 0 0 0,-2 0-123 0 0,2 1 144 0 0,-1 0 0 0 0,1 1 0 0 0,-3 5-144 0 0,1-2 139 0 0,2 2 0 0 0,0-1 1 0 0,0 1-1 0 0,1 0 0 0 0,1 1 0 0 0,0-1 0 0 0,1 1 0 0 0,-2 12-139 0 0,3-9 268 0 0,1 0-1 0 0,0 12-267 0 0,0 26 352 0 0,3-45-241 0 0,1 0-1 0 0,0 0 1 0 0,0 0 0 0 0,2 2-111 0 0,-2-8 61 0 0,0 0 0 0 0,1 0 0 0 0,0 0 0 0 0,-1-1 0 0 0,2 1 0 0 0,-1-1 0 0 0,1 1 0 0 0,-1-1 0 0 0,3 3-61 0 0,-2-4 54 0 0,-1 0-1 0 0,1-1 1 0 0,0 1-1 0 0,0-1 1 0 0,0 1-1 0 0,1-1-53 0 0,0 1 71 0 0,0-1-1 0 0,0 0 1 0 0,0 0 0 0 0,0-1 0 0 0,4 2-71 0 0,0-1 84 0 0,1 0 1 0 0,-1 0 0 0 0,1-1-1 0 0,0 0 1 0 0,4-1-85 0 0,-4 0 65 0 0,-1-1-1 0 0,1 0 1 0 0,0 0-1 0 0,-1-1 1 0 0,1 0 0 0 0,-1 0-1 0 0,1-1 1 0 0,1-1-65 0 0,25-15 272 0 0,-2-6 53 0 0,-13 5-65 0 0,-2-2 47 0 0,10-20 59 0 0,-8-3-95 0 0,-15 32-193 0 0,-1 0 1 0 0,-1 0 0 0 0,0-6-79 0 0,-1 6 45 0 0,-1 1 1 0 0,0-1-1 0 0,-1 0 0 0 0,-1 1 1 0 0,0-1-1 0 0,0-1-45 0 0,-2-3 60 0 0,-1 0 0 0 0,-5-15-60 0 0,3 15 9 0 0,-2-2-47 0 0,-3 0-80 0 0,-1 2-105 0 0,4 8 64 0 0,1 1-36 0 0,6 7-2 0 0,1 1 70 0 0,-1 0 61 0 0,1-1 52 0 0,-1 0 76 0 0,-1-1 341 0 0,1 1-299 0 0,1 1-102 0 0,-1 0-35 0 0,1 0-43 0 0,-1-1-50 0 0,1 1-80 0 0,-1 0-78 0 0,1 0-88 0 0,-1-1-96 0 0,0 1-106 0 0,1 0-114 0 0,-1 0-124 0 0,1 0 356 0 0,-1 0-33 0 0,1 0-1200 0 0,0 0-954 0 0</inkml:trace>
  <inkml:trace contextRef="#ctx0" brushRef="#br0" timeOffset="479.88">1003 182 7200 0 0,'0'-2'165'0'0,"-1"-28"68"0"0,-2 9-39 0 0,0 3 19 0 0,-2 1 68 0 0,1 6-63 0 0,0 1 39 0 0,-1 0 43 0 0,-1 1 48 0 0,-1 0 52 0 0,0 1 58 0 0,-2 1 62 0 0,0 0 66 0 0,-1 1-273 0 0,0 1-42 0 0,0 1-38 0 0,0 0-34 0 0,-11 1 115 0 0,-3 4-85 0 0,17 0-190 0 0,1 0 0 0 0,-1 1 0 0 0,0-1 0 0 0,-1 2-39 0 0,-23 13 74 0 0,5 6-63 0 0,4 4-45 0 0,16-15 4 0 0,-1 0 0 0 0,2 0 0 0 0,-1 0 0 0 0,2 0 1 0 0,-1 1-1 0 0,-1 11 30 0 0,-2 18-40 0 0,2 18 41 0 0,5 2 59 0 0,2 1 80 0 0,3-2 99 0 0,-2-27-129 0 0,0 1 53 0 0,-1 0 49 0 0,0 0 43 0 0,-1 0 38 0 0,0 0 34 0 0,0 34 407 0 0,0 4 132 0 0,-1-66-635 0 0,-1-1-42 0 0,0-2-55 0 0,-1-2-68 0 0,0-1-79 0 0,-1-1-92 0 0,1-1-105 0 0,-1-1-116 0 0,3 1 200 0 0,0 1 12 0 0,1 0-13 0 0,-1 0-40 0 0,0 0-10 0 0,1 1-41 0 0,0-1-47 0 0,-1 0-51 0 0,1 0-57 0 0,-1 1-52 0 0,1-1-47 0 0,0 0-40 0 0,-1 0-148 0 0,1 0-41 0 0,-1 0-178 0 0,1-1-483 0 0</inkml:trace>
  <inkml:trace contextRef="#ctx0" brushRef="#br0" timeOffset="741.98">463 462 6704 0 0,'0'0'149'0'0,"0"0"23"0"0,0 0 12 0 0,2 0-25 0 0,3 0-264 0 0,0 0 41 0 0,-1 0 38 0 0,1-1 35 0 0,5 0 105 0 0,0 0 112 0 0,2-1 163 0 0,0-1 97 0 0,24-5 1197 0 0,-24 5-1168 0 0,0 1-76 0 0,0-1-112 0 0,-6 2-215 0 0,-1 0-41 0 0,13-3 111 0 0,1 1 107 0 0,0-1 71 0 0,44-7 998 0 0,-36 7-849 0 0,-13 2-301 0 0,0 0-47 0 0,-1 0-56 0 0,1 1-66 0 0,2-1-85 0 0,-1 0-105 0 0,0 1-118 0 0,-7 0 86 0 0,0 1-35 0 0,-1-1-35 0 0,1 1-39 0 0,0-1-38 0 0,0 1-41 0 0,-1 0-43 0 0,1 0-43 0 0,0 0-47 0 0,-1 0-46 0 0,0 0-1236 0 0,4 0-1025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5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1 7424 0 0,'0'0'166'0'0,"0"0"29"0"0,0 0 12 0 0,0 0 39 0 0,0 0-99 0 0,0 0 114 0 0,0 0 215 0 0,1 2 18 0 0,0 4-111 0 0,1 0-43 0 0,0 1-40 0 0,-1-1-38 0 0,2 7 163 0 0,0-1-110 0 0,-1 0-106 0 0,0-1-52 0 0,1 28 223 0 0,-2-21-167 0 0,-1 46 428 0 0,2-1-52 0 0,0 0-47 0 0,-2 1-42 0 0,1-28-254 0 0,1 18 33 0 0,-1 4-3 0 0,0-19-40 0 0,-1-39-423 0 0,0 0 60 0 0,0 1 54 0 0,0-1 47 0 0,0 0 69 0 0,0 1 83 0 0,0 0 474 0 0,0-1-506 0 0,0 1-36 0 0,0-1-47 0 0,0 0-60 0 0,0 1-72 0 0,0-1-83 0 0,0 0-58 0 0,0 1-83 0 0,0-1-92 0 0,0 1-99 0 0,0-1-109 0 0,0 1-116 0 0,0-1-123 0 0,0 1 392 0 0,0-1-34 0 0,0 0-1347 0 0,0 0-1060 0 0</inkml:trace>
  <inkml:trace contextRef="#ctx0" brushRef="#br0" timeOffset="353.32">1 342 7344 0 0,'0'0'165'0'0,"0"0"22"0"0,0 0-22 0 0,0 0-70 0 0,1 0-51 0 0,3 0-14 0 0,-1 0 8 0 0,15-1-48 0 0,-6-1 40 0 0,-1 0 34 0 0,-1 0 48 0 0,-1 0 25 0 0,0 0 47 0 0,0 0 53 0 0,-1 0 60 0 0,-5 1-159 0 0,8-2 194 0 0,-1 0-37 0 0,10-3 199 0 0,1-1-106 0 0,0 0-76 0 0,36-12 391 0 0,-30 11-598 0 0,-1-1 53 0 0,64-18 486 0 0,-60 20-500 0 0,0 1-88 0 0,-12 3-97 0 0,-2-1-74 0 0,8-2-162 0 0,1 3-93 0 0,-22 3 165 0 0,4 0-118 0 0,-5 0 174 0 0,0 0-63 0 0,0 0 8 0 0,-1 0-51 0 0,0 0-62 0 0,1 0-69 0 0,-2 0-188 0 0,1 0-114 0 0,-1 0-250 0 0,0 0-592 0 0</inkml:trace>
  <inkml:trace contextRef="#ctx0" brushRef="#br0" timeOffset="551.12">597 273 6992 0 0,'0'0'157'0'0,"0"2"23"0"0,3 6 5 0 0,0 1-65 0 0,2 5-33 0 0,0 0-76 0 0,4 11-40 0 0,-4-8 76 0 0,-1-2 96 0 0,-2-8-21 0 0,0 0 40 0 0,1 8 232 0 0,1-1-46 0 0,0 1-40 0 0,0-1-35 0 0,1 4 36 0 0,0 0-37 0 0,-2-4 87 0 0,0 0 1 0 0,1 15-360 0 0,-3-21 70 0 0,-1 1 53 0 0,1-2 45 0 0,0 1 37 0 0,1 5 218 0 0,0 18 669 0 0,-2-20-791 0 0,-1 0-44 0 0,1-3-108 0 0,-1 2-35 0 0,-1-1-42 0 0,1 2-46 0 0,1-10-16 0 0,0 0 0 0 0,0 0 1 0 0,-1 0-1 0 0,1 0 0 0 0,0-1 1 0 0,0 1-1 0 0,-1 0 0 0 0,1 0 1 0 0,-1 0-1 0 0,1 0 0 0 0,0-1 1 0 0,-1 1-1 0 0,0 0 0 0 0,1 0 1 0 0,-1 0-11 0 0,-1 0-22 0 0,0-1-76 0 0,0 0-103 0 0,1 0 54 0 0,0 0-35 0 0,0 0-82 0 0,0 0-59 0 0,1 0 21 0 0,-1 0-49 0 0,0 0-43 0 0,0 0-38 0 0,0 0-128 0 0,0 0-37 0 0,-3 0-1325 0 0</inkml:trace>
  <inkml:trace contextRef="#ctx0" brushRef="#br0" timeOffset="831.16">587 24 5840 0 0,'0'0'132'0'0,"0"0"17"0"0,2 0 11 0 0,5-4-32 0 0,6 0-83 0 0,0 0-55 0 0,-5 0 35 0 0,1 0 82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1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1 326 7136 0 0,'0'0'165'0'0,"0"0"22"0"0,0 0 6 0 0,1 2-45 0 0,2 4-97 0 0,3 5-19 0 0,0 1 63 0 0,-2 0 54 0 0,0 0 50 0 0,-1 0 43 0 0,0 1 38 0 0,1 12 368 0 0,-2 2 1427 0 0,-1 18-2075 0 0,-1-14 816 0 0,0-12-381 0 0,0 0-85 0 0,1 0-107 0 0,-1-10-167 0 0,1 1-35 0 0,3 74 756 0 0,0-5-75 0 0,0-27-170 0 0,-3-39-406 0 0,0 0-33 0 0,-1-4-34 0 0,1 0 0 0 0,0 0 0 0 0,0 1 1 0 0,3 7-80 0 0,4 24 184 0 0,-4-17-67 0 0,-4-18-120 0 0,0-3-42 0 0,0-2-51 0 0,0 0-115 0 0,0-1-210 0 0,0 0-26 0 0,0 0 143 0 0,0 0 56 0 0,0-1 49 0 0,0 1 42 0 0,-1-1-85 0 0,0-1-18 0 0,0 0 121 0 0,0 0-108 0 0,-3-6-1217 0 0,0 0-50 0 0</inkml:trace>
  <inkml:trace contextRef="#ctx0" brushRef="#br0" timeOffset="366.27">53 359 7568 0 0,'0'0'166'0'0,"0"0"29"0"0,0 0-19 0 0,0 0-75 0 0,0-1-55 0 0,2-2-15 0 0,0 0 8 0 0,3-4-132 0 0,1 1 87 0 0,0 1 78 0 0,1 0 67 0 0,2 0 105 0 0,0 2 67 0 0,2 0 130 0 0,7 0 297 0 0,1 4 8 0 0,-7 0-291 0 0,-2 1-126 0 0,0 1-62 0 0,-1-1-105 0 0,-1 1-64 0 0,-1 0-74 0 0,1 1-84 0 0,13 6 210 0 0,0-1-85 0 0,8 10-43 0 0,-13-6 39 0 0,-1 1-1 0 0,-1 0 1 0 0,0 1-1 0 0,6 8-60 0 0,-13-13 33 0 0,0 1 0 0 0,0 0 0 0 0,-1 0 0 0 0,0 0-1 0 0,-1 1 1 0 0,0 0 0 0 0,2 8-33 0 0,2 7 258 0 0,2 10 186 0 0,-11-36-441 0 0,2 11 143 0 0,0 0-67 0 0,0 3-44 0 0,-2-9-37 0 0,1 1 0 0 0,-1 0 0 0 0,-1-1 1 0 0,0 4 1 0 0,-5 18 43 0 0,4-20-2 0 0,-1-1 0 0 0,0 0 0 0 0,0 0 1 0 0,-3 4-42 0 0,3-6 27 0 0,0 0 0 0 0,0 0 1 0 0,-1-1-1 0 0,0 1 1 0 0,0-1-1 0 0,-2 1-27 0 0,-18 12 44 0 0,-3-2-3 0 0,14-8 16 0 0,1-1 1 0 0,-1 0-1 0 0,-3 1-57 0 0,-9-1 40 0 0,-39 1-21 0 0,50-6-45 0 0,1-1-36 0 0,-2-1-64 0 0,-1-1-73 0 0,1-1-90 0 0,0-1-105 0 0,13 3 226 0 0,-3-1-48 0 0,3 1 103 0 0,1 0-63 0 0,0 1-2 0 0,1-1-54 0 0,-1 0-61 0 0,0 1-71 0 0,1 0 65 0 0,0-1-41 0 0,0 1-445 0 0,0 0-296 0 0,0 0-698 0 0</inkml:trace>
  <inkml:trace contextRef="#ctx0" brushRef="#br0" timeOffset="875.75">887 474 8840 0 0,'0'0'197'0'0,"0"0"24"0"0,0 0 19 0 0,-1-1-51 0 0,-3-3-124 0 0,-3-2-14 0 0,-1 1 88 0 0,0 1 31 0 0,-1 1 36 0 0,-20-4 571 0 0,16 5-469 0 0,1 2-60 0 0,1 2-99 0 0,4-1 50 0 0,0 2-46 0 0,-8 3 43 0 0,7 0-107 0 0,-1-1 1 0 0,1 1-1 0 0,-6 5-89 0 0,10-7 32 0 0,-1 2 1 0 0,1-1-1 0 0,0 0 1 0 0,0 1-1 0 0,0 0-32 0 0,-10 17 30 0 0,9-11-21 0 0,1 1 0 0 0,0-1 0 0 0,1 1 0 0 0,0 0 0 0 0,1 0 0 0 0,0 0 0 0 0,1 8-9 0 0,0-14 1 0 0,0 34 18 0 0,2-27 3 0 0,1 0 0 0 0,0 0-1 0 0,1-1 1 0 0,0 1 0 0 0,4 9-22 0 0,3-3 10 0 0,4-5 84 0 0,1-3 64 0 0,3-5 46 0 0,-14-7-150 0 0,0 1 0 0 0,0 0 0 0 0,0-1 0 0 0,0 0 0 0 0,1 0 0 0 0,-1 0 0 0 0,0-1 0 0 0,0 1 1 0 0,0-1-1 0 0,0 0 0 0 0,0 0 0 0 0,2-1-54 0 0,17-10 237 0 0,22-21 9 0 0,-34 23-172 0 0,0 0 0 0 0,6-8-74 0 0,-10 10 27 0 0,-1 0 1 0 0,1-1-1 0 0,-2 0 0 0 0,1 0 0 0 0,-1 0 1 0 0,-1 0-1 0 0,0-1 0 0 0,0 0 1 0 0,0-4-28 0 0,14-65-323 0 0,-13 52 165 0 0,1 0-44 0 0,0 1-59 0 0,2 0-71 0 0,-4 19 178 0 0,0-1-69 0 0,0-2-151 0 0,-3 8 187 0 0,-1 2 25 0 0,0 0 2 0 0,0 0-4 0 0,0 0-16 0 0,1 2-4 0 0,9 16 0 0 0,-1 1 40 0 0,-2 2 40 0 0,0-1 36 0 0,-1 2 36 0 0,0-1 34 0 0,4 23 97 0 0,0 0 119 0 0,2-1 107 0 0,-5-20-156 0 0,12 29 157 0 0,-4-23-61 0 0,-15-29-269 0 0,1 2 26 0 0,2 2 171 0 0,-2-3-182 0 0,0 0-66 0 0,0 0-78 0 0,1-1-98 0 0,-1 0-118 0 0,0 0 66 0 0,-1 0-49 0 0,1 0-43 0 0,0 0-37 0 0,0 0-124 0 0,0 0-37 0 0,2 0-1274 0 0</inkml:trace>
  <inkml:trace contextRef="#ctx0" brushRef="#br0" timeOffset="1246.26">1329 391 6000 0 0,'0'0'174'0'0,"1"1"-7"0"0,3 5-172 0 0,1 0 44 0 0,-1 1 41 0 0,0-1 38 0 0,3 8 220 0 0,0 0 115 0 0,0-2 32 0 0,-2 1 55 0 0,13 31 1383 0 0,-11-25-1135 0 0,-1-3-186 0 0,0-1-100 0 0,-2-7-298 0 0,-1 0-37 0 0,0 0-41 0 0,0-1-43 0 0,14 33 746 0 0,-10-23-444 0 0,-4-8-142 0 0,1 0 34 0 0,0 1 40 0 0,-1-1 48 0 0,-2-8-486 0 0,-1 0 55 0 0,1 0 50 0 0,0 0 46 0 0,0 0 91 0 0,0 1 75 0 0,0 0 62 0 0,0-1 44 0 0,2 3 774 0 0,-3-3-649 0 0,0-1-129 0 0,-1-1-75 0 0,0 0-99 0 0,0 0-106 0 0,-1 0-34 0 0,-7-9 170 0 0,2-1-46 0 0,-2-7-12 0 0,4-3-55 0 0,1-21-10 0 0,3 16 42 0 0,2 18-70 0 0,-1 1 0 0 0,1 0 0 0 0,0 0 0 0 0,1-1 0 0 0,0 1 1 0 0,0-2-4 0 0,13-25-19 0 0,-3 13-24 0 0,1 2-35 0 0,1 1-43 0 0,0 1-53 0 0,0 4-121 0 0,-7 7 158 0 0,0 1-1 0 0,1 0 0 0 0,0 1 1 0 0,-1-1-1 0 0,2 2 138 0 0,12-6-345 0 0,-9 5 129 0 0,-1 0-35 0 0,1 1-40 0 0,0 0-49 0 0,0 0-54 0 0,0 1-61 0 0,-1 0-69 0 0,1 0-76 0 0,-10 2 252 0 0,0 0-48 0 0,0-1-44 0 0,0 1-37 0 0,1 0-138 0 0,-1-1-37 0 0,5 0-1434 0 0</inkml:trace>
  <inkml:trace contextRef="#ctx0" brushRef="#br0" timeOffset="1690.27">2053 1 7568 0 0,'0'0'166'0'0,"0"0"29"0"0,0 0 14 0 0,0 0 51 0 0,0 0-64 0 0,0 0 35 0 0,0 0 272 0 0,0 0 10 0 0,0 0-18 0 0,1 1-101 0 0,3 10 14 0 0,1 0-38 0 0,4 10 271 0 0,-4-7-310 0 0,0-1-33 0 0,2 8 101 0 0,0 0-40 0 0,9 36 1411 0 0,2 23-1770 0 0,-4 9 888 0 0,-7-29-327 0 0,-2-10-127 0 0,0 0-44 0 0,-3-23-243 0 0,3 25 176 0 0,-5-29-246 0 0,2 11-8 0 0,-1-17-17 0 0,0 0 37 0 0,-1 6 118 0 0,0-13-133 0 0,0-3-80 0 0,0-5-100 0 0,0-2-48 0 0,0 0-7 0 0,0 0 45 0 0,0 0-13 0 0,0 0-144 0 0,0 0 56 0 0,-1-1 50 0 0,0 1 40 0 0,0-2-46 0 0,-2 0 27 0 0,2 0 57 0 0,-1 1-95 0 0,1 0-45 0 0,0 0-100 0 0,1 0 120 0 0,-1 1-34 0 0,1-1-36 0 0,0 1-39 0 0,-1-1-69 0 0,1 1-50 0 0,-1-1-47 0 0,1 0-39 0 0,-1 1-150 0 0,1-1-39 0 0,-1 0-181 0 0,0-1-488 0 0</inkml:trace>
  <inkml:trace contextRef="#ctx0" brushRef="#br0" timeOffset="2232.04">1892 402 6656 0 0,'0'0'197'0'0,"1"0"-55"0"0,0 0-7 0 0,6 3 449 0 0,1-2-55 0 0,0-1-52 0 0,1-1-49 0 0,0 0-46 0 0,0-1-46 0 0,1 1-40 0 0,-1-1-41 0 0,3-1 30 0 0,-1 1-59 0 0,13-2 188 0 0,0 0-50 0 0,0 0-49 0 0,0 0-44 0 0,3-1-20 0 0,0 0-47 0 0,0 1-41 0 0,0 0-37 0 0,5-1-18 0 0,0 0-41 0 0,17-1-23 0 0,-1 2-49 0 0,-5-2 74 0 0,-30 4-70 0 0,0 0-34 0 0,0 0-50 0 0,-1 2-62 0 0,-3-1 8 0 0,-1 2-39 0 0,0 0-43 0 0,0 0-46 0 0,2 2-287 0 0,-2 2-106 0 0,0 2-228 0 0,2 7-524 0 0,-7-7 719 0 0,0 1 41 0 0,-1-2 251 0 0,0 0 35 0 0,-1-2 93 0 0,1 1 33 0 0,-1-1 37 0 0,0 1 41 0 0,0 0 30 0 0,1 0 68 0 0,-1 0 75 0 0,0 0 80 0 0,2 4-128 0 0,-1 0 66 0 0,0 1 56 0 0,0 0 47 0 0,0 8 195 0 0,2 24 601 0 0,-3-30-691 0 0,0-2-44 0 0,2 22 560 0 0,4 14 421 0 0,-2-6-163 0 0,-2-12-371 0 0,2-8-113 0 0,2 0-63 0 0,1 2 87 0 0,-8-20-440 0 0,2-3-55 0 0,6-6-45 0 0</inkml:trace>
  <inkml:trace contextRef="#ctx0" brushRef="#br0" timeOffset="2530.15">2602 144 7016 0 0,'0'0'201'0'0,"0"0"63"0"0,0 0 116 0 0,0 0 48 0 0,0 0 11 0 0,0 0-19 0 0,0 0-86 0 0,0 0-40 0 0,0 0-213 0 0,0 0-95 0 0,0 0-73 0 0,0 0-95 0 0,0 0-109 0 0,0 0-99 0 0,0 0 44 0 0,0 0-37 0 0,0 0-463 0 0,0 0-370 0 0,0 0-702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10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7 6824 0 0,'0'0'149'0'0,"0"0"23"0"0,0 0 13 0 0,0 0-56 0 0,0 0-8 0 0,0 0 43 0 0,0 0 142 0 0,0 0 262 0 0,0 0 22 0 0,0 0-36 0 0,0 0-378 0 0,0 0 46 0 0,0 0 106 0 0,0 0-10 0 0,0 0-10 0 0,0 0-24 0 0,0 0-10 0 0,-3-4 288 0 0,0 2-331 0 0,0 1-40 0 0,-15 3-44 0 0,2 4-40 0 0,11-3-84 0 0,0-1 1 0 0,0 1-1 0 0,0 1 1 0 0,1-1 0 0 0,-2 2-24 0 0,-16 17 29 0 0,-7 13-36 0 0,16-18 5 0 0,-1 2-93 0 0,1 3 48 0 0,-9 23 51 0 0,11-16 61 0 0,2 0 0 0 0,-2 9-65 0 0,8-25 0 0 0,1 0 0 0 0,0 1 0 0 0,1-1 0 0 0,0 1 0 0 0,2 7 0 0 0,-1-12 0 0 0,1 0 0 0 0,0 0 0 0 0,1 0 0 0 0,0 0 0 0 0,0-1 0 0 0,1 1 0 0 0,0-1 0 0 0,4 7 0 0 0,9 8 28 0 0,-11-18-46 0 0,0 0-1 0 0,1-1 1 0 0,-1 0-1 0 0,1 0 1 0 0,4 3 18 0 0,12 3-31 0 0,-1-4 59 0 0,-7-5 39 0 0,-1-2 53 0 0,-10 0-89 0 0,0 0 0 0 0,-1 0 1 0 0,1 0-1 0 0,-1 0 1 0 0,1-1-1 0 0,-1 1 0 0 0,1-1 1 0 0,-1 1-1 0 0,0-1 1 0 0,0 0-1 0 0,2-2-31 0 0,21-26 348 0 0,-1-7-345 0 0,-15 20 51 0 0,0-1 0 0 0,0-5-54 0 0,12-39 130 0 0,-9 19-87 0 0,-10 32-87 0 0,1 0 1 0 0,-2 0-1 0 0,0-3 44 0 0,0-36-61 0 0,-5 14 52 0 0,-5-24 9 0 0,9 58 5 0 0,-4-16-20 0 0,2 10 33 0 0,0 3 32 0 0,-1 1 46 0 0,2 2-186 0 0,1 2-6 0 0,0 0 26 0 0,0 3 104 0 0,1 4-32 0 0,-1-5 0 0 0,13 47-1 0 0,8 18-1 0 0,-1-20-89 0 0,-5-12-72 0 0,-8-17 126 0 0,-1 0 33 0 0,0 0 38 0 0,0 0 40 0 0,1 0 44 0 0,2 0 46 0 0,-7-14-363 0 0,0-1 107 0 0,-1 1 88 0 0,1 0 71 0 0,0 1 84 0 0,4 8 432 0 0,-4-7-383 0 0,-1-3-135 0 0,1 0-35 0 0,-1-1-43 0 0,0 1-48 0 0,0 0-58 0 0,0 0-63 0 0,1 0-72 0 0,-1 0-78 0 0,0-1 64 0 0,0 0-41 0 0,0 0-43 0 0,0 0-43 0 0,-1 0-47 0 0,1 0-49 0 0,0-1-51 0 0,0 1-52 0 0,-1-2-1165 0 0,0 0-995 0 0</inkml:trace>
  <inkml:trace contextRef="#ctx0" brushRef="#br0" timeOffset="420.64">533 0 7688 0 0,'0'0'166'0'0,"0"0"-1"0"0,0 1-70 0 0,1-1-45 0 0,4 2-3 0 0,-3-2 0 0 0,3 3 106 0 0,0 0-82 0 0,1 1-59 0 0,7 9-55 0 0,-8-8 71 0 0,-2-2 29 0 0,1 1 43 0 0,-1 0 51 0 0,0-1 62 0 0,7 10 428 0 0,-2-1-65 0 0,1 1-60 0 0,-2 1-55 0 0,-1 0-48 0 0,0 0-44 0 0,4 16 263 0 0,-1-2-253 0 0,5 16 82 0 0,10 28 267 0 0,-15-41-373 0 0,1 4 65 0 0,-4-12-91 0 0,-3-7-62 0 0,-1-1-59 0 0,1 7 13 0 0,1 27 218 0 0,-4-48-343 0 0,0-1 0 0 0,0 0 31 0 0,0 0 128 0 0,0 0 53 0 0,0 0 10 0 0,0 0-32 0 0,0 0-154 0 0,-1-2-57 0 0,-2-7 0 0 0,0-3-28 0 0,1 0 0 0 0,0-1 0 0 0,1-4-47 0 0,2-36 51 0 0,5 10-57 0 0,6-21 6 0 0,-6 33 6 0 0,-4 23-6 0 0,1 0 0 0 0,-1 1 0 0 0,2-1 0 0 0,-1 1 0 0 0,1-1 0 0 0,0 1 0 0 0,5-5 0 0 0,7-15 0 0 0,-12 21 1 0 0,1-1-1 0 0,0 1 0 0 0,0 0 0 0 0,0 0 0 0 0,1 0 0 0 0,0 1 0 0 0,4-4 0 0 0,2 0-40 0 0,0-1-43 0 0,-9 8 53 0 0,3-2-22 0 0,9-3-3 0 0,-9 5 4 0 0,-1-1-44 0 0,0 1-59 0 0,0-1-75 0 0,-2 0 140 0 0,-1 3 1 0 0,0-1-36 0 0,0 0-41 0 0,0 1-46 0 0,0 0-52 0 0,0 0-56 0 0,1-1-203 0 0,-1 1-123 0 0,0 0 274 0 0,-1 0-36 0 0,0 0-37 0 0,1 0-37 0 0,-1 0-232 0 0,1 0-76 0 0,2 0-1223 0 0,2 0-1132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3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6336 0 0,'0'0'141'0'0,"0"0"23"0"0,0 0 11 0 0,1 0-29 0 0,4 0-197 0 0,0 0 66 0 0,0-1 56 0 0,0 0 49 0 0,7-1 218 0 0,15-4 647 0 0,-19 4-728 0 0,-1 0-66 0 0,-1 0-103 0 0,21-5 280 0 0,1 1-126 0 0,0 0-125 0 0,-1 1-122 0 0,-20 3-99 0 0,-5 2-10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3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 7688 0 0,'0'0'166'0'0,"0"0"29"0"0,0 0 14 0 0,2 1-25 0 0,5 6-149 0 0,-7-7-34 0 0,1 0 0 0 0,-1 0 0 0 0,0 0 0 0 0,1 1 0 0 0,-1-1 0 0 0,1 0 0 0 0,-1 0 0 0 0,0 0 0 0 0,1 0 0 0 0,-1 0 0 0 0,1 0 0 0 0,-1 0 0 0 0,1 0 0 0 0,-1 0 0 0 0,0 0 0 0 0,1 0 0 0 0,-1 0 0 0 0,1 0 0 0 0,-1 0 0 0 0,0 0 0 0 0,1 0 0 0 0,-1 0 0 0 0,1 0-1 0 0,1-1 25 0 0,10 1 241 0 0,0-2-37 0 0,12-2 133 0 0,-1-3-116 0 0,0-1-95 0 0,-2 1-80 0 0,0 1-49 0 0,0 2-78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4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55 6504 0 0,'0'0'141'0'0,"0"0"-2"0"0,0 0-59 0 0,-5-4 42 0 0,4 3-113 0 0,-9-6 99 0 0,-11-8 12 0 0,13 10-22 0 0,1 1 42 0 0,-1 1 74 0 0,0-1 90 0 0,-1 1 110 0 0,-15-2 365 0 0,-2 2-70 0 0,0 2-80 0 0,0 4-88 0 0,0 1-99 0 0,1 3-109 0 0,1 1-118 0 0,13-3-155 0 0,0 1-33 0 0,-20 12 73 0 0,24-13-84 0 0,0 1-1 0 0,0 0 0 0 0,1 0 1 0 0,-1 0-1 0 0,-2 5-15 0 0,-4 9 61 0 0,5-6-43 0 0,6-11-12 0 0,0 1 1 0 0,0 0-1 0 0,1-1 0 0 0,-1 1 0 0 0,1 0 1 0 0,-1 3-7 0 0,2-5 1 0 0,-1-1 0 0 0,1 1 0 0 0,0 0 0 0 0,0 0 0 0 0,1 0 0 0 0,-1 0 0 0 0,0 0 0 0 0,1 0 0 0 0,-1-1 0 0 0,1 1 0 0 0,-1 0 0 0 0,1 0 0 0 0,0-1 0 0 0,0 1 1 0 0,0 0-1 0 0,0-1 0 0 0,0 1-1 0 0,2 2-5 0 0,0-1 0 0 0,0 1 1 0 0,0-1-1 0 0,0 0 1 0 0,1 0-1 0 0,-1-1 0 0 0,1 1 1 0 0,3 1 4 0 0,35 17-53 0 0,-27-14 47 0 0,57 24 14 0 0,-32-14 46 0 0,0 1 44 0 0,-15-4-36 0 0,11 9 180 0 0,-28-15-194 0 0,-1 1 60 0 0,-1 4 79 0 0,-1 8 165 0 0,-5 0 15 0 0,-4-7-153 0 0,0-3-76 0 0,-2-1-48 0 0,0-4 7 0 0,0-1 1 0 0,0 1-1 0 0,-1-1 1 0 0,1 0 0 0 0,-1 0-1 0 0,-1-1 1 0 0,1 0-1 0 0,0-1 1 0 0,-1 1-1 0 0,0-1-97 0 0,-17 9 281 0 0,14-7-140 0 0,2-1-40 0 0,-10 1 3 0 0,3 0-95 0 0,-6 3-40 0 0,21-7-121 0 0,1-1-79 0 0,0 0-22 0 0,0 0 21 0 0,0 0 100 0 0,0 0 41 0 0,0 0 10 0 0,1 2 14 0 0,5 7 55 0 0,-1-2-1 0 0,-1 0 1 0 0,0 0-1 0 0,0 0 0 0 0,1 7 13 0 0,-4-11-6 0 0,0 0 0 0 0,0 1 0 0 0,0-1 0 0 0,-1 1 0 0 0,0-1 0 0 0,1 1 0 0 0,-1 0 0 0 0,-1-1 0 0 0,1 1 0 0 0,0-1 0 0 0,-1 1 0 0 0,0-1 0 0 0,0 2 6 0 0,-5 20-92 0 0,-3 8 0 0 0,1-12 84 0 0,-6 10 8 0 0,7-14 5 0 0,0-2-1 0 0,-2 1 1 0 0,0-1-5 0 0,-32 53 179 0 0,15-22-156 0 0,16-26-11 0 0,4 1 59 0 0,-3 21 192 0 0,9-39-241 0 0,-1-1-10 0 0,1 1 0 0 0,0-1 0 0 0,0 1 0 0 0,0-1 0 0 0,0 1 0 0 0,0-1 0 0 0,0 0 1 0 0,1 1-13 0 0,7 15 152 0 0,-6-15-114 0 0,1 0-1 0 0,-1 0 1 0 0,1 0 0 0 0,0 0-1 0 0,0-1 1 0 0,0 1-1 0 0,0-1 1 0 0,0 0-1 0 0,1 0 1 0 0,-1 0-38 0 0,28 10 239 0 0,-10-7-136 0 0,-4-2-69 0 0,-2-3-61 0 0,-10 0-155 0 0,1 0 52 0 0,0 0 48 0 0,0 0 42 0 0,4 0 51 0 0,0 0 73 0 0,23-1 369 0 0,-19 0-346 0 0,-7 0-110 0 0,0 1-52 0 0,0-1-62 0 0,1 0-73 0 0,-2 0-48 0 0,0 1-73 0 0,0-1-79 0 0,1 0-88 0 0,-1 0-93 0 0,0 0-102 0 0,0 0-109 0 0,0 0-115 0 0,5-2-1007 0 0,4 0-1089 0 0,-15 3 2992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9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36 8840 0 0,'0'0'197'0'0,"0"0"24"0"0,0 0 19 0 0,0 0-78 0 0,0 0-22 0 0,0 0 102 0 0,0 0-52 0 0,0 0-45 0 0,0 0-37 0 0,0 0 29 0 0,0-3 3 0 0,0 1-12 0 0,-1-5 493 0 0,-1 1-81 0 0,-1 1-74 0 0,-2 1-66 0 0,-1 1-60 0 0,0 0-52 0 0,-1 2-46 0 0,0 0-39 0 0,-3 0-1 0 0,1 2-33 0 0,4 0-77 0 0,0 0 0 0 0,0 0 0 0 0,1 0 0 0 0,-1 0 0 0 0,0 1-92 0 0,-5 3 229 0 0,-7 6-30 0 0,2 0-37 0 0,9-7-103 0 0,1 0-1 0 0,0 1 1 0 0,0 0-1 0 0,-1 3-58 0 0,-5 5 104 0 0,1 1 1 0 0,0 0-1 0 0,1 1 1 0 0,-2 5-105 0 0,4-5 172 0 0,1 0 1 0 0,-4 13-173 0 0,7-17 81 0 0,1-1 0 0 0,0 0 0 0 0,0 1 1 0 0,1 4-82 0 0,0-5 64 0 0,2-1 1 0 0,-1 1-1 0 0,1 0 1 0 0,1 7-65 0 0,0-8 51 0 0,1 0 1 0 0,0 0-1 0 0,0 0 1 0 0,4 7-52 0 0,-3-7 42 0 0,1 0 0 0 0,0-1 1 0 0,1 0-1 0 0,5 7-42 0 0,-7-10 39 0 0,0 0 0 0 0,1-1 1 0 0,-1 1-1 0 0,1-1 0 0 0,4 3-39 0 0,-6-5 20 0 0,0-1-1 0 0,0 1 1 0 0,0-1 0 0 0,0 0 0 0 0,0 0 0 0 0,0 0-1 0 0,0 0 1 0 0,0-1 0 0 0,1 1 0 0 0,-1-1 0 0 0,0 0-1 0 0,2 0-19 0 0,-1 0-40 0 0,5-2 24 0 0,-6 2-30 0 0,0-1-46 0 0,0 0-84 0 0,-1-1-99 0 0,1 1-120 0 0,-2 0 146 0 0,0 0-37 0 0,-1 1-104 0 0,1-1-61 0 0,0 0-53 0 0,0 0-48 0 0,-1 0-163 0 0,1-1-47 0 0,0 1-198 0 0,0-1-530 0 0,-1 2 1482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18 7192 0 0,'0'0'209'0'0,"0"-1"-5"0"0,0-1-170 0 0,0-3-25 0 0,-2 2 10 0 0,2 1 52 0 0,-1 0 104 0 0,-1 1 42 0 0,0-1 319 0 0,-1 2 30 0 0,-3 3 859 0 0,3-1-946 0 0,1 0-49 0 0,0 0-69 0 0,0 0-91 0 0,1 0-149 0 0,0-1-56 0 0,0 0-61 0 0,0 1-68 0 0,0-2-34 0 0,1 1-47 0 0,-10 13 392 0 0,4 3-45 0 0,-2 19 102 0 0,6-13-72 0 0,2 1 0 0 0,1 6-232 0 0,-1 1 257 0 0,0 8 99 0 0,0 1-67 0 0,0 89 474 0 0,0-74-373 0 0,-5 95 619 0 0,5-148-930 0 0,0-2 0 0 0,0 0 1 0 0,0 0-25 0 0,0 0-107 0 0,0 0-48 0 0,0 0 28 0 0,0 0-76 0 0,0 0-85 0 0,0 0 68 0 0,0 0-39 0 0,0 0-42 0 0,0 0-39 0 0,0 0-389 0 0,0 0 91 0 0,0 0-55 0 0,0 0-752 0 0,0 0-597 0 0,0 0-1130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5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8952 0 0,'0'0'200'0'0,"0"2"33"0"0,0 7 35 0 0,0 1-110 0 0,0 2-77 0 0,1 6-86 0 0,0 1-9 0 0,-1-7 82 0 0,1-1 80 0 0,-1-1 115 0 0,0 13 454 0 0,0 1-119 0 0,0-12-348 0 0,0 0-38 0 0,0 0-42 0 0,0 0-43 0 0,0 0-47 0 0,0 0-49 0 0,0 0-53 0 0,0 0-53 0 0,0-12-181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5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0 167 7568 0 0,'2'-1'166'0'0,"6"-8"-155"0"0,0 1 41 0 0,2-2 49 0 0,-1 1 41 0 0,11-11 247 0 0,5-3 223 0 0,14-9 472 0 0,4 5 15 0 0,-13 13-461 0 0,-4 6-216 0 0,-13 5-261 0 0,1 1-38 0 0,-4 1 20 0 0,-8 1-115 0 0,0 0 0 0 0,0 0 0 0 0,0 1 0 0 0,1-1 0 0 0,-1 1 0 0 0,0-1 0 0 0,0 1 0 0 0,2 0-28 0 0,4 3 137 0 0,16 12-30 0 0,-15-6-58 0 0,-6-5-45 0 0,-2-2-4 0 0,1 0 0 0 0,-1 1 0 0 0,0-1 0 0 0,1 1 0 0 0,-1 0 0 0 0,-1-1 0 0 0,1 1 0 0 0,-1 0 0 0 0,1 0 0 0 0,3 19 0 0 0,-4-21 0 0 0,4 11 56 0 0,-3-9-23 0 0,-1-1 0 0 0,1 0 0 0 0,-1 0 0 0 0,0 0 0 0 0,0 0 0 0 0,0 1 0 0 0,0-1 0 0 0,-1 2-33 0 0,-1 13 172 0 0,1 0-72 0 0,0 5-49 0 0,-5 13-54 0 0,-4-8 70 0 0,-2 1 0 0 0,-2-2 0 0 0,0 0 1 0 0,-4 3-68 0 0,5-6 44 0 0,-18 24 47 0 0,-21 22 120 0 0,13-18-96 0 0,23-32-68 0 0,-1-1 118 0 0,-1-3 103 0 0,-2-2 90 0 0,18-13-254 0 0,2-1-32 0 0,0 0-3 0 0,0 0 23 0 0,0 0 11 0 0,1-1-2 0 0,1-1-34 0 0,9-2 16 0 0,-7 2-40 0 0,32-15 15 0 0,-2 2 262 0 0,18-4-320 0 0,-25 11 49 0 0,1 1-67 0 0,-13 3 18 0 0,6-1 1 0 0,1 0-1 0 0,19 0 0 0 0,-24 4-44 0 0,0 0 51 0 0,21-2 72 0 0,-14 3-88 0 0,-11 0-48 0 0,0 1-50 0 0,0 0-64 0 0,0 1-74 0 0,-9-2 236 0 0,-1 0-81 0 0,0 0-86 0 0,0 1-87 0 0,1-1-90 0 0,-1 0-93 0 0,0 0-94 0 0,1-1-98 0 0,-2 1 163 0 0,0 0-44 0 0,0 0-44 0 0,0 0-46 0 0,5 0-1297 0 0,3 0-1080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6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8464 0 0,'0'0'190'0'0,"0"0"28"0"0,1 2 10 0 0,6 17-103 0 0,-3-3 100 0 0,-3-7 10 0 0,0-1 88 0 0,-1-3-68 0 0,1 0 46 0 0,-1 0 49 0 0,1 1 56 0 0,0 0-96 0 0,0-1-34 0 0,0 6 182 0 0,-1-2-184 0 0,0-1-48 0 0,-1 10 126 0 0,0 10 110 0 0,1-22-430 0 0,-1 2 75 0 0,0-3-68 0 0,0 3-61 0 0,0-3-42 0 0,0 3-53 0 0,1-8-192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6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1 109 7112 0 0,'0'0'157'0'0,"0"0"23"0"0,0 0 13 0 0,2 0-22 0 0,6-2-194 0 0,0 0 40 0 0,9-3 124 0 0,-3 1 65 0 0,0 0 57 0 0,33-11 745 0 0,-27 9-634 0 0,-10 2-225 0 0,0 1-39 0 0,0-1-44 0 0,0 0-54 0 0,27-8 349 0 0,8 1 539 0 0,1 2-900 0 0,-14 3 293 0 0,12-2 39 0 0,-26 5-153 0 0,1 0-41 0 0,16-1 34 0 0,1 6-103 0 0,1 7-65 0 0,-35-8 0 0 0,1 0 1 0 0,0 0-1 0 0,-1 1 1 0 0,1 0-1 0 0,-1-1 1 0 0,1 1 0 0 0,-1 0-5 0 0,-1-1 1 0 0,-1-1 0 0 0,1 0 0 0 0,-1 1 0 0 0,1-1 0 0 0,-1 1 0 0 0,1-1 0 0 0,-1 1 0 0 0,1-1 0 0 0,-1 1 0 0 0,0-1 0 0 0,1 1 0 0 0,-1-1 0 0 0,0 1 0 0 0,1-1 0 0 0,-1 1 0 0 0,0-1 0 0 0,0 1 0 0 0,0 0 0 0 0,1-1 0 0 0,-1 1 0 0 0,0 0 0 0 0,0-1 0 0 0,0 1 0 0 0,0-1 0 0 0,0 1 0 0 0,0 0 0 0 0,0-1 0 0 0,0 1 0 0 0,-1 0 0 0 0,1-1 0 0 0,0 1 0 0 0,0 0-1 0 0,-30 56 138 0 0,20-44-72 0 0,1-1-1 0 0,-12 11-65 0 0,1-4 88 0 0,8-8-64 0 0,1 1 48 0 0,-3 3 59 0 0,-6 7 115 0 0,0 1-8 0 0,6-8-122 0 0,2-3-65 0 0,0-1-54 0 0,9-8 3 0 0,2-3-1 0 0,-7 18 12 0 0,8-17-5 0 0,0-1 0 0 0,-1 1 0 0 0,1-1-1 0 0,0 1 1 0 0,0-1 0 0 0,0 1 0 0 0,-1 0 0 0 0,1-1-1 0 0,0 1 1 0 0,0-1 0 0 0,0 1 0 0 0,0 0-1 0 0,0-1 1 0 0,0 1 0 0 0,0-1 0 0 0,0 1 0 0 0,0 0-1 0 0,1-1 1 0 0,-1 1 0 0 0,0-1 0 0 0,0 1 0 0 0,0 0-6 0 0,1-1 2 0 0,-1 1 0 0 0,1 0 0 0 0,0-1 1 0 0,-1 1-1 0 0,1-1 0 0 0,-1 1 1 0 0,1 0-1 0 0,0-1 0 0 0,-1 1 0 0 0,1-1 1 0 0,0 0-1 0 0,0 1 0 0 0,0-1 1 0 0,-1 0-3 0 0,5 2-3 0 0,-1-1 0 0 0,0 0 0 0 0,1 0 0 0 0,-1-1 0 0 0,2 1 3 0 0,-2-1 18 0 0,17 3 57 0 0,-3-2-33 0 0,19-3-28 0 0,-30 1-14 0 0,-1 1 0 0 0,0 1 0 0 0,1-1 0 0 0,-1 1 0 0 0,0 0 0 0 0,4 2 0 0 0,20 1 0 0 0,-23-3 0 0 0,0 0 0 0 0,0 0 0 0 0,0 0 0 0 0,0 1 0 0 0,0 0 0 0 0,0 0 0 0 0,0 1 0 0 0,-1-1 0 0 0,1 2 0 0 0,-3-2 0 0 0,-1 0 0 0 0,1 1 0 0 0,-1-1 0 0 0,1 1 0 0 0,-1 0 0 0 0,0 0 0 0 0,0 0 0 0 0,-1 1 0 0 0,1-1 0 0 0,-1 1 0 0 0,1-1 0 0 0,-1 1 0 0 0,0 0 0 0 0,0 0 0 0 0,-1 0 0 0 0,1 0 0 0 0,1 6-52 0 0,-2 0 42 0 0,0 0 37 0 0,-2 1 34 0 0,-1 1 48 0 0,-2 0 35 0 0,-1 2 64 0 0,-7 6 148 0 0,-13 10 253 0 0,6-12-276 0 0,2-6-149 0 0,8-7-135 0 0,1 0-35 0 0,-6 2 65 0 0,7-3-42 0 0,0-1 1 0 0,-1 1-1 0 0,1-2 1 0 0,0 1-1 0 0,-1-1 0 0 0,0 0-37 0 0,2 0 17 0 0,-23 3 30 0 0,-2-1-40 0 0,25-3-10 0 0,0-1 1 0 0,0 0 0 0 0,0 0-1 0 0,0-1 1 0 0,0 1 0 0 0,0-2-1 0 0,0 1 1 0 0,0 0 0 0 0,0-1 2 0 0,2 0-118 0 0,-7-5-8 0 0,8 5 48 0 0,0 0-53 0 0,0 0-101 0 0,2 0 73 0 0,0 1-33 0 0,0 0-36 0 0,0 0-40 0 0,0 0-43 0 0,0-1-47 0 0,1 2 0 0 0,0 0-51 0 0,0 0-46 0 0,-1-1-41 0 0,1 1-144 0 0,0 0-40 0 0,0 0-174 0 0,0 0-470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7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7080 0 0,'0'0'157'0'0,"0"0"-5"0"0,0 1-64 0 0,1 0-42 0 0,0 3-2 0 0,0-2-1 0 0,3 5 95 0 0,0 0-72 0 0,0 1-51 0 0,5 11-53 0 0,-4-6 93 0 0,-3-4 81 0 0,-1-4-25 0 0,0 0 33 0 0,-1 5 134 0 0,0 21 655 0 0,-1-17-570 0 0,0-2-110 0 0,-1-2-103 0 0,0-2 34 0 0,0 3 23 0 0,-1 0 35 0 0,1-2-8 0 0,1-4-61 0 0,-5 9 433 0 0,4-8-377 0 0,-1-1-84 0 0,0-1-83 0 0,2-2-70 0 0,0-1 78 0 0,1-1-4 0 0,0 1-170 0 0,0-1 39 0 0,0 0 31 0 0,0 1 91 0 0,-1 0 277 0 0,1-1-240 0 0,-1 0-91 0 0,1 0-83 0 0,0 0-107 0 0,0 1 46 0 0,0-1-35 0 0,-1 0-38 0 0,1 0-41 0 0,0 0-45 0 0,0 0-46 0 0,0 0-49 0 0,0 1-53 0 0,0-1-56 0 0,0 0-58 0 0,0 0-958 0 0,0 0-869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7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497 200 6336 0 0,'0'0'141'0'0,"0"0"23"0"0,0 0 11 0 0,-1 1-29 0 0,-2 2-214 0 0,0 0 86 0 0,0 1 71 0 0,0 0 58 0 0,-2 3 133 0 0,-7 5 493 0 0,3-3-296 0 0,-5 2 190 0 0,4-4-332 0 0,-29 13 795 0 0,26-15-802 0 0,0 1-49 0 0,-9 2-180 0 0,0-1 58 0 0,-11 2 339 0 0,-1-1 0 0 0,-3-1-496 0 0,4-2 213 0 0,17-3-153 0 0,0 0-38 0 0,-4-2 24 0 0,-10-1 122 0 0,9-1-58 0 0,6 2-70 0 0,5-1-15 0 0,-6-2-39 0 0,-1 0 42 0 0,7 2 73 0 0,9 1-94 0 0,1 0 1 0 0,-1 0-1 0 0,0 0 1 0 0,0 0 0 0 0,0 0-1 0 0,1 0 1 0 0,-1-1 0 0 0,0 1-1 0 0,0 0 1 0 0,1 0-1 0 0,-1-1 1 0 0,0 1 0 0 0,1 0-1 0 0,-2-1-7 0 0,2 0 2 0 0,0 1 0 0 0,-1-1-1 0 0,1 1 1 0 0,-1-1 0 0 0,1 1 0 0 0,0-1-1 0 0,-1 1 1 0 0,1-1 0 0 0,0 0-1 0 0,0 1 1 0 0,-1-1 0 0 0,1 0 0 0 0,0 1-1 0 0,0-1 1 0 0,0 1 0 0 0,0-1-1 0 0,0 0 1 0 0,0 1 0 0 0,0-1 0 0 0,0 0-1 0 0,0 1 1 0 0,0-1-2 0 0,6-16 53 0 0,-1 8 82 0 0,17-19-405 0 0,-9 14 178 0 0,0 1 41 0 0,6-6 68 0 0,24-20-17 0 0,-32 30 0 0 0,-1-1 0 0 0,1 0 0 0 0,-2 0 0 0 0,1-1 0 0 0,4-6 0 0 0,27-37 0 0 0,-30 43 0 0 0,-8 9 0 0 0,-1-1 0 0 0,1 0 0 0 0,0 0 0 0 0,-1 0 0 0 0,1 0 0 0 0,0-2 0 0 0,2-2 0 0 0,2 2 0 0 0,0 1 0 0 0,7 1 35 0 0,-10 5-10 0 0,-3-1-8 0 0,2 1-1 0 0,0 0 1 0 0,0-1-1 0 0,-1 1 1 0 0,1 0-1 0 0,-1 0 1 0 0,1 1-1 0 0,-1-1 1 0 0,0 0-1 0 0,0 1 1 0 0,0-1-1 0 0,1 3-16 0 0,10 14 81 0 0,-4-1-42 0 0,13 33 43 0 0,-7 1 94 0 0,-4 2 91 0 0,-3 1 87 0 0,-6-33-165 0 0,6 65 425 0 0,-6-49-314 0 0,-2-17-161 0 0,2 0 37 0 0,0 24 220 0 0,-2-43-606 0 0,0 0 109 0 0,1 0 92 0 0,-1 0 75 0 0,0 0 42 0 0,0 0 34 0 0,1 3 400 0 0,0-2-353 0 0,-1 0-67 0 0,0-2-115 0 0,1 0-44 0 0,-1 1-52 0 0,0-1-58 0 0,0 1-64 0 0,0-1-72 0 0,1 0 52 0 0,-1 0-36 0 0,0 0-39 0 0,0 0-40 0 0,0 0-43 0 0,0 0-44 0 0,0 0-46 0 0,0 0-48 0 0,0-1-639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8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9256 0 0,'0'0'266'0'0,"0"0"1"0"0,0 0-199 0 0,0 2-40 0 0,4 8 251 0 0,-1 0 60 0 0,-1 4 125 0 0,0 8 294 0 0,-2 1-5 0 0,0-8-298 0 0,0-3-127 0 0,-1 1-62 0 0,1-4-110 0 0,-1 1-57 0 0,1-1-65 0 0,0-1-72 0 0,0-4 43 0 0,-3 5 147 0 0,1-5-126 0 0,0-1-60 0 0,1 0-66 0 0,0 0-84 0 0,0 0-102 0 0,1-2 87 0 0,0-1-36 0 0,-1 2-326 0 0,1-1 70 0 0,-1 0-48 0 0,0 1-641 0 0,0 1-429 0 0,-1-1-69 0 0,1 0 613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9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4 6416 0 0,'0'0'141'0'0,"-2"0"23"0"0,-9-3-115 0 0,0 2 50 0 0,-1 2 43 0 0,0 0 39 0 0,-9 4 170 0 0,-9 3 272 0 0,-4 2 124 0 0,13-6-284 0 0,7-2-208 0 0,-1 2-80 0 0,-7 1-20 0 0,18-5-143 0 0,1 1 0 0 0,0-1 0 0 0,0 0 0 0 0,-1 0-1 0 0,1 0 1 0 0,0-1 0 0 0,0 1 0 0 0,-1-1 0 0 0,0 0-12 0 0,-12-5 320 0 0,14 4-214 0 0,1 1-76 0 0,-1 1-72 0 0,1 0 47 0 0,0 1 0 0 0,0 0-1 0 0,1 0 1 0 0,-1 0 0 0 0,0 0-1 0 0,0 0 1 0 0,1 0 0 0 0,-1 0-1 0 0,1 0 1 0 0,-1 0 0 0 0,0 1-5 0 0,1-1 2 0 0,-3 5-8 0 0,0-1 0 0 0,1 1 0 0 0,0 0 0 0 0,1 0 0 0 0,-1-1 0 0 0,1 1 0 0 0,0 0 0 0 0,0 1 0 0 0,1-1 0 0 0,0 4 6 0 0,0 1-9 0 0,-1-1-1 0 0,-1 1 1 0 0,0 2 9 0 0,0 20-14 0 0,2-29 16 0 0,0 1 0 0 0,0-1 0 0 0,0 1 0 0 0,-1-1 0 0 0,1 1 1 0 0,-1-1-1 0 0,0 1 0 0 0,-1-1 0 0 0,1 1-2 0 0,0-1 111 0 0,0 9 27 0 0,1-8-25 0 0,1-1 45 0 0,-1-1 78 0 0,1-1 97 0 0,0-1 117 0 0,12 1-381 0 0,0-2-35 0 0,-5-2-35 0 0,1 0 0 0 0,-1 0 0 0 0,6-3 1 0 0,3-1 10 0 0,1 2 44 0 0,-3 1-48 0 0,1-1-5 0 0,0 2-1 0 0,1-1 1 0 0,-1 2 0 0 0,0 0 0 0 0,1 1 0 0 0,-1 1 0 0 0,4 1-1 0 0,11 2 0 0 0,-2 0 0 0 0,-1 1 0 0 0,9 3 0 0 0,-29-6 0 0 0,-1 1 0 0 0,1 0 0 0 0,-1 0 0 0 0,0 0 0 0 0,0 1 0 0 0,0 0 0 0 0,0 0 0 0 0,-1 1 0 0 0,1 0 0 0 0,2 3 0 0 0,-7-6 1 0 0,0 1 0 0 0,0-1 0 0 0,0 1 0 0 0,0-1 0 0 0,0 1 0 0 0,-1 0 0 0 0,0 0 0 0 0,1 0 0 0 0,-1 0 0 0 0,0 0 0 0 0,0 0 0 0 0,0 0 0 0 0,-1 0 0 0 0,1 0 0 0 0,-1 0 0 0 0,0 0 0 0 0,0 1 0 0 0,0-1 0 0 0,0 0-1 0 0,-2 9 10 0 0,1 0 0 0 0,-2-1 0 0 0,0 1 0 0 0,-3 6-10 0 0,3-6 7 0 0,-2 3 35 0 0,-1-1 35 0 0,-3 3 50 0 0,-7 7 110 0 0,-13 15 173 0 0,9-15-209 0 0,-9 5 106 0 0,-4-2-71 0 0,15-14-105 0 0,0 0-1 0 0,-2-2 1 0 0,1 0 0 0 0,-14 4-131 0 0,19-9 73 0 0,0-2-1 0 0,0 0 0 0 0,0-1 1 0 0,-6 1-73 0 0,14-4-60 0 0,0 0 52 0 0,-13-6 133 0 0,11 1-99 0 0,0 0-82 0 0,5 2-18 0 0,0 0-39 0 0,-1-2-128 0 0,1 0-107 0 0,1 3 128 0 0,1-1-33 0 0,0 1-36 0 0,0-1-38 0 0,1 2 7 0 0,0 0-47 0 0,0 0-41 0 0,-1 0-36 0 0,1-1-129 0 0,-1 1-35 0 0,0-3-1342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9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7688 0 0,'1'2'166'0'0,"2"8"-79"0"0,2 7 109 0 0,2 9 75 0 0,-4-18-219 0 0,1 0-32 0 0,-2-2 11 0 0,0 0 59 0 0,0 1 50 0 0,0-1 40 0 0,1 7 224 0 0,1 16 682 0 0,-3-20-773 0 0,0 0-50 0 0,1 0-69 0 0,-1 0-87 0 0,1-1 131 0 0,-1 0-64 0 0,0-1-53 0 0,-1 14 136 0 0,0-11-123 0 0,-1-7-28 0 0,0-1-54 0 0,-1 0-54 0 0,2 2-53 0 0,0-4-18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9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8 9560 0 0,'-1'0'183'0'0,"1"0"-75"0"0,0 0-50 0 0,-3-2 2 0 0,1 1-5 0 0,1 0-9 0 0,0 1 0 0 0,-1-1 0 0 0,1 0 0 0 0,-1 1 0 0 0,1 0 0 0 0,-1-1 0 0 0,1 1 0 0 0,-1 0 0 0 0,1 0 0 0 0,-1-1-46 0 0,-6 2 95 0 0,4-1-110 0 0,0 1-64 0 0,0 0-75 0 0,1 1-89 0 0,2-2-88 0 0,1 0-95 0 0,0 0 56 0 0,-1 0-35 0 0,1 0-485 0 0,0 0-387 0 0,0 0-736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9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0 6448 0 0,'0'0'141'0'0,"0"0"23"0"0,-1 2 13 0 0,-5 8-147 0 0,-1 1 47 0 0,1 0 40 0 0,0 1 32 0 0,-4 9 183 0 0,-9 30 543 0 0,6-9-217 0 0,-14 54 1000 0 0,20-67-1181 0 0,-1 0-44 0 0,0 3 78 0 0,2 0 0 0 0,-3 31-511 0 0,8-47 172 0 0,1 0 0 0 0,0 0 1 0 0,1 0-1 0 0,0 1 0 0 0,2-2 1 0 0,3 17-173 0 0,2-10 185 0 0,0-2-79 0 0,-4-13-89 0 0,-1-1 0 0 0,1 1 0 0 0,0-1 0 0 0,1 0 0 0 0,0 0 0 0 0,0-1 0 0 0,0 1 0 0 0,2 1-17 0 0,20 12 135 0 0,-18-14-61 0 0,0-1 0 0 0,0 0 0 0 0,1-1 0 0 0,0 0 0 0 0,-1-1 0 0 0,1 1 0 0 0,5-1-74 0 0,25 1 235 0 0,3-6-46 0 0,0-5-43 0 0,-3-2-40 0 0,-16 1-31 0 0,-1 0 0 0 0,15-10-75 0 0,-34 17 8 0 0,3-3 20 0 0,1 0-1 0 0,-1-1 0 0 0,0 0 1 0 0,0-1-1 0 0,-1 0 0 0 0,0 0 1 0 0,0 0-1 0 0,4-6-27 0 0,-8 10 12 0 0,0 0 1 0 0,-1 0-1 0 0,1-1 1 0 0,0 1 0 0 0,-1 0-1 0 0,0 0 1 0 0,0-1-1 0 0,0-1-12 0 0,1-4 50 0 0,-1-1-1 0 0,0 1 1 0 0,-1 0-1 0 0,0-4-49 0 0,0 3 41 0 0,0 9-48 0 0,0 0 0 0 0,0 0 0 0 0,0 0 1 0 0,0 0-1 0 0,0 0 0 0 0,0 1 1 0 0,-1-1-1 0 0,1 0 0 0 0,0 0 1 0 0,0 0-1 0 0,-1 1 0 0 0,1-1 1 0 0,0 0-1 0 0,-1 0 0 0 0,1 0 0 0 0,-1 1 1 0 0,1-1-1 0 0,-1 0 0 0 0,0 0 7 0 0,1 1-4 0 0,-1 0-1 0 0,0-1 1 0 0,1 1-1 0 0,-1 0 1 0 0,0-1-1 0 0,0 1 1 0 0,1 0-1 0 0,-1 0 1 0 0,0 0-1 0 0,1 0 1 0 0,-1-1 0 0 0,0 1-1 0 0,0 0 1 0 0,1 0-1 0 0,-1 1 1 0 0,0-1-1 0 0,0 0 1 0 0,0 0 4 0 0,-4 1-16 0 0,0 1 0 0 0,0 0 0 0 0,1 0 0 0 0,-1 0 1 0 0,-4 4 15 0 0,2-3-16 0 0,-9 9-88 0 0,-3 12 69 0 0,4-6 26 0 0,5-6-34 0 0,-4 7 26 0 0,-1 2-36 0 0,-1 0 46 0 0,8-6-19 0 0,0 0 0 0 0,1 0 1 0 0,-2 6 25 0 0,6-11-15 0 0,2 2 98 0 0,2-9-90 0 0,-1-2-140 0 0,0-1-46 0 0,0 0 49 0 0,0 1 45 0 0,0-1 38 0 0,0 0 31 0 0,1 1 69 0 0,-1 1 260 0 0,1-1-246 0 0,-1-1-78 0 0,0 1-47 0 0,0-1-56 0 0,0 1-65 0 0,1-1-43 0 0,-1 0-65 0 0,0 0-74 0 0,0 1-78 0 0,0-1-86 0 0,0 0-93 0 0,0 0-98 0 0,0 0-106 0 0,0 0-985 0 0,0 0-1032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30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6648 0 0,'0'0'149'0'0,"0"0"23"0"0,1 1 12 0 0,2 4-81 0 0,0 0-37 0 0,4 13-44 0 0,-5-11 22 0 0,0-1 83 0 0,-1 1 70 0 0,1 0 60 0 0,-2 0 88 0 0,1 1 45 0 0,0 18 1011 0 0,-1-15-838 0 0,0-5-265 0 0,0 1-38 0 0,0-2-77 0 0,-1 0-40 0 0,1 0-45 0 0,0 0-51 0 0,0-3 142 0 0,0-2-32 0 0,0 1-78 0 0,0 5-6 0 0,0-4 49 0 0,0-1-270 0 0,0 0 64 0 0,0-1 54 0 0,0 1 45 0 0,0 0 95 0 0,-2 2 287 0 0,2-1-296 0 0,-1-1-94 0 0,1-1-39 0 0,0 1-45 0 0,0 0-53 0 0,-1 0-61 0 0,1 0-66 0 0,0-1 44 0 0,0 1-34 0 0,0-1-38 0 0,0 1-39 0 0,0-1-42 0 0,0 1-43 0 0,0-1-46 0 0,0 0-48 0 0,0 0-1032 0 0,0 0-878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30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5960 0 0,'0'0'132'0'0,"0"0"-6"0"0,0 0-53 0 0,8 0 38 0 0,6 0-132 0 0,0 1 47 0 0,0-1 43 0 0,1 0 36 0 0,14 1 202 0 0,55-2 812 0 0,-66-1-906 0 0,-1 0-33 0 0,14 0 126 0 0,-21 2-165 0 0,-1-1 1 0 0,1 0-1 0 0,0 0 1 0 0,4-2-142 0 0,19-5 333 0 0,-2 4-63 0 0,3 2-55 0 0,9 2-45 0 0,-17 0-97 0 0,-14 1-62 0 0,-3 4-11 0 0,-1 1 16 0 0,-4-3 30 0 0,-1 0 0 0 0,0 0 0 0 0,0 1 0 0 0,0 0 0 0 0,0-1 0 0 0,1 4-46 0 0,6 17 156 0 0,-4-8-108 0 0,-4-10-40 0 0,0 1 0 0 0,0-1 1 0 0,-1 1-1 0 0,0 0 0 0 0,0 0 1 0 0,0-1-1 0 0,-1 1 0 0 0,0 0 1 0 0,0 0-1 0 0,-1 3-8 0 0,-7 39 46 0 0,0-17 24 0 0,2-9 17 0 0,2 0 40 0 0,-14 51 492 0 0,2-11-107 0 0,11-36-324 0 0,1 0-47 0 0,-3 17 57 0 0,1-14-37 0 0,-2 16 110 0 0,3-16-159 0 0,-2 1-81 0 0,5-20 23 0 0,1 0 21 0 0,-5 6 62 0 0,5-15-45 0 0,1-2-16 0 0,0 0-6 0 0,0 0-4 0 0,0 0-2 0 0,0 0 0 0 0,0 0-32 0 0,0 0-136 0 0,0 0-66 0 0,0 0 63 0 0,0 0 29 0 0,0 0-38 0 0,0 0-16 0 0,0 0-37 0 0,0 0-42 0 0,0 0-49 0 0,0 0-51 0 0,0 0-49 0 0,0 0-42 0 0,0 0-38 0 0,0 0-129 0 0,0 0-38 0 0,0 0-1341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32.2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79 5696 0 0,'0'0'132'0'0,"0"0"17"0"0,0 0 10 0 0,2-2-26 0 0,14-8-79 0 0,-6 7 86 0 0,-3 2 43 0 0,16-7 543 0 0,1 0-96 0 0,1 2-104 0 0,-6 1-136 0 0,-1-1-47 0 0,-1-1-45 0 0,2 3-43 0 0,14-4 161 0 0,-21 5-235 0 0,-1 0-1 0 0,1 1 0 0 0,0 1 1 0 0,11-1-181 0 0,-23 2 3 0 0,31 1 247 0 0,-25-1-209 0 0,-1 1-1 0 0,0 0 1 0 0,0 0 0 0 0,5 2-41 0 0,-2 2 53 0 0,-7-3-52 0 0,-1 1-1 0 0,1-1 1 0 0,-1 1-1 0 0,1-1 1 0 0,-1 1 0 0 0,0-1-1 0 0,0 1 1 0 0,0-1-1 0 0,0 1 1 0 0,0-1 0 0 0,-1 1-1 0 0,1-1 1 0 0,-1 1-1 0 0,0-1 1 0 0,0 1 0 0 0,0-1-1 0 0,-10 24 21 0 0,3-12 32 0 0,-25 31 113 0 0,17-25 123 0 0,-11 20-289 0 0,9-14 130 0 0,12-19-61 0 0,1 1 0 0 0,0-1 0 0 0,-2 6-69 0 0,-8 21 259 0 0,4 1-72 0 0,6 0-58 0 0,4-29-112 0 0,2-1 1 0 0,-1 1-1 0 0,0-1 0 0 0,1 0 0 0 0,1 3-17 0 0,-2-6 70 0 0,1-1-6 0 0,-1 0-36 0 0,-1 2-8 0 0,3 0 53 0 0,4 4-62 0 0,-4 3-1 0 0,-2-3 44 0 0,-3 12 5 0 0,-8 7-52 0 0,-1 2-9 0 0,12-27 2 0 0,0-1 0 0 0,0 1 0 0 0,0 0 0 0 0,0-1 0 0 0,0 1 0 0 0,0-1 0 0 0,0 1 0 0 0,0-1 0 0 0,-1 1 0 0 0,1 0 0 0 0,0-1 0 0 0,0 1 0 0 0,-1-1 0 0 0,1 1 0 0 0,0-1 0 0 0,0 1 0 0 0,-1-1 0 0 0,1 1 0 0 0,-1-1 0 0 0,1 0 0 0 0,0 1 0 0 0,-1-1 0 0 0,1 1 0 0 0,-1-1 0 0 0,-1 3 0 0 0,2-3 0 0 0,0 2 0 0 0,-1 0 0 0 0,1 1 0 0 0,-1-1 0 0 0,1 0 0 0 0,0 0 0 0 0,0 1 0 0 0,0-1 0 0 0,1 2 0 0 0,4 13 53 0 0,-1-10-52 0 0,0 0 1 0 0,1-1-1 0 0,0 1 1 0 0,0-1-1 0 0,0 0 0 0 0,1 0 1 0 0,0-1-1 0 0,0 1 1 0 0,0-1-1 0 0,1-1 1 0 0,0 1-1 0 0,0-1 0 0 0,0 0 1 0 0,0-1-1 0 0,4 2-1 0 0,-1-1 10 0 0,8 5 12 0 0,1 0 0 0 0,2 3-22 0 0,5 4 0 0 0,-15-11 0 0 0,0 2 0 0 0,-1-1 0 0 0,0 1 0 0 0,0 1 0 0 0,-1 0 0 0 0,0 0 0 0 0,7 9 0 0 0,-11-10 13 0 0,1 1 1 0 0,-1 0-1 0 0,0 0 1 0 0,-1 0 0 0 0,2 4-14 0 0,-5-8 7 0 0,1 0 0 0 0,-1 0 0 0 0,0 0 0 0 0,0 0 0 0 0,0 0 0 0 0,-1 0 0 0 0,1 0 0 0 0,-1 1 0 0 0,0-1 0 0 0,0 0 0 0 0,-1 0 1 0 0,1 0-1 0 0,-1 2-7 0 0,-4 14 64 0 0,2-5 57 0 0,1-7-5 0 0,-1 0 0 0 0,1 0 0 0 0,-1-1 0 0 0,-2 5-116 0 0,-6 4 161 0 0,-18 19 326 0 0,-3-5-74 0 0,19-19-237 0 0,-1-1 0 0 0,-1 0 1 0 0,0-1-1 0 0,0 0 0 0 0,0-1 0 0 0,-10 2-176 0 0,9-3 123 0 0,-43 15 325 0 0,48-19-361 0 0,-1 0 0 0 0,1-1 0 0 0,0 0 0 0 0,-7 0-87 0 0,-2-1 108 0 0,-13 1 3 0 0,-16-3-29 0 0,46 1-77 0 0,-24-3 37 0 0,0 0-1 0 0,1-2 1 0 0,-5-3-42 0 0,24 8 10 0 0,-1-2-7 0 0,-2-3 29 0 0,9 5-77 0 0,1 0-35 0 0,0 0-127 0 0,0 0-17 0 0,0 0 55 0 0,0 0-35 0 0,0 0-121 0 0,0 0 18 0 0,0 0-33 0 0,0 0 16 0 0,0-1 38 0 0,1 1-184 0 0,0 0 121 0 0,-1-1 100 0 0,1 0 95 0 0,0 1 52 0 0,0-1 18 0 0,0-2-47 0 0,0 3 2 0 0,-1 0-104 0 0,5-4-1061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22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1 999 7584 0 0,'0'0'222'0'0,"0"0"17"0"0,0 0-40 0 0,0 0-27 0 0,0 0-4 0 0,0 0-57 0 0,0 0-5 0 0,0 0 42 0 0,0 0 128 0 0,0 0 237 0 0,0 0 21 0 0,0 0-16 0 0,0 0-71 0 0,0 0-30 0 0,0 0-7 0 0,0 0-169 0 0,0 0-45 0 0,0-1-38 0 0,0 0-33 0 0,0-1 39 0 0,0-5 100 0 0,0 4-92 0 0,0-3 138 0 0,0 0-33 0 0,0-4 124 0 0,0-1-77 0 0,0 1-63 0 0,0 0-53 0 0,1-8 69 0 0,6-24 223 0 0,-3 10-182 0 0,1-1-103 0 0,3 2 72 0 0,8-18-287 0 0,3-13 118 0 0,-7 19-87 0 0,42-140 83 0 0,-11 33-83 0 0,-19 76-31 0 0,3 2-1 0 0,3-2 1 0 0,-19 54-1 0 0,2-3-36 0 0,2-1 1 0 0,-15 22-18 0 0,2 2-10 0 0,9 2-3 0 0,-2 2 30 0 0,-5-1 4 0 0,0-1 19 0 0,0 0-1 0 0,0 1 1 0 0,0 0 0 0 0,-1 0 0 0 0,1 0-1 0 0,2 3 15 0 0,-2-2-2 0 0,0 0 1 0 0,-1 1-1 0 0,0 0 0 0 0,0-1 0 0 0,2 5 2 0 0,17 24 0 0 0,-5-9 0 0 0,4 11-2 0 0,-1 2-1 0 0,0 3 3 0 0,-5-7-29 0 0,-2 1 1 0 0,-1 1-1 0 0,-2 0 1 0 0,1 12 28 0 0,6 34 163 0 0,-3-18-19 0 0,-2 1 38 0 0,-5-22-27 0 0,-2 1 34 0 0,-1-13 12 0 0,-1-1-43 0 0,1 1-39 0 0,0-1-35 0 0,5 30-5 0 0,0 0-91 0 0,-5-30 84 0 0,1 8 6 0 0,0-13 4 0 0,-1-9 32 0 0,-1 0 1 0 0,0 1-1 0 0,-1 0 0 0 0,-1 0-114 0 0,-1-15-118 0 0,0 0 51 0 0,0 0 43 0 0,0-1 37 0 0,1 1 92 0 0,0 0 278 0 0,-1 0-305 0 0,1-1-54 0 0,-1 0-64 0 0,1 0-75 0 0,-1 0-89 0 0,0 1-103 0 0,0-1-118 0 0,0 0 163 0 0,1 0-34 0 0,-1 1-38 0 0,0-1-37 0 0,0 0-42 0 0,0 1-41 0 0,0-1 53 0 0,0 0-56 0 0,0 0-50 0 0,0 0-43 0 0,0 0-158 0 0,0 0-44 0 0,0 0-192 0 0,0 0-517 0 0</inkml:trace>
  <inkml:trace contextRef="#ctx0" brushRef="#br0" timeOffset="292.39">29 751 6272 0 0,'0'0'182'0'0,"0"0"13"0"0,0-1-91 0 0,0-3-12 0 0,0 2 26 0 0,1 1 29 0 0,-1 0 79 0 0,1-1-149 0 0,0 1 40 0 0,3-3 382 0 0,-2 3-310 0 0,0 0-65 0 0,0 0-108 0 0,0 0 263 0 0,0 0-86 0 0,0-1-65 0 0,-1 0-48 0 0,4-3 62 0 0,-2 4-41 0 0,24-9 489 0 0,-5 1-176 0 0,0 1-59 0 0,0 2-57 0 0,0 0-67 0 0,4 0-15 0 0,15-2 55 0 0,-13 3-108 0 0,-8 1-90 0 0,12 0-8 0 0,6 1-12 0 0,1-3-71 0 0,-7 1-70 0 0,1 2-80 0 0,-4 2 40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33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7344 0 0,'0'0'216'0'0,"0"0"66"0"0,0 0 156 0 0,0 0 66 0 0,0 0 9 0 0,0 0-26 0 0,0 0-134 0 0,0 0-58 0 0,0 0-9 0 0,1-1-12 0 0,19-3 135 0 0,3 3-60 0 0,2 2-55 0 0,-2 1-48 0 0,-16-2-168 0 0,26 3 237 0 0,2 4-41 0 0,0 2-40 0 0,-3 5-37 0 0,-3 4-37 0 0,-26-14-135 0 0,1-1 0 0 0,-1 1 0 0 0,1-1 0 0 0,-1 1 0 0 0,2 3-25 0 0,-3-4 10 0 0,0 1 1 0 0,0 0-1 0 0,0 0 1 0 0,0 1 0 0 0,-1-1-1 0 0,1 0 1 0 0,-1 1-1 0 0,0-1 1 0 0,0 1 0 0 0,-1-1-1 0 0,1 1 1 0 0,-1-1-1 0 0,0 1 1 0 0,-1 2-11 0 0,-5 24 52 0 0,-6 1 77 0 0,-9 5 98 0 0,15-30-143 0 0,1 0-1 0 0,-1 0 1 0 0,0-1 0 0 0,0 0 0 0 0,-6 4-84 0 0,-22 14 319 0 0,-2-1-50 0 0,-1-2-53 0 0,0-1-58 0 0,36-20-304 0 0,1 0 42 0 0,0 0 39 0 0,-1 0 34 0 0,0 1 32 0 0,0-1 37 0 0,0 0 43 0 0,-1 1 88 0 0,0 0 71 0 0,0-1-108 0 0,0 1-61 0 0,1-1-54 0 0,0 1-54 0 0,-1-1-57 0 0,1 0-65 0 0,0 1-75 0 0,0-1-25 0 0,1 0-63 0 0,-1 1-69 0 0,1-1-74 0 0,-1 0-79 0 0,1 1-85 0 0,0-1-89 0 0,0 0-95 0 0,0 0-1078 0 0,0 0-1086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34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6952 0 0,'0'0'201'0'0,"0"0"-43"0"0,0 0 5 0 0,0 0 71 0 0,0 0 211 0 0,0 0 388 0 0,0 0 30 0 0,0 0-359 0 0,0 0-223 0 0,0 0-71 0 0,0 0 8 0 0,0 0 53 0 0,0 0-30 0 0,0 0-7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44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5672 0 0,'0'0'165'0'0,"0"0"-45"0"0,0 0-8 0 0,0 0 39 0 0,0 0 125 0 0,0 0-42 0 0,0 0-56 0 0,0 0-49 0 0,1 0-41 0 0,-1 1-2 0 0,2 1-64 0 0,-1-1 80 0 0,-1 0 59 0 0,1 0 98 0 0,-1 0 118 0 0,0-1-137 0 0,1 0 38 0 0,4 11 567 0 0,-1 1-90 0 0,0 0-95 0 0,-1 1-102 0 0,-1-5-269 0 0,-1-1-42 0 0,2 1-44 0 0,-1-1-45 0 0,4 22 488 0 0,-3 0-123 0 0,-2-10-245 0 0,2-1-50 0 0,0 3 36 0 0,0-1-38 0 0,0 21 141 0 0,5 28 162 0 0,-2-17 272 0 0,0 24-801 0 0,-2-10 381 0 0,1 32 154 0 0,-3-51-326 0 0,-2 0-58 0 0,-1-4-44 0 0,-3-16-36 0 0,-9 12 125 0 0,9-35-121 0 0,-3-4-34 0 0,1-7-77 0 0,5 5-128 0 0,0-1 47 0 0,0-1-8 0 0,-1-8-66 0 0,1 9 85 0 0,1-1-55 0 0,0 1-44 0 0,0 0-72 0 0,-1 0-85 0 0,1-1-99 0 0,0 2 134 0 0,0 0-44 0 0,0 1-44 0 0,0-1-49 0 0,-1 0-52 0 0,1 0-53 0 0,0 0-57 0 0,0 0-60 0 0,0-4-1293 0 0,-1-3-1113 0 0,1 9 3077 0 0</inkml:trace>
  <inkml:trace contextRef="#ctx0" brushRef="#br0" timeOffset="510.55">39 75 5792 0 0,'0'0'166'0'0,"0"0"-41"0"0,0 0-4 0 0,0 0 43 0 0,0 0 141 0 0,0 0 255 0 0,0 0-345 0 0,0 0-40 0 0,0 0 72 0 0,0-1-124 0 0,0 0-57 0 0,0-2 22 0 0,0 2 17 0 0,1 0-8 0 0,-1 0 40 0 0,0 1 48 0 0,0-1 54 0 0,4-8 273 0 0,1 2-56 0 0,1 0-51 0 0,0 1-49 0 0,1 2-44 0 0,1-1-41 0 0,1 2-37 0 0,0-1-34 0 0,3-1 116 0 0,15-3 437 0 0,-17 7-467 0 0,2 0 47 0 0,0 1-107 0 0,0-1-65 0 0,0 0-54 0 0,0 0-44 0 0,6 0-26 0 0,22 0-29 0 0,-15 3 72 0 0,14 2-36 0 0,-19-2 5 0 0,0 0 1 0 0,2 2-50 0 0,-15-2 8 0 0,1 0-1 0 0,0 1 1 0 0,-1 0 0 0 0,2 1-8 0 0,2 1 8 0 0,10 5 46 0 0,-9-4 35 0 0,0 1-1 0 0,0 0 1 0 0,5 5-89 0 0,4 6 80 0 0,-15-11 5 0 0,1 0 1 0 0,-1 0-1 0 0,-1 0 1 0 0,1 1-1 0 0,-1 0 1 0 0,-1 0 0 0 0,1 0-1 0 0,-2 1 1 0 0,3 6-86 0 0,-4-9 46 0 0,0 0 1 0 0,-1 0 0 0 0,0 0-1 0 0,0 0 1 0 0,-1 0 0 0 0,0 0-1 0 0,0 0-46 0 0,0 0 28 0 0,-1-1 0 0 0,0 0 0 0 0,0 0 0 0 0,0 0 0 0 0,0 0 0 0 0,-1 0 0 0 0,0 0 0 0 0,-2 3-28 0 0,-3 5 79 0 0,-1 1 0 0 0,0-1 0 0 0,-3 3-79 0 0,5-9 31 0 0,0 0-1 0 0,0-1 1 0 0,0 1 0 0 0,-1-1-1 0 0,0 0 1 0 0,-2 1-31 0 0,-13 9 44 0 0,-7 5 72 0 0,8-9-106 0 0,9-7-9 0 0,-1 0-1 0 0,0 0 1 0 0,-1-1-1 0 0,-3 0 0 0 0,-16 0 52 0 0,7-2-30 0 0,1-3-59 0 0,0 0-73 0 0,0-2-90 0 0,23 3-14 0 0,0 0 70 0 0,0 0 60 0 0,0 0 50 0 0,-1-1 79 0 0,-4 0 260 0 0,5 1-261 0 0,0 0-70 0 0,1-1-34 0 0,-1 1-39 0 0,1 0-46 0 0,0 0-50 0 0,-1 0-77 0 0,1-1-72 0 0,-1 1-79 0 0,1 0-85 0 0,-1 0-92 0 0,0-1-99 0 0,0 1-106 0 0,0 0-113 0 0,-2-1-940 0 0,-4-1-1052 0 0</inkml:trace>
  <inkml:trace contextRef="#ctx0" brushRef="#br0" timeOffset="974.95">703 809 7856 0 0,'0'0'174'0'0,"0"0"29"0"0,1 1 13 0 0,3 11-110 0 0,1 5-19 0 0,-1 2-57 0 0,-3-12 17 0 0,1 0 82 0 0,0 1 106 0 0,3 4 209 0 0,2 4 102 0 0,-4-5-282 0 0,0 3 229 0 0,-1 0-75 0 0,0 1-10 0 0,0 22 482 0 0,-2-24-534 0 0,0 2 74 0 0,2 6 91 0 0,-2-11-264 0 0,1-1 43 0 0,-1-2-63 0 0,0-1 38 0 0,0-5-153 0 0,0-1-40 0 0,0 1-8 0 0,-3 6-4 0 0,2 0 1 0 0,0-2-89 0 0,1-4-46 0 0,0 0-41 0 0,-1 0-40 0 0,1 0-41 0 0,-1 0-160 0 0,1 0 119 0 0,0-1-37 0 0,-1 0-359 0 0,1 0 83 0 0,0 0-49 0 0,0 1-696 0 0,0-1-548 0 0,0 0-1043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46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4808 0 0,'0'0'101'0'0,"0"0"22"0"0,0 0 8 0 0,3 0-14 0 0,7-1-137 0 0,-1-1 119 0 0,-2 0 38 0 0,-1 0 44 0 0,8-3 268 0 0,12-5 466 0 0,-18 7-548 0 0,0 0-57 0 0,-1-1-48 0 0,0 1-37 0 0,-3 0-76 0 0,1 1-1 0 0,-1 0 0 0 0,1 0 1 0 0,0 0-1 0 0,0 0 1 0 0,2 0-149 0 0,-4 2-65 0 0,-1-1 42 0 0,4 0 79 0 0,0-1 136 0 0,3-1 187 0 0,-2 1-169 0 0,-3 1-165 0 0,-1 0-57 0 0,-1 0-36 0 0,0 1-34 0 0,1-1-41 0 0,-1 1-43 0 0,0 0-8 0 0,0-1-35 0 0,-1 1-39 0 0,1 0-39 0 0,0-1-42 0 0,0 1-44 0 0,0 0-48 0 0,-1 0-48 0 0,-1 0-695 0 0,0 0-661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47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4984 0 0,'0'0'143'0'0,"0"0"-36"0"0,0 0-8 0 0,0 0 32 0 0,0 0 109 0 0,0 0 200 0 0,0 0 9 0 0,0 0-2 0 0,0 0-34 0 0,0 0-18 0 0,0 0-3 0 0,0 0-6 0 0,0 0-22 0 0,4 0-10 0 0,1 1-341 0 0,1 0 103 0 0,-1 0 43 0 0,1-1 41 0 0,15 0 554 0 0,-12-1-474 0 0,-1 0-80 0 0,-4 1-146 0 0,0-1-38 0 0,7-2 65 0 0,5-1 91 0 0,12-3 138 0 0,-19 5-248 0 0,-1-1-39 0 0,0 0 6 0 0,3 1 120 0 0,-9 2-132 0 0,0 0-55 0 0,0 1-82 0 0,-1-1-7 0 0,0 0-49 0 0,0 0-53 0 0,1 0-59 0 0,-2 0 31 0 0,0 0-43 0 0,0 0-38 0 0,1 0-32 0 0,-1 0-624 0 0,0 0-660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9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44 5640 0 0,'1'-2'124'0'0,"1"1"-54"0"0,2-1 88 0 0,1-2 26 0 0,-1 1-136 0 0,-2 0-30 0 0,-1 1 49 0 0,-1 2-67 0 0,1-2 307 0 0,-1 1-66 0 0,-1 0-56 0 0,1-1-47 0 0,-2 0 36 0 0,-1-3-3 0 0,1 3-73 0 0,-1 0 54 0 0,1 1 80 0 0,1 0-45 0 0,0 0 44 0 0,-1 1 48 0 0,1-1 55 0 0,-13-3 287 0 0,-1 3-68 0 0,1 2-63 0 0,1 1-58 0 0,0 2-54 0 0,0 2-47 0 0,0 1-44 0 0,1 2-38 0 0,-7 6 81 0 0,2 3-67 0 0,-4 4-5 0 0,-7 12 79 0 0,5-6 0 0 0,11-14-210 0 0,2 1-32 0 0,0 1-41 0 0,0 1-50 0 0,8-12-7 0 0,-8 17 35 0 0,1-2 85 0 0,4 1 105 0 0,4-9-65 0 0,0 1 34 0 0,4-2 319 0 0,5-5-106 0 0,4-5-89 0 0,2-2-73 0 0,9-6 30 0 0,4-3 0 0 0,-11 3-194 0 0,28-14 110 0 0,-17 1-142 0 0,-13 8-12 0 0,32-30 46 0 0,-36 32-76 0 0,-2 0-1 0 0,1 0 0 0 0,4-8-3 0 0,-6 7 0 0 0,0 1-38 0 0,-1-1-35 0 0,3-13-168 0 0,-4 8 75 0 0,1 1-35 0 0,4-10-199 0 0,-10 24 96 0 0,0 0 61 0 0,0 1 53 0 0,-1 1 46 0 0,1 1 42 0 0,-1 0 35 0 0,-1 3 11 0 0,-2 11 79 0 0,3-13-58 0 0,1 0-38 0 0,-1 30-90 0 0,0-4 96 0 0,1-21 56 0 0,0 0 0 0 0,1 0 1 0 0,0 0-1 0 0,0 0 0 0 0,1-1 0 0 0,0 1 1 0 0,2 4 10 0 0,3 10 0 0 0,-6-16 0 0 0,1 0 0 0 0,0 0 0 0 0,1-1 0 0 0,-1 1 0 0 0,1-1 0 0 0,2 5 0 0 0,0-4-15 0 0,17 24 48 0 0,-8-20-72 0 0,-6-6-24 0 0,1-1-41 0 0,-7-3 52 0 0,-1 0-48 0 0,0 1-43 0 0,0-1-34 0 0,1 0-242 0 0,2 0-661 0 0,-3 0 802 0 0,0 0 59 0 0,1-1 65 0 0,-2 1 130 0 0,1 0 40 0 0,0-1-1006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0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1936 0 0,'0'5'51'0'0,"1"-1"91"0"0,0 0 13 0 0,0-1 36 0 0,1 4 263 0 0,4 12 714 0 0,-5-13-842 0 0,-1 1-76 0 0,1-2 173 0 0,-1 1-77 0 0,1 0-66 0 0,0 0-53 0 0,0 7 87 0 0,0 5 45 0 0,0-5-64 0 0,1 0-43 0 0,0 15 163 0 0,0-3-127 0 0,5 11 24 0 0,-1-5-25 0 0,-3-10-17 0 0,2 24 375 0 0,-2-27-178 0 0,-1 1 0 0 0,0 9-467 0 0,-2-9 297 0 0,-1-2 85 0 0,2 0 1 0 0,0 1-1 0 0,2 9-382 0 0,-2-21 52 0 0,1 14 168 0 0,-7 7-152 0 0,5-26-23 0 0,0 2 43 0 0,0-2-99 0 0,-1 0-40 0 0,0 0-31 0 0,0 0-41 0 0,0 0-50 0 0,-1 0-56 0 0,1 0-154 0 0,1-1-108 0 0,0 0 65 0 0,0 0-41 0 0,-1 0-556 0 0,0 0-440 0 0,-2 0-836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0.6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6880 0 0,'0'0'157'0'0,"0"0"23"0"0,0 0 11 0 0,1 2-31 0 0,2 8-125 0 0,4 4-50 0 0,-3-7 25 0 0,-1 1 41 0 0,-1-3 19 0 0,0 1 36 0 0,0-2 15 0 0,-2 1 34 0 0,1 0 39 0 0,-1 1 41 0 0,4 20 704 0 0,-1-11-519 0 0,-2-8-251 0 0,-1 1-37 0 0,1 5 325 0 0,0 0-1 0 0,1 0 1 0 0,3 12-457 0 0,-5-18 205 0 0,-2 2-21 0 0,0-3-66 0 0,2-2-9 0 0,0-3 67 0 0,0-1-19 0 0,0 2-93 0 0,0 1-32 0 0,0 10-5 0 0,0-13-14 0 0,0 7-18 0 0,0-5-73 0 0,0-2 9 0 0,0 0 7 0 0,0 0-34 0 0,0 0-17 0 0,0 0-33 0 0,0 0-40 0 0,0 0-44 0 0,0 0-48 0 0,0 0-44 0 0,0 0-40 0 0,0 0-33 0 0,0 0-119 0 0,0 0-34 0 0,0 0-1213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1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1 140 6880 0 0,'0'0'157'0'0,"2"-1"23"0"0,3-4 36 0 0,1-1-95 0 0,0-2-66 0 0,4-5-74 0 0,0-1 7 0 0,-3 5 85 0 0,-1 2 76 0 0,1 1 109 0 0,1-1 140 0 0,2-1 43 0 0,-1 0-41 0 0,1 0-39 0 0,0 1-37 0 0,10-6 225 0 0,3 4-114 0 0,7 1 28 0 0,-1 6-89 0 0,-15 3-232 0 0,0 1-38 0 0,0 2-43 0 0,0 2-46 0 0,0 0-4 0 0,-10-4-10 0 0,-1-1 1 0 0,1 1-1 0 0,-1 0 1 0 0,0 0-1 0 0,1 0 1 0 0,-1 1-1 0 0,2 1-1 0 0,-3-2 10 0 0,17 16 34 0 0,-17-15-44 0 0,1 0 0 0 0,0 0 0 0 0,-1 1 0 0 0,0-1 0 0 0,0 0 0 0 0,0 1 0 0 0,0-1 0 0 0,-1 1 0 0 0,1 0 0 0 0,-1 0 0 0 0,0-1 0 0 0,0 1 0 0 0,0 3 0 0 0,1 11-18 0 0,0 0 35 0 0,-2 38 118 0 0,0-36-101 0 0,-4 8 39 0 0,-10 10-65 0 0,0-1-9 0 0,6-12 8 0 0,-1-1 1 0 0,-1 1-1 0 0,-2 1-7 0 0,-40 70 95 0 0,35-68-85 0 0,2-4 1 0 0,6-7 39 0 0,4-7-17 0 0,-9 14 22 0 0,7-16 7 0 0,-2-1 46 0 0,8-7 18 0 0,1 0-12 0 0,0 0-8 0 0,0 0 11 0 0,0 0 55 0 0,1 0-20 0 0,-1-1-37 0 0,3-2 28 0 0,0 1-86 0 0,3-2-3 0 0,-6 4-18 0 0,5-5-10 0 0,1-1-1 0 0,-1 2 1 0 0,1-1-1 0 0,0 1 0 0 0,0 0 1 0 0,0 0-1 0 0,1 1 1 0 0,-1-1-1 0 0,1 1 1 0 0,0 1-1 0 0,0 0 0 0 0,6-2-25 0 0,-4 2 31 0 0,0 1-1 0 0,1 0 0 0 0,7 1-30 0 0,7-1 48 0 0,0-2-39 0 0,22-1-12 0 0,-1 4 0 0 0,-5 0 10 0 0,-2 0 38 0 0,-36 0-163 0 0,1 0 81 0 0,-1 0 54 0 0,3-1 79 0 0,-2 0-110 0 0,-1 1-59 0 0,-1 0-68 0 0,1-1-39 0 0,-1 1-69 0 0,0-1-76 0 0,1 1-86 0 0,-1 0-96 0 0,0-1-104 0 0,0 1-114 0 0,1-1-124 0 0,-1 1-899 0 0,-1 0-994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2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1 112 6016 0 0,'0'0'133'0'0,"0"0"23"0"0,1-2 11 0 0,7-6-198 0 0,1 1 66 0 0,0 0 59 0 0,0 0 51 0 0,3-1 88 0 0,0 1 50 0 0,3-1 107 0 0,8-4 251 0 0,0 2 1 0 0,-7 4-250 0 0,-2 1-105 0 0,-1 0-51 0 0,-2 1-86 0 0,0 1-52 0 0,0-1-57 0 0,-1 1-67 0 0,-2 1 43 0 0,-1 1 0 0 0,0 0 0 0 0,1 0 0 0 0,-1 1 0 0 0,0 0-1 0 0,6 0-16 0 0,3 1 43 0 0,-11-2-28 0 0,-4 1-12 0 0,0 0-1 0 0,1 0 0 0 0,-1 0 0 0 0,0 1 0 0 0,0-1 0 0 0,0 0 0 0 0,1 1 0 0 0,-1-1 1 0 0,0 1-1 0 0,0-1 0 0 0,0 1 0 0 0,0-1 0 0 0,0 1 0 0 0,0 0 0 0 0,0-1 0 0 0,0 1 1 0 0,0 0-1 0 0,0 0-2 0 0,1 0-4 0 0,5 7-46 0 0,-2 5 40 0 0,-5 2 42 0 0,-1-11-11 0 0,1-1-3 0 0,0-1 0 0 0,-1 1 0 0 0,1 0-1 0 0,-1-1 1 0 0,0 1 0 0 0,1 0 0 0 0,-1-1 0 0 0,-1 1 0 0 0,1-1 0 0 0,0 1-1 0 0,0-1 1 0 0,-1 0 0 0 0,0 1-18 0 0,-15 18 119 0 0,-1 1-65 0 0,15-18-44 0 0,0 0 0 0 0,-1 0 0 0 0,1 0 0 0 0,-1 0-1 0 0,0 0 1 0 0,-2 1-10 0 0,2-3 6 0 0,1 1 0 0 0,0 0 0 0 0,-1 0 0 0 0,1 0-1 0 0,0 0 1 0 0,1 1 0 0 0,-1-1 0 0 0,1 1 0 0 0,0 0 0 0 0,-1 0-6 0 0,-8 17 0 0 0,0 0 0 0 0,-3 1 0 0 0,12-19 0 0 0,0 0 0 0 0,0 1 0 0 0,1-1 0 0 0,0 0 0 0 0,0 1 0 0 0,0-1 0 0 0,0 2 0 0 0,-7 17 0 0 0,3-12 26 0 0,4-5 42 0 0,1 1 138 0 0,1-1-25 0 0,0-3 33 0 0,0 0-89 0 0,1 0-58 0 0,1 1-48 0 0,-1-1 39 0 0,17 17-13 0 0,-18-18-46 0 0,0 0 1 0 0,1 0-1 0 0,-1 0 1 0 0,1 0 0 0 0,-1 0-1 0 0,1-1 1 0 0,0 1 0 0 0,-1-1-1 0 0,1 1 1 0 0,1 0 0 0 0,6 1 3 0 0,3 2-3 0 0,-1-1 0 0 0,1 0 0 0 0,-1-1 0 0 0,1 0 0 0 0,5-1 0 0 0,-3 2 0 0 0,0 5 0 0 0,2 1 0 0 0,-3 2 0 0 0,-10-8 0 0 0,-1 0 0 0 0,1 0 0 0 0,-1 1 0 0 0,0-1 0 0 0,0 1 0 0 0,0 0 0 0 0,0-1 0 0 0,-1 1 0 0 0,1 0 0 0 0,-1 0 0 0 0,0 0 0 0 0,0 0 0 0 0,-1 0 0 0 0,1 0 0 0 0,-1 0 0 0 0,0 1 0 0 0,0-1 0 0 0,0 0 0 0 0,0 0 0 0 0,-2 4 0 0 0,-1 11 40 0 0,3-13-2 0 0,-1 1 0 0 0,0-1 0 0 0,0 0 0 0 0,-1 0 0 0 0,0-1 0 0 0,0 1 0 0 0,-3 5-38 0 0,-16 37 304 0 0,18-36-290 0 0,4-7-14 0 0,1 1-11 0 0,0 10-52 0 0,0-9 61 0 0,-1 1 0 0 0,1-1 0 0 0,0 0 0 0 0,1 1 0 0 0,0-1 0 0 0,0 0 0 0 0,2 2 2 0 0,-4-5 0 0 0,8 19 0 0 0,-6-17 0 0 0,-1 1 0 0 0,1 0 0 0 0,0-1 0 0 0,4 6 0 0 0,12 24 0 0 0,-5-8 0 0 0,-10-21-1 0 0,-1 0 0 0 0,0 0 0 0 0,0 1 0 0 0,-1-1 1 0 0,0 1-1 0 0,0-1 0 0 0,-1 1 0 0 0,0 0 0 0 0,0 6 1 0 0,-1-9 2 0 0,0-1 1 0 0,0 1-1 0 0,-1-1 0 0 0,1 1 0 0 0,-1-1 0 0 0,0 0 0 0 0,0 1 0 0 0,-1-1 1 0 0,0 0-1 0 0,0 1-2 0 0,1-2 6 0 0,0-1 0 0 0,-1 0 1 0 0,1 0-1 0 0,-1 0 1 0 0,1 0-1 0 0,-1 0 0 0 0,0 0 1 0 0,0-1-1 0 0,0 1 0 0 0,0-1 1 0 0,-1 1-7 0 0,0 1 24 0 0,-1-2 0 0 0,0 1 1 0 0,0 0-1 0 0,0-1 0 0 0,-2 1-24 0 0,-11 3 64 0 0,11-2-63 0 0,0-1 1 0 0,0-1-1 0 0,0 1 1 0 0,0-1-1 0 0,0 0 1 0 0,0 0-1 0 0,0-1 0 0 0,0 0 1 0 0,-3 0-2 0 0,-10-2-3 0 0,-1 0-1 0 0,-5-2 4 0 0,-17-3-73 0 0,28 5-6 0 0,9 0-44 0 0,3 2 12 0 0,0-1-43 0 0,0 0-12 0 0,0 1-38 0 0,1-1-42 0 0,-1 1-47 0 0,0-1-50 0 0,0 1-55 0 0,1-1-59 0 0,-1 0-62 0 0,1 1-9 0 0,-4-2-966 0 0,0 0-849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2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7400 0 0,'0'0'216'0'0,"0"2"-11"0"0,9 14 141 0 0,-2 1 101 0 0,-2-2 34 0 0,-3-7-115 0 0,0 1 1 0 0,-1-1 0 0 0,0 0 0 0 0,0 2-367 0 0,-1 8 587 0 0,-1-7-255 0 0,0 1-45 0 0,-1-1-57 0 0,-1 0-67 0 0,-1 11 212 0 0,4-15-273 0 0,-1-1 0 0 0,-1 0 0 0 0,1 1 0 0 0,-1-1 0 0 0,0 0 0 0 0,-1 0 0 0 0,1 0 0 0 0,-2 2-102 0 0,1-3 31 0 0,0 3 136 0 0,2-4-123 0 0,0-1-56 0 0,-1 0-78 0 0,1 0-103 0 0,1-1 49 0 0,-1-1-34 0 0,1-1-19 0 0,-1 1-33 0 0,1-1-319 0 0,0 0 72 0 0,0 1-45 0 0,1 0-623 0 0,0 1-496 0 0,2 2-943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3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 4896 0 0,'0'0'108'0'0,"-2"1"17"0"0,-7 5 8 0 0,-2-1-51 0 0,-11 4-22 0 0,-20 11-64 0 0,30-14-6 0 0,0 0 58 0 0,-1-1 49 0 0,0 1 41 0 0,-11 4 181 0 0,-11 7 240 0 0,19-7-289 0 0,2 2-35 0 0,-2 6-11 0 0,12-13-160 0 0,1-1-20 0 0,-1 0-5 0 0,0 1 17 0 0,1 2 29 0 0,-1 2 51 0 0,4-9-134 0 0,0 0 0 0 0,0 1 0 0 0,0-1 0 0 0,0 1 0 0 0,0-1 0 0 0,0 0 0 0 0,0 1 0 0 0,0-1 1 0 0,0 1-1 0 0,0-1 0 0 0,0 0 0 0 0,0 1 0 0 0,0-1 0 0 0,1 0 0 0 0,-1 1 0 0 0,0-1 0 0 0,0 0 0 0 0,0 1 0 0 0,1-1 0 0 0,-1 0 1 0 0,0 1-1 0 0,0-1 0 0 0,1 0 0 0 0,-1 0 0 0 0,0 1 0 0 0,0-1 0 0 0,1 0-2 0 0,7 6 23 0 0,-7-6-22 0 0,34 16 76 0 0,-2 0 22 0 0,-20-10-42 0 0,0 0-1 0 0,0 0 1 0 0,0-1 0 0 0,1-1 0 0 0,9 2-57 0 0,7 2 89 0 0,31 9 141 0 0,-19-6-36 0 0,-3 1 81 0 0,-35-10-157 0 0,-2-1-61 0 0,2 5-50 0 0,-3-4 21 0 0,1 0 80 0 0,-1-2 34 0 0,1 1 70 0 0,-2 1-4 0 0,1 16 213 0 0,-1-15-326 0 0,-1 0 1 0 0,0 0 0 0 0,0 1-1 0 0,0-1 1 0 0,-1 0 0 0 0,1 0 0 0 0,-1 0-1 0 0,1-1 1 0 0,-1 1 0 0 0,0 0-1 0 0,-2 2-95 0 0,-8 7 330 0 0,0-1-61 0 0,-2-2-81 0 0,0-2-104 0 0,-28 14 79 0 0,12-6-57 0 0,10-5-79 0 0,14-7-27 0 0,2-5-15 0 0,3 1-54 0 0,6 1-42 0 0,10 0 76 0 0,-5 1-28 0 0,2 2 36 0 0,-2 1-16 0 0,10 2 28 0 0,-15-2 13 0 0,-1 0-5 0 0,10 4-36 0 0,-2 1 33 0 0,-9-5 4 0 0,0 0 0 0 0,-1 0 1 0 0,1 0-1 0 0,-1 0 0 0 0,0 0 0 0 0,0 1 1 0 0,0-1-1 0 0,-1 0 0 0 0,1 1 1 0 0,0 3 5 0 0,-1-2-1 0 0,-1 0 0 0 0,1 1 0 0 0,-1-1 0 0 0,-1 0 0 0 0,1 0 0 0 0,-1 1 0 0 0,-1 4 1 0 0,-1-1 0 0 0,0 0 0 0 0,-1 0 0 0 0,-1 0 0 0 0,1 0 1 0 0,-2-1-1 0 0,1 0 0 0 0,-1 0 0 0 0,-4 3 0 0 0,-13 23 52 0 0,-13 20-27 0 0,18-30 35 0 0,-7 17-60 0 0,23-40 5 0 0,-21 47 114 0 0,21-44-94 0 0,0 1 1 0 0,0 0-1 0 0,0 0 1 0 0,1 0-1 0 0,0 0 0 0 0,1 0 1 0 0,-1 4-26 0 0,2-9 5 0 0,-1 1 1 0 0,0 0 0 0 0,1 0-1 0 0,0-1 1 0 0,-1 1-1 0 0,1-1 1 0 0,0 1 0 0 0,0-1-1 0 0,0 1 1 0 0,0-1 0 0 0,0 1-1 0 0,0-1 1 0 0,0 0 0 0 0,0 0-1 0 0,1 1 1 0 0,-1-1-1 0 0,0 0 1 0 0,1 0 0 0 0,-1 0-1 0 0,1 0 1 0 0,-1-1 0 0 0,2 2-6 0 0,22 9 79 0 0,-10-7-58 0 0,10-2-57 0 0,-17-2-14 0 0,1-1 0 0 0,-1 0 0 0 0,7-2 50 0 0,-1 0-98 0 0,-1-1 0 0 0,0-1 0 0 0,9-4 98 0 0,-4 1-216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5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68 5064 0 0,'0'0'108'0'0,"0"0"17"0"0,0 0 14 0 0,0 0-37 0 0,0 0-3 0 0,0 0 39 0 0,0 0 120 0 0,0 0 223 0 0,0 0 21 0 0,0 0-29 0 0,0 0-129 0 0,0 0-59 0 0,0 0-11 0 0,0 0-14 0 0,0 0-50 0 0,1-1-29 0 0,0 0-68 0 0,2 0-39 0 0,3-3 41 0 0,-4 3-38 0 0,13-7 245 0 0,0 1-42 0 0,15-8 216 0 0,-22 10-378 0 0,0 1 0 0 0,0 1 0 0 0,0 0 0 0 0,0 0 0 0 0,1 0 0 0 0,0 1 0 0 0,0 0-118 0 0,22-3 402 0 0,-2 6-362 0 0,12 1-63 0 0,-39-2-64 0 0,-1 2 21 0 0,9 17 22 0 0,-7 0 43 0 0,-3-14 13 0 0,0-1 0 0 0,-1 0-1 0 0,1 0 1 0 0,-1 0 0 0 0,0 1 0 0 0,-1-1-1 0 0,1 0 1 0 0,-1 2-12 0 0,-6 8 86 0 0,1 0-1 0 0,-2 0 1 0 0,0-1-1 0 0,-7 8-85 0 0,-6 9 111 0 0,-5 2-43 0 0,0 0 46 0 0,11-14-11 0 0,-4-4-35 0 0,16-11-63 0 0,-1 0 0 0 0,1 0 1 0 0,-1 1-1 0 0,1-1 0 0 0,0 1 0 0 0,-2 3-5 0 0,5-6 54 0 0,0 0 28 0 0,-1 8-61 0 0,3-7 48 0 0,0-1 79 0 0,8 0-105 0 0,-5-1-31 0 0,1 1 0 0 0,0-1 0 0 0,0 0 1 0 0,0 0-1 0 0,0 0 0 0 0,-1-1 0 0 0,2 0-12 0 0,-1 0 0 0 0,-4 0 0 0 0,0 1 0 0 0,0-1 0 0 0,0 1 0 0 0,0 0 0 0 0,1-1 0 0 0,-1 1 0 0 0,0 0 0 0 0,0 0 0 0 0,0 0 0 0 0,1 0 0 0 0,-1 0 0 0 0,0 0 0 0 0,1 0 0 0 0,10 5 0 0 0,-9-3 0 0 0,0 1 0 0 0,-1-1 0 0 0,1 1 0 0 0,0 0 0 0 0,-1 0 0 0 0,1 0 0 0 0,-2 0-5 0 0,1-1 0 0 0,-1 0-1 0 0,0 1 1 0 0,1 0-1 0 0,-1-1 1 0 0,0 1 0 0 0,0 0-1 0 0,-1 0 1 0 0,1-1-1 0 0,-1 1 1 0 0,1 0 5 0 0,-1 1-6 0 0,0 0-1 0 0,0 0 0 0 0,0 1 1 0 0,-1-1-1 0 0,1 0 1 0 0,-1 0-1 0 0,-1 3 7 0 0,-8 17 25 0 0,-6 9 99 0 0,3-12-14 0 0,1-5 29 0 0,-2-2 64 0 0,7-7-58 0 0,0 1-50 0 0,1 1-26 0 0,-3 6-15 0 0,4-6-20 0 0,4-8 30 0 0,1-1 3 0 0,0 0-3 0 0,1 3-11 0 0,2 10-42 0 0,2 8-11 0 0,0-16 0 0 0,-1-2 0 0 0,9 11 0 0 0,3 1 0 0 0,14 5 0 0 0,-6-1-86 0 0,0 0 1 0 0,2 4 85 0 0,-18-15-24 0 0,0 1 0 0 0,0 0-1 0 0,5 8 25 0 0,-10-11 7 0 0,1 1 0 0 0,-1-1 0 0 0,0 1 0 0 0,0 0-7 0 0,0 0 0 0 0,0 1 0 0 0,-1 0 0 0 0,0 0 0 0 0,-1 0 0 0 0,0 0 0 0 0,0 0 0 0 0,0 0 0 0 0,-1 0 0 0 0,0 0 0 0 0,-1 0 0 0 0,0 0 0 0 0,-4 6 11 0 0,-7 7 153 0 0,5-9-34 0 0,3-6-47 0 0,0 0-1 0 0,-1-1 1 0 0,0 1-1 0 0,0-1 1 0 0,0 0 0 0 0,-1-1-1 0 0,0 1 1 0 0,1-1 0 0 0,-2 0-1 0 0,-5 2-82 0 0,-9 7 227 0 0,13-7-188 0 0,-1-1 0 0 0,0 0 0 0 0,1-1 0 0 0,-2 0 0 0 0,1-1 0 0 0,0 0 0 0 0,-1 0 0 0 0,-5 0-39 0 0,-24 1 170 0 0,20-5-99 0 0,15-1-71 0 0,-1 1 1 0 0,-2-1-15 0 0,-10-3 48 0 0,12 3-69 0 0,0 0-49 0 0,-1-1-87 0 0,1 1-101 0 0,3 0 90 0 0,-1 0-33 0 0,1 1-36 0 0,0-1-39 0 0,1 2 52 0 0,1-1-33 0 0,-1 0-361 0 0,0 0 90 0 0,1 0-47 0 0,-1-1-687 0 0,1-2-541 0 0,0-2-1026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5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7848 0 0,'0'0'232'0'0,"2"2"-14"0"0,1 3-311 0 0,0 0 40 0 0,0 0 38 0 0,0 0 36 0 0,3 5 117 0 0,-1 1 112 0 0,0 2 168 0 0,1 0 96 0 0,8 27 1248 0 0,-10-27-1268 0 0,1-1-64 0 0,-1 1-91 0 0,1-1-116 0 0,1 9 105 0 0,-2-9-154 0 0,-2-6-109 0 0,-1-4-75 0 0,-1 0 35 0 0,0 8 234 0 0,-1-8-240 0 0,0 0-82 0 0,1 0-49 0 0,-1-1-70 0 0,0 0-79 0 0,1 0-91 0 0,-1-1 57 0 0,1 1-48 0 0,0-1-43 0 0,0 0-38 0 0,0 0-127 0 0,0 0-37 0 0,0 0-1305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6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291 0 4952 0 0,'0'0'108'0'0,"0"0"17"0"0,-1 1 11 0 0,-6 1-50 0 0,2 0-38 0 0,1 0-28 0 0,1 0-31 0 0,-3 1 11 0 0,3-1-18 0 0,0-1 41 0 0,-3 2 123 0 0,1 0 48 0 0,-8 3 326 0 0,9-4-388 0 0,0-1-33 0 0,-15 4 304 0 0,1 2-115 0 0,0 1-91 0 0,1 0-71 0 0,-1 1-46 0 0,-24 7 44 0 0,18-7-70 0 0,-11 4-44 0 0,34-12 44 0 0,2-1 10 0 0,6 3-23 0 0,0-1 1 0 0,0 0 0 0 0,0 0-1 0 0,2 0-41 0 0,10 2 116 0 0,-1-1 1 0 0,-14-2-94 0 0,0-1 1 0 0,-1 1-1 0 0,1 0 0 0 0,0 0 1 0 0,-1 0-1 0 0,1 0 0 0 0,2 2-23 0 0,9 5 143 0 0,0 0-1 0 0,-1 2 0 0 0,11 8-142 0 0,-20-13 48 0 0,0-1 0 0 0,0 1 0 0 0,-1 0 0 0 0,0 0 0 0 0,0 1-48 0 0,-1-1 65 0 0,1 1 0 0 0,-1 0 0 0 0,-1-1-1 0 0,1 1 1 0 0,1 5-65 0 0,-4-9 28 0 0,1 1 0 0 0,-1-1 1 0 0,0 1-1 0 0,1-1 0 0 0,-1 1 0 0 0,0 0 1 0 0,-1-1-1 0 0,1 1-28 0 0,-6 24 277 0 0,-5-2 65 0 0,-4-7 76 0 0,-12 6 40 0 0,5-5-111 0 0,0-1-34 0 0,11-10-137 0 0,0 0 0 0 0,-1-1 0 0 0,-5 2-176 0 0,2-2 146 0 0,-2 1-36 0 0,-2-1-15 0 0,-10 0 4 0 0,10-2-37 0 0,15-3-43 0 0,8-4-20 0 0,3-2 1 0 0,3 0 0 0 0,16 5 0 0 0,-20-1 0 0 0,-1 1 0 0 0,1 1 0 0 0,0-1 0 0 0,-1 1 0 0 0,0 0 0 0 0,1 0 0 0 0,2 2 0 0 0,-2-1-9 0 0,0 1 0 0 0,-1-1 0 0 0,0 1 0 0 0,0 0 0 0 0,0 1 0 0 0,0-1-1 0 0,0 1 1 0 0,-1 0 0 0 0,0 0 0 0 0,0 1 0 0 0,-1-1 0 0 0,1 1 0 0 0,-1 0 0 0 0,0 0 0 0 0,0 0 0 0 0,0 4 9 0 0,-1-5 1 0 0,-1 1 1 0 0,1 0-1 0 0,-2 0 1 0 0,1 0-1 0 0,0 0 1 0 0,-1 0-2 0 0,-1 4 0 0 0,0-1 0 0 0,-1 1 0 0 0,0-1 0 0 0,-1 1 0 0 0,0-1 0 0 0,-3 7 0 0 0,-2 6 0 0 0,0-2 15 0 0,-2-2 37 0 0,5-10-5 0 0,1 0 1 0 0,0 0-1 0 0,1 1 0 0 0,-1 0-47 0 0,-6 24 171 0 0,2-10 138 0 0,1-1 0 0 0,-1 14-309 0 0,7-33 10 0 0,0 3-12 0 0,3 0 25 0 0,1 6 39 0 0,-2-10 28 0 0,-1-2-16 0 0,0 0-8 0 0,2 3-13 0 0,6 7-29 0 0,-3-7 29 0 0,-1-3-42 0 0,1 1-9 0 0,18 9 76 0 0,22 5 29 0 0,-40-14-216 0 0,-1 0 82 0 0,6-1 20 0 0,-5-1-85 0 0,-2 1-32 0 0,0 0-70 0 0,-1 0-88 0 0,1 0-102 0 0,-2 0 66 0 0,0 0-50 0 0,1 1-45 0 0,-1-1-39 0 0,1 0-135 0 0,-1 1-37 0 0,1-1-163 0 0,1 1-436 0 0,-3-1 1222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8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498 367 5960 0 0,'0'0'132'0'0,"0"0"17"0"0,0 0 12 0 0,0 0-47 0 0,0 0-5 0 0,0 0 42 0 0,0 0 130 0 0,0 0 240 0 0,0 0 21 0 0,0 0-24 0 0,-2 0-104 0 0,-17 1 144 0 0,0 0-50 0 0,0 1-47 0 0,0 1-47 0 0,-1 1-46 0 0,1-1-44 0 0,0 1-44 0 0,0 1-43 0 0,0-1-45 0 0,0 0-38 0 0,1-1-38 0 0,0 1-36 0 0,-20 4 147 0 0,1 2-64 0 0,0 1-25 0 0,23-8-66 0 0,0-1 0 0 0,-11 0-72 0 0,1 0 93 0 0,19-1-49 0 0,-1-1-1 0 0,0 1 1 0 0,0-1 0 0 0,0-1 0 0 0,-4 0-44 0 0,-6-3 40 0 0,7 1-40 0 0,8 3 0 0 0,1-1 0 0 0,-1 1 0 0 0,1 0 0 0 0,-1 0 0 0 0,1 0 0 0 0,-1 0 0 0 0,1-1 0 0 0,-1 1 0 0 0,1 0 0 0 0,-1 0 0 0 0,1-1 0 0 0,-1 1 0 0 0,1-1 0 0 0,-1 1 0 0 0,1 0 0 0 0,0-1 0 0 0,-1 1 0 0 0,1-1 0 0 0,0 1 0 0 0,-1-1 0 0 0,1 1 0 0 0,0-1 0 0 0,-1 1 0 0 0,1-1 0 0 0,0 1 0 0 0,0-1 0 0 0,0 1 0 0 0,0-1 0 0 0,0 1 0 0 0,-1-1 0 0 0,1 0 0 0 0,-2-10-5 0 0,0-19 84 0 0,4 19-32 0 0,6-6-40 0 0,-2 3-7 0 0,6-15 141 0 0,1 1-92 0 0,3-2-67 0 0,28-36-111 0 0,-27 42 126 0 0,-3 4 3 0 0,-10 13 0 0 0,1 0 0 0 0,-1 1 0 0 0,1 0 0 0 0,1 0 0 0 0,4-4 0 0 0,-5 5 0 0 0,0 0 0 0 0,0-1 0 0 0,-1 1 0 0 0,2-4 0 0 0,-1 3 0 0 0,-1 0 0 0 0,1 0 0 0 0,1 0 0 0 0,-1 0 0 0 0,7-5 0 0 0,-3-1 0 0 0,-5 6 13 0 0,-2 1-43 0 0,-1 3 58 0 0,0 1 20 0 0,2 0 34 0 0,-3 1-82 0 0,1-1 0 0 0,-1 1 1 0 0,1 0-1 0 0,-1-1 0 0 0,1 1 0 0 0,-1 0 0 0 0,1 0 1 0 0,-1 0-1 0 0,1 0 0 0 0,0 0 0 0 0,-1 0 0 0 0,1 0 1 0 0,-1 0-1 0 0,1 0 0 0 0,0 0 0 0 0,-1 0 0 0 0,1 0 1 0 0,-1 0-1 0 0,1 0 0 0 0,-1 0 0 0 0,1 0 0 0 0,0 1 1 0 0,-1-1-1 0 0,1 0 0 0 0,-1 1 0 0 0,1-1 0 0 0,-1 0 1 0 0,1 1-1 0 0,-1-1 0 0 0,0 0 0 0 0,1 1 0 0 0,-1-1 1 0 0,1 1-1 0 0,-1-1 0 0 0,0 1 0 0 0,1-1 0 0 0,-1 1 1 0 0,0-1-1 0 0,0 1 0 0 0,1-1 0 0 0,-1 1 1 0 0,0-1-1 0 0,0 1 0 0 0,0 0 0 0 0,0-1 0 0 0,1 1 1 0 0,-1-1-1 0 0,0 1 0 0 0,0-1 0 0 0,0 1 0 0 0,0 0 1 0 0,-1-1-1 0 0,1 1 0 0 0,0 1 0 0 0,7 14 0 0 0,-5-14 0 0 0,-1 0 0 0 0,0 0 0 0 0,0 0 0 0 0,0 1 0 0 0,-1-1 0 0 0,1 0 0 0 0,0 0 0 0 0,-1 2 0 0 0,4 22 20 0 0,4 13 61 0 0,0 2 12 0 0,-4-13-59 0 0,11 50 95 0 0,-14-64-86 0 0,-1-7-11 0 0,1 0 0 0 0,0 0-1 0 0,0 0 1 0 0,0 0-1 0 0,1 1-31 0 0,2 4 81 0 0,-1 0-1 0 0,2 12-80 0 0,-2 11 178 0 0,1 19 204 0 0,1 2 67 0 0,-3-19-172 0 0,3-2-106 0 0,-5-26-111 0 0,-4 6-12 0 0,0 6 7 0 0,4-20-49 0 0,0 0 0 0 0,0 0 1 0 0,1 0-1 0 0,-1 0 0 0 0,0 0 1 0 0,0 0-1 0 0,1 0 0 0 0,-1 0 1 0 0,1 0-1 0 0,-1 0 0 0 0,1-1 1 0 0,-1 1-1 0 0,1 0-6 0 0,3 9 51 0 0,-2-5-21 0 0,0-1-41 0 0,0-1-29 0 0,0-1-37 0 0,-1-2-92 0 0,-1 1-358 0 0,0 0 68 0 0,0-1 58 0 0,0 1 48 0 0,0 0-242 0 0,1 1-275 0 0,-1-2 465 0 0,0 1-69 0 0,1 0-89 0 0,1 1-1387 0 0,2 1-1106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7800 0 0,'0'0'148'0'0,"0"1"-60"0"0,0 0-41 0 0,0 3 2 0 0,0-2-4 0 0,0 10 184 0 0,1 1-103 0 0,0-1-70 0 0,4 18-13 0 0,-2-12 55 0 0,-1-8 31 0 0,0 1 77 0 0,0 0 89 0 0,-1-1 110 0 0,0-5-155 0 0,0 0 33 0 0,0 0 38 0 0,0 0 38 0 0,1 6 228 0 0,1-1-72 0 0,-1-6-282 0 0,-1 1 1 0 0,0-1-1 0 0,0 1 1 0 0,0-1-1 0 0,-1 1 1 0 0,0 0-234 0 0,1 5 519 0 0,-1 2 172 0 0,-3-3-165 0 0,2-8-154 0 0,1-1-84 0 0,-1 3-91 0 0,-3-3 222 0 0,1-2-177 0 0,1 1-113 0 0,1-1-54 0 0,1 1-38 0 0,-3-13 110 0 0,3 1-44 0 0,6-13 13 0 0,4 2-49 0 0,2 2-35 0 0,-5 11-41 0 0,0 1 0 0 0,0 0 0 0 0,3-1 9 0 0,17-17-88 0 0,4 5-45 0 0,-22 18 73 0 0,0 0 0 0 0,0 1 0 0 0,1-1 0 0 0,-1 2 0 0 0,1-1-1 0 0,5 0 61 0 0,10 1 19 0 0,-3 7-34 0 0,-19-2 4 0 0,1 0-1 0 0,-1 0 0 0 0,1 0 0 0 0,-1 0 0 0 0,0 0 1 0 0,1 1-1 0 0,-1-1 0 0 0,-1 1 0 0 0,1 0 0 0 0,0 0 1 0 0,-1 0-1 0 0,1 0 0 0 0,-1 0 0 0 0,2 4 12 0 0,1 3-37 0 0,0 0-1 0 0,0 1 0 0 0,-1 0 0 0 0,0-1 1 0 0,-1 3 37 0 0,8 30-38 0 0,-7-23 32 0 0,-1 0 1 0 0,0 10 5 0 0,-1 9-48 0 0,-2-38-280 0 0,0-1 78 0 0,1 0 67 0 0,0 1 53 0 0,1-1-8 0 0,2 0 13 0 0,-3 0 44 0 0,-1 0-75 0 0,12 0-702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8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9504 0 0,'0'0'216'0'0,"0"2"32"0"0,2 7-3 0 0,0 0-88 0 0,0 2-57 0 0,1 6-64 0 0,2 9-27 0 0,-3-18 32 0 0,0 1 41 0 0,-1-2 25 0 0,1-1 43 0 0,0 1 50 0 0,0 0 58 0 0,1 7 195 0 0,-1 0-118 0 0,1 1-64 0 0,2 2-110 0 0,-4-13-124 0 0,0-1-19 0 0,0-1 0 0 0,-1 0 1 0 0,1 0-1 0 0,-1 1 0 0 0,1-1 0 0 0,-1 1 0 0 0,0-1 1 0 0,0 0-1 0 0,0 1 0 0 0,0-1 0 0 0,-1 1-18 0 0,1 0-567 0 0,1-1 92 0 0,-1 0-14 0 0,1 0-188 0 0,-1-1 103 0 0,1 0 243 0 0,-1 0-44 0 0,0 2-1181 0 0,0 2-892 0 0,0-5 2442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9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413 0 6072 0 0,'-17'1'252'0'0,"1"1"-86"0"0,-2 2-50 0 0,-10 4-37 0 0,-4 0 19 0 0,11-4 57 0 0,-3 0 131 0 0,1 1-38 0 0,-22 7 171 0 0,-8 1-2 0 0,33-9-81 0 0,1-1 1 0 0,-15 0-337 0 0,9-2 322 0 0,12 0-113 0 0,1-1 41 0 0,12 7-198 0 0,0 4-35 0 0,0-11-16 0 0,0 9-1 0 0,-1 0 0 0 0,0-1 0 0 0,0 1 0 0 0,-1 4 0 0 0,-2 18 0 0 0,3-16 24 0 0,0 9 72 0 0,-1 8 40 0 0,2-30-72 0 0,0-2 0 0 0,1 1 0 0 0,3 9 0 0 0,2 3 0 0 0,-4-11 0 0 0,-1-1-50 0 0,0 1 26 0 0,1-2-29 0 0,6 1-5 0 0,5 3 40 0 0,-9-3-41 0 0,-1-1-1 0 0,0 1 1 0 0,1-1 0 0 0,-1 0-1 0 0,1 0 1 0 0,-1 0 0 0 0,1 0-1 0 0,-1-1 1 0 0,1 1 0 0 0,-1-1 0 0 0,2 0-5 0 0,21-8 30 0 0,-9 3-44 0 0,-1-1-53 0 0,-7 4 66 0 0,0-1 0 0 0,0 2 0 0 0,0-1 0 0 0,0 1 0 0 0,1 0 0 0 0,0 1-1 0 0,-1 0 1 0 0,1 1 0 0 0,-1 0 0 0 0,1 1 0 0 0,0-1 0 0 0,-1 2 0 0 0,5 0 1 0 0,-3 1 0 0 0,1 0 0 0 0,-1 1 0 0 0,0 0 0 0 0,0 0 0 0 0,-1 1 0 0 0,0 1 0 0 0,1 0 0 0 0,-2 0 0 0 0,10 8 0 0 0,-12-8 0 0 0,0 1 0 0 0,-1-1 0 0 0,1 1 0 0 0,-1 1 0 0 0,-1-1 0 0 0,0 1 0 0 0,0 0 0 0 0,0 0 0 0 0,-1 0 0 0 0,0 1 0 0 0,2 7 0 0 0,-5-11 0 0 0,0 0 0 0 0,0 0 0 0 0,-1 0 0 0 0,1 0 0 0 0,-1 2 0 0 0,0 11 0 0 0,1 5 23 0 0,-4 0 41 0 0,-6 4 53 0 0,5-18-43 0 0,0 0 1 0 0,-1-1 0 0 0,-2 3-75 0 0,-2 2 123 0 0,0 0 0 0 0,-1-1 0 0 0,-7 6-123 0 0,0-2 87 0 0,1-2-35 0 0,1-2 142 0 0,-1-1 0 0 0,0-1 0 0 0,0-1-1 0 0,-12 5-193 0 0,5-2 159 0 0,19-10-132 0 0,0 0 1 0 0,0-1-1 0 0,0 0 0 0 0,0 1 0 0 0,0-2 0 0 0,-1 1 0 0 0,1 0-27 0 0,-12 2 73 0 0,0 3-34 0 0,13-4-32 0 0,1-1 0 0 0,-1 0 0 0 0,1 1 0 0 0,-1-1 0 0 0,0 0 0 0 0,1-1 0 0 0,-1 1 1 0 0,0 0-1 0 0,0-1 0 0 0,0 0 0 0 0,1 1 0 0 0,-1-1 0 0 0,0 0 0 0 0,0-1 0 0 0,0 1 1 0 0,1 0-1 0 0,-1-1 0 0 0,-1 0-7 0 0,-19-8-9 0 0,11 2-49 0 0,1 0-49 0 0,10 6 99 0 0,0 0 26 0 0,0 1-37 0 0,0-1-41 0 0,0 0-46 0 0,0 0-52 0 0,0 0-58 0 0,1 0-62 0 0,-1 0-67 0 0,0 0-114 0 0,0 0-94 0 0,0 0-99 0 0,0 0-108 0 0,-1-1-457 0 0,-1-1-46 0 0,0 1-171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57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7368 0 0,'0'0'165'0'0,"0"0"22"0"0,0 0 10 0 0,1-1 47 0 0,13-10 515 0 0,2 0-78 0 0,-1 2-150 0 0,0-1-39 0 0,5-3-23 0 0,2 6-37 0 0,-17 6-351 0 0,-1 0 0 0 0,1 1 0 0 0,0 0 0 0 0,-1 0 0 0 0,1 0 0 0 0,-1 0-81 0 0,22 7 295 0 0,-14-1-194 0 0,-2 2-36 0 0,-6-4-63 0 0,0 0 1 0 0,0 0-1 0 0,-1 0 0 0 0,1 0 1 0 0,-1 1-1 0 0,0 1-2 0 0,0-2 17 0 0,-2 0-1 0 0,1 0 0 0 0,0 0 0 0 0,-1 1 0 0 0,0-1 0 0 0,0 0 0 0 0,0 1 1 0 0,0 0-17 0 0,0 3 31 0 0,-1 1 0 0 0,0 0 1 0 0,0 0-1 0 0,-1 0 0 0 0,0-1 1 0 0,-1 1-1 0 0,-1 8-31 0 0,-13 26 137 0 0,4-14 4 0 0,7-21-73 0 0,1 1 1 0 0,-1-2-1 0 0,-1 1 1 0 0,0-1 0 0 0,0 0-1 0 0,0 0 1 0 0,-7 5-69 0 0,-13 10 263 0 0,7-3-48 0 0,4-3-36 0 0,2-8-96 0 0,13-8-82 0 0,0 0 0 0 0,0 0 1 0 0,0 0-1 0 0,0 0 0 0 0,0 0 1 0 0,0 0-1 0 0,0 0 0 0 0,0 0 1 0 0,0-1-1 0 0,0 1 0 0 0,0 0 0 0 0,0 0 1 0 0,0 0-1 0 0,0 0 0 0 0,0 0 1 0 0,0 0-1 0 0,0 0 0 0 0,0 0 0 0 0,0 0 1 0 0,0-1-1 0 0,0 1 0 0 0,0 0 1 0 0,0 0-1 0 0,0 0 0 0 0,0 0 0 0 0,0 0 1 0 0,0 0-1 0 0,0 0 0 0 0,0 0 1 0 0,-1 0-1 0 0,1 0 0 0 0,0 0 0 0 0,0 0 1 0 0,0 0-1 0 0,0-1 0 0 0,0 1 1 0 0,0 0-1 0 0,0 0 0 0 0,0 0 1 0 0,0 0-1 0 0,0 0 0 0 0,-1 0 0 0 0,1 0 1 0 0,0 0-1 0 0,0 0 0 0 0,0 0 1 0 0,0 0-1 0 0,0 0 0 0 0,0 0 0 0 0,0 0 1 0 0,0 0-1 0 0,0 0 0 0 0,0 0 1 0 0,-1 0-1 0 0,1 0 0 0 0,0 0 0 0 0,0 0 1 0 0,0 0-1 0 0,0 1 0 0 0,0-1 1 0 0,0 0-1 0 0,0 0 0 0 0,0 0 0 0 0,0 0 1 0 0,0 0-1 0 0,0 0 0 0 0,-1 0 1 0 0,1 0-2 0 0,0-2-3 0 0,5-2 59 0 0,7 0-58 0 0,-11 3 12 0 0,11-2 39 0 0,-1 2-56 0 0,1-1-65 0 0,-4 2-16 0 0,0 4 68 0 0,-4-2 6 0 0,39 17 9 0 0,-34-14-2 0 0,-1 0 0 0 0,1 0 0 0 0,-1 0 0 0 0,0 1 0 0 0,0 1 0 0 0,-1-1 0 0 0,0 1 0 0 0,0 1 0 0 0,-1-1 1 0 0,1 1 6 0 0,4 13 16 0 0,-9-16-19 0 0,-1 0 0 0 0,0-1-1 0 0,0 1 1 0 0,0 0 0 0 0,0 0 0 0 0,-1 0 0 0 0,0-1 0 0 0,0 1 0 0 0,0 0 0 0 0,0 2 3 0 0,-5 12 10 0 0,-3-1 34 0 0,-4-3 46 0 0,-3-2 61 0 0,-13 5-77 0 0,5-2 108 0 0,-1-2 0 0 0,-13 5-182 0 0,-3-4 66 0 0,34-13-93 0 0,0-1-52 0 0,0 1-55 0 0,1 0-53 0 0,-1 0-55 0 0,0 0-56 0 0,0 0-55 0 0,1 0-56 0 0,-2 0-120 0 0,1 0-72 0 0,-1 0-73 0 0,0 0-75 0 0,3 0-880 0 0,-3 0-925 0 0,6-2 2115 0 0</inkml:trace>
  <inkml:trace contextRef="#ctx0" brushRef="#br0" timeOffset="288.08">400 598 6768 0 0,'0'0'149'0'0,"0"0"23"0"0,0 0 12 0 0,2 2-25 0 0,11 8-184 0 0,-6-4 44 0 0,0 0 37 0 0,0 0 44 0 0,0 0 57 0 0,-1 1 65 0 0,0 1 76 0 0,-1 0 85 0 0,0 2 96 0 0,2 3 34 0 0,-1 1-79 0 0,0 1-68 0 0,-1-1-54 0 0,4 13 150 0 0,-6-17-274 0 0,-1 0 0 0 0,0 0 1 0 0,-1 0-1 0 0,0 1 0 0 0,-1 1-188 0 0,3 12 316 0 0,-1 3-8 0 0,-2-26-312 0 0,0-1 0 0 0,0 1 0 0 0,1 0 0 0 0,-1 0 0 0 0,0-1 0 0 0,0 1 0 0 0,0 0-1 0 0,0-1 1 0 0,-1 1 0 0 0,1 0 0 0 0,0-1 0 0 0,0 1 0 0 0,0 0 0 0 0,-1 0 0 0 0,1-1 0 0 0,0 1 0 0 0,-1-1 0 0 0,1 1 0 0 0,-1 0 4 0 0,0 1-28 0 0,0 0-72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0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4432 0 0,'0'0'99'0'0,"0"0"11"0"0,0 0 10 0 0,0 0 43 0 0,2 0 152 0 0,23-2 484 0 0,-7-2-296 0 0,-4 0-113 0 0,0 0-34 0 0,9-3 123 0 0,-11 4-288 0 0,0 1-36 0 0,21-5 405 0 0,-12 2-257 0 0,0 1-42 0 0,1 2-39 0 0,0 1-40 0 0,-8 0-53 0 0,3 1-41 0 0,-1 1-49 0 0,-3 4 41 0 0,-10-4-61 0 0,-1 1 0 0 0,1 0 0 0 0,0-1 0 0 0,-1 1 0 0 0,1 0 0 0 0,-1 1 0 0 0,0-1 0 0 0,1 0-19 0 0,-1 1 14 0 0,0 0 0 0 0,0-1-1 0 0,-1 1 1 0 0,1 0 0 0 0,-1 0 0 0 0,1 0-1 0 0,-1 0 1 0 0,0 0 0 0 0,0 1 0 0 0,0-1-1 0 0,-1 0 1 0 0,1 0 0 0 0,-1 1-1 0 0,0-1 1 0 0,0 0 0 0 0,0 0 0 0 0,0 1-1 0 0,0 1-13 0 0,-6 15 124 0 0,-4-1 57 0 0,0-4-83 0 0,-7 11 178 0 0,13-20-169 0 0,-1-1 1 0 0,0 1-1 0 0,0-1 1 0 0,0 0 0 0 0,-3 2-108 0 0,5-4 55 0 0,-1 1-1 0 0,1-1 1 0 0,0 1 0 0 0,0-1 0 0 0,-1 3-55 0 0,-14 16 166 0 0,-22 9 63 0 0,24-18 14 0 0,-16 14-243 0 0,31-26 80 0 0,1 1 0 0 0,0-1-77 0 0,0 0 1 0 0,0-1 0 0 0,0 1-1 0 0,0 0 1 0 0,0 0 0 0 0,0-1-1 0 0,0 1 1 0 0,1 0 0 0 0,-1 0-1 0 0,0-1 1 0 0,0 1 0 0 0,1 0-1 0 0,-1-1 1 0 0,0 1 0 0 0,1 0-1 0 0,-1-1 1 0 0,1 1 0 0 0,-1-1-1 0 0,1 1 1 0 0,-1 0 0 0 0,1-1-1 0 0,-1 1 1 0 0,1-1 0 0 0,0 0-1 0 0,-1 1 1 0 0,1-1 0 0 0,0 1-1 0 0,-1-1 1 0 0,2 0-4 0 0,19 3 136 0 0,-13-3-106 0 0,-4 1-37 0 0,0-1-1 0 0,-1 1 1 0 0,1 0 0 0 0,-1 1 0 0 0,1-1 0 0 0,-1 0 0 0 0,1 1 0 0 0,-1 0 0 0 0,0 0 0 0 0,0 0 0 0 0,0 0 0 0 0,0 0 0 0 0,0 1 7 0 0,0-1-7 0 0,-1 0-46 0 0,1 1-36 0 0,2 4 66 0 0,-4-5 7 0 0,10 18-30 0 0,-9-16 29 0 0,-1-1 1 0 0,0 1 0 0 0,0 0 0 0 0,0 0-1 0 0,0-1 1 0 0,0 1 0 0 0,-1 0-1 0 0,0 0 1 0 0,1 0 0 0 0,-2 4 16 0 0,-5 24-47 0 0,2-22 39 0 0,0 0 1 0 0,0-1 0 0 0,-1 1 0 0 0,0-1-1 0 0,-4 4 8 0 0,-3 7-17 0 0,5-7 24 0 0,3-6 21 0 0,1 0 0 0 0,0 1-1 0 0,1-1 1 0 0,-2 7-28 0 0,2 5 24 0 0,-2 2-98 0 0,4-12 70 0 0,1-4 7 0 0,1 0 0 0 0,0 0 0 0 0,0-1 0 0 0,0 1-1 0 0,1-1 1 0 0,-1 1 0 0 0,1-1 0 0 0,0 0 0 0 0,2 2-3 0 0,6 6 10 0 0,0-1 1 0 0,5 4-11 0 0,15 13 7 0 0,2 3-7 0 0,-24-22 0 0 0,1 0 0 0 0,-1 0 0 0 0,-1 1 0 0 0,1 0 0 0 0,-2 0 0 0 0,5 8 0 0 0,-6-8 0 0 0,-1 0 1 0 0,0 0 0 0 0,0 1 0 0 0,-2 0 0 0 0,1 0 0 0 0,-1 0-1 0 0,-1 0 1 0 0,0 0 0 0 0,0 1 0 0 0,-1-1 0 0 0,-1 1-1 0 0,0-1 1 0 0,-1 9-1 0 0,0-15 12 0 0,0 0-1 0 0,0 0 1 0 0,0 0 0 0 0,-1 0-1 0 0,0-1 1 0 0,0 1-1 0 0,0 0 1 0 0,-1-1 0 0 0,-2 4-12 0 0,-3 2 89 0 0,-1 1 1 0 0,-8 7-90 0 0,4-5 78 0 0,10-11-19 0 0,0 1 1 0 0,0-1-1 0 0,0 1 1 0 0,0-1 0 0 0,-1 0-1 0 0,1 0 1 0 0,-1 0-1 0 0,1-1 1 0 0,-1 1 0 0 0,-3 0-60 0 0,-21 10 392 0 0,19-7-315 0 0,-1-1 0 0 0,0 0 0 0 0,0 0 0 0 0,-9 2-77 0 0,-7 1 96 0 0,8-3-76 0 0,-5 3-22 0 0,16-5 4 0 0,1 1 0 0 0,-1-2 0 0 0,-1 1 0 0 0,1-1 0 0 0,0 0 0 0 0,-5 0-2 0 0,-6 0 45 0 0,13-1-40 0 0,-1 1-1 0 0,0-1 0 0 0,0 0 0 0 0,0-1 0 0 0,-5 0-4 0 0,-11-6 52 0 0,20 6 28 0 0,1 1-36 0 0,0-1-34 0 0,0 0-34 0 0,-1-1-121 0 0,1 1-123 0 0,0-1-112 0 0,1 0-106 0 0,0 0-96 0 0,0 0-87 0 0,0 2 366 0 0,0 0-43 0 0,0-1-451 0 0,0 1-306 0 0,0 0-712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1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 7424 0 0,'0'0'166'0'0,"0"0"29"0"0,0 1 12 0 0,0 5-106 0 0,1-1-35 0 0,0 7-13 0 0,2 16-72 0 0,-4-16 66 0 0,0-4 36 0 0,-1 4 102 0 0,-2 16 346 0 0,3-20-401 0 0,0 1-42 0 0,-2 7-39 0 0,-1 9 73 0 0,3-23-139 0 0,0 3 56 0 0,0-2-48 0 0,0-2-44 0 0,0 1-64 0 0,-1 0-112 0 0,1-1 68 0 0,0 0-35 0 0,0 0-40 0 0,0 1-43 0 0,1-1-45 0 0,-1 0-50 0 0,-1 0-230 0 0,-1 2-537 0 0,-2 2-658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2.8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57 4280 0 0,'-1'-2'153'0'0,"-2"0"-187"0"0,0 0 37 0 0,-3-3 102 0 0,-4 0 155 0 0,-5-3 288 0 0,2 1-55 0 0,-8-3-141 0 0,0 3-74 0 0,10 4-145 0 0,0 1 0 0 0,1 0 0 0 0,-1 1 1 0 0,0 0-1 0 0,-4 1-133 0 0,2 0 150 0 0,0 1 1 0 0,1 0-1 0 0,-1 0 0 0 0,1 1 1 0 0,-10 4-151 0 0,6-2 137 0 0,1 0-36 0 0,3-2-6 0 0,-1 2 0 0 0,1 0-1 0 0,-5 2-94 0 0,8-1 13 0 0,0-1 0 0 0,1 2 0 0 0,-1-1 0 0 0,1 1 0 0 0,1 1 0 0 0,-3 1-13 0 0,10-7 0 0 0,-1-1 0 0 0,1 0 0 0 0,0 0 0 0 0,0 0 0 0 0,-1 1 0 0 0,1-1 0 0 0,0 0 0 0 0,0 0 0 0 0,0 1 0 0 0,0-1 0 0 0,-1 0 0 0 0,1 0 0 0 0,0 1 0 0 0,0-1 0 0 0,0 0 0 0 0,0 1 0 0 0,0-1 0 0 0,0 0 0 0 0,0 0 0 0 0,0 1 0 0 0,0-1 0 0 0,0 0 0 0 0,0 1 0 0 0,0-1 0 0 0,0 0 0 0 0,0 1 0 0 0,0-1 0 0 0,0 0 0 0 0,0 0 0 0 0,0 1 0 0 0,0-1 0 0 0,0 0 0 0 0,1 1 0 0 0,-1-1 0 0 0,0 0 0 0 0,0 0 0 0 0,0 1 0 0 0,0-1 0 0 0,1 0 0 0 0,-1 0 0 0 0,0 0 0 0 0,0 1 0 0 0,1-1 0 0 0,-1 0 0 0 0,0 0 0 0 0,0 0 0 0 0,1 1 0 0 0,-1-1 0 0 0,9 4 0 0 0,5 3 22 0 0,1 1 36 0 0,31 22 225 0 0,-28-16-196 0 0,-9-6-16 0 0,-1-1-1 0 0,0 1 0 0 0,0 0 1 0 0,-1 1-1 0 0,-1-1 0 0 0,1 2 1 0 0,-1-1-1 0 0,-1 1 0 0 0,1-1 0 0 0,-2 1 1 0 0,2 6-71 0 0,0 7 170 0 0,-6 0 44 0 0,-6 3 86 0 0,4-20-202 0 0,0 0 0 0 0,-1-1 1 0 0,0 1-1 0 0,0-1 0 0 0,-3 4-98 0 0,1-3 121 0 0,0 0-1 0 0,0-1 0 0 0,0 0 1 0 0,-4 4-121 0 0,-14 7 281 0 0,2-6-89 0 0,0-2-50 0 0,-1 0-142 0 0,18-7 10 0 0,12-4 63 0 0,-1 0-56 0 0,4-2-73 0 0,6-4-84 0 0,-1 1-14 0 0,-4 6 112 0 0,13 2-29 0 0,-25 0 69 0 0,1 0-1 0 0,0 1 1 0 0,0-1-1 0 0,-1 0 1 0 0,1 0 0 0 0,0 1-1 0 0,-1-1 1 0 0,1 0-1 0 0,0 1 1 0 0,-1-1 0 0 0,1 1-1 0 0,-1-1 1 0 0,1 1-1 0 0,0-1 1 0 0,-1 1 0 0 0,1-1-1 0 0,-1 1 1 0 0,0-1-1 0 0,1 1 1 0 0,-1 0 0 0 0,1-1 2 0 0,0 2-3 0 0,1 1 8 0 0,0 0 0 0 0,0-1 0 0 0,0 1 1 0 0,0 1-1 0 0,0-1 0 0 0,0 2-5 0 0,1 0 20 0 0,-2 1 0 0 0,1-1 0 0 0,-1 1 1 0 0,1-1-1 0 0,-1 1 0 0 0,0 4-20 0 0,-1-4 24 0 0,0 1 0 0 0,0 0 0 0 0,-1 0 0 0 0,0-1 0 0 0,0 5-24 0 0,-8 14 32 0 0,-33 56-34 0 0,24-47 74 0 0,1-11 41 0 0,14-19-89 0 0,0 0 0 0 0,0-1 0 0 0,1 1 0 0 0,-1 0 0 0 0,1 0 1 0 0,-2 4-25 0 0,-5 11 53 0 0,6-13-1 0 0,0 1 1 0 0,0 0-1 0 0,0 0 1 0 0,1 0-1 0 0,-1 3-52 0 0,3-7 14 0 0,-1-1 0 0 0,1 0 0 0 0,0 1-1 0 0,0-1 1 0 0,0 0 0 0 0,1 1-1 0 0,-1-1 1 0 0,0 1 0 0 0,1-1-1 0 0,-1 0 1 0 0,1 0 0 0 0,0 1-1 0 0,0-1 1 0 0,0 0 0 0 0,0 0 0 0 0,0 0-1 0 0,1 0 1 0 0,-1 0 0 0 0,1 0-14 0 0,7 11 5 0 0,14 14-91 0 0,-14-18 87 0 0,1 0 44 0 0,8 3 26 0 0,0 0-1 0 0,19 9-70 0 0,-4-6 30 0 0,4 1-79 0 0,-17-9-24 0 0,0-1-39 0 0,-2-2-153 0 0,3-4-20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1 6880 0 0,'0'0'157'0'0,"0"0"23"0"0,0 0 11 0 0,-2 0-31 0 0,-4 4-128 0 0,-6 5-40 0 0,11-5 16 0 0,1-2 28 0 0,-6 11 217 0 0,-7 5 200 0 0,3-3-77 0 0,5-5-158 0 0,0-1 3 0 0,1 0-34 0 0,-2 10 106 0 0,0 2-56 0 0,4-10-86 0 0,1-1 1 0 0,0 1 0 0 0,0 9-152 0 0,2-1 223 0 0,0-1-33 0 0,0 0-41 0 0,0 7 10 0 0,3 11 5 0 0,4 29 144 0 0,1 9 53 0 0,-6-62-264 0 0,0 0 0 0 0,4 12-97 0 0,0-3 30 0 0,6 12 57 0 0,2-12 57 0 0,-10-16-73 0 0,8 7 155 0 0,0-1 38 0 0,-11-10-215 0 0,0 1 0 0 0,0-1-1 0 0,1 0 1 0 0,-1 0 0 0 0,0 0 0 0 0,1-1 0 0 0,-1 1 0 0 0,0 0 0 0 0,1-1 0 0 0,-1 0 0 0 0,1 1 0 0 0,2-1-49 0 0,0 0 88 0 0,1 0-1 0 0,-1 0 1 0 0,1-1-1 0 0,-1 0 1 0 0,1 0-1 0 0,-1 0 0 0 0,6-3-87 0 0,8-8 203 0 0,-15 10-197 0 0,16-16 72 0 0,7-10 110 0 0,-23 23-159 0 0,-1 0 1 0 0,1 0 0 0 0,-1 0-1 0 0,0 0 1 0 0,1-3-30 0 0,3-19 7 0 0,-5 18 14 0 0,-1 1 0 0 0,-1-1 0 0 0,0-8-21 0 0,-4-4 1 0 0,4 20-7 0 0,0 0 0 0 0,-1 0 0 0 0,1 0 0 0 0,-1-1 0 0 0,1 1 0 0 0,-1 0 0 0 0,0 1 0 0 0,1-1 0 0 0,-1 0 0 0 0,0 0 0 0 0,0 0 0 0 0,0 0 0 0 0,0 1 0 0 0,0-2 6 0 0,-10 0-148 0 0,9 2 137 0 0,0 0 0 0 0,0 0-1 0 0,0 1 1 0 0,0-1 0 0 0,0 1 0 0 0,0 0 0 0 0,1-1-1 0 0,-1 1 1 0 0,0 0 11 0 0,-14 10-56 0 0,8-4-11 0 0,-3 4 50 0 0,-10 12 18 0 0,-16 23-1 0 0,35-42 1 0 0,0-1 0 0 0,1 0 0 0 0,-1 0 0 0 0,1 1 0 0 0,0-1 0 0 0,0 0 0 0 0,0 1-1 0 0,-7 17-22 0 0,1-12-85 0 0,6-9-19 0 0,1 0 51 0 0,0 0-57 0 0,0 0-72 0 0,0 0-115 0 0,0 0 109 0 0,0 0-34 0 0,0 0-332 0 0,0 0 78 0 0,0 0-45 0 0,0 0-640 0 0,0 0-506 0 0,0 0-958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3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7568 0 0,'0'0'166'0'0,"1"2"29"0"0,7 31 84 0 0,-4-16-171 0 0,0-2-64 0 0,-2-8-3 0 0,0 1 70 0 0,-1 0 94 0 0,1 5 192 0 0,-1 1 31 0 0,1-6-178 0 0,-1-1-88 0 0,1 0-59 0 0,-1-1-3 0 0,1-1-1 0 0,-1 0 1 0 0,-1 0 0 0 0,1 0-1 0 0,-1 1 1 0 0,0 0-100 0 0,0 4 171 0 0,-2 5 199 0 0,0-7-128 0 0,0-1 48 0 0,1-4-169 0 0,-1-1-3 0 0,1 0-39 0 0,-1 2 33 0 0,1-3-201 0 0,1-1-43 0 0,0 0-22 0 0,0 0 34 0 0,-1 0-40 0 0,0 0 76 0 0,-3-2 6 0 0,2 2-1 0 0,1-1-279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4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1 130 6048 0 0,'0'-1'113'0'0,"0"1"-46"0"0,4-7 42 0 0,-1 2 36 0 0,1 1-46 0 0,3-1-21 0 0,2-1-57 0 0,9-3-35 0 0,-6 4 57 0 0,-9 4-14 0 0,0 0 30 0 0,42-18 964 0 0,-30 13-721 0 0,1 1-34 0 0,-3 0-77 0 0,0 2-34 0 0,0-1-41 0 0,0 1-44 0 0,29-5 292 0 0,55-10 543 0 0,-61 11-614 0 0,20 0-151 0 0,-44 7-58 0 0,0 0 56 0 0,-6 1 91 0 0,-1 2-69 0 0,0 2-52 0 0,-2 1-36 0 0,3 13 77 0 0,-5-12-47 0 0,5 27 127 0 0,-2 1-52 0 0,-1 7-14 0 0,-2 22 28 0 0,-3 0 5 0 0,-1-21-24 0 0,0-8 16 0 0,1-1 56 0 0,-2 2-25 0 0,-1-1 69 0 0,0 1 81 0 0,1 1 67 0 0,3-27-289 0 0,-1 0 1 0 0,0 0 0 0 0,-1 0 0 0 0,-1 2-150 0 0,-3 11 311 0 0,6-18-153 0 0,-1-1-75 0 0,-2 1-9 0 0,3-4-49 0 0,-1 0 59 0 0,3 1 6 0 0,-2 3-42 0 0,1-2 36 0 0,-2-1-196 0 0,1 0 54 0 0,0 0 44 0 0,0-1 36 0 0,-1 1 81 0 0,-2-2 218 0 0,3-1-269 0 0,-1 0-78 0 0,1 0-105 0 0,1 0 17 0 0,-1 1-37 0 0,0-1-114 0 0,1 0-79 0 0,-1 0-90 0 0,1 0-95 0 0,-1 0-49 0 0,1 1-93 0 0,-1-1-102 0 0,1 1-107 0 0,0-1-1054 0 0,0 1-1098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72 5672 0 0,'0'0'165'0'0,"2"-1"-10"0"0,1 0-226 0 0,1 0 67 0 0,-1-1 58 0 0,1 0 52 0 0,0 0 79 0 0,1 0 52 0 0,0-1 99 0 0,3-1 226 0 0,3-2 198 0 0,-3 3-334 0 0,-2 0-165 0 0,-3 1-173 0 0,0 1-34 0 0,5-2 246 0 0,1 0-37 0 0,7-2 165 0 0,0 0-109 0 0,0 1-85 0 0,1 0-55 0 0,7-3 32 0 0,8 1 81 0 0,17 5 250 0 0,-38 1-395 0 0,-10 0-142 0 0,0 0-1 0 0,1 0 1 0 0,-1 0 0 0 0,0 0 0 0 0,0 1 0 0 0,0-1-1 0 0,0 0 1 0 0,0 1 0 0 0,0-1 0 0 0,0 1-1 0 0,0-1 1 0 0,0 1 0 0 0,0-1 0 0 0,0 1-1 0 0,0 0 1 0 0,0-1 0 0 0,0 1 0 0 0,-1 0-1 0 0,1 0 1 0 0,0 0 0 0 0,0 0 0 0 0,-1 0-1 0 0,1 0 1 0 0,-1-1 0 0 0,1 2 0 0 0,-1-1-1 0 0,1 0 1 0 0,-1 0 0 0 0,0 0 0 0 0,1 0-1 0 0,-1 0 1 0 0,0 0 0 0 0,0 0 0 0 0,0 0 0 0 0,0 0-1 0 0,0 1-4 0 0,1 1 14 0 0,-1 0 0 0 0,0 1-1 0 0,-1-1 1 0 0,1 0 0 0 0,0 0-1 0 0,-1 1 1 0 0,0-1-14 0 0,-4 12 24 0 0,-4-2-4 0 0,0 0 33 0 0,-25 25 206 0 0,18-23-182 0 0,-14 19 195 0 0,20-22-148 0 0,-1 0 49 0 0,-15 19 335 0 0,15-17-320 0 0,2-1-74 0 0,-1-1-70 0 0,3-5-15 0 0,7-7-28 0 0,0 0 0 0 0,0 0 0 0 0,0 0 1 0 0,0 0-1 0 0,0 0 0 0 0,0 0 0 0 0,0 0 0 0 0,-1 0 0 0 0,1 0 1 0 0,0 1-1 0 0,0-1 0 0 0,0 0 0 0 0,0 0 0 0 0,0 0 0 0 0,0 0 1 0 0,0 0-1 0 0,0 0 0 0 0,0 0 0 0 0,0 0 0 0 0,0 0 0 0 0,0 0 1 0 0,0 1-1 0 0,0-1 0 0 0,0 0 0 0 0,0 0 0 0 0,0 0 0 0 0,0 0 0 0 0,0 0 1 0 0,0 0-1 0 0,0 0 0 0 0,0 0 0 0 0,0 0 0 0 0,0 1 0 0 0,0-1 1 0 0,0 0-1 0 0,0 0 0 0 0,0 0 0 0 0,0 0 0 0 0,0 0 0 0 0,0 0 1 0 0,0 0-1 0 0,1 0 0 0 0,-1 0 0 0 0,0 0 0 0 0,0 0 0 0 0,0 0 1 0 0,0 0-1 0 0,0 1 0 0 0,0-1 0 0 0,0 0 0 0 0,0 0 0 0 0,0 0 1 0 0,0 0-1 0 0,0 0 0 0 0,1 0-1 0 0,9 11 56 0 0,3-2-45 0 0,-9-6-10 0 0,14 9-5 0 0,-14-10 15 0 0,12 7 34 0 0,-3 1-34 0 0,-4 7-11 0 0,-5 1 0 0 0,-3-14 0 0 0,-1 0 0 0 0,1-1 0 0 0,-1 1 0 0 0,0 0 0 0 0,0 0 0 0 0,-1 0 0 0 0,1 0 0 0 0,-1-1 0 0 0,0 1 0 0 0,0 0 0 0 0,0 0 0 0 0,0-1 0 0 0,-1 1 0 0 0,0-1 0 0 0,1 1 0 0 0,-1-1 0 0 0,0 0 0 0 0,-1 0 0 0 0,1 0 0 0 0,0 0 0 0 0,-4 3 0 0 0,-12 13-4 0 0,15-15 7 0 0,0-1 0 0 0,0 0 0 0 0,0 0-1 0 0,0 0 1 0 0,0 0 0 0 0,-2 0-3 0 0,0 2 69 0 0,2 0 19 0 0,4-2-29 0 0,5 6-58 0 0,1-1 1 0 0,0 0-1 0 0,1-1 1 0 0,0 1 0 0 0,0-2-1 0 0,0 1 1 0 0,6 2-2 0 0,2 1 0 0 0,1 1 0 0 0,0 2 0 0 0,1 0 0 0 0,8 8 7 0 0,-12-9-25 0 0,9 8-51 0 0,-10-7 53 0 0,5 7 16 0 0,-16-14 0 0 0,0-1 0 0 0,3 13-53 0 0,-5-1 83 0 0,-1-13-2 0 0,1-1 0 0 0,-1 0 0 0 0,0 0 0 0 0,0 0 0 0 0,-1 0 0 0 0,0 3-28 0 0,-13 16 269 0 0,7-14-113 0 0,0 0 1 0 0,0 0-1 0 0,0-1 1 0 0,-2 1-157 0 0,-5 3 178 0 0,1-1-42 0 0,5-4-74 0 0,-1 1-10 0 0,-31 22 100 0 0,-1-5-82 0 0,15-12-29 0 0,10-7 50 0 0,0 0 0 0 0,-15 1-91 0 0,12-2 24 0 0,0-1-39 0 0,15-3-90 0 0,0 1 35 0 0,-5-1 18 0 0,1 0 82 0 0,-12-2 147 0 0,15 1-149 0 0,0 0-35 0 0,-2-1-67 0 0,1 0-93 0 0,3 1 32 0 0,0 0-37 0 0,0-1-40 0 0,0 1-44 0 0,0-1-47 0 0,0 1-51 0 0,0 0-54 0 0,0-1-58 0 0,4 2 121 0 0,0 0-49 0 0,-1 0-44 0 0,1 0-38 0 0,0 0-139 0 0,0-1-37 0 0,0 1-1436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0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142 312 8088 0 0,'0'0'182'0'0,"0"0"29"0"0,0 2 12 0 0,-4 5-70 0 0,-2 1-85 0 0,-14 13-66 0 0,14-14 28 0 0,0-1 51 0 0,0 0 73 0 0,1 1 94 0 0,-18 25 763 0 0,7-10-388 0 0,4-3-187 0 0,6-10-259 0 0,0 1-34 0 0,-7 16 326 0 0,3 7-90 0 0,7-7-122 0 0,3-24-231 0 0,0 1 1 0 0,0-1-1 0 0,1 0 1 0 0,-1 1-1 0 0,1-1 1 0 0,-1 0 0 0 0,1 1-1 0 0,0-1 1 0 0,-1 0-1 0 0,1 0 1 0 0,1 0-1 0 0,-1 0 1 0 0,1 2-27 0 0,13 13 249 0 0,-14-16-219 0 0,1 1-1 0 0,-1-1 1 0 0,1 0-1 0 0,-1 0 1 0 0,1 0 0 0 0,0 0-1 0 0,-1-1 1 0 0,1 1-1 0 0,0 0 1 0 0,-1-1-1 0 0,1 1 1 0 0,0-1-1 0 0,0 1 1 0 0,0-1-1 0 0,0 0 1 0 0,-1 0 0 0 0,2 0-30 0 0,21-2 256 0 0,-2-3-54 0 0,-10 1-88 0 0,0 0-1 0 0,0-1 0 0 0,-1-1 1 0 0,8-5-114 0 0,15-7 78 0 0,-15 8-37 0 0,-1-1 1 0 0,3-3-42 0 0,-15 9-2 0 0,1 0-1 0 0,-1-1 1 0 0,0 1 0 0 0,0-2-1 0 0,0 1 1 0 0,-1-1 0 0 0,2-2 2 0 0,-2 1-66 0 0,0 0-1 0 0,-1-1 1 0 0,0 0 0 0 0,0 0 0 0 0,-1 0 0 0 0,3-9 66 0 0,1-20-144 0 0,-5 18 109 0 0,0 0 34 0 0,1-41-90 0 0,-1-1-81 0 0,3-61-244 0 0,0 70 273 0 0,-4 45 140 0 0,-1-6-77 0 0,0 8-6 0 0,0 16 31 0 0,0 37-15 0 0,1 0 95 0 0,1 10 102 0 0,3 28 189 0 0,0-28-129 0 0,3 29 30 0 0,-1-5-48 0 0,-6-68-227 0 0,-3-2-37 0 0,0 7-141 0 0,2-7 76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06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63 6072 0 0,'0'0'133'0'0,"0"0"23"0"0,0 0 12 0 0,2 1-38 0 0,5-3-85 0 0,-1 0 7 0 0,-1-1 83 0 0,13-4 455 0 0,-9 5-194 0 0,0 1-112 0 0,-1-1-85 0 0,0 0-61 0 0,18-4 172 0 0,-10 2-129 0 0,0-1 73 0 0,12-4 239 0 0,-26 8-457 0 0,18-3 280 0 0,29-6 492 0 0,-40 9-661 0 0,4-1 88 0 0,-5 1-12 0 0,-7 1-108 0 0,-1 0-3 0 0,0 3-19 0 0,2-1-81 0 0,0 2-6 0 0,-2 13-5 0 0,0-13-1 0 0,-1 1 0 0 0,1-1 1 0 0,-1 1-1 0 0,0-1 1 0 0,-1 0-1 0 0,1 0 1 0 0,-1 0-1 0 0,0 1 0 0 0,-1 1 0 0 0,-13 23 61 0 0,7-16 11 0 0,-12 24-6 0 0,-9 13-4 0 0,16-24-29 0 0,-15 34 126 0 0,27-57-84 0 0,0 8 36 0 0,1-1-105 0 0,-1 5-6 0 0,1 0-15 0 0,1-7 14 0 0,0 1 0 0 0,0 0-1 0 0,-1 0 1 0 0,-1 0 0 0 0,1-1 0 0 0,-2 1-1 0 0,1-1 1 0 0,-1 1 0 0 0,0-1 0 0 0,-3 5 1 0 0,-7 18 3 0 0,6-13-9 0 0,-2 0 0 0 0,-2 3 6 0 0,1-3 0 0 0,1 0 1 0 0,-6 20-1 0 0,13-26 11 0 0,4 4-11 0 0,0 1 0 0 0,7-4-11 0 0,-1-1 12 0 0,1-2 1 0 0,1 1 0 0 0,0-1-1 0 0,0-1 1 0 0,1 0-1 0 0,0 0 1 0 0,12 6-2 0 0,-15-10 0 0 0,0 0 0 0 0,0 1 0 0 0,6 6 0 0 0,9 6 0 0 0,6 8 69 0 0,-20-16 12 0 0,0 0 1 0 0,0 0-1 0 0,6 12-81 0 0,-3-1 72 0 0,-9-13 11 0 0,-1 0 0 0 0,0 0 1 0 0,0 0-1 0 0,0 0 0 0 0,-1 0 0 0 0,0 1 0 0 0,0 0-83 0 0,-1 5 194 0 0,-1 0 0 0 0,0 0-1 0 0,-1 0 1 0 0,-1 0 0 0 0,-3 12-194 0 0,-3 1 215 0 0,-3-2-39 0 0,-5 5-5 0 0,-10 12 32 0 0,11-18-98 0 0,14-21-90 0 0,0 0 0 0 0,-1 0 0 0 0,0-1 0 0 0,1 1 0 0 0,-1-1 0 0 0,0 1 0 0 0,-3 0-15 0 0,-13 13 126 0 0,12-9-55 0 0,0-1 0 0 0,-1 0-1 0 0,1 0 1 0 0,-1-1 0 0 0,-1 0 0 0 0,1 0 0 0 0,-4 0-71 0 0,-20 10 168 0 0,-1 0-80 0 0,26-11-119 0 0,-1-1 34 0 0,-34 11 170 0 0,27-12-177 0 0,7-1-37 0 0,0-1-33 0 0,1 0-38 0 0,0-1-46 0 0,0 0-50 0 0,0-1-56 0 0,6 1 22 0 0,0 1-39 0 0,-1-1-386 0 0,0 1 90 0 0,0 0-54 0 0,-2-1-746 0 0,-1 1-589 0 0,-4-1-1118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5:48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987 547 5384 0 0,'0'0'116'0'0,"0"0"17"0"0,0 0 12 0 0,-2-1-28 0 0,-4-1-76 0 0,0 1-22 0 0,1 0 35 0 0,-7 1 146 0 0,3 0 44 0 0,-1 1 52 0 0,-21 3 818 0 0,17-1-675 0 0,1 1-85 0 0,7-3-229 0 0,0 1-42 0 0,3-1-61 0 0,-20 7 489 0 0,13-4-311 0 0,0-1-37 0 0,-3 1 111 0 0,0 2-59 0 0,0 1-52 0 0,1 2-44 0 0,-6 5-2 0 0,-9 10-48 0 0,0 0-33 0 0,9-9 23 0 0,14-13-52 0 0,0 1-6 0 0,1-1-1 0 0,-1 1 1 0 0,1 0-1 0 0,-1 0 1 0 0,1 0-1 0 0,0 0 1 0 0,0 0 0 0 0,0 1-1 0 0,0 5 0 0 0,4 1 0 0 0,0-8-2 0 0,0 0 1 0 0,0 0 0 0 0,0 0 0 0 0,1 0 0 0 0,-1-1-1 0 0,1 1 1 0 0,-1 0 0 0 0,1-1 0 0 0,0 1 0 0 0,0 0 1 0 0,20 13-27 0 0,-11-12 3 0 0,-1-2 15 0 0,14 7 9 0 0,1-1 0 0 0,9 0 0 0 0,-11-2 0 0 0,0 0 0 0 0,-1 2 0 0 0,4 2 0 0 0,-9-1 0 0 0,-4 3 0 0 0,1 6-3 0 0,-12-12 4 0 0,-1 0 14 0 0,4 7-20 0 0,-1 1 82 0 0,-1 4 96 0 0,-2 8 189 0 0,-7-1 29 0 0,-1-9-165 0 0,-2-4-85 0 0,-3-2-63 0 0,1-2 14 0 0,3-1-7 0 0,-1-1 0 0 0,1 0 0 0 0,-1-1 0 0 0,-6 2-85 0 0,10-4 33 0 0,-15 6 55 0 0,13-6-65 0 0,1-1 0 0 0,-1 1 0 0 0,1-1 0 0 0,-1 0-1 0 0,1 0 1 0 0,-5-1-23 0 0,8 0 8 0 0,0 0-1 0 0,0 0 1 0 0,1 0 0 0 0,-1-1-1 0 0,0 1 1 0 0,0-1-1 0 0,1 0 1 0 0,-1 0-1 0 0,0 0 1 0 0,0 0-8 0 0,2 1 1 0 0,1-1 1 0 0,0 1-1 0 0,-1 0 0 0 0,1-1 1 0 0,-1 1-1 0 0,1 0 0 0 0,0-1 1 0 0,-1 1-1 0 0,1 0 0 0 0,0-1 1 0 0,-1 1-1 0 0,1-1 0 0 0,0 1 0 0 0,-1-1 1 0 0,1 1-1 0 0,0-1 0 0 0,0 1 1 0 0,0-1-1 0 0,0 1 0 0 0,-1-1 1 0 0,1 0-2 0 0,0 1 1 0 0,1-1-1 0 0,-1 0 1 0 0,0 0 0 0 0,0 0 0 0 0,0 0 0 0 0,1 0 0 0 0,-1 0 0 0 0,0 0 0 0 0,1 0-1 0 0,-1 1 1 0 0,1-1 0 0 0,-1 0 0 0 0,1 0 0 0 0,-1 0 0 0 0,1 1 0 0 0,0-1-1 0 0,0-2 0 0 0,0 2 0 0 0,-1 0 0 0 0,0 1 0 0 0,0-1 0 0 0,0 0 0 0 0,1 1 0 0 0,-1-1 0 0 0,0 1 0 0 0,1-1 0 0 0,-1 0 0 0 0,1 1 0 0 0,-1-1 0 0 0,1 1 0 0 0,-1-1 0 0 0,1 1 0 0 0,-1-1 0 0 0,1 1 0 0 0,-1 0 0 0 0,1-1 0 0 0,-1 1 0 0 0,1 0 0 0 0,0-1 0 0 0,-1 1 0 0 0,1 0 0 0 0,0-1 0 0 0,-1 1 0 0 0,1 0 0 0 0,0 0-2 0 0,1-1 0 0 0,-1 1 0 0 0,1-1 0 0 0,-1 1 0 0 0,1 0 0 0 0,-1 0 0 0 0,1 0 0 0 0,-1 0 0 0 0,1 0 0 0 0,-1 0 0 0 0,1 0 0 0 0,-1 0 1 0 0,0 0-1 0 0,1 1 0 0 0,-1-1 0 0 0,1 1 0 0 0,-1-1 0 0 0,0 1 0 0 0,1-1 0 0 0,-1 1 0 0 0,0 0 0 0 0,1 0 2 0 0,2 1-17 0 0,9 8 5 0 0,-10-7 5 0 0,0-1-1 0 0,-1 1 1 0 0,1 0 0 0 0,-1-1 0 0 0,0 1 0 0 0,0 0 0 0 0,0 0 0 0 0,0 1 0 0 0,0 0 7 0 0,0 1 1 0 0,0 1 0 0 0,0 0 0 0 0,-1 0 0 0 0,1 0 0 0 0,-1 0-1 0 0,-1 0 1 0 0,1 0 0 0 0,-1 4-1 0 0,0 1 11 0 0,-1 0 0 0 0,0 0 0 0 0,-1 0 0 0 0,-1 5-11 0 0,-7 19 2 0 0,-25 48-54 0 0,-22 41 51 0 0,9-20 1 0 0,40-85 32 0 0,0 0 0 0 0,1 4-32 0 0,5-17 7 0 0,0 0 0 0 0,1 0 0 0 0,0 0 0 0 0,0 1 0 0 0,1-1 0 0 0,-1 0 0 0 0,1 0 0 0 0,1 1 1 0 0,-1-1-8 0 0,1-4 3 0 0,-1 0 0 0 0,1 0 0 0 0,-1 0 1 0 0,1 0-1 0 0,0 0 0 0 0,0 0 1 0 0,0-1-1 0 0,0 1 0 0 0,0 0 0 0 0,1 1-3 0 0,0-1 13 0 0,0 0 0 0 0,1 0 0 0 0,-1 1 0 0 0,1-1 0 0 0,-1-1 0 0 0,1 1 0 0 0,0 0 0 0 0,0-1 0 0 0,0 1 0 0 0,0-1-13 0 0,2 1 23 0 0,0 0 1 0 0,0-1 0 0 0,1 1-1 0 0,-1-1 1 0 0,0 0 0 0 0,0-1-24 0 0,17 0 56 0 0,2-3 44 0 0,-13 2-17 0 0,0-1 0 0 0,0 1 0 0 0,0-2 0 0 0,7-2-83 0 0,-11 3 41 0 0,1 0 1 0 0,0 0 0 0 0,0 1 0 0 0,0 0 0 0 0,5 0-42 0 0,4 0 56 0 0,0-1-33 0 0,20-1-23 0 0,-34 3 0 0 0,-1 0 0 0 0,1-1 0 0 0,-1 1 0 0 0,0 0 0 0 0,1 1 0 0 0,-1-1 0 0 0,1 0 0 0 0,-1 1 0 0 0,0-1 0 0 0,1 1 0 0 0,-1 0 0 0 0,1 0 0 0 0,1 1 10 0 0,-2-1 44 0 0,-2-1-22 0 0,0 0-124 0 0,0 0 23 0 0,0 0-60 0 0,0 0-71 0 0,0 0-117 0 0,0 0 107 0 0,0 0-34 0 0,0 0-332 0 0,0 0 78 0 0,0 0-47 0 0,0 0-642 0 0,0 0-509 0 0,0 0-965 0 0</inkml:trace>
  <inkml:trace contextRef="#ctx0" brushRef="#br0" timeOffset="19230.54">463 40 4864 0 0,'0'0'141'0'0,"0"0"-30"0"0,0 0 9 0 0,0 0 58 0 0,0 0 166 0 0,0 0 307 0 0,0 0 21 0 0,0 0-289 0 0,0-1-83 0 0,0 1-73 0 0,0-1-62 0 0,0 0-58 0 0,-1 0-36 0 0,1-1-10 0 0,-2-2 8 0 0,1 3-9 0 0,1 1 45 0 0,-5-4 282 0 0,0 1-97 0 0,-3-1-38 0 0,-3-1 20 0 0,1 1-14 0 0,-11-2 164 0 0,-5 3-69 0 0,1 4-56 0 0,1 0-44 0 0,19 0-194 0 0,-30 4 236 0 0,0 4-65 0 0,1 4-56 0 0,0 1-45 0 0,-11 4-5 0 0,14-3-73 0 0,3 4-32 0 0,18-10-23 0 0,0 0 1 0 0,0 1-1 0 0,1 0 1 0 0,0 1-1 0 0,1-1 1 0 0,-3 6 3 0 0,5-4-59 0 0,3 0 45 0 0,6 1 14 0 0,0-9 0 0 0,-1 0 0 0 0,1-1 0 0 0,0 1 0 0 0,0-1 0 0 0,0 0 0 0 0,0 0 0 0 0,0 0 0 0 0,1 0 0 0 0,0-1 0 0 0,0 1 0 0 0,43 22 0 0 0,-27-15 0 0 0,17 10-22 0 0,-2 2 1 0 0,0 1 0 0 0,15 14 21 0 0,-40-28 0 0 0,0 1 0 0 0,0 1 0 0 0,-1-1 0 0 0,0 1 0 0 0,0 1 0 0 0,-2 0 0 0 0,1 0 0 0 0,-2 0 0 0 0,1 1 0 0 0,-1 1 0 0 0,-2-4 0 0 0,0 1 0 0 0,-1-1 0 0 0,0 1 0 0 0,-1 0 0 0 0,0 0 0 0 0,-1 0 0 0 0,0 0 0 0 0,0 1 0 0 0,-1-1 0 0 0,-1 0 0 0 0,0 0 0 0 0,-1 0 0 0 0,0 1 0 0 0,-2 1 2 0 0,0-1 1 0 0,-1 1 0 0 0,0-1-1 0 0,-6 7-2 0 0,-4 10 88 0 0,12-25-61 0 0,-7 12 36 0 0,-1-1 0 0 0,-1-1-1 0 0,0 0 1 0 0,-1 0 0 0 0,-6 3-63 0 0,-1 2 25 0 0,2-2 37 0 0,2-6 62 0 0,6-5-6 0 0,0 0-1 0 0,0-1 0 0 0,-1 0-117 0 0,-2 0 78 0 0,-1 0-36 0 0,2-5-12 0 0,12 0-30 0 0,-1-1 1 0 0,0 1 0 0 0,1 0 0 0 0,-1 0 0 0 0,1-1 0 0 0,-1 1 0 0 0,0 0 0 0 0,1-1 0 0 0,-1 1 0 0 0,1-1-1 0 0,-1 1 1 0 0,1-1 0 0 0,-1 1 0 0 0,1-1 0 0 0,0 1 0 0 0,-1-1 0 0 0,1 1 0 0 0,0-1 0 0 0,-1 1-1 0 0,1-1 1 0 0,0 0 0 0 0,0 1 0 0 0,-1-1 0 0 0,1 1 0 0 0,0-2-1 0 0,0 1 2 0 0,0-1 1 0 0,0 1 0 0 0,0 0-1 0 0,0-1 1 0 0,1 1-1 0 0,-1-1 1 0 0,0 1-1 0 0,1 0 1 0 0,-1-1-1 0 0,1 1 1 0 0,-1 0-1 0 0,1-1-2 0 0,11-16-26 0 0,-6 10-29 0 0,-1 2-38 0 0,14-12-6 0 0,-11 13 37 0 0,0 0 0 0 0,0 1 0 0 0,0-1-1 0 0,0 2 1 0 0,0-1 0 0 0,3 1 62 0 0,7-3-80 0 0,1 3 50 0 0,-17 2 30 0 0,0 1 0 0 0,1 0 0 0 0,-1 0 0 0 0,1 1 0 0 0,-1-1 0 0 0,0 0 0 0 0,1 1 0 0 0,-1 0 0 0 0,0-1 0 0 0,1 1 0 0 0,-1 0 0 0 0,0 0 0 0 0,1 1 0 0 0,16 9-10 0 0,-15-8-12 0 0,-1 2 0 0 0,-1-4 17 0 0,0 1-1 0 0,0 0 1 0 0,0 1 0 0 0,-1-1-1 0 0,1 0 1 0 0,-1 0-1 0 0,0 1 1 0 0,1-1-1 0 0,-1 1 1 0 0,0-1-1 0 0,0 1 1 0 0,0 1 5 0 0,0 1-2 0 0,0 0-1 0 0,0 0 1 0 0,-1 1 0 0 0,0-1 0 0 0,1 0-1 0 0,-2 3 3 0 0,0 4 1 0 0,-1 0 0 0 0,0 0 0 0 0,-1 0 0 0 0,0-1 0 0 0,-4 8-1 0 0,-14 30 0 0 0,-3-1 0 0 0,-23 36 0 0 0,-9 25 0 0 0,17-32 0 0 0,20-39 0 0 0,2 0 1 0 0,1 1 0 0 0,1 5-1 0 0,7-16 38 0 0,1 0 0 0 0,-3 28-38 0 0,8-40 25 0 0,1 0 0 0 0,1 1-1 0 0,0 2-24 0 0,2 1 0 0 0,1 1 0 0 0,0-1 0 0 0,1 0 0 0 0,2 0 0 0 0,0 0 0 0 0,7 15 0 0 0,-2-13-14 0 0,2 0 50 0 0,2-2 42 0 0,0 0 34 0 0,10 13 125 0 0,-9-15-152 0 0,-11-14-29 0 0,0 0-1 0 0,0 0 0 0 0,0-1 1 0 0,4 2-56 0 0,7 3 197 0 0,1 0 0 0 0,6 0-197 0 0,-5-1 77 0 0,0 1-48 0 0,-13-6-84 0 0,0 1-113 0 0,-1-2-32 0 0,0 1-66 0 0,0 0-71 0 0,0 0-71 0 0,0-1-76 0 0,0 1-78 0 0,0-1-79 0 0,1 0-84 0 0,3 1-975 0 0,5 0-978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17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6056 0 0,'1'-1'176'0'0,"6"-1"-60"0"0,-2 0-47 0 0,0 1-34 0 0,1 0-39 0 0,1-1-5 0 0,-1 0 91 0 0,1-1 347 0 0,0 1-38 0 0,8-2 292 0 0,0 1-128 0 0,6-5 168 0 0,-16 5-513 0 0,1 0-38 0 0,5 0 74 0 0,1 2-106 0 0,0 1-81 0 0,-10 0-80 0 0,-1 0-90 0 0,0 0-88 0 0,-1 0 53 0 0,1 0-37 0 0,-1 1-39 0 0,0-1-36 0 0,1 0-352 0 0,0 1-247 0 0,1 0-569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18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6384 0 0,'0'0'184'0'0,"2"2"-6"0"0,0-1-188 0 0,1 1 35 0 0,5 1 113 0 0,0-1 59 0 0,8-1 355 0 0,-11-2-194 0 0,9 0 619 0 0,-9 0-715 0 0,-3 1-166 0 0,0 0-39 0 0,0 0-46 0 0,-1 0-52 0 0,2 0 273 0 0,-2-1-113 0 0,2-1-65 0 0,6-2-29 0 0,-9 4-9 0 0,5-1-12 0 0,-3 0-61 0 0,1 0-56 0 0,-1 0-81 0 0,0 1-43 0 0,-1-1 24 0 0,1 1-37 0 0,1-1-342 0 0,0 0-243 0 0,3-1-556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16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6272 0 0,'0'0'141'0'0,"0"0"23"0"0,0 0 11 0 0,2 0-124 0 0,0-1 35 0 0,0 1 9 0 0,-1 0 46 0 0,1 0 56 0 0,0 0 65 0 0,-1 1 14 0 0,0-1 56 0 0,0 0 64 0 0,0 0 68 0 0,0 1 74 0 0,0-1 79 0 0,-1 0 85 0 0,1 1 91 0 0,6 21-384 0 0,0 0-81 0 0,-1 2-70 0 0,0 0-59 0 0,0 5-21 0 0,0 0-49 0 0,7 58 156 0 0,-2 7 60 0 0,-4-16 0 0 0,-5-43 61 0 0,3 11-406 0 0,0 10 307 0 0,-5 29 267 0 0,0-36-279 0 0,-2-35-226 0 0,0 1-43 0 0,1 3 37 0 0,0-14-8 0 0,0-3-50 0 0,-1 2-45 0 0,1-2-58 0 0,1-1-45 0 0,0 0-206 0 0,0 0-250 0 0,0-1 92 0 0,0 1 77 0 0,0 0 64 0 0,-1-1-181 0 0,0 0-228 0 0,0 1 411 0 0,1 0-67 0 0,0 0-93 0 0,-2-2-1290 0 0,-1 1-1025 0 0</inkml:trace>
  <inkml:trace contextRef="#ctx0" brushRef="#br0" timeOffset="432.87">27 159 6120 0 0,'0'0'176'0'0,"0"0"-10"0"0,0-1-72 0 0,0-4 14 0 0,0 2 4 0 0,0 2-6 0 0,0 0 47 0 0,0 1 54 0 0,-1-1 65 0 0,1 0-17 0 0,0-2 40 0 0,1-17 1253 0 0,1 15-1153 0 0,0 1-102 0 0,4 0-61 0 0,-2-1-52 0 0,10-9 286 0 0,-8 6-207 0 0,12-7 163 0 0,3 0-88 0 0,-5 5-135 0 0,4-3 19 0 0,2 3-49 0 0,-13 6-95 0 0,1 1-1 0 0,1 0 1 0 0,3 0-74 0 0,6 0 80 0 0,1 1 0 0 0,0 0 0 0 0,10 2-80 0 0,-26 0 19 0 0,0 0 1 0 0,0 1-1 0 0,0 0 1 0 0,0 0-1 0 0,3 1-19 0 0,-2 0 1 0 0,1 1 1 0 0,-1-1-1 0 0,0 1 0 0 0,0 0 0 0 0,0 1 0 0 0,2 1-1 0 0,16 15 12 0 0,-10-6 31 0 0,-4-1 29 0 0,0 0 41 0 0,-6-7-64 0 0,0 0 0 0 0,-1 1 0 0 0,1 0 0 0 0,-1-1 0 0 0,-1 2-49 0 0,0-3 32 0 0,0 0 1 0 0,-1 0-1 0 0,0 0 1 0 0,0 0-1 0 0,-1 0 0 0 0,1 6-32 0 0,-5 16 87 0 0,-8 1-45 0 0,3-12-79 0 0,0-1 0 0 0,-11 12 37 0 0,-26 26-6 0 0,20-30 5 0 0,-3 3 12 0 0,12-8 40 0 0,-5-1-55 0 0,-2-2-66 0 0,1-5-77 0 0,14-8 89 0 0,0 0-115 0 0,-1-2-106 0 0,1 0-92 0 0,3 0 98 0 0,-6 0-301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17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 7024 0 0,'0'0'157'0'0,"0"0"23"0"0,0 0 12 0 0,3-1-27 0 0,-1 0-142 0 0,-1 1-22 0 0,1-1 0 0 0,-1 1 0 0 0,1-1 0 0 0,-1 1 0 0 0,0-1 0 0 0,1 0 0 0 0,-1 1 1 0 0,0-1-1 0 0,0 0 0 0 0,1-1-1 0 0,2-3 14 0 0,-3 3 36 0 0,-1 2-50 0 0,1-2 170 0 0,0 1-38 0 0,1 0 39 0 0,0 0-93 0 0,3 0 7 0 0,-3 0 24 0 0,17-5 524 0 0,1-1-58 0 0,-18 6-488 0 0,1 0 0 0 0,0 0 0 0 0,0 0 1 0 0,0 1-1 0 0,0-1 0 0 0,1 1 1 0 0,-1 0-1 0 0,0 0 0 0 0,0 0 0 0 0,0 0 1 0 0,0 1-1 0 0,0-1 0 0 0,0 1 0 0 0,2 1-87 0 0,7 2 278 0 0,3 2 22 0 0,-1 0-92 0 0,-1 3-71 0 0,0 3-50 0 0,-3-2-14 0 0,-6-6-38 0 0,0 1 0 0 0,0-1 0 0 0,0 1 0 0 0,3 5-35 0 0,-1 5 85 0 0,-3-2-23 0 0,-1 16 139 0 0,-3-19-160 0 0,0 17 40 0 0,1-22-57 0 0,0 0 0 0 0,0-1 0 0 0,-1 1-1 0 0,0 0 1 0 0,0 2-24 0 0,-6 15 109 0 0,-1-1-1 0 0,-1 1 0 0 0,-11 18-108 0 0,0-1 113 0 0,3-7 13 0 0,-4 11-16 0 0,17-37-138 0 0,0-3 102 0 0,2-1 65 0 0,7-1-32 0 0,-3-1-105 0 0,0 0-1 0 0,0-1 1 0 0,0 1 0 0 0,0-1 0 0 0,0 1 0 0 0,0-1 0 0 0,0 1 0 0 0,0-1 0 0 0,0 0-2 0 0,0 0 0 0 0,1 0 0 0 0,-1 0 0 0 0,0 0-1 0 0,0 1 1 0 0,1-1 0 0 0,-1 1 0 0 0,0-1 0 0 0,1 1 0 0 0,0 0 0 0 0,-1 0-155 0 0,1 0 60 0 0,-1-1 52 0 0,1 0 44 0 0,0 1 45 0 0,0-1 37 0 0,6-3 243 0 0,-5 3-236 0 0,-1-1-39 0 0,0 1-54 0 0,0 0-72 0 0,0 1-23 0 0,-1-1-43 0 0,0 1-49 0 0,0-1-53 0 0,0 1-5 0 0,0 0-42 0 0,0 0-46 0 0,0 0-49 0 0,0 0-52 0 0,0 1-54 0 0,0-1-57 0 0,0 1-61 0 0,3 0-1059 0 0,3 2-954 0 0</inkml:trace>
  <inkml:trace contextRef="#ctx0" brushRef="#br0" timeOffset="1781.79">73 471 5152 0 0,'0'0'116'0'0,"0"0"17"0"0,0 0 10 0 0,1-2-23 0 0,1 0-96 0 0,0 0 40 0 0,4-2 160 0 0,-1-1 86 0 0,10-5 530 0 0,-10 7-610 0 0,-1 0-38 0 0,1-1-36 0 0,-1 1-100 0 0,-3 3 181 0 0,1-1-12 0 0,5-2-12 0 0,4-1 8 0 0,-9 4-9 0 0,-2 0-50 0 0,1-1-70 0 0,0 1-46 0 0,3-2-9 0 0,-2 0 6 0 0,1 1-35 0 0,-1 0 53 0 0,4 0 126 0 0,7-1 360 0 0,-10 2-435 0 0,-1 1-62 0 0,-1 0 13 0 0,1-2-31 0 0,4-2-12 0 0,4 2 65 0 0,-8 1 6 0 0,-1 1-13 0 0,1-2-59 0 0,3 1-15 0 0,-3 1 32 0 0,-1 0 40 0 0,1 2-50 0 0,8 0 100 0 0,-2-3-129 0 0,1-3 57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0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40 5472 0 0,'0'0'124'0'0,"0"0"17"0"0,-1-2 10 0 0,-3-1-71 0 0,0 1-33 0 0,-12-3-22 0 0,5 2 133 0 0,9 0-40 0 0,2 1-18 0 0,-8-4 326 0 0,-1 1-35 0 0,-7 0 141 0 0,-1 2-40 0 0,-19 2 468 0 0,16 4-257 0 0,7 0-361 0 0,2 1-115 0 0,1 1-90 0 0,1 0-61 0 0,2-1-29 0 0,0 0 0 0 0,1-1 1 0 0,-8 2-48 0 0,-3 3 51 0 0,-4 10-30 0 0,-2 2 36 0 0,-4 6-46 0 0,24-24-11 0 0,0 0 0 0 0,1 0 0 0 0,-1 1 0 0 0,1-1 0 0 0,0 1 0 0 0,0-1 0 0 0,0 1 0 0 0,0 0 0 0 0,0 0 0 0 0,0 0 0 0 0,0 3 0 0 0,1 9 0 0 0,1-12 0 0 0,0 0 0 0 0,0-1 0 0 0,0 1 0 0 0,1 0 0 0 0,-1 0 0 0 0,0 0 0 0 0,1-1 0 0 0,0 1 0 0 0,0 0 0 0 0,0-1 0 0 0,0 1 0 0 0,0 0 0 0 0,0-1 0 0 0,1 1 0 0 0,-1-1 0 0 0,2 1 0 0 0,-1 1 0 0 0,0-1 0 0 0,1 0 0 0 0,0 1 0 0 0,0-1 0 0 0,0 0 0 0 0,0-1 0 0 0,0 1 0 0 0,1 0 0 0 0,-1-1 0 0 0,3 1 0 0 0,39 20 0 0 0,-36-19 0 0 0,85 34-74 0 0,-82-33 18 0 0,1 1 49 0 0,-1 0 42 0 0,0 1 36 0 0,9 6 123 0 0,23 21 392 0 0,-39-30-573 0 0,-1 0 1 0 0,-1 1-1 0 0,1-1 1 0 0,-1 1-1 0 0,1 0 1 0 0,-1 0-1 0 0,-1 0 0 0 0,1 0 1 0 0,0 1-14 0 0,-2-3 13 0 0,0 1 1 0 0,0-1-1 0 0,0 0 1 0 0,-1 1 0 0 0,1-1-1 0 0,-1 1 1 0 0,1 0-14 0 0,-3 10 84 0 0,-3-1 35 0 0,-3 0-17 0 0,0-1 1 0 0,-1 0 0 0 0,0-1-1 0 0,-1 0 1 0 0,0 0 0 0 0,-1-1-1 0 0,-8 6-102 0 0,-1-1 190 0 0,-1-1 0 0 0,-10 5-190 0 0,14-9 64 0 0,-33 16 274 0 0,28-16-240 0 0,3-1-95 0 0,9-5-44 0 0,0 0-34 0 0,-17 4-130 0 0,16-7 165 0 0,0-1 36 0 0,10 0-55 0 0,4-2-35 0 0,7-3 35 0 0,20-1-124 0 0,-6 3 116 0 0,1 4 37 0 0,-19 0 22 0 0,1 0-1 0 0,0 0 1 0 0,0 1 0 0 0,0 0-1 0 0,5 2 9 0 0,-7-2-17 0 0,0 1 0 0 0,-1-1-1 0 0,1 1 1 0 0,-1 0 0 0 0,0 0 17 0 0,11 8-28 0 0,-9-7 7 0 0,1 1 0 0 0,-1 0 0 0 0,0 0 0 0 0,3 4 21 0 0,-7-5 0 0 0,0-1 0 0 0,1 0 0 0 0,-1 1 0 0 0,0-1 0 0 0,0 1 0 0 0,1 3 0 0 0,1 4 0 0 0,0-1 0 0 0,1 1 0 0 0,-2 0 0 0 0,1-1 0 0 0,-2 2 0 0 0,1-1 0 0 0,-1 0 0 0 0,-1 0 0 0 0,0 1 0 0 0,-1 7 0 0 0,-6 73-16 0 0,2-18 70 0 0,1-37 24 0 0,-1 0 47 0 0,-3 12 134 0 0,2-25-83 0 0,0 0 36 0 0,2-8-28 0 0,0-1 0 0 0,2 1 0 0 0,0 1-184 0 0,-3 25 352 0 0,4-27-210 0 0,3 0-42 0 0,4 2-23 0 0,7 6-8 0 0,-9-15-47 0 0,-2-5 29 0 0,5-2-51 0 0,-6 0 3 0 0,14 2 9 0 0,0-2-101 0 0,0-2-80 0 0,0-2-57 0 0,0-1-6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2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65 4832 0 0,'0'0'108'0'0,"0"0"17"0"0,0 0 10 0 0,-1 0-41 0 0,0-1-51 0 0,-4-5-41 0 0,4 2 42 0 0,0 1 222 0 0,0 0-54 0 0,-2 0-8 0 0,-1-1 43 0 0,-1-1 87 0 0,1 0-26 0 0,2 2-4 0 0,0-1-34 0 0,-4-2 183 0 0,-1 0-94 0 0,-1 1-69 0 0,6 4-230 0 0,0 0 0 0 0,0 0 0 0 0,0 0 0 0 0,0 0 0 0 0,0 1 0 0 0,0-1 0 0 0,0 1 0 0 0,0 0 0 0 0,0-1 0 0 0,0 1 0 0 0,-1 0-60 0 0,-7 2 318 0 0,-6 3 35 0 0,-3 1 61 0 0,13-3-314 0 0,0 0-37 0 0,-15 9 85 0 0,-1-2-60 0 0,-20 11 4 0 0,35-17-78 0 0,0 1-1 0 0,0 0 0 0 0,0 0 1 0 0,0 1-1 0 0,0 0-13 0 0,4-3 4 0 0,1-1 0 0 0,0 1 0 0 0,-1 0 0 0 0,1-1-1 0 0,0 1 1 0 0,1 0 0 0 0,-1 1 0 0 0,0-1 0 0 0,1 0 0 0 0,0 0 0 0 0,-1 1 0 0 0,1-1 0 0 0,0 2-4 0 0,1-3 0 0 0,-1 0 0 0 0,1 0 0 0 0,0 0 0 0 0,-1 0 0 0 0,1 0 0 0 0,0 0 0 0 0,0 0 0 0 0,1 0 0 0 0,-1 0 0 0 0,0 0 0 0 0,1 0 0 0 0,-1 0 0 0 0,1-1 0 0 0,-1 1 0 0 0,1 0 0 0 0,0 0 0 0 0,0 0 0 0 0,0-1 0 0 0,0 1 0 0 0,0 0 0 0 0,0-1 0 0 0,2 3-6 0 0,-1 0 1 0 0,1 0 0 0 0,0 0 0 0 0,1-1-1 0 0,-1 0 1 0 0,0 1 0 0 0,1-1 0 0 0,0 0-1 0 0,0-1 1 0 0,0 1 0 0 0,0-1 0 0 0,2 1 5 0 0,6 4-9 0 0,-3-1 9 0 0,1-1 0 0 0,-1 0 0 0 0,2-1 0 0 0,-1 0 0 0 0,0-1 0 0 0,1 0 0 0 0,-1 0 0 0 0,1-1 0 0 0,0-1 0 0 0,10 1 0 0 0,-7-2-1 0 0,0 1 0 0 0,-1 1 0 0 0,12 2 1 0 0,-20-3 1 0 0,0 0 0 0 0,0 0 1 0 0,0 1-1 0 0,0 0 0 0 0,-1 0 0 0 0,1 0 0 0 0,0 1 1 0 0,-1-1-1 0 0,0 1 0 0 0,0 0 0 0 0,2 2-1 0 0,0 6 98 0 0,-5-8-72 0 0,-1-1 1 0 0,0 0-1 0 0,1 1 1 0 0,-1-1-1 0 0,-1 0 1 0 0,1 1-1 0 0,0-1 1 0 0,-1 1-27 0 0,-5 18 214 0 0,2-10-114 0 0,-7 10 168 0 0,-2-4-55 0 0,-5 2-7 0 0,-15 5 57 0 0,18-13-170 0 0,-13 6-60 0 0,15-12 6 0 0,-8 8-29 0 0,12-7 1 0 0,2 0 19 0 0,9-6-102 0 0,1 1 36 0 0,10 5 25 0 0,-10-5-1 0 0,1 1-1 0 0,1 0 1 0 0,-1 1-1 0 0,0-1 0 0 0,0 1 1 0 0,0-1-1 0 0,0 1 0 0 0,0 1 1 0 0,0-1-1 0 0,-1 0 0 0 0,1 1 1 0 0,-1 0-1 0 0,0-1 0 0 0,1 4 13 0 0,6 9-16 0 0,-5-4 16 0 0,-2-8 0 0 0,-1 0 0 0 0,0 0 0 0 0,0 1 0 0 0,-1-1 0 0 0,1 1 0 0 0,-1-1 0 0 0,0 1 0 0 0,0-1 0 0 0,-1 1 0 0 0,1-1 0 0 0,-1 1 0 0 0,-6 48 0 0 0,2-16 0 0 0,2-27-8 0 0,0-1 0 0 0,0 1 0 0 0,0-1 1 0 0,-2 1-1 0 0,0 1 8 0 0,-9 32-25 0 0,8-24 25 0 0,0 0 0 0 0,-4 9 0 0 0,-6 17 0 0 0,12-34 15 0 0,1 0 1 0 0,-1 0-1 0 0,2 1 1 0 0,0-1-1 0 0,0 4-15 0 0,2 4 40 0 0,0-13-39 0 0,0 1 1 0 0,1 0-1 0 0,0-1 1 0 0,-1 1-1 0 0,2-1 1 0 0,-1 1-1 0 0,1-1 1 0 0,0 0-1 0 0,1 1-1 0 0,-2-4 0 0 0,0-1 0 0 0,0 1 0 0 0,0 0 0 0 0,0-1 0 0 0,1 0-1 0 0,-1 1 1 0 0,1-1 0 0 0,-1 0 0 0 0,1 0 0 0 0,0 0 0 0 0,0 0 0 0 0,0-1-1 0 0,0 1 1 0 0,0-1 0 0 0,0 0 0 0 0,0 0 0 0 0,0 0 0 0 0,0 0 0 0 0,3 0 0 0 0,-3-1-48 0 0,1 1-99 0 0,-1-1-104 0 0,0 1-110 0 0,0-1-114 0 0,0 1-120 0 0,0 0-124 0 0,-1-1 311 0 0,0 1-34 0 0,4 0-1069 0 0,5 1-860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2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5904 0 0,'0'0'169'0'0,"0"0"52"0"0,0 0 71 0 0,0 0 27 0 0,0 0-165 0 0,0 0-34 0 0,0 1 37 0 0,0-1-77 0 0,2 4-13 0 0,-2-1 7 0 0,3 11 417 0 0,0 1-86 0 0,1 0-73 0 0,0 0-60 0 0,0 0-51 0 0,0 0-35 0 0,5 31 286 0 0,-5-25-303 0 0,6 12 163 0 0,2 12 151 0 0,-8-19-222 0 0,4 34 411 0 0,-3-25-351 0 0,1-6-78 0 0,-1-9-102 0 0,-3 3-77 0 0,-2-18-91 0 0,1-1 45 0 0,0 11 133 0 0,-1-8-132 0 0,1-3-50 0 0,-1-1-37 0 0,0 2-95 0 0,0-1-98 0 0,0-3-140 0 0,0-1-117 0 0,0 0 66 0 0,1 0-44 0 0,-1 1-589 0 0,1 0-469 0 0,2 2-888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3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7424 0 0,'0'0'146'0'0,"0"1"-60"0"0,0 5 35 0 0,0-3-16 0 0,0-1 10 0 0,0-1 53 0 0,2 9-196 0 0,-1 1 36 0 0,0 1 51 0 0,-1-1 65 0 0,1 1 69 0 0,0-1 86 0 0,0 0 98 0 0,0-1 110 0 0,0-2-163 0 0,0 0-102 0 0,-1-1-68 0 0,2 5-1 0 0,-1-8-177 0 0,0 0 69 0 0,0 4 123 0 0,0-1 80 0 0,2 7 248 0 0,-2-4-224 0 0,1-3-143 0 0,0-4-111 0 0,-1 1-38 0 0,1-2 32 0 0,-1 2-11 0 0,-2 1 23 0 0,0 3 34 0 0,0-4-92 0 0,2 5 121 0 0,-1-7-103 0 0,1 1-60 0 0,-1-1-26 0 0,1-1-50 0 0,-1 1-58 0 0,1-1-65 0 0,-1 0 14 0 0,0-1-43 0 0,0 0-37 0 0,0 1-35 0 0,0-1-111 0 0,1 0-34 0 0,-1 0-1155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3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19 10032 0 0,'-2'-1'297'0'0,"-4"-1"-201"0"0,-26-8 433 0 0,11 6-93 0 0,2 3 17 0 0,-1 3 112 0 0,7 0-220 0 0,0 0-57 0 0,-8 1 109 0 0,-11 5 69 0 0,27-6-378 0 0,-15 5 197 0 0,1 1-68 0 0,12-5-136 0 0,0 1 1 0 0,0-1-1 0 0,0 1 0 0 0,0 1 0 0 0,1-1 0 0 0,-4 4-81 0 0,5 0 64 0 0,5-7-60 0 0,0 1 0 0 0,-1-1 0 0 0,1 1 1 0 0,0-1-1 0 0,1 1 0 0 0,-1-1 0 0 0,0 1 0 0 0,0-1 0 0 0,0 1 1 0 0,1-1-1 0 0,-1 1 0 0 0,1-1 0 0 0,-1 1 0 0 0,1-1 0 0 0,0 0 1 0 0,0 0-1 0 0,-1 1 0 0 0,1-1 0 0 0,0 0 0 0 0,1 1-4 0 0,2 3 12 0 0,0-1 0 0 0,0 0 0 0 0,0 0 0 0 0,4 2-12 0 0,40 33 0 0 0,-43-35 0 0 0,1 0 0 0 0,-1 0 0 0 0,0 0 0 0 0,0 0 0 0 0,-1 1 0 0 0,1 0 0 0 0,-1 0 0 0 0,0 0 0 0 0,2 4 0 0 0,1 0 10 0 0,1 0 1 0 0,0-1-1 0 0,1 0 1 0 0,0 0-1 0 0,0-1 1 0 0,5 3-11 0 0,-9-6 1 0 0,3 2 18 0 0,17 13 99 0 0,-25-19-115 0 0,0 0-1 0 0,0 0 1 0 0,0 0 0 0 0,0 0 0 0 0,0 0 0 0 0,1 1-1 0 0,-1-1 1 0 0,0 0 0 0 0,0 0 0 0 0,0 0-1 0 0,0 1 1 0 0,0-1 0 0 0,0 0 0 0 0,0 0 0 0 0,0 0-1 0 0,-1 0 1 0 0,1 1 0 0 0,0-1 0 0 0,0 0 0 0 0,0 0-1 0 0,0 0 1 0 0,0 0 0 0 0,0 1 0 0 0,0-1-1 0 0,0 0 1 0 0,0 0 0 0 0,0 0 0 0 0,-1 0 0 0 0,1 0-1 0 0,0 0 1 0 0,0 1 0 0 0,0-1 0 0 0,0 0-1 0 0,0 0 1 0 0,-1 0 0 0 0,1 0 0 0 0,0 0 0 0 0,0 0-1 0 0,0 0 1 0 0,0 0-3 0 0,-9 6 103 0 0,8-5-89 0 0,-24 11 85 0 0,14-9-91 0 0,6-3-150 0 0,0 1 102 0 0,0 0 88 0 0,-2 0 128 0 0,2 0-53 0 0,2-1-70 0 0,1 1-38 0 0,-1-1-36 0 0,1 0-31 0 0,0 1-37 0 0,-1-1-40 0 0,1 0-47 0 0,0 0-10 0 0,0 0-38 0 0,0 1-41 0 0,0-1-45 0 0,0 0-46 0 0,0 0-51 0 0,0 0-53 0 0,0 0-56 0 0,2 0-710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4.2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6072 0 0,'0'0'133'0'0,"0"0"23"0"0,1-1 12 0 0,3-3-55 0 0,0-2-59 0 0,9-11-51 0 0,-7 9 17 0 0,0 0 76 0 0,-3 3 34 0 0,1 1 69 0 0,9-12 532 0 0,-11 13-538 0 0,1 0-1 0 0,-1 0 1 0 0,1 0-1 0 0,0 0 1 0 0,0 0 0 0 0,0 0-1 0 0,0 1 1 0 0,1-1-193 0 0,0 1 111 0 0,0-1 62 0 0,8-5 487 0 0,-8 7-514 0 0,1 0-92 0 0,11 1 53 0 0,12 0 102 0 0,-11 4-149 0 0,-2-1-87 0 0,-11-2 16 0 0,0 0 0 0 0,0 0 0 0 0,0 0 1 0 0,0 1-1 0 0,0-1 0 0 0,-1 1 0 0 0,1 0 0 0 0,-1 0 1 0 0,3 1 10 0 0,-4-2-2 0 0,-1 1 1 0 0,1-1 0 0 0,-1 1 0 0 0,1 0-1 0 0,-1-1 1 0 0,0 1 0 0 0,0 0-1 0 0,0 0 1 0 0,0 0 0 0 0,0-1-1 0 0,1 3 2 0 0,4 7 3 0 0,-5-10-3 0 0,0 0 0 0 0,0 0 0 0 0,-1 0 0 0 0,1 0 0 0 0,0 0 0 0 0,-1 0 0 0 0,1 0 0 0 0,-1 0 0 0 0,1 0 0 0 0,-1 0 0 0 0,1 0 0 0 0,-1 0 0 0 0,0 1 0 0 0,0-1 0 0 0,1 0 0 0 0,-1 0 0 0 0,0 0 0 0 0,0 1 0 0 0,0-1 0 0 0,0 1 0 0 0,-1 6 0 0 0,4 17 34 0 0,-2-7 53 0 0,-1-1-1 0 0,-1 1 1 0 0,-1 5-87 0 0,-3 9 66 0 0,0-12-44 0 0,-4 8-37 0 0,-2 3 50 0 0,6-9 85 0 0,2-7 27 0 0,0-1-34 0 0,-4 15 24 0 0,-1 0-105 0 0,-1 0-82 0 0,-4 18-155 0 0,1 2 186 0 0,9-32 44 0 0,1 0 35 0 0,-6 12 132 0 0,1-8-40 0 0,5-6-104 0 0,2-15-45 0 0,0 1 0 0 0,1 0 0 0 0,-1-1 0 0 0,0 1-1 0 0,0-1 1 0 0,0 1 0 0 0,0 0 0 0 0,0-1-1 0 0,-1 1 1 0 0,1 0 0 0 0,0-1 0 0 0,0 1 0 0 0,0-1-1 0 0,0 1 1 0 0,-1-1 0 0 0,1 1 0 0 0,0 0-1 0 0,-1-1 1 0 0,1 1 0 0 0,0-1 0 0 0,-1 1 0 0 0,1-1-1 0 0,-1 0-2 0 0,1 1 59 0 0,0-1 33 0 0,0 0 11 0 0,0 0 1 0 0,0 0-6 0 0,0 1-16 0 0,4 5-38 0 0,-3-4 36 0 0,10 4-20 0 0,-8-5-59 0 0,0 0 1 0 0,-1-1-1 0 0,1 0 1 0 0,0 0-1 0 0,0 0 1 0 0,0 0 0 0 0,0 0-1 0 0,2-1-1 0 0,2 1 45 0 0,2 0-21 0 0,-4 0-10 0 0,-1 0 0 0 0,1 0 0 0 0,-1 0 0 0 0,1-1 0 0 0,-1 1-1 0 0,1-1 1 0 0,-1 0 0 0 0,1-1 0 0 0,2 0-14 0 0,-3 0 9 0 0,0 1 0 0 0,0 0-1 0 0,0 0 1 0 0,1 0 0 0 0,-1 1-1 0 0,0 0 1 0 0,2 0-9 0 0,14 0-14 0 0,0 1-43 0 0,5 0-119 0 0,-21-1 188 0 0,-2 0-55 0 0,-1 0-34 0 0,2 0-93 0 0,-1 0-72 0 0,0 0-75 0 0,1 0-77 0 0,-1 0-78 0 0,0 0-81 0 0,1-1-83 0 0,-1 1-84 0 0,3-1-812 0 0,3-2-868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4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0,'0'0'157'0'0,"0"0"23"0"0,0 0 12 0 0,1 1-27 0 0,5 5-187 0 0,-1-1 38 0 0,0 0 50 0 0,0-1 50 0 0,-2-1 45 0 0,0 1 42 0 0,-1-1 40 0 0,1 1 35 0 0,2 6 375 0 0,-2-4-318 0 0,0-1-57 0 0,1 1-24 0 0,-2 0-45 0 0,-1-4-153 0 0,0 0 0 0 0,0-1 0 0 0,-1 1 0 0 0,1 0 1 0 0,-1 0-1 0 0,1 0 0 0 0,-1 0 0 0 0,0 0 0 0 0,0 0 1 0 0,0 0-1 0 0,0 0 0 0 0,0 0 0 0 0,0 0 0 0 0,-1 1-56 0 0,0 17 359 0 0,2 10 40 0 0,0-5-67 0 0,0-17-168 0 0,1 0-40 0 0,-1-6-91 0 0,-1 1 77 0 0,-2 1-87 0 0,1-2-8 0 0,1-1-167 0 0,0-1 48 0 0,0 0 43 0 0,0 1 37 0 0,0 0 54 0 0,-1 0 68 0 0,1 4 395 0 0,-1-2-349 0 0,1-2-119 0 0,0 0-44 0 0,0 1-53 0 0,0-1-62 0 0,0 0-45 0 0,0 0-63 0 0,1 0-68 0 0,-1 0-75 0 0,0 0-82 0 0,1 0-87 0 0,-1 0-94 0 0,1-1-100 0 0,0 2-642 0 0,2 1-57 0 0,-1-1 188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5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64 5824 0 0,'0'0'166'0'0,"-1"0"-6"0"0,-4-2-104 0 0,5 1 41 0 0,2 0-40 0 0,7-6 29 0 0,9 0 72 0 0,-5 6-13 0 0,-6 0-28 0 0,0-1 35 0 0,0 0 45 0 0,1-1 52 0 0,4-2 135 0 0,0 1-92 0 0,1 1-70 0 0,0 1-48 0 0,22-6 226 0 0,-22 4-186 0 0,1 1 0 0 0,0 0 1 0 0,13-1-215 0 0,3 3 245 0 0,-9 2-116 0 0,-1 2-58 0 0,-2-2-6 0 0,5 2-65 0 0,-22-3 5 0 0,0 1 0 0 0,0-1-1 0 0,0 1 1 0 0,0-1 0 0 0,0 1 0 0 0,0 0-1 0 0,0-1 1 0 0,0 1 0 0 0,0 0-1 0 0,-1 0 1 0 0,2 0-5 0 0,8 15 100 0 0,-9-14-88 0 0,0 0-1 0 0,-1 0 1 0 0,1 0 0 0 0,-1 0 0 0 0,1 0-1 0 0,-1 0 1 0 0,0 1 0 0 0,1-1-1 0 0,-2 2-11 0 0,1 2 31 0 0,-1-1-1 0 0,0 1 0 0 0,-1 0 1 0 0,0-1-1 0 0,0 1 0 0 0,0 0-30 0 0,-2 5 72 0 0,-1 3-47 0 0,1-1 47 0 0,-3 15 170 0 0,-5 16 215 0 0,7-29-334 0 0,0-1-36 0 0,-3 3-4 0 0,-6 18 148 0 0,5-11-159 0 0,0-2-98 0 0,-4 17-6 0 0,6-10 238 0 0,5-22 41 0 0,2-5 2 0 0,3-2-160 0 0,4 0-47 0 0,6 0-76 0 0,-7 0 38 0 0,3 0-3 0 0,0 0 0 0 0,0 0 0 0 0,0 1 0 0 0,0 0 0 0 0,0 1 0 0 0,0 0 0 0 0,7 2-1 0 0,8 4 0 0 0,-14-5 0 0 0,0 1 0 0 0,-1 0 0 0 0,1 0 0 0 0,8 6 0 0 0,-14-8 0 0 0,-1 0 0 0 0,0 1 0 0 0,0 0 0 0 0,0-1 0 0 0,-1 1 0 0 0,1 0 0 0 0,-1 0 0 0 0,1 0 0 0 0,-1 1 0 0 0,0-1 0 0 0,0 0 0 0 0,-1 1 0 0 0,1-1 0 0 0,-1 1 0 0 0,1 2 0 0 0,3 15 1 0 0,-4-17-10 0 0,0 1-1 0 0,-1-1 1 0 0,0 1-1 0 0,0-1 1 0 0,0 1-1 0 0,0-1 1 0 0,-1 0 0 0 0,0 3 9 0 0,-4 10 12 0 0,-1 3 20 0 0,2-5 38 0 0,-1 0 57 0 0,-2 0 75 0 0,-1-1 94 0 0,-8 6 123 0 0,8-11-252 0 0,-1 0-39 0 0,-3 1-34 0 0,-1-1-105 0 0,-1 3 107 0 0,13-11-86 0 0,1 0 0 0 0,-1 0 0 0 0,0 0 0 0 0,-1 0 0 0 0,1 0 0 0 0,0 0 0 0 0,0-1 0 0 0,0 1 0 0 0,0 0 0 0 0,-1-1 0 0 0,1 1 0 0 0,0-1 0 0 0,-1 1 0 0 0,1-1 0 0 0,0 1 0 0 0,-1-1 0 0 0,1 0-10 0 0,-32 2 84 0 0,20-4-90 0 0,5 1-36 0 0,1-1-37 0 0,0-1-46 0 0,0 0-54 0 0,4 2 39 0 0,2 0 50 0 0,1 1-36 0 0,-1-1-14 0 0,1 1-37 0 0,-1-1-42 0 0,1 1-48 0 0,-1-1-51 0 0,1 1-47 0 0,0-1-43 0 0,-1 0-37 0 0,1 1-130 0 0,0-1-37 0 0,-2-1-1351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6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 5784 0 0,'1'0'132'0'0,"9"0"57"0"0,0-2-61 0 0,5-2-24 0 0,1 0-71 0 0,22-6 0 0 0,-26 9 38 0 0,2 1 65 0 0,-3 1 55 0 0,22 3 293 0 0,-18 2-207 0 0,-2 4 57 0 0,-12-8-293 0 0,1 0 10 0 0,0 0 1 0 0,-1 0-1 0 0,0 0 1 0 0,1 0 0 0 0,-1 0-1 0 0,0 0 1 0 0,0 0 0 0 0,0 2-52 0 0,0-3 16 0 0,-1 0 1 0 0,0 1 0 0 0,0-1-1 0 0,0 0 1 0 0,0 0 0 0 0,0 0 0 0 0,0 0-1 0 0,0 0 1 0 0,0 0 0 0 0,-1 0 0 0 0,1 0-1 0 0,0 0 1 0 0,-1 0 0 0 0,1 0-17 0 0,-5 16 244 0 0,-3 5 48 0 0,-5 1-23 0 0,2-6 82 0 0,0-1-1 0 0,-3 1-350 0 0,-12 12 362 0 0,7-10-191 0 0,-1 0-106 0 0,14-13-15 0 0,1 0 0 0 0,0 1 0 0 0,0 0 0 0 0,1 0-1 0 0,-1 0 1 0 0,1 0 0 0 0,1 1 0 0 0,-1-1 0 0 0,0 6-50 0 0,-2 4 61 0 0,2 0-38 0 0,4-15-22 0 0,0 0-1 0 0,-1-1 1 0 0,1 1-1 0 0,0 0 1 0 0,1-1-1 0 0,-1 1 1 0 0,0 0-1 0 0,0-1 1 0 0,1 1-1 0 0,-1-1 1 0 0,1 1-1 0 0,-1 0 1 0 0,1-1-1 0 0,0 1 1 0 0,-1-1-1 0 0,1 1 1 0 0,0-1-1 0 0,0 0 1 0 0,0 1-1 0 0,0-1 1 0 0,1 1-1 0 0,1 1 1 0 0,0 0 0 0 0,0-1 1 0 0,0 1-1 0 0,1-1 0 0 0,-1 0 1 0 0,1 0-1 0 0,-1 0 0 0 0,2 0-1 0 0,5 2 12 0 0,1-1-1 0 0,0 0 0 0 0,9 2-11 0 0,-10-4 5 0 0,1 2 0 0 0,-1 0 0 0 0,0 0 0 0 0,4 2-5 0 0,0 2 6 0 0,-8-5 4 0 0,0 0 0 0 0,-1 1 0 0 0,0 0 0 0 0,1 0 0 0 0,-1 0 0 0 0,0 1-1 0 0,0-1 1 0 0,-1 1 0 0 0,1 0 0 0 0,-1 1 0 0 0,0-1 0 0 0,2 3-10 0 0,-4-4-1 0 0,-1-1 0 0 0,1 1 1 0 0,-1-1-1 0 0,0 1 0 0 0,0-1 0 0 0,0 1 0 0 0,0 0 1 0 0,-1 0-1 0 0,1 2 1 0 0,0-1 16 0 0,-1 0 1 0 0,0 1-1 0 0,0-1 0 0 0,0 0 1 0 0,0 0-1 0 0,-1 3-16 0 0,-3 9 97 0 0,-2-1 36 0 0,0 0 40 0 0,-2-1 42 0 0,0 7 81 0 0,8-18-248 0 0,-1 0 0 0 0,0 0 0 0 0,0-1-1 0 0,0 1 1 0 0,0 0 0 0 0,-1-1 0 0 0,-1 3-48 0 0,0-1 53 0 0,1 0-1 0 0,-1 0 1 0 0,1 0 0 0 0,0 0 0 0 0,0 0 0 0 0,-1 5-53 0 0,-4 16 150 0 0,7-22-136 0 0,0 1 0 0 0,-1-1 0 0 0,1 0 0 0 0,0 1 0 0 0,0-1 0 0 0,1 0 1 0 0,-1 1-15 0 0,1-1 3 0 0,0 0 0 0 0,0 0 0 0 0,0-1 1 0 0,0 1-1 0 0,0 0 0 0 0,1-1 0 0 0,-1 1 1 0 0,1-1-1 0 0,-1 1 0 0 0,1-1 0 0 0,0 0 1 0 0,0 0-1 0 0,2 2-3 0 0,8 7 156 0 0,1 1-57 0 0,0-1-49 0 0,0 1-40 0 0,13 10-74 0 0,16 17-128 0 0,-25-22 138 0 0,2 2 233 0 0,1 2-60 0 0,-2 0-99 0 0,-2 2-120 0 0,-10-11-2 0 0,-1 1-38 0 0,-4-10 165 0 0,0-1-1 0 0,-1 1 1 0 0,0-1 0 0 0,1 1-1 0 0,-1-1 1 0 0,0 1-1 0 0,0-1 1 0 0,-1 2-25 0 0,1 0 56 0 0,-1 1 1 0 0,0-1-1 0 0,0 0 1 0 0,-1 0-1 0 0,1 1 0 0 0,-1-1 1 0 0,-1 2-57 0 0,0 0 78 0 0,-1-1-1 0 0,1 0 1 0 0,-1 0-1 0 0,1 0 1 0 0,-3 1-78 0 0,-12 8 184 0 0,-10 3 69 0 0,0-3-79 0 0,-18 2-26 0 0,35-13-129 0 0,0-1 0 0 0,0 0 0 0 0,-5-1-19 0 0,-2 1-121 0 0,-10 2 60 0 0,14-1 2 0 0,0-1-68 0 0,4-1-14 0 0,0 0-58 0 0,2 0-19 0 0,0-1-55 0 0,0 0-60 0 0,1-1-68 0 0,-7-1-348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6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9760 0 0,'1'2'222'0'0,"0"5"-66"0"0,0 6 180 0 0,-1 0-93 0 0,1-5-184 0 0,0 0-40 0 0,0 0 37 0 0,0 9 143 0 0,-2 2 146 0 0,-2 11 250 0 0,2-15-323 0 0,0 0-60 0 0,0-5-118 0 0,1 0-48 0 0,1-7-11 0 0,-1-3-31 0 0,0 1 0 0 0,0 0 1 0 0,0 0-1 0 0,0-1 1 0 0,0 1-1 0 0,0 0 1 0 0,0 0-1 0 0,0-1 1 0 0,0 1-1 0 0,0 0 0 0 0,0 0 1 0 0,-1-1-1 0 0,1 1 1 0 0,0 0-1 0 0,0-1 1 0 0,-1 1-1 0 0,1 0 1 0 0,0-1-1 0 0,-1 1 0 0 0,1 0 1 0 0,-1-1-1 0 0,1 1-4 0 0,-2 1-8 0 0,2 0-56 0 0,-1-1-29 0 0,0 0-53 0 0,1 0-65 0 0,-1 0-77 0 0,1 0 13 0 0,-1 0-45 0 0,1 0-42 0 0,-1 0-34 0 0,1 0-121 0 0,-1 1-34 0 0,0 2-1230 0 0,0-4 1727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8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7 4592 0 0,'-5'-2'35'0'0,"-9"-2"200"0"0,-1 4-190 0 0,-5 1 231 0 0,-24 8 237 0 0,24-4-237 0 0,-1 3-69 0 0,1-1-70 0 0,0 2-73 0 0,16-8-60 0 0,-11 9 67 0 0,-9 7-62 0 0,22-16-9 0 0,-2 1 0 0 0,-2 12 0 0 0,6-13 0 0 0,0-1-1 0 0,0 1 1 0 0,0 0 0 0 0,0 0-1 0 0,0 0 1 0 0,0 0 0 0 0,1-1-1 0 0,-1 1 1 0 0,0 0 0 0 0,0 0 0 0 0,1 0-1 0 0,-1-1 1 0 0,1 1 0 0 0,-1 0-1 0 0,0-1 1 0 0,1 1 0 0 0,-1 0 0 0 0,1-1-1 0 0,0 1 1 0 0,-1 0 0 0 0,1-1-1 0 0,0 1 1 0 0,-1-1 0 0 0,1 1-1 0 0,0-1 1 0 0,-1 0 0 0 0,2 1 0 0 0,-2-1-3 0 0,18 9-50 0 0,9 5 60 0 0,-20-11 9 0 0,0 1-1 0 0,0-1 0 0 0,-1 1 1 0 0,1 1-1 0 0,4 4-15 0 0,10 10 188 0 0,-3 2 61 0 0,-3 2 45 0 0,-2 5 35 0 0,-8-9-102 0 0,-4-14-168 0 0,0-1 0 0 0,-1 1 0 0 0,0 0-1 0 0,0 0 1 0 0,0 0 0 0 0,0 0 0 0 0,-1 0 0 0 0,0 0-59 0 0,-8 21 350 0 0,-2-9-24 0 0,-4-3 92 0 0,-35 22 421 0 0,27-22-523 0 0,-3-1-47 0 0,13-8-179 0 0,-1-1-36 0 0,-7 1 61 0 0,10-5-90 0 0,6-1-11 0 0,2-1 13 0 0,1-4-199 0 0,3 1 51 0 0,8-3-108 0 0,-9 7 186 0 0,17-12-28 0 0,0 7-37 0 0,-14 6 80 0 0,0 0 0 0 0,0 0 0 0 0,0 0 1 0 0,0 0-1 0 0,0 0 0 0 0,0 1 0 0 0,0-1 0 0 0,-1 1 0 0 0,1 0 1 0 0,0-1-1 0 0,0 2 0 0 0,-1-1 0 0 0,1 0 0 0 0,0 0 1 0 0,-1 1-1 0 0,3 1 28 0 0,-1 0-53 0 0,1 1 0 0 0,-1-1 0 0 0,0 1 0 0 0,0 0 0 0 0,0 1 53 0 0,10 14-137 0 0,-5-3 62 0 0,-3 0 48 0 0,3 21 62 0 0,-8-29-16 0 0,0-1 0 0 0,-1 0-1 0 0,0 0 1 0 0,0 0-1 0 0,-1 0 1 0 0,0 1-1 0 0,0-1 1 0 0,0 0 0 0 0,-1 0-1 0 0,0 0 1 0 0,-1 1-19 0 0,-11 26 187 0 0,1 0 50 0 0,-1 0 42 0 0,-1 1 34 0 0,9-19-66 0 0,0 0 0 0 0,1 0 1 0 0,0 2-248 0 0,3-7 151 0 0,1-1 0 0 0,-1 0 0 0 0,1 5-151 0 0,3 13 245 0 0,4-1-42 0 0,5-1-50 0 0,7 0-61 0 0,8 0-25 0 0,-21-21-59 0 0,1 0 1 0 0,0-1 0 0 0,1 0-1 0 0,-1 0 1 0 0,1-1 0 0 0,0 1-1 0 0,0-1 1 0 0,0-1 0 0 0,0 0-1 0 0,3 1-8 0 0,21 1 65 0 0,-27-4-108 0 0,1 0 37 0 0,7 0 109 0 0,-4 1-30 0 0,-2-1-65 0 0,-2 0-43 0 0,1 0-51 0 0,-1 0-34 0 0,0 0-51 0 0,0-1-58 0 0,0 1-65 0 0,-3 0 14 0 0,0 0-47 0 0,0 0-41 0 0,1 0-36 0 0,-1 0-120 0 0,1 0-36 0 0,2 0-1243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8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396 421 6448 0 0,'0'0'141'0'0,"0"0"23"0"0,0 0 13 0 0,0 0 50 0 0,0 0 35 0 0,-1 0-51 0 0,1 0-42 0 0,-1 0-38 0 0,-1 0 35 0 0,-4 2 68 0 0,3-1-76 0 0,-6 2 225 0 0,1 0-83 0 0,-1 0-69 0 0,0-1-54 0 0,1 0-42 0 0,1 0-24 0 0,0 1 1 0 0,0-1-1 0 0,0 1 1 0 0,0 0-112 0 0,-3 2 147 0 0,0-1-1 0 0,0-1 1 0 0,-1 0 0 0 0,-7 1-147 0 0,-12 3 293 0 0,-1 0-22 0 0,9-4 113 0 0,1-1-1 0 0,-11-2-383 0 0,5 0 210 0 0,9 0-114 0 0,15 0-85 0 0,1 0 0 0 0,-1 0 0 0 0,1 0 0 0 0,-1-1 0 0 0,1 1 0 0 0,-1-1 0 0 0,1 0 0 0 0,-1 0-11 0 0,1 0 3 0 0,0 0 1 0 0,0 0-1 0 0,0-1 0 0 0,0 1 0 0 0,0-1 0 0 0,0 1 0 0 0,1-1 0 0 0,-1 0 0 0 0,0 0 0 0 0,1 1 0 0 0,-1-1 1 0 0,1 0-1 0 0,0-1 0 0 0,-1-1-3 0 0,-3-3 46 0 0,4 4-39 0 0,-1 0-1 0 0,1 0 0 0 0,-1 0 0 0 0,1 0 1 0 0,0 0-1 0 0,0 0 0 0 0,1-1 1 0 0,-1 1-1 0 0,1 0 0 0 0,-1 0 0 0 0,1-1-6 0 0,2-40 41 0 0,0 13-113 0 0,-2 22 70 0 0,-1 0 0 0 0,2 0 1 0 0,0 1-1 0 0,0-1 1 0 0,0 0-1 0 0,1 0 0 0 0,0 1 1 0 0,1-1-1 0 0,0 1 1 0 0,4-8 1 0 0,19-41 0 0 0,-21 41-3 0 0,2 0-1 0 0,0 1 1 0 0,1 0 0 0 0,1 1 0 0 0,0 0 0 0 0,2-2 3 0 0,12-12-173 0 0,-7 7 66 0 0,-5 7 94 0 0,-6 8-1 0 0,-5 4-52 0 0,0 2 12 0 0,0 11 108 0 0,-9 27-54 0 0,5-23 0 0 0,7-10 0 0 0,-2-2 0 0 0,3 29 29 0 0,-3-26-20 0 0,-1 0-1 0 0,1 0 1 0 0,0 1 0 0 0,2 4-9 0 0,7 23 50 0 0,1 18 137 0 0,1 2-15 0 0,-8-21-6 0 0,-3-26-118 0 0,-1 0 0 0 0,1-1 1 0 0,0 1-1 0 0,1 2-48 0 0,16 61 348 0 0,-10-24-38 0 0,4 11 265 0 0,-4-24-159 0 0,-1-7-74 0 0,-5-9-151 0 0,2 4 63 0 0,0-4-38 0 0,-7-7-116 0 0,3-9-27 0 0,0 0 6 0 0,-1 8-106 0 0,-1-5-91 0 0,1-3 51 0 0,0 0-275 0 0,1-1 185 0 0,0 0-34 0 0,0 0-63 0 0,0 0 84 0 0,0 0-32 0 0,0 0-37 0 0,0 0-34 0 0,0 0-363 0 0,0 0 92 0 0,0 0-46 0 0,0 0-691 0 0,0 0-540 0 0,0 0-1027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29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0 931 6416 0 0,'8'5'112'0'0,"11"15"320"0"0,-15-14-340 0 0,-1 0-56 0 0,0 1 1 0 0,-2 1 64 0 0,0 2 82 0 0,0 4 156 0 0,0 2 20 0 0,0-5-186 0 0,0-5 12 0 0,0 1 36 0 0,1 15 537 0 0,-1-12-417 0 0,0 0-54 0 0,-1-6-174 0 0,1 0 108 0 0,1 2 114 0 0,2 7 548 0 0,-3-9-618 0 0,0-1-108 0 0,0-1-53 0 0,0 0-65 0 0,-1 0-76 0 0,1-1 155 0 0,-1-1-12 0 0,0 2-24 0 0,0 3-124 0 0,0-3-29 0 0,0 0-33 0 0,0-1-35 0 0,0-1-35 0 0,0 0 174 0 0,0 2-394 0 0,0-1-112 0 0,0 0 67 0 0,0 0-43 0 0,-1 1-572 0 0,0 0-454 0 0,-2 1-865 0 0,3-3 2369 0 0</inkml:trace>
  <inkml:trace contextRef="#ctx0" brushRef="#br0" timeOffset="1194.07">507 71 5400 0 0,'0'0'158'0'0,"0"0"64"0"0,0 0 156 0 0,0 0 66 0 0,0 1-226 0 0,0-1-49 0 0,-1 0-41 0 0,1 0-35 0 0,-1 0 7 0 0,-3 2-19 0 0,2-1 24 0 0,-10 3 243 0 0,-1 0-45 0 0,-1-1-47 0 0,0 0-51 0 0,-6 2 3 0 0,4-2-60 0 0,-2 1 18 0 0,4 0-107 0 0,-12 3-3 0 0,21-6-45 0 0,0 0 0 0 0,1 0 0 0 0,-1 0 0 0 0,0 1 0 0 0,0 0 0 0 0,1 0 0 0 0,-1 0 0 0 0,-2 2-11 0 0,-16 8 11 0 0,-8 2 1 0 0,30-13 56 0 0,1-1 45 0 0,0 0 14 0 0,0 7-141 0 0,1 0-76 0 0,5 14-381 0 0,-2-10 305 0 0,1 3 99 0 0,-3-6 68 0 0,-1 0 1 0 0,1 0 0 0 0,-1 1-1 0 0,-1-1 1 0 0,0 0-1 0 0,0 0 1 0 0,0 0 0 0 0,-1 0-1 0 0,0 0 1 0 0,-3 8-2 0 0,3-12 93 0 0,3-1-60 0 0,1 1 1 0 0,-3 0 47 0 0,0 1-63 0 0,0 5 75 0 0,1-4-54 0 0,2-1 36 0 0,-2-4-46 0 0,0 0-1 0 0,1 0 1 0 0,-1-1-1 0 0,0 1 0 0 0,0 0 1 0 0,0-1-1 0 0,1 1 1 0 0,-1-1-1 0 0,0 1 1 0 0,1-1-1 0 0,-1 1 1 0 0,1-1-29 0 0,10 2 212 0 0,-4-2-100 0 0,-2-1-51 0 0,-1 1-38 0 0,14-3-6 0 0,-1 1 0 0 0,1 1 1 0 0,0 1-1 0 0,0 0 0 0 0,0 2 1 0 0,-1 0-1 0 0,1 1 0 0 0,0 1-17 0 0,8 2 55 0 0,-10-2-20 0 0,0 1 0 0 0,12 5-35 0 0,-2 6 48 0 0,-23-13-33 0 0,-1 0 0 0 0,1 0-1 0 0,-1 0 1 0 0,0 0 0 0 0,0 1 0 0 0,0 0-15 0 0,-1-1 14 0 0,0 1 0 0 0,0 0 0 0 0,0 0 1 0 0,0-1-1 0 0,-1 2 0 0 0,1-1 0 0 0,-1 0 0 0 0,0 0 1 0 0,-1 0-1 0 0,1 1-14 0 0,1 24 83 0 0,-2-11 5 0 0,0-7 11 0 0,-1 0 0 0 0,0 0 0 0 0,-1 0-1 0 0,0 0 1 0 0,-1 0 0 0 0,0 0 0 0 0,-1-1 0 0 0,0 1 0 0 0,-2 3-99 0 0,0-2 136 0 0,-1 0 1 0 0,0-1-1 0 0,-1 1 1 0 0,-7 6-137 0 0,5-6 117 0 0,-1-1-1 0 0,0-1 1 0 0,-1 0 0 0 0,0 0 0 0 0,-5 2-117 0 0,-26 12 237 0 0,-1-6-45 0 0,37-16-189 0 0,-11 0 67 0 0,6-1-84 0 0,6-2-45 0 0,0 0-51 0 0,0 0-64 0 0,1-1-75 0 0,-3-2-108 0 0</inkml:trace>
  <inkml:trace contextRef="#ctx0" brushRef="#br0" timeOffset="2773.65">788 64 6056 0 0,'0'0'176'0'0,"0"-1"-47"0"0,0 1-66 0 0,0-5-52 0 0,1 4 36 0 0,-1 0 30 0 0,1 0 53 0 0,9-3 213 0 0,0-1-87 0 0,4-2-20 0 0,8-2-8 0 0,10 0 24 0 0,-20 5-167 0 0,0 0 1 0 0,1 1 0 0 0,-1 1 0 0 0,1 0 0 0 0,9 0-86 0 0,0 0 168 0 0,-19 2-146 0 0,-1-1 0 0 0,1 1 0 0 0,0 0-1 0 0,-1 0 1 0 0,1-1 0 0 0,0 2 0 0 0,-1-1 0 0 0,1 0 0 0 0,0 1 0 0 0,-1-1 0 0 0,1 1 0 0 0,-1 0 0 0 0,1-1 0 0 0,-1 1 0 0 0,1 1 0 0 0,-1-1 0 0 0,1 0 0 0 0,-1 0 0 0 0,0 1 0 0 0,2 1-22 0 0,-2-1 67 0 0,0 0 0 0 0,1 1 1 0 0,-1-1-1 0 0,0 1 1 0 0,0-1-1 0 0,1 4-67 0 0,4 15 316 0 0,-7-14-205 0 0,0 0 0 0 0,0 0 0 0 0,-1 0 0 0 0,1 0 0 0 0,-2 3-111 0 0,0 6 197 0 0,0-7-99 0 0,0-1 0 0 0,0 0 1 0 0,-1 0-1 0 0,0 0 0 0 0,0 0 0 0 0,-2 3-98 0 0,-28 48 607 0 0,20-38-331 0 0,-11 15 242 0 0,-1 4 144 0 0,20-27-508 0 0,4-9-124 0 0,1 0 1 0 0,-1 0-1 0 0,1 0 0 0 0,0 0 1 0 0,0 0-1 0 0,1-1 1 0 0,-1 1-1 0 0,1 0-30 0 0,4 7 15 0 0,6 2-31 0 0,11 2 116 0 0,21 1 120 0 0,-32-13-203 0 0,-1 1-33 0 0,24 8-112 0 0,12 5 55 0 0,-23-8 80 0 0,0 1 0 0 0,0 2-7 0 0,-19-10 21 0 0,0 1 0 0 0,-1-1 1 0 0,1 1-1 0 0,-1 0 0 0 0,1 0 0 0 0,-1 0 0 0 0,1 2-21 0 0,0 0 6 0 0,-1 0 0 0 0,1 0 1 0 0,-1 0-1 0 0,0 1 0 0 0,-1-1 0 0 0,1 1 0 0 0,-1-1 1 0 0,1 3-7 0 0,-1 1 4 0 0,0-1 0 0 0,-1 1 0 0 0,0-1 0 0 0,0 1 0 0 0,0 7-4 0 0,-5 21 96 0 0,-13 28 117 0 0,4-22-35 0 0,-3 11 110 0 0,2 0 99 0 0,4-8-193 0 0,1-9-107 0 0,5-18-49 0 0,1-1 0 0 0,1 1 0 0 0,0 16-38 0 0,3-14 66 0 0,0 10 121 0 0,1-16-113 0 0,-2 1-52 0 0,1-5-51 0 0,-1 0-43 0 0,-1 2-22 0 0,-1 0 74 0 0,-2 2 67 0 0,-7 4 107 0 0,-4-4 5 0 0,2-9-101 0 0,1-3-66 0 0,-2-4-69 0 0,7 0 21 0 0,-1-1 42 0 0,-4-1 54 0 0,-14-8 134 0 0,18 7-164 0 0,0 0-51 0 0,2 0-51 0 0,-1-1-64 0 0,1 0-78 0 0,-1 0-88 0 0,6 4 209 0 0,-1 0 10 0 0,1 0-14 0 0,0 0-37 0 0,1 0-10 0 0,-1 0-39 0 0,0 0-44 0 0,1 0-48 0 0,-1 0-53 0 0,1 0-50 0 0,-1 0-43 0 0,0 0-39 0 0,1 0-138 0 0,-1 0-38 0 0,-1-3-1444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33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0 9384 0 0,'0'0'208'0'0,"-1"2"33"0"0,-4 13-138 0 0,0 0-1 0 0,1 0 1 0 0,0 0-1 0 0,0 11-102 0 0,-2 13 108 0 0,4-25-99 0 0,0 2-3 0 0,0-4 24 0 0,1 1 0 0 0,0-1 0 0 0,0 8-30 0 0,1-14 88 0 0,-2-4-74 0 0,1 0-47 0 0,0 1-36 0 0,1-3-27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35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14 4688 0 0,'0'0'101'0'0,"0"0"22"0"0,0 0 6 0 0,0 0 7 0 0,0 0 7 0 0,0 0 1 0 0,0 0 0 0 0,0 0-6 0 0,0 0-22 0 0,0 0-10 0 0,0 0-2 0 0,0 0-4 0 0,0 0-18 0 0,0 0-8 0 0,-1-1 86 0 0,-10-10 120 0 0,7 9-120 0 0,-20 4 408 0 0,-3 2-95 0 0,9 0-236 0 0,1 1-83 0 0,-1 0 3 0 0,2 1-35 0 0,3 0-22 0 0,1 0 0 0 0,0 1 1 0 0,0 1-1 0 0,-8 6-100 0 0,-15 9 204 0 0,23-11-170 0 0,-10 17 137 0 0,14-17-160 0 0,5 0 22 0 0,5-9-9 0 0,-1-2-21 0 0,0 0-3 0 0,-1 0 0 0 0,1 0 0 0 0,-1 0 0 0 0,1 0 0 0 0,0 0 0 0 0,-1 0 0 0 0,1 0 0 0 0,0 0 0 0 0,0 0 0 0 0,-1 0 0 0 0,1 0 0 0 0,0 0 0 0 0,0-1 0 0 0,0 1 0 0 0,0 0 0 0 0,0-1 0 0 0,0 1 0 0 0,1-1 0 0 0,-1 1 0 0 0,0-1 0 0 0,1 1 0 0 0,3 0 12 0 0,6 5 17 0 0,-8-4 0 0 0,1 0 0 0 0,0 0 0 0 0,0 0 0 0 0,0-1 1 0 0,-1 1-1 0 0,5 0-29 0 0,9 2 67 0 0,0 0 0 0 0,-1 2 1 0 0,0 0-1 0 0,0 1 0 0 0,10 6-67 0 0,18 12 200 0 0,-18-5-20 0 0,-12-3-9 0 0,-13-16-146 0 0,-1 1 1 0 0,1-1-1 0 0,0 1 0 0 0,0 0 1 0 0,-1-1-1 0 0,1 1 1 0 0,-1 0-1 0 0,0-1 0 0 0,1 1 1 0 0,-1 0-1 0 0,0 0 1 0 0,0 1-26 0 0,-4 10 201 0 0,-4-1 39 0 0,-9 4 104 0 0,1-3-84 0 0,-2-2-64 0 0,0 0-45 0 0,-7 4 14 0 0,-9 8 3 0 0,14-7-156 0 0,19-14-80 0 0,2 1 35 0 0,3 5 16 0 0,-4-7 8 0 0,8 13 54 0 0,2-1-62 0 0,3 1-65 0 0,8 7-121 0 0,8 8-102 0 0,-13-8 177 0 0,-9-11 159 0 0,10 16-50 0 0,5 15-169 0 0,-20-35 158 0 0,1-1 0 0 0,-2 1 0 0 0,1 0 0 0 0,-1 0 0 0 0,0-1 0 0 0,0 5 30 0 0,-1 5-20 0 0,-2 1 34 0 0,-4 7 122 0 0,-1-1-41 0 0,-10 21-3 0 0,2-12-97 0 0,-1-1 0 0 0,-2 0 0 0 0,-1-1 5 0 0,9-13-50 0 0,0 1 42 0 0,-1 2 39 0 0,-4 12 67 0 0,10-19-83 0 0,5-1-5 0 0,1-10-1 0 0,-1 1-1 0 0,1-1 0 0 0,0 1 1 0 0,-1-1-1 0 0,1 0 0 0 0,0 0 0 0 0,0 0 1 0 0,0 1-1 0 0,0-1 0 0 0,0 0 1 0 0,0 0-1 0 0,0 0 0 0 0,0 0 1 0 0,1-1-1 0 0,-1 1 0 0 0,0 0 0 0 0,1 0 1 0 0,-1-1-1 0 0,1 1-8 0 0,13 5 19 0 0,-9-4-53 0 0,0-1-38 0 0,-5-1 53 0 0,5 2-118 0 0,0-2 43 0 0,14 1-90 0 0,-11-1 75 0 0,-4-1 12 0 0,0 0-35 0 0,0 1-57 0 0,0-1-59 0 0,0 0-70 0 0,0-1-79 0 0,-4 2 144 0 0,1 0-37 0 0,1-1-379 0 0,1 0-256 0 0,2-1-599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3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10536 0 0,'11'5'90'0'0,"-1"1"57"0"0,-4-2 9 0 0,-1 0 0 0 0,0 1 0 0 0,-1-1 0 0 0,3 3-156 0 0,3 5 208 0 0,-4-6-141 0 0,0 1-43 0 0,-5-5 10 0 0,1 1 60 0 0,2 3 159 0 0,3 9 478 0 0,-5-11-564 0 0,-2-1-68 0 0,-1 1 12 0 0,0-1-75 0 0,0-1-182 0 0,1 0 70 0 0,-1-1 58 0 0,0 1 47 0 0,0 0 129 0 0,0 0 208 0 0,0-2-239 0 0,0 1-57 0 0,1-1-87 0 0,0 0-77 0 0,-1 1-87 0 0,1-1-101 0 0,0 0-114 0 0,0 0 151 0 0,0 1-34 0 0,0-1-36 0 0,0 0-38 0 0,-1 0-38 0 0,1 1-42 0 0,0-1-42 0 0,0 1-45 0 0,0-1-1106 0 0,0 0-930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35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11 7856 0 0,'4'-4'101'0'0,"-3"1"56"0"0,-5 0 231 0 0,-2 3-131 0 0,2 0-134 0 0,0 1-68 0 0,2 0-55 0 0,0-1 271 0 0,2 1-54 0 0,-1 0-88 0 0,0 0-56 0 0,-1 0-47 0 0,1 1-2 0 0,0-2 23 0 0,-11 14 103 0 0,1 2-51 0 0,4-1-27 0 0,0 1 1 0 0,-2 9-73 0 0,-2 5 84 0 0,-2 11 253 0 0,6 2 39 0 0,1 44 435 0 0,5-49-453 0 0,0-4 427 0 0,3 21-785 0 0,3 3 445 0 0,-5-55-425 0 0,1 6 53 0 0,0-1 0 0 0,1 0-1 0 0,0 0 1 0 0,0 0 0 0 0,3 4-73 0 0,9 21 210 0 0,1 2-64 0 0,-13-28-119 0 0,2 0 0 0 0,-1-1 0 0 0,1 1 1 0 0,0-1-1 0 0,0 0 0 0 0,0 0 0 0 0,1-1 0 0 0,0 1 0 0 0,0-1 0 0 0,1 0 0 0 0,-1 0 0 0 0,1-1 0 0 0,0 0 0 0 0,1 1-27 0 0,0-1 42 0 0,1 0 0 0 0,0 0 0 0 0,1 0 0 0 0,-1-1 0 0 0,0 0 0 0 0,5 0-42 0 0,-4-1 54 0 0,-1-1 1 0 0,0 0 0 0 0,0 0 0 0 0,3-1-55 0 0,-6 0 24 0 0,0-1 1 0 0,0 0 0 0 0,0 0 0 0 0,0 0 0 0 0,0-1 0 0 0,-1 0 0 0 0,1 1 0 0 0,-1-2 0 0 0,1 1 0 0 0,-1-1 0 0 0,0 1 0 0 0,1-1 0 0 0,2-3-25 0 0,0 0 38 0 0,-1 1 0 0 0,0-1 0 0 0,0-1 1 0 0,0 1-1 0 0,-1-1 0 0 0,0 0 1 0 0,4-7-39 0 0,-7 7-14 0 0,3-12 41 0 0,-4 12-45 0 0,-1 0-42 0 0,1 1-62 0 0,-1 4 64 0 0,-1-1 0 0 0,1 1 1 0 0,0 0-1 0 0,-1-1 0 0 0,1 1 0 0 0,-1 0 1 0 0,0 0-1 0 0,0 0 0 0 0,0-1 1 0 0,-1 0 57 0 0,2 2-76 0 0,-15 6-80 0 0,1 5 44 0 0,-9 16-16 0 0,19-21 113 0 0,-8 12-44 0 0,6-7 65 0 0,1 0 0 0 0,0 0 0 0 0,0 0-1 0 0,-1 5-5 0 0,-1 11-36 0 0,3-4-87 0 0,3-11 16 0 0,1 0-36 0 0,0-10 58 0 0,0-1-53 0 0,0 0-66 0 0,0 0-113 0 0,0 0-132 0 0,0 0-118 0 0,0 0 79 0 0,0 0-45 0 0,0 0-626 0 0,0 0-494 0 0,0 0-938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35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7080 0 0,'0'0'143'0'0,"1"0"-55"0"0,1 5 44 0 0,0-3-37 0 0,-2-1 4 0 0,1 0 45 0 0,0 3-105 0 0,2 2-34 0 0,0 1-19 0 0,-1-2 43 0 0,0-1 49 0 0,0 1 67 0 0,-1-1 43 0 0,0 0 73 0 0,0 0 84 0 0,0 1 95 0 0,2 9-46 0 0,-1 0-32 0 0,0 2 38 0 0,-1 10 160 0 0,-1-18-329 0 0,-1 1 1 0 0,0-1 0 0 0,0 0-1 0 0,-1 1-231 0 0,-6 18 697 0 0,6-23-697 0 0,1 0 78 0 0,0 1 91 0 0,-1 3 165 0 0,1 1 45 0 0,-1-3-223 0 0,1-1-132 0 0,0-3-58 0 0,0 0-38 0 0,0-1-113 0 0,1-1 86 0 0,0 0-45 0 0,0 0-64 0 0,0 0-106 0 0,0 0-128 0 0,0 0-112 0 0,0 0 78 0 0,0 0-43 0 0,0 0-610 0 0,0 0-479 0 0,0 0-912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3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 6000 0 0,'0'0'174'0'0,"0"-2"-7"0"0,2-4-132 0 0,5 3 2 0 0,-1 0 45 0 0,1-2 48 0 0,9-8 333 0 0,13 1 346 0 0,-10 7-340 0 0,-6 2-192 0 0,-2 1-82 0 0,0 0-39 0 0,2 0-34 0 0,-1-1-86 0 0,-1 1 26 0 0,2 1 42 0 0,25-3 319 0 0,-16 2-217 0 0,-11 1-144 0 0,0 0-39 0 0,40 1-9 0 0,-47-1-116 0 0,1 1 78 0 0,1 0 70 0 0,-1-1 57 0 0,1 1 83 0 0,0 0 48 0 0,13 1 572 0 0,-11-1-448 0 0,-4 0-226 0 0,0 0-43 0 0,-3 0-5 0 0,-1 0-10 0 0,0 0 2 0 0,1 1 35 0 0,2 1-90 0 0,-1-1-2 0 0,-1-1 25 0 0,0 1 22 0 0,1 0 37 0 0,6 7-62 0 0,-8-5-33 0 0,-1-1 18 0 0,3 1 43 0 0,4 13 25 0 0,-4 13-7 0 0,-2-22-57 0 0,0-1 1 0 0,0 1 0 0 0,1-1 0 0 0,1 4-31 0 0,-1-4 2 0 0,1 0 0 0 0,-1 1 0 0 0,0-1 0 0 0,-1 0 0 0 0,0 1 0 0 0,0-1 0 0 0,0 1 0 0 0,-1-1-2 0 0,1 12 22 0 0,4 6 72 0 0,1 11 62 0 0,-7 32 190 0 0,-2-21-76 0 0,2-31-94 0 0,-1 0 0 0 0,-4 13-176 0 0,3-14 204 0 0,1 1 0 0 0,-1 13-204 0 0,1 0 211 0 0,0 0 36 0 0,-2 17 1061 0 0,-11 37-1308 0 0,10-50 410 0 0,-4 12 219 0 0,9-39-564 0 0,1 2 186 0 0,0 2-18 0 0,0-8-297 0 0,0-1-3 0 0,0 0-14 0 0,0 0-74 0 0,0 0-33 0 0,0 0-4 0 0,0 0-40 0 0,0 0 91 0 0,0 0-118 0 0,0 0-215 0 0,0 0 358 0 0,0 0 10 0 0,0 0-15 0 0,0 0-40 0 0,0 0-11 0 0,0 0-41 0 0,0 0-46 0 0,0 0-52 0 0,0 0-56 0 0,0 0-52 0 0,0 0-47 0 0,0 0-40 0 0,0 0-147 0 0,0 0-40 0 0,0 0-177 0 0,0 0-478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37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0 111 5152 0 0,'0'0'116'0'0,"0"0"17"0"0,0 0 10 0 0,2-1-23 0 0,5-1-157 0 0,1-2 70 0 0,0-1 56 0 0,1 0 42 0 0,12-7 333 0 0,6-1 211 0 0,36-14 1034 0 0,-43 20-1251 0 0,-1 0-75 0 0,4 0-7 0 0,10-1 35 0 0,0 0-10 0 0,0 4-175 0 0,-11 4-135 0 0,-4 1-74 0 0,2 1-73 0 0,-6 0-43 0 0,-6-1 111 0 0,-1 1 48 0 0,6 3 114 0 0,-8-2-76 0 0,0-1 1 0 0,0 1 0 0 0,0 0-1 0 0,-1 1 1 0 0,1-1-99 0 0,3 4 96 0 0,-2 0-59 0 0,-5-6-35 0 0,-1-1 0 0 0,1 1 0 0 0,-1-1 0 0 0,1 1 1 0 0,-1-1-1 0 0,1 1 0 0 0,-1-1 0 0 0,0 1 1 0 0,1-1-1 0 0,-1 1 0 0 0,0-1 0 0 0,1 1 0 0 0,-1-1 1 0 0,0 1-1 0 0,0 0 0 0 0,1-1 0 0 0,-1 1 0 0 0,0 0 1 0 0,0-1-1 0 0,0 1 0 0 0,0 0 0 0 0,0-1 0 0 0,0 1 1 0 0,0 0-1 0 0,0-1 0 0 0,0 1 0 0 0,0 0-2 0 0,-1 1 49 0 0,3 13 37 0 0,-3-1 40 0 0,0-10-59 0 0,0 0 1 0 0,0 0 0 0 0,0 0 0 0 0,-1 0 0 0 0,-1 3-68 0 0,-3 3 271 0 0,0 0-1 0 0,-1-1 1 0 0,-7 9-271 0 0,-3 4 335 0 0,10-11-206 0 0,0 1-35 0 0,-3 6-23 0 0,-2 0 1 0 0,0 0-1 0 0,-1-1 1 0 0,-8 8-72 0 0,-6 8 195 0 0,10-3 11 0 0,14-22-194 0 0,6-1-2 0 0,4-3 44 0 0,-3-3-6 0 0,-3 0-31 0 0,2 1-13 0 0,8 1 55 0 0,0-1-33 0 0,-10-2-25 0 0,0 0 0 0 0,0 0 0 0 0,1 0 0 0 0,-1 0 1 0 0,0 0-1 0 0,0 0 0 0 0,0 1 0 0 0,0-1 0 0 0,0 0 0 0 0,0 1 0 0 0,0-1 1 0 0,0 1-1 0 0,1-1 0 0 0,-1 1 0 0 0,-1-1 0 0 0,1 1 0 0 0,0 0 0 0 0,0-1 1 0 0,0 1-1 0 0,0 0 0 0 0,0 0 0 0 0,-1 0 0 0 0,1 0 0 0 0,0 0 0 0 0,-1 0 1 0 0,1-1-1 0 0,-1 2 0 0 0,1-1 0 0 0,-1 0 0 0 0,1 0 0 0 0,-1 0 0 0 0,0 0 1 0 0,1 1-2 0 0,2 11 0 0 0,-2-9 0 0 0,0-1 0 0 0,0 1 0 0 0,-1-1 0 0 0,1 1 0 0 0,-1-1 0 0 0,0 1 0 0 0,0-1 0 0 0,0 1 0 0 0,0-1 0 0 0,-1 2 0 0 0,-5 25 0 0 0,3-16 0 0 0,0 0 0 0 0,0 0 0 0 0,-1 0 0 0 0,-5 9 0 0 0,6-18 0 0 0,1 0 0 0 0,-1 0 0 0 0,1 1 0 0 0,0-1 0 0 0,1 1 0 0 0,-1-1 0 0 0,1 1 0 0 0,0 0 0 0 0,1 0 0 0 0,-1-1 0 0 0,1 1 0 0 0,1 4 0 0 0,-1-7 0 0 0,1 0 0 0 0,-1 0 0 0 0,1 0 0 0 0,0 0 0 0 0,1 0 0 0 0,-1 0 0 0 0,0 0 0 0 0,1-1 0 0 0,-1 1 0 0 0,1-1 0 0 0,0 1 0 0 0,1 1 0 0 0,4 4 0 0 0,12 15-22 0 0,18 4-57 0 0,-27-20 56 0 0,0 0 1 0 0,0 1 0 0 0,6 7 22 0 0,0 0 0 0 0,11 14 0 0 0,-8-4 0 0 0,-13-19 0 0 0,-1 0 0 0 0,0 1 0 0 0,0 0 0 0 0,-1 0 0 0 0,0 0 0 0 0,0 0 0 0 0,0 1 0 0 0,-1-1 0 0 0,0 1 0 0 0,-1 0 0 0 0,9 33 0 0 0,2 11 0 0 0,-12-46 0 0 0,-1-1 0 0 0,0 1 0 0 0,0-1 0 0 0,0 1 0 0 0,0 0 0 0 0,-1-1 0 0 0,0 1 0 0 0,-1 3 0 0 0,-2 7-15 0 0,-7 19 25 0 0,-1-1 55 0 0,-4-3 47 0 0,-6 0 38 0 0,12-19-20 0 0,-2 3 79 0 0,9-12-149 0 0,0 0 1 0 0,0-1-1 0 0,0 1 1 0 0,0-1-1 0 0,0 1 1 0 0,-4 0-61 0 0,4-1 46 0 0,-11 5 86 0 0,0 1-40 0 0,-55 25 134 0 0,59-30-222 0 0,0 0 1 0 0,0-1 0 0 0,0 0 0 0 0,1 0 0 0 0,-2-1 0 0 0,1-1-1 0 0,0 0 1 0 0,0 0 0 0 0,0-1-5 0 0,-18 0 55 0 0,21 1-40 0 0,1 0-1 0 0,-1-1 1 0 0,1 0-1 0 0,-5-2-14 0 0,-25-8 1 0 0,15 4-36 0 0,18 6-156 0 0,0 0 65 0 0,0 0 54 0 0,1 0 47 0 0,-4-1 72 0 0,-7-3 207 0 0,10 3-240 0 0,-1 0-76 0 0,1 1-21 0 0,1 0-41 0 0,0 0-47 0 0,0-1-53 0 0,-1 1-79 0 0,1 0-74 0 0,0 0-79 0 0,0-1-86 0 0,-1 1-94 0 0,1 0-99 0 0,0-1-107 0 0,0 1-113 0 0,0 0-834 0 0,0-1-1007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41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68 5064 0 0,'0'0'4'0'0,"-1"0"0"0"0,1 0 0 0 0,0 0 0 0 0,-1 0 1 0 0,1 0-1 0 0,0 0 0 0 0,-1 0 0 0 0,1 0 0 0 0,-1 0 0 0 0,1 0 0 0 0,0 0 1 0 0,-1 0-1 0 0,1 0 0 0 0,0 0 0 0 0,-1 0 0 0 0,1 0 0 0 0,0 0 0 0 0,-1 0 0 0 0,1 0 1 0 0,0-1-1 0 0,-1 1 0 0 0,1 0 0 0 0,0 0 0 0 0,-1-1 0 0 0,1 1 0 0 0,0 0 1 0 0,-1 0-5 0 0,10-6 178 0 0,9 0 12 0 0,-8 4-142 0 0,-1 0-27 0 0,0 1 37 0 0,-5-1 7 0 0,1 1-1 0 0,0 0 0 0 0,-1-1 0 0 0,1 0 1 0 0,-1 0-1 0 0,0 0 0 0 0,2-2-64 0 0,0 1 135 0 0,0 1 0 0 0,0-1 0 0 0,0 1 0 0 0,1 0 0 0 0,-1 1 0 0 0,1-1 0 0 0,-1 1 0 0 0,3 0-135 0 0,21-4 469 0 0,-4 0-94 0 0,1 1-80 0 0,0 3-78 0 0,-1 0-78 0 0,-10 2-19 0 0,10 1 167 0 0,-1 6 35 0 0,-11 0-139 0 0,-11-3-119 0 0,3 15 53 0 0,-6-17-84 0 0,1 0 1 0 0,-2 0-1 0 0,1-1 0 0 0,0 1 0 0 0,0 0 0 0 0,-1 0 0 0 0,0 0 0 0 0,0 2-33 0 0,-11 22 276 0 0,2-10-140 0 0,0 0-76 0 0,2-2 40 0 0,-1 0-1 0 0,-5 4-99 0 0,-12 13 195 0 0,-1-1-1 0 0,-10 7-194 0 0,-8 8 272 0 0,24-22-88 0 0,0 2 42 0 0,3-4-156 0 0,-1-1-40 0 0,18-21-30 0 0,-6 11 48 0 0,5-8-24 0 0,1-1 0 0 0,1 1 0 0 0,-1-1 0 0 0,0 1 0 0 0,0 0 0 0 0,1-1 0 0 0,0 1 0 0 0,0 0 0 0 0,-1 0-24 0 0,4 1 71 0 0,3 0-75 0 0,-5-3 9 0 0,12 6 5 0 0,-1-3 53 0 0,-1-1-1 0 0,1 0 0 0 0,2-1-62 0 0,8 2 55 0 0,0-1-53 0 0,-1 1-80 0 0,-12-2 74 0 0,0 1 0 0 0,0-1 0 0 0,-1 2 0 0 0,0-1 0 0 0,7 4 4 0 0,-13-5 0 0 0,1-1 0 0 0,-1 0 0 0 0,0 1 0 0 0,0 0 1 0 0,1-1-1 0 0,-1 1 0 0 0,0 0 0 0 0,-1 0 0 0 0,1 0 1 0 0,0 0-1 0 0,0 1 0 0 0,-1-1 0 0 0,0 0 0 0 0,1 1 1 0 0,-1-1-1 0 0,0 1 0 0 0,0 0 0 0 0,0-1 0 0 0,0 1 1 0 0,0 1-1 0 0,-1 0 0 0 0,1 6 0 0 0,0 1 0 0 0,0 0 0 0 0,-1 2 0 0 0,-1-9 0 0 0,1 0 0 0 0,-1-1 0 0 0,1 1 0 0 0,-1-1 0 0 0,0 1 0 0 0,-1-1 0 0 0,1 1 0 0 0,0-1 0 0 0,-1 0 0 0 0,0 0 0 0 0,0 1 0 0 0,-8 13 21 0 0,-1 9 57 0 0,2-3-17 0 0,6-17-59 0 0,1 0-1 0 0,0 0 1 0 0,0 0 0 0 0,1 0 0 0 0,0 0 0 0 0,0 0 0 0 0,0 0 0 0 0,1 5-2 0 0,0-8 9 0 0,0 1 0 0 0,0-1 0 0 0,1 0 0 0 0,0 1 0 0 0,-1-1 0 0 0,2 2-9 0 0,2 6 6 0 0,4 13-3 0 0,1-1-1 0 0,7 12-2 0 0,11 15 0 0 0,3 0 0 0 0,21 25 0 0 0,-37-56 0 0 0,-1 0 0 0 0,-1 2 0 0 0,-1 0 0 0 0,0 0 0 0 0,-2 1 0 0 0,0 0 0 0 0,-1 1 0 0 0,-3-5 0 0 0,-1-1 0 0 0,0 1 0 0 0,-1 0 0 0 0,-1 1 0 0 0,-1-1 0 0 0,-1 0 0 0 0,0 1 0 0 0,-1-1 0 0 0,-2 8 0 0 0,-2 4 22 0 0,2-5 55 0 0,-1-1 0 0 0,-6 17-77 0 0,3-19 35 0 0,1 1 85 0 0,-1-1 60 0 0,2-9-14 0 0,0 0 1 0 0,-1 0-1 0 0,-1 0 1 0 0,-1 0-167 0 0,1-1 127 0 0,-1 0 0 0 0,0-1 0 0 0,-1 0 0 0 0,-5 5-127 0 0,-12 6 267 0 0,12-12-127 0 0,5-3 18 0 0,-1 0 0 0 0,-1 0 1 0 0,-5 2-159 0 0,10-6 49 0 0,0-1 1 0 0,1 0 0 0 0,-1 0 0 0 0,0 0 0 0 0,-4-1-50 0 0,-5 2 75 0 0,4-1 29 0 0,1 0-1 0 0,0-1 1 0 0,-4 0-104 0 0,-6-3 102 0 0,16 1-220 0 0,-1 0 48 0 0,1 0 41 0 0,-1 0 34 0 0,-3-1 78 0 0,-14-4 343 0 0,14 3-314 0 0,2 1-110 0 0,1 0-75 0 0,-1-1-93 0 0,1 1-110 0 0,1 0 0 0 0,0 0-71 0 0,0 0-78 0 0,0 0-86 0 0,0 0-91 0 0,0-1-98 0 0,0 1-104 0 0,0 0-111 0 0,-1-2-948 0 0,-3-3-1057 0 0,8 7 2859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44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5792 0 0,'0'0'166'0'0,"0"1"-42"0"0,1-1-61 0 0,4-1-38 0 0,-2 0 19 0 0,6-2 257 0 0,5-2 262 0 0,20-5 947 0 0,-24 8-1115 0 0,-2 1-85 0 0,1 2 49 0 0,0 1-40 0 0,8 5 214 0 0,-2 3-118 0 0,-1 3-90 0 0,1 5-19 0 0,-12-13-203 0 0,1 1-1 0 0,-1 0 1 0 0,0 0-1 0 0,0 1 1 0 0,0-1-1 0 0,-1 3-102 0 0,0-3 70 0 0,-1 1-1 0 0,0 0 1 0 0,-1 0-1 0 0,1-1 1 0 0,-2 1 0 0 0,1 0-1 0 0,-1 0 1 0 0,1-1-1 0 0,-2 1 1 0 0,0 4-70 0 0,-6 15 291 0 0,0 0 0 0 0,-3 2-291 0 0,-1 1 205 0 0,5-13-61 0 0,-3 0-40 0 0,0-4 10 0 0,0 0 0 0 0,-7 5-114 0 0,17-16 1 0 0,0-1 0 0 0,0 0 0 0 0,0 0 1 0 0,0 1-1 0 0,-1-1 0 0 0,1 0 1 0 0,0 0-1 0 0,0 0 0 0 0,0 1 1 0 0,0-1-1 0 0,-1 0 0 0 0,1 0 0 0 0,0 0 1 0 0,0 0-1 0 0,-1 1 0 0 0,1-1 1 0 0,0 0-1 0 0,0 0 0 0 0,-1 0 1 0 0,1 0-1 0 0,0 0 0 0 0,0 0 0 0 0,-1 0 1 0 0,1 0-1 0 0,0 1 0 0 0,0-1 1 0 0,-1 0-1 0 0,1 0 0 0 0,0 0 1 0 0,0 0-1 0 0,-1-1 0 0 0,1 1 0 0 0,0 0 1 0 0,-1 0-1 0 0,1 0 0 0 0,0 0 1 0 0,0 0-1 0 0,-1 0 0 0 0,1 0 1 0 0,0 0-1 0 0,0-1 0 0 0,0 1 0 0 0,-1 0 1 0 0,1 0-1 0 0,0 0 0 0 0,0 0 1 0 0,0-1-1 0 0,-1 1 0 0 0,1 0 1 0 0,0 0-2 0 0,5-8-45 0 0,2 4-20 0 0,3-1-36 0 0,-8 4 62 0 0,8-4-35 0 0,-5 4 9 0 0,0 2-43 0 0,0-1 93 0 0,-1 1 0 0 0,0 0 1 0 0,0 1-1 0 0,0-1 1 0 0,0 1-1 0 0,0 0 1 0 0,0 0-1 0 0,3 2 15 0 0,-3-1-3 0 0,1 0-1 0 0,-1 1 1 0 0,0 0 0 0 0,0 0-1 0 0,0 0 1 0 0,0 0 0 0 0,1 3 3 0 0,0-1-12 0 0,8 14 56 0 0,-2-1 92 0 0,-10-16-110 0 0,-1-1 0 0 0,1 1 0 0 0,0 0 0 0 0,-1-1 0 0 0,1 1 0 0 0,-1-1 0 0 0,0 1 0 0 0,0 0 0 0 0,0-1 0 0 0,0 1 0 0 0,0 0 0 0 0,0-1 0 0 0,-1 1 0 0 0,1 0 0 0 0,-1-1 0 0 0,0 1-26 0 0,-2 6 132 0 0,0-1 1 0 0,-1 0-1 0 0,0 1 1 0 0,-1-2-1 0 0,-1 4-132 0 0,-6 4 185 0 0,-2-2-51 0 0,2-2-56 0 0,-9 6 40 0 0,17-14-113 0 0,0 0-1 0 0,-1-1 1 0 0,1 0-1 0 0,-1 0 1 0 0,0 0-5 0 0,-9 3 25 0 0,7-3-63 0 0,0 0-37 0 0,-1-1-42 0 0,0 0-43 0 0,1-1-47 0 0,-1-1-49 0 0,-9-3-220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45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7976 0 0,'0'0'174'0'0,"0"0"29"0"0,0 0 14 0 0,1 0-46 0 0,6 0-112 0 0,3 0-41 0 0,-1-1 34 0 0,10 0 133 0 0,5-2 139 0 0,12-1 237 0 0,-17 1-285 0 0,1 1-61 0 0,-8 1-123 0 0,1-1-53 0 0,-6 2-85 0 0,9-1 176 0 0,-9 0-148 0 0,-3 1-54 0 0,0 0-60 0 0,0 0-73 0 0,0 0-86 0 0,-3 0 60 0 0,0 0-38 0 0,1 0-369 0 0,0 0-262 0 0,1 0-598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4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9096 0 0,'0'0'200'0'0,"0"1"33"0"0,0 1-151 0 0,0-1-85 0 0,0 1 88 0 0,0 1 3 0 0,0 0 40 0 0,0 1 50 0 0,0 2 55 0 0,0-6-20 0 0,1 0-62 0 0,1 0-48 0 0,0 0-35 0 0,6 0 95 0 0,-5 0-66 0 0,-1 0 54 0 0,2-1-130 0 0,0 1 1 0 0,-1-1-1 0 0,1 0 0 0 0,0 0 0 0 0,-1 0 0 0 0,1 0 1 0 0,-1-1-1 0 0,1 1 0 0 0,0-2-21 0 0,14-5 39 0 0,-3 2-39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46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480 14 6880 0 0,'0'0'157'0'0,"0"0"23"0"0,0 0 11 0 0,0 0 31 0 0,0 0 130 0 0,0 0-182 0 0,-1 0 48 0 0,-6-2 639 0 0,4 1-516 0 0,1 0-172 0 0,0 1-36 0 0,-10-3 284 0 0,-1 1-60 0 0,0 0-52 0 0,-1 1-47 0 0,-2 0 1 0 0,-1 1-45 0 0,-3 0-1 0 0,-9 2 60 0 0,-21 7 12 0 0,26-3-188 0 0,0 1-40 0 0,18-5-40 0 0,0 1 1 0 0,0-1-1 0 0,0 1 0 0 0,-3 2-17 0 0,2 0 2 0 0,-1 0-1 0 0,1 1 0 0 0,0-1 0 0 0,0 1 0 0 0,-1 3-1 0 0,3-4-1 0 0,2-3 0 0 0,1 1-1 0 0,0-1 1 0 0,0 1 0 0 0,0-1 0 0 0,1 1 0 0 0,-1 0 0 0 0,1-1 0 0 0,-1 1 0 0 0,1 0 0 0 0,-1 2 1 0 0,2-2-48 0 0,2 4 22 0 0,-1-5 19 0 0,-1-1-1 0 0,1 0 0 0 0,0 0 0 0 0,-1 1 1 0 0,1-1-1 0 0,0 0 0 0 0,0 0 0 0 0,0 0 1 0 0,0 0-1 0 0,0 0 0 0 0,0 0 8 0 0,20 14-46 0 0,-16-12 33 0 0,18 13-54 0 0,10 6-12 0 0,-20-13 58 0 0,-1 0 1 0 0,0 1 0 0 0,2 2 20 0 0,-8-7-3 0 0,-1 0-3 0 0,-1-1 1 0 0,0 1 0 0 0,0 0-1 0 0,0 0 1 0 0,0 1 0 0 0,-1-1-1 0 0,0 1 1 0 0,0 0 0 0 0,-1 0-1 0 0,1-1 1 0 0,-1 2 0 0 0,0 1 5 0 0,-2-4 3 0 0,1-1 1 0 0,-1 1-1 0 0,-1-1 1 0 0,1 1 0 0 0,0-1-1 0 0,-1 1 1 0 0,0-1-1 0 0,0 2-3 0 0,-1 3 18 0 0,-1-1 0 0 0,0 1 0 0 0,0-1-1 0 0,-1 0 1 0 0,-3 6-18 0 0,-23 24 92 0 0,13-18-1 0 0,-1 1-24 0 0,8-10 17 0 0,0-1 1 0 0,0-1 0 0 0,-7 4-85 0 0,1-1 54 0 0,-1-1-33 0 0,15-9-12 0 0,-7 5 23 0 0,8-6-87 0 0,1 0-45 0 0,2 0 70 0 0,5 0-161 0 0,-1 1 82 0 0,0-1 60 0 0,8 4 22 0 0,-6-1-11 0 0,8 5 17 0 0,-2 1-32 0 0,-11-6 41 0 0,0 1 1 0 0,0-1 0 0 0,0 1 0 0 0,0 0 0 0 0,0-1 0 0 0,1 4 11 0 0,3 7 3 0 0,-1 1 0 0 0,3 6-3 0 0,-7-14-3 0 0,3 18 13 0 0,-5 3 36 0 0,-3 0 41 0 0,-3-4 48 0 0,4-15-89 0 0,-2 0 0 0 0,1 0-1 0 0,-1 0 1 0 0,0-1-1 0 0,-2 2-45 0 0,1-1 32 0 0,-1-1-1 0 0,1-1 0 0 0,-2 1 0 0 0,1-1 0 0 0,-1 0 1 0 0,0 0-1 0 0,-8 5-31 0 0,-6 4 65 0 0,-11 8-54 0 0,18-15 33 0 0,2-1-72 0 0,1 0-45 0 0,-14 10-131 0 0,9-7 29 0 0,2 4-36 0 0,10-11 127 0 0,1 1 0 0 0,0-1 0 0 0,0 1 0 0 0,0 0 0 0 0,1 0-1 0 0,0 0 1 0 0,0 1 0 0 0,0-1 0 0 0,0 4 84 0 0,-2 13-355 0 0,3-1 98 0 0,2-6 167 0 0,4 0 85 0 0,0-2-41 0 0,1-1 0 0 0,1 0 0 0 0,0 0 0 0 0,3 3 46 0 0,14 14-61 0 0,-1-2 58 0 0,-15-17 55 0 0,1 0 1 0 0,0 0-1 0 0,1 0-52 0 0,17 14 173 0 0,-2-1 87 0 0,-11-11-184 0 0,6 4 97 0 0,7 4 35 0 0,-11-3-153 0 0,-14-16-36 0 0,1 2 176 0 0,-2-2-196 0 0,0 0-37 0 0,0 0-62 0 0,1 0-74 0 0,-1 1-88 0 0,2 0-103 0 0,-3-2 93 0 0,1 1-49 0 0,0-1-43 0 0,-1 1-37 0 0,2 1-563 0 0,2 0-628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43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77 6648 0 0,'0'0'149'0'0,"0"0"23"0"0,0 0 12 0 0,0 0 45 0 0,0 0-49 0 0,0 0 35 0 0,0 0 256 0 0,0 0 10 0 0,0 0-6 0 0,0 0-51 0 0,0 0-28 0 0,0 0-224 0 0,0 1-39 0 0,0-1 34 0 0,1 1-99 0 0,0 2-43 0 0,0-2 44 0 0,-1 0 33 0 0,1 0 63 0 0,-1 0 78 0 0,1 0 93 0 0,10 12 106 0 0,-4 3-113 0 0,-2 3-82 0 0,-1 1-53 0 0,2 13 103 0 0,-4-21-207 0 0,0 0 1 0 0,-1 0-1 0 0,0 0 0 0 0,-1 6-90 0 0,3 29 235 0 0,0-11-58 0 0,3 15 81 0 0,-1-21-98 0 0,0 44 272 0 0,-2-27-215 0 0,-1-15-117 0 0,-1 0 46 0 0,0 66 398 0 0,-1-79-443 0 0,-2 7-21 0 0,-1-8 2 0 0,-3-2 33 0 0,-1 3 65 0 0,5-16-116 0 0,1 0-48 0 0,-1 0-42 0 0,0 0-36 0 0,0 0-54 0 0,-1 1-34 0 0,-4 6-416 0 0,0-1 112 0 0,4-4 233 0 0,1-3-130 0 0,-3 0-302 0 0,4-1 380 0 0,-1-1-75 0 0,1 1-106 0 0,1 0 178 0 0,-1 0-39 0 0,1 0-169 0 0,-1 1-83 0 0,1 0-92 0 0,0 1-101 0 0,0-3 195 0 0,0 0-103 0 0,0 0-232 0 0,0 0-561 0 0</inkml:trace>
  <inkml:trace contextRef="#ctx0" brushRef="#br0" timeOffset="413.59">14 85 6296 0 0,'0'0'184'0'0,"-2"-1"-6"0"0,-4-3-140 0 0,2-1-20 0 0,2 1 37 0 0,2 2 39 0 0,1 0 40 0 0,-1 1-14 0 0,2-9 458 0 0,3 2-96 0 0,2 1-84 0 0,3 1-73 0 0,0 2-62 0 0,2 0-52 0 0,11-1 99 0 0,-2 0-58 0 0,0-1-45 0 0,1 1-36 0 0,24-1 76 0 0,0 7-103 0 0,-36 0-121 0 0,0 1-1 0 0,0 0 1 0 0,4 2-23 0 0,31 13 38 0 0,-37-13-10 0 0,-1 0 0 0 0,0 1-1 0 0,0-1 1 0 0,3 4-28 0 0,-5-4 37 0 0,-1 0 0 0 0,1 0 0 0 0,-1 1 0 0 0,0 0 0 0 0,0 0 0 0 0,0 2-37 0 0,7 14 163 0 0,-4 3 42 0 0,-2-5-42 0 0,-4-14-110 0 0,1-1 0 0 0,-1 0-1 0 0,-1 1 1 0 0,1-1 0 0 0,-1 1 0 0 0,1-1-1 0 0,-1 1 1 0 0,0-1 0 0 0,-1 1 0 0 0,1-1 0 0 0,-2 4-53 0 0,0 1 73 0 0,1 0 31 0 0,-1 0 0 0 0,-1 0-1 0 0,0 0 1 0 0,0 0 0 0 0,-1 0 0 0 0,0-1 0 0 0,-4 7-104 0 0,-7 7 59 0 0,-1-1 33 0 0,2-3 100 0 0,-1 0-1 0 0,-8 5-191 0 0,-13 8 228 0 0,11-13-110 0 0,2-5-54 0 0,-1-2-40 0 0,18-8-72 0 0,0-1-91 0 0,0 1-89 0 0,0-1-85 0 0,1 0 19 0 0,0 0-46 0 0,1 0-44 0 0,-1 0-43 0 0,1-1-42 0 0,-1 1-38 0 0,1 0-39 0 0,0 0-35 0 0,1-1-1053 0 0,-2-1-928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4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10208 0 0,'0'0'298'0'0,"0"0"-3"0"0,0 1-230 0 0,-1 0-13 0 0,-1 8-27 0 0,1 1 52 0 0,2 1 47 0 0,1 0 44 0 0,1 1 39 0 0,0 0 37 0 0,5 10 333 0 0,-6-14-329 0 0,10 28 138 0 0,10 30 271 0 0,-2-4 812 0 0,4 34-1469 0 0,-14-38 557 0 0,-4-19-211 0 0,0 0 109 0 0,9 58 871 0 0,-11-56-791 0 0,-2-11-207 0 0,-1 0-65 0 0,-1-10-15 0 0,0 1-45 0 0,1 21 97 0 0,0-5-114 0 0,3 49 172 0 0,-4-41-194 0 0,-1-32-68 0 0,1-1 54 0 0,0-11-84 0 0,0-1 4 0 0,0 0 2 0 0,0-1 3 0 0,0-2-80 0 0,1-7-189 0 0,-1 5 135 0 0,1 1-12 0 0,-1-1-114 0 0,0 2 37 0 0,1 0-49 0 0,-1 1-55 0 0,1-1-63 0 0,-1 0-72 0 0,0 1-79 0 0,1 0 108 0 0,-1 0-41 0 0,1 0-44 0 0,-1 0-45 0 0,0 1-47 0 0,1-1-51 0 0,0 0-52 0 0,-1 1-54 0 0,3-6-1737 0 0,2-3-1374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3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9384 0 0,'18'-9'208'0'0,"-15"7"33"0"0,-3 2 16 0 0,0 0-106 0 0,0-1-78 0 0,0-1 11 0 0,0 2 108 0 0,0 0 34 0 0,0 0-2 0 0,0 0-102 0 0,0 0-75 0 0,0 0-46 0 0,0 0-50 0 0,1 0-20 0 0,-1 0-77 0 0,1 0-88 0 0,-1 0 67 0 0,1 0-38 0 0,-1 1-43 0 0,1-1-39 0 0,1 0-387 0 0,0 1-269 0 0,3 0-621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2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233 11 3848 0 0,'0'0'109'0'0,"0"0"-19"0"0,0 0 12 0 0,0 0 52 0 0,0 0 147 0 0,0 0-357 0 0,0 0 42 0 0,0 0 37 0 0,0 0 36 0 0,0-1 153 0 0,0 0 106 0 0,-1 0 75 0 0,1 0 56 0 0,-1-3 1155 0 0,0 3-989 0 0,1 0-347 0 0,-1 1-43 0 0,1 0-49 0 0,-1-1-58 0 0,-8 3 8 0 0,-14 10 292 0 0,12-5-260 0 0,0-2-94 0 0,6-3-64 0 0,-1 0 0 0 0,0 0 0 0 0,0 1 0 0 0,1 0 0 0 0,-1 0 0 0 0,1 0 0 0 0,-2 2 0 0 0,-23 15 0 0 0,19-13 0 0 0,1 0 0 0 0,0 1 0 0 0,0 0 0 0 0,-5 6 0 0 0,9-7 0 0 0,-14 17 0 0 0,20-24-1 0 0,-5 6-67 0 0,5-6 66 0 0,0 1 0 0 0,0-1 0 0 0,0 1 0 0 0,0-1 0 0 0,0 1 0 0 0,1-1 0 0 0,-1 1 0 0 0,0 0 0 0 0,0-1 0 0 0,0 1 0 0 0,1-1 0 0 0,-1 1 0 0 0,0-1-1 0 0,0 1 1 0 0,1-1 0 0 0,-1 0 0 0 0,1 1 0 0 0,-1-1 0 0 0,0 1 0 0 0,1-1 0 0 0,-1 0 0 0 0,1 1 0 0 0,-1-1 0 0 0,1 0 0 0 0,-1 1 0 0 0,1-1 0 0 0,-1 0 0 0 0,1 0 0 0 0,0 1 2 0 0,7 3 0 0 0,1 0 0 0 0,1 0 0 0 0,-1-1 0 0 0,1 0 0 0 0,5 1 0 0 0,13 3 0 0 0,-13-3 16 0 0,-6 0 83 0 0,-2 4-74 0 0,-4-4-9 0 0,2 0-2 0 0,15 15-16 0 0,-17-16 1 0 0,0 0 1 0 0,-1 1 0 0 0,0-1 0 0 0,1 0-1 0 0,-1 1 1 0 0,0 0 0 0 0,-1 0-1 0 0,1-1 1 0 0,-1 1 0 0 0,0 0 0 0 0,0 0-1 0 0,0 0 1 0 0,0 1 0 0 0,0 0 0 0 0,-1-2 4 0 0,0 0 0 0 0,0 1 0 0 0,0-1 0 0 0,-1 0 0 0 0,1 0 0 0 0,-1 1 0 0 0,0-1 0 0 0,0 0 0 0 0,0 0 0 0 0,0 0 0 0 0,-2 3-4 0 0,-15 22 303 0 0,3-11-132 0 0,1-3-71 0 0,-2-2-56 0 0,9-6-35 0 0,0 0-1 0 0,0-1 1 0 0,-1 0-1 0 0,1 0 1 0 0,-1-1 0 0 0,0 0-1 0 0,0 0 1 0 0,0-1 0 0 0,-3 1-9 0 0,3-1 4 0 0,-15 2 19 0 0,22-5-24 0 0,1 1 0 0 0,0-1 1 0 0,-1 0-1 0 0,1 0 1 0 0,-1 0-1 0 0,1 0 0 0 0,-1 0 1 0 0,1-1-1 0 0,-1 1 1 0 0,1 0-1 0 0,-1 0 0 0 0,1 0 1 0 0,0 0-1 0 0,-1 0 1 0 0,1-1-1 0 0,-1 1 0 0 0,1 0 1 0 0,0 0-1 0 0,-1-1 0 0 0,1 1 1 0 0,0 0-1 0 0,-1 0 1 0 0,1-1-1 0 0,0 1 0 0 0,-1 0 1 0 0,1-1-1 0 0,0 1 1 0 0,-1-1-1 0 0,1 1 0 0 0,0 0 1 0 0,0-1-1 0 0,0 1 1 0 0,0-1-1 0 0,-1 1 0 0 0,1-1 1 0 0,0 1-1 0 0,0 0 0 0 0,0-1 1 0 0,0 1-1 0 0,0-1 1 0 0,0 1-1 0 0,0-1 1 0 0,1-5-250 0 0,1 1 49 0 0,2-2-30 0 0,3 0 58 0 0,12-6-123 0 0,-3 6 35 0 0,-12 6 193 0 0,-1 1 36 0 0,5 3 31 0 0,-7-3-13 0 0,0 0 11 0 0,-1 1 0 0 0,1-1 0 0 0,0 0 0 0 0,0 0 0 0 0,-1 1 0 0 0,1-1-1 0 0,0 0 1 0 0,0 1 0 0 0,-1-1 0 0 0,1 1 0 0 0,0-1 0 0 0,-1 1 0 0 0,1-1 0 0 0,-1 1-1 0 0,1-1 1 0 0,-1 1 0 0 0,1 0 0 0 0,-1-1 0 0 0,1 1 3 0 0,1 2-7 0 0,3 2 1 0 0,0-1-1 0 0,0 1 1 0 0,-1 0 0 0 0,1 0 0 0 0,-2 1 0 0 0,1-1 0 0 0,0 1-1 0 0,-1 0 1 0 0,0 0 0 0 0,0 0 0 0 0,-1 0 0 0 0,0 1-1 0 0,0-1 1 0 0,0 1 0 0 0,-1-1 0 0 0,0 1 0 0 0,0 0 0 0 0,-1-1-1 0 0,0 1 7 0 0,0 9 10 0 0,-1 0-1 0 0,-1-1 1 0 0,0 3-10 0 0,-1-5 29 0 0,0 0 1 0 0,-1 0-1 0 0,-1 0 1 0 0,0 0-1 0 0,0-1 1 0 0,-2 2-30 0 0,0 2 2 0 0,1 1 1 0 0,0 0 0 0 0,1 0-1 0 0,1 0 1 0 0,1 1 0 0 0,-2 15-3 0 0,3-19 5 0 0,-2 18 33 0 0,4-29-25 0 0,0 1-1 0 0,0 0 0 0 0,0 0 1 0 0,0-1-1 0 0,1 1 0 0 0,0 2-12 0 0,0-3 86 0 0,1-1-35 0 0,6 3-10 0 0,-5-2-7 0 0,-1-1-12 0 0,1 0 8 0 0,0 1-1 0 0,0-1 1 0 0,0 0 0 0 0,0 0 0 0 0,0 0 0 0 0,2 1-30 0 0,4 0 95 0 0,3 0 49 0 0,-4-2-107 0 0,0 0-9 0 0,-1 1 0 0 0,0-2 0 0 0,1 1 0 0 0,-1-1-1 0 0,1 0 1 0 0,-1-1 0 0 0,1 1 0 0 0,2-2-28 0 0,32-5 64 0 0,-20 0-53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3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5584 0 0,'0'0'124'0'0,"0"0"17"0"0,0 0 11 0 0,0 0 48 0 0,0 0-69 0 0,0 0 111 0 0,0 0 202 0 0,0 0 18 0 0,0 0-24 0 0,0 0-106 0 0,0 2-48 0 0,0 8 51 0 0,0 9 254 0 0,0-6-226 0 0,1-2-94 0 0,-1 1-40 0 0,1-3-77 0 0,1 0-40 0 0,0 0-48 0 0,0 0-51 0 0,2 9 76 0 0,-1 1 0 0 0,-1 0 0 0 0,0-1 0 0 0,-2 6-89 0 0,1 2 286 0 0,4 20-286 0 0,4 34 442 0 0,-6-40-207 0 0,2-1 42 0 0,-2-14-98 0 0,-2 0 56 0 0,-3 13 200 0 0,-4-1 65 0 0,1 0 20 0 0,5-36-445 0 0,0-1-3 0 0,-1 2-2 0 0,1-2-106 0 0,-1 4 158 0 0,1-1-153 0 0,-1-3-30 0 0,1 1-41 0 0,0 0-46 0 0,0-1-54 0 0,0 0-210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4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3432 0 0,'0'0'100'0'0,"0"0"28"0"0,0 0-39 0 0,0 1 1 0 0,2 2-107 0 0,-1-2 62 0 0,-1 0 53 0 0,1 0 75 0 0,-1 0 89 0 0,1 0 107 0 0,-1 0-138 0 0,0-1 33 0 0,2 5 43 0 0,0 1 0 0 0,-1-1 0 0 0,0 0 0 0 0,0 1 0 0 0,0 3-307 0 0,0 9 633 0 0,1-5-204 0 0,-1 0-36 0 0,1-1-45 0 0,1-1-54 0 0,0 1 48 0 0,-2 1-65 0 0,0 7 43 0 0,-1-1-75 0 0,2 24 255 0 0,0-22-229 0 0,-1-11-115 0 0,-1 1 0 0 0,-1 0 1 0 0,1-1-1 0 0,-3 7-156 0 0,-3 5 313 0 0,6-21-238 0 0,-5 5 91 0 0,2-4-180 0 0,2 0-42 0 0,0-1-43 0 0,1-1-138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5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5 133 4656 0 0,'0'0'133'0'0,"0"0"-28"0"0,0 0 10 0 0,0 0 56 0 0,0 0 158 0 0,0 0 291 0 0,0 0 20 0 0,0 0-35 0 0,0 0-413 0 0,0 0 50 0 0,1 0-40 0 0,-1-1-38 0 0,1 1 66 0 0,0-1-104 0 0,3-3 54 0 0,-3 2-53 0 0,5-4 272 0 0,-1-1-57 0 0,0 1-51 0 0,0-1-45 0 0,1-2 12 0 0,1 1-47 0 0,1-2-2 0 0,5-5 63 0 0,13-4 138 0 0,2 5-46 0 0,-9 7-159 0 0,0 0-38 0 0,7-2-14 0 0,-21 9-97 0 0,2 2-51 0 0,-4 0 4 0 0,1-1 2 0 0,-1 0-1 0 0,1 0 0 0 0,-1 0 0 0 0,1 0 0 0 0,-1 1 1 0 0,3 1-11 0 0,1 7 19 0 0,-3-3 7 0 0,-2-3-11 0 0,0 0 0 0 0,0 0 1 0 0,0 0-1 0 0,0 0 0 0 0,-1 1 0 0 0,0-1 0 0 0,1 1 1 0 0,-2-1-1 0 0,1 1 0 0 0,0 2-15 0 0,0 22 53 0 0,-2-3-55 0 0,-1 1 38 0 0,-2-1 1 0 0,-5 17-37 0 0,-1-5 32 0 0,-1 0 1 0 0,-13 25-33 0 0,9-29 51 0 0,-27 44-45 0 0,24-47 44 0 0,-15 22 31 0 0,6-11 9 0 0,-2-1 70 0 0,19-23-90 0 0,2-7 11 0 0,3 1 70 0 0,3-8-102 0 0,0-4 9 0 0,0-2 50 0 0,1 1-23 0 0,15-6 53 0 0,-4 0-89 0 0,-8 6-46 0 0,0-1 0 0 0,0 1-1 0 0,0 0 1 0 0,1 0 0 0 0,-1 0 0 0 0,0 0 0 0 0,0 1 0 0 0,0-1 0 0 0,1 1-1 0 0,-1-1 1 0 0,0 1 0 0 0,2 0-3 0 0,7-2 30 0 0,6-3-22 0 0,-7 2-7 0 0,1 1-1 0 0,-1 0 0 0 0,1 0 1 0 0,0 1-1 0 0,0 1 0 0 0,0-1 1 0 0,2 2-1 0 0,16 0-2 0 0,23-2 46 0 0,-51 1-157 0 0,1 0 36 0 0,1 0 13 0 0,0 0 86 0 0,4-1 194 0 0,-4 1-176 0 0,-1 0-68 0 0,0 1-56 0 0,-1-1-72 0 0,1 0-84 0 0,-1 0 12 0 0,1 0-53 0 0,-1 0-59 0 0,0 0-63 0 0,1 0-69 0 0,-1 0-71 0 0,0 0-79 0 0,1 0-82 0 0,-1 0-995 0 0,-1 0-967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5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5472 0 0,'0'0'124'0'0,"0"0"17"0"0,0 0 10 0 0,1 1-25 0 0,2 5-149 0 0,1-1 93 0 0,0 1 77 0 0,0-1 62 0 0,0 1 61 0 0,8 11 591 0 0,-8-9-519 0 0,0-1-91 0 0,-1 1-74 0 0,-3-8-172 0 0,8 28 929 0 0,-3-9-346 0 0,-4-4-140 0 0,-2 1-53 0 0,0-3-23 0 0,1-11-326 0 0,0-1 0 0 0,0 1 0 0 0,0-1 0 0 0,1 1 0 0 0,-1-1 0 0 0,0 0 0 0 0,1 1 0 0 0,-1-1 0 0 0,1 1 0 0 0,0-1-46 0 0,0 1 158 0 0,-1-1-60 0 0,-1 1-37 0 0,0 0-32 0 0,-2 2 34 0 0,3-3-2 0 0,0 1 33 0 0,0 0-137 0 0,0 0 63 0 0,-1 7 239 0 0,1-6-182 0 0,0-1-75 0 0,0 1-48 0 0,-1-1-69 0 0,1 0-83 0 0,-1 1-96 0 0,1-1-111 0 0,0-2 134 0 0,0 0-43 0 0,0 0-38 0 0,0 0-34 0 0,0 0-113 0 0,0 0-34 0 0,0 0-1181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6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0 101 5792 0 0,'0'0'166'0'0,"0"0"17"0"0,0 0-38 0 0,2 0-17 0 0,52-19 418 0 0,-8 2 510 0 0,31-6-1056 0 0,-47 16 352 0 0,1-1 62 0 0,-10 4-192 0 0,-4 1-130 0 0,9-4 89 0 0,4 0 0 0 0,-10 4-135 0 0,17 1 28 0 0,-36 2-20 0 0,-1 3 10 0 0,0 9-32 0 0,0-8 9 0 0,0-1-14 0 0,0-1 0 0 0,-1 1 0 0 0,1-1 0 0 0,-1 1 0 0 0,0-1 0 0 0,0 1 0 0 0,0-1 0 0 0,0 1 0 0 0,0-1 0 0 0,0 0 0 0 0,-1 1-27 0 0,-20 27 372 0 0,0 0 14 0 0,10-12-244 0 0,-3 0-72 0 0,10-13-52 0 0,0 1 0 0 0,1-1 1 0 0,-1 1-1 0 0,1 1 1 0 0,-2 3-19 0 0,-10 14 106 0 0,13-20-81 0 0,1 0 0 0 0,-1 0 0 0 0,1 0 0 0 0,-1 0 0 0 0,1 0 0 0 0,-1 5-25 0 0,-4 7 73 0 0,-14 16 170 0 0,12-20-175 0 0,8-9 12 0 0,1-2 10 0 0,1 2 0 0 0,4 1-51 0 0,13 7-39 0 0,-16-10 5 0 0,32 14-5 0 0,-27-12 0 0 0,0 0 0 0 0,0 0 0 0 0,1 1 0 0 0,-2 0 0 0 0,1 0 0 0 0,0 1 0 0 0,-1 0 0 0 0,0 0 0 0 0,0 0 0 0 0,20 26-13 0 0,-18-21-3 0 0,0 0-1 0 0,-1 1 1 0 0,-1 1-1 0 0,0-1 1 0 0,0 1 0 0 0,-1 1 16 0 0,4 18 29 0 0,-6 1 80 0 0,-5 1 106 0 0,-2-16-59 0 0,-2 0 38 0 0,3-11-102 0 0,0 1 0 0 0,0-1 0 0 0,0 0 0 0 0,-1 0 0 0 0,0 0 0 0 0,0 0 0 0 0,-1-1 0 0 0,1 0 0 0 0,-1 0 1 0 0,-1 0-93 0 0,-7 6 150 0 0,-3-2-45 0 0,4-3-115 0 0,-1 0 56 0 0,4-2 47 0 0,0-1-1 0 0,-1 0 1 0 0,1-1-1 0 0,-1 1 1 0 0,-3-1-93 0 0,2-1 44 0 0,0-1-37 0 0,0 0-45 0 0,0-2-56 0 0,0 1-64 0 0,0-2-75 0 0,0-1-84 0 0,0 0-93 0 0,10 3 94 0 0,0 1-49 0 0,0-1-45 0 0,0 1-37 0 0,0-1-133 0 0,0 1-39 0 0,0-1-159 0 0,-1 0-431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7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88 5208 0 0,'0'0'116'0'0,"0"0"17"0"0,0 0 11 0 0,1-1-19 0 0,2-4-234 0 0,1 0 57 0 0,0 1 52 0 0,0 0 47 0 0,0-1 40 0 0,1 2 34 0 0,5-5 206 0 0,21-10 828 0 0,-17 11-731 0 0,-5 3-207 0 0,0-1-115 0 0,-4 3 1 0 0,-1 0 0 0 0,1 0 0 0 0,0 0 0 0 0,-1 1 0 0 0,6-1-103 0 0,24-2 550 0 0,-11 1-160 0 0,-7 2-204 0 0,10 4-5 0 0,-10-1-56 0 0,6 3 82 0 0,-2 4-91 0 0,-17-8-105 0 0,-1 1 1 0 0,0-1-1 0 0,0 1 1 0 0,0-1-1 0 0,0 1 1 0 0,0 0-1 0 0,0 0 1 0 0,-1 0 0 0 0,1 0-1 0 0,0 0 1 0 0,-1 0-1 0 0,0 0 1 0 0,1 0-1 0 0,-1 1 1 0 0,0 0-12 0 0,0-1 1 0 0,2 8 34 0 0,0 0 47 0 0,2 12 190 0 0,-4-20-214 0 0,-1 1-1 0 0,0 0 0 0 0,1 0 1 0 0,-1 0-1 0 0,0 0 0 0 0,-1 0 1 0 0,1 0-1 0 0,0 0 0 0 0,-1 0 1 0 0,0 0-1 0 0,0-1 0 0 0,1 1 1 0 0,-2 0-58 0 0,-6 16 356 0 0,-4 4-4 0 0,9-17-275 0 0,0-1 0 0 0,-1 1 1 0 0,1-1-1 0 0,-1 0 0 0 0,-1 1-77 0 0,-3 4 115 0 0,-1 4 11 0 0,7-10-81 0 0,-1 0 0 0 0,1-1 0 0 0,-1 1 0 0 0,0 0 0 0 0,-2 2-45 0 0,-2 1 71 0 0,-12 11 107 0 0,3-7-3 0 0,3 0-32 0 0,2 0-25 0 0,9-11-72 0 0,4-5-11 0 0,28-49 20 0 0,-27 44-45 0 0,-8 13 12 0 0,4-2 1 0 0,3-5 13 0 0,19-27-20 0 0,-18 27-16 0 0,-4 8 0 0 0,1-3 0 0 0,0 0 0 0 0,1 0 0 0 0,-1 0 0 0 0,0 0 0 0 0,1 0 0 0 0,-1 0 0 0 0,1 0 0 0 0,-1-1 0 0 0,1 1 0 0 0,-1 0 0 0 0,1 0 0 0 0,0 0 0 0 0,2 4 0 0 0,5 1 0 0 0,7 3 0 0 0,-11-5 1 0 0,-3-4-2 0 0,-1 1 1 0 0,1 0-1 0 0,0-1 1 0 0,-1 1-1 0 0,1 0 1 0 0,0-1 0 0 0,0 1-1 0 0,0-1 1 0 0,-1 1-1 0 0,1-1 1 0 0,0 0-1 0 0,0 1 1 0 0,0-1-1 0 0,0 0 1 0 0,0 1-1 0 0,0-1 1 0 0,0 0-1 0 0,0 0 1 0 0,0 0-1 0 0,0 0 1 0 0,0 0-1 0 0,0 0 1 0 0,0 0 0 0 0,0-1-1 0 0,0 1 1 0 0,0 0-1 0 0,-1 0 1 0 0,1-1-1 0 0,0 1 1 0 0,0 0-1 0 0,1-1 1 0 0,32-19-53 0 0,-33 20 52 0 0,1 0 1 0 0,-1-1-1 0 0,1 1 1 0 0,-1 0-1 0 0,1 0 1 0 0,-1 0-1 0 0,1 0 0 0 0,-1 0 1 0 0,1 0-1 0 0,-1 0 1 0 0,1 1-1 0 0,-1-1 1 0 0,1 1-1 0 0,-1-1 1 0 0,1 1-1 0 0,-1-1 1 0 0,0 1-1 0 0,1 0 0 0 0,-1-1 1 0 0,0 1-1 0 0,1 0 1 0 0,-1 0-1 0 0,1 1 1 0 0,12 6-54 0 0,-1 0 44 0 0,-8-3 10 0 0,1 0 0 0 0,-1 1 0 0 0,0-1 0 0 0,-1 1 0 0 0,1 0 0 0 0,-1 1 0 0 0,0-1 0 0 0,-1 2 0 0 0,0 3 6 0 0,0 0 0 0 0,-1 0 1 0 0,0 4-7 0 0,-2 7 82 0 0,-3-8 83 0 0,9-22-129 0 0,4-6 75 0 0,-10 17-22 0 0,-6 13 29 0 0,-7 12 96 0 0,12-22-56 0 0,0 4-122 0 0,1-9-31 0 0,-1 0 0 0 0,1-1 0 0 0,0 1-1 0 0,0-1 1 0 0,0 1 0 0 0,-1 0 0 0 0,1-1-1 0 0,0 1 1 0 0,0 0 0 0 0,0-1 0 0 0,0 1-1 0 0,0 0 1 0 0,0-1 0 0 0,0 1 0 0 0,1-1-1 0 0,-1 1 1 0 0,0 0 0 0 0,0-1 0 0 0,0 1-1 0 0,1-1 1 0 0,-1 1 0 0 0,1 0-5 0 0,1 8 9 0 0,1 0-1 0 0,0-6 39 0 0,6 6-36 0 0,-6-5-12 0 0,2 4-12 0 0,-1 0 0 0 0,1-1 0 0 0,1 0-1 0 0,1 1 14 0 0,19 21-18 0 0,-8-9 7 0 0,-8-9-2 0 0,0 1-1 0 0,-1 0 1 0 0,0 0 0 0 0,2 5 13 0 0,21 38-14 0 0,-30-52 4 0 0,0 1-1 0 0,-1 0 1 0 0,1-1 0 0 0,-1 1-1 0 0,0 0 1 0 0,0 0 0 0 0,-1 0-1 0 0,1 0 1 0 0,-1 0-1 0 0,0 3 11 0 0,3 14-12 0 0,-4-3 124 0 0,-5 0-51 0 0,-12 13-20 0 0,8-17 13 0 0,0-1 1 0 0,-1 0 0 0 0,-1-1 0 0 0,0 0 0 0 0,-1-1 0 0 0,-10 8-55 0 0,10-8 46 0 0,7-6-29 0 0,1-1 0 0 0,-1 1 0 0 0,-1-1 0 0 0,1 0 0 0 0,-2 0-17 0 0,-10 6 1 0 0,-15 6 62 0 0,25-13-63 0 0,5-1 1 0 0,0-1 1 0 0,0 0-1 0 0,0 0 0 0 0,0 0 0 0 0,0 0 1 0 0,0-1-1 0 0,0 1 0 0 0,0-1-1 0 0,-15 1 16 0 0,-3-1 21 0 0,14-1-74 0 0,1 0-45 0 0,0-1-30 0 0,0 0-48 0 0,0-1-56 0 0,0-1-62 0 0,4 2 50 0 0,-2 0-4 0 0,-4-5-158 0 0,6 4 183 0 0,0 1-39 0 0,1-1-89 0 0,0 0-110 0 0,1 1 173 0 0,0 0-35 0 0,-2-4-709 0 0,-5 1-28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8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0 8776 0 0,'-1'2'257'0'0,"-7"11"-93"0"0,-1-1-52 0 0,-18 39 120 0 0,21-38-152 0 0,-2 8 118 0 0,5-10-52 0 0,-1-1 39 0 0,-10 34 359 0 0,9-30-396 0 0,0 0-41 0 0,3-9-100 0 0,-1 2 23 0 0,-4 6 35 0 0,2-2-23 0 0,5-11-150 0 0,0 0 38 0 0,-1 1 27 0 0,1-1 112 0 0,-1 2 138 0 0,0-2-124 0 0,1 1-42 0 0,0-1-50 0 0,-1 1-35 0 0,1-1-27 0 0,0 0-34 0 0,0 1-39 0 0,0-1-43 0 0,-1 0-4 0 0,1 0-35 0 0,0 0-38 0 0,0 1-39 0 0,0-1-42 0 0,0 0-45 0 0,0 0-48 0 0,0 0-48 0 0,0 0-857 0 0,0 0-775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6:59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85 2240 0 0,'0'0'65'0'0,"1"0"-59"0"0,-1-1 67 0 0,0 1 57 0 0,0-1 49 0 0,1-2 273 0 0,2-4 749 0 0,-3 5-902 0 0,0 1-79 0 0,0-4 223 0 0,1 1-44 0 0,-1 1-39 0 0,1-1-36 0 0,0-2 159 0 0,-1 0-84 0 0,0-1-66 0 0,-2 0-51 0 0,0 2 106 0 0,0 1-42 0 0,0 0-39 0 0,0 0-37 0 0,-4-1 169 0 0,1 1-117 0 0,-1 3-136 0 0,0 0-51 0 0,-4 2-7 0 0,-1 1-57 0 0,2 1-42 0 0,0 0 0 0 0,1 0 1 0 0,-1 1-1 0 0,1 1 0 0 0,0-1 1 0 0,0 1-1 0 0,1 0 0 0 0,0 1 1 0 0,-4 3-30 0 0,-25 18 64 0 0,21-18-64 0 0,9-7 0 0 0,1 1 0 0 0,0 0 0 0 0,0 1 0 0 0,0-1 0 0 0,0 1 0 0 0,0 0 0 0 0,1 0 0 0 0,-4 5 0 0 0,0 1 0 0 0,3-2 0 0 0,10-1-12 0 0,1-1-7 0 0,0-1 1 0 0,-1 0-1 0 0,2 0 0 0 0,-1-1 1 0 0,0 0-1 0 0,1 0 1 0 0,7 2 18 0 0,29 12-56 0 0,-16-7 55 0 0,-1 2 36 0 0,-1 2 47 0 0,-3 4 56 0 0,-15-11-89 0 0,-2-1 33 0 0,3 9 165 0 0,-7-13-179 0 0,0-1 1 0 0,-1 1-1 0 0,1 0 1 0 0,-1-1-1 0 0,1 1 0 0 0,-1 0 1 0 0,0 0-69 0 0,0 0 82 0 0,-1 0 1 0 0,1 0-1 0 0,-1 0 0 0 0,1 0 1 0 0,-1 0-1 0 0,0-1 0 0 0,0 1 1 0 0,0 0-1 0 0,0-1 1 0 0,-1 1-1 0 0,-1 2-82 0 0,-8 9 357 0 0,-3-1 87 0 0,-3 0-97 0 0,2-5-138 0 0,1 0-35 0 0,-14 2 101 0 0,18-7-244 0 0,7-2-14 0 0,0 0-1 0 0,-1 0 1 0 0,1 0 0 0 0,-1-1-1 0 0,0 0 1 0 0,1 1 0 0 0,-4-1-17 0 0,6 0-91 0 0,1 0-7 0 0,0 0 2 0 0,1-1 4 0 0,1 1 37 0 0,9 2-48 0 0,-9-1 63 0 0,1 0 22 0 0,0 1-10 0 0,0-1-22 0 0,0 0-23 0 0,1 0-36 0 0,1 1 22 0 0,1 1 59 0 0,-1 0 43 0 0,0 0 1 0 0,-1 1 0 0 0,1 0-1 0 0,-1 0 1 0 0,1 0-1 0 0,-1 1-15 0 0,-1 0 1 0 0,1-1-1 0 0,-1 1 0 0 0,0-1 1 0 0,-1 1-1 0 0,1 0 1 0 0,-1 1-1 0 0,1 1-17 0 0,-1 0 1 0 0,0 0-1 0 0,-1 0 0 0 0,1 1 1 0 0,-1-1-1 0 0,-1 1 1 0 0,1-1-1 0 0,-2 1 1 0 0,1 2 16 0 0,-1 4-43 0 0,-1-1 0 0 0,-1 1 1 0 0,-1 4 42 0 0,-8 21-45 0 0,0-9 54 0 0,-1-2 59 0 0,5-13 11 0 0,-1-1-1 0 0,0 1 1 0 0,-1-1 0 0 0,-7 7-79 0 0,-48 50 293 0 0,44-51-164 0 0,1 1-1 0 0,1 2 1 0 0,0 0-1 0 0,-9 18-128 0 0,27-39 1 0 0,-1 1-1 0 0,1 0 0 0 0,0-1 1 0 0,0 1-1 0 0,0 0 1 0 0,0 0-1 0 0,1 0 1 0 0,-1 0-1 0 0,1 0 0 0 0,0 0 1 0 0,0 0-1 0 0,0 0 1 0 0,0 0-1 0 0,0 0 0 0 0,1 0 1 0 0,-1 0-1 0 0,1 0 1 0 0,0-1-1 0 0,0 1 1 0 0,0 0-1 0 0,0 0 0 0 0,0 0 1 0 0,1-1-1 0 0,-1 1 1 0 0,1-1-1 0 0,-1 1 0 0 0,1-1 1 0 0,0 0-1 0 0,0 1 1 0 0,0-1-1 0 0,1 0 1 0 0,-1 0-1 0 0,13 10-31 0 0,-8-7 38 0 0,0-1 1 0 0,0 0-1 0 0,0-1 1 0 0,6 3-8 0 0,3-1-42 0 0,-6-2-20 0 0,0-1-34 0 0,0 0-41 0 0,1 0-49 0 0,-1-1-56 0 0,0 0-61 0 0,0 0-68 0 0,0-1-76 0 0,-7 0 132 0 0,0 0-46 0 0,-1 0-41 0 0,1 0-36 0 0,0 0-127 0 0,0 0-36 0 0,6 0-1326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0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96 135 7256 0 0,'0'0'165'0'0,"0"0"-27"0"0,-1-1-32 0 0,0-1 28 0 0,-5-7 40 0 0,5 7-89 0 0,0 0 0 0 0,0 0 0 0 0,0 0 0 0 0,0 0 0 0 0,1 0 0 0 0,-1 0 0 0 0,1 0 0 0 0,-1 0 0 0 0,1 0 0 0 0,0 0 0 0 0,0 0 0 0 0,0 0 0 0 0,0 0 0 0 0,0 0 0 0 0,0 0 0 0 0,1 0 0 0 0,-1 0 0 0 0,1-2-85 0 0,6-10 631 0 0,2 3-145 0 0,1 0-52 0 0,1 2-66 0 0,0 0-82 0 0,-3 3-122 0 0,-1 0-75 0 0,4-3 119 0 0,0 4-36 0 0,-9 4-141 0 0,1 1 0 0 0,-1-1 0 0 0,0 1 0 0 0,1-1 0 0 0,-1 1 0 0 0,0 0 0 0 0,1 0 0 0 0,1 0-31 0 0,18 6 146 0 0,-1 6-76 0 0,-15-7-65 0 0,-1 1-1 0 0,1-1 1 0 0,-1 0 0 0 0,0 1 0 0 0,0 0-1 0 0,-1 1 1 0 0,0-1 0 0 0,2 3-5 0 0,5 17 58 0 0,-7-2 31 0 0,-4-1 52 0 0,-7 4 75 0 0,4-20-123 0 0,0 1 0 0 0,-1-1 0 0 0,1 0 0 0 0,-3 2-93 0 0,-21 26 354 0 0,7-14-169 0 0,2-6-83 0 0,2-1-62 0 0,11-10 18 0 0,-15 13 112 0 0,-13 4-12 0 0,28-19-115 0 0,12-4-44 0 0,0 0 1 0 0,0 1-1 0 0,1 0 0 0 0,-1 0 1 0 0,5 0 0 0 0,-4 1-14 0 0,-1 0 1 0 0,0 1-1 0 0,1 0 1 0 0,-1 0-1 0 0,0 0 1 0 0,0 1-1 0 0,0 0 1 0 0,0 0-1 0 0,0 1 1 0 0,-1 0-1 0 0,1 0 1 0 0,-1 1-1 0 0,0 0 1 0 0,1 0 0 0 0,4 4 13 0 0,8 9-9 0 0,-11-11 1 0 0,0 1 0 0 0,0 0 0 0 0,-1 0 0 0 0,0 1 0 0 0,0 0 0 0 0,-1 0 1 0 0,1 2 7 0 0,-6-7 3 0 0,0 0 0 0 0,0 0 1 0 0,0 0-1 0 0,0 0 1 0 0,-1 0-1 0 0,1 0 0 0 0,-1 1 1 0 0,0-1-1 0 0,0 0 1 0 0,0 0-1 0 0,-1 0 0 0 0,1 1 1 0 0,-1-1-1 0 0,0 2-3 0 0,0 1 12 0 0,-1-1 0 0 0,0 1-1 0 0,1-1 1 0 0,-2 0 0 0 0,1 0-1 0 0,-1 1 1 0 0,-2 2-12 0 0,-10 9 101 0 0,-2-2 34 0 0,-4 5 76 0 0,15-16-161 0 0,1 0 1 0 0,-1 0 0 0 0,0-1-1 0 0,0 1 1 0 0,0-1 0 0 0,0-1-1 0 0,-1 1 1 0 0,1-1 0 0 0,-2 0-51 0 0,-5 3 96 0 0,0 0 22 0 0,-1-1 1 0 0,1-1 0 0 0,-11 1-119 0 0,2-1 73 0 0,1-2-43 0 0,2-2-49 0 0,1-1-46 0 0,1-1-54 0 0,-1-2-63 0 0,-2-5-294 0 0,16 8 341 0 0,0-1-35 0 0,0-1-72 0 0,1 0-68 0 0,0-1-82 0 0,0 1-97 0 0,3-1-299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5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12296 0 0,'0'0'273'0'0,"0"0"40"0"0,0 0 23 0 0,0 0-137 0 0,0 0-95 0 0,0 0 35 0 0,0 0 38 0 0,0 0 42 0 0,0 0 5 0 0,0 0-101 0 0,0 0-72 0 0,0 0-70 0 0,0 0-95 0 0,0 0-85 0 0,0 0 55 0 0,0 0-34 0 0,0 0-38 0 0,0 0-34 0 0,0 0-343 0 0,0 0 80 0 0,0 0-48 0 0,0 0-664 0 0,0 0-523 0 0,0 0-994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0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5840 0 0,'0'1'112'0'0,"0"-1"-47"0"0,4 7 39 0 0,-1-2 18 0 0,-1-1-34 0 0,2 5 7 0 0,-1-1-73 0 0,2 12-44 0 0,-3-13 42 0 0,-1 0 39 0 0,1 0 56 0 0,1 1 70 0 0,1 9 176 0 0,-2 1 94 0 0,-2 4 173 0 0,-3 12 373 0 0,1-11-369 0 0,1-2-92 0 0,0-11-287 0 0,-1 1-34 0 0,-4 9 133 0 0,2-8-182 0 0,2-5-102 0 0,0-4-50 0 0,1-1-54 0 0,1-2-58 0 0,-1 0-42 0 0,0 1-51 0 0,1-1-171 0 0,0 1-107 0 0,0-1 59 0 0,0 0-39 0 0,0 0-533 0 0,0 0-423 0 0,0 0-803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1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539 277 5384 0 0,'0'0'116'0'0,"0"0"17"0"0,0 0 12 0 0,0 0 45 0 0,0 0-33 0 0,0 0-33 0 0,-1 0 40 0 0,0 1-73 0 0,-4 0 2 0 0,3 0-9 0 0,-8 1 397 0 0,2 2-57 0 0,-1 0-26 0 0,-2-1-54 0 0,-6 1 294 0 0,1 2-92 0 0,0 2-83 0 0,1 1-73 0 0,-6 3 40 0 0,-1-1-95 0 0,12-8-119 0 0,0 0 0 0 0,-1-1 0 0 0,-3 1-216 0 0,-20 4 424 0 0,19-4-276 0 0,-6 0 13 0 0,-10 2 72 0 0,16-2-124 0 0,-1-1-57 0 0,1-1-51 0 0,0-1-1 0 0,-1-1 0 0 0,0 0 0 0 0,0-1 25 0 0,-7-2 95 0 0,12 2-10 0 0,1 0 43 0 0,-9-3 113 0 0,1-2-46 0 0,0-1-55 0 0,3-2-58 0 0,5-3-41 0 0,9 10-63 0 0,0 1 0 0 0,1-1 0 0 0,-1 0 0 0 0,0 0 0 0 0,1 1 0 0 0,-1-1 0 0 0,1-3-3 0 0,0 1-2 0 0,0-1 1 0 0,1 1 0 0 0,-1-1 0 0 0,1 1 0 0 0,0-1 0 0 0,1 0 1 0 0,7-19 8 0 0,9-9-60 0 0,-4 8 0 0 0,-9 18 50 0 0,0-1 1 0 0,1 1 0 0 0,0 0 0 0 0,3-2 1 0 0,28-29-67 0 0,11-15 67 0 0,-22 20-11 0 0,-23 31-42 0 0,-1 5-9 0 0,1 9 60 0 0,-2 15 2 0 0,-1 3-10 0 0,5 40-124 0 0,2-12 134 0 0,-6-12 22 0 0,7 58 253 0 0,-4-10 33 0 0,-4-31-18 0 0,-1-20-8 0 0,1-30-45 0 0,-2 1 0 0 0,-1 11-237 0 0,1-15 93 0 0,2-8-132 0 0,-1 1 37 0 0,0 2 82 0 0,-5 6 425 0 0,5-9-430 0 0,0 0-37 0 0,0 0-47 0 0,1-2-59 0 0,0 0-70 0 0,0 0-81 0 0,1-2-93 0 0,0 0-103 0 0,-1 2 172 0 0,1 1-37 0 0,-1-2-380 0 0,1 2 103 0 0,-1-1-48 0 0,1-1-712 0 0,0-1-575 0 0,-1-2-1074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1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8720 0 0,'0'0'197'0'0,"0"0"24"0"0,0 2 19 0 0,0 11-113 0 0,0 1-42 0 0,2 31 78 0 0,0-26-60 0 0,0-8-9 0 0,0 0 34 0 0,-1 5 13 0 0,-1 0 84 0 0,0-4 35 0 0,-1-5-241 0 0,-1 1 87 0 0,0-6-116 0 0,1-1-46 0 0,0 0-35 0 0,1 0-48 0 0,-1 0-58 0 0,0 1-65 0 0,1-1 26 0 0,0-1-38 0 0,0 2-375 0 0,0 0-262 0 0,0 0-605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2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446 2 7488 0 0,'0'0'166'0'0,"0"0"29"0"0,0 0 12 0 0,-1 0-51 0 0,-3-1-104 0 0,-1 1-28 0 0,0-1 44 0 0,-7 2 177 0 0,1 1 61 0 0,-16 5 516 0 0,19-5-589 0 0,0 0-38 0 0,0 0-54 0 0,1-1-69 0 0,-43 7 218 0 0,14-2-73 0 0,12-2-17 0 0,4-2 23 0 0,0 1 69 0 0,5-2-122 0 0,0 2-45 0 0,-2 0-21 0 0,-9 2-5 0 0,-5 1-5 0 0,18-5-33 0 0,10-1-52 0 0,1 0 0 0 0,0 0 0 0 0,-1 0 0 0 0,1 0 0 0 0,0 1 0 0 0,0-1 0 0 0,-1 1 0 0 0,1-1 0 0 0,0 1 0 0 0,0 0-1 0 0,0 0 1 0 0,0 0 0 0 0,0 0 0 0 0,-2 2-9 0 0,2 3 49 0 0,3 5-98 0 0,-1-10 43 0 0,-1 18-7 0 0,0 0 0 0 0,-1 0 1 0 0,-1-1-1 0 0,-1 1 0 0 0,-1-1 1 0 0,-1 1 12 0 0,-18 68 0 0 0,23-69 29 0 0,2-7-5 0 0,-1 3-11 0 0,6-7-14 0 0,4 0 0 0 0,-4-4 2 0 0,0 0 0 0 0,0 0 0 0 0,1 0 0 0 0,-1-1-1 0 0,1 0 1 0 0,-1-1 0 0 0,1 0 0 0 0,0 1 0 0 0,-1-2 0 0 0,1 1 0 0 0,6-1-1 0 0,10-3 26 0 0,31-1 6 0 0,8 1-32 0 0,-45 3-2 0 0,-1 1-1 0 0,0 0 1 0 0,1 1-1 0 0,-1 1 1 0 0,0 1-1 0 0,0 0 3 0 0,-11-2-6 0 0,0-1 0 0 0,0 1 0 0 0,-1 1 0 0 0,1-1 0 0 0,-1 1 0 0 0,1-1 0 0 0,-1 1 1 0 0,0 1-1 0 0,1-1 6 0 0,3 10 0 0 0,-1-1 23 0 0,-2 2 46 0 0,-2-1 38 0 0,0 1 36 0 0,-2 3 67 0 0,-1 0 34 0 0,0-8-73 0 0,-1-1 0 0 0,-1 1 1 0 0,1-1-1 0 0,-2 1 0 0 0,1-1-171 0 0,-1 1 216 0 0,0-1 0 0 0,-1 0 0 0 0,0 0 0 0 0,-4 7-216 0 0,-14 13 468 0 0,12-18-317 0 0,-1-1-34 0 0,-1 0-38 0 0,-1-1-44 0 0,-3 0 118 0 0,0 0 0 0 0,-9 2-153 0 0,-16 1 145 0 0,15-7-98 0 0,0-4-47 0 0,0-3-57 0 0,1-6-65 0 0,21 8-23 0 0,-1-1 54 0 0,3 1 32 0 0,1 1-51 0 0,-1-1-3 0 0,1 1-43 0 0,0-1-13 0 0,0 1-38 0 0,0-1-45 0 0,0 1-49 0 0,1-1-54 0 0,-1 0-52 0 0,0 1-48 0 0,0-1-42 0 0,0 0-144 0 0,0 0-41 0 0,0 0-176 0 0,0 0-473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3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2 103 2144 0 0,'-1'-2'11'0'0,"1"-1"41"0"0,3-2 149 0 0,1 1 26 0 0,5-2 157 0 0,-2 1-63 0 0,-4 2-149 0 0,5-6 439 0 0,1 1-98 0 0,0 1-86 0 0,2 0-70 0 0,-2 1-84 0 0,2 1-35 0 0,-2 0 83 0 0,1 1-1 0 0,0 0 1 0 0,8-1-321 0 0,-8 2 183 0 0,-1 0 38 0 0,14-4 355 0 0,-15 6-432 0 0,0 0-47 0 0,3 4 116 0 0,-2 5-79 0 0,-8-6-118 0 0,0 0 0 0 0,0 0-1 0 0,0 0 1 0 0,0 0-1 0 0,0 1 1 0 0,0-1 0 0 0,-1 0-1 0 0,1 1 1 0 0,0 1-16 0 0,0 16 89 0 0,-2-7 9 0 0,-1-4 25 0 0,0-1 54 0 0,-8 15 173 0 0,-4-1-50 0 0,-8 18 175 0 0,13-24-280 0 0,0 1 26 0 0,5-6-126 0 0,1 1 3 0 0,-1-1-21 0 0,0 6-57 0 0,4-11-6 0 0,0 0 0 0 0,1 0 0 0 0,-1-1-1 0 0,1 1 1 0 0,0 0 0 0 0,1-1 0 0 0,-1 1 0 0 0,2 1-14 0 0,1 7 17 0 0,9 24-17 0 0,-12-33 10 0 0,-1 0 1 0 0,0 0-1 0 0,0 0 1 0 0,-1 0 0 0 0,1 0-1 0 0,-1 0 1 0 0,0 0-1 0 0,-1 0 1 0 0,1 0-1 0 0,-1 1-10 0 0,-4 14 23 0 0,0 1 29 0 0,-3 14 123 0 0,8-20-136 0 0,-1 2 18 0 0,2-13-45 0 0,0 0 0 0 0,-1 0 0 0 0,1-1 0 0 0,1 1-1 0 0,-1 0 1 0 0,1 1-12 0 0,1 11 46 0 0,-2-12-37 0 0,0-1 0 0 0,0 1 0 0 0,1-1 0 0 0,0 1 0 0 0,0-1 0 0 0,0 0 0 0 0,0 0 0 0 0,0 1-9 0 0,23 39 69 0 0,-11-27-64 0 0,-8-10 17 0 0,1 0-1 0 0,-1-1 0 0 0,1 0 1 0 0,0 0-1 0 0,0-1 0 0 0,1 0 1 0 0,0 0-1 0 0,3 2-21 0 0,20 8 4 0 0,0-1 38 0 0,47 23 110 0 0,-52-23-128 0 0,0 0-33 0 0,-22-11 14 0 0,-1 0-1 0 0,1 0 0 0 0,0 0 1 0 0,-1 0-1 0 0,1 0 1 0 0,-1 1-1 0 0,0-1 0 0 0,0 1 1 0 0,2 2-5 0 0,-2-1 17 0 0,1 0 1 0 0,-1 1 0 0 0,0-1 0 0 0,0 1 0 0 0,-1-1 0 0 0,1 3-18 0 0,4 29 200 0 0,-5-18-57 0 0,-1-1 33 0 0,-2 11 249 0 0,-3 0-63 0 0,-4 0-50 0 0,-2-1-39 0 0,4-12-114 0 0,-1-1-1 0 0,-1 0 1 0 0,0-1-1 0 0,0 0 1 0 0,-2 0 0 0 0,-2 1-159 0 0,-13 9 302 0 0,-3-5-33 0 0,-2-5-35 0 0,-2-5-40 0 0,0-5-43 0 0,-1-4-44 0 0,0-5-50 0 0,2-4-51 0 0,25 7-31 0 0,1 0-57 0 0,-5-4-200 0 0,3 2 7 0 0,7 4-12 0 0,1 1 80 0 0,0 0-37 0 0,0 0-284 0 0,0 0 294 0 0,0 0 114 0 0,0 0-35 0 0,0 0-7 0 0,0 0-36 0 0,0 0-41 0 0,0 0-46 0 0,0 0-49 0 0,0 0-47 0 0,0 0-40 0 0,0 0-35 0 0,0 0-132 0 0,0 0-36 0 0,0 0-1369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3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 10736 0 0,'0'0'241'0'0,"0"0"38"0"0,0 0 13 0 0,0 2-26 0 0,-1 0-252 0 0,0 1 0 0 0,0 0 0 0 0,1-1 0 0 0,0 1-1 0 0,-1 0 1 0 0,1-1 0 0 0,0 1 0 0 0,1 1-14 0 0,-1 5 85 0 0,1 0 62 0 0,0-3-3 0 0,0 1 46 0 0,-1-1 51 0 0,0 0 59 0 0,0 5 22 0 0,-1-1-56 0 0,-2 5 49 0 0,-1-1-69 0 0,-2 14 159 0 0,3-19-319 0 0,-1-2-43 0 0,0 4 23 0 0,3-8-439 0 0,0-1 37 0 0,0 2-246 0 0,1-2 132 0 0,0 1-502 0 0,0-2 331 0 0,0-1 262 0 0,0 1-45 0 0,-1 1-1387 0 0,1-2-1018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4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30 6880 0 0,'0'0'157'0'0,"0"0"-5"0"0,0 0-64 0 0,0-1-42 0 0,-3-3-4 0 0,1 2 1 0 0,-4-1 87 0 0,-2-1-70 0 0,-21-5-64 0 0,19 7 52 0 0,-10-1 28 0 0,1 2 86 0 0,-4 1 113 0 0,-9 5 227 0 0,0 4-8 0 0,11-2-233 0 0,3 1-118 0 0,0 0-90 0 0,5-1-53 0 0,0 1 0 0 0,1 0 0 0 0,-1 1 0 0 0,1 0 0 0 0,11-9 0 0 0,0 1 0 0 0,1-1 0 0 0,-1 1 0 0 0,0-1 0 0 0,0 1 0 0 0,1 0 0 0 0,-1-1 0 0 0,1 1 0 0 0,-1 0 0 0 0,0 0 0 0 0,1-1 0 0 0,-1 1 0 0 0,1 0 0 0 0,0 0 0 0 0,-1 0 0 0 0,1-1 0 0 0,0 1 0 0 0,-1 0 0 0 0,1 0 0 0 0,0 0 0 0 0,0 0 0 0 0,0 0 0 0 0,0 0 0 0 0,0 0 0 0 0,-1 2 0 0 0,1-3 0 0 0,0 0 0 0 0,0 1 0 0 0,0-1 0 0 0,-1 1 0 0 0,1-1 0 0 0,0 1 0 0 0,0-1 0 0 0,0 1 0 0 0,0-1 0 0 0,0 1 0 0 0,0-1 0 0 0,0 1 0 0 0,0-1 0 0 0,0 0 0 0 0,0 1 0 0 0,0-1 0 0 0,0 1 0 0 0,0-1 0 0 0,0 1 0 0 0,0-1 0 0 0,0 1 0 0 0,1-1 0 0 0,-1 1 0 0 0,0-1 0 0 0,0 0 0 0 0,1 1 0 0 0,-1-1 0 0 0,0 1 0 0 0,0-1 0 0 0,1 0 0 0 0,-1 1 0 0 0,0-1 0 0 0,1 0 0 0 0,-1 1 0 0 0,1-1 0 0 0,1 3-5 0 0,0 0 0 0 0,0 0 1 0 0,0 0-1 0 0,0 0 0 0 0,1-1 1 0 0,-1 1-1 0 0,1-1 0 0 0,1 2 5 0 0,4 1-34 0 0,-1-1-1 0 0,1 1 1 0 0,1-1-1 0 0,3 1 35 0 0,26 15-109 0 0,-35-18 104 0 0,1 1-1 0 0,-1-1 1 0 0,0 1-1 0 0,0 0 1 0 0,2 3 5 0 0,15 19 68 0 0,5 15 203 0 0,-21-33-210 0 0,-1 0 1 0 0,0 0-1 0 0,-1 0 1 0 0,0 1-1 0 0,0 0-61 0 0,1 24 132 0 0,-3-28-76 0 0,0 0-1 0 0,-1 0 1 0 0,0 1-1 0 0,0-1 1 0 0,0 0-1 0 0,-1 0 1 0 0,1 0-1 0 0,-1 0-55 0 0,-10 20 390 0 0,7-13-159 0 0,0-1 39 0 0,0-1 24 0 0,-1 0-42 0 0,-9 8 147 0 0,-7-1-51 0 0,18-13-279 0 0,0-1 0 0 0,-1 1 0 0 0,0-1 0 0 0,1-1 0 0 0,-1 1 0 0 0,-3 0-69 0 0,-7 3 129 0 0,13-4-110 0 0,1-1 0 0 0,-1 1 0 0 0,0-1 0 0 0,1 1 0 0 0,-1-1 0 0 0,1 1 0 0 0,-1-1 0 0 0,0 0 0 0 0,1 0 0 0 0,-1 0 0 0 0,0 0 1 0 0,1 0-1 0 0,-1 0 0 0 0,-1-1-19 0 0,0-1 161 0 0,1 0-87 0 0,3-4-88 0 0,1-1-101 0 0,6-5-194 0 0,-5 10 243 0 0,0 0 47 0 0,4-1-67 0 0,8-4-97 0 0,-10 4 84 0 0,1 0-37 0 0,-1 0 31 0 0,0 2 36 0 0,16-2-77 0 0,-18 3 82 0 0,14 27-2 0 0,-13-22 57 0 0,0 0 0 0 0,-1 1 1 0 0,0-1-1 0 0,2 5 9 0 0,-4-8-11 0 0,0 1-1 0 0,0-1 1 0 0,-1 1-1 0 0,1 0 1 0 0,-1-1-1 0 0,1 1 1 0 0,-1 0 0 0 0,0 0 11 0 0,-1 19-86 0 0,-3-1 58 0 0,-3 4 53 0 0,-10 9 88 0 0,12-24-112 0 0,0-1 0 0 0,1 1 1 0 0,1-1-1 0 0,-2 8-1 0 0,1-5-11 0 0,0-1 1 0 0,-5 11 10 0 0,-5 8 20 0 0,8-16 12 0 0,1-1-1 0 0,1 1 1 0 0,0 0-1 0 0,1 0 1 0 0,0 3-32 0 0,1 21 40 0 0,4-33 3 0 0,2-3-34 0 0,0 2-9 0 0,7 17 66 0 0,1-1 26 0 0,-7-16-81 0 0,0-3 3 0 0,3 5-6 0 0,1-2 1 0 0,0 1-1 0 0,-1-1 1 0 0,2 0-1 0 0,-1-1 1 0 0,0 0-1 0 0,1-1 1 0 0,-1 0-1 0 0,10 1-8 0 0,10-2-1 0 0,-24-1 20 0 0,5 0-62 0 0,-1 0-77 0 0,3 0-100 0 0,6-3-208 0 0,2-1 12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5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22 6880 0 0,'0'0'157'0'0,"-1"0"-5"0"0,1 0-64 0 0,0-1-42 0 0,-3-3-4 0 0,2 2 1 0 0,-1-1 18 0 0,0 0 7 0 0,-1-4 28 0 0,2 6 72 0 0,0 1 20 0 0,-1 1-36 0 0,-2 1 60 0 0,0 0-120 0 0,1 1-34 0 0,-6 5 52 0 0,6-5-27 0 0,-10 18 343 0 0,2 2-51 0 0,2 2-45 0 0,2 0-40 0 0,-2 18 110 0 0,0 20 100 0 0,5-34-285 0 0,0 14 33 0 0,1 1-36 0 0,2-1-41 0 0,0-1-44 0 0,2-26-65 0 0,1 1-1 0 0,1-1 1 0 0,0 0 0 0 0,0 0-1 0 0,2-1 1 0 0,6 16-62 0 0,-7-21 52 0 0,0-1 0 0 0,1 1 0 0 0,0-1 0 0 0,2 1-52 0 0,0 0 67 0 0,-1-1 0 0 0,2-1-1 0 0,-1 0 1 0 0,1 0-1 0 0,1 0 1 0 0,5 3-67 0 0,-8-5 53 0 0,1-2 0 0 0,1 1 0 0 0,-1-1 0 0 0,1 0 0 0 0,-1-1 1 0 0,1 0-1 0 0,0 0 0 0 0,8 1-53 0 0,-10-3 36 0 0,1 0 1 0 0,-1 0-1 0 0,1-1 0 0 0,-1 1 1 0 0,1-2-1 0 0,-1 1 1 0 0,5-1-37 0 0,0-1 64 0 0,1-1 0 0 0,-1 0 1 0 0,0-1-1 0 0,0 0 1 0 0,0 0-1 0 0,0-1-64 0 0,-4 1 43 0 0,0 0 0 0 0,0-1-1 0 0,-1 1 1 0 0,1-2-43 0 0,-2 2 22 0 0,0-1 0 0 0,0 0-1 0 0,-1 0 1 0 0,1 0 0 0 0,-1-2-22 0 0,8-11 11 0 0,-7 10 34 0 0,0-1 0 0 0,-1 0 0 0 0,3-7-45 0 0,-3 1-21 0 0,0-3-102 0 0,-4 9 9 0 0,1-1-40 0 0,-2 9-9 0 0,-1 0 78 0 0,-1 0 53 0 0,-3-1 38 0 0,6 1-36 0 0,-1 1 26 0 0,0 0 1 0 0,0-1 0 0 0,0 1-1 0 0,0 0 1 0 0,0 0 0 0 0,0-1-1 0 0,-1 1 1 0 0,1 0 0 0 0,0 0-1 0 0,0 0 1 0 0,0 0 0 0 0,0 1 0 0 0,0-1-1 0 0,0 0 4 0 0,-2 1-14 0 0,1 0 0 0 0,-1 0 0 0 0,1 0-1 0 0,-1 0 1 0 0,1 1 0 0 0,-1-1 0 0 0,1 1 0 0 0,-2 1 14 0 0,-17 18-103 0 0,11-9 78 0 0,-14 25-7 0 0,2 2 0 0 0,-2 7 32 0 0,16-13 0 0 0,8-31-30 0 0,-1-1-50 0 0,1 0-39 0 0,0 6-583 0 0,0-7 225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5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7256 0 0,'0'1'165'0'0,"2"6"38"0"0,0-1-54 0 0,0 1-46 0 0,-1 0-38 0 0,0 8-16 0 0,0 9-50 0 0,-1-14 27 0 0,0 1 49 0 0,-1 0 71 0 0,1-4 27 0 0,0 1 65 0 0,-1 0 74 0 0,1-1 85 0 0,0 8 275 0 0,0 0-76 0 0,-1 0-75 0 0,0 0-74 0 0,0 0-76 0 0,0-1-73 0 0,1 1-71 0 0,0 0-70 0 0,-1-7-74 0 0,-1 6 197 0 0,1-8-186 0 0,0-1-57 0 0,-1-1-92 0 0,1-3 11 0 0,1-1-68 0 0,0 0-72 0 0,0 0-111 0 0,0 0-129 0 0,0 0-116 0 0,0 0 73 0 0,0 0-43 0 0,0 0-601 0 0,0 0-469 0 0,0 0-893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6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9152 0 0,'0'0'208'0'0,"0"0"33"0"0,1-10 191 0 0,0 7-375 0 0,-1 1-35 0 0,2-5 31 0 0,2 1 160 0 0,3 2 38 0 0,1 1-131 0 0,-2 1-88 0 0,11-1 85 0 0,-15 3-109 0 0,1 0 0 0 0,-1-1 0 0 0,0 1 0 0 0,0 0 0 0 0,0-1 0 0 0,0 1 0 0 0,0-1 0 0 0,1-1-8 0 0,12-2 67 0 0,-5 3 12 0 0,-1 1 44 0 0,-1-2 78 0 0,1 0-35 0 0,35-9 516 0 0,-32 8-468 0 0,0 1-67 0 0,0 1-51 0 0,1 0-36 0 0,19-3 42 0 0,-12-1 29 0 0,-18 4-118 0 0,0 0-1 0 0,-1 1 0 0 0,1-1 1 0 0,0 1-1 0 0,0-1 0 0 0,0 1 1 0 0,0 0-1 0 0,0 0 0 0 0,0 0 1 0 0,0 0-1 0 0,1 0-12 0 0,14 0 138 0 0,-13 0-123 0 0,-2-1-28 0 0,1 1 34 0 0,1 2 36 0 0,3 0 49 0 0,-4 1 32 0 0,2 5-45 0 0,3 6-3 0 0,-7-13-80 0 0,0 3 11 0 0,0 0 0 0 0,1-1 0 0 0,-1 1 0 0 0,-1 0 1 0 0,1 0-1 0 0,0-1 0 0 0,-1 1 0 0 0,0 1-21 0 0,3 12 82 0 0,0 4 0 0 0,-1 12-18 0 0,-1-5-16 0 0,1 18 36 0 0,-1-14-28 0 0,0-12 14 0 0,1 3 59 0 0,-1 0 1 0 0,-1 7-130 0 0,-2 7 172 0 0,-1 1 36 0 0,-1 12 135 0 0,-2 5 143 0 0,1-16-95 0 0,3 0 65 0 0,2-31-343 0 0,-1 0 0 0 0,0-1-1 0 0,-1 1 1 0 0,0-1-1 0 0,-1 2-112 0 0,-2 14 304 0 0,2-2 45 0 0,3-21-493 0 0,0 1 33 0 0,0 0-21 0 0,0-1 105 0 0,-1 1 87 0 0,1 0 67 0 0,0 0 52 0 0,-2 2 555 0 0,1-2-450 0 0,0 1-80 0 0,1-2-150 0 0,-1 1-40 0 0,1 0-47 0 0,0-1-54 0 0,-1 1-60 0 0,1-1-68 0 0,-1 1-73 0 0,1-1-79 0 0,0 1-87 0 0,0-1-92 0 0,-1 0 138 0 0,1 0-44 0 0,0 0-46 0 0,0 1-47 0 0,0-1-49 0 0,0 0-50 0 0,0 0-53 0 0,0 0-55 0 0,0 0-1351 0 0,0 0-1188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4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0 175 8656 0 0,'1'2'250'0'0,"14"13"-18"0"0,-6-6-141 0 0,0 3-56 0 0,-4-3 11 0 0,1 0 85 0 0,-1 0 78 0 0,0-1 66 0 0,-1 0 2 0 0,0-1 36 0 0,4 9 396 0 0,18 33 1910 0 0,-21-39-2098 0 0,1 1-48 0 0,-1 0-55 0 0,0 0-82 0 0,0 0-96 0 0,0 0-114 0 0,9 15 762 0 0,2-2-35 0 0,7 6 194 0 0,-16-21-761 0 0,8 5 346 0 0,-13-13-328 0 0,-2-1-167 0 0,0 0-34 0 0,1 0 17 0 0,0 1-79 0 0,2 1-22 0 0,-2-2 21 0 0,0 1 40 0 0,0-1 88 0 0,0-1 100 0 0,2-1-177 0 0,9-8 152 0 0,-11 8-214 0 0,1 0-1 0 0,-1 1 0 0 0,0-1 0 0 0,1 0 0 0 0,-1 1 1 0 0,0-1-1 0 0,0 0 0 0 0,0 0 0 0 0,0 0 0 0 0,0-1-28 0 0,5-16 116 0 0,-2 9-82 0 0,-1-1 1 0 0,-1 0-1 0 0,0 0-34 0 0,-1 10 3 0 0,4-37 52 0 0,-2 25-63 0 0,0-1 1 0 0,1 1-1 0 0,0 0 8 0 0,-1 4-130 0 0,0 1 37 0 0,9-19-110 0 0,-7 16 84 0 0,3-1-118 0 0,-3 5 12 0 0,0 0-77 0 0,1 0-90 0 0,0 1-107 0 0,1 0-119 0 0,-3 3 259 0 0,0 1-36 0 0,0-1-36 0 0,0 1-40 0 0,0 0-41 0 0,0 0-42 0 0,-1 0 157 0 0,-1 1 32 0 0,1 0-69 0 0,-1 0-98 0 0,-1 1 219 0 0,0-1-35 0 0,0 1-58 0 0,0-1-38 0 0,0 0-545 0 0,1-1-332 0 0,1-1-811 0 0</inkml:trace>
  <inkml:trace contextRef="#ctx0" brushRef="#br0" timeOffset="428.71">554 146 7136 0 0,'-5'0'189'0'0,"2"0"-59"0"0,2 0-49 0 0,2 0-37 0 0,14 1-33 0 0,-7 0 26 0 0,0-1 81 0 0,-5 0 27 0 0,0 1 68 0 0,27 1 989 0 0,-16-1-668 0 0,1 0-98 0 0,-7 0-268 0 0,0-1 35 0 0,19-3 502 0 0,-7 2-250 0 0,-8 0-241 0 0,3 1 23 0 0,20-3 372 0 0,-15-1-291 0 0,22-3 553 0 0,-9 2-229 0 0,-17 1-379 0 0,1-2-56 0 0,17-5 110 0 0,-14 5-192 0 0,-1-1-38 0 0,-2-2-40 0 0,-4-3-42 0 0,-12 11 2 0 0,0 0 0 0 0,0-1 0 0 0,-1 1 0 0 0,1 0 0 0 0,0 0 0 0 0,-1-1 0 0 0,1 1 0 0 0,-1 0 0 0 0,1-1 0 0 0,-1 1 0 0 0,0-1-7 0 0,-1-15 44 0 0,1 16-44 0 0,-1-1 1 0 0,0 0-1 0 0,1 1 1 0 0,-1-1-1 0 0,0 1 1 0 0,0-1 0 0 0,0 1-1 0 0,0-1 1 0 0,0 1-1 0 0,0 0 1 0 0,0 0-1 0 0,-1-1 1 0 0,1 1-1 0 0,0 0 1 0 0,-1 0-1 0 0,1 0 1 0 0,-1 0 0 0 0,0 0-1 0 0,-6-2-49 0 0,1 0 0 0 0,-1 1-1 0 0,1-1 1 0 0,-1 2 0 0 0,0-1 0 0 0,0 1 0 0 0,0 0 0 0 0,0 1 49 0 0,-16 1-96 0 0,0 6 41 0 0,-14 9-16 0 0,1 4 48 0 0,4 7 46 0 0,27-21-7 0 0,0 0 0 0 0,1 0 0 0 0,0 1 0 0 0,-1 1-16 0 0,-7 14 34 0 0,2 0 91 0 0,5 3 80 0 0,6-21-150 0 0,0 0 0 0 0,0 0 0 0 0,0 0 0 0 0,1 0 0 0 0,0 3-55 0 0,2 3 121 0 0,-1 0 0 0 0,1 0 0 0 0,1 0 0 0 0,0-1 1 0 0,1 0-1 0 0,-1 0 0 0 0,5 6-121 0 0,19 19 380 0 0,4-4-32 0 0,6-6-38 0 0,2-6-39 0 0,4-6-43 0 0,1-9-46 0 0,-29-3-131 0 0,3-2-66 0 0,0-2-76 0 0,-4 0-83 0 0,-14 4-41 0 0,0-1 42 0 0,1-1-67 0 0,0 0 90 0 0,0-1 56 0 0,0 0 8 0 0,-1 2-27 0 0,10-13-523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7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6704 0 0,'0'0'149'0'0,"0"0"23"0"0,0 0 12 0 0,1-1-25 0 0,18-11-137 0 0,-12 7-7 0 0,0 0 35 0 0,3-1 104 0 0,-1 2 83 0 0,-5 1-73 0 0,1 2 35 0 0,-1-1-86 0 0,23-8 537 0 0,0 1-90 0 0,0 2-101 0 0,0 1-113 0 0,11 0 46 0 0,0-1-60 0 0,-20 5-208 0 0,0 3-40 0 0,-1 0-17 0 0,-2 0 33 0 0,0 1 0 0 0,12 3-100 0 0,-23-4 17 0 0,0 0 0 0 0,0 1 1 0 0,0-1-1 0 0,-1 1 0 0 0,1-1 0 0 0,-1 1 0 0 0,1 0 0 0 0,-1 0 0 0 0,0 1 0 0 0,0-1 0 0 0,0 1 0 0 0,3 2-17 0 0,-3-1 11 0 0,0-1 0 0 0,0 1 0 0 0,-1-1-1 0 0,1 1 1 0 0,-1 0 0 0 0,0 1-11 0 0,2 10 72 0 0,-7 3 43 0 0,-7 5 96 0 0,5-15-120 0 0,0-1 0 0 0,0 0 0 0 0,-4 4-91 0 0,-39 35 475 0 0,47-45-465 0 0,-13 12 325 0 0,-2-1-1 0 0,-5 2-334 0 0,-2 1 249 0 0,2-1-108 0 0,1-1-110 0 0,11-3 17 0 0,-2-2-24 0 0,10-5 32 0 0,6 5-53 0 0,-5-8-2 0 0,3 4 3 0 0,1 0 1 0 0,0-1 0 0 0,0 0-1 0 0,0 0 1 0 0,0 0-1 0 0,1 0 1 0 0,-1-1 0 0 0,1 1-1 0 0,0-1 1 0 0,0 0 0 0 0,0-1-1 0 0,3 2-4 0 0,10 4 9 0 0,20 12-28 0 0,-35-17 16 0 0,-1-1 1 0 0,0 1-1 0 0,1 0 0 0 0,-1 0 1 0 0,0 0-1 0 0,0 0 0 0 0,0 0 1 0 0,0 0-1 0 0,0 1 0 0 0,0-1 1 0 0,-1 1-1 0 0,1-1 0 0 0,0 2 3 0 0,3 10-9 0 0,-4-13 9 0 0,0 1 0 0 0,0 0-1 0 0,0 0 1 0 0,-1 0 0 0 0,1 0 0 0 0,-1 0 0 0 0,1 0 0 0 0,-1 1 0 0 0,0-1 0 0 0,0 0 0 0 0,0 0 0 0 0,0 0 0 0 0,0 0 0 0 0,0 0 0 0 0,0 0 0 0 0,-1 1 0 0 0,1-1 0 0 0,-1 0 0 0 0,0 2 0 0 0,-3 5 8 0 0,0 1 0 0 0,0 0 0 0 0,-1-1 0 0 0,0 0 0 0 0,0 0 0 0 0,-1 0 0 0 0,-1-1 0 0 0,-2 3-8 0 0,7-8 6 0 0,-1 0 0 0 0,1 0 0 0 0,0 0 0 0 0,0 1 0 0 0,0-1 0 0 0,0 0 0 0 0,0 1 0 0 0,1-1 0 0 0,0 1 0 0 0,0-1 0 0 0,-1 3-6 0 0,0 3 13 0 0,1-1 0 0 0,0 1-1 0 0,1-1 1 0 0,-1 4-13 0 0,2-11-3 0 0,-1 0 0 0 0,0 0 0 0 0,0 0 0 0 0,1 0 0 0 0,-1 0-1 0 0,1-1 1 0 0,-1 1 0 0 0,1 0 0 0 0,-1 0 0 0 0,1 0 0 0 0,-1-1 0 0 0,1 1 0 0 0,0 0 3 0 0,5 7-13 0 0,-3-2 13 0 0,0-1 0 0 0,0 0 1 0 0,0 0-1 0 0,1 0 0 0 0,0-1 1 0 0,0 0-1 0 0,0 1 0 0 0,2 0 0 0 0,39 32-8 0 0,-37-31 3 0 0,12 10-16 0 0,-2 0 1 0 0,0 0-1 0 0,-1 2 1 0 0,-1 0-1 0 0,3 5 21 0 0,-11-11-14 0 0,0 0 1 0 0,-1 0-1 0 0,0 1 0 0 0,-1-1 0 0 0,2 7 14 0 0,-5-9-4 0 0,0-1-1 0 0,0 1 1 0 0,-1 0 0 0 0,1 9 4 0 0,-3-3 38 0 0,-2 2 60 0 0,0-10-21 0 0,0 0-1 0 0,-1 0 1 0 0,1 0-1 0 0,-1 0 1 0 0,-1 0-1 0 0,-1 2-76 0 0,-8 8 118 0 0,0-6 81 0 0,-2-2-35 0 0,-17 4 78 0 0,4-7-111 0 0,-13 1 3 0 0,12-3-51 0 0,6-1 10 0 0,-11-1 141 0 0,6-1-65 0 0,10 1-123 0 0,13-3-46 0 0,2 1 0 0 0,-1-1 0 0 0,1 1 0 0 0,-1-1 0 0 0,0 0 0 0 0,1 0 0 0 0,-1 0 0 0 0,0-1 0 0 0,1 0 0 0 0,-1 1 0 0 0,1-1 0 0 0,-1 0 0 0 0,1-1 0 0 0,0 2-26 0 0,0-1-35 0 0,1 1-42 0 0,-1-1-53 0 0,2 1-3 0 0,-1 0-38 0 0,1-1-43 0 0,0 1-46 0 0,1 0 43 0 0,-1 0-36 0 0,1 0-377 0 0,0 0 91 0 0,0 0-51 0 0,0 0-724 0 0,0 0-570 0 0,0 0-1085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09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5728 0 0,'0'0'132'0'0,"0"0"17"0"0,0 0 10 0 0,1-1-26 0 0,17-9-20 0 0,1 3 49 0 0,4 2 77 0 0,11 1 168 0 0,13-3 127 0 0,-28 4-326 0 0,-6 2-18 0 0,0 0 0 0 0,-1 1 0 0 0,1 1-190 0 0,4 0 162 0 0,-5 3-4 0 0,-5-1-95 0 0,3 1 37 0 0,2 2 16 0 0,-8 3-92 0 0,-3-6-11 0 0,0-1-6 0 0,0 0 0 0 0,0-1 0 0 0,-1 1 0 0 0,1 0 0 0 0,0 0 0 0 0,-1-1 0 0 0,0 1 0 0 0,1 0 0 0 0,-1 0 0 0 0,0 0 0 0 0,0 1-7 0 0,0 1 25 0 0,-1 0 0 0 0,1-1-1 0 0,-1 1 1 0 0,0-1 0 0 0,0 1-1 0 0,0 0-24 0 0,-4 8 123 0 0,-1 0 0 0 0,0-1 0 0 0,-3 5-123 0 0,-3 5 156 0 0,-7 14-92 0 0,-1 0 54 0 0,-24 44 207 0 0,27-37-202 0 0,5 2-73 0 0,3 8 17 0 0,7-33 20 0 0,1-1 0 0 0,0 1 0 0 0,1 6-87 0 0,1-15 46 0 0,0 0 0 0 0,1 0 1 0 0,0 0-1 0 0,0 0 1 0 0,1 0-1 0 0,3 6-46 0 0,-3-8 19 0 0,1-1 1 0 0,0 0 0 0 0,0 0-1 0 0,0-1 1 0 0,5 5-20 0 0,-5-6 41 0 0,0 0 0 0 0,1 0 0 0 0,0-1 0 0 0,0 0 0 0 0,0 0 0 0 0,0 0 0 0 0,1 0 0 0 0,-1-1 0 0 0,1 0 0 0 0,0 0 0 0 0,0-1 0 0 0,2 1-41 0 0,0 0 44 0 0,0-1 0 0 0,0-1 1 0 0,0 0-1 0 0,0 0 0 0 0,0 0 0 0 0,3-1-44 0 0,17 0 104 0 0,-26 0-40 0 0,-1 1-8 0 0,0 0-51 0 0,0 0 0 0 0,0 0 0 0 0,0 0 0 0 0,0 0 0 0 0,-1 0 0 0 0,1 1 0 0 0,0-1 0 0 0,-1 0 0 0 0,1 0 0 0 0,0 0 0 0 0,-1 1 0 0 0,0-1-5 0 0,1 3 4 0 0,0 1 0 0 0,0-1 0 0 0,-1 0 1 0 0,1 0-1 0 0,-1 0 0 0 0,-1 4-4 0 0,-3 28 18 0 0,-1-17 28 0 0,1-1-10 0 0,-3 8 14 0 0,1 0-1 0 0,1 0 1 0 0,1 0 0 0 0,1 16-50 0 0,3-37 1 0 0,1 0 0 0 0,0 1-1 0 0,0-1 1 0 0,0 0 0 0 0,1 0 0 0 0,-1 0 0 0 0,1 0 0 0 0,0 0-1 0 0,1-1 1 0 0,-1 1 0 0 0,1 0 0 0 0,0-1 0 0 0,0 0 0 0 0,3 4-1 0 0,3 1-1 0 0,0 1 1 0 0,0-2 0 0 0,1 1 0 0 0,0-2 0 0 0,8 6 0 0 0,70 41 1 0 0,-27-18-2 0 0,2 6 1 0 0,-42-25 26 0 0,0 0 1 0 0,12 13-27 0 0,-22-19 2 0 0,0 1 0 0 0,-1 0 0 0 0,0 1 0 0 0,-1 1 0 0 0,8 13-2 0 0,-14-21 1 0 0,0-1 0 0 0,-1 1 0 0 0,1 0 0 0 0,-1 0 0 0 0,0 0 0 0 0,-1 1 0 0 0,0-1 0 0 0,0 0 0 0 0,0 1 0 0 0,-1-1 0 0 0,0 0 0 0 0,0 1 1 0 0,0-1-1 0 0,-1 0 0 0 0,0 1 0 0 0,-1 1-1 0 0,-3 9 1 0 0,-2 0 37 0 0,-9 14 135 0 0,-4-4 115 0 0,-4-2 98 0 0,4-7-21 0 0,-3-2 41 0 0,-6 1 120 0 0,-18 6 311 0 0,20-11-486 0 0,0-2-39 0 0,-1 0-41 0 0,0-2-46 0 0,0-2-49 0 0,-1-2-52 0 0,0-3-54 0 0,0-3-60 0 0,17 0-41 0 0,-14-6 18 0 0,18 5-21 0 0,0 0-35 0 0,0-1-63 0 0,-1 1-74 0 0,7 2-18 0 0,-1 0 110 0 0,0 0 75 0 0,-2-2 44 0 0,1 1-80 0 0,2 1-25 0 0,1 0-59 0 0,-1-1-71 0 0,0 1-85 0 0,1 0 30 0 0,0 0-53 0 0,0 0-60 0 0,0 0-64 0 0,-1 0-68 0 0,1 0-74 0 0,0 0-78 0 0,0-1-82 0 0,-3-2-1171 0 0,-1-3-1090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1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328 177 5696 0 0,'0'0'132'0'0,"0"0"17"0"0,0 0 10 0 0,-2 0-26 0 0,-5 1-40 0 0,0-1 70 0 0,-3 1 181 0 0,-1 1 78 0 0,-12 1 498 0 0,16-2-660 0 0,-1-1-51 0 0,1 0 6 0 0,0 1-36 0 0,-8 1 89 0 0,-3 3-70 0 0,-9 3-36 0 0,4-1-13 0 0,8-4 24 0 0,-9 6 106 0 0,7-3-94 0 0,1 0 40 0 0,-1 0-63 0 0,-3 2-24 0 0,16-6-117 0 0,1-1 0 0 0,-1 0 0 0 0,0 0 0 0 0,0 0 1 0 0,0-1-1 0 0,-3 1-21 0 0,-3-5 142 0 0,9 4-132 0 0,1-1-1 0 0,-1 1 1 0 0,0-1 0 0 0,1 0-1 0 0,-1 1 1 0 0,1-1-1 0 0,0 0 1 0 0,-1 0 0 0 0,1 0-1 0 0,0 1 1 0 0,-1-1-1 0 0,1 0 1 0 0,0 0 0 0 0,0 0-1 0 0,0 1 1 0 0,-1-2-10 0 0,1-2 50 0 0,0 0-1 0 0,0 0 1 0 0,1 0 0 0 0,-1 0 0 0 0,1-2-50 0 0,0 3 43 0 0,1-14 56 0 0,0-3 12 0 0,3 5-81 0 0,5-7-30 0 0,-2 4 0 0 0,0 2 0 0 0,1-1 0 0 0,9-12 0 0 0,-10 17-2 0 0,-6 8 4 0 0,0 0-1 0 0,1 1 1 0 0,0-1 0 0 0,-1 1 0 0 0,1 0 0 0 0,1 0-1 0 0,2-3-1 0 0,-1 0 55 0 0,-4 4 14 0 0,1 0-3 0 0,-1 2 3 0 0,-1 0 19 0 0,5 3 37 0 0,1 7-66 0 0,-4-5-15 0 0,3 3 44 0 0,-1 0 1 0 0,1 1-1 0 0,-1-1 0 0 0,-1 1 1 0 0,0 0-1 0 0,1 6-88 0 0,10 59 466 0 0,-6-29-255 0 0,0 6 45 0 0,3 28 217 0 0,-10-65-386 0 0,12 60 337 0 0,-7-40-244 0 0,-1-2-4 0 0,-3-10 12 0 0,-2-21-108 0 0,0-1 0 0 0,0 0-2 0 0,0 0-4 0 0,0 0-2 0 0,0 0 0 0 0,0 0-28 0 0,0 0-119 0 0,0 0-56 0 0,0 0 49 0 0,0 0-67 0 0,0 0-80 0 0,0 0 67 0 0,0 0-36 0 0,0 0-39 0 0,0 0-38 0 0,0 0-374 0 0,0 0 89 0 0,0 0-52 0 0,0 0-721 0 0,0 0-570 0 0,0 0-1082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1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3 9152 0 0,'0'0'208'0'0,"0"0"33"0"0,0 0 14 0 0,2 0-42 0 0,19 1-77 0 0,-10 0 76 0 0,4 0 203 0 0,-2-1-211 0 0,-3 0-51 0 0,0-1-47 0 0,-1 0-41 0 0,3 0-35 0 0,4-1-50 0 0,30 1-122 0 0,-45 1 45 0 0,4 0 25 0 0,-4 0-16 0 0,0 0-108 0 0,0 0 46 0 0,-1 0-43 0 0,0 0-223 0 0</inkml:trace>
  <inkml:trace contextRef="#ctx0" brushRef="#br0" timeOffset="267.46">1 169 6392 0 0,'0'0'141'0'0,"0"0"23"0"0,0 0 12 0 0,2 0-24 0 0,6 0-52 0 0,-6 0 13 0 0,-2 0 127 0 0,1 0 212 0 0,5 0-147 0 0,-1 0-63 0 0,11-4 371 0 0,-9 2-308 0 0,-3 1-100 0 0,0 0 40 0 0,1-1 49 0 0,0 1 57 0 0,-2 0-416 0 0,1 0 53 0 0,-1 1 46 0 0,1-1 37 0 0,4 0 149 0 0,12-3 420 0 0,-14 4-493 0 0,0-1-59 0 0,-2 0-73 0 0,-1 1-33 0 0,1-1-37 0 0,-1 1-42 0 0,1-1-56 0 0,0 1-58 0 0,0-1-63 0 0,-1 1-67 0 0,1-1-74 0 0,-1 1-78 0 0,1-1-84 0 0,-1 1-89 0 0,1-1-725 0 0,0-1-794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0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 6272 0 0,'0'0'141'0'0,"0"0"23"0"0,0 0 11 0 0,-1 0-29 0 0,-5 5-116 0 0,-2 5 34 0 0,2 0 113 0 0,1 3 151 0 0,3 6 317 0 0,3 1 63 0 0,2-7-269 0 0,0-2-127 0 0,-1-1-73 0 0,0-4-138 0 0,-1 0-44 0 0,24 84 848 0 0,2 1-98 0 0,3 8-26 0 0,-4 0-98 0 0,-15-58-364 0 0,5 21 207 0 0,-11-20-212 0 0,0 13 45 0 0,-3-28-197 0 0,0-1-43 0 0,-1-8-75 0 0,-1 0-37 0 0,0-14-129 0 0,0-1 57 0 0,0 1 48 0 0,0-1 40 0 0,1 3 89 0 0,0 8 257 0 0,0-9-286 0 0,-1 2-106 0 0,0-4-43 0 0,1 0-43 0 0,-1 0-50 0 0,0 1-55 0 0,0 1-166 0 0,1 0-122 0 0,-1-3 202 0 0,0 1-35 0 0,0 0-37 0 0,0 0-39 0 0,0-4 85 0 0,0 1-42 0 0,0-1-38 0 0,0 0-33 0 0,0 0-126 0 0,0 0-32 0 0,0-3-1310 0 0</inkml:trace>
  <inkml:trace contextRef="#ctx0" brushRef="#br0" timeOffset="360.69">122 27 6968 0 0,'0'0'157'0'0,"0"0"23"0"0,0 0 11 0 0,0 0 17 0 0,0 0 68 0 0,0 0 32 0 0,0 0 4 0 0,0 0-20 0 0,0 0-83 0 0,0 0-32 0 0,0 0-35 0 0,0 0-61 0 0,8-1 28 0 0,35-2 415 0 0,-13 4-242 0 0,-6 3-112 0 0,-1 2-78 0 0,-1 1-6 0 0,-17-6-64 0 0,0 0 1 0 0,0 1-1 0 0,0 0 0 0 0,0 0 0 0 0,-1 0 0 0 0,1 0 1 0 0,1 2-23 0 0,10 7 69 0 0,-8-6-28 0 0,1 1 1 0 0,-1 0-1 0 0,-1 0 0 0 0,1 0 1 0 0,-1 1-1 0 0,0 0 0 0 0,-1 1 1 0 0,6 7-42 0 0,-5-3 43 0 0,5 7 218 0 0,7 18-261 0 0,-16-30 54 0 0,0 0-1 0 0,-1 1 1 0 0,0-1 0 0 0,0 0-1 0 0,-1 1 1 0 0,0 0 0 0 0,0 0-54 0 0,0 0 55 0 0,0 24 277 0 0,-1-27-255 0 0,0 0-1 0 0,-1 0 1 0 0,0 0 0 0 0,0 0-1 0 0,0 0 1 0 0,0 0-1 0 0,-1-1 1 0 0,0 3-77 0 0,-3 3-46 0 0,0 0 58 0 0,-1 1 49 0 0,0-1 42 0 0,-9 12 241 0 0,8-12-12 0 0,-2 0 1 0 0,1-1-1 0 0,-9 8-332 0 0,-1-3 267 0 0,2-3-134 0 0,8-6-115 0 0,0-1-38 0 0,-1 0-43 0 0,0 0-46 0 0,0-1-52 0 0,0 0-55 0 0,0-1-61 0 0,-1 0-64 0 0,1-1-68 0 0,-1 0-74 0 0,1-1-78 0 0,-1-1-81 0 0,0 0-86 0 0,0-1-91 0 0,6 1-870 0 0,-2-2-954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3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387 0 4624 0 0,'0'0'133'0'0,"0"0"-29"0"0,0 0 6 0 0,0 0 49 0 0,0 0 145 0 0,0 0 263 0 0,0 0-199 0 0,-1 0-81 0 0,0 0-68 0 0,-1 0-59 0 0,0 0-36 0 0,0 0-43 0 0,-6 0 65 0 0,5 0-44 0 0,2 0-3 0 0,0 0 39 0 0,-4 0 147 0 0,1 0-40 0 0,-3 0 77 0 0,0 0-65 0 0,-18 3 477 0 0,19-2-522 0 0,-7 2 47 0 0,1-1-47 0 0,-3 1-12 0 0,1 0-35 0 0,-8 5 44 0 0,-27 16 335 0 0,20-7-300 0 0,17-10-187 0 0,-1 0-39 0 0,-40 30 62 0 0,-1 8-80 0 0,52-44 0 0 0,1 1 0 0 0,-1 0 0 0 0,0-1 0 0 0,0 1 0 0 0,1 0 0 0 0,-1 0 0 0 0,1 0 0 0 0,0 0 0 0 0,-1 0 0 0 0,0 2 0 0 0,-2 3 0 0 0,1 3 2 0 0,5-6-6 0 0,-1-4-6 0 0,6 13-92 0 0,-5-11 97 0 0,0-1 0 0 0,0 1 1 0 0,0-1-1 0 0,0 0 0 0 0,0 0 1 0 0,0 0-1 0 0,0 0 0 0 0,1 0 1 0 0,-1-1-1 0 0,0 1 1 0 0,2 0 4 0 0,0 0-25 0 0,49 11-54 0 0,-6-1 27 0 0,-2 3 38 0 0,-31-10 38 0 0,-2 1 0 0 0,1 1 0 0 0,6 4-24 0 0,-11-5 33 0 0,29 19 133 0 0,-34-22-145 0 0,-1 1-1 0 0,1-1 1 0 0,0 1 0 0 0,-1 0 0 0 0,0 0-1 0 0,1 0 1 0 0,-1 0 0 0 0,-1 0 0 0 0,1 1 0 0 0,1 1-21 0 0,5 20 133 0 0,-5-3 78 0 0,-5 0 81 0 0,-6 2 88 0 0,-4 4-108 0 0,-4-2-43 0 0,-2-2-39 0 0,-3-1-36 0 0,13-15-100 0 0,-1-1 0 0 0,-1 0 0 0 0,1 0 0 0 0,-3 1-54 0 0,3-3 24 0 0,0-1 0 0 0,0 0 0 0 0,0 0 0 0 0,0 0 0 0 0,-1-1-24 0 0,-12 3 35 0 0,3 0 7 0 0,6-3-44 0 0,11-2 3 0 0,-3-1 0 0 0,-4-4 34 0 0,7 3-120 0 0,2 1-86 0 0,2-3-27 0 0,2 0 87 0 0,11-4-31 0 0,-14 7 120 0 0,-1 0 21 0 0,22-10-75 0 0,-18 9 43 0 0,1-1 0 0 0,0 1 0 0 0,0 0 0 0 0,0 0 0 0 0,3-1 33 0 0,-6 2-11 0 0,1 0 0 0 0,-1 0 0 0 0,0 0 0 0 0,0 1 0 0 0,1-1 0 0 0,-1 0 0 0 0,0 1 0 0 0,0 0 0 0 0,0-1 0 0 0,0 1 0 0 0,0 0 0 0 0,0 0 0 0 0,1 0 11 0 0,-1 1-5 0 0,0-1 0 0 0,1 1 0 0 0,-1 0 0 0 0,0 0 0 0 0,0 0 0 0 0,0 0 0 0 0,1 2 5 0 0,2 3-5 0 0,-1 0 1 0 0,1 1 0 0 0,-2-1-1 0 0,1 1 1 0 0,-1 0 0 0 0,0 0-1 0 0,-1 0 5 0 0,14 59-33 0 0,-15-62 33 0 0,0 8 0 0 0,0 1 0 0 0,0 0 0 0 0,-2 0 0 0 0,0-1 0 0 0,0 4 0 0 0,0-9 0 0 0,-4 34 24 0 0,-3 0 1 0 0,-1 0 0 0 0,-14 38-25 0 0,-15 65 184 0 0,23-78-88 0 0,4-11 48 0 0,10-36-43 0 0,0-1-1 0 0,1 1 0 0 0,1-1 0 0 0,0 1 1 0 0,4 14-101 0 0,-3-28 33 0 0,-1 0-1 0 0,1 0 1 0 0,0 0 0 0 0,0 0 0 0 0,1 0 0 0 0,-1-1 0 0 0,1 1 0 0 0,2 1-33 0 0,-3-4 24 0 0,0 0-1 0 0,0-1 0 0 0,0 1 1 0 0,1-1-1 0 0,-1 1 0 0 0,1-1 1 0 0,1 1-24 0 0,-2-2 23 0 0,0 0 1 0 0,0 1 0 0 0,1-1-1 0 0,-1 0 1 0 0,1 0 0 0 0,-1 0 0 0 0,1-1-1 0 0,-1 1 1 0 0,1-1 0 0 0,0 1-24 0 0,4 0-91 0 0,-1-1 98 0 0,1 0 63 0 0,9-1 163 0 0,-7 0-173 0 0,-3 0-101 0 0,0-1-79 0 0,-1 1-56 0 0,-1 0-78 0 0,1 0-92 0 0,-1-1-100 0 0,1 1-114 0 0,-1-1-122 0 0,-1 2 291 0 0,-1-1-35 0 0,0 0-37 0 0,0 0-37 0 0,6-2-1264 0 0,2-2-1002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5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291 11 5152 0 0,'0'0'116'0'0,"0"0"17"0"0,0 0 10 0 0,0 0 21 0 0,0 0 84 0 0,0 0 37 0 0,0 0 10 0 0,0 0-1 0 0,0 0-4 0 0,0 0-2 0 0,0 0 0 0 0,0 0-4 0 0,0 0-18 0 0,0 0-8 0 0,0 0-2 0 0,0 0-93 0 0,0 0-59 0 0,-1-1-24 0 0,-2-2-15 0 0,2 2 20 0 0,0 1 74 0 0,-7-3 113 0 0,0 1-79 0 0,0 2-65 0 0,1 0-52 0 0,-2 2-32 0 0,-17 6-11 0 0,12-2-5 0 0,-1 0-1 0 0,1 2 1 0 0,1-1-1 0 0,-1 2 0 0 0,2 0 1 0 0,-9 7-28 0 0,-4 4 17 0 0,15-13-17 0 0,-6 8 0 0 0,10-11-3 0 0,5-3 5 0 0,-1 0-1 0 0,1 0 0 0 0,-1 0 1 0 0,1 1-1 0 0,0-1 1 0 0,0 0-1 0 0,-1 0 1 0 0,1 1-1 0 0,0-1 1 0 0,0 1-2 0 0,-4 6 47 0 0,3-4-33 0 0,3-2-27 0 0,0-1 11 0 0,0 0-63 0 0,0 0-8 0 0,4 2 29 0 0,4 3 15 0 0,-6-4 28 0 0,0 0-1 0 0,0-1 1 0 0,0 1-1 0 0,1-1 1 0 0,-1 0-1 0 0,0 0 1 0 0,2 0 1 0 0,65 19-53 0 0,-36-9 108 0 0,-5 3 211 0 0,20 13-266 0 0,-44-25 39 0 0,0 1 0 0 0,-1 0-1 0 0,0 0 1 0 0,1 1 0 0 0,-1-1 0 0 0,-1 1-1 0 0,1 0 1 0 0,0 0 0 0 0,-1 0 0 0 0,2 3-39 0 0,-4-4 25 0 0,1-1 0 0 0,-1 1 0 0 0,0 0 0 0 0,0-1 0 0 0,0 1 0 0 0,0 0 0 0 0,-1 0 1 0 0,1 0-1 0 0,-1 0-25 0 0,0 0 30 0 0,0 0-1 0 0,0 0 1 0 0,0 0 0 0 0,0 0 0 0 0,-1 0 0 0 0,1 0 0 0 0,-1 0-1 0 0,0 0 1 0 0,0 0 0 0 0,0 0-30 0 0,-12 20 320 0 0,-6-3-57 0 0,-25 16 160 0 0,25-22-254 0 0,-2 1-32 0 0,-1-1-38 0 0,-11 6-6 0 0,-2-1-44 0 0,-21 12 5 0 0,20-8 12 0 0,27-16-23 0 0,8-7-44 0 0,1 0 0 0 0,-1 1 0 0 0,1-1 0 0 0,-1 0 0 0 0,1 1 1 0 0,-1-1-1 0 0,1 1 0 0 0,0-1 0 0 0,-1 1 0 0 0,1-1 0 0 0,-1 1 0 0 0,1-1 0 0 0,0 1 0 0 0,0-1 0 0 0,-1 1 0 0 0,1 0 1 0 0,0-1-1 0 0,0 1 0 0 0,0-1 0 0 0,-1 1 0 0 0,1 0 1 0 0,4 3-20 0 0,-4-4 16 0 0,7 7 1 0 0,0 0-1 0 0,0 0 1 0 0,8 5 3 0 0,15 15-11 0 0,-22-17 6 0 0,0-1-1 0 0,-1 1 1 0 0,0 1-1 0 0,0 0 1 0 0,3 9 5 0 0,6 16-22 0 0,1 8 22 0 0,2 3-4 0 0,6 13 4 0 0,-24-60 0 0 0,-1 1 0 0 0,0-1 0 0 0,0 1 0 0 0,0-1 0 0 0,0 1 0 0 0,0-1 0 0 0,0 1 0 0 0,1-1 0 0 0,-1 1 0 0 0,0-1 0 0 0,0 1 0 0 0,1-1 0 0 0,-1 0 0 0 0,0 1 0 0 0,0-1 0 0 0,1 1 0 0 0,-1-1 0 0 0,1 0 0 0 0,-1 1 0 0 0,0-1 0 0 0,1 0 0 0 0,-1 1 0 0 0,1-1 0 0 0,-1 0 0 0 0,1 0 0 0 0,-1 1 0 0 0,1-1 0 0 0,-1 0 0 0 0,1 0 0 0 0,-1 0 0 0 0,1 0 0 0 0,1 1 0 0 0,1 0 0 0 0,-1 1 0 0 0,1-1 0 0 0,0 1 0 0 0,0-1 0 0 0,0 0 0 0 0,1 0 0 0 0,-1 0 0 0 0,0 0 0 0 0,0-1 0 0 0,0 1 0 0 0,1-1 0 0 0,-1 0 0 0 0,0 0 0 0 0,1 0 0 0 0,-1 0 0 0 0,0-1 0 0 0,1 0 0 0 0,2 0-45 0 0,-1 1-78 0 0,0-1-64 0 0,0 1-51 0 0,1-1-109 0 0,9-1-525 0 0,-10 0 590 0 0,7-2-896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6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7224 0 0,'0'0'209'0'0,"0"0"14"0"0,0 0-91 0 0,0 0-42 0 0,0 3-8 0 0,0 12 370 0 0,0 1-37 0 0,-1 15 312 0 0,1-6-253 0 0,0-1-60 0 0,0 1-52 0 0,0 0-43 0 0,1 19 179 0 0,2 1 545 0 0,3 13-1043 0 0,-1 8 615 0 0,-6 36 246 0 0,0-32-265 0 0,1-68-761 0 0,0-1 72 0 0,0 0 60 0 0,0 1 50 0 0,0 0 79 0 0,0 2 237 0 0,0-3-259 0 0,0 0-67 0 0,0 0-107 0 0,0-1-53 0 0,0 1-83 0 0,0-1-93 0 0,0 1-106 0 0,0-1-116 0 0,0 0 228 0 0,0 0-34 0 0,0 0-34 0 0,0 0-38 0 0,0 0-37 0 0,0 0-39 0 0,0 0-1281 0 0,0 0-1021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6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0 8176 0 0,'0'0'182'0'0,"1"2"29"0"0,4 15-74 0 0,-2 2 77 0 0,-3 0 79 0 0,-1 2 80 0 0,-2-1 79 0 0,-1 0 82 0 0,0-1 80 0 0,-1-1 83 0 0,5-15-554 0 0,-7 11 120 0 0,3-6-152 0 0,1 1-87 0 0,3-9-150 0 0,0 0 46 0 0,0 1 39 0 0,0-1 33 0 0,-1 0 89 0 0,1 1 155 0 0,0 0-147 0 0,-1-1-49 0 0,1 1-53 0 0,0-1-42 0 0,0 0-28 0 0,0 0-39 0 0,0 1-43 0 0,0-1-48 0 0,0 0-4 0 0,0 0-39 0 0,0 0-42 0 0,-1 1-44 0 0,1-1-47 0 0,0 0-50 0 0,0 0-51 0 0,0 0-55 0 0,0 0-961 0 0,0 0-856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7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4320 0 0,'0'0'99'0'0,"0"0"11"0"0,0 0 9 0 0,0 0 41 0 0,0 0-14 0 0,0 0 37 0 0,0 0 32 0 0,0-1-40 0 0,0 0 77 0 0,1-2-83 0 0,1-3 87 0 0,-2 4-103 0 0,9-11 398 0 0,10-3 404 0 0,5 4-22 0 0,-9 5-421 0 0,-8 4-317 0 0,0 0-42 0 0,-2 1 43 0 0,1 0-60 0 0,1 1-29 0 0,3-1-4 0 0,0 0 11 0 0,-3 0 14 0 0,-1 1-36 0 0,4 1-38 0 0,-5 0-43 0 0,4 1 69 0 0,-6 1-54 0 0,-1-1-12 0 0,4 0-14 0 0,-5-1 3 0 0,0 0 1 0 0,0 0-1 0 0,0 1 0 0 0,0-1 1 0 0,0 0-1 0 0,0 0 0 0 0,-1 0 1 0 0,1 1-1 0 0,0-1 1 0 0,0 0-1 0 0,0 1 0 0 0,0-1 1 0 0,0 1-1 0 0,-1-1 0 0 0,1 1 1 0 0,0 0-1 0 0,0-1 0 0 0,-1 1 1 0 0,1-1-1 0 0,-1 1 0 0 0,1 0 1 0 0,0 0-1 0 0,-1-1 1 0 0,1 1-1 0 0,-1 0 0 0 0,0 0 1 0 0,1 0-4 0 0,5 28 362 0 0,-4-1-81 0 0,-1 0-69 0 0,-3 1-55 0 0,-5 16 18 0 0,-8 22 19 0 0,9-40-149 0 0,-2 7 31 0 0,-4 0 38 0 0,3-15-34 0 0,-2 4 31 0 0,-1-1 0 0 0,-7 9-111 0 0,5-12 112 0 0,0-2 58 0 0,-15 19 190 0 0,27-34-322 0 0,0 0 1 0 0,0 0 0 0 0,-1 0 0 0 0,1-1 0 0 0,-1 1 0 0 0,1-1 0 0 0,-2 1-39 0 0,3-2 64 0 0,1 0 0 0 0,0 0 0 0 0,0 0 0 0 0,0 0 0 0 0,0 0 1 0 0,3 0-6 0 0,61-3 17 0 0,-51 4-62 0 0,-9 0-8 0 0,0-1 1 0 0,0 0-1 0 0,1 0 0 0 0,-1 0 1 0 0,0-1-1 0 0,1 0 1 0 0,-1 0-1 0 0,0 0 1 0 0,3-1-7 0 0,-3 1 0 0 0,-1 0 0 0 0,0 0 0 0 0,1 0 0 0 0,-1 1 0 0 0,1-1 0 0 0,-1 1 0 0 0,0 0 0 0 0,2 0 0 0 0,4-2 0 0 0,20-5-6 0 0,-26 7-47 0 0,-1-1-65 0 0,1 0-84 0 0,0-1-106 0 0,-1 1-66 0 0,-1 1 78 0 0,0-1 68 0 0,0 1 58 0 0,1-1 30 0 0,-2 1 52 0 0,3 0-26 0 0,-2 0 0 0 0,0 0-53 0 0,1-1-719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3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13 9440 0 0,'0'0'216'0'0,"0"0"32"0"0,0 0 9 0 0,1 0-109 0 0,0 1-77 0 0,3 3-177 0 0,-1 1 110 0 0,-1 1 94 0 0,-1 0 75 0 0,1 5 219 0 0,-1 6 327 0 0,0-7-285 0 0,-1-4-184 0 0,2 14 463 0 0,-1 1-104 0 0,-1 0-83 0 0,-1 0-64 0 0,0 18 289 0 0,0-13-357 0 0,1-16-151 0 0,-1 1 0 0 0,1-1-1 0 0,2 10-242 0 0,2 22 439 0 0,-4 19 60 0 0,-1-24-215 0 0,1-15-141 0 0,-3 6 28 0 0,0 10 23 0 0,2-2-37 0 0,0-28-122 0 0,-1-3-77 0 0,1-3 13 0 0,0 1-78 0 0,1-3 29 0 0,0 0-21 0 0,0 0-62 0 0,0 0-165 0 0,0 0-299 0 0,0 0 476 0 0,0 0 20 0 0,0 0-12 0 0,0 0-42 0 0,0 0-7 0 0,0 0-43 0 0,0 0-47 0 0,0 0-53 0 0,0 0-59 0 0,0 0-52 0 0,0 0-49 0 0,0 0-41 0 0,0 0-153 0 0,0 0-42 0 0,0 0-185 0 0,0 0-501 0 0</inkml:trace>
  <inkml:trace contextRef="#ctx0" brushRef="#br0" timeOffset="480.14">1 226 8864 0 0,'0'0'258'0'0,"0"0"2"0"0,5 0 70 0 0,-1 0-182 0 0,-1 0 40 0 0,9 0 367 0 0,-1 0-48 0 0,0-1-44 0 0,0 0-44 0 0,1 0-39 0 0,-1 0-39 0 0,0-1-35 0 0,0 1-33 0 0,12-3 182 0 0,-1 0-106 0 0,1-1-86 0 0,0 1-69 0 0,5-2-16 0 0,39-6 143 0 0,-47 9-194 0 0,1 1 38 0 0,47-3 4 0 0,-45 4-152 0 0,0 0-50 0 0,-5 1-46 0 0,1-1-58 0 0,0 1-68 0 0,0 0-79 0 0,-5 1 80 0 0,-1 2-78 0 0,-8-1 141 0 0,-1-1 0 0 0,1 1 0 0 0,-1 0 0 0 0,0 1 0 0 0,0-1 0 0 0,0 1 0 0 0,0 0 0 0 0,2 1 141 0 0,7 10-411 0 0,-7-6 255 0 0,-1 0 49 0 0,-1 1 60 0 0,-1 1 70 0 0,0 0-67 0 0,0 1 51 0 0,2 2 54 0 0,3 6 101 0 0,5 16 165 0 0,3 15 305 0 0,-3-10-82 0 0,0-1 105 0 0,-11-35-639 0 0,0 0 75 0 0,2 9 289 0 0,-3-9-305 0 0,-1-3-6 0 0,0-1-27 0 0,0 0-44 0 0,0 0-42 0 0,0 0-80 0 0,0 0-140 0 0,0 0-21 0 0</inkml:trace>
  <inkml:trace contextRef="#ctx0" brushRef="#br0" timeOffset="755.99">696 0 11088 0 0,'0'0'248'0'0,"0"0"34"0"0,0 0 22 0 0,0 0-29 0 0,0 0-207 0 0,2 0-40 0 0,6 0 9 0 0,-6 0 99 0 0,0 0-227 0 0,1 1 61 0 0,-1-1 50 0 0,1 1 43 0 0,2 0 148 0 0,3 2 230 0 0,-5-2-277 0 0,1 1-46 0 0,0 0-75 0 0,-2-1-64 0 0,0 0-40 0 0,1 0-46 0 0,-1 1-51 0 0,0-1-49 0 0,0 0-57 0 0,1 0-63 0 0,-1 0-67 0 0,0 0-73 0 0,0 0-76 0 0,1 1-81 0 0,-1-1-87 0 0,3 1-937 0 0,4 2-793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8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11 3936 0 0,'0'0'111'0'0,"0"0"-20"0"0,0 0 7 0 0,0 0 44 0 0,0 0 131 0 0,0 0 239 0 0,0 0 21 0 0,0 0-223 0 0,0 0-138 0 0,0 0-44 0 0,0 0 3 0 0,3-1 29 0 0,4 0 66 0 0,0-1-42 0 0,8-1 90 0 0,-2 0-115 0 0,18 2 147 0 0,-22 3-181 0 0,1 0 36 0 0,-2 1 0 0 0,0 0 0 0 0,0 0 0 0 0,6 4-161 0 0,3 4 201 0 0,-2 2-37 0 0,-12-10-114 0 0,-1 1 1 0 0,0 0 0 0 0,0 0-1 0 0,-1 0 1 0 0,1 0 0 0 0,-1 0-1 0 0,0 0 1 0 0,0 0 0 0 0,0 0-1 0 0,0 1 1 0 0,-1-1 0 0 0,1 0-1 0 0,-1 1 1 0 0,0-1 0 0 0,-1 1-51 0 0,-3 8 152 0 0,-7 5 26 0 0,0 1 4 0 0,-10 16 159 0 0,-5-3 37 0 0,15-19-217 0 0,-18 18 123 0 0,19-21-210 0 0,-1 1-35 0 0,7-6-20 0 0,-7 7 34 0 0,-1-1-1 0 0,1 0 0 0 0,-3 0-52 0 0,-15 9 93 0 0,31-20-16 0 0,0 1-74 0 0,-1-1-1 0 0,0 1 1 0 0,0-1 0 0 0,1 1 0 0 0,-1-1-1 0 0,0 0 1 0 0,1 1 0 0 0,-1-1-1 0 0,0 0 1 0 0,1 0 0 0 0,-1 0 0 0 0,0 0-1 0 0,1 0 1 0 0,-1 0 0 0 0,1 0-3 0 0,41-5-11 0 0,-33 3 4 0 0,0 1 1 0 0,0 0 0 0 0,0 1-1 0 0,0 0 1 0 0,0 0 0 0 0,1 1 6 0 0,-8-1-1 0 0,0 1 0 0 0,-1 0 0 0 0,1-1 0 0 0,0 1 0 0 0,-1 0 0 0 0,1 1 0 0 0,0-1 0 0 0,-1 0 0 0 0,0 1 0 0 0,1-1 0 0 0,-1 1 0 0 0,0 0 0 0 0,0 0 0 0 0,0 0 0 0 0,0 0 0 0 0,0 0 0 0 0,0 0 0 0 0,0 0 0 0 0,-1 1 0 0 0,1-1 0 0 0,-1 1 0 0 0,0-1 0 0 0,1 3 1 0 0,3 10 24 0 0,0-1 42 0 0,-1 10 114 0 0,-3-14-76 0 0,-1-1 0 0 0,0 1 0 0 0,0-1 0 0 0,-1 0 0 0 0,-1 2-104 0 0,-1 7 120 0 0,-2 1-46 0 0,1 3 136 0 0,0 13 38 0 0,1-3-46 0 0,-2 32-28 0 0,5-42-104 0 0,1-19-63 0 0,0 0 0 0 0,0 1 0 0 0,0-1 0 0 0,0 0 0 0 0,1 0 0 0 0,-1 0 0 0 0,1 0 1 0 0,0 1-8 0 0,1 0 8 0 0,0 0 1 0 0,0-1 0 0 0,0 1 0 0 0,1-1-1 0 0,-1 1 1 0 0,1-1 0 0 0,0 0 0 0 0,0 0 0 0 0,3 1-9 0 0,15 10 0 0 0,10 6 0 0 0,-15-11 3 0 0,0 0 1 0 0,7 7-4 0 0,-4-3 46 0 0,-14-9-31 0 0,1 1 1 0 0,-1 0-1 0 0,0 0 0 0 0,-1 1 1 0 0,5 3-16 0 0,4 13-5 0 0,-5 0-66 0 0,-6-7 84 0 0,2 0 41 0 0,4 15 98 0 0,-9-8-105 0 0,-2-9-14 0 0,1-9-3 0 0,1-1-1 0 0,-1 0 1 0 0,1 1 0 0 0,-1-1 0 0 0,0 0-1 0 0,0 0 1 0 0,0 0 0 0 0,0 1 0 0 0,-1-1-1 0 0,-1 2-29 0 0,-4 3 54 0 0,-11 14 143 0 0,-1 0-50 0 0,11-15-94 0 0,-14 13-21 0 0,15-11 15 0 0,1-4-45 0 0,-11 1 61 0 0,2-5-82 0 0,9-1-45 0 0,0 0-53 0 0,1 0-24 0 0,5 0 42 0 0,0 0-2 0 0,0 0-48 0 0,0 0-138 0 0,0 0-43 0 0,-1 0 90 0 0,1 0 92 0 0,-1-1 35 0 0,-1 1-172 0 0,1-1 122 0 0,0 1-82 0 0,1 0 81 0 0,-1-1-34 0 0,1 1-114 0 0,0 0-43 0 0,-1 0-461 0 0,1 0-308 0 0,0 0-723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19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1 9616 0 0,'0'2'281'0'0,"1"8"-102"0"0,0 2-33 0 0,-3 1-88 0 0,-6 16-12 0 0,8 1 105 0 0,-2-10 80 0 0,-9 9 74 0 0,0-1 50 0 0,8-17-245 0 0,-7 26 405 0 0,4-26-386 0 0,-1 0-61 0 0,-1-2-75 0 0,-1 0-72 0 0,-3 0-86 0 0,-2 1-100 0 0,13-10-121 0 0,1 1-110 0 0,-1-1 66 0 0,1 0-42 0 0,0 0-561 0 0,0 0-445 0 0,0 0-845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1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0 3856 0 0,'0'0'83'0'0,"0"0"11"0"0,0 0 12 0 0,0 0-27 0 0,0 0 3 0 0,0 0 37 0 0,0 0 110 0 0,0 0 198 0 0,0 0-218 0 0,0 0-45 0 0,0 0-41 0 0,-1 0-33 0 0,1 0 6 0 0,-4 0-22 0 0,1 1 23 0 0,-10 3 241 0 0,0 3-59 0 0,-3 4-2 0 0,-6 8 62 0 0,7-5-100 0 0,-6 3-10 0 0,2 2-41 0 0,-18 19 102 0 0,2-1-71 0 0,-21 24 167 0 0,55-61-381 0 0,1 1 0 0 0,0-1 0 0 0,-1 1 1 0 0,1-1-1 0 0,0 1 0 0 0,0-1 0 0 0,0 0 0 0 0,0 1 1 0 0,-1-1-1 0 0,1 1 0 0 0,0-1 0 0 0,0 1 1 0 0,0-1-1 0 0,0 1 0 0 0,0-1 0 0 0,0 1 0 0 0,0-1 1 0 0,0 1-1 0 0,0-1 0 0 0,0 1 0 0 0,1-1 1 0 0,-1 0-1 0 0,0 1 0 0 0,0-1 0 0 0,0 1 0 0 0,0-1 1 0 0,1 1-1 0 0,-1-1 0 0 0,0 0 0 0 0,1 1 1 0 0,-1-1-1 0 0,0 1 0 0 0,0-1 0 0 0,1 0 0 0 0,-1 0 1 0 0,1 1-1 0 0,-1-1 0 0 0,0 0 0 0 0,1 1-5 0 0,9 6 118 0 0,-5-4-86 0 0,1-1-20 0 0,59 25 237 0 0,-35-18-199 0 0,-22-7-50 0 0,-2-1 0 0 0,-1 1 0 0 0,1 0 0 0 0,0 0 0 0 0,0 0 0 0 0,-1 0 0 0 0,1 1 0 0 0,-1 0 0 0 0,0 0 0 0 0,0 0 0 0 0,0 1 0 0 0,1 1 0 0 0,10 14 35 0 0,-14-16-23 0 0,0 0-1 0 0,0 1 1 0 0,0-1 0 0 0,0 0 0 0 0,-1 1 0 0 0,0 0-1 0 0,0-1 1 0 0,0 1 0 0 0,0 0 0 0 0,0-1-1 0 0,-1 1 1 0 0,1 0 0 0 0,-1 0 0 0 0,0 1-12 0 0,0 1 46 0 0,-1 0 0 0 0,0 1 1 0 0,0-1-1 0 0,0 0 0 0 0,-1 0-46 0 0,-11 31 271 0 0,-6-1 35 0 0,-2-1 34 0 0,-2 3 96 0 0,6-9-132 0 0,0-2-77 0 0,-9 17 82 0 0,6-13-175 0 0,13-22-65 0 0,1 0-1 0 0,0 0 0 0 0,1 1 0 0 0,-1 4-68 0 0,0 5 59 0 0,4 3-37 0 0,4 21 7 0 0,-1-40-26 0 0,-1-1 1 0 0,1 1-1 0 0,0 0 1 0 0,0 0-1 0 0,0-1 1 0 0,0 1-1 0 0,0-1 1 0 0,1 1-1 0 0,-1-1 1 0 0,1 0-1 0 0,-1 1 1 0 0,1-1-1 0 0,2 2-3 0 0,-1-1 15 0 0,18 15 60 0 0,0-5-37 0 0,-4-2 10 0 0,1 0-42 0 0,19 2 30 0 0,0-1-3 0 0,-12 0-38 0 0,-9-6 2 0 0,-2-1 13 0 0,4 5 47 0 0,-17-9-55 0 0,-1-1 1 0 0,1 0 0 0 0,-1 1 0 0 0,1-1 0 0 0,-1 0 0 0 0,0 1 0 0 0,1-1 0 0 0,-1 0 0 0 0,0 1-1 0 0,1-1 1 0 0,-1 1 0 0 0,0-1 0 0 0,0 1 0 0 0,1-1 0 0 0,-1 1 0 0 0,0-1 0 0 0,0 1-1 0 0,0-1 1 0 0,0 1 0 0 0,0-1 0 0 0,0 1-3 0 0,1 1 4 0 0,-1-2-2 0 0,1 1 1 0 0,-1 0 0 0 0,0-1-1 0 0,1 1 1 0 0,-1 0 0 0 0,0 0 0 0 0,0-1-1 0 0,0 1 1 0 0,1 0 0 0 0,-1 0-1 0 0,0-1 1 0 0,0 1 0 0 0,0 0-1 0 0,0 0 1 0 0,0-1 0 0 0,0 1-1 0 0,0 0 1 0 0,-1-1 0 0 0,1 1 0 0 0,0 0-1 0 0,0 0 1 0 0,-1-1 0 0 0,1 1-1 0 0,0 0 1 0 0,-1-1 0 0 0,1 1-1 0 0,0 0 1 0 0,-1-1 0 0 0,1 1 0 0 0,-1-1-1 0 0,1 1 1 0 0,-1-1 0 0 0,1 1-1 0 0,-1-1 1 0 0,0 1 0 0 0,1-1-1 0 0,-1 1-2 0 0,-1 1 18 0 0,0-1-40 0 0,0 1 42 0 0,-3 3 121 0 0,2-3-131 0 0,2-2-111 0 0,1 0 1 0 0,0 0 27 0 0,0 0-30 0 0,0 0-73 0 0,0 0-185 0 0,0 0-333 0 0,0 0-36 0 0,0 0-6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4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6272 0 0,'0'0'141'0'0,"0"0"23"0"0,0 0 11 0 0,0 0 19 0 0,0-1 41 0 0,0 1-98 0 0,1-1-62 0 0,1-2-1 0 0,0 2-5 0 0,10-10 544 0 0,1-1-12 0 0,0 2-50 0 0,2 1-49 0 0,2 2-49 0 0,-11 5-314 0 0,6-2 88 0 0,0 1-63 0 0,-9 2-134 0 0,0 1 0 0 0,-1 0 0 0 0,1-1 0 0 0,0 1 0 0 0,0 0 0 0 0,0 1 0 0 0,0-1 0 0 0,0 0 0 0 0,-1 1 0 0 0,1 0 0 0 0,0-1 0 0 0,0 1-30 0 0,3 1 22 0 0,-1 1-1 0 0,1-1 1 0 0,0 1-1 0 0,-1 0 0 0 0,0 0 1 0 0,0 1-1 0 0,0-1 1 0 0,0 1-1 0 0,4 4-21 0 0,-6-3 14 0 0,1-1 0 0 0,-1 1 1 0 0,0 0-1 0 0,0 0 0 0 0,0 0 0 0 0,-1 0 0 0 0,0 0 1 0 0,0 1-1 0 0,0-1 0 0 0,1 5-14 0 0,-2-5 24 0 0,0-1 1 0 0,-1 1-1 0 0,1-1 0 0 0,-1 1 1 0 0,0-1-1 0 0,0 1 1 0 0,-1 3-25 0 0,0-2 46 0 0,-1 1 0 0 0,0-1 1 0 0,0 0-1 0 0,0 0 1 0 0,0 0-1 0 0,-1 0 1 0 0,0 0-1 0 0,-1 0-46 0 0,-17 25 218 0 0,4-12-102 0 0,4-4-47 0 0,-1 0-34 0 0,10-11-32 0 0,-9 8 73 0 0,-8 5-7 0 0,-7 5 28 0 0,25-17-81 0 0,6-3 0 0 0,9-4 5 0 0,-11 2-20 0 0,4-1-4 0 0,1 1 1 0 0,-1 0 0 0 0,1 1 0 0 0,-1-1-1 0 0,1 1 1 0 0,-1 0 0 0 0,1 0 0 0 0,-1 1-1 0 0,0 0 1 0 0,0 0 0 0 0,0 0 0 0 0,0 0-1 0 0,0 1 1 0 0,0 0 0 0 0,0 0 0 0 0,0 1 2 0 0,2 1-4 0 0,-1 0 0 0 0,0 1 1 0 0,0 0-1 0 0,0 0 1 0 0,-1 1-1 0 0,0-1 0 0 0,0 1 1 0 0,0 0-1 0 0,-1 0 1 0 0,1 4 3 0 0,2 5 24 0 0,-2 1 43 0 0,0 2 56 0 0,-3 11 113 0 0,-2-24-180 0 0,0 0 1 0 0,-1 0-1 0 0,0 0 0 0 0,0 0 1 0 0,-1-1-1 0 0,1 1 0 0 0,-2 2-56 0 0,-4 8 95 0 0,-3-1-36 0 0,-4 3 256 0 0,-2-1-35 0 0,-1 0-47 0 0,-1-2-57 0 0,6-6-97 0 0,-1 0-34 0 0,-1-2-38 0 0,1 0-42 0 0,11-6-106 0 0,0 0 55 0 0,0-1 45 0 0,1 1 36 0 0,-1-1 42 0 0,-4 1 159 0 0,4 0-147 0 0,0-1-61 0 0,0 0-79 0 0,-1 0-107 0 0,2 0 51 0 0,0 0-36 0 0,0 0-38 0 0,-1 0-43 0 0,1 0-46 0 0,0 0-48 0 0,-1 0-140 0 0,0 0-81 0 0,1 0-85 0 0,-1 0-90 0 0,-3 0-1005 0 0,-3 0-998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6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7312 0 0,'0'0'165'0'0,"0"0"22"0"0,0-1 9 0 0,4-5-238 0 0,0 1 45 0 0,1 0 41 0 0,0 0 35 0 0,2-1 57 0 0,1 0 36 0 0,1 0 70 0 0,7-4 165 0 0,10-2 269 0 0,-8 5-322 0 0,-4 2-175 0 0,-7 3-141 0 0,0 0-42 0 0,1 2 143 0 0,-2 1-39 0 0,-5-1-91 0 0,0 0-1 0 0,0 1 0 0 0,-1-1 0 0 0,1 0 0 0 0,0 1 0 0 0,-1-1 1 0 0,1 1-1 0 0,0-1 0 0 0,-1 1 0 0 0,1-1 0 0 0,-1 1 0 0 0,1 0 1 0 0,-1-1-1 0 0,1 1-8 0 0,0 1 6 0 0,-1 0 1 0 0,1-1 0 0 0,0 1 0 0 0,-1 0-1 0 0,1 0 1 0 0,-1-1 0 0 0,0 1-1 0 0,0 0 1 0 0,0 0 0 0 0,0 0 0 0 0,0-1-1 0 0,0 1 1 0 0,0 0 0 0 0,0 0-1 0 0,-1 0-6 0 0,-9 34 180 0 0,-13 15 149 0 0,10-26-163 0 0,5-10-50 0 0,-3 9 61 0 0,5-7-130 0 0,-3 16 74 0 0,7-8-91 0 0,1-15 15 0 0,1-8-44 0 0,0 1 0 0 0,0 0 0 0 0,0-1 0 0 0,0 1 0 0 0,0-1 0 0 0,0 1 0 0 0,1-1 0 0 0,-1 1 0 0 0,1-1 0 0 0,0 0 0 0 0,0 1 0 0 0,0-1 1 0 0,0 0-1 0 0,0 1-1 0 0,0-1 0 0 0,0 1 0 0 0,0-1 0 0 0,1 0 0 0 0,-1 1 0 0 0,1-1 0 0 0,0 0 0 0 0,-1 0 0 0 0,1 0 0 0 0,0 0 0 0 0,0 0 0 0 0,0 0 0 0 0,0-1 0 0 0,1 1 0 0 0,0 0 0 0 0,4 3 0 0 0,0 0 0 0 0,-1 1 0 0 0,1-1 0 0 0,-1 1 0 0 0,-1 1 0 0 0,2 1 0 0 0,1 11 23 0 0,-8-3 35 0 0,-1-12-37 0 0,0-1-1 0 0,0 0 0 0 0,-1 0 1 0 0,1 1-1 0 0,-1-1 1 0 0,0 0-1 0 0,-1 1-20 0 0,-8 17 56 0 0,1 1-56 0 0,7-18 0 0 0,1 0 0 0 0,0 0 0 0 0,1 1 0 0 0,-1-1 0 0 0,1 0 0 0 0,0 1 0 0 0,0-1 0 0 0,0 1 0 0 0,0-1 0 0 0,1 1 0 0 0,0 3 0 0 0,0-6 0 0 0,0-1 0 0 0,0 0 0 0 0,0 1 0 0 0,0-1 0 0 0,0 1 0 0 0,0-1 0 0 0,0 0 0 0 0,1 1 0 0 0,-1-1 0 0 0,0 0 0 0 0,1 0 0 0 0,-1 1 0 0 0,1-1 0 0 0,0 0 0 0 0,-1 0 0 0 0,1 0 0 0 0,0 1 0 0 0,0-1 0 0 0,0 0 0 0 0,-1 0 0 0 0,1 0 0 0 0,0 0 0 0 0,0-1 0 0 0,1 1 0 0 0,-1 0 0 0 0,0 0 0 0 0,2 0 0 0 0,52 35-17 0 0,23 17-60 0 0,-71-47 61 0 0,0 1-1 0 0,0 0 0 0 0,0 0 0 0 0,-1 0 1 0 0,0 1-1 0 0,0 0 0 0 0,4 8 17 0 0,16 36-37 0 0,-24-48 46 0 0,0 1 1 0 0,0 0 0 0 0,-1 0-1 0 0,0 0 1 0 0,0 2-10 0 0,0 1 39 0 0,0-1-1 0 0,-1 1 1 0 0,0 0 0 0 0,-1-1 0 0 0,0 6-39 0 0,-2-1 74 0 0,1 0 1 0 0,-2 0 0 0 0,0 2-75 0 0,-8 16 102 0 0,9-25-38 0 0,0 0 0 0 0,0 0 0 0 0,0 0 1 0 0,-1 0-1 0 0,1-1 0 0 0,-5 4-64 0 0,-14 13 217 0 0,5-5-85 0 0,-14 9 25 0 0,15-13-120 0 0,11-8-100 0 0,-1-1 66 0 0,-14 8 188 0 0,11-7-160 0 0,4-2-58 0 0,1 0-39 0 0,0 0-48 0 0,0-1-55 0 0,4-1-26 0 0,0 0-35 0 0,-1 0-322 0 0,1 1 69 0 0,0-1-47 0 0,-1 0-633 0 0,-1 0-504 0 0,-3 0-955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6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1 9408 0 0,'0'2'273'0'0,"-1"24"-83"0"0,-2 1 129 0 0,-1 0 128 0 0,0 1 127 0 0,-1-1 124 0 0,5-22-712 0 0,-1 0 49 0 0,-3 14 213 0 0,2-10-177 0 0,0-5-67 0 0,1 1-40 0 0,-1 0-58 0 0,1 0-67 0 0,-1-1-80 0 0,0 0-91 0 0,1-3 65 0 0,1 0-43 0 0,-1 0-40 0 0,1 0-33 0 0,-1 0-115 0 0,1 0-34 0 0,-2 2-1181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7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 48 6160 0 0,'0'0'133'0'0,"-1"-1"23"0"0,-7-6-165 0 0,1 1 77 0 0,0 0 64 0 0,-1 0 55 0 0,-7-3 293 0 0,10 7-294 0 0,1 0 0 0 0,-1 0 0 0 0,0 0 0 0 0,0 1-1 0 0,0 0 1 0 0,0 0 0 0 0,-3 0-186 0 0,-6 0 327 0 0,-2 2-86 0 0,-3 3 90 0 0,-1 1-34 0 0,0 2-38 0 0,1 2-41 0 0,0 2-43 0 0,1 0-48 0 0,1 0-50 0 0,2 1-52 0 0,9-8-24 0 0,1 1 0 0 0,0-1 0 0 0,0 1 0 0 0,0 0 0 0 0,1 0 0 0 0,0 1 0 0 0,0-1 0 0 0,0 1 0 0 0,1 0 0 0 0,0 0 0 0 0,-1 1-1 0 0,0 11 0 0 0,7-10 0 0 0,-2-6 0 0 0,1 1 0 0 0,0-1 0 0 0,-1 0 0 0 0,1 1 0 0 0,0-1 0 0 0,0 0 0 0 0,0 0 0 0 0,0-1 0 0 0,1 1 0 0 0,-1 0 0 0 0,0-1 0 0 0,1 1 0 0 0,0 0 0 0 0,8 4 0 0 0,2 4-18 0 0,7 4-54 0 0,5 3-35 0 0,-9-5 68 0 0,9 11 14 0 0,-1 5 64 0 0,-5 3 88 0 0,-17-26-79 0 0,0 0 1 0 0,0 0 0 0 0,0 0-1 0 0,-1 1 1 0 0,1 1-49 0 0,-2-3 66 0 0,0 0 0 0 0,0 0 1 0 0,0 0-1 0 0,0-1 0 0 0,0 1 0 0 0,-1 0 1 0 0,1 0-1 0 0,-1-1 0 0 0,0 1 1 0 0,0 0-67 0 0,-2 2 96 0 0,1-1 0 0 0,-1 1 0 0 0,0 0 0 0 0,0-1 0 0 0,0 0 0 0 0,-1 0-96 0 0,-2 4 160 0 0,-1-2 0 0 0,0 1 0 0 0,-3 2-160 0 0,-22 16 377 0 0,24-22-357 0 0,4-1-7 0 0,3-2 51 0 0,1-1-33 0 0,4 6-248 0 0,0-1 43 0 0,1 0 37 0 0,-1 0 34 0 0,3 1 9 0 0,-2 1 45 0 0,14 20-77 0 0,-4 1 62 0 0,-10-18 56 0 0,-1 0 0 0 0,0 0 0 0 0,-1 1 0 0 0,0-1 0 0 0,-1 1 0 0 0,0 0 0 0 0,0 8 8 0 0,0 4 20 0 0,-2-4 52 0 0,0 0 0 0 0,-2 8-72 0 0,-2 0 28 0 0,3 5 7 0 0,1-22-6 0 0,0-9-13 0 0,0 2 44 0 0,1-1-39 0 0,3 2 3 0 0,-1 3 36 0 0,-3-6-60 0 0,1 0 1 0 0,-1-1-1 0 0,0 1 0 0 0,0 0 1 0 0,1-1-1 0 0,-1 1 1 0 0,0 0-1 0 0,1-1 0 0 0,-1 1 1 0 0,1-1-1 0 0,-1 1 0 0 0,1-1 1 0 0,-1 1-1 0 0,1-1 0 0 0,-1 1 1 0 0,1-1-1 0 0,-1 1 1 0 0,1-1-1 0 0,-1 1 0 0 0,1-1 1 0 0,0 0-1 0 0,-1 0 0 0 0,1 1 1 0 0,0-1-1 0 0,-1 0 0 0 0,1 0 1 0 0,0 0-1 0 0,1 1 1 0 0,7 3-26 0 0,6 3 75 0 0,-9-4-68 0 0,3-1-88 0 0,-5-1 5 0 0,1 0-41 0 0,6 0-254 0 0,2 3-18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8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291 0 8928 0 0,'0'0'200'0'0,"0"0"33"0"0,0 0 14 0 0,0 0-3 0 0,0 0-16 0 0,-1 2-4 0 0,-6 5 94 0 0,-1-1-40 0 0,-1-1-37 0 0,0 0-33 0 0,-10 4 121 0 0,-1-1-94 0 0,-6-1-38 0 0,-33 5 152 0 0,47-10-256 0 0,-1 0-63 0 0,-1 0 87 0 0,-1-2 87 0 0,-21 0 359 0 0,24 0-401 0 0,-3 0-41 0 0,8 0-102 0 0,0 0-34 0 0,6 0-82 0 0,1 0 38 0 0,0 0 146 0 0,0 0 19 0 0,2 1-39 0 0,12 9-290 0 0,-3 3 76 0 0,3 9 40 0 0,-5 3 90 0 0,-7-16 27 0 0,0-1 0 0 0,-1 1 0 0 0,0 1 1 0 0,0 7-11 0 0,-2 1-18 0 0,-1 0-40 0 0,-6 55 58 0 0,8-64 10 0 0,0-7 53 0 0,0-2 45 0 0,0 0-1 0 0,2 1-3 0 0,9 1-35 0 0,-2-1-34 0 0,-1-1-27 0 0,1-2-39 0 0,2 0-13 0 0,14-3 29 0 0,-18 3 16 0 0,1 1-1 0 0,-1 0 1 0 0,8-1-1 0 0,35 6-83 0 0,-40-3 71 0 0,1 1 0 0 0,-1 1 0 0 0,0 0-1 0 0,-1 0 1 0 0,1 1 0 0 0,-1 0 0 0 0,1 1 0 0 0,-1 0 0 0 0,7 6 12 0 0,-4-3-3 0 0,0 1 1 0 0,-1 1 0 0 0,0 0 0 0 0,3 4 2 0 0,-8-8 6 0 0,-1 1 1 0 0,0 0-1 0 0,0 0 1 0 0,2 5-7 0 0,5 17 85 0 0,-10-22 4 0 0,-1 0 0 0 0,0 1 1 0 0,0-1-1 0 0,0 7-89 0 0,-1-8 59 0 0,0 0 0 0 0,-1 0 1 0 0,1-1-1 0 0,-1 1 0 0 0,-1-1 0 0 0,1 1 1 0 0,-1 0-1 0 0,0-1 0 0 0,0 0 1 0 0,0 0-1 0 0,-1 1 0 0 0,0-1 1 0 0,0-1-1 0 0,0 1 0 0 0,-1 0 1 0 0,-2 2-60 0 0,-12 10 202 0 0,11-10-149 0 0,-1-1 0 0 0,0 1 0 0 0,-1-2 0 0 0,1 0 0 0 0,-1 0 1 0 0,-1 0-54 0 0,-17 4 215 0 0,19-7-100 0 0,1 0-56 0 0,0-1-50 0 0,1 0-40 0 0,-7 2-129 0 0,1-2-108 0 0,-1 0-76 0 0,12-1 256 0 0,-1 0 43 0 0,0 0 3 0 0,1 1-8 0 0,0-2-36 0 0,1 1-20 0 0,-1 0-39 0 0,0 0-44 0 0,1-1-51 0 0,-4-1-317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8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10912 0 0,'0'0'248'0'0,"0"0"34"0"0,0 2 20 0 0,2 4-99 0 0,-2 1-90 0 0,0 3-61 0 0,-1 7-55 0 0,0-6 15 0 0,1-4 40 0 0,-1 12 634 0 0,0-7-283 0 0,-1-2-120 0 0,0 0-63 0 0,1-1-95 0 0,-1-1-62 0 0,0 1-70 0 0,0-1-77 0 0,0-3-44 0 0,-4 4 39 0 0,4-6-12 0 0,1-1 9 0 0,-1 0-35 0 0,1 0-42 0 0,1 0-49 0 0,-1 0-55 0 0,0 0-62 0 0,1-1 35 0 0,0 0-44 0 0,0 0-40 0 0,0 0-35 0 0,0 1-122 0 0,0-1-35 0 0,-1 3-1274 0 0,1-4 1806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9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0 6416 0 0,'0'0'141'0'0,"0"0"-2"0"0,-1 0-59 0 0,-6 4 42 0 0,-7 3-8 0 0,8-3-70 0 0,0 1 0 0 0,0 0 1 0 0,0 0-1 0 0,-2 3-44 0 0,-2 3 102 0 0,2 2 71 0 0,2-1 91 0 0,3-3-161 0 0,-15 41 411 0 0,4 2-103 0 0,7-16 58 0 0,2 0 0 0 0,2 0 0 0 0,1 1 0 0 0,3 29-469 0 0,4 4 696 0 0,6 0 96 0 0,-6-53-566 0 0,1 0-32 0 0,-2-7-82 0 0,1-1 0 0 0,0 0 0 0 0,1 0 0 0 0,-1-1 0 0 0,2 1 0 0 0,-1-1 0 0 0,2 1-112 0 0,13 11 372 0 0,-18-18-353 0 0,0 0 0 0 0,-1-1 0 0 0,1 1 0 0 0,0 0 1 0 0,0-1-1 0 0,0 0 0 0 0,0 1 0 0 0,0-1 1 0 0,0 0-1 0 0,0-1 0 0 0,2 1-19 0 0,-1 0 42 0 0,1-1 0 0 0,0 0 1 0 0,-1 0-1 0 0,1 0 0 0 0,0 0 0 0 0,-1-1 0 0 0,5-1-42 0 0,-4 1 45 0 0,0 0 0 0 0,0-1-1 0 0,-1 1 1 0 0,1-1 0 0 0,-1-1-1 0 0,1 1 1 0 0,-1 0 0 0 0,0-1 0 0 0,0 0-1 0 0,0 0 1 0 0,0 0 0 0 0,0-1-1 0 0,-1 1 1 0 0,0-1 0 0 0,2-3-45 0 0,-3 5 7 0 0,0 0-1 0 0,-1-1 1 0 0,0 0 0 0 0,0 1-1 0 0,0-1 1 0 0,0 0 0 0 0,0 0-1 0 0,0 0 1 0 0,-1 1 0 0 0,1-1-1 0 0,-1 0 1 0 0,0 0 0 0 0,0-2-7 0 0,-3-5-13 0 0,-3 4-47 0 0,-3 8-39 0 0,7-1 95 0 0,-1 0-12 0 0,-1 1 0 0 0,1 0 1 0 0,0 0-1 0 0,-1 0 1 0 0,1 0-1 0 0,-1 1 16 0 0,-1 2-5 0 0,1-1-1 0 0,-1 1 0 0 0,1 0 0 0 0,0 0 1 0 0,-3 5 5 0 0,-1 3 3 0 0,0 1 0 0 0,1 0 1 0 0,-3 11-4 0 0,9-23 31 0 0,0-1-44 0 0,0 1-62 0 0,0 0-79 0 0,0-1-34 0 0,1 1-68 0 0,-1-1-76 0 0,0 1-84 0 0,1-1-93 0 0,-1 1-100 0 0,1-1-109 0 0,-1 1-117 0 0,1 2-941 0 0,-1 2-1006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41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2 8864 0 0,'2'-1'617'0'0,"0"1"-49"0"0,0 0-48 0 0,0 1-45 0 0,0-1-43 0 0,-1 1-41 0 0,1 0-40 0 0,-1 1-37 0 0,0 0-36 0 0,0-1-33 0 0,1 4 152 0 0,0 0-111 0 0,-2 0-95 0 0,1 2-64 0 0,0 0-86 0 0,-1 2-65 0 0,-1 10-109 0 0,0-13 130 0 0,1-1 37 0 0,0-2 41 0 0,0 1 48 0 0,0-2 60 0 0,4 56 264 0 0,0-22-109 0 0,-4 1 62 0 0,-3 38 352 0 0,-2 18 110 0 0,6-64-595 0 0,2-1-88 0 0,-2-20-126 0 0,0 0 0 0 0,0 0 0 0 0,-1 0 0 0 0,0 1 0 0 0,0-1-1 0 0,-1 0 1 0 0,-1 4-53 0 0,-2 20 145 0 0,4-27-117 0 0,0-1-1 0 0,-1 1 1 0 0,0 0-1 0 0,0 0 1 0 0,0-1-1 0 0,0 1 1 0 0,-1-1-1 0 0,0 1 0 0 0,-1 2-27 0 0,2-6 48 0 0,1-1-59 0 0,0 0-35 0 0,0 0-101 0 0,0 0-280 0 0,-1 0 77 0 0,1-1 69 0 0,-1 0 55 0 0,0-1-98 0 0,-1-4-250 0 0,1 4 323 0 0,0 1-90 0 0,1-1-103 0 0,0 2 172 0 0,-1 0-40 0 0,1-1-78 0 0,0 0-46 0 0,-1 0-41 0 0,1 0-36 0 0,-1-1-143 0 0,1 1-35 0 0,-2-3-1507 0 0</inkml:trace>
  <inkml:trace contextRef="#ctx0" brushRef="#br0" timeOffset="450.69">1 309 10680 0 0,'0'0'241'0'0,"2"-1"38"0"0,15-5 21 0 0,1-1-92 0 0,-5 1-103 0 0,0 0-35 0 0,13-5-9 0 0,36-15-43 0 0,-41 17 37 0 0,0 1 64 0 0,3-1-91 0 0,58-20 77 0 0,4 2-105 0 0,-57 20 5 0 0,-1 1 0 0 0,1 1 1 0 0,0 1-1 0 0,1 2 1 0 0,1 0-6 0 0,-21 2 0 0 0,1 0 0 0 0,-1 0 0 0 0,0 1 0 0 0,0 0 0 0 0,0 1 0 0 0,0 0 0 0 0,0 0 0 0 0,-1 1 0 0 0,1 0 0 0 0,1 2 0 0 0,-6-3-3 0 0,-1 1 1 0 0,0 0 0 0 0,1 0 0 0 0,-1 0-1 0 0,0 0 1 0 0,-1 1 0 0 0,1-1 0 0 0,0 1-1 0 0,-1 0 1 0 0,0 0 0 0 0,0 0 0 0 0,0 1-1 0 0,-1-1 1 0 0,3 5 2 0 0,0 4-11 0 0,-1 1-1 0 0,0-1 1 0 0,-1 1 0 0 0,1 9 11 0 0,1 5 19 0 0,0 7 101 0 0,0-1 14 0 0,2-11-17 0 0,7 22 144 0 0,-7-22-67 0 0,1 1 61 0 0,2-3 78 0 0,5-1 95 0 0,4 1 241 0 0,-18-20-342 0 0,-1-1 38 0 0,0 0-109 0 0,1-1-62 0 0,0 0-54 0 0,1 0-42 0 0,1-2 1 0 0,2-1-13 0 0,-4 3-25 0 0,-1 1-16 0 0,1-2 3 0 0,0 1 1 0 0,1-1 0 0 0,-1 1 0 0 0,0-1 0 0 0,0 1-1 0 0,0-1 1 0 0,-1 0 0 0 0,1 0 0 0 0,0 0 0 0 0,-1 1 0 0 0,1-1-1 0 0,-1 0 1 0 0,1 0 0 0 0,-1 0 0 0 0,0 0-49 0 0,1-15 335 0 0,-1 1-61 0 0,0 7-145 0 0,1-11-308 0 0,1 0 102 0 0,3-4 85 0 0,7-10 116 0 0,5 3 2 0 0,-2 12-115 0 0,0 5-83 0 0,1 2-104 0 0,-12 10 149 0 0,10-7-45 0 0,0 0 39 0 0,-6 4 34 0 0,0 1-1 0 0,1 0 1 0 0,-1 0-1 0 0,1 1 1 0 0,0 0 0 0 0,0 1-1 0 0,2-1 0 0 0,1 1-89 0 0,0 0 67 0 0,0 0 45 0 0,23 0 128 0 0,-20 1-109 0 0,-4 2-44 0 0,0 0-41 0 0,0 0-52 0 0,-1 1-64 0 0,0 1-73 0 0,0 0-86 0 0,0 1-97 0 0,-1 1-108 0 0,-8-4 263 0 0,0 0-38 0 0,2 0-397 0 0,-2 0 99 0 0,1 0-52 0 0,2 1-759 0 0,1 0-596 0 0,2 0-1134 0 0,-7-2 3136 0 0</inkml:trace>
  <inkml:trace contextRef="#ctx0" brushRef="#br0" timeOffset="863.33">1566 423 4800 0 0,'0'0'136'0'0,"0"0"-18"0"0,0 0 25 0 0,0 0 80 0 0,0 0 217 0 0,0 0 57 0 0,0-1-93 0 0,-1 1-82 0 0,1-1-70 0 0,-1 0 5 0 0,0 0-83 0 0,0-4 203 0 0,1 4-262 0 0,0 0 37 0 0,0-7 595 0 0,-5 1-63 0 0,-4 1-60 0 0,-2 1-57 0 0,-2 1-53 0 0,1 2-50 0 0,0 0-48 0 0,2 3-44 0 0,-4 2-155 0 0,0 1-34 0 0,-14 7 103 0 0,-4 8-44 0 0,25-15-184 0 0,1 1 0 0 0,0 0 0 0 0,1 1 1 0 0,-1-1-1 0 0,-4 7-58 0 0,4-5 105 0 0,1 1 0 0 0,0-1 0 0 0,0 1 0 0 0,-3 7-105 0 0,7-12 30 0 0,0 1 1 0 0,0 0-1 0 0,0-1 0 0 0,0 1 1 0 0,0 0-1 0 0,1 0 0 0 0,-1 0 1 0 0,1 0-1 0 0,0 0 0 0 0,1-1 1 0 0,-1 1-1 0 0,0 0 1 0 0,1 1-31 0 0,0-3 17 0 0,-1 0 0 0 0,1 0 0 0 0,0 0 1 0 0,-1 0-1 0 0,1 0 0 0 0,0 0 0 0 0,0-1 1 0 0,0 1-1 0 0,0 0 0 0 0,0 0 0 0 0,1-1 1 0 0,-1 1-1 0 0,2 0-17 0 0,-1 0 30 0 0,0 0 1 0 0,0-1-1 0 0,1 1 0 0 0,-1-1 1 0 0,1 0-1 0 0,-1 0 0 0 0,1 0 1 0 0,0 0-1 0 0,-1 0 0 0 0,1 0 1 0 0,0-1-1 0 0,0 1 0 0 0,0-1 1 0 0,1 0-31 0 0,20-1 190 0 0,0-3-53 0 0,-10-1-88 0 0,-1 0-45 0 0,31-10 88 0 0,-2 1-41 0 0,-37 11-49 0 0,0 1 0 0 0,-1-1 0 0 0,1 0 0 0 0,-1 0 0 0 0,1 0 0 0 0,-1 0 0 0 0,2-3-2 0 0,-2 2 11 0 0,0 1-1 0 0,1 0 1 0 0,-1 0 0 0 0,1 0-1 0 0,4-2-10 0 0,-6 4-1 0 0,-1 0 0 0 0,1-1 0 0 0,0 1 0 0 0,0-1 0 0 0,-1 0 0 0 0,1 0 0 0 0,-1 0 0 0 0,1 0 1 0 0,-1 0-1 0 0,0 0 0 0 0,0-1 0 0 0,0 1 0 0 0,0-1 0 0 0,0 1 0 0 0,1-4 1 0 0,-2 3-14 0 0,1-1-1 0 0,0 1 1 0 0,0 0-1 0 0,0 0 1 0 0,0 0 0 0 0,2-2 14 0 0,4-4-49 0 0,-1-2-47 0 0,-3 4 66 0 0,2 4-56 0 0,-4 2 9 0 0,-2 1 12 0 0,0 0-7 0 0,0 0-34 0 0,0 2-12 0 0,3 10-47 0 0,-3 3 74 0 0,0-12 70 0 0,0 1 0 0 0,0-1 0 0 0,0 1 1 0 0,0-1-1 0 0,1 1 0 0 0,-1-1 0 0 0,2 3 21 0 0,4 8-56 0 0,1 0 40 0 0,7 17 18 0 0,-12-25-2 0 0,2 2 0 0 0,12 11 0 0 0,-9-9 0 0 0,-6-9 0 0 0,0 1 0 0 0,-1-1 0 0 0,1 0 0 0 0,0 0 0 0 0,0 0 0 0 0,0 0 0 0 0,0 0 0 0 0,0 0 0 0 0,0 0 0 0 0,0 0 0 0 0,1-1 0 0 0,0 1 0 0 0,1 1-12 0 0,0-1-60 0 0,0 0-52 0 0,-1 0-47 0 0,1-1-86 0 0,0 0-44 0 0,1-1-105 0 0,2 0-249 0 0,-4 1 336 0 0,-1-1-46 0 0,1 1-41 0 0,-1 0-36 0 0,0-1-129 0 0,1 1-35 0 0,2-1-1335 0 0</inkml:trace>
  <inkml:trace contextRef="#ctx0" brushRef="#br0" timeOffset="1264.84">1993 291 7368 0 0,'25'9'165'0'0,"-22"-8"7"0"0,-1 1-53 0 0,-1 1-29 0 0,1 2-12 0 0,0 0 28 0 0,-1-3-103 0 0,0 1 0 0 0,0-1 0 0 0,0 0 0 0 0,0 1 0 0 0,0-1 0 0 0,0 0 0 0 0,-1 1 0 0 0,1-1 0 0 0,-1 1 0 0 0,0-1 0 0 0,1 3-3 0 0,-1 2 52 0 0,0 0 45 0 0,0 1 88 0 0,0 1 97 0 0,1-1 117 0 0,-1-4-149 0 0,1 0 36 0 0,5 28 1204 0 0,-6-21-1037 0 0,0 1-61 0 0,0-8-224 0 0,0 0 1 0 0,0 0-1 0 0,1 0 1 0 0,0 0-1 0 0,0 0 1 0 0,0 0-1 0 0,0 0 1 0 0,1 0-1 0 0,-1-1 1 0 0,2 3-169 0 0,-1-1 203 0 0,0-1 0 0 0,0 0 0 0 0,0 1 1 0 0,-1-1-1 0 0,0 1 0 0 0,0-1 0 0 0,0 1 1 0 0,0 3-204 0 0,-1-4 206 0 0,1 0-53 0 0,-1-3-110 0 0,1 1-1 0 0,0-1 1 0 0,-1 0-1 0 0,1 0 0 0 0,0 0 1 0 0,0 0-1 0 0,-1 0 1 0 0,1 0-1 0 0,0 0 1 0 0,0-1-1 0 0,1 2-42 0 0,0 0 127 0 0,1 0 38 0 0,-2-1 132 0 0,-1-1-116 0 0,0 1-66 0 0,0 0-26 0 0,0 2-30 0 0,0-1 21 0 0,0-1 75 0 0,-1 0 104 0 0,1 1-51 0 0,-1-2-47 0 0,1 0-42 0 0,-2-1 20 0 0,0-2-99 0 0,-2-10-75 0 0,4 10 65 0 0,1 0 34 0 0,3-10-3 0 0,1-1-1 0 0,1 1 0 0 0,1-3-60 0 0,4 0 31 0 0,1 0-33 0 0,2-2-62 0 0,-12 15 45 0 0,0-1 1 0 0,0 1-1 0 0,1-1 1 0 0,0 1-1 0 0,0 0 1 0 0,0 0-1 0 0,0 0 1 0 0,2-1 18 0 0,46-19-262 0 0,-43 18 186 0 0,-1 0 0 0 0,1 1 0 0 0,1 0 0 0 0,1 0 76 0 0,4 0-56 0 0,2 2 48 0 0,-9 1-15 0 0,0 1-1 0 0,0 0 1 0 0,1 0-1 0 0,-1 1 0 0 0,0 0 1 0 0,0 0-1 0 0,0 1 0 0 0,2 0 24 0 0,-5 0-8 0 0,0-1-1 0 0,-1 1 0 0 0,1 0 0 0 0,0 0 0 0 0,-1 1 1 0 0,1-1-1 0 0,-1 1 0 0 0,0-1 0 0 0,0 1 1 0 0,0 0-1 0 0,0 0 0 0 0,0 0 0 0 0,-1 1 0 0 0,2 1 9 0 0,24 40-72 0 0,-27-42 72 0 0,-1-1 0 0 0,1 0 0 0 0,0 1 0 0 0,-1-1 0 0 0,1 1 0 0 0,-1-1 0 0 0,0 0 0 0 0,1 1 0 0 0,-1-1 0 0 0,-1 1 0 0 0,1-1 0 0 0,0 1 0 0 0,0-1 0 0 0,-1 2 0 0 0,0 21 0 0 0,3-1-8 0 0,0 4-48 0 0,0-17-79 0 0,-3 3 5 0 0,0-11 19 0 0,2-1-102 0 0,-1-2 56 0 0,1 1-42 0 0,1 0-46 0 0,0 0-51 0 0,-2-1 39 0 0,1 0-38 0 0,-1 0-397 0 0,0 0 98 0 0,0 0-53 0 0,0 0-760 0 0,0 0-596 0 0,0 0-1135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30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67 6448 0 0,'0'0'141'0'0,"0"0"23"0"0,0 0 13 0 0,0-1 21 0 0,1 0-68 0 0,-1-2-38 0 0,2-4 58 0 0,-1 5-66 0 0,8-10 214 0 0,2 3-77 0 0,9-3-3 0 0,3 3-94 0 0,-12 6-73 0 0,1 1 0 0 0,-1 0 1 0 0,4 0-52 0 0,0 1 75 0 0,-2 1 36 0 0,9 1 106 0 0,0 3-56 0 0,3 5-19 0 0,-20-7-109 0 0,0 1 1 0 0,0 0-1 0 0,0 0 1 0 0,0 0-1 0 0,2 2-33 0 0,-4-2 29 0 0,0 0-1 0 0,0 0 1 0 0,0 0-1 0 0,-1 0 1 0 0,1 1-1 0 0,-1-1 0 0 0,1 2-28 0 0,6 17 198 0 0,-8-1 32 0 0,-4 2 75 0 0,-3-6 72 0 0,-2-2 45 0 0,5-9-209 0 0,-1-1-1 0 0,0 0 1 0 0,0 0-1 0 0,-1 0 1 0 0,1 0-1 0 0,-1-1 1 0 0,-2 2-213 0 0,-13 8 589 0 0,12-9-294 0 0,0 1-83 0 0,0-1-65 0 0,0 0-48 0 0,-17 12 121 0 0,17-12-194 0 0,-11 12-36 0 0,14-11 54 0 0,2 1 52 0 0,-3 13-99 0 0,6-17-4 0 0,0-1 0 0 0,0 1-1 0 0,0-1 1 0 0,0 1 0 0 0,1-1-1 0 0,-1 1 1 0 0,1-1 0 0 0,-1 1-1 0 0,1-1 1 0 0,0 0 0 0 0,0 1 0 0 0,1 0 7 0 0,5 17 9 0 0,-2 5-9 0 0,-3-18 0 0 0,0 0 0 0 0,-1 1 0 0 0,0-1 0 0 0,0 0 0 0 0,0 1 0 0 0,-1-1 0 0 0,-1 1 0 0 0,1-1 0 0 0,-1 0 0 0 0,0 1 0 0 0,-3 6 0 0 0,-1-1 0 0 0,1 5 96 0 0,3 2-96 0 0,2-13 0 0 0,2 17-23 0 0,5-3-54 0 0,-7-19 59 0 0,5 8-268 0 0,2 0 48 0 0,3 0 43 0 0,0-1 40 0 0,14 6-53 0 0,-3-3 109 0 0,-2 0 17 0 0,8 14 46 0 0,12 22 14 0 0,-29-34-19 0 0,-3-3 41 0 0,-1 0 0 0 0,-1 1 0 0 0,1 0 0 0 0,2 10 0 0 0,9 14 0 0 0,-16-30 0 0 0,1 0 0 0 0,-1 1 0 0 0,1-1 0 0 0,-2 0 0 0 0,2 6 0 0 0,0 7 43 0 0,1 0 74 0 0,-4-3-55 0 0,-1-7-31 0 0,-1-1-1 0 0,0 1 0 0 0,-2 5-30 0 0,0 1 77 0 0,-2 5 206 0 0,0 1-65 0 0,-6 11 17 0 0,-2-1-77 0 0,8-21-98 0 0,0 0 0 0 0,0 0-1 0 0,-1 0 1 0 0,-5 5-60 0 0,6-9 57 0 0,0 0 0 0 0,0-1 0 0 0,0 0 1 0 0,-3 2-58 0 0,-10 6-13 0 0,-1-1 75 0 0,-2 1 68 0 0,5-5 59 0 0,0 0-1 0 0,-4 0-188 0 0,1-1 102 0 0,1-3-51 0 0,1 0-51 0 0,-1-1-64 0 0,1-2-78 0 0,-1-1-90 0 0,0-1-103 0 0,0-2-118 0 0,10 2 179 0 0,-1-2-34 0 0,8 3-26 0 0,0-1-50 0 0,1 1-44 0 0,-1-1-39 0 0,0 0-136 0 0,0 0-39 0 0,0 0-165 0 0,-2-1-445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31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31 6336 0 0,'0'0'141'0'0,"0"0"23"0"0,0 0 11 0 0,3-1-29 0 0,5-3-169 0 0,3 0 110 0 0,3 1 121 0 0,9-2 202 0 0,-7 2-125 0 0,-6 1-141 0 0,4-1 85 0 0,1 1 0 0 0,-1 0 0 0 0,9 1-229 0 0,-6 1 298 0 0,0 0 0 0 0,15 3-298 0 0,-30-2 12 0 0,0-1 0 0 0,0 1 0 0 0,0-1 0 0 0,0 1 0 0 0,-1 0 0 0 0,1-1 0 0 0,0 1 1 0 0,0 0-1 0 0,0 1-12 0 0,-1-1 17 0 0,1 0-1 0 0,-1 0 1 0 0,0 0 0 0 0,1 0 0 0 0,-1 0 0 0 0,0 1 0 0 0,0-1 0 0 0,0 0 0 0 0,0 1 0 0 0,0-1 0 0 0,0 1 0 0 0,-1-1 0 0 0,1 1 0 0 0,0-1 0 0 0,-1 1 0 0 0,1 0 0 0 0,-1 0-17 0 0,0 11 96 0 0,-6 11 215 0 0,-12 11 305 0 0,-6-2 17 0 0,7-12-291 0 0,3-4-153 0 0,2-1-113 0 0,-8 9 43 0 0,8-8 231 0 0,-11 16-350 0 0,9-6 119 0 0,9-13-99 0 0,2 1-36 0 0,2-11 16 0 0,-1 1 6 0 0,2 8 56 0 0,0-10-54 0 0,1 0 1 0 0,-1 0 0 0 0,1 0-1 0 0,0 0 1 0 0,0 0 0 0 0,0 0-1 0 0,1 0 1 0 0,-1 0 0 0 0,1 0-1 0 0,1 2-8 0 0,21 27 60 0 0,-22-28-58 0 0,1 0-2 0 0,0 0 0 0 0,-1 0 0 0 0,0 0 0 0 0,0 0 0 0 0,0 0 0 0 0,0 0 0 0 0,-1 1 0 0 0,0-1 0 0 0,0 1 0 0 0,0-1 0 0 0,0 4 0 0 0,0 5 0 0 0,-1-1 0 0 0,0 1 0 0 0,-2 9 0 0 0,1-13 0 0 0,-2 0 0 0 0,1-1 0 0 0,-1 0 0 0 0,0 1 0 0 0,-1-1 0 0 0,1 0 0 0 0,-3 1 0 0 0,-13 35 0 0 0,14-32 0 0 0,3-9 0 0 0,1-1 0 0 0,0 1 0 0 0,0-1 0 0 0,0 1 0 0 0,0-1 0 0 0,1 1 0 0 0,-1 0 0 0 0,1-1 0 0 0,-1 1 0 0 0,1 0 0 0 0,0 0 0 0 0,0-1 0 0 0,0 1 0 0 0,1 0 0 0 0,-1-1 0 0 0,1 1 0 0 0,-1 0 0 0 0,1-1 0 0 0,0 1 0 0 0,0 1 0 0 0,1 0 0 0 0,0-1 0 0 0,0 1 0 0 0,1 0 0 0 0,-1-1 0 0 0,1 1 0 0 0,0-1 0 0 0,0 1 0 0 0,0-1 0 0 0,1 0 0 0 0,34 25 0 0 0,-8-6 0 0 0,-7-2 0 0 0,-2 1 0 0 0,16 19 0 0 0,-27-27 0 0 0,0-1 0 0 0,-1 1 0 0 0,-1 1 0 0 0,0 0 0 0 0,-1 0 0 0 0,1 3 0 0 0,-2-2 24 0 0,-1 1 39 0 0,11 34 256 0 0,-11-28-210 0 0,-3-15-86 0 0,12 33 359 0 0,-3-14-171 0 0,-1-5-79 0 0,0 1-52 0 0,0 0-63 0 0,9 11 37 0 0,-2-3-48 0 0,-7-8-76 0 0,1 12 68 0 0,-8-21 12 0 0,-1-1 1 0 0,0 1-1 0 0,0 0 0 0 0,-1 1 1 0 0,-1 1-11 0 0,0 17 47 0 0,-1-17 7 0 0,0 0 0 0 0,-1-1 0 0 0,0 1 1 0 0,-1 1-55 0 0,0-5 44 0 0,0 0 46 0 0,-4 7 201 0 0,-1-3 55 0 0,4-9-172 0 0,0 0 0 0 0,0-1 0 0 0,-1 1 0 0 0,0-1 0 0 0,-1 1-174 0 0,-14 10 524 0 0,0-3-116 0 0,-1-1-95 0 0,0-1-75 0 0,-15 7 40 0 0,23-11-183 0 0,-1-1 0 0 0,-10 4-95 0 0,-30 6 130 0 0,-3-5-60 0 0,1-2-57 0 0,33-5-24 0 0,7-2-112 0 0,-21-1 7 0 0,26-2 37 0 0,0 0-61 0 0,-1-1-115 0 0,6 1 80 0 0,0 0-38 0 0,0-1-41 0 0,0 0-46 0 0,-1 1-48 0 0,1-1-54 0 0,3 1-43 0 0,0 0-90 0 0,1 0-75 0 0,-1 1-63 0 0,0-1-146 0 0,1 1-44 0 0,-4-2-1142 0 0,-1-1-1129 0 0,7 3 3133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8:57:25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30 699 9960 0 0,'0'1'222'0'0,"1"5"-2"0"0,1 0-48 0 0,-1 0-39 0 0,-1 1-33 0 0,1 6 24 0 0,-1 20 45 0 0,-1-23-77 0 0,1 0 49 0 0,-1-1 59 0 0,1 1 79 0 0,0-1 95 0 0,0-1 110 0 0,-3 7-225 0 0,-3 1-100 0 0,-1-1-94 0 0,-1-3-90 0 0,8-11 19 0 0,-2 1-116 0 0,-5 1-6 0 0</inkml:trace>
  <inkml:trace contextRef="#ctx0" brushRef="#br0" timeOffset="731.7">632 233 6000 0 0,'0'0'174'0'0,"0"0"-45"0"0,-1 0-63 0 0,-4 0-41 0 0,2 0 21 0 0,-17 0 994 0 0,8 0-469 0 0,0 0-41 0 0,0 0-46 0 0,0 0-47 0 0,0 0-54 0 0,0 1-55 0 0,0 0-59 0 0,1 1-63 0 0,-14 0 292 0 0,1 0-50 0 0,-8 0 56 0 0,0 3-101 0 0,-24 3 206 0 0,23-3-296 0 0,2 0-64 0 0,22-3-138 0 0,0 0-64 0 0,-6 0-70 0 0,-20 2-184 0 0,25-3 201 0 0,1-1 72 0 0,7 0 2 0 0,2 0-15 0 0,-1-1-53 0 0,0 0 1 0 0,0-1-1 0 0,0 1 1 0 0,1 0-1 0 0,-1 0 1 0 0,1-1-1 0 0,-1 1 0 0 0,0 0 1 0 0,1-1-1 0 0,0 1 1 0 0,-1 0-1 0 0,1-1 1 0 0,0 1-1 0 0,0-1 0 0 0,0 1 1 0 0,0-1-1 0 0,0 1 1 0 0,0 0-1 0 0,0-1 1 0 0,0 1-1 0 0,1-1 0 0 0,-1 1 1 0 0,1 0-1 0 0,-1-1 1 0 0,1 1-1 0 0,-1 0 1 0 0,1-1-1 0 0,3-5-1 0 0,-1 1 1 0 0,1-1-1 0 0,0 1 1 0 0,3-3 0 0 0,-3 4 1 0 0,11-17 1 0 0,0 0-41 0 0,22-30-96 0 0,-9 19 128 0 0,-21 25-20 0 0,1-1 19 0 0,1 0-1 0 0,0 1 0 0 0,8-6 9 0 0,-14 12-1 0 0,5-5-20 0 0,1-4-32 0 0,-8 10 33 0 0,-1 1 119 0 0,0 0 15 0 0,1 1-50 0 0,4 16-251 0 0,-1 1 80 0 0,-2 0 67 0 0,-2 1 56 0 0,1-12-15 0 0,0-1 0 0 0,0 0 0 0 0,0 0 0 0 0,2 3-1 0 0,1 6 50 0 0,-2-9 10 0 0,4 14 68 0 0,3 11 8 0 0,9 42 114 0 0,-15-50-128 0 0,-1 0 48 0 0,4 19 64 0 0,-3-28-91 0 0,-2 1 0 0 0,1 10-143 0 0,2 34 330 0 0,0-2 36 0 0,-2-35-175 0 0,1-2 32 0 0,-3-19-149 0 0,0-1-2 0 0,0 0-2 0 0,0 0-4 0 0,0 0-162 0 0,0 1 64 0 0,0-1 56 0 0,0 2 85 0 0,0 1 25 0 0,0-1-114 0 0,0-1-85 0 0,0 0-103 0 0,0 0-69 0 0,0 0-106 0 0,0-1-119 0 0,0 0 181 0 0,0 0-36 0 0,0 0-329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8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9912 0 0,'0'0'290'0'0,"0"0"-3"0"0,0 1-214 0 0,0-1-36 0 0,0 4-15 0 0,0 0 15 0 0,2 4 374 0 0,0 0 0 0 0,1 0-1 0 0,0-1 1 0 0,4 8-411 0 0,1 6 716 0 0,-1 1-77 0 0,3 14 339 0 0,-4-12-411 0 0,0-1-88 0 0,-1 4 31 0 0,2-1-62 0 0,-2-2-88 0 0,1-1-45 0 0,-2 1-40 0 0,-2 0-37 0 0,4 17 65 0 0,-2-17-142 0 0,-2 0-48 0 0,1 24 42 0 0,-1-5-2 0 0,-3-40-89 0 0,-1 0-60 0 0,1-1-77 0 0,0-1-65 0 0,1 0-156 0 0,0-1-247 0 0,0 0 411 0 0,0 0 11 0 0,0 0-16 0 0,0 0-44 0 0,0 0-12 0 0,0 0-44 0 0,0 0-51 0 0,0 0-58 0 0,0 0-61 0 0,0 0-57 0 0,0 0-52 0 0,0 0-44 0 0,0 0-161 0 0,0 0-45 0 0,0 0-195 0 0,0 0-526 0 0</inkml:trace>
  <inkml:trace contextRef="#ctx0" brushRef="#br0" timeOffset="404.09">9 203 9872 0 0,'-4'-1'27'0'0,"2"1"58"0"0,0-1 45 0 0,2 1 35 0 0,5-1 632 0 0,-2 0-554 0 0,1 1-67 0 0,1-1-99 0 0,-3 0-85 0 0,0 0-36 0 0,20-6 474 0 0,0-1-51 0 0,0 1-48 0 0,1 0-41 0 0,4 0 12 0 0,1 1-42 0 0,6 0 12 0 0,16 0 88 0 0,-34 6-238 0 0,25-2 83 0 0,-29 2-146 0 0,0 0 0 0 0,0 1 0 0 0,11 2-59 0 0,-4 1 52 0 0,-1 0-37 0 0,16 8-70 0 0,-29-10 33 0 0,-1 0 0 0 0,1 1 0 0 0,0 0 1 0 0,-1-1-1 0 0,0 2 0 0 0,1-1 0 0 0,-1 0 0 0 0,-1 1 1 0 0,1 0-1 0 0,0 0 0 0 0,-1 0 0 0 0,2 2 22 0 0,12 20-175 0 0,-2 0 49 0 0,1 6 20 0 0,-11-18 53 0 0,0-1 0 0 0,3 13 53 0 0,-1 0 18 0 0,-2-8 33 0 0,-1-3 48 0 0,1 0 77 0 0,-4-14-294 0 0,-1 1 74 0 0,1 1 88 0 0,0-1 104 0 0,0 0 39 0 0,0 1 39 0 0,1 4 616 0 0,-2-5-526 0 0,1 1-82 0 0,-1-2-164 0 0,0 0-38 0 0,0 1 297 0 0,0-2-1 0 0,0 0 0 0 0,0 0-28 0 0,0-1-139 0 0,0-2-67 0 0,0-1-37 0 0,0-3-14 0 0,0 3 45 0 0,0-21 52 0 0,1 2-57 0 0,0 13-62 0 0,0 1 0 0 0,0-1 0 0 0,1 1 0 0 0,0 0 0 0 0,1 0 0 0 0,2-5-21 0 0,4-10 12 0 0,-8 18-14 0 0,1 0 0 0 0,0 0 1 0 0,1 1-1 0 0,-1-1 0 0 0,1 1 1 0 0,0-1-1 0 0,1 1 0 0 0,-1 0 0 0 0,3-2 2 0 0,18-16-155 0 0,1 3-65 0 0,-7 9 22 0 0,1 2-54 0 0,-8 4 147 0 0,1 1-119 0 0,-1-1-124 0 0,-6 4 124 0 0,1-1-34 0 0,-1 0-34 0 0,1 0-37 0 0,-1 0-37 0 0,1 1-37 0 0,-1-1-39 0 0,1 1-40 0 0,-1 0-41 0 0,0 0-41 0 0,-3 0 206 0 0,0 1-40 0 0,2-1-498 0 0,0 0-315 0 0,2 0-756 0 0</inkml:trace>
  <inkml:trace contextRef="#ctx0" brushRef="#br0" timeOffset="680.89">1004 208 10424 0 0,'9'13'438'0'0,"-4"2"-94"0"0,-4 2-95 0 0,-1 0-95 0 0,0-1-99 0 0,1-2-74 0 0,2 8 578 0 0,1-1 65 0 0,2 18 638 0 0,-5-32-1086 0 0,1 0 54 0 0,4 18 661 0 0,-3-15-556 0 0,-1-2-122 0 0,0 0-112 0 0,-2-7-315 0 0,0-1 85 0 0,0 0 72 0 0,1 1 60 0 0,-1-1 66 0 0,0 1 51 0 0,1 0 345 0 0,-1-1-341 0 0,0 1-49 0 0,1-1-70 0 0,-1 0-91 0 0,0 1-31 0 0,0-1-56 0 0,0 0-61 0 0,0 0-68 0 0,0 1-5 0 0,1-1-55 0 0,-1 0-57 0 0,0 0-62 0 0,0 1-65 0 0,0-1-69 0 0,0 0-72 0 0,0 1-75 0 0,0-1-1149 0 0,0 0-1088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4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13 142 9104 0 0,'0'0'266'0'0,"0"1"1"0"0,0 15-258 0 0,-1 1 57 0 0,0 0 50 0 0,-1 1 43 0 0,0 10 170 0 0,0 13 277 0 0,3-12 26 0 0,3 12 406 0 0,-2-13-354 0 0,0 12 168 0 0,-3-13-223 0 0,1-13-249 0 0,0-1 40 0 0,0-11-299 0 0,0-2-7 0 0,0 0-58 0 0,0 0-48 0 0,0 0-42 0 0,0 0-70 0 0,0 0-40 0 0,0 0 39 0 0,-1-1-129 0 0,0 0 107 0 0,1 0-71 0 0,-1 0-106 0 0,0 0 68 0 0,1 1-35 0 0,-1-2-366 0 0,0 1 90 0 0,1 0-49 0 0,-2-2-701 0 0,0-1-550 0 0,0-2-1048 0 0</inkml:trace>
  <inkml:trace contextRef="#ctx0" brushRef="#br0" timeOffset="553.78">184 0 7136 0 0,'0'0'165'0'0,"0"0"22"0"0,0 1 6 0 0,3 3-89 0 0,-1-1-41 0 0,2 2-29 0 0,1 2-32 0 0,3 3-6 0 0,-4-4 62 0 0,11 19 667 0 0,4 15 462 0 0,-7-14-418 0 0,-4-9-292 0 0,-6-14-399 0 0,9 18 500 0 0,1 0-88 0 0,2 2-11 0 0,-4-6 36 0 0,1-1 0 0 0,4 3-515 0 0,1-2 407 0 0,2 3 60 0 0,-6-7-125 0 0,-2-2-23 0 0,-2-1 43 0 0,-6-9-161 0 0,-1 0-43 0 0,2 1 50 0 0,1 0-97 0 0,6 1 11 0 0,-7-3-5 0 0,-1 0 39 0 0,1 0 75 0 0,-1 0 94 0 0,-1 0 109 0 0,2 0-199 0 0,-1-1-49 0 0,1 0-41 0 0,0-1-36 0 0,3-3 38 0 0,6-7 26 0 0,-10 9-40 0 0,9-13 111 0 0,-2 0-85 0 0,-1-3-53 0 0,3-10-53 0 0,1-1-24 0 0,-2 9 36 0 0,-3 4 1 0 0,3-10 162 0 0,-3 6-92 0 0,-2 8-122 0 0,0 2-75 0 0,1 0-87 0 0,-2 2-58 0 0,2-5-24 0 0,-2 6 87 0 0,-1 0-47 0 0,0 3 23 0 0,-1 0-44 0 0,1 1-3 0 0,0 1-41 0 0,0 0-46 0 0,0 0-50 0 0,-1 2 145 0 0,-1-1 35 0 0,4-1-268 0 0,-3 2 253 0 0,0 0-40 0 0,0-1-60 0 0,-1 1-78 0 0,1 0 70 0 0,-1 0-48 0 0,0 0-54 0 0,0 0-58 0 0,0 0 61 0 0,0 1-43 0 0,0-1-39 0 0,0 0-32 0 0,0 0-140 0 0,0 0-33 0 0,2-1-1475 0 0,-3 2 2150 0 0</inkml:trace>
  <inkml:trace contextRef="#ctx0" brushRef="#br0" timeOffset="778.28">871 168 7856 0 0,'0'0'174'0'0,"0"0"29"0"0,2 1 13 0 0,9 4-75 0 0,21 3-8 0 0,-22-7-27 0 0,0-1 82 0 0,-2-1 13 0 0,-1 1 68 0 0,1-2 78 0 0,-1 0 91 0 0,5-2 69 0 0,-1 0-87 0 0,-1 0-70 0 0,-1-2-52 0 0,-6 5-219 0 0,-1-1 0 0 0,1 0 0 0 0,-1 0 0 0 0,1-1-1 0 0,-1 1 1 0 0,0 0 0 0 0,0-1 0 0 0,0 1-1 0 0,0-1 1 0 0,-1 0 0 0 0,1 0 0 0 0,-1 0 0 0 0,1 0-79 0 0,7-14 378 0 0,0-1-8 0 0,-6 5-192 0 0,-3 2-100 0 0,-4-1-82 0 0,1 7 4 0 0,2 2 0 0 0,0-1 0 0 0,-1 1 0 0 0,0 0 0 0 0,1 0 0 0 0,-1 0 0 0 0,0 0 0 0 0,-1 0 0 0 0,1 0 0 0 0,0 1 0 0 0,-1-1 0 0 0,0 1 0 0 0,0-1 0 0 0,-2 0 0 0 0,-1 3 0 0 0,-9 9-43 0 0,12-6 15 0 0,0 0 1 0 0,0 0-1 0 0,0 0 0 0 0,1 1 0 0 0,-3 3 28 0 0,-9 21-120 0 0,6-10 111 0 0,4-9 42 0 0,0 0 33 0 0,0 3 6 0 0,0 0 1 0 0,1 1-1 0 0,0 0 1 0 0,1 0 0 0 0,0 0-1 0 0,1 7-72 0 0,1-20 1 0 0,-1 25 152 0 0,2-19-81 0 0,0 1 1 0 0,0-1 0 0 0,0 0 0 0 0,0 0 0 0 0,2 1-73 0 0,-2-3 51 0 0,1 1 0 0 0,0-1 0 0 0,0 0 0 0 0,0 0 0 0 0,0 0 0 0 0,1-1 0 0 0,1 2-51 0 0,-2-2 23 0 0,1 0 1 0 0,-1-1-1 0 0,1 1 0 0 0,0-1 1 0 0,0 0-1 0 0,0 0-23 0 0,9 3 40 0 0,11-7 69 0 0,-11 0-72 0 0,0-2-35 0 0,3-1-86 0 0,-8 3-28 0 0,-5 1 131 0 0,1 0-36 0 0,-1 0-33 0 0,0 1-33 0 0,3-2-144 0 0,-1 1-96 0 0,1-1-89 0 0,-1 1-83 0 0,1-1-77 0 0,-1 1-72 0 0,0-1-64 0 0,1 1-60 0 0,5-2-1038 0 0,4-2-1027 0 0,-14 5 2818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33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6936 0 0,'14'0'157'0'0,"-11"0"23"0"0,-3 0 11 0 0,2 1-31 0 0,4 6-139 0 0,-1-1 52 0 0,1 0 45 0 0,-1 0 40 0 0,0 0 78 0 0,1 1 41 0 0,0 1 95 0 0,2 4 236 0 0,6 6 409 0 0,-10-12-716 0 0,1-1-36 0 0,-1 0-78 0 0,1 0-37 0 0,-1-1-42 0 0,1 1-47 0 0,43 41 1596 0 0,-35-34-1258 0 0,-1 0-41 0 0,0-1-54 0 0,0 0-66 0 0,10 8 282 0 0,0 0-82 0 0,4 3 9 0 0,11 10 139 0 0,-36-31-510 0 0,-1-1-4 0 0,0 0 2 0 0,0 0 4 0 0,0 0-32 0 0,1 1 215 0 0,-1-1-100 0 0,0 0-92 0 0,1 0-87 0 0,-1 0-80 0 0,1 0-73 0 0,0 0-67 0 0,0-1-62 0 0,0 1-130 0 0,0-1-67 0 0,0 1-56 0 0,0-1-45 0 0,0 1-163 0 0,2-2-1465 0 0,-3 2 1305 0 0,3-2-857 0 0,1 0-999 0 0,-4 2 2775 0 0</inkml:trace>
  <inkml:trace contextRef="#ctx0" brushRef="#br0" timeOffset="335.51">320 0 4112 0 0,'0'0'119'0'0,"0"0"-12"0"0,0 0 36 0 0,0 0 90 0 0,0 0 234 0 0,0 0 428 0 0,0 0 38 0 0,0 0-388 0 0,0 1-239 0 0,-3 5 14 0 0,0 0-64 0 0,-2 3 35 0 0,-1 1-75 0 0,-2 4 64 0 0,3-4-62 0 0,-14 24 360 0 0,-1 1-90 0 0,-15 25 221 0 0,2-3 441 0 0,-5 2-1150 0 0,34-53 74 0 0,-22 26 209 0 0,6-8-62 0 0,8-6-43 0 0,4-5-87 0 0,7-11-78 0 0,-1 0 1 0 0,0 0 0 0 0,0 0 0 0 0,0-1 0 0 0,0 1 0 0 0,0 0 0 0 0,-1-1 0 0 0,1 1 0 0 0,0-1 0 0 0,-1 1-14 0 0,2-2-120 0 0,0 0 39 0 0,0 1 13 0 0,-1 0 91 0 0,1-1 55 0 0,-2 3 326 0 0,1-2-273 0 0,1 0-98 0 0,1 0-72 0 0,-1-1-45 0 0,0 1-35 0 0,1-1-47 0 0,-1 1-50 0 0,1-1-57 0 0,-1 1-60 0 0,1-1-66 0 0,0 0-69 0 0,-1 1-76 0 0,1-1-111 0 0,-1 1-93 0 0,1-1-877 0 0,0 0-922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9:28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0 300 7920 0 0,'0'0'174'0'0,"0"0"29"0"0,0 0 13 0 0,2 1-31 0 0,0 2-160 0 0,17 17-12 0 0,-12-10 67 0 0,-5-8 30 0 0,-1 0 0 0 0,1-1 0 0 0,0 1 0 0 0,0 0 0 0 0,0 0 1 0 0,0-1-1 0 0,1 1-110 0 0,5 5 387 0 0,-3-2-89 0 0,5 7 283 0 0,-1 1-72 0 0,-1-1-61 0 0,0 1-53 0 0,5 11 219 0 0,14 35 631 0 0,-24-51-1080 0 0,8 22 305 0 0,-1 0 55 0 0,-8-24-461 0 0,0 1 40 0 0,1 8 134 0 0,-1 20 388 0 0,-3-26-480 0 0,-1-2-53 0 0,-1-1 209 0 0,1-2-41 0 0,-1-2-39 0 0,0-2-33 0 0,-1-2 98 0 0,-1-3-94 0 0,0-5-47 0 0,-1-10 94 0 0,3 9-169 0 0,3 9-65 0 0,-1 0 0 0 0,1 0 0 0 0,-1 1 0 0 0,1-1 1 0 0,0 0-1 0 0,0 0 0 0 0,-1 0 0 0 0,1 0 0 0 0,0 0 0 0 0,1 0 0 0 0,-1 0 0 0 0,0 0 0 0 0,1 0 0 0 0,-1 0-6 0 0,8-22 58 0 0,3-12-42 0 0,-2 9 0 0 0,-4 10 24 0 0,-1 4-31 0 0,-3 8-8 0 0,1 1-1 0 0,-1-1 0 0 0,1 1 0 0 0,0 0 0 0 0,0 0 0 0 0,0 0 0 0 0,0 0 0 0 0,2-1 0 0 0,12-15 10 0 0,18-15-10 0 0,-11 13-40 0 0,-9 10-26 0 0,0 1-43 0 0,-1 0-53 0 0,1 1-63 0 0,9-3-171 0 0,-13 8 134 0 0,-4 3 50 0 0,-1 0-63 0 0,1 0-77 0 0,-1 0-88 0 0,1 0-64 0 0,-1 0-100 0 0,-4 2 220 0 0,1-1-52 0 0,-1 1-46 0 0,0-1-41 0 0,1 1-150 0 0,-1-1-40 0 0,1 0-182 0 0,1 0-489 0 0</inkml:trace>
  <inkml:trace contextRef="#ctx0" brushRef="#br0" timeOffset="413.53">637 474 7424 0 0,'0'0'166'0'0,"0"0"29"0"0,0 0 12 0 0,1 1-34 0 0,3 2-140 0 0,5 4-34 0 0,5 0 76 0 0,-9-6 391 0 0,1-1-108 0 0,1-1-29 0 0,4-3 74 0 0,-2 1-37 0 0,-4 2-51 0 0,5-1 60 0 0,-2-2-63 0 0,1-1-55 0 0,-1-2-48 0 0,0 0-42 0 0,-1-1-33 0 0,7-8 61 0 0,4-3-1 0 0,-13 11-131 0 0,2-12 145 0 0,-5 10-128 0 0,1 0-47 0 0,-2 9-34 0 0,0 0 0 0 0,-1-1 0 0 0,1 1 0 0 0,-1-1 0 0 0,1 1-1 0 0,-1 0 1 0 0,1-1 0 0 0,-1 1 0 0 0,0-1 0 0 0,0 1 0 0 0,0-1 0 0 0,0 1 0 0 0,0-1 0 0 0,0 1 0 0 0,0-1 0 0 0,-1 1 0 0 0,1-1 0 0 0,-1 0 1 0 0,0-1-2 0 0,-1 0 0 0 0,1 0 0 0 0,-1 0 0 0 0,0 0 0 0 0,0 0-1 0 0,-2-1 3 0 0,-1-1 5 0 0,5 4-2 0 0,-1 0 0 0 0,1 0 1 0 0,-1 0-1 0 0,0 1 0 0 0,1-1 1 0 0,-1 0-1 0 0,0 1 0 0 0,0-1 0 0 0,0 1 1 0 0,1-1-1 0 0,-1 1 0 0 0,0-1 0 0 0,0 1 1 0 0,0-1-1 0 0,0 1 0 0 0,0 0 1 0 0,0 0-1 0 0,0-1-3 0 0,-9-2 26 0 0,9 2-22 0 0,-1 1 1 0 0,1-1-1 0 0,-1 1 0 0 0,1-1 0 0 0,0 1 0 0 0,-1 0 0 0 0,1-1 0 0 0,-1 1 0 0 0,1 0 1 0 0,-1 0-1 0 0,1 0 0 0 0,-1 0 0 0 0,1 0 0 0 0,-1 1-4 0 0,-1-1-2 0 0,1 1 1 0 0,0 0-1 0 0,0-1 0 0 0,0 1 1 0 0,0 0-1 0 0,0 1 0 0 0,0-1 1 0 0,0 0-1 0 0,-1 2 2 0 0,1-2 0 0 0,-9 8-26 0 0,-15 11-12 0 0,10-5 53 0 0,5-1 37 0 0,1 2 45 0 0,1 1-6 0 0,4-10-43 0 0,1 1 1 0 0,0-1-1 0 0,1 1 1 0 0,0-1-1 0 0,0 1 1 0 0,1 0-1 0 0,0 0 1 0 0,-1 7-49 0 0,2-5 38 0 0,-1 9 66 0 0,1 10 102 0 0,1-25-171 0 0,1 0 0 0 0,-1 0 0 0 0,1 0-1 0 0,0 1 1 0 0,0-1 0 0 0,0 0 0 0 0,1 0 0 0 0,-1 0 0 0 0,1 0 0 0 0,0 0-35 0 0,-1-3 4 0 0,1 3 40 0 0,0 0 1 0 0,1 0 0 0 0,0 1-1 0 0,-1-2 1 0 0,2 1-1 0 0,-1 0 1 0 0,0-1 0 0 0,1 1-1 0 0,1 0-44 0 0,13 11 164 0 0,-12-11-88 0 0,0 1 0 0 0,0-1 0 0 0,0 0 0 0 0,2 1-76 0 0,-5-4 20 0 0,1 1 1 0 0,-1-1-1 0 0,1 0 1 0 0,-1 0-1 0 0,1 0 1 0 0,1 0-21 0 0,13 1 19 0 0,23-2 121 0 0,-28-2-144 0 0,-1 1-55 0 0,2-1-92 0 0,-1-1-115 0 0,-6 2 82 0 0,0 0-39 0 0,-1-1-41 0 0,1 1-44 0 0,-4 0 163 0 0,0 1-189 0 0,-1-1-50 0 0,1 1-45 0 0,-1-1-39 0 0,1 0-138 0 0,0 0-39 0 0,1 0-166 0 0,1 0-448 0 0</inkml:trace>
  <inkml:trace contextRef="#ctx0" brushRef="#br0" timeOffset="3652.38">1627 223 6504 0 0,'0'0'190'0'0,"0"-1"-10"0"0,0-11 466 0 0,1 3-63 0 0,1 2-54 0 0,0 0-48 0 0,1-4 246 0 0,-2-2-82 0 0,1-14 278 0 0,-1 19-555 0 0,-1-1 0 0 0,1 1 0 0 0,-2-1 0 0 0,1-3-368 0 0,-1 9 91 0 0,0 0-1 0 0,0 1 1 0 0,0-1 0 0 0,0 0 0 0 0,-1 1 0 0 0,1-1 0 0 0,-1 1 0 0 0,1 0 0 0 0,-1 0 0 0 0,0-1 0 0 0,-2 0-91 0 0,-10-11 393 0 0,7 8-251 0 0,1 2-45 0 0,-6-5-11 0 0,-17-11 104 0 0,14 14-124 0 0,0 7-40 0 0,-13 6-28 0 0,19-5 4 0 0,0 1 0 0 0,0-1 0 0 0,0 1 0 0 0,0 1 0 0 0,1 0 0 0 0,-9 5-2 0 0,-4 7 186 0 0,2 3-68 0 0,-4 13-39 0 0,5 5-82 0 0,13-23-19 0 0,0 1 1 0 0,2 0-1 0 0,-1-1 1 0 0,1 8 21 0 0,-1 30 16 0 0,7-12-15 0 0,6 19-55 0 0,0-11 43 0 0,7 26 11 0 0,-10-48 19 0 0,7 14-112 0 0,-3-10 7 0 0,-4-10 59 0 0,-3-4 39 0 0,-2-1 44 0 0,-1-9 43 0 0,2 1-57 0 0,-2-6-40 0 0,1 1 1 0 0,-1-1 0 0 0,1 1 0 0 0,-1-1-1 0 0,0 1 1 0 0,0-1 0 0 0,0 1 0 0 0,0-1-1 0 0,0 0 1 0 0,0 2-3 0 0,-4 6 67 0 0,4-9 21 0 0,-1 2 28 0 0,0-2-56 0 0,0-1-43 0 0,-1-1-34 0 0,-3-9-173 0 0,5 10 133 0 0,0-1-50 0 0,0 1-46 0 0,0-1-43 0 0,0 1-38 0 0,-1 0-35 0 0,1-1-360 0 0,-1 0 143 0 0,1 1-35 0 0,-1-4-1165 0 0,2 0-153 0 0,1-1-1046 0 0</inkml:trace>
  <inkml:trace contextRef="#ctx0" brushRef="#br0" timeOffset="3931.57">1149 323 7024 0 0,'-1'1'440'0'0,"6"0"-78"0"0,3 0-64 0 0,2-1-51 0 0,8-1 75 0 0,4-2 99 0 0,-10 1-274 0 0,23-8 318 0 0,-12 4-194 0 0,-4-1-93 0 0,1 0-61 0 0,25-8 69 0 0,-15 7-129 0 0,-14 4-68 0 0,-1 0-35 0 0,0 0-42 0 0,1-1-49 0 0,12-3-68 0 0</inkml:trace>
  <inkml:trace contextRef="#ctx0" brushRef="#br0" timeOffset="4133.51">1902 0 5136 0 0,'0'0'149'0'0,"0"1"18"0"0,0-1-86 0 0,0 0-65 0 0,0 1-35 0 0,1 0-142 0 0,-1 0 119 0 0,1 0 63 0 0,-1 0 100 0 0,1 0 100 0 0,-1 0-64 0 0,0-1 37 0 0,1 0 39 0 0,-1 1 41 0 0,0-1 46 0 0,1 0 48 0 0,3 5 173 0 0,0-1-59 0 0,0 1-55 0 0,-1 1-49 0 0,0 0-47 0 0,0 0-41 0 0,1 7 186 0 0,-1-2-177 0 0,0 0-53 0 0,2 23 364 0 0,-3-21-349 0 0,0-1 58 0 0,9 43 548 0 0,-3-20-355 0 0,-2 0-35 0 0,3 8 116 0 0,-5-30-347 0 0,-2-1 1 0 0,1 1-1 0 0,-2 0 0 0 0,1 7-246 0 0,-2-3 164 0 0,0-6 47 0 0,0 0 0 0 0,0 0 1 0 0,-2 6-212 0 0,0-8 103 0 0,-2 0-33 0 0,3-7-52 0 0,1 1 0 0 0,-1-1 0 0 0,0 0 1 0 0,1 0-1 0 0,-1 1 0 0 0,1-1 0 0 0,-1 0 0 0 0,1 1-18 0 0,0-1 12 0 0,0 0 0 0 0,0-1 0 0 0,0 1 0 0 0,1 0-1 0 0,-1-1 1 0 0,0 1 0 0 0,1-1 0 0 0,-1 1 0 0 0,1-1-1 0 0,-1 1 1 0 0,1-1 0 0 0,0 1 0 0 0,-1-1 0 0 0,1 1-1 0 0,1 0-11 0 0,0 0 72 0 0,-4 2-66 0 0,0 2 114 0 0,0-1-36 0 0,1-2-67 0 0,0 0-46 0 0,1 0-49 0 0,-1-1-35 0 0,1 1-49 0 0,-1 1-58 0 0,1-1-63 0 0,0-2 100 0 0,0-1-27 0 0,0 0-64 0 0,0 0 94 0 0,0 0-34 0 0,0 0-38 0 0,0 0-34 0 0,0 0-379 0 0,0 0 98 0 0,0 0-48 0 0,0 0-718 0 0,0 0-559 0 0,0 0-1066 0 0</inkml:trace>
  <inkml:trace contextRef="#ctx0" brushRef="#br0" timeOffset="4575.01">2185 460 6880 0 0,'0'0'157'0'0,"0"0"23"0"0,0 0 11 0 0,2-1-31 0 0,5-1-246 0 0,1-1 103 0 0,0 0 88 0 0,1 0 71 0 0,4-2 226 0 0,19-6 706 0 0,-21 6-788 0 0,18-9 438 0 0,-20 8-567 0 0,0-1-73 0 0,-4 3-15 0 0,0 0 1 0 0,1 0-1 0 0,0 1 1 0 0,2-1-104 0 0,10-7 217 0 0,-1-3-93 0 0,-11 7-45 0 0,-6 2-55 0 0,1 3-10 0 0,1-2-10 0 0,2-7 77 0 0,-3 2-11 0 0,-1 5 38 0 0,-7-2-16 0 0,5 5-84 0 0,1-1 14 0 0,-3-2 10 0 0,-7 3 46 0 0,7 1-84 0 0,1 1-1 0 0,0-1 1 0 0,-1 1 0 0 0,1-1 0 0 0,0 1 0 0 0,0 0 0 0 0,0 0 0 0 0,-1 1 0 0 0,1-1 0 0 0,0 0 0 0 0,1 1-1 0 0,-1 0 1 0 0,0 0 0 0 0,-2 2 6 0 0,-3 3-33 0 0,0 1 0 0 0,0 0-1 0 0,-5 8 34 0 0,8-10-2 0 0,-13 23 39 0 0,10-12 26 0 0,1 1 0 0 0,1-1 0 0 0,-1 9-63 0 0,0 11 201 0 0,5-1 35 0 0,3 1 35 0 0,3 0 35 0 0,-4-34-270 0 0,1 1 1 0 0,-1-1 0 0 0,1 1-1 0 0,0-1 1 0 0,1 0 0 0 0,-1 1 0 0 0,0-1-1 0 0,1 0 1 0 0,0 0 0 0 0,0 0-1 0 0,0 0 1 0 0,0 0 0 0 0,0-1-1 0 0,0 1 1 0 0,1-1 0 0 0,-1 1 0 0 0,2 0-37 0 0,-1-1 35 0 0,0 0 0 0 0,0 0 0 0 0,0 0 1 0 0,0-1-1 0 0,0 1 0 0 0,1-1-35 0 0,10 3 80 0 0,1-2-37 0 0,0-4-44 0 0,-1-2-51 0 0,-11 4 72 0 0,-1-1-45 0 0,0 0-43 0 0,0 0-40 0 0,1 0-133 0 0,0 0-81 0 0,-1 0-74 0 0,1 0-65 0 0,-1 0-56 0 0,1 0-48 0 0,2-1-675 0 0,0-1-433 0 0,3-2-952 0 0,-8 5 2589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0:23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0 540 6992 0 0,'0'0'157'0'0,"0"0"23"0"0,0 0 12 0 0,0 1-62 0 0,1 0-11 0 0,12 17 967 0 0,2-3-117 0 0,2-3-121 0 0,1-4-126 0 0,-8-5-409 0 0,0 0-33 0 0,0-1-34 0 0,0-1-34 0 0,1 0-35 0 0,0-1-34 0 0,0 0-36 0 0,0-1-36 0 0,0 0 96 0 0,18-3 222 0 0,-16-1-243 0 0,-2-5-38 0 0,8-16-13 0 0,-6 8 63 0 0,-2 0 0 0 0,5-10-158 0 0,-4 4 51 0 0,-11 21-49 0 0,-1 0 1 0 0,1 0 0 0 0,-1 0-1 0 0,1 0 1 0 0,-1 0 0 0 0,0 0-1 0 0,0 0 1 0 0,0 0 0 0 0,0-1-1 0 0,-1 1 1 0 0,1 0 0 0 0,-1 0 0 0 0,0 0-1 0 0,1 0 1 0 0,-2 1 0 0 0,1-1-1 0 0,0 0 1 0 0,0 0 0 0 0,-1 1-1 0 0,-1-3-2 0 0,-1-1 2 0 0,-1-1-1 0 0,0 1 1 0 0,0-1-1 0 0,-1 1 1 0 0,1 1-1 0 0,-1-1 1 0 0,-2 0-2 0 0,-10-3-9 0 0,0 7-50 0 0,14 3 36 0 0,1 0 1 0 0,-1 0 0 0 0,1 0-1 0 0,-1 0 1 0 0,1 0 0 0 0,-1 1-1 0 0,1-1 1 0 0,0 1 0 0 0,-2 1 22 0 0,-3 3-57 0 0,0 0 1 0 0,1 0 0 0 0,0 1-1 0 0,-1 1 57 0 0,-3 3-33 0 0,2-1 35 0 0,3-3 14 0 0,-7 9 67 0 0,-12 17-83 0 0,21-28 2 0 0,1 1 1 0 0,0-1-1 0 0,0 1 0 0 0,0 0 1 0 0,1 0-1 0 0,0 0 0 0 0,0 0 1 0 0,0 4-3 0 0,1-8 0 0 0,1 1 0 0 0,0-1 0 0 0,0 0 0 0 0,0 0 0 0 0,1 1 0 0 0,-1-1 0 0 0,0 0 0 0 0,1 0 0 0 0,-1 0 0 0 0,1 0 0 0 0,0 0 0 0 0,0 1 0 0 0,0 0 0 0 0,3 5 0 0 0,-4-7 0 0 0,0 0 0 0 0,0 0 0 0 0,1 0 0 0 0,-1 0 0 0 0,0 0 0 0 0,0 0 0 0 0,0 0 0 0 0,0 0 0 0 0,0 0 0 0 0,-1 0 0 0 0,1 1 0 0 0,0-1 0 0 0,0 0 0 0 0,-1 0 0 0 0,1 0 0 0 0,-1 0 0 0 0,1-1 0 0 0,0 1 0 0 0,-1 0 0 0 0,0 0 0 0 0,1 0 0 0 0,-1 0 0 0 0,0 0 0 0 0,1-1 0 0 0,-1 1 0 0 0,0 0 0 0 0,0 0 0 0 0,0 0 0 0 0,0-1 0 0 0,0 1 0 0 0,0 0 0 0 0,1 0 0 0 0,-1 0 0 0 0,0 0 0 0 0,1-1 0 0 0,-1 1 0 0 0,0 0 0 0 0,1 0 0 0 0,-1 0 0 0 0,1 0 0 0 0,0 1 0 0 0,-1-1 0 0 0,1 0 0 0 0,0 0 0 0 0,0 0 0 0 0,-1 0 0 0 0,1 0 0 0 0,0 0 0 0 0,0 0 0 0 0,0 1 0 0 0,0-1 0 0 0,1 0 0 0 0,-1 0 0 0 0,0 0 0 0 0,0 1 0 0 0,1-1 0 0 0,-1 0 0 0 0,0 0 0 0 0,0 0 0 0 0,0 0 0 0 0,0 0 0 0 0,0 0 0 0 0,0 0 0 0 0,0 0 0 0 0,0 0 0 0 0,0 0 0 0 0,-1 0 0 0 0,1 1 0 0 0,-1-1 0 0 0,1-1 0 0 0,0 1 0 0 0,0-1 0 0 0,0 1 0 0 0,-1 0 0 0 0,1-1 0 0 0,0 1 0 0 0,0-1 0 0 0,0 1 0 0 0,0 0 0 0 0,0-1 0 0 0,0 1 0 0 0,0-1 0 0 0,0 1 0 0 0,0 0 0 0 0,0-1 0 0 0,1 1 0 0 0,-1-1 0 0 0,0 1 0 0 0,0 0 0 0 0,0-1 0 0 0,1 1 0 0 0,-1-1 0 0 0,0 1 0 0 0,1-1 0 0 0,-1 1 0 0 0,0-1 0 0 0,1 1 0 0 0,-1-1 0 0 0,1 0 0 0 0,-1 1 0 0 0,1 0 0 0 0,5 1 0 0 0,0 1 0 0 0,1 0 0 0 0,-1-1 0 0 0,7 1 0 0 0,15 6 0 0 0,-5 0-7 0 0,-1-3 43 0 0,-10-3 19 0 0,0-1-1 0 0,0 0 1 0 0,0-1 0 0 0,9-1-55 0 0,-9 0 32 0 0,8 0-56 0 0,-10 0-49 0 0,0-1-56 0 0,-3 0 6 0 0,-1 0-35 0 0,1 0-37 0 0,-1-1-41 0 0,6-4-122 0 0</inkml:trace>
  <inkml:trace contextRef="#ctx0" brushRef="#br0" timeOffset="275.95">483 256 7424 0 0,'0'0'166'0'0,"0"0"29"0"0,0 0 12 0 0,0 2-34 0 0,0 5-141 0 0,5 17-35 0 0,-1-14 30 0 0,-2-2 32 0 0,0 0 48 0 0,0 0 61 0 0,0-1 74 0 0,5 34 893 0 0,3 0-63 0 0,2 0-74 0 0,0-2-84 0 0,-1 10 207 0 0,-5-17-301 0 0,-5-20-520 0 0,0-1-51 0 0,2 9 181 0 0,-1-6-98 0 0,0 6-129 0 0,-3 13 24 0 0,1-14-58 0 0,-1-16-106 0 0,-1-1-48 0 0,-10 4-35 0 0,10-5-18 0 0,2-1-48 0 0,0 0-32 0 0,0 0-116 0 0,0 1-53 0 0,0 0 80 0 0,0 0 65 0 0,0 0-160 0 0,0 0 137 0 0,0-1 31 0 0,0 1-34 0 0,0-1-43 0 0,0 0-49 0 0,0 1-103 0 0,0-1-51 0 0,0 0-46 0 0,0 0-41 0 0,0 1-145 0 0,0-1-39 0 0,0 0-177 0 0,0 0-472 0 0</inkml:trace>
  <inkml:trace contextRef="#ctx0" brushRef="#br0" timeOffset="692.8">754 593 7568 0 0,'0'0'166'0'0,"0"0"29"0"0,2 0 14 0 0,3 2-60 0 0,1-1-77 0 0,1 1-56 0 0,10 2-72 0 0,-11-3 74 0 0,0-1 38 0 0,-1 0 50 0 0,1 0 64 0 0,0 0 77 0 0,5-2 362 0 0,1 1-52 0 0,1 0 15 0 0,0 0-84 0 0,0-2-91 0 0,1 0-96 0 0,2-2 82 0 0,1-1-109 0 0,-1-2-88 0 0,-2-2-64 0 0,-12 8-109 0 0,1 0 1 0 0,-1-1 0 0 0,0 1 0 0 0,0 0 0 0 0,0 0 0 0 0,0-1 0 0 0,-1 0 0 0 0,1 1 0 0 0,-1-1 0 0 0,1 0 0 0 0,-1 1 0 0 0,0-1 0 0 0,0 0 0 0 0,0-2-14 0 0,0-18 110 0 0,-1 17-55 0 0,-2-5 14 0 0,0-2-44 0 0,-5-12-67 0 0,7 24 37 0 0,-1-1 0 0 0,1 1-1 0 0,-1 0 1 0 0,1 0 0 0 0,-1-1 0 0 0,0 1 0 0 0,1 0-1 0 0,-1 0 1 0 0,0 0 0 0 0,0 0 0 0 0,0 0-1 0 0,0 0 1 0 0,0 0 0 0 0,0 0 0 0 0,0 0 0 0 0,0 1-1 0 0,0-1 1 0 0,-1 0 0 0 0,1 1 0 0 0,0-1-1 0 0,0 1 1 0 0,-1-1 0 0 0,1 1 0 0 0,0 0 0 0 0,-1-1-1 0 0,1 1 1 0 0,0 0 0 0 0,-1 0 0 0 0,1 0-1 0 0,0 0 1 0 0,-1 0 0 0 0,1 0 0 0 0,0 0 0 0 0,-1 1 5 0 0,0 0 0 0 0,-1 0 0 0 0,1 0 0 0 0,0 1 0 0 0,0-1 0 0 0,0 1 0 0 0,0 0 0 0 0,0 0 0 0 0,0 0 0 0 0,1-1 0 0 0,-1 2 0 0 0,1-1 0 0 0,-1 0 0 0 0,1 0 0 0 0,-1 1 0 0 0,-4 6 0 0 0,-3 1-26 0 0,5-5 7 0 0,1-1 0 0 0,-1 1 1 0 0,1 0-1 0 0,0 0 0 0 0,0 1 0 0 0,0-1 0 0 0,0 0 1 0 0,0 4 18 0 0,-2 10-8 0 0,2-9 4 0 0,0 0 1 0 0,-1 0-1 0 0,0 1 4 0 0,2-7 16 0 0,-1 0 0 0 0,1 0 0 0 0,-1 0 0 0 0,1 0 0 0 0,-3 2-16 0 0,3-5 20 0 0,1 1 1 0 0,-1 0-1 0 0,1 0 1 0 0,0 0-1 0 0,0 0 1 0 0,0 0-1 0 0,0 0 1 0 0,0 0-1 0 0,0 0 1 0 0,1 0-1 0 0,-1 0-20 0 0,1 1 29 0 0,-1-1 0 0 0,1 0-1 0 0,0 1 1 0 0,0-1 0 0 0,0 0 0 0 0,0 1-1 0 0,1-1 1 0 0,-1 0 0 0 0,0 0 0 0 0,1 1-1 0 0,0-1 1 0 0,0 0 0 0 0,-1 0 0 0 0,1 0-1 0 0,0 1-28 0 0,1 0 41 0 0,0-1-1 0 0,0 1 0 0 0,0 0 0 0 0,0-1 1 0 0,0 1-1 0 0,1-1 0 0 0,-1 1 1 0 0,0-1-1 0 0,1 0 0 0 0,3 2-40 0 0,-4-3 25 0 0,1 1 0 0 0,0 0 0 0 0,1-1 0 0 0,-1 0-1 0 0,0 0 1 0 0,0 0 0 0 0,1 0-25 0 0,4 1 12 0 0,0-1-1 0 0,0 0 1 0 0,0 0 0 0 0,0-1-1 0 0,0 0 1 0 0,1 0 0 0 0,2-1-12 0 0,5-1-41 0 0,21-6 114 0 0,-26 5-102 0 0,0 0-66 0 0,-4 1-28 0 0,1-1-56 0 0,0 1-64 0 0,0-1-74 0 0,6-5-195 0 0,2-3-6 0 0</inkml:trace>
  <inkml:trace contextRef="#ctx0" brushRef="#br0" timeOffset="1229.8">1202 411 6176 0 0,'0'2'177'0'0,"1"12"-42"0"0,1-3-90 0 0,7 17-8 0 0,-2-11 69 0 0,-4-9-9 0 0,1 0 43 0 0,-1-1 49 0 0,1 0 58 0 0,-1 0 55 0 0,0 0 69 0 0,0 0 76 0 0,0-1 84 0 0,-2-1-152 0 0,0-1-53 0 0,0 5 208 0 0,2 7 280 0 0,-2-13-617 0 0,1 4 153 0 0,5 10 468 0 0,-4-9-415 0 0,0-2 46 0 0,-1-3-180 0 0,-1-1 36 0 0,0 0 81 0 0,-1-2-133 0 0,0 0-80 0 0,0 0-69 0 0,1 1-56 0 0,-1-1-49 0 0,1 3-161 0 0,0-3 131 0 0,-1 1 80 0 0,1 0 107 0 0,-1-1-23 0 0,0 0 40 0 0,0 0 46 0 0,0 1 51 0 0,1-1 55 0 0,-1 0 59 0 0,0-1 64 0 0,0 1 68 0 0,0-4-495 0 0,0 1-1 0 0,1-1 1 0 0,-1 1-1 0 0,1-1 0 0 0,0 1 1 0 0,1-3-21 0 0,8-19 35 0 0,4-10-94 0 0,-7 14-132 0 0,5 0 62 0 0,7-2 29 0 0,-15 19 84 0 0,0 1 0 0 0,1-1 0 0 0,-1 1-1 0 0,1-1 1 0 0,0 1 0 0 0,1 0 16 0 0,-4 2-6 0 0,-1 0 0 0 0,1 1 0 0 0,-1-1 0 0 0,1 0 0 0 0,0 1 0 0 0,-1 0 1 0 0,1-1-1 0 0,0 1 0 0 0,-1 0 0 0 0,1 0 0 0 0,0 0 0 0 0,0 0 0 0 0,-1 0 0 0 0,1 0 0 0 0,0 0 1 0 0,-1 1-1 0 0,1-1 0 0 0,0 1 0 0 0,-1-1 0 0 0,1 1 0 0 0,0 0 0 0 0,-1-1 0 0 0,1 1 0 0 0,-1 0 0 0 0,0 0 1 0 0,1 0-1 0 0,-1 0 0 0 0,0 0 0 0 0,1 1 0 0 0,-1-1 0 0 0,0 0 0 0 0,1 1 6 0 0,3 6-32 0 0,0-1-1 0 0,0 1 0 0 0,-1 0 1 0 0,1 0-1 0 0,1 7 33 0 0,0-2-32 0 0,1 5-14 0 0,1 11 37 0 0,1 1 11 0 0,-8-26 0 0 0,0 1 0 0 0,-1 0 0 0 0,1-1 0 0 0,-1 1 0 0 0,0 3-2 0 0,0-6 53 0 0,0-2 13 0 0,0 0 8 0 0,0 0 17 0 0,0 0-3 0 0,0 0-7 0 0,1-1-70 0 0,0 0-1 0 0,0 0 1 0 0,0 0-1 0 0,0 0 1 0 0,0 0-1 0 0,0 0 0 0 0,0 0 1 0 0,0 0-1 0 0,0 0 1 0 0,-1-1-1 0 0,1 1 0 0 0,0-1-10 0 0,8-19 39 0 0,-5 10-43 0 0,3-4 28 0 0,0 0-41 0 0,9-18-109 0 0,11-13-178 0 0,-8 21 130 0 0,-3 12 87 0 0,-2 4 45 0 0,1 2 35 0 0,-3 4-84 0 0,-4 5 45 0 0,-6-1 46 0 0,-1 0 0 0 0,0-1-1 0 0,1 1 1 0 0,-1 0 0 0 0,0 0-1 0 0,0 1 1 0 0,0-1 0 0 0,0 0-1 0 0,0 0 1 0 0,0 0 0 0 0,0 1-1 0 0,0-1 1 0 0,0 0 0 0 0,1 3-5 0 0,4 4-11 0 0,-1 1 1 0 0,0 0 0 0 0,0 0 0 0 0,-1 0-1 0 0,0 1 1 0 0,0-1 0 0 0,-1 2 15 0 0,11 26-21 0 0,-12-32-42 0 0,0 3 124 0 0,0-2-1 0 0,-1-3-49 0 0,0 0-38 0 0,1 0-43 0 0,-1-1-29 0 0,0 0-46 0 0,1 0-50 0 0,0 1-58 0 0,-2-3 16 0 0,1 1-40 0 0,0 1-381 0 0,0-1 86 0 0,-1 0-54 0 0,1 0-739 0 0,-1-1 1365 0 0,1 1-1946 0 0,-1-1-1101 0 0</inkml:trace>
  <inkml:trace contextRef="#ctx0" brushRef="#br0" timeOffset="1596.95">1917 585 5784 0 0,'0'0'132'0'0,"0"0"17"0"0,0 0 10 0 0,2 0-26 0 0,9-1-188 0 0,-6 0 77 0 0,1-1 33 0 0,-1 0 33 0 0,1 0 34 0 0,0 0 34 0 0,-1-1 34 0 0,1 1 61 0 0,1-1 41 0 0,-1 1 43 0 0,0 0 44 0 0,12-5 410 0 0,0-4-84 0 0,0-1-80 0 0,-1 0-76 0 0,-8 5-272 0 0,14-15 166 0 0,-9 6-208 0 0,-3 2-98 0 0,-2 0-73 0 0,-9 13-62 0 0,1 0 0 0 0,0 0 0 0 0,-1-1 0 0 0,1 1 1 0 0,-1 0-1 0 0,1 0 0 0 0,-1-1 0 0 0,0 1 0 0 0,0 0 1 0 0,1 0-1 0 0,-1-1 0 0 0,0 1 0 0 0,0 0 0 0 0,0-1 0 0 0,0 1 1 0 0,-1 0-1 0 0,1 0 0 0 0,0-1 0 0 0,0 1 0 0 0,-1 0 1 0 0,1 0-1 0 0,-1-1 0 0 0,1 1 0 0 0,-1 0 0 0 0,0 0 1 0 0,1 0-1 0 0,-1 0 0 0 0,0 0 0 0 0,0 0 0 0 0,0 0 0 0 0,1 0 1 0 0,-1 0-1 0 0,0 0 0 0 0,0 0 0 0 0,-1 0-2 0 0,1 1 0 0 0,0-1 1 0 0,0 1-1 0 0,0-1 0 0 0,-1 1 0 0 0,1-1 1 0 0,0 1-1 0 0,0 0 0 0 0,-1 0 0 0 0,1-1 1 0 0,0 1-1 0 0,0 0 0 0 0,-1 0 0 0 0,1 0 0 0 0,0 1 1 0 0,-1-1-1 0 0,2 0 0 0 0,-2 0 0 0 0,-1 0 0 0 0,1 0 0 0 0,0 1 0 0 0,0-1 0 0 0,-1 1 0 0 0,1-1 0 0 0,0 1 0 0 0,0 0 0 0 0,0 0 0 0 0,0 0 0 0 0,0 0 0 0 0,0 0 0 0 0,0 0 0 0 0,0 1 0 0 0,1-1 0 0 0,-1 1 0 0 0,0-1 0 0 0,1 1 0 0 0,-1-1 0 0 0,1 1 0 0 0,-1 0 0 0 0,1 0 0 0 0,0 0 0 0 0,-1 1 0 0 0,0-1 0 0 0,0 1 0 0 0,0-1 0 0 0,-1 1 0 0 0,1-1 0 0 0,-1 0 0 0 0,1 1 0 0 0,-3 0 0 0 0,2-1 10 0 0,0 0-1 0 0,0 1 0 0 0,0-1 1 0 0,1 1-1 0 0,-1-1 1 0 0,1 1-1 0 0,-3 3-9 0 0,-18 38 82 0 0,16-31-32 0 0,0 0 34 0 0,0 8 91 0 0,6-19-149 0 0,1 0 1 0 0,0 0 0 0 0,0 0 0 0 0,0 0-1 0 0,0 0 1 0 0,0 0 0 0 0,1 0-1 0 0,-1 0 1 0 0,0-1 0 0 0,1 1-1 0 0,-1 0 1 0 0,1 0 0 0 0,0 0-1 0 0,0-1-26 0 0,0 1 33 0 0,0 0 0 0 0,1 0-1 0 0,-1 0 1 0 0,1 0-1 0 0,-1 0 1 0 0,1 0-1 0 0,0-1 1 0 0,-1 1 0 0 0,1-1-1 0 0,0 0 1 0 0,1 1-33 0 0,19 8 147 0 0,-11-7-92 0 0,0 0 1 0 0,0-1 0 0 0,0 0-1 0 0,0-1 1 0 0,0 0-56 0 0,12-2 56 0 0,-1-2-54 0 0,-19 2 38 0 0,0 1-53 0 0,-1-1-50 0 0,1 1-49 0 0,0 0-47 0 0,-1-1-45 0 0,1 1-43 0 0,-1 0-41 0 0,3 0-271 0 0,-1-1-96 0 0,0 1-89 0 0,0-1-79 0 0,3-1-847 0 0,3-2-945 0 0</inkml:trace>
  <inkml:trace contextRef="#ctx0" brushRef="#br0" timeOffset="1993.01">2363 356 7920 0 0,'1'2'174'0'0,"1"4"23"0"0,0 0-46 0 0,0 0-40 0 0,0 1-35 0 0,2 9 3 0 0,1 8-90 0 0,-2-4 49 0 0,0-8 78 0 0,-1-1 69 0 0,1-1 103 0 0,0 0 259 0 0,0-1-44 0 0,1 8 386 0 0,1-5-293 0 0,2 1-39 0 0,-1-2 141 0 0,-1 1-46 0 0,3 8 406 0 0,-7-18-646 0 0,-1-2-52 0 0,0 3-84 0 0,1-2 101 0 0,4-3 955 0 0,-4 0-1040 0 0,0 0-51 0 0,0 1-67 0 0,0-1-84 0 0,0 1-85 0 0,-1 0-50 0 0,1 1-54 0 0,-1-1-61 0 0,12-31 266 0 0,-1-2-55 0 0,5-16-48 0 0,-3 19-39 0 0,1 2-102 0 0,1 3-44 0 0,25-31-299 0 0,-35 51 415 0 0,1 0-1 0 0,-1 1 1 0 0,1 0 0 0 0,0 0-1 0 0,0 0 1 0 0,0 1-1 0 0,7-4 67 0 0,14-3-122 0 0,-26 11 116 0 0,1-1-1 0 0,0 1 0 0 0,-1 0 0 0 0,1 0 1 0 0,-1 0-1 0 0,1 0 0 0 0,0 0 0 0 0,-1 0 1 0 0,1 0-1 0 0,0 0 0 0 0,-1 1 0 0 0,1-1 1 0 0,0 1-1 0 0,-1-1 0 0 0,1 1 0 0 0,-1-1 1 0 0,1 1-1 0 0,-1 0 0 0 0,0 0 0 0 0,1 0 7 0 0,0 1-10 0 0,1 0-1 0 0,-1 0 0 0 0,0 1 1 0 0,0-1-1 0 0,0 0 0 0 0,0 1 1 0 0,0 0-1 0 0,-1 0 0 0 0,1-1 0 0 0,0 2 11 0 0,1 4-22 0 0,0 0 1 0 0,0-1-1 0 0,1 8 22 0 0,1 20-12 0 0,-4 5-38 0 0,-4 2 34 0 0,1-27 16 0 0,1 1 1 0 0,1 0-1 0 0,0-1 0 0 0,1 1 1 0 0,0 1-1 0 0,4 4 6 0 0,-1-9 41 0 0,1-4-78 0 0,1-2 19 0 0,-5-5-51 0 0,-1 3-103 0 0,0-4-287 0 0,1 0 52 0 0,-1 0 43 0 0,0 1 39 0 0,2-1-200 0 0,1 2-715 0 0,-2-1 633 0 0,0-1 258 0 0,-1 0-44 0 0,3 1-1553 0 0,2 1-1102 0 0</inkml:trace>
  <inkml:trace contextRef="#ctx0" brushRef="#br0" timeOffset="2264.4">3066 1 7072 0 0,'0'0'202'0'0,"0"1"1"0"0,0 19 415 0 0,0 15 442 0 0,0-18-569 0 0,0 1-34 0 0,2 0-39 0 0,-1 0-46 0 0,2 0-50 0 0,0 0-57 0 0,4 23 486 0 0,-2 0-71 0 0,-1 0-62 0 0,0-1-53 0 0,3 30 298 0 0,3-1-92 0 0,-6-41-424 0 0,-1 2-33 0 0,-1 26 231 0 0,-2-54-464 0 0,0 0-14 0 0,0 5-68 0 0,0-6-65 0 0,0 0-66 0 0,0-1-105 0 0,0 0-260 0 0,0 0-472 0 0,0 0-43 0 0</inkml:trace>
  <inkml:trace contextRef="#ctx0" brushRef="#br0" timeOffset="2463.61">2921 293 9216 0 0,'0'0'177'0'0,"0"-1"-74"0"0,1 0-46 0 0,1-3 2 0 0,-1 3-6 0 0,6-4 225 0 0,1 0-115 0 0,3 1-81 0 0,6-2-89 0 0,0 0-12 0 0,-7 2 81 0 0,16-7 896 0 0,15-5-958 0 0,-26 11 154 0 0,0 1-50 0 0,-2-1-63 0 0,-4 2-155 0 0,0 0 53 0 0,1 1 45 0 0,-1-1 38 0 0,10-2 101 0 0,25-6 308 0 0,-30 8-341 0 0,0 1-55 0 0,2-1-92 0 0,-7 1-22 0 0,-1 1-39 0 0,1 0-57 0 0,-1-1-56 0 0,1 1-60 0 0,0 0-65 0 0,0-1-72 0 0,-1 1-75 0 0,1 0-83 0 0,0 0-85 0 0,3 0-740 0 0,5-1-812 0 0,-17 2 2217 0 0</inkml:trace>
  <inkml:trace contextRef="#ctx0" brushRef="#br0" timeOffset="2821.75">3811 145 7016 0 0,'0'0'201'0'0,"0"0"-45"0"0,-2 1-79 0 0,0-1-55 0 0,-5 2-56 0 0,5-1 52 0 0,-2 0-19 0 0,-3 2 9 0 0,2-1 78 0 0,1-1 81 0 0,2-1-41 0 0,0 0 33 0 0,-1 0 188 0 0,0 1-81 0 0,1 0-30 0 0,-2 2 10 0 0,-1 1 76 0 0,3-3-177 0 0,-1-1 38 0 0,-5 2 75 0 0,0-1-57 0 0,-5 2 72 0 0,4-2-61 0 0,1 0 14 0 0,0-1 66 0 0,6 1-225 0 0,-1-1-1 0 0,1 0 1 0 0,0 1 0 0 0,-1 0 0 0 0,1 0 0 0 0,0-1 0 0 0,0 1 0 0 0,0 0-1 0 0,-1 1-66 0 0,-13 8 326 0 0,4 0-134 0 0,5-1-95 0 0,3-4-23 0 0,0-8-4 0 0,14 19 4 0 0,1 1-33 0 0,14 23-28 0 0,0 6-13 0 0,-13-24-2 0 0,-1 0 40 0 0,-1 2 99 0 0,-4-7-54 0 0,0 1 42 0 0,-1 0 48 0 0,0 1 51 0 0,-2-1 57 0 0,-3 0 60 0 0,-2 0 64 0 0,-3-1 69 0 0,-5-1 72 0 0,2-7-181 0 0,0 0-45 0 0,1-1-41 0 0,-2 0-35 0 0,-1 0 6 0 0,-1-1-38 0 0,-7 2 51 0 0,-3-1-43 0 0,-4-2-80 0 0,-1-2-41 0 0,18-3-71 0 0,-1 0-1 0 0,0 0 1 0 0,1-1-1 0 0,-1 0 1 0 0,0-1 0 0 0,1 0-1 0 0,-8-2-27 0 0,3 0 7 0 0,-8-4 1 0 0,8-2-75 0 0,10 6-40 0 0,-1 0-38 0 0,-5-5-422 0 0,5 1 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4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0 205 9096 0 0,'0'0'200'0'0,"0"0"33"0"0,0 0 16 0 0,2 2-54 0 0,0-1-145 0 0,2 0-33 0 0,2 2 12 0 0,0-1 54 0 0,0 0 48 0 0,0-1 43 0 0,2 1 83 0 0,-1-2 43 0 0,2 1 103 0 0,5-2 256 0 0,8-2 438 0 0,-14 2-770 0 0,-1-1-34 0 0,-1 0-84 0 0,0 1-37 0 0,0-1-43 0 0,0 0-48 0 0,3-1 236 0 0,0 1-55 0 0,1-1-1 0 0,12-5 284 0 0,-13 3-322 0 0,16-7 465 0 0,0-1 26 0 0,-9 3-326 0 0,-7 3-214 0 0,-1-1-70 0 0,-2-1-84 0 0,0-2-101 0 0,-2 0 195 0 0,-2 1-45 0 0,0-2-32 0 0,-2-7-41 0 0,0 17 4 0 0,0-4 0 0 0,0 0 0 0 0,0 1 0 0 0,-1-1 0 0 0,1 0 0 0 0,-3-4 0 0 0,3 9 0 0 0,0-1 0 0 0,-1 1 0 0 0,1 0 0 0 0,-1 0 0 0 0,1 0 0 0 0,-1 0 0 0 0,1 0 0 0 0,-1 0 0 0 0,0 0 0 0 0,1 0 0 0 0,-1 0 0 0 0,0 0 0 0 0,0 1 0 0 0,0-1 0 0 0,0 0 0 0 0,0 0 0 0 0,0 1 0 0 0,0-1 0 0 0,0 1 0 0 0,0-1 0 0 0,0 1 0 0 0,0-1 0 0 0,0 1 0 0 0,0-1 0 0 0,-1 1 0 0 0,1 0 0 0 0,0 0 0 0 0,0 0 0 0 0,0 0 0 0 0,-1 0 0 0 0,-13 4-26 0 0,12-2 11 0 0,0 0-1 0 0,0 0 1 0 0,0 0 0 0 0,1 1-1 0 0,-1-1 1 0 0,-1 2 15 0 0,-12 19-94 0 0,10-9 64 0 0,-7 30 16 0 0,-2 9 19 0 0,9-16 72 0 0,3 3 44 0 0,3 20 116 0 0,1-46-157 0 0,1-1-1 0 0,0 0 0 0 0,2 7-79 0 0,10 18 122 0 0,-1-11-48 0 0,-9-20-31 0 0,0 1 0 0 0,1-1 0 0 0,0 0 0 0 0,2 1-43 0 0,-4-4 17 0 0,0-1 0 0 0,0-1 0 0 0,0 1 1 0 0,0 0-1 0 0,1-1 0 0 0,-1 0 0 0 0,1 1 0 0 0,-1-1 1 0 0,3 0-18 0 0,-3 0 5 0 0,0-1 1 0 0,1 0-1 0 0,-1-1 1 0 0,0 1-1 0 0,1 0 0 0 0,-1-1 1 0 0,1 0-1 0 0,-1 0-5 0 0,10 0-1 0 0,-1-1 38 0 0,-5 0 17 0 0,0 0 0 0 0,0 0 0 0 0,-1-1 0 0 0,4-1-54 0 0,5-3 54 0 0,0-3-78 0 0,-8 4-30 0 0,1-1-35 0 0,4-4-31 0 0,-8 6 53 0 0,0 1-41 0 0,0-1-56 0 0,0 1-71 0 0,-1 0 31 0 0,-1 1-42 0 0,1 0-48 0 0,-1-1-52 0 0,0 1 15 0 0,0 0-42 0 0,0 0-45 0 0,0 0-46 0 0,0 0-50 0 0,0-1-52 0 0,-1 1-55 0 0,1 0-57 0 0,3-7-1601 0 0,2-5-1291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0:21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305 116 5840 0 0,'0'0'132'0'0,"0"0"17"0"0,0 0 11 0 0,0 0-41 0 0,0 0 18 0 0,0 0 76 0 0,0 0 205 0 0,0 0 371 0 0,0 0 38 0 0,0 0-338 0 0,0 0-194 0 0,0 0-41 0 0,0 0 76 0 0,0 0 171 0 0,0 0-18 0 0,0 0-10 0 0,0 0-29 0 0,0 0-17 0 0,0 0-3 0 0,0 0-19 0 0,0 0-78 0 0,0 0-37 0 0,2 2-8 0 0,2 4-39 0 0,-1 3-34 0 0,-1-6-136 0 0,-1 1 1 0 0,0-1-1 0 0,0 1 0 0 0,-1 0 1 0 0,1-1-1 0 0,-1 1 1 0 0,0 0-1 0 0,0 0-73 0 0,-2 10 281 0 0,-3 3-101 0 0,2 11-20 0 0,2-6-39 0 0,0-15-70 0 0,0-1 1 0 0,1 1-1 0 0,0 0 0 0 0,0 0 1 0 0,1 0-1 0 0,0-1 0 0 0,0 1 1 0 0,1 0-52 0 0,-2-4 26 0 0,0-1 1 0 0,0 1-1 0 0,0 0 1 0 0,0 0 0 0 0,-1-1-1 0 0,1 1 1 0 0,-1 0 0 0 0,1-1-1 0 0,-1 1 1 0 0,0 0 0 0 0,0-1-1 0 0,-1 2-26 0 0,-2 5 120 0 0,4-5 4 0 0,0 0-51 0 0,0 0-32 0 0,2 0-22 0 0,0 0 32 0 0,0 11 154 0 0,-1-5-54 0 0,-1-8 33 0 0,4-1-47 0 0,-2 2-38 0 0,1 5 14 0 0,-2 4-38 0 0,-1-12-73 0 0,0 0 0 0 0,0 0-1 0 0,0 0 1 0 0,0 1-1 0 0,0-1 1 0 0,0 0-1 0 0,0 0 1 0 0,0 0-1 0 0,0 0 1 0 0,0 1-1 0 0,0-1 1 0 0,0 0-1 0 0,0 0 1 0 0,0 0 0 0 0,0 0-1 0 0,0 0 1 0 0,0 1-1 0 0,0-1 1 0 0,1 0-1 0 0,-1 0 1 0 0,0 0-1 0 0,0 0 1 0 0,0 0-1 0 0,0 0 1 0 0,0 1-1 0 0,1-1 1 0 0,-1 0 0 0 0,0 0-1 0 0,0 0 1 0 0,0 0-1 0 0,0 0 1 0 0,0 0-1 0 0,1 0 1 0 0,-1 0-1 0 0,0 0 1 0 0,0 0-1 0 0,0 0 1 0 0,0 0-1 0 0,1 0-1 0 0,15 7 26 0 0,-13-3 37 0 0,-6 4-46 0 0,2-5 2 0 0,-1 3 16 0 0,1 1 41 0 0,1-7-9 0 0,-1 0 14 0 0,0 0-39 0 0,0 0-36 0 0,0 0-35 0 0,-1-1-120 0 0,0 0-109 0 0,0 0-63 0 0,1 0-64 0 0,-2-2-360 0 0,0-1-573 0 0,2 2 780 0 0,0 0 43 0 0,0 0 80 0 0,0-2-1047 0 0</inkml:trace>
  <inkml:trace contextRef="#ctx0" brushRef="#br0" timeOffset="405.91">10 150 6336 0 0,'0'0'141'0'0,"0"0"23"0"0,0 0 11 0 0,-1-1-29 0 0,-6-2-52 0 0,6 2 10 0 0,1 1 120 0 0,1 2 201 0 0,2 0-367 0 0,-1 0 54 0 0,0 0 45 0 0,1 0 39 0 0,3 2 350 0 0,9 0 909 0 0,-9-4-1018 0 0,-2 1-179 0 0,1-1-88 0 0,0-1-109 0 0,-2 1-78 0 0,-1 0-35 0 0,22-6 805 0 0,-10-1-328 0 0,-3 2-170 0 0,0 1-69 0 0,6-3 15 0 0,8-8 10 0 0,-15 8-96 0 0,2-3 93 0 0,-1 1 98 0 0,0 3 35 0 0,-7 4-217 0 0,-1 1 0 0 0,1 0 0 0 0,0 0 0 0 0,-1 0 0 0 0,1 1 0 0 0,0-1-1 0 0,0 1-123 0 0,15 0 460 0 0,-3-1-196 0 0,-8 1-183 0 0,0-1-42 0 0,45-6 239 0 0,-15 3-190 0 0,-34 4-87 0 0,9-2 13 0 0,-1-1 0 0 0,1 0 1 0 0,-1-1-1 0 0,5-2-14 0 0,-3 1 8 0 0,0 1 1 0 0,0 0 0 0 0,10-1-9 0 0,-9 3-31 0 0,23-2 84 0 0,-24 4-91 0 0,-2-1-55 0 0,-1 2-74 0 0,0 0-94 0 0,0 0-110 0 0,-9 0 338 0 0,0-1-38 0 0,-1 0-38 0 0,1 0-36 0 0,0 0-36 0 0,-1 0-36 0 0,0 0-33 0 0,0 0-35 0 0,2-2-380 0 0,-1 0-126 0 0,0 0-117 0 0,0-2-112 0 0,2-3-791 0 0,0-4-1019 0 0</inkml:trace>
  <inkml:trace contextRef="#ctx0" brushRef="#br0" timeOffset="1045.77">737 160 7568 0 0,'0'0'166'0'0,"0"0"29"0"0,0 0 14 0 0,-1 2-44 0 0,-3 4-108 0 0,0-1-34 0 0,0 0 42 0 0,0 5 167 0 0,2-2 58 0 0,3 9 487 0 0,0-9-447 0 0,-1-4-204 0 0,0 0-36 0 0,-3 17 656 0 0,1-9-356 0 0,1-1-42 0 0,0 1-48 0 0,1-1-53 0 0,-4 32 729 0 0,1-22-464 0 0,2 0 77 0 0,1-11-338 0 0,1 0-44 0 0,2 5 40 0 0,1 0-53 0 0,8 12 143 0 0,0-13-62 0 0,-4-9 15 0 0,1-3-108 0 0,-1-2-79 0 0,12-3 65 0 0,-11 0-24 0 0,15-7 96 0 0,-17 6-195 0 0,0 0-42 0 0,2-4 1 0 0,4-10-69 0 0,-6 8 68 0 0,-3 5 31 0 0,-1 2 3 0 0,-1-1 0 0 0,1 1-1 0 0,-1-1 1 0 0,0 0-1 0 0,0 0 1 0 0,-1 0-1 0 0,1-2-36 0 0,0 3-27 0 0,-2 0 83 0 0,0 2-84 0 0,0 1-80 0 0,0 1 13 0 0,0-1-33 0 0,4 4 119 0 0,10 11-89 0 0,-12-12 63 0 0,1 0 6 0 0,5 0 13 0 0,7 5-77 0 0,11 6 137 0 0,-24-13-45 0 0,1-1 1 0 0,-1 1-1 0 0,0-1 1 0 0,1 1-1 0 0,-1-1 0 0 0,1 0 1 0 0,-1 0-1 0 0,3 0 1 0 0,5 0 3 0 0,5 0 6 0 0,0 0 0 0 0,0-1 0 0 0,0 0 0 0 0,3-2-9 0 0,20-7 82 0 0,-32 7-37 0 0,0 1 0 0 0,0-1 1 0 0,0 0-1 0 0,4-4-45 0 0,-8 6 16 0 0,0-1 0 0 0,0 0-1 0 0,0 1 1 0 0,0-1 0 0 0,-1 0 0 0 0,1 0 0 0 0,-1-1-1 0 0,1 1 1 0 0,0-1-16 0 0,-1-1 11 0 0,1 1 0 0 0,-1-1 0 0 0,1 1-1 0 0,-1-1 1 0 0,0 1 0 0 0,-1-1 0 0 0,1 1-1 0 0,-1-1 1 0 0,1 0 0 0 0,-1 1 0 0 0,0-1 0 0 0,0 0-1 0 0,-1 0 1 0 0,1 1 0 0 0,-1-1 0 0 0,0-2-11 0 0,-5-13 172 0 0,0-1 54 0 0,-3 6-155 0 0,-6-8-173 0 0,0-1-60 0 0,6 7-70 0 0,-1 1 0 0 0,-3-4 232 0 0,11 17-200 0 0,0 0 59 0 0,0-1 49 0 0,0 1 42 0 0,-2-2 43 0 0,-5-8 198 0 0,5 7-188 0 0,2 2-48 0 0,0 1-37 0 0,1-1-45 0 0,-1 1-51 0 0,1-1-89 0 0,-1 0-80 0 0,1 0-90 0 0,0 0-99 0 0,-1 0-109 0 0,1 0-117 0 0,1 2 334 0 0,0-1-33 0 0,-1 1-34 0 0,1-1-35 0 0,-1-2-1397 0 0,1-2-1088 0 0</inkml:trace>
  <inkml:trace contextRef="#ctx0" brushRef="#br0" timeOffset="1423.46">1420 97 5840 0 0,'0'0'132'0'0,"0"0"17"0"0,0 0 11 0 0,-1 2-21 0 0,-12 12 218 0 0,1 1 71 0 0,7-7-116 0 0,0 0-1 0 0,0 1 1 0 0,1 0 0 0 0,0 0 0 0 0,0 3-312 0 0,-3 13 576 0 0,4-11-341 0 0,1-1-52 0 0,1 1-63 0 0,1 0-72 0 0,-1-7 70 0 0,1-1-1 0 0,-1 1 0 0 0,-1 0 0 0 0,0 2-117 0 0,1-5 85 0 0,0 1 0 0 0,0 0 0 0 0,0-1 0 0 0,1 1 0 0 0,0 0 0 0 0,-1 0 0 0 0,2 0 0 0 0,-1-1 0 0 0,1 3-85 0 0,1 3 129 0 0,6 22 560 0 0,-2-19-473 0 0,6 6 31 0 0,-6-12-106 0 0,3 0 91 0 0,-4-4-76 0 0,1 0 35 0 0,5 2 89 0 0,-2-1-50 0 0,6 1 40 0 0,-2-2-62 0 0,-9-3-156 0 0,-1 0 0 0 0,1 0 0 0 0,-1 0 0 0 0,1 0 0 0 0,-1-1 0 0 0,1 1-1 0 0,1-2-51 0 0,17-6 305 0 0,2-2-29 0 0,5-3-6 0 0,-25 12-238 0 0,-1-1 1 0 0,1-1-1 0 0,-1 1 0 0 0,1-1 1 0 0,-1 1-1 0 0,1-2-32 0 0,-4 3 7 0 0,1 1 0 0 0,0-1 1 0 0,0 0-1 0 0,0 0 0 0 0,-1-1 1 0 0,1 1-1 0 0,-1 0 0 0 0,1 0 1 0 0,-1 0-1 0 0,1 0 0 0 0,-1 0 0 0 0,0-1 1 0 0,0 1-1 0 0,1 0 0 0 0,-1 0 1 0 0,0-1-8 0 0,0 1 6 0 0,0 0 0 0 0,0 0 0 0 0,0-1 0 0 0,1 1 0 0 0,-1 0 0 0 0,0 0 0 0 0,1 0 1 0 0,-1 0-1 0 0,1 0 0 0 0,-1 0 0 0 0,1 0 0 0 0,-1 0 0 0 0,1 0 0 0 0,0 0 0 0 0,0 0 1 0 0,0 0-7 0 0,0 0 2 0 0,0 0 1 0 0,0 1-1 0 0,0-1 1 0 0,0 0-1 0 0,0 0 1 0 0,0 0-1 0 0,0 0 1 0 0,-1 0-1 0 0,1 0 1 0 0,0 0 0 0 0,0-1-1 0 0,-1 1 1 0 0,1 0-1 0 0,-1 0 1 0 0,1 0-1 0 0,-1-1 1 0 0,1 1-1 0 0,-1 0 1 0 0,0-1-1 0 0,0 1 1 0 0,0 0 0 0 0,1-1-1 0 0,-1 1 1 0 0,-1 0-1 0 0,1-1 1 0 0,0 1-1 0 0,0 0 1 0 0,0-1-1 0 0,-1 1 1 0 0,1 0 0 0 0,-1-1-1 0 0,1 1 1 0 0,-1 0-1 0 0,0-1-2 0 0,-8-37 97 0 0,7 30-69 0 0,0 0 0 0 0,0 0 0 0 0,-3-5-28 0 0,4 10 14 0 0,-1 1 1 0 0,0-1-1 0 0,0 0 0 0 0,0 1 1 0 0,-1-1-1 0 0,0 1-14 0 0,-12-14 51 0 0,-2 1-91 0 0,-1 1-101 0 0,-2 2-112 0 0,0 1-120 0 0,10 7 139 0 0,0-1-35 0 0,-1 2-34 0 0,1-1-37 0 0,-1 1-37 0 0,1 0-39 0 0,-3-3-222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0:59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 6336 0 0,'0'0'116'0'0,"0"1"-54"0"0,0 3-27 0 0,0-3-4 0 0,0 1 92 0 0,0-1-13 0 0,0-1 39 0 0,2 14-105 0 0,-1-2 61 0 0,-1-8 2 0 0,1-1 49 0 0,0 2 37 0 0,0 0 36 0 0,2 14 617 0 0,-1-11-519 0 0,-1 0-84 0 0,0-2-95 0 0,2 6 217 0 0,0 0-71 0 0,2 0-57 0 0,-1 0-39 0 0,9 26 354 0 0,-8-20-326 0 0,1 3 71 0 0,1 12 198 0 0,-5-1-11 0 0,-4-12-207 0 0,1-15-56 0 0,0 1-67 0 0,1 0-33 0 0,1 2-4 0 0,-1-1 18 0 0,0-5 4 0 0,0-2-3 0 0,0 0-8 0 0,0 0-145 0 0,0 1 46 0 0,0 0 93 0 0,0 2 264 0 0,0-3-314 0 0,0-1-54 0 0,-4-25 129 0 0,3 11-92 0 0,-2-9-38 0 0,-1-15-22 0 0,2-8 7 0 0,1 24 29 0 0,1 0 0 0 0,2-17-31 0 0,0 18 5 0 0,2-17-35 0 0,-4 35 12 0 0,1 0-1 0 0,0-1 1 0 0,1 1 0 0 0,-1 0 0 0 0,1 0 0 0 0,-1 0 0 0 0,2-1 18 0 0,8-15-37 0 0,-8 12 28 0 0,2 0 0 0 0,-1 1 0 0 0,6-6 9 0 0,-9 10-3 0 0,1 1 1 0 0,0 0 0 0 0,0 1 0 0 0,0-1 0 0 0,0 0 0 0 0,0 0 0 0 0,0 1 0 0 0,1-1 0 0 0,-1 1 0 0 0,0 0 0 0 0,1 0 0 0 0,-1 0 0 0 0,1 0 0 0 0,0 0-1 0 0,1 0 3 0 0,-1 1-10 0 0,0-1 0 0 0,0 1 0 0 0,0 0 0 0 0,0 0 0 0 0,1 0 0 0 0,-1 1 0 0 0,0-1 0 0 0,2 1 10 0 0,-2 0-121 0 0,-1 0 50 0 0,7 1-16 0 0,-5-1 37 0 0,-1 0-46 0 0,-1-1-5 0 0,1 1-38 0 0,-1-1-11 0 0,0 1-34 0 0,0-1-39 0 0,0 1-44 0 0,-1-1 10 0 0,1 0-36 0 0,-1 1-37 0 0,1-1-39 0 0,0 0-42 0 0,-1 0-44 0 0,1 1-47 0 0,-1-1-48 0 0,5 1-1103 0 0,4-1-934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00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1 275 5848 0 0,'7'-5'76'0'0,"-7"5"-59"0"0,1-1 0 0 0,0 1 0 0 0,0-1 0 0 0,0 1 0 0 0,0 0 0 0 0,0-1 0 0 0,0 1 0 0 0,0 0 0 0 0,0 0 0 0 0,0 0 0 0 0,0 0 0 0 0,0-1 0 0 0,1 1 0 0 0,-1 1 0 0 0,0-1 0 0 0,0 0-17 0 0,5 2 37 0 0,0 1-54 0 0,1 1 88 0 0,0-4 74 0 0,-1-2 61 0 0,1-1 45 0 0,-3-1 38 0 0,1 0 0 0 0,-1 0 1 0 0,0 0-1 0 0,3-5-289 0 0,-3 4 230 0 0,1 0-34 0 0,0-2-122 0 0,1 1 35 0 0,5-7 191 0 0,0 0 67 0 0,15-18 554 0 0,-19 22-677 0 0,1-1-43 0 0,0-1-37 0 0,1 0-104 0 0,-4 5-59 0 0,-1 0 1 0 0,0-1 0 0 0,0 1-1 0 0,0-1 1 0 0,-1 0 0 0 0,0 0-1 0 0,0 0 1 0 0,0-4-2 0 0,3-5 81 0 0,0 1-20 0 0,-5 3-70 0 0,-4 8-116 0 0,-3 0 68 0 0,0 1 56 0 0,4 2 42 0 0,-1 0-25 0 0,1 0 0 0 0,-1 0 0 0 0,0 0 1 0 0,0 1-1 0 0,1-1 0 0 0,-1 1 0 0 0,0 0 1 0 0,0-1-1 0 0,-1 1-16 0 0,-1 1 11 0 0,0-1 0 0 0,1 1 0 0 0,-1 0 0 0 0,0 0 0 0 0,0 1 0 0 0,0-1 1 0 0,1 1-1 0 0,-2 1-11 0 0,-3 1 17 0 0,0 1 0 0 0,0 0 1 0 0,-6 6-18 0 0,-7 7 81 0 0,18-14-18 0 0,0 0 0 0 0,1 0 0 0 0,0 1 1 0 0,0-1-1 0 0,0 1 0 0 0,0 0 0 0 0,-1 4-63 0 0,-5 11 138 0 0,3-6-101 0 0,-8 26 27 0 0,7 3 57 0 0,4-11 217 0 0,2 22-338 0 0,4-12 188 0 0,-1-31-105 0 0,1 0-1 0 0,-1 0 0 0 0,2 0-82 0 0,-2-5 38 0 0,0-1 0 0 0,0 0 0 0 0,0 1 0 0 0,1-1 0 0 0,0 0 0 0 0,0-1 0 0 0,0 1 0 0 0,1 0 0 0 0,-1-1 0 0 0,1 0 0 0 0,0 0 1 0 0,0 0-1 0 0,1 0 0 0 0,0 0-38 0 0,-3-3 16 0 0,8 6 83 0 0,-1-2 1 0 0,1 1-1 0 0,3-1-99 0 0,-9-3 31 0 0,0-1 1 0 0,0 1 0 0 0,1-1 0 0 0,-1 0 0 0 0,0-1-1 0 0,1 1 1 0 0,-1-1 0 0 0,1 0 0 0 0,3 0-32 0 0,3-2-128 0 0,1 1 70 0 0,-1-2 61 0 0,0 1 48 0 0,8-5 132 0 0,26-12 383 0 0,-30 10-429 0 0,1 0-91 0 0,-9 5-69 0 0,1-1-36 0 0,-1 0-41 0 0,0 0-44 0 0,3-1-127 0 0,0-1-99 0 0,-1 1-109 0 0,1-1-120 0 0,-4 3 115 0 0,1-1-66 0 0,-1 1-67 0 0,1 0-71 0 0,5-5-1058 0 0,8-5-988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02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28 182 7424 0 0,'0'0'166'0'0,"0"0"29"0"0,1 0 12 0 0,4 3-226 0 0,0-1 41 0 0,0 0 37 0 0,-1-2 34 0 0,5 1 175 0 0,-1-3 85 0 0,14-7 825 0 0,-13 4-714 0 0,-4 1-195 0 0,1 1-70 0 0,7-6 265 0 0,-1-3-68 0 0,-2-1-69 0 0,0 0-67 0 0,0-1-67 0 0,0 2-65 0 0,-4 0-20 0 0,-2-7-35 0 0,-2 5-18 0 0,-2 4-20 0 0,-3 0 34 0 0,2 8-43 0 0,0 0 0 0 0,0 1 1 0 0,0-1-1 0 0,-1 0 1 0 0,1 0-1 0 0,-1 1 1 0 0,1-1-1 0 0,-2 0-26 0 0,2 0 30 0 0,-1 1-1 0 0,0 0 1 0 0,1 0-1 0 0,-1 0 1 0 0,1 0-1 0 0,-1 0 0 0 0,0 0 1 0 0,0 0-1 0 0,0 1 1 0 0,0-1-1 0 0,1 1 1 0 0,-1-1-1 0 0,0 1 1 0 0,0 0-1 0 0,0 0 1 0 0,0 0-1 0 0,0 0 0 0 0,0 0 1 0 0,-1 0-30 0 0,-14 5 71 0 0,2 1-45 0 0,11-4-28 0 0,1-1 0 0 0,0 1 1 0 0,0 0-1 0 0,0-1 0 0 0,1 2 1 0 0,-1-1-1 0 0,0 0 0 0 0,1 0 0 0 0,0 1 1 0 0,-1 0-1 0 0,1-1 0 0 0,0 1 1 0 0,-1 2 1 0 0,-8 14-42 0 0,1 2 44 0 0,-1 5 41 0 0,-4 16 77 0 0,11-28-49 0 0,1 0-1 0 0,0 1 1 0 0,0 13-71 0 0,3-18 15 0 0,-1 0 0 0 0,2 0 0 0 0,0 6-15 0 0,0-9 27 0 0,0-1 0 0 0,1 1 0 0 0,0 0 1 0 0,0-1-1 0 0,0 0 0 0 0,1 0 0 0 0,3 6-27 0 0,-5-9 14 0 0,1 0-1 0 0,0 0 1 0 0,0-1-1 0 0,0 1 1 0 0,0-1-1 0 0,1 1 1 0 0,-1-1-1 0 0,1 0 1 0 0,-1 0-1 0 0,1 0 1 0 0,0 0-1 0 0,0-1 1 0 0,0 1-1 0 0,0-1 1 0 0,0 1-1 0 0,1-1-13 0 0,3 1 29 0 0,0-1 1 0 0,0 1-1 0 0,0-1 0 0 0,0-1 0 0 0,3 1-29 0 0,5-1-17 0 0,0-1-81 0 0,-2-1-66 0 0,-1 1-93 0 0,1-1-109 0 0,-7 1 136 0 0,0 0-33 0 0,-2 0-211 0 0,1 0-116 0 0,-2 0 85 0 0,0 0-43 0 0,3-2-642 0 0,3 0-500 0 0,3-1-954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02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167 401 9440 0 0,'0'0'216'0'0,"0"0"-7"0"0,-1 0-89 0 0,0-1-58 0 0,-3 0-6 0 0,2 1 2 0 0,-16-4 26 0 0,1 1 161 0 0,8 2-46 0 0,-2 1 140 0 0,-7 5 232 0 0,4 4-268 0 0,-5 7-14 0 0,4 2-46 0 0,0 7 7 0 0,11-17-142 0 0,1 1 0 0 0,0-1 1 0 0,-2 8-109 0 0,-2 29 322 0 0,6-16-78 0 0,3-5-6 0 0,1 0 43 0 0,3 0-203 0 0,-3-16-63 0 0,0-1 0 0 0,0 1 0 0 0,0-1-1 0 0,1 0 1 0 0,0 0 0 0 0,1 1-15 0 0,8 7 80 0 0,-12-14-64 0 0,0 0-1 0 0,1 0 1 0 0,-1 0-1 0 0,1 0 1 0 0,-1 0 0 0 0,1 0-1 0 0,-1 0 1 0 0,1-1 0 0 0,-1 1-1 0 0,1-1 1 0 0,0 1-16 0 0,21 1 112 0 0,-18-3-91 0 0,-1 1 1 0 0,1-1-1 0 0,-1 0 1 0 0,1 0-1 0 0,-1-1 1 0 0,1 1 0 0 0,2-3-22 0 0,-1 2 18 0 0,33-21 70 0 0,-33 19-87 0 0,0-1 0 0 0,0 1 1 0 0,-1-1-1 0 0,1 0 0 0 0,0-3-1 0 0,19-19-1 0 0,-16 19-1 0 0,-1-1 0 0 0,0 0 0 0 0,-1-1 0 0 0,1 0 0 0 0,-2 0 0 0 0,0 0 0 0 0,3-7 2 0 0,0-8-103 0 0,-1-1 37 0 0,-6 14 53 0 0,0 1 0 0 0,0-1 0 0 0,-1 1 0 0 0,-1-1 0 0 0,0 0-1 0 0,0 1 1 0 0,-1-1 0 0 0,0 1 0 0 0,-4-12 13 0 0,-16-61-12 0 0,-11-38 24 0 0,25 98 28 0 0,-4-12-26 0 0,1 0-14 0 0,4 11 0 0 0,5 19 0 0 0,0 1 0 0 0,0-1 0 0 0,0 1 0 0 0,-1 0 0 0 0,0 0 0 0 0,-2-5 0 0 0,0 4 0 0 0,1 8-15 0 0,-3 12-46 0 0,6 11 42 0 0,9 13 26 0 0,2-2 26 0 0,15 47 116 0 0,4 0 77 0 0,-15-43-86 0 0,5 23 222 0 0,-4-15-54 0 0,-5-16-131 0 0,-1-6-67 0 0,0-1-47 0 0,9 25 70 0 0,-14-34-40 0 0,0-1 1 0 0,8 13-94 0 0,-12-26 60 0 0,-1-1-78 0 0,1 1-78 0 0,0 0-79 0 0,0 0-80 0 0,-1 0-80 0 0,1 0-81 0 0,0-1-81 0 0,-1 1-72 0 0,1-1-81 0 0,-1 1-80 0 0,1-1-80 0 0,-1 0-1181 0 0,0 0-1143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03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5008 0 0,'0'0'144'0'0,"0"1"1"0"0,0 0-142 0 0,0-1 0 0 0,0 1-1 0 0,0 0 1 0 0,0-1 0 0 0,0 1 0 0 0,0 0 0 0 0,0-1-1 0 0,0 1 1 0 0,1 0 0 0 0,-1-1 0 0 0,0 1-1 0 0,0 0 1 0 0,1-1 0 0 0,-1 1 0 0 0,0 0 0 0 0,1-1-1 0 0,-1 1 1 0 0,0-1 0 0 0,1 1 0 0 0,-1-1-1 0 0,1 1 1 0 0,-1-1 0 0 0,1 1-3 0 0,1 2 60 0 0,6 13 761 0 0,-1 1-63 0 0,-1 0-63 0 0,-1 0-63 0 0,2 1-23 0 0,-1 1-73 0 0,2-1-73 0 0,0 0-72 0 0,-4-10-216 0 0,-1-1-1 0 0,0 2 0 0 0,-1-1 0 0 0,1 0 1 0 0,-1 2-175 0 0,3 18 392 0 0,-1 1-41 0 0,-1-7-95 0 0,0-1-40 0 0,15 63 540 0 0,6 35 331 0 0,-20-101-902 0 0,5 7 32 0 0,1 4 29 0 0,-4-12-76 0 0,0 2 108 0 0,-5-16 74 0 0,0-2-63 0 0,0-1-58 0 0,0 0-53 0 0,1-2-45 0 0,-1 0-39 0 0,2-4-1 0 0,-1-1-83 0 0,4-7-52 0 0,-4 7 94 0 0,-2 5 13 0 0,7-20 17 0 0,-1-1-39 0 0,-2 4-29 0 0,2 1 0 0 0,0 0 0 0 0,1 0-1 0 0,7-12-13 0 0,-14 28 0 0 0,12-19-24 0 0,1-1-42 0 0,17-19-147 0 0,-26 36 178 0 0,0 0-1 0 0,0 0 1 0 0,1 0-1 0 0,0 1 0 0 0,0 0 1 0 0,0 0-1 0 0,0 1 1 0 0,1-1-1 0 0,-1 1 0 0 0,1 0 1 0 0,0 1-1 0 0,0-1 1 0 0,0 1-1 0 0,3 0 36 0 0,-7 1-12 0 0,0 1-1 0 0,1 0 1 0 0,-1-1-1 0 0,0 1 1 0 0,1 0-1 0 0,-1 1 0 0 0,0-1 1 0 0,1 0-1 0 0,-1 1 1 0 0,0-1-1 0 0,0 1 1 0 0,0 0-1 0 0,1 0 1 0 0,-1 0 12 0 0,1 0-12 0 0,0 1-1 0 0,-1-1 1 0 0,1 1 0 0 0,0 0 0 0 0,-1 0 0 0 0,1 1-1 0 0,-1-1 1 0 0,0 0 0 0 0,2 3 12 0 0,-2-2-7 0 0,0 0-1 0 0,0 0 1 0 0,0 0 0 0 0,0 1-1 0 0,0-1 1 0 0,-1 1-1 0 0,1-1 1 0 0,-1 1 0 0 0,0 0-1 0 0,0 0 1 0 0,-1-1-1 0 0,1 1 1 0 0,-1 0 0 0 0,0 0-1 0 0,0 0 1 0 0,0 0 0 0 0,0 1 7 0 0,-1 1 0 0 0,0 0 0 0 0,-1 1 0 0 0,1-1 0 0 0,-1 0 0 0 0,0 0 0 0 0,0 0 0 0 0,-1-1 0 0 0,0 1 0 0 0,0 0 0 0 0,-1 0 0 0 0,-2 2 24 0 0,-3 5 46 0 0,-1 0 0 0 0,-9 8-70 0 0,14-16 8 0 0,0-1-1 0 0,0 0 1 0 0,0-1-1 0 0,0 1 1 0 0,0-1-1 0 0,-1 0 1 0 0,0 0-1 0 0,1 0 1 0 0,-1-1-8 0 0,-9 3-2 0 0,-19 2 85 0 0,12-5-111 0 0,7-1-95 0 0,7-1 17 0 0,0 0-36 0 0,5 0 26 0 0,0-1 42 0 0,-5 0-54 0 0,4 0 37 0 0,1 0-84 0 0,1 1 43 0 0,0-1-36 0 0,0 0-68 0 0,1 0-60 0 0,-1 1-65 0 0,0-1-74 0 0,1 0-80 0 0,-1 0-88 0 0,0 0-96 0 0,1 0-102 0 0,-1-1-1022 0 0,-1-3-1030 0 0</inkml:trace>
  <inkml:trace contextRef="#ctx0" brushRef="#br0" timeOffset="539.37">617 296 7568 0 0,'0'0'142'0'0,"0"0"-59"0"0,2 8 53 0 0,0 2 102 0 0,1 0-100 0 0,2 2-70 0 0,2 6-79 0 0,0 0-8 0 0,-2-6 82 0 0,-2-1 78 0 0,-1 0 112 0 0,5 19 575 0 0,-4-23-604 0 0,-1-1 0 0 0,1 0-1 0 0,1 0 1 0 0,-1 0 0 0 0,1-1-1 0 0,0 1 1 0 0,0-1 0 0 0,1 0-1 0 0,0 0-223 0 0,13 12 676 0 0,-16-16-355 0 0,1-1-61 0 0,2 2 192 0 0,5-1 332 0 0,-7-1-566 0 0,0-1-42 0 0,6-4 181 0 0,0-1-52 0 0,0 0-46 0 0,-1-1-44 0 0,0 0-38 0 0,-1-2-35 0 0,7-8 55 0 0,0-6-75 0 0,-7 10-85 0 0,0-1 0 0 0,-1 0 0 0 0,-1 0-37 0 0,1-13 56 0 0,1-10 26 0 0,-6 30-82 0 0,-1 1-12 0 0,3-2-157 0 0,2 7 107 0 0,1 2 35 0 0,7 5-10 0 0,-7-2-39 0 0,7 10-53 0 0,0 2 63 0 0,1 3 41 0 0,6 12 31 0 0,-6-9-23 0 0,2 5-70 0 0,-4-1-193 0 0,6 19 280 0 0,-9-19-57 0 0,-1-4 56 0 0,4 11 3 0 0,-1 6-38 0 0,0 1 0 0 0,0 18 36 0 0,-6-21 28 0 0,-1 0 50 0 0,-4-21 30 0 0,0 0 0 0 0,-1 1 1 0 0,-1-1-1 0 0,-2 7-108 0 0,-1 12 177 0 0,2-18-44 0 0,-1 1 0 0 0,0 0-1 0 0,-1-1 1 0 0,-1 0 0 0 0,-1 0-1 0 0,-1 0 1 0 0,0-1 0 0 0,-1-1 0 0 0,-9 14-133 0 0,6-12 185 0 0,-1-1 1 0 0,0-1 0 0 0,-3 2-186 0 0,8-9 77 0 0,0-1-1 0 0,-1-1 1 0 0,1 0-1 0 0,-1 0 1 0 0,-1-1 0 0 0,1 0-1 0 0,-1 0 1 0 0,1-1-1 0 0,-7 2-76 0 0,7-4 57 0 0,0 1-1 0 0,0-2 1 0 0,1 1-1 0 0,-1-1 1 0 0,-4 0-57 0 0,7-1 28 0 0,0 0 0 0 0,0-1 1 0 0,-1 1-1 0 0,1-1 0 0 0,0-1 0 0 0,0 1 0 0 0,-5-2-28 0 0,-2-2 34 0 0,-7-2-110 0 0,17 6 47 0 0,0-1 0 0 0,0 1 1 0 0,1-1-1 0 0,-1 0 0 0 0,0 0 1 0 0,1 0-1 0 0,-1 0 0 0 0,-1-2 29 0 0,-11-13-306 0 0,12 13 205 0 0,-1-1-52 0 0,0 0-62 0 0,0-1-118 0 0,2 3 121 0 0,0 1-34 0 0,0-1-36 0 0,1 0-41 0 0,-1 0-43 0 0,0 0-46 0 0,1 1 11 0 0,0 1-55 0 0,1-1-49 0 0,-1 1-43 0 0,0-1-158 0 0,0 0-42 0 0,0 0-192 0 0,-1-2-515 0 0,2 4 1428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01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8640 0 0,'0'0'197'0'0,"0"0"24"0"0,0 0 17 0 0,0 0 63 0 0,0 2-96 0 0,1 0-76 0 0,0 5 104 0 0,0-4-100 0 0,1 9 259 0 0,0-1-41 0 0,5 12 247 0 0,1 4-26 0 0,7 14 115 0 0,-2-7-152 0 0,-7-12 213 0 0,5 19-748 0 0,1 24 658 0 0,-4-24-280 0 0,-3 8 92 0 0,-2-8-92 0 0,-2-40-370 0 0,8 58 402 0 0,-2-20-168 0 0,0-7-97 0 0,2-1-79 0 0,-8-26-49 0 0,0 0-1 0 0,-1 0 0 0 0,1-1 0 0 0,-1 1 1 0 0,0 2-17 0 0,0-4 15 0 0,0 1 0 0 0,0-1 0 0 0,0 1 1 0 0,0-1-1 0 0,1 1 0 0 0,0-1 1 0 0,0 0-1 0 0,0 1 0 0 0,1 2-15 0 0,-2-6-199 0 0,0 1 65 0 0,1-1 59 0 0,-1 1 52 0 0,0 0 79 0 0,1 0 90 0 0,0 2 548 0 0,-1-2-581 0 0,0 0-38 0 0,1-1-50 0 0,-1 1-65 0 0,0 0-78 0 0,0 0-88 0 0,0-1-65 0 0,0 1-89 0 0,0 0-99 0 0,0 0-108 0 0,0-1-117 0 0,1 1-125 0 0,-1-1 355 0 0,0 1-35 0 0,0-1-35 0 0,0 1-38 0 0,0-1-1499 0 0,0 0-1167 0 0</inkml:trace>
  <inkml:trace contextRef="#ctx0" brushRef="#br0" timeOffset="223.5">1 388 7856 0 0,'-1'-1'368'0'0,"2"-1"-92"0"0,2-1-76 0 0,1 0-62 0 0,3-2-9 0 0,6-3-32 0 0,-6 4 0 0 0,-4 2 22 0 0,0-1-111 0 0,17-12 80 0 0,0 1 59 0 0,5-4 86 0 0,12-7 173 0 0,2 3-18 0 0,-12 9-186 0 0,-4 3-91 0 0,1 3-70 0 0,-17 4-10 0 0,10-2 113 0 0,-9 2-155 0 0,-4 2-33 0 0,0 0-34 0 0,1 0-39 0 0,-1-1-47 0 0,1 1-51 0 0,-1 0-57 0 0,-1 0 34 0 0,0 0-40 0 0,2 0-378 0 0,2-1-265 0 0,3-1-612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00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5904 0 0,'0'0'132'0'0,"0"0"17"0"0,0 0 11 0 0,-1 2-21 0 0,-1 0-106 0 0,1 1 34 0 0,0-2 138 0 0,0 1-32 0 0,0 1 88 0 0,0 1-56 0 0,1 3-8 0 0,-1-3-46 0 0,1-2-7 0 0,0 0-37 0 0,0 0 0 0 0,0 0 0 0 0,1 0 0 0 0,-1 0 0 0 0,0 1 0 0 0,1-1 1 0 0,0 0-1 0 0,-1 0 0 0 0,1 0 0 0 0,0 0 0 0 0,0 0 0 0 0,0 0 0 0 0,1 1-107 0 0,2 4 383 0 0,-1 1 50 0 0,4 9 302 0 0,0-1-101 0 0,1 0-87 0 0,0 0-71 0 0,4 8 118 0 0,5 13 172 0 0,-11-23-507 0 0,0 0-71 0 0,11 24 179 0 0,-7-8-126 0 0,5 17 62 0 0,-12-38-223 0 0,-1 1 1 0 0,0 1 0 0 0,0 7-81 0 0,4 28 236 0 0,-3-31-97 0 0,-2 1 0 0 0,1 10-139 0 0,-2-21 27 0 0,1-1-1 0 0,-1 1 1 0 0,1 0 0 0 0,0-1-1 0 0,1 3-26 0 0,0 0 17 0 0,-1 1 59 0 0,-1-4-82 0 0,0-2-100 0 0,0 0-96 0 0,0-2 51 0 0,0 1-40 0 0,0-1-43 0 0,0 1-40 0 0,0-1-38 0 0,0 0-32 0 0,0 1-228 0 0,0-1-55 0 0,0 0-748 0 0,0 0-594 0 0,0 0-1128 0 0</inkml:trace>
  <inkml:trace contextRef="#ctx0" brushRef="#br0" timeOffset="566.03">520 229 7856 0 0,'0'0'174'0'0,"0"0"16"0"0,0-1-66 0 0,-4-9 166 0 0,-1 4-249 0 0,-7-7-44 0 0,9 11 54 0 0,0-1 90 0 0,0 0 71 0 0,1 0 51 0 0,-5-6 578 0 0,3 6-507 0 0,-1 0-39 0 0,2 2-191 0 0,-1 1-36 0 0,-3-1 314 0 0,0 0-34 0 0,-8 2 253 0 0,1 2-117 0 0,0 2-106 0 0,5 0-158 0 0,-1 1-49 0 0,2 1-43 0 0,0 1-41 0 0,-6 9-10 0 0,4 1-102 0 0,-1 8 51 0 0,-16 46 166 0 0,16-41-154 0 0,9-24-38 0 0,1 1 0 0 0,0 0 0 0 0,1-1 0 0 0,-1 1 0 0 0,1 0 0 0 0,1-1 0 0 0,0 1 0 0 0,0 0 0 0 0,0-1 0 0 0,1 1 0 0 0,0 0 0 0 0,-1-3 0 0 0,7 12 41 0 0,-7-15-22 0 0,1 0-1 0 0,0 0 0 0 0,0 0 0 0 0,0 0 1 0 0,0 0-1 0 0,0-1 0 0 0,0 1 0 0 0,0-1 1 0 0,2 1-19 0 0,-1 0 25 0 0,0-1 1 0 0,0 1 0 0 0,0-1-1 0 0,1 0 1 0 0,-1 0 0 0 0,0-1 0 0 0,3 1-26 0 0,12-1 70 0 0,-12-1-23 0 0,-1 0 0 0 0,1-1 0 0 0,-1 0 0 0 0,0 0 1 0 0,0 0-1 0 0,4-2-47 0 0,16-13 159 0 0,4-8-22 0 0,-4-3-95 0 0,-15 16-122 0 0,-1-2 89 0 0,2-3 88 0 0,2-11 140 0 0,-4-1-8 0 0,-6 9-148 0 0,-4 4-90 0 0,-2 1-95 0 0,3 12 17 0 0,0 1 60 0 0,0 0 52 0 0,-1 1 45 0 0,-11-2 148 0 0,7 2-175 0 0,1 3-52 0 0,-1 2-78 0 0,0 2-62 0 0,-1 9-196 0 0,3-4 187 0 0,2-8 130 0 0,0 1 41 0 0,-3 17-123 0 0,6 0 67 0 0,1-11 47 0 0,0-1 1 0 0,1 0-1 0 0,1 3-4 0 0,7 20-4 0 0,-10-28 4 0 0,-1-1 0 0 0,0 0 0 0 0,1 0 0 0 0,0-1 0 0 0,-1 1 0 0 0,1 0 0 0 0,1 1 0 0 0,0-1-1 0 0,-1 0-1 0 0,0 0 0 0 0,0 1 1 0 0,0-1-1 0 0,0 0 1 0 0,-1 1-1 0 0,1 0 2 0 0,1 4-45 0 0,1 1 49 0 0,4 4 73 0 0,0-4 56 0 0,-6-8-34 0 0,-1 0 116 0 0,1 2-74 0 0,1 1-66 0 0,1 0-60 0 0,-1 1-47 0 0,0-2-38 0 0,1 2-165 0 0,-2-4 155 0 0,0 0-30 0 0,-1 0-54 0 0,1 0-92 0 0,-2-1 25 0 0,1 1-57 0 0,0-1-65 0 0,0 1-72 0 0,0-1-79 0 0,-1 1-86 0 0,1-1-93 0 0,0 1-101 0 0,-1 0-1037 0 0,0-1-1032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58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3 10272 0 0,'-6'0'67'0'0,"-1"-1"-33"0"0,0 0 8 0 0,1 1 46 0 0,1 0 52 0 0,-2-1 82 0 0,7 5-119 0 0,-1 3-87 0 0,-2 6 14 0 0,0 0 54 0 0,-4 14 200 0 0,-6 28 450 0 0,10-37-546 0 0,0 0-76 0 0,2-13 19 0 0,1 1 0 0 0,0 0 0 0 0,0-1 0 0 0,1 6-131 0 0,9 38 741 0 0,-4-25-368 0 0,1-5-133 0 0,3-2-38 0 0,2-2-37 0 0,3-3-35 0 0,2-2-35 0 0,1-2-33 0 0,-11-5-55 0 0,1-1 0 0 0,-1 0 0 0 0,0-1 0 0 0,3 0-7 0 0,1 1 35 0 0,0-2-67 0 0,0 1-90 0 0,0-1-115 0 0,-4 0 5 0 0,1-1-67 0 0,-1 0-75 0 0,0 0-81 0 0,6 1-485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58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1 258 5184 0 0,'0'0'116'0'0,"0"0"17"0"0,3 0 10 0 0,8-1-35 0 0,8-3-71 0 0,4 0-35 0 0,-8 3 60 0 0,-3 0 272 0 0,0-1-1 0 0,-1 0 0 0 0,1 0 1 0 0,-1-1-1 0 0,1 0 1 0 0,-1-1-1 0 0,6-3-333 0 0,21-7 865 0 0,-3 1-213 0 0,-1-4-102 0 0,-5-5-118 0 0,-16 9-265 0 0,-2-2-35 0 0,-10 13-122 0 0,0 0 0 0 0,0-1 1 0 0,0 0-1 0 0,-1 1 0 0 0,1-1 0 0 0,-1 1 1 0 0,1-1-1 0 0,-1 0 0 0 0,0 0 0 0 0,0 1 0 0 0,0-1 1 0 0,0 0-1 0 0,-1 1 0 0 0,1-2-10 0 0,-2-6 35 0 0,0 1 0 0 0,-1-1 0 0 0,-1-3-35 0 0,2 9 1 0 0,0 1 0 0 0,0-1 0 0 0,-1 1-1 0 0,1 0 1 0 0,-1-1 0 0 0,0 1 0 0 0,0 1 0 0 0,0-1 0 0 0,0 0-1 0 0,0 1 1 0 0,-1-1 0 0 0,0 0-1 0 0,2 2 7 0 0,-1 0 0 0 0,1 0-1 0 0,0 0 1 0 0,0 0 0 0 0,0 0 0 0 0,0 1-1 0 0,-1-1 1 0 0,1 1-7 0 0,-23-1 113 0 0,22 2-88 0 0,0-1 0 0 0,1 0 0 0 0,-1 1 0 0 0,0 0 0 0 0,1 0 0 0 0,-1 0 1 0 0,1 0-1 0 0,-1 0 0 0 0,1 0 0 0 0,-1 1 0 0 0,1-1 0 0 0,0 1 0 0 0,0 0 0 0 0,0-1 0 0 0,0 1 0 0 0,0 0 0 0 0,0 0 0 0 0,-1 2-25 0 0,-6 8 113 0 0,-7 12 115 0 0,12-15-111 0 0,0 2 45 0 0,-9 20 263 0 0,9-22-249 0 0,1 0 0 0 0,-1 0 0 0 0,0 7-176 0 0,3-11 71 0 0,-7 31 449 0 0,6-23-240 0 0,0 0 0 0 0,1 0 0 0 0,0 2-280 0 0,1-9 120 0 0,1 1 0 0 0,-1-1 1 0 0,1 1-1 0 0,0-1 0 0 0,1 0 1 0 0,-1 1-1 0 0,2 0-120 0 0,-1-2 105 0 0,0 0 0 0 0,0 0 0 0 0,1 0 1 0 0,0-1-1 0 0,3 5-105 0 0,7 7 332 0 0,0-3-38 0 0,0-1-37 0 0,1-3-40 0 0,2-1-41 0 0,1-2-42 0 0,2-3-44 0 0,2-1-45 0 0,-9-1-87 0 0,-1-1 45 0 0,44-1 201 0 0,-38 0-217 0 0,0 0-105 0 0,-5 0-52 0 0,0 0-88 0 0,0 1-102 0 0,1-1-117 0 0,-8 0 89 0 0,-1 1-63 0 0,1-1-56 0 0,0 1-49 0 0,1-1-165 0 0,0 1-48 0 0,1-1-201 0 0,4 0-538 0 0,-11 1 1475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08:24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7344 0 0,'0'0'216'0'0,"0"1"-34"0"0,1 5-116 0 0,1 2-2 0 0,0-1 105 0 0,0 0 8 0 0,3 11 405 0 0,-4-10-357 0 0,2 16 693 0 0,3 0-34 0 0,1-1-36 0 0,1-1-34 0 0,1 0-36 0 0,1 0-35 0 0,1 0-35 0 0,0-1-36 0 0,4 9 184 0 0,0 0-66 0 0,-2 0-68 0 0,-2 1-67 0 0,-8-21-583 0 0,1-1 42 0 0,4 10 214 0 0,-1-3-15 0 0,5 19 478 0 0,-9-13-369 0 0,-3-21-340 0 0,0-1 4 0 0,0 0 22 0 0,0 0 10 0 0,0 0 2 0 0,2-1-20 0 0,-1 0-99 0 0,1 1 0 0 0,-1-1 0 0 0,0 0 0 0 0,0 0 0 0 0,-1 0 0 0 0,1 0 0 0 0,0 0 0 0 0,0 0 0 0 0,0 0 0 0 0,-1-1 0 0 0,1 1 0 0 0,0 0 0 0 0,-1 0 0 0 0,1 0 0 0 0,-1-1 0 0 0,0 1 0 0 0,1 0 0 0 0,-1-1 0 0 0,0 0-1 0 0,2-31 40 0 0,-2 22 13 0 0,0 1 34 0 0,1 1 1 0 0,1 1 0 0 0,0 0-1 0 0,0 0 1 0 0,1 0 0 0 0,0 0 0 0 0,4-6-88 0 0,3-7 110 0 0,1 1-98 0 0,-3 5-101 0 0,17-32-210 0 0,-10 23 20 0 0,1 0 0 0 0,1 1 279 0 0,-8 11-132 0 0,1 1 0 0 0,1-1 0 0 0,0 2 1 0 0,5-4 131 0 0,-8 8-61 0 0,-1 0 0 0 0,1 1 0 0 0,0 1 0 0 0,6-3 61 0 0,4 2-103 0 0,-7 7 66 0 0,4 5 26 0 0,0 6 29 0 0,-3 5-98 0 0,6 21-208 0 0,-10-19 150 0 0,-2-3 37 0 0,-2 0 111 0 0,-1 4 98 0 0,-2 11 134 0 0,0-11-114 0 0,0-1-91 0 0,0-12-37 0 0,0-1 0 0 0,-1 1 0 0 0,0 0 0 0 0,0-1 0 0 0,-2 6 0 0 0,2-1 22 0 0,2 5 93 0 0,0 6 46 0 0,-2-23-384 0 0,0 1 72 0 0,0-1 63 0 0,0 0 54 0 0,0 1 81 0 0,0 0 97 0 0,0 1 546 0 0,0-2-583 0 0,0 1-43 0 0,0-1-56 0 0,0 0-71 0 0,0 1-84 0 0,0-1-99 0 0,0 1-67 0 0,0-1-99 0 0,0 1-109 0 0,0-1-117 0 0,0 1 272 0 0,0-1-33 0 0,0 0-35 0 0,0 1-35 0 0,0-1-37 0 0,0 0-37 0 0,0 1-40 0 0,0-1-40 0 0,0 0-580 0 0,0 0-34 0 0,0 0-2593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59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7248 0 0,'0'0'209'0'0,"-1"2"-5"0"0,0 1-248 0 0,0-1 36 0 0,-1 4 95 0 0,2 1 116 0 0,1 0 96 0 0,0-2-5 0 0,0 1 36 0 0,5 13 777 0 0,-2-11-808 0 0,2 5 194 0 0,4 12 367 0 0,-7-17-611 0 0,-1 0-37 0 0,4 16 299 0 0,1 0-37 0 0,-1-2-77 0 0,0-1-37 0 0,-1 1-34 0 0,0-2-74 0 0,5 23 250 0 0,-1-6-100 0 0,1-1 3 0 0,-8-13-92 0 0,-2-22-126 0 0,0 0-93 0 0,1 0-70 0 0,-1 0-39 0 0,1 0-143 0 0,-1 0 116 0 0,1-1 65 0 0,-1 1 105 0 0,1-1 103 0 0,-1 0-66 0 0,0 0 39 0 0,0 0 40 0 0,0 0 44 0 0,0 0 48 0 0,0 0 50 0 0,-3-13-196 0 0,0-1-57 0 0,1-1-45 0 0,1 0-33 0 0,-6-35 31 0 0,3 28-54 0 0,2-1-37 0 0,2-25-93 0 0,6 10-41 0 0,-4 30 87 0 0,0 0-1 0 0,1 0 1 0 0,0 0 0 0 0,0 1-1 0 0,4-6 53 0 0,-2 5-12 0 0,3-6-63 0 0,0 0-52 0 0,-4 9 50 0 0,-1 1 1 0 0,1-1 0 0 0,-1 1-1 0 0,1 0 1 0 0,0 0 0 0 0,1 0-1 0 0,1-1 77 0 0,0 1-146 0 0,0 0 39 0 0,-1 1 16 0 0,0 0 1 0 0,0 0-1 0 0,0 1 1 0 0,4-2 90 0 0,2 1-231 0 0,-5 3 66 0 0,0-1-44 0 0,0 1-50 0 0,0 1-57 0 0,0 1-65 0 0,0 0-71 0 0,2 0-408 0 0,-4-1 418 0 0,-2-1 146 0 0,0 1-47 0 0,1-1-57 0 0,0 0-65 0 0,8 3-975 0 0</inkml:trace>
  <inkml:trace contextRef="#ctx0" brushRef="#br0" timeOffset="532.09">441 222 7168 0 0,'1'0'140'0'0,"-1"0"-58"0"0,7-3 48 0 0,14 3 132 0 0,-13 1-170 0 0,3-2-54 0 0,-4 1-16 0 0,0-1 41 0 0,7 1 171 0 0,0 0 113 0 0,1 1 78 0 0,22 0 738 0 0,-22-2-714 0 0,-6 1-236 0 0,-1-1-34 0 0,1-1-42 0 0,-1 0-49 0 0,0 1 137 0 0,-1 0-33 0 0,7-1 117 0 0,18-4 258 0 0,-18 2-268 0 0,-10 2-226 0 0,12-5 256 0 0,-3-1 37 0 0,-12 7-132 0 0,6 0-82 0 0,-2-3-43 0 0,3-11 14 0 0,-7 11-113 0 0,0-1 0 0 0,0 1 0 0 0,0-1 0 0 0,-1 1 0 0 0,1-3-10 0 0,-5-5 167 0 0,-5 0-78 0 0,-2 1-60 0 0,1 3-38 0 0,6 6-7 0 0,0-1 1 0 0,0 2 0 0 0,0-1 0 0 0,0 0 0 0 0,0 1 0 0 0,-1-1 0 0 0,1 1-1 0 0,0 1 1 0 0,-1-1 0 0 0,1 0 0 0 0,-1 1 0 0 0,1 0 0 0 0,-1 0 0 0 0,-3 1 15 0 0,-14 4-28 0 0,1 4 52 0 0,15-6-36 0 0,1 0 0 0 0,-1 0 0 0 0,1 1 0 0 0,0 0 0 0 0,1 0 0 0 0,-1 0 0 0 0,-3 5 12 0 0,-10 17-50 0 0,6-6 53 0 0,11-18 0 0 0,-11 20 11 0 0,8-12-21 0 0,0-1 0 0 0,0 2 0 0 0,1-1 0 0 0,0 4 7 0 0,-1 6 23 0 0,3 2 49 0 0,3 0 71 0 0,1-7-45 0 0,3 0 82 0 0,3 1 87 0 0,-5-11-125 0 0,0 0-1 0 0,0 0 1 0 0,1 0 0 0 0,-1 0-1 0 0,4 2-141 0 0,4 2 219 0 0,-2-3-85 0 0,0 0-38 0 0,0-2-47 0 0,1 0-56 0 0,0-1 49 0 0,12 4 89 0 0,-19-6-100 0 0,-1-1 0 0 0,1 1 1 0 0,-1-1-1 0 0,1 1 0 0 0,0-1 1 0 0,-1-1-1 0 0,1 1 0 0 0,3-1-31 0 0,17-3 157 0 0,-17 4-107 0 0,-1-1 1 0 0,0 0-1 0 0,0-1 1 0 0,0 1-1 0 0,0-1 1 0 0,0 0-1 0 0,0-1 1 0 0,0 1-1 0 0,3-3-50 0 0,-2 0 47 0 0,9-5 19 0 0,-6 2-101 0 0,-2 2-73 0 0,0-1-96 0 0,-3 3 19 0 0,0-1-51 0 0,-1 1-55 0 0,1-1-62 0 0,-1 0-67 0 0,-1 0-71 0 0,0-1-77 0 0,0 0-82 0 0,2-5-564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55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5 459 4264 0 0,'-1'0'107'0'0,"1"0"-45"0"0,-3 3 16 0 0,3-3-97 0 0,1 0 54 0 0,0 0 46 0 0,1 0 40 0 0,3 0 186 0 0,10 0 781 0 0,-8 0-698 0 0,-5 0-266 0 0,0 0-35 0 0,0 0-41 0 0,-1 0-47 0 0,17 0 680 0 0,-1 0-36 0 0,0-2-48 0 0,0 0-61 0 0,-5 0-218 0 0,-1-2-35 0 0,0 0-40 0 0,1-1-44 0 0,19-10 442 0 0,-18 10-320 0 0,-11 4-113 0 0,-2 0-58 0 0,2 0-67 0 0,1-1-44 0 0,1-1-38 0 0,-1 2 35 0 0,-1-1-12 0 0,0-1 1 0 0,1 1-1 0 0,-1-1 0 0 0,0 1 1 0 0,0-1-1 0 0,-1 0 1 0 0,1 0-25 0 0,3-6 77 0 0,-3 4-36 0 0,-2 2-20 0 0,-1 0 0 0 0,2 0-4 0 0,-1 0 0 0 0,1 0 0 0 0,-1 0 0 0 0,0 0 1 0 0,0-1-1 0 0,0 1 0 0 0,-1 0 0 0 0,1 0 0 0 0,-1 0 1 0 0,0-2-18 0 0,-8-13 70 0 0,5 11-64 0 0,-4 0 4 0 0,4 6-13 0 0,-1-1 0 0 0,1 1 0 0 0,-1 0 0 0 0,0 0-1 0 0,0 1 1 0 0,1 0 0 0 0,-1 0 0 0 0,0 0 0 0 0,0 0-1 0 0,1 1 1 0 0,-1-1 0 0 0,0 1 0 0 0,1 0 0 0 0,-1 1 0 0 0,1-1-1 0 0,-1 1 1 0 0,1 0 0 0 0,0 0 0 0 0,-1 0 0 0 0,1 1 0 0 0,0 0-1 0 0,1-1 1 0 0,-1 1 0 0 0,0 1 0 0 0,1-1 0 0 0,-3 3 3 0 0,-9 11-21 0 0,12-14 17 0 0,1-1 0 0 0,0 0-1 0 0,0 0 1 0 0,0 1 0 0 0,0-1 0 0 0,0 1-1 0 0,0 0 1 0 0,1-1 0 0 0,0 1-1 0 0,-1 0 1 0 0,1 0 0 0 0,0 1 4 0 0,-7 21 8 0 0,5-16 6 0 0,1 0 0 0 0,0-1 0 0 0,0 1 0 0 0,1 0 0 0 0,0 0 0 0 0,0 5-14 0 0,-1 14 102 0 0,1-2-26 0 0,4 1-40 0 0,10 51 92 0 0,-11-75-119 0 0,0 1 1 0 0,0 0-1 0 0,0-1 0 0 0,0 1 0 0 0,0-1 0 0 0,1 0 0 0 0,-1 0 0 0 0,1 0 1 0 0,0 0-1 0 0,0 0 0 0 0,1 0-9 0 0,8 9 33 0 0,-9-9-23 0 0,0 0 1 0 0,1 0 0 0 0,-1-1 0 0 0,1 1 0 0 0,-1-1 0 0 0,1 0 0 0 0,0 0 0 0 0,1 1-11 0 0,2-1 33 0 0,-1 0 1 0 0,1 0-1 0 0,0 0 0 0 0,1 0 1 0 0,-1-1-1 0 0,0-1 1 0 0,7 1-34 0 0,19-3 91 0 0,-1-4-62 0 0,-12 0-61 0 0,-2-2-52 0 0,0-1-227 0 0,-3-1-15 0 0</inkml:trace>
  <inkml:trace contextRef="#ctx0" brushRef="#br0" timeOffset="533.51">678 351 5472 0 0,'0'0'124'0'0,"-1"0"60"0"0,-3 1-82 0 0,-7-2 30 0 0,4-1-103 0 0,-13 1-44 0 0,12 1 37 0 0,0 0 49 0 0,1 0 71 0 0,-1 0 127 0 0,4 0-82 0 0,0 0 40 0 0,3 0 119 0 0,-1 1-76 0 0,0-1-64 0 0,1 1-56 0 0,-1 0-31 0 0,0 0-52 0 0,-2 3-9 0 0,1-2 9 0 0,2-1 52 0 0,-2 1 26 0 0,0 1 0 0 0,0-1 1 0 0,0 1-1 0 0,0 0 0 0 0,0 0 1 0 0,1 0-1 0 0,-1 0 0 0 0,1 0 1 0 0,0 0-1 0 0,-2 3-145 0 0,-6 16 638 0 0,6-10-362 0 0,0-1-38 0 0,-2 5 26 0 0,-1 0-107 0 0,0 0 9 0 0,2 1-40 0 0,-2 9 7 0 0,1 0-45 0 0,-10 36 97 0 0,16-59-173 0 0,-1 0 0 0 0,1-1 1 0 0,0 1-1 0 0,0 0 1 0 0,0 0-1 0 0,0-1 0 0 0,0 1 1 0 0,0 0-1 0 0,1 0 0 0 0,-1-1 1 0 0,1 1-1 0 0,0 0 1 0 0,0-1-1 0 0,0 1-12 0 0,3 11 116 0 0,0-6-76 0 0,1-2 42 0 0,2-3 58 0 0,7-2 112 0 0,1-4-5 0 0,-6 0-118 0 0,-3 0-59 0 0,0 0-47 0 0,11-8 170 0 0,-1-2-58 0 0,-2-2-46 0 0,0 0-34 0 0,6-12 57 0 0,8-15-112 0 0,-25 38 13 0 0,7-13 6 0 0,-1-1 1 0 0,0 0-1 0 0,-1-1 1 0 0,-2 1-1 0 0,1-3-19 0 0,8-28-13 0 0,-12 36-8 0 0,2 0-72 0 0,-3 9 83 0 0,0 1 0 0 0,0 0 0 0 0,0-1 0 0 0,1 1 0 0 0,-1 0 0 0 0,2-1 10 0 0,3-3-86 0 0,-6 6-63 0 0,-1 1-13 0 0,0 0 9 0 0,1 3 56 0 0,2 6 72 0 0,0 1 0 0 0,0 0 0 0 0,-1 0 0 0 0,-1 0 0 0 0,0 0 0 0 0,0 0 0 0 0,-1 0 0 0 0,0 1 1 0 0,-1-1 24 0 0,2 31-44 0 0,0 16 10 0 0,2 16 14 0 0,-2-36 154 0 0,-1-25-54 0 0,0 0 1 0 0,1 0-1 0 0,2 11-80 0 0,-1-15 73 0 0,-1 1 1 0 0,-1-1-1 0 0,1 7-73 0 0,-1-9 45 0 0,0 1 1 0 0,0-1-1 0 0,1 0 0 0 0,0 1 1 0 0,1 5-46 0 0,2 1 57 0 0,-4 4 74 0 0,2 5 3 0 0,2-3-94 0 0,-4-19-169 0 0,0 1 98 0 0,0-1 99 0 0,1 1 146 0 0,-1-1-150 0 0,0 0-51 0 0,1 0-50 0 0,-1 1-64 0 0,0-1-79 0 0,0 0-91 0 0,0 0-106 0 0,0 0-120 0 0,0 1 200 0 0,0-1-36 0 0,0 0 27 0 0,0 0-44 0 0,0 0-38 0 0,0 0-34 0 0,0 0-122 0 0,0 0-33 0 0,0 0-1272 0 0</inkml:trace>
  <inkml:trace contextRef="#ctx0" brushRef="#br0" timeOffset="1848.6">2687 248 7168 0 0,'0'0'165'0'0,"0"0"22"0"0,0 0 6 0 0,-2 0-45 0 0,-4 0-97 0 0,-4 0-14 0 0,0 1 315 0 0,-1-1 1 0 0,1 1-1 0 0,-5 2-352 0 0,0 0 389 0 0,0 1 50 0 0,3 0-23 0 0,0 1 58 0 0,0-1 68 0 0,-1 1 80 0 0,4 0-322 0 0,-1 0-71 0 0,0 3-31 0 0,8-7-158 0 0,1 1 1 0 0,-1 0-1 0 0,0 0 0 0 0,1 0 0 0 0,-1 0 0 0 0,1 0 0 0 0,-1 0 0 0 0,1 1 0 0 0,0-1 0 0 0,0 2-40 0 0,-2 7 181 0 0,-10 65 479 0 0,11-61-575 0 0,-4 7-30 0 0,0 2-10 0 0,4-6 26 0 0,-1 11 49 0 0,2 1 37 0 0,4-1 38 0 0,6 1 36 0 0,-7-27-191 0 0,-1 0-24 0 0,0-1 27 0 0,-1 0 34 0 0,1 1 53 0 0,-1-3 93 0 0,2 0 8 0 0,14-1 22 0 0,1-3-77 0 0,-1-3-63 0 0,0-1-52 0 0,3-4-34 0 0,21-18-41 0 0,-30 22 22 0 0,25-24 9 0 0,-14 8 31 0 0,-5 6 20 0 0,1 1 37 0 0,0-2-12 0 0,2-1-62 0 0,-9 11-70 0 0,1 0-53 0 0,-3 3 39 0 0,2 3 42 0 0,-9 3 4 0 0,1 0 0 0 0,-1 0 0 0 0,0 0 0 0 0,1 1 0 0 0,-1-1 0 0 0,0 0 0 0 0,1 1 0 0 0,-1-1 0 0 0,0 1 0 0 0,0-1 0 0 0,1 1 7 0 0,0 0-3 0 0,0 1-1 0 0,-1-1 0 0 0,1 0 1 0 0,-1 1-1 0 0,1-1 1 0 0,-1 1-1 0 0,0 0 1 0 0,0-1-1 0 0,1 1 0 0 0,-1 0 1 0 0,0 1 3 0 0,3 5-7 0 0,-1 1 1 0 0,0 0-1 0 0,-1 0 0 0 0,1 3 7 0 0,2 8-72 0 0,-3-12 28 0 0,0 13-115 0 0,-1-4 100 0 0,0-8 90 0 0,1-1 58 0 0,0-2-69 0 0,3 13 165 0 0,-3-10-153 0 0,0-2-78 0 0,0 0-100 0 0,-2-4 26 0 0,1 1-36 0 0,0-2-40 0 0,0 1-43 0 0,-1-2 0 0 0,0-1-38 0 0,1 1-380 0 0,-1-1 88 0 0,0 1-54 0 0,0-1-738 0 0,0 0-582 0 0,0 0-1108 0 0</inkml:trace>
  <inkml:trace contextRef="#ctx0" brushRef="#br0" timeOffset="2187.87">3079 1 8032 0 0,'0'0'182'0'0,"0"0"29"0"0,10 0 167 0 0,-4 0-309 0 0,2 3-69 0 0,-3-1 10 0 0,-3 1 29 0 0,1 2 102 0 0,-1 2 41 0 0,7 14 382 0 0,9 13 4 0 0,6 28 253 0 0,-15-35-438 0 0,0 0 67 0 0,-2 0 89 0 0,-5-21-433 0 0,7 27 500 0 0,-3-12-243 0 0,-1-3-112 0 0,2 0-66 0 0,-4-6 13 0 0,0 0 1 0 0,0 1-1 0 0,1 12-198 0 0,-1-1 238 0 0,2 0 34 0 0,1-2 90 0 0,-1-1-97 0 0,-2-1-81 0 0,3 38 203 0 0,-5-28-188 0 0,-1-29-134 0 0,0-1-43 0 0,0 0-60 0 0,0 0-66 0 0,0 0-145 0 0,0 0-257 0 0,0 0-34 0 0</inkml:trace>
  <inkml:trace contextRef="#ctx0" brushRef="#br0" timeOffset="2570.79">3503 444 7688 0 0,'0'0'166'0'0,"0"0"29"0"0,0 0 14 0 0,3 0-25 0 0,6-1-207 0 0,0 1 71 0 0,1-1 60 0 0,-1-1 50 0 0,3-1 103 0 0,20-8 601 0 0,-19 4-535 0 0,-1 0-108 0 0,-1-1-101 0 0,5-3 203 0 0,16-13 371 0 0,-13 6-285 0 0,-8 6-211 0 0,-2-1-63 0 0,-2-1-81 0 0,-1-1-96 0 0,-6 13 51 0 0,0 0-1 0 0,1-1 1 0 0,-1 1-1 0 0,0 0 1 0 0,0 0-1 0 0,0 0 1 0 0,0 0-1 0 0,-1 0 1 0 0,1 0-1 0 0,0 0 1 0 0,-1 0-1 0 0,1 0 1 0 0,-1 0 0 0 0,0 0-1 0 0,0 0 1 0 0,0 0-1 0 0,0 0 1 0 0,0 1-1 0 0,0-1 1 0 0,0 0-1 0 0,-2-1-6 0 0,2 2 3 0 0,-1-1-1 0 0,1 1 0 0 0,-1 0 0 0 0,0 0 0 0 0,1 0 1 0 0,-1-1-1 0 0,0 1 0 0 0,0 1 0 0 0,0-1-2 0 0,2 0 3 0 0,-1 1 0 0 0,1 0 0 0 0,-1 0 0 0 0,1 0 0 0 0,-1 0 0 0 0,1 0 0 0 0,-1-1 0 0 0,1 1 0 0 0,-1 0 0 0 0,1 0 0 0 0,-1 0 0 0 0,0 0 0 0 0,1 1 0 0 0,-1-1 0 0 0,1 0-1 0 0,-1 0 1 0 0,1 0 0 0 0,-1 0 0 0 0,1 0-3 0 0,-6 8-14 0 0,5-7 11 0 0,-9 22-62 0 0,-5 12 105 0 0,-1 2 29 0 0,11-25-108 0 0,0 1 35 0 0,-5 13 86 0 0,0 7 143 0 0,0 18 269 0 0,8-37-228 0 0,1 0 1 0 0,1 10-267 0 0,3 9 297 0 0,3-6-128 0 0,4-1-101 0 0,-9-22-47 0 0,1-1 1 0 0,0 1-1 0 0,0-1 0 0 0,1 0 0 0 0,-1 0 1 0 0,3 3-22 0 0,-3-5 10 0 0,0 1 1 0 0,0 0 0 0 0,0 0 0 0 0,0-1 0 0 0,0 1-1 0 0,0-1 1 0 0,1 0 0 0 0,-1 0 0 0 0,1 0 0 0 0,-1 0-1 0 0,1 0 1 0 0,-1 0 0 0 0,2-1-11 0 0,0 1 16 0 0,-1-1 0 0 0,0 0 0 0 0,1 0 1 0 0,-1 0-1 0 0,1 0 0 0 0,-1-1 0 0 0,0 1 0 0 0,1-1 0 0 0,-1 0 0 0 0,2-1-16 0 0,23-11 165 0 0,-22 9-291 0 0,0 1 65 0 0,23-14 64 0 0,-20 12-102 0 0,-5 3 2 0 0,1-1-41 0 0,-1 1-46 0 0,0-1-52 0 0,1 1-59 0 0,-1-1-65 0 0,-1 2 81 0 0,0-1-33 0 0,0 0-36 0 0,-1 0-37 0 0,1 1-39 0 0,0-1-41 0 0,0 0-43 0 0,0 0-44 0 0,5-4-1141 0 0,4-3-956 0 0</inkml:trace>
  <inkml:trace contextRef="#ctx0" brushRef="#br0" timeOffset="2971.81">4035 188 7920 0 0,'0'0'174'0'0,"2"3"29"0"0,2 5-94 0 0,0 0-1 0 0,0 0 0 0 0,-1 1 1 0 0,0-1-1 0 0,2 8-108 0 0,-2-3 165 0 0,0 1 55 0 0,1 0 82 0 0,-1 0 95 0 0,1 0 113 0 0,-1-7-207 0 0,-1-1 35 0 0,5 19 428 0 0,2 14 295 0 0,-3-11-305 0 0,-2-10-224 0 0,1-3-58 0 0,0 0 36 0 0,-3-12-379 0 0,-1 1 0 0 0,0-1 0 0 0,-1 1 0 0 0,1-1 0 0 0,-1 1 0 0 0,1-1-1 0 0,-1 1 1 0 0,0 0-131 0 0,-1 10 494 0 0,1-2 70 0 0,0-11-412 0 0,0 0-39 0 0,0 0 21 0 0,-1 0-92 0 0,0 0-73 0 0,1 0 36 0 0,-1-1 53 0 0,1 0 25 0 0,0 0 45 0 0,0 0 19 0 0,0 0 44 0 0,0 0 46 0 0,0 0 53 0 0,18-40-168 0 0,-6 12-71 0 0,-3 5-56 0 0,0 1-59 0 0,-1 5 16 0 0,7-17-61 0 0,0 13-38 0 0,-14 19 139 0 0,11-12-89 0 0,1 0-45 0 0,7-6-137 0 0,2 1-54 0 0,-18 16 253 0 0,0 0 1 0 0,1 1-1 0 0,-1-1 1 0 0,1 1 0 0 0,0 0-1 0 0,0 0 1 0 0,0 0-1 0 0,0 1 1 0 0,2-1 79 0 0,-3 1-52 0 0,-1 1-1 0 0,1 0 0 0 0,0-1 1 0 0,0 2-1 0 0,0-1 1 0 0,-1 0-1 0 0,1 1 1 0 0,3 0 52 0 0,5 4-112 0 0,0 2 42 0 0,-7-4 50 0 0,1 1 1 0 0,-2 1 0 0 0,1-1 0 0 0,0 0 0 0 0,-1 1 0 0 0,0 0-1 0 0,0 0 1 0 0,0 1 0 0 0,1 1 19 0 0,2 6-40 0 0,8 16 4 0 0,-11-20 37 0 0,0 0 0 0 0,0 1 0 0 0,-1-1 0 0 0,0 1 0 0 0,0 0 0 0 0,0 5-1 0 0,-5 10-1 0 0,2-21 3 0 0,-1 0-1 0 0,1 0 1 0 0,-1-1 0 0 0,1 1 0 0 0,0 0 0 0 0,1 1-2 0 0,5 64 187 0 0,-5-63-197 0 0,1 0-61 0 0,0-3-56 0 0,0 0-51 0 0,0-2-46 0 0,-1 0-41 0 0,2-1-365 0 0,-2 0 294 0 0,0 0-22 0 0,0 0-52 0 0,0 0-48 0 0,-1 0-42 0 0,1 0-145 0 0,0-1-42 0 0,1 1-176 0 0,-1-1-477 0 0,-1 1 1333 0 0</inkml:trace>
  <inkml:trace contextRef="#ctx0" brushRef="#br0" timeOffset="854.45">1036 367 7856 0 0,'0'0'174'0'0,"0"0"29"0"0,0 0 13 0 0,1 2-31 0 0,12 17 514 0 0,-1 1-1 0 0,-1 0 1 0 0,1 5-699 0 0,15 35 1313 0 0,-16-33-789 0 0,1-1-37 0 0,0 0-43 0 0,2 0-52 0 0,-2-4-44 0 0,-2-3 11 0 0,0-1 40 0 0,8 7 259 0 0,6-2 47 0 0,-22-22-663 0 0,3 3 160 0 0,0 0 41 0 0,10 3 572 0 0,-8-6-456 0 0,2-2-105 0 0,-3-1-168 0 0,0-2-87 0 0,-2 2 44 0 0,0-1 0 0 0,-1 0-1 0 0,1 0 1 0 0,-1 0-1 0 0,0 0 1 0 0,0 0 0 0 0,0-1-1 0 0,0 1 1 0 0,0-2-43 0 0,8-16 139 0 0,-3-2-39 0 0,-3-1-45 0 0,-1-1-48 0 0,-2 0-52 0 0,0 0-57 0 0,0-6-125 0 0,-2 24-6 0 0,1 0 91 0 0,-1-2 63 0 0,1-4 72 0 0,0 1 25 0 0,0 4-38 0 0,-1 1-39 0 0,1 0-55 0 0,-1 1-34 0 0,0 0-57 0 0,1 1-66 0 0,0-1-76 0 0,-1 1-5 0 0,1 1-64 0 0,-1-1-68 0 0,1 0-74 0 0,-1 1-78 0 0,1-1-84 0 0,0 1-89 0 0,-1-1-94 0 0,2-3-1139 0 0,1-5-1149 0 0,-3 13 3175 0 0</inkml:trace>
  <inkml:trace contextRef="#ctx0" brushRef="#br0" timeOffset="1046.75">1510 348 8088 0 0,'9'17'338'0'0,"-2"3"-70"0"0,-1 1-77 0 0,-1 0-81 0 0,-2-8-86 0 0,0-1-34 0 0,-1-6 156 0 0,3 13 362 0 0,9 25 768 0 0,-8-28-856 0 0,1 1-30 0 0,1-1-85 0 0,-1 0 57 0 0,-5-9-126 0 0,-2-2-49 0 0,0 0 53 0 0,0 1 63 0 0,0 2 74 0 0,0-4-178 0 0,0-3-133 0 0,0-1-73 0 0,0 0-85 0 0,0 0-83 0 0,0 0 44 0 0,0 0-35 0 0,0 0-37 0 0,0 0-34 0 0,0 0-331 0 0,0 0 72 0 0,0 0-47 0 0,0 0-647 0 0,0 0-515 0 0,0 0-974 0 0</inkml:trace>
  <inkml:trace contextRef="#ctx0" brushRef="#br0" timeOffset="1407.22">1777 322 8840 0 0,'0'0'197'0'0,"1"1"24"0"0,4 0-47 0 0,-1 1-45 0 0,5 1 20 0 0,1 0-105 0 0,14 7-66 0 0,-17-5 74 0 0,1 0 99 0 0,-5-1-27 0 0,0-1 39 0 0,6 7 241 0 0,-1-1-41 0 0,11 9 273 0 0,16 19 507 0 0,-23-23-754 0 0,7 7 237 0 0,6 6 129 0 0,-11-8-341 0 0,-5-8-195 0 0,0-1 48 0 0,9 11 368 0 0,10 11 430 0 0,-20-21-737 0 0,-1 0-35 0 0,-5-9-142 0 0,0-1-41 0 0,0 0-17 0 0,2 1 3 0 0,0 0 13 0 0,-1-1 1 0 0,-2 0 25 0 0,-1 1 53 0 0,1-4-35 0 0,1 0-39 0 0,3-2 2 0 0,1 0-45 0 0,4-3 66 0 0,-3-8 34 0 0,1-12-35 0 0,-3 7-66 0 0,1-2 5 0 0,-3 0-35 0 0,5-17-15 0 0,0 11 31 0 0,-2-1-73 0 0,-1 9-53 0 0,-1 1-60 0 0,2-1-71 0 0,0 1-81 0 0,-2 9-2 0 0,11-14-231 0 0,-9 18 292 0 0,0-1-78 0 0,-3 3 91 0 0,1 1-36 0 0,-1 0-42 0 0,1 0-45 0 0,-1 0-50 0 0,0 0-55 0 0,1 0-59 0 0,-1 0-64 0 0,-2 3 174 0 0,1-1-50 0 0,-1 0-45 0 0,0 0-40 0 0,0 1-148 0 0,1-1-39 0 0,-1-1-180 0 0,2 1-487 0 0,-3 1 1360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1:54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27 3728 0 0,'2'-1'103'0'0,"3"-1"-16"0"0,0 2-46 0 0,4 3-40 0 0,-5-1 54 0 0,3-3 575 0 0,-5 0-372 0 0,0 0 65 0 0,-1 0 51 0 0,1 0 94 0 0,-1 1 112 0 0,0 0-241 0 0,0 0 34 0 0,-3-1-211 0 0,1 1-37 0 0,-1-2 31 0 0,1 1-89 0 0,1-5 10 0 0,0 4-14 0 0,2 0 49 0 0,-1 0 70 0 0,1 1 87 0 0,-1 0-30 0 0,0 1 53 0 0,1-1 59 0 0,0 1 66 0 0,-5 0-246 0 0,0-2-98 0 0,-6 0-24 0 0,-2 2-22 0 0,-1 3 35 0 0,-21 10 236 0 0,31-11-292 0 0,0-1 1 0 0,0 0 0 0 0,0 1 0 0 0,1 0 0 0 0,-1-1 0 0 0,1 1-1 0 0,-1 0 1 0 0,1 0 0 0 0,0 0 0 0 0,-2 2-7 0 0,-8 11 12 0 0,-23 27-12 0 0,30-38 0 0 0,1 1 0 0 0,0 0 0 0 0,0 0 0 0 0,0 1 0 0 0,1-1 0 0 0,0 1 0 0 0,0-1 0 0 0,0 1 0 0 0,-6 22 11 0 0,5-19 5 0 0,1 1 0 0 0,0-1-1 0 0,0 0 1 0 0,0 1 0 0 0,1 3-16 0 0,1-8 48 0 0,1 0 0 0 0,0 1 0 0 0,0-1-1 0 0,0 0 1 0 0,0 1 0 0 0,1-1 0 0 0,0 0-1 0 0,0 0 1 0 0,2 2-48 0 0,10 19 195 0 0,2-2-68 0 0,-9-14-104 0 0,-6-8-5 0 0,1 0 0 0 0,0 0 0 0 0,0 0 0 0 0,-1 0 0 0 0,1 0 0 0 0,0-1 0 0 0,0 1 0 0 0,0-1 0 0 0,1 0 0 0 0,0 1-18 0 0,24 9 237 0 0,-8-3-14 0 0,-1-5 70 0 0,-15-2-253 0 0,-1-1 0 0 0,1 0 0 0 0,0-1 1 0 0,0 1-1 0 0,0 0 0 0 0,-1-1 0 0 0,1 0 1 0 0,0 0-41 0 0,-1 1 128 0 0,-2 0 38 0 0,0-1-69 0 0,1 1-44 0 0,1-3-1 0 0,0 2-3 0 0,4-4 123 0 0,-1 1-42 0 0,3-5 27 0 0,-1 0-99 0 0,9-15-36 0 0,-9 12 20 0 0,-2 5-3 0 0,-1 0 0 0 0,0 0 0 0 0,-1 0 0 0 0,0-1 0 0 0,0 1 0 0 0,1-4-39 0 0,3-16 58 0 0,2 1-39 0 0,-5 15-18 0 0,0 0 0 0 0,-1 0 0 0 0,0 0 0 0 0,0 0-1 0 0,-2 0 1 0 0,2-12-1 0 0,1-53 54 0 0,-3 68-54 0 0,2 2-15 0 0,-2 5-60 0 0,-1 2-19 0 0,1 14 4 0 0,4 7 68 0 0,0-12-22 0 0,5 15 33 0 0,-8-18-1 0 0,1 0 0 0 0,0 0-1 0 0,0 0 1 0 0,1-1 0 0 0,0 1 0 0 0,1 1 12 0 0,10 13-4 0 0,5 14-47 0 0,-9-15 36 0 0,1-1 35 0 0,0 3 55 0 0,-1-1 0 0 0,1-6 62 0 0,-10-14-127 0 0,-2-1-15 0 0,3 5 29 0 0,3 5 44 0 0,-4-8-55 0 0,-1-1 0 0 0,1 1 0 0 0,-1-1-1 0 0,1 1 1 0 0,-1-1 0 0 0,1 0 0 0 0,0 0-1 0 0,1 1-12 0 0,10 8 62 0 0,-3 0-15 0 0,-2-6-84 0 0,-6-3-59 0 0,-2-1-44 0 0,1 0-107 0 0,0 1 74 0 0,3 0-204 0 0,-2-1 137 0 0,-1 0 16 0 0,0 0-77 0 0,0 0-11 0 0,0 0-46 0 0,0 1-39 0 0,0-1-36 0 0,1 0-125 0 0,-1 0-35 0 0,4 0-1306 0 0</inkml:trace>
  <inkml:trace contextRef="#ctx0" brushRef="#br0" timeOffset="430.27">489 48 5640 0 0,'0'0'124'0'0,"0"0"17"0"0,2 1 12 0 0,2 4-37 0 0,0-1-63 0 0,2 2-45 0 0,1 3-42 0 0,1 1 47 0 0,-2-3 83 0 0,-1-2 69 0 0,1 0 98 0 0,6 7 227 0 0,-2 1-36 0 0,9 16 360 0 0,6 7 64 0 0,-4-8 600 0 0,6 12-1478 0 0,-8-10 590 0 0,-1 0-68 0 0,-13-22-388 0 0,0 0 34 0 0,10 15 366 0 0,-11-16-380 0 0,1-1-35 0 0,-3-3-91 0 0,0 0 49 0 0,3 3 178 0 0,1 4 244 0 0,-3-7-318 0 0,0 1-49 0 0,0-1-107 0 0,-2-2 73 0 0,-1-1 4 0 0,0 0 29 0 0,0 0 12 0 0,0 0 1 0 0,0 0 8 0 0,0 0 32 0 0,0 0-22 0 0,0 0-69 0 0,0-1-44 0 0,0-4-6 0 0,0 3 2 0 0,-3-7 116 0 0,-2 1-86 0 0,4 6-71 0 0,0 0-1 0 0,0 0 0 0 0,0 0 1 0 0,0 0-1 0 0,0 0 1 0 0,1 0-1 0 0,-1 0 1 0 0,0-2-4 0 0,-1-24 98 0 0,2 0-78 0 0,3 0-64 0 0,4 0-53 0 0,-5 23 59 0 0,0 0 0 0 0,1-1-1 0 0,-1 1 1 0 0,1 0 0 0 0,0 0 0 0 0,2-2 38 0 0,-2 4-32 0 0,0-1 1 0 0,1 1-1 0 0,-1 0 1 0 0,0 0-1 0 0,1 0 1 0 0,0 0-1 0 0,0 0 1 0 0,0 1-1 0 0,0 0 1 0 0,0 0-1 0 0,0 0 1 0 0,0 0-1 0 0,4 0 32 0 0,12-3-62 0 0,-16 4 59 0 0,1 1 0 0 0,0 0 0 0 0,-1 0 0 0 0,1 0 0 0 0,-1 0 0 0 0,1 1 0 0 0,-1-1 0 0 0,2 2 3 0 0,12 2-62 0 0,-11-2 25 0 0,12 4-32 0 0,-13-5 52 0 0,0 2-1 0 0,0-1 1 0 0,0 1-1 0 0,-1-1 1 0 0,1 2 0 0 0,3 1 17 0 0,7 7-10 0 0,19 14 7 0 0,-33-24 3 0 0,1 0 0 0 0,-1 1 0 0 0,1 0 0 0 0,-1-1 0 0 0,0 1 0 0 0,0 0 0 0 0,0 0 0 0 0,-1 0 1 0 0,1 0-1 0 0,0 3 0 0 0,1 0 1 0 0,-1 0 0 0 0,1 0 1 0 0,1 0-1 0 0,0 1-1 0 0,8 15-16 0 0,-7-5-64 0 0,-4-16 205 0 0,-1 0-54 0 0,0 0-54 0 0,1 0-54 0 0,-1 1-54 0 0,1-1-52 0 0,0 1-54 0 0,-1-1-53 0 0,1 1-47 0 0,-1-1-50 0 0,1 1-51 0 0,-1-1-51 0 0,1 1-50 0 0,-1-1-50 0 0,1 0-49 0 0,-1 1-51 0 0,1 1-1102 0 0,-1 2-996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3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6072 0 0,'2'-1'269'0'0,"-1"-2"-132"0"0,-1 0-34 0 0,1-4 128 0 0,2 4 594 0 0,-1 1-96 0 0,0 1-90 0 0,0 1-84 0 0,0 0-77 0 0,-1 1-72 0 0,1 1-64 0 0,-1 0-59 0 0,0 3 65 0 0,0 0-106 0 0,0 1-57 0 0,0 4-25 0 0,-1-2 1 0 0,2 17 368 0 0,-1 0-76 0 0,0-6-143 0 0,0 1-47 0 0,1 8-31 0 0,-2 0-51 0 0,0-7-31 0 0,1 0 0 0 0,1-1-1 0 0,1 1-149 0 0,3 18 224 0 0,-4-13-38 0 0,0-7 2 0 0,0 1 57 0 0,-1 1 33 0 0,0-4-110 0 0,1-9-130 0 0,-1 1-43 0 0,6 28 7 0 0,-6-29 43 0 0,-1-1 44 0 0,1-5-25 0 0,0 0-2 0 0,0-1-46 0 0,0 1-44 0 0,1-1-41 0 0,-1 0-38 0 0,0 0-36 0 0,1 0-234 0 0,1-1-213 0 0,-1 0-110 0 0,3-2-1651 0 0,-4 1 1475 0 0,3-1-961 0 0,0 0-1035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5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45 2000 0 0,'-1'0'82'0'0,"0"-1"19"0"0,-3-2 163 0 0,0-1 67 0 0,-2-1 200 0 0,-9-7 817 0 0,9 8-912 0 0,-1 0-41 0 0,0 2-107 0 0,-1 0 220 0 0,1 0-39 0 0,-1 0-37 0 0,0 1-34 0 0,-8-1 298 0 0,1 2-120 0 0,-1 0-103 0 0,0 2-92 0 0,0 0-75 0 0,0 2-63 0 0,-10 4 67 0 0,13-3-115 0 0,0 1 0 0 0,0 0-1 0 0,-5 4-194 0 0,2 0 240 0 0,0 1 72 0 0,10-6-234 0 0,1 0-1 0 0,-1 1 1 0 0,1-1 0 0 0,0 1 0 0 0,1 0 0 0 0,-1 0 0 0 0,1 1 0 0 0,0-1-1 0 0,1 1 1 0 0,-1 0 0 0 0,-1 6-78 0 0,-4 19 230 0 0,4 0-76 0 0,4-28-130 0 0,1 0 1 0 0,0 0 0 0 0,1 0 0 0 0,-1 0 0 0 0,1 0 0 0 0,-1 0 0 0 0,1 0 0 0 0,0 0-1 0 0,1 0 1 0 0,-1-1 0 0 0,2 5-25 0 0,0-3 52 0 0,0 0 0 0 0,1 0 0 0 0,0 1 0 0 0,-1-2 0 0 0,2 1-1 0 0,-1 0 1 0 0,3 1-52 0 0,1 1 105 0 0,1 0 0 0 0,0-1 1 0 0,0 0-1 0 0,1 0 0 0 0,0-1 0 0 0,0 0 0 0 0,0-1 0 0 0,6 1-105 0 0,26 5 202 0 0,-32-9-165 0 0,1 0 0 0 0,-1 0 1 0 0,1-1-1 0 0,-1-1 0 0 0,2 0-37 0 0,3-2 17 0 0,0 0 0 0 0,-1-2 0 0 0,1 0 0 0 0,7-4-17 0 0,3-1 19 0 0,-20 8-19 0 0,1 0 0 0 0,0 0 0 0 0,-1-1 0 0 0,0 0 0 0 0,1 0 0 0 0,-1-1 0 0 0,-1 1 0 0 0,1-1 0 0 0,0 0 0 0 0,2-3 0 0 0,2-2-42 0 0,0 1 98 0 0,3-3 115 0 0,-8 8-65 0 0,-1-1 0 0 0,1 0 0 0 0,-1 0 0 0 0,1 0 0 0 0,0-3-106 0 0,1-4 130 0 0,-2 0-85 0 0,-3 4-64 0 0,0 1-34 0 0,-1-1-37 0 0,-1-1-42 0 0,-3-6-141 0 0,-2 0 71 0 0,2 5 82 0 0,0 1 0 0 0,-1 0 1 0 0,0 0-1 0 0,-3-2 120 0 0,-7-5-272 0 0,14 13 115 0 0,0 0 40 0 0,-2-1-18 0 0,0-1 93 0 0,-6-4 44 0 0,7 5-38 0 0,0 0-45 0 0,-1 0-97 0 0,1 0-114 0 0,0 1 46 0 0,1 0-59 0 0,0 0-64 0 0,-1 0-71 0 0,1 0-78 0 0,0 0-82 0 0,0 1-91 0 0,-1-1-94 0 0,-1-2-778 0 0,-4-1-878 0 0</inkml:trace>
  <inkml:trace contextRef="#ctx0" brushRef="#br0" timeOffset="453.06">604 19 8432 0 0,'1'2'190'0'0,"5"13"142"0"0,3 5-16 0 0,-4-4-251 0 0,10 17-119 0 0,-10-23 78 0 0,0 0 61 0 0,-1 0 84 0 0,0 0 106 0 0,11 23 715 0 0,-3-12-308 0 0,-7-4-194 0 0,9 20 534 0 0,-6-16-472 0 0,-6-12-254 0 0,0 1 60 0 0,5 13 688 0 0,-6-21-904 0 0,0 0 38 0 0,-3 3 474 0 0,0-4-266 0 0,1-1-172 0 0,1-1-77 0 0,-1-1-51 0 0,1-1 190 0 0,-2 0-110 0 0,-2-1-69 0 0,-1-2-57 0 0,1 3 19 0 0,2 0-46 0 0,0 0 1 0 0,1 0 0 0 0,-1 1-1 0 0,0-1 1 0 0,1 0-1 0 0,0 0 1 0 0,-1-1 0 0 0,1 1-1 0 0,1 0 1 0 0,-1 0-1 0 0,0 0 1 0 0,0-3-14 0 0,1-16 56 0 0,4-3-49 0 0,-4 22-12 0 0,1 1 0 0 0,0-1 1 0 0,0 0-1 0 0,0 0 0 0 0,0 1 0 0 0,1-1 0 0 0,-1 1 0 0 0,1-2 5 0 0,17-17-137 0 0,-8 12 4 0 0,0 0 0 0 0,0 1 1 0 0,2 0 132 0 0,-6 4-34 0 0,0 0 0 0 0,0 1 0 0 0,0-1 0 0 0,5 0 34 0 0,-5 2-26 0 0,1 0 0 0 0,-1 0 1 0 0,1 1-1 0 0,2 0 26 0 0,0 0-19 0 0,-1 1 0 0 0,1 0 1 0 0,-1 1-1 0 0,1 0 0 0 0,0 1 0 0 0,-1-1 0 0 0,6 3 19 0 0,1 2-17 0 0,0 0-1 0 0,-1 1 0 0 0,0 0 0 0 0,0 2 0 0 0,0 0 0 0 0,-1 0 0 0 0,0 1 0 0 0,11 12 18 0 0,-4-5 7 0 0,-8-7-14 0 0,-1 1 0 0 0,4 5 7 0 0,0 5 22 0 0,-6 4 49 0 0,-7-15 14 0 0,0 0-1 0 0,1-1 1 0 0,2 4-85 0 0,5 11 201 0 0,-4 1 52 0 0,-7-23-411 0 0,1-1 49 0 0,-1 0 45 0 0,0 1 39 0 0,1-1 41 0 0,-1 1 43 0 0,0 0 89 0 0,1 0 49 0 0,0 4 353 0 0,0-5-424 0 0,-1 1-62 0 0,0 0-71 0 0,1 0-66 0 0,-1 0-80 0 0,0-1-88 0 0,0 1-37 0 0,1 0-76 0 0,-1 0-83 0 0,0 0-89 0 0,0 0-96 0 0,0 0-102 0 0,0 0-109 0 0,0 0-115 0 0,0-2-1267 0 0,0 0-1259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3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203 414 5488 0 0,'-14'-2'158'0'0,"13"2"26"0"0,0-1 76 0 0,0 0 47 0 0,0-2 476 0 0,-1 2-358 0 0,2 0-226 0 0,-1 0-58 0 0,1 1-87 0 0,0-1-35 0 0,0 1-39 0 0,0 0-42 0 0,-5-5 636 0 0,-1 1-75 0 0,0 1-69 0 0,-1 0-60 0 0,-1 2-52 0 0,1 0-45 0 0,-9 1 169 0 0,11 1-318 0 0,1 0 0 0 0,-1 0 0 0 0,1 0 0 0 0,-1 0 0 0 0,1 1 0 0 0,0 0 0 0 0,0 0 0 0 0,-4 2-124 0 0,0 1 259 0 0,1 1 46 0 0,-6 6-84 0 0,10-9-166 0 0,-1 0 0 0 0,1 0-1 0 0,-1 1 1 0 0,1-1 0 0 0,0 1 0 0 0,0-1 0 0 0,0 1 0 0 0,1 0 0 0 0,-1 0-1 0 0,1 0 1 0 0,-1 4-55 0 0,-4 8 187 0 0,5-14-145 0 0,1 1 0 0 0,0 0 0 0 0,-1 0 0 0 0,1 0 0 0 0,0 0 0 0 0,1 0 1 0 0,-1 1-43 0 0,-1 11 129 0 0,1-2-81 0 0,1-1-54 0 0,2 17-64 0 0,-1-11 55 0 0,0 1 40 0 0,5-1 77 0 0,1-5 11 0 0,1 0-42 0 0,3 0-29 0 0,8 4-35 0 0,-17-15-7 0 0,1-1-1 0 0,0 1 1 0 0,-1-1-1 0 0,1 0 1 0 0,0 0-1 0 0,0 0 1 0 0,0 0-1 0 0,0 0 1 0 0,0 0-1 0 0,0-1 1 0 0,0 1 0 0 0,1-1-1 0 0,-1 0 14 0 0,1 0-1 0 0,-1-1 0 0 0,1 1 0 0 0,-1-1 1 0 0,0 1-1 0 0,1-1 0 0 0,2-1-12 0 0,3-2 43 0 0,0 0 0 0 0,0 0-1 0 0,-1-1 1 0 0,6-4-43 0 0,-9 6 27 0 0,0-1 0 0 0,-1 1-1 0 0,0-1 1 0 0,4-4-27 0 0,4-10 108 0 0,2-5-4 0 0,-3 5-64 0 0,-3-5-40 0 0,-1 2-4 0 0,0-5 33 0 0,-7 24-18 0 0,1-1 0 0 0,-1 0-1 0 0,0 0 1 0 0,0 0 0 0 0,0 0 0 0 0,0 0 0 0 0,-1 0 0 0 0,1 0-11 0 0,0 2 7 0 0,-1 0-1 0 0,1-1 1 0 0,0 1 0 0 0,0 0 0 0 0,0 0 0 0 0,0 0 0 0 0,1-1 0 0 0,-1 1 0 0 0,0 0 0 0 0,0 0 0 0 0,1-1-7 0 0,2-16-8 0 0,-3 17-58 0 0,0 1-27 0 0,0 0 17 0 0,0 0 11 0 0,0 4-5 0 0,3 11 22 0 0,0-7 46 0 0,0 0-1 0 0,1 1 0 0 0,0-2 0 0 0,4 6 3 0 0,12 23 1 0 0,-11-25-1 0 0,-5-9 0 0 0,0 1 0 0 0,8 11 0 0 0,3 6-11 0 0,-14-18-42 0 0,-1-2-11 0 0,0 0 12 0 0,0 0-20 0 0,0 0-52 0 0,2 2-128 0 0,8 4-235 0 0,0 5-22 0 0</inkml:trace>
  <inkml:trace contextRef="#ctx0" brushRef="#br0" timeOffset="354.04">615 4 8720 0 0,'0'0'197'0'0,"0"0"24"0"0,0 0 19 0 0,1-1-29 0 0,1-1-118 0 0,3 2 470 0 0,0 2-232 0 0,0 3-6 0 0,-3-2-212 0 0,0-1-41 0 0,1 1-50 0 0,-2-1 28 0 0,1 1 1 0 0,0-1-1 0 0,-1 1 1 0 0,1 0-1 0 0,-1-1 1 0 0,0 1-1 0 0,0 0 1 0 0,0 0-1 0 0,0 0 1 0 0,0 0 0 0 0,-1 0-1 0 0,0 0 1 0 0,1 1-51 0 0,5 23 427 0 0,3 0-86 0 0,-1 5 785 0 0,2 14-1126 0 0,-4-12 435 0 0,-2-8-165 0 0,4 13 77 0 0,0 2 10 0 0,-4-14-88 0 0,1-2 71 0 0,-1 0-83 0 0,1 2-55 0 0,0-1-63 0 0,-2-1-49 0 0,-1-8-38 0 0,-1 0 1 0 0,0 0 0 0 0,-2 0 0 0 0,0-1 0 0 0,-1 2-53 0 0,2-17 6 0 0,0 0-3 0 0,0-1 0 0 0,0 1 0 0 0,0-1 0 0 0,0 1-1 0 0,-1-1 1 0 0,1 1 0 0 0,0 0 0 0 0,1-1 0 0 0,-1 1-1 0 0,0-1 1 0 0,0 1 0 0 0,0-1 0 0 0,0 1 0 0 0,0-1-1 0 0,0 1 1 0 0,1-1 0 0 0,-1 1-3 0 0,6 14 79 0 0,-6-12-72 0 0,0-1-38 0 0,0-1-50 0 0,0-1-35 0 0,0 0-164 0 0,0 0 141 0 0,0 0-46 0 0,0 0-72 0 0,0 0 82 0 0,0 0-36 0 0,0 0-38 0 0,0 0-37 0 0,0 0-384 0 0,0 0 95 0 0,0 0-50 0 0,0-2-734 0 0,0-2-574 0 0,0-3-1096 0 0</inkml:trace>
  <inkml:trace contextRef="#ctx0" brushRef="#br0" timeOffset="980.51">415 362 7344 0 0,'0'0'165'0'0,"0"0"22"0"0,0 0 9 0 0,0 0 50 0 0,0 0 152 0 0,0 0 67 0 0,2 0 14 0 0,14-1-2 0 0,0-3-113 0 0,4-2-40 0 0,10-6 30 0 0,2-1 9 0 0,-10 6-37 0 0,32-7 286 0 0,-9 2-150 0 0,1 0-42 0 0,0 2-50 0 0,0 1-54 0 0,1 2-60 0 0,0 4-66 0 0,-1 3-72 0 0,0 4-78 0 0,-37-3-38 0 0,0 1 1 0 0,0 0-1 0 0,0 0 1 0 0,0 1-1 0 0,0 0 0 0 0,-1 1 1 0 0,9 4-3 0 0,-12-4 0 0 0,0-1 0 0 0,0 1 0 0 0,0 0-1 0 0,-1 0 1 0 0,1 0 0 0 0,-1 0 0 0 0,0 1 0 0 0,0 0 0 0 0,-1 0 0 0 0,1 0 0 0 0,-1 0 0 0 0,1 3 0 0 0,2 7 0 0 0,0-1 0 0 0,0 1 0 0 0,-2 0 0 0 0,0 1 0 0 0,-1-1 0 0 0,1 12 0 0 0,-1-11-37 0 0,-1-4 77 0 0,3 25 179 0 0,-4-20-205 0 0,0 4-76 0 0,-1-20-149 0 0,0-1-254 0 0,0 0-463 0 0,0 0-52 0 0,0 0-10 0 0</inkml:trace>
  <inkml:trace contextRef="#ctx0" brushRef="#br0" timeOffset="1157.24">1026 101 8208 0 0,'0'0'234'0'0,"0"0"6"0"0,0-1-153 0 0,-1-6-72 0 0,0 1-3 0 0,0 3 32 0 0,1 2 47 0 0,0 0 107 0 0,0 1 187 0 0,0 0-85 0 0,1-1-95 0 0,-1 0-55 0 0,1-2-47 0 0,1-2 2 0 0,-1 4-29 0 0,-1 0 40 0 0,1-1 22 0 0,0 2 44 0 0,0-1 52 0 0,0 0 59 0 0,5 0-95 0 0,-2-1-114 0 0,0 1-78 0 0,0 0-82 0 0,0 1-65 0 0,0-1-87 0 0,-1 0-98 0 0,1 1-113 0 0,-3 0 181 0 0,0-1-38 0 0,1 1-395 0 0,1-1-271 0 0,1 0-629 0 0,-4 1 1591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7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62 5248 0 0,'0'0'152'0'0,"0"-2"-18"0"0,-4-3-84 0 0,0 1-32 0 0,0 1 35 0 0,-3-4 145 0 0,2 3-26 0 0,1 0 34 0 0,-5-4 289 0 0,-2 0 204 0 0,-5-2 435 0 0,8 6-586 0 0,-1 2-48 0 0,3 1-206 0 0,0 1-40 0 0,0 1-80 0 0,1 0-37 0 0,-1 1-43 0 0,1 0-48 0 0,0 0 74 0 0,-10 5 200 0 0,11-5-236 0 0,0 0 0 0 0,0 1 0 0 0,0-1 0 0 0,1 1 0 0 0,-1 0 0 0 0,1 0 0 0 0,-1 0-84 0 0,-5 9 278 0 0,-2 3-53 0 0,-9 14 41 0 0,13-19-185 0 0,1 1-1 0 0,0 0 0 0 0,0 0 1 0 0,1 0-1 0 0,-2 9-80 0 0,-5 28 173 0 0,9-27-151 0 0,-1-2-23 0 0,-1 10 18 0 0,7-21 238 0 0,4-3-46 0 0,2-1-40 0 0,3-3-35 0 0,6-1 24 0 0,6-3 1 0 0,-22 3-147 0 0,38-11 92 0 0,19-13-51 0 0,-43 18-38 0 0,-2 0 10 0 0,-1-1 1 0 0,1 0 0 0 0,-1-1 0 0 0,5-4-26 0 0,-10 7 16 0 0,-1-1 1 0 0,-1 1 0 0 0,1-1 0 0 0,4-5-17 0 0,5-15 18 0 0,-15 24-10 0 0,7-6 22 0 0,-4 5-31 0 0,-1 1-64 0 0,-2 3 1 0 0,3 1 63 0 0,0 1 0 0 0,-1-1 0 0 0,0 1 0 0 0,0 0 0 0 0,0 0 0 0 0,0 0 1 0 0,0 0-1 0 0,0 0 0 0 0,-1 0 0 0 0,1 1 0 0 0,-1-1 0 0 0,0 1 1 0 0,0-1 0 0 0,1 2-1 0 0,7 28-34 0 0,4 6-1 0 0,-1-15 43 0 0,-9-18-8 0 0,-3-5 2 0 0,1 1 0 0 0,-1-1 0 0 0,1 0 0 0 0,0 1 0 0 0,-1-1 0 0 0,1 0 0 0 0,0 0 0 0 0,0 1 0 0 0,0-1-1 0 0,0 0 1 0 0,0 0 0 0 0,1 0-1 0 0,8 9 52 0 0,-7-9-73 0 0,-1-1-2 0 0,0 0-237 0 0,1 1 102 0 0,0-1 63 0 0,4 1-34 0 0,-4-2 31 0 0,-1 1-21 0 0,0 0-52 0 0,0 0-63 0 0,0 0-75 0 0,-1 0 69 0 0,0-1-37 0 0,0 1-41 0 0,0 0-44 0 0,0 0-45 0 0,0 0-51 0 0,-1 0-51 0 0,1 0-56 0 0,0 0-1050 0 0,0 0-911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09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8640 0 0,'0'2'197'0'0,"1"5"-65"0"0,-1 7 154 0 0,-1-1-61 0 0,1-4-169 0 0,2 5-5 0 0,1 5 161 0 0,8 26 486 0 0,-8-35-440 0 0,0 1 42 0 0,6 15 503 0 0,-6-18-580 0 0,0 0-48 0 0,2 3 165 0 0,-1 0-84 0 0,1 2-20 0 0,1 0-79 0 0,2 2 9 0 0,-4-5-95 0 0,-2-6-67 0 0,1 4 71 0 0,0-4-41 0 0,1-2-24 0 0,-2-2 1 0 0,-2 1-204 0 0,1-1 73 0 0,-1 1 63 0 0,1-1 52 0 0,0 0 108 0 0,0 0 344 0 0,0 0-364 0 0,-1 0-72 0 0,1 0-51 0 0,-1 0-42 0 0,0 0-47 0 0,1 0-53 0 0,-1 0-47 0 0,0 0-60 0 0,0 0-63 0 0,1 0-70 0 0,-1 0-75 0 0,0 0-79 0 0,1 0-84 0 0,-1 0-90 0 0,0 0-869 0 0,0 0-919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0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145 317 9760 0 0,'0'0'222'0'0,"0"0"-50"0"0,0-1-63 0 0,0 1-23 0 0,-1-1-43 0 0,0 0 5 0 0,0 1 56 0 0,0 0 82 0 0,-2-1-135 0 0,-1 0-48 0 0,-2 0-35 0 0,1 1 65 0 0,2 1 72 0 0,0 2 103 0 0,-3 2 134 0 0,0-1-62 0 0,0 0-93 0 0,1 0-42 0 0,0 1-42 0 0,1 1-42 0 0,-17 27 114 0 0,1-1 91 0 0,2-4 69 0 0,5-1-2 0 0,1 18 246 0 0,11-42-528 0 0,1 1 0 0 0,0-1 1 0 0,0 0-1 0 0,0 0 1 0 0,1 0-1 0 0,-1 0 0 0 0,1 0 1 0 0,0 0-1 0 0,0 0 0 0 0,0 0 1 0 0,0 0-1 0 0,0 0 1 0 0,1 0-1 0 0,-1 0 0 0 0,1-1 1 0 0,1 3-52 0 0,-1-2 47 0 0,0-1 1 0 0,0 0-1 0 0,0 0 1 0 0,0 0-1 0 0,0 0 1 0 0,0 0 0 0 0,1 0-1 0 0,1 1-47 0 0,-2-2 21 0 0,0 0-1 0 0,-1 0 0 0 0,1-1 1 0 0,-1 1-1 0 0,1-1 0 0 0,0 1 1 0 0,0-1-1 0 0,-1 0 1 0 0,1 1-1 0 0,0-1 0 0 0,0 0 1 0 0,-1 0-1 0 0,1 0 1 0 0,1-1-21 0 0,38-7 319 0 0,0-7-81 0 0,-2-5-76 0 0,-33 16-139 0 0,0 0 0 0 0,0-1-1 0 0,-1 1 1 0 0,4-5-23 0 0,0 0 31 0 0,14-17 24 0 0,-20 23-55 0 0,0-1 1 0 0,0 0 0 0 0,-1 0 0 0 0,0-1 0 0 0,1 1 0 0 0,-1-1 0 0 0,-1 1 0 0 0,1-1 0 0 0,0-4-1 0 0,5-45-216 0 0,-6 0 82 0 0,-10-55-5 0 0,2 31 38 0 0,5 55 66 0 0,1 14 17 0 0,0-1 1 0 0,0 1-1 0 0,1-1 0 0 0,1 1 0 0 0,-1-1 0 0 0,2 1 0 0 0,-1-2 18 0 0,1 6-34 0 0,1-10 16 0 0,-3 7-51 0 0,0-4-79 0 0,1 22 121 0 0,0 0 0 0 0,1-1 0 0 0,0 1 0 0 0,3 5 27 0 0,1 9-39 0 0,7 32 30 0 0,-2-6 13 0 0,2 0 1 0 0,8 18-5 0 0,-18-58 18 0 0,0 1 1 0 0,0 0-1 0 0,-1 2-18 0 0,1 4-1 0 0,-2-12-70 0 0,0 0 47 0 0,0 4 60 0 0,0 14 125 0 0,-1-16-171 0 0,-1 0-65 0 0,1-1-61 0 0,-1 0-82 0 0,1-1-96 0 0,-1 1-110 0 0,1-5 89 0 0,0 0-54 0 0,0 0-48 0 0,-1 0-41 0 0,1 0-143 0 0,0 1-41 0 0,-1-1-173 0 0,1 2-461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6:12:10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16 11792 0 0,'-8'-5'132'0'0,"2"1"-44"0"0,2 2 16 0 0,0 0 40 0 0,-2 0 76 0 0,5 1-135 0 0,1 1-62 0 0,0 0-79 0 0,0 0-9 0 0,0 0 5 0 0,0 0-35 0 0,0 0-16 0 0,0 0-34 0 0,0 0-40 0 0,0 0-44 0 0,0 0-47 0 0,0 0-45 0 0,0 0-40 0 0,0 0-34 0 0,0 0-117 0 0,0 0-34 0 0,0 0-1213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AE21-0CFA-433A-826F-166C7AAA448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D381-9808-444D-8DEE-8A58DB4F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51.xml"/><Relationship Id="rId21" Type="http://schemas.openxmlformats.org/officeDocument/2006/relationships/image" Target="../media/image24.png"/><Relationship Id="rId63" Type="http://schemas.openxmlformats.org/officeDocument/2006/relationships/image" Target="../media/image45.png"/><Relationship Id="rId159" Type="http://schemas.openxmlformats.org/officeDocument/2006/relationships/image" Target="../media/image92.png"/><Relationship Id="rId324" Type="http://schemas.openxmlformats.org/officeDocument/2006/relationships/image" Target="../media/image173.png"/><Relationship Id="rId366" Type="http://schemas.openxmlformats.org/officeDocument/2006/relationships/image" Target="../media/image194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image" Target="../media/image146.png"/><Relationship Id="rId32" Type="http://schemas.openxmlformats.org/officeDocument/2006/relationships/customXml" Target="../ink/ink15.xml"/><Relationship Id="rId74" Type="http://schemas.openxmlformats.org/officeDocument/2006/relationships/image" Target="../media/image50.png"/><Relationship Id="rId128" Type="http://schemas.openxmlformats.org/officeDocument/2006/relationships/image" Target="../media/image77.png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1610.png"/><Relationship Id="rId181" Type="http://schemas.openxmlformats.org/officeDocument/2006/relationships/image" Target="../media/image103.png"/><Relationship Id="rId237" Type="http://schemas.openxmlformats.org/officeDocument/2006/relationships/image" Target="../media/image131.png"/><Relationship Id="rId402" Type="http://schemas.openxmlformats.org/officeDocument/2006/relationships/image" Target="../media/image212.png"/><Relationship Id="rId279" Type="http://schemas.openxmlformats.org/officeDocument/2006/relationships/customXml" Target="../ink/ink140.xml"/><Relationship Id="rId43" Type="http://schemas.openxmlformats.org/officeDocument/2006/relationships/image" Target="../media/image35.png"/><Relationship Id="rId139" Type="http://schemas.openxmlformats.org/officeDocument/2006/relationships/customXml" Target="../ink/ink69.xml"/><Relationship Id="rId290" Type="http://schemas.openxmlformats.org/officeDocument/2006/relationships/image" Target="../media/image157.png"/><Relationship Id="rId304" Type="http://schemas.openxmlformats.org/officeDocument/2006/relationships/image" Target="../media/image163.png"/><Relationship Id="rId346" Type="http://schemas.openxmlformats.org/officeDocument/2006/relationships/image" Target="../media/image184.png"/><Relationship Id="rId388" Type="http://schemas.openxmlformats.org/officeDocument/2006/relationships/image" Target="../media/image205.png"/><Relationship Id="rId85" Type="http://schemas.openxmlformats.org/officeDocument/2006/relationships/customXml" Target="../ink/ink42.xml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8.xml"/><Relationship Id="rId248" Type="http://schemas.openxmlformats.org/officeDocument/2006/relationships/image" Target="../media/image136.png"/><Relationship Id="rId12" Type="http://schemas.openxmlformats.org/officeDocument/2006/relationships/customXml" Target="../ink/ink5.xml"/><Relationship Id="rId108" Type="http://schemas.openxmlformats.org/officeDocument/2006/relationships/image" Target="../media/image67.png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6.xml"/><Relationship Id="rId96" Type="http://schemas.openxmlformats.org/officeDocument/2006/relationships/image" Target="../media/image61.png"/><Relationship Id="rId161" Type="http://schemas.openxmlformats.org/officeDocument/2006/relationships/image" Target="../media/image93.png"/><Relationship Id="rId217" Type="http://schemas.openxmlformats.org/officeDocument/2006/relationships/image" Target="../media/image121.png"/><Relationship Id="rId399" Type="http://schemas.openxmlformats.org/officeDocument/2006/relationships/customXml" Target="../ink/ink201.xml"/><Relationship Id="rId259" Type="http://schemas.openxmlformats.org/officeDocument/2006/relationships/customXml" Target="../ink/ink130.xml"/><Relationship Id="rId23" Type="http://schemas.openxmlformats.org/officeDocument/2006/relationships/image" Target="../media/image25.png"/><Relationship Id="rId119" Type="http://schemas.openxmlformats.org/officeDocument/2006/relationships/customXml" Target="../ink/ink59.xml"/><Relationship Id="rId270" Type="http://schemas.openxmlformats.org/officeDocument/2006/relationships/image" Target="../media/image147.png"/><Relationship Id="rId326" Type="http://schemas.openxmlformats.org/officeDocument/2006/relationships/image" Target="../media/image174.png"/><Relationship Id="rId65" Type="http://schemas.openxmlformats.org/officeDocument/2006/relationships/image" Target="../media/image46.png"/><Relationship Id="rId130" Type="http://schemas.openxmlformats.org/officeDocument/2006/relationships/image" Target="../media/image78.png"/><Relationship Id="rId368" Type="http://schemas.openxmlformats.org/officeDocument/2006/relationships/image" Target="../media/image195.png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customXml" Target="../ink/ink141.xml"/><Relationship Id="rId337" Type="http://schemas.openxmlformats.org/officeDocument/2006/relationships/customXml" Target="../ink/ink170.xml"/><Relationship Id="rId34" Type="http://schemas.openxmlformats.org/officeDocument/2006/relationships/customXml" Target="../ink/ink16.xml"/><Relationship Id="rId76" Type="http://schemas.openxmlformats.org/officeDocument/2006/relationships/image" Target="../media/image51.png"/><Relationship Id="rId141" Type="http://schemas.openxmlformats.org/officeDocument/2006/relationships/customXml" Target="../ink/ink70.xml"/><Relationship Id="rId379" Type="http://schemas.openxmlformats.org/officeDocument/2006/relationships/customXml" Target="../ink/ink191.xml"/><Relationship Id="rId7" Type="http://schemas.openxmlformats.org/officeDocument/2006/relationships/image" Target="../media/image17.png"/><Relationship Id="rId183" Type="http://schemas.openxmlformats.org/officeDocument/2006/relationships/image" Target="../media/image104.png"/><Relationship Id="rId239" Type="http://schemas.openxmlformats.org/officeDocument/2006/relationships/customXml" Target="../ink/ink120.xml"/><Relationship Id="rId390" Type="http://schemas.openxmlformats.org/officeDocument/2006/relationships/image" Target="../media/image206.png"/><Relationship Id="rId404" Type="http://schemas.openxmlformats.org/officeDocument/2006/relationships/image" Target="../media/image213.png"/><Relationship Id="rId250" Type="http://schemas.openxmlformats.org/officeDocument/2006/relationships/image" Target="../media/image137.png"/><Relationship Id="rId292" Type="http://schemas.openxmlformats.org/officeDocument/2006/relationships/image" Target="../media/image158.png"/><Relationship Id="rId306" Type="http://schemas.openxmlformats.org/officeDocument/2006/relationships/image" Target="../media/image164.png"/><Relationship Id="rId45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68.png"/><Relationship Id="rId348" Type="http://schemas.openxmlformats.org/officeDocument/2006/relationships/image" Target="../media/image185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09.xml"/><Relationship Id="rId261" Type="http://schemas.openxmlformats.org/officeDocument/2006/relationships/customXml" Target="../ink/ink131.xml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image" Target="../media/image62.png"/><Relationship Id="rId121" Type="http://schemas.openxmlformats.org/officeDocument/2006/relationships/customXml" Target="../ink/ink60.xml"/><Relationship Id="rId163" Type="http://schemas.openxmlformats.org/officeDocument/2006/relationships/image" Target="../media/image94.png"/><Relationship Id="rId219" Type="http://schemas.openxmlformats.org/officeDocument/2006/relationships/image" Target="../media/image122.png"/><Relationship Id="rId370" Type="http://schemas.openxmlformats.org/officeDocument/2006/relationships/image" Target="../media/image196.png"/><Relationship Id="rId230" Type="http://schemas.openxmlformats.org/officeDocument/2006/relationships/customXml" Target="../ink/ink115.xml"/><Relationship Id="rId25" Type="http://schemas.openxmlformats.org/officeDocument/2006/relationships/image" Target="../media/image26.png"/><Relationship Id="rId67" Type="http://schemas.openxmlformats.org/officeDocument/2006/relationships/image" Target="../media/image47.png"/><Relationship Id="rId272" Type="http://schemas.openxmlformats.org/officeDocument/2006/relationships/image" Target="../media/image148.png"/><Relationship Id="rId328" Type="http://schemas.openxmlformats.org/officeDocument/2006/relationships/image" Target="../media/image175.png"/><Relationship Id="rId132" Type="http://schemas.openxmlformats.org/officeDocument/2006/relationships/image" Target="../media/image79.png"/><Relationship Id="rId174" Type="http://schemas.openxmlformats.org/officeDocument/2006/relationships/customXml" Target="../ink/ink87.xml"/><Relationship Id="rId381" Type="http://schemas.openxmlformats.org/officeDocument/2006/relationships/customXml" Target="../ink/ink192.xml"/><Relationship Id="rId241" Type="http://schemas.openxmlformats.org/officeDocument/2006/relationships/customXml" Target="../ink/ink121.xml"/><Relationship Id="rId36" Type="http://schemas.openxmlformats.org/officeDocument/2006/relationships/customXml" Target="../ink/ink17.xml"/><Relationship Id="rId283" Type="http://schemas.openxmlformats.org/officeDocument/2006/relationships/customXml" Target="../ink/ink142.xml"/><Relationship Id="rId339" Type="http://schemas.openxmlformats.org/officeDocument/2006/relationships/customXml" Target="../ink/ink171.xml"/><Relationship Id="rId78" Type="http://schemas.openxmlformats.org/officeDocument/2006/relationships/image" Target="../media/image52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image" Target="../media/image105.png"/><Relationship Id="rId350" Type="http://schemas.openxmlformats.org/officeDocument/2006/relationships/image" Target="../media/image186.png"/><Relationship Id="rId406" Type="http://schemas.openxmlformats.org/officeDocument/2006/relationships/image" Target="../media/image214.png"/><Relationship Id="rId9" Type="http://schemas.openxmlformats.org/officeDocument/2006/relationships/image" Target="../media/image18.png"/><Relationship Id="rId210" Type="http://schemas.openxmlformats.org/officeDocument/2006/relationships/customXml" Target="../ink/ink105.xml"/><Relationship Id="rId392" Type="http://schemas.openxmlformats.org/officeDocument/2006/relationships/image" Target="../media/image207.png"/><Relationship Id="rId252" Type="http://schemas.openxmlformats.org/officeDocument/2006/relationships/image" Target="../media/image138.png"/><Relationship Id="rId294" Type="http://schemas.openxmlformats.org/officeDocument/2006/relationships/customXml" Target="../ink/ink148.xml"/><Relationship Id="rId308" Type="http://schemas.openxmlformats.org/officeDocument/2006/relationships/image" Target="../media/image165.png"/><Relationship Id="rId47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69.png"/><Relationship Id="rId154" Type="http://schemas.openxmlformats.org/officeDocument/2006/relationships/customXml" Target="../ink/ink77.xml"/><Relationship Id="rId361" Type="http://schemas.openxmlformats.org/officeDocument/2006/relationships/customXml" Target="../ink/ink182.xml"/><Relationship Id="rId196" Type="http://schemas.openxmlformats.org/officeDocument/2006/relationships/customXml" Target="../ink/ink98.xml"/><Relationship Id="rId417" Type="http://schemas.openxmlformats.org/officeDocument/2006/relationships/customXml" Target="../ink/ink210.xml"/><Relationship Id="rId16" Type="http://schemas.openxmlformats.org/officeDocument/2006/relationships/customXml" Target="../ink/ink7.xml"/><Relationship Id="rId221" Type="http://schemas.openxmlformats.org/officeDocument/2006/relationships/image" Target="../media/image123.png"/><Relationship Id="rId263" Type="http://schemas.openxmlformats.org/officeDocument/2006/relationships/customXml" Target="../ink/ink132.xml"/><Relationship Id="rId319" Type="http://schemas.openxmlformats.org/officeDocument/2006/relationships/customXml" Target="../ink/ink161.xml"/><Relationship Id="rId58" Type="http://schemas.openxmlformats.org/officeDocument/2006/relationships/customXml" Target="../ink/ink28.xml"/><Relationship Id="rId123" Type="http://schemas.openxmlformats.org/officeDocument/2006/relationships/customXml" Target="../ink/ink61.xml"/><Relationship Id="rId330" Type="http://schemas.openxmlformats.org/officeDocument/2006/relationships/image" Target="../media/image176.png"/><Relationship Id="rId165" Type="http://schemas.openxmlformats.org/officeDocument/2006/relationships/image" Target="../media/image95.png"/><Relationship Id="rId372" Type="http://schemas.openxmlformats.org/officeDocument/2006/relationships/image" Target="../media/image197.png"/><Relationship Id="rId232" Type="http://schemas.openxmlformats.org/officeDocument/2006/relationships/customXml" Target="../ink/ink116.xml"/><Relationship Id="rId274" Type="http://schemas.openxmlformats.org/officeDocument/2006/relationships/image" Target="../media/image149.png"/><Relationship Id="rId27" Type="http://schemas.openxmlformats.org/officeDocument/2006/relationships/image" Target="../media/image27.png"/><Relationship Id="rId69" Type="http://schemas.openxmlformats.org/officeDocument/2006/relationships/image" Target="../media/image48.png"/><Relationship Id="rId134" Type="http://schemas.openxmlformats.org/officeDocument/2006/relationships/image" Target="../media/image80.png"/><Relationship Id="rId80" Type="http://schemas.openxmlformats.org/officeDocument/2006/relationships/image" Target="../media/image53.png"/><Relationship Id="rId176" Type="http://schemas.openxmlformats.org/officeDocument/2006/relationships/customXml" Target="../ink/ink88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201" Type="http://schemas.openxmlformats.org/officeDocument/2006/relationships/image" Target="../media/image113.png"/><Relationship Id="rId222" Type="http://schemas.openxmlformats.org/officeDocument/2006/relationships/customXml" Target="../ink/ink111.xml"/><Relationship Id="rId243" Type="http://schemas.openxmlformats.org/officeDocument/2006/relationships/customXml" Target="../ink/ink122.xml"/><Relationship Id="rId264" Type="http://schemas.openxmlformats.org/officeDocument/2006/relationships/image" Target="../media/image144.png"/><Relationship Id="rId285" Type="http://schemas.openxmlformats.org/officeDocument/2006/relationships/customXml" Target="../ink/ink143.xml"/><Relationship Id="rId17" Type="http://schemas.openxmlformats.org/officeDocument/2006/relationships/image" Target="../media/image22.png"/><Relationship Id="rId38" Type="http://schemas.openxmlformats.org/officeDocument/2006/relationships/customXml" Target="../ink/ink18.xml"/><Relationship Id="rId59" Type="http://schemas.openxmlformats.org/officeDocument/2006/relationships/image" Target="../media/image43.png"/><Relationship Id="rId103" Type="http://schemas.openxmlformats.org/officeDocument/2006/relationships/customXml" Target="../ink/ink51.xml"/><Relationship Id="rId124" Type="http://schemas.openxmlformats.org/officeDocument/2006/relationships/image" Target="../media/image75.png"/><Relationship Id="rId310" Type="http://schemas.openxmlformats.org/officeDocument/2006/relationships/image" Target="../media/image166.png"/><Relationship Id="rId70" Type="http://schemas.openxmlformats.org/officeDocument/2006/relationships/customXml" Target="../ink/ink34.xml"/><Relationship Id="rId91" Type="http://schemas.openxmlformats.org/officeDocument/2006/relationships/customXml" Target="../ink/ink45.xml"/><Relationship Id="rId145" Type="http://schemas.openxmlformats.org/officeDocument/2006/relationships/image" Target="../media/image85.png"/><Relationship Id="rId166" Type="http://schemas.openxmlformats.org/officeDocument/2006/relationships/customXml" Target="../ink/ink83.xml"/><Relationship Id="rId187" Type="http://schemas.openxmlformats.org/officeDocument/2006/relationships/image" Target="../media/image106.png"/><Relationship Id="rId331" Type="http://schemas.openxmlformats.org/officeDocument/2006/relationships/customXml" Target="../ink/ink167.xml"/><Relationship Id="rId352" Type="http://schemas.openxmlformats.org/officeDocument/2006/relationships/image" Target="../media/image187.png"/><Relationship Id="rId373" Type="http://schemas.openxmlformats.org/officeDocument/2006/relationships/customXml" Target="../ink/ink188.xml"/><Relationship Id="rId394" Type="http://schemas.openxmlformats.org/officeDocument/2006/relationships/image" Target="../media/image208.png"/><Relationship Id="rId408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29.png"/><Relationship Id="rId254" Type="http://schemas.openxmlformats.org/officeDocument/2006/relationships/image" Target="../media/image139.png"/><Relationship Id="rId28" Type="http://schemas.openxmlformats.org/officeDocument/2006/relationships/customXml" Target="../ink/ink13.xml"/><Relationship Id="rId49" Type="http://schemas.openxmlformats.org/officeDocument/2006/relationships/image" Target="../media/image38.png"/><Relationship Id="rId114" Type="http://schemas.openxmlformats.org/officeDocument/2006/relationships/image" Target="../media/image70.png"/><Relationship Id="rId275" Type="http://schemas.openxmlformats.org/officeDocument/2006/relationships/customXml" Target="../ink/ink138.xml"/><Relationship Id="rId296" Type="http://schemas.openxmlformats.org/officeDocument/2006/relationships/customXml" Target="../ink/ink149.xml"/><Relationship Id="rId300" Type="http://schemas.openxmlformats.org/officeDocument/2006/relationships/image" Target="../media/image161.png"/><Relationship Id="rId60" Type="http://schemas.openxmlformats.org/officeDocument/2006/relationships/customXml" Target="../ink/ink29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customXml" Target="../ink/ink78.xml"/><Relationship Id="rId177" Type="http://schemas.openxmlformats.org/officeDocument/2006/relationships/image" Target="../media/image101.png"/><Relationship Id="rId198" Type="http://schemas.openxmlformats.org/officeDocument/2006/relationships/customXml" Target="../ink/ink99.xml"/><Relationship Id="rId321" Type="http://schemas.openxmlformats.org/officeDocument/2006/relationships/customXml" Target="../ink/ink162.xml"/><Relationship Id="rId342" Type="http://schemas.openxmlformats.org/officeDocument/2006/relationships/image" Target="../media/image182.png"/><Relationship Id="rId363" Type="http://schemas.openxmlformats.org/officeDocument/2006/relationships/customXml" Target="../ink/ink183.xml"/><Relationship Id="rId384" Type="http://schemas.openxmlformats.org/officeDocument/2006/relationships/image" Target="../media/image203.png"/><Relationship Id="rId419" Type="http://schemas.openxmlformats.org/officeDocument/2006/relationships/customXml" Target="../ink/ink211.xml"/><Relationship Id="rId202" Type="http://schemas.openxmlformats.org/officeDocument/2006/relationships/customXml" Target="../ink/ink101.xml"/><Relationship Id="rId223" Type="http://schemas.openxmlformats.org/officeDocument/2006/relationships/image" Target="../media/image124.png"/><Relationship Id="rId244" Type="http://schemas.openxmlformats.org/officeDocument/2006/relationships/image" Target="../media/image134.png"/><Relationship Id="rId18" Type="http://schemas.openxmlformats.org/officeDocument/2006/relationships/customXml" Target="../ink/ink8.xml"/><Relationship Id="rId39" Type="http://schemas.openxmlformats.org/officeDocument/2006/relationships/image" Target="../media/image33.png"/><Relationship Id="rId265" Type="http://schemas.openxmlformats.org/officeDocument/2006/relationships/customXml" Target="../ink/ink133.xml"/><Relationship Id="rId286" Type="http://schemas.openxmlformats.org/officeDocument/2006/relationships/image" Target="../media/image155.png"/><Relationship Id="rId50" Type="http://schemas.openxmlformats.org/officeDocument/2006/relationships/customXml" Target="../ink/ink24.xml"/><Relationship Id="rId104" Type="http://schemas.openxmlformats.org/officeDocument/2006/relationships/image" Target="../media/image65.png"/><Relationship Id="rId125" Type="http://schemas.openxmlformats.org/officeDocument/2006/relationships/customXml" Target="../ink/ink62.xml"/><Relationship Id="rId146" Type="http://schemas.openxmlformats.org/officeDocument/2006/relationships/customXml" Target="../ink/ink73.xml"/><Relationship Id="rId167" Type="http://schemas.openxmlformats.org/officeDocument/2006/relationships/image" Target="../media/image96.png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32" Type="http://schemas.openxmlformats.org/officeDocument/2006/relationships/image" Target="../media/image177.png"/><Relationship Id="rId353" Type="http://schemas.openxmlformats.org/officeDocument/2006/relationships/customXml" Target="../ink/ink178.xml"/><Relationship Id="rId374" Type="http://schemas.openxmlformats.org/officeDocument/2006/relationships/image" Target="../media/image198.png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71" Type="http://schemas.openxmlformats.org/officeDocument/2006/relationships/customXml" Target="../ink/ink35.xml"/><Relationship Id="rId92" Type="http://schemas.openxmlformats.org/officeDocument/2006/relationships/image" Target="../media/image59.png"/><Relationship Id="rId213" Type="http://schemas.openxmlformats.org/officeDocument/2006/relationships/image" Target="../media/image119.png"/><Relationship Id="rId234" Type="http://schemas.openxmlformats.org/officeDocument/2006/relationships/customXml" Target="../ink/ink117.xml"/><Relationship Id="rId420" Type="http://schemas.openxmlformats.org/officeDocument/2006/relationships/image" Target="../media/image221.png"/><Relationship Id="rId2" Type="http://schemas.openxmlformats.org/officeDocument/2006/relationships/customXml" Target="../ink/ink1.xml"/><Relationship Id="rId29" Type="http://schemas.openxmlformats.org/officeDocument/2006/relationships/image" Target="../media/image28.png"/><Relationship Id="rId255" Type="http://schemas.openxmlformats.org/officeDocument/2006/relationships/customXml" Target="../ink/ink128.xml"/><Relationship Id="rId276" Type="http://schemas.openxmlformats.org/officeDocument/2006/relationships/image" Target="../media/image150.png"/><Relationship Id="rId297" Type="http://schemas.openxmlformats.org/officeDocument/2006/relationships/customXml" Target="../ink/ink150.xml"/><Relationship Id="rId40" Type="http://schemas.openxmlformats.org/officeDocument/2006/relationships/customXml" Target="../ink/ink19.xml"/><Relationship Id="rId115" Type="http://schemas.openxmlformats.org/officeDocument/2006/relationships/customXml" Target="../ink/ink57.xml"/><Relationship Id="rId136" Type="http://schemas.openxmlformats.org/officeDocument/2006/relationships/image" Target="../media/image81.png"/><Relationship Id="rId157" Type="http://schemas.openxmlformats.org/officeDocument/2006/relationships/image" Target="../media/image91.png"/><Relationship Id="rId178" Type="http://schemas.openxmlformats.org/officeDocument/2006/relationships/customXml" Target="../ink/ink89.xml"/><Relationship Id="rId301" Type="http://schemas.openxmlformats.org/officeDocument/2006/relationships/customXml" Target="../ink/ink152.xml"/><Relationship Id="rId322" Type="http://schemas.openxmlformats.org/officeDocument/2006/relationships/image" Target="../media/image172.png"/><Relationship Id="rId343" Type="http://schemas.openxmlformats.org/officeDocument/2006/relationships/customXml" Target="../ink/ink173.xml"/><Relationship Id="rId364" Type="http://schemas.openxmlformats.org/officeDocument/2006/relationships/image" Target="../media/image193.png"/><Relationship Id="rId61" Type="http://schemas.openxmlformats.org/officeDocument/2006/relationships/image" Target="../media/image44.png"/><Relationship Id="rId82" Type="http://schemas.openxmlformats.org/officeDocument/2006/relationships/image" Target="../media/image54.png"/><Relationship Id="rId199" Type="http://schemas.openxmlformats.org/officeDocument/2006/relationships/image" Target="../media/image112.png"/><Relationship Id="rId203" Type="http://schemas.openxmlformats.org/officeDocument/2006/relationships/image" Target="../media/image114.png"/><Relationship Id="rId385" Type="http://schemas.openxmlformats.org/officeDocument/2006/relationships/customXml" Target="../ink/ink194.xml"/><Relationship Id="rId19" Type="http://schemas.openxmlformats.org/officeDocument/2006/relationships/image" Target="../media/image23.png"/><Relationship Id="rId224" Type="http://schemas.openxmlformats.org/officeDocument/2006/relationships/customXml" Target="../ink/ink112.xml"/><Relationship Id="rId245" Type="http://schemas.openxmlformats.org/officeDocument/2006/relationships/customXml" Target="../ink/ink123.xml"/><Relationship Id="rId266" Type="http://schemas.openxmlformats.org/officeDocument/2006/relationships/image" Target="../media/image145.png"/><Relationship Id="rId287" Type="http://schemas.openxmlformats.org/officeDocument/2006/relationships/customXml" Target="../ink/ink144.xml"/><Relationship Id="rId410" Type="http://schemas.openxmlformats.org/officeDocument/2006/relationships/image" Target="../media/image216.png"/><Relationship Id="rId30" Type="http://schemas.openxmlformats.org/officeDocument/2006/relationships/customXml" Target="../ink/ink14.xml"/><Relationship Id="rId105" Type="http://schemas.openxmlformats.org/officeDocument/2006/relationships/customXml" Target="../ink/ink52.xml"/><Relationship Id="rId126" Type="http://schemas.openxmlformats.org/officeDocument/2006/relationships/image" Target="../media/image76.png"/><Relationship Id="rId147" Type="http://schemas.openxmlformats.org/officeDocument/2006/relationships/image" Target="../media/image86.png"/><Relationship Id="rId168" Type="http://schemas.openxmlformats.org/officeDocument/2006/relationships/customXml" Target="../ink/ink84.xml"/><Relationship Id="rId312" Type="http://schemas.openxmlformats.org/officeDocument/2006/relationships/image" Target="../media/image167.png"/><Relationship Id="rId333" Type="http://schemas.openxmlformats.org/officeDocument/2006/relationships/customXml" Target="../ink/ink168.xml"/><Relationship Id="rId354" Type="http://schemas.openxmlformats.org/officeDocument/2006/relationships/image" Target="../media/image188.png"/><Relationship Id="rId51" Type="http://schemas.openxmlformats.org/officeDocument/2006/relationships/image" Target="../media/image39.png"/><Relationship Id="rId72" Type="http://schemas.openxmlformats.org/officeDocument/2006/relationships/image" Target="../media/image49.png"/><Relationship Id="rId93" Type="http://schemas.openxmlformats.org/officeDocument/2006/relationships/customXml" Target="../ink/ink46.xml"/><Relationship Id="rId189" Type="http://schemas.openxmlformats.org/officeDocument/2006/relationships/image" Target="../media/image107.png"/><Relationship Id="rId375" Type="http://schemas.openxmlformats.org/officeDocument/2006/relationships/customXml" Target="../ink/ink189.xml"/><Relationship Id="rId396" Type="http://schemas.openxmlformats.org/officeDocument/2006/relationships/image" Target="../media/image209.png"/><Relationship Id="rId214" Type="http://schemas.openxmlformats.org/officeDocument/2006/relationships/customXml" Target="../ink/ink107.xml"/><Relationship Id="rId235" Type="http://schemas.openxmlformats.org/officeDocument/2006/relationships/image" Target="../media/image130.png"/><Relationship Id="rId256" Type="http://schemas.openxmlformats.org/officeDocument/2006/relationships/image" Target="../media/image140.png"/><Relationship Id="rId277" Type="http://schemas.openxmlformats.org/officeDocument/2006/relationships/customXml" Target="../ink/ink139.xml"/><Relationship Id="rId298" Type="http://schemas.openxmlformats.org/officeDocument/2006/relationships/image" Target="../media/image160.png"/><Relationship Id="rId400" Type="http://schemas.openxmlformats.org/officeDocument/2006/relationships/image" Target="../media/image211.png"/><Relationship Id="rId116" Type="http://schemas.openxmlformats.org/officeDocument/2006/relationships/image" Target="../media/image71.png"/><Relationship Id="rId137" Type="http://schemas.openxmlformats.org/officeDocument/2006/relationships/customXml" Target="../ink/ink68.xml"/><Relationship Id="rId158" Type="http://schemas.openxmlformats.org/officeDocument/2006/relationships/customXml" Target="../ink/ink79.xml"/><Relationship Id="rId302" Type="http://schemas.openxmlformats.org/officeDocument/2006/relationships/image" Target="../media/image162.png"/><Relationship Id="rId323" Type="http://schemas.openxmlformats.org/officeDocument/2006/relationships/customXml" Target="../ink/ink163.xml"/><Relationship Id="rId344" Type="http://schemas.openxmlformats.org/officeDocument/2006/relationships/image" Target="../media/image183.png"/><Relationship Id="rId20" Type="http://schemas.openxmlformats.org/officeDocument/2006/relationships/customXml" Target="../ink/ink9.xml"/><Relationship Id="rId41" Type="http://schemas.openxmlformats.org/officeDocument/2006/relationships/image" Target="../media/image34.png"/><Relationship Id="rId62" Type="http://schemas.openxmlformats.org/officeDocument/2006/relationships/customXml" Target="../ink/ink30.xml"/><Relationship Id="rId83" Type="http://schemas.openxmlformats.org/officeDocument/2006/relationships/customXml" Target="../ink/ink41.xml"/><Relationship Id="rId179" Type="http://schemas.openxmlformats.org/officeDocument/2006/relationships/image" Target="../media/image102.png"/><Relationship Id="rId365" Type="http://schemas.openxmlformats.org/officeDocument/2006/relationships/customXml" Target="../ink/ink184.xml"/><Relationship Id="rId386" Type="http://schemas.openxmlformats.org/officeDocument/2006/relationships/image" Target="../media/image2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25.png"/><Relationship Id="rId246" Type="http://schemas.openxmlformats.org/officeDocument/2006/relationships/image" Target="../media/image135.png"/><Relationship Id="rId267" Type="http://schemas.openxmlformats.org/officeDocument/2006/relationships/customXml" Target="../ink/ink134.xml"/><Relationship Id="rId288" Type="http://schemas.openxmlformats.org/officeDocument/2006/relationships/image" Target="../media/image156.png"/><Relationship Id="rId411" Type="http://schemas.openxmlformats.org/officeDocument/2006/relationships/customXml" Target="../ink/ink207.xml"/><Relationship Id="rId106" Type="http://schemas.openxmlformats.org/officeDocument/2006/relationships/image" Target="../media/image66.png"/><Relationship Id="rId127" Type="http://schemas.openxmlformats.org/officeDocument/2006/relationships/customXml" Target="../ink/ink63.xml"/><Relationship Id="rId313" Type="http://schemas.openxmlformats.org/officeDocument/2006/relationships/customXml" Target="../ink/ink158.xml"/><Relationship Id="rId10" Type="http://schemas.openxmlformats.org/officeDocument/2006/relationships/customXml" Target="../ink/ink4.xml"/><Relationship Id="rId31" Type="http://schemas.openxmlformats.org/officeDocument/2006/relationships/image" Target="../media/image29.png"/><Relationship Id="rId52" Type="http://schemas.openxmlformats.org/officeDocument/2006/relationships/customXml" Target="../ink/ink25.xml"/><Relationship Id="rId73" Type="http://schemas.openxmlformats.org/officeDocument/2006/relationships/customXml" Target="../ink/ink36.xml"/><Relationship Id="rId94" Type="http://schemas.openxmlformats.org/officeDocument/2006/relationships/image" Target="../media/image60.png"/><Relationship Id="rId148" Type="http://schemas.openxmlformats.org/officeDocument/2006/relationships/customXml" Target="../ink/ink74.xml"/><Relationship Id="rId169" Type="http://schemas.openxmlformats.org/officeDocument/2006/relationships/image" Target="../media/image97.png"/><Relationship Id="rId334" Type="http://schemas.openxmlformats.org/officeDocument/2006/relationships/image" Target="../media/image178.png"/><Relationship Id="rId355" Type="http://schemas.openxmlformats.org/officeDocument/2006/relationships/customXml" Target="../ink/ink179.xml"/><Relationship Id="rId376" Type="http://schemas.openxmlformats.org/officeDocument/2006/relationships/image" Target="../media/image199.png"/><Relationship Id="rId397" Type="http://schemas.openxmlformats.org/officeDocument/2006/relationships/customXml" Target="../ink/ink200.xml"/><Relationship Id="rId180" Type="http://schemas.openxmlformats.org/officeDocument/2006/relationships/customXml" Target="../ink/ink90.xml"/><Relationship Id="rId215" Type="http://schemas.openxmlformats.org/officeDocument/2006/relationships/image" Target="../media/image120.png"/><Relationship Id="rId236" Type="http://schemas.openxmlformats.org/officeDocument/2006/relationships/customXml" Target="../ink/ink118.xml"/><Relationship Id="rId257" Type="http://schemas.openxmlformats.org/officeDocument/2006/relationships/customXml" Target="../ink/ink129.xml"/><Relationship Id="rId278" Type="http://schemas.openxmlformats.org/officeDocument/2006/relationships/image" Target="../media/image151.png"/><Relationship Id="rId401" Type="http://schemas.openxmlformats.org/officeDocument/2006/relationships/customXml" Target="../ink/ink202.xml"/><Relationship Id="rId303" Type="http://schemas.openxmlformats.org/officeDocument/2006/relationships/customXml" Target="../ink/ink153.xml"/><Relationship Id="rId42" Type="http://schemas.openxmlformats.org/officeDocument/2006/relationships/customXml" Target="../ink/ink20.xml"/><Relationship Id="rId84" Type="http://schemas.openxmlformats.org/officeDocument/2006/relationships/image" Target="../media/image55.png"/><Relationship Id="rId138" Type="http://schemas.openxmlformats.org/officeDocument/2006/relationships/image" Target="../media/image82.png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108.png"/><Relationship Id="rId205" Type="http://schemas.openxmlformats.org/officeDocument/2006/relationships/image" Target="../media/image115.png"/><Relationship Id="rId247" Type="http://schemas.openxmlformats.org/officeDocument/2006/relationships/customXml" Target="../ink/ink124.xml"/><Relationship Id="rId412" Type="http://schemas.openxmlformats.org/officeDocument/2006/relationships/image" Target="../media/image217.png"/><Relationship Id="rId107" Type="http://schemas.openxmlformats.org/officeDocument/2006/relationships/customXml" Target="../ink/ink53.xml"/><Relationship Id="rId289" Type="http://schemas.openxmlformats.org/officeDocument/2006/relationships/customXml" Target="../ink/ink145.xml"/><Relationship Id="rId11" Type="http://schemas.openxmlformats.org/officeDocument/2006/relationships/image" Target="../media/image19.png"/><Relationship Id="rId53" Type="http://schemas.openxmlformats.org/officeDocument/2006/relationships/image" Target="../media/image40.png"/><Relationship Id="rId149" Type="http://schemas.openxmlformats.org/officeDocument/2006/relationships/image" Target="../media/image87.png"/><Relationship Id="rId314" Type="http://schemas.openxmlformats.org/officeDocument/2006/relationships/image" Target="../media/image168.png"/><Relationship Id="rId356" Type="http://schemas.openxmlformats.org/officeDocument/2006/relationships/image" Target="../media/image189.png"/><Relationship Id="rId398" Type="http://schemas.openxmlformats.org/officeDocument/2006/relationships/image" Target="../media/image210.png"/><Relationship Id="rId95" Type="http://schemas.openxmlformats.org/officeDocument/2006/relationships/customXml" Target="../ink/ink47.xml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image" Target="../media/image141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image" Target="../media/image72.png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98.png"/><Relationship Id="rId227" Type="http://schemas.openxmlformats.org/officeDocument/2006/relationships/image" Target="../media/image126.png"/><Relationship Id="rId269" Type="http://schemas.openxmlformats.org/officeDocument/2006/relationships/customXml" Target="../ink/ink135.xml"/><Relationship Id="rId33" Type="http://schemas.openxmlformats.org/officeDocument/2006/relationships/image" Target="../media/image30.png"/><Relationship Id="rId129" Type="http://schemas.openxmlformats.org/officeDocument/2006/relationships/customXml" Target="../ink/ink64.xml"/><Relationship Id="rId280" Type="http://schemas.openxmlformats.org/officeDocument/2006/relationships/image" Target="../media/image152.png"/><Relationship Id="rId336" Type="http://schemas.openxmlformats.org/officeDocument/2006/relationships/image" Target="../media/image179.png"/><Relationship Id="rId75" Type="http://schemas.openxmlformats.org/officeDocument/2006/relationships/customXml" Target="../ink/ink37.xml"/><Relationship Id="rId140" Type="http://schemas.openxmlformats.org/officeDocument/2006/relationships/image" Target="../media/image83.png"/><Relationship Id="rId182" Type="http://schemas.openxmlformats.org/officeDocument/2006/relationships/customXml" Target="../ink/ink91.xml"/><Relationship Id="rId378" Type="http://schemas.openxmlformats.org/officeDocument/2006/relationships/image" Target="../media/image200.png"/><Relationship Id="rId403" Type="http://schemas.openxmlformats.org/officeDocument/2006/relationships/customXml" Target="../ink/ink203.xml"/><Relationship Id="rId6" Type="http://schemas.openxmlformats.org/officeDocument/2006/relationships/customXml" Target="../ink/ink2.xml"/><Relationship Id="rId238" Type="http://schemas.openxmlformats.org/officeDocument/2006/relationships/customXml" Target="../ink/ink119.xml"/><Relationship Id="rId291" Type="http://schemas.openxmlformats.org/officeDocument/2006/relationships/customXml" Target="../ink/ink146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44" Type="http://schemas.openxmlformats.org/officeDocument/2006/relationships/customXml" Target="../ink/ink21.xml"/><Relationship Id="rId86" Type="http://schemas.openxmlformats.org/officeDocument/2006/relationships/image" Target="../media/image56.png"/><Relationship Id="rId151" Type="http://schemas.openxmlformats.org/officeDocument/2006/relationships/image" Target="../media/image88.png"/><Relationship Id="rId389" Type="http://schemas.openxmlformats.org/officeDocument/2006/relationships/customXml" Target="../ink/ink196.xml"/><Relationship Id="rId193" Type="http://schemas.openxmlformats.org/officeDocument/2006/relationships/image" Target="../media/image109.png"/><Relationship Id="rId207" Type="http://schemas.openxmlformats.org/officeDocument/2006/relationships/image" Target="../media/image116.png"/><Relationship Id="rId249" Type="http://schemas.openxmlformats.org/officeDocument/2006/relationships/customXml" Target="../ink/ink125.xml"/><Relationship Id="rId414" Type="http://schemas.openxmlformats.org/officeDocument/2006/relationships/image" Target="../media/image218.png"/><Relationship Id="rId13" Type="http://schemas.openxmlformats.org/officeDocument/2006/relationships/image" Target="../media/image20.png"/><Relationship Id="rId109" Type="http://schemas.openxmlformats.org/officeDocument/2006/relationships/customXml" Target="../ink/ink54.xml"/><Relationship Id="rId260" Type="http://schemas.openxmlformats.org/officeDocument/2006/relationships/image" Target="../media/image142.png"/><Relationship Id="rId316" Type="http://schemas.openxmlformats.org/officeDocument/2006/relationships/image" Target="../media/image169.png"/><Relationship Id="rId55" Type="http://schemas.openxmlformats.org/officeDocument/2006/relationships/image" Target="../media/image41.png"/><Relationship Id="rId97" Type="http://schemas.openxmlformats.org/officeDocument/2006/relationships/customXml" Target="../ink/ink48.xml"/><Relationship Id="rId120" Type="http://schemas.openxmlformats.org/officeDocument/2006/relationships/image" Target="../media/image73.png"/><Relationship Id="rId358" Type="http://schemas.openxmlformats.org/officeDocument/2006/relationships/image" Target="../media/image190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customXml" Target="../ink/ink136.xml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customXml" Target="../ink/ink65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99.png"/><Relationship Id="rId229" Type="http://schemas.openxmlformats.org/officeDocument/2006/relationships/image" Target="../media/image127.png"/><Relationship Id="rId380" Type="http://schemas.openxmlformats.org/officeDocument/2006/relationships/image" Target="../media/image201.png"/><Relationship Id="rId240" Type="http://schemas.openxmlformats.org/officeDocument/2006/relationships/image" Target="../media/image132.png"/><Relationship Id="rId35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63.png"/><Relationship Id="rId282" Type="http://schemas.openxmlformats.org/officeDocument/2006/relationships/image" Target="../media/image153.png"/><Relationship Id="rId338" Type="http://schemas.openxmlformats.org/officeDocument/2006/relationships/image" Target="../media/image180.png"/><Relationship Id="rId8" Type="http://schemas.openxmlformats.org/officeDocument/2006/relationships/customXml" Target="../ink/ink3.xml"/><Relationship Id="rId142" Type="http://schemas.openxmlformats.org/officeDocument/2006/relationships/image" Target="../media/image84.png"/><Relationship Id="rId184" Type="http://schemas.openxmlformats.org/officeDocument/2006/relationships/customXml" Target="../ink/ink92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251" Type="http://schemas.openxmlformats.org/officeDocument/2006/relationships/customXml" Target="../ink/ink126.xml"/><Relationship Id="rId46" Type="http://schemas.openxmlformats.org/officeDocument/2006/relationships/customXml" Target="../ink/ink22.xml"/><Relationship Id="rId293" Type="http://schemas.openxmlformats.org/officeDocument/2006/relationships/customXml" Target="../ink/ink147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88" Type="http://schemas.openxmlformats.org/officeDocument/2006/relationships/image" Target="../media/image57.png"/><Relationship Id="rId111" Type="http://schemas.openxmlformats.org/officeDocument/2006/relationships/customXml" Target="../ink/ink55.xml"/><Relationship Id="rId153" Type="http://schemas.openxmlformats.org/officeDocument/2006/relationships/image" Target="../media/image89.png"/><Relationship Id="rId195" Type="http://schemas.openxmlformats.org/officeDocument/2006/relationships/image" Target="../media/image110.png"/><Relationship Id="rId209" Type="http://schemas.openxmlformats.org/officeDocument/2006/relationships/image" Target="../media/image117.png"/><Relationship Id="rId360" Type="http://schemas.openxmlformats.org/officeDocument/2006/relationships/image" Target="../media/image191.png"/><Relationship Id="rId416" Type="http://schemas.openxmlformats.org/officeDocument/2006/relationships/image" Target="../media/image219.png"/><Relationship Id="rId220" Type="http://schemas.openxmlformats.org/officeDocument/2006/relationships/customXml" Target="../ink/ink110.xml"/><Relationship Id="rId15" Type="http://schemas.openxmlformats.org/officeDocument/2006/relationships/image" Target="../media/image21.png"/><Relationship Id="rId57" Type="http://schemas.openxmlformats.org/officeDocument/2006/relationships/image" Target="../media/image42.png"/><Relationship Id="rId262" Type="http://schemas.openxmlformats.org/officeDocument/2006/relationships/image" Target="../media/image143.png"/><Relationship Id="rId318" Type="http://schemas.openxmlformats.org/officeDocument/2006/relationships/image" Target="../media/image170.png"/><Relationship Id="rId99" Type="http://schemas.openxmlformats.org/officeDocument/2006/relationships/customXml" Target="../ink/ink49.xml"/><Relationship Id="rId122" Type="http://schemas.openxmlformats.org/officeDocument/2006/relationships/image" Target="../media/image74.png"/><Relationship Id="rId164" Type="http://schemas.openxmlformats.org/officeDocument/2006/relationships/customXml" Target="../ink/ink82.xml"/><Relationship Id="rId371" Type="http://schemas.openxmlformats.org/officeDocument/2006/relationships/customXml" Target="../ink/ink187.xml"/><Relationship Id="rId26" Type="http://schemas.openxmlformats.org/officeDocument/2006/relationships/customXml" Target="../ink/ink12.xml"/><Relationship Id="rId231" Type="http://schemas.openxmlformats.org/officeDocument/2006/relationships/image" Target="../media/image128.png"/><Relationship Id="rId273" Type="http://schemas.openxmlformats.org/officeDocument/2006/relationships/customXml" Target="../ink/ink137.xml"/><Relationship Id="rId329" Type="http://schemas.openxmlformats.org/officeDocument/2006/relationships/customXml" Target="../ink/ink166.xml"/><Relationship Id="rId68" Type="http://schemas.openxmlformats.org/officeDocument/2006/relationships/customXml" Target="../ink/ink33.xml"/><Relationship Id="rId133" Type="http://schemas.openxmlformats.org/officeDocument/2006/relationships/customXml" Target="../ink/ink66.xml"/><Relationship Id="rId175" Type="http://schemas.openxmlformats.org/officeDocument/2006/relationships/image" Target="../media/image100.png"/><Relationship Id="rId340" Type="http://schemas.openxmlformats.org/officeDocument/2006/relationships/image" Target="../media/image181.png"/><Relationship Id="rId200" Type="http://schemas.openxmlformats.org/officeDocument/2006/relationships/customXml" Target="../ink/ink100.xml"/><Relationship Id="rId382" Type="http://schemas.openxmlformats.org/officeDocument/2006/relationships/image" Target="../media/image202.png"/><Relationship Id="rId242" Type="http://schemas.openxmlformats.org/officeDocument/2006/relationships/image" Target="../media/image133.png"/><Relationship Id="rId284" Type="http://schemas.openxmlformats.org/officeDocument/2006/relationships/image" Target="../media/image154.png"/><Relationship Id="rId37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image" Target="../media/image58.png"/><Relationship Id="rId186" Type="http://schemas.openxmlformats.org/officeDocument/2006/relationships/customXml" Target="../ink/ink93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211" Type="http://schemas.openxmlformats.org/officeDocument/2006/relationships/image" Target="../media/image118.png"/><Relationship Id="rId253" Type="http://schemas.openxmlformats.org/officeDocument/2006/relationships/customXml" Target="../ink/ink127.xml"/><Relationship Id="rId295" Type="http://schemas.openxmlformats.org/officeDocument/2006/relationships/image" Target="../media/image159.png"/><Relationship Id="rId309" Type="http://schemas.openxmlformats.org/officeDocument/2006/relationships/customXml" Target="../ink/ink156.xml"/><Relationship Id="rId48" Type="http://schemas.openxmlformats.org/officeDocument/2006/relationships/customXml" Target="../ink/ink23.xml"/><Relationship Id="rId113" Type="http://schemas.openxmlformats.org/officeDocument/2006/relationships/customXml" Target="../ink/ink56.xml"/><Relationship Id="rId320" Type="http://schemas.openxmlformats.org/officeDocument/2006/relationships/image" Target="../media/image171.png"/><Relationship Id="rId155" Type="http://schemas.openxmlformats.org/officeDocument/2006/relationships/image" Target="../media/image90.png"/><Relationship Id="rId197" Type="http://schemas.openxmlformats.org/officeDocument/2006/relationships/image" Target="../media/image111.png"/><Relationship Id="rId362" Type="http://schemas.openxmlformats.org/officeDocument/2006/relationships/image" Target="../media/image192.png"/><Relationship Id="rId418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7.png"/><Relationship Id="rId21" Type="http://schemas.openxmlformats.org/officeDocument/2006/relationships/image" Target="../media/image230.png"/><Relationship Id="rId42" Type="http://schemas.openxmlformats.org/officeDocument/2006/relationships/customXml" Target="../ink/ink231.xml"/><Relationship Id="rId63" Type="http://schemas.openxmlformats.org/officeDocument/2006/relationships/image" Target="../media/image251.png"/><Relationship Id="rId84" Type="http://schemas.openxmlformats.org/officeDocument/2006/relationships/customXml" Target="../ink/ink252.xml"/><Relationship Id="rId138" Type="http://schemas.openxmlformats.org/officeDocument/2006/relationships/customXml" Target="../ink/ink279.xml"/><Relationship Id="rId159" Type="http://schemas.openxmlformats.org/officeDocument/2006/relationships/customXml" Target="../ink/ink290.xml"/><Relationship Id="rId107" Type="http://schemas.openxmlformats.org/officeDocument/2006/relationships/image" Target="../media/image272.png"/><Relationship Id="rId11" Type="http://schemas.openxmlformats.org/officeDocument/2006/relationships/image" Target="../media/image225.png"/><Relationship Id="rId32" Type="http://schemas.openxmlformats.org/officeDocument/2006/relationships/customXml" Target="../ink/ink226.xml"/><Relationship Id="rId53" Type="http://schemas.openxmlformats.org/officeDocument/2006/relationships/image" Target="../media/image246.png"/><Relationship Id="rId74" Type="http://schemas.openxmlformats.org/officeDocument/2006/relationships/customXml" Target="../ink/ink247.xml"/><Relationship Id="rId128" Type="http://schemas.openxmlformats.org/officeDocument/2006/relationships/customXml" Target="../ink/ink274.xml"/><Relationship Id="rId149" Type="http://schemas.openxmlformats.org/officeDocument/2006/relationships/image" Target="../media/image293.png"/><Relationship Id="rId5" Type="http://schemas.openxmlformats.org/officeDocument/2006/relationships/image" Target="../media/image2220.png"/><Relationship Id="rId95" Type="http://schemas.openxmlformats.org/officeDocument/2006/relationships/image" Target="../media/image267.png"/><Relationship Id="rId160" Type="http://schemas.openxmlformats.org/officeDocument/2006/relationships/image" Target="../media/image298.png"/><Relationship Id="rId22" Type="http://schemas.openxmlformats.org/officeDocument/2006/relationships/customXml" Target="../ink/ink221.xml"/><Relationship Id="rId43" Type="http://schemas.openxmlformats.org/officeDocument/2006/relationships/image" Target="../media/image241.png"/><Relationship Id="rId64" Type="http://schemas.openxmlformats.org/officeDocument/2006/relationships/customXml" Target="../ink/ink242.xml"/><Relationship Id="rId118" Type="http://schemas.openxmlformats.org/officeDocument/2006/relationships/customXml" Target="../ink/ink269.xml"/><Relationship Id="rId139" Type="http://schemas.openxmlformats.org/officeDocument/2006/relationships/image" Target="../media/image288.png"/><Relationship Id="rId85" Type="http://schemas.openxmlformats.org/officeDocument/2006/relationships/image" Target="../media/image262.png"/><Relationship Id="rId150" Type="http://schemas.openxmlformats.org/officeDocument/2006/relationships/customXml" Target="../ink/ink285.xml"/><Relationship Id="rId12" Type="http://schemas.openxmlformats.org/officeDocument/2006/relationships/customXml" Target="../ink/ink216.xml"/><Relationship Id="rId17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customXml" Target="../ink/ink229.xml"/><Relationship Id="rId59" Type="http://schemas.openxmlformats.org/officeDocument/2006/relationships/image" Target="../media/image249.png"/><Relationship Id="rId103" Type="http://schemas.openxmlformats.org/officeDocument/2006/relationships/image" Target="../media/image19.png"/><Relationship Id="rId108" Type="http://schemas.openxmlformats.org/officeDocument/2006/relationships/customXml" Target="../ink/ink264.xml"/><Relationship Id="rId124" Type="http://schemas.openxmlformats.org/officeDocument/2006/relationships/customXml" Target="../ink/ink272.xml"/><Relationship Id="rId129" Type="http://schemas.openxmlformats.org/officeDocument/2006/relationships/image" Target="../media/image283.png"/><Relationship Id="rId54" Type="http://schemas.openxmlformats.org/officeDocument/2006/relationships/customXml" Target="../ink/ink237.xml"/><Relationship Id="rId70" Type="http://schemas.openxmlformats.org/officeDocument/2006/relationships/customXml" Target="../ink/ink245.xml"/><Relationship Id="rId75" Type="http://schemas.openxmlformats.org/officeDocument/2006/relationships/image" Target="../media/image257.png"/><Relationship Id="rId91" Type="http://schemas.openxmlformats.org/officeDocument/2006/relationships/image" Target="../media/image265.png"/><Relationship Id="rId96" Type="http://schemas.openxmlformats.org/officeDocument/2006/relationships/customXml" Target="../ink/ink258.xml"/><Relationship Id="rId140" Type="http://schemas.openxmlformats.org/officeDocument/2006/relationships/customXml" Target="../ink/ink280.xml"/><Relationship Id="rId145" Type="http://schemas.openxmlformats.org/officeDocument/2006/relationships/image" Target="../media/image291.png"/><Relationship Id="rId161" Type="http://schemas.openxmlformats.org/officeDocument/2006/relationships/customXml" Target="../ink/ink291.xml"/><Relationship Id="rId166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3.xml"/><Relationship Id="rId23" Type="http://schemas.openxmlformats.org/officeDocument/2006/relationships/image" Target="../media/image231.png"/><Relationship Id="rId28" Type="http://schemas.openxmlformats.org/officeDocument/2006/relationships/customXml" Target="../ink/ink224.xml"/><Relationship Id="rId49" Type="http://schemas.openxmlformats.org/officeDocument/2006/relationships/image" Target="../media/image244.png"/><Relationship Id="rId114" Type="http://schemas.openxmlformats.org/officeDocument/2006/relationships/customXml" Target="../ink/ink267.xml"/><Relationship Id="rId119" Type="http://schemas.openxmlformats.org/officeDocument/2006/relationships/image" Target="../media/image278.png"/><Relationship Id="rId44" Type="http://schemas.openxmlformats.org/officeDocument/2006/relationships/customXml" Target="../ink/ink232.xml"/><Relationship Id="rId60" Type="http://schemas.openxmlformats.org/officeDocument/2006/relationships/customXml" Target="../ink/ink240.xml"/><Relationship Id="rId65" Type="http://schemas.openxmlformats.org/officeDocument/2006/relationships/image" Target="../media/image252.png"/><Relationship Id="rId81" Type="http://schemas.openxmlformats.org/officeDocument/2006/relationships/image" Target="../media/image260.png"/><Relationship Id="rId86" Type="http://schemas.openxmlformats.org/officeDocument/2006/relationships/customXml" Target="../ink/ink253.xml"/><Relationship Id="rId130" Type="http://schemas.openxmlformats.org/officeDocument/2006/relationships/customXml" Target="../ink/ink275.xml"/><Relationship Id="rId135" Type="http://schemas.openxmlformats.org/officeDocument/2006/relationships/image" Target="../media/image286.png"/><Relationship Id="rId151" Type="http://schemas.openxmlformats.org/officeDocument/2006/relationships/image" Target="../media/image294.png"/><Relationship Id="rId156" Type="http://schemas.openxmlformats.org/officeDocument/2006/relationships/image" Target="../media/image296.png"/><Relationship Id="rId13" Type="http://schemas.openxmlformats.org/officeDocument/2006/relationships/image" Target="../media/image226.png"/><Relationship Id="rId18" Type="http://schemas.openxmlformats.org/officeDocument/2006/relationships/customXml" Target="../ink/ink219.xml"/><Relationship Id="rId39" Type="http://schemas.openxmlformats.org/officeDocument/2006/relationships/image" Target="../media/image239.png"/><Relationship Id="rId109" Type="http://schemas.openxmlformats.org/officeDocument/2006/relationships/image" Target="../media/image273.png"/><Relationship Id="rId34" Type="http://schemas.openxmlformats.org/officeDocument/2006/relationships/customXml" Target="../ink/ink227.xml"/><Relationship Id="rId50" Type="http://schemas.openxmlformats.org/officeDocument/2006/relationships/customXml" Target="../ink/ink235.xml"/><Relationship Id="rId55" Type="http://schemas.openxmlformats.org/officeDocument/2006/relationships/image" Target="../media/image247.png"/><Relationship Id="rId76" Type="http://schemas.openxmlformats.org/officeDocument/2006/relationships/customXml" Target="../ink/ink248.xml"/><Relationship Id="rId97" Type="http://schemas.openxmlformats.org/officeDocument/2006/relationships/image" Target="../media/image268.png"/><Relationship Id="rId104" Type="http://schemas.openxmlformats.org/officeDocument/2006/relationships/customXml" Target="../ink/ink262.xml"/><Relationship Id="rId120" Type="http://schemas.openxmlformats.org/officeDocument/2006/relationships/customXml" Target="../ink/ink270.xml"/><Relationship Id="rId125" Type="http://schemas.openxmlformats.org/officeDocument/2006/relationships/image" Target="../media/image281.png"/><Relationship Id="rId141" Type="http://schemas.openxmlformats.org/officeDocument/2006/relationships/image" Target="../media/image289.png"/><Relationship Id="rId146" Type="http://schemas.openxmlformats.org/officeDocument/2006/relationships/customXml" Target="../ink/ink283.xml"/><Relationship Id="rId167" Type="http://schemas.openxmlformats.org/officeDocument/2006/relationships/customXml" Target="../ink/ink294.xml"/><Relationship Id="rId7" Type="http://schemas.openxmlformats.org/officeDocument/2006/relationships/image" Target="../media/image223.png"/><Relationship Id="rId71" Type="http://schemas.openxmlformats.org/officeDocument/2006/relationships/image" Target="../media/image255.png"/><Relationship Id="rId92" Type="http://schemas.openxmlformats.org/officeDocument/2006/relationships/customXml" Target="../ink/ink256.xml"/><Relationship Id="rId162" Type="http://schemas.openxmlformats.org/officeDocument/2006/relationships/image" Target="../media/image299.png"/><Relationship Id="rId2" Type="http://schemas.openxmlformats.org/officeDocument/2006/relationships/customXml" Target="../ink/ink212.xml"/><Relationship Id="rId29" Type="http://schemas.openxmlformats.org/officeDocument/2006/relationships/image" Target="../media/image234.png"/><Relationship Id="rId24" Type="http://schemas.openxmlformats.org/officeDocument/2006/relationships/customXml" Target="../ink/ink222.xml"/><Relationship Id="rId40" Type="http://schemas.openxmlformats.org/officeDocument/2006/relationships/customXml" Target="../ink/ink230.xml"/><Relationship Id="rId45" Type="http://schemas.openxmlformats.org/officeDocument/2006/relationships/image" Target="../media/image242.png"/><Relationship Id="rId66" Type="http://schemas.openxmlformats.org/officeDocument/2006/relationships/customXml" Target="../ink/ink243.xml"/><Relationship Id="rId87" Type="http://schemas.openxmlformats.org/officeDocument/2006/relationships/image" Target="../media/image263.png"/><Relationship Id="rId110" Type="http://schemas.openxmlformats.org/officeDocument/2006/relationships/customXml" Target="../ink/ink265.xml"/><Relationship Id="rId115" Type="http://schemas.openxmlformats.org/officeDocument/2006/relationships/image" Target="../media/image276.png"/><Relationship Id="rId131" Type="http://schemas.openxmlformats.org/officeDocument/2006/relationships/image" Target="../media/image284.png"/><Relationship Id="rId136" Type="http://schemas.openxmlformats.org/officeDocument/2006/relationships/customXml" Target="../ink/ink278.xml"/><Relationship Id="rId157" Type="http://schemas.openxmlformats.org/officeDocument/2006/relationships/customXml" Target="../ink/ink289.xml"/><Relationship Id="rId61" Type="http://schemas.openxmlformats.org/officeDocument/2006/relationships/image" Target="../media/image250.png"/><Relationship Id="rId82" Type="http://schemas.openxmlformats.org/officeDocument/2006/relationships/customXml" Target="../ink/ink251.xml"/><Relationship Id="rId152" Type="http://schemas.openxmlformats.org/officeDocument/2006/relationships/customXml" Target="../ink/ink286.xml"/><Relationship Id="rId19" Type="http://schemas.openxmlformats.org/officeDocument/2006/relationships/image" Target="../media/image229.png"/><Relationship Id="rId14" Type="http://schemas.openxmlformats.org/officeDocument/2006/relationships/customXml" Target="../ink/ink217.xml"/><Relationship Id="rId30" Type="http://schemas.openxmlformats.org/officeDocument/2006/relationships/customXml" Target="../ink/ink225.xml"/><Relationship Id="rId35" Type="http://schemas.openxmlformats.org/officeDocument/2006/relationships/image" Target="../media/image237.png"/><Relationship Id="rId56" Type="http://schemas.openxmlformats.org/officeDocument/2006/relationships/customXml" Target="../ink/ink238.xml"/><Relationship Id="rId77" Type="http://schemas.openxmlformats.org/officeDocument/2006/relationships/image" Target="../media/image258.png"/><Relationship Id="rId100" Type="http://schemas.openxmlformats.org/officeDocument/2006/relationships/customXml" Target="../ink/ink260.xml"/><Relationship Id="rId105" Type="http://schemas.openxmlformats.org/officeDocument/2006/relationships/image" Target="../media/image271.png"/><Relationship Id="rId126" Type="http://schemas.openxmlformats.org/officeDocument/2006/relationships/customXml" Target="../ink/ink273.xml"/><Relationship Id="rId147" Type="http://schemas.openxmlformats.org/officeDocument/2006/relationships/image" Target="../media/image292.png"/><Relationship Id="rId168" Type="http://schemas.openxmlformats.org/officeDocument/2006/relationships/image" Target="../media/image302.png"/><Relationship Id="rId8" Type="http://schemas.openxmlformats.org/officeDocument/2006/relationships/customXml" Target="../ink/ink214.xml"/><Relationship Id="rId51" Type="http://schemas.openxmlformats.org/officeDocument/2006/relationships/image" Target="../media/image245.png"/><Relationship Id="rId72" Type="http://schemas.openxmlformats.org/officeDocument/2006/relationships/customXml" Target="../ink/ink246.xml"/><Relationship Id="rId93" Type="http://schemas.openxmlformats.org/officeDocument/2006/relationships/image" Target="../media/image266.png"/><Relationship Id="rId98" Type="http://schemas.openxmlformats.org/officeDocument/2006/relationships/customXml" Target="../ink/ink259.xml"/><Relationship Id="rId121" Type="http://schemas.openxmlformats.org/officeDocument/2006/relationships/image" Target="../media/image279.png"/><Relationship Id="rId142" Type="http://schemas.openxmlformats.org/officeDocument/2006/relationships/customXml" Target="../ink/ink281.xml"/><Relationship Id="rId163" Type="http://schemas.openxmlformats.org/officeDocument/2006/relationships/customXml" Target="../ink/ink292.xml"/><Relationship Id="rId25" Type="http://schemas.openxmlformats.org/officeDocument/2006/relationships/image" Target="../media/image232.png"/><Relationship Id="rId46" Type="http://schemas.openxmlformats.org/officeDocument/2006/relationships/customXml" Target="../ink/ink233.xml"/><Relationship Id="rId67" Type="http://schemas.openxmlformats.org/officeDocument/2006/relationships/image" Target="../media/image253.png"/><Relationship Id="rId116" Type="http://schemas.openxmlformats.org/officeDocument/2006/relationships/customXml" Target="../ink/ink268.xml"/><Relationship Id="rId137" Type="http://schemas.openxmlformats.org/officeDocument/2006/relationships/image" Target="../media/image287.png"/><Relationship Id="rId158" Type="http://schemas.openxmlformats.org/officeDocument/2006/relationships/image" Target="../media/image297.png"/><Relationship Id="rId20" Type="http://schemas.openxmlformats.org/officeDocument/2006/relationships/customXml" Target="../ink/ink220.xml"/><Relationship Id="rId41" Type="http://schemas.openxmlformats.org/officeDocument/2006/relationships/image" Target="../media/image240.png"/><Relationship Id="rId62" Type="http://schemas.openxmlformats.org/officeDocument/2006/relationships/customXml" Target="../ink/ink241.xml"/><Relationship Id="rId83" Type="http://schemas.openxmlformats.org/officeDocument/2006/relationships/image" Target="../media/image261.png"/><Relationship Id="rId88" Type="http://schemas.openxmlformats.org/officeDocument/2006/relationships/customXml" Target="../ink/ink254.xml"/><Relationship Id="rId111" Type="http://schemas.openxmlformats.org/officeDocument/2006/relationships/image" Target="../media/image274.png"/><Relationship Id="rId132" Type="http://schemas.openxmlformats.org/officeDocument/2006/relationships/customXml" Target="../ink/ink276.xml"/><Relationship Id="rId153" Type="http://schemas.openxmlformats.org/officeDocument/2006/relationships/customXml" Target="../ink/ink287.xml"/><Relationship Id="rId15" Type="http://schemas.openxmlformats.org/officeDocument/2006/relationships/image" Target="../media/image227.png"/><Relationship Id="rId36" Type="http://schemas.openxmlformats.org/officeDocument/2006/relationships/customXml" Target="../ink/ink228.xml"/><Relationship Id="rId57" Type="http://schemas.openxmlformats.org/officeDocument/2006/relationships/image" Target="../media/image248.png"/><Relationship Id="rId106" Type="http://schemas.openxmlformats.org/officeDocument/2006/relationships/customXml" Target="../ink/ink263.xml"/><Relationship Id="rId127" Type="http://schemas.openxmlformats.org/officeDocument/2006/relationships/image" Target="../media/image282.png"/><Relationship Id="rId10" Type="http://schemas.openxmlformats.org/officeDocument/2006/relationships/customXml" Target="../ink/ink215.xml"/><Relationship Id="rId31" Type="http://schemas.openxmlformats.org/officeDocument/2006/relationships/image" Target="../media/image235.png"/><Relationship Id="rId52" Type="http://schemas.openxmlformats.org/officeDocument/2006/relationships/customXml" Target="../ink/ink236.xml"/><Relationship Id="rId73" Type="http://schemas.openxmlformats.org/officeDocument/2006/relationships/image" Target="../media/image256.png"/><Relationship Id="rId78" Type="http://schemas.openxmlformats.org/officeDocument/2006/relationships/customXml" Target="../ink/ink249.xml"/><Relationship Id="rId94" Type="http://schemas.openxmlformats.org/officeDocument/2006/relationships/customXml" Target="../ink/ink257.xml"/><Relationship Id="rId99" Type="http://schemas.openxmlformats.org/officeDocument/2006/relationships/image" Target="../media/image269.png"/><Relationship Id="rId101" Type="http://schemas.openxmlformats.org/officeDocument/2006/relationships/image" Target="../media/image270.png"/><Relationship Id="rId122" Type="http://schemas.openxmlformats.org/officeDocument/2006/relationships/customXml" Target="../ink/ink271.xml"/><Relationship Id="rId143" Type="http://schemas.openxmlformats.org/officeDocument/2006/relationships/image" Target="../media/image290.png"/><Relationship Id="rId148" Type="http://schemas.openxmlformats.org/officeDocument/2006/relationships/customXml" Target="../ink/ink284.xml"/><Relationship Id="rId164" Type="http://schemas.openxmlformats.org/officeDocument/2006/relationships/image" Target="../media/image300.png"/><Relationship Id="rId9" Type="http://schemas.openxmlformats.org/officeDocument/2006/relationships/image" Target="../media/image224.png"/><Relationship Id="rId26" Type="http://schemas.openxmlformats.org/officeDocument/2006/relationships/customXml" Target="../ink/ink223.xml"/><Relationship Id="rId47" Type="http://schemas.openxmlformats.org/officeDocument/2006/relationships/image" Target="../media/image243.png"/><Relationship Id="rId68" Type="http://schemas.openxmlformats.org/officeDocument/2006/relationships/customXml" Target="../ink/ink244.xml"/><Relationship Id="rId89" Type="http://schemas.openxmlformats.org/officeDocument/2006/relationships/image" Target="../media/image264.png"/><Relationship Id="rId112" Type="http://schemas.openxmlformats.org/officeDocument/2006/relationships/customXml" Target="../ink/ink266.xml"/><Relationship Id="rId133" Type="http://schemas.openxmlformats.org/officeDocument/2006/relationships/image" Target="../media/image285.png"/><Relationship Id="rId154" Type="http://schemas.openxmlformats.org/officeDocument/2006/relationships/image" Target="../media/image295.png"/><Relationship Id="rId16" Type="http://schemas.openxmlformats.org/officeDocument/2006/relationships/customXml" Target="../ink/ink218.xml"/><Relationship Id="rId37" Type="http://schemas.openxmlformats.org/officeDocument/2006/relationships/image" Target="../media/image238.png"/><Relationship Id="rId58" Type="http://schemas.openxmlformats.org/officeDocument/2006/relationships/customXml" Target="../ink/ink239.xml"/><Relationship Id="rId79" Type="http://schemas.openxmlformats.org/officeDocument/2006/relationships/image" Target="../media/image259.png"/><Relationship Id="rId102" Type="http://schemas.openxmlformats.org/officeDocument/2006/relationships/customXml" Target="../ink/ink261.xml"/><Relationship Id="rId123" Type="http://schemas.openxmlformats.org/officeDocument/2006/relationships/image" Target="../media/image280.png"/><Relationship Id="rId144" Type="http://schemas.openxmlformats.org/officeDocument/2006/relationships/customXml" Target="../ink/ink282.xml"/><Relationship Id="rId90" Type="http://schemas.openxmlformats.org/officeDocument/2006/relationships/customXml" Target="../ink/ink255.xml"/><Relationship Id="rId165" Type="http://schemas.openxmlformats.org/officeDocument/2006/relationships/customXml" Target="../ink/ink293.xml"/><Relationship Id="rId27" Type="http://schemas.openxmlformats.org/officeDocument/2006/relationships/image" Target="../media/image233.png"/><Relationship Id="rId48" Type="http://schemas.openxmlformats.org/officeDocument/2006/relationships/customXml" Target="../ink/ink234.xml"/><Relationship Id="rId69" Type="http://schemas.openxmlformats.org/officeDocument/2006/relationships/image" Target="../media/image254.png"/><Relationship Id="rId113" Type="http://schemas.openxmlformats.org/officeDocument/2006/relationships/image" Target="../media/image275.png"/><Relationship Id="rId134" Type="http://schemas.openxmlformats.org/officeDocument/2006/relationships/customXml" Target="../ink/ink277.xml"/><Relationship Id="rId80" Type="http://schemas.openxmlformats.org/officeDocument/2006/relationships/customXml" Target="../ink/ink250.xml"/><Relationship Id="rId155" Type="http://schemas.openxmlformats.org/officeDocument/2006/relationships/customXml" Target="../ink/ink28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21" Type="http://schemas.openxmlformats.org/officeDocument/2006/relationships/image" Target="../media/image311.png"/><Relationship Id="rId42" Type="http://schemas.openxmlformats.org/officeDocument/2006/relationships/customXml" Target="../ink/ink314.xml"/><Relationship Id="rId47" Type="http://schemas.openxmlformats.org/officeDocument/2006/relationships/image" Target="../media/image322.png"/><Relationship Id="rId63" Type="http://schemas.openxmlformats.org/officeDocument/2006/relationships/image" Target="../media/image330.png"/><Relationship Id="rId68" Type="http://schemas.openxmlformats.org/officeDocument/2006/relationships/customXml" Target="../ink/ink327.xml"/><Relationship Id="rId84" Type="http://schemas.openxmlformats.org/officeDocument/2006/relationships/customXml" Target="../ink/ink335.xml"/><Relationship Id="rId89" Type="http://schemas.openxmlformats.org/officeDocument/2006/relationships/image" Target="../media/image343.png"/><Relationship Id="rId16" Type="http://schemas.openxmlformats.org/officeDocument/2006/relationships/customXml" Target="../ink/ink301.xml"/><Relationship Id="rId107" Type="http://schemas.openxmlformats.org/officeDocument/2006/relationships/customXml" Target="../ink/ink347.xml"/><Relationship Id="rId11" Type="http://schemas.openxmlformats.org/officeDocument/2006/relationships/image" Target="../media/image306.png"/><Relationship Id="rId32" Type="http://schemas.openxmlformats.org/officeDocument/2006/relationships/customXml" Target="../ink/ink309.xml"/><Relationship Id="rId37" Type="http://schemas.openxmlformats.org/officeDocument/2006/relationships/image" Target="../media/image317.png"/><Relationship Id="rId53" Type="http://schemas.openxmlformats.org/officeDocument/2006/relationships/image" Target="../media/image325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338.png"/><Relationship Id="rId102" Type="http://schemas.openxmlformats.org/officeDocument/2006/relationships/image" Target="../media/image349.png"/><Relationship Id="rId5" Type="http://schemas.openxmlformats.org/officeDocument/2006/relationships/image" Target="../media/image3030.png"/><Relationship Id="rId90" Type="http://schemas.openxmlformats.org/officeDocument/2006/relationships/customXml" Target="../ink/ink338.xml"/><Relationship Id="rId95" Type="http://schemas.openxmlformats.org/officeDocument/2006/relationships/customXml" Target="../ink/ink341.xml"/><Relationship Id="rId22" Type="http://schemas.openxmlformats.org/officeDocument/2006/relationships/customXml" Target="../ink/ink304.xml"/><Relationship Id="rId27" Type="http://schemas.openxmlformats.org/officeDocument/2006/relationships/image" Target="../media/image314.png"/><Relationship Id="rId43" Type="http://schemas.openxmlformats.org/officeDocument/2006/relationships/image" Target="../media/image320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333.png"/><Relationship Id="rId80" Type="http://schemas.openxmlformats.org/officeDocument/2006/relationships/customXml" Target="../ink/ink333.xml"/><Relationship Id="rId85" Type="http://schemas.openxmlformats.org/officeDocument/2006/relationships/image" Target="../media/image341.png"/><Relationship Id="rId12" Type="http://schemas.openxmlformats.org/officeDocument/2006/relationships/customXml" Target="../ink/ink299.xml"/><Relationship Id="rId17" Type="http://schemas.openxmlformats.org/officeDocument/2006/relationships/image" Target="../media/image309.png"/><Relationship Id="rId33" Type="http://schemas.openxmlformats.org/officeDocument/2006/relationships/image" Target="../media/image316.png"/><Relationship Id="rId38" Type="http://schemas.openxmlformats.org/officeDocument/2006/relationships/customXml" Target="../ink/ink312.xml"/><Relationship Id="rId59" Type="http://schemas.openxmlformats.org/officeDocument/2006/relationships/image" Target="../media/image328.png"/><Relationship Id="rId103" Type="http://schemas.openxmlformats.org/officeDocument/2006/relationships/customXml" Target="../ink/ink345.xml"/><Relationship Id="rId108" Type="http://schemas.openxmlformats.org/officeDocument/2006/relationships/image" Target="../media/image351.png"/><Relationship Id="rId20" Type="http://schemas.openxmlformats.org/officeDocument/2006/relationships/customXml" Target="../ink/ink303.xml"/><Relationship Id="rId41" Type="http://schemas.openxmlformats.org/officeDocument/2006/relationships/image" Target="../media/image319.png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336.png"/><Relationship Id="rId83" Type="http://schemas.openxmlformats.org/officeDocument/2006/relationships/image" Target="../media/image340.png"/><Relationship Id="rId88" Type="http://schemas.openxmlformats.org/officeDocument/2006/relationships/customXml" Target="../ink/ink337.xml"/><Relationship Id="rId91" Type="http://schemas.openxmlformats.org/officeDocument/2006/relationships/customXml" Target="../ink/ink339.xml"/><Relationship Id="rId96" Type="http://schemas.openxmlformats.org/officeDocument/2006/relationships/image" Target="../media/image3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6.xml"/><Relationship Id="rId15" Type="http://schemas.openxmlformats.org/officeDocument/2006/relationships/image" Target="../media/image308.png"/><Relationship Id="rId23" Type="http://schemas.openxmlformats.org/officeDocument/2006/relationships/image" Target="../media/image312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323.png"/><Relationship Id="rId57" Type="http://schemas.openxmlformats.org/officeDocument/2006/relationships/image" Target="../media/image327.png"/><Relationship Id="rId106" Type="http://schemas.openxmlformats.org/officeDocument/2006/relationships/image" Target="../media/image350.png"/><Relationship Id="rId10" Type="http://schemas.openxmlformats.org/officeDocument/2006/relationships/customXml" Target="../ink/ink298.xml"/><Relationship Id="rId31" Type="http://schemas.openxmlformats.org/officeDocument/2006/relationships/image" Target="../media/image315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331.png"/><Relationship Id="rId73" Type="http://schemas.openxmlformats.org/officeDocument/2006/relationships/image" Target="../media/image335.png"/><Relationship Id="rId78" Type="http://schemas.openxmlformats.org/officeDocument/2006/relationships/customXml" Target="../ink/ink332.xml"/><Relationship Id="rId81" Type="http://schemas.openxmlformats.org/officeDocument/2006/relationships/image" Target="../media/image339.png"/><Relationship Id="rId86" Type="http://schemas.openxmlformats.org/officeDocument/2006/relationships/customXml" Target="../ink/ink336.xml"/><Relationship Id="rId94" Type="http://schemas.openxmlformats.org/officeDocument/2006/relationships/image" Target="../media/image345.png"/><Relationship Id="rId99" Type="http://schemas.openxmlformats.org/officeDocument/2006/relationships/customXml" Target="../ink/ink343.xml"/><Relationship Id="rId101" Type="http://schemas.openxmlformats.org/officeDocument/2006/relationships/customXml" Target="../ink/ink344.xml"/><Relationship Id="rId9" Type="http://schemas.openxmlformats.org/officeDocument/2006/relationships/image" Target="../media/image305.png"/><Relationship Id="rId13" Type="http://schemas.openxmlformats.org/officeDocument/2006/relationships/image" Target="../media/image307.png"/><Relationship Id="rId18" Type="http://schemas.openxmlformats.org/officeDocument/2006/relationships/customXml" Target="../ink/ink302.xml"/><Relationship Id="rId39" Type="http://schemas.openxmlformats.org/officeDocument/2006/relationships/image" Target="../media/image318.png"/><Relationship Id="rId109" Type="http://schemas.openxmlformats.org/officeDocument/2006/relationships/customXml" Target="../ink/ink348.xml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326.png"/><Relationship Id="rId76" Type="http://schemas.openxmlformats.org/officeDocument/2006/relationships/customXml" Target="../ink/ink331.xml"/><Relationship Id="rId97" Type="http://schemas.openxmlformats.org/officeDocument/2006/relationships/customXml" Target="../ink/ink342.xml"/><Relationship Id="rId104" Type="http://schemas.openxmlformats.org/officeDocument/2006/relationships/image" Target="../media/image229.png"/><Relationship Id="rId7" Type="http://schemas.openxmlformats.org/officeDocument/2006/relationships/image" Target="../media/image304.png"/><Relationship Id="rId71" Type="http://schemas.openxmlformats.org/officeDocument/2006/relationships/image" Target="../media/image334.png"/><Relationship Id="rId92" Type="http://schemas.openxmlformats.org/officeDocument/2006/relationships/image" Target="../media/image344.png"/><Relationship Id="rId2" Type="http://schemas.openxmlformats.org/officeDocument/2006/relationships/customXml" Target="../ink/ink295.xml"/><Relationship Id="rId29" Type="http://schemas.openxmlformats.org/officeDocument/2006/relationships/image" Target="../media/image275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321.png"/><Relationship Id="rId66" Type="http://schemas.openxmlformats.org/officeDocument/2006/relationships/customXml" Target="../ink/ink326.xml"/><Relationship Id="rId87" Type="http://schemas.openxmlformats.org/officeDocument/2006/relationships/image" Target="../media/image342.png"/><Relationship Id="rId110" Type="http://schemas.openxmlformats.org/officeDocument/2006/relationships/image" Target="../media/image352.png"/><Relationship Id="rId61" Type="http://schemas.openxmlformats.org/officeDocument/2006/relationships/image" Target="../media/image329.png"/><Relationship Id="rId82" Type="http://schemas.openxmlformats.org/officeDocument/2006/relationships/customXml" Target="../ink/ink334.xml"/><Relationship Id="rId19" Type="http://schemas.openxmlformats.org/officeDocument/2006/relationships/image" Target="../media/image310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19.png"/><Relationship Id="rId56" Type="http://schemas.openxmlformats.org/officeDocument/2006/relationships/customXml" Target="../ink/ink321.xml"/><Relationship Id="rId77" Type="http://schemas.openxmlformats.org/officeDocument/2006/relationships/image" Target="../media/image337.png"/><Relationship Id="rId100" Type="http://schemas.openxmlformats.org/officeDocument/2006/relationships/image" Target="../media/image348.png"/><Relationship Id="rId105" Type="http://schemas.openxmlformats.org/officeDocument/2006/relationships/customXml" Target="../ink/ink346.xml"/><Relationship Id="rId8" Type="http://schemas.openxmlformats.org/officeDocument/2006/relationships/customXml" Target="../ink/ink297.xml"/><Relationship Id="rId51" Type="http://schemas.openxmlformats.org/officeDocument/2006/relationships/image" Target="../media/image324.png"/><Relationship Id="rId72" Type="http://schemas.openxmlformats.org/officeDocument/2006/relationships/customXml" Target="../ink/ink329.xml"/><Relationship Id="rId93" Type="http://schemas.openxmlformats.org/officeDocument/2006/relationships/customXml" Target="../ink/ink340.xml"/><Relationship Id="rId98" Type="http://schemas.openxmlformats.org/officeDocument/2006/relationships/image" Target="../media/image347.png"/><Relationship Id="rId25" Type="http://schemas.openxmlformats.org/officeDocument/2006/relationships/image" Target="../media/image313.png"/><Relationship Id="rId46" Type="http://schemas.openxmlformats.org/officeDocument/2006/relationships/customXml" Target="../ink/ink316.xml"/><Relationship Id="rId67" Type="http://schemas.openxmlformats.org/officeDocument/2006/relationships/image" Target="../media/image33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9.png"/><Relationship Id="rId21" Type="http://schemas.openxmlformats.org/officeDocument/2006/relationships/image" Target="../media/image361.png"/><Relationship Id="rId63" Type="http://schemas.openxmlformats.org/officeDocument/2006/relationships/image" Target="../media/image382.png"/><Relationship Id="rId159" Type="http://schemas.openxmlformats.org/officeDocument/2006/relationships/image" Target="../media/image429.png"/><Relationship Id="rId170" Type="http://schemas.openxmlformats.org/officeDocument/2006/relationships/customXml" Target="../ink/ink432.xml"/><Relationship Id="rId191" Type="http://schemas.openxmlformats.org/officeDocument/2006/relationships/image" Target="../media/image445.png"/><Relationship Id="rId205" Type="http://schemas.openxmlformats.org/officeDocument/2006/relationships/image" Target="../media/image452.png"/><Relationship Id="rId226" Type="http://schemas.openxmlformats.org/officeDocument/2006/relationships/customXml" Target="../ink/ink460.xml"/><Relationship Id="rId247" Type="http://schemas.openxmlformats.org/officeDocument/2006/relationships/image" Target="../media/image473.png"/><Relationship Id="rId107" Type="http://schemas.openxmlformats.org/officeDocument/2006/relationships/image" Target="../media/image404.png"/><Relationship Id="rId11" Type="http://schemas.openxmlformats.org/officeDocument/2006/relationships/image" Target="../media/image356.png"/><Relationship Id="rId32" Type="http://schemas.openxmlformats.org/officeDocument/2006/relationships/customXml" Target="../ink/ink363.xml"/><Relationship Id="rId53" Type="http://schemas.openxmlformats.org/officeDocument/2006/relationships/image" Target="../media/image377.png"/><Relationship Id="rId74" Type="http://schemas.openxmlformats.org/officeDocument/2006/relationships/customXml" Target="../ink/ink384.xml"/><Relationship Id="rId128" Type="http://schemas.openxmlformats.org/officeDocument/2006/relationships/customXml" Target="../ink/ink411.xml"/><Relationship Id="rId149" Type="http://schemas.openxmlformats.org/officeDocument/2006/relationships/image" Target="../media/image424.png"/><Relationship Id="rId5" Type="http://schemas.openxmlformats.org/officeDocument/2006/relationships/image" Target="../media/image3530.png"/><Relationship Id="rId95" Type="http://schemas.openxmlformats.org/officeDocument/2006/relationships/image" Target="../media/image398.png"/><Relationship Id="rId160" Type="http://schemas.openxmlformats.org/officeDocument/2006/relationships/customXml" Target="../ink/ink427.xml"/><Relationship Id="rId181" Type="http://schemas.openxmlformats.org/officeDocument/2006/relationships/image" Target="../media/image440.png"/><Relationship Id="rId216" Type="http://schemas.openxmlformats.org/officeDocument/2006/relationships/customXml" Target="../ink/ink455.xml"/><Relationship Id="rId237" Type="http://schemas.openxmlformats.org/officeDocument/2006/relationships/image" Target="../media/image468.png"/><Relationship Id="rId258" Type="http://schemas.openxmlformats.org/officeDocument/2006/relationships/customXml" Target="../ink/ink476.xml"/><Relationship Id="rId22" Type="http://schemas.openxmlformats.org/officeDocument/2006/relationships/customXml" Target="../ink/ink358.xml"/><Relationship Id="rId43" Type="http://schemas.openxmlformats.org/officeDocument/2006/relationships/image" Target="../media/image372.png"/><Relationship Id="rId64" Type="http://schemas.openxmlformats.org/officeDocument/2006/relationships/customXml" Target="../ink/ink379.xml"/><Relationship Id="rId118" Type="http://schemas.openxmlformats.org/officeDocument/2006/relationships/customXml" Target="../ink/ink406.xml"/><Relationship Id="rId139" Type="http://schemas.openxmlformats.org/officeDocument/2006/relationships/image" Target="../media/image420.png"/><Relationship Id="rId85" Type="http://schemas.openxmlformats.org/officeDocument/2006/relationships/image" Target="../media/image393.png"/><Relationship Id="rId150" Type="http://schemas.openxmlformats.org/officeDocument/2006/relationships/customXml" Target="../ink/ink422.xml"/><Relationship Id="rId171" Type="http://schemas.openxmlformats.org/officeDocument/2006/relationships/image" Target="../media/image435.png"/><Relationship Id="rId192" Type="http://schemas.openxmlformats.org/officeDocument/2006/relationships/customXml" Target="../ink/ink443.xml"/><Relationship Id="rId206" Type="http://schemas.openxmlformats.org/officeDocument/2006/relationships/customXml" Target="../ink/ink450.xml"/><Relationship Id="rId227" Type="http://schemas.openxmlformats.org/officeDocument/2006/relationships/image" Target="../media/image463.png"/><Relationship Id="rId248" Type="http://schemas.openxmlformats.org/officeDocument/2006/relationships/customXml" Target="../ink/ink471.xml"/><Relationship Id="rId12" Type="http://schemas.openxmlformats.org/officeDocument/2006/relationships/customXml" Target="../ink/ink353.xml"/><Relationship Id="rId33" Type="http://schemas.openxmlformats.org/officeDocument/2006/relationships/image" Target="../media/image367.png"/><Relationship Id="rId108" Type="http://schemas.openxmlformats.org/officeDocument/2006/relationships/customXml" Target="../ink/ink401.xml"/><Relationship Id="rId129" Type="http://schemas.openxmlformats.org/officeDocument/2006/relationships/image" Target="../media/image415.png"/><Relationship Id="rId54" Type="http://schemas.openxmlformats.org/officeDocument/2006/relationships/customXml" Target="../ink/ink374.xml"/><Relationship Id="rId75" Type="http://schemas.openxmlformats.org/officeDocument/2006/relationships/image" Target="../media/image388.png"/><Relationship Id="rId96" Type="http://schemas.openxmlformats.org/officeDocument/2006/relationships/customXml" Target="../ink/ink395.xml"/><Relationship Id="rId140" Type="http://schemas.openxmlformats.org/officeDocument/2006/relationships/customXml" Target="../ink/ink417.xml"/><Relationship Id="rId161" Type="http://schemas.openxmlformats.org/officeDocument/2006/relationships/image" Target="../media/image430.png"/><Relationship Id="rId182" Type="http://schemas.openxmlformats.org/officeDocument/2006/relationships/customXml" Target="../ink/ink438.xml"/><Relationship Id="rId217" Type="http://schemas.openxmlformats.org/officeDocument/2006/relationships/image" Target="../media/image458.png"/><Relationship Id="rId6" Type="http://schemas.openxmlformats.org/officeDocument/2006/relationships/customXml" Target="../ink/ink350.xml"/><Relationship Id="rId238" Type="http://schemas.openxmlformats.org/officeDocument/2006/relationships/customXml" Target="../ink/ink466.xml"/><Relationship Id="rId259" Type="http://schemas.openxmlformats.org/officeDocument/2006/relationships/image" Target="../media/image479.png"/><Relationship Id="rId23" Type="http://schemas.openxmlformats.org/officeDocument/2006/relationships/image" Target="../media/image362.png"/><Relationship Id="rId119" Type="http://schemas.openxmlformats.org/officeDocument/2006/relationships/image" Target="../media/image410.png"/><Relationship Id="rId44" Type="http://schemas.openxmlformats.org/officeDocument/2006/relationships/customXml" Target="../ink/ink369.xml"/><Relationship Id="rId65" Type="http://schemas.openxmlformats.org/officeDocument/2006/relationships/image" Target="../media/image383.png"/><Relationship Id="rId86" Type="http://schemas.openxmlformats.org/officeDocument/2006/relationships/customXml" Target="../ink/ink390.xml"/><Relationship Id="rId130" Type="http://schemas.openxmlformats.org/officeDocument/2006/relationships/customXml" Target="../ink/ink412.xml"/><Relationship Id="rId151" Type="http://schemas.openxmlformats.org/officeDocument/2006/relationships/image" Target="../media/image425.png"/><Relationship Id="rId172" Type="http://schemas.openxmlformats.org/officeDocument/2006/relationships/customXml" Target="../ink/ink433.xml"/><Relationship Id="rId193" Type="http://schemas.openxmlformats.org/officeDocument/2006/relationships/image" Target="../media/image446.png"/><Relationship Id="rId207" Type="http://schemas.openxmlformats.org/officeDocument/2006/relationships/image" Target="../media/image453.png"/><Relationship Id="rId228" Type="http://schemas.openxmlformats.org/officeDocument/2006/relationships/customXml" Target="../ink/ink461.xml"/><Relationship Id="rId249" Type="http://schemas.openxmlformats.org/officeDocument/2006/relationships/image" Target="../media/image474.png"/><Relationship Id="rId13" Type="http://schemas.openxmlformats.org/officeDocument/2006/relationships/image" Target="../media/image357.png"/><Relationship Id="rId109" Type="http://schemas.openxmlformats.org/officeDocument/2006/relationships/image" Target="../media/image405.png"/><Relationship Id="rId260" Type="http://schemas.openxmlformats.org/officeDocument/2006/relationships/customXml" Target="../ink/ink477.xml"/><Relationship Id="rId34" Type="http://schemas.openxmlformats.org/officeDocument/2006/relationships/customXml" Target="../ink/ink364.xml"/><Relationship Id="rId55" Type="http://schemas.openxmlformats.org/officeDocument/2006/relationships/image" Target="../media/image378.png"/><Relationship Id="rId76" Type="http://schemas.openxmlformats.org/officeDocument/2006/relationships/customXml" Target="../ink/ink385.xml"/><Relationship Id="rId97" Type="http://schemas.openxmlformats.org/officeDocument/2006/relationships/image" Target="../media/image399.png"/><Relationship Id="rId120" Type="http://schemas.openxmlformats.org/officeDocument/2006/relationships/customXml" Target="../ink/ink407.xml"/><Relationship Id="rId141" Type="http://schemas.openxmlformats.org/officeDocument/2006/relationships/image" Target="../media/image421.png"/><Relationship Id="rId7" Type="http://schemas.openxmlformats.org/officeDocument/2006/relationships/image" Target="../media/image354.png"/><Relationship Id="rId162" Type="http://schemas.openxmlformats.org/officeDocument/2006/relationships/customXml" Target="../ink/ink428.xml"/><Relationship Id="rId183" Type="http://schemas.openxmlformats.org/officeDocument/2006/relationships/image" Target="../media/image441.png"/><Relationship Id="rId218" Type="http://schemas.openxmlformats.org/officeDocument/2006/relationships/customXml" Target="../ink/ink456.xml"/><Relationship Id="rId239" Type="http://schemas.openxmlformats.org/officeDocument/2006/relationships/image" Target="../media/image469.png"/><Relationship Id="rId250" Type="http://schemas.openxmlformats.org/officeDocument/2006/relationships/customXml" Target="../ink/ink472.xml"/><Relationship Id="rId24" Type="http://schemas.openxmlformats.org/officeDocument/2006/relationships/customXml" Target="../ink/ink359.xml"/><Relationship Id="rId45" Type="http://schemas.openxmlformats.org/officeDocument/2006/relationships/image" Target="../media/image373.png"/><Relationship Id="rId66" Type="http://schemas.openxmlformats.org/officeDocument/2006/relationships/customXml" Target="../ink/ink380.xml"/><Relationship Id="rId87" Type="http://schemas.openxmlformats.org/officeDocument/2006/relationships/image" Target="../media/image394.png"/><Relationship Id="rId110" Type="http://schemas.openxmlformats.org/officeDocument/2006/relationships/customXml" Target="../ink/ink402.xml"/><Relationship Id="rId131" Type="http://schemas.openxmlformats.org/officeDocument/2006/relationships/image" Target="../media/image416.png"/><Relationship Id="rId152" Type="http://schemas.openxmlformats.org/officeDocument/2006/relationships/customXml" Target="../ink/ink423.xml"/><Relationship Id="rId173" Type="http://schemas.openxmlformats.org/officeDocument/2006/relationships/image" Target="../media/image436.png"/><Relationship Id="rId194" Type="http://schemas.openxmlformats.org/officeDocument/2006/relationships/customXml" Target="../ink/ink444.xml"/><Relationship Id="rId208" Type="http://schemas.openxmlformats.org/officeDocument/2006/relationships/customXml" Target="../ink/ink451.xml"/><Relationship Id="rId229" Type="http://schemas.openxmlformats.org/officeDocument/2006/relationships/image" Target="../media/image464.png"/><Relationship Id="rId240" Type="http://schemas.openxmlformats.org/officeDocument/2006/relationships/customXml" Target="../ink/ink467.xml"/><Relationship Id="rId261" Type="http://schemas.openxmlformats.org/officeDocument/2006/relationships/image" Target="../media/image480.png"/><Relationship Id="rId14" Type="http://schemas.openxmlformats.org/officeDocument/2006/relationships/customXml" Target="../ink/ink354.xml"/><Relationship Id="rId35" Type="http://schemas.openxmlformats.org/officeDocument/2006/relationships/image" Target="../media/image368.png"/><Relationship Id="rId56" Type="http://schemas.openxmlformats.org/officeDocument/2006/relationships/customXml" Target="../ink/ink375.xml"/><Relationship Id="rId77" Type="http://schemas.openxmlformats.org/officeDocument/2006/relationships/image" Target="../media/image389.png"/><Relationship Id="rId100" Type="http://schemas.openxmlformats.org/officeDocument/2006/relationships/customXml" Target="../ink/ink397.xml"/><Relationship Id="rId8" Type="http://schemas.openxmlformats.org/officeDocument/2006/relationships/customXml" Target="../ink/ink351.xml"/><Relationship Id="rId98" Type="http://schemas.openxmlformats.org/officeDocument/2006/relationships/customXml" Target="../ink/ink396.xml"/><Relationship Id="rId121" Type="http://schemas.openxmlformats.org/officeDocument/2006/relationships/image" Target="../media/image411.png"/><Relationship Id="rId142" Type="http://schemas.openxmlformats.org/officeDocument/2006/relationships/customXml" Target="../ink/ink418.xml"/><Relationship Id="rId163" Type="http://schemas.openxmlformats.org/officeDocument/2006/relationships/image" Target="../media/image431.png"/><Relationship Id="rId184" Type="http://schemas.openxmlformats.org/officeDocument/2006/relationships/customXml" Target="../ink/ink439.xml"/><Relationship Id="rId219" Type="http://schemas.openxmlformats.org/officeDocument/2006/relationships/image" Target="../media/image459.png"/><Relationship Id="rId230" Type="http://schemas.openxmlformats.org/officeDocument/2006/relationships/customXml" Target="../ink/ink462.xml"/><Relationship Id="rId251" Type="http://schemas.openxmlformats.org/officeDocument/2006/relationships/image" Target="../media/image475.png"/><Relationship Id="rId25" Type="http://schemas.openxmlformats.org/officeDocument/2006/relationships/image" Target="../media/image363.png"/><Relationship Id="rId46" Type="http://schemas.openxmlformats.org/officeDocument/2006/relationships/customXml" Target="../ink/ink370.xml"/><Relationship Id="rId67" Type="http://schemas.openxmlformats.org/officeDocument/2006/relationships/image" Target="../media/image384.png"/><Relationship Id="rId88" Type="http://schemas.openxmlformats.org/officeDocument/2006/relationships/customXml" Target="../ink/ink391.xml"/><Relationship Id="rId111" Type="http://schemas.openxmlformats.org/officeDocument/2006/relationships/image" Target="../media/image406.png"/><Relationship Id="rId132" Type="http://schemas.openxmlformats.org/officeDocument/2006/relationships/customXml" Target="../ink/ink413.xml"/><Relationship Id="rId153" Type="http://schemas.openxmlformats.org/officeDocument/2006/relationships/image" Target="../media/image426.png"/><Relationship Id="rId174" Type="http://schemas.openxmlformats.org/officeDocument/2006/relationships/customXml" Target="../ink/ink434.xml"/><Relationship Id="rId195" Type="http://schemas.openxmlformats.org/officeDocument/2006/relationships/image" Target="../media/image447.png"/><Relationship Id="rId209" Type="http://schemas.openxmlformats.org/officeDocument/2006/relationships/image" Target="../media/image454.png"/><Relationship Id="rId220" Type="http://schemas.openxmlformats.org/officeDocument/2006/relationships/customXml" Target="../ink/ink457.xml"/><Relationship Id="rId241" Type="http://schemas.openxmlformats.org/officeDocument/2006/relationships/image" Target="../media/image470.png"/><Relationship Id="rId15" Type="http://schemas.openxmlformats.org/officeDocument/2006/relationships/image" Target="../media/image358.png"/><Relationship Id="rId36" Type="http://schemas.openxmlformats.org/officeDocument/2006/relationships/customXml" Target="../ink/ink365.xml"/><Relationship Id="rId57" Type="http://schemas.openxmlformats.org/officeDocument/2006/relationships/image" Target="../media/image379.png"/><Relationship Id="rId262" Type="http://schemas.openxmlformats.org/officeDocument/2006/relationships/customXml" Target="../ink/ink478.xml"/><Relationship Id="rId78" Type="http://schemas.openxmlformats.org/officeDocument/2006/relationships/customXml" Target="../ink/ink386.xml"/><Relationship Id="rId99" Type="http://schemas.openxmlformats.org/officeDocument/2006/relationships/image" Target="../media/image400.png"/><Relationship Id="rId101" Type="http://schemas.openxmlformats.org/officeDocument/2006/relationships/image" Target="../media/image401.png"/><Relationship Id="rId122" Type="http://schemas.openxmlformats.org/officeDocument/2006/relationships/customXml" Target="../ink/ink408.xml"/><Relationship Id="rId143" Type="http://schemas.openxmlformats.org/officeDocument/2006/relationships/image" Target="../media/image422.png"/><Relationship Id="rId164" Type="http://schemas.openxmlformats.org/officeDocument/2006/relationships/customXml" Target="../ink/ink429.xml"/><Relationship Id="rId185" Type="http://schemas.openxmlformats.org/officeDocument/2006/relationships/image" Target="../media/image442.png"/><Relationship Id="rId9" Type="http://schemas.openxmlformats.org/officeDocument/2006/relationships/image" Target="../media/image355.png"/><Relationship Id="rId210" Type="http://schemas.openxmlformats.org/officeDocument/2006/relationships/customXml" Target="../ink/ink452.xml"/><Relationship Id="rId26" Type="http://schemas.openxmlformats.org/officeDocument/2006/relationships/customXml" Target="../ink/ink360.xml"/><Relationship Id="rId231" Type="http://schemas.openxmlformats.org/officeDocument/2006/relationships/image" Target="../media/image465.png"/><Relationship Id="rId252" Type="http://schemas.openxmlformats.org/officeDocument/2006/relationships/customXml" Target="../ink/ink473.xml"/><Relationship Id="rId47" Type="http://schemas.openxmlformats.org/officeDocument/2006/relationships/image" Target="../media/image374.png"/><Relationship Id="rId68" Type="http://schemas.openxmlformats.org/officeDocument/2006/relationships/customXml" Target="../ink/ink381.xml"/><Relationship Id="rId89" Type="http://schemas.openxmlformats.org/officeDocument/2006/relationships/image" Target="../media/image395.png"/><Relationship Id="rId112" Type="http://schemas.openxmlformats.org/officeDocument/2006/relationships/customXml" Target="../ink/ink403.xml"/><Relationship Id="rId133" Type="http://schemas.openxmlformats.org/officeDocument/2006/relationships/image" Target="../media/image417.png"/><Relationship Id="rId154" Type="http://schemas.openxmlformats.org/officeDocument/2006/relationships/customXml" Target="../ink/ink424.xml"/><Relationship Id="rId175" Type="http://schemas.openxmlformats.org/officeDocument/2006/relationships/image" Target="../media/image437.png"/><Relationship Id="rId196" Type="http://schemas.openxmlformats.org/officeDocument/2006/relationships/customXml" Target="../ink/ink445.xml"/><Relationship Id="rId200" Type="http://schemas.openxmlformats.org/officeDocument/2006/relationships/customXml" Target="../ink/ink447.xml"/><Relationship Id="rId16" Type="http://schemas.openxmlformats.org/officeDocument/2006/relationships/customXml" Target="../ink/ink355.xml"/><Relationship Id="rId221" Type="http://schemas.openxmlformats.org/officeDocument/2006/relationships/image" Target="../media/image460.png"/><Relationship Id="rId242" Type="http://schemas.openxmlformats.org/officeDocument/2006/relationships/customXml" Target="../ink/ink468.xml"/><Relationship Id="rId263" Type="http://schemas.openxmlformats.org/officeDocument/2006/relationships/image" Target="../media/image481.png"/><Relationship Id="rId37" Type="http://schemas.openxmlformats.org/officeDocument/2006/relationships/image" Target="../media/image369.png"/><Relationship Id="rId58" Type="http://schemas.openxmlformats.org/officeDocument/2006/relationships/customXml" Target="../ink/ink376.xml"/><Relationship Id="rId79" Type="http://schemas.openxmlformats.org/officeDocument/2006/relationships/image" Target="../media/image390.png"/><Relationship Id="rId102" Type="http://schemas.openxmlformats.org/officeDocument/2006/relationships/customXml" Target="../ink/ink398.xml"/><Relationship Id="rId123" Type="http://schemas.openxmlformats.org/officeDocument/2006/relationships/image" Target="../media/image412.png"/><Relationship Id="rId144" Type="http://schemas.openxmlformats.org/officeDocument/2006/relationships/customXml" Target="../ink/ink419.xml"/><Relationship Id="rId90" Type="http://schemas.openxmlformats.org/officeDocument/2006/relationships/customXml" Target="../ink/ink392.xml"/><Relationship Id="rId165" Type="http://schemas.openxmlformats.org/officeDocument/2006/relationships/image" Target="../media/image432.png"/><Relationship Id="rId186" Type="http://schemas.openxmlformats.org/officeDocument/2006/relationships/customXml" Target="../ink/ink440.xml"/><Relationship Id="rId211" Type="http://schemas.openxmlformats.org/officeDocument/2006/relationships/image" Target="../media/image455.png"/><Relationship Id="rId232" Type="http://schemas.openxmlformats.org/officeDocument/2006/relationships/customXml" Target="../ink/ink463.xml"/><Relationship Id="rId253" Type="http://schemas.openxmlformats.org/officeDocument/2006/relationships/image" Target="../media/image476.png"/><Relationship Id="rId27" Type="http://schemas.openxmlformats.org/officeDocument/2006/relationships/image" Target="../media/image364.png"/><Relationship Id="rId48" Type="http://schemas.openxmlformats.org/officeDocument/2006/relationships/customXml" Target="../ink/ink371.xml"/><Relationship Id="rId69" Type="http://schemas.openxmlformats.org/officeDocument/2006/relationships/image" Target="../media/image385.png"/><Relationship Id="rId113" Type="http://schemas.openxmlformats.org/officeDocument/2006/relationships/image" Target="../media/image407.png"/><Relationship Id="rId134" Type="http://schemas.openxmlformats.org/officeDocument/2006/relationships/customXml" Target="../ink/ink414.xml"/><Relationship Id="rId80" Type="http://schemas.openxmlformats.org/officeDocument/2006/relationships/customXml" Target="../ink/ink387.xml"/><Relationship Id="rId155" Type="http://schemas.openxmlformats.org/officeDocument/2006/relationships/image" Target="../media/image427.png"/><Relationship Id="rId176" Type="http://schemas.openxmlformats.org/officeDocument/2006/relationships/customXml" Target="../ink/ink435.xml"/><Relationship Id="rId197" Type="http://schemas.openxmlformats.org/officeDocument/2006/relationships/image" Target="../media/image448.png"/><Relationship Id="rId201" Type="http://schemas.openxmlformats.org/officeDocument/2006/relationships/image" Target="../media/image450.png"/><Relationship Id="rId222" Type="http://schemas.openxmlformats.org/officeDocument/2006/relationships/customXml" Target="../ink/ink458.xml"/><Relationship Id="rId243" Type="http://schemas.openxmlformats.org/officeDocument/2006/relationships/image" Target="../media/image471.png"/><Relationship Id="rId264" Type="http://schemas.openxmlformats.org/officeDocument/2006/relationships/customXml" Target="../ink/ink479.xml"/><Relationship Id="rId17" Type="http://schemas.openxmlformats.org/officeDocument/2006/relationships/image" Target="../media/image359.png"/><Relationship Id="rId38" Type="http://schemas.openxmlformats.org/officeDocument/2006/relationships/customXml" Target="../ink/ink366.xml"/><Relationship Id="rId59" Type="http://schemas.openxmlformats.org/officeDocument/2006/relationships/image" Target="../media/image380.png"/><Relationship Id="rId103" Type="http://schemas.openxmlformats.org/officeDocument/2006/relationships/image" Target="../media/image402.png"/><Relationship Id="rId124" Type="http://schemas.openxmlformats.org/officeDocument/2006/relationships/customXml" Target="../ink/ink409.xml"/><Relationship Id="rId70" Type="http://schemas.openxmlformats.org/officeDocument/2006/relationships/customXml" Target="../ink/ink382.xml"/><Relationship Id="rId91" Type="http://schemas.openxmlformats.org/officeDocument/2006/relationships/image" Target="../media/image396.png"/><Relationship Id="rId145" Type="http://schemas.openxmlformats.org/officeDocument/2006/relationships/image" Target="../media/image42.png"/><Relationship Id="rId166" Type="http://schemas.openxmlformats.org/officeDocument/2006/relationships/customXml" Target="../ink/ink430.xml"/><Relationship Id="rId187" Type="http://schemas.openxmlformats.org/officeDocument/2006/relationships/image" Target="../media/image4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53.xml"/><Relationship Id="rId233" Type="http://schemas.openxmlformats.org/officeDocument/2006/relationships/image" Target="../media/image466.png"/><Relationship Id="rId254" Type="http://schemas.openxmlformats.org/officeDocument/2006/relationships/customXml" Target="../ink/ink474.xml"/><Relationship Id="rId28" Type="http://schemas.openxmlformats.org/officeDocument/2006/relationships/customXml" Target="../ink/ink361.xml"/><Relationship Id="rId49" Type="http://schemas.openxmlformats.org/officeDocument/2006/relationships/image" Target="../media/image375.png"/><Relationship Id="rId114" Type="http://schemas.openxmlformats.org/officeDocument/2006/relationships/customXml" Target="../ink/ink404.xml"/><Relationship Id="rId60" Type="http://schemas.openxmlformats.org/officeDocument/2006/relationships/customXml" Target="../ink/ink377.xml"/><Relationship Id="rId81" Type="http://schemas.openxmlformats.org/officeDocument/2006/relationships/image" Target="../media/image391.png"/><Relationship Id="rId135" Type="http://schemas.openxmlformats.org/officeDocument/2006/relationships/image" Target="../media/image418.png"/><Relationship Id="rId156" Type="http://schemas.openxmlformats.org/officeDocument/2006/relationships/customXml" Target="../ink/ink425.xml"/><Relationship Id="rId177" Type="http://schemas.openxmlformats.org/officeDocument/2006/relationships/image" Target="../media/image438.png"/><Relationship Id="rId198" Type="http://schemas.openxmlformats.org/officeDocument/2006/relationships/customXml" Target="../ink/ink446.xml"/><Relationship Id="rId202" Type="http://schemas.openxmlformats.org/officeDocument/2006/relationships/customXml" Target="../ink/ink448.xml"/><Relationship Id="rId223" Type="http://schemas.openxmlformats.org/officeDocument/2006/relationships/image" Target="../media/image461.png"/><Relationship Id="rId244" Type="http://schemas.openxmlformats.org/officeDocument/2006/relationships/customXml" Target="../ink/ink469.xml"/><Relationship Id="rId18" Type="http://schemas.openxmlformats.org/officeDocument/2006/relationships/customXml" Target="../ink/ink356.xml"/><Relationship Id="rId39" Type="http://schemas.openxmlformats.org/officeDocument/2006/relationships/image" Target="../media/image370.png"/><Relationship Id="rId265" Type="http://schemas.openxmlformats.org/officeDocument/2006/relationships/image" Target="../media/image482.png"/><Relationship Id="rId50" Type="http://schemas.openxmlformats.org/officeDocument/2006/relationships/customXml" Target="../ink/ink372.xml"/><Relationship Id="rId104" Type="http://schemas.openxmlformats.org/officeDocument/2006/relationships/customXml" Target="../ink/ink399.xml"/><Relationship Id="rId125" Type="http://schemas.openxmlformats.org/officeDocument/2006/relationships/image" Target="../media/image413.png"/><Relationship Id="rId146" Type="http://schemas.openxmlformats.org/officeDocument/2006/relationships/customXml" Target="../ink/ink420.xml"/><Relationship Id="rId167" Type="http://schemas.openxmlformats.org/officeDocument/2006/relationships/image" Target="../media/image433.png"/><Relationship Id="rId188" Type="http://schemas.openxmlformats.org/officeDocument/2006/relationships/customXml" Target="../ink/ink441.xml"/><Relationship Id="rId71" Type="http://schemas.openxmlformats.org/officeDocument/2006/relationships/image" Target="../media/image386.png"/><Relationship Id="rId92" Type="http://schemas.openxmlformats.org/officeDocument/2006/relationships/customXml" Target="../ink/ink393.xml"/><Relationship Id="rId213" Type="http://schemas.openxmlformats.org/officeDocument/2006/relationships/image" Target="../media/image456.png"/><Relationship Id="rId234" Type="http://schemas.openxmlformats.org/officeDocument/2006/relationships/customXml" Target="../ink/ink464.xml"/><Relationship Id="rId2" Type="http://schemas.openxmlformats.org/officeDocument/2006/relationships/customXml" Target="../ink/ink349.xml"/><Relationship Id="rId29" Type="http://schemas.openxmlformats.org/officeDocument/2006/relationships/image" Target="../media/image365.png"/><Relationship Id="rId255" Type="http://schemas.openxmlformats.org/officeDocument/2006/relationships/image" Target="../media/image477.png"/><Relationship Id="rId40" Type="http://schemas.openxmlformats.org/officeDocument/2006/relationships/customXml" Target="../ink/ink367.xml"/><Relationship Id="rId115" Type="http://schemas.openxmlformats.org/officeDocument/2006/relationships/image" Target="../media/image408.png"/><Relationship Id="rId136" Type="http://schemas.openxmlformats.org/officeDocument/2006/relationships/customXml" Target="../ink/ink415.xml"/><Relationship Id="rId157" Type="http://schemas.openxmlformats.org/officeDocument/2006/relationships/image" Target="../media/image428.png"/><Relationship Id="rId178" Type="http://schemas.openxmlformats.org/officeDocument/2006/relationships/customXml" Target="../ink/ink436.xml"/><Relationship Id="rId61" Type="http://schemas.openxmlformats.org/officeDocument/2006/relationships/image" Target="../media/image381.png"/><Relationship Id="rId82" Type="http://schemas.openxmlformats.org/officeDocument/2006/relationships/customXml" Target="../ink/ink388.xml"/><Relationship Id="rId199" Type="http://schemas.openxmlformats.org/officeDocument/2006/relationships/image" Target="../media/image449.png"/><Relationship Id="rId203" Type="http://schemas.openxmlformats.org/officeDocument/2006/relationships/image" Target="../media/image451.png"/><Relationship Id="rId19" Type="http://schemas.openxmlformats.org/officeDocument/2006/relationships/image" Target="../media/image360.png"/><Relationship Id="rId224" Type="http://schemas.openxmlformats.org/officeDocument/2006/relationships/customXml" Target="../ink/ink459.xml"/><Relationship Id="rId245" Type="http://schemas.openxmlformats.org/officeDocument/2006/relationships/image" Target="../media/image472.png"/><Relationship Id="rId30" Type="http://schemas.openxmlformats.org/officeDocument/2006/relationships/customXml" Target="../ink/ink362.xml"/><Relationship Id="rId105" Type="http://schemas.openxmlformats.org/officeDocument/2006/relationships/image" Target="../media/image403.png"/><Relationship Id="rId126" Type="http://schemas.openxmlformats.org/officeDocument/2006/relationships/customXml" Target="../ink/ink410.xml"/><Relationship Id="rId147" Type="http://schemas.openxmlformats.org/officeDocument/2006/relationships/image" Target="../media/image423.png"/><Relationship Id="rId168" Type="http://schemas.openxmlformats.org/officeDocument/2006/relationships/customXml" Target="../ink/ink431.xml"/><Relationship Id="rId51" Type="http://schemas.openxmlformats.org/officeDocument/2006/relationships/image" Target="../media/image376.png"/><Relationship Id="rId72" Type="http://schemas.openxmlformats.org/officeDocument/2006/relationships/customXml" Target="../ink/ink383.xml"/><Relationship Id="rId93" Type="http://schemas.openxmlformats.org/officeDocument/2006/relationships/image" Target="../media/image397.png"/><Relationship Id="rId189" Type="http://schemas.openxmlformats.org/officeDocument/2006/relationships/image" Target="../media/image444.png"/><Relationship Id="rId214" Type="http://schemas.openxmlformats.org/officeDocument/2006/relationships/customXml" Target="../ink/ink454.xml"/><Relationship Id="rId235" Type="http://schemas.openxmlformats.org/officeDocument/2006/relationships/image" Target="../media/image467.png"/><Relationship Id="rId256" Type="http://schemas.openxmlformats.org/officeDocument/2006/relationships/customXml" Target="../ink/ink475.xml"/><Relationship Id="rId116" Type="http://schemas.openxmlformats.org/officeDocument/2006/relationships/customXml" Target="../ink/ink405.xml"/><Relationship Id="rId137" Type="http://schemas.openxmlformats.org/officeDocument/2006/relationships/image" Target="../media/image419.png"/><Relationship Id="rId158" Type="http://schemas.openxmlformats.org/officeDocument/2006/relationships/customXml" Target="../ink/ink426.xml"/><Relationship Id="rId20" Type="http://schemas.openxmlformats.org/officeDocument/2006/relationships/customXml" Target="../ink/ink357.xml"/><Relationship Id="rId41" Type="http://schemas.openxmlformats.org/officeDocument/2006/relationships/image" Target="../media/image371.png"/><Relationship Id="rId62" Type="http://schemas.openxmlformats.org/officeDocument/2006/relationships/customXml" Target="../ink/ink378.xml"/><Relationship Id="rId83" Type="http://schemas.openxmlformats.org/officeDocument/2006/relationships/image" Target="../media/image392.png"/><Relationship Id="rId179" Type="http://schemas.openxmlformats.org/officeDocument/2006/relationships/image" Target="../media/image439.png"/><Relationship Id="rId190" Type="http://schemas.openxmlformats.org/officeDocument/2006/relationships/customXml" Target="../ink/ink442.xml"/><Relationship Id="rId204" Type="http://schemas.openxmlformats.org/officeDocument/2006/relationships/customXml" Target="../ink/ink449.xml"/><Relationship Id="rId225" Type="http://schemas.openxmlformats.org/officeDocument/2006/relationships/image" Target="../media/image462.png"/><Relationship Id="rId246" Type="http://schemas.openxmlformats.org/officeDocument/2006/relationships/customXml" Target="../ink/ink470.xml"/><Relationship Id="rId106" Type="http://schemas.openxmlformats.org/officeDocument/2006/relationships/customXml" Target="../ink/ink400.xml"/><Relationship Id="rId127" Type="http://schemas.openxmlformats.org/officeDocument/2006/relationships/image" Target="../media/image414.png"/><Relationship Id="rId10" Type="http://schemas.openxmlformats.org/officeDocument/2006/relationships/customXml" Target="../ink/ink352.xml"/><Relationship Id="rId31" Type="http://schemas.openxmlformats.org/officeDocument/2006/relationships/image" Target="../media/image366.png"/><Relationship Id="rId52" Type="http://schemas.openxmlformats.org/officeDocument/2006/relationships/customXml" Target="../ink/ink373.xml"/><Relationship Id="rId73" Type="http://schemas.openxmlformats.org/officeDocument/2006/relationships/image" Target="../media/image387.png"/><Relationship Id="rId94" Type="http://schemas.openxmlformats.org/officeDocument/2006/relationships/customXml" Target="../ink/ink394.xml"/><Relationship Id="rId148" Type="http://schemas.openxmlformats.org/officeDocument/2006/relationships/customXml" Target="../ink/ink421.xml"/><Relationship Id="rId169" Type="http://schemas.openxmlformats.org/officeDocument/2006/relationships/image" Target="../media/image434.png"/><Relationship Id="rId180" Type="http://schemas.openxmlformats.org/officeDocument/2006/relationships/customXml" Target="../ink/ink437.xml"/><Relationship Id="rId215" Type="http://schemas.openxmlformats.org/officeDocument/2006/relationships/image" Target="../media/image457.png"/><Relationship Id="rId236" Type="http://schemas.openxmlformats.org/officeDocument/2006/relationships/customXml" Target="../ink/ink465.xml"/><Relationship Id="rId257" Type="http://schemas.openxmlformats.org/officeDocument/2006/relationships/image" Target="../media/image478.png"/><Relationship Id="rId42" Type="http://schemas.openxmlformats.org/officeDocument/2006/relationships/customXml" Target="../ink/ink368.xml"/><Relationship Id="rId84" Type="http://schemas.openxmlformats.org/officeDocument/2006/relationships/customXml" Target="../ink/ink389.xml"/><Relationship Id="rId138" Type="http://schemas.openxmlformats.org/officeDocument/2006/relationships/customXml" Target="../ink/ink41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6.xml"/><Relationship Id="rId21" Type="http://schemas.openxmlformats.org/officeDocument/2006/relationships/customXml" Target="../ink/ink488.xml"/><Relationship Id="rId42" Type="http://schemas.openxmlformats.org/officeDocument/2006/relationships/image" Target="../media/image502.png"/><Relationship Id="rId63" Type="http://schemas.openxmlformats.org/officeDocument/2006/relationships/customXml" Target="../ink/ink509.xml"/><Relationship Id="rId84" Type="http://schemas.openxmlformats.org/officeDocument/2006/relationships/image" Target="../media/image523.png"/><Relationship Id="rId138" Type="http://schemas.openxmlformats.org/officeDocument/2006/relationships/image" Target="../media/image550.png"/><Relationship Id="rId159" Type="http://schemas.openxmlformats.org/officeDocument/2006/relationships/customXml" Target="../ink/ink557.xml"/><Relationship Id="rId170" Type="http://schemas.openxmlformats.org/officeDocument/2006/relationships/image" Target="../media/image565.png"/><Relationship Id="rId107" Type="http://schemas.openxmlformats.org/officeDocument/2006/relationships/customXml" Target="../ink/ink531.xml"/><Relationship Id="rId11" Type="http://schemas.openxmlformats.org/officeDocument/2006/relationships/image" Target="../media/image486.png"/><Relationship Id="rId32" Type="http://schemas.openxmlformats.org/officeDocument/2006/relationships/image" Target="../media/image497.png"/><Relationship Id="rId53" Type="http://schemas.openxmlformats.org/officeDocument/2006/relationships/customXml" Target="../ink/ink504.xml"/><Relationship Id="rId74" Type="http://schemas.openxmlformats.org/officeDocument/2006/relationships/image" Target="../media/image518.png"/><Relationship Id="rId128" Type="http://schemas.openxmlformats.org/officeDocument/2006/relationships/image" Target="../media/image545.png"/><Relationship Id="rId149" Type="http://schemas.openxmlformats.org/officeDocument/2006/relationships/customXml" Target="../ink/ink552.xml"/><Relationship Id="rId5" Type="http://schemas.openxmlformats.org/officeDocument/2006/relationships/image" Target="../media/image4830.png"/><Relationship Id="rId95" Type="http://schemas.openxmlformats.org/officeDocument/2006/relationships/customXml" Target="../ink/ink525.xml"/><Relationship Id="rId160" Type="http://schemas.openxmlformats.org/officeDocument/2006/relationships/image" Target="../media/image561.png"/><Relationship Id="rId181" Type="http://schemas.openxmlformats.org/officeDocument/2006/relationships/customXml" Target="../ink/ink568.xml"/><Relationship Id="rId22" Type="http://schemas.openxmlformats.org/officeDocument/2006/relationships/image" Target="../media/image492.png"/><Relationship Id="rId43" Type="http://schemas.openxmlformats.org/officeDocument/2006/relationships/customXml" Target="../ink/ink499.xml"/><Relationship Id="rId64" Type="http://schemas.openxmlformats.org/officeDocument/2006/relationships/image" Target="../media/image513.png"/><Relationship Id="rId118" Type="http://schemas.openxmlformats.org/officeDocument/2006/relationships/image" Target="../media/image540.png"/><Relationship Id="rId139" Type="http://schemas.openxmlformats.org/officeDocument/2006/relationships/customXml" Target="../ink/ink547.xml"/><Relationship Id="rId85" Type="http://schemas.openxmlformats.org/officeDocument/2006/relationships/customXml" Target="../ink/ink520.xml"/><Relationship Id="rId150" Type="http://schemas.openxmlformats.org/officeDocument/2006/relationships/image" Target="../media/image556.png"/><Relationship Id="rId171" Type="http://schemas.openxmlformats.org/officeDocument/2006/relationships/customXml" Target="../ink/ink563.xml"/><Relationship Id="rId12" Type="http://schemas.openxmlformats.org/officeDocument/2006/relationships/customXml" Target="../ink/ink484.xml"/><Relationship Id="rId33" Type="http://schemas.openxmlformats.org/officeDocument/2006/relationships/customXml" Target="../ink/ink494.xml"/><Relationship Id="rId108" Type="http://schemas.openxmlformats.org/officeDocument/2006/relationships/image" Target="../media/image535.png"/><Relationship Id="rId129" Type="http://schemas.openxmlformats.org/officeDocument/2006/relationships/customXml" Target="../ink/ink542.xml"/><Relationship Id="rId54" Type="http://schemas.openxmlformats.org/officeDocument/2006/relationships/image" Target="../media/image508.png"/><Relationship Id="rId75" Type="http://schemas.openxmlformats.org/officeDocument/2006/relationships/customXml" Target="../ink/ink515.xml"/><Relationship Id="rId96" Type="http://schemas.openxmlformats.org/officeDocument/2006/relationships/image" Target="../media/image529.png"/><Relationship Id="rId140" Type="http://schemas.openxmlformats.org/officeDocument/2006/relationships/image" Target="../media/image551.png"/><Relationship Id="rId161" Type="http://schemas.openxmlformats.org/officeDocument/2006/relationships/customXml" Target="../ink/ink558.xml"/><Relationship Id="rId182" Type="http://schemas.openxmlformats.org/officeDocument/2006/relationships/image" Target="../media/image571.png"/><Relationship Id="rId6" Type="http://schemas.openxmlformats.org/officeDocument/2006/relationships/customXml" Target="../ink/ink481.xml"/><Relationship Id="rId23" Type="http://schemas.openxmlformats.org/officeDocument/2006/relationships/customXml" Target="../ink/ink489.xml"/><Relationship Id="rId119" Type="http://schemas.openxmlformats.org/officeDocument/2006/relationships/customXml" Target="../ink/ink537.xml"/><Relationship Id="rId44" Type="http://schemas.openxmlformats.org/officeDocument/2006/relationships/image" Target="../media/image503.png"/><Relationship Id="rId65" Type="http://schemas.openxmlformats.org/officeDocument/2006/relationships/customXml" Target="../ink/ink510.xml"/><Relationship Id="rId86" Type="http://schemas.openxmlformats.org/officeDocument/2006/relationships/image" Target="../media/image524.png"/><Relationship Id="rId130" Type="http://schemas.openxmlformats.org/officeDocument/2006/relationships/image" Target="../media/image546.png"/><Relationship Id="rId151" Type="http://schemas.openxmlformats.org/officeDocument/2006/relationships/customXml" Target="../ink/ink553.xml"/><Relationship Id="rId172" Type="http://schemas.openxmlformats.org/officeDocument/2006/relationships/image" Target="../media/image566.png"/><Relationship Id="rId13" Type="http://schemas.openxmlformats.org/officeDocument/2006/relationships/image" Target="../media/image487.png"/><Relationship Id="rId18" Type="http://schemas.openxmlformats.org/officeDocument/2006/relationships/image" Target="../media/image1.png"/><Relationship Id="rId39" Type="http://schemas.openxmlformats.org/officeDocument/2006/relationships/customXml" Target="../ink/ink497.xml"/><Relationship Id="rId109" Type="http://schemas.openxmlformats.org/officeDocument/2006/relationships/customXml" Target="../ink/ink532.xml"/><Relationship Id="rId34" Type="http://schemas.openxmlformats.org/officeDocument/2006/relationships/image" Target="../media/image498.png"/><Relationship Id="rId50" Type="http://schemas.openxmlformats.org/officeDocument/2006/relationships/image" Target="../media/image506.png"/><Relationship Id="rId55" Type="http://schemas.openxmlformats.org/officeDocument/2006/relationships/customXml" Target="../ink/ink505.xml"/><Relationship Id="rId76" Type="http://schemas.openxmlformats.org/officeDocument/2006/relationships/image" Target="../media/image519.png"/><Relationship Id="rId97" Type="http://schemas.openxmlformats.org/officeDocument/2006/relationships/customXml" Target="../ink/ink526.xml"/><Relationship Id="rId104" Type="http://schemas.openxmlformats.org/officeDocument/2006/relationships/image" Target="../media/image533.png"/><Relationship Id="rId120" Type="http://schemas.openxmlformats.org/officeDocument/2006/relationships/image" Target="../media/image541.png"/><Relationship Id="rId125" Type="http://schemas.openxmlformats.org/officeDocument/2006/relationships/customXml" Target="../ink/ink540.xml"/><Relationship Id="rId141" Type="http://schemas.openxmlformats.org/officeDocument/2006/relationships/customXml" Target="../ink/ink548.xml"/><Relationship Id="rId146" Type="http://schemas.openxmlformats.org/officeDocument/2006/relationships/image" Target="../media/image554.png"/><Relationship Id="rId167" Type="http://schemas.openxmlformats.org/officeDocument/2006/relationships/customXml" Target="../ink/ink561.xml"/><Relationship Id="rId188" Type="http://schemas.openxmlformats.org/officeDocument/2006/relationships/image" Target="../media/image574.png"/><Relationship Id="rId7" Type="http://schemas.openxmlformats.org/officeDocument/2006/relationships/image" Target="../media/image484.png"/><Relationship Id="rId71" Type="http://schemas.openxmlformats.org/officeDocument/2006/relationships/customXml" Target="../ink/ink513.xml"/><Relationship Id="rId92" Type="http://schemas.openxmlformats.org/officeDocument/2006/relationships/image" Target="../media/image527.png"/><Relationship Id="rId162" Type="http://schemas.openxmlformats.org/officeDocument/2006/relationships/image" Target="../media/image562.png"/><Relationship Id="rId183" Type="http://schemas.openxmlformats.org/officeDocument/2006/relationships/customXml" Target="../ink/ink569.xml"/><Relationship Id="rId2" Type="http://schemas.openxmlformats.org/officeDocument/2006/relationships/customXml" Target="../ink/ink480.xml"/><Relationship Id="rId29" Type="http://schemas.openxmlformats.org/officeDocument/2006/relationships/customXml" Target="../ink/ink492.xml"/><Relationship Id="rId24" Type="http://schemas.openxmlformats.org/officeDocument/2006/relationships/image" Target="../media/image493.png"/><Relationship Id="rId40" Type="http://schemas.openxmlformats.org/officeDocument/2006/relationships/image" Target="../media/image501.png"/><Relationship Id="rId45" Type="http://schemas.openxmlformats.org/officeDocument/2006/relationships/customXml" Target="../ink/ink500.xml"/><Relationship Id="rId66" Type="http://schemas.openxmlformats.org/officeDocument/2006/relationships/image" Target="../media/image514.png"/><Relationship Id="rId87" Type="http://schemas.openxmlformats.org/officeDocument/2006/relationships/customXml" Target="../ink/ink521.xml"/><Relationship Id="rId110" Type="http://schemas.openxmlformats.org/officeDocument/2006/relationships/image" Target="../media/image536.png"/><Relationship Id="rId115" Type="http://schemas.openxmlformats.org/officeDocument/2006/relationships/customXml" Target="../ink/ink535.xml"/><Relationship Id="rId131" Type="http://schemas.openxmlformats.org/officeDocument/2006/relationships/customXml" Target="../ink/ink543.xml"/><Relationship Id="rId136" Type="http://schemas.openxmlformats.org/officeDocument/2006/relationships/image" Target="../media/image549.png"/><Relationship Id="rId157" Type="http://schemas.openxmlformats.org/officeDocument/2006/relationships/customXml" Target="../ink/ink556.xml"/><Relationship Id="rId178" Type="http://schemas.openxmlformats.org/officeDocument/2006/relationships/image" Target="../media/image569.png"/><Relationship Id="rId61" Type="http://schemas.openxmlformats.org/officeDocument/2006/relationships/customXml" Target="../ink/ink508.xml"/><Relationship Id="rId82" Type="http://schemas.openxmlformats.org/officeDocument/2006/relationships/image" Target="../media/image522.png"/><Relationship Id="rId152" Type="http://schemas.openxmlformats.org/officeDocument/2006/relationships/image" Target="../media/image557.png"/><Relationship Id="rId173" Type="http://schemas.openxmlformats.org/officeDocument/2006/relationships/customXml" Target="../ink/ink564.xml"/><Relationship Id="rId19" Type="http://schemas.openxmlformats.org/officeDocument/2006/relationships/customXml" Target="../ink/ink487.xml"/><Relationship Id="rId14" Type="http://schemas.openxmlformats.org/officeDocument/2006/relationships/customXml" Target="../ink/ink485.xml"/><Relationship Id="rId30" Type="http://schemas.openxmlformats.org/officeDocument/2006/relationships/image" Target="../media/image496.png"/><Relationship Id="rId35" Type="http://schemas.openxmlformats.org/officeDocument/2006/relationships/customXml" Target="../ink/ink495.xml"/><Relationship Id="rId56" Type="http://schemas.openxmlformats.org/officeDocument/2006/relationships/image" Target="../media/image509.png"/><Relationship Id="rId77" Type="http://schemas.openxmlformats.org/officeDocument/2006/relationships/customXml" Target="../ink/ink516.xml"/><Relationship Id="rId100" Type="http://schemas.openxmlformats.org/officeDocument/2006/relationships/image" Target="../media/image531.png"/><Relationship Id="rId105" Type="http://schemas.openxmlformats.org/officeDocument/2006/relationships/customXml" Target="../ink/ink530.xml"/><Relationship Id="rId126" Type="http://schemas.openxmlformats.org/officeDocument/2006/relationships/image" Target="../media/image544.png"/><Relationship Id="rId147" Type="http://schemas.openxmlformats.org/officeDocument/2006/relationships/customXml" Target="../ink/ink551.xml"/><Relationship Id="rId168" Type="http://schemas.openxmlformats.org/officeDocument/2006/relationships/image" Target="../media/image564.png"/><Relationship Id="rId8" Type="http://schemas.openxmlformats.org/officeDocument/2006/relationships/customXml" Target="../ink/ink482.xml"/><Relationship Id="rId51" Type="http://schemas.openxmlformats.org/officeDocument/2006/relationships/customXml" Target="../ink/ink503.xml"/><Relationship Id="rId72" Type="http://schemas.openxmlformats.org/officeDocument/2006/relationships/image" Target="../media/image517.png"/><Relationship Id="rId93" Type="http://schemas.openxmlformats.org/officeDocument/2006/relationships/customXml" Target="../ink/ink524.xml"/><Relationship Id="rId98" Type="http://schemas.openxmlformats.org/officeDocument/2006/relationships/image" Target="../media/image530.png"/><Relationship Id="rId121" Type="http://schemas.openxmlformats.org/officeDocument/2006/relationships/customXml" Target="../ink/ink538.xml"/><Relationship Id="rId142" Type="http://schemas.openxmlformats.org/officeDocument/2006/relationships/image" Target="../media/image552.png"/><Relationship Id="rId163" Type="http://schemas.openxmlformats.org/officeDocument/2006/relationships/customXml" Target="../ink/ink559.xml"/><Relationship Id="rId184" Type="http://schemas.openxmlformats.org/officeDocument/2006/relationships/image" Target="../media/image572.png"/><Relationship Id="rId25" Type="http://schemas.openxmlformats.org/officeDocument/2006/relationships/customXml" Target="../ink/ink490.xml"/><Relationship Id="rId46" Type="http://schemas.openxmlformats.org/officeDocument/2006/relationships/image" Target="../media/image504.png"/><Relationship Id="rId67" Type="http://schemas.openxmlformats.org/officeDocument/2006/relationships/customXml" Target="../ink/ink511.xml"/><Relationship Id="rId116" Type="http://schemas.openxmlformats.org/officeDocument/2006/relationships/image" Target="../media/image539.png"/><Relationship Id="rId137" Type="http://schemas.openxmlformats.org/officeDocument/2006/relationships/customXml" Target="../ink/ink546.xml"/><Relationship Id="rId158" Type="http://schemas.openxmlformats.org/officeDocument/2006/relationships/image" Target="../media/image560.png"/><Relationship Id="rId20" Type="http://schemas.openxmlformats.org/officeDocument/2006/relationships/image" Target="../media/image491.png"/><Relationship Id="rId41" Type="http://schemas.openxmlformats.org/officeDocument/2006/relationships/customXml" Target="../ink/ink498.xml"/><Relationship Id="rId62" Type="http://schemas.openxmlformats.org/officeDocument/2006/relationships/image" Target="../media/image512.png"/><Relationship Id="rId83" Type="http://schemas.openxmlformats.org/officeDocument/2006/relationships/customXml" Target="../ink/ink519.xml"/><Relationship Id="rId88" Type="http://schemas.openxmlformats.org/officeDocument/2006/relationships/image" Target="../media/image525.png"/><Relationship Id="rId111" Type="http://schemas.openxmlformats.org/officeDocument/2006/relationships/customXml" Target="../ink/ink533.xml"/><Relationship Id="rId132" Type="http://schemas.openxmlformats.org/officeDocument/2006/relationships/image" Target="../media/image547.png"/><Relationship Id="rId153" Type="http://schemas.openxmlformats.org/officeDocument/2006/relationships/customXml" Target="../ink/ink554.xml"/><Relationship Id="rId174" Type="http://schemas.openxmlformats.org/officeDocument/2006/relationships/image" Target="../media/image567.png"/><Relationship Id="rId179" Type="http://schemas.openxmlformats.org/officeDocument/2006/relationships/customXml" Target="../ink/ink567.xml"/><Relationship Id="rId15" Type="http://schemas.openxmlformats.org/officeDocument/2006/relationships/image" Target="../media/image488.png"/><Relationship Id="rId36" Type="http://schemas.openxmlformats.org/officeDocument/2006/relationships/image" Target="../media/image499.png"/><Relationship Id="rId57" Type="http://schemas.openxmlformats.org/officeDocument/2006/relationships/customXml" Target="../ink/ink506.xml"/><Relationship Id="rId106" Type="http://schemas.openxmlformats.org/officeDocument/2006/relationships/image" Target="../media/image534.png"/><Relationship Id="rId127" Type="http://schemas.openxmlformats.org/officeDocument/2006/relationships/customXml" Target="../ink/ink541.xml"/><Relationship Id="rId10" Type="http://schemas.openxmlformats.org/officeDocument/2006/relationships/customXml" Target="../ink/ink483.xml"/><Relationship Id="rId31" Type="http://schemas.openxmlformats.org/officeDocument/2006/relationships/customXml" Target="../ink/ink493.xml"/><Relationship Id="rId52" Type="http://schemas.openxmlformats.org/officeDocument/2006/relationships/image" Target="../media/image507.png"/><Relationship Id="rId73" Type="http://schemas.openxmlformats.org/officeDocument/2006/relationships/customXml" Target="../ink/ink514.xml"/><Relationship Id="rId78" Type="http://schemas.openxmlformats.org/officeDocument/2006/relationships/image" Target="../media/image520.png"/><Relationship Id="rId94" Type="http://schemas.openxmlformats.org/officeDocument/2006/relationships/image" Target="../media/image528.png"/><Relationship Id="rId99" Type="http://schemas.openxmlformats.org/officeDocument/2006/relationships/customXml" Target="../ink/ink527.xml"/><Relationship Id="rId101" Type="http://schemas.openxmlformats.org/officeDocument/2006/relationships/customXml" Target="../ink/ink528.xml"/><Relationship Id="rId122" Type="http://schemas.openxmlformats.org/officeDocument/2006/relationships/image" Target="../media/image542.png"/><Relationship Id="rId143" Type="http://schemas.openxmlformats.org/officeDocument/2006/relationships/customXml" Target="../ink/ink549.xml"/><Relationship Id="rId148" Type="http://schemas.openxmlformats.org/officeDocument/2006/relationships/image" Target="../media/image555.png"/><Relationship Id="rId164" Type="http://schemas.openxmlformats.org/officeDocument/2006/relationships/image" Target="../media/image42.png"/><Relationship Id="rId169" Type="http://schemas.openxmlformats.org/officeDocument/2006/relationships/customXml" Target="../ink/ink562.xml"/><Relationship Id="rId185" Type="http://schemas.openxmlformats.org/officeDocument/2006/relationships/customXml" Target="../ink/ink570.xml"/><Relationship Id="rId9" Type="http://schemas.openxmlformats.org/officeDocument/2006/relationships/image" Target="../media/image485.png"/><Relationship Id="rId180" Type="http://schemas.openxmlformats.org/officeDocument/2006/relationships/image" Target="../media/image570.png"/><Relationship Id="rId26" Type="http://schemas.openxmlformats.org/officeDocument/2006/relationships/image" Target="../media/image494.png"/><Relationship Id="rId47" Type="http://schemas.openxmlformats.org/officeDocument/2006/relationships/customXml" Target="../ink/ink501.xml"/><Relationship Id="rId68" Type="http://schemas.openxmlformats.org/officeDocument/2006/relationships/image" Target="../media/image515.png"/><Relationship Id="rId89" Type="http://schemas.openxmlformats.org/officeDocument/2006/relationships/customXml" Target="../ink/ink522.xml"/><Relationship Id="rId112" Type="http://schemas.openxmlformats.org/officeDocument/2006/relationships/image" Target="../media/image537.png"/><Relationship Id="rId133" Type="http://schemas.openxmlformats.org/officeDocument/2006/relationships/customXml" Target="../ink/ink544.xml"/><Relationship Id="rId154" Type="http://schemas.openxmlformats.org/officeDocument/2006/relationships/image" Target="../media/image558.png"/><Relationship Id="rId175" Type="http://schemas.openxmlformats.org/officeDocument/2006/relationships/customXml" Target="../ink/ink565.xml"/><Relationship Id="rId16" Type="http://schemas.openxmlformats.org/officeDocument/2006/relationships/customXml" Target="../ink/ink486.xml"/><Relationship Id="rId37" Type="http://schemas.openxmlformats.org/officeDocument/2006/relationships/customXml" Target="../ink/ink496.xml"/><Relationship Id="rId58" Type="http://schemas.openxmlformats.org/officeDocument/2006/relationships/image" Target="../media/image510.png"/><Relationship Id="rId79" Type="http://schemas.openxmlformats.org/officeDocument/2006/relationships/customXml" Target="../ink/ink517.xml"/><Relationship Id="rId102" Type="http://schemas.openxmlformats.org/officeDocument/2006/relationships/image" Target="../media/image532.png"/><Relationship Id="rId123" Type="http://schemas.openxmlformats.org/officeDocument/2006/relationships/customXml" Target="../ink/ink539.xml"/><Relationship Id="rId144" Type="http://schemas.openxmlformats.org/officeDocument/2006/relationships/image" Target="../media/image553.png"/><Relationship Id="rId90" Type="http://schemas.openxmlformats.org/officeDocument/2006/relationships/image" Target="../media/image526.png"/><Relationship Id="rId165" Type="http://schemas.openxmlformats.org/officeDocument/2006/relationships/customXml" Target="../ink/ink560.xml"/><Relationship Id="rId186" Type="http://schemas.openxmlformats.org/officeDocument/2006/relationships/image" Target="../media/image573.png"/><Relationship Id="rId27" Type="http://schemas.openxmlformats.org/officeDocument/2006/relationships/customXml" Target="../ink/ink491.xml"/><Relationship Id="rId48" Type="http://schemas.openxmlformats.org/officeDocument/2006/relationships/image" Target="../media/image505.png"/><Relationship Id="rId69" Type="http://schemas.openxmlformats.org/officeDocument/2006/relationships/customXml" Target="../ink/ink512.xml"/><Relationship Id="rId113" Type="http://schemas.openxmlformats.org/officeDocument/2006/relationships/customXml" Target="../ink/ink534.xml"/><Relationship Id="rId134" Type="http://schemas.openxmlformats.org/officeDocument/2006/relationships/image" Target="../media/image548.png"/><Relationship Id="rId80" Type="http://schemas.openxmlformats.org/officeDocument/2006/relationships/image" Target="../media/image521.png"/><Relationship Id="rId155" Type="http://schemas.openxmlformats.org/officeDocument/2006/relationships/customXml" Target="../ink/ink555.xml"/><Relationship Id="rId176" Type="http://schemas.openxmlformats.org/officeDocument/2006/relationships/image" Target="../media/image568.png"/><Relationship Id="rId17" Type="http://schemas.openxmlformats.org/officeDocument/2006/relationships/image" Target="../media/image489.png"/><Relationship Id="rId38" Type="http://schemas.openxmlformats.org/officeDocument/2006/relationships/image" Target="../media/image500.png"/><Relationship Id="rId59" Type="http://schemas.openxmlformats.org/officeDocument/2006/relationships/customXml" Target="../ink/ink507.xml"/><Relationship Id="rId103" Type="http://schemas.openxmlformats.org/officeDocument/2006/relationships/customXml" Target="../ink/ink529.xml"/><Relationship Id="rId124" Type="http://schemas.openxmlformats.org/officeDocument/2006/relationships/image" Target="../media/image543.png"/><Relationship Id="rId70" Type="http://schemas.openxmlformats.org/officeDocument/2006/relationships/image" Target="../media/image516.png"/><Relationship Id="rId91" Type="http://schemas.openxmlformats.org/officeDocument/2006/relationships/customXml" Target="../ink/ink523.xml"/><Relationship Id="rId145" Type="http://schemas.openxmlformats.org/officeDocument/2006/relationships/customXml" Target="../ink/ink550.xml"/><Relationship Id="rId166" Type="http://schemas.openxmlformats.org/officeDocument/2006/relationships/image" Target="../media/image563.png"/><Relationship Id="rId187" Type="http://schemas.openxmlformats.org/officeDocument/2006/relationships/customXml" Target="../ink/ink571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495.png"/><Relationship Id="rId49" Type="http://schemas.openxmlformats.org/officeDocument/2006/relationships/customXml" Target="../ink/ink502.xml"/><Relationship Id="rId114" Type="http://schemas.openxmlformats.org/officeDocument/2006/relationships/image" Target="../media/image538.png"/><Relationship Id="rId60" Type="http://schemas.openxmlformats.org/officeDocument/2006/relationships/image" Target="../media/image511.png"/><Relationship Id="rId81" Type="http://schemas.openxmlformats.org/officeDocument/2006/relationships/customXml" Target="../ink/ink518.xml"/><Relationship Id="rId135" Type="http://schemas.openxmlformats.org/officeDocument/2006/relationships/customXml" Target="../ink/ink545.xml"/><Relationship Id="rId156" Type="http://schemas.openxmlformats.org/officeDocument/2006/relationships/image" Target="../media/image559.png"/><Relationship Id="rId177" Type="http://schemas.openxmlformats.org/officeDocument/2006/relationships/customXml" Target="../ink/ink56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3.xml"/><Relationship Id="rId21" Type="http://schemas.openxmlformats.org/officeDocument/2006/relationships/image" Target="../media/image583.png"/><Relationship Id="rId42" Type="http://schemas.openxmlformats.org/officeDocument/2006/relationships/customXml" Target="../ink/ink591.xml"/><Relationship Id="rId47" Type="http://schemas.openxmlformats.org/officeDocument/2006/relationships/image" Target="../media/image596.png"/><Relationship Id="rId63" Type="http://schemas.openxmlformats.org/officeDocument/2006/relationships/image" Target="../media/image604.png"/><Relationship Id="rId68" Type="http://schemas.openxmlformats.org/officeDocument/2006/relationships/customXml" Target="../ink/ink604.xml"/><Relationship Id="rId84" Type="http://schemas.openxmlformats.org/officeDocument/2006/relationships/customXml" Target="../ink/ink612.xml"/><Relationship Id="rId89" Type="http://schemas.openxmlformats.org/officeDocument/2006/relationships/image" Target="../media/image617.png"/><Relationship Id="rId16" Type="http://schemas.openxmlformats.org/officeDocument/2006/relationships/customXml" Target="../ink/ink578.xml"/><Relationship Id="rId11" Type="http://schemas.openxmlformats.org/officeDocument/2006/relationships/image" Target="../media/image578.png"/><Relationship Id="rId32" Type="http://schemas.openxmlformats.org/officeDocument/2006/relationships/customXml" Target="../ink/ink586.xml"/><Relationship Id="rId37" Type="http://schemas.openxmlformats.org/officeDocument/2006/relationships/image" Target="../media/image591.png"/><Relationship Id="rId53" Type="http://schemas.openxmlformats.org/officeDocument/2006/relationships/image" Target="../media/image599.png"/><Relationship Id="rId58" Type="http://schemas.openxmlformats.org/officeDocument/2006/relationships/customXml" Target="../ink/ink599.xml"/><Relationship Id="rId74" Type="http://schemas.openxmlformats.org/officeDocument/2006/relationships/customXml" Target="../ink/ink607.xml"/><Relationship Id="rId79" Type="http://schemas.openxmlformats.org/officeDocument/2006/relationships/image" Target="../media/image612.png"/><Relationship Id="rId5" Type="http://schemas.openxmlformats.org/officeDocument/2006/relationships/image" Target="../media/image5750.png"/><Relationship Id="rId90" Type="http://schemas.openxmlformats.org/officeDocument/2006/relationships/customXml" Target="../ink/ink615.xml"/><Relationship Id="rId14" Type="http://schemas.openxmlformats.org/officeDocument/2006/relationships/customXml" Target="../ink/ink577.xml"/><Relationship Id="rId22" Type="http://schemas.openxmlformats.org/officeDocument/2006/relationships/customXml" Target="../ink/ink581.xml"/><Relationship Id="rId27" Type="http://schemas.openxmlformats.org/officeDocument/2006/relationships/image" Target="../media/image586.png"/><Relationship Id="rId30" Type="http://schemas.openxmlformats.org/officeDocument/2006/relationships/customXml" Target="../ink/ink585.xml"/><Relationship Id="rId35" Type="http://schemas.openxmlformats.org/officeDocument/2006/relationships/image" Target="../media/image590.png"/><Relationship Id="rId43" Type="http://schemas.openxmlformats.org/officeDocument/2006/relationships/image" Target="../media/image594.png"/><Relationship Id="rId48" Type="http://schemas.openxmlformats.org/officeDocument/2006/relationships/customXml" Target="../ink/ink594.xml"/><Relationship Id="rId56" Type="http://schemas.openxmlformats.org/officeDocument/2006/relationships/customXml" Target="../ink/ink598.xml"/><Relationship Id="rId64" Type="http://schemas.openxmlformats.org/officeDocument/2006/relationships/customXml" Target="../ink/ink602.xml"/><Relationship Id="rId69" Type="http://schemas.openxmlformats.org/officeDocument/2006/relationships/image" Target="../media/image607.png"/><Relationship Id="rId77" Type="http://schemas.openxmlformats.org/officeDocument/2006/relationships/image" Target="../media/image611.png"/><Relationship Id="rId8" Type="http://schemas.openxmlformats.org/officeDocument/2006/relationships/customXml" Target="../ink/ink574.xml"/><Relationship Id="rId51" Type="http://schemas.openxmlformats.org/officeDocument/2006/relationships/image" Target="../media/image598.png"/><Relationship Id="rId72" Type="http://schemas.openxmlformats.org/officeDocument/2006/relationships/customXml" Target="../ink/ink606.xml"/><Relationship Id="rId80" Type="http://schemas.openxmlformats.org/officeDocument/2006/relationships/customXml" Target="../ink/ink610.xml"/><Relationship Id="rId85" Type="http://schemas.openxmlformats.org/officeDocument/2006/relationships/image" Target="../media/image615.png"/><Relationship Id="rId93" Type="http://schemas.openxmlformats.org/officeDocument/2006/relationships/image" Target="../media/image619.png"/><Relationship Id="rId12" Type="http://schemas.openxmlformats.org/officeDocument/2006/relationships/customXml" Target="../ink/ink576.xml"/><Relationship Id="rId17" Type="http://schemas.openxmlformats.org/officeDocument/2006/relationships/image" Target="../media/image581.png"/><Relationship Id="rId25" Type="http://schemas.openxmlformats.org/officeDocument/2006/relationships/image" Target="../media/image585.png"/><Relationship Id="rId33" Type="http://schemas.openxmlformats.org/officeDocument/2006/relationships/image" Target="../media/image589.png"/><Relationship Id="rId38" Type="http://schemas.openxmlformats.org/officeDocument/2006/relationships/customXml" Target="../ink/ink589.xml"/><Relationship Id="rId46" Type="http://schemas.openxmlformats.org/officeDocument/2006/relationships/customXml" Target="../ink/ink593.xml"/><Relationship Id="rId59" Type="http://schemas.openxmlformats.org/officeDocument/2006/relationships/image" Target="../media/image602.png"/><Relationship Id="rId67" Type="http://schemas.openxmlformats.org/officeDocument/2006/relationships/image" Target="../media/image606.png"/><Relationship Id="rId20" Type="http://schemas.openxmlformats.org/officeDocument/2006/relationships/customXml" Target="../ink/ink580.xml"/><Relationship Id="rId41" Type="http://schemas.openxmlformats.org/officeDocument/2006/relationships/image" Target="../media/image593.png"/><Relationship Id="rId54" Type="http://schemas.openxmlformats.org/officeDocument/2006/relationships/customXml" Target="../ink/ink597.xml"/><Relationship Id="rId62" Type="http://schemas.openxmlformats.org/officeDocument/2006/relationships/customXml" Target="../ink/ink601.xml"/><Relationship Id="rId70" Type="http://schemas.openxmlformats.org/officeDocument/2006/relationships/customXml" Target="../ink/ink605.xml"/><Relationship Id="rId75" Type="http://schemas.openxmlformats.org/officeDocument/2006/relationships/image" Target="../media/image610.png"/><Relationship Id="rId83" Type="http://schemas.openxmlformats.org/officeDocument/2006/relationships/image" Target="../media/image614.png"/><Relationship Id="rId88" Type="http://schemas.openxmlformats.org/officeDocument/2006/relationships/customXml" Target="../ink/ink614.xml"/><Relationship Id="rId91" Type="http://schemas.openxmlformats.org/officeDocument/2006/relationships/image" Target="../media/image6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3.xml"/><Relationship Id="rId15" Type="http://schemas.openxmlformats.org/officeDocument/2006/relationships/image" Target="../media/image580.png"/><Relationship Id="rId23" Type="http://schemas.openxmlformats.org/officeDocument/2006/relationships/image" Target="../media/image584.png"/><Relationship Id="rId28" Type="http://schemas.openxmlformats.org/officeDocument/2006/relationships/customXml" Target="../ink/ink584.xml"/><Relationship Id="rId36" Type="http://schemas.openxmlformats.org/officeDocument/2006/relationships/customXml" Target="../ink/ink588.xml"/><Relationship Id="rId49" Type="http://schemas.openxmlformats.org/officeDocument/2006/relationships/image" Target="../media/image597.png"/><Relationship Id="rId57" Type="http://schemas.openxmlformats.org/officeDocument/2006/relationships/image" Target="../media/image601.png"/><Relationship Id="rId10" Type="http://schemas.openxmlformats.org/officeDocument/2006/relationships/customXml" Target="../ink/ink575.xml"/><Relationship Id="rId31" Type="http://schemas.openxmlformats.org/officeDocument/2006/relationships/image" Target="../media/image588.png"/><Relationship Id="rId44" Type="http://schemas.openxmlformats.org/officeDocument/2006/relationships/customXml" Target="../ink/ink592.xml"/><Relationship Id="rId52" Type="http://schemas.openxmlformats.org/officeDocument/2006/relationships/customXml" Target="../ink/ink596.xml"/><Relationship Id="rId60" Type="http://schemas.openxmlformats.org/officeDocument/2006/relationships/customXml" Target="../ink/ink600.xml"/><Relationship Id="rId65" Type="http://schemas.openxmlformats.org/officeDocument/2006/relationships/image" Target="../media/image605.png"/><Relationship Id="rId73" Type="http://schemas.openxmlformats.org/officeDocument/2006/relationships/image" Target="../media/image609.png"/><Relationship Id="rId78" Type="http://schemas.openxmlformats.org/officeDocument/2006/relationships/customXml" Target="../ink/ink609.xml"/><Relationship Id="rId81" Type="http://schemas.openxmlformats.org/officeDocument/2006/relationships/image" Target="../media/image613.png"/><Relationship Id="rId86" Type="http://schemas.openxmlformats.org/officeDocument/2006/relationships/customXml" Target="../ink/ink613.xml"/><Relationship Id="rId9" Type="http://schemas.openxmlformats.org/officeDocument/2006/relationships/image" Target="../media/image577.png"/><Relationship Id="rId13" Type="http://schemas.openxmlformats.org/officeDocument/2006/relationships/image" Target="../media/image579.png"/><Relationship Id="rId18" Type="http://schemas.openxmlformats.org/officeDocument/2006/relationships/customXml" Target="../ink/ink579.xml"/><Relationship Id="rId39" Type="http://schemas.openxmlformats.org/officeDocument/2006/relationships/image" Target="../media/image592.png"/><Relationship Id="rId34" Type="http://schemas.openxmlformats.org/officeDocument/2006/relationships/customXml" Target="../ink/ink587.xml"/><Relationship Id="rId50" Type="http://schemas.openxmlformats.org/officeDocument/2006/relationships/customXml" Target="../ink/ink595.xml"/><Relationship Id="rId55" Type="http://schemas.openxmlformats.org/officeDocument/2006/relationships/image" Target="../media/image600.png"/><Relationship Id="rId76" Type="http://schemas.openxmlformats.org/officeDocument/2006/relationships/customXml" Target="../ink/ink608.xml"/><Relationship Id="rId7" Type="http://schemas.openxmlformats.org/officeDocument/2006/relationships/image" Target="../media/image576.png"/><Relationship Id="rId71" Type="http://schemas.openxmlformats.org/officeDocument/2006/relationships/image" Target="../media/image608.png"/><Relationship Id="rId92" Type="http://schemas.openxmlformats.org/officeDocument/2006/relationships/customXml" Target="../ink/ink616.xml"/><Relationship Id="rId2" Type="http://schemas.openxmlformats.org/officeDocument/2006/relationships/customXml" Target="../ink/ink572.xml"/><Relationship Id="rId29" Type="http://schemas.openxmlformats.org/officeDocument/2006/relationships/image" Target="../media/image587.png"/><Relationship Id="rId24" Type="http://schemas.openxmlformats.org/officeDocument/2006/relationships/customXml" Target="../ink/ink582.xml"/><Relationship Id="rId40" Type="http://schemas.openxmlformats.org/officeDocument/2006/relationships/customXml" Target="../ink/ink590.xml"/><Relationship Id="rId45" Type="http://schemas.openxmlformats.org/officeDocument/2006/relationships/image" Target="../media/image595.png"/><Relationship Id="rId66" Type="http://schemas.openxmlformats.org/officeDocument/2006/relationships/customXml" Target="../ink/ink603.xml"/><Relationship Id="rId87" Type="http://schemas.openxmlformats.org/officeDocument/2006/relationships/image" Target="../media/image616.png"/><Relationship Id="rId61" Type="http://schemas.openxmlformats.org/officeDocument/2006/relationships/image" Target="../media/image603.png"/><Relationship Id="rId82" Type="http://schemas.openxmlformats.org/officeDocument/2006/relationships/customXml" Target="../ink/ink611.xml"/><Relationship Id="rId19" Type="http://schemas.openxmlformats.org/officeDocument/2006/relationships/image" Target="../media/image58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5.png"/><Relationship Id="rId21" Type="http://schemas.openxmlformats.org/officeDocument/2006/relationships/image" Target="../media/image628.png"/><Relationship Id="rId42" Type="http://schemas.openxmlformats.org/officeDocument/2006/relationships/customXml" Target="../ink/ink636.xml"/><Relationship Id="rId63" Type="http://schemas.openxmlformats.org/officeDocument/2006/relationships/image" Target="../media/image19.png"/><Relationship Id="rId84" Type="http://schemas.openxmlformats.org/officeDocument/2006/relationships/customXml" Target="../ink/ink657.xml"/><Relationship Id="rId138" Type="http://schemas.openxmlformats.org/officeDocument/2006/relationships/customXml" Target="../ink/ink684.xml"/><Relationship Id="rId159" Type="http://schemas.openxmlformats.org/officeDocument/2006/relationships/image" Target="../media/image696.png"/><Relationship Id="rId170" Type="http://schemas.openxmlformats.org/officeDocument/2006/relationships/customXml" Target="../ink/ink700.xml"/><Relationship Id="rId191" Type="http://schemas.openxmlformats.org/officeDocument/2006/relationships/image" Target="../media/image712.png"/><Relationship Id="rId205" Type="http://schemas.openxmlformats.org/officeDocument/2006/relationships/image" Target="../media/image719.png"/><Relationship Id="rId226" Type="http://schemas.openxmlformats.org/officeDocument/2006/relationships/customXml" Target="../ink/ink728.xml"/><Relationship Id="rId247" Type="http://schemas.openxmlformats.org/officeDocument/2006/relationships/image" Target="../media/image740.png"/><Relationship Id="rId107" Type="http://schemas.openxmlformats.org/officeDocument/2006/relationships/image" Target="../media/image670.png"/><Relationship Id="rId11" Type="http://schemas.openxmlformats.org/officeDocument/2006/relationships/image" Target="../media/image623.png"/><Relationship Id="rId32" Type="http://schemas.openxmlformats.org/officeDocument/2006/relationships/customXml" Target="../ink/ink631.xml"/><Relationship Id="rId53" Type="http://schemas.openxmlformats.org/officeDocument/2006/relationships/image" Target="../media/image644.png"/><Relationship Id="rId74" Type="http://schemas.openxmlformats.org/officeDocument/2006/relationships/customXml" Target="../ink/ink652.xml"/><Relationship Id="rId128" Type="http://schemas.openxmlformats.org/officeDocument/2006/relationships/customXml" Target="../ink/ink679.xml"/><Relationship Id="rId149" Type="http://schemas.openxmlformats.org/officeDocument/2006/relationships/image" Target="../media/image691.png"/><Relationship Id="rId5" Type="http://schemas.openxmlformats.org/officeDocument/2006/relationships/image" Target="../media/image6200.png"/><Relationship Id="rId95" Type="http://schemas.openxmlformats.org/officeDocument/2006/relationships/image" Target="../media/image664.png"/><Relationship Id="rId160" Type="http://schemas.openxmlformats.org/officeDocument/2006/relationships/customXml" Target="../ink/ink695.xml"/><Relationship Id="rId181" Type="http://schemas.openxmlformats.org/officeDocument/2006/relationships/image" Target="../media/image707.png"/><Relationship Id="rId216" Type="http://schemas.openxmlformats.org/officeDocument/2006/relationships/customXml" Target="../ink/ink723.xml"/><Relationship Id="rId237" Type="http://schemas.openxmlformats.org/officeDocument/2006/relationships/image" Target="../media/image735.png"/><Relationship Id="rId22" Type="http://schemas.openxmlformats.org/officeDocument/2006/relationships/customXml" Target="../ink/ink626.xml"/><Relationship Id="rId43" Type="http://schemas.openxmlformats.org/officeDocument/2006/relationships/image" Target="../media/image639.png"/><Relationship Id="rId64" Type="http://schemas.openxmlformats.org/officeDocument/2006/relationships/customXml" Target="../ink/ink647.xml"/><Relationship Id="rId118" Type="http://schemas.openxmlformats.org/officeDocument/2006/relationships/customXml" Target="../ink/ink674.xml"/><Relationship Id="rId139" Type="http://schemas.openxmlformats.org/officeDocument/2006/relationships/image" Target="../media/image686.png"/><Relationship Id="rId85" Type="http://schemas.openxmlformats.org/officeDocument/2006/relationships/image" Target="../media/image659.png"/><Relationship Id="rId150" Type="http://schemas.openxmlformats.org/officeDocument/2006/relationships/customXml" Target="../ink/ink690.xml"/><Relationship Id="rId171" Type="http://schemas.openxmlformats.org/officeDocument/2006/relationships/image" Target="../media/image702.png"/><Relationship Id="rId192" Type="http://schemas.openxmlformats.org/officeDocument/2006/relationships/customXml" Target="../ink/ink711.xml"/><Relationship Id="rId206" Type="http://schemas.openxmlformats.org/officeDocument/2006/relationships/customXml" Target="../ink/ink718.xml"/><Relationship Id="rId227" Type="http://schemas.openxmlformats.org/officeDocument/2006/relationships/image" Target="../media/image730.png"/><Relationship Id="rId248" Type="http://schemas.openxmlformats.org/officeDocument/2006/relationships/customXml" Target="../ink/ink739.xml"/><Relationship Id="rId12" Type="http://schemas.openxmlformats.org/officeDocument/2006/relationships/customXml" Target="../ink/ink621.xml"/><Relationship Id="rId33" Type="http://schemas.openxmlformats.org/officeDocument/2006/relationships/image" Target="../media/image634.png"/><Relationship Id="rId108" Type="http://schemas.openxmlformats.org/officeDocument/2006/relationships/customXml" Target="../ink/ink669.xml"/><Relationship Id="rId129" Type="http://schemas.openxmlformats.org/officeDocument/2006/relationships/image" Target="../media/image681.png"/><Relationship Id="rId54" Type="http://schemas.openxmlformats.org/officeDocument/2006/relationships/customXml" Target="../ink/ink642.xml"/><Relationship Id="rId75" Type="http://schemas.openxmlformats.org/officeDocument/2006/relationships/image" Target="../media/image654.png"/><Relationship Id="rId96" Type="http://schemas.openxmlformats.org/officeDocument/2006/relationships/customXml" Target="../ink/ink663.xml"/><Relationship Id="rId140" Type="http://schemas.openxmlformats.org/officeDocument/2006/relationships/customXml" Target="../ink/ink685.xml"/><Relationship Id="rId161" Type="http://schemas.openxmlformats.org/officeDocument/2006/relationships/image" Target="../media/image697.png"/><Relationship Id="rId182" Type="http://schemas.openxmlformats.org/officeDocument/2006/relationships/customXml" Target="../ink/ink706.xml"/><Relationship Id="rId217" Type="http://schemas.openxmlformats.org/officeDocument/2006/relationships/image" Target="../media/image725.png"/><Relationship Id="rId6" Type="http://schemas.openxmlformats.org/officeDocument/2006/relationships/customXml" Target="../ink/ink618.xml"/><Relationship Id="rId238" Type="http://schemas.openxmlformats.org/officeDocument/2006/relationships/customXml" Target="../ink/ink734.xml"/><Relationship Id="rId23" Type="http://schemas.openxmlformats.org/officeDocument/2006/relationships/image" Target="../media/image629.png"/><Relationship Id="rId119" Type="http://schemas.openxmlformats.org/officeDocument/2006/relationships/image" Target="../media/image676.png"/><Relationship Id="rId44" Type="http://schemas.openxmlformats.org/officeDocument/2006/relationships/customXml" Target="../ink/ink637.xml"/><Relationship Id="rId65" Type="http://schemas.openxmlformats.org/officeDocument/2006/relationships/image" Target="../media/image649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51" Type="http://schemas.openxmlformats.org/officeDocument/2006/relationships/image" Target="../media/image692.png"/><Relationship Id="rId172" Type="http://schemas.openxmlformats.org/officeDocument/2006/relationships/customXml" Target="../ink/ink701.xml"/><Relationship Id="rId193" Type="http://schemas.openxmlformats.org/officeDocument/2006/relationships/image" Target="../media/image713.png"/><Relationship Id="rId207" Type="http://schemas.openxmlformats.org/officeDocument/2006/relationships/image" Target="../media/image720.png"/><Relationship Id="rId228" Type="http://schemas.openxmlformats.org/officeDocument/2006/relationships/customXml" Target="../ink/ink729.xml"/><Relationship Id="rId249" Type="http://schemas.openxmlformats.org/officeDocument/2006/relationships/image" Target="../media/image741.png"/><Relationship Id="rId13" Type="http://schemas.openxmlformats.org/officeDocument/2006/relationships/image" Target="../media/image624.png"/><Relationship Id="rId109" Type="http://schemas.openxmlformats.org/officeDocument/2006/relationships/image" Target="../media/image671.png"/><Relationship Id="rId34" Type="http://schemas.openxmlformats.org/officeDocument/2006/relationships/customXml" Target="../ink/ink632.xml"/><Relationship Id="rId55" Type="http://schemas.openxmlformats.org/officeDocument/2006/relationships/image" Target="../media/image645.png"/><Relationship Id="rId76" Type="http://schemas.openxmlformats.org/officeDocument/2006/relationships/customXml" Target="../ink/ink653.xml"/><Relationship Id="rId97" Type="http://schemas.openxmlformats.org/officeDocument/2006/relationships/image" Target="../media/image665.png"/><Relationship Id="rId120" Type="http://schemas.openxmlformats.org/officeDocument/2006/relationships/customXml" Target="../ink/ink675.xml"/><Relationship Id="rId141" Type="http://schemas.openxmlformats.org/officeDocument/2006/relationships/image" Target="../media/image687.png"/><Relationship Id="rId7" Type="http://schemas.openxmlformats.org/officeDocument/2006/relationships/image" Target="../media/image621.png"/><Relationship Id="rId162" Type="http://schemas.openxmlformats.org/officeDocument/2006/relationships/customXml" Target="../ink/ink696.xml"/><Relationship Id="rId183" Type="http://schemas.openxmlformats.org/officeDocument/2006/relationships/image" Target="../media/image708.png"/><Relationship Id="rId218" Type="http://schemas.openxmlformats.org/officeDocument/2006/relationships/customXml" Target="../ink/ink724.xml"/><Relationship Id="rId239" Type="http://schemas.openxmlformats.org/officeDocument/2006/relationships/image" Target="../media/image736.png"/><Relationship Id="rId250" Type="http://schemas.openxmlformats.org/officeDocument/2006/relationships/customXml" Target="../ink/ink740.xml"/><Relationship Id="rId24" Type="http://schemas.openxmlformats.org/officeDocument/2006/relationships/customXml" Target="../ink/ink627.xml"/><Relationship Id="rId45" Type="http://schemas.openxmlformats.org/officeDocument/2006/relationships/image" Target="../media/image640.png"/><Relationship Id="rId66" Type="http://schemas.openxmlformats.org/officeDocument/2006/relationships/customXml" Target="../ink/ink648.xml"/><Relationship Id="rId87" Type="http://schemas.openxmlformats.org/officeDocument/2006/relationships/image" Target="../media/image660.png"/><Relationship Id="rId110" Type="http://schemas.openxmlformats.org/officeDocument/2006/relationships/customXml" Target="../ink/ink670.xml"/><Relationship Id="rId131" Type="http://schemas.openxmlformats.org/officeDocument/2006/relationships/image" Target="../media/image682.png"/><Relationship Id="rId152" Type="http://schemas.openxmlformats.org/officeDocument/2006/relationships/customXml" Target="../ink/ink691.xml"/><Relationship Id="rId173" Type="http://schemas.openxmlformats.org/officeDocument/2006/relationships/image" Target="../media/image703.png"/><Relationship Id="rId194" Type="http://schemas.openxmlformats.org/officeDocument/2006/relationships/customXml" Target="../ink/ink712.xml"/><Relationship Id="rId208" Type="http://schemas.openxmlformats.org/officeDocument/2006/relationships/customXml" Target="../ink/ink719.xml"/><Relationship Id="rId229" Type="http://schemas.openxmlformats.org/officeDocument/2006/relationships/image" Target="../media/image731.png"/><Relationship Id="rId240" Type="http://schemas.openxmlformats.org/officeDocument/2006/relationships/customXml" Target="../ink/ink735.xml"/><Relationship Id="rId14" Type="http://schemas.openxmlformats.org/officeDocument/2006/relationships/customXml" Target="../ink/ink622.xml"/><Relationship Id="rId35" Type="http://schemas.openxmlformats.org/officeDocument/2006/relationships/image" Target="../media/image635.png"/><Relationship Id="rId56" Type="http://schemas.openxmlformats.org/officeDocument/2006/relationships/customXml" Target="../ink/ink643.xml"/><Relationship Id="rId77" Type="http://schemas.openxmlformats.org/officeDocument/2006/relationships/image" Target="../media/image655.png"/><Relationship Id="rId100" Type="http://schemas.openxmlformats.org/officeDocument/2006/relationships/customXml" Target="../ink/ink665.xml"/><Relationship Id="rId8" Type="http://schemas.openxmlformats.org/officeDocument/2006/relationships/customXml" Target="../ink/ink619.xml"/><Relationship Id="rId98" Type="http://schemas.openxmlformats.org/officeDocument/2006/relationships/customXml" Target="../ink/ink664.xml"/><Relationship Id="rId121" Type="http://schemas.openxmlformats.org/officeDocument/2006/relationships/image" Target="../media/image677.png"/><Relationship Id="rId142" Type="http://schemas.openxmlformats.org/officeDocument/2006/relationships/customXml" Target="../ink/ink686.xml"/><Relationship Id="rId163" Type="http://schemas.openxmlformats.org/officeDocument/2006/relationships/image" Target="../media/image698.png"/><Relationship Id="rId184" Type="http://schemas.openxmlformats.org/officeDocument/2006/relationships/customXml" Target="../ink/ink707.xml"/><Relationship Id="rId219" Type="http://schemas.openxmlformats.org/officeDocument/2006/relationships/image" Target="../media/image726.png"/><Relationship Id="rId230" Type="http://schemas.openxmlformats.org/officeDocument/2006/relationships/customXml" Target="../ink/ink730.xml"/><Relationship Id="rId251" Type="http://schemas.openxmlformats.org/officeDocument/2006/relationships/image" Target="../media/image742.png"/><Relationship Id="rId25" Type="http://schemas.openxmlformats.org/officeDocument/2006/relationships/image" Target="../media/image630.png"/><Relationship Id="rId46" Type="http://schemas.openxmlformats.org/officeDocument/2006/relationships/customXml" Target="../ink/ink638.xml"/><Relationship Id="rId67" Type="http://schemas.openxmlformats.org/officeDocument/2006/relationships/image" Target="../media/image650.png"/><Relationship Id="rId88" Type="http://schemas.openxmlformats.org/officeDocument/2006/relationships/customXml" Target="../ink/ink659.xml"/><Relationship Id="rId111" Type="http://schemas.openxmlformats.org/officeDocument/2006/relationships/image" Target="../media/image672.png"/><Relationship Id="rId132" Type="http://schemas.openxmlformats.org/officeDocument/2006/relationships/customXml" Target="../ink/ink681.xml"/><Relationship Id="rId153" Type="http://schemas.openxmlformats.org/officeDocument/2006/relationships/image" Target="../media/image693.png"/><Relationship Id="rId174" Type="http://schemas.openxmlformats.org/officeDocument/2006/relationships/customXml" Target="../ink/ink702.xml"/><Relationship Id="rId195" Type="http://schemas.openxmlformats.org/officeDocument/2006/relationships/image" Target="../media/image714.png"/><Relationship Id="rId209" Type="http://schemas.openxmlformats.org/officeDocument/2006/relationships/image" Target="../media/image721.png"/><Relationship Id="rId220" Type="http://schemas.openxmlformats.org/officeDocument/2006/relationships/customXml" Target="../ink/ink725.xml"/><Relationship Id="rId241" Type="http://schemas.openxmlformats.org/officeDocument/2006/relationships/image" Target="../media/image737.png"/><Relationship Id="rId15" Type="http://schemas.openxmlformats.org/officeDocument/2006/relationships/image" Target="../media/image625.png"/><Relationship Id="rId36" Type="http://schemas.openxmlformats.org/officeDocument/2006/relationships/customXml" Target="../ink/ink633.xml"/><Relationship Id="rId57" Type="http://schemas.openxmlformats.org/officeDocument/2006/relationships/image" Target="../media/image646.png"/><Relationship Id="rId78" Type="http://schemas.openxmlformats.org/officeDocument/2006/relationships/customXml" Target="../ink/ink654.xml"/><Relationship Id="rId99" Type="http://schemas.openxmlformats.org/officeDocument/2006/relationships/image" Target="../media/image666.png"/><Relationship Id="rId101" Type="http://schemas.openxmlformats.org/officeDocument/2006/relationships/image" Target="../media/image667.png"/><Relationship Id="rId122" Type="http://schemas.openxmlformats.org/officeDocument/2006/relationships/customXml" Target="../ink/ink676.xml"/><Relationship Id="rId143" Type="http://schemas.openxmlformats.org/officeDocument/2006/relationships/image" Target="../media/image688.png"/><Relationship Id="rId164" Type="http://schemas.openxmlformats.org/officeDocument/2006/relationships/customXml" Target="../ink/ink697.xml"/><Relationship Id="rId185" Type="http://schemas.openxmlformats.org/officeDocument/2006/relationships/image" Target="../media/image709.png"/><Relationship Id="rId9" Type="http://schemas.openxmlformats.org/officeDocument/2006/relationships/image" Target="../media/image622.png"/><Relationship Id="rId210" Type="http://schemas.openxmlformats.org/officeDocument/2006/relationships/customXml" Target="../ink/ink720.xml"/><Relationship Id="rId26" Type="http://schemas.openxmlformats.org/officeDocument/2006/relationships/customXml" Target="../ink/ink628.xml"/><Relationship Id="rId231" Type="http://schemas.openxmlformats.org/officeDocument/2006/relationships/image" Target="../media/image732.png"/><Relationship Id="rId252" Type="http://schemas.openxmlformats.org/officeDocument/2006/relationships/customXml" Target="../ink/ink741.xml"/><Relationship Id="rId47" Type="http://schemas.openxmlformats.org/officeDocument/2006/relationships/image" Target="../media/image641.png"/><Relationship Id="rId68" Type="http://schemas.openxmlformats.org/officeDocument/2006/relationships/customXml" Target="../ink/ink649.xml"/><Relationship Id="rId89" Type="http://schemas.openxmlformats.org/officeDocument/2006/relationships/image" Target="../media/image661.png"/><Relationship Id="rId112" Type="http://schemas.openxmlformats.org/officeDocument/2006/relationships/customXml" Target="../ink/ink671.xml"/><Relationship Id="rId133" Type="http://schemas.openxmlformats.org/officeDocument/2006/relationships/image" Target="../media/image683.png"/><Relationship Id="rId154" Type="http://schemas.openxmlformats.org/officeDocument/2006/relationships/customXml" Target="../ink/ink692.xml"/><Relationship Id="rId175" Type="http://schemas.openxmlformats.org/officeDocument/2006/relationships/image" Target="../media/image704.png"/><Relationship Id="rId196" Type="http://schemas.openxmlformats.org/officeDocument/2006/relationships/customXml" Target="../ink/ink713.xml"/><Relationship Id="rId200" Type="http://schemas.openxmlformats.org/officeDocument/2006/relationships/customXml" Target="../ink/ink715.xml"/><Relationship Id="rId16" Type="http://schemas.openxmlformats.org/officeDocument/2006/relationships/customXml" Target="../ink/ink623.xml"/><Relationship Id="rId221" Type="http://schemas.openxmlformats.org/officeDocument/2006/relationships/image" Target="../media/image727.png"/><Relationship Id="rId242" Type="http://schemas.openxmlformats.org/officeDocument/2006/relationships/customXml" Target="../ink/ink736.xml"/><Relationship Id="rId37" Type="http://schemas.openxmlformats.org/officeDocument/2006/relationships/image" Target="../media/image636.png"/><Relationship Id="rId58" Type="http://schemas.openxmlformats.org/officeDocument/2006/relationships/customXml" Target="../ink/ink644.xml"/><Relationship Id="rId79" Type="http://schemas.openxmlformats.org/officeDocument/2006/relationships/image" Target="../media/image656.png"/><Relationship Id="rId102" Type="http://schemas.openxmlformats.org/officeDocument/2006/relationships/customXml" Target="../ink/ink666.xml"/><Relationship Id="rId123" Type="http://schemas.openxmlformats.org/officeDocument/2006/relationships/image" Target="../media/image678.png"/><Relationship Id="rId144" Type="http://schemas.openxmlformats.org/officeDocument/2006/relationships/customXml" Target="../ink/ink687.xml"/><Relationship Id="rId90" Type="http://schemas.openxmlformats.org/officeDocument/2006/relationships/customXml" Target="../ink/ink660.xml"/><Relationship Id="rId165" Type="http://schemas.openxmlformats.org/officeDocument/2006/relationships/image" Target="../media/image699.png"/><Relationship Id="rId186" Type="http://schemas.openxmlformats.org/officeDocument/2006/relationships/customXml" Target="../ink/ink708.xml"/><Relationship Id="rId211" Type="http://schemas.openxmlformats.org/officeDocument/2006/relationships/image" Target="../media/image722.png"/><Relationship Id="rId232" Type="http://schemas.openxmlformats.org/officeDocument/2006/relationships/customXml" Target="../ink/ink731.xml"/><Relationship Id="rId253" Type="http://schemas.openxmlformats.org/officeDocument/2006/relationships/image" Target="../media/image743.png"/><Relationship Id="rId27" Type="http://schemas.openxmlformats.org/officeDocument/2006/relationships/image" Target="../media/image631.png"/><Relationship Id="rId48" Type="http://schemas.openxmlformats.org/officeDocument/2006/relationships/customXml" Target="../ink/ink639.xml"/><Relationship Id="rId69" Type="http://schemas.openxmlformats.org/officeDocument/2006/relationships/image" Target="../media/image651.png"/><Relationship Id="rId113" Type="http://schemas.openxmlformats.org/officeDocument/2006/relationships/image" Target="../media/image673.png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155" Type="http://schemas.openxmlformats.org/officeDocument/2006/relationships/image" Target="../media/image694.png"/><Relationship Id="rId176" Type="http://schemas.openxmlformats.org/officeDocument/2006/relationships/customXml" Target="../ink/ink703.xml"/><Relationship Id="rId197" Type="http://schemas.openxmlformats.org/officeDocument/2006/relationships/image" Target="../media/image715.png"/><Relationship Id="rId201" Type="http://schemas.openxmlformats.org/officeDocument/2006/relationships/image" Target="../media/image717.png"/><Relationship Id="rId222" Type="http://schemas.openxmlformats.org/officeDocument/2006/relationships/customXml" Target="../ink/ink726.xml"/><Relationship Id="rId243" Type="http://schemas.openxmlformats.org/officeDocument/2006/relationships/image" Target="../media/image738.png"/><Relationship Id="rId17" Type="http://schemas.openxmlformats.org/officeDocument/2006/relationships/image" Target="../media/image626.png"/><Relationship Id="rId38" Type="http://schemas.openxmlformats.org/officeDocument/2006/relationships/customXml" Target="../ink/ink634.xml"/><Relationship Id="rId59" Type="http://schemas.openxmlformats.org/officeDocument/2006/relationships/image" Target="../media/image647.png"/><Relationship Id="rId103" Type="http://schemas.openxmlformats.org/officeDocument/2006/relationships/image" Target="../media/image668.png"/><Relationship Id="rId124" Type="http://schemas.openxmlformats.org/officeDocument/2006/relationships/customXml" Target="../ink/ink677.xml"/><Relationship Id="rId70" Type="http://schemas.openxmlformats.org/officeDocument/2006/relationships/customXml" Target="../ink/ink650.xml"/><Relationship Id="rId91" Type="http://schemas.openxmlformats.org/officeDocument/2006/relationships/image" Target="../media/image662.png"/><Relationship Id="rId145" Type="http://schemas.openxmlformats.org/officeDocument/2006/relationships/image" Target="../media/image689.png"/><Relationship Id="rId166" Type="http://schemas.openxmlformats.org/officeDocument/2006/relationships/customXml" Target="../ink/ink698.xml"/><Relationship Id="rId187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1.xml"/><Relationship Id="rId233" Type="http://schemas.openxmlformats.org/officeDocument/2006/relationships/image" Target="../media/image733.png"/><Relationship Id="rId254" Type="http://schemas.openxmlformats.org/officeDocument/2006/relationships/customXml" Target="../ink/ink742.xml"/><Relationship Id="rId28" Type="http://schemas.openxmlformats.org/officeDocument/2006/relationships/customXml" Target="../ink/ink629.xml"/><Relationship Id="rId49" Type="http://schemas.openxmlformats.org/officeDocument/2006/relationships/image" Target="../media/image642.png"/><Relationship Id="rId114" Type="http://schemas.openxmlformats.org/officeDocument/2006/relationships/customXml" Target="../ink/ink672.xml"/><Relationship Id="rId60" Type="http://schemas.openxmlformats.org/officeDocument/2006/relationships/customXml" Target="../ink/ink645.xml"/><Relationship Id="rId81" Type="http://schemas.openxmlformats.org/officeDocument/2006/relationships/image" Target="../media/image657.png"/><Relationship Id="rId135" Type="http://schemas.openxmlformats.org/officeDocument/2006/relationships/image" Target="../media/image684.png"/><Relationship Id="rId156" Type="http://schemas.openxmlformats.org/officeDocument/2006/relationships/customXml" Target="../ink/ink693.xml"/><Relationship Id="rId177" Type="http://schemas.openxmlformats.org/officeDocument/2006/relationships/image" Target="../media/image705.png"/><Relationship Id="rId198" Type="http://schemas.openxmlformats.org/officeDocument/2006/relationships/customXml" Target="../ink/ink714.xml"/><Relationship Id="rId202" Type="http://schemas.openxmlformats.org/officeDocument/2006/relationships/customXml" Target="../ink/ink716.xml"/><Relationship Id="rId223" Type="http://schemas.openxmlformats.org/officeDocument/2006/relationships/image" Target="../media/image728.png"/><Relationship Id="rId244" Type="http://schemas.openxmlformats.org/officeDocument/2006/relationships/customXml" Target="../ink/ink737.xml"/><Relationship Id="rId18" Type="http://schemas.openxmlformats.org/officeDocument/2006/relationships/customXml" Target="../ink/ink624.xml"/><Relationship Id="rId39" Type="http://schemas.openxmlformats.org/officeDocument/2006/relationships/image" Target="../media/image637.png"/><Relationship Id="rId50" Type="http://schemas.openxmlformats.org/officeDocument/2006/relationships/customXml" Target="../ink/ink640.xml"/><Relationship Id="rId104" Type="http://schemas.openxmlformats.org/officeDocument/2006/relationships/customXml" Target="../ink/ink667.xml"/><Relationship Id="rId125" Type="http://schemas.openxmlformats.org/officeDocument/2006/relationships/image" Target="../media/image679.png"/><Relationship Id="rId146" Type="http://schemas.openxmlformats.org/officeDocument/2006/relationships/customXml" Target="../ink/ink688.xml"/><Relationship Id="rId167" Type="http://schemas.openxmlformats.org/officeDocument/2006/relationships/image" Target="../media/image700.png"/><Relationship Id="rId188" Type="http://schemas.openxmlformats.org/officeDocument/2006/relationships/customXml" Target="../ink/ink709.xml"/><Relationship Id="rId71" Type="http://schemas.openxmlformats.org/officeDocument/2006/relationships/image" Target="../media/image652.png"/><Relationship Id="rId92" Type="http://schemas.openxmlformats.org/officeDocument/2006/relationships/customXml" Target="../ink/ink661.xml"/><Relationship Id="rId213" Type="http://schemas.openxmlformats.org/officeDocument/2006/relationships/image" Target="../media/image723.png"/><Relationship Id="rId234" Type="http://schemas.openxmlformats.org/officeDocument/2006/relationships/customXml" Target="../ink/ink732.xml"/><Relationship Id="rId2" Type="http://schemas.openxmlformats.org/officeDocument/2006/relationships/customXml" Target="../ink/ink617.xml"/><Relationship Id="rId29" Type="http://schemas.openxmlformats.org/officeDocument/2006/relationships/image" Target="../media/image632.png"/><Relationship Id="rId255" Type="http://schemas.openxmlformats.org/officeDocument/2006/relationships/image" Target="../media/image744.png"/><Relationship Id="rId40" Type="http://schemas.openxmlformats.org/officeDocument/2006/relationships/customXml" Target="../ink/ink635.xml"/><Relationship Id="rId115" Type="http://schemas.openxmlformats.org/officeDocument/2006/relationships/image" Target="../media/image674.png"/><Relationship Id="rId136" Type="http://schemas.openxmlformats.org/officeDocument/2006/relationships/customXml" Target="../ink/ink683.xml"/><Relationship Id="rId157" Type="http://schemas.openxmlformats.org/officeDocument/2006/relationships/image" Target="../media/image695.png"/><Relationship Id="rId178" Type="http://schemas.openxmlformats.org/officeDocument/2006/relationships/customXml" Target="../ink/ink704.xml"/><Relationship Id="rId61" Type="http://schemas.openxmlformats.org/officeDocument/2006/relationships/image" Target="../media/image648.png"/><Relationship Id="rId82" Type="http://schemas.openxmlformats.org/officeDocument/2006/relationships/customXml" Target="../ink/ink656.xml"/><Relationship Id="rId199" Type="http://schemas.openxmlformats.org/officeDocument/2006/relationships/image" Target="../media/image716.png"/><Relationship Id="rId203" Type="http://schemas.openxmlformats.org/officeDocument/2006/relationships/image" Target="../media/image718.png"/><Relationship Id="rId19" Type="http://schemas.openxmlformats.org/officeDocument/2006/relationships/image" Target="../media/image627.png"/><Relationship Id="rId224" Type="http://schemas.openxmlformats.org/officeDocument/2006/relationships/customXml" Target="../ink/ink727.xml"/><Relationship Id="rId245" Type="http://schemas.openxmlformats.org/officeDocument/2006/relationships/image" Target="../media/image739.png"/><Relationship Id="rId30" Type="http://schemas.openxmlformats.org/officeDocument/2006/relationships/customXml" Target="../ink/ink630.xml"/><Relationship Id="rId105" Type="http://schemas.openxmlformats.org/officeDocument/2006/relationships/image" Target="../media/image669.png"/><Relationship Id="rId126" Type="http://schemas.openxmlformats.org/officeDocument/2006/relationships/customXml" Target="../ink/ink678.xml"/><Relationship Id="rId147" Type="http://schemas.openxmlformats.org/officeDocument/2006/relationships/image" Target="../media/image690.png"/><Relationship Id="rId168" Type="http://schemas.openxmlformats.org/officeDocument/2006/relationships/customXml" Target="../ink/ink699.xml"/><Relationship Id="rId51" Type="http://schemas.openxmlformats.org/officeDocument/2006/relationships/image" Target="../media/image643.png"/><Relationship Id="rId72" Type="http://schemas.openxmlformats.org/officeDocument/2006/relationships/customXml" Target="../ink/ink651.xml"/><Relationship Id="rId93" Type="http://schemas.openxmlformats.org/officeDocument/2006/relationships/image" Target="../media/image663.png"/><Relationship Id="rId189" Type="http://schemas.openxmlformats.org/officeDocument/2006/relationships/image" Target="../media/image711.png"/><Relationship Id="rId214" Type="http://schemas.openxmlformats.org/officeDocument/2006/relationships/customXml" Target="../ink/ink722.xml"/><Relationship Id="rId235" Type="http://schemas.openxmlformats.org/officeDocument/2006/relationships/image" Target="../media/image734.png"/><Relationship Id="rId116" Type="http://schemas.openxmlformats.org/officeDocument/2006/relationships/customXml" Target="../ink/ink673.xml"/><Relationship Id="rId137" Type="http://schemas.openxmlformats.org/officeDocument/2006/relationships/image" Target="../media/image685.png"/><Relationship Id="rId158" Type="http://schemas.openxmlformats.org/officeDocument/2006/relationships/customXml" Target="../ink/ink694.xml"/><Relationship Id="rId20" Type="http://schemas.openxmlformats.org/officeDocument/2006/relationships/customXml" Target="../ink/ink625.xml"/><Relationship Id="rId41" Type="http://schemas.openxmlformats.org/officeDocument/2006/relationships/image" Target="../media/image638.png"/><Relationship Id="rId62" Type="http://schemas.openxmlformats.org/officeDocument/2006/relationships/customXml" Target="../ink/ink646.xml"/><Relationship Id="rId83" Type="http://schemas.openxmlformats.org/officeDocument/2006/relationships/image" Target="../media/image658.png"/><Relationship Id="rId179" Type="http://schemas.openxmlformats.org/officeDocument/2006/relationships/image" Target="../media/image706.png"/><Relationship Id="rId190" Type="http://schemas.openxmlformats.org/officeDocument/2006/relationships/customXml" Target="../ink/ink710.xml"/><Relationship Id="rId204" Type="http://schemas.openxmlformats.org/officeDocument/2006/relationships/customXml" Target="../ink/ink717.xml"/><Relationship Id="rId225" Type="http://schemas.openxmlformats.org/officeDocument/2006/relationships/image" Target="../media/image729.png"/><Relationship Id="rId246" Type="http://schemas.openxmlformats.org/officeDocument/2006/relationships/customXml" Target="../ink/ink738.xml"/><Relationship Id="rId106" Type="http://schemas.openxmlformats.org/officeDocument/2006/relationships/customXml" Target="../ink/ink668.xml"/><Relationship Id="rId127" Type="http://schemas.openxmlformats.org/officeDocument/2006/relationships/image" Target="../media/image680.png"/><Relationship Id="rId10" Type="http://schemas.openxmlformats.org/officeDocument/2006/relationships/customXml" Target="../ink/ink620.xml"/><Relationship Id="rId31" Type="http://schemas.openxmlformats.org/officeDocument/2006/relationships/image" Target="../media/image633.png"/><Relationship Id="rId52" Type="http://schemas.openxmlformats.org/officeDocument/2006/relationships/customXml" Target="../ink/ink641.xml"/><Relationship Id="rId73" Type="http://schemas.openxmlformats.org/officeDocument/2006/relationships/image" Target="../media/image653.png"/><Relationship Id="rId94" Type="http://schemas.openxmlformats.org/officeDocument/2006/relationships/customXml" Target="../ink/ink662.xml"/><Relationship Id="rId148" Type="http://schemas.openxmlformats.org/officeDocument/2006/relationships/customXml" Target="../ink/ink689.xml"/><Relationship Id="rId169" Type="http://schemas.openxmlformats.org/officeDocument/2006/relationships/image" Target="../media/image701.png"/><Relationship Id="rId180" Type="http://schemas.openxmlformats.org/officeDocument/2006/relationships/customXml" Target="../ink/ink705.xml"/><Relationship Id="rId215" Type="http://schemas.openxmlformats.org/officeDocument/2006/relationships/image" Target="../media/image724.png"/><Relationship Id="rId236" Type="http://schemas.openxmlformats.org/officeDocument/2006/relationships/customXml" Target="../ink/ink7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317949" y="2336635"/>
            <a:ext cx="89588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Equivalence Relations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A1AF7B-1990-4B14-BD61-14B1165F7492}"/>
                  </a:ext>
                </a:extLst>
              </p14:cNvPr>
              <p14:cNvContentPartPr/>
              <p14:nvPr/>
            </p14:nvContentPartPr>
            <p14:xfrm>
              <a:off x="652236" y="474212"/>
              <a:ext cx="119520" cy="31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A1AF7B-1990-4B14-BD61-14B1165F7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596" y="456572"/>
                <a:ext cx="1551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9301D3-37E4-441D-8704-713FF9135156}"/>
                  </a:ext>
                </a:extLst>
              </p14:cNvPr>
              <p14:cNvContentPartPr/>
              <p14:nvPr/>
            </p14:nvContentPartPr>
            <p14:xfrm>
              <a:off x="900276" y="491852"/>
              <a:ext cx="83520" cy="14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9301D3-37E4-441D-8704-713FF91351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276" y="47421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02FA9B-8F7A-4B7F-BE65-8567DA38C5E4}"/>
                  </a:ext>
                </a:extLst>
              </p14:cNvPr>
              <p14:cNvContentPartPr/>
              <p14:nvPr/>
            </p14:nvContentPartPr>
            <p14:xfrm>
              <a:off x="1095396" y="489332"/>
              <a:ext cx="25560" cy="13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02FA9B-8F7A-4B7F-BE65-8567DA38C5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396" y="471332"/>
                <a:ext cx="61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1612D7-19B3-4EFE-8D64-074C6B1886CC}"/>
                  </a:ext>
                </a:extLst>
              </p14:cNvPr>
              <p14:cNvContentPartPr/>
              <p14:nvPr/>
            </p14:nvContentPartPr>
            <p14:xfrm>
              <a:off x="1112316" y="38421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1612D7-19B3-4EFE-8D64-074C6B1886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316" y="366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97CD50-E956-43DB-A1DD-7BF4228A4CFE}"/>
                  </a:ext>
                </a:extLst>
              </p14:cNvPr>
              <p14:cNvContentPartPr/>
              <p14:nvPr/>
            </p14:nvContentPartPr>
            <p14:xfrm>
              <a:off x="1231116" y="483932"/>
              <a:ext cx="136080" cy="16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97CD50-E956-43DB-A1DD-7BF4228A4C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3116" y="466292"/>
                <a:ext cx="171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180214-BAAE-443F-8AA2-46392412E2E3}"/>
                  </a:ext>
                </a:extLst>
              </p14:cNvPr>
              <p14:cNvContentPartPr/>
              <p14:nvPr/>
            </p14:nvContentPartPr>
            <p14:xfrm>
              <a:off x="1510116" y="493652"/>
              <a:ext cx="97560" cy="13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180214-BAAE-443F-8AA2-46392412E2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2116" y="475652"/>
                <a:ext cx="133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2B9F94-A0C9-4702-8F16-C59513D8F859}"/>
                  </a:ext>
                </a:extLst>
              </p14:cNvPr>
              <p14:cNvContentPartPr/>
              <p14:nvPr/>
            </p14:nvContentPartPr>
            <p14:xfrm>
              <a:off x="1723596" y="297092"/>
              <a:ext cx="58680" cy="34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2B9F94-A0C9-4702-8F16-C59513D8F8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5596" y="279092"/>
                <a:ext cx="943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FC5F03-3AD9-4E7A-B96A-C3C8C7359D57}"/>
                  </a:ext>
                </a:extLst>
              </p14:cNvPr>
              <p14:cNvContentPartPr/>
              <p14:nvPr/>
            </p14:nvContentPartPr>
            <p14:xfrm>
              <a:off x="1882716" y="459452"/>
              <a:ext cx="167760" cy="175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FC5F03-3AD9-4E7A-B96A-C3C8C7359D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64716" y="441812"/>
                <a:ext cx="2034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E779DE-2DF9-4632-9AD7-E41E3C5BF4D3}"/>
                  </a:ext>
                </a:extLst>
              </p14:cNvPr>
              <p14:cNvContentPartPr/>
              <p14:nvPr/>
            </p14:nvContentPartPr>
            <p14:xfrm>
              <a:off x="2130396" y="427772"/>
              <a:ext cx="190440" cy="168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E779DE-2DF9-4632-9AD7-E41E3C5BF4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12756" y="409772"/>
                <a:ext cx="2260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4C2459-00E8-432D-A486-069A7CE76C71}"/>
                  </a:ext>
                </a:extLst>
              </p14:cNvPr>
              <p14:cNvContentPartPr/>
              <p14:nvPr/>
            </p14:nvContentPartPr>
            <p14:xfrm>
              <a:off x="2469516" y="437492"/>
              <a:ext cx="112320" cy="207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4C2459-00E8-432D-A486-069A7CE76C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51516" y="419492"/>
                <a:ext cx="147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E603FD-C046-47FD-83AF-0626B8905B37}"/>
                  </a:ext>
                </a:extLst>
              </p14:cNvPr>
              <p14:cNvContentPartPr/>
              <p14:nvPr/>
            </p14:nvContentPartPr>
            <p14:xfrm>
              <a:off x="2726916" y="464492"/>
              <a:ext cx="167760" cy="17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E603FD-C046-47FD-83AF-0626B8905B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8916" y="446852"/>
                <a:ext cx="203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284EDB-4CE4-4810-8903-A577D7A32C83}"/>
                  </a:ext>
                </a:extLst>
              </p14:cNvPr>
              <p14:cNvContentPartPr/>
              <p14:nvPr/>
            </p14:nvContentPartPr>
            <p14:xfrm>
              <a:off x="3496236" y="491852"/>
              <a:ext cx="120600" cy="11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284EDB-4CE4-4810-8903-A577D7A32C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8236" y="473852"/>
                <a:ext cx="156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9CC3DA-1EB1-4222-B950-897C3E895349}"/>
                  </a:ext>
                </a:extLst>
              </p14:cNvPr>
              <p14:cNvContentPartPr/>
              <p14:nvPr/>
            </p14:nvContentPartPr>
            <p14:xfrm>
              <a:off x="3725556" y="272612"/>
              <a:ext cx="43920" cy="332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9CC3DA-1EB1-4222-B950-897C3E8953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07916" y="254612"/>
                <a:ext cx="795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1393A1-E19E-4E92-961E-92BEAA1B75E7}"/>
                  </a:ext>
                </a:extLst>
              </p14:cNvPr>
              <p14:cNvContentPartPr/>
              <p14:nvPr/>
            </p14:nvContentPartPr>
            <p14:xfrm>
              <a:off x="4451676" y="422732"/>
              <a:ext cx="105120" cy="189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1393A1-E19E-4E92-961E-92BEAA1B75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34036" y="404732"/>
                <a:ext cx="1407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765374-B16A-4892-8ADA-868D17C62FD6}"/>
                  </a:ext>
                </a:extLst>
              </p14:cNvPr>
              <p14:cNvContentPartPr/>
              <p14:nvPr/>
            </p14:nvContentPartPr>
            <p14:xfrm>
              <a:off x="4699356" y="437852"/>
              <a:ext cx="155520" cy="166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765374-B16A-4892-8ADA-868D17C62F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1356" y="420212"/>
                <a:ext cx="191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78D06F-01E7-437E-BC45-EDF9CE2C2548}"/>
                  </a:ext>
                </a:extLst>
              </p14:cNvPr>
              <p14:cNvContentPartPr/>
              <p14:nvPr/>
            </p14:nvContentPartPr>
            <p14:xfrm>
              <a:off x="5030196" y="404372"/>
              <a:ext cx="101880" cy="20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78D06F-01E7-437E-BC45-EDF9CE2C25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2556" y="386732"/>
                <a:ext cx="1375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0E8E9C4-7220-41A7-AE16-82BCACA0BE5B}"/>
                  </a:ext>
                </a:extLst>
              </p14:cNvPr>
              <p14:cNvContentPartPr/>
              <p14:nvPr/>
            </p14:nvContentPartPr>
            <p14:xfrm>
              <a:off x="3883236" y="307892"/>
              <a:ext cx="471960" cy="339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0E8E9C4-7220-41A7-AE16-82BCACA0BE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65596" y="289892"/>
                <a:ext cx="5076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8D2249-89AC-4D16-B37A-A7C42288469A}"/>
                  </a:ext>
                </a:extLst>
              </p14:cNvPr>
              <p14:cNvContentPartPr/>
              <p14:nvPr/>
            </p14:nvContentPartPr>
            <p14:xfrm>
              <a:off x="3225876" y="252452"/>
              <a:ext cx="179640" cy="41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8D2249-89AC-4D16-B37A-A7C4228846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07876" y="234812"/>
                <a:ext cx="2152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25915A-C77C-4868-ABCD-CBBE516E8DC4}"/>
                  </a:ext>
                </a:extLst>
              </p14:cNvPr>
              <p14:cNvContentPartPr/>
              <p14:nvPr/>
            </p14:nvContentPartPr>
            <p14:xfrm>
              <a:off x="375396" y="234812"/>
              <a:ext cx="201960" cy="416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25915A-C77C-4868-ABCD-CBBE516E8D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7756" y="217172"/>
                <a:ext cx="2376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91CA096-FFD1-4EE7-96F0-0753F5BDB0C4}"/>
                  </a:ext>
                </a:extLst>
              </p14:cNvPr>
              <p14:cNvContentPartPr/>
              <p14:nvPr/>
            </p14:nvContentPartPr>
            <p14:xfrm>
              <a:off x="229415" y="914702"/>
              <a:ext cx="5184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91CA096-FFD1-4EE7-96F0-0753F5BDB0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1775" y="897062"/>
                <a:ext cx="5219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7D7C1BF-CDC0-47C4-995E-9B43C9A91C03}"/>
                  </a:ext>
                </a:extLst>
              </p14:cNvPr>
              <p14:cNvContentPartPr/>
              <p14:nvPr/>
            </p14:nvContentPartPr>
            <p14:xfrm>
              <a:off x="1019615" y="1262102"/>
              <a:ext cx="1510200" cy="337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7D7C1BF-CDC0-47C4-995E-9B43C9A91C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1615" y="1244102"/>
                <a:ext cx="1545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6C8640-6DBB-4E6A-B94A-F99F22E83BE4}"/>
                  </a:ext>
                </a:extLst>
              </p14:cNvPr>
              <p14:cNvContentPartPr/>
              <p14:nvPr/>
            </p14:nvContentPartPr>
            <p14:xfrm>
              <a:off x="522455" y="1225022"/>
              <a:ext cx="229680" cy="370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6C8640-6DBB-4E6A-B94A-F99F22E83B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4815" y="1207005"/>
                <a:ext cx="265320" cy="406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56583E1-548E-4DF3-A485-398AF6003529}"/>
                  </a:ext>
                </a:extLst>
              </p14:cNvPr>
              <p14:cNvContentPartPr/>
              <p14:nvPr/>
            </p14:nvContentPartPr>
            <p14:xfrm>
              <a:off x="3445655" y="1336262"/>
              <a:ext cx="147240" cy="157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56583E1-548E-4DF3-A485-398AF60035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28015" y="1318622"/>
                <a:ext cx="182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4135F26-4EF9-415C-9B90-CE99F72AD42B}"/>
                  </a:ext>
                </a:extLst>
              </p14:cNvPr>
              <p14:cNvContentPartPr/>
              <p14:nvPr/>
            </p14:nvContentPartPr>
            <p14:xfrm>
              <a:off x="3865415" y="1337342"/>
              <a:ext cx="146160" cy="176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4135F26-4EF9-415C-9B90-CE99F72AD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7415" y="1319702"/>
                <a:ext cx="181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7DDCCDA-E6E2-43B3-9E92-039E87908D50}"/>
                  </a:ext>
                </a:extLst>
              </p14:cNvPr>
              <p14:cNvContentPartPr/>
              <p14:nvPr/>
            </p14:nvContentPartPr>
            <p14:xfrm>
              <a:off x="5259335" y="1326182"/>
              <a:ext cx="18000" cy="147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7DDCCDA-E6E2-43B3-9E92-039E87908D5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41695" y="1308182"/>
                <a:ext cx="53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BB75A4B-2C5E-4D03-BCEA-B55E0A7CFAFB}"/>
                  </a:ext>
                </a:extLst>
              </p14:cNvPr>
              <p14:cNvContentPartPr/>
              <p14:nvPr/>
            </p14:nvContentPartPr>
            <p14:xfrm>
              <a:off x="5404415" y="1358222"/>
              <a:ext cx="75960" cy="160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BB75A4B-2C5E-4D03-BCEA-B55E0A7CFA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86775" y="1340582"/>
                <a:ext cx="111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9E7DE8-FFD6-4DC2-A57D-4F5530D282A9}"/>
                  </a:ext>
                </a:extLst>
              </p14:cNvPr>
              <p14:cNvContentPartPr/>
              <p14:nvPr/>
            </p14:nvContentPartPr>
            <p14:xfrm>
              <a:off x="5316575" y="1250222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9E7DE8-FFD6-4DC2-A57D-4F5530D282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98575" y="12325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5DB25EA-DF46-4151-BA4F-ED1FC5346A87}"/>
                  </a:ext>
                </a:extLst>
              </p14:cNvPr>
              <p14:cNvContentPartPr/>
              <p14:nvPr/>
            </p14:nvContentPartPr>
            <p14:xfrm>
              <a:off x="6134855" y="1259582"/>
              <a:ext cx="12600" cy="220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5DB25EA-DF46-4151-BA4F-ED1FC5346A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17215" y="1241942"/>
                <a:ext cx="48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976EFA-ECB2-4272-BE8C-CAEF5E0B671D}"/>
                  </a:ext>
                </a:extLst>
              </p14:cNvPr>
              <p14:cNvContentPartPr/>
              <p14:nvPr/>
            </p14:nvContentPartPr>
            <p14:xfrm>
              <a:off x="6265535" y="1251302"/>
              <a:ext cx="75600" cy="240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976EFA-ECB2-4272-BE8C-CAEF5E0B671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47895" y="1233662"/>
                <a:ext cx="111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41A97D-0369-4652-B888-68026C28FE7B}"/>
                  </a:ext>
                </a:extLst>
              </p14:cNvPr>
              <p14:cNvContentPartPr/>
              <p14:nvPr/>
            </p14:nvContentPartPr>
            <p14:xfrm>
              <a:off x="7081295" y="1399982"/>
              <a:ext cx="132840" cy="145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41A97D-0369-4652-B888-68026C28FE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63295" y="1382342"/>
                <a:ext cx="168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135CE94-BB50-4EDE-8E24-6DE72AB3AC4C}"/>
                  </a:ext>
                </a:extLst>
              </p14:cNvPr>
              <p14:cNvContentPartPr/>
              <p14:nvPr/>
            </p14:nvContentPartPr>
            <p14:xfrm>
              <a:off x="7298735" y="1375502"/>
              <a:ext cx="168120" cy="128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135CE94-BB50-4EDE-8E24-6DE72AB3AC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81095" y="1357502"/>
                <a:ext cx="203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C90EA58-C84F-4663-8D4D-8A093586B4AC}"/>
                  </a:ext>
                </a:extLst>
              </p14:cNvPr>
              <p14:cNvContentPartPr/>
              <p14:nvPr/>
            </p14:nvContentPartPr>
            <p14:xfrm>
              <a:off x="8221415" y="1404662"/>
              <a:ext cx="117360" cy="119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C90EA58-C84F-4663-8D4D-8A093586B4A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03415" y="1387022"/>
                <a:ext cx="153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2249225-C3CA-45AF-B0AD-77B99714A7FA}"/>
                  </a:ext>
                </a:extLst>
              </p14:cNvPr>
              <p14:cNvContentPartPr/>
              <p14:nvPr/>
            </p14:nvContentPartPr>
            <p14:xfrm>
              <a:off x="8505815" y="1420862"/>
              <a:ext cx="16920" cy="9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2249225-C3CA-45AF-B0AD-77B99714A7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88175" y="1402862"/>
                <a:ext cx="52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2C32-9AA5-4730-8CFA-BE16A5196BCF}"/>
                  </a:ext>
                </a:extLst>
              </p14:cNvPr>
              <p14:cNvContentPartPr/>
              <p14:nvPr/>
            </p14:nvContentPartPr>
            <p14:xfrm>
              <a:off x="8500415" y="137154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2C32-9AA5-4730-8CFA-BE16A5196B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82415" y="1353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504CB5C-CDD7-4BF1-8D46-42DBC36B1B60}"/>
                  </a:ext>
                </a:extLst>
              </p14:cNvPr>
              <p14:cNvContentPartPr/>
              <p14:nvPr/>
            </p14:nvContentPartPr>
            <p14:xfrm>
              <a:off x="8655935" y="1417982"/>
              <a:ext cx="169560" cy="131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504CB5C-CDD7-4BF1-8D46-42DBC36B1B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637935" y="1400342"/>
                <a:ext cx="205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4EBB75C-4727-4CC6-8B2C-2155250EA7C8}"/>
                  </a:ext>
                </a:extLst>
              </p14:cNvPr>
              <p14:cNvContentPartPr/>
              <p14:nvPr/>
            </p14:nvContentPartPr>
            <p14:xfrm>
              <a:off x="8926295" y="1419062"/>
              <a:ext cx="150480" cy="128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EBB75C-4727-4CC6-8B2C-2155250EA7C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908295" y="1401422"/>
                <a:ext cx="186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EFCCA27-5824-41EF-ABFB-0507E777E785}"/>
                  </a:ext>
                </a:extLst>
              </p14:cNvPr>
              <p14:cNvContentPartPr/>
              <p14:nvPr/>
            </p14:nvContentPartPr>
            <p14:xfrm>
              <a:off x="9573935" y="1434182"/>
              <a:ext cx="164880" cy="129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EFCCA27-5824-41EF-ABFB-0507E777E78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556295" y="1416182"/>
                <a:ext cx="200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1F0156D-DD50-4AED-A5D8-C42D2CBB2DA9}"/>
                  </a:ext>
                </a:extLst>
              </p14:cNvPr>
              <p14:cNvContentPartPr/>
              <p14:nvPr/>
            </p14:nvContentPartPr>
            <p14:xfrm>
              <a:off x="10927535" y="1333742"/>
              <a:ext cx="33120" cy="187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1F0156D-DD50-4AED-A5D8-C42D2CBB2DA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909895" y="1316102"/>
                <a:ext cx="68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4B28AE5-A14D-4881-8E74-8A4DA760B639}"/>
                  </a:ext>
                </a:extLst>
              </p14:cNvPr>
              <p14:cNvContentPartPr/>
              <p14:nvPr/>
            </p14:nvContentPartPr>
            <p14:xfrm>
              <a:off x="11572655" y="1384862"/>
              <a:ext cx="351360" cy="133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4B28AE5-A14D-4881-8E74-8A4DA760B63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554655" y="1366862"/>
                <a:ext cx="387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80B9256-1004-4337-AB12-22CD7C473278}"/>
                  </a:ext>
                </a:extLst>
              </p14:cNvPr>
              <p14:cNvContentPartPr/>
              <p14:nvPr/>
            </p14:nvContentPartPr>
            <p14:xfrm>
              <a:off x="11044895" y="1319342"/>
              <a:ext cx="422280" cy="240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80B9256-1004-4337-AB12-22CD7C4732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027255" y="1301702"/>
                <a:ext cx="457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170A6E4-4F1E-4D21-8765-02701FB7F17E}"/>
                  </a:ext>
                </a:extLst>
              </p14:cNvPr>
              <p14:cNvContentPartPr/>
              <p14:nvPr/>
            </p14:nvContentPartPr>
            <p14:xfrm>
              <a:off x="10501655" y="1387022"/>
              <a:ext cx="316800" cy="181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170A6E4-4F1E-4D21-8765-02701FB7F17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483655" y="1369022"/>
                <a:ext cx="352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1151E27-4B41-421E-B401-3A6C56F91961}"/>
                  </a:ext>
                </a:extLst>
              </p14:cNvPr>
              <p14:cNvContentPartPr/>
              <p14:nvPr/>
            </p14:nvContentPartPr>
            <p14:xfrm>
              <a:off x="9832055" y="1425902"/>
              <a:ext cx="338040" cy="161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1151E27-4B41-421E-B401-3A6C56F9196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814434" y="1407902"/>
                <a:ext cx="373642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B5606E8-6729-4A09-9801-03F332C94495}"/>
                  </a:ext>
                </a:extLst>
              </p14:cNvPr>
              <p14:cNvContentPartPr/>
              <p14:nvPr/>
            </p14:nvContentPartPr>
            <p14:xfrm>
              <a:off x="9202775" y="1340582"/>
              <a:ext cx="273960" cy="217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B5606E8-6729-4A09-9801-03F332C9449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184799" y="1322582"/>
                <a:ext cx="309553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16FCB0-61BC-40F3-A7ED-7F7982316A6D}"/>
                  </a:ext>
                </a:extLst>
              </p14:cNvPr>
              <p14:cNvContentPartPr/>
              <p14:nvPr/>
            </p14:nvContentPartPr>
            <p14:xfrm>
              <a:off x="7751615" y="1405742"/>
              <a:ext cx="332280" cy="160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16FCB0-61BC-40F3-A7ED-7F7982316A6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33975" y="1388102"/>
                <a:ext cx="367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9BCE53-2AE3-4B9B-9220-1D644B2FBD48}"/>
                  </a:ext>
                </a:extLst>
              </p14:cNvPr>
              <p14:cNvContentPartPr/>
              <p14:nvPr/>
            </p14:nvContentPartPr>
            <p14:xfrm>
              <a:off x="6433295" y="1235462"/>
              <a:ext cx="346320" cy="305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9BCE53-2AE3-4B9B-9220-1D644B2FBD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415295" y="1217462"/>
                <a:ext cx="3819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DBBF312-E3D9-484C-82BE-AA4CCB67888B}"/>
                  </a:ext>
                </a:extLst>
              </p14:cNvPr>
              <p14:cNvContentPartPr/>
              <p14:nvPr/>
            </p14:nvContentPartPr>
            <p14:xfrm>
              <a:off x="5737055" y="1359662"/>
              <a:ext cx="283320" cy="168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DBBF312-E3D9-484C-82BE-AA4CCB6788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19415" y="1342022"/>
                <a:ext cx="318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2E7453D-FF23-48E4-BA8E-3568FF839EA7}"/>
                  </a:ext>
                </a:extLst>
              </p14:cNvPr>
              <p14:cNvContentPartPr/>
              <p14:nvPr/>
            </p14:nvContentPartPr>
            <p14:xfrm>
              <a:off x="4739855" y="1225022"/>
              <a:ext cx="246960" cy="313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2E7453D-FF23-48E4-BA8E-3568FF839EA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721881" y="1207022"/>
                <a:ext cx="282548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9BD902E-B7E3-411F-B653-2A7E017B6F34}"/>
                  </a:ext>
                </a:extLst>
              </p14:cNvPr>
              <p14:cNvContentPartPr/>
              <p14:nvPr/>
            </p14:nvContentPartPr>
            <p14:xfrm>
              <a:off x="4088255" y="1241942"/>
              <a:ext cx="327960" cy="259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9BD902E-B7E3-411F-B653-2A7E017B6F3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70615" y="1224278"/>
                <a:ext cx="363600" cy="295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E101F17-CBFB-4D33-835A-00EBD1E6A280}"/>
                  </a:ext>
                </a:extLst>
              </p14:cNvPr>
              <p14:cNvContentPartPr/>
              <p14:nvPr/>
            </p14:nvContentPartPr>
            <p14:xfrm>
              <a:off x="2826455" y="1355342"/>
              <a:ext cx="397800" cy="175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E101F17-CBFB-4D33-835A-00EBD1E6A28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808455" y="1337702"/>
                <a:ext cx="433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543106F-A695-40D6-8BDD-78876A8C8124}"/>
                  </a:ext>
                </a:extLst>
              </p14:cNvPr>
              <p14:cNvContentPartPr/>
              <p14:nvPr/>
            </p14:nvContentPartPr>
            <p14:xfrm>
              <a:off x="1001975" y="1931702"/>
              <a:ext cx="36360" cy="120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543106F-A695-40D6-8BDD-78876A8C812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83975" y="1913702"/>
                <a:ext cx="72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7BCD8A4-2E52-4F86-A2B4-08798940AA36}"/>
                  </a:ext>
                </a:extLst>
              </p14:cNvPr>
              <p14:cNvContentPartPr/>
              <p14:nvPr/>
            </p14:nvContentPartPr>
            <p14:xfrm>
              <a:off x="991535" y="1858622"/>
              <a:ext cx="6480" cy="1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7BCD8A4-2E52-4F86-A2B4-08798940AA3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73535" y="1840622"/>
                <a:ext cx="42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602287B-CDD8-47FA-9B9D-803E6133EA2A}"/>
                  </a:ext>
                </a:extLst>
              </p14:cNvPr>
              <p14:cNvContentPartPr/>
              <p14:nvPr/>
            </p14:nvContentPartPr>
            <p14:xfrm>
              <a:off x="1594535" y="1813262"/>
              <a:ext cx="3600" cy="4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602287B-CDD8-47FA-9B9D-803E6133EA2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76895" y="1795262"/>
                <a:ext cx="39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BB0E1D-0599-4EE5-9428-EB4A77FAA10A}"/>
                  </a:ext>
                </a:extLst>
              </p14:cNvPr>
              <p14:cNvContentPartPr/>
              <p14:nvPr/>
            </p14:nvContentPartPr>
            <p14:xfrm>
              <a:off x="1564655" y="1906862"/>
              <a:ext cx="180000" cy="169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BB0E1D-0599-4EE5-9428-EB4A77FAA10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47050" y="1888862"/>
                <a:ext cx="215569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4EB5FEB-7022-41AF-98DC-876DD82F42CD}"/>
                  </a:ext>
                </a:extLst>
              </p14:cNvPr>
              <p14:cNvContentPartPr/>
              <p14:nvPr/>
            </p14:nvContentPartPr>
            <p14:xfrm>
              <a:off x="1124735" y="1879502"/>
              <a:ext cx="119880" cy="232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4EB5FEB-7022-41AF-98DC-876DD82F42C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07095" y="1861862"/>
                <a:ext cx="155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6980430-956C-467F-9880-EE4FC2A954EB}"/>
                  </a:ext>
                </a:extLst>
              </p14:cNvPr>
              <p14:cNvContentPartPr/>
              <p14:nvPr/>
            </p14:nvContentPartPr>
            <p14:xfrm>
              <a:off x="528575" y="1795982"/>
              <a:ext cx="241200" cy="283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6980430-956C-467F-9880-EE4FC2A954E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10935" y="1777982"/>
                <a:ext cx="276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7D8E574-72F8-4710-8796-3289BABA9680}"/>
                  </a:ext>
                </a:extLst>
              </p14:cNvPr>
              <p14:cNvContentPartPr/>
              <p14:nvPr/>
            </p14:nvContentPartPr>
            <p14:xfrm>
              <a:off x="3288695" y="1881302"/>
              <a:ext cx="21240" cy="10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7D8E574-72F8-4710-8796-3289BABA968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270695" y="1863302"/>
                <a:ext cx="56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553A3CC-2C5C-4DEA-AEFE-FFC27FE7F7AA}"/>
                  </a:ext>
                </a:extLst>
              </p14:cNvPr>
              <p14:cNvContentPartPr/>
              <p14:nvPr/>
            </p14:nvContentPartPr>
            <p14:xfrm>
              <a:off x="3868295" y="2011982"/>
              <a:ext cx="10800" cy="109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553A3CC-2C5C-4DEA-AEFE-FFC27FE7F7A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850295" y="1993982"/>
                <a:ext cx="46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A6CC48D-F2AC-4224-A64D-9CA1D37D5963}"/>
                  </a:ext>
                </a:extLst>
              </p14:cNvPr>
              <p14:cNvContentPartPr/>
              <p14:nvPr/>
            </p14:nvContentPartPr>
            <p14:xfrm>
              <a:off x="4078175" y="1945022"/>
              <a:ext cx="146520" cy="138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A6CC48D-F2AC-4224-A64D-9CA1D37D596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60535" y="1927382"/>
                <a:ext cx="182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4967169-A561-40BE-847C-D31F3DBD939D}"/>
                  </a:ext>
                </a:extLst>
              </p14:cNvPr>
              <p14:cNvContentPartPr/>
              <p14:nvPr/>
            </p14:nvContentPartPr>
            <p14:xfrm>
              <a:off x="4296335" y="1901102"/>
              <a:ext cx="147600" cy="259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4967169-A561-40BE-847C-D31F3DBD939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78695" y="1883462"/>
                <a:ext cx="183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CAB24F-5693-4704-9E99-5DF00333F57F}"/>
                  </a:ext>
                </a:extLst>
              </p14:cNvPr>
              <p14:cNvContentPartPr/>
              <p14:nvPr/>
            </p14:nvContentPartPr>
            <p14:xfrm>
              <a:off x="4555535" y="1928822"/>
              <a:ext cx="248760" cy="106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CAB24F-5693-4704-9E99-5DF00333F57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537535" y="1911182"/>
                <a:ext cx="284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41FDD5A-B633-4EF8-A4C4-63DCBA7706C5}"/>
                  </a:ext>
                </a:extLst>
              </p14:cNvPr>
              <p14:cNvContentPartPr/>
              <p14:nvPr/>
            </p14:nvContentPartPr>
            <p14:xfrm>
              <a:off x="4938935" y="1897142"/>
              <a:ext cx="265320" cy="1746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41FDD5A-B633-4EF8-A4C4-63DCBA7706C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921295" y="1879502"/>
                <a:ext cx="300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E728098-3C74-4BA9-8CFF-06D07B722290}"/>
                  </a:ext>
                </a:extLst>
              </p14:cNvPr>
              <p14:cNvContentPartPr/>
              <p14:nvPr/>
            </p14:nvContentPartPr>
            <p14:xfrm>
              <a:off x="5314775" y="1956182"/>
              <a:ext cx="79560" cy="115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E728098-3C74-4BA9-8CFF-06D07B72229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297135" y="1938182"/>
                <a:ext cx="115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4603808-EAEC-416C-B8F8-E1976EF42405}"/>
                  </a:ext>
                </a:extLst>
              </p14:cNvPr>
              <p14:cNvContentPartPr/>
              <p14:nvPr/>
            </p14:nvContentPartPr>
            <p14:xfrm>
              <a:off x="6035855" y="1900382"/>
              <a:ext cx="86040" cy="162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4603808-EAEC-416C-B8F8-E1976EF4240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017855" y="1882382"/>
                <a:ext cx="121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E188CA6-AB74-46C3-8338-2F981F5DD189}"/>
                  </a:ext>
                </a:extLst>
              </p14:cNvPr>
              <p14:cNvContentPartPr/>
              <p14:nvPr/>
            </p14:nvContentPartPr>
            <p14:xfrm>
              <a:off x="5898695" y="1819742"/>
              <a:ext cx="16920" cy="3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E188CA6-AB74-46C3-8338-2F981F5DD18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880695" y="1801742"/>
                <a:ext cx="52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CB7CE49-D999-4ECD-B09C-351CE361D887}"/>
                  </a:ext>
                </a:extLst>
              </p14:cNvPr>
              <p14:cNvContentPartPr/>
              <p14:nvPr/>
            </p14:nvContentPartPr>
            <p14:xfrm>
              <a:off x="6375335" y="1872302"/>
              <a:ext cx="153000" cy="115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CB7CE49-D999-4ECD-B09C-351CE361D88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357335" y="1854662"/>
                <a:ext cx="188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A99D05F-F843-4375-AAD1-DF2EF81A6FE4}"/>
                  </a:ext>
                </a:extLst>
              </p14:cNvPr>
              <p14:cNvContentPartPr/>
              <p14:nvPr/>
            </p14:nvContentPartPr>
            <p14:xfrm>
              <a:off x="6629855" y="1898222"/>
              <a:ext cx="132120" cy="100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A99D05F-F843-4375-AAD1-DF2EF81A6FE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611855" y="1880582"/>
                <a:ext cx="1677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8E2A051-4CF3-4E79-8B90-87C1A0354786}"/>
                  </a:ext>
                </a:extLst>
              </p14:cNvPr>
              <p14:cNvContentPartPr/>
              <p14:nvPr/>
            </p14:nvContentPartPr>
            <p14:xfrm>
              <a:off x="6857015" y="1782302"/>
              <a:ext cx="142560" cy="221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8E2A051-4CF3-4E79-8B90-87C1A035478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839015" y="1764302"/>
                <a:ext cx="178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6F63B71-A2B3-4EC2-94A8-8CDAFA6631A4}"/>
                  </a:ext>
                </a:extLst>
              </p14:cNvPr>
              <p14:cNvContentPartPr/>
              <p14:nvPr/>
            </p14:nvContentPartPr>
            <p14:xfrm>
              <a:off x="8246975" y="1871942"/>
              <a:ext cx="101160" cy="121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6F63B71-A2B3-4EC2-94A8-8CDAFA6631A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228975" y="1854302"/>
                <a:ext cx="136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04F8FDD-F06A-428B-AF61-A1BD36BDE7C1}"/>
                  </a:ext>
                </a:extLst>
              </p14:cNvPr>
              <p14:cNvContentPartPr/>
              <p14:nvPr/>
            </p14:nvContentPartPr>
            <p14:xfrm>
              <a:off x="8467295" y="1931702"/>
              <a:ext cx="31320" cy="41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04F8FDD-F06A-428B-AF61-A1BD36BDE7C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449295" y="1913702"/>
                <a:ext cx="66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F29A7A7-FA7A-4CB6-8E20-C3D7148FCB2A}"/>
                  </a:ext>
                </a:extLst>
              </p14:cNvPr>
              <p14:cNvContentPartPr/>
              <p14:nvPr/>
            </p14:nvContentPartPr>
            <p14:xfrm>
              <a:off x="8480255" y="1814702"/>
              <a:ext cx="12600" cy="5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F29A7A7-FA7A-4CB6-8E20-C3D7148FCB2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462615" y="1797062"/>
                <a:ext cx="482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2CA1607-E962-4515-A324-145341685D26}"/>
                  </a:ext>
                </a:extLst>
              </p14:cNvPr>
              <p14:cNvContentPartPr/>
              <p14:nvPr/>
            </p14:nvContentPartPr>
            <p14:xfrm>
              <a:off x="9608495" y="2019542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2CA1607-E962-4515-A324-145341685D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90495" y="2001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E1C684D-D050-4689-BFA2-D43C949F4749}"/>
                  </a:ext>
                </a:extLst>
              </p14:cNvPr>
              <p14:cNvContentPartPr/>
              <p14:nvPr/>
            </p14:nvContentPartPr>
            <p14:xfrm>
              <a:off x="9036095" y="1878062"/>
              <a:ext cx="379440" cy="180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E1C684D-D050-4689-BFA2-D43C949F474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18095" y="1860422"/>
                <a:ext cx="41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837603A-DA0B-452E-BB72-85800A396999}"/>
                  </a:ext>
                </a:extLst>
              </p14:cNvPr>
              <p14:cNvContentPartPr/>
              <p14:nvPr/>
            </p14:nvContentPartPr>
            <p14:xfrm>
              <a:off x="8624255" y="1837022"/>
              <a:ext cx="282240" cy="201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837603A-DA0B-452E-BB72-85800A39699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606592" y="1819054"/>
                <a:ext cx="317926" cy="23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54A0D96-0DFB-4F91-9FC1-58BB10581CD3}"/>
                  </a:ext>
                </a:extLst>
              </p14:cNvPr>
              <p14:cNvContentPartPr/>
              <p14:nvPr/>
            </p14:nvContentPartPr>
            <p14:xfrm>
              <a:off x="7249415" y="1772942"/>
              <a:ext cx="879480" cy="217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54A0D96-0DFB-4F91-9FC1-58BB10581CD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31768" y="1755273"/>
                <a:ext cx="915135" cy="25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20CC8FF-5B84-449F-90C8-5D761C8ED13A}"/>
                  </a:ext>
                </a:extLst>
              </p14:cNvPr>
              <p14:cNvContentPartPr/>
              <p14:nvPr/>
            </p14:nvContentPartPr>
            <p14:xfrm>
              <a:off x="5510975" y="1869062"/>
              <a:ext cx="379080" cy="1868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20CC8FF-5B84-449F-90C8-5D761C8ED1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93335" y="1851062"/>
                <a:ext cx="414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58A1FFE-F74A-4139-A2C8-5C13CA55F9FD}"/>
                  </a:ext>
                </a:extLst>
              </p14:cNvPr>
              <p14:cNvContentPartPr/>
              <p14:nvPr/>
            </p14:nvContentPartPr>
            <p14:xfrm>
              <a:off x="3306335" y="1945022"/>
              <a:ext cx="405000" cy="1706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58A1FFE-F74A-4139-A2C8-5C13CA55F9F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88695" y="1927022"/>
                <a:ext cx="4406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3F8B49D-E06B-41FF-9CF9-96466E0720CB}"/>
                  </a:ext>
                </a:extLst>
              </p14:cNvPr>
              <p14:cNvContentPartPr/>
              <p14:nvPr/>
            </p14:nvContentPartPr>
            <p14:xfrm>
              <a:off x="3028055" y="1921262"/>
              <a:ext cx="119880" cy="1537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3F8B49D-E06B-41FF-9CF9-96466E0720C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010055" y="1903262"/>
                <a:ext cx="155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4222E06-53D2-4268-BED2-3306DB991B41}"/>
                  </a:ext>
                </a:extLst>
              </p14:cNvPr>
              <p14:cNvContentPartPr/>
              <p14:nvPr/>
            </p14:nvContentPartPr>
            <p14:xfrm>
              <a:off x="2054615" y="1823702"/>
              <a:ext cx="864360" cy="248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4222E06-53D2-4268-BED2-3306DB991B4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36622" y="1805702"/>
                <a:ext cx="899985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F88F08B-4E5F-49AD-A993-2859CDA08D45}"/>
                  </a:ext>
                </a:extLst>
              </p14:cNvPr>
              <p14:cNvContentPartPr/>
              <p14:nvPr/>
            </p14:nvContentPartPr>
            <p14:xfrm>
              <a:off x="10575815" y="1759982"/>
              <a:ext cx="1372320" cy="259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F88F08B-4E5F-49AD-A993-2859CDA08D4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557815" y="1742342"/>
                <a:ext cx="1407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4B1D82B-96A3-4317-A076-AA357CB431DD}"/>
                  </a:ext>
                </a:extLst>
              </p14:cNvPr>
              <p14:cNvContentPartPr/>
              <p14:nvPr/>
            </p14:nvContentPartPr>
            <p14:xfrm>
              <a:off x="9769775" y="1846382"/>
              <a:ext cx="578880" cy="172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4B1D82B-96A3-4317-A076-AA357CB431D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752135" y="1828382"/>
                <a:ext cx="614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9F3010F-17F4-4ECB-9647-53D09CFEDA73}"/>
                  </a:ext>
                </a:extLst>
              </p14:cNvPr>
              <p14:cNvContentPartPr/>
              <p14:nvPr/>
            </p14:nvContentPartPr>
            <p14:xfrm>
              <a:off x="594455" y="2402222"/>
              <a:ext cx="81360" cy="149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9F3010F-17F4-4ECB-9647-53D09CFEDA7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6815" y="2384222"/>
                <a:ext cx="117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4BBDB40-4772-4443-99DA-8312E4964154}"/>
                  </a:ext>
                </a:extLst>
              </p14:cNvPr>
              <p14:cNvContentPartPr/>
              <p14:nvPr/>
            </p14:nvContentPartPr>
            <p14:xfrm>
              <a:off x="745655" y="2407622"/>
              <a:ext cx="155880" cy="1749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4BBDB40-4772-4443-99DA-8312E49641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8015" y="2389622"/>
                <a:ext cx="191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D5B1DAC-7416-46AD-A592-44B6B8E191BB}"/>
                  </a:ext>
                </a:extLst>
              </p14:cNvPr>
              <p14:cNvContentPartPr/>
              <p14:nvPr/>
            </p14:nvContentPartPr>
            <p14:xfrm>
              <a:off x="1517855" y="2428142"/>
              <a:ext cx="83160" cy="1332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D5B1DAC-7416-46AD-A592-44B6B8E191B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499855" y="2410502"/>
                <a:ext cx="118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4FB13EC-F625-4957-A318-2AAA7DD63316}"/>
                  </a:ext>
                </a:extLst>
              </p14:cNvPr>
              <p14:cNvContentPartPr/>
              <p14:nvPr/>
            </p14:nvContentPartPr>
            <p14:xfrm>
              <a:off x="1693535" y="2319782"/>
              <a:ext cx="147240" cy="2628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4FB13EC-F625-4957-A318-2AAA7DD6331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75535" y="2301782"/>
                <a:ext cx="1828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1869BDC-D2A6-4F00-90CD-97DA2D4E708E}"/>
                  </a:ext>
                </a:extLst>
              </p14:cNvPr>
              <p14:cNvContentPartPr/>
              <p14:nvPr/>
            </p14:nvContentPartPr>
            <p14:xfrm>
              <a:off x="2084495" y="2360462"/>
              <a:ext cx="389520" cy="4435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1869BDC-D2A6-4F00-90CD-97DA2D4E708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066512" y="2342822"/>
                <a:ext cx="425127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324CD23-EF9B-4159-ACFB-324EA37DA8C4}"/>
                  </a:ext>
                </a:extLst>
              </p14:cNvPr>
              <p14:cNvContentPartPr/>
              <p14:nvPr/>
            </p14:nvContentPartPr>
            <p14:xfrm>
              <a:off x="1311575" y="2320502"/>
              <a:ext cx="123480" cy="241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324CD23-EF9B-4159-ACFB-324EA37DA8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93575" y="2302862"/>
                <a:ext cx="1591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4A1417C-9B3A-4B9D-98FF-659F880D6F9D}"/>
                  </a:ext>
                </a:extLst>
              </p14:cNvPr>
              <p14:cNvContentPartPr/>
              <p14:nvPr/>
            </p14:nvContentPartPr>
            <p14:xfrm>
              <a:off x="1009535" y="2364422"/>
              <a:ext cx="223560" cy="198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4A1417C-9B3A-4B9D-98FF-659F880D6F9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1535" y="2346422"/>
                <a:ext cx="2592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BFC4D79-61AF-4BD7-B5AB-E304F906DB1D}"/>
                  </a:ext>
                </a:extLst>
              </p14:cNvPr>
              <p14:cNvContentPartPr/>
              <p14:nvPr/>
            </p14:nvContentPartPr>
            <p14:xfrm>
              <a:off x="4980335" y="2353982"/>
              <a:ext cx="80280" cy="1278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BFC4D79-61AF-4BD7-B5AB-E304F906DB1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62695" y="2335982"/>
                <a:ext cx="1159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0C82ADF-761F-48BC-AC2C-AABC065547B8}"/>
                  </a:ext>
                </a:extLst>
              </p14:cNvPr>
              <p14:cNvContentPartPr/>
              <p14:nvPr/>
            </p14:nvContentPartPr>
            <p14:xfrm>
              <a:off x="5176895" y="2367302"/>
              <a:ext cx="174240" cy="1465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0C82ADF-761F-48BC-AC2C-AABC065547B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59255" y="2349302"/>
                <a:ext cx="2098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0C091AA-C323-4E69-8F31-9FD0B0EE76D4}"/>
                  </a:ext>
                </a:extLst>
              </p14:cNvPr>
              <p14:cNvContentPartPr/>
              <p14:nvPr/>
            </p14:nvContentPartPr>
            <p14:xfrm>
              <a:off x="5584415" y="2351102"/>
              <a:ext cx="308520" cy="1551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0C091AA-C323-4E69-8F31-9FD0B0EE76D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66415" y="2333102"/>
                <a:ext cx="344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D2CDBCC-8E8F-4229-B97B-BA0A7ACF0048}"/>
                  </a:ext>
                </a:extLst>
              </p14:cNvPr>
              <p14:cNvContentPartPr/>
              <p14:nvPr/>
            </p14:nvContentPartPr>
            <p14:xfrm>
              <a:off x="3251255" y="2297822"/>
              <a:ext cx="1620720" cy="3103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D2CDBCC-8E8F-4229-B97B-BA0A7ACF004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233611" y="2280182"/>
                <a:ext cx="1656368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632616C-C283-4647-91F9-D7C472F62E86}"/>
                  </a:ext>
                </a:extLst>
              </p14:cNvPr>
              <p14:cNvContentPartPr/>
              <p14:nvPr/>
            </p14:nvContentPartPr>
            <p14:xfrm>
              <a:off x="2706575" y="2410862"/>
              <a:ext cx="389520" cy="1454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632616C-C283-4647-91F9-D7C472F62E8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688575" y="2393222"/>
                <a:ext cx="42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1B93B23-DCE8-48C7-8072-5035C4967CBF}"/>
                  </a:ext>
                </a:extLst>
              </p14:cNvPr>
              <p14:cNvContentPartPr/>
              <p14:nvPr/>
            </p14:nvContentPartPr>
            <p14:xfrm>
              <a:off x="6003815" y="2274422"/>
              <a:ext cx="33120" cy="1767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1B93B23-DCE8-48C7-8072-5035C4967CB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86175" y="2256782"/>
                <a:ext cx="687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9F465D4-852F-4B00-89AA-F19C7B333447}"/>
                  </a:ext>
                </a:extLst>
              </p14:cNvPr>
              <p14:cNvContentPartPr/>
              <p14:nvPr/>
            </p14:nvContentPartPr>
            <p14:xfrm>
              <a:off x="6698615" y="2348222"/>
              <a:ext cx="432720" cy="157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9F465D4-852F-4B00-89AA-F19C7B33344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680630" y="2330582"/>
                <a:ext cx="46833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A16D1D5-3BFA-47F6-9DEC-8F2EA4672E69}"/>
                  </a:ext>
                </a:extLst>
              </p14:cNvPr>
              <p14:cNvContentPartPr/>
              <p14:nvPr/>
            </p14:nvContentPartPr>
            <p14:xfrm>
              <a:off x="6170495" y="2275142"/>
              <a:ext cx="415800" cy="253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A16D1D5-3BFA-47F6-9DEC-8F2EA4672E6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152855" y="2257502"/>
                <a:ext cx="451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488E0A3-82CC-4344-9E8E-C7632106469E}"/>
                  </a:ext>
                </a:extLst>
              </p14:cNvPr>
              <p14:cNvContentPartPr/>
              <p14:nvPr/>
            </p14:nvContentPartPr>
            <p14:xfrm>
              <a:off x="7355975" y="2348942"/>
              <a:ext cx="156600" cy="115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488E0A3-82CC-4344-9E8E-C7632106469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37975" y="2330942"/>
                <a:ext cx="192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F4480FB-244E-450A-9AA2-F1109050EDD6}"/>
                  </a:ext>
                </a:extLst>
              </p14:cNvPr>
              <p14:cNvContentPartPr/>
              <p14:nvPr/>
            </p14:nvContentPartPr>
            <p14:xfrm>
              <a:off x="8607695" y="2342822"/>
              <a:ext cx="33480" cy="100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F4480FB-244E-450A-9AA2-F1109050EDD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590055" y="2324822"/>
                <a:ext cx="69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7EE764D-B84B-439F-8278-2C7267F6ECB1}"/>
                  </a:ext>
                </a:extLst>
              </p14:cNvPr>
              <p14:cNvContentPartPr/>
              <p14:nvPr/>
            </p14:nvContentPartPr>
            <p14:xfrm>
              <a:off x="8769695" y="2247782"/>
              <a:ext cx="129960" cy="2116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7EE764D-B84B-439F-8278-2C7267F6ECB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51695" y="2229782"/>
                <a:ext cx="165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45BE0D4-864B-4922-AB62-4B3331C2B13B}"/>
                  </a:ext>
                </a:extLst>
              </p14:cNvPr>
              <p14:cNvContentPartPr/>
              <p14:nvPr/>
            </p14:nvContentPartPr>
            <p14:xfrm>
              <a:off x="8651255" y="2249942"/>
              <a:ext cx="10800" cy="57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45BE0D4-864B-4922-AB62-4B3331C2B13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33615" y="2231942"/>
                <a:ext cx="46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3FC31DA-A73C-4960-A447-1E3E7E0A4AFA}"/>
                  </a:ext>
                </a:extLst>
              </p14:cNvPr>
              <p14:cNvContentPartPr/>
              <p14:nvPr/>
            </p14:nvContentPartPr>
            <p14:xfrm>
              <a:off x="11683535" y="2354702"/>
              <a:ext cx="159120" cy="104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3FC31DA-A73C-4960-A447-1E3E7E0A4AF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665895" y="2337062"/>
                <a:ext cx="194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240CF9F-C5A9-40FD-8713-8E590F36BCDF}"/>
                  </a:ext>
                </a:extLst>
              </p14:cNvPr>
              <p14:cNvContentPartPr/>
              <p14:nvPr/>
            </p14:nvContentPartPr>
            <p14:xfrm>
              <a:off x="11928335" y="2260382"/>
              <a:ext cx="198000" cy="2084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240CF9F-C5A9-40FD-8713-8E590F36BCD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910335" y="2242382"/>
                <a:ext cx="2336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DA52434-CD86-4206-BFC6-1B178403AE89}"/>
                  </a:ext>
                </a:extLst>
              </p14:cNvPr>
              <p14:cNvContentPartPr/>
              <p14:nvPr/>
            </p14:nvContentPartPr>
            <p14:xfrm>
              <a:off x="11215535" y="2249942"/>
              <a:ext cx="384840" cy="2145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DA52434-CD86-4206-BFC6-1B178403AE8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97895" y="2231942"/>
                <a:ext cx="42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B4A46B5-097C-4C37-B287-B7FB66DEFB87}"/>
                  </a:ext>
                </a:extLst>
              </p14:cNvPr>
              <p14:cNvContentPartPr/>
              <p14:nvPr/>
            </p14:nvContentPartPr>
            <p14:xfrm>
              <a:off x="10914215" y="2312222"/>
              <a:ext cx="202680" cy="1321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B4A46B5-097C-4C37-B287-B7FB66DEFB8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896215" y="2294582"/>
                <a:ext cx="238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1F92D14-1B6C-4438-917C-F1ABDD3334B3}"/>
                  </a:ext>
                </a:extLst>
              </p14:cNvPr>
              <p14:cNvContentPartPr/>
              <p14:nvPr/>
            </p14:nvContentPartPr>
            <p14:xfrm>
              <a:off x="10327055" y="2327342"/>
              <a:ext cx="502200" cy="2325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1F92D14-1B6C-4438-917C-F1ABDD3334B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309402" y="2309370"/>
                <a:ext cx="537866" cy="26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0B767CB-7173-4B87-998C-B1FC2F0FB3D4}"/>
                  </a:ext>
                </a:extLst>
              </p14:cNvPr>
              <p14:cNvContentPartPr/>
              <p14:nvPr/>
            </p14:nvContentPartPr>
            <p14:xfrm>
              <a:off x="9703895" y="2258222"/>
              <a:ext cx="403200" cy="2307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0B767CB-7173-4B87-998C-B1FC2F0FB3D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86255" y="2240222"/>
                <a:ext cx="438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8E8DB64-CAD3-485D-BC4D-E1BADD4D77E1}"/>
                  </a:ext>
                </a:extLst>
              </p14:cNvPr>
              <p14:cNvContentPartPr/>
              <p14:nvPr/>
            </p14:nvContentPartPr>
            <p14:xfrm>
              <a:off x="9124655" y="2263262"/>
              <a:ext cx="331200" cy="2167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8E8DB64-CAD3-485D-BC4D-E1BADD4D77E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106655" y="2245262"/>
                <a:ext cx="366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7F1B71F-3467-4593-95C9-D4417AD4318F}"/>
                  </a:ext>
                </a:extLst>
              </p14:cNvPr>
              <p14:cNvContentPartPr/>
              <p14:nvPr/>
            </p14:nvContentPartPr>
            <p14:xfrm>
              <a:off x="8179295" y="2320142"/>
              <a:ext cx="326880" cy="1576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7F1B71F-3467-4593-95C9-D4417AD4318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161655" y="2302142"/>
                <a:ext cx="3625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87E8770-AADF-4F02-8D25-A2D34382A821}"/>
                  </a:ext>
                </a:extLst>
              </p14:cNvPr>
              <p14:cNvContentPartPr/>
              <p14:nvPr/>
            </p14:nvContentPartPr>
            <p14:xfrm>
              <a:off x="7616615" y="2332382"/>
              <a:ext cx="328320" cy="1270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87E8770-AADF-4F02-8D25-A2D34382A82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598635" y="2314382"/>
                <a:ext cx="363921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5B3E65D-0498-4257-AA93-F097AB516878}"/>
                  </a:ext>
                </a:extLst>
              </p14:cNvPr>
              <p14:cNvContentPartPr/>
              <p14:nvPr/>
            </p14:nvContentPartPr>
            <p14:xfrm>
              <a:off x="12082055" y="2515982"/>
              <a:ext cx="37080" cy="1015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5B3E65D-0498-4257-AA93-F097AB51687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2064415" y="2498342"/>
                <a:ext cx="72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B59A4F2-B88A-43FF-9814-A82869785046}"/>
                  </a:ext>
                </a:extLst>
              </p14:cNvPr>
              <p14:cNvContentPartPr/>
              <p14:nvPr/>
            </p14:nvContentPartPr>
            <p14:xfrm>
              <a:off x="1196015" y="3077582"/>
              <a:ext cx="66600" cy="1227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B59A4F2-B88A-43FF-9814-A8286978504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78375" y="3059942"/>
                <a:ext cx="102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E39E8CA-25F0-4F7F-9847-32CAD2BE3E61}"/>
                  </a:ext>
                </a:extLst>
              </p14:cNvPr>
              <p14:cNvContentPartPr/>
              <p14:nvPr/>
            </p14:nvContentPartPr>
            <p14:xfrm>
              <a:off x="1613975" y="3049142"/>
              <a:ext cx="78120" cy="1184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E39E8CA-25F0-4F7F-9847-32CAD2BE3E6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596335" y="3031142"/>
                <a:ext cx="113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0DA15C0C-797E-4F59-8ACD-9C41904EB30E}"/>
                  </a:ext>
                </a:extLst>
              </p14:cNvPr>
              <p14:cNvContentPartPr/>
              <p14:nvPr/>
            </p14:nvContentPartPr>
            <p14:xfrm>
              <a:off x="1844735" y="2841422"/>
              <a:ext cx="98640" cy="298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0DA15C0C-797E-4F59-8ACD-9C41904EB30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826735" y="2823422"/>
                <a:ext cx="1342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DD94F9D-0317-43D6-B4EC-67763F8224FF}"/>
                  </a:ext>
                </a:extLst>
              </p14:cNvPr>
              <p14:cNvContentPartPr/>
              <p14:nvPr/>
            </p14:nvContentPartPr>
            <p14:xfrm>
              <a:off x="2393015" y="3032222"/>
              <a:ext cx="118440" cy="1346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DD94F9D-0317-43D6-B4EC-67763F8224F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375375" y="3014222"/>
                <a:ext cx="1540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468BF22-A6B6-433C-B8E4-E26B3EA7AF67}"/>
                  </a:ext>
                </a:extLst>
              </p14:cNvPr>
              <p14:cNvContentPartPr/>
              <p14:nvPr/>
            </p14:nvContentPartPr>
            <p14:xfrm>
              <a:off x="1382135" y="2910182"/>
              <a:ext cx="139680" cy="2689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468BF22-A6B6-433C-B8E4-E26B3EA7AF6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364135" y="2892182"/>
                <a:ext cx="175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C85F4873-14BD-4CA6-8314-E76F9129800D}"/>
                  </a:ext>
                </a:extLst>
              </p14:cNvPr>
              <p14:cNvContentPartPr/>
              <p14:nvPr/>
            </p14:nvContentPartPr>
            <p14:xfrm>
              <a:off x="848975" y="3015302"/>
              <a:ext cx="223560" cy="1800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C85F4873-14BD-4CA6-8314-E76F9129800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31335" y="2997302"/>
                <a:ext cx="259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DBF11382-DFA4-4F51-BA43-B0E3BEAC1623}"/>
                  </a:ext>
                </a:extLst>
              </p14:cNvPr>
              <p14:cNvContentPartPr/>
              <p14:nvPr/>
            </p14:nvContentPartPr>
            <p14:xfrm>
              <a:off x="615695" y="2900822"/>
              <a:ext cx="81000" cy="2959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DBF11382-DFA4-4F51-BA43-B0E3BEAC162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97695" y="2882822"/>
                <a:ext cx="116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F1CBF99-96EE-4C3A-A5D1-199635BF5974}"/>
                  </a:ext>
                </a:extLst>
              </p14:cNvPr>
              <p14:cNvContentPartPr/>
              <p14:nvPr/>
            </p14:nvContentPartPr>
            <p14:xfrm>
              <a:off x="2659415" y="3075062"/>
              <a:ext cx="199440" cy="522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F1CBF99-96EE-4C3A-A5D1-199635BF597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641775" y="3057062"/>
                <a:ext cx="2350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2B66651-37C4-42F7-B2E5-A8DD712BD80F}"/>
                  </a:ext>
                </a:extLst>
              </p14:cNvPr>
              <p14:cNvContentPartPr/>
              <p14:nvPr/>
            </p14:nvContentPartPr>
            <p14:xfrm>
              <a:off x="2976935" y="2896862"/>
              <a:ext cx="185400" cy="2653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2B66651-37C4-42F7-B2E5-A8DD712BD80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959295" y="2878862"/>
                <a:ext cx="2210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C08A5BA-BAC7-4CF4-9E10-CD3357AF5CE4}"/>
                  </a:ext>
                </a:extLst>
              </p14:cNvPr>
              <p14:cNvContentPartPr/>
              <p14:nvPr/>
            </p14:nvContentPartPr>
            <p14:xfrm>
              <a:off x="3324695" y="3112502"/>
              <a:ext cx="36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C08A5BA-BAC7-4CF4-9E10-CD3357AF5C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06695" y="3094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7134CC7D-B333-44A3-91EC-B881599A5627}"/>
                  </a:ext>
                </a:extLst>
              </p14:cNvPr>
              <p14:cNvContentPartPr/>
              <p14:nvPr/>
            </p14:nvContentPartPr>
            <p14:xfrm>
              <a:off x="765095" y="3570422"/>
              <a:ext cx="135360" cy="2307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7134CC7D-B333-44A3-91EC-B881599A562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47095" y="3552422"/>
                <a:ext cx="171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9ADFBDA-BD61-43AD-8DDE-966A13668591}"/>
                  </a:ext>
                </a:extLst>
              </p14:cNvPr>
              <p14:cNvContentPartPr/>
              <p14:nvPr/>
            </p14:nvContentPartPr>
            <p14:xfrm>
              <a:off x="2036975" y="3561062"/>
              <a:ext cx="144000" cy="2570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9ADFBDA-BD61-43AD-8DDE-966A1366859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018975" y="3543062"/>
                <a:ext cx="179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CA89AF8-92E8-43E3-B0E5-E050FAABDB33}"/>
                  </a:ext>
                </a:extLst>
              </p14:cNvPr>
              <p14:cNvContentPartPr/>
              <p14:nvPr/>
            </p14:nvContentPartPr>
            <p14:xfrm>
              <a:off x="2296895" y="3683822"/>
              <a:ext cx="88920" cy="1026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CA89AF8-92E8-43E3-B0E5-E050FAABDB33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279255" y="3665822"/>
                <a:ext cx="124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2170645D-056D-402D-A4B1-3CAA42FBFC27}"/>
                  </a:ext>
                </a:extLst>
              </p14:cNvPr>
              <p14:cNvContentPartPr/>
              <p14:nvPr/>
            </p14:nvContentPartPr>
            <p14:xfrm>
              <a:off x="2596775" y="3534422"/>
              <a:ext cx="608400" cy="2232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2170645D-056D-402D-A4B1-3CAA42FBFC2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579125" y="3516422"/>
                <a:ext cx="644061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E2B05CA-C68A-4387-BCC5-F34C67235C57}"/>
                  </a:ext>
                </a:extLst>
              </p14:cNvPr>
              <p14:cNvContentPartPr/>
              <p14:nvPr/>
            </p14:nvContentPartPr>
            <p14:xfrm>
              <a:off x="1589135" y="3540902"/>
              <a:ext cx="223560" cy="2764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E2B05CA-C68A-4387-BCC5-F34C67235C5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571135" y="3522925"/>
                <a:ext cx="259200" cy="31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C554B8D-BEF8-409F-8EDB-7DE3CC4B40B0}"/>
                  </a:ext>
                </a:extLst>
              </p14:cNvPr>
              <p14:cNvContentPartPr/>
              <p14:nvPr/>
            </p14:nvContentPartPr>
            <p14:xfrm>
              <a:off x="1014215" y="3557102"/>
              <a:ext cx="371520" cy="2541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C554B8D-BEF8-409F-8EDB-7DE3CC4B40B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96575" y="3539076"/>
                <a:ext cx="407160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251F2195-FD09-4578-91A1-479BA3338318}"/>
                  </a:ext>
                </a:extLst>
              </p14:cNvPr>
              <p14:cNvContentPartPr/>
              <p14:nvPr/>
            </p14:nvContentPartPr>
            <p14:xfrm>
              <a:off x="1186295" y="4858862"/>
              <a:ext cx="132120" cy="13176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251F2195-FD09-4578-91A1-479BA333831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168295" y="4840862"/>
                <a:ext cx="167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11EDD5BA-DC94-4DBE-9954-BD37DE1B4414}"/>
                  </a:ext>
                </a:extLst>
              </p14:cNvPr>
              <p14:cNvContentPartPr/>
              <p14:nvPr/>
            </p14:nvContentPartPr>
            <p14:xfrm>
              <a:off x="1653215" y="4758062"/>
              <a:ext cx="39240" cy="2116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11EDD5BA-DC94-4DBE-9954-BD37DE1B4414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35575" y="4740062"/>
                <a:ext cx="74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420BF3B-F45C-41A4-9CED-44050ABB363E}"/>
                  </a:ext>
                </a:extLst>
              </p14:cNvPr>
              <p14:cNvContentPartPr/>
              <p14:nvPr/>
            </p14:nvContentPartPr>
            <p14:xfrm>
              <a:off x="1774535" y="4844462"/>
              <a:ext cx="114480" cy="1465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420BF3B-F45C-41A4-9CED-44050ABB363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756535" y="4826462"/>
                <a:ext cx="1501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C5F4829B-D875-4CF9-BB50-5496AEF153AC}"/>
                  </a:ext>
                </a:extLst>
              </p14:cNvPr>
              <p14:cNvContentPartPr/>
              <p14:nvPr/>
            </p14:nvContentPartPr>
            <p14:xfrm>
              <a:off x="2258015" y="4836182"/>
              <a:ext cx="117000" cy="14328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C5F4829B-D875-4CF9-BB50-5496AEF153A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240375" y="4818182"/>
                <a:ext cx="152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0AC93F5-6602-4499-A800-B8FEB222C418}"/>
                  </a:ext>
                </a:extLst>
              </p14:cNvPr>
              <p14:cNvContentPartPr/>
              <p14:nvPr/>
            </p14:nvContentPartPr>
            <p14:xfrm>
              <a:off x="2476175" y="4821782"/>
              <a:ext cx="73080" cy="1418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0AC93F5-6602-4499-A800-B8FEB222C41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458175" y="4804142"/>
                <a:ext cx="108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DAEA6C5E-6134-48EB-B99E-EEC59522900C}"/>
                  </a:ext>
                </a:extLst>
              </p14:cNvPr>
              <p14:cNvContentPartPr/>
              <p14:nvPr/>
            </p14:nvContentPartPr>
            <p14:xfrm>
              <a:off x="2264135" y="4727102"/>
              <a:ext cx="360" cy="3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DAEA6C5E-6134-48EB-B99E-EEC59522900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246495" y="47091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478B1664-C212-48A8-90FC-4EB48BEF514D}"/>
                  </a:ext>
                </a:extLst>
              </p14:cNvPr>
              <p14:cNvContentPartPr/>
              <p14:nvPr/>
            </p14:nvContentPartPr>
            <p14:xfrm>
              <a:off x="1982615" y="4801622"/>
              <a:ext cx="199440" cy="1717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478B1664-C212-48A8-90FC-4EB48BEF514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964615" y="4783982"/>
                <a:ext cx="2350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4E7F2769-A79C-4A1B-9624-3B1A1615CEC7}"/>
                  </a:ext>
                </a:extLst>
              </p14:cNvPr>
              <p14:cNvContentPartPr/>
              <p14:nvPr/>
            </p14:nvContentPartPr>
            <p14:xfrm>
              <a:off x="1431455" y="4722062"/>
              <a:ext cx="139680" cy="25056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4E7F2769-A79C-4A1B-9624-3B1A1615CEC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413455" y="4704422"/>
                <a:ext cx="1753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738437A-60A9-46F5-B441-EABAB3E704BF}"/>
                  </a:ext>
                </a:extLst>
              </p14:cNvPr>
              <p14:cNvContentPartPr/>
              <p14:nvPr/>
            </p14:nvContentPartPr>
            <p14:xfrm>
              <a:off x="870215" y="4710182"/>
              <a:ext cx="225000" cy="26532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738437A-60A9-46F5-B441-EABAB3E704B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52575" y="4692542"/>
                <a:ext cx="260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3B47538C-E478-4FE9-83C4-B347C3F0ED47}"/>
                  </a:ext>
                </a:extLst>
              </p14:cNvPr>
              <p14:cNvContentPartPr/>
              <p14:nvPr/>
            </p14:nvContentPartPr>
            <p14:xfrm>
              <a:off x="2743655" y="4618742"/>
              <a:ext cx="133200" cy="9144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3B47538C-E478-4FE9-83C4-B347C3F0ED4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725655" y="4600742"/>
                <a:ext cx="168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37A83A82-3651-401F-8CAE-E0912D489062}"/>
                  </a:ext>
                </a:extLst>
              </p14:cNvPr>
              <p14:cNvContentPartPr/>
              <p14:nvPr/>
            </p14:nvContentPartPr>
            <p14:xfrm>
              <a:off x="2840855" y="4878662"/>
              <a:ext cx="3240" cy="21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37A83A82-3651-401F-8CAE-E0912D489062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823215" y="4860662"/>
                <a:ext cx="38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C04534EF-2310-4713-92C3-31E74047E80F}"/>
                  </a:ext>
                </a:extLst>
              </p14:cNvPr>
              <p14:cNvContentPartPr/>
              <p14:nvPr/>
            </p14:nvContentPartPr>
            <p14:xfrm>
              <a:off x="848975" y="5387342"/>
              <a:ext cx="160200" cy="18144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C04534EF-2310-4713-92C3-31E74047E80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31335" y="5369342"/>
                <a:ext cx="1958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3988E316-5B76-4F9F-8257-4207C3EDB327}"/>
                  </a:ext>
                </a:extLst>
              </p14:cNvPr>
              <p14:cNvContentPartPr/>
              <p14:nvPr/>
            </p14:nvContentPartPr>
            <p14:xfrm>
              <a:off x="1383215" y="5438102"/>
              <a:ext cx="302040" cy="12672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3988E316-5B76-4F9F-8257-4207C3EDB3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365575" y="5420462"/>
                <a:ext cx="337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9FFE56C9-CB20-41FF-A0F3-9EE2BD623D44}"/>
                  </a:ext>
                </a:extLst>
              </p14:cNvPr>
              <p14:cNvContentPartPr/>
              <p14:nvPr/>
            </p14:nvContentPartPr>
            <p14:xfrm>
              <a:off x="1772735" y="5445662"/>
              <a:ext cx="220680" cy="9900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9FFE56C9-CB20-41FF-A0F3-9EE2BD623D4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755095" y="5428022"/>
                <a:ext cx="256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CAADD232-1BEC-40CF-837C-13B51ADDFCF3}"/>
                  </a:ext>
                </a:extLst>
              </p14:cNvPr>
              <p14:cNvContentPartPr/>
              <p14:nvPr/>
            </p14:nvContentPartPr>
            <p14:xfrm>
              <a:off x="2113295" y="5419382"/>
              <a:ext cx="66240" cy="1332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CAADD232-1BEC-40CF-837C-13B51ADDFCF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095295" y="5401382"/>
                <a:ext cx="101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85E62F1F-67DF-4482-84E4-474AC56CE924}"/>
                  </a:ext>
                </a:extLst>
              </p14:cNvPr>
              <p14:cNvContentPartPr/>
              <p14:nvPr/>
            </p14:nvContentPartPr>
            <p14:xfrm>
              <a:off x="2732495" y="5341622"/>
              <a:ext cx="71280" cy="1659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85E62F1F-67DF-4482-84E4-474AC56CE92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714495" y="5323622"/>
                <a:ext cx="106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9D910C75-F316-4B3E-B2D9-DB7B5FBFFAB9}"/>
                  </a:ext>
                </a:extLst>
              </p14:cNvPr>
              <p14:cNvContentPartPr/>
              <p14:nvPr/>
            </p14:nvContentPartPr>
            <p14:xfrm>
              <a:off x="3025175" y="5167382"/>
              <a:ext cx="87120" cy="14076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9D910C75-F316-4B3E-B2D9-DB7B5FBFFAB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007175" y="5149382"/>
                <a:ext cx="1227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40E62F49-624D-44FA-B0E5-7C4EA09DEC64}"/>
                  </a:ext>
                </a:extLst>
              </p14:cNvPr>
              <p14:cNvContentPartPr/>
              <p14:nvPr/>
            </p14:nvContentPartPr>
            <p14:xfrm>
              <a:off x="3039935" y="5459342"/>
              <a:ext cx="27000" cy="108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40E62F49-624D-44FA-B0E5-7C4EA09DEC6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022295" y="5441342"/>
                <a:ext cx="626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AF778163-D85E-4983-B368-DDCBAF0E67C5}"/>
                  </a:ext>
                </a:extLst>
              </p14:cNvPr>
              <p14:cNvContentPartPr/>
              <p14:nvPr/>
            </p14:nvContentPartPr>
            <p14:xfrm>
              <a:off x="2283575" y="5311382"/>
              <a:ext cx="354960" cy="20664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AF778163-D85E-4983-B368-DDCBAF0E67C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265935" y="5293742"/>
                <a:ext cx="3906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FD86453F-A03A-4EE0-A3FC-AEC314F63268}"/>
                  </a:ext>
                </a:extLst>
              </p14:cNvPr>
              <p14:cNvContentPartPr/>
              <p14:nvPr/>
            </p14:nvContentPartPr>
            <p14:xfrm>
              <a:off x="1093055" y="5416502"/>
              <a:ext cx="141120" cy="30528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FD86453F-A03A-4EE0-A3FC-AEC314F6326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75415" y="5398862"/>
                <a:ext cx="176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2CDDE342-4BA6-4752-AC18-10C92418147F}"/>
                  </a:ext>
                </a:extLst>
              </p14:cNvPr>
              <p14:cNvContentPartPr/>
              <p14:nvPr/>
            </p14:nvContentPartPr>
            <p14:xfrm>
              <a:off x="2355575" y="6040742"/>
              <a:ext cx="117000" cy="17856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2CDDE342-4BA6-4752-AC18-10C92418147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337935" y="6023102"/>
                <a:ext cx="152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7F0C1A64-8016-4BAE-AEAA-5A8EA41CC469}"/>
                  </a:ext>
                </a:extLst>
              </p14:cNvPr>
              <p14:cNvContentPartPr/>
              <p14:nvPr/>
            </p14:nvContentPartPr>
            <p14:xfrm>
              <a:off x="2137055" y="5941382"/>
              <a:ext cx="360" cy="36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7F0C1A64-8016-4BAE-AEAA-5A8EA41CC46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119055" y="5923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29BA6064-4B98-4CB3-95EC-67D89918FA24}"/>
                  </a:ext>
                </a:extLst>
              </p14:cNvPr>
              <p14:cNvContentPartPr/>
              <p14:nvPr/>
            </p14:nvContentPartPr>
            <p14:xfrm>
              <a:off x="2667335" y="5874782"/>
              <a:ext cx="103680" cy="13032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29BA6064-4B98-4CB3-95EC-67D89918FA2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649335" y="5857142"/>
                <a:ext cx="139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DC049DAA-4AA6-4123-BA85-8FECC6203DD3}"/>
                  </a:ext>
                </a:extLst>
              </p14:cNvPr>
              <p14:cNvContentPartPr/>
              <p14:nvPr/>
            </p14:nvContentPartPr>
            <p14:xfrm>
              <a:off x="2747975" y="6130022"/>
              <a:ext cx="360" cy="36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DC049DAA-4AA6-4123-BA85-8FECC6203DD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730335" y="61120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D419A710-CE7C-4951-9DEC-F2AFF6639B6F}"/>
                  </a:ext>
                </a:extLst>
              </p14:cNvPr>
              <p14:cNvContentPartPr/>
              <p14:nvPr/>
            </p14:nvContentPartPr>
            <p14:xfrm>
              <a:off x="1460255" y="6004742"/>
              <a:ext cx="770040" cy="27972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D419A710-CE7C-4951-9DEC-F2AFF6639B6F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442255" y="5987102"/>
                <a:ext cx="8056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855E1D25-110D-4D1A-9280-A5D8A1FCEF9A}"/>
                  </a:ext>
                </a:extLst>
              </p14:cNvPr>
              <p14:cNvContentPartPr/>
              <p14:nvPr/>
            </p14:nvContentPartPr>
            <p14:xfrm>
              <a:off x="819095" y="5998262"/>
              <a:ext cx="571320" cy="2638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855E1D25-110D-4D1A-9280-A5D8A1FCEF9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01444" y="5980622"/>
                <a:ext cx="606982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F21E826-DFC7-46BA-A4AB-DF27B1F85ED4}"/>
                  </a:ext>
                </a:extLst>
              </p14:cNvPr>
              <p14:cNvContentPartPr/>
              <p14:nvPr/>
            </p14:nvContentPartPr>
            <p14:xfrm>
              <a:off x="3380135" y="3613982"/>
              <a:ext cx="105120" cy="13284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F21E826-DFC7-46BA-A4AB-DF27B1F85ED4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362135" y="3596342"/>
                <a:ext cx="140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CE5961C6-8538-4755-B09B-7A4E353613DF}"/>
                  </a:ext>
                </a:extLst>
              </p14:cNvPr>
              <p14:cNvContentPartPr/>
              <p14:nvPr/>
            </p14:nvContentPartPr>
            <p14:xfrm>
              <a:off x="3573095" y="3647822"/>
              <a:ext cx="91800" cy="14400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CE5961C6-8538-4755-B09B-7A4E353613D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555455" y="3629822"/>
                <a:ext cx="1274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D2269622-79B0-4339-B5C4-B48820AD5192}"/>
                  </a:ext>
                </a:extLst>
              </p14:cNvPr>
              <p14:cNvContentPartPr/>
              <p14:nvPr/>
            </p14:nvContentPartPr>
            <p14:xfrm>
              <a:off x="3760295" y="3556022"/>
              <a:ext cx="63360" cy="1839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D2269622-79B0-4339-B5C4-B48820AD5192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742295" y="3538022"/>
                <a:ext cx="99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D7F30C7D-2E11-47F2-850F-EF1206426A9B}"/>
                  </a:ext>
                </a:extLst>
              </p14:cNvPr>
              <p14:cNvContentPartPr/>
              <p14:nvPr/>
            </p14:nvContentPartPr>
            <p14:xfrm>
              <a:off x="3908615" y="3663302"/>
              <a:ext cx="110880" cy="1119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D7F30C7D-2E11-47F2-850F-EF1206426A9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890975" y="3645302"/>
                <a:ext cx="1465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39727C62-6A52-4078-AD15-21892861AF42}"/>
                  </a:ext>
                </a:extLst>
              </p14:cNvPr>
              <p14:cNvContentPartPr/>
              <p14:nvPr/>
            </p14:nvContentPartPr>
            <p14:xfrm>
              <a:off x="6826055" y="3644942"/>
              <a:ext cx="97560" cy="12960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39727C62-6A52-4078-AD15-21892861AF4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808055" y="3627302"/>
                <a:ext cx="133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57D517BD-A53A-4361-A8B4-29BD04EF331A}"/>
                  </a:ext>
                </a:extLst>
              </p14:cNvPr>
              <p14:cNvContentPartPr/>
              <p14:nvPr/>
            </p14:nvContentPartPr>
            <p14:xfrm>
              <a:off x="7011455" y="3533702"/>
              <a:ext cx="83880" cy="22356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57D517BD-A53A-4361-A8B4-29BD04EF331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993815" y="3515702"/>
                <a:ext cx="1195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16DF2918-8D19-437F-B30F-7B45D4EA5CC3}"/>
                  </a:ext>
                </a:extLst>
              </p14:cNvPr>
              <p14:cNvContentPartPr/>
              <p14:nvPr/>
            </p14:nvContentPartPr>
            <p14:xfrm>
              <a:off x="6086975" y="3538382"/>
              <a:ext cx="583560" cy="25812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16DF2918-8D19-437F-B30F-7B45D4EA5CC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069335" y="3520407"/>
                <a:ext cx="619200" cy="29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69D5671D-120B-447B-9807-08886DA2E4F1}"/>
                  </a:ext>
                </a:extLst>
              </p14:cNvPr>
              <p14:cNvContentPartPr/>
              <p14:nvPr/>
            </p14:nvContentPartPr>
            <p14:xfrm>
              <a:off x="5382455" y="3558182"/>
              <a:ext cx="509400" cy="2296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69D5671D-120B-447B-9807-08886DA2E4F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5364455" y="3540182"/>
                <a:ext cx="545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311F36E5-84D4-42EE-93CC-8F84C2A406CE}"/>
                  </a:ext>
                </a:extLst>
              </p14:cNvPr>
              <p14:cNvContentPartPr/>
              <p14:nvPr/>
            </p14:nvContentPartPr>
            <p14:xfrm>
              <a:off x="4877735" y="3673742"/>
              <a:ext cx="272520" cy="12672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311F36E5-84D4-42EE-93CC-8F84C2A406C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859735" y="3655742"/>
                <a:ext cx="3081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916AE42B-2CD6-4F7F-B8E1-01CA3A37C779}"/>
                  </a:ext>
                </a:extLst>
              </p14:cNvPr>
              <p14:cNvContentPartPr/>
              <p14:nvPr/>
            </p14:nvContentPartPr>
            <p14:xfrm>
              <a:off x="4368335" y="3640982"/>
              <a:ext cx="267120" cy="13428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916AE42B-2CD6-4F7F-B8E1-01CA3A37C77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350671" y="3623342"/>
                <a:ext cx="302808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2C3AE905-3688-4D17-8AF7-5B9DCA1273EE}"/>
                  </a:ext>
                </a:extLst>
              </p14:cNvPr>
              <p14:cNvContentPartPr/>
              <p14:nvPr/>
            </p14:nvContentPartPr>
            <p14:xfrm>
              <a:off x="4097615" y="3554222"/>
              <a:ext cx="184680" cy="21744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2C3AE905-3688-4D17-8AF7-5B9DCA1273EE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079975" y="3536582"/>
                <a:ext cx="220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E4A2D571-131E-4F88-8C9A-E73748862579}"/>
                  </a:ext>
                </a:extLst>
              </p14:cNvPr>
              <p14:cNvContentPartPr/>
              <p14:nvPr/>
            </p14:nvContentPartPr>
            <p14:xfrm>
              <a:off x="7374695" y="3639542"/>
              <a:ext cx="93960" cy="1497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E4A2D571-131E-4F88-8C9A-E73748862579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7356695" y="3621542"/>
                <a:ext cx="129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89268C22-4BC9-411F-A365-68CA0DD88CF4}"/>
                  </a:ext>
                </a:extLst>
              </p14:cNvPr>
              <p14:cNvContentPartPr/>
              <p14:nvPr/>
            </p14:nvContentPartPr>
            <p14:xfrm>
              <a:off x="8088215" y="3644942"/>
              <a:ext cx="141480" cy="12852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89268C22-4BC9-411F-A365-68CA0DD88CF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070215" y="3627302"/>
                <a:ext cx="177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216D28B8-55E3-45DC-BF14-08684013B619}"/>
                  </a:ext>
                </a:extLst>
              </p14:cNvPr>
              <p14:cNvContentPartPr/>
              <p14:nvPr/>
            </p14:nvContentPartPr>
            <p14:xfrm>
              <a:off x="8318255" y="3635582"/>
              <a:ext cx="86040" cy="12168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216D28B8-55E3-45DC-BF14-08684013B61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8300255" y="3617942"/>
                <a:ext cx="121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A74D1802-13E4-41C6-8ADD-2A9408A854EF}"/>
                  </a:ext>
                </a:extLst>
              </p14:cNvPr>
              <p14:cNvContentPartPr/>
              <p14:nvPr/>
            </p14:nvContentPartPr>
            <p14:xfrm>
              <a:off x="8509415" y="3655022"/>
              <a:ext cx="244440" cy="1069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A74D1802-13E4-41C6-8ADD-2A9408A854EF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491415" y="3637382"/>
                <a:ext cx="280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E8AA5C6-98F7-4833-A2D9-2838E2E85E3C}"/>
                  </a:ext>
                </a:extLst>
              </p14:cNvPr>
              <p14:cNvContentPartPr/>
              <p14:nvPr/>
            </p14:nvContentPartPr>
            <p14:xfrm>
              <a:off x="8862215" y="3575822"/>
              <a:ext cx="176760" cy="22248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E8AA5C6-98F7-4833-A2D9-2838E2E85E3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8844575" y="3558182"/>
                <a:ext cx="212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C4F5A10C-7A77-482D-B88F-ABE1409ADE05}"/>
                  </a:ext>
                </a:extLst>
              </p14:cNvPr>
              <p14:cNvContentPartPr/>
              <p14:nvPr/>
            </p14:nvContentPartPr>
            <p14:xfrm>
              <a:off x="9591215" y="3616862"/>
              <a:ext cx="89280" cy="17784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C4F5A10C-7A77-482D-B88F-ABE1409ADE0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573575" y="3598862"/>
                <a:ext cx="124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CE8648E6-D384-43BF-B1D4-697862BD31A3}"/>
                  </a:ext>
                </a:extLst>
              </p14:cNvPr>
              <p14:cNvContentPartPr/>
              <p14:nvPr/>
            </p14:nvContentPartPr>
            <p14:xfrm>
              <a:off x="9115655" y="3668702"/>
              <a:ext cx="329760" cy="14616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CE8648E6-D384-43BF-B1D4-697862BD31A3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098015" y="3651018"/>
                <a:ext cx="365400" cy="181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2F45A5AE-B671-4B44-BA1D-2F4AE0D62B93}"/>
                  </a:ext>
                </a:extLst>
              </p14:cNvPr>
              <p14:cNvContentPartPr/>
              <p14:nvPr/>
            </p14:nvContentPartPr>
            <p14:xfrm>
              <a:off x="7560095" y="3595622"/>
              <a:ext cx="305280" cy="22428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2F45A5AE-B671-4B44-BA1D-2F4AE0D62B9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542095" y="3577954"/>
                <a:ext cx="340920" cy="25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87936D6F-16F5-4687-AC58-7660BC363167}"/>
                  </a:ext>
                </a:extLst>
              </p14:cNvPr>
              <p14:cNvContentPartPr/>
              <p14:nvPr/>
            </p14:nvContentPartPr>
            <p14:xfrm>
              <a:off x="11367815" y="3781022"/>
              <a:ext cx="97920" cy="8244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87936D6F-16F5-4687-AC58-7660BC363167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1349815" y="3763382"/>
                <a:ext cx="133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70223E95-954D-4EDA-A731-85A0B8BAF42A}"/>
                  </a:ext>
                </a:extLst>
              </p14:cNvPr>
              <p14:cNvContentPartPr/>
              <p14:nvPr/>
            </p14:nvContentPartPr>
            <p14:xfrm>
              <a:off x="11579135" y="3639542"/>
              <a:ext cx="145800" cy="23400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70223E95-954D-4EDA-A731-85A0B8BAF42A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1561135" y="3621542"/>
                <a:ext cx="181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95C40CD9-FEF1-453D-92A4-BB9CFE2FA6D6}"/>
                  </a:ext>
                </a:extLst>
              </p14:cNvPr>
              <p14:cNvContentPartPr/>
              <p14:nvPr/>
            </p14:nvContentPartPr>
            <p14:xfrm>
              <a:off x="10900535" y="3598862"/>
              <a:ext cx="358560" cy="2314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95C40CD9-FEF1-453D-92A4-BB9CFE2FA6D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882895" y="3580862"/>
                <a:ext cx="3942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4B270DEB-0A80-4F2F-8076-862DE958EE5C}"/>
                  </a:ext>
                </a:extLst>
              </p14:cNvPr>
              <p14:cNvContentPartPr/>
              <p14:nvPr/>
            </p14:nvContentPartPr>
            <p14:xfrm>
              <a:off x="10361615" y="3619742"/>
              <a:ext cx="335520" cy="21528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4B270DEB-0A80-4F2F-8076-862DE958EE5C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0343634" y="3601742"/>
                <a:ext cx="371122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1A9DDE60-9228-4DD8-BCA9-D75B69038EA5}"/>
                  </a:ext>
                </a:extLst>
              </p14:cNvPr>
              <p14:cNvContentPartPr/>
              <p14:nvPr/>
            </p14:nvContentPartPr>
            <p14:xfrm>
              <a:off x="9939695" y="3643862"/>
              <a:ext cx="317880" cy="17712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1A9DDE60-9228-4DD8-BCA9-D75B69038EA5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9921695" y="3625862"/>
                <a:ext cx="3535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F680AF1E-DA99-4B07-814A-ACE1910427F3}"/>
                  </a:ext>
                </a:extLst>
              </p14:cNvPr>
              <p14:cNvContentPartPr/>
              <p14:nvPr/>
            </p14:nvContentPartPr>
            <p14:xfrm>
              <a:off x="865535" y="4115822"/>
              <a:ext cx="72000" cy="17460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F680AF1E-DA99-4B07-814A-ACE1910427F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847535" y="4098182"/>
                <a:ext cx="107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6989E246-A58B-4573-B0F0-5D34582C5D58}"/>
                  </a:ext>
                </a:extLst>
              </p14:cNvPr>
              <p14:cNvContentPartPr/>
              <p14:nvPr/>
            </p14:nvContentPartPr>
            <p14:xfrm>
              <a:off x="1416335" y="4078742"/>
              <a:ext cx="164160" cy="2160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6989E246-A58B-4573-B0F0-5D34582C5D58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398695" y="4061102"/>
                <a:ext cx="1998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C3562711-0A0F-4B94-BD58-D5B403E839E3}"/>
                  </a:ext>
                </a:extLst>
              </p14:cNvPr>
              <p14:cNvContentPartPr/>
              <p14:nvPr/>
            </p14:nvContentPartPr>
            <p14:xfrm>
              <a:off x="1867415" y="4063982"/>
              <a:ext cx="416880" cy="19620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C3562711-0A0F-4B94-BD58-D5B403E839E3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849760" y="4045982"/>
                <a:ext cx="452551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2CE97A75-57E6-4FCE-A55E-213EFF395E79}"/>
                  </a:ext>
                </a:extLst>
              </p14:cNvPr>
              <p14:cNvContentPartPr/>
              <p14:nvPr/>
            </p14:nvContentPartPr>
            <p14:xfrm>
              <a:off x="1048415" y="4020422"/>
              <a:ext cx="250560" cy="26712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2CE97A75-57E6-4FCE-A55E-213EFF395E79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30415" y="4002782"/>
                <a:ext cx="2862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21E62041-AE6D-4CDF-9278-738A82C19A8C}"/>
                  </a:ext>
                </a:extLst>
              </p14:cNvPr>
              <p14:cNvContentPartPr/>
              <p14:nvPr/>
            </p14:nvContentPartPr>
            <p14:xfrm>
              <a:off x="2572655" y="4050662"/>
              <a:ext cx="124920" cy="17244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21E62041-AE6D-4CDF-9278-738A82C19A8C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554655" y="4033022"/>
                <a:ext cx="1605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54F1AD74-7A28-44AF-84AD-C0F97EAAD303}"/>
                  </a:ext>
                </a:extLst>
              </p14:cNvPr>
              <p14:cNvContentPartPr/>
              <p14:nvPr/>
            </p14:nvContentPartPr>
            <p14:xfrm>
              <a:off x="2834735" y="4135982"/>
              <a:ext cx="99000" cy="259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54F1AD74-7A28-44AF-84AD-C0F97EAAD30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2817095" y="4117982"/>
                <a:ext cx="1346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5D118431-DBEE-4844-AB30-A7B19F05B941}"/>
                  </a:ext>
                </a:extLst>
              </p14:cNvPr>
              <p14:cNvContentPartPr/>
              <p14:nvPr/>
            </p14:nvContentPartPr>
            <p14:xfrm>
              <a:off x="3028055" y="3994862"/>
              <a:ext cx="159120" cy="222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5D118431-DBEE-4844-AB30-A7B19F05B941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3010055" y="3976862"/>
                <a:ext cx="194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CD3BCB83-9D05-4671-ADD3-DB7EE4DEDEA0}"/>
                  </a:ext>
                </a:extLst>
              </p14:cNvPr>
              <p14:cNvContentPartPr/>
              <p14:nvPr/>
            </p14:nvContentPartPr>
            <p14:xfrm>
              <a:off x="3407495" y="4093142"/>
              <a:ext cx="7200" cy="1310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CD3BCB83-9D05-4671-ADD3-DB7EE4DEDEA0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3389855" y="4075502"/>
                <a:ext cx="42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CC5891F7-612B-4318-AAEF-7D27FAA59071}"/>
                  </a:ext>
                </a:extLst>
              </p14:cNvPr>
              <p14:cNvContentPartPr/>
              <p14:nvPr/>
            </p14:nvContentPartPr>
            <p14:xfrm>
              <a:off x="3511535" y="4086662"/>
              <a:ext cx="60120" cy="14184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CC5891F7-612B-4318-AAEF-7D27FAA59071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3493895" y="4068662"/>
                <a:ext cx="957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548CDE90-1799-46B8-8369-25EB4EB584AC}"/>
                  </a:ext>
                </a:extLst>
              </p14:cNvPr>
              <p14:cNvContentPartPr/>
              <p14:nvPr/>
            </p14:nvContentPartPr>
            <p14:xfrm>
              <a:off x="3443135" y="4001342"/>
              <a:ext cx="9360" cy="32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548CDE90-1799-46B8-8369-25EB4EB584AC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3425135" y="3983702"/>
                <a:ext cx="45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19B127E2-D454-4AF7-B167-F544317F3CD4}"/>
                  </a:ext>
                </a:extLst>
              </p14:cNvPr>
              <p14:cNvContentPartPr/>
              <p14:nvPr/>
            </p14:nvContentPartPr>
            <p14:xfrm>
              <a:off x="3743015" y="4073342"/>
              <a:ext cx="137520" cy="14688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19B127E2-D454-4AF7-B167-F544317F3CD4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3725015" y="4055702"/>
                <a:ext cx="173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0602C5D1-6127-4748-A64C-19FCA6CD1C8E}"/>
                  </a:ext>
                </a:extLst>
              </p14:cNvPr>
              <p14:cNvContentPartPr/>
              <p14:nvPr/>
            </p14:nvContentPartPr>
            <p14:xfrm>
              <a:off x="4001495" y="4102862"/>
              <a:ext cx="132120" cy="13860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0602C5D1-6127-4748-A64C-19FCA6CD1C8E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983855" y="4084862"/>
                <a:ext cx="167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1D0290B8-327E-42B2-987D-C5ADE661300B}"/>
                  </a:ext>
                </a:extLst>
              </p14:cNvPr>
              <p14:cNvContentPartPr/>
              <p14:nvPr/>
            </p14:nvContentPartPr>
            <p14:xfrm>
              <a:off x="4357895" y="4101782"/>
              <a:ext cx="6480" cy="11232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1D0290B8-327E-42B2-987D-C5ADE661300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340255" y="4083782"/>
                <a:ext cx="42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1F183C0C-E367-4A47-BB6F-A54863AA0968}"/>
                  </a:ext>
                </a:extLst>
              </p14:cNvPr>
              <p14:cNvContentPartPr/>
              <p14:nvPr/>
            </p14:nvContentPartPr>
            <p14:xfrm>
              <a:off x="4378775" y="4045622"/>
              <a:ext cx="360" cy="36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1F183C0C-E367-4A47-BB6F-A54863AA0968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361135" y="40279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6FD59D33-B123-41A6-8915-08170844E2CB}"/>
                  </a:ext>
                </a:extLst>
              </p14:cNvPr>
              <p14:cNvContentPartPr/>
              <p14:nvPr/>
            </p14:nvContentPartPr>
            <p14:xfrm>
              <a:off x="4506215" y="4083782"/>
              <a:ext cx="102240" cy="13644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6FD59D33-B123-41A6-8915-08170844E2C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488575" y="4066142"/>
                <a:ext cx="137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21FFB518-69C6-4877-A655-2B7ABB8BD0E0}"/>
                  </a:ext>
                </a:extLst>
              </p14:cNvPr>
              <p14:cNvContentPartPr/>
              <p14:nvPr/>
            </p14:nvContentPartPr>
            <p14:xfrm>
              <a:off x="5846495" y="4211582"/>
              <a:ext cx="1440" cy="57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21FFB518-69C6-4877-A655-2B7ABB8BD0E0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5828855" y="4193942"/>
                <a:ext cx="37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C76C5E94-079A-45CA-80E1-389A44331872}"/>
                  </a:ext>
                </a:extLst>
              </p14:cNvPr>
              <p14:cNvContentPartPr/>
              <p14:nvPr/>
            </p14:nvContentPartPr>
            <p14:xfrm>
              <a:off x="5146655" y="4130942"/>
              <a:ext cx="533880" cy="27576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C76C5E94-079A-45CA-80E1-389A4433187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5128655" y="4112942"/>
                <a:ext cx="5695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22D0E39D-C105-451C-A861-8CFA3D122A7B}"/>
                  </a:ext>
                </a:extLst>
              </p14:cNvPr>
              <p14:cNvContentPartPr/>
              <p14:nvPr/>
            </p14:nvContentPartPr>
            <p14:xfrm>
              <a:off x="4718615" y="4003142"/>
              <a:ext cx="331200" cy="23688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22D0E39D-C105-451C-A861-8CFA3D122A7B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700975" y="3985142"/>
                <a:ext cx="366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6C9CDCEB-A341-4EFC-B098-4A7F3F65695E}"/>
                  </a:ext>
                </a:extLst>
              </p14:cNvPr>
              <p14:cNvContentPartPr/>
              <p14:nvPr/>
            </p14:nvContentPartPr>
            <p14:xfrm>
              <a:off x="6159335" y="4061822"/>
              <a:ext cx="208800" cy="2196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6C9CDCEB-A341-4EFC-B098-4A7F3F65695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141335" y="4043822"/>
                <a:ext cx="244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A598CAC0-51CC-4D02-83B1-DD1BBD630F9A}"/>
                  </a:ext>
                </a:extLst>
              </p14:cNvPr>
              <p14:cNvContentPartPr/>
              <p14:nvPr/>
            </p14:nvContentPartPr>
            <p14:xfrm>
              <a:off x="7080215" y="4085582"/>
              <a:ext cx="2160" cy="432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A598CAC0-51CC-4D02-83B1-DD1BBD630F9A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7062575" y="4067582"/>
                <a:ext cx="37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D9FB52B5-5234-4768-B03F-0563C6C2ECD2}"/>
                  </a:ext>
                </a:extLst>
              </p14:cNvPr>
              <p14:cNvContentPartPr/>
              <p14:nvPr/>
            </p14:nvContentPartPr>
            <p14:xfrm>
              <a:off x="7445615" y="4165142"/>
              <a:ext cx="114480" cy="10440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D9FB52B5-5234-4768-B03F-0563C6C2ECD2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7427615" y="4147502"/>
                <a:ext cx="150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ED111FF3-63DA-4D5A-9FF4-80148F53286F}"/>
                  </a:ext>
                </a:extLst>
              </p14:cNvPr>
              <p14:cNvContentPartPr/>
              <p14:nvPr/>
            </p14:nvContentPartPr>
            <p14:xfrm>
              <a:off x="7050335" y="4180982"/>
              <a:ext cx="190080" cy="11628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ED111FF3-63DA-4D5A-9FF4-80148F53286F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7032695" y="4163038"/>
                <a:ext cx="225720" cy="15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2C9DB6CC-FE85-4444-9088-1EDF0C135034}"/>
                  </a:ext>
                </a:extLst>
              </p14:cNvPr>
              <p14:cNvContentPartPr/>
              <p14:nvPr/>
            </p14:nvContentPartPr>
            <p14:xfrm>
              <a:off x="6626255" y="4057502"/>
              <a:ext cx="331920" cy="22392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2C9DB6CC-FE85-4444-9088-1EDF0C135034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608615" y="4039502"/>
                <a:ext cx="3675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C54C6471-409D-47FD-9155-972A11DB51E0}"/>
                  </a:ext>
                </a:extLst>
              </p14:cNvPr>
              <p14:cNvContentPartPr/>
              <p14:nvPr/>
            </p14:nvContentPartPr>
            <p14:xfrm>
              <a:off x="7639295" y="4169102"/>
              <a:ext cx="131760" cy="10440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C54C6471-409D-47FD-9155-972A11DB51E0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7621295" y="4151462"/>
                <a:ext cx="167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B9AD6995-41A7-45BD-8BF6-812288CD9D77}"/>
                  </a:ext>
                </a:extLst>
              </p14:cNvPr>
              <p14:cNvContentPartPr/>
              <p14:nvPr/>
            </p14:nvContentPartPr>
            <p14:xfrm>
              <a:off x="8371535" y="4145342"/>
              <a:ext cx="87120" cy="1054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B9AD6995-41A7-45BD-8BF6-812288CD9D77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8353535" y="4127342"/>
                <a:ext cx="122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32F2FE7C-D171-44DB-A37B-548EEC4E5CA1}"/>
                  </a:ext>
                </a:extLst>
              </p14:cNvPr>
              <p14:cNvContentPartPr/>
              <p14:nvPr/>
            </p14:nvContentPartPr>
            <p14:xfrm>
              <a:off x="8566295" y="4175942"/>
              <a:ext cx="3240" cy="7776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32F2FE7C-D171-44DB-A37B-548EEC4E5CA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8548295" y="4157942"/>
                <a:ext cx="388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7C701562-A162-4320-9759-3613854910DD}"/>
                  </a:ext>
                </a:extLst>
              </p14:cNvPr>
              <p14:cNvContentPartPr/>
              <p14:nvPr/>
            </p14:nvContentPartPr>
            <p14:xfrm>
              <a:off x="8511935" y="4082702"/>
              <a:ext cx="15480" cy="432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7C701562-A162-4320-9759-3613854910DD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8494295" y="4065062"/>
                <a:ext cx="51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FEA74C22-3016-4680-9290-2A19CA5D63EE}"/>
                  </a:ext>
                </a:extLst>
              </p14:cNvPr>
              <p14:cNvContentPartPr/>
              <p14:nvPr/>
            </p14:nvContentPartPr>
            <p14:xfrm>
              <a:off x="11744015" y="4005662"/>
              <a:ext cx="110880" cy="11340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FEA74C22-3016-4680-9290-2A19CA5D63EE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11726015" y="3988022"/>
                <a:ext cx="146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68A0B661-E552-45D3-B0B3-88115F610F59}"/>
                  </a:ext>
                </a:extLst>
              </p14:cNvPr>
              <p14:cNvContentPartPr/>
              <p14:nvPr/>
            </p14:nvContentPartPr>
            <p14:xfrm>
              <a:off x="11791535" y="4249382"/>
              <a:ext cx="15480" cy="540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68A0B661-E552-45D3-B0B3-88115F610F59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11773895" y="4231382"/>
                <a:ext cx="51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A4CA0E3E-138C-432F-A559-925388C13146}"/>
                  </a:ext>
                </a:extLst>
              </p14:cNvPr>
              <p14:cNvContentPartPr/>
              <p14:nvPr/>
            </p14:nvContentPartPr>
            <p14:xfrm>
              <a:off x="11254415" y="4142462"/>
              <a:ext cx="282600" cy="12456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A4CA0E3E-138C-432F-A559-925388C13146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11236752" y="4124771"/>
                <a:ext cx="318285" cy="16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8DD7A41F-C1F2-49B1-8B5D-B5F237898F96}"/>
                  </a:ext>
                </a:extLst>
              </p14:cNvPr>
              <p14:cNvContentPartPr/>
              <p14:nvPr/>
            </p14:nvContentPartPr>
            <p14:xfrm>
              <a:off x="10738895" y="4016462"/>
              <a:ext cx="405360" cy="25992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8DD7A41F-C1F2-49B1-8B5D-B5F237898F9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0721255" y="3998462"/>
                <a:ext cx="441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066C69B5-799F-425E-B2D6-17890C8FBA56}"/>
                  </a:ext>
                </a:extLst>
              </p14:cNvPr>
              <p14:cNvContentPartPr/>
              <p14:nvPr/>
            </p14:nvContentPartPr>
            <p14:xfrm>
              <a:off x="10189535" y="4045622"/>
              <a:ext cx="449640" cy="22968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066C69B5-799F-425E-B2D6-17890C8FBA5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0171535" y="4027954"/>
                <a:ext cx="485280" cy="26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0C4492B0-CF8E-4837-B646-1A768E9BEB97}"/>
                  </a:ext>
                </a:extLst>
              </p14:cNvPr>
              <p14:cNvContentPartPr/>
              <p14:nvPr/>
            </p14:nvContentPartPr>
            <p14:xfrm>
              <a:off x="9656375" y="4138142"/>
              <a:ext cx="326520" cy="13176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0C4492B0-CF8E-4837-B646-1A768E9BEB97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638735" y="4120142"/>
                <a:ext cx="362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34615F17-E735-4AC4-99BA-80B761B8DD28}"/>
                  </a:ext>
                </a:extLst>
              </p14:cNvPr>
              <p14:cNvContentPartPr/>
              <p14:nvPr/>
            </p14:nvContentPartPr>
            <p14:xfrm>
              <a:off x="9082895" y="4080182"/>
              <a:ext cx="482760" cy="21024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34615F17-E735-4AC4-99BA-80B761B8DD28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064895" y="4062213"/>
                <a:ext cx="518400" cy="24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AC98A393-54BE-479E-A1A4-F151BC2B3558}"/>
                  </a:ext>
                </a:extLst>
              </p14:cNvPr>
              <p14:cNvContentPartPr/>
              <p14:nvPr/>
            </p14:nvContentPartPr>
            <p14:xfrm>
              <a:off x="8684015" y="4122662"/>
              <a:ext cx="290880" cy="12600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AC98A393-54BE-479E-A1A4-F151BC2B3558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8666375" y="4104662"/>
                <a:ext cx="326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83D5B59D-A83C-4022-B284-307EF4B34DC5}"/>
                  </a:ext>
                </a:extLst>
              </p14:cNvPr>
              <p14:cNvContentPartPr/>
              <p14:nvPr/>
            </p14:nvContentPartPr>
            <p14:xfrm>
              <a:off x="8002895" y="4122302"/>
              <a:ext cx="274320" cy="20412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83D5B59D-A83C-4022-B284-307EF4B34DC5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984895" y="4104334"/>
                <a:ext cx="309960" cy="2396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72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AE2AE9-FDF0-4DF1-9335-12AFDA3874AA}"/>
                  </a:ext>
                </a:extLst>
              </p14:cNvPr>
              <p14:cNvContentPartPr/>
              <p14:nvPr/>
            </p14:nvContentPartPr>
            <p14:xfrm>
              <a:off x="1016735" y="417542"/>
              <a:ext cx="98640" cy="23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AE2AE9-FDF0-4DF1-9335-12AFDA3874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9095" y="399542"/>
                <a:ext cx="134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FC56CE-52B0-4797-A49A-A5CFD51D2169}"/>
                  </a:ext>
                </a:extLst>
              </p14:cNvPr>
              <p14:cNvContentPartPr/>
              <p14:nvPr/>
            </p14:nvContentPartPr>
            <p14:xfrm>
              <a:off x="335615" y="233222"/>
              <a:ext cx="572760" cy="450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FC56CE-52B0-4797-A49A-A5CFD51D2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615" y="215568"/>
                <a:ext cx="608400" cy="48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21514F-6FBA-4A18-9AAA-EB9B4B01D1B5}"/>
                  </a:ext>
                </a:extLst>
              </p14:cNvPr>
              <p14:cNvContentPartPr/>
              <p14:nvPr/>
            </p14:nvContentPartPr>
            <p14:xfrm>
              <a:off x="1219415" y="423302"/>
              <a:ext cx="81000" cy="12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21514F-6FBA-4A18-9AAA-EB9B4B01D1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1775" y="405662"/>
                <a:ext cx="116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ADF18B-3E97-4F72-974F-EAD0467FBD7B}"/>
                  </a:ext>
                </a:extLst>
              </p14:cNvPr>
              <p14:cNvContentPartPr/>
              <p14:nvPr/>
            </p14:nvContentPartPr>
            <p14:xfrm>
              <a:off x="1401215" y="397022"/>
              <a:ext cx="82080" cy="15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ADF18B-3E97-4F72-974F-EAD0467FBD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3215" y="379382"/>
                <a:ext cx="117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C177BF-9912-424B-A4FF-256F4459D8C4}"/>
                  </a:ext>
                </a:extLst>
              </p14:cNvPr>
              <p14:cNvContentPartPr/>
              <p14:nvPr/>
            </p14:nvContentPartPr>
            <p14:xfrm>
              <a:off x="1580495" y="433022"/>
              <a:ext cx="58320" cy="132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C177BF-9912-424B-A4FF-256F4459D8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2495" y="415382"/>
                <a:ext cx="93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8ADDDB-7508-4345-A816-D30F33E7E13A}"/>
                  </a:ext>
                </a:extLst>
              </p14:cNvPr>
              <p14:cNvContentPartPr/>
              <p14:nvPr/>
            </p14:nvContentPartPr>
            <p14:xfrm>
              <a:off x="2355575" y="370382"/>
              <a:ext cx="60120" cy="13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8ADDDB-7508-4345-A816-D30F33E7E1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7935" y="352382"/>
                <a:ext cx="95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3CE39-945F-40EC-83C7-BB27E30DE6AB}"/>
                  </a:ext>
                </a:extLst>
              </p14:cNvPr>
              <p14:cNvContentPartPr/>
              <p14:nvPr/>
            </p14:nvContentPartPr>
            <p14:xfrm>
              <a:off x="2496335" y="370742"/>
              <a:ext cx="738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3CE39-945F-40EC-83C7-BB27E30DE6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8335" y="353102"/>
                <a:ext cx="109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FB7AD4-593B-4806-8450-FB9CC76BD89C}"/>
                  </a:ext>
                </a:extLst>
              </p14:cNvPr>
              <p14:cNvContentPartPr/>
              <p14:nvPr/>
            </p14:nvContentPartPr>
            <p14:xfrm>
              <a:off x="2387255" y="294422"/>
              <a:ext cx="32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FB7AD4-593B-4806-8450-FB9CC76BD8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69255" y="276782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9430F5-3B8B-47E7-871D-B297CDBE8960}"/>
                  </a:ext>
                </a:extLst>
              </p14:cNvPr>
              <p14:cNvContentPartPr/>
              <p14:nvPr/>
            </p14:nvContentPartPr>
            <p14:xfrm>
              <a:off x="2989535" y="314582"/>
              <a:ext cx="333720" cy="196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9430F5-3B8B-47E7-871D-B297CDBE89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1535" y="296582"/>
                <a:ext cx="369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6D234F-A056-4F17-B915-8ED8CDF3E3C1}"/>
                  </a:ext>
                </a:extLst>
              </p14:cNvPr>
              <p14:cNvContentPartPr/>
              <p14:nvPr/>
            </p14:nvContentPartPr>
            <p14:xfrm>
              <a:off x="2780735" y="253022"/>
              <a:ext cx="138240" cy="268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6D234F-A056-4F17-B915-8ED8CDF3E3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62735" y="235382"/>
                <a:ext cx="1738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8DAAE8-0187-49DF-A162-44151D7C3E1E}"/>
                  </a:ext>
                </a:extLst>
              </p14:cNvPr>
              <p14:cNvContentPartPr/>
              <p14:nvPr/>
            </p14:nvContentPartPr>
            <p14:xfrm>
              <a:off x="1942295" y="249782"/>
              <a:ext cx="252000" cy="29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8DAAE8-0187-49DF-A162-44151D7C3E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4295" y="231782"/>
                <a:ext cx="287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FA66AC-11DF-4758-A697-8737F8C8B1AB}"/>
                  </a:ext>
                </a:extLst>
              </p14:cNvPr>
              <p14:cNvContentPartPr/>
              <p14:nvPr/>
            </p14:nvContentPartPr>
            <p14:xfrm>
              <a:off x="3547535" y="341942"/>
              <a:ext cx="121680" cy="145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FA66AC-11DF-4758-A697-8737F8C8B1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9895" y="324302"/>
                <a:ext cx="157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121910-5A32-49FC-BFE0-7C6297E3EAF5}"/>
                  </a:ext>
                </a:extLst>
              </p14:cNvPr>
              <p14:cNvContentPartPr/>
              <p14:nvPr/>
            </p14:nvContentPartPr>
            <p14:xfrm>
              <a:off x="4649135" y="366782"/>
              <a:ext cx="116280" cy="130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121910-5A32-49FC-BFE0-7C6297E3EA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1135" y="349142"/>
                <a:ext cx="1519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A458376-7725-419A-B79A-859492CA0DB5}"/>
                  </a:ext>
                </a:extLst>
              </p14:cNvPr>
              <p14:cNvContentPartPr/>
              <p14:nvPr/>
            </p14:nvContentPartPr>
            <p14:xfrm>
              <a:off x="4856495" y="386582"/>
              <a:ext cx="201240" cy="119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A458376-7725-419A-B79A-859492CA0D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8855" y="368942"/>
                <a:ext cx="236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4119A21-36D2-4467-9B40-0B6ED95CD377}"/>
                  </a:ext>
                </a:extLst>
              </p14:cNvPr>
              <p14:cNvContentPartPr/>
              <p14:nvPr/>
            </p14:nvContentPartPr>
            <p14:xfrm>
              <a:off x="4104815" y="251942"/>
              <a:ext cx="434520" cy="259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4119A21-36D2-4467-9B40-0B6ED95CD3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6815" y="233967"/>
                <a:ext cx="470160" cy="29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C27854-5DA6-474E-8862-ABED1428FA70}"/>
                  </a:ext>
                </a:extLst>
              </p14:cNvPr>
              <p14:cNvContentPartPr/>
              <p14:nvPr/>
            </p14:nvContentPartPr>
            <p14:xfrm>
              <a:off x="3745175" y="285062"/>
              <a:ext cx="263880" cy="245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C27854-5DA6-474E-8862-ABED1428FA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7535" y="267448"/>
                <a:ext cx="299520" cy="28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85D2860-E950-48CE-BCF3-4336FD94CA38}"/>
                  </a:ext>
                </a:extLst>
              </p14:cNvPr>
              <p14:cNvContentPartPr/>
              <p14:nvPr/>
            </p14:nvContentPartPr>
            <p14:xfrm>
              <a:off x="5342855" y="362102"/>
              <a:ext cx="114480" cy="12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85D2860-E950-48CE-BCF3-4336FD94CA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25215" y="344102"/>
                <a:ext cx="150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0EFD10D-1696-4BBF-931A-9DA8753645BB}"/>
                  </a:ext>
                </a:extLst>
              </p14:cNvPr>
              <p14:cNvContentPartPr/>
              <p14:nvPr/>
            </p14:nvContentPartPr>
            <p14:xfrm>
              <a:off x="5546615" y="369302"/>
              <a:ext cx="152640" cy="119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0EFD10D-1696-4BBF-931A-9DA8753645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8975" y="351302"/>
                <a:ext cx="1882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6262B90-31B8-4B77-B2EE-481CE405CB33}"/>
                  </a:ext>
                </a:extLst>
              </p14:cNvPr>
              <p14:cNvContentPartPr/>
              <p14:nvPr/>
            </p14:nvContentPartPr>
            <p14:xfrm>
              <a:off x="6782855" y="278582"/>
              <a:ext cx="92520" cy="164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6262B90-31B8-4B77-B2EE-481CE405CB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65215" y="260582"/>
                <a:ext cx="128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BAAF85B-14E5-4C64-B27C-470079E88196}"/>
                  </a:ext>
                </a:extLst>
              </p14:cNvPr>
              <p14:cNvContentPartPr/>
              <p14:nvPr/>
            </p14:nvContentPartPr>
            <p14:xfrm>
              <a:off x="7564775" y="335462"/>
              <a:ext cx="137880" cy="119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BAAF85B-14E5-4C64-B27C-470079E881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6775" y="317822"/>
                <a:ext cx="173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D0952E5-A4B3-422E-9F10-D030ECDFE6DA}"/>
                  </a:ext>
                </a:extLst>
              </p14:cNvPr>
              <p14:cNvContentPartPr/>
              <p14:nvPr/>
            </p14:nvContentPartPr>
            <p14:xfrm>
              <a:off x="9010535" y="362822"/>
              <a:ext cx="199440" cy="10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D0952E5-A4B3-422E-9F10-D030ECDFE6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92895" y="344822"/>
                <a:ext cx="2350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C91F1C4-B0CC-40A6-A675-94C9F2DD5649}"/>
                  </a:ext>
                </a:extLst>
              </p14:cNvPr>
              <p14:cNvContentPartPr/>
              <p14:nvPr/>
            </p14:nvContentPartPr>
            <p14:xfrm>
              <a:off x="9305735" y="357062"/>
              <a:ext cx="126360" cy="310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C91F1C4-B0CC-40A6-A675-94C9F2DD56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88095" y="339422"/>
                <a:ext cx="1620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A2ED420-AA5B-4E84-B6E4-DF89914AD6BC}"/>
                  </a:ext>
                </a:extLst>
              </p14:cNvPr>
              <p14:cNvContentPartPr/>
              <p14:nvPr/>
            </p14:nvContentPartPr>
            <p14:xfrm>
              <a:off x="9578255" y="349502"/>
              <a:ext cx="66240" cy="190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A2ED420-AA5B-4E84-B6E4-DF89914AD6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60615" y="331502"/>
                <a:ext cx="101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4BBE200-CF8C-4D08-9599-3329D0925788}"/>
                  </a:ext>
                </a:extLst>
              </p14:cNvPr>
              <p14:cNvContentPartPr/>
              <p14:nvPr/>
            </p14:nvContentPartPr>
            <p14:xfrm>
              <a:off x="10917095" y="347702"/>
              <a:ext cx="147240" cy="288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4BBE200-CF8C-4D08-9599-3329D09257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99455" y="329702"/>
                <a:ext cx="1828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8E10A44-3A11-42D6-8E3A-74DEF4D0EFDB}"/>
                  </a:ext>
                </a:extLst>
              </p14:cNvPr>
              <p14:cNvContentPartPr/>
              <p14:nvPr/>
            </p14:nvContentPartPr>
            <p14:xfrm>
              <a:off x="9939695" y="263822"/>
              <a:ext cx="321840" cy="216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8E10A44-3A11-42D6-8E3A-74DEF4D0EF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21715" y="245822"/>
                <a:ext cx="357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3F8D401-563B-430A-9303-1342B07EDC55}"/>
                  </a:ext>
                </a:extLst>
              </p14:cNvPr>
              <p14:cNvContentPartPr/>
              <p14:nvPr/>
            </p14:nvContentPartPr>
            <p14:xfrm>
              <a:off x="8259575" y="236822"/>
              <a:ext cx="640800" cy="257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3F8D401-563B-430A-9303-1342B07EDC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1935" y="219182"/>
                <a:ext cx="6764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0AE4852-8E40-4804-9F54-8AB8E99597C9}"/>
                  </a:ext>
                </a:extLst>
              </p14:cNvPr>
              <p14:cNvContentPartPr/>
              <p14:nvPr/>
            </p14:nvContentPartPr>
            <p14:xfrm>
              <a:off x="7822895" y="247982"/>
              <a:ext cx="126720" cy="244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0AE4852-8E40-4804-9F54-8AB8E99597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05255" y="230342"/>
                <a:ext cx="1623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096BCB6-5264-4BFF-8BA9-B846BD04352E}"/>
                  </a:ext>
                </a:extLst>
              </p14:cNvPr>
              <p14:cNvContentPartPr/>
              <p14:nvPr/>
            </p14:nvContentPartPr>
            <p14:xfrm>
              <a:off x="6980135" y="185342"/>
              <a:ext cx="313560" cy="257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096BCB6-5264-4BFF-8BA9-B846BD0435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2135" y="167702"/>
                <a:ext cx="349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589E299-FECC-4D90-B2CF-C3EA6520AD0E}"/>
                  </a:ext>
                </a:extLst>
              </p14:cNvPr>
              <p14:cNvContentPartPr/>
              <p14:nvPr/>
            </p14:nvContentPartPr>
            <p14:xfrm>
              <a:off x="5973935" y="178862"/>
              <a:ext cx="576360" cy="253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589E299-FECC-4D90-B2CF-C3EA6520AD0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55935" y="161222"/>
                <a:ext cx="6120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58C4D43-23E4-4BB4-908F-BC5DB7CD0A95}"/>
                  </a:ext>
                </a:extLst>
              </p14:cNvPr>
              <p14:cNvContentPartPr/>
              <p14:nvPr/>
            </p14:nvContentPartPr>
            <p14:xfrm>
              <a:off x="11580575" y="210542"/>
              <a:ext cx="150480" cy="226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58C4D43-23E4-4BB4-908F-BC5DB7CD0A9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62575" y="192542"/>
                <a:ext cx="186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145E88C-27B1-46C4-A7FD-00418728B51D}"/>
                  </a:ext>
                </a:extLst>
              </p14:cNvPr>
              <p14:cNvContentPartPr/>
              <p14:nvPr/>
            </p14:nvContentPartPr>
            <p14:xfrm>
              <a:off x="11143535" y="253382"/>
              <a:ext cx="326880" cy="223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145E88C-27B1-46C4-A7FD-00418728B5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25895" y="235382"/>
                <a:ext cx="3625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120321B-1DFE-4881-8F40-86F5DB4C3B7D}"/>
                  </a:ext>
                </a:extLst>
              </p14:cNvPr>
              <p14:cNvContentPartPr/>
              <p14:nvPr/>
            </p14:nvContentPartPr>
            <p14:xfrm>
              <a:off x="10509935" y="213062"/>
              <a:ext cx="325440" cy="29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120321B-1DFE-4881-8F40-86F5DB4C3B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91915" y="195422"/>
                <a:ext cx="361119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5906AD4-7E90-4277-A218-8C4817488E82}"/>
                  </a:ext>
                </a:extLst>
              </p14:cNvPr>
              <p14:cNvContentPartPr/>
              <p14:nvPr/>
            </p14:nvContentPartPr>
            <p14:xfrm>
              <a:off x="427055" y="941342"/>
              <a:ext cx="37440" cy="297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5906AD4-7E90-4277-A218-8C4817488E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9055" y="923702"/>
                <a:ext cx="730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DAB4CD8-7C2E-4A07-ACDE-8D1DB3C6E759}"/>
                  </a:ext>
                </a:extLst>
              </p14:cNvPr>
              <p14:cNvContentPartPr/>
              <p14:nvPr/>
            </p14:nvContentPartPr>
            <p14:xfrm>
              <a:off x="1365935" y="974462"/>
              <a:ext cx="109080" cy="158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DAB4CD8-7C2E-4A07-ACDE-8D1DB3C6E75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35" y="956462"/>
                <a:ext cx="1447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C7DE4BF-DD30-4EA2-AEEE-714B0E789357}"/>
                  </a:ext>
                </a:extLst>
              </p14:cNvPr>
              <p14:cNvContentPartPr/>
              <p14:nvPr/>
            </p14:nvContentPartPr>
            <p14:xfrm>
              <a:off x="1012415" y="1005062"/>
              <a:ext cx="282960" cy="193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C7DE4BF-DD30-4EA2-AEEE-714B0E7893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4797" y="987422"/>
                <a:ext cx="318555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4AD8A6D-A0C3-43AE-86B3-438A36D0BD9D}"/>
                  </a:ext>
                </a:extLst>
              </p14:cNvPr>
              <p14:cNvContentPartPr/>
              <p14:nvPr/>
            </p14:nvContentPartPr>
            <p14:xfrm>
              <a:off x="531455" y="957542"/>
              <a:ext cx="405000" cy="271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4AD8A6D-A0C3-43AE-86B3-438A36D0BD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3815" y="939879"/>
                <a:ext cx="440640" cy="3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F721471-8917-43DF-AFE4-9BA355BA8436}"/>
                  </a:ext>
                </a:extLst>
              </p14:cNvPr>
              <p14:cNvContentPartPr/>
              <p14:nvPr/>
            </p14:nvContentPartPr>
            <p14:xfrm>
              <a:off x="3221015" y="989222"/>
              <a:ext cx="133560" cy="1245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F721471-8917-43DF-AFE4-9BA355BA84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03375" y="971222"/>
                <a:ext cx="169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827B6E5-2589-47DB-9701-5D3E9DEA2C7D}"/>
                  </a:ext>
                </a:extLst>
              </p14:cNvPr>
              <p14:cNvContentPartPr/>
              <p14:nvPr/>
            </p14:nvContentPartPr>
            <p14:xfrm>
              <a:off x="4004375" y="814622"/>
              <a:ext cx="176040" cy="258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827B6E5-2589-47DB-9701-5D3E9DEA2C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86375" y="796982"/>
                <a:ext cx="2116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BAB23CA-A1CB-4BFE-85DE-6368F1CADCA0}"/>
                  </a:ext>
                </a:extLst>
              </p14:cNvPr>
              <p14:cNvContentPartPr/>
              <p14:nvPr/>
            </p14:nvContentPartPr>
            <p14:xfrm>
              <a:off x="3579215" y="858902"/>
              <a:ext cx="249120" cy="257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BAB23CA-A1CB-4BFE-85DE-6368F1CADC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61549" y="841262"/>
                <a:ext cx="284812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2E1B13B-E0FC-4F17-B32C-24830A45AA14}"/>
                  </a:ext>
                </a:extLst>
              </p14:cNvPr>
              <p14:cNvContentPartPr/>
              <p14:nvPr/>
            </p14:nvContentPartPr>
            <p14:xfrm>
              <a:off x="2258375" y="961862"/>
              <a:ext cx="563400" cy="171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2E1B13B-E0FC-4F17-B32C-24830A45AA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40386" y="944222"/>
                <a:ext cx="599017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996FA34-BF68-43EC-83A6-4AD301C8C57D}"/>
                  </a:ext>
                </a:extLst>
              </p14:cNvPr>
              <p14:cNvContentPartPr/>
              <p14:nvPr/>
            </p14:nvContentPartPr>
            <p14:xfrm>
              <a:off x="1702535" y="880142"/>
              <a:ext cx="418320" cy="242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996FA34-BF68-43EC-83A6-4AD301C8C5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84895" y="862142"/>
                <a:ext cx="4539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9D0456F-7E3B-4AB8-B1A0-9BB53286CB41}"/>
                  </a:ext>
                </a:extLst>
              </p14:cNvPr>
              <p14:cNvContentPartPr/>
              <p14:nvPr/>
            </p14:nvContentPartPr>
            <p14:xfrm>
              <a:off x="4501895" y="772142"/>
              <a:ext cx="444600" cy="318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9D0456F-7E3B-4AB8-B1A0-9BB53286CB4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83895" y="754502"/>
                <a:ext cx="4802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9A21EC5-6B18-44B0-9CFA-FDC6A28880A3}"/>
                  </a:ext>
                </a:extLst>
              </p14:cNvPr>
              <p14:cNvContentPartPr/>
              <p14:nvPr/>
            </p14:nvContentPartPr>
            <p14:xfrm>
              <a:off x="6952775" y="1090382"/>
              <a:ext cx="29520" cy="144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9A21EC5-6B18-44B0-9CFA-FDC6A28880A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35135" y="1072382"/>
                <a:ext cx="651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8F76CA6-EF1E-4A96-AD33-55F7A4EE7731}"/>
                  </a:ext>
                </a:extLst>
              </p14:cNvPr>
              <p14:cNvContentPartPr/>
              <p14:nvPr/>
            </p14:nvContentPartPr>
            <p14:xfrm>
              <a:off x="7264535" y="918662"/>
              <a:ext cx="178200" cy="127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8F76CA6-EF1E-4A96-AD33-55F7A4EE77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6535" y="901022"/>
                <a:ext cx="21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E9A49AC-9E4C-4962-A2C1-D550AB9A9987}"/>
                  </a:ext>
                </a:extLst>
              </p14:cNvPr>
              <p14:cNvContentPartPr/>
              <p14:nvPr/>
            </p14:nvContentPartPr>
            <p14:xfrm>
              <a:off x="7526975" y="814622"/>
              <a:ext cx="162000" cy="222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E9A49AC-9E4C-4962-A2C1-D550AB9A99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08975" y="796982"/>
                <a:ext cx="197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7598430-2E79-48B8-A16D-AB98B53A1E6B}"/>
                  </a:ext>
                </a:extLst>
              </p14:cNvPr>
              <p14:cNvContentPartPr/>
              <p14:nvPr/>
            </p14:nvContentPartPr>
            <p14:xfrm>
              <a:off x="8160935" y="840902"/>
              <a:ext cx="66600" cy="146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7598430-2E79-48B8-A16D-AB98B53A1E6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43295" y="822902"/>
                <a:ext cx="102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75A5997-1AD4-493C-8112-0D177E6A7F52}"/>
                  </a:ext>
                </a:extLst>
              </p14:cNvPr>
              <p14:cNvContentPartPr/>
              <p14:nvPr/>
            </p14:nvContentPartPr>
            <p14:xfrm>
              <a:off x="7772135" y="853502"/>
              <a:ext cx="253800" cy="198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75A5997-1AD4-493C-8112-0D177E6A7F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54135" y="835862"/>
                <a:ext cx="289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F586FE4-91FA-40B0-91DE-74B471FD2134}"/>
                  </a:ext>
                </a:extLst>
              </p14:cNvPr>
              <p14:cNvContentPartPr/>
              <p14:nvPr/>
            </p14:nvContentPartPr>
            <p14:xfrm>
              <a:off x="5395775" y="759182"/>
              <a:ext cx="725400" cy="375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F586FE4-91FA-40B0-91DE-74B471FD2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77775" y="741182"/>
                <a:ext cx="7610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9313A1E-6D06-412E-8143-E15C25C19ADD}"/>
                  </a:ext>
                </a:extLst>
              </p14:cNvPr>
              <p14:cNvContentPartPr/>
              <p14:nvPr/>
            </p14:nvContentPartPr>
            <p14:xfrm>
              <a:off x="6327095" y="722822"/>
              <a:ext cx="515520" cy="385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9313A1E-6D06-412E-8143-E15C25C19A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09095" y="705182"/>
                <a:ext cx="5511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5AD57F6-7B97-40F5-A822-3F5E23AB824D}"/>
                  </a:ext>
                </a:extLst>
              </p14:cNvPr>
              <p14:cNvContentPartPr/>
              <p14:nvPr/>
            </p14:nvContentPartPr>
            <p14:xfrm>
              <a:off x="9553055" y="839102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5AD57F6-7B97-40F5-A822-3F5E23AB824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35055" y="8214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783E55E-D132-47A4-A26E-0179848ED952}"/>
                  </a:ext>
                </a:extLst>
              </p14:cNvPr>
              <p14:cNvContentPartPr/>
              <p14:nvPr/>
            </p14:nvContentPartPr>
            <p14:xfrm>
              <a:off x="11183855" y="957182"/>
              <a:ext cx="100800" cy="224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783E55E-D132-47A4-A26E-0179848ED95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66215" y="939542"/>
                <a:ext cx="136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8D22718-7B63-43C7-844A-E8DD23263159}"/>
                  </a:ext>
                </a:extLst>
              </p14:cNvPr>
              <p14:cNvContentPartPr/>
              <p14:nvPr/>
            </p14:nvContentPartPr>
            <p14:xfrm>
              <a:off x="471335" y="1635422"/>
              <a:ext cx="73800" cy="1447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8D22718-7B63-43C7-844A-E8DD2326315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3695" y="1617422"/>
                <a:ext cx="1094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2025EB9-685C-4516-96A5-3A18C090861B}"/>
                  </a:ext>
                </a:extLst>
              </p14:cNvPr>
              <p14:cNvContentPartPr/>
              <p14:nvPr/>
            </p14:nvContentPartPr>
            <p14:xfrm>
              <a:off x="1622975" y="1556222"/>
              <a:ext cx="126360" cy="1454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2025EB9-685C-4516-96A5-3A18C090861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05335" y="1538582"/>
                <a:ext cx="162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785935B-7C71-40F2-85C0-AF3B6568A28B}"/>
                  </a:ext>
                </a:extLst>
              </p14:cNvPr>
              <p14:cNvContentPartPr/>
              <p14:nvPr/>
            </p14:nvContentPartPr>
            <p14:xfrm>
              <a:off x="1824215" y="1543982"/>
              <a:ext cx="188640" cy="4039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785935B-7C71-40F2-85C0-AF3B6568A2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06575" y="1526342"/>
                <a:ext cx="224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6ECB32A-4F0F-46F7-91B1-924DB8095C9E}"/>
                  </a:ext>
                </a:extLst>
              </p14:cNvPr>
              <p14:cNvContentPartPr/>
              <p14:nvPr/>
            </p14:nvContentPartPr>
            <p14:xfrm>
              <a:off x="2475095" y="1665302"/>
              <a:ext cx="3600" cy="3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6ECB32A-4F0F-46F7-91B1-924DB8095C9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57455" y="1647662"/>
                <a:ext cx="39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4249557-7E70-41F2-8205-8419A15F3327}"/>
                  </a:ext>
                </a:extLst>
              </p14:cNvPr>
              <p14:cNvContentPartPr/>
              <p14:nvPr/>
            </p14:nvContentPartPr>
            <p14:xfrm>
              <a:off x="2674175" y="1455062"/>
              <a:ext cx="201600" cy="200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4249557-7E70-41F2-8205-8419A15F332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56535" y="1437454"/>
                <a:ext cx="237240" cy="236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542B5A3-BCF8-4A63-9450-99E3CABA03AC}"/>
                  </a:ext>
                </a:extLst>
              </p14:cNvPr>
              <p14:cNvContentPartPr/>
              <p14:nvPr/>
            </p14:nvContentPartPr>
            <p14:xfrm>
              <a:off x="2198255" y="1528142"/>
              <a:ext cx="130320" cy="169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542B5A3-BCF8-4A63-9450-99E3CABA03A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80615" y="1510502"/>
                <a:ext cx="165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8ED546B-6FCB-4E59-B104-01CD57E75EAF}"/>
                  </a:ext>
                </a:extLst>
              </p14:cNvPr>
              <p14:cNvContentPartPr/>
              <p14:nvPr/>
            </p14:nvContentPartPr>
            <p14:xfrm>
              <a:off x="977495" y="1509782"/>
              <a:ext cx="496440" cy="236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8ED546B-6FCB-4E59-B104-01CD57E75EA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9842" y="1492142"/>
                <a:ext cx="532106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1AB9F69-B232-4870-BFAF-FACCE81DEEDB}"/>
                  </a:ext>
                </a:extLst>
              </p14:cNvPr>
              <p14:cNvContentPartPr/>
              <p14:nvPr/>
            </p14:nvContentPartPr>
            <p14:xfrm>
              <a:off x="626135" y="1516622"/>
              <a:ext cx="110880" cy="2664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1AB9F69-B232-4870-BFAF-FACCE81DEED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8135" y="1498622"/>
                <a:ext cx="1465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351C047-F881-4DA8-9C29-D19385DF03D0}"/>
                  </a:ext>
                </a:extLst>
              </p14:cNvPr>
              <p14:cNvContentPartPr/>
              <p14:nvPr/>
            </p14:nvContentPartPr>
            <p14:xfrm>
              <a:off x="11369255" y="801662"/>
              <a:ext cx="298800" cy="233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351C047-F881-4DA8-9C29-D19385DF03D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351615" y="783662"/>
                <a:ext cx="334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05F9D63-5AD2-472E-BFEC-000156CB59A8}"/>
                  </a:ext>
                </a:extLst>
              </p14:cNvPr>
              <p14:cNvContentPartPr/>
              <p14:nvPr/>
            </p14:nvContentPartPr>
            <p14:xfrm>
              <a:off x="10563575" y="803462"/>
              <a:ext cx="544320" cy="2358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05F9D63-5AD2-472E-BFEC-000156CB59A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45575" y="785489"/>
                <a:ext cx="579960" cy="27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8910A04-7480-4B3E-9ABE-C2C5B5C0DAFA}"/>
                  </a:ext>
                </a:extLst>
              </p14:cNvPr>
              <p14:cNvContentPartPr/>
              <p14:nvPr/>
            </p14:nvContentPartPr>
            <p14:xfrm>
              <a:off x="9873455" y="790862"/>
              <a:ext cx="512280" cy="249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8910A04-7480-4B3E-9ABE-C2C5B5C0DAF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55455" y="773222"/>
                <a:ext cx="5479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D524D59-73C3-4226-884F-30F481F4CE95}"/>
                  </a:ext>
                </a:extLst>
              </p14:cNvPr>
              <p14:cNvContentPartPr/>
              <p14:nvPr/>
            </p14:nvContentPartPr>
            <p14:xfrm>
              <a:off x="9521375" y="898862"/>
              <a:ext cx="149040" cy="1692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D524D59-73C3-4226-884F-30F481F4CE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03692" y="881222"/>
                <a:ext cx="184766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A69F6F2-3CFB-49CC-BDCC-8D33E16CDCC3}"/>
                  </a:ext>
                </a:extLst>
              </p14:cNvPr>
              <p14:cNvContentPartPr/>
              <p14:nvPr/>
            </p14:nvContentPartPr>
            <p14:xfrm>
              <a:off x="8610935" y="751262"/>
              <a:ext cx="684720" cy="356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A69F6F2-3CFB-49CC-BDCC-8D33E16CDCC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93286" y="733604"/>
                <a:ext cx="720379" cy="39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14360AE-C575-42F3-BAA4-9CCFD339FD4F}"/>
                  </a:ext>
                </a:extLst>
              </p14:cNvPr>
              <p14:cNvContentPartPr/>
              <p14:nvPr/>
            </p14:nvContentPartPr>
            <p14:xfrm>
              <a:off x="3539975" y="1496462"/>
              <a:ext cx="85320" cy="1684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14360AE-C575-42F3-BAA4-9CCFD339FD4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21975" y="1478822"/>
                <a:ext cx="120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F8689C8-B6B2-4C55-94AA-A9A9233DC5D0}"/>
                  </a:ext>
                </a:extLst>
              </p14:cNvPr>
              <p14:cNvContentPartPr/>
              <p14:nvPr/>
            </p14:nvContentPartPr>
            <p14:xfrm>
              <a:off x="3817175" y="1526342"/>
              <a:ext cx="76680" cy="137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F8689C8-B6B2-4C55-94AA-A9A9233DC5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99535" y="1508342"/>
                <a:ext cx="112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2616818-0C17-463E-9479-572D60F30B28}"/>
                  </a:ext>
                </a:extLst>
              </p14:cNvPr>
              <p14:cNvContentPartPr/>
              <p14:nvPr/>
            </p14:nvContentPartPr>
            <p14:xfrm>
              <a:off x="3999695" y="1545782"/>
              <a:ext cx="131040" cy="1238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2616818-0C17-463E-9479-572D60F30B2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82055" y="1528142"/>
                <a:ext cx="166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379D27A-00F5-4820-ACB1-A101A09F939D}"/>
                  </a:ext>
                </a:extLst>
              </p14:cNvPr>
              <p14:cNvContentPartPr/>
              <p14:nvPr/>
            </p14:nvContentPartPr>
            <p14:xfrm>
              <a:off x="4350335" y="1532822"/>
              <a:ext cx="91800" cy="116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379D27A-00F5-4820-ACB1-A101A09F939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32335" y="1515182"/>
                <a:ext cx="127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9C73B63-EDC6-4C98-B6BE-FADCAAA6F7E0}"/>
                  </a:ext>
                </a:extLst>
              </p14:cNvPr>
              <p14:cNvContentPartPr/>
              <p14:nvPr/>
            </p14:nvContentPartPr>
            <p14:xfrm>
              <a:off x="4534655" y="1524182"/>
              <a:ext cx="88920" cy="224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9C73B63-EDC6-4C98-B6BE-FADCAAA6F7E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16655" y="1506542"/>
                <a:ext cx="124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1668E8C-475C-47DD-B540-D1F98B7DAAB9}"/>
                  </a:ext>
                </a:extLst>
              </p14:cNvPr>
              <p14:cNvContentPartPr/>
              <p14:nvPr/>
            </p14:nvContentPartPr>
            <p14:xfrm>
              <a:off x="4757855" y="1527062"/>
              <a:ext cx="99720" cy="159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1668E8C-475C-47DD-B540-D1F98B7DAAB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40215" y="1509062"/>
                <a:ext cx="1353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B0805F9-3A85-4FFF-9C07-18D7E9B7F08A}"/>
                  </a:ext>
                </a:extLst>
              </p14:cNvPr>
              <p14:cNvContentPartPr/>
              <p14:nvPr/>
            </p14:nvContentPartPr>
            <p14:xfrm>
              <a:off x="5232335" y="1478462"/>
              <a:ext cx="141480" cy="1278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B0805F9-3A85-4FFF-9C07-18D7E9B7F08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14695" y="1460822"/>
                <a:ext cx="177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36AC9FE-D462-434D-B896-AD43008F4C2F}"/>
                  </a:ext>
                </a:extLst>
              </p14:cNvPr>
              <p14:cNvContentPartPr/>
              <p14:nvPr/>
            </p14:nvContentPartPr>
            <p14:xfrm>
              <a:off x="5464895" y="1455062"/>
              <a:ext cx="51120" cy="1746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36AC9FE-D462-434D-B896-AD43008F4C2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446895" y="1437422"/>
                <a:ext cx="86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87780FC-DDD3-4965-991E-DA2223708C90}"/>
                  </a:ext>
                </a:extLst>
              </p14:cNvPr>
              <p14:cNvContentPartPr/>
              <p14:nvPr/>
            </p14:nvContentPartPr>
            <p14:xfrm>
              <a:off x="6025055" y="1499342"/>
              <a:ext cx="102960" cy="126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87780FC-DDD3-4965-991E-DA2223708C9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07415" y="1481702"/>
                <a:ext cx="138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FE4ABE4-2FA0-434F-9508-B4E35F896740}"/>
                  </a:ext>
                </a:extLst>
              </p14:cNvPr>
              <p14:cNvContentPartPr/>
              <p14:nvPr/>
            </p14:nvContentPartPr>
            <p14:xfrm>
              <a:off x="6225215" y="1504382"/>
              <a:ext cx="203040" cy="132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FE4ABE4-2FA0-434F-9508-B4E35F89674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07215" y="1486742"/>
                <a:ext cx="238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05B46D9-E1A2-4D89-92F3-CAE695B6F0D7}"/>
                  </a:ext>
                </a:extLst>
              </p14:cNvPr>
              <p14:cNvContentPartPr/>
              <p14:nvPr/>
            </p14:nvContentPartPr>
            <p14:xfrm>
              <a:off x="4875935" y="1398182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05B46D9-E1A2-4D89-92F3-CAE695B6F0D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57935" y="13801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2831A74-5D92-48E3-8DED-0D66AF1C12B9}"/>
                  </a:ext>
                </a:extLst>
              </p14:cNvPr>
              <p14:cNvContentPartPr/>
              <p14:nvPr/>
            </p14:nvContentPartPr>
            <p14:xfrm>
              <a:off x="5617535" y="1489982"/>
              <a:ext cx="296640" cy="165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2831A74-5D92-48E3-8DED-0D66AF1C12B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599513" y="1471982"/>
                <a:ext cx="332323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D2E2B0-2685-425A-886B-67B97124484B}"/>
                  </a:ext>
                </a:extLst>
              </p14:cNvPr>
              <p14:cNvContentPartPr/>
              <p14:nvPr/>
            </p14:nvContentPartPr>
            <p14:xfrm>
              <a:off x="4937495" y="1467302"/>
              <a:ext cx="209880" cy="1641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D2E2B0-2685-425A-886B-67B97124484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19526" y="1449302"/>
                <a:ext cx="245459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169F9BB-634A-4754-8AF3-35B586E2DACD}"/>
                  </a:ext>
                </a:extLst>
              </p14:cNvPr>
              <p14:cNvContentPartPr/>
              <p14:nvPr/>
            </p14:nvContentPartPr>
            <p14:xfrm>
              <a:off x="3028055" y="1427342"/>
              <a:ext cx="425520" cy="247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169F9BB-634A-4754-8AF3-35B586E2DAC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10055" y="1409702"/>
                <a:ext cx="4611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E6BB4F1-C9D5-4C8D-9355-4EEAD0E3F64E}"/>
                  </a:ext>
                </a:extLst>
              </p14:cNvPr>
              <p14:cNvContentPartPr/>
              <p14:nvPr/>
            </p14:nvContentPartPr>
            <p14:xfrm>
              <a:off x="6668375" y="1484582"/>
              <a:ext cx="148680" cy="1890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E6BB4F1-C9D5-4C8D-9355-4EEAD0E3F64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650735" y="1466582"/>
                <a:ext cx="1843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778BE8F-4BA3-41BB-81A2-D79EF3B8E660}"/>
                  </a:ext>
                </a:extLst>
              </p14:cNvPr>
              <p14:cNvContentPartPr/>
              <p14:nvPr/>
            </p14:nvContentPartPr>
            <p14:xfrm>
              <a:off x="8263535" y="1561982"/>
              <a:ext cx="13680" cy="252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778BE8F-4BA3-41BB-81A2-D79EF3B8E66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245535" y="1543982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7731399-035E-4B11-8AD6-7FF057B7EB9A}"/>
                  </a:ext>
                </a:extLst>
              </p14:cNvPr>
              <p14:cNvContentPartPr/>
              <p14:nvPr/>
            </p14:nvContentPartPr>
            <p14:xfrm>
              <a:off x="7808135" y="1460462"/>
              <a:ext cx="324000" cy="136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7731399-035E-4B11-8AD6-7FF057B7EB9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790135" y="1442775"/>
                <a:ext cx="359640" cy="171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FA47EB4-CB43-4ACB-A06A-258C069DB93F}"/>
                  </a:ext>
                </a:extLst>
              </p14:cNvPr>
              <p14:cNvContentPartPr/>
              <p14:nvPr/>
            </p14:nvContentPartPr>
            <p14:xfrm>
              <a:off x="7272095" y="1383422"/>
              <a:ext cx="439560" cy="263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FA47EB4-CB43-4ACB-A06A-258C069DB93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254095" y="1365422"/>
                <a:ext cx="475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B3024AD-7AD8-4787-991C-7ED40768F0BB}"/>
                  </a:ext>
                </a:extLst>
              </p14:cNvPr>
              <p14:cNvContentPartPr/>
              <p14:nvPr/>
            </p14:nvContentPartPr>
            <p14:xfrm>
              <a:off x="6915695" y="1369742"/>
              <a:ext cx="279000" cy="2653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B3024AD-7AD8-4787-991C-7ED40768F0B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898032" y="1352102"/>
                <a:ext cx="314686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50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52CC36-4999-454F-9667-EFBC64427B20}"/>
                  </a:ext>
                </a:extLst>
              </p14:cNvPr>
              <p14:cNvContentPartPr/>
              <p14:nvPr/>
            </p14:nvContentPartPr>
            <p14:xfrm>
              <a:off x="425255" y="250142"/>
              <a:ext cx="46800" cy="33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52CC36-4999-454F-9667-EFBC64427B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55" y="232502"/>
                <a:ext cx="82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7E6116-E153-400D-8268-79B4F2BD0507}"/>
                  </a:ext>
                </a:extLst>
              </p14:cNvPr>
              <p14:cNvContentPartPr/>
              <p14:nvPr/>
            </p14:nvContentPartPr>
            <p14:xfrm>
              <a:off x="564575" y="357062"/>
              <a:ext cx="113040" cy="23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7E6116-E153-400D-8268-79B4F2BD0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575" y="339422"/>
                <a:ext cx="148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FAFD38-0BEC-4A8D-859F-15C2B117D96F}"/>
                  </a:ext>
                </a:extLst>
              </p14:cNvPr>
              <p14:cNvContentPartPr/>
              <p14:nvPr/>
            </p14:nvContentPartPr>
            <p14:xfrm>
              <a:off x="1528655" y="528782"/>
              <a:ext cx="2160" cy="10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FAFD38-0BEC-4A8D-859F-15C2B117D9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1015" y="510782"/>
                <a:ext cx="37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B4BB98-30E3-41C7-B733-E2DE5967F251}"/>
                  </a:ext>
                </a:extLst>
              </p14:cNvPr>
              <p14:cNvContentPartPr/>
              <p14:nvPr/>
            </p14:nvContentPartPr>
            <p14:xfrm>
              <a:off x="1674095" y="420422"/>
              <a:ext cx="106920" cy="13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B4BB98-30E3-41C7-B733-E2DE5967F2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6455" y="402422"/>
                <a:ext cx="142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10B9CB-58BA-4A21-8EAE-637AA726FA62}"/>
                  </a:ext>
                </a:extLst>
              </p14:cNvPr>
              <p14:cNvContentPartPr/>
              <p14:nvPr/>
            </p14:nvContentPartPr>
            <p14:xfrm>
              <a:off x="2042375" y="390182"/>
              <a:ext cx="127800" cy="17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10B9CB-58BA-4A21-8EAE-637AA726FA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4375" y="372542"/>
                <a:ext cx="1634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9BFEAD-1DC9-4B17-B4C3-22DD0A370DE7}"/>
                  </a:ext>
                </a:extLst>
              </p14:cNvPr>
              <p14:cNvContentPartPr/>
              <p14:nvPr/>
            </p14:nvContentPartPr>
            <p14:xfrm>
              <a:off x="2246135" y="430502"/>
              <a:ext cx="112680" cy="13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9BFEAD-1DC9-4B17-B4C3-22DD0A370D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8135" y="412502"/>
                <a:ext cx="148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C1DD5B-960A-4F66-8386-7E9ACE9B8B57}"/>
                  </a:ext>
                </a:extLst>
              </p14:cNvPr>
              <p14:cNvContentPartPr/>
              <p14:nvPr/>
            </p14:nvContentPartPr>
            <p14:xfrm>
              <a:off x="2449535" y="292982"/>
              <a:ext cx="33480" cy="28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C1DD5B-960A-4F66-8386-7E9ACE9B8B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1895" y="274982"/>
                <a:ext cx="691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9426F5-8317-4BC9-850C-3DCCC840D530}"/>
                  </a:ext>
                </a:extLst>
              </p14:cNvPr>
              <p14:cNvContentPartPr/>
              <p14:nvPr/>
            </p14:nvContentPartPr>
            <p14:xfrm>
              <a:off x="2611895" y="425462"/>
              <a:ext cx="98640" cy="12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9426F5-8317-4BC9-850C-3DCCC840D5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4255" y="407822"/>
                <a:ext cx="134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2ABAF7-4266-4C68-B1B2-1233E86D38AA}"/>
                  </a:ext>
                </a:extLst>
              </p14:cNvPr>
              <p14:cNvContentPartPr/>
              <p14:nvPr/>
            </p14:nvContentPartPr>
            <p14:xfrm>
              <a:off x="3681455" y="387302"/>
              <a:ext cx="107280" cy="18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2ABAF7-4266-4C68-B1B2-1233E86D38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3815" y="369662"/>
                <a:ext cx="142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18A2B0-E925-4FDD-8CD2-B62308DF43D9}"/>
                  </a:ext>
                </a:extLst>
              </p14:cNvPr>
              <p14:cNvContentPartPr/>
              <p14:nvPr/>
            </p14:nvContentPartPr>
            <p14:xfrm>
              <a:off x="3875855" y="400982"/>
              <a:ext cx="129240" cy="14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18A2B0-E925-4FDD-8CD2-B62308DF43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58215" y="382982"/>
                <a:ext cx="164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75E1E0-DE7B-4267-A85E-46FB7DCA2FF2}"/>
                  </a:ext>
                </a:extLst>
              </p14:cNvPr>
              <p14:cNvContentPartPr/>
              <p14:nvPr/>
            </p14:nvContentPartPr>
            <p14:xfrm>
              <a:off x="4669655" y="400262"/>
              <a:ext cx="76680" cy="134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75E1E0-DE7B-4267-A85E-46FB7DCA2F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51655" y="382262"/>
                <a:ext cx="112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F4DAEE-D4F2-46BE-A8FB-DF4D76B35C27}"/>
                  </a:ext>
                </a:extLst>
              </p14:cNvPr>
              <p14:cNvContentPartPr/>
              <p14:nvPr/>
            </p14:nvContentPartPr>
            <p14:xfrm>
              <a:off x="5192015" y="429062"/>
              <a:ext cx="69840" cy="16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F4DAEE-D4F2-46BE-A8FB-DF4D76B35C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4015" y="411062"/>
                <a:ext cx="1054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1E16C8-F0C5-497B-9EE1-1439ECA8AB3A}"/>
                  </a:ext>
                </a:extLst>
              </p14:cNvPr>
              <p14:cNvContentPartPr/>
              <p14:nvPr/>
            </p14:nvContentPartPr>
            <p14:xfrm>
              <a:off x="5467415" y="344822"/>
              <a:ext cx="8280" cy="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1E16C8-F0C5-497B-9EE1-1439ECA8AB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49775" y="327182"/>
                <a:ext cx="43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5F83289-3E55-47ED-AC37-B80F9FF7ED86}"/>
                  </a:ext>
                </a:extLst>
              </p14:cNvPr>
              <p14:cNvContentPartPr/>
              <p14:nvPr/>
            </p14:nvContentPartPr>
            <p14:xfrm>
              <a:off x="6009935" y="389102"/>
              <a:ext cx="136440" cy="175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5F83289-3E55-47ED-AC37-B80F9FF7ED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1935" y="371462"/>
                <a:ext cx="172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900533-55D0-4849-A221-062D198003B8}"/>
                  </a:ext>
                </a:extLst>
              </p14:cNvPr>
              <p14:cNvContentPartPr/>
              <p14:nvPr/>
            </p14:nvContentPartPr>
            <p14:xfrm>
              <a:off x="6288215" y="413222"/>
              <a:ext cx="82800" cy="160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900533-55D0-4849-A221-062D198003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70575" y="395222"/>
                <a:ext cx="118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025F5A-A6C8-4E70-8830-0050F1771034}"/>
                  </a:ext>
                </a:extLst>
              </p14:cNvPr>
              <p14:cNvContentPartPr/>
              <p14:nvPr/>
            </p14:nvContentPartPr>
            <p14:xfrm>
              <a:off x="6689615" y="33330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025F5A-A6C8-4E70-8830-0050F17710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71615" y="315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101885-7ABD-43D9-A161-FCA06D5940DF}"/>
                  </a:ext>
                </a:extLst>
              </p14:cNvPr>
              <p14:cNvContentPartPr/>
              <p14:nvPr/>
            </p14:nvContentPartPr>
            <p14:xfrm>
              <a:off x="7583855" y="375062"/>
              <a:ext cx="601920" cy="218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101885-7ABD-43D9-A161-FCA06D5940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66215" y="357422"/>
                <a:ext cx="6375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900B4ED-74C2-4E44-B974-D02F4B7CCFDB}"/>
                  </a:ext>
                </a:extLst>
              </p14:cNvPr>
              <p14:cNvContentPartPr/>
              <p14:nvPr/>
            </p14:nvContentPartPr>
            <p14:xfrm>
              <a:off x="7161575" y="413942"/>
              <a:ext cx="330480" cy="363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900B4ED-74C2-4E44-B974-D02F4B7CCF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3575" y="396302"/>
                <a:ext cx="3661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2CFA2C-5D72-4B54-A156-6EAA0F35CAB0}"/>
                  </a:ext>
                </a:extLst>
              </p14:cNvPr>
              <p14:cNvContentPartPr/>
              <p14:nvPr/>
            </p14:nvContentPartPr>
            <p14:xfrm>
              <a:off x="6911375" y="318182"/>
              <a:ext cx="170640" cy="234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2CFA2C-5D72-4B54-A156-6EAA0F35CA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93735" y="300542"/>
                <a:ext cx="2062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71C6A2-237F-41CC-A45C-69AE6B9A2534}"/>
                  </a:ext>
                </a:extLst>
              </p14:cNvPr>
              <p14:cNvContentPartPr/>
              <p14:nvPr/>
            </p14:nvContentPartPr>
            <p14:xfrm>
              <a:off x="6632375" y="402782"/>
              <a:ext cx="189000" cy="168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71C6A2-237F-41CC-A45C-69AE6B9A25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14735" y="384782"/>
                <a:ext cx="2246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1EAA56F-43C2-478C-AF57-EDBF9CB720F1}"/>
                  </a:ext>
                </a:extLst>
              </p14:cNvPr>
              <p14:cNvContentPartPr/>
              <p14:nvPr/>
            </p14:nvContentPartPr>
            <p14:xfrm>
              <a:off x="5627975" y="317102"/>
              <a:ext cx="254880" cy="255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1EAA56F-43C2-478C-AF57-EDBF9CB720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0335" y="299462"/>
                <a:ext cx="290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807E7E-8366-4422-B834-BB73B4E5F554}"/>
                  </a:ext>
                </a:extLst>
              </p14:cNvPr>
              <p14:cNvContentPartPr/>
              <p14:nvPr/>
            </p14:nvContentPartPr>
            <p14:xfrm>
              <a:off x="5361575" y="402422"/>
              <a:ext cx="190440" cy="186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807E7E-8366-4422-B834-BB73B4E5F5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43575" y="384816"/>
                <a:ext cx="226080" cy="221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0C0783-0EE4-4B04-9092-B8A516535E0B}"/>
                  </a:ext>
                </a:extLst>
              </p14:cNvPr>
              <p14:cNvContentPartPr/>
              <p14:nvPr/>
            </p14:nvContentPartPr>
            <p14:xfrm>
              <a:off x="4982135" y="395582"/>
              <a:ext cx="72360" cy="29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0C0783-0EE4-4B04-9092-B8A516535E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64495" y="377942"/>
                <a:ext cx="1080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0258CE-80B2-45B5-B64A-BB85C75AC2C9}"/>
                  </a:ext>
                </a:extLst>
              </p14:cNvPr>
              <p14:cNvContentPartPr/>
              <p14:nvPr/>
            </p14:nvContentPartPr>
            <p14:xfrm>
              <a:off x="4182575" y="292982"/>
              <a:ext cx="379800" cy="282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0258CE-80B2-45B5-B64A-BB85C75AC2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4575" y="274982"/>
                <a:ext cx="4154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56419A-B542-4474-A297-9443A28924E7}"/>
                  </a:ext>
                </a:extLst>
              </p14:cNvPr>
              <p14:cNvContentPartPr/>
              <p14:nvPr/>
            </p14:nvContentPartPr>
            <p14:xfrm>
              <a:off x="3129575" y="373982"/>
              <a:ext cx="308160" cy="177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56419A-B542-4474-A297-9443A28924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11935" y="356342"/>
                <a:ext cx="343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8D7C39-0D47-44A1-BB96-4BF2BFBEB667}"/>
                  </a:ext>
                </a:extLst>
              </p14:cNvPr>
              <p14:cNvContentPartPr/>
              <p14:nvPr/>
            </p14:nvContentPartPr>
            <p14:xfrm>
              <a:off x="2791175" y="269222"/>
              <a:ext cx="230760" cy="299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8D7C39-0D47-44A1-BB96-4BF2BFBEB66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73175" y="251222"/>
                <a:ext cx="2664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EE92E1-0E9B-460C-9D5B-EEBCD935307B}"/>
                  </a:ext>
                </a:extLst>
              </p14:cNvPr>
              <p14:cNvContentPartPr/>
              <p14:nvPr/>
            </p14:nvContentPartPr>
            <p14:xfrm>
              <a:off x="1093055" y="216302"/>
              <a:ext cx="261360" cy="343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EE92E1-0E9B-460C-9D5B-EEBCD93530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5391" y="198302"/>
                <a:ext cx="297049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5BD5F7-8E21-4D20-A949-0388DB5946BA}"/>
                  </a:ext>
                </a:extLst>
              </p14:cNvPr>
              <p14:cNvContentPartPr/>
              <p14:nvPr/>
            </p14:nvContentPartPr>
            <p14:xfrm>
              <a:off x="9006215" y="432302"/>
              <a:ext cx="168120" cy="107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5BD5F7-8E21-4D20-A949-0388DB5946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8215" y="414662"/>
                <a:ext cx="2037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55CE404-A8A4-4CB8-B8EA-D3C84040BFC6}"/>
                  </a:ext>
                </a:extLst>
              </p14:cNvPr>
              <p14:cNvContentPartPr/>
              <p14:nvPr/>
            </p14:nvContentPartPr>
            <p14:xfrm>
              <a:off x="8269655" y="519062"/>
              <a:ext cx="360" cy="96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55CE404-A8A4-4CB8-B8EA-D3C84040BF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1655" y="501422"/>
                <a:ext cx="36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E19232-B494-4372-8DF1-B6E36D11A890}"/>
                  </a:ext>
                </a:extLst>
              </p14:cNvPr>
              <p14:cNvContentPartPr/>
              <p14:nvPr/>
            </p14:nvContentPartPr>
            <p14:xfrm>
              <a:off x="9290615" y="419702"/>
              <a:ext cx="90720" cy="124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E19232-B494-4372-8DF1-B6E36D11A8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72975" y="401702"/>
                <a:ext cx="126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0A69B9A-B2D7-45B5-B49D-BCF11599FD54}"/>
                  </a:ext>
                </a:extLst>
              </p14:cNvPr>
              <p14:cNvContentPartPr/>
              <p14:nvPr/>
            </p14:nvContentPartPr>
            <p14:xfrm>
              <a:off x="9473135" y="442382"/>
              <a:ext cx="139680" cy="145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0A69B9A-B2D7-45B5-B49D-BCF11599FD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55495" y="424742"/>
                <a:ext cx="175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BE3B69B-6370-4337-9B90-57D77D479965}"/>
                  </a:ext>
                </a:extLst>
              </p14:cNvPr>
              <p14:cNvContentPartPr/>
              <p14:nvPr/>
            </p14:nvContentPartPr>
            <p14:xfrm>
              <a:off x="10044815" y="424382"/>
              <a:ext cx="146880" cy="14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BE3B69B-6370-4337-9B90-57D77D4799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26815" y="406742"/>
                <a:ext cx="182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41D4B3C-711A-41D9-85E8-2C5890F17452}"/>
                  </a:ext>
                </a:extLst>
              </p14:cNvPr>
              <p14:cNvContentPartPr/>
              <p14:nvPr/>
            </p14:nvContentPartPr>
            <p14:xfrm>
              <a:off x="944735" y="934862"/>
              <a:ext cx="202320" cy="32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1D4B3C-711A-41D9-85E8-2C5890F174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7095" y="917222"/>
                <a:ext cx="2379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8380609-23E5-4423-8B42-CDE95F740FA2}"/>
                  </a:ext>
                </a:extLst>
              </p14:cNvPr>
              <p14:cNvContentPartPr/>
              <p14:nvPr/>
            </p14:nvContentPartPr>
            <p14:xfrm>
              <a:off x="492215" y="863942"/>
              <a:ext cx="346680" cy="447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8380609-23E5-4423-8B42-CDE95F740F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4234" y="846302"/>
                <a:ext cx="382283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235AF4-944B-46F7-8E6B-CE2930E52869}"/>
                  </a:ext>
                </a:extLst>
              </p14:cNvPr>
              <p14:cNvContentPartPr/>
              <p14:nvPr/>
            </p14:nvContentPartPr>
            <p14:xfrm>
              <a:off x="11134175" y="303422"/>
              <a:ext cx="377640" cy="269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235AF4-944B-46F7-8E6B-CE2930E528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16175" y="285782"/>
                <a:ext cx="413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CA264BC-A685-4559-85E9-734CCBCF94A3}"/>
                  </a:ext>
                </a:extLst>
              </p14:cNvPr>
              <p14:cNvContentPartPr/>
              <p14:nvPr/>
            </p14:nvContentPartPr>
            <p14:xfrm>
              <a:off x="10752215" y="292982"/>
              <a:ext cx="142920" cy="28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CA264BC-A685-4559-85E9-734CCBCF94A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34575" y="274982"/>
                <a:ext cx="1785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ACA936F-3368-4968-932B-6BEFDD0F40B2}"/>
                  </a:ext>
                </a:extLst>
              </p14:cNvPr>
              <p14:cNvContentPartPr/>
              <p14:nvPr/>
            </p14:nvContentPartPr>
            <p14:xfrm>
              <a:off x="10328855" y="298382"/>
              <a:ext cx="272880" cy="252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ACA936F-3368-4968-932B-6BEFDD0F40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11192" y="280742"/>
                <a:ext cx="308567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5DDEF51-BDCE-43A7-8F81-A7164B69EEB6}"/>
                  </a:ext>
                </a:extLst>
              </p14:cNvPr>
              <p14:cNvContentPartPr/>
              <p14:nvPr/>
            </p14:nvContentPartPr>
            <p14:xfrm>
              <a:off x="8475935" y="294422"/>
              <a:ext cx="449640" cy="244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5DDEF51-BDCE-43A7-8F81-A7164B69EEB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58295" y="276782"/>
                <a:ext cx="485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0C8461-470C-473F-84C9-11C66BD86522}"/>
                  </a:ext>
                </a:extLst>
              </p14:cNvPr>
              <p14:cNvContentPartPr/>
              <p14:nvPr/>
            </p14:nvContentPartPr>
            <p14:xfrm>
              <a:off x="2222375" y="1035302"/>
              <a:ext cx="132120" cy="119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0C8461-470C-473F-84C9-11C66BD865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04375" y="1017662"/>
                <a:ext cx="167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545DA44-D3EF-40F2-8515-88191B48829F}"/>
                  </a:ext>
                </a:extLst>
              </p14:cNvPr>
              <p14:cNvContentPartPr/>
              <p14:nvPr/>
            </p14:nvContentPartPr>
            <p14:xfrm>
              <a:off x="2431175" y="1023062"/>
              <a:ext cx="110520" cy="194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545DA44-D3EF-40F2-8515-88191B4882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13535" y="1005062"/>
                <a:ext cx="146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2A4A220-7942-47D8-9BB3-E5D65CAF8642}"/>
                  </a:ext>
                </a:extLst>
              </p14:cNvPr>
              <p14:cNvContentPartPr/>
              <p14:nvPr/>
            </p14:nvContentPartPr>
            <p14:xfrm>
              <a:off x="2614775" y="1046822"/>
              <a:ext cx="121680" cy="102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2A4A220-7942-47D8-9BB3-E5D65CAF86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96775" y="1028822"/>
                <a:ext cx="157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210588D-D6D2-444C-B7AC-8CE06655E991}"/>
                  </a:ext>
                </a:extLst>
              </p14:cNvPr>
              <p14:cNvContentPartPr/>
              <p14:nvPr/>
            </p14:nvContentPartPr>
            <p14:xfrm>
              <a:off x="1614695" y="1021262"/>
              <a:ext cx="399960" cy="189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210588D-D6D2-444C-B7AC-8CE06655E9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96695" y="1003262"/>
                <a:ext cx="435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5F4C763-6907-4921-A6F3-DF63C11F991C}"/>
                  </a:ext>
                </a:extLst>
              </p14:cNvPr>
              <p14:cNvContentPartPr/>
              <p14:nvPr/>
            </p14:nvContentPartPr>
            <p14:xfrm>
              <a:off x="2824295" y="1081022"/>
              <a:ext cx="19800" cy="6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5F4C763-6907-4921-A6F3-DF63C11F99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06655" y="1063022"/>
                <a:ext cx="554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CCB72CF-7E8E-4C54-A73F-7BC99BE716E4}"/>
                  </a:ext>
                </a:extLst>
              </p14:cNvPr>
              <p14:cNvContentPartPr/>
              <p14:nvPr/>
            </p14:nvContentPartPr>
            <p14:xfrm>
              <a:off x="2822855" y="1009022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CCB72CF-7E8E-4C54-A73F-7BC99BE716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4855" y="991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3FC8569-AE68-4196-861B-86F3A3FFBB98}"/>
                  </a:ext>
                </a:extLst>
              </p14:cNvPr>
              <p14:cNvContentPartPr/>
              <p14:nvPr/>
            </p14:nvContentPartPr>
            <p14:xfrm>
              <a:off x="2966495" y="1036022"/>
              <a:ext cx="133560" cy="11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3FC8569-AE68-4196-861B-86F3A3FFBB9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948855" y="1018382"/>
                <a:ext cx="169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8F1009-A9BB-4211-9FCF-9F21F176E2A5}"/>
                  </a:ext>
                </a:extLst>
              </p14:cNvPr>
              <p14:cNvContentPartPr/>
              <p14:nvPr/>
            </p14:nvContentPartPr>
            <p14:xfrm>
              <a:off x="3997535" y="995702"/>
              <a:ext cx="101880" cy="149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8F1009-A9BB-4211-9FCF-9F21F176E2A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979535" y="978062"/>
                <a:ext cx="137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7943EA7-7945-4BC3-A4A7-488E5522E19F}"/>
                  </a:ext>
                </a:extLst>
              </p14:cNvPr>
              <p14:cNvContentPartPr/>
              <p14:nvPr/>
            </p14:nvContentPartPr>
            <p14:xfrm>
              <a:off x="4209575" y="1042862"/>
              <a:ext cx="182880" cy="138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7943EA7-7945-4BC3-A4A7-488E5522E19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91935" y="1024862"/>
                <a:ext cx="218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377E231-F186-4931-A14A-90938FA60BB9}"/>
                  </a:ext>
                </a:extLst>
              </p14:cNvPr>
              <p14:cNvContentPartPr/>
              <p14:nvPr/>
            </p14:nvContentPartPr>
            <p14:xfrm>
              <a:off x="5850455" y="997862"/>
              <a:ext cx="118800" cy="155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377E231-F186-4931-A14A-90938FA60BB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32455" y="979862"/>
                <a:ext cx="154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39111EA-4832-44A2-B95F-7F7FA7E9CD66}"/>
                  </a:ext>
                </a:extLst>
              </p14:cNvPr>
              <p14:cNvContentPartPr/>
              <p14:nvPr/>
            </p14:nvContentPartPr>
            <p14:xfrm>
              <a:off x="6063575" y="1033502"/>
              <a:ext cx="156960" cy="142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39111EA-4832-44A2-B95F-7F7FA7E9CD6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045935" y="1015502"/>
                <a:ext cx="192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53659F3-45B4-4C48-BCA0-F981B5403703}"/>
                  </a:ext>
                </a:extLst>
              </p14:cNvPr>
              <p14:cNvContentPartPr/>
              <p14:nvPr/>
            </p14:nvContentPartPr>
            <p14:xfrm>
              <a:off x="6392975" y="813542"/>
              <a:ext cx="208440" cy="181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53659F3-45B4-4C48-BCA0-F981B540370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374975" y="795902"/>
                <a:ext cx="2440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FED6B74-3F9D-44C0-957F-4504EAAC9A20}"/>
                  </a:ext>
                </a:extLst>
              </p14:cNvPr>
              <p14:cNvContentPartPr/>
              <p14:nvPr/>
            </p14:nvContentPartPr>
            <p14:xfrm>
              <a:off x="6578735" y="1197302"/>
              <a:ext cx="360" cy="2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FED6B74-3F9D-44C0-957F-4504EAAC9A2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561095" y="1179302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093F5EF-B33D-4A5D-B627-BF9C10E03463}"/>
                  </a:ext>
                </a:extLst>
              </p14:cNvPr>
              <p14:cNvContentPartPr/>
              <p14:nvPr/>
            </p14:nvContentPartPr>
            <p14:xfrm>
              <a:off x="5139455" y="874382"/>
              <a:ext cx="591480" cy="285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093F5EF-B33D-4A5D-B627-BF9C10E0346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21466" y="856742"/>
                <a:ext cx="627098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9219B91-2AFC-4493-855D-6DD0247A27A7}"/>
                  </a:ext>
                </a:extLst>
              </p14:cNvPr>
              <p14:cNvContentPartPr/>
              <p14:nvPr/>
            </p14:nvContentPartPr>
            <p14:xfrm>
              <a:off x="4723655" y="975902"/>
              <a:ext cx="323640" cy="208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9219B91-2AFC-4493-855D-6DD0247A27A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06015" y="957902"/>
                <a:ext cx="3592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8820FBC-871F-4B97-B6E7-0903818B6098}"/>
                  </a:ext>
                </a:extLst>
              </p14:cNvPr>
              <p14:cNvContentPartPr/>
              <p14:nvPr/>
            </p14:nvContentPartPr>
            <p14:xfrm>
              <a:off x="3206615" y="883022"/>
              <a:ext cx="693360" cy="270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8820FBC-871F-4B97-B6E7-0903818B609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88975" y="865046"/>
                <a:ext cx="729000" cy="3055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8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AEB76B-BCC8-484A-B7E5-0E0DF653EFA0}"/>
                  </a:ext>
                </a:extLst>
              </p14:cNvPr>
              <p14:cNvContentPartPr/>
              <p14:nvPr/>
            </p14:nvContentPartPr>
            <p14:xfrm>
              <a:off x="1003055" y="283982"/>
              <a:ext cx="21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AEB76B-BCC8-484A-B7E5-0E0DF653EF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055" y="266342"/>
                <a:ext cx="37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885DAB-6426-4DD3-98B4-EF7AE114D139}"/>
                  </a:ext>
                </a:extLst>
              </p14:cNvPr>
              <p14:cNvContentPartPr/>
              <p14:nvPr/>
            </p14:nvContentPartPr>
            <p14:xfrm>
              <a:off x="2607215" y="215942"/>
              <a:ext cx="15192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885DAB-6426-4DD3-98B4-EF7AE114D1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9575" y="197942"/>
                <a:ext cx="1875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AD3D59-10EA-4739-8A5E-F9BFE8331630}"/>
                  </a:ext>
                </a:extLst>
              </p14:cNvPr>
              <p14:cNvContentPartPr/>
              <p14:nvPr/>
            </p14:nvContentPartPr>
            <p14:xfrm>
              <a:off x="2855975" y="234662"/>
              <a:ext cx="49680" cy="31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AD3D59-10EA-4739-8A5E-F9BFE83316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7975" y="217022"/>
                <a:ext cx="853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0E1583-9FF4-4C2B-8C7B-117F40BEE914}"/>
                  </a:ext>
                </a:extLst>
              </p14:cNvPr>
              <p14:cNvContentPartPr/>
              <p14:nvPr/>
            </p14:nvContentPartPr>
            <p14:xfrm>
              <a:off x="2985935" y="328982"/>
              <a:ext cx="161640" cy="21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0E1583-9FF4-4C2B-8C7B-117F40BEE9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8295" y="310982"/>
                <a:ext cx="197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0BBE37-8F3B-42D8-BA50-30B01808F33B}"/>
                  </a:ext>
                </a:extLst>
              </p14:cNvPr>
              <p14:cNvContentPartPr/>
              <p14:nvPr/>
            </p14:nvContentPartPr>
            <p14:xfrm>
              <a:off x="3226775" y="327542"/>
              <a:ext cx="138600" cy="16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0BBE37-8F3B-42D8-BA50-30B01808F3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09135" y="309902"/>
                <a:ext cx="174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6615D3-A96B-4A0D-A510-EC911C29A937}"/>
                  </a:ext>
                </a:extLst>
              </p14:cNvPr>
              <p14:cNvContentPartPr/>
              <p14:nvPr/>
            </p14:nvContentPartPr>
            <p14:xfrm>
              <a:off x="3832295" y="292622"/>
              <a:ext cx="153000" cy="22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6615D3-A96B-4A0D-A510-EC911C29A9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295" y="274982"/>
                <a:ext cx="188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102D385-0EB2-493C-BCB8-B85B77DE97DB}"/>
                  </a:ext>
                </a:extLst>
              </p14:cNvPr>
              <p14:cNvContentPartPr/>
              <p14:nvPr/>
            </p14:nvContentPartPr>
            <p14:xfrm>
              <a:off x="3444215" y="267422"/>
              <a:ext cx="269640" cy="222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102D385-0EB2-493C-BCB8-B85B77DE97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6239" y="249782"/>
                <a:ext cx="305232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E4EB76-AD42-4189-A23B-6F98745B2687}"/>
                  </a:ext>
                </a:extLst>
              </p14:cNvPr>
              <p14:cNvContentPartPr/>
              <p14:nvPr/>
            </p14:nvContentPartPr>
            <p14:xfrm>
              <a:off x="2086295" y="325022"/>
              <a:ext cx="294120" cy="219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E4EB76-AD42-4189-A23B-6F98745B26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8295" y="307022"/>
                <a:ext cx="329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9C914D-89C6-4FFC-B48F-B091EB0D255A}"/>
                  </a:ext>
                </a:extLst>
              </p14:cNvPr>
              <p14:cNvContentPartPr/>
              <p14:nvPr/>
            </p14:nvContentPartPr>
            <p14:xfrm>
              <a:off x="1635935" y="253022"/>
              <a:ext cx="365040" cy="305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9C914D-89C6-4FFC-B48F-B091EB0D2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8295" y="235382"/>
                <a:ext cx="400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2115B41-6853-4CC4-BF40-CBF0F62DD665}"/>
                  </a:ext>
                </a:extLst>
              </p14:cNvPr>
              <p14:cNvContentPartPr/>
              <p14:nvPr/>
            </p14:nvContentPartPr>
            <p14:xfrm>
              <a:off x="1148495" y="328982"/>
              <a:ext cx="349200" cy="20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2115B41-6853-4CC4-BF40-CBF0F62DD6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0855" y="310982"/>
                <a:ext cx="384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4E6897-5A17-49B9-9A5F-6F3D1D37F2FE}"/>
                  </a:ext>
                </a:extLst>
              </p14:cNvPr>
              <p14:cNvContentPartPr/>
              <p14:nvPr/>
            </p14:nvContentPartPr>
            <p14:xfrm>
              <a:off x="880655" y="355262"/>
              <a:ext cx="177840" cy="21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4E6897-5A17-49B9-9A5F-6F3D1D37F2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3015" y="337592"/>
                <a:ext cx="213480" cy="24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90C3C6-218F-4B6C-88F2-0EF918380A26}"/>
                  </a:ext>
                </a:extLst>
              </p14:cNvPr>
              <p14:cNvContentPartPr/>
              <p14:nvPr/>
            </p14:nvContentPartPr>
            <p14:xfrm>
              <a:off x="415535" y="219902"/>
              <a:ext cx="347040" cy="486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90C3C6-218F-4B6C-88F2-0EF918380A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7895" y="201902"/>
                <a:ext cx="3826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AC2533-0BAA-47AB-8C0B-A53D9970D6BE}"/>
                  </a:ext>
                </a:extLst>
              </p14:cNvPr>
              <p14:cNvContentPartPr/>
              <p14:nvPr/>
            </p14:nvContentPartPr>
            <p14:xfrm>
              <a:off x="342815" y="767822"/>
              <a:ext cx="42159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AC2533-0BAA-47AB-8C0B-A53D9970D6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815" y="749822"/>
                <a:ext cx="4251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D03194-E3C3-4748-B6D8-E6CF5A61620C}"/>
                  </a:ext>
                </a:extLst>
              </p14:cNvPr>
              <p14:cNvContentPartPr/>
              <p14:nvPr/>
            </p14:nvContentPartPr>
            <p14:xfrm>
              <a:off x="1836815" y="1067702"/>
              <a:ext cx="304920" cy="24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D03194-E3C3-4748-B6D8-E6CF5A6162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18815" y="1049702"/>
                <a:ext cx="340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F3DE35B-9F67-4184-B681-CA13F90802EB}"/>
                  </a:ext>
                </a:extLst>
              </p14:cNvPr>
              <p14:cNvContentPartPr/>
              <p14:nvPr/>
            </p14:nvContentPartPr>
            <p14:xfrm>
              <a:off x="1208255" y="1064822"/>
              <a:ext cx="452520" cy="243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F3DE35B-9F67-4184-B681-CA13F90802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0615" y="1047182"/>
                <a:ext cx="4881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CDF11A-2E8C-4311-B04F-E7480E2FB408}"/>
                  </a:ext>
                </a:extLst>
              </p14:cNvPr>
              <p14:cNvContentPartPr/>
              <p14:nvPr/>
            </p14:nvContentPartPr>
            <p14:xfrm>
              <a:off x="431375" y="1041062"/>
              <a:ext cx="561960" cy="32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CDF11A-2E8C-4311-B04F-E7480E2FB4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3375" y="1023422"/>
                <a:ext cx="5976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1C8161A-8553-4FA6-99DF-F659613ACD8A}"/>
                  </a:ext>
                </a:extLst>
              </p14:cNvPr>
              <p14:cNvContentPartPr/>
              <p14:nvPr/>
            </p14:nvContentPartPr>
            <p14:xfrm>
              <a:off x="2342615" y="986702"/>
              <a:ext cx="308880" cy="358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1C8161A-8553-4FA6-99DF-F659613ACD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4615" y="968720"/>
                <a:ext cx="344520" cy="394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C19425-EC1D-4516-BCE0-C0FC68C1908B}"/>
                  </a:ext>
                </a:extLst>
              </p14:cNvPr>
              <p14:cNvContentPartPr/>
              <p14:nvPr/>
            </p14:nvContentPartPr>
            <p14:xfrm>
              <a:off x="4979255" y="1118462"/>
              <a:ext cx="135000" cy="14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C19425-EC1D-4516-BCE0-C0FC68C190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61615" y="1100822"/>
                <a:ext cx="170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C219844-15A9-42A4-A79C-98000D179ACE}"/>
                  </a:ext>
                </a:extLst>
              </p14:cNvPr>
              <p14:cNvContentPartPr/>
              <p14:nvPr/>
            </p14:nvContentPartPr>
            <p14:xfrm>
              <a:off x="5571095" y="949262"/>
              <a:ext cx="582480" cy="301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C219844-15A9-42A4-A79C-98000D179A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3095" y="931262"/>
                <a:ext cx="618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90C6A91-F4F4-4ED5-8A85-755832B4A2EB}"/>
                  </a:ext>
                </a:extLst>
              </p14:cNvPr>
              <p14:cNvContentPartPr/>
              <p14:nvPr/>
            </p14:nvContentPartPr>
            <p14:xfrm>
              <a:off x="5203175" y="1013342"/>
              <a:ext cx="241920" cy="234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90C6A91-F4F4-4ED5-8A85-755832B4A2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5535" y="995675"/>
                <a:ext cx="277560" cy="269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EEB27F2-8284-4D0E-9781-6B134F4B1EAA}"/>
                  </a:ext>
                </a:extLst>
              </p14:cNvPr>
              <p14:cNvContentPartPr/>
              <p14:nvPr/>
            </p14:nvContentPartPr>
            <p14:xfrm>
              <a:off x="4682615" y="1095782"/>
              <a:ext cx="224640" cy="1699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EEB27F2-8284-4D0E-9781-6B134F4B1E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64975" y="1078142"/>
                <a:ext cx="260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4257C23-D27F-4EB9-8251-1A8F6E29F540}"/>
                  </a:ext>
                </a:extLst>
              </p14:cNvPr>
              <p14:cNvContentPartPr/>
              <p14:nvPr/>
            </p14:nvContentPartPr>
            <p14:xfrm>
              <a:off x="4357895" y="1113782"/>
              <a:ext cx="242280" cy="244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4257C23-D27F-4EB9-8251-1A8F6E29F5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0255" y="1095782"/>
                <a:ext cx="277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0B9BF64-7EB4-4CBD-B96C-AAB2DB5DD810}"/>
                  </a:ext>
                </a:extLst>
              </p14:cNvPr>
              <p14:cNvContentPartPr/>
              <p14:nvPr/>
            </p14:nvContentPartPr>
            <p14:xfrm>
              <a:off x="2890175" y="1026662"/>
              <a:ext cx="1297800" cy="314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0B9BF64-7EB4-4CBD-B96C-AAB2DB5DD8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72530" y="1009002"/>
                <a:ext cx="1333450" cy="34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BA86F4C-56D1-45B6-9C14-6158CF9C0530}"/>
                  </a:ext>
                </a:extLst>
              </p14:cNvPr>
              <p14:cNvContentPartPr/>
              <p14:nvPr/>
            </p14:nvContentPartPr>
            <p14:xfrm>
              <a:off x="9023495" y="989222"/>
              <a:ext cx="170280" cy="140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BA86F4C-56D1-45B6-9C14-6158CF9C05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05495" y="971222"/>
                <a:ext cx="205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9078B0-61B6-4A52-B246-C098541FD2D9}"/>
                  </a:ext>
                </a:extLst>
              </p14:cNvPr>
              <p14:cNvContentPartPr/>
              <p14:nvPr/>
            </p14:nvContentPartPr>
            <p14:xfrm>
              <a:off x="9424175" y="1009022"/>
              <a:ext cx="106560" cy="100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9078B0-61B6-4A52-B246-C098541FD2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06175" y="991022"/>
                <a:ext cx="1422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F2DE077-229B-4FD9-B657-F095738099B0}"/>
                  </a:ext>
                </a:extLst>
              </p14:cNvPr>
              <p14:cNvContentPartPr/>
              <p14:nvPr/>
            </p14:nvContentPartPr>
            <p14:xfrm>
              <a:off x="11036975" y="825422"/>
              <a:ext cx="679680" cy="418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F2DE077-229B-4FD9-B657-F095738099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18975" y="807422"/>
                <a:ext cx="7153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E6760E0-C673-4707-9CE1-2DEF4F68602E}"/>
                  </a:ext>
                </a:extLst>
              </p14:cNvPr>
              <p14:cNvContentPartPr/>
              <p14:nvPr/>
            </p14:nvContentPartPr>
            <p14:xfrm>
              <a:off x="10420295" y="823982"/>
              <a:ext cx="509400" cy="274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E6760E0-C673-4707-9CE1-2DEF4F6860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02655" y="806342"/>
                <a:ext cx="545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4C8AE49-5986-4A4B-A271-5581C6B53D82}"/>
                  </a:ext>
                </a:extLst>
              </p14:cNvPr>
              <p14:cNvContentPartPr/>
              <p14:nvPr/>
            </p14:nvContentPartPr>
            <p14:xfrm>
              <a:off x="9969215" y="832982"/>
              <a:ext cx="211680" cy="2948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4C8AE49-5986-4A4B-A271-5581C6B53D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51215" y="814982"/>
                <a:ext cx="2473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787C0AF-A32C-45BB-B4D8-9337DCBE9145}"/>
                  </a:ext>
                </a:extLst>
              </p14:cNvPr>
              <p14:cNvContentPartPr/>
              <p14:nvPr/>
            </p14:nvContentPartPr>
            <p14:xfrm>
              <a:off x="9631175" y="855662"/>
              <a:ext cx="96840" cy="2606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787C0AF-A32C-45BB-B4D8-9337DCBE914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13242" y="838022"/>
                <a:ext cx="132348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C219D2F-EFFE-4AD6-B322-14D8C12BE657}"/>
                  </a:ext>
                </a:extLst>
              </p14:cNvPr>
              <p14:cNvContentPartPr/>
              <p14:nvPr/>
            </p14:nvContentPartPr>
            <p14:xfrm>
              <a:off x="7637495" y="867902"/>
              <a:ext cx="1161000" cy="269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C219D2F-EFFE-4AD6-B322-14D8C12BE6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19855" y="849878"/>
                <a:ext cx="1196640" cy="304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0837AD7-7DF1-49D7-8B44-E61455BC2882}"/>
                  </a:ext>
                </a:extLst>
              </p14:cNvPr>
              <p14:cNvContentPartPr/>
              <p14:nvPr/>
            </p14:nvContentPartPr>
            <p14:xfrm>
              <a:off x="7344455" y="913262"/>
              <a:ext cx="196200" cy="2451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0837AD7-7DF1-49D7-8B44-E61455BC28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26815" y="895622"/>
                <a:ext cx="231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54CF624-EE4A-4475-A507-4802B6E420D4}"/>
                  </a:ext>
                </a:extLst>
              </p14:cNvPr>
              <p14:cNvContentPartPr/>
              <p14:nvPr/>
            </p14:nvContentPartPr>
            <p14:xfrm>
              <a:off x="6795815" y="1018382"/>
              <a:ext cx="365400" cy="156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54CF624-EE4A-4475-A507-4802B6E420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8175" y="1000423"/>
                <a:ext cx="401040" cy="191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2A6660A-58D2-43E4-9C28-17E45860AD15}"/>
                  </a:ext>
                </a:extLst>
              </p14:cNvPr>
              <p14:cNvContentPartPr/>
              <p14:nvPr/>
            </p14:nvContentPartPr>
            <p14:xfrm>
              <a:off x="6305855" y="969062"/>
              <a:ext cx="309960" cy="258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2A6660A-58D2-43E4-9C28-17E45860AD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88215" y="951397"/>
                <a:ext cx="345600" cy="294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8C40782-C4AA-4C50-8B32-B1834A35F45A}"/>
                  </a:ext>
                </a:extLst>
              </p14:cNvPr>
              <p14:cNvContentPartPr/>
              <p14:nvPr/>
            </p14:nvContentPartPr>
            <p14:xfrm>
              <a:off x="2806295" y="1657742"/>
              <a:ext cx="87120" cy="1371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8C40782-C4AA-4C50-8B32-B1834A35F4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88295" y="1639742"/>
                <a:ext cx="122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24C052D-8487-456C-BDAE-86865F118361}"/>
                  </a:ext>
                </a:extLst>
              </p14:cNvPr>
              <p14:cNvContentPartPr/>
              <p14:nvPr/>
            </p14:nvContentPartPr>
            <p14:xfrm>
              <a:off x="3015815" y="1665302"/>
              <a:ext cx="114480" cy="170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24C052D-8487-456C-BDAE-86865F1183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98175" y="1647662"/>
                <a:ext cx="150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8AFEBDD-736C-4089-A001-08CEEAF67736}"/>
                  </a:ext>
                </a:extLst>
              </p14:cNvPr>
              <p14:cNvContentPartPr/>
              <p14:nvPr/>
            </p14:nvContentPartPr>
            <p14:xfrm>
              <a:off x="3300215" y="1684382"/>
              <a:ext cx="93240" cy="138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8AFEBDD-736C-4089-A001-08CEEAF6773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2575" y="1666382"/>
                <a:ext cx="128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5DB2FC-80CB-47B8-9BC9-6A8E51628CF1}"/>
                  </a:ext>
                </a:extLst>
              </p14:cNvPr>
              <p14:cNvContentPartPr/>
              <p14:nvPr/>
            </p14:nvContentPartPr>
            <p14:xfrm>
              <a:off x="5031815" y="1527062"/>
              <a:ext cx="274320" cy="259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5DB2FC-80CB-47B8-9BC9-6A8E51628C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14175" y="1509062"/>
                <a:ext cx="309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D7619AD-1E60-4400-BDFE-801489B00C85}"/>
                  </a:ext>
                </a:extLst>
              </p14:cNvPr>
              <p14:cNvContentPartPr/>
              <p14:nvPr/>
            </p14:nvContentPartPr>
            <p14:xfrm>
              <a:off x="4431695" y="1665302"/>
              <a:ext cx="341640" cy="165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D7619AD-1E60-4400-BDFE-801489B00C8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13695" y="1647662"/>
                <a:ext cx="377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505D883-EA5A-4651-BBC1-C2DCC8E003C9}"/>
                  </a:ext>
                </a:extLst>
              </p14:cNvPr>
              <p14:cNvContentPartPr/>
              <p14:nvPr/>
            </p14:nvContentPartPr>
            <p14:xfrm>
              <a:off x="3499655" y="1580702"/>
              <a:ext cx="811440" cy="2624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505D883-EA5A-4651-BBC1-C2DCC8E003C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81655" y="1563062"/>
                <a:ext cx="8470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73D59F8-8DB4-4E5D-B1FC-687334E41EAE}"/>
                  </a:ext>
                </a:extLst>
              </p14:cNvPr>
              <p14:cNvContentPartPr/>
              <p14:nvPr/>
            </p14:nvContentPartPr>
            <p14:xfrm>
              <a:off x="1572575" y="1617782"/>
              <a:ext cx="1129320" cy="2466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73D59F8-8DB4-4E5D-B1FC-687334E41E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54575" y="1600142"/>
                <a:ext cx="11649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0776E32-301F-469F-BDF7-73583C35C3E6}"/>
                  </a:ext>
                </a:extLst>
              </p14:cNvPr>
              <p14:cNvContentPartPr/>
              <p14:nvPr/>
            </p14:nvContentPartPr>
            <p14:xfrm>
              <a:off x="1112495" y="1697342"/>
              <a:ext cx="331200" cy="249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0776E32-301F-469F-BDF7-73583C35C3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4855" y="1679702"/>
                <a:ext cx="3668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2BD6573-3DCD-4622-954C-F07B48CCF909}"/>
                  </a:ext>
                </a:extLst>
              </p14:cNvPr>
              <p14:cNvContentPartPr/>
              <p14:nvPr/>
            </p14:nvContentPartPr>
            <p14:xfrm>
              <a:off x="493655" y="1636142"/>
              <a:ext cx="475560" cy="2890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2BD6573-3DCD-4622-954C-F07B48CCF9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6002" y="1618120"/>
                <a:ext cx="511227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7E5B44D-DFAD-44B2-982B-C095040588B4}"/>
                  </a:ext>
                </a:extLst>
              </p14:cNvPr>
              <p14:cNvContentPartPr/>
              <p14:nvPr/>
            </p14:nvContentPartPr>
            <p14:xfrm>
              <a:off x="5549855" y="1502222"/>
              <a:ext cx="1368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7E5B44D-DFAD-44B2-982B-C095040588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32215" y="1484222"/>
                <a:ext cx="49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2BAED6E-997D-4369-88B7-EA482E20A44A}"/>
                  </a:ext>
                </a:extLst>
              </p14:cNvPr>
              <p14:cNvContentPartPr/>
              <p14:nvPr/>
            </p14:nvContentPartPr>
            <p14:xfrm>
              <a:off x="5900855" y="1605902"/>
              <a:ext cx="95400" cy="1479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2BAED6E-997D-4369-88B7-EA482E20A44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83215" y="1587902"/>
                <a:ext cx="131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9529283-E5EC-461D-9DD2-F8B93E8742A0}"/>
                  </a:ext>
                </a:extLst>
              </p14:cNvPr>
              <p14:cNvContentPartPr/>
              <p14:nvPr/>
            </p14:nvContentPartPr>
            <p14:xfrm>
              <a:off x="6464975" y="1500422"/>
              <a:ext cx="82800" cy="2116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9529283-E5EC-461D-9DD2-F8B93E8742A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46975" y="1482782"/>
                <a:ext cx="118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12CC566-457A-425D-BBCF-6315E92C96EE}"/>
                  </a:ext>
                </a:extLst>
              </p14:cNvPr>
              <p14:cNvContentPartPr/>
              <p14:nvPr/>
            </p14:nvContentPartPr>
            <p14:xfrm>
              <a:off x="6659735" y="1626782"/>
              <a:ext cx="90720" cy="98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12CC566-457A-425D-BBCF-6315E92C96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41735" y="1608782"/>
                <a:ext cx="126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C4E93FF-9C3D-4CF1-9FF8-B64459734CA1}"/>
                  </a:ext>
                </a:extLst>
              </p14:cNvPr>
              <p14:cNvContentPartPr/>
              <p14:nvPr/>
            </p14:nvContentPartPr>
            <p14:xfrm>
              <a:off x="6844415" y="1523462"/>
              <a:ext cx="107640" cy="237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C4E93FF-9C3D-4CF1-9FF8-B64459734CA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6415" y="1505822"/>
                <a:ext cx="143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69DC200-0CE3-490B-9B4B-B796DA1846E5}"/>
                  </a:ext>
                </a:extLst>
              </p14:cNvPr>
              <p14:cNvContentPartPr/>
              <p14:nvPr/>
            </p14:nvContentPartPr>
            <p14:xfrm>
              <a:off x="8402855" y="1541822"/>
              <a:ext cx="60120" cy="1393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69DC200-0CE3-490B-9B4B-B796DA1846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85215" y="1524182"/>
                <a:ext cx="957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99A440A-188A-4AF0-BDD1-A04B0BD2814E}"/>
                  </a:ext>
                </a:extLst>
              </p14:cNvPr>
              <p14:cNvContentPartPr/>
              <p14:nvPr/>
            </p14:nvContentPartPr>
            <p14:xfrm>
              <a:off x="8543615" y="1563062"/>
              <a:ext cx="139680" cy="1116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99A440A-188A-4AF0-BDD1-A04B0BD281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25615" y="1545062"/>
                <a:ext cx="1753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E8D4A41-6851-44B7-92F7-86D4F882B990}"/>
                  </a:ext>
                </a:extLst>
              </p14:cNvPr>
              <p14:cNvContentPartPr/>
              <p14:nvPr/>
            </p14:nvContentPartPr>
            <p14:xfrm>
              <a:off x="8800655" y="1553702"/>
              <a:ext cx="123480" cy="1321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E8D4A41-6851-44B7-92F7-86D4F882B99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82655" y="1535702"/>
                <a:ext cx="159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EF53C65-3EB7-4490-80A9-355AE4AB7D25}"/>
                  </a:ext>
                </a:extLst>
              </p14:cNvPr>
              <p14:cNvContentPartPr/>
              <p14:nvPr/>
            </p14:nvContentPartPr>
            <p14:xfrm>
              <a:off x="9037895" y="1453982"/>
              <a:ext cx="84600" cy="223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EF53C65-3EB7-4490-80A9-355AE4AB7D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19895" y="1436342"/>
                <a:ext cx="1202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9D3EEDA-2756-430E-8524-8318A6602A60}"/>
                  </a:ext>
                </a:extLst>
              </p14:cNvPr>
              <p14:cNvContentPartPr/>
              <p14:nvPr/>
            </p14:nvContentPartPr>
            <p14:xfrm>
              <a:off x="9661055" y="1562702"/>
              <a:ext cx="96120" cy="1389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9D3EEDA-2756-430E-8524-8318A6602A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43055" y="1544702"/>
                <a:ext cx="131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8CDD551-3B4E-444D-9EC2-BADCB7FDBE88}"/>
                  </a:ext>
                </a:extLst>
              </p14:cNvPr>
              <p14:cNvContentPartPr/>
              <p14:nvPr/>
            </p14:nvContentPartPr>
            <p14:xfrm>
              <a:off x="9854015" y="1577462"/>
              <a:ext cx="140760" cy="133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8CDD551-3B4E-444D-9EC2-BADCB7FDBE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36375" y="1559462"/>
                <a:ext cx="176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6A05C18-7D66-4FDD-A013-54710A1A3629}"/>
                  </a:ext>
                </a:extLst>
              </p14:cNvPr>
              <p14:cNvContentPartPr/>
              <p14:nvPr/>
            </p14:nvContentPartPr>
            <p14:xfrm>
              <a:off x="10237055" y="1537862"/>
              <a:ext cx="87480" cy="1436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6A05C18-7D66-4FDD-A013-54710A1A36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19055" y="1519862"/>
                <a:ext cx="123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D140985-5B0E-4111-8975-538DDBE89F31}"/>
                  </a:ext>
                </a:extLst>
              </p14:cNvPr>
              <p14:cNvContentPartPr/>
              <p14:nvPr/>
            </p14:nvContentPartPr>
            <p14:xfrm>
              <a:off x="10896215" y="1506182"/>
              <a:ext cx="61920" cy="148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D140985-5B0E-4111-8975-538DDBE89F3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78215" y="1488182"/>
                <a:ext cx="97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AE7E4F3-95A1-4E43-AB3B-0BCCDC057D2F}"/>
                  </a:ext>
                </a:extLst>
              </p14:cNvPr>
              <p14:cNvContentPartPr/>
              <p14:nvPr/>
            </p14:nvContentPartPr>
            <p14:xfrm>
              <a:off x="11107535" y="1507262"/>
              <a:ext cx="83880" cy="1490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AE7E4F3-95A1-4E43-AB3B-0BCCDC057D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089895" y="1489622"/>
                <a:ext cx="119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8E9A705-4D69-43E5-BB3A-769A6855D749}"/>
                  </a:ext>
                </a:extLst>
              </p14:cNvPr>
              <p14:cNvContentPartPr/>
              <p14:nvPr/>
            </p14:nvContentPartPr>
            <p14:xfrm>
              <a:off x="11441975" y="1396382"/>
              <a:ext cx="328320" cy="202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8E9A705-4D69-43E5-BB3A-769A6855D74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424354" y="1378382"/>
                <a:ext cx="363921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3F6D639-6CCF-45DD-8530-365AC974A2C2}"/>
                  </a:ext>
                </a:extLst>
              </p14:cNvPr>
              <p14:cNvContentPartPr/>
              <p14:nvPr/>
            </p14:nvContentPartPr>
            <p14:xfrm>
              <a:off x="10461695" y="1467302"/>
              <a:ext cx="303120" cy="2116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3F6D639-6CCF-45DD-8530-365AC974A2C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44055" y="1449302"/>
                <a:ext cx="3387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E17EF83-BB68-47B2-B740-05F9F49DE5F9}"/>
                  </a:ext>
                </a:extLst>
              </p14:cNvPr>
              <p14:cNvContentPartPr/>
              <p14:nvPr/>
            </p14:nvContentPartPr>
            <p14:xfrm>
              <a:off x="9208895" y="1555142"/>
              <a:ext cx="350640" cy="140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E17EF83-BB68-47B2-B740-05F9F49DE5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91255" y="1537457"/>
                <a:ext cx="386280" cy="176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B1127A0-3FA5-41A1-80CE-573FB6EA95C6}"/>
                  </a:ext>
                </a:extLst>
              </p14:cNvPr>
              <p14:cNvContentPartPr/>
              <p14:nvPr/>
            </p14:nvContentPartPr>
            <p14:xfrm>
              <a:off x="7713815" y="1561982"/>
              <a:ext cx="541080" cy="162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B1127A0-3FA5-41A1-80CE-573FB6EA95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96175" y="1544342"/>
                <a:ext cx="576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F7F6BBD-4907-4924-8B6D-F51086B73BD0}"/>
                  </a:ext>
                </a:extLst>
              </p14:cNvPr>
              <p14:cNvContentPartPr/>
              <p14:nvPr/>
            </p14:nvContentPartPr>
            <p14:xfrm>
              <a:off x="7155455" y="1575662"/>
              <a:ext cx="382320" cy="154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F7F6BBD-4907-4924-8B6D-F51086B73B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37815" y="1557704"/>
                <a:ext cx="417960" cy="189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80CCDF3-F1A0-4044-9554-95C23DC5D514}"/>
                  </a:ext>
                </a:extLst>
              </p14:cNvPr>
              <p14:cNvContentPartPr/>
              <p14:nvPr/>
            </p14:nvContentPartPr>
            <p14:xfrm>
              <a:off x="6119735" y="1504382"/>
              <a:ext cx="251640" cy="2682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80CCDF3-F1A0-4044-9554-95C23DC5D5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01709" y="1486358"/>
                <a:ext cx="287331" cy="30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C67A71C-B393-45F6-951C-2EFDFACB596F}"/>
                  </a:ext>
                </a:extLst>
              </p14:cNvPr>
              <p14:cNvContentPartPr/>
              <p14:nvPr/>
            </p14:nvContentPartPr>
            <p14:xfrm>
              <a:off x="5528975" y="1605542"/>
              <a:ext cx="160200" cy="142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C67A71C-B393-45F6-951C-2EFDFACB596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11335" y="1587902"/>
                <a:ext cx="195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B5E9370-71AE-46C8-AE6B-BF48CB6454DC}"/>
                  </a:ext>
                </a:extLst>
              </p14:cNvPr>
              <p14:cNvContentPartPr/>
              <p14:nvPr/>
            </p14:nvContentPartPr>
            <p14:xfrm>
              <a:off x="565655" y="2240582"/>
              <a:ext cx="208800" cy="162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B5E9370-71AE-46C8-AE6B-BF48CB6454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7655" y="2222942"/>
                <a:ext cx="244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8D96BBC-BF7A-4B91-B21F-038B0FB26D37}"/>
                  </a:ext>
                </a:extLst>
              </p14:cNvPr>
              <p14:cNvContentPartPr/>
              <p14:nvPr/>
            </p14:nvContentPartPr>
            <p14:xfrm>
              <a:off x="936095" y="2410862"/>
              <a:ext cx="10800" cy="1015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8D96BBC-BF7A-4B91-B21F-038B0FB26D3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8095" y="2393222"/>
                <a:ext cx="464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D27B305-2FF7-40DD-AF73-DAC19F79FB38}"/>
                  </a:ext>
                </a:extLst>
              </p14:cNvPr>
              <p14:cNvContentPartPr/>
              <p14:nvPr/>
            </p14:nvContentPartPr>
            <p14:xfrm>
              <a:off x="2348015" y="2144462"/>
              <a:ext cx="295560" cy="304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D27B305-2FF7-40DD-AF73-DAC19F79FB3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30037" y="2126801"/>
                <a:ext cx="331157" cy="339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8AB4173-C7D8-4C80-BD04-A968A119CF1C}"/>
                  </a:ext>
                </a:extLst>
              </p14:cNvPr>
              <p14:cNvContentPartPr/>
              <p14:nvPr/>
            </p14:nvContentPartPr>
            <p14:xfrm>
              <a:off x="1921775" y="2176862"/>
              <a:ext cx="294840" cy="270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8AB4173-C7D8-4C80-BD04-A968A119CF1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04113" y="2158862"/>
                <a:ext cx="330524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6C2747B-43D2-485C-A94F-224D4FE43F8C}"/>
                  </a:ext>
                </a:extLst>
              </p14:cNvPr>
              <p14:cNvContentPartPr/>
              <p14:nvPr/>
            </p14:nvContentPartPr>
            <p14:xfrm>
              <a:off x="1253255" y="2204582"/>
              <a:ext cx="493560" cy="2494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6C2747B-43D2-485C-A94F-224D4FE43F8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35602" y="2186582"/>
                <a:ext cx="52922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2B1723F-6357-4F33-9A43-6FE86630FC7C}"/>
                  </a:ext>
                </a:extLst>
              </p14:cNvPr>
              <p14:cNvContentPartPr/>
              <p14:nvPr/>
            </p14:nvContentPartPr>
            <p14:xfrm>
              <a:off x="2908535" y="2073542"/>
              <a:ext cx="109440" cy="3762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2B1723F-6357-4F33-9A43-6FE86630FC7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890535" y="2055902"/>
                <a:ext cx="1450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A069B43-A37C-4AA7-84F3-26B12251DA37}"/>
                  </a:ext>
                </a:extLst>
              </p14:cNvPr>
              <p14:cNvContentPartPr/>
              <p14:nvPr/>
            </p14:nvContentPartPr>
            <p14:xfrm>
              <a:off x="3137855" y="2227982"/>
              <a:ext cx="132840" cy="181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A069B43-A37C-4AA7-84F3-26B12251DA3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20215" y="2210342"/>
                <a:ext cx="1684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6572F4A-1222-4F9C-9F20-0CF1DBF9DEBE}"/>
                  </a:ext>
                </a:extLst>
              </p14:cNvPr>
              <p14:cNvContentPartPr/>
              <p14:nvPr/>
            </p14:nvContentPartPr>
            <p14:xfrm>
              <a:off x="3872615" y="2402942"/>
              <a:ext cx="360" cy="3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6572F4A-1222-4F9C-9F20-0CF1DBF9DEB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54615" y="2385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4E92D9A-554F-4711-AD26-E1A444F48D97}"/>
                  </a:ext>
                </a:extLst>
              </p14:cNvPr>
              <p14:cNvContentPartPr/>
              <p14:nvPr/>
            </p14:nvContentPartPr>
            <p14:xfrm>
              <a:off x="3389135" y="2024942"/>
              <a:ext cx="362520" cy="4770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4E92D9A-554F-4711-AD26-E1A444F48D9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71135" y="2007302"/>
                <a:ext cx="39816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355BB7A-CFCE-4AC1-ADD7-DC393C228F63}"/>
                  </a:ext>
                </a:extLst>
              </p14:cNvPr>
              <p14:cNvContentPartPr/>
              <p14:nvPr/>
            </p14:nvContentPartPr>
            <p14:xfrm>
              <a:off x="643775" y="2780942"/>
              <a:ext cx="621720" cy="3229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355BB7A-CFCE-4AC1-ADD7-DC393C228F6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5785" y="2763282"/>
                <a:ext cx="657339" cy="3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F04BAF9-8E6E-400B-87DC-9914C0E3C144}"/>
                  </a:ext>
                </a:extLst>
              </p14:cNvPr>
              <p14:cNvContentPartPr/>
              <p14:nvPr/>
            </p14:nvContentPartPr>
            <p14:xfrm>
              <a:off x="2062175" y="2745302"/>
              <a:ext cx="251640" cy="336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F04BAF9-8E6E-400B-87DC-9914C0E3C14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44535" y="2727302"/>
                <a:ext cx="2872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9F30C1F-A0EC-42E9-881B-00D70245F051}"/>
                  </a:ext>
                </a:extLst>
              </p14:cNvPr>
              <p14:cNvContentPartPr/>
              <p14:nvPr/>
            </p14:nvContentPartPr>
            <p14:xfrm>
              <a:off x="1521455" y="2735582"/>
              <a:ext cx="212760" cy="3416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9F30C1F-A0EC-42E9-881B-00D70245F05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503815" y="2717942"/>
                <a:ext cx="2484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751F3C5-E508-4AA2-B089-2E1BF58A0235}"/>
                  </a:ext>
                </a:extLst>
              </p14:cNvPr>
              <p14:cNvContentPartPr/>
              <p14:nvPr/>
            </p14:nvContentPartPr>
            <p14:xfrm>
              <a:off x="3289415" y="2876342"/>
              <a:ext cx="141840" cy="1659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751F3C5-E508-4AA2-B089-2E1BF58A023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71775" y="2858342"/>
                <a:ext cx="1774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F81627F-D10A-4CED-BB1F-A7FB5F01F568}"/>
                  </a:ext>
                </a:extLst>
              </p14:cNvPr>
              <p14:cNvContentPartPr/>
              <p14:nvPr/>
            </p14:nvContentPartPr>
            <p14:xfrm>
              <a:off x="5012015" y="2917742"/>
              <a:ext cx="90720" cy="1166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F81627F-D10A-4CED-BB1F-A7FB5F01F56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94015" y="2899742"/>
                <a:ext cx="126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6171405-A26F-43C0-A767-257A592E3B1F}"/>
                  </a:ext>
                </a:extLst>
              </p14:cNvPr>
              <p14:cNvContentPartPr/>
              <p14:nvPr/>
            </p14:nvContentPartPr>
            <p14:xfrm>
              <a:off x="5196695" y="2907302"/>
              <a:ext cx="136080" cy="1342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6171405-A26F-43C0-A767-257A592E3B1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79055" y="2889302"/>
                <a:ext cx="1717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D336DCB0-6F27-49FE-A885-C7E6D322D558}"/>
                  </a:ext>
                </a:extLst>
              </p14:cNvPr>
              <p14:cNvContentPartPr/>
              <p14:nvPr/>
            </p14:nvContentPartPr>
            <p14:xfrm>
              <a:off x="5542295" y="2887502"/>
              <a:ext cx="139680" cy="1638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D336DCB0-6F27-49FE-A885-C7E6D322D55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24295" y="2869502"/>
                <a:ext cx="1753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54FF9ED-366E-4276-8CCD-0B3782631EAE}"/>
                  </a:ext>
                </a:extLst>
              </p14:cNvPr>
              <p14:cNvContentPartPr/>
              <p14:nvPr/>
            </p14:nvContentPartPr>
            <p14:xfrm>
              <a:off x="6677015" y="2873102"/>
              <a:ext cx="418680" cy="1486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54FF9ED-366E-4276-8CCD-0B3782631EA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59375" y="2855145"/>
                <a:ext cx="454320" cy="18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DE9B874-F114-4001-8DB9-0D864E0D45B6}"/>
                  </a:ext>
                </a:extLst>
              </p14:cNvPr>
              <p14:cNvContentPartPr/>
              <p14:nvPr/>
            </p14:nvContentPartPr>
            <p14:xfrm>
              <a:off x="6144215" y="2788862"/>
              <a:ext cx="426240" cy="252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DE9B874-F114-4001-8DB9-0D864E0D45B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26560" y="2771197"/>
                <a:ext cx="461910" cy="28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5C9AD36-8FB8-4D38-96E9-5769A1701EAE}"/>
                  </a:ext>
                </a:extLst>
              </p14:cNvPr>
              <p14:cNvContentPartPr/>
              <p14:nvPr/>
            </p14:nvContentPartPr>
            <p14:xfrm>
              <a:off x="5782055" y="2814422"/>
              <a:ext cx="267840" cy="2412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5C9AD36-8FB8-4D38-96E9-5769A1701EA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64055" y="2796449"/>
                <a:ext cx="303480" cy="27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304091F-E969-4B24-9BA4-D09461997449}"/>
                  </a:ext>
                </a:extLst>
              </p14:cNvPr>
              <p14:cNvContentPartPr/>
              <p14:nvPr/>
            </p14:nvContentPartPr>
            <p14:xfrm>
              <a:off x="4249175" y="2747822"/>
              <a:ext cx="667440" cy="2797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304091F-E969-4B24-9BA4-D0946199744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231185" y="2730182"/>
                <a:ext cx="703061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03A3256-E0B5-412B-A763-4360EE29BF67}"/>
                  </a:ext>
                </a:extLst>
              </p14:cNvPr>
              <p14:cNvContentPartPr/>
              <p14:nvPr/>
            </p14:nvContentPartPr>
            <p14:xfrm>
              <a:off x="3546095" y="2852942"/>
              <a:ext cx="596520" cy="2718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03A3256-E0B5-412B-A763-4360EE29BF6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28444" y="2835279"/>
                <a:ext cx="632182" cy="3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C2828940-AC48-443C-9B7C-8743BC8C9F72}"/>
                  </a:ext>
                </a:extLst>
              </p14:cNvPr>
              <p14:cNvContentPartPr/>
              <p14:nvPr/>
            </p14:nvContentPartPr>
            <p14:xfrm>
              <a:off x="2499575" y="2771582"/>
              <a:ext cx="571680" cy="3056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C2828940-AC48-443C-9B7C-8743BC8C9F7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481586" y="2753921"/>
                <a:ext cx="607298" cy="341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9723FA3-BAF6-4503-BFEC-B0B631DFAAF1}"/>
                  </a:ext>
                </a:extLst>
              </p14:cNvPr>
              <p14:cNvContentPartPr/>
              <p14:nvPr/>
            </p14:nvContentPartPr>
            <p14:xfrm>
              <a:off x="7307015" y="2852582"/>
              <a:ext cx="142200" cy="1364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9723FA3-BAF6-4503-BFEC-B0B631DFAAF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289375" y="2834942"/>
                <a:ext cx="17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D205050-D406-41BC-BE0A-05DABD7BA76E}"/>
                  </a:ext>
                </a:extLst>
              </p14:cNvPr>
              <p14:cNvContentPartPr/>
              <p14:nvPr/>
            </p14:nvContentPartPr>
            <p14:xfrm>
              <a:off x="7583855" y="2889662"/>
              <a:ext cx="169200" cy="1285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D205050-D406-41BC-BE0A-05DABD7BA76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66215" y="2871662"/>
                <a:ext cx="204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5410231-D68D-48B2-BAF5-5FAE06E6FF5F}"/>
                  </a:ext>
                </a:extLst>
              </p14:cNvPr>
              <p14:cNvContentPartPr/>
              <p14:nvPr/>
            </p14:nvContentPartPr>
            <p14:xfrm>
              <a:off x="8496815" y="2863022"/>
              <a:ext cx="100800" cy="1198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5410231-D68D-48B2-BAF5-5FAE06E6FF5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79175" y="2845022"/>
                <a:ext cx="136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96E2CDE-6791-4F11-A6E5-5044FBA1A811}"/>
                  </a:ext>
                </a:extLst>
              </p14:cNvPr>
              <p14:cNvContentPartPr/>
              <p14:nvPr/>
            </p14:nvContentPartPr>
            <p14:xfrm>
              <a:off x="8797775" y="2821262"/>
              <a:ext cx="79560" cy="1645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96E2CDE-6791-4F11-A6E5-5044FBA1A81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780135" y="2803622"/>
                <a:ext cx="115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73F6546B-88B3-4D00-A323-ADE57BB6805B}"/>
                  </a:ext>
                </a:extLst>
              </p14:cNvPr>
              <p14:cNvContentPartPr/>
              <p14:nvPr/>
            </p14:nvContentPartPr>
            <p14:xfrm>
              <a:off x="9001895" y="2839982"/>
              <a:ext cx="120600" cy="1404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73F6546B-88B3-4D00-A323-ADE57BB6805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83895" y="2822342"/>
                <a:ext cx="156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0FD24AF8-9A0A-4FFD-A647-78FF9DEF87B0}"/>
                  </a:ext>
                </a:extLst>
              </p14:cNvPr>
              <p14:cNvContentPartPr/>
              <p14:nvPr/>
            </p14:nvContentPartPr>
            <p14:xfrm>
              <a:off x="9636575" y="2852942"/>
              <a:ext cx="116280" cy="1512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0FD24AF8-9A0A-4FFD-A647-78FF9DEF87B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18575" y="2835302"/>
                <a:ext cx="151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FC18DC1-6ADE-471E-8A42-F8E02137BB30}"/>
                  </a:ext>
                </a:extLst>
              </p14:cNvPr>
              <p14:cNvContentPartPr/>
              <p14:nvPr/>
            </p14:nvContentPartPr>
            <p14:xfrm>
              <a:off x="10250375" y="2810462"/>
              <a:ext cx="18360" cy="1321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FC18DC1-6ADE-471E-8A42-F8E02137BB3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232735" y="2792462"/>
                <a:ext cx="54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42BA4968-3AD8-4D0D-A820-52D54B95134B}"/>
                  </a:ext>
                </a:extLst>
              </p14:cNvPr>
              <p14:cNvContentPartPr/>
              <p14:nvPr/>
            </p14:nvContentPartPr>
            <p14:xfrm>
              <a:off x="11330735" y="2730182"/>
              <a:ext cx="356760" cy="1656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42BA4968-3AD8-4D0D-A820-52D54B95134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12735" y="2712221"/>
                <a:ext cx="392400" cy="20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C88E060-8A52-421F-BB39-0A53C188820C}"/>
                  </a:ext>
                </a:extLst>
              </p14:cNvPr>
              <p14:cNvContentPartPr/>
              <p14:nvPr/>
            </p14:nvContentPartPr>
            <p14:xfrm>
              <a:off x="10927535" y="2769062"/>
              <a:ext cx="293760" cy="2660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C88E060-8A52-421F-BB39-0A53C188820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909873" y="2751062"/>
                <a:ext cx="329444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9A6E837-81F1-4E1C-B7F2-5E85121AEA04}"/>
                  </a:ext>
                </a:extLst>
              </p14:cNvPr>
              <p14:cNvContentPartPr/>
              <p14:nvPr/>
            </p14:nvContentPartPr>
            <p14:xfrm>
              <a:off x="10380335" y="2686622"/>
              <a:ext cx="430920" cy="2566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9A6E837-81F1-4E1C-B7F2-5E85121AEA0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362695" y="2668622"/>
                <a:ext cx="4665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ECDB096-BB0B-455A-9BF8-984B80F590D7}"/>
                  </a:ext>
                </a:extLst>
              </p14:cNvPr>
              <p14:cNvContentPartPr/>
              <p14:nvPr/>
            </p14:nvContentPartPr>
            <p14:xfrm>
              <a:off x="9840335" y="2743502"/>
              <a:ext cx="109800" cy="2224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ECDB096-BB0B-455A-9BF8-984B80F590D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822335" y="2725862"/>
                <a:ext cx="145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14C36D6-38A9-42D9-8834-4D2BF6BFB0F3}"/>
                  </a:ext>
                </a:extLst>
              </p14:cNvPr>
              <p14:cNvContentPartPr/>
              <p14:nvPr/>
            </p14:nvContentPartPr>
            <p14:xfrm>
              <a:off x="9258935" y="2765102"/>
              <a:ext cx="99360" cy="2239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14C36D6-38A9-42D9-8834-4D2BF6BFB0F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241295" y="2747102"/>
                <a:ext cx="1350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8732788-D537-4C71-B896-14A0BA96A157}"/>
                  </a:ext>
                </a:extLst>
              </p14:cNvPr>
              <p14:cNvContentPartPr/>
              <p14:nvPr/>
            </p14:nvContentPartPr>
            <p14:xfrm>
              <a:off x="7973015" y="2725142"/>
              <a:ext cx="383760" cy="2480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8732788-D537-4C71-B896-14A0BA96A15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55015" y="2707142"/>
                <a:ext cx="419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009A0B22-A6F1-40CD-82F8-685F7230EA9C}"/>
                  </a:ext>
                </a:extLst>
              </p14:cNvPr>
              <p14:cNvContentPartPr/>
              <p14:nvPr/>
            </p14:nvContentPartPr>
            <p14:xfrm>
              <a:off x="11775695" y="2705342"/>
              <a:ext cx="86760" cy="1584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009A0B22-A6F1-40CD-82F8-685F7230EA9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757695" y="2687342"/>
                <a:ext cx="122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E07C237F-CBC1-4B0F-B422-28A123358E14}"/>
                  </a:ext>
                </a:extLst>
              </p14:cNvPr>
              <p14:cNvContentPartPr/>
              <p14:nvPr/>
            </p14:nvContentPartPr>
            <p14:xfrm>
              <a:off x="587255" y="3436862"/>
              <a:ext cx="124560" cy="2563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E07C237F-CBC1-4B0F-B422-28A123358E1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69615" y="3418862"/>
                <a:ext cx="160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E984B765-9F28-42C2-A62A-5E4C2A4A2A25}"/>
                  </a:ext>
                </a:extLst>
              </p14:cNvPr>
              <p14:cNvContentPartPr/>
              <p14:nvPr/>
            </p14:nvContentPartPr>
            <p14:xfrm>
              <a:off x="1460255" y="3365582"/>
              <a:ext cx="792000" cy="2804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E984B765-9F28-42C2-A62A-5E4C2A4A2A2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442263" y="3347582"/>
                <a:ext cx="827624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BA6CA381-E275-450C-91A3-ACAF459168F7}"/>
                  </a:ext>
                </a:extLst>
              </p14:cNvPr>
              <p14:cNvContentPartPr/>
              <p14:nvPr/>
            </p14:nvContentPartPr>
            <p14:xfrm>
              <a:off x="819815" y="3390422"/>
              <a:ext cx="496800" cy="3178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BA6CA381-E275-450C-91A3-ACAF459168F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01815" y="3372782"/>
                <a:ext cx="532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A25CDC7D-C250-4AC6-B392-D1DD3B3EC624}"/>
                  </a:ext>
                </a:extLst>
              </p14:cNvPr>
              <p14:cNvContentPartPr/>
              <p14:nvPr/>
            </p14:nvContentPartPr>
            <p14:xfrm>
              <a:off x="2561135" y="3466022"/>
              <a:ext cx="149400" cy="1713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A25CDC7D-C250-4AC6-B392-D1DD3B3EC62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543495" y="3448022"/>
                <a:ext cx="185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3BA4A310-5BAD-4229-9701-4262C2EBEF33}"/>
                  </a:ext>
                </a:extLst>
              </p14:cNvPr>
              <p14:cNvContentPartPr/>
              <p14:nvPr/>
            </p14:nvContentPartPr>
            <p14:xfrm>
              <a:off x="2848415" y="3322022"/>
              <a:ext cx="235440" cy="2808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3BA4A310-5BAD-4229-9701-4262C2EBEF3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830775" y="3304022"/>
                <a:ext cx="2710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C2459CF-0D8D-44C9-8B0D-73B06B609AEE}"/>
                  </a:ext>
                </a:extLst>
              </p14:cNvPr>
              <p14:cNvContentPartPr/>
              <p14:nvPr/>
            </p14:nvContentPartPr>
            <p14:xfrm>
              <a:off x="3213455" y="3345782"/>
              <a:ext cx="165240" cy="2667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C2459CF-0D8D-44C9-8B0D-73B06B609AE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95455" y="3327782"/>
                <a:ext cx="2008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10F6436-071E-4D13-8D16-C81AECB9A0B0}"/>
                  </a:ext>
                </a:extLst>
              </p14:cNvPr>
              <p14:cNvContentPartPr/>
              <p14:nvPr/>
            </p14:nvContentPartPr>
            <p14:xfrm>
              <a:off x="3727535" y="3253622"/>
              <a:ext cx="433080" cy="27324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10F6436-071E-4D13-8D16-C81AECB9A0B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09895" y="3235982"/>
                <a:ext cx="4687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DFE874C5-8978-49FF-8456-DF82B2B8AC4F}"/>
                  </a:ext>
                </a:extLst>
              </p14:cNvPr>
              <p14:cNvContentPartPr/>
              <p14:nvPr/>
            </p14:nvContentPartPr>
            <p14:xfrm>
              <a:off x="4526015" y="3381422"/>
              <a:ext cx="101520" cy="1494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DFE874C5-8978-49FF-8456-DF82B2B8AC4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508375" y="3363782"/>
                <a:ext cx="137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DBFEF1F-CD7D-4104-9172-EAB7A077786D}"/>
                  </a:ext>
                </a:extLst>
              </p14:cNvPr>
              <p14:cNvContentPartPr/>
              <p14:nvPr/>
            </p14:nvContentPartPr>
            <p14:xfrm>
              <a:off x="4795295" y="3390422"/>
              <a:ext cx="88920" cy="46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DBFEF1F-CD7D-4104-9172-EAB7A077786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777295" y="3372422"/>
                <a:ext cx="124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DD17D8CE-19A6-44C3-AF42-76AD8CA793D5}"/>
                  </a:ext>
                </a:extLst>
              </p14:cNvPr>
              <p14:cNvContentPartPr/>
              <p14:nvPr/>
            </p14:nvContentPartPr>
            <p14:xfrm>
              <a:off x="4843175" y="3458462"/>
              <a:ext cx="87120" cy="1260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DD17D8CE-19A6-44C3-AF42-76AD8CA793D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825535" y="3440822"/>
                <a:ext cx="122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1F1C94AD-54C4-4808-B88F-E2B9CAF10EF5}"/>
                  </a:ext>
                </a:extLst>
              </p14:cNvPr>
              <p14:cNvContentPartPr/>
              <p14:nvPr/>
            </p14:nvContentPartPr>
            <p14:xfrm>
              <a:off x="5076815" y="3273782"/>
              <a:ext cx="201600" cy="2462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1F1C94AD-54C4-4808-B88F-E2B9CAF10EF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059175" y="3255782"/>
                <a:ext cx="237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7725AD2D-8081-4FE4-887F-8A4323DDFB46}"/>
                  </a:ext>
                </a:extLst>
              </p14:cNvPr>
              <p14:cNvContentPartPr/>
              <p14:nvPr/>
            </p14:nvContentPartPr>
            <p14:xfrm>
              <a:off x="6080495" y="3349022"/>
              <a:ext cx="137520" cy="1724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7725AD2D-8081-4FE4-887F-8A4323DDFB4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62855" y="3331022"/>
                <a:ext cx="173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13A0243F-9240-4BEF-95CC-DAC922E3D462}"/>
                  </a:ext>
                </a:extLst>
              </p14:cNvPr>
              <p14:cNvContentPartPr/>
              <p14:nvPr/>
            </p14:nvContentPartPr>
            <p14:xfrm>
              <a:off x="6668375" y="3388982"/>
              <a:ext cx="108360" cy="129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13A0243F-9240-4BEF-95CC-DAC922E3D46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50735" y="3370982"/>
                <a:ext cx="144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D5BF43DF-39F4-44A3-9619-2883184FA230}"/>
                  </a:ext>
                </a:extLst>
              </p14:cNvPr>
              <p14:cNvContentPartPr/>
              <p14:nvPr/>
            </p14:nvContentPartPr>
            <p14:xfrm>
              <a:off x="6900935" y="3260462"/>
              <a:ext cx="229680" cy="22680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D5BF43DF-39F4-44A3-9619-2883184FA23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82935" y="3242462"/>
                <a:ext cx="2653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47B6AA7-30B0-47E0-A6CB-EE7D7863184E}"/>
                  </a:ext>
                </a:extLst>
              </p14:cNvPr>
              <p14:cNvContentPartPr/>
              <p14:nvPr/>
            </p14:nvContentPartPr>
            <p14:xfrm>
              <a:off x="7260215" y="3444062"/>
              <a:ext cx="360" cy="68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47B6AA7-30B0-47E0-A6CB-EE7D7863184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242215" y="3426422"/>
                <a:ext cx="36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AAF0D31-934B-4AAA-BC86-237D99EE0A02}"/>
                  </a:ext>
                </a:extLst>
              </p14:cNvPr>
              <p14:cNvContentPartPr/>
              <p14:nvPr/>
            </p14:nvContentPartPr>
            <p14:xfrm>
              <a:off x="6403415" y="3383942"/>
              <a:ext cx="109800" cy="6984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AAF0D31-934B-4AAA-BC86-237D99EE0A0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85415" y="3365942"/>
                <a:ext cx="1454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17CBEEDC-28CB-4BD9-9375-588F7052A549}"/>
                  </a:ext>
                </a:extLst>
              </p14:cNvPr>
              <p14:cNvContentPartPr/>
              <p14:nvPr/>
            </p14:nvContentPartPr>
            <p14:xfrm>
              <a:off x="5506655" y="3366662"/>
              <a:ext cx="284400" cy="14400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17CBEEDC-28CB-4BD9-9375-588F7052A54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488655" y="3348662"/>
                <a:ext cx="320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B039C667-7228-4189-B390-62506D98D232}"/>
                  </a:ext>
                </a:extLst>
              </p14:cNvPr>
              <p14:cNvContentPartPr/>
              <p14:nvPr/>
            </p14:nvContentPartPr>
            <p14:xfrm>
              <a:off x="8233655" y="3346862"/>
              <a:ext cx="136440" cy="1357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B039C667-7228-4189-B390-62506D98D2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215655" y="3328862"/>
                <a:ext cx="172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1F5659A4-65A8-4D39-832A-905ED0F5FEB8}"/>
                  </a:ext>
                </a:extLst>
              </p14:cNvPr>
              <p14:cNvContentPartPr/>
              <p14:nvPr/>
            </p14:nvContentPartPr>
            <p14:xfrm>
              <a:off x="8042855" y="3245342"/>
              <a:ext cx="8640" cy="3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1F5659A4-65A8-4D39-832A-905ED0F5FEB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024855" y="3227702"/>
                <a:ext cx="4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A731CACF-0A20-48FC-97D3-9D52D8D97F10}"/>
                  </a:ext>
                </a:extLst>
              </p14:cNvPr>
              <p14:cNvContentPartPr/>
              <p14:nvPr/>
            </p14:nvContentPartPr>
            <p14:xfrm>
              <a:off x="9028895" y="3352622"/>
              <a:ext cx="121680" cy="12528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A731CACF-0A20-48FC-97D3-9D52D8D97F1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010895" y="3334622"/>
                <a:ext cx="157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AB374069-6F8E-4CFE-83AD-52DCC2F8EE00}"/>
                  </a:ext>
                </a:extLst>
              </p14:cNvPr>
              <p14:cNvContentPartPr/>
              <p14:nvPr/>
            </p14:nvContentPartPr>
            <p14:xfrm>
              <a:off x="9947975" y="3327782"/>
              <a:ext cx="39600" cy="1033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AB374069-6F8E-4CFE-83AD-52DCC2F8EE0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930335" y="3310142"/>
                <a:ext cx="752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FF9DC8CA-4903-4D47-AD66-918266DFEECD}"/>
                  </a:ext>
                </a:extLst>
              </p14:cNvPr>
              <p14:cNvContentPartPr/>
              <p14:nvPr/>
            </p14:nvContentPartPr>
            <p14:xfrm>
              <a:off x="11330375" y="3276662"/>
              <a:ext cx="318240" cy="13428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FF9DC8CA-4903-4D47-AD66-918266DFEEC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312735" y="3258662"/>
                <a:ext cx="353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6EB9FA60-2931-4875-B63C-A10246CA2BB1}"/>
                  </a:ext>
                </a:extLst>
              </p14:cNvPr>
              <p14:cNvContentPartPr/>
              <p14:nvPr/>
            </p14:nvContentPartPr>
            <p14:xfrm>
              <a:off x="10590575" y="3212222"/>
              <a:ext cx="581400" cy="23328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6EB9FA60-2931-4875-B63C-A10246CA2BB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72935" y="3194582"/>
                <a:ext cx="617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68DD479-693D-42B3-8503-0C8B800B5F18}"/>
                  </a:ext>
                </a:extLst>
              </p14:cNvPr>
              <p14:cNvContentPartPr/>
              <p14:nvPr/>
            </p14:nvContentPartPr>
            <p14:xfrm>
              <a:off x="10099895" y="3306902"/>
              <a:ext cx="389160" cy="11592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68DD479-693D-42B3-8503-0C8B800B5F1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81912" y="3288902"/>
                <a:ext cx="424767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E1889913-E743-4289-A780-66ADB8246E30}"/>
                  </a:ext>
                </a:extLst>
              </p14:cNvPr>
              <p14:cNvContentPartPr/>
              <p14:nvPr/>
            </p14:nvContentPartPr>
            <p14:xfrm>
              <a:off x="9322295" y="3323102"/>
              <a:ext cx="528120" cy="2145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E1889913-E743-4289-A780-66ADB8246E3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304295" y="3305102"/>
                <a:ext cx="5637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8EB6C89F-B320-4F90-8BB9-4F8BB49F099D}"/>
                  </a:ext>
                </a:extLst>
              </p14:cNvPr>
              <p14:cNvContentPartPr/>
              <p14:nvPr/>
            </p14:nvContentPartPr>
            <p14:xfrm>
              <a:off x="8610935" y="3204302"/>
              <a:ext cx="299880" cy="26892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8EB6C89F-B320-4F90-8BB9-4F8BB49F099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593295" y="3186302"/>
                <a:ext cx="3355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5A8F7C4D-FB06-42A7-B6F3-BC3D26689611}"/>
                  </a:ext>
                </a:extLst>
              </p14:cNvPr>
              <p14:cNvContentPartPr/>
              <p14:nvPr/>
            </p14:nvContentPartPr>
            <p14:xfrm>
              <a:off x="7919735" y="3354422"/>
              <a:ext cx="215280" cy="11592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5A8F7C4D-FB06-42A7-B6F3-BC3D2668961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902065" y="3336782"/>
                <a:ext cx="2509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4882FDF3-9CA9-421E-BF01-3404EEDF6228}"/>
                  </a:ext>
                </a:extLst>
              </p14:cNvPr>
              <p14:cNvContentPartPr/>
              <p14:nvPr/>
            </p14:nvContentPartPr>
            <p14:xfrm>
              <a:off x="7578455" y="3214382"/>
              <a:ext cx="254880" cy="25848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4882FDF3-9CA9-421E-BF01-3404EEDF622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560815" y="3196742"/>
                <a:ext cx="290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AC007393-1989-46C0-AA31-B9BE446C46F7}"/>
                  </a:ext>
                </a:extLst>
              </p14:cNvPr>
              <p14:cNvContentPartPr/>
              <p14:nvPr/>
            </p14:nvContentPartPr>
            <p14:xfrm>
              <a:off x="9973535" y="3208262"/>
              <a:ext cx="15480" cy="32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AC007393-1989-46C0-AA31-B9BE446C46F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955895" y="3190622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B6946E31-65BB-4D26-9590-BAC1AD4048D5}"/>
                  </a:ext>
                </a:extLst>
              </p14:cNvPr>
              <p14:cNvContentPartPr/>
              <p14:nvPr/>
            </p14:nvContentPartPr>
            <p14:xfrm>
              <a:off x="1850855" y="4162622"/>
              <a:ext cx="2160" cy="468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B6946E31-65BB-4D26-9590-BAC1AD4048D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833215" y="4144622"/>
                <a:ext cx="37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91ED52A5-B821-45C2-AAD4-DF72ED09E4F3}"/>
                  </a:ext>
                </a:extLst>
              </p14:cNvPr>
              <p14:cNvContentPartPr/>
              <p14:nvPr/>
            </p14:nvContentPartPr>
            <p14:xfrm>
              <a:off x="1509575" y="4006022"/>
              <a:ext cx="237240" cy="2106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91ED52A5-B821-45C2-AAD4-DF72ED09E4F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491602" y="3988022"/>
                <a:ext cx="272826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87C2DA33-F87C-4AA4-9668-99794324F931}"/>
                  </a:ext>
                </a:extLst>
              </p14:cNvPr>
              <p14:cNvContentPartPr/>
              <p14:nvPr/>
            </p14:nvContentPartPr>
            <p14:xfrm>
              <a:off x="647735" y="4026902"/>
              <a:ext cx="722520" cy="25020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87C2DA33-F87C-4AA4-9668-99794324F93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0095" y="4008902"/>
                <a:ext cx="75816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54093D-5B90-4603-B42E-C18F2F58F530}"/>
                  </a:ext>
                </a:extLst>
              </p14:cNvPr>
              <p14:cNvContentPartPr/>
              <p14:nvPr/>
            </p14:nvContentPartPr>
            <p14:xfrm>
              <a:off x="920975" y="488822"/>
              <a:ext cx="123120" cy="126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54093D-5B90-4603-B42E-C18F2F58F5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335" y="470822"/>
                <a:ext cx="1587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7849E3-EB0F-4F6C-87E4-5859A20DAD03}"/>
                  </a:ext>
                </a:extLst>
              </p14:cNvPr>
              <p14:cNvContentPartPr/>
              <p14:nvPr/>
            </p14:nvContentPartPr>
            <p14:xfrm>
              <a:off x="1159295" y="481982"/>
              <a:ext cx="91440" cy="12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7849E3-EB0F-4F6C-87E4-5859A20DA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295" y="464342"/>
                <a:ext cx="1270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610BC4-F306-46E1-843A-F1E5567763EE}"/>
                  </a:ext>
                </a:extLst>
              </p14:cNvPr>
              <p14:cNvContentPartPr/>
              <p14:nvPr/>
            </p14:nvContentPartPr>
            <p14:xfrm>
              <a:off x="2643215" y="394502"/>
              <a:ext cx="166680" cy="195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610BC4-F306-46E1-843A-F1E5567763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5575" y="376862"/>
                <a:ext cx="2023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A79AEE-D4A4-48B0-863D-CA1848EF3279}"/>
                  </a:ext>
                </a:extLst>
              </p14:cNvPr>
              <p14:cNvContentPartPr/>
              <p14:nvPr/>
            </p14:nvContentPartPr>
            <p14:xfrm>
              <a:off x="2042015" y="467582"/>
              <a:ext cx="468360" cy="152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A79AEE-D4A4-48B0-863D-CA1848EF32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4015" y="449582"/>
                <a:ext cx="504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93638-DDC3-44BD-A3C8-4105C943D104}"/>
                  </a:ext>
                </a:extLst>
              </p14:cNvPr>
              <p14:cNvContentPartPr/>
              <p14:nvPr/>
            </p14:nvContentPartPr>
            <p14:xfrm>
              <a:off x="1343255" y="353102"/>
              <a:ext cx="563400" cy="282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93638-DDC3-44BD-A3C8-4105C943D1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5604" y="335462"/>
                <a:ext cx="599063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686A83-DEB2-42B3-A4F3-CE34A391349F}"/>
                  </a:ext>
                </a:extLst>
              </p14:cNvPr>
              <p14:cNvContentPartPr/>
              <p14:nvPr/>
            </p14:nvContentPartPr>
            <p14:xfrm>
              <a:off x="457295" y="317102"/>
              <a:ext cx="334440" cy="323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686A83-DEB2-42B3-A4F3-CE34A39134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655" y="299462"/>
                <a:ext cx="3700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30E494-68A2-4525-A8AD-D9C395FDE717}"/>
                  </a:ext>
                </a:extLst>
              </p14:cNvPr>
              <p14:cNvContentPartPr/>
              <p14:nvPr/>
            </p14:nvContentPartPr>
            <p14:xfrm>
              <a:off x="393575" y="767822"/>
              <a:ext cx="25732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30E494-68A2-4525-A8AD-D9C395FDE7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35" y="749822"/>
                <a:ext cx="260892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049" name="Picture 3" descr="addin_tmp.png">
            <a:extLst>
              <a:ext uri="{FF2B5EF4-FFF2-40B4-BE49-F238E27FC236}">
                <a16:creationId xmlns:a16="http://schemas.microsoft.com/office/drawing/2014/main" id="{4F4DC26B-557C-4D56-B796-66B869FCB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75" y="5797874"/>
            <a:ext cx="595313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44BDC72-CFD3-4D81-B516-40D94170B0DD}"/>
                  </a:ext>
                </a:extLst>
              </p14:cNvPr>
              <p14:cNvContentPartPr/>
              <p14:nvPr/>
            </p14:nvContentPartPr>
            <p14:xfrm>
              <a:off x="2954774" y="1119918"/>
              <a:ext cx="89280" cy="171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44BDC72-CFD3-4D81-B516-40D94170B0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36774" y="1101918"/>
                <a:ext cx="124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65B41D7B-75A6-4A2A-8B00-CCA7446474A3}"/>
                  </a:ext>
                </a:extLst>
              </p14:cNvPr>
              <p14:cNvContentPartPr/>
              <p14:nvPr/>
            </p14:nvContentPartPr>
            <p14:xfrm>
              <a:off x="3155654" y="1012638"/>
              <a:ext cx="147600" cy="30816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65B41D7B-75A6-4A2A-8B00-CCA7446474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38014" y="994998"/>
                <a:ext cx="1832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15D78F70-3462-48BF-9A86-C5ED93D3EBE2}"/>
                  </a:ext>
                </a:extLst>
              </p14:cNvPr>
              <p14:cNvContentPartPr/>
              <p14:nvPr/>
            </p14:nvContentPartPr>
            <p14:xfrm>
              <a:off x="1149374" y="1050438"/>
              <a:ext cx="1522080" cy="42300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15D78F70-3462-48BF-9A86-C5ED93D3EB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1378" y="1032438"/>
                <a:ext cx="1557712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45608C8C-C7D3-429A-9836-DDDE8644B145}"/>
                  </a:ext>
                </a:extLst>
              </p14:cNvPr>
              <p14:cNvContentPartPr/>
              <p14:nvPr/>
            </p14:nvContentPartPr>
            <p14:xfrm>
              <a:off x="559334" y="1012278"/>
              <a:ext cx="214920" cy="34596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45608C8C-C7D3-429A-9836-DDDE8644B1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334" y="994638"/>
                <a:ext cx="2505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1FD318C4-5708-4F26-948C-D1B8F44D4061}"/>
                  </a:ext>
                </a:extLst>
              </p14:cNvPr>
              <p14:cNvContentPartPr/>
              <p14:nvPr/>
            </p14:nvContentPartPr>
            <p14:xfrm>
              <a:off x="5349134" y="1028838"/>
              <a:ext cx="2160" cy="612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1FD318C4-5708-4F26-948C-D1B8F44D406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31134" y="1010838"/>
                <a:ext cx="37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00" name="Ink 2099">
                <a:extLst>
                  <a:ext uri="{FF2B5EF4-FFF2-40B4-BE49-F238E27FC236}">
                    <a16:creationId xmlns:a16="http://schemas.microsoft.com/office/drawing/2014/main" id="{447D47FF-2C4A-4D49-A355-9BA0A97E26F9}"/>
                  </a:ext>
                </a:extLst>
              </p14:cNvPr>
              <p14:cNvContentPartPr/>
              <p14:nvPr/>
            </p14:nvContentPartPr>
            <p14:xfrm>
              <a:off x="5630654" y="1107318"/>
              <a:ext cx="115920" cy="140760"/>
            </p14:xfrm>
          </p:contentPart>
        </mc:Choice>
        <mc:Fallback xmlns="">
          <p:pic>
            <p:nvPicPr>
              <p:cNvPr id="2100" name="Ink 2099">
                <a:extLst>
                  <a:ext uri="{FF2B5EF4-FFF2-40B4-BE49-F238E27FC236}">
                    <a16:creationId xmlns:a16="http://schemas.microsoft.com/office/drawing/2014/main" id="{447D47FF-2C4A-4D49-A355-9BA0A97E26F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2654" y="1089678"/>
                <a:ext cx="151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03" name="Ink 2102">
                <a:extLst>
                  <a:ext uri="{FF2B5EF4-FFF2-40B4-BE49-F238E27FC236}">
                    <a16:creationId xmlns:a16="http://schemas.microsoft.com/office/drawing/2014/main" id="{9DF0E10B-7B00-4EA5-B14C-1BB9C11906A2}"/>
                  </a:ext>
                </a:extLst>
              </p14:cNvPr>
              <p14:cNvContentPartPr/>
              <p14:nvPr/>
            </p14:nvContentPartPr>
            <p14:xfrm>
              <a:off x="6249134" y="998958"/>
              <a:ext cx="50760" cy="203040"/>
            </p14:xfrm>
          </p:contentPart>
        </mc:Choice>
        <mc:Fallback xmlns="">
          <p:pic>
            <p:nvPicPr>
              <p:cNvPr id="2103" name="Ink 2102">
                <a:extLst>
                  <a:ext uri="{FF2B5EF4-FFF2-40B4-BE49-F238E27FC236}">
                    <a16:creationId xmlns:a16="http://schemas.microsoft.com/office/drawing/2014/main" id="{9DF0E10B-7B00-4EA5-B14C-1BB9C11906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31134" y="980958"/>
                <a:ext cx="864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04" name="Ink 2103">
                <a:extLst>
                  <a:ext uri="{FF2B5EF4-FFF2-40B4-BE49-F238E27FC236}">
                    <a16:creationId xmlns:a16="http://schemas.microsoft.com/office/drawing/2014/main" id="{5EF203A4-2A92-4B5E-94FF-4CBC25F49A8B}"/>
                  </a:ext>
                </a:extLst>
              </p14:cNvPr>
              <p14:cNvContentPartPr/>
              <p14:nvPr/>
            </p14:nvContentPartPr>
            <p14:xfrm>
              <a:off x="6389534" y="957918"/>
              <a:ext cx="62280" cy="249480"/>
            </p14:xfrm>
          </p:contentPart>
        </mc:Choice>
        <mc:Fallback xmlns="">
          <p:pic>
            <p:nvPicPr>
              <p:cNvPr id="2104" name="Ink 2103">
                <a:extLst>
                  <a:ext uri="{FF2B5EF4-FFF2-40B4-BE49-F238E27FC236}">
                    <a16:creationId xmlns:a16="http://schemas.microsoft.com/office/drawing/2014/main" id="{5EF203A4-2A92-4B5E-94FF-4CBC25F49A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71894" y="940278"/>
                <a:ext cx="979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31" name="Ink 2130">
                <a:extLst>
                  <a:ext uri="{FF2B5EF4-FFF2-40B4-BE49-F238E27FC236}">
                    <a16:creationId xmlns:a16="http://schemas.microsoft.com/office/drawing/2014/main" id="{40CEEAEE-1DD2-4FAB-8259-D6F71940E6E5}"/>
                  </a:ext>
                </a:extLst>
              </p14:cNvPr>
              <p14:cNvContentPartPr/>
              <p14:nvPr/>
            </p14:nvContentPartPr>
            <p14:xfrm>
              <a:off x="7892174" y="952158"/>
              <a:ext cx="403200" cy="210960"/>
            </p14:xfrm>
          </p:contentPart>
        </mc:Choice>
        <mc:Fallback xmlns="">
          <p:pic>
            <p:nvPicPr>
              <p:cNvPr id="2131" name="Ink 2130">
                <a:extLst>
                  <a:ext uri="{FF2B5EF4-FFF2-40B4-BE49-F238E27FC236}">
                    <a16:creationId xmlns:a16="http://schemas.microsoft.com/office/drawing/2014/main" id="{40CEEAEE-1DD2-4FAB-8259-D6F71940E6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74190" y="934518"/>
                <a:ext cx="438808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594BECE4-CDCF-49BB-BE19-430862995B44}"/>
                  </a:ext>
                </a:extLst>
              </p14:cNvPr>
              <p14:cNvContentPartPr/>
              <p14:nvPr/>
            </p14:nvContentPartPr>
            <p14:xfrm>
              <a:off x="7233374" y="1030638"/>
              <a:ext cx="453600" cy="16920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594BECE4-CDCF-49BB-BE19-430862995B4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15734" y="1012638"/>
                <a:ext cx="489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4383A21F-F701-4268-B743-B846070A7838}"/>
                  </a:ext>
                </a:extLst>
              </p14:cNvPr>
              <p14:cNvContentPartPr/>
              <p14:nvPr/>
            </p14:nvContentPartPr>
            <p14:xfrm>
              <a:off x="6524894" y="940278"/>
              <a:ext cx="590040" cy="29520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4383A21F-F701-4268-B743-B846070A78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07254" y="922616"/>
                <a:ext cx="625680" cy="330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4" name="Ink 2133">
                <a:extLst>
                  <a:ext uri="{FF2B5EF4-FFF2-40B4-BE49-F238E27FC236}">
                    <a16:creationId xmlns:a16="http://schemas.microsoft.com/office/drawing/2014/main" id="{8FCB2503-9BE8-4114-97A0-9E0DD13C832E}"/>
                  </a:ext>
                </a:extLst>
              </p14:cNvPr>
              <p14:cNvContentPartPr/>
              <p14:nvPr/>
            </p14:nvContentPartPr>
            <p14:xfrm>
              <a:off x="5945294" y="1092918"/>
              <a:ext cx="192600" cy="165240"/>
            </p14:xfrm>
          </p:contentPart>
        </mc:Choice>
        <mc:Fallback xmlns="">
          <p:pic>
            <p:nvPicPr>
              <p:cNvPr id="2134" name="Ink 2133">
                <a:extLst>
                  <a:ext uri="{FF2B5EF4-FFF2-40B4-BE49-F238E27FC236}">
                    <a16:creationId xmlns:a16="http://schemas.microsoft.com/office/drawing/2014/main" id="{8FCB2503-9BE8-4114-97A0-9E0DD13C832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27294" y="1074918"/>
                <a:ext cx="228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35" name="Ink 2134">
                <a:extLst>
                  <a:ext uri="{FF2B5EF4-FFF2-40B4-BE49-F238E27FC236}">
                    <a16:creationId xmlns:a16="http://schemas.microsoft.com/office/drawing/2014/main" id="{3AA0887E-AD1F-4D3D-8437-FF731E6A0086}"/>
                  </a:ext>
                </a:extLst>
              </p14:cNvPr>
              <p14:cNvContentPartPr/>
              <p14:nvPr/>
            </p14:nvContentPartPr>
            <p14:xfrm>
              <a:off x="5371814" y="1117038"/>
              <a:ext cx="120240" cy="163440"/>
            </p14:xfrm>
          </p:contentPart>
        </mc:Choice>
        <mc:Fallback xmlns="">
          <p:pic>
            <p:nvPicPr>
              <p:cNvPr id="2135" name="Ink 2134">
                <a:extLst>
                  <a:ext uri="{FF2B5EF4-FFF2-40B4-BE49-F238E27FC236}">
                    <a16:creationId xmlns:a16="http://schemas.microsoft.com/office/drawing/2014/main" id="{3AA0887E-AD1F-4D3D-8437-FF731E6A008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3814" y="1099398"/>
                <a:ext cx="155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48" name="Ink 2147">
                <a:extLst>
                  <a:ext uri="{FF2B5EF4-FFF2-40B4-BE49-F238E27FC236}">
                    <a16:creationId xmlns:a16="http://schemas.microsoft.com/office/drawing/2014/main" id="{5F93BB68-DB80-4165-9F87-7C20236F49AD}"/>
                  </a:ext>
                </a:extLst>
              </p14:cNvPr>
              <p14:cNvContentPartPr/>
              <p14:nvPr/>
            </p14:nvContentPartPr>
            <p14:xfrm>
              <a:off x="9012134" y="924078"/>
              <a:ext cx="2160" cy="3240"/>
            </p14:xfrm>
          </p:contentPart>
        </mc:Choice>
        <mc:Fallback xmlns="">
          <p:pic>
            <p:nvPicPr>
              <p:cNvPr id="2148" name="Ink 2147">
                <a:extLst>
                  <a:ext uri="{FF2B5EF4-FFF2-40B4-BE49-F238E27FC236}">
                    <a16:creationId xmlns:a16="http://schemas.microsoft.com/office/drawing/2014/main" id="{5F93BB68-DB80-4165-9F87-7C20236F49A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94494" y="906078"/>
                <a:ext cx="37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49" name="Ink 2148">
                <a:extLst>
                  <a:ext uri="{FF2B5EF4-FFF2-40B4-BE49-F238E27FC236}">
                    <a16:creationId xmlns:a16="http://schemas.microsoft.com/office/drawing/2014/main" id="{669317F4-8880-4311-BA55-4E04C612508E}"/>
                  </a:ext>
                </a:extLst>
              </p14:cNvPr>
              <p14:cNvContentPartPr/>
              <p14:nvPr/>
            </p14:nvContentPartPr>
            <p14:xfrm>
              <a:off x="10045334" y="1029918"/>
              <a:ext cx="152280" cy="129960"/>
            </p14:xfrm>
          </p:contentPart>
        </mc:Choice>
        <mc:Fallback xmlns="">
          <p:pic>
            <p:nvPicPr>
              <p:cNvPr id="2149" name="Ink 2148">
                <a:extLst>
                  <a:ext uri="{FF2B5EF4-FFF2-40B4-BE49-F238E27FC236}">
                    <a16:creationId xmlns:a16="http://schemas.microsoft.com/office/drawing/2014/main" id="{669317F4-8880-4311-BA55-4E04C612508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27694" y="1011918"/>
                <a:ext cx="187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50" name="Ink 2149">
                <a:extLst>
                  <a:ext uri="{FF2B5EF4-FFF2-40B4-BE49-F238E27FC236}">
                    <a16:creationId xmlns:a16="http://schemas.microsoft.com/office/drawing/2014/main" id="{BDA9ECB5-2362-4AD1-86E8-2BF52350B790}"/>
                  </a:ext>
                </a:extLst>
              </p14:cNvPr>
              <p14:cNvContentPartPr/>
              <p14:nvPr/>
            </p14:nvContentPartPr>
            <p14:xfrm>
              <a:off x="10289054" y="1057278"/>
              <a:ext cx="72000" cy="99360"/>
            </p14:xfrm>
          </p:contentPart>
        </mc:Choice>
        <mc:Fallback xmlns="">
          <p:pic>
            <p:nvPicPr>
              <p:cNvPr id="2150" name="Ink 2149">
                <a:extLst>
                  <a:ext uri="{FF2B5EF4-FFF2-40B4-BE49-F238E27FC236}">
                    <a16:creationId xmlns:a16="http://schemas.microsoft.com/office/drawing/2014/main" id="{BDA9ECB5-2362-4AD1-86E8-2BF52350B7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71414" y="1039278"/>
                <a:ext cx="107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151" name="Ink 2150">
                <a:extLst>
                  <a:ext uri="{FF2B5EF4-FFF2-40B4-BE49-F238E27FC236}">
                    <a16:creationId xmlns:a16="http://schemas.microsoft.com/office/drawing/2014/main" id="{A546682A-B04A-4AC2-B92B-4DED72662FFC}"/>
                  </a:ext>
                </a:extLst>
              </p14:cNvPr>
              <p14:cNvContentPartPr/>
              <p14:nvPr/>
            </p14:nvContentPartPr>
            <p14:xfrm>
              <a:off x="10453214" y="1080678"/>
              <a:ext cx="109080" cy="101160"/>
            </p14:xfrm>
          </p:contentPart>
        </mc:Choice>
        <mc:Fallback xmlns="">
          <p:pic>
            <p:nvPicPr>
              <p:cNvPr id="2151" name="Ink 2150">
                <a:extLst>
                  <a:ext uri="{FF2B5EF4-FFF2-40B4-BE49-F238E27FC236}">
                    <a16:creationId xmlns:a16="http://schemas.microsoft.com/office/drawing/2014/main" id="{A546682A-B04A-4AC2-B92B-4DED72662FF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435574" y="1062678"/>
                <a:ext cx="144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158" name="Ink 2157">
                <a:extLst>
                  <a:ext uri="{FF2B5EF4-FFF2-40B4-BE49-F238E27FC236}">
                    <a16:creationId xmlns:a16="http://schemas.microsoft.com/office/drawing/2014/main" id="{6168BB9E-462A-42F0-9934-98F47D8AEAE3}"/>
                  </a:ext>
                </a:extLst>
              </p14:cNvPr>
              <p14:cNvContentPartPr/>
              <p14:nvPr/>
            </p14:nvContentPartPr>
            <p14:xfrm>
              <a:off x="10671014" y="991038"/>
              <a:ext cx="1277280" cy="416520"/>
            </p14:xfrm>
          </p:contentPart>
        </mc:Choice>
        <mc:Fallback xmlns="">
          <p:pic>
            <p:nvPicPr>
              <p:cNvPr id="2158" name="Ink 2157">
                <a:extLst>
                  <a:ext uri="{FF2B5EF4-FFF2-40B4-BE49-F238E27FC236}">
                    <a16:creationId xmlns:a16="http://schemas.microsoft.com/office/drawing/2014/main" id="{6168BB9E-462A-42F0-9934-98F47D8AEAE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653014" y="973038"/>
                <a:ext cx="13129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159" name="Ink 2158">
                <a:extLst>
                  <a:ext uri="{FF2B5EF4-FFF2-40B4-BE49-F238E27FC236}">
                    <a16:creationId xmlns:a16="http://schemas.microsoft.com/office/drawing/2014/main" id="{ED1BD12F-3D15-416F-9D4A-37040992C360}"/>
                  </a:ext>
                </a:extLst>
              </p14:cNvPr>
              <p14:cNvContentPartPr/>
              <p14:nvPr/>
            </p14:nvContentPartPr>
            <p14:xfrm>
              <a:off x="9696134" y="975558"/>
              <a:ext cx="147600" cy="226440"/>
            </p14:xfrm>
          </p:contentPart>
        </mc:Choice>
        <mc:Fallback xmlns="">
          <p:pic>
            <p:nvPicPr>
              <p:cNvPr id="2159" name="Ink 2158">
                <a:extLst>
                  <a:ext uri="{FF2B5EF4-FFF2-40B4-BE49-F238E27FC236}">
                    <a16:creationId xmlns:a16="http://schemas.microsoft.com/office/drawing/2014/main" id="{ED1BD12F-3D15-416F-9D4A-37040992C36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78134" y="957558"/>
                <a:ext cx="183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160" name="Ink 2159">
                <a:extLst>
                  <a:ext uri="{FF2B5EF4-FFF2-40B4-BE49-F238E27FC236}">
                    <a16:creationId xmlns:a16="http://schemas.microsoft.com/office/drawing/2014/main" id="{3D9D0148-0B76-464F-9252-47E6C6BE218A}"/>
                  </a:ext>
                </a:extLst>
              </p14:cNvPr>
              <p14:cNvContentPartPr/>
              <p14:nvPr/>
            </p14:nvContentPartPr>
            <p14:xfrm>
              <a:off x="8768774" y="1014078"/>
              <a:ext cx="849240" cy="342000"/>
            </p14:xfrm>
          </p:contentPart>
        </mc:Choice>
        <mc:Fallback xmlns="">
          <p:pic>
            <p:nvPicPr>
              <p:cNvPr id="2160" name="Ink 2159">
                <a:extLst>
                  <a:ext uri="{FF2B5EF4-FFF2-40B4-BE49-F238E27FC236}">
                    <a16:creationId xmlns:a16="http://schemas.microsoft.com/office/drawing/2014/main" id="{3D9D0148-0B76-464F-9252-47E6C6BE218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50782" y="996078"/>
                <a:ext cx="884865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2640EF-F63C-49E8-B825-7ABA3AEB7071}"/>
                  </a:ext>
                </a:extLst>
              </p14:cNvPr>
              <p14:cNvContentPartPr/>
              <p14:nvPr/>
            </p14:nvContentPartPr>
            <p14:xfrm>
              <a:off x="8538374" y="929118"/>
              <a:ext cx="143280" cy="27972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2640EF-F63C-49E8-B825-7ABA3AEB707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20734" y="911118"/>
                <a:ext cx="1789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ED4835AB-9667-445F-96B4-EE45538AE218}"/>
                  </a:ext>
                </a:extLst>
              </p14:cNvPr>
              <p14:cNvContentPartPr/>
              <p14:nvPr/>
            </p14:nvContentPartPr>
            <p14:xfrm>
              <a:off x="1888094" y="1799598"/>
              <a:ext cx="95400" cy="16632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ED4835AB-9667-445F-96B4-EE45538AE21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70094" y="1781958"/>
                <a:ext cx="131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172" name="Ink 2171">
                <a:extLst>
                  <a:ext uri="{FF2B5EF4-FFF2-40B4-BE49-F238E27FC236}">
                    <a16:creationId xmlns:a16="http://schemas.microsoft.com/office/drawing/2014/main" id="{34559BC5-CF55-4452-A0F4-5BDE71303F6D}"/>
                  </a:ext>
                </a:extLst>
              </p14:cNvPr>
              <p14:cNvContentPartPr/>
              <p14:nvPr/>
            </p14:nvContentPartPr>
            <p14:xfrm>
              <a:off x="2666054" y="1831638"/>
              <a:ext cx="112680" cy="108000"/>
            </p14:xfrm>
          </p:contentPart>
        </mc:Choice>
        <mc:Fallback xmlns="">
          <p:pic>
            <p:nvPicPr>
              <p:cNvPr id="2172" name="Ink 2171">
                <a:extLst>
                  <a:ext uri="{FF2B5EF4-FFF2-40B4-BE49-F238E27FC236}">
                    <a16:creationId xmlns:a16="http://schemas.microsoft.com/office/drawing/2014/main" id="{34559BC5-CF55-4452-A0F4-5BDE71303F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48414" y="1813998"/>
                <a:ext cx="148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75" name="Ink 2174">
                <a:extLst>
                  <a:ext uri="{FF2B5EF4-FFF2-40B4-BE49-F238E27FC236}">
                    <a16:creationId xmlns:a16="http://schemas.microsoft.com/office/drawing/2014/main" id="{DF6E0C35-A68E-45C0-86ED-5195FF1AC2F2}"/>
                  </a:ext>
                </a:extLst>
              </p14:cNvPr>
              <p14:cNvContentPartPr/>
              <p14:nvPr/>
            </p14:nvContentPartPr>
            <p14:xfrm>
              <a:off x="3222614" y="1657038"/>
              <a:ext cx="160200" cy="230400"/>
            </p14:xfrm>
          </p:contentPart>
        </mc:Choice>
        <mc:Fallback xmlns="">
          <p:pic>
            <p:nvPicPr>
              <p:cNvPr id="2175" name="Ink 2174">
                <a:extLst>
                  <a:ext uri="{FF2B5EF4-FFF2-40B4-BE49-F238E27FC236}">
                    <a16:creationId xmlns:a16="http://schemas.microsoft.com/office/drawing/2014/main" id="{DF6E0C35-A68E-45C0-86ED-5195FF1AC2F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04614" y="1639038"/>
                <a:ext cx="195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79" name="Ink 2178">
                <a:extLst>
                  <a:ext uri="{FF2B5EF4-FFF2-40B4-BE49-F238E27FC236}">
                    <a16:creationId xmlns:a16="http://schemas.microsoft.com/office/drawing/2014/main" id="{F9D0C178-4D42-4A7D-B73C-394C4C88194D}"/>
                  </a:ext>
                </a:extLst>
              </p14:cNvPr>
              <p14:cNvContentPartPr/>
              <p14:nvPr/>
            </p14:nvContentPartPr>
            <p14:xfrm>
              <a:off x="3488294" y="1727958"/>
              <a:ext cx="462240" cy="160920"/>
            </p14:xfrm>
          </p:contentPart>
        </mc:Choice>
        <mc:Fallback xmlns="">
          <p:pic>
            <p:nvPicPr>
              <p:cNvPr id="2179" name="Ink 2178">
                <a:extLst>
                  <a:ext uri="{FF2B5EF4-FFF2-40B4-BE49-F238E27FC236}">
                    <a16:creationId xmlns:a16="http://schemas.microsoft.com/office/drawing/2014/main" id="{F9D0C178-4D42-4A7D-B73C-394C4C88194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70280" y="1709998"/>
                <a:ext cx="497908" cy="1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80" name="Ink 2179">
                <a:extLst>
                  <a:ext uri="{FF2B5EF4-FFF2-40B4-BE49-F238E27FC236}">
                    <a16:creationId xmlns:a16="http://schemas.microsoft.com/office/drawing/2014/main" id="{277F8F2E-E0B1-4FE0-BF1E-88680BD62069}"/>
                  </a:ext>
                </a:extLst>
              </p14:cNvPr>
              <p14:cNvContentPartPr/>
              <p14:nvPr/>
            </p14:nvContentPartPr>
            <p14:xfrm>
              <a:off x="2873774" y="1685478"/>
              <a:ext cx="109080" cy="262080"/>
            </p14:xfrm>
          </p:contentPart>
        </mc:Choice>
        <mc:Fallback xmlns="">
          <p:pic>
            <p:nvPicPr>
              <p:cNvPr id="2180" name="Ink 2179">
                <a:extLst>
                  <a:ext uri="{FF2B5EF4-FFF2-40B4-BE49-F238E27FC236}">
                    <a16:creationId xmlns:a16="http://schemas.microsoft.com/office/drawing/2014/main" id="{277F8F2E-E0B1-4FE0-BF1E-88680BD6206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55774" y="1667478"/>
                <a:ext cx="144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81" name="Ink 2180">
                <a:extLst>
                  <a:ext uri="{FF2B5EF4-FFF2-40B4-BE49-F238E27FC236}">
                    <a16:creationId xmlns:a16="http://schemas.microsoft.com/office/drawing/2014/main" id="{EA1ED8B2-9F9F-4CA9-88A1-869B654A3F3A}"/>
                  </a:ext>
                </a:extLst>
              </p14:cNvPr>
              <p14:cNvContentPartPr/>
              <p14:nvPr/>
            </p14:nvContentPartPr>
            <p14:xfrm>
              <a:off x="2199134" y="1704558"/>
              <a:ext cx="322560" cy="240120"/>
            </p14:xfrm>
          </p:contentPart>
        </mc:Choice>
        <mc:Fallback xmlns="">
          <p:pic>
            <p:nvPicPr>
              <p:cNvPr id="2181" name="Ink 2180">
                <a:extLst>
                  <a:ext uri="{FF2B5EF4-FFF2-40B4-BE49-F238E27FC236}">
                    <a16:creationId xmlns:a16="http://schemas.microsoft.com/office/drawing/2014/main" id="{EA1ED8B2-9F9F-4CA9-88A1-869B654A3F3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81134" y="1686918"/>
                <a:ext cx="358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82" name="Ink 2181">
                <a:extLst>
                  <a:ext uri="{FF2B5EF4-FFF2-40B4-BE49-F238E27FC236}">
                    <a16:creationId xmlns:a16="http://schemas.microsoft.com/office/drawing/2014/main" id="{52364824-1FB6-449C-B0EA-A7D0537751B0}"/>
                  </a:ext>
                </a:extLst>
              </p14:cNvPr>
              <p14:cNvContentPartPr/>
              <p14:nvPr/>
            </p14:nvContentPartPr>
            <p14:xfrm>
              <a:off x="955694" y="1718238"/>
              <a:ext cx="834840" cy="286920"/>
            </p14:xfrm>
          </p:contentPart>
        </mc:Choice>
        <mc:Fallback xmlns="">
          <p:pic>
            <p:nvPicPr>
              <p:cNvPr id="2182" name="Ink 2181">
                <a:extLst>
                  <a:ext uri="{FF2B5EF4-FFF2-40B4-BE49-F238E27FC236}">
                    <a16:creationId xmlns:a16="http://schemas.microsoft.com/office/drawing/2014/main" id="{52364824-1FB6-449C-B0EA-A7D0537751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37694" y="1700238"/>
                <a:ext cx="8704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183" name="Ink 2182">
                <a:extLst>
                  <a:ext uri="{FF2B5EF4-FFF2-40B4-BE49-F238E27FC236}">
                    <a16:creationId xmlns:a16="http://schemas.microsoft.com/office/drawing/2014/main" id="{FE82938E-B15E-4F09-8380-5C0ED5F18A8F}"/>
                  </a:ext>
                </a:extLst>
              </p14:cNvPr>
              <p14:cNvContentPartPr/>
              <p14:nvPr/>
            </p14:nvContentPartPr>
            <p14:xfrm>
              <a:off x="555374" y="1748118"/>
              <a:ext cx="293760" cy="219600"/>
            </p14:xfrm>
          </p:contentPart>
        </mc:Choice>
        <mc:Fallback xmlns="">
          <p:pic>
            <p:nvPicPr>
              <p:cNvPr id="2183" name="Ink 2182">
                <a:extLst>
                  <a:ext uri="{FF2B5EF4-FFF2-40B4-BE49-F238E27FC236}">
                    <a16:creationId xmlns:a16="http://schemas.microsoft.com/office/drawing/2014/main" id="{FE82938E-B15E-4F09-8380-5C0ED5F18A8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7734" y="1730478"/>
                <a:ext cx="3294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184" name="Ink 2183">
                <a:extLst>
                  <a:ext uri="{FF2B5EF4-FFF2-40B4-BE49-F238E27FC236}">
                    <a16:creationId xmlns:a16="http://schemas.microsoft.com/office/drawing/2014/main" id="{7E42DB34-B0E7-417B-8A1E-00BDA411B5C4}"/>
                  </a:ext>
                </a:extLst>
              </p14:cNvPr>
              <p14:cNvContentPartPr/>
              <p14:nvPr/>
            </p14:nvContentPartPr>
            <p14:xfrm>
              <a:off x="4208654" y="1583238"/>
              <a:ext cx="195120" cy="243360"/>
            </p14:xfrm>
          </p:contentPart>
        </mc:Choice>
        <mc:Fallback xmlns="">
          <p:pic>
            <p:nvPicPr>
              <p:cNvPr id="2184" name="Ink 2183">
                <a:extLst>
                  <a:ext uri="{FF2B5EF4-FFF2-40B4-BE49-F238E27FC236}">
                    <a16:creationId xmlns:a16="http://schemas.microsoft.com/office/drawing/2014/main" id="{7E42DB34-B0E7-417B-8A1E-00BDA411B5C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91014" y="1565238"/>
                <a:ext cx="230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185" name="Ink 2184">
                <a:extLst>
                  <a:ext uri="{FF2B5EF4-FFF2-40B4-BE49-F238E27FC236}">
                    <a16:creationId xmlns:a16="http://schemas.microsoft.com/office/drawing/2014/main" id="{35A5A887-747B-4708-B6A3-674BC11DE95A}"/>
                  </a:ext>
                </a:extLst>
              </p14:cNvPr>
              <p14:cNvContentPartPr/>
              <p14:nvPr/>
            </p14:nvContentPartPr>
            <p14:xfrm>
              <a:off x="3567134" y="1115598"/>
              <a:ext cx="137520" cy="169920"/>
            </p14:xfrm>
          </p:contentPart>
        </mc:Choice>
        <mc:Fallback xmlns="">
          <p:pic>
            <p:nvPicPr>
              <p:cNvPr id="2185" name="Ink 2184">
                <a:extLst>
                  <a:ext uri="{FF2B5EF4-FFF2-40B4-BE49-F238E27FC236}">
                    <a16:creationId xmlns:a16="http://schemas.microsoft.com/office/drawing/2014/main" id="{35A5A887-747B-4708-B6A3-674BC11DE95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549494" y="1097598"/>
                <a:ext cx="1731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86" name="Ink 2185">
                <a:extLst>
                  <a:ext uri="{FF2B5EF4-FFF2-40B4-BE49-F238E27FC236}">
                    <a16:creationId xmlns:a16="http://schemas.microsoft.com/office/drawing/2014/main" id="{73C6DE30-9551-4BB1-B469-F08DA7B579D9}"/>
                  </a:ext>
                </a:extLst>
              </p14:cNvPr>
              <p14:cNvContentPartPr/>
              <p14:nvPr/>
            </p14:nvContentPartPr>
            <p14:xfrm>
              <a:off x="3935054" y="1050438"/>
              <a:ext cx="104760" cy="211680"/>
            </p14:xfrm>
          </p:contentPart>
        </mc:Choice>
        <mc:Fallback xmlns="">
          <p:pic>
            <p:nvPicPr>
              <p:cNvPr id="2186" name="Ink 2185">
                <a:extLst>
                  <a:ext uri="{FF2B5EF4-FFF2-40B4-BE49-F238E27FC236}">
                    <a16:creationId xmlns:a16="http://schemas.microsoft.com/office/drawing/2014/main" id="{73C6DE30-9551-4BB1-B469-F08DA7B579D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17054" y="1032438"/>
                <a:ext cx="140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90" name="Ink 2189">
                <a:extLst>
                  <a:ext uri="{FF2B5EF4-FFF2-40B4-BE49-F238E27FC236}">
                    <a16:creationId xmlns:a16="http://schemas.microsoft.com/office/drawing/2014/main" id="{788EBC6B-48D3-4963-94BD-676A89D413EA}"/>
                  </a:ext>
                </a:extLst>
              </p14:cNvPr>
              <p14:cNvContentPartPr/>
              <p14:nvPr/>
            </p14:nvContentPartPr>
            <p14:xfrm>
              <a:off x="4675934" y="1035678"/>
              <a:ext cx="253080" cy="264240"/>
            </p14:xfrm>
          </p:contentPart>
        </mc:Choice>
        <mc:Fallback xmlns="">
          <p:pic>
            <p:nvPicPr>
              <p:cNvPr id="2190" name="Ink 2189">
                <a:extLst>
                  <a:ext uri="{FF2B5EF4-FFF2-40B4-BE49-F238E27FC236}">
                    <a16:creationId xmlns:a16="http://schemas.microsoft.com/office/drawing/2014/main" id="{788EBC6B-48D3-4963-94BD-676A89D413E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58294" y="1018038"/>
                <a:ext cx="288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E956C98B-3CF5-4128-B3AE-EC6626F157D3}"/>
                  </a:ext>
                </a:extLst>
              </p14:cNvPr>
              <p14:cNvContentPartPr/>
              <p14:nvPr/>
            </p14:nvContentPartPr>
            <p14:xfrm>
              <a:off x="4156454" y="990678"/>
              <a:ext cx="224280" cy="28764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E956C98B-3CF5-4128-B3AE-EC6626F157D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38814" y="973016"/>
                <a:ext cx="259920" cy="323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92" name="Ink 2191">
                <a:extLst>
                  <a:ext uri="{FF2B5EF4-FFF2-40B4-BE49-F238E27FC236}">
                    <a16:creationId xmlns:a16="http://schemas.microsoft.com/office/drawing/2014/main" id="{9255436F-4C88-438F-B9A6-AB9FE46623EB}"/>
                  </a:ext>
                </a:extLst>
              </p14:cNvPr>
              <p14:cNvContentPartPr/>
              <p14:nvPr/>
            </p14:nvContentPartPr>
            <p14:xfrm>
              <a:off x="4630574" y="1680078"/>
              <a:ext cx="141120" cy="135360"/>
            </p14:xfrm>
          </p:contentPart>
        </mc:Choice>
        <mc:Fallback xmlns="">
          <p:pic>
            <p:nvPicPr>
              <p:cNvPr id="2192" name="Ink 2191">
                <a:extLst>
                  <a:ext uri="{FF2B5EF4-FFF2-40B4-BE49-F238E27FC236}">
                    <a16:creationId xmlns:a16="http://schemas.microsoft.com/office/drawing/2014/main" id="{9255436F-4C88-438F-B9A6-AB9FE46623E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12934" y="1662438"/>
                <a:ext cx="176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193" name="Ink 2192">
                <a:extLst>
                  <a:ext uri="{FF2B5EF4-FFF2-40B4-BE49-F238E27FC236}">
                    <a16:creationId xmlns:a16="http://schemas.microsoft.com/office/drawing/2014/main" id="{6947777F-9DC6-4026-BB87-6A5AF10430CC}"/>
                  </a:ext>
                </a:extLst>
              </p14:cNvPr>
              <p14:cNvContentPartPr/>
              <p14:nvPr/>
            </p14:nvContentPartPr>
            <p14:xfrm>
              <a:off x="4860974" y="1684758"/>
              <a:ext cx="93960" cy="141840"/>
            </p14:xfrm>
          </p:contentPart>
        </mc:Choice>
        <mc:Fallback xmlns="">
          <p:pic>
            <p:nvPicPr>
              <p:cNvPr id="2193" name="Ink 2192">
                <a:extLst>
                  <a:ext uri="{FF2B5EF4-FFF2-40B4-BE49-F238E27FC236}">
                    <a16:creationId xmlns:a16="http://schemas.microsoft.com/office/drawing/2014/main" id="{6947777F-9DC6-4026-BB87-6A5AF10430C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843334" y="1666758"/>
                <a:ext cx="129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196" name="Ink 2195">
                <a:extLst>
                  <a:ext uri="{FF2B5EF4-FFF2-40B4-BE49-F238E27FC236}">
                    <a16:creationId xmlns:a16="http://schemas.microsoft.com/office/drawing/2014/main" id="{573B4F32-2DCA-492E-B684-FE717FB2A9F1}"/>
                  </a:ext>
                </a:extLst>
              </p14:cNvPr>
              <p14:cNvContentPartPr/>
              <p14:nvPr/>
            </p14:nvContentPartPr>
            <p14:xfrm>
              <a:off x="5615894" y="1720038"/>
              <a:ext cx="117000" cy="121680"/>
            </p14:xfrm>
          </p:contentPart>
        </mc:Choice>
        <mc:Fallback xmlns="">
          <p:pic>
            <p:nvPicPr>
              <p:cNvPr id="2196" name="Ink 2195">
                <a:extLst>
                  <a:ext uri="{FF2B5EF4-FFF2-40B4-BE49-F238E27FC236}">
                    <a16:creationId xmlns:a16="http://schemas.microsoft.com/office/drawing/2014/main" id="{573B4F32-2DCA-492E-B684-FE717FB2A9F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97894" y="1702038"/>
                <a:ext cx="152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97" name="Ink 2196">
                <a:extLst>
                  <a:ext uri="{FF2B5EF4-FFF2-40B4-BE49-F238E27FC236}">
                    <a16:creationId xmlns:a16="http://schemas.microsoft.com/office/drawing/2014/main" id="{F8400180-1DE4-4EB8-AE91-8AE10BB951C4}"/>
                  </a:ext>
                </a:extLst>
              </p14:cNvPr>
              <p14:cNvContentPartPr/>
              <p14:nvPr/>
            </p14:nvContentPartPr>
            <p14:xfrm>
              <a:off x="5811734" y="1719318"/>
              <a:ext cx="32760" cy="104040"/>
            </p14:xfrm>
          </p:contentPart>
        </mc:Choice>
        <mc:Fallback xmlns="">
          <p:pic>
            <p:nvPicPr>
              <p:cNvPr id="2197" name="Ink 2196">
                <a:extLst>
                  <a:ext uri="{FF2B5EF4-FFF2-40B4-BE49-F238E27FC236}">
                    <a16:creationId xmlns:a16="http://schemas.microsoft.com/office/drawing/2014/main" id="{F8400180-1DE4-4EB8-AE91-8AE10BB951C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94094" y="1701318"/>
                <a:ext cx="68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98" name="Ink 2197">
                <a:extLst>
                  <a:ext uri="{FF2B5EF4-FFF2-40B4-BE49-F238E27FC236}">
                    <a16:creationId xmlns:a16="http://schemas.microsoft.com/office/drawing/2014/main" id="{8DBF01E7-6CA5-40EF-B49A-4588A3D7B87C}"/>
                  </a:ext>
                </a:extLst>
              </p14:cNvPr>
              <p14:cNvContentPartPr/>
              <p14:nvPr/>
            </p14:nvContentPartPr>
            <p14:xfrm>
              <a:off x="5956094" y="1714998"/>
              <a:ext cx="141480" cy="124920"/>
            </p14:xfrm>
          </p:contentPart>
        </mc:Choice>
        <mc:Fallback xmlns="">
          <p:pic>
            <p:nvPicPr>
              <p:cNvPr id="2198" name="Ink 2197">
                <a:extLst>
                  <a:ext uri="{FF2B5EF4-FFF2-40B4-BE49-F238E27FC236}">
                    <a16:creationId xmlns:a16="http://schemas.microsoft.com/office/drawing/2014/main" id="{8DBF01E7-6CA5-40EF-B49A-4588A3D7B87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38454" y="1697358"/>
                <a:ext cx="177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D1513DAC-0B88-4D48-9FE1-E266B6CA3734}"/>
                  </a:ext>
                </a:extLst>
              </p14:cNvPr>
              <p14:cNvContentPartPr/>
              <p14:nvPr/>
            </p14:nvContentPartPr>
            <p14:xfrm>
              <a:off x="5826134" y="1597998"/>
              <a:ext cx="26280" cy="129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D1513DAC-0B88-4D48-9FE1-E266B6CA373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08134" y="1580358"/>
                <a:ext cx="61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200" name="Ink 2199">
                <a:extLst>
                  <a:ext uri="{FF2B5EF4-FFF2-40B4-BE49-F238E27FC236}">
                    <a16:creationId xmlns:a16="http://schemas.microsoft.com/office/drawing/2014/main" id="{D2708329-2E16-4D48-89F6-EC22E39CCFEE}"/>
                  </a:ext>
                </a:extLst>
              </p14:cNvPr>
              <p14:cNvContentPartPr/>
              <p14:nvPr/>
            </p14:nvContentPartPr>
            <p14:xfrm>
              <a:off x="6290534" y="1648398"/>
              <a:ext cx="128160" cy="192600"/>
            </p14:xfrm>
          </p:contentPart>
        </mc:Choice>
        <mc:Fallback xmlns="">
          <p:pic>
            <p:nvPicPr>
              <p:cNvPr id="2200" name="Ink 2199">
                <a:extLst>
                  <a:ext uri="{FF2B5EF4-FFF2-40B4-BE49-F238E27FC236}">
                    <a16:creationId xmlns:a16="http://schemas.microsoft.com/office/drawing/2014/main" id="{D2708329-2E16-4D48-89F6-EC22E39CCFE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272534" y="1630758"/>
                <a:ext cx="163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201" name="Ink 2200">
                <a:extLst>
                  <a:ext uri="{FF2B5EF4-FFF2-40B4-BE49-F238E27FC236}">
                    <a16:creationId xmlns:a16="http://schemas.microsoft.com/office/drawing/2014/main" id="{875CCE1E-2ED2-47A0-8070-C8CAC06D9832}"/>
                  </a:ext>
                </a:extLst>
              </p14:cNvPr>
              <p14:cNvContentPartPr/>
              <p14:nvPr/>
            </p14:nvContentPartPr>
            <p14:xfrm>
              <a:off x="6518774" y="1711398"/>
              <a:ext cx="127080" cy="122400"/>
            </p14:xfrm>
          </p:contentPart>
        </mc:Choice>
        <mc:Fallback xmlns="">
          <p:pic>
            <p:nvPicPr>
              <p:cNvPr id="2201" name="Ink 2200">
                <a:extLst>
                  <a:ext uri="{FF2B5EF4-FFF2-40B4-BE49-F238E27FC236}">
                    <a16:creationId xmlns:a16="http://schemas.microsoft.com/office/drawing/2014/main" id="{875CCE1E-2ED2-47A0-8070-C8CAC06D983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00774" y="1693758"/>
                <a:ext cx="162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202" name="Ink 2201">
                <a:extLst>
                  <a:ext uri="{FF2B5EF4-FFF2-40B4-BE49-F238E27FC236}">
                    <a16:creationId xmlns:a16="http://schemas.microsoft.com/office/drawing/2014/main" id="{5DD44561-DBCC-44B7-9F14-A527A2F254DA}"/>
                  </a:ext>
                </a:extLst>
              </p14:cNvPr>
              <p14:cNvContentPartPr/>
              <p14:nvPr/>
            </p14:nvContentPartPr>
            <p14:xfrm>
              <a:off x="6777614" y="1735878"/>
              <a:ext cx="21600" cy="74160"/>
            </p14:xfrm>
          </p:contentPart>
        </mc:Choice>
        <mc:Fallback xmlns="">
          <p:pic>
            <p:nvPicPr>
              <p:cNvPr id="2202" name="Ink 2201">
                <a:extLst>
                  <a:ext uri="{FF2B5EF4-FFF2-40B4-BE49-F238E27FC236}">
                    <a16:creationId xmlns:a16="http://schemas.microsoft.com/office/drawing/2014/main" id="{5DD44561-DBCC-44B7-9F14-A527A2F254D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59614" y="1717878"/>
                <a:ext cx="57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203" name="Ink 2202">
                <a:extLst>
                  <a:ext uri="{FF2B5EF4-FFF2-40B4-BE49-F238E27FC236}">
                    <a16:creationId xmlns:a16="http://schemas.microsoft.com/office/drawing/2014/main" id="{110FA5B1-7355-40B8-89C6-F789C70A6684}"/>
                  </a:ext>
                </a:extLst>
              </p14:cNvPr>
              <p14:cNvContentPartPr/>
              <p14:nvPr/>
            </p14:nvContentPartPr>
            <p14:xfrm>
              <a:off x="6771494" y="1587198"/>
              <a:ext cx="3960" cy="14040"/>
            </p14:xfrm>
          </p:contentPart>
        </mc:Choice>
        <mc:Fallback xmlns="">
          <p:pic>
            <p:nvPicPr>
              <p:cNvPr id="2203" name="Ink 2202">
                <a:extLst>
                  <a:ext uri="{FF2B5EF4-FFF2-40B4-BE49-F238E27FC236}">
                    <a16:creationId xmlns:a16="http://schemas.microsoft.com/office/drawing/2014/main" id="{110FA5B1-7355-40B8-89C6-F789C70A668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53494" y="1569558"/>
                <a:ext cx="39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206" name="Ink 2205">
                <a:extLst>
                  <a:ext uri="{FF2B5EF4-FFF2-40B4-BE49-F238E27FC236}">
                    <a16:creationId xmlns:a16="http://schemas.microsoft.com/office/drawing/2014/main" id="{F0CA03BA-D4FF-46FA-AA95-74397AE9C3C7}"/>
                  </a:ext>
                </a:extLst>
              </p14:cNvPr>
              <p14:cNvContentPartPr/>
              <p14:nvPr/>
            </p14:nvContentPartPr>
            <p14:xfrm>
              <a:off x="7572854" y="1757838"/>
              <a:ext cx="6480" cy="7200"/>
            </p14:xfrm>
          </p:contentPart>
        </mc:Choice>
        <mc:Fallback xmlns="">
          <p:pic>
            <p:nvPicPr>
              <p:cNvPr id="2206" name="Ink 2205">
                <a:extLst>
                  <a:ext uri="{FF2B5EF4-FFF2-40B4-BE49-F238E27FC236}">
                    <a16:creationId xmlns:a16="http://schemas.microsoft.com/office/drawing/2014/main" id="{F0CA03BA-D4FF-46FA-AA95-74397AE9C3C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55214" y="1739838"/>
                <a:ext cx="42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207" name="Ink 2206">
                <a:extLst>
                  <a:ext uri="{FF2B5EF4-FFF2-40B4-BE49-F238E27FC236}">
                    <a16:creationId xmlns:a16="http://schemas.microsoft.com/office/drawing/2014/main" id="{7E5824F3-7858-4B5A-BA8D-DC02BCCEC654}"/>
                  </a:ext>
                </a:extLst>
              </p14:cNvPr>
              <p14:cNvContentPartPr/>
              <p14:nvPr/>
            </p14:nvContentPartPr>
            <p14:xfrm>
              <a:off x="6957614" y="1659918"/>
              <a:ext cx="378360" cy="153000"/>
            </p14:xfrm>
          </p:contentPart>
        </mc:Choice>
        <mc:Fallback xmlns="">
          <p:pic>
            <p:nvPicPr>
              <p:cNvPr id="2207" name="Ink 2206">
                <a:extLst>
                  <a:ext uri="{FF2B5EF4-FFF2-40B4-BE49-F238E27FC236}">
                    <a16:creationId xmlns:a16="http://schemas.microsoft.com/office/drawing/2014/main" id="{7E5824F3-7858-4B5A-BA8D-DC02BCCEC65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39974" y="1642278"/>
                <a:ext cx="4140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208" name="Ink 2207">
                <a:extLst>
                  <a:ext uri="{FF2B5EF4-FFF2-40B4-BE49-F238E27FC236}">
                    <a16:creationId xmlns:a16="http://schemas.microsoft.com/office/drawing/2014/main" id="{E8D707BB-AFC0-47DA-AA7D-F5AD5492A7F8}"/>
                  </a:ext>
                </a:extLst>
              </p14:cNvPr>
              <p14:cNvContentPartPr/>
              <p14:nvPr/>
            </p14:nvContentPartPr>
            <p14:xfrm>
              <a:off x="5157614" y="1616358"/>
              <a:ext cx="348120" cy="242640"/>
            </p14:xfrm>
          </p:contentPart>
        </mc:Choice>
        <mc:Fallback xmlns="">
          <p:pic>
            <p:nvPicPr>
              <p:cNvPr id="2208" name="Ink 2207">
                <a:extLst>
                  <a:ext uri="{FF2B5EF4-FFF2-40B4-BE49-F238E27FC236}">
                    <a16:creationId xmlns:a16="http://schemas.microsoft.com/office/drawing/2014/main" id="{E8D707BB-AFC0-47DA-AA7D-F5AD5492A7F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139614" y="1598358"/>
                <a:ext cx="3837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341" name="Ink 2340">
                <a:extLst>
                  <a:ext uri="{FF2B5EF4-FFF2-40B4-BE49-F238E27FC236}">
                    <a16:creationId xmlns:a16="http://schemas.microsoft.com/office/drawing/2014/main" id="{9955148D-36E4-40B5-9621-37514D647D3E}"/>
                  </a:ext>
                </a:extLst>
              </p14:cNvPr>
              <p14:cNvContentPartPr/>
              <p14:nvPr/>
            </p14:nvContentPartPr>
            <p14:xfrm>
              <a:off x="1751654" y="2422398"/>
              <a:ext cx="135000" cy="195480"/>
            </p14:xfrm>
          </p:contentPart>
        </mc:Choice>
        <mc:Fallback xmlns="">
          <p:pic>
            <p:nvPicPr>
              <p:cNvPr id="2341" name="Ink 2340">
                <a:extLst>
                  <a:ext uri="{FF2B5EF4-FFF2-40B4-BE49-F238E27FC236}">
                    <a16:creationId xmlns:a16="http://schemas.microsoft.com/office/drawing/2014/main" id="{9955148D-36E4-40B5-9621-37514D647D3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734014" y="2404398"/>
                <a:ext cx="170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342" name="Ink 2341">
                <a:extLst>
                  <a:ext uri="{FF2B5EF4-FFF2-40B4-BE49-F238E27FC236}">
                    <a16:creationId xmlns:a16="http://schemas.microsoft.com/office/drawing/2014/main" id="{FB61C1BD-143B-4956-BF40-210BFDA724A9}"/>
                  </a:ext>
                </a:extLst>
              </p14:cNvPr>
              <p14:cNvContentPartPr/>
              <p14:nvPr/>
            </p14:nvContentPartPr>
            <p14:xfrm>
              <a:off x="1293014" y="2455158"/>
              <a:ext cx="232560" cy="391680"/>
            </p14:xfrm>
          </p:contentPart>
        </mc:Choice>
        <mc:Fallback xmlns="">
          <p:pic>
            <p:nvPicPr>
              <p:cNvPr id="2342" name="Ink 2341">
                <a:extLst>
                  <a:ext uri="{FF2B5EF4-FFF2-40B4-BE49-F238E27FC236}">
                    <a16:creationId xmlns:a16="http://schemas.microsoft.com/office/drawing/2014/main" id="{FB61C1BD-143B-4956-BF40-210BFDA724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75014" y="2437158"/>
                <a:ext cx="2682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A3A8672B-6F74-429D-BEAD-6C0F58DB533E}"/>
                  </a:ext>
                </a:extLst>
              </p14:cNvPr>
              <p14:cNvContentPartPr/>
              <p14:nvPr/>
            </p14:nvContentPartPr>
            <p14:xfrm>
              <a:off x="1008254" y="2447238"/>
              <a:ext cx="144360" cy="18576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A3A8672B-6F74-429D-BEAD-6C0F58DB533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90614" y="2429238"/>
                <a:ext cx="1800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344" name="Ink 2343">
                <a:extLst>
                  <a:ext uri="{FF2B5EF4-FFF2-40B4-BE49-F238E27FC236}">
                    <a16:creationId xmlns:a16="http://schemas.microsoft.com/office/drawing/2014/main" id="{17CD6A8D-F5FE-4CE3-B46C-5EE187439927}"/>
                  </a:ext>
                </a:extLst>
              </p14:cNvPr>
              <p14:cNvContentPartPr/>
              <p14:nvPr/>
            </p14:nvContentPartPr>
            <p14:xfrm>
              <a:off x="600374" y="2407638"/>
              <a:ext cx="228600" cy="255960"/>
            </p14:xfrm>
          </p:contentPart>
        </mc:Choice>
        <mc:Fallback xmlns="">
          <p:pic>
            <p:nvPicPr>
              <p:cNvPr id="2344" name="Ink 2343">
                <a:extLst>
                  <a:ext uri="{FF2B5EF4-FFF2-40B4-BE49-F238E27FC236}">
                    <a16:creationId xmlns:a16="http://schemas.microsoft.com/office/drawing/2014/main" id="{17CD6A8D-F5FE-4CE3-B46C-5EE18743992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2734" y="2389663"/>
                <a:ext cx="264240" cy="29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2263B78D-4D02-4C5F-9A09-427998D7F28E}"/>
                  </a:ext>
                </a:extLst>
              </p14:cNvPr>
              <p14:cNvContentPartPr/>
              <p14:nvPr/>
            </p14:nvContentPartPr>
            <p14:xfrm>
              <a:off x="2033534" y="2382438"/>
              <a:ext cx="142920" cy="2811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2263B78D-4D02-4C5F-9A09-427998D7F28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015534" y="2364798"/>
                <a:ext cx="178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0993760C-F3F0-4EDC-B0B3-5243405CE340}"/>
                  </a:ext>
                </a:extLst>
              </p14:cNvPr>
              <p14:cNvContentPartPr/>
              <p14:nvPr/>
            </p14:nvContentPartPr>
            <p14:xfrm>
              <a:off x="2441054" y="2636238"/>
              <a:ext cx="2520" cy="11376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0993760C-F3F0-4EDC-B0B3-5243405CE34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423414" y="2618598"/>
                <a:ext cx="38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D2369A94-AA49-4E97-A022-3F357831A085}"/>
                  </a:ext>
                </a:extLst>
              </p14:cNvPr>
              <p14:cNvContentPartPr/>
              <p14:nvPr/>
            </p14:nvContentPartPr>
            <p14:xfrm>
              <a:off x="3099134" y="2491518"/>
              <a:ext cx="93960" cy="11016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D2369A94-AA49-4E97-A022-3F357831A08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081134" y="2473518"/>
                <a:ext cx="129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78BEB971-B51A-415B-AF7E-ABC41AEB6BC6}"/>
                  </a:ext>
                </a:extLst>
              </p14:cNvPr>
              <p14:cNvContentPartPr/>
              <p14:nvPr/>
            </p14:nvContentPartPr>
            <p14:xfrm>
              <a:off x="3284174" y="2482158"/>
              <a:ext cx="132480" cy="12780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78BEB971-B51A-415B-AF7E-ABC41AEB6BC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66534" y="2464518"/>
                <a:ext cx="168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D4D1B65B-5C60-44D1-B51C-F9E0AF7BE66E}"/>
                  </a:ext>
                </a:extLst>
              </p14:cNvPr>
              <p14:cNvContentPartPr/>
              <p14:nvPr/>
            </p14:nvContentPartPr>
            <p14:xfrm>
              <a:off x="3639854" y="2346438"/>
              <a:ext cx="3240" cy="720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D4D1B65B-5C60-44D1-B51C-F9E0AF7BE66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622214" y="2328438"/>
                <a:ext cx="38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3270FF7-3A2E-479A-9448-6D3B6B0C3FAA}"/>
                  </a:ext>
                </a:extLst>
              </p14:cNvPr>
              <p14:cNvContentPartPr/>
              <p14:nvPr/>
            </p14:nvContentPartPr>
            <p14:xfrm>
              <a:off x="3672254" y="2455158"/>
              <a:ext cx="3240" cy="1008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3270FF7-3A2E-479A-9448-6D3B6B0C3FA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654614" y="2437158"/>
                <a:ext cx="38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7EBDA669-7BF9-474A-8D18-E432FAE0CE9C}"/>
                  </a:ext>
                </a:extLst>
              </p14:cNvPr>
              <p14:cNvContentPartPr/>
              <p14:nvPr/>
            </p14:nvContentPartPr>
            <p14:xfrm>
              <a:off x="733214" y="3237438"/>
              <a:ext cx="5760" cy="1008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7EBDA669-7BF9-474A-8D18-E432FAE0CE9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15574" y="3219438"/>
                <a:ext cx="41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57" name="Ink 2356">
                <a:extLst>
                  <a:ext uri="{FF2B5EF4-FFF2-40B4-BE49-F238E27FC236}">
                    <a16:creationId xmlns:a16="http://schemas.microsoft.com/office/drawing/2014/main" id="{BBC0A660-E89D-41AB-BEFE-6512F389B907}"/>
                  </a:ext>
                </a:extLst>
              </p14:cNvPr>
              <p14:cNvContentPartPr/>
              <p14:nvPr/>
            </p14:nvContentPartPr>
            <p14:xfrm>
              <a:off x="2636174" y="2350398"/>
              <a:ext cx="342000" cy="309960"/>
            </p14:xfrm>
          </p:contentPart>
        </mc:Choice>
        <mc:Fallback xmlns="">
          <p:pic>
            <p:nvPicPr>
              <p:cNvPr id="2357" name="Ink 2356">
                <a:extLst>
                  <a:ext uri="{FF2B5EF4-FFF2-40B4-BE49-F238E27FC236}">
                    <a16:creationId xmlns:a16="http://schemas.microsoft.com/office/drawing/2014/main" id="{BBC0A660-E89D-41AB-BEFE-6512F389B90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618534" y="2332398"/>
                <a:ext cx="377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72" name="Ink 2371">
                <a:extLst>
                  <a:ext uri="{FF2B5EF4-FFF2-40B4-BE49-F238E27FC236}">
                    <a16:creationId xmlns:a16="http://schemas.microsoft.com/office/drawing/2014/main" id="{34BBE3DD-59A5-48EF-9AA1-0ACCA36FE8C1}"/>
                  </a:ext>
                </a:extLst>
              </p14:cNvPr>
              <p14:cNvContentPartPr/>
              <p14:nvPr/>
            </p14:nvContentPartPr>
            <p14:xfrm>
              <a:off x="707654" y="3842238"/>
              <a:ext cx="2160" cy="7200"/>
            </p14:xfrm>
          </p:contentPart>
        </mc:Choice>
        <mc:Fallback xmlns="">
          <p:pic>
            <p:nvPicPr>
              <p:cNvPr id="2372" name="Ink 2371">
                <a:extLst>
                  <a:ext uri="{FF2B5EF4-FFF2-40B4-BE49-F238E27FC236}">
                    <a16:creationId xmlns:a16="http://schemas.microsoft.com/office/drawing/2014/main" id="{34BBE3DD-59A5-48EF-9AA1-0ACCA36FE8C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9654" y="3824598"/>
                <a:ext cx="378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78" name="Ink 2377">
                <a:extLst>
                  <a:ext uri="{FF2B5EF4-FFF2-40B4-BE49-F238E27FC236}">
                    <a16:creationId xmlns:a16="http://schemas.microsoft.com/office/drawing/2014/main" id="{5E69A71A-4C41-4D90-87EA-0EF7E04B422D}"/>
                  </a:ext>
                </a:extLst>
              </p14:cNvPr>
              <p14:cNvContentPartPr/>
              <p14:nvPr/>
            </p14:nvContentPartPr>
            <p14:xfrm>
              <a:off x="1038854" y="3784998"/>
              <a:ext cx="132480" cy="241200"/>
            </p14:xfrm>
          </p:contentPart>
        </mc:Choice>
        <mc:Fallback xmlns="">
          <p:pic>
            <p:nvPicPr>
              <p:cNvPr id="2378" name="Ink 2377">
                <a:extLst>
                  <a:ext uri="{FF2B5EF4-FFF2-40B4-BE49-F238E27FC236}">
                    <a16:creationId xmlns:a16="http://schemas.microsoft.com/office/drawing/2014/main" id="{5E69A71A-4C41-4D90-87EA-0EF7E04B422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1214" y="3767358"/>
                <a:ext cx="1681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79" name="Ink 2378">
                <a:extLst>
                  <a:ext uri="{FF2B5EF4-FFF2-40B4-BE49-F238E27FC236}">
                    <a16:creationId xmlns:a16="http://schemas.microsoft.com/office/drawing/2014/main" id="{BCE30D2D-BE78-4227-A8C9-C0F8F5356FE8}"/>
                  </a:ext>
                </a:extLst>
              </p14:cNvPr>
              <p14:cNvContentPartPr/>
              <p14:nvPr/>
            </p14:nvContentPartPr>
            <p14:xfrm>
              <a:off x="1382294" y="3860238"/>
              <a:ext cx="133920" cy="143280"/>
            </p14:xfrm>
          </p:contentPart>
        </mc:Choice>
        <mc:Fallback xmlns="">
          <p:pic>
            <p:nvPicPr>
              <p:cNvPr id="2379" name="Ink 2378">
                <a:extLst>
                  <a:ext uri="{FF2B5EF4-FFF2-40B4-BE49-F238E27FC236}">
                    <a16:creationId xmlns:a16="http://schemas.microsoft.com/office/drawing/2014/main" id="{BCE30D2D-BE78-4227-A8C9-C0F8F5356FE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364654" y="3842598"/>
                <a:ext cx="169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85" name="Ink 2384">
                <a:extLst>
                  <a:ext uri="{FF2B5EF4-FFF2-40B4-BE49-F238E27FC236}">
                    <a16:creationId xmlns:a16="http://schemas.microsoft.com/office/drawing/2014/main" id="{252DC0A5-99E1-4591-B366-DC5617BD60D4}"/>
                  </a:ext>
                </a:extLst>
              </p14:cNvPr>
              <p14:cNvContentPartPr/>
              <p14:nvPr/>
            </p14:nvContentPartPr>
            <p14:xfrm>
              <a:off x="2009054" y="3838278"/>
              <a:ext cx="127440" cy="76320"/>
            </p14:xfrm>
          </p:contentPart>
        </mc:Choice>
        <mc:Fallback xmlns="">
          <p:pic>
            <p:nvPicPr>
              <p:cNvPr id="2385" name="Ink 2384">
                <a:extLst>
                  <a:ext uri="{FF2B5EF4-FFF2-40B4-BE49-F238E27FC236}">
                    <a16:creationId xmlns:a16="http://schemas.microsoft.com/office/drawing/2014/main" id="{252DC0A5-99E1-4591-B366-DC5617BD60D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991364" y="3820638"/>
                <a:ext cx="163181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86" name="Ink 2385">
                <a:extLst>
                  <a:ext uri="{FF2B5EF4-FFF2-40B4-BE49-F238E27FC236}">
                    <a16:creationId xmlns:a16="http://schemas.microsoft.com/office/drawing/2014/main" id="{4808B2F3-492C-4708-9A81-9E685CEC7251}"/>
                  </a:ext>
                </a:extLst>
              </p14:cNvPr>
              <p14:cNvContentPartPr/>
              <p14:nvPr/>
            </p14:nvContentPartPr>
            <p14:xfrm>
              <a:off x="1661294" y="3824238"/>
              <a:ext cx="86040" cy="359280"/>
            </p14:xfrm>
          </p:contentPart>
        </mc:Choice>
        <mc:Fallback xmlns="">
          <p:pic>
            <p:nvPicPr>
              <p:cNvPr id="2386" name="Ink 2385">
                <a:extLst>
                  <a:ext uri="{FF2B5EF4-FFF2-40B4-BE49-F238E27FC236}">
                    <a16:creationId xmlns:a16="http://schemas.microsoft.com/office/drawing/2014/main" id="{4808B2F3-492C-4708-9A81-9E685CEC725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643654" y="3806598"/>
                <a:ext cx="1216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91" name="Ink 2390">
                <a:extLst>
                  <a:ext uri="{FF2B5EF4-FFF2-40B4-BE49-F238E27FC236}">
                    <a16:creationId xmlns:a16="http://schemas.microsoft.com/office/drawing/2014/main" id="{406B24BA-0AE4-4A40-ADC0-CFFC3318B26C}"/>
                  </a:ext>
                </a:extLst>
              </p14:cNvPr>
              <p14:cNvContentPartPr/>
              <p14:nvPr/>
            </p14:nvContentPartPr>
            <p14:xfrm>
              <a:off x="2343494" y="3625518"/>
              <a:ext cx="249840" cy="459720"/>
            </p14:xfrm>
          </p:contentPart>
        </mc:Choice>
        <mc:Fallback xmlns="">
          <p:pic>
            <p:nvPicPr>
              <p:cNvPr id="2391" name="Ink 2390">
                <a:extLst>
                  <a:ext uri="{FF2B5EF4-FFF2-40B4-BE49-F238E27FC236}">
                    <a16:creationId xmlns:a16="http://schemas.microsoft.com/office/drawing/2014/main" id="{406B24BA-0AE4-4A40-ADC0-CFFC3318B26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325520" y="3607518"/>
                <a:ext cx="285429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403" name="Ink 2402">
                <a:extLst>
                  <a:ext uri="{FF2B5EF4-FFF2-40B4-BE49-F238E27FC236}">
                    <a16:creationId xmlns:a16="http://schemas.microsoft.com/office/drawing/2014/main" id="{AD54DF6B-35D1-4D2E-9972-039F6127F178}"/>
                  </a:ext>
                </a:extLst>
              </p14:cNvPr>
              <p14:cNvContentPartPr/>
              <p14:nvPr/>
            </p14:nvContentPartPr>
            <p14:xfrm>
              <a:off x="756614" y="4484118"/>
              <a:ext cx="3240" cy="7200"/>
            </p14:xfrm>
          </p:contentPart>
        </mc:Choice>
        <mc:Fallback xmlns="">
          <p:pic>
            <p:nvPicPr>
              <p:cNvPr id="2403" name="Ink 2402">
                <a:extLst>
                  <a:ext uri="{FF2B5EF4-FFF2-40B4-BE49-F238E27FC236}">
                    <a16:creationId xmlns:a16="http://schemas.microsoft.com/office/drawing/2014/main" id="{AD54DF6B-35D1-4D2E-9972-039F6127F17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38974" y="4466478"/>
                <a:ext cx="38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04" name="Ink 2403">
                <a:extLst>
                  <a:ext uri="{FF2B5EF4-FFF2-40B4-BE49-F238E27FC236}">
                    <a16:creationId xmlns:a16="http://schemas.microsoft.com/office/drawing/2014/main" id="{65ADFF01-5523-42FE-9F20-8D2B6F531C0B}"/>
                  </a:ext>
                </a:extLst>
              </p14:cNvPr>
              <p14:cNvContentPartPr/>
              <p14:nvPr/>
            </p14:nvContentPartPr>
            <p14:xfrm>
              <a:off x="1110494" y="4304118"/>
              <a:ext cx="150840" cy="315720"/>
            </p14:xfrm>
          </p:contentPart>
        </mc:Choice>
        <mc:Fallback xmlns="">
          <p:pic>
            <p:nvPicPr>
              <p:cNvPr id="2404" name="Ink 2403">
                <a:extLst>
                  <a:ext uri="{FF2B5EF4-FFF2-40B4-BE49-F238E27FC236}">
                    <a16:creationId xmlns:a16="http://schemas.microsoft.com/office/drawing/2014/main" id="{65ADFF01-5523-42FE-9F20-8D2B6F531C0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92494" y="4286118"/>
                <a:ext cx="1864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09" name="Ink 2408">
                <a:extLst>
                  <a:ext uri="{FF2B5EF4-FFF2-40B4-BE49-F238E27FC236}">
                    <a16:creationId xmlns:a16="http://schemas.microsoft.com/office/drawing/2014/main" id="{A968C494-5F7E-41FF-AD53-47E0EEB94541}"/>
                  </a:ext>
                </a:extLst>
              </p14:cNvPr>
              <p14:cNvContentPartPr/>
              <p14:nvPr/>
            </p14:nvContentPartPr>
            <p14:xfrm>
              <a:off x="1870814" y="4477278"/>
              <a:ext cx="83160" cy="360"/>
            </p14:xfrm>
          </p:contentPart>
        </mc:Choice>
        <mc:Fallback xmlns="">
          <p:pic>
            <p:nvPicPr>
              <p:cNvPr id="2409" name="Ink 2408">
                <a:extLst>
                  <a:ext uri="{FF2B5EF4-FFF2-40B4-BE49-F238E27FC236}">
                    <a16:creationId xmlns:a16="http://schemas.microsoft.com/office/drawing/2014/main" id="{A968C494-5F7E-41FF-AD53-47E0EEB9454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853174" y="4459638"/>
                <a:ext cx="11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410" name="Ink 2409">
                <a:extLst>
                  <a:ext uri="{FF2B5EF4-FFF2-40B4-BE49-F238E27FC236}">
                    <a16:creationId xmlns:a16="http://schemas.microsoft.com/office/drawing/2014/main" id="{DFE22E7B-E2A5-414A-9010-1E3050C2C24E}"/>
                  </a:ext>
                </a:extLst>
              </p14:cNvPr>
              <p14:cNvContentPartPr/>
              <p14:nvPr/>
            </p14:nvContentPartPr>
            <p14:xfrm>
              <a:off x="1912214" y="4539558"/>
              <a:ext cx="80280" cy="6120"/>
            </p14:xfrm>
          </p:contentPart>
        </mc:Choice>
        <mc:Fallback xmlns="">
          <p:pic>
            <p:nvPicPr>
              <p:cNvPr id="2410" name="Ink 2409">
                <a:extLst>
                  <a:ext uri="{FF2B5EF4-FFF2-40B4-BE49-F238E27FC236}">
                    <a16:creationId xmlns:a16="http://schemas.microsoft.com/office/drawing/2014/main" id="{DFE22E7B-E2A5-414A-9010-1E3050C2C24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894574" y="4521918"/>
                <a:ext cx="115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411" name="Ink 2410">
                <a:extLst>
                  <a:ext uri="{FF2B5EF4-FFF2-40B4-BE49-F238E27FC236}">
                    <a16:creationId xmlns:a16="http://schemas.microsoft.com/office/drawing/2014/main" id="{0C341008-02D8-4536-89BB-333FDF707EA0}"/>
                  </a:ext>
                </a:extLst>
              </p14:cNvPr>
              <p14:cNvContentPartPr/>
              <p14:nvPr/>
            </p14:nvContentPartPr>
            <p14:xfrm>
              <a:off x="2146934" y="4342638"/>
              <a:ext cx="153000" cy="287640"/>
            </p14:xfrm>
          </p:contentPart>
        </mc:Choice>
        <mc:Fallback xmlns="">
          <p:pic>
            <p:nvPicPr>
              <p:cNvPr id="2411" name="Ink 2410">
                <a:extLst>
                  <a:ext uri="{FF2B5EF4-FFF2-40B4-BE49-F238E27FC236}">
                    <a16:creationId xmlns:a16="http://schemas.microsoft.com/office/drawing/2014/main" id="{0C341008-02D8-4536-89BB-333FDF707EA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128934" y="4324638"/>
                <a:ext cx="1886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412" name="Ink 2411">
                <a:extLst>
                  <a:ext uri="{FF2B5EF4-FFF2-40B4-BE49-F238E27FC236}">
                    <a16:creationId xmlns:a16="http://schemas.microsoft.com/office/drawing/2014/main" id="{63F5C057-3C7F-4EF9-9869-DEAF7F724FAB}"/>
                  </a:ext>
                </a:extLst>
              </p14:cNvPr>
              <p14:cNvContentPartPr/>
              <p14:nvPr/>
            </p14:nvContentPartPr>
            <p14:xfrm>
              <a:off x="1442054" y="4415718"/>
              <a:ext cx="256680" cy="286200"/>
            </p14:xfrm>
          </p:contentPart>
        </mc:Choice>
        <mc:Fallback xmlns="">
          <p:pic>
            <p:nvPicPr>
              <p:cNvPr id="2412" name="Ink 2411">
                <a:extLst>
                  <a:ext uri="{FF2B5EF4-FFF2-40B4-BE49-F238E27FC236}">
                    <a16:creationId xmlns:a16="http://schemas.microsoft.com/office/drawing/2014/main" id="{63F5C057-3C7F-4EF9-9869-DEAF7F724FA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424389" y="4397741"/>
                <a:ext cx="292370" cy="321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415" name="Ink 2414">
                <a:extLst>
                  <a:ext uri="{FF2B5EF4-FFF2-40B4-BE49-F238E27FC236}">
                    <a16:creationId xmlns:a16="http://schemas.microsoft.com/office/drawing/2014/main" id="{997D7850-F8AA-4362-B1AF-C922A51F2E11}"/>
                  </a:ext>
                </a:extLst>
              </p14:cNvPr>
              <p14:cNvContentPartPr/>
              <p14:nvPr/>
            </p14:nvContentPartPr>
            <p14:xfrm>
              <a:off x="1306694" y="3379998"/>
              <a:ext cx="31680" cy="86400"/>
            </p14:xfrm>
          </p:contentPart>
        </mc:Choice>
        <mc:Fallback xmlns="">
          <p:pic>
            <p:nvPicPr>
              <p:cNvPr id="2415" name="Ink 2414">
                <a:extLst>
                  <a:ext uri="{FF2B5EF4-FFF2-40B4-BE49-F238E27FC236}">
                    <a16:creationId xmlns:a16="http://schemas.microsoft.com/office/drawing/2014/main" id="{997D7850-F8AA-4362-B1AF-C922A51F2E1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289054" y="3362358"/>
                <a:ext cx="673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416" name="Ink 2415">
                <a:extLst>
                  <a:ext uri="{FF2B5EF4-FFF2-40B4-BE49-F238E27FC236}">
                    <a16:creationId xmlns:a16="http://schemas.microsoft.com/office/drawing/2014/main" id="{6247369F-938D-4E2F-B9A0-082C924674A2}"/>
                  </a:ext>
                </a:extLst>
              </p14:cNvPr>
              <p14:cNvContentPartPr/>
              <p14:nvPr/>
            </p14:nvContentPartPr>
            <p14:xfrm>
              <a:off x="1331894" y="3271278"/>
              <a:ext cx="360" cy="360"/>
            </p14:xfrm>
          </p:contentPart>
        </mc:Choice>
        <mc:Fallback xmlns="">
          <p:pic>
            <p:nvPicPr>
              <p:cNvPr id="2416" name="Ink 2415">
                <a:extLst>
                  <a:ext uri="{FF2B5EF4-FFF2-40B4-BE49-F238E27FC236}">
                    <a16:creationId xmlns:a16="http://schemas.microsoft.com/office/drawing/2014/main" id="{6247369F-938D-4E2F-B9A0-082C924674A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313894" y="32536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421" name="Ink 2420">
                <a:extLst>
                  <a:ext uri="{FF2B5EF4-FFF2-40B4-BE49-F238E27FC236}">
                    <a16:creationId xmlns:a16="http://schemas.microsoft.com/office/drawing/2014/main" id="{1B668C94-A0C1-4F47-AC15-D66AC79F5B71}"/>
                  </a:ext>
                </a:extLst>
              </p14:cNvPr>
              <p14:cNvContentPartPr/>
              <p14:nvPr/>
            </p14:nvContentPartPr>
            <p14:xfrm>
              <a:off x="1041734" y="3173358"/>
              <a:ext cx="135360" cy="264240"/>
            </p14:xfrm>
          </p:contentPart>
        </mc:Choice>
        <mc:Fallback xmlns="">
          <p:pic>
            <p:nvPicPr>
              <p:cNvPr id="2421" name="Ink 2420">
                <a:extLst>
                  <a:ext uri="{FF2B5EF4-FFF2-40B4-BE49-F238E27FC236}">
                    <a16:creationId xmlns:a16="http://schemas.microsoft.com/office/drawing/2014/main" id="{1B668C94-A0C1-4F47-AC15-D66AC79F5B7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23686" y="3155718"/>
                <a:ext cx="171095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425" name="Ink 2424">
                <a:extLst>
                  <a:ext uri="{FF2B5EF4-FFF2-40B4-BE49-F238E27FC236}">
                    <a16:creationId xmlns:a16="http://schemas.microsoft.com/office/drawing/2014/main" id="{8E7B53FE-EB07-4F44-9B1F-6ECFB9256579}"/>
                  </a:ext>
                </a:extLst>
              </p14:cNvPr>
              <p14:cNvContentPartPr/>
              <p14:nvPr/>
            </p14:nvContentPartPr>
            <p14:xfrm>
              <a:off x="1577054" y="3233478"/>
              <a:ext cx="142560" cy="294480"/>
            </p14:xfrm>
          </p:contentPart>
        </mc:Choice>
        <mc:Fallback xmlns="">
          <p:pic>
            <p:nvPicPr>
              <p:cNvPr id="2425" name="Ink 2424">
                <a:extLst>
                  <a:ext uri="{FF2B5EF4-FFF2-40B4-BE49-F238E27FC236}">
                    <a16:creationId xmlns:a16="http://schemas.microsoft.com/office/drawing/2014/main" id="{8E7B53FE-EB07-4F44-9B1F-6ECFB925657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559054" y="3215478"/>
                <a:ext cx="1782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428" name="Ink 2427">
                <a:extLst>
                  <a:ext uri="{FF2B5EF4-FFF2-40B4-BE49-F238E27FC236}">
                    <a16:creationId xmlns:a16="http://schemas.microsoft.com/office/drawing/2014/main" id="{5E8A3EBB-8BB3-49F7-9DA4-C90635A682A1}"/>
                  </a:ext>
                </a:extLst>
              </p14:cNvPr>
              <p14:cNvContentPartPr/>
              <p14:nvPr/>
            </p14:nvContentPartPr>
            <p14:xfrm>
              <a:off x="1900694" y="3114318"/>
              <a:ext cx="207720" cy="429840"/>
            </p14:xfrm>
          </p:contentPart>
        </mc:Choice>
        <mc:Fallback xmlns="">
          <p:pic>
            <p:nvPicPr>
              <p:cNvPr id="2428" name="Ink 2427">
                <a:extLst>
                  <a:ext uri="{FF2B5EF4-FFF2-40B4-BE49-F238E27FC236}">
                    <a16:creationId xmlns:a16="http://schemas.microsoft.com/office/drawing/2014/main" id="{5E8A3EBB-8BB3-49F7-9DA4-C90635A682A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882694" y="3096678"/>
                <a:ext cx="243360" cy="465480"/>
              </a:xfrm>
              <a:prstGeom prst="rect">
                <a:avLst/>
              </a:prstGeom>
            </p:spPr>
          </p:pic>
        </mc:Fallback>
      </mc:AlternateContent>
      <p:sp>
        <p:nvSpPr>
          <p:cNvPr id="2430" name="Oval 2429">
            <a:extLst>
              <a:ext uri="{FF2B5EF4-FFF2-40B4-BE49-F238E27FC236}">
                <a16:creationId xmlns:a16="http://schemas.microsoft.com/office/drawing/2014/main" id="{A0113A37-6406-4F2A-9CEE-6E36E82154CF}"/>
              </a:ext>
            </a:extLst>
          </p:cNvPr>
          <p:cNvSpPr/>
          <p:nvPr/>
        </p:nvSpPr>
        <p:spPr>
          <a:xfrm>
            <a:off x="4722607" y="2168958"/>
            <a:ext cx="5691367" cy="3993352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32" name="Ink 2431">
                <a:extLst>
                  <a:ext uri="{FF2B5EF4-FFF2-40B4-BE49-F238E27FC236}">
                    <a16:creationId xmlns:a16="http://schemas.microsoft.com/office/drawing/2014/main" id="{B376681C-E8D0-4E3F-81BE-E99FC61572DD}"/>
                  </a:ext>
                </a:extLst>
              </p14:cNvPr>
              <p14:cNvContentPartPr/>
              <p14:nvPr/>
            </p14:nvContentPartPr>
            <p14:xfrm>
              <a:off x="6249727" y="3039798"/>
              <a:ext cx="14040" cy="334080"/>
            </p14:xfrm>
          </p:contentPart>
        </mc:Choice>
        <mc:Fallback xmlns="">
          <p:pic>
            <p:nvPicPr>
              <p:cNvPr id="2432" name="Ink 2431">
                <a:extLst>
                  <a:ext uri="{FF2B5EF4-FFF2-40B4-BE49-F238E27FC236}">
                    <a16:creationId xmlns:a16="http://schemas.microsoft.com/office/drawing/2014/main" id="{B376681C-E8D0-4E3F-81BE-E99FC61572D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231727" y="3021798"/>
                <a:ext cx="49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434" name="Ink 2433">
                <a:extLst>
                  <a:ext uri="{FF2B5EF4-FFF2-40B4-BE49-F238E27FC236}">
                    <a16:creationId xmlns:a16="http://schemas.microsoft.com/office/drawing/2014/main" id="{B3FFED58-09A0-4CF1-B71E-EF1520C864DF}"/>
                  </a:ext>
                </a:extLst>
              </p14:cNvPr>
              <p14:cNvContentPartPr/>
              <p14:nvPr/>
            </p14:nvContentPartPr>
            <p14:xfrm>
              <a:off x="9359047" y="4113318"/>
              <a:ext cx="221760" cy="379440"/>
            </p14:xfrm>
          </p:contentPart>
        </mc:Choice>
        <mc:Fallback xmlns="">
          <p:pic>
            <p:nvPicPr>
              <p:cNvPr id="2434" name="Ink 2433">
                <a:extLst>
                  <a:ext uri="{FF2B5EF4-FFF2-40B4-BE49-F238E27FC236}">
                    <a16:creationId xmlns:a16="http://schemas.microsoft.com/office/drawing/2014/main" id="{B3FFED58-09A0-4CF1-B71E-EF1520C864D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341407" y="4095318"/>
                <a:ext cx="257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435" name="Ink 2434">
                <a:extLst>
                  <a:ext uri="{FF2B5EF4-FFF2-40B4-BE49-F238E27FC236}">
                    <a16:creationId xmlns:a16="http://schemas.microsoft.com/office/drawing/2014/main" id="{1856110D-C7FB-4D0B-9ED8-CB34E9DE305D}"/>
                  </a:ext>
                </a:extLst>
              </p14:cNvPr>
              <p14:cNvContentPartPr/>
              <p14:nvPr/>
            </p14:nvContentPartPr>
            <p14:xfrm>
              <a:off x="8335927" y="5050758"/>
              <a:ext cx="313920" cy="375840"/>
            </p14:xfrm>
          </p:contentPart>
        </mc:Choice>
        <mc:Fallback xmlns="">
          <p:pic>
            <p:nvPicPr>
              <p:cNvPr id="2435" name="Ink 2434">
                <a:extLst>
                  <a:ext uri="{FF2B5EF4-FFF2-40B4-BE49-F238E27FC236}">
                    <a16:creationId xmlns:a16="http://schemas.microsoft.com/office/drawing/2014/main" id="{1856110D-C7FB-4D0B-9ED8-CB34E9DE305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318287" y="5032758"/>
                <a:ext cx="349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36" name="Ink 2435">
                <a:extLst>
                  <a:ext uri="{FF2B5EF4-FFF2-40B4-BE49-F238E27FC236}">
                    <a16:creationId xmlns:a16="http://schemas.microsoft.com/office/drawing/2014/main" id="{BB055CB0-73B1-4F73-AB6A-9B3521C85AD1}"/>
                  </a:ext>
                </a:extLst>
              </p14:cNvPr>
              <p14:cNvContentPartPr/>
              <p14:nvPr/>
            </p14:nvContentPartPr>
            <p14:xfrm>
              <a:off x="6006007" y="5009718"/>
              <a:ext cx="308160" cy="390240"/>
            </p14:xfrm>
          </p:contentPart>
        </mc:Choice>
        <mc:Fallback xmlns="">
          <p:pic>
            <p:nvPicPr>
              <p:cNvPr id="2436" name="Ink 2435">
                <a:extLst>
                  <a:ext uri="{FF2B5EF4-FFF2-40B4-BE49-F238E27FC236}">
                    <a16:creationId xmlns:a16="http://schemas.microsoft.com/office/drawing/2014/main" id="{BB055CB0-73B1-4F73-AB6A-9B3521C85AD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988007" y="4992078"/>
                <a:ext cx="3438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37" name="Ink 2436">
                <a:extLst>
                  <a:ext uri="{FF2B5EF4-FFF2-40B4-BE49-F238E27FC236}">
                    <a16:creationId xmlns:a16="http://schemas.microsoft.com/office/drawing/2014/main" id="{15D83E78-4140-494B-AF1B-EF05C6FA176D}"/>
                  </a:ext>
                </a:extLst>
              </p14:cNvPr>
              <p14:cNvContentPartPr/>
              <p14:nvPr/>
            </p14:nvContentPartPr>
            <p14:xfrm>
              <a:off x="7365727" y="2827398"/>
              <a:ext cx="204120" cy="522000"/>
            </p14:xfrm>
          </p:contentPart>
        </mc:Choice>
        <mc:Fallback xmlns="">
          <p:pic>
            <p:nvPicPr>
              <p:cNvPr id="2437" name="Ink 2436">
                <a:extLst>
                  <a:ext uri="{FF2B5EF4-FFF2-40B4-BE49-F238E27FC236}">
                    <a16:creationId xmlns:a16="http://schemas.microsoft.com/office/drawing/2014/main" id="{15D83E78-4140-494B-AF1B-EF05C6FA176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347727" y="2809398"/>
                <a:ext cx="2397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438" name="Ink 2437">
                <a:extLst>
                  <a:ext uri="{FF2B5EF4-FFF2-40B4-BE49-F238E27FC236}">
                    <a16:creationId xmlns:a16="http://schemas.microsoft.com/office/drawing/2014/main" id="{23A29291-619E-49C8-8C17-7912DB91D7D2}"/>
                  </a:ext>
                </a:extLst>
              </p14:cNvPr>
              <p14:cNvContentPartPr/>
              <p14:nvPr/>
            </p14:nvContentPartPr>
            <p14:xfrm>
              <a:off x="6063967" y="3957798"/>
              <a:ext cx="236520" cy="416160"/>
            </p14:xfrm>
          </p:contentPart>
        </mc:Choice>
        <mc:Fallback xmlns="">
          <p:pic>
            <p:nvPicPr>
              <p:cNvPr id="2438" name="Ink 2437">
                <a:extLst>
                  <a:ext uri="{FF2B5EF4-FFF2-40B4-BE49-F238E27FC236}">
                    <a16:creationId xmlns:a16="http://schemas.microsoft.com/office/drawing/2014/main" id="{23A29291-619E-49C8-8C17-7912DB91D7D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045967" y="3940158"/>
                <a:ext cx="2721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443" name="Ink 2442">
                <a:extLst>
                  <a:ext uri="{FF2B5EF4-FFF2-40B4-BE49-F238E27FC236}">
                    <a16:creationId xmlns:a16="http://schemas.microsoft.com/office/drawing/2014/main" id="{088646CD-F169-40C0-8D32-2235F3F343B8}"/>
                  </a:ext>
                </a:extLst>
              </p14:cNvPr>
              <p14:cNvContentPartPr/>
              <p14:nvPr/>
            </p14:nvContentPartPr>
            <p14:xfrm>
              <a:off x="7906447" y="3862398"/>
              <a:ext cx="314640" cy="383760"/>
            </p14:xfrm>
          </p:contentPart>
        </mc:Choice>
        <mc:Fallback xmlns="">
          <p:pic>
            <p:nvPicPr>
              <p:cNvPr id="2443" name="Ink 2442">
                <a:extLst>
                  <a:ext uri="{FF2B5EF4-FFF2-40B4-BE49-F238E27FC236}">
                    <a16:creationId xmlns:a16="http://schemas.microsoft.com/office/drawing/2014/main" id="{088646CD-F169-40C0-8D32-2235F3F343B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888807" y="3844758"/>
                <a:ext cx="350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446" name="Ink 2445">
                <a:extLst>
                  <a:ext uri="{FF2B5EF4-FFF2-40B4-BE49-F238E27FC236}">
                    <a16:creationId xmlns:a16="http://schemas.microsoft.com/office/drawing/2014/main" id="{AB82382B-6026-4718-8A92-1D844833830E}"/>
                  </a:ext>
                </a:extLst>
              </p14:cNvPr>
              <p14:cNvContentPartPr/>
              <p14:nvPr/>
            </p14:nvContentPartPr>
            <p14:xfrm>
              <a:off x="6995647" y="5234718"/>
              <a:ext cx="248760" cy="419040"/>
            </p14:xfrm>
          </p:contentPart>
        </mc:Choice>
        <mc:Fallback xmlns="">
          <p:pic>
            <p:nvPicPr>
              <p:cNvPr id="2446" name="Ink 2445">
                <a:extLst>
                  <a:ext uri="{FF2B5EF4-FFF2-40B4-BE49-F238E27FC236}">
                    <a16:creationId xmlns:a16="http://schemas.microsoft.com/office/drawing/2014/main" id="{AB82382B-6026-4718-8A92-1D844833830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978007" y="5217078"/>
                <a:ext cx="284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47" name="Ink 2446">
                <a:extLst>
                  <a:ext uri="{FF2B5EF4-FFF2-40B4-BE49-F238E27FC236}">
                    <a16:creationId xmlns:a16="http://schemas.microsoft.com/office/drawing/2014/main" id="{BD1645C5-B868-4AD0-8FCA-A340EF1A2937}"/>
                  </a:ext>
                </a:extLst>
              </p14:cNvPr>
              <p14:cNvContentPartPr/>
              <p14:nvPr/>
            </p14:nvContentPartPr>
            <p14:xfrm>
              <a:off x="8708167" y="2630118"/>
              <a:ext cx="314640" cy="473400"/>
            </p14:xfrm>
          </p:contentPart>
        </mc:Choice>
        <mc:Fallback xmlns="">
          <p:pic>
            <p:nvPicPr>
              <p:cNvPr id="2447" name="Ink 2446">
                <a:extLst>
                  <a:ext uri="{FF2B5EF4-FFF2-40B4-BE49-F238E27FC236}">
                    <a16:creationId xmlns:a16="http://schemas.microsoft.com/office/drawing/2014/main" id="{BD1645C5-B868-4AD0-8FCA-A340EF1A293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690167" y="2612478"/>
                <a:ext cx="350280" cy="5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64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15613D-8B79-48A9-9DE9-CD27C89C7BA5}"/>
                  </a:ext>
                </a:extLst>
              </p14:cNvPr>
              <p14:cNvContentPartPr/>
              <p14:nvPr/>
            </p14:nvContentPartPr>
            <p14:xfrm>
              <a:off x="328087" y="264558"/>
              <a:ext cx="277920" cy="24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15613D-8B79-48A9-9DE9-CD27C89C7B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447" y="246918"/>
                <a:ext cx="313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D9ED96-C645-4A41-9DB4-2BE2A0A8E048}"/>
                  </a:ext>
                </a:extLst>
              </p14:cNvPr>
              <p14:cNvContentPartPr/>
              <p14:nvPr/>
            </p14:nvContentPartPr>
            <p14:xfrm>
              <a:off x="4198447" y="340518"/>
              <a:ext cx="9360" cy="10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D9ED96-C645-4A41-9DB4-2BE2A0A8E0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807" y="322878"/>
                <a:ext cx="45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3C4601-5BB5-4B12-A0C3-5FDCF40B682A}"/>
                  </a:ext>
                </a:extLst>
              </p14:cNvPr>
              <p14:cNvContentPartPr/>
              <p14:nvPr/>
            </p14:nvContentPartPr>
            <p14:xfrm>
              <a:off x="4315087" y="343398"/>
              <a:ext cx="132480" cy="12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3C4601-5BB5-4B12-A0C3-5FDCF40B6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7447" y="325398"/>
                <a:ext cx="168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42D11D-3C91-4EFB-8D13-4ADF5BF0F5E9}"/>
                  </a:ext>
                </a:extLst>
              </p14:cNvPr>
              <p14:cNvContentPartPr/>
              <p14:nvPr/>
            </p14:nvContentPartPr>
            <p14:xfrm>
              <a:off x="4220047" y="244398"/>
              <a:ext cx="15480" cy="1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42D11D-3C91-4EFB-8D13-4ADF5BF0F5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02407" y="226398"/>
                <a:ext cx="51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B97A3C-075F-4904-A4D5-38D8176121C9}"/>
                  </a:ext>
                </a:extLst>
              </p14:cNvPr>
              <p14:cNvContentPartPr/>
              <p14:nvPr/>
            </p14:nvContentPartPr>
            <p14:xfrm>
              <a:off x="4903687" y="267078"/>
              <a:ext cx="122760" cy="182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B97A3C-075F-4904-A4D5-38D8176121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6047" y="249078"/>
                <a:ext cx="1584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FB08A4-A838-4793-A397-F6915F637D53}"/>
                  </a:ext>
                </a:extLst>
              </p14:cNvPr>
              <p14:cNvContentPartPr/>
              <p14:nvPr/>
            </p14:nvContentPartPr>
            <p14:xfrm>
              <a:off x="5129407" y="302718"/>
              <a:ext cx="78480" cy="119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FB08A4-A838-4793-A397-F6915F637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11767" y="285078"/>
                <a:ext cx="114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20D9CC-D1AB-47FD-8C0D-E1039B83AA9D}"/>
                  </a:ext>
                </a:extLst>
              </p14:cNvPr>
              <p14:cNvContentPartPr/>
              <p14:nvPr/>
            </p14:nvContentPartPr>
            <p14:xfrm>
              <a:off x="5521447" y="306318"/>
              <a:ext cx="374400" cy="252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20D9CC-D1AB-47FD-8C0D-E1039B83AA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03807" y="28831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0BAD99-8D76-4558-AF1B-54B043673887}"/>
                  </a:ext>
                </a:extLst>
              </p14:cNvPr>
              <p14:cNvContentPartPr/>
              <p14:nvPr/>
            </p14:nvContentPartPr>
            <p14:xfrm>
              <a:off x="4647727" y="258078"/>
              <a:ext cx="167400" cy="201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0BAD99-8D76-4558-AF1B-54B0436738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0087" y="240078"/>
                <a:ext cx="203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F9617C-C3E2-4D30-A674-67923A93D46D}"/>
                  </a:ext>
                </a:extLst>
              </p14:cNvPr>
              <p14:cNvContentPartPr/>
              <p14:nvPr/>
            </p14:nvContentPartPr>
            <p14:xfrm>
              <a:off x="3203767" y="189318"/>
              <a:ext cx="690480" cy="296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F9617C-C3E2-4D30-A674-67923A93D4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6127" y="171678"/>
                <a:ext cx="726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CF5ABE-97DA-4A7A-A280-AFC055C6E15A}"/>
                  </a:ext>
                </a:extLst>
              </p14:cNvPr>
              <p14:cNvContentPartPr/>
              <p14:nvPr/>
            </p14:nvContentPartPr>
            <p14:xfrm>
              <a:off x="2416087" y="231798"/>
              <a:ext cx="529920" cy="236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CF5ABE-97DA-4A7A-A280-AFC055C6E1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8099" y="214158"/>
                <a:ext cx="565536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0E9D3D-F440-43D5-AF4C-A1F16010A4FC}"/>
                  </a:ext>
                </a:extLst>
              </p14:cNvPr>
              <p14:cNvContentPartPr/>
              <p14:nvPr/>
            </p14:nvContentPartPr>
            <p14:xfrm>
              <a:off x="1709767" y="284358"/>
              <a:ext cx="453960" cy="186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0E9D3D-F440-43D5-AF4C-A1F16010A4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92127" y="266684"/>
                <a:ext cx="489600" cy="222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AB9180-7EBD-440B-AD0E-DD5A6E9DB9DA}"/>
                  </a:ext>
                </a:extLst>
              </p14:cNvPr>
              <p14:cNvContentPartPr/>
              <p14:nvPr/>
            </p14:nvContentPartPr>
            <p14:xfrm>
              <a:off x="1266607" y="267078"/>
              <a:ext cx="133560" cy="22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AB9180-7EBD-440B-AD0E-DD5A6E9DB9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48607" y="249078"/>
                <a:ext cx="169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17A454E-253C-4EC2-A1DD-1C36AA4608DC}"/>
                  </a:ext>
                </a:extLst>
              </p14:cNvPr>
              <p14:cNvContentPartPr/>
              <p14:nvPr/>
            </p14:nvContentPartPr>
            <p14:xfrm>
              <a:off x="731287" y="290118"/>
              <a:ext cx="449640" cy="219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17A454E-253C-4EC2-A1DD-1C36AA4608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3287" y="272478"/>
                <a:ext cx="4852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1D9C90-C7E5-4710-A45F-26B244E29F91}"/>
                  </a:ext>
                </a:extLst>
              </p14:cNvPr>
              <p14:cNvContentPartPr/>
              <p14:nvPr/>
            </p14:nvContentPartPr>
            <p14:xfrm>
              <a:off x="7780807" y="290118"/>
              <a:ext cx="131400" cy="158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1D9C90-C7E5-4710-A45F-26B244E29F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2807" y="272478"/>
                <a:ext cx="167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D058A54-CE33-46C6-9987-5FF48CA413C7}"/>
                  </a:ext>
                </a:extLst>
              </p14:cNvPr>
              <p14:cNvContentPartPr/>
              <p14:nvPr/>
            </p14:nvContentPartPr>
            <p14:xfrm>
              <a:off x="8504047" y="328638"/>
              <a:ext cx="8280" cy="11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D058A54-CE33-46C6-9987-5FF48CA413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86407" y="310998"/>
                <a:ext cx="43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2E0918-B8FA-43A7-81E6-161651B19B20}"/>
                  </a:ext>
                </a:extLst>
              </p14:cNvPr>
              <p14:cNvContentPartPr/>
              <p14:nvPr/>
            </p14:nvContentPartPr>
            <p14:xfrm>
              <a:off x="8614567" y="346278"/>
              <a:ext cx="175320" cy="135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2E0918-B8FA-43A7-81E6-161651B19B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96567" y="328278"/>
                <a:ext cx="210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9D2C3C2-6942-40A2-9CB9-5E18129D72A2}"/>
                  </a:ext>
                </a:extLst>
              </p14:cNvPr>
              <p14:cNvContentPartPr/>
              <p14:nvPr/>
            </p14:nvContentPartPr>
            <p14:xfrm>
              <a:off x="9229087" y="361758"/>
              <a:ext cx="144720" cy="114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9D2C3C2-6942-40A2-9CB9-5E18129D72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11447" y="343758"/>
                <a:ext cx="180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7907E4F-DD7C-4005-8EC3-505420D585FF}"/>
                  </a:ext>
                </a:extLst>
              </p14:cNvPr>
              <p14:cNvContentPartPr/>
              <p14:nvPr/>
            </p14:nvContentPartPr>
            <p14:xfrm>
              <a:off x="9897607" y="329718"/>
              <a:ext cx="128880" cy="108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7907E4F-DD7C-4005-8EC3-505420D585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79967" y="312078"/>
                <a:ext cx="164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CE112C0-F1C6-4F5C-BE9B-60A1495E5375}"/>
                  </a:ext>
                </a:extLst>
              </p14:cNvPr>
              <p14:cNvContentPartPr/>
              <p14:nvPr/>
            </p14:nvContentPartPr>
            <p14:xfrm>
              <a:off x="10153567" y="310638"/>
              <a:ext cx="104760" cy="156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CE112C0-F1C6-4F5C-BE9B-60A1495E53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35927" y="292638"/>
                <a:ext cx="140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D94C42-7113-4D78-94C1-6A1FA2402EE7}"/>
                  </a:ext>
                </a:extLst>
              </p14:cNvPr>
              <p14:cNvContentPartPr/>
              <p14:nvPr/>
            </p14:nvContentPartPr>
            <p14:xfrm>
              <a:off x="372727" y="858198"/>
              <a:ext cx="213120" cy="238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D94C42-7113-4D78-94C1-6A1FA2402E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4727" y="840558"/>
                <a:ext cx="248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8751C69-3C9B-43FD-B18D-EEAB15660C3B}"/>
                  </a:ext>
                </a:extLst>
              </p14:cNvPr>
              <p14:cNvContentPartPr/>
              <p14:nvPr/>
            </p14:nvContentPartPr>
            <p14:xfrm>
              <a:off x="693487" y="934878"/>
              <a:ext cx="136080" cy="396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8751C69-3C9B-43FD-B18D-EEAB15660C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5487" y="916878"/>
                <a:ext cx="1717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4A461F3-294D-406C-8645-F4751895CDC2}"/>
                  </a:ext>
                </a:extLst>
              </p14:cNvPr>
              <p14:cNvContentPartPr/>
              <p14:nvPr/>
            </p14:nvContentPartPr>
            <p14:xfrm>
              <a:off x="11056087" y="214158"/>
              <a:ext cx="882000" cy="267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A461F3-294D-406C-8645-F4751895CDC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38080" y="196518"/>
                <a:ext cx="917655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1D761A5-1920-406B-9384-441B4A5A692F}"/>
                  </a:ext>
                </a:extLst>
              </p14:cNvPr>
              <p14:cNvContentPartPr/>
              <p14:nvPr/>
            </p14:nvContentPartPr>
            <p14:xfrm>
              <a:off x="10579807" y="242958"/>
              <a:ext cx="383400" cy="23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1D761A5-1920-406B-9384-441B4A5A69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61807" y="224958"/>
                <a:ext cx="419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8AB995A-4ABD-4A46-B470-8463C3855861}"/>
                  </a:ext>
                </a:extLst>
              </p14:cNvPr>
              <p14:cNvContentPartPr/>
              <p14:nvPr/>
            </p14:nvContentPartPr>
            <p14:xfrm>
              <a:off x="9472807" y="366798"/>
              <a:ext cx="319320" cy="268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8AB995A-4ABD-4A46-B470-8463C38558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54807" y="348798"/>
                <a:ext cx="3549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A45C43-6B22-49AA-9DA7-DC48A07EEA97}"/>
                  </a:ext>
                </a:extLst>
              </p14:cNvPr>
              <p14:cNvContentPartPr/>
              <p14:nvPr/>
            </p14:nvContentPartPr>
            <p14:xfrm>
              <a:off x="8931727" y="271398"/>
              <a:ext cx="195120" cy="22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A45C43-6B22-49AA-9DA7-DC48A07EEA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14087" y="253758"/>
                <a:ext cx="230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1C501AC-315E-403D-8C89-CD8355E78335}"/>
                  </a:ext>
                </a:extLst>
              </p14:cNvPr>
              <p14:cNvContentPartPr/>
              <p14:nvPr/>
            </p14:nvContentPartPr>
            <p14:xfrm>
              <a:off x="8012647" y="197598"/>
              <a:ext cx="120960" cy="209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1C501AC-315E-403D-8C89-CD8355E783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94647" y="179958"/>
                <a:ext cx="156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80526EE-24F5-45DA-BDA6-321F73233DCA}"/>
                  </a:ext>
                </a:extLst>
              </p14:cNvPr>
              <p14:cNvContentPartPr/>
              <p14:nvPr/>
            </p14:nvContentPartPr>
            <p14:xfrm>
              <a:off x="7064767" y="265998"/>
              <a:ext cx="426960" cy="18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80526EE-24F5-45DA-BDA6-321F73233D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47127" y="248358"/>
                <a:ext cx="462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DE29D18-224D-40C4-9827-A27E7A0CE9BF}"/>
                  </a:ext>
                </a:extLst>
              </p14:cNvPr>
              <p14:cNvContentPartPr/>
              <p14:nvPr/>
            </p14:nvContentPartPr>
            <p14:xfrm>
              <a:off x="6574087" y="196158"/>
              <a:ext cx="319680" cy="257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DE29D18-224D-40C4-9827-A27E7A0CE9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56427" y="178158"/>
                <a:ext cx="3553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C54B0DE-62F4-4C0F-BE76-BCDCDC63852A}"/>
                  </a:ext>
                </a:extLst>
              </p14:cNvPr>
              <p14:cNvContentPartPr/>
              <p14:nvPr/>
            </p14:nvContentPartPr>
            <p14:xfrm>
              <a:off x="5982967" y="229998"/>
              <a:ext cx="499680" cy="247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C54B0DE-62F4-4C0F-BE76-BCDCDC6385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4980" y="212358"/>
                <a:ext cx="535294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17735DE-2E10-4C86-96AA-17B06F7C4B39}"/>
                  </a:ext>
                </a:extLst>
              </p14:cNvPr>
              <p14:cNvContentPartPr/>
              <p14:nvPr/>
            </p14:nvContentPartPr>
            <p14:xfrm>
              <a:off x="1232047" y="874398"/>
              <a:ext cx="115920" cy="245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17735DE-2E10-4C86-96AA-17B06F7C4B3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14047" y="856398"/>
                <a:ext cx="151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442654-82F8-43DC-8939-1C40A6F068A3}"/>
                  </a:ext>
                </a:extLst>
              </p14:cNvPr>
              <p14:cNvContentPartPr/>
              <p14:nvPr/>
            </p14:nvContentPartPr>
            <p14:xfrm>
              <a:off x="1481887" y="906078"/>
              <a:ext cx="79200" cy="173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442654-82F8-43DC-8939-1C40A6F068A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63887" y="888078"/>
                <a:ext cx="1148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6E06FEA-D0E1-4D16-A1F4-22FF95E0CA16}"/>
                  </a:ext>
                </a:extLst>
              </p14:cNvPr>
              <p14:cNvContentPartPr/>
              <p14:nvPr/>
            </p14:nvContentPartPr>
            <p14:xfrm>
              <a:off x="1643167" y="915438"/>
              <a:ext cx="186120" cy="163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6E06FEA-D0E1-4D16-A1F4-22FF95E0CA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25527" y="897798"/>
                <a:ext cx="2217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22F27FC-11B2-4FA0-B6DA-FEC0DF2C4AD0}"/>
                  </a:ext>
                </a:extLst>
              </p14:cNvPr>
              <p14:cNvContentPartPr/>
              <p14:nvPr/>
            </p14:nvContentPartPr>
            <p14:xfrm>
              <a:off x="1945207" y="915078"/>
              <a:ext cx="182880" cy="346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22F27FC-11B2-4FA0-B6DA-FEC0DF2C4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27567" y="897438"/>
                <a:ext cx="2185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5AB27C-67CA-44AC-AAC1-64D177B6334C}"/>
                  </a:ext>
                </a:extLst>
              </p14:cNvPr>
              <p14:cNvContentPartPr/>
              <p14:nvPr/>
            </p14:nvContentPartPr>
            <p14:xfrm>
              <a:off x="2153647" y="921198"/>
              <a:ext cx="74160" cy="132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5AB27C-67CA-44AC-AAC1-64D177B633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35647" y="903198"/>
                <a:ext cx="109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3536435-6121-4115-954F-2B762DFBE5F8}"/>
                  </a:ext>
                </a:extLst>
              </p14:cNvPr>
              <p14:cNvContentPartPr/>
              <p14:nvPr/>
            </p14:nvContentPartPr>
            <p14:xfrm>
              <a:off x="2320687" y="895278"/>
              <a:ext cx="124200" cy="158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3536435-6121-4115-954F-2B762DFBE5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03047" y="877278"/>
                <a:ext cx="159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F207900-FCC3-4288-BCCA-47302CC934DC}"/>
                  </a:ext>
                </a:extLst>
              </p14:cNvPr>
              <p14:cNvContentPartPr/>
              <p14:nvPr/>
            </p14:nvContentPartPr>
            <p14:xfrm>
              <a:off x="2560447" y="895278"/>
              <a:ext cx="142560" cy="142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F207900-FCC3-4288-BCCA-47302CC934D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42447" y="877638"/>
                <a:ext cx="178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68FB4D1-E623-4004-AF64-CCEE3BB7F496}"/>
                  </a:ext>
                </a:extLst>
              </p14:cNvPr>
              <p14:cNvContentPartPr/>
              <p14:nvPr/>
            </p14:nvContentPartPr>
            <p14:xfrm>
              <a:off x="2769967" y="885558"/>
              <a:ext cx="167400" cy="114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68FB4D1-E623-4004-AF64-CCEE3BB7F49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51967" y="867558"/>
                <a:ext cx="203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7242881-D351-4EE0-A0B9-01DA77E2FF73}"/>
                  </a:ext>
                </a:extLst>
              </p14:cNvPr>
              <p14:cNvContentPartPr/>
              <p14:nvPr/>
            </p14:nvContentPartPr>
            <p14:xfrm>
              <a:off x="3066247" y="865038"/>
              <a:ext cx="65880" cy="133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7242881-D351-4EE0-A0B9-01DA77E2FF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48247" y="847398"/>
                <a:ext cx="101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8028F7-185F-42FD-AB16-12E9F098D00F}"/>
                  </a:ext>
                </a:extLst>
              </p14:cNvPr>
              <p14:cNvContentPartPr/>
              <p14:nvPr/>
            </p14:nvContentPartPr>
            <p14:xfrm>
              <a:off x="3284767" y="873678"/>
              <a:ext cx="136800" cy="123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8028F7-185F-42FD-AB16-12E9F098D0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67127" y="855678"/>
                <a:ext cx="172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F33DDC-AD8E-451C-B3DE-824F439A0E86}"/>
                  </a:ext>
                </a:extLst>
              </p14:cNvPr>
              <p14:cNvContentPartPr/>
              <p14:nvPr/>
            </p14:nvContentPartPr>
            <p14:xfrm>
              <a:off x="3717487" y="873678"/>
              <a:ext cx="361800" cy="108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F33DDC-AD8E-451C-B3DE-824F439A0E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99847" y="855678"/>
                <a:ext cx="397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08D0EE7-5AAA-4B59-81C4-8A6C492271E4}"/>
                  </a:ext>
                </a:extLst>
              </p14:cNvPr>
              <p14:cNvContentPartPr/>
              <p14:nvPr/>
            </p14:nvContentPartPr>
            <p14:xfrm>
              <a:off x="4189447" y="798078"/>
              <a:ext cx="75960" cy="115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08D0EE7-5AAA-4B59-81C4-8A6C492271E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71807" y="780438"/>
                <a:ext cx="111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4615F6-9247-4997-B095-FC2293BD2F01}"/>
                  </a:ext>
                </a:extLst>
              </p14:cNvPr>
              <p14:cNvContentPartPr/>
              <p14:nvPr/>
            </p14:nvContentPartPr>
            <p14:xfrm>
              <a:off x="4465207" y="691158"/>
              <a:ext cx="109080" cy="27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4615F6-9247-4997-B095-FC2293BD2F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47567" y="673158"/>
                <a:ext cx="144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1A7A9FB-9C2E-49DE-8DD1-80C482EE7B46}"/>
                  </a:ext>
                </a:extLst>
              </p14:cNvPr>
              <p14:cNvContentPartPr/>
              <p14:nvPr/>
            </p14:nvContentPartPr>
            <p14:xfrm>
              <a:off x="4973887" y="712398"/>
              <a:ext cx="197280" cy="236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1A7A9FB-9C2E-49DE-8DD1-80C482EE7B4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55887" y="694758"/>
                <a:ext cx="232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18E0C81-C680-4D40-90A9-439751FC8D45}"/>
                  </a:ext>
                </a:extLst>
              </p14:cNvPr>
              <p14:cNvContentPartPr/>
              <p14:nvPr/>
            </p14:nvContentPartPr>
            <p14:xfrm>
              <a:off x="5270167" y="641838"/>
              <a:ext cx="130680" cy="144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18E0C81-C680-4D40-90A9-439751FC8D4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52527" y="623838"/>
                <a:ext cx="166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5EDE14F-26BD-4592-88E2-BCC9998286AF}"/>
                  </a:ext>
                </a:extLst>
              </p14:cNvPr>
              <p14:cNvContentPartPr/>
              <p14:nvPr/>
            </p14:nvContentPartPr>
            <p14:xfrm>
              <a:off x="5381767" y="893838"/>
              <a:ext cx="3600" cy="12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5EDE14F-26BD-4592-88E2-BCC9998286A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64127" y="876198"/>
                <a:ext cx="3924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7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7FDDC2-DF3E-4D3D-89A5-38BCF17C6964}"/>
                  </a:ext>
                </a:extLst>
              </p14:cNvPr>
              <p14:cNvContentPartPr/>
              <p14:nvPr/>
            </p14:nvContentPartPr>
            <p14:xfrm>
              <a:off x="1272367" y="318918"/>
              <a:ext cx="354960" cy="31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7FDDC2-DF3E-4D3D-89A5-38BCF17C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4367" y="301278"/>
                <a:ext cx="3906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7F4A54-82E1-453E-82A1-0C4163A82E6D}"/>
                  </a:ext>
                </a:extLst>
              </p14:cNvPr>
              <p14:cNvContentPartPr/>
              <p14:nvPr/>
            </p14:nvContentPartPr>
            <p14:xfrm>
              <a:off x="392527" y="319998"/>
              <a:ext cx="747360" cy="34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7F4A54-82E1-453E-82A1-0C4163A82E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878" y="302358"/>
                <a:ext cx="783017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DA6944-6776-4BAA-A94E-9D6A135C085B}"/>
                  </a:ext>
                </a:extLst>
              </p14:cNvPr>
              <p14:cNvContentPartPr/>
              <p14:nvPr/>
            </p14:nvContentPartPr>
            <p14:xfrm>
              <a:off x="2317807" y="490638"/>
              <a:ext cx="155160" cy="15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DA6944-6776-4BAA-A94E-9D6A135C08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0167" y="472998"/>
                <a:ext cx="1908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021C06-0B55-4F8F-95B0-5171AFF80F8A}"/>
                  </a:ext>
                </a:extLst>
              </p14:cNvPr>
              <p14:cNvContentPartPr/>
              <p14:nvPr/>
            </p14:nvContentPartPr>
            <p14:xfrm>
              <a:off x="4123927" y="447078"/>
              <a:ext cx="128880" cy="17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021C06-0B55-4F8F-95B0-5171AFF80F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5927" y="429078"/>
                <a:ext cx="164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23A3C4-8C38-4290-89BB-874AED2274D3}"/>
                  </a:ext>
                </a:extLst>
              </p14:cNvPr>
              <p14:cNvContentPartPr/>
              <p14:nvPr/>
            </p14:nvContentPartPr>
            <p14:xfrm>
              <a:off x="4364047" y="475878"/>
              <a:ext cx="195120" cy="158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23A3C4-8C38-4290-89BB-874AED2274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6047" y="458238"/>
                <a:ext cx="230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6DD705-CEE5-4111-9A5D-96A8C42FE9D3}"/>
                  </a:ext>
                </a:extLst>
              </p14:cNvPr>
              <p14:cNvContentPartPr/>
              <p14:nvPr/>
            </p14:nvContentPartPr>
            <p14:xfrm>
              <a:off x="4674367" y="449958"/>
              <a:ext cx="106560" cy="193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6DD705-CEE5-4111-9A5D-96A8C42FE9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6727" y="431958"/>
                <a:ext cx="142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653037-F562-4505-9B33-2B4022EAF317}"/>
                  </a:ext>
                </a:extLst>
              </p14:cNvPr>
              <p14:cNvContentPartPr/>
              <p14:nvPr/>
            </p14:nvContentPartPr>
            <p14:xfrm>
              <a:off x="5030047" y="344838"/>
              <a:ext cx="361080" cy="307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653037-F562-4505-9B33-2B4022EAF3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2065" y="327177"/>
                <a:ext cx="396685" cy="342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952113-8145-4EEF-B3D3-05B94A5B8564}"/>
                  </a:ext>
                </a:extLst>
              </p14:cNvPr>
              <p14:cNvContentPartPr/>
              <p14:nvPr/>
            </p14:nvContentPartPr>
            <p14:xfrm>
              <a:off x="3741967" y="380118"/>
              <a:ext cx="243720" cy="249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952113-8145-4EEF-B3D3-05B94A5B85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4327" y="362503"/>
                <a:ext cx="279360" cy="28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481416A-102C-49B3-A072-4C14A40C351E}"/>
                  </a:ext>
                </a:extLst>
              </p14:cNvPr>
              <p14:cNvContentPartPr/>
              <p14:nvPr/>
            </p14:nvContentPartPr>
            <p14:xfrm>
              <a:off x="2723887" y="332598"/>
              <a:ext cx="936720" cy="353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481416A-102C-49B3-A072-4C14A40C35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6247" y="314940"/>
                <a:ext cx="972360" cy="389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4F1407-F599-4FE3-B95E-7CE1230116E7}"/>
                  </a:ext>
                </a:extLst>
              </p14:cNvPr>
              <p14:cNvContentPartPr/>
              <p14:nvPr/>
            </p14:nvContentPartPr>
            <p14:xfrm>
              <a:off x="1887247" y="445998"/>
              <a:ext cx="339120" cy="189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4F1407-F599-4FE3-B95E-7CE1230116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9247" y="427998"/>
                <a:ext cx="374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2E6F8D-8731-4A89-8733-EC16AFA7D7F2}"/>
                  </a:ext>
                </a:extLst>
              </p14:cNvPr>
              <p14:cNvContentPartPr/>
              <p14:nvPr/>
            </p14:nvContentPartPr>
            <p14:xfrm>
              <a:off x="6373567" y="430518"/>
              <a:ext cx="72360" cy="15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2E6F8D-8731-4A89-8733-EC16AFA7D7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55927" y="412878"/>
                <a:ext cx="108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87196-77C9-42A8-8F3F-19F242509ABB}"/>
                  </a:ext>
                </a:extLst>
              </p14:cNvPr>
              <p14:cNvContentPartPr/>
              <p14:nvPr/>
            </p14:nvContentPartPr>
            <p14:xfrm>
              <a:off x="6380047" y="503238"/>
              <a:ext cx="64440" cy="14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87196-77C9-42A8-8F3F-19F242509A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2047" y="485238"/>
                <a:ext cx="100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8BF4D9-EAED-492C-95EB-C543634B9336}"/>
                  </a:ext>
                </a:extLst>
              </p14:cNvPr>
              <p14:cNvContentPartPr/>
              <p14:nvPr/>
            </p14:nvContentPartPr>
            <p14:xfrm>
              <a:off x="6738607" y="253038"/>
              <a:ext cx="138600" cy="398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8BF4D9-EAED-492C-95EB-C543634B93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0607" y="235038"/>
                <a:ext cx="174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E9423F-F074-4A63-9BD2-506E24E6007B}"/>
                  </a:ext>
                </a:extLst>
              </p14:cNvPr>
              <p14:cNvContentPartPr/>
              <p14:nvPr/>
            </p14:nvContentPartPr>
            <p14:xfrm>
              <a:off x="7195087" y="364278"/>
              <a:ext cx="21960" cy="219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E9423F-F074-4A63-9BD2-506E24E600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7087" y="346278"/>
                <a:ext cx="576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7A2A7D-F022-4D21-B11F-33AF39E4B68E}"/>
                  </a:ext>
                </a:extLst>
              </p14:cNvPr>
              <p14:cNvContentPartPr/>
              <p14:nvPr/>
            </p14:nvContentPartPr>
            <p14:xfrm>
              <a:off x="7350247" y="558678"/>
              <a:ext cx="1440" cy="88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7A2A7D-F022-4D21-B11F-33AF39E4B6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2607" y="540678"/>
                <a:ext cx="37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5B6CC89-63D3-4EB2-BB5C-3ED4EEA6A604}"/>
                  </a:ext>
                </a:extLst>
              </p14:cNvPr>
              <p14:cNvContentPartPr/>
              <p14:nvPr/>
            </p14:nvContentPartPr>
            <p14:xfrm>
              <a:off x="7532767" y="349158"/>
              <a:ext cx="198000" cy="232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5B6CC89-63D3-4EB2-BB5C-3ED4EEA6A6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14767" y="331158"/>
                <a:ext cx="233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FBB2ABA-5070-493E-9847-0AE4440DB8BF}"/>
                  </a:ext>
                </a:extLst>
              </p14:cNvPr>
              <p14:cNvContentPartPr/>
              <p14:nvPr/>
            </p14:nvContentPartPr>
            <p14:xfrm>
              <a:off x="7865047" y="591438"/>
              <a:ext cx="7200" cy="72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FBB2ABA-5070-493E-9847-0AE4440DB8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47407" y="573798"/>
                <a:ext cx="42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3476AD-C8D7-4888-A8F0-72C16B4F3B07}"/>
                  </a:ext>
                </a:extLst>
              </p14:cNvPr>
              <p14:cNvContentPartPr/>
              <p14:nvPr/>
            </p14:nvContentPartPr>
            <p14:xfrm>
              <a:off x="8045767" y="357438"/>
              <a:ext cx="232200" cy="22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3476AD-C8D7-4888-A8F0-72C16B4F3B0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8127" y="339438"/>
                <a:ext cx="2678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FB09CA-0A50-41D1-B0DB-F0F6654FCBBD}"/>
                  </a:ext>
                </a:extLst>
              </p14:cNvPr>
              <p14:cNvContentPartPr/>
              <p14:nvPr/>
            </p14:nvContentPartPr>
            <p14:xfrm>
              <a:off x="8429527" y="524838"/>
              <a:ext cx="12240" cy="86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FB09CA-0A50-41D1-B0DB-F0F6654FCB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11527" y="506838"/>
                <a:ext cx="478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E6E5921-7789-4F40-BD36-3F2475B59A90}"/>
                  </a:ext>
                </a:extLst>
              </p14:cNvPr>
              <p14:cNvContentPartPr/>
              <p14:nvPr/>
            </p14:nvContentPartPr>
            <p14:xfrm>
              <a:off x="8595487" y="345198"/>
              <a:ext cx="178920" cy="19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E6E5921-7789-4F40-BD36-3F2475B59A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77847" y="327198"/>
                <a:ext cx="214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5EE498-1DCF-4BC3-9000-84F745E51D8F}"/>
                  </a:ext>
                </a:extLst>
              </p14:cNvPr>
              <p14:cNvContentPartPr/>
              <p14:nvPr/>
            </p14:nvContentPartPr>
            <p14:xfrm>
              <a:off x="8970247" y="575238"/>
              <a:ext cx="7560" cy="7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5EE498-1DCF-4BC3-9000-84F745E51D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52607" y="557238"/>
                <a:ext cx="43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0776F6-2C5E-4846-A480-353AB853CAD1}"/>
                  </a:ext>
                </a:extLst>
              </p14:cNvPr>
              <p14:cNvContentPartPr/>
              <p14:nvPr/>
            </p14:nvContentPartPr>
            <p14:xfrm>
              <a:off x="9239887" y="341958"/>
              <a:ext cx="172440" cy="255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0776F6-2C5E-4846-A480-353AB853CA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21887" y="323958"/>
                <a:ext cx="2080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EF4294-A51D-4654-98B9-DE071CB68759}"/>
                  </a:ext>
                </a:extLst>
              </p14:cNvPr>
              <p14:cNvContentPartPr/>
              <p14:nvPr/>
            </p14:nvContentPartPr>
            <p14:xfrm>
              <a:off x="9516007" y="555798"/>
              <a:ext cx="17280" cy="86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EF4294-A51D-4654-98B9-DE071CB687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98007" y="538158"/>
                <a:ext cx="52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FDB369-64E7-4CC5-A31E-8900793B6DB2}"/>
                  </a:ext>
                </a:extLst>
              </p14:cNvPr>
              <p14:cNvContentPartPr/>
              <p14:nvPr/>
            </p14:nvContentPartPr>
            <p14:xfrm>
              <a:off x="9749647" y="361038"/>
              <a:ext cx="185400" cy="26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FDB369-64E7-4CC5-A31E-8900793B6D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32007" y="343038"/>
                <a:ext cx="2210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F60F5D-3D31-4DC2-859E-40BA4FF89F78}"/>
                  </a:ext>
                </a:extLst>
              </p14:cNvPr>
              <p14:cNvContentPartPr/>
              <p14:nvPr/>
            </p14:nvContentPartPr>
            <p14:xfrm>
              <a:off x="10150327" y="598278"/>
              <a:ext cx="8640" cy="61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F60F5D-3D31-4DC2-859E-40BA4FF89F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32327" y="580638"/>
                <a:ext cx="442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C161BF9-E96D-48B0-8AF8-A7B7EE41955E}"/>
                  </a:ext>
                </a:extLst>
              </p14:cNvPr>
              <p14:cNvContentPartPr/>
              <p14:nvPr/>
            </p14:nvContentPartPr>
            <p14:xfrm>
              <a:off x="10273087" y="345198"/>
              <a:ext cx="195840" cy="250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C161BF9-E96D-48B0-8AF8-A7B7EE4195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55447" y="327198"/>
                <a:ext cx="231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40FCC54-B105-438D-9E9B-760F8553F20E}"/>
                  </a:ext>
                </a:extLst>
              </p14:cNvPr>
              <p14:cNvContentPartPr/>
              <p14:nvPr/>
            </p14:nvContentPartPr>
            <p14:xfrm>
              <a:off x="10759087" y="251238"/>
              <a:ext cx="212400" cy="411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40FCC54-B105-438D-9E9B-760F8553F2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41447" y="233238"/>
                <a:ext cx="2480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253477-F854-44BB-A84B-F5B231914580}"/>
                  </a:ext>
                </a:extLst>
              </p14:cNvPr>
              <p14:cNvContentPartPr/>
              <p14:nvPr/>
            </p14:nvContentPartPr>
            <p14:xfrm>
              <a:off x="5953807" y="202998"/>
              <a:ext cx="233280" cy="40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253477-F854-44BB-A84B-F5B2319145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6167" y="184998"/>
                <a:ext cx="2689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933C38-C688-4D70-B2F0-357BEAA5A83D}"/>
                  </a:ext>
                </a:extLst>
              </p14:cNvPr>
              <p14:cNvContentPartPr/>
              <p14:nvPr/>
            </p14:nvContentPartPr>
            <p14:xfrm>
              <a:off x="11339767" y="270678"/>
              <a:ext cx="109080" cy="13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933C38-C688-4D70-B2F0-357BEAA5A8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22127" y="252678"/>
                <a:ext cx="1447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D2306B5-89FE-4F73-9232-6BA38992460C}"/>
                  </a:ext>
                </a:extLst>
              </p14:cNvPr>
              <p14:cNvContentPartPr/>
              <p14:nvPr/>
            </p14:nvContentPartPr>
            <p14:xfrm>
              <a:off x="11370367" y="535278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D2306B5-89FE-4F73-9232-6BA3899246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52727" y="5176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8313B28-2051-4179-A8A2-DA459052D02A}"/>
                  </a:ext>
                </a:extLst>
              </p14:cNvPr>
              <p14:cNvContentPartPr/>
              <p14:nvPr/>
            </p14:nvContentPartPr>
            <p14:xfrm>
              <a:off x="674767" y="1367238"/>
              <a:ext cx="270000" cy="398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8313B28-2051-4179-A8A2-DA459052D0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6767" y="1349598"/>
                <a:ext cx="3056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294EF31-B1F1-4DC3-8300-2F2B09CADA60}"/>
                  </a:ext>
                </a:extLst>
              </p14:cNvPr>
              <p14:cNvContentPartPr/>
              <p14:nvPr/>
            </p14:nvContentPartPr>
            <p14:xfrm>
              <a:off x="1236007" y="1524558"/>
              <a:ext cx="73440" cy="23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294EF31-B1F1-4DC3-8300-2F2B09CADA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18007" y="1506558"/>
                <a:ext cx="109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3BAAB3-C4E6-483B-9317-81A4345C0536}"/>
                  </a:ext>
                </a:extLst>
              </p14:cNvPr>
              <p14:cNvContentPartPr/>
              <p14:nvPr/>
            </p14:nvContentPartPr>
            <p14:xfrm>
              <a:off x="1211167" y="1603038"/>
              <a:ext cx="63360" cy="10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3BAAB3-C4E6-483B-9317-81A4345C05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3167" y="1585398"/>
                <a:ext cx="99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F9BA0E-1512-499F-AE60-225734FCD2AD}"/>
                  </a:ext>
                </a:extLst>
              </p14:cNvPr>
              <p14:cNvContentPartPr/>
              <p14:nvPr/>
            </p14:nvContentPartPr>
            <p14:xfrm>
              <a:off x="2029447" y="1444638"/>
              <a:ext cx="21600" cy="197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F9BA0E-1512-499F-AE60-225734FCD2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11807" y="1426638"/>
                <a:ext cx="57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903BE2-09BF-4BF3-9623-7589A96ECC4C}"/>
                  </a:ext>
                </a:extLst>
              </p14:cNvPr>
              <p14:cNvContentPartPr/>
              <p14:nvPr/>
            </p14:nvContentPartPr>
            <p14:xfrm>
              <a:off x="2204767" y="1609518"/>
              <a:ext cx="15480" cy="88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903BE2-09BF-4BF3-9623-7589A96ECC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86767" y="1591518"/>
                <a:ext cx="51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01A6C05-6168-4894-B8B5-D8437BB6216F}"/>
                  </a:ext>
                </a:extLst>
              </p14:cNvPr>
              <p14:cNvContentPartPr/>
              <p14:nvPr/>
            </p14:nvContentPartPr>
            <p14:xfrm>
              <a:off x="2357407" y="1387398"/>
              <a:ext cx="198000" cy="230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01A6C05-6168-4894-B8B5-D8437BB621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39767" y="1369758"/>
                <a:ext cx="2336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A3BF24-4BDF-4120-A91A-0EAFAB8B02C5}"/>
                  </a:ext>
                </a:extLst>
              </p14:cNvPr>
              <p14:cNvContentPartPr/>
              <p14:nvPr/>
            </p14:nvContentPartPr>
            <p14:xfrm>
              <a:off x="2667367" y="1295238"/>
              <a:ext cx="155520" cy="372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DA3BF24-4BDF-4120-A91A-0EAFAB8B02C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49727" y="1277598"/>
                <a:ext cx="1911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9237A7-B095-4713-83C3-96CBB1735078}"/>
                  </a:ext>
                </a:extLst>
              </p14:cNvPr>
              <p14:cNvContentPartPr/>
              <p14:nvPr/>
            </p14:nvContentPartPr>
            <p14:xfrm>
              <a:off x="2991007" y="1675758"/>
              <a:ext cx="14760" cy="9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9237A7-B095-4713-83C3-96CBB17350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73007" y="1657758"/>
                <a:ext cx="504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697A1D2-3AFC-4D3E-82E4-42F915247FC8}"/>
                  </a:ext>
                </a:extLst>
              </p14:cNvPr>
              <p14:cNvContentPartPr/>
              <p14:nvPr/>
            </p14:nvContentPartPr>
            <p14:xfrm>
              <a:off x="3191527" y="1324398"/>
              <a:ext cx="129600" cy="35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697A1D2-3AFC-4D3E-82E4-42F915247FC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73887" y="1306758"/>
                <a:ext cx="165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A12BC6A-D988-45FC-9BC3-C0E80F441070}"/>
                  </a:ext>
                </a:extLst>
              </p14:cNvPr>
              <p14:cNvContentPartPr/>
              <p14:nvPr/>
            </p14:nvContentPartPr>
            <p14:xfrm>
              <a:off x="3628567" y="1317918"/>
              <a:ext cx="116640" cy="379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A12BC6A-D988-45FC-9BC3-C0E80F4410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10927" y="1299918"/>
                <a:ext cx="1522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DEFA3A-6344-4084-BC26-2F2DFF2FC524}"/>
                  </a:ext>
                </a:extLst>
              </p14:cNvPr>
              <p14:cNvContentPartPr/>
              <p14:nvPr/>
            </p14:nvContentPartPr>
            <p14:xfrm>
              <a:off x="3972007" y="1659918"/>
              <a:ext cx="29520" cy="80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DEFA3A-6344-4084-BC26-2F2DFF2FC52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54007" y="1641918"/>
                <a:ext cx="65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5AD7A97-E1F2-4797-9C5D-0A724D27E23D}"/>
                  </a:ext>
                </a:extLst>
              </p14:cNvPr>
              <p14:cNvContentPartPr/>
              <p14:nvPr/>
            </p14:nvContentPartPr>
            <p14:xfrm>
              <a:off x="4216807" y="1304238"/>
              <a:ext cx="105120" cy="347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5AD7A97-E1F2-4797-9C5D-0A724D27E2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99167" y="1286238"/>
                <a:ext cx="1407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A2BE07E-22E2-45D8-85D5-354EC8CE60F0}"/>
                  </a:ext>
                </a:extLst>
              </p14:cNvPr>
              <p14:cNvContentPartPr/>
              <p14:nvPr/>
            </p14:nvContentPartPr>
            <p14:xfrm>
              <a:off x="4913407" y="1326198"/>
              <a:ext cx="179280" cy="246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A2BE07E-22E2-45D8-85D5-354EC8CE60F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95407" y="1308558"/>
                <a:ext cx="2149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1007104-D476-44AB-9FED-90B41170F2C9}"/>
                  </a:ext>
                </a:extLst>
              </p14:cNvPr>
              <p14:cNvContentPartPr/>
              <p14:nvPr/>
            </p14:nvContentPartPr>
            <p14:xfrm>
              <a:off x="5181247" y="1584318"/>
              <a:ext cx="16920" cy="83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1007104-D476-44AB-9FED-90B41170F2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63607" y="1566678"/>
                <a:ext cx="52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4AF00A3-F671-4605-A2F6-0DE03D78EE5D}"/>
                  </a:ext>
                </a:extLst>
              </p14:cNvPr>
              <p14:cNvContentPartPr/>
              <p14:nvPr/>
            </p14:nvContentPartPr>
            <p14:xfrm>
              <a:off x="5432887" y="1355718"/>
              <a:ext cx="167040" cy="265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4AF00A3-F671-4605-A2F6-0DE03D78EE5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14887" y="1337718"/>
                <a:ext cx="202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99B7344-01A7-4DD6-B2B4-56886F359211}"/>
                  </a:ext>
                </a:extLst>
              </p14:cNvPr>
              <p14:cNvContentPartPr/>
              <p14:nvPr/>
            </p14:nvContentPartPr>
            <p14:xfrm>
              <a:off x="4575727" y="1344918"/>
              <a:ext cx="184680" cy="317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99B7344-01A7-4DD6-B2B4-56886F3592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58087" y="1327278"/>
                <a:ext cx="2203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C766C07-8521-48BD-A5F3-88A4A5EF9C4E}"/>
                  </a:ext>
                </a:extLst>
              </p14:cNvPr>
              <p14:cNvContentPartPr/>
              <p14:nvPr/>
            </p14:nvContentPartPr>
            <p14:xfrm>
              <a:off x="5698927" y="1237998"/>
              <a:ext cx="147960" cy="44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C766C07-8521-48BD-A5F3-88A4A5EF9C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81287" y="1220358"/>
                <a:ext cx="1836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0547AE-917F-4614-AD0F-31121D7473AC}"/>
                  </a:ext>
                </a:extLst>
              </p14:cNvPr>
              <p14:cNvContentPartPr/>
              <p14:nvPr/>
            </p14:nvContentPartPr>
            <p14:xfrm>
              <a:off x="6000967" y="1658118"/>
              <a:ext cx="14400" cy="7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0547AE-917F-4614-AD0F-31121D7473A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83327" y="1640478"/>
                <a:ext cx="50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7E70A01-F232-4424-8754-9F4326A789C6}"/>
                  </a:ext>
                </a:extLst>
              </p14:cNvPr>
              <p14:cNvContentPartPr/>
              <p14:nvPr/>
            </p14:nvContentPartPr>
            <p14:xfrm>
              <a:off x="6229567" y="1308198"/>
              <a:ext cx="142560" cy="357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7E70A01-F232-4424-8754-9F4326A789C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11927" y="1290198"/>
                <a:ext cx="1782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DEE843D-46EE-4839-B882-1F90F970AA52}"/>
                  </a:ext>
                </a:extLst>
              </p14:cNvPr>
              <p14:cNvContentPartPr/>
              <p14:nvPr/>
            </p14:nvContentPartPr>
            <p14:xfrm>
              <a:off x="6547087" y="1374798"/>
              <a:ext cx="103680" cy="216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DEE843D-46EE-4839-B882-1F90F970AA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29087" y="1357158"/>
                <a:ext cx="139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3C00291-6FB0-40C0-B9B5-534D6C4437D6}"/>
                  </a:ext>
                </a:extLst>
              </p14:cNvPr>
              <p14:cNvContentPartPr/>
              <p14:nvPr/>
            </p14:nvContentPartPr>
            <p14:xfrm>
              <a:off x="6780007" y="1535718"/>
              <a:ext cx="12960" cy="83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3C00291-6FB0-40C0-B9B5-534D6C4437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62007" y="1518078"/>
                <a:ext cx="486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789A129-5B9B-44A8-8407-2982F6DF6D87}"/>
                  </a:ext>
                </a:extLst>
              </p14:cNvPr>
              <p14:cNvContentPartPr/>
              <p14:nvPr/>
            </p14:nvContentPartPr>
            <p14:xfrm>
              <a:off x="6894847" y="1331238"/>
              <a:ext cx="175320" cy="232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789A129-5B9B-44A8-8407-2982F6DF6D8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77207" y="1313598"/>
                <a:ext cx="210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EE54C1-3589-4629-A79B-5872CC6AFA95}"/>
                  </a:ext>
                </a:extLst>
              </p14:cNvPr>
              <p14:cNvContentPartPr/>
              <p14:nvPr/>
            </p14:nvContentPartPr>
            <p14:xfrm>
              <a:off x="7187887" y="1256358"/>
              <a:ext cx="158400" cy="346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EE54C1-3589-4629-A79B-5872CC6AFA9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69887" y="1238718"/>
                <a:ext cx="1940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E4DADA3-9B4F-49F5-892C-5EA42839B6FF}"/>
                  </a:ext>
                </a:extLst>
              </p14:cNvPr>
              <p14:cNvContentPartPr/>
              <p14:nvPr/>
            </p14:nvContentPartPr>
            <p14:xfrm>
              <a:off x="7444927" y="1121718"/>
              <a:ext cx="147600" cy="481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E4DADA3-9B4F-49F5-892C-5EA42839B6F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26927" y="1103718"/>
                <a:ext cx="1832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FB06142-5877-4789-93D9-FBFF7178309E}"/>
                  </a:ext>
                </a:extLst>
              </p14:cNvPr>
              <p14:cNvContentPartPr/>
              <p14:nvPr/>
            </p14:nvContentPartPr>
            <p14:xfrm>
              <a:off x="1441567" y="1141518"/>
              <a:ext cx="358560" cy="743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FB06142-5877-4789-93D9-FBFF7178309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23909" y="1123518"/>
                <a:ext cx="394236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85A247C-E2D9-48CE-A6BB-E2D9CDCABFB0}"/>
                  </a:ext>
                </a:extLst>
              </p14:cNvPr>
              <p14:cNvContentPartPr/>
              <p14:nvPr/>
            </p14:nvContentPartPr>
            <p14:xfrm>
              <a:off x="1234207" y="2527518"/>
              <a:ext cx="56880" cy="1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85A247C-E2D9-48CE-A6BB-E2D9CDCABF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16567" y="2509878"/>
                <a:ext cx="92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A1FDE82-4C30-4333-8CBC-CDB6FAEC5135}"/>
                  </a:ext>
                </a:extLst>
              </p14:cNvPr>
              <p14:cNvContentPartPr/>
              <p14:nvPr/>
            </p14:nvContentPartPr>
            <p14:xfrm>
              <a:off x="1241767" y="2613198"/>
              <a:ext cx="41760" cy="6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A1FDE82-4C30-4333-8CBC-CDB6FAEC513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23767" y="2595198"/>
                <a:ext cx="77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FCA7956-C0A9-435C-9AB0-392973C47D74}"/>
                  </a:ext>
                </a:extLst>
              </p14:cNvPr>
              <p14:cNvContentPartPr/>
              <p14:nvPr/>
            </p14:nvContentPartPr>
            <p14:xfrm>
              <a:off x="631567" y="2421318"/>
              <a:ext cx="165240" cy="276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FCA7956-C0A9-435C-9AB0-392973C47D7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3927" y="2403341"/>
                <a:ext cx="200880" cy="31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94118E5-6E4F-4B40-8EAE-645CA9DE6277}"/>
                  </a:ext>
                </a:extLst>
              </p14:cNvPr>
              <p14:cNvContentPartPr/>
              <p14:nvPr/>
            </p14:nvContentPartPr>
            <p14:xfrm>
              <a:off x="897247" y="2633718"/>
              <a:ext cx="87480" cy="169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94118E5-6E4F-4B40-8EAE-645CA9DE627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9247" y="2616078"/>
                <a:ext cx="1231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6030911-0FF5-44A8-AF2E-AABE7B3BCF08}"/>
                  </a:ext>
                </a:extLst>
              </p14:cNvPr>
              <p14:cNvContentPartPr/>
              <p14:nvPr/>
            </p14:nvContentPartPr>
            <p14:xfrm>
              <a:off x="1653967" y="2218998"/>
              <a:ext cx="126720" cy="514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6030911-0FF5-44A8-AF2E-AABE7B3BCF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35967" y="2200998"/>
                <a:ext cx="1623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3EC1300-34E0-42DA-A58B-3CCFDBDE3C87}"/>
                  </a:ext>
                </a:extLst>
              </p14:cNvPr>
              <p14:cNvContentPartPr/>
              <p14:nvPr/>
            </p14:nvContentPartPr>
            <p14:xfrm>
              <a:off x="2058607" y="2269758"/>
              <a:ext cx="116280" cy="410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3EC1300-34E0-42DA-A58B-3CCFDBDE3C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40607" y="2251758"/>
                <a:ext cx="1519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49312A0-16A6-479C-95AA-24D7442114D3}"/>
                  </a:ext>
                </a:extLst>
              </p14:cNvPr>
              <p14:cNvContentPartPr/>
              <p14:nvPr/>
            </p14:nvContentPartPr>
            <p14:xfrm>
              <a:off x="2319607" y="2349318"/>
              <a:ext cx="35640" cy="176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49312A0-16A6-479C-95AA-24D7442114D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01967" y="2331318"/>
                <a:ext cx="71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A1710DC-4168-4155-8AD1-80AAA0188AE6}"/>
                  </a:ext>
                </a:extLst>
              </p14:cNvPr>
              <p14:cNvContentPartPr/>
              <p14:nvPr/>
            </p14:nvContentPartPr>
            <p14:xfrm>
              <a:off x="2486647" y="2527518"/>
              <a:ext cx="11160" cy="87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A1710DC-4168-4155-8AD1-80AAA0188A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69007" y="2509878"/>
                <a:ext cx="46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BE4782-919E-4675-88AA-29278C2DD8E5}"/>
                  </a:ext>
                </a:extLst>
              </p14:cNvPr>
              <p14:cNvContentPartPr/>
              <p14:nvPr/>
            </p14:nvContentPartPr>
            <p14:xfrm>
              <a:off x="2578447" y="2299638"/>
              <a:ext cx="139680" cy="239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BE4782-919E-4675-88AA-29278C2DD8E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0807" y="2281998"/>
                <a:ext cx="175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6DDB87C-D9B5-4EFC-8B6E-48361662301A}"/>
                  </a:ext>
                </a:extLst>
              </p14:cNvPr>
              <p14:cNvContentPartPr/>
              <p14:nvPr/>
            </p14:nvContentPartPr>
            <p14:xfrm>
              <a:off x="2860687" y="2494758"/>
              <a:ext cx="23040" cy="83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6DDB87C-D9B5-4EFC-8B6E-48361662301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42687" y="2477118"/>
                <a:ext cx="58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1CEF35-87D5-4243-AABE-461F589FE446}"/>
                  </a:ext>
                </a:extLst>
              </p14:cNvPr>
              <p14:cNvContentPartPr/>
              <p14:nvPr/>
            </p14:nvContentPartPr>
            <p14:xfrm>
              <a:off x="2958967" y="2270118"/>
              <a:ext cx="174240" cy="268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1CEF35-87D5-4243-AABE-461F589FE44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41327" y="2252118"/>
                <a:ext cx="209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9A11E82-8C74-4A09-BFC9-E43C690E441A}"/>
                  </a:ext>
                </a:extLst>
              </p14:cNvPr>
              <p14:cNvContentPartPr/>
              <p14:nvPr/>
            </p14:nvContentPartPr>
            <p14:xfrm>
              <a:off x="3240487" y="2177598"/>
              <a:ext cx="157680" cy="426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9A11E82-8C74-4A09-BFC9-E43C690E441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22847" y="2159958"/>
                <a:ext cx="1933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F4C9765-551C-44F5-8864-D5923F1FC8ED}"/>
                  </a:ext>
                </a:extLst>
              </p14:cNvPr>
              <p14:cNvContentPartPr/>
              <p14:nvPr/>
            </p14:nvContentPartPr>
            <p14:xfrm>
              <a:off x="3525607" y="2630838"/>
              <a:ext cx="7200" cy="76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F4C9765-551C-44F5-8864-D5923F1FC8E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07607" y="2612838"/>
                <a:ext cx="428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C6EB81D-24E4-4698-95C5-F04BD827A170}"/>
                  </a:ext>
                </a:extLst>
              </p14:cNvPr>
              <p14:cNvContentPartPr/>
              <p14:nvPr/>
            </p14:nvContentPartPr>
            <p14:xfrm>
              <a:off x="3636847" y="2225478"/>
              <a:ext cx="110160" cy="373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C6EB81D-24E4-4698-95C5-F04BD827A17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18847" y="2207838"/>
                <a:ext cx="1458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7D53B80-0990-422E-8047-73BAC7F4B2A9}"/>
                  </a:ext>
                </a:extLst>
              </p14:cNvPr>
              <p14:cNvContentPartPr/>
              <p14:nvPr/>
            </p14:nvContentPartPr>
            <p14:xfrm>
              <a:off x="3855727" y="2289198"/>
              <a:ext cx="142560" cy="238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7D53B80-0990-422E-8047-73BAC7F4B2A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37727" y="2271198"/>
                <a:ext cx="178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442B3E9-13A7-4F62-81F4-ABEB98A3352E}"/>
                  </a:ext>
                </a:extLst>
              </p14:cNvPr>
              <p14:cNvContentPartPr/>
              <p14:nvPr/>
            </p14:nvContentPartPr>
            <p14:xfrm>
              <a:off x="4085407" y="2210358"/>
              <a:ext cx="451080" cy="450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442B3E9-13A7-4F62-81F4-ABEB98A3352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67407" y="2192358"/>
                <a:ext cx="4867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B81EBBA-D318-4CAD-99D7-585DDA2828D4}"/>
                  </a:ext>
                </a:extLst>
              </p14:cNvPr>
              <p14:cNvContentPartPr/>
              <p14:nvPr/>
            </p14:nvContentPartPr>
            <p14:xfrm>
              <a:off x="4814767" y="2554878"/>
              <a:ext cx="15480" cy="82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B81EBBA-D318-4CAD-99D7-585DDA2828D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97127" y="2536878"/>
                <a:ext cx="51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DED3D3-8EFC-4DB6-9782-9CD2A6EC4EEE}"/>
                  </a:ext>
                </a:extLst>
              </p14:cNvPr>
              <p14:cNvContentPartPr/>
              <p14:nvPr/>
            </p14:nvContentPartPr>
            <p14:xfrm>
              <a:off x="5006647" y="2202078"/>
              <a:ext cx="102960" cy="388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DED3D3-8EFC-4DB6-9782-9CD2A6EC4EE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989007" y="2184078"/>
                <a:ext cx="1386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65A37FD-34ED-48F0-9E5A-AD6D7495429C}"/>
                  </a:ext>
                </a:extLst>
              </p14:cNvPr>
              <p14:cNvContentPartPr/>
              <p14:nvPr/>
            </p14:nvContentPartPr>
            <p14:xfrm>
              <a:off x="5266567" y="2249598"/>
              <a:ext cx="126720" cy="269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65A37FD-34ED-48F0-9E5A-AD6D7495429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48567" y="2231958"/>
                <a:ext cx="1623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263A9C6-3EB0-46CE-9C93-4FAE8A1EA912}"/>
                  </a:ext>
                </a:extLst>
              </p14:cNvPr>
              <p14:cNvContentPartPr/>
              <p14:nvPr/>
            </p14:nvContentPartPr>
            <p14:xfrm>
              <a:off x="5516767" y="2490798"/>
              <a:ext cx="11520" cy="87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263A9C6-3EB0-46CE-9C93-4FAE8A1EA91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98767" y="2473158"/>
                <a:ext cx="47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D45EF9A-C914-4EC7-BC37-DB6E7AA8DBF3}"/>
                  </a:ext>
                </a:extLst>
              </p14:cNvPr>
              <p14:cNvContentPartPr/>
              <p14:nvPr/>
            </p14:nvContentPartPr>
            <p14:xfrm>
              <a:off x="5610007" y="2263998"/>
              <a:ext cx="149400" cy="269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D45EF9A-C914-4EC7-BC37-DB6E7AA8DBF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592367" y="2245998"/>
                <a:ext cx="185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7F6624C-27A4-4C54-B8A2-810D9302A54F}"/>
                  </a:ext>
                </a:extLst>
              </p14:cNvPr>
              <p14:cNvContentPartPr/>
              <p14:nvPr/>
            </p14:nvContentPartPr>
            <p14:xfrm>
              <a:off x="5866327" y="2172918"/>
              <a:ext cx="201240" cy="483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7F6624C-27A4-4C54-B8A2-810D9302A54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48327" y="2155278"/>
                <a:ext cx="2368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3189BC8-F9E2-4515-AA7F-B84787A71806}"/>
                  </a:ext>
                </a:extLst>
              </p14:cNvPr>
              <p14:cNvContentPartPr/>
              <p14:nvPr/>
            </p14:nvContentPartPr>
            <p14:xfrm>
              <a:off x="6201487" y="2033238"/>
              <a:ext cx="185040" cy="658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3189BC8-F9E2-4515-AA7F-B84787A7180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83487" y="2015238"/>
                <a:ext cx="2206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CECB9E9-8823-4F5A-82D8-234D07043F1C}"/>
                  </a:ext>
                </a:extLst>
              </p14:cNvPr>
              <p14:cNvContentPartPr/>
              <p14:nvPr/>
            </p14:nvContentPartPr>
            <p14:xfrm>
              <a:off x="933607" y="3873558"/>
              <a:ext cx="83160" cy="218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CECB9E9-8823-4F5A-82D8-234D07043F1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5607" y="3855558"/>
                <a:ext cx="118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7E44009-A0A7-4208-95E8-3C0A3F507765}"/>
                  </a:ext>
                </a:extLst>
              </p14:cNvPr>
              <p14:cNvContentPartPr/>
              <p14:nvPr/>
            </p14:nvContentPartPr>
            <p14:xfrm>
              <a:off x="1245007" y="3849078"/>
              <a:ext cx="81360" cy="7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7E44009-A0A7-4208-95E8-3C0A3F50776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27367" y="3831438"/>
                <a:ext cx="117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FA2B681-9B04-4BF7-8B98-6EF47169B49F}"/>
                  </a:ext>
                </a:extLst>
              </p14:cNvPr>
              <p14:cNvContentPartPr/>
              <p14:nvPr/>
            </p14:nvContentPartPr>
            <p14:xfrm>
              <a:off x="1251127" y="3916038"/>
              <a:ext cx="32040" cy="9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FA2B681-9B04-4BF7-8B98-6EF47169B49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33487" y="3898038"/>
                <a:ext cx="67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3F06D49-CEC0-4464-A27D-9A8EEAC67EA9}"/>
                  </a:ext>
                </a:extLst>
              </p14:cNvPr>
              <p14:cNvContentPartPr/>
              <p14:nvPr/>
            </p14:nvContentPartPr>
            <p14:xfrm>
              <a:off x="1543087" y="3529398"/>
              <a:ext cx="173160" cy="502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3F06D49-CEC0-4464-A27D-9A8EEAC67EA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25447" y="3511758"/>
                <a:ext cx="2088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D254993-102E-43B1-94DE-4FEEF496AE94}"/>
                  </a:ext>
                </a:extLst>
              </p14:cNvPr>
              <p14:cNvContentPartPr/>
              <p14:nvPr/>
            </p14:nvContentPartPr>
            <p14:xfrm>
              <a:off x="663607" y="3637398"/>
              <a:ext cx="149040" cy="308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D254993-102E-43B1-94DE-4FEEF496AE9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45607" y="3619419"/>
                <a:ext cx="184680" cy="344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A3C9915-8571-4B9D-912C-29D487C712D8}"/>
                  </a:ext>
                </a:extLst>
              </p14:cNvPr>
              <p14:cNvContentPartPr/>
              <p14:nvPr/>
            </p14:nvContentPartPr>
            <p14:xfrm>
              <a:off x="1965727" y="3603918"/>
              <a:ext cx="93960" cy="339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A3C9915-8571-4B9D-912C-29D487C712D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47727" y="3585918"/>
                <a:ext cx="1296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0E0C32D-6259-44ED-88E2-4C2D5F9FA5FD}"/>
                  </a:ext>
                </a:extLst>
              </p14:cNvPr>
              <p14:cNvContentPartPr/>
              <p14:nvPr/>
            </p14:nvContentPartPr>
            <p14:xfrm>
              <a:off x="2226007" y="3689598"/>
              <a:ext cx="16920" cy="218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0E0C32D-6259-44ED-88E2-4C2D5F9FA5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208367" y="3671598"/>
                <a:ext cx="52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B9CC028-B136-46C1-A5BE-52DBDE4EBADC}"/>
                  </a:ext>
                </a:extLst>
              </p14:cNvPr>
              <p14:cNvContentPartPr/>
              <p14:nvPr/>
            </p14:nvContentPartPr>
            <p14:xfrm>
              <a:off x="2348407" y="3880398"/>
              <a:ext cx="11880" cy="120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B9CC028-B136-46C1-A5BE-52DBDE4EBAD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330767" y="3862398"/>
                <a:ext cx="47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146E622-0746-4AA9-B9E7-363076F9D8E0}"/>
                  </a:ext>
                </a:extLst>
              </p14:cNvPr>
              <p14:cNvContentPartPr/>
              <p14:nvPr/>
            </p14:nvContentPartPr>
            <p14:xfrm>
              <a:off x="2537047" y="3669078"/>
              <a:ext cx="104760" cy="250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146E622-0746-4AA9-B9E7-363076F9D8E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19407" y="3651438"/>
                <a:ext cx="1404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31EABAB-9BF4-45EA-BF98-91FB9DDD3E2F}"/>
                  </a:ext>
                </a:extLst>
              </p14:cNvPr>
              <p14:cNvContentPartPr/>
              <p14:nvPr/>
            </p14:nvContentPartPr>
            <p14:xfrm>
              <a:off x="2795887" y="3914238"/>
              <a:ext cx="21960" cy="79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31EABAB-9BF4-45EA-BF98-91FB9DDD3E2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778247" y="3896598"/>
                <a:ext cx="57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EE28D1D-2D9A-44F6-9E04-168F61E85A2D}"/>
                  </a:ext>
                </a:extLst>
              </p14:cNvPr>
              <p14:cNvContentPartPr/>
              <p14:nvPr/>
            </p14:nvContentPartPr>
            <p14:xfrm>
              <a:off x="2961487" y="3636678"/>
              <a:ext cx="151920" cy="264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EE28D1D-2D9A-44F6-9E04-168F61E85A2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943487" y="3619038"/>
                <a:ext cx="187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6207061-BDEC-49D2-A838-3BDC98FD4E5D}"/>
                  </a:ext>
                </a:extLst>
              </p14:cNvPr>
              <p14:cNvContentPartPr/>
              <p14:nvPr/>
            </p14:nvContentPartPr>
            <p14:xfrm>
              <a:off x="3350975" y="3566462"/>
              <a:ext cx="224640" cy="359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6207061-BDEC-49D2-A838-3BDC98FD4E5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332975" y="3548462"/>
                <a:ext cx="260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E594C69-D261-4A11-A02A-3BF6FEC5CAD9}"/>
                  </a:ext>
                </a:extLst>
              </p14:cNvPr>
              <p14:cNvContentPartPr/>
              <p14:nvPr/>
            </p14:nvContentPartPr>
            <p14:xfrm>
              <a:off x="3713855" y="3981542"/>
              <a:ext cx="40680" cy="89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E594C69-D261-4A11-A02A-3BF6FEC5CAD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95855" y="3963542"/>
                <a:ext cx="76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628FC28-E80C-4969-8987-46C17BD2619B}"/>
                  </a:ext>
                </a:extLst>
              </p14:cNvPr>
              <p14:cNvContentPartPr/>
              <p14:nvPr/>
            </p14:nvContentPartPr>
            <p14:xfrm>
              <a:off x="4004015" y="3610742"/>
              <a:ext cx="126000" cy="414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628FC28-E80C-4969-8987-46C17BD2619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986375" y="3592742"/>
                <a:ext cx="1616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EA9089A-66D2-48D3-B63F-935AB51B3914}"/>
                  </a:ext>
                </a:extLst>
              </p14:cNvPr>
              <p14:cNvContentPartPr/>
              <p14:nvPr/>
            </p14:nvContentPartPr>
            <p14:xfrm>
              <a:off x="4292015" y="3688502"/>
              <a:ext cx="133560" cy="235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EA9089A-66D2-48D3-B63F-935AB51B391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274375" y="3670502"/>
                <a:ext cx="169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22DA25E-5017-47F6-ACA8-B4CFA9929B29}"/>
                  </a:ext>
                </a:extLst>
              </p14:cNvPr>
              <p14:cNvContentPartPr/>
              <p14:nvPr/>
            </p14:nvContentPartPr>
            <p14:xfrm>
              <a:off x="4559855" y="3899102"/>
              <a:ext cx="12960" cy="1026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22DA25E-5017-47F6-ACA8-B4CFA9929B2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542215" y="3881102"/>
                <a:ext cx="48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111C115-D3DB-4065-8AEF-91FC5854D40E}"/>
                  </a:ext>
                </a:extLst>
              </p14:cNvPr>
              <p14:cNvContentPartPr/>
              <p14:nvPr/>
            </p14:nvContentPartPr>
            <p14:xfrm>
              <a:off x="4653815" y="3697142"/>
              <a:ext cx="194040" cy="222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111C115-D3DB-4065-8AEF-91FC5854D40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36175" y="3679502"/>
                <a:ext cx="2296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EFCEFCB-D516-4D26-8927-A33ED21E41F0}"/>
                  </a:ext>
                </a:extLst>
              </p14:cNvPr>
              <p14:cNvContentPartPr/>
              <p14:nvPr/>
            </p14:nvContentPartPr>
            <p14:xfrm>
              <a:off x="4965575" y="3921782"/>
              <a:ext cx="3960" cy="68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EFCEFCB-D516-4D26-8927-A33ED21E41F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47935" y="3903782"/>
                <a:ext cx="396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A7D81B7-0ABC-45A2-94B6-5C38B7569035}"/>
                  </a:ext>
                </a:extLst>
              </p14:cNvPr>
              <p14:cNvContentPartPr/>
              <p14:nvPr/>
            </p14:nvContentPartPr>
            <p14:xfrm>
              <a:off x="5100575" y="3669422"/>
              <a:ext cx="160920" cy="258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A7D81B7-0ABC-45A2-94B6-5C38B75690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82575" y="3651422"/>
                <a:ext cx="196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75882B-9038-41F1-947C-67AB21966349}"/>
                  </a:ext>
                </a:extLst>
              </p14:cNvPr>
              <p14:cNvContentPartPr/>
              <p14:nvPr/>
            </p14:nvContentPartPr>
            <p14:xfrm>
              <a:off x="5356175" y="3529382"/>
              <a:ext cx="168840" cy="429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75882B-9038-41F1-947C-67AB2196634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38535" y="3511382"/>
                <a:ext cx="204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91E9488-289A-4053-A821-49D9E878BCA4}"/>
                  </a:ext>
                </a:extLst>
              </p14:cNvPr>
              <p14:cNvContentPartPr/>
              <p14:nvPr/>
            </p14:nvContentPartPr>
            <p14:xfrm>
              <a:off x="5708975" y="3978662"/>
              <a:ext cx="10800" cy="70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91E9488-289A-4053-A821-49D9E878BCA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690975" y="3961022"/>
                <a:ext cx="464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007807A-7846-49B3-916D-3E8A848A6D98}"/>
                  </a:ext>
                </a:extLst>
              </p14:cNvPr>
              <p14:cNvContentPartPr/>
              <p14:nvPr/>
            </p14:nvContentPartPr>
            <p14:xfrm>
              <a:off x="5961335" y="3570062"/>
              <a:ext cx="114840" cy="352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007807A-7846-49B3-916D-3E8A848A6D9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43695" y="3552422"/>
                <a:ext cx="1504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EDC6FB1-9F19-46F9-8EB3-E53173AB272E}"/>
                  </a:ext>
                </a:extLst>
              </p14:cNvPr>
              <p14:cNvContentPartPr/>
              <p14:nvPr/>
            </p14:nvContentPartPr>
            <p14:xfrm>
              <a:off x="6255095" y="3640982"/>
              <a:ext cx="153000" cy="2556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EDC6FB1-9F19-46F9-8EB3-E53173AB272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237095" y="3623342"/>
                <a:ext cx="1886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D49FC51-0E88-4FB1-A4EC-32779E1CE4D6}"/>
                  </a:ext>
                </a:extLst>
              </p14:cNvPr>
              <p14:cNvContentPartPr/>
              <p14:nvPr/>
            </p14:nvContentPartPr>
            <p14:xfrm>
              <a:off x="6536615" y="3889742"/>
              <a:ext cx="5400" cy="103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D49FC51-0E88-4FB1-A4EC-32779E1CE4D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18975" y="3871742"/>
                <a:ext cx="41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03E3B34-479A-4FA5-8356-D99AC5DC93DC}"/>
                  </a:ext>
                </a:extLst>
              </p14:cNvPr>
              <p14:cNvContentPartPr/>
              <p14:nvPr/>
            </p14:nvContentPartPr>
            <p14:xfrm>
              <a:off x="6661175" y="3638102"/>
              <a:ext cx="131040" cy="253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03E3B34-479A-4FA5-8356-D99AC5DC93D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43535" y="3620102"/>
                <a:ext cx="166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1F1AD88-6990-41F1-863B-8B35AD448FF8}"/>
                  </a:ext>
                </a:extLst>
              </p14:cNvPr>
              <p14:cNvContentPartPr/>
              <p14:nvPr/>
            </p14:nvContentPartPr>
            <p14:xfrm>
              <a:off x="6899135" y="3525062"/>
              <a:ext cx="200520" cy="4194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1F1AD88-6990-41F1-863B-8B35AD448FF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81495" y="3507062"/>
                <a:ext cx="2361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B4C8E29-C370-43A3-B6C7-0595ED953805}"/>
                  </a:ext>
                </a:extLst>
              </p14:cNvPr>
              <p14:cNvContentPartPr/>
              <p14:nvPr/>
            </p14:nvContentPartPr>
            <p14:xfrm>
              <a:off x="7226735" y="3418142"/>
              <a:ext cx="274680" cy="624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B4C8E29-C370-43A3-B6C7-0595ED95380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209095" y="3400142"/>
                <a:ext cx="3103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223EF9A-8ABA-47D5-A502-0E489AB491D0}"/>
                  </a:ext>
                </a:extLst>
              </p14:cNvPr>
              <p14:cNvContentPartPr/>
              <p14:nvPr/>
            </p14:nvContentPartPr>
            <p14:xfrm>
              <a:off x="1057775" y="5334062"/>
              <a:ext cx="118440" cy="183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223EF9A-8ABA-47D5-A502-0E489AB491D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39775" y="5316422"/>
                <a:ext cx="1540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474E2A7-765D-4763-BC21-169A7A6EA57C}"/>
                  </a:ext>
                </a:extLst>
              </p14:cNvPr>
              <p14:cNvContentPartPr/>
              <p14:nvPr/>
            </p14:nvContentPartPr>
            <p14:xfrm>
              <a:off x="1274135" y="5277182"/>
              <a:ext cx="113040" cy="61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474E2A7-765D-4763-BC21-169A7A6EA57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256439" y="5259182"/>
                <a:ext cx="148794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BEB278E-7C44-4CDC-978C-397713F94F97}"/>
                  </a:ext>
                </a:extLst>
              </p14:cNvPr>
              <p14:cNvContentPartPr/>
              <p14:nvPr/>
            </p14:nvContentPartPr>
            <p14:xfrm>
              <a:off x="754655" y="5111582"/>
              <a:ext cx="164160" cy="3139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BEB278E-7C44-4CDC-978C-397713F94F9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976" y="5093942"/>
                <a:ext cx="199878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6DD2209-B5BE-4065-B7FE-884129132F9E}"/>
                  </a:ext>
                </a:extLst>
              </p14:cNvPr>
              <p14:cNvContentPartPr/>
              <p14:nvPr/>
            </p14:nvContentPartPr>
            <p14:xfrm>
              <a:off x="1660775" y="4973342"/>
              <a:ext cx="139320" cy="551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6DD2209-B5BE-4065-B7FE-884129132F9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643135" y="4955342"/>
                <a:ext cx="1749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DF83B64-B1D5-44BA-BDBB-33AE7CCC7F02}"/>
                  </a:ext>
                </a:extLst>
              </p14:cNvPr>
              <p14:cNvContentPartPr/>
              <p14:nvPr/>
            </p14:nvContentPartPr>
            <p14:xfrm>
              <a:off x="2110415" y="5040302"/>
              <a:ext cx="116640" cy="331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DF83B64-B1D5-44BA-BDBB-33AE7CCC7F0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092415" y="5022662"/>
                <a:ext cx="152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EF470B3-5430-49F7-8353-3E30839EDAEF}"/>
                  </a:ext>
                </a:extLst>
              </p14:cNvPr>
              <p14:cNvContentPartPr/>
              <p14:nvPr/>
            </p14:nvContentPartPr>
            <p14:xfrm>
              <a:off x="2359535" y="5124902"/>
              <a:ext cx="5760" cy="204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EF470B3-5430-49F7-8353-3E30839EDAE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41895" y="5106902"/>
                <a:ext cx="41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B1CF61D-79C7-43FF-B563-ED38051CA1BF}"/>
                  </a:ext>
                </a:extLst>
              </p14:cNvPr>
              <p14:cNvContentPartPr/>
              <p14:nvPr/>
            </p14:nvContentPartPr>
            <p14:xfrm>
              <a:off x="2510015" y="5327582"/>
              <a:ext cx="12600" cy="70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B1CF61D-79C7-43FF-B563-ED38051CA1B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92015" y="5309582"/>
                <a:ext cx="482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3BEF33E-5222-4CC2-A8D5-03A4929840C3}"/>
                  </a:ext>
                </a:extLst>
              </p14:cNvPr>
              <p14:cNvContentPartPr/>
              <p14:nvPr/>
            </p14:nvContentPartPr>
            <p14:xfrm>
              <a:off x="2653295" y="5114462"/>
              <a:ext cx="87120" cy="187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3BEF33E-5222-4CC2-A8D5-03A4929840C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35655" y="5096462"/>
                <a:ext cx="122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A0DA366-051D-4FBF-8E9F-1DB1D9B63A2C}"/>
                  </a:ext>
                </a:extLst>
              </p14:cNvPr>
              <p14:cNvContentPartPr/>
              <p14:nvPr/>
            </p14:nvContentPartPr>
            <p14:xfrm>
              <a:off x="2809895" y="4966862"/>
              <a:ext cx="158400" cy="424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A0DA366-051D-4FBF-8E9F-1DB1D9B63A2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91895" y="4948862"/>
                <a:ext cx="1940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EC8E943-629F-4B5F-A38F-5695BFDC87F0}"/>
                  </a:ext>
                </a:extLst>
              </p14:cNvPr>
              <p14:cNvContentPartPr/>
              <p14:nvPr/>
            </p14:nvContentPartPr>
            <p14:xfrm>
              <a:off x="3100055" y="5403182"/>
              <a:ext cx="38160" cy="101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EC8E943-629F-4B5F-A38F-5695BFDC87F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082055" y="5385542"/>
                <a:ext cx="73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1D0889-0994-4865-966A-9875E8F40E76}"/>
                  </a:ext>
                </a:extLst>
              </p14:cNvPr>
              <p14:cNvContentPartPr/>
              <p14:nvPr/>
            </p14:nvContentPartPr>
            <p14:xfrm>
              <a:off x="3366455" y="4996022"/>
              <a:ext cx="103680" cy="378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1D0889-0994-4865-966A-9875E8F40E7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48455" y="4978022"/>
                <a:ext cx="139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4C01CF7-8789-4DB3-A9B2-08A66FD94AD6}"/>
                  </a:ext>
                </a:extLst>
              </p14:cNvPr>
              <p14:cNvContentPartPr/>
              <p14:nvPr/>
            </p14:nvContentPartPr>
            <p14:xfrm>
              <a:off x="3632855" y="5029502"/>
              <a:ext cx="94320" cy="2520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4C01CF7-8789-4DB3-A9B2-08A66FD94AD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615215" y="5011502"/>
                <a:ext cx="129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E390B41-2ECC-4AA8-A5A0-225EFF668875}"/>
                  </a:ext>
                </a:extLst>
              </p14:cNvPr>
              <p14:cNvContentPartPr/>
              <p14:nvPr/>
            </p14:nvContentPartPr>
            <p14:xfrm>
              <a:off x="4167455" y="4957142"/>
              <a:ext cx="128520" cy="391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E390B41-2ECC-4AA8-A5A0-225EFF66887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149815" y="4939502"/>
                <a:ext cx="1641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B634F4A-780C-4625-A454-F1480068B4A1}"/>
                  </a:ext>
                </a:extLst>
              </p14:cNvPr>
              <p14:cNvContentPartPr/>
              <p14:nvPr/>
            </p14:nvContentPartPr>
            <p14:xfrm>
              <a:off x="4426655" y="5376542"/>
              <a:ext cx="14040" cy="76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B634F4A-780C-4625-A454-F1480068B4A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408655" y="5358902"/>
                <a:ext cx="496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44DEAA3-A041-4EFC-A96E-F9E460A49A68}"/>
                  </a:ext>
                </a:extLst>
              </p14:cNvPr>
              <p14:cNvContentPartPr/>
              <p14:nvPr/>
            </p14:nvContentPartPr>
            <p14:xfrm>
              <a:off x="4639055" y="5025182"/>
              <a:ext cx="115920" cy="3254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44DEAA3-A041-4EFC-A96E-F9E460A49A6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621415" y="5007182"/>
                <a:ext cx="1515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B892ACA-63AB-4148-A5D2-0DE16EE12DAE}"/>
                  </a:ext>
                </a:extLst>
              </p14:cNvPr>
              <p14:cNvContentPartPr/>
              <p14:nvPr/>
            </p14:nvContentPartPr>
            <p14:xfrm>
              <a:off x="4932815" y="5087822"/>
              <a:ext cx="150840" cy="244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B892ACA-63AB-4148-A5D2-0DE16EE12DA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915175" y="5069822"/>
                <a:ext cx="1864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84A2959-BD05-4A08-8629-8AAD07036936}"/>
                  </a:ext>
                </a:extLst>
              </p14:cNvPr>
              <p14:cNvContentPartPr/>
              <p14:nvPr/>
            </p14:nvContentPartPr>
            <p14:xfrm>
              <a:off x="5172575" y="5338022"/>
              <a:ext cx="11880" cy="66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84A2959-BD05-4A08-8629-8AAD0703693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54575" y="5320022"/>
                <a:ext cx="47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50A8B24-B860-4A90-B9CB-DB4DF2A0A330}"/>
                  </a:ext>
                </a:extLst>
              </p14:cNvPr>
              <p14:cNvContentPartPr/>
              <p14:nvPr/>
            </p14:nvContentPartPr>
            <p14:xfrm>
              <a:off x="5344295" y="5090702"/>
              <a:ext cx="91800" cy="2599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50A8B24-B860-4A90-B9CB-DB4DF2A0A33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326655" y="5072702"/>
                <a:ext cx="1274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7FC416A-FCE1-4B42-9BEF-B99C4A3828BA}"/>
                  </a:ext>
                </a:extLst>
              </p14:cNvPr>
              <p14:cNvContentPartPr/>
              <p14:nvPr/>
            </p14:nvContentPartPr>
            <p14:xfrm>
              <a:off x="5577215" y="5011862"/>
              <a:ext cx="153000" cy="459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7FC416A-FCE1-4B42-9BEF-B99C4A3828B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59215" y="4994222"/>
                <a:ext cx="1886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2732AC3-5D47-432B-88C3-883FE1F1E5BD}"/>
                  </a:ext>
                </a:extLst>
              </p14:cNvPr>
              <p14:cNvContentPartPr/>
              <p14:nvPr/>
            </p14:nvContentPartPr>
            <p14:xfrm>
              <a:off x="5819495" y="4883702"/>
              <a:ext cx="205560" cy="630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2732AC3-5D47-432B-88C3-883FE1F1E5B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801855" y="4866062"/>
                <a:ext cx="24120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A6B4C0D-F29B-4284-B3AD-D86A5F065381}"/>
                  </a:ext>
                </a:extLst>
              </p14:cNvPr>
              <p14:cNvContentPartPr/>
              <p14:nvPr/>
            </p14:nvContentPartPr>
            <p14:xfrm>
              <a:off x="3865415" y="5037422"/>
              <a:ext cx="227520" cy="320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A6B4C0D-F29B-4284-B3AD-D86A5F06538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847443" y="5019782"/>
                <a:ext cx="263104" cy="3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8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33731" y="2393635"/>
            <a:ext cx="95696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</a:t>
            </a:r>
            <a:r>
              <a:rPr lang="en-US" sz="8800">
                <a:latin typeface="Bradley Hand ITC" panose="03070402050302030203" pitchFamily="66" charset="0"/>
              </a:rPr>
              <a:t>to Graphs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11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24</cp:revision>
  <dcterms:created xsi:type="dcterms:W3CDTF">2018-05-19T13:56:20Z</dcterms:created>
  <dcterms:modified xsi:type="dcterms:W3CDTF">2020-04-22T18:22:42Z</dcterms:modified>
</cp:coreProperties>
</file>