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877E4-41F7-41EF-AF12-09D60DCA2288}" v="33" dt="2020-04-21T22:24:0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40F877E4-41F7-41EF-AF12-09D60DCA2288}"/>
    <pc:docChg chg="addSld delSld modSld sldOrd">
      <pc:chgData name="Kimberly Brehm" userId="8c2b6ab9-3f19-41de-a892-34e3c36865ec" providerId="ADAL" clId="{40F877E4-41F7-41EF-AF12-09D60DCA2288}" dt="2020-04-21T22:24:08.783" v="187"/>
      <pc:docMkLst>
        <pc:docMk/>
      </pc:docMkLst>
      <pc:sldChg chg="del">
        <pc:chgData name="Kimberly Brehm" userId="8c2b6ab9-3f19-41de-a892-34e3c36865ec" providerId="ADAL" clId="{40F877E4-41F7-41EF-AF12-09D60DCA2288}" dt="2020-04-21T22:15:19.510" v="29" actId="47"/>
        <pc:sldMkLst>
          <pc:docMk/>
          <pc:sldMk cId="889006106" sldId="256"/>
        </pc:sldMkLst>
      </pc:sldChg>
      <pc:sldChg chg="addSp delSp modSp mod">
        <pc:chgData name="Kimberly Brehm" userId="8c2b6ab9-3f19-41de-a892-34e3c36865ec" providerId="ADAL" clId="{40F877E4-41F7-41EF-AF12-09D60DCA2288}" dt="2020-04-21T22:21:38.930" v="96"/>
        <pc:sldMkLst>
          <pc:docMk/>
          <pc:sldMk cId="351548720" sldId="260"/>
        </pc:sldMkLst>
        <pc:grpChg chg="del mod">
          <ac:chgData name="Kimberly Brehm" userId="8c2b6ab9-3f19-41de-a892-34e3c36865ec" providerId="ADAL" clId="{40F877E4-41F7-41EF-AF12-09D60DCA2288}" dt="2020-04-21T22:17:23.618" v="44"/>
          <ac:grpSpMkLst>
            <pc:docMk/>
            <pc:sldMk cId="351548720" sldId="260"/>
            <ac:grpSpMk id="7" creationId="{46A30905-9AA0-425F-8EE9-347132E4CF99}"/>
          </ac:grpSpMkLst>
        </pc:grpChg>
        <pc:grpChg chg="del mod">
          <ac:chgData name="Kimberly Brehm" userId="8c2b6ab9-3f19-41de-a892-34e3c36865ec" providerId="ADAL" clId="{40F877E4-41F7-41EF-AF12-09D60DCA2288}" dt="2020-04-21T22:17:34.443" v="77"/>
          <ac:grpSpMkLst>
            <pc:docMk/>
            <pc:sldMk cId="351548720" sldId="260"/>
            <ac:grpSpMk id="26" creationId="{18AE0B80-F619-42F2-A7F1-0860B8EB7162}"/>
          </ac:grpSpMkLst>
        </pc:grpChg>
        <pc:grpChg chg="mod">
          <ac:chgData name="Kimberly Brehm" userId="8c2b6ab9-3f19-41de-a892-34e3c36865ec" providerId="ADAL" clId="{40F877E4-41F7-41EF-AF12-09D60DCA2288}" dt="2020-04-21T22:17:48.008" v="95"/>
          <ac:grpSpMkLst>
            <pc:docMk/>
            <pc:sldMk cId="351548720" sldId="260"/>
            <ac:grpSpMk id="44" creationId="{23EB4C80-6C5F-4889-8D71-E16760F77414}"/>
          </ac:grpSpMkLst>
        </pc:grpChg>
        <pc:grpChg chg="mod">
          <ac:chgData name="Kimberly Brehm" userId="8c2b6ab9-3f19-41de-a892-34e3c36865ec" providerId="ADAL" clId="{40F877E4-41F7-41EF-AF12-09D60DCA2288}" dt="2020-04-21T22:17:48.008" v="95"/>
          <ac:grpSpMkLst>
            <pc:docMk/>
            <pc:sldMk cId="351548720" sldId="260"/>
            <ac:grpSpMk id="45" creationId="{168308A7-77C9-4DC4-B122-11DF09215BA0}"/>
          </ac:grpSpMkLst>
        </pc:grpChg>
        <pc:grpChg chg="mod">
          <ac:chgData name="Kimberly Brehm" userId="8c2b6ab9-3f19-41de-a892-34e3c36865ec" providerId="ADAL" clId="{40F877E4-41F7-41EF-AF12-09D60DCA2288}" dt="2020-04-21T22:17:48.008" v="95"/>
          <ac:grpSpMkLst>
            <pc:docMk/>
            <pc:sldMk cId="351548720" sldId="260"/>
            <ac:grpSpMk id="46" creationId="{AA808ED8-7FE3-41D3-9B61-3B6E12D31C76}"/>
          </ac:grpSpMkLst>
        </pc:grpChg>
        <pc:grpChg chg="mod">
          <ac:chgData name="Kimberly Brehm" userId="8c2b6ab9-3f19-41de-a892-34e3c36865ec" providerId="ADAL" clId="{40F877E4-41F7-41EF-AF12-09D60DCA2288}" dt="2020-04-21T22:17:48.008" v="95"/>
          <ac:grpSpMkLst>
            <pc:docMk/>
            <pc:sldMk cId="351548720" sldId="260"/>
            <ac:grpSpMk id="47" creationId="{834F9714-9EAE-4B7E-87E5-2BABE9F9B6AF}"/>
          </ac:grpSpMkLst>
        </pc:grpChg>
        <pc:picChg chg="del">
          <ac:chgData name="Kimberly Brehm" userId="8c2b6ab9-3f19-41de-a892-34e3c36865ec" providerId="ADAL" clId="{40F877E4-41F7-41EF-AF12-09D60DCA2288}" dt="2020-04-21T22:21:38.930" v="96"/>
          <ac:picMkLst>
            <pc:docMk/>
            <pc:sldMk cId="351548720" sldId="260"/>
            <ac:picMk id="3" creationId="{D04335B6-9D66-4C8C-BBDA-BFAD097E6D69}"/>
          </ac:picMkLst>
        </pc:picChg>
        <pc:picChg chg="add mod">
          <ac:chgData name="Kimberly Brehm" userId="8c2b6ab9-3f19-41de-a892-34e3c36865ec" providerId="ADAL" clId="{40F877E4-41F7-41EF-AF12-09D60DCA2288}" dt="2020-04-21T22:21:38.930" v="96"/>
          <ac:picMkLst>
            <pc:docMk/>
            <pc:sldMk cId="351548720" sldId="260"/>
            <ac:picMk id="49" creationId="{5E99F070-B9E8-4A82-A72F-266AE90AD1FF}"/>
          </ac:picMkLst>
        </pc:picChg>
        <pc:inkChg chg="del">
          <ac:chgData name="Kimberly Brehm" userId="8c2b6ab9-3f19-41de-a892-34e3c36865ec" providerId="ADAL" clId="{40F877E4-41F7-41EF-AF12-09D60DCA2288}" dt="2020-04-21T22:21:38.930" v="96"/>
          <ac:inkMkLst>
            <pc:docMk/>
            <pc:sldMk cId="351548720" sldId="260"/>
            <ac:inkMk id="2" creationId="{E89732B0-B998-41E7-A8C9-D654F2C0C561}"/>
          </ac:inkMkLst>
        </pc:inkChg>
        <pc:inkChg chg="add del mod">
          <ac:chgData name="Kimberly Brehm" userId="8c2b6ab9-3f19-41de-a892-34e3c36865ec" providerId="ADAL" clId="{40F877E4-41F7-41EF-AF12-09D60DCA2288}" dt="2020-04-21T22:17:23.618" v="44"/>
          <ac:inkMkLst>
            <pc:docMk/>
            <pc:sldMk cId="351548720" sldId="260"/>
            <ac:inkMk id="4" creationId="{A1674241-F65C-44CB-BE51-A865EE28160F}"/>
          </ac:inkMkLst>
        </pc:inkChg>
        <pc:inkChg chg="add del mod">
          <ac:chgData name="Kimberly Brehm" userId="8c2b6ab9-3f19-41de-a892-34e3c36865ec" providerId="ADAL" clId="{40F877E4-41F7-41EF-AF12-09D60DCA2288}" dt="2020-04-21T22:17:23.614" v="43"/>
          <ac:inkMkLst>
            <pc:docMk/>
            <pc:sldMk cId="351548720" sldId="260"/>
            <ac:inkMk id="5" creationId="{FC879184-0437-4DD9-80E8-1D0477F845F8}"/>
          </ac:inkMkLst>
        </pc:inkChg>
        <pc:inkChg chg="add del mod">
          <ac:chgData name="Kimberly Brehm" userId="8c2b6ab9-3f19-41de-a892-34e3c36865ec" providerId="ADAL" clId="{40F877E4-41F7-41EF-AF12-09D60DCA2288}" dt="2020-04-21T22:17:23.619" v="45"/>
          <ac:inkMkLst>
            <pc:docMk/>
            <pc:sldMk cId="351548720" sldId="260"/>
            <ac:inkMk id="6" creationId="{B03942A6-7610-4020-81B4-1C002C1D0B0B}"/>
          </ac:inkMkLst>
        </pc:inkChg>
        <pc:inkChg chg="add del mod">
          <ac:chgData name="Kimberly Brehm" userId="8c2b6ab9-3f19-41de-a892-34e3c36865ec" providerId="ADAL" clId="{40F877E4-41F7-41EF-AF12-09D60DCA2288}" dt="2020-04-21T22:17:32.548" v="73"/>
          <ac:inkMkLst>
            <pc:docMk/>
            <pc:sldMk cId="351548720" sldId="260"/>
            <ac:inkMk id="8" creationId="{A4810575-2B76-4B14-8F80-00A646E3BE7A}"/>
          </ac:inkMkLst>
        </pc:inkChg>
        <pc:inkChg chg="add del mod">
          <ac:chgData name="Kimberly Brehm" userId="8c2b6ab9-3f19-41de-a892-34e3c36865ec" providerId="ADAL" clId="{40F877E4-41F7-41EF-AF12-09D60DCA2288}" dt="2020-04-21T22:17:32.142" v="63"/>
          <ac:inkMkLst>
            <pc:docMk/>
            <pc:sldMk cId="351548720" sldId="260"/>
            <ac:inkMk id="9" creationId="{10A6DAB9-7A76-47A4-B1DB-A80308B79D6A}"/>
          </ac:inkMkLst>
        </pc:inkChg>
        <pc:inkChg chg="add del mod">
          <ac:chgData name="Kimberly Brehm" userId="8c2b6ab9-3f19-41de-a892-34e3c36865ec" providerId="ADAL" clId="{40F877E4-41F7-41EF-AF12-09D60DCA2288}" dt="2020-04-21T22:17:32.142" v="64"/>
          <ac:inkMkLst>
            <pc:docMk/>
            <pc:sldMk cId="351548720" sldId="260"/>
            <ac:inkMk id="10" creationId="{53BF8B4D-B74F-44B8-A9FD-CB140E683E46}"/>
          </ac:inkMkLst>
        </pc:inkChg>
        <pc:inkChg chg="add del mod">
          <ac:chgData name="Kimberly Brehm" userId="8c2b6ab9-3f19-41de-a892-34e3c36865ec" providerId="ADAL" clId="{40F877E4-41F7-41EF-AF12-09D60DCA2288}" dt="2020-04-21T22:17:32.545" v="68"/>
          <ac:inkMkLst>
            <pc:docMk/>
            <pc:sldMk cId="351548720" sldId="260"/>
            <ac:inkMk id="11" creationId="{F351C289-3C1D-480C-99BB-B84D894766B8}"/>
          </ac:inkMkLst>
        </pc:inkChg>
        <pc:inkChg chg="add del mod">
          <ac:chgData name="Kimberly Brehm" userId="8c2b6ab9-3f19-41de-a892-34e3c36865ec" providerId="ADAL" clId="{40F877E4-41F7-41EF-AF12-09D60DCA2288}" dt="2020-04-21T22:17:32.543" v="66"/>
          <ac:inkMkLst>
            <pc:docMk/>
            <pc:sldMk cId="351548720" sldId="260"/>
            <ac:inkMk id="12" creationId="{C6CFA1F0-EB83-4CA7-BBB8-273D80811B99}"/>
          </ac:inkMkLst>
        </pc:inkChg>
        <pc:inkChg chg="add del mod">
          <ac:chgData name="Kimberly Brehm" userId="8c2b6ab9-3f19-41de-a892-34e3c36865ec" providerId="ADAL" clId="{40F877E4-41F7-41EF-AF12-09D60DCA2288}" dt="2020-04-21T22:17:32.550" v="74"/>
          <ac:inkMkLst>
            <pc:docMk/>
            <pc:sldMk cId="351548720" sldId="260"/>
            <ac:inkMk id="13" creationId="{570F5841-8A3E-41BD-AB8C-86F912937CFE}"/>
          </ac:inkMkLst>
        </pc:inkChg>
        <pc:inkChg chg="add del mod">
          <ac:chgData name="Kimberly Brehm" userId="8c2b6ab9-3f19-41de-a892-34e3c36865ec" providerId="ADAL" clId="{40F877E4-41F7-41EF-AF12-09D60DCA2288}" dt="2020-04-21T22:17:32.547" v="72"/>
          <ac:inkMkLst>
            <pc:docMk/>
            <pc:sldMk cId="351548720" sldId="260"/>
            <ac:inkMk id="15" creationId="{7C3C32B2-FDD5-4736-AB21-3DB7C16CE403}"/>
          </ac:inkMkLst>
        </pc:inkChg>
        <pc:inkChg chg="add del mod">
          <ac:chgData name="Kimberly Brehm" userId="8c2b6ab9-3f19-41de-a892-34e3c36865ec" providerId="ADAL" clId="{40F877E4-41F7-41EF-AF12-09D60DCA2288}" dt="2020-04-21T22:17:32.546" v="70"/>
          <ac:inkMkLst>
            <pc:docMk/>
            <pc:sldMk cId="351548720" sldId="260"/>
            <ac:inkMk id="16" creationId="{DE37E32B-71D1-406C-A42E-3B2B659FD117}"/>
          </ac:inkMkLst>
        </pc:inkChg>
        <pc:inkChg chg="add del mod">
          <ac:chgData name="Kimberly Brehm" userId="8c2b6ab9-3f19-41de-a892-34e3c36865ec" providerId="ADAL" clId="{40F877E4-41F7-41EF-AF12-09D60DCA2288}" dt="2020-04-21T22:17:32.544" v="67"/>
          <ac:inkMkLst>
            <pc:docMk/>
            <pc:sldMk cId="351548720" sldId="260"/>
            <ac:inkMk id="17" creationId="{165CF41A-229E-4D94-AB72-9CCC75625837}"/>
          </ac:inkMkLst>
        </pc:inkChg>
        <pc:inkChg chg="add del mod">
          <ac:chgData name="Kimberly Brehm" userId="8c2b6ab9-3f19-41de-a892-34e3c36865ec" providerId="ADAL" clId="{40F877E4-41F7-41EF-AF12-09D60DCA2288}" dt="2020-04-21T22:17:32.547" v="71"/>
          <ac:inkMkLst>
            <pc:docMk/>
            <pc:sldMk cId="351548720" sldId="260"/>
            <ac:inkMk id="18" creationId="{CB3A8457-A71F-43B3-B373-1FC91044D734}"/>
          </ac:inkMkLst>
        </pc:inkChg>
        <pc:inkChg chg="add del mod">
          <ac:chgData name="Kimberly Brehm" userId="8c2b6ab9-3f19-41de-a892-34e3c36865ec" providerId="ADAL" clId="{40F877E4-41F7-41EF-AF12-09D60DCA2288}" dt="2020-04-21T22:17:32.542" v="65"/>
          <ac:inkMkLst>
            <pc:docMk/>
            <pc:sldMk cId="351548720" sldId="260"/>
            <ac:inkMk id="19" creationId="{B7294B07-9D99-48B7-84A6-10690F803B2C}"/>
          </ac:inkMkLst>
        </pc:inkChg>
        <pc:inkChg chg="add del mod">
          <ac:chgData name="Kimberly Brehm" userId="8c2b6ab9-3f19-41de-a892-34e3c36865ec" providerId="ADAL" clId="{40F877E4-41F7-41EF-AF12-09D60DCA2288}" dt="2020-04-21T22:17:32.546" v="69"/>
          <ac:inkMkLst>
            <pc:docMk/>
            <pc:sldMk cId="351548720" sldId="260"/>
            <ac:inkMk id="20" creationId="{1782F6E3-F14A-4C84-B91D-7D8DC31966F9}"/>
          </ac:inkMkLst>
        </pc:inkChg>
        <pc:inkChg chg="add del mod">
          <ac:chgData name="Kimberly Brehm" userId="8c2b6ab9-3f19-41de-a892-34e3c36865ec" providerId="ADAL" clId="{40F877E4-41F7-41EF-AF12-09D60DCA2288}" dt="2020-04-21T22:17:34.443" v="77"/>
          <ac:inkMkLst>
            <pc:docMk/>
            <pc:sldMk cId="351548720" sldId="260"/>
            <ac:inkMk id="21" creationId="{32A8D530-2AF0-4B9D-92CB-2A4AAF957A26}"/>
          </ac:inkMkLst>
        </pc:inkChg>
        <pc:inkChg chg="add del mod">
          <ac:chgData name="Kimberly Brehm" userId="8c2b6ab9-3f19-41de-a892-34e3c36865ec" providerId="ADAL" clId="{40F877E4-41F7-41EF-AF12-09D60DCA2288}" dt="2020-04-21T22:17:33.211" v="75"/>
          <ac:inkMkLst>
            <pc:docMk/>
            <pc:sldMk cId="351548720" sldId="260"/>
            <ac:inkMk id="23" creationId="{4120459F-D43F-4E1B-8211-83FF837F60AF}"/>
          </ac:inkMkLst>
        </pc:inkChg>
        <pc:inkChg chg="add del mod">
          <ac:chgData name="Kimberly Brehm" userId="8c2b6ab9-3f19-41de-a892-34e3c36865ec" providerId="ADAL" clId="{40F877E4-41F7-41EF-AF12-09D60DCA2288}" dt="2020-04-21T22:17:34.189" v="76"/>
          <ac:inkMkLst>
            <pc:docMk/>
            <pc:sldMk cId="351548720" sldId="260"/>
            <ac:inkMk id="24" creationId="{1EC27ACB-9798-4548-B31B-E3C6CAF70B2C}"/>
          </ac:inkMkLst>
        </pc:inkChg>
        <pc:inkChg chg="add del mod">
          <ac:chgData name="Kimberly Brehm" userId="8c2b6ab9-3f19-41de-a892-34e3c36865ec" providerId="ADAL" clId="{40F877E4-41F7-41EF-AF12-09D60DCA2288}" dt="2020-04-21T22:17:39.225" v="78"/>
          <ac:inkMkLst>
            <pc:docMk/>
            <pc:sldMk cId="351548720" sldId="260"/>
            <ac:inkMk id="25" creationId="{95758B72-B332-47BC-81CF-EE1F6AF42F2C}"/>
          </ac:inkMkLst>
        </pc:inkChg>
        <pc:inkChg chg="add">
          <ac:chgData name="Kimberly Brehm" userId="8c2b6ab9-3f19-41de-a892-34e3c36865ec" providerId="ADAL" clId="{40F877E4-41F7-41EF-AF12-09D60DCA2288}" dt="2020-04-21T22:17:41.494" v="79" actId="9405"/>
          <ac:inkMkLst>
            <pc:docMk/>
            <pc:sldMk cId="351548720" sldId="260"/>
            <ac:inkMk id="27" creationId="{5C5D6D24-305C-4882-B068-B2D6F16405A2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28" creationId="{0B952FD2-FC77-40CF-ADE0-B3661CA1D77C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29" creationId="{1D4A1449-5AE3-4DFB-B4C4-4B613EC97638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0" creationId="{8E2D3ACF-4E56-480A-BF6E-A6708906F2D7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1" creationId="{8ED58646-F2C6-4574-9109-4F1D08B5EF42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2" creationId="{D39A3052-045F-4D40-B9F4-66FE904EE657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3" creationId="{6F441F81-380F-4869-88AE-92199EE305FE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4" creationId="{FF25AE12-32F0-4D4F-AEB3-9BD9CB02D2AB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6" creationId="{014C4389-3F3A-462F-B260-151EE6EB429A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7" creationId="{4C069900-9D78-4CCB-BA7E-AFF7682DDC11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8" creationId="{DDD0B750-F1ED-4AF1-B4FE-723B399F4668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39" creationId="{658D7D04-BD91-4FE5-A406-D4466787F0FD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40" creationId="{71DC9E60-F6BF-4039-9457-E4730C70C0E5}"/>
          </ac:inkMkLst>
        </pc:inkChg>
        <pc:inkChg chg="add mod">
          <ac:chgData name="Kimberly Brehm" userId="8c2b6ab9-3f19-41de-a892-34e3c36865ec" providerId="ADAL" clId="{40F877E4-41F7-41EF-AF12-09D60DCA2288}" dt="2020-04-21T22:17:48.008" v="95"/>
          <ac:inkMkLst>
            <pc:docMk/>
            <pc:sldMk cId="351548720" sldId="260"/>
            <ac:inkMk id="41" creationId="{7377B178-E936-453D-8F37-46FE64D580B5}"/>
          </ac:inkMkLst>
        </pc:inkChg>
        <pc:inkChg chg="add">
          <ac:chgData name="Kimberly Brehm" userId="8c2b6ab9-3f19-41de-a892-34e3c36865ec" providerId="ADAL" clId="{40F877E4-41F7-41EF-AF12-09D60DCA2288}" dt="2020-04-21T22:17:46.993" v="93" actId="9405"/>
          <ac:inkMkLst>
            <pc:docMk/>
            <pc:sldMk cId="351548720" sldId="260"/>
            <ac:inkMk id="42" creationId="{3800B2A5-8BAB-45C1-BE25-63379CCBB788}"/>
          </ac:inkMkLst>
        </pc:inkChg>
        <pc:inkChg chg="add">
          <ac:chgData name="Kimberly Brehm" userId="8c2b6ab9-3f19-41de-a892-34e3c36865ec" providerId="ADAL" clId="{40F877E4-41F7-41EF-AF12-09D60DCA2288}" dt="2020-04-21T22:17:47.353" v="94" actId="9405"/>
          <ac:inkMkLst>
            <pc:docMk/>
            <pc:sldMk cId="351548720" sldId="260"/>
            <ac:inkMk id="43" creationId="{B2CE8EE7-D98B-4AAD-B732-AD31CC882F98}"/>
          </ac:inkMkLst>
        </pc:inkChg>
        <pc:inkChg chg="add">
          <ac:chgData name="Kimberly Brehm" userId="8c2b6ab9-3f19-41de-a892-34e3c36865ec" providerId="ADAL" clId="{40F877E4-41F7-41EF-AF12-09D60DCA2288}" dt="2020-04-21T22:21:38.930" v="96"/>
          <ac:inkMkLst>
            <pc:docMk/>
            <pc:sldMk cId="351548720" sldId="260"/>
            <ac:inkMk id="48" creationId="{EAFAFE4F-EE12-465D-A1F6-8CF6D05C1819}"/>
          </ac:inkMkLst>
        </pc:inkChg>
        <pc:inkChg chg="del">
          <ac:chgData name="Kimberly Brehm" userId="8c2b6ab9-3f19-41de-a892-34e3c36865ec" providerId="ADAL" clId="{40F877E4-41F7-41EF-AF12-09D60DCA2288}" dt="2020-04-21T22:17:17.033" v="34"/>
          <ac:inkMkLst>
            <pc:docMk/>
            <pc:sldMk cId="351548720" sldId="260"/>
            <ac:inkMk id="138" creationId="{5795B6BC-1014-4F23-A928-742561EF7850}"/>
          </ac:inkMkLst>
        </pc:inkChg>
        <pc:inkChg chg="del">
          <ac:chgData name="Kimberly Brehm" userId="8c2b6ab9-3f19-41de-a892-34e3c36865ec" providerId="ADAL" clId="{40F877E4-41F7-41EF-AF12-09D60DCA2288}" dt="2020-04-21T22:17:18.458" v="38"/>
          <ac:inkMkLst>
            <pc:docMk/>
            <pc:sldMk cId="351548720" sldId="260"/>
            <ac:inkMk id="139" creationId="{DBEADCA8-DF0F-4596-9277-E991CCFF61CB}"/>
          </ac:inkMkLst>
        </pc:inkChg>
        <pc:inkChg chg="del">
          <ac:chgData name="Kimberly Brehm" userId="8c2b6ab9-3f19-41de-a892-34e3c36865ec" providerId="ADAL" clId="{40F877E4-41F7-41EF-AF12-09D60DCA2288}" dt="2020-04-21T22:17:18.456" v="35"/>
          <ac:inkMkLst>
            <pc:docMk/>
            <pc:sldMk cId="351548720" sldId="260"/>
            <ac:inkMk id="143" creationId="{2571563F-6DCD-4BA9-A9F3-392E0FE64772}"/>
          </ac:inkMkLst>
        </pc:inkChg>
        <pc:inkChg chg="del">
          <ac:chgData name="Kimberly Brehm" userId="8c2b6ab9-3f19-41de-a892-34e3c36865ec" providerId="ADAL" clId="{40F877E4-41F7-41EF-AF12-09D60DCA2288}" dt="2020-04-21T22:17:16.937" v="33"/>
          <ac:inkMkLst>
            <pc:docMk/>
            <pc:sldMk cId="351548720" sldId="260"/>
            <ac:inkMk id="150" creationId="{5A084280-FB1B-4344-8339-FCFC8C20997D}"/>
          </ac:inkMkLst>
        </pc:inkChg>
        <pc:inkChg chg="del">
          <ac:chgData name="Kimberly Brehm" userId="8c2b6ab9-3f19-41de-a892-34e3c36865ec" providerId="ADAL" clId="{40F877E4-41F7-41EF-AF12-09D60DCA2288}" dt="2020-04-21T22:17:18.457" v="36"/>
          <ac:inkMkLst>
            <pc:docMk/>
            <pc:sldMk cId="351548720" sldId="260"/>
            <ac:inkMk id="151" creationId="{64C63C8B-B44F-4F92-A74F-3EA8CC86430E}"/>
          </ac:inkMkLst>
        </pc:inkChg>
        <pc:inkChg chg="del">
          <ac:chgData name="Kimberly Brehm" userId="8c2b6ab9-3f19-41de-a892-34e3c36865ec" providerId="ADAL" clId="{40F877E4-41F7-41EF-AF12-09D60DCA2288}" dt="2020-04-21T22:17:18.458" v="37"/>
          <ac:inkMkLst>
            <pc:docMk/>
            <pc:sldMk cId="351548720" sldId="260"/>
            <ac:inkMk id="152" creationId="{F7BF7AB0-2F58-46CD-B16F-EF19E3C18DDD}"/>
          </ac:inkMkLst>
        </pc:inkChg>
      </pc:sldChg>
      <pc:sldChg chg="del">
        <pc:chgData name="Kimberly Brehm" userId="8c2b6ab9-3f19-41de-a892-34e3c36865ec" providerId="ADAL" clId="{40F877E4-41F7-41EF-AF12-09D60DCA2288}" dt="2020-04-21T22:22:15.098" v="97" actId="47"/>
        <pc:sldMkLst>
          <pc:docMk/>
          <pc:sldMk cId="1245625922" sldId="261"/>
        </pc:sldMkLst>
      </pc:sldChg>
      <pc:sldChg chg="addSp delSp modSp add mod">
        <pc:chgData name="Kimberly Brehm" userId="8c2b6ab9-3f19-41de-a892-34e3c36865ec" providerId="ADAL" clId="{40F877E4-41F7-41EF-AF12-09D60DCA2288}" dt="2020-04-21T22:15:51.179" v="32" actId="20577"/>
        <pc:sldMkLst>
          <pc:docMk/>
          <pc:sldMk cId="4186269951" sldId="262"/>
        </pc:sldMkLst>
        <pc:spChg chg="mod">
          <ac:chgData name="Kimberly Brehm" userId="8c2b6ab9-3f19-41de-a892-34e3c36865ec" providerId="ADAL" clId="{40F877E4-41F7-41EF-AF12-09D60DCA2288}" dt="2020-04-21T22:11:17.205" v="28" actId="1076"/>
          <ac:spMkLst>
            <pc:docMk/>
            <pc:sldMk cId="4186269951" sldId="262"/>
            <ac:spMk id="105" creationId="{D1DE2816-61E5-4F24-94C5-ADC024D6C6C2}"/>
          </ac:spMkLst>
        </pc:spChg>
        <pc:spChg chg="mod">
          <ac:chgData name="Kimberly Brehm" userId="8c2b6ab9-3f19-41de-a892-34e3c36865ec" providerId="ADAL" clId="{40F877E4-41F7-41EF-AF12-09D60DCA2288}" dt="2020-04-21T22:15:51.179" v="32" actId="20577"/>
          <ac:spMkLst>
            <pc:docMk/>
            <pc:sldMk cId="4186269951" sldId="262"/>
            <ac:spMk id="113" creationId="{EB37F254-1F37-4D6F-B88B-E4B0ADE1D2AD}"/>
          </ac:spMkLst>
        </pc:spChg>
        <pc:picChg chg="del">
          <ac:chgData name="Kimberly Brehm" userId="8c2b6ab9-3f19-41de-a892-34e3c36865ec" providerId="ADAL" clId="{40F877E4-41F7-41EF-AF12-09D60DCA2288}" dt="2020-04-21T22:15:44.682" v="30"/>
          <ac:picMkLst>
            <pc:docMk/>
            <pc:sldMk cId="4186269951" sldId="262"/>
            <ac:picMk id="2" creationId="{B7491CEE-C4F9-4F45-A686-A813BDC57BAE}"/>
          </ac:picMkLst>
        </pc:picChg>
        <pc:picChg chg="add mod">
          <ac:chgData name="Kimberly Brehm" userId="8c2b6ab9-3f19-41de-a892-34e3c36865ec" providerId="ADAL" clId="{40F877E4-41F7-41EF-AF12-09D60DCA2288}" dt="2020-04-21T22:15:44.682" v="30"/>
          <ac:picMkLst>
            <pc:docMk/>
            <pc:sldMk cId="4186269951" sldId="262"/>
            <ac:picMk id="3" creationId="{EA97D7A5-2582-4929-B5EF-CAC171ABB133}"/>
          </ac:picMkLst>
        </pc:picChg>
      </pc:sldChg>
      <pc:sldChg chg="addSp delSp modSp add mod ord">
        <pc:chgData name="Kimberly Brehm" userId="8c2b6ab9-3f19-41de-a892-34e3c36865ec" providerId="ADAL" clId="{40F877E4-41F7-41EF-AF12-09D60DCA2288}" dt="2020-04-21T22:24:08.783" v="187"/>
        <pc:sldMkLst>
          <pc:docMk/>
          <pc:sldMk cId="3505249617" sldId="263"/>
        </pc:sldMkLst>
        <pc:spChg chg="mod">
          <ac:chgData name="Kimberly Brehm" userId="8c2b6ab9-3f19-41de-a892-34e3c36865ec" providerId="ADAL" clId="{40F877E4-41F7-41EF-AF12-09D60DCA2288}" dt="2020-04-21T22:23:54.086" v="186" actId="1076"/>
          <ac:spMkLst>
            <pc:docMk/>
            <pc:sldMk cId="3505249617" sldId="263"/>
            <ac:spMk id="2" creationId="{E1F50E47-2DF8-46E4-A54E-B5A634162102}"/>
          </ac:spMkLst>
        </pc:spChg>
        <pc:picChg chg="add mod">
          <ac:chgData name="Kimberly Brehm" userId="8c2b6ab9-3f19-41de-a892-34e3c36865ec" providerId="ADAL" clId="{40F877E4-41F7-41EF-AF12-09D60DCA2288}" dt="2020-04-21T22:24:08.783" v="187"/>
          <ac:picMkLst>
            <pc:docMk/>
            <pc:sldMk cId="3505249617" sldId="263"/>
            <ac:picMk id="4" creationId="{1D65ABA4-14DC-4FB6-B804-1B0CBF0AE568}"/>
          </ac:picMkLst>
        </pc:picChg>
        <pc:picChg chg="del">
          <ac:chgData name="Kimberly Brehm" userId="8c2b6ab9-3f19-41de-a892-34e3c36865ec" providerId="ADAL" clId="{40F877E4-41F7-41EF-AF12-09D60DCA2288}" dt="2020-04-21T22:24:08.783" v="187"/>
          <ac:picMkLst>
            <pc:docMk/>
            <pc:sldMk cId="3505249617" sldId="263"/>
            <ac:picMk id="5" creationId="{E0391A3C-A7CC-4752-BBE2-E165EBA20FA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6:53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954 174 6648 0 0,'0'0'149'0'0,"0"0"23"0"0,0 0 12 0 0,0 0-56 0 0,0 0-1 0 0,0 0 54 0 0,0 0 164 0 0,0 0 32 0 0,0 0-70 0 0,0-1-62 0 0,-1 1-53 0 0,0-2 56 0 0,0 0-115 0 0,-2-3 103 0 0,2 4-134 0 0,0 0 36 0 0,-2-6 518 0 0,-1 0-96 0 0,2 0-158 0 0,-1 1-37 0 0,-8-9 644 0 0,3 8-498 0 0,1-1-68 0 0,1 2-114 0 0,-1-1-39 0 0,-7-4 193 0 0,5 6-233 0 0,0 0-39 0 0,-8-4 113 0 0,-3 0-58 0 0,-14-3 39 0 0,5 1-150 0 0,21 7-101 0 0,-1 1 0 0 0,0 0-1 0 0,0 0 1 0 0,-6 0-54 0 0,-16-2 100 0 0,18 2-40 0 0,0 1-1 0 0,-1 0 1 0 0,1 1-1 0 0,-1 1 1 0 0,1 0-1 0 0,-11 1-59 0 0,-2 5 85 0 0,1 0 0 0 0,-18 7-85 0 0,-17 9 63 0 0,39-14-56 0 0,-1 0-7 0 0,2 2 0 0 0,-1 0 0 0 0,1 1 0 0 0,1 1 0 0 0,0 0 0 0 0,1 2 0 0 0,0 0 0 0 0,1 1 0 0 0,-1 3 0 0 0,-3 4 0 0 0,2 1 0 0 0,1 0 0 0 0,0 2 0 0 0,2 0 0 0 0,1 1 0 0 0,-8 19 0 0 0,9-15 0 0 0,1 0 0 0 0,1 1 0 0 0,1 1 0 0 0,2 0 0 0 0,-1 15 0 0 0,4-9 0 0 0,3 1 0 0 0,0 0 0 0 0,3 0 0 0 0,1 0 0 0 0,6 32 0 0 0,-1-26-2 0 0,2 0-1 0 0,12 34 3 0 0,-13-57 5 0 0,1 1 1 0 0,1-2 0 0 0,5 8-6 0 0,-6-13 27 0 0,1-1 1 0 0,10 12-28 0 0,22 20 65 0 0,2-7 42 0 0,-28-28-51 0 0,1-1-1 0 0,0 0 1 0 0,0-2-1 0 0,1 0 1 0 0,1 0-1 0 0,-1-2 1 0 0,1 0-1 0 0,6 0-55 0 0,8 2 305 0 0,18 2-305 0 0,-25-7 134 0 0,1-1 0 0 0,-1-2 1 0 0,1 0-1 0 0,0-1 0 0 0,0-2 1 0 0,11-2-135 0 0,3-3 308 0 0,18-6-308 0 0,36-16 257 0 0,-76 22-170 0 0,-1 0 1 0 0,14-9-88 0 0,10-8 37 0 0,-16 9-93 0 0,1 1-84 0 0,-15 7 135 0 0,0 0-61 0 0,-1-1-80 0 0,-1 0-98 0 0,0 0-114 0 0,-5 3 129 0 0,1 1-34 0 0,-1-1-39 0 0,0 1-39 0 0,0-1-42 0 0,0 0-45 0 0,9-7-933 0 0</inkml:trace>
  <inkml:trace contextRef="#ctx0" brushRef="#br0" timeOffset="630.39">525 844 7368 0 0,'0'0'165'0'0,"0"0"22"0"0,0 0 10 0 0,-2 0-16 0 0,-3 0-98 0 0,4 0-9 0 0,1 0 81 0 0,0 0 131 0 0,0 0 2 0 0,0 0-10 0 0,0 0-96 0 0,1-1-47 0 0,2-3 29 0 0,4-5 15 0 0,-6 8-149 0 0,4-5 184 0 0,0 0 1 0 0,1 1 0 0 0,0-1 0 0 0,0 1-1 0 0,3-1-214 0 0,22-13 632 0 0,-11 9-295 0 0,1 1-58 0 0,0 1-69 0 0,-1 2-79 0 0,0 2-67 0 0,0 3 106 0 0,-3 2 43 0 0,-12 0-142 0 0,-1 0-1 0 0,0 0 0 0 0,0 1 0 0 0,1-1 1 0 0,-1 1-1 0 0,0 0 0 0 0,0 0 1 0 0,1 1-71 0 0,1 1 153 0 0,3 2 45 0 0,-7-5-164 0 0,-1 1 0 0 0,1-1 0 0 0,-1 0 0 0 0,1 1 0 0 0,-1 0 0 0 0,0-1 0 0 0,1 1 0 0 0,-1 0 0 0 0,0 1-34 0 0,2 0 32 0 0,-1 0 34 0 0,2 2 139 0 0,7 10 463 0 0,-4 6-407 0 0,-6-15-201 0 0,1-1 1 0 0,0 0-1 0 0,0 0 0 0 0,0 1 1 0 0,0-1-1 0 0,1 0 1 0 0,2 2-61 0 0,1 3 55 0 0,2 7-38 0 0,0 2-9 0 0,0-7 37 0 0,5 6 22 0 0,9 17-67 0 0,-1-2 90 0 0,2 6 25 0 0,-17-27-56 0 0,1 0 49 0 0,-1-1 28 0 0,-1 0 1 0 0,0 1 0 0 0,2 7-137 0 0,5 19 323 0 0,-7-20-125 0 0,17 61 342 0 0,-8-28-242 0 0,2-1-48 0 0,-6-5-5 0 0,-2-4-7 0 0,-7-36-208 0 0,0 0 0 0 0,0 0 0 0 0,-1 0 0 0 0,1 0-1 0 0,-1 2-29 0 0,0-5 79 0 0,0-2 9 0 0,0 0-41 0 0,0 0-135 0 0,0 0 10 0 0,0 0 12 0 0,0 0-34 0 0,0 0-16 0 0,0 0-35 0 0,0 0-40 0 0,0 0-46 0 0,0 0-48 0 0,0 0-47 0 0,0 0-41 0 0,0 0-39 0 0,0-1-269 0 0,-1 1-63 0 0,1 0-50 0 0,0-1-37 0 0,-1-1-1146 0 0,0-1-1124 0 0,0 1 2213 0 0</inkml:trace>
  <inkml:trace contextRef="#ctx0" brushRef="#br0" timeOffset="1178.24">1309 930 8352 0 0,'0'0'190'0'0,"0"0"28"0"0,0 0 7 0 0,-1 2-53 0 0,0 5-113 0 0,0 0-37 0 0,0 1 41 0 0,0 1 38 0 0,1-1 34 0 0,0 2 65 0 0,1 0 36 0 0,0 5 171 0 0,2 0 42 0 0,2 15 487 0 0,0-10-359 0 0,-1-4-170 0 0,0 0-102 0 0,-2-7-187 0 0,0 0-50 0 0,6 21 293 0 0,2 15 135 0 0,5 15 151 0 0,-5-20-182 0 0,-1-7-29 0 0,1 0 63 0 0,-2-4 89 0 0,12 36 650 0 0,-14-43-737 0 0,-5-21-365 0 0,-1-1-6 0 0,0 0-28 0 0,0 0-7 0 0,0 0-6 0 0,0 0 1 0 0,0 0 4 0 0,0 0 2 0 0,-1 0-12 0 0,1-2-38 0 0,-2-5-13 0 0,1 5-6 0 0,-9-36 193 0 0,3-2-113 0 0,2 8-112 0 0,2 14 5 0 0,2-1 0 0 0,0 0 0 0 0,1 0 0 0 0,0 0 0 0 0,4-14 0 0 0,0 3 0 0 0,2-1 0 0 0,1 1 0 0 0,4-5 0 0 0,-5 17-24 0 0,0 0-1 0 0,2 0 1 0 0,0 1-1 0 0,1 0 1 0 0,1 1-1 0 0,7-9 25 0 0,-11 17-12 0 0,0 0-1 0 0,1 1 0 0 0,0-1 1 0 0,0 1-1 0 0,1 0 1 0 0,0 1-1 0 0,0 0 0 0 0,0 0 1 0 0,1 1-1 0 0,0 0 0 0 0,0 1 1 0 0,9-4 12 0 0,5 1-43 0 0,-1 0 0 0 0,1 2 0 0 0,0 1 0 0 0,0 0 0 0 0,1 2 0 0 0,19 0 43 0 0,48 5-12 0 0,-77-1-439 0 0,-9-1 67 0 0,-2 1-22 0 0,-1-1-101 0 0,-1 0 29 0 0,0 0-86 0 0,0-1 148 0 0,-1 0-58 0 0,0 0-51 0 0,0 0-46 0 0,1 0-165 0 0,-1 1-45 0 0,0-1-199 0 0,0 0-538 0 0</inkml:trace>
  <inkml:trace contextRef="#ctx0" brushRef="#br0" timeOffset="1886.9">2363 1051 6392 0 0,'0'0'141'0'0,"0"0"-2"0"0,1 0-59 0 0,1-8 41 0 0,-1 1-163 0 0,0-1 46 0 0,-1 1 42 0 0,0-1 41 0 0,0 0 38 0 0,0 0 38 0 0,0 0 35 0 0,-1 0 33 0 0,-2-8 323 0 0,0 0 108 0 0,-2 2 93 0 0,-1 1 77 0 0,-9-5 291 0 0,0 6-457 0 0,3 6-212 0 0,6 4-274 0 0,0 1-37 0 0,-17 2 324 0 0,3 3-104 0 0,-4 4-33 0 0,19-5-258 0 0,-1 0 0 0 0,1 1 0 0 0,-1-1 0 0 0,1 1 0 0 0,-1 2-72 0 0,-2 1 75 0 0,0 1-1 0 0,0 1 1 0 0,1 0 0 0 0,0 0-1 0 0,0 0 1 0 0,0 2-75 0 0,0 3 85 0 0,0 0 0 0 0,0 0 0 0 0,1 0 1 0 0,0 4-86 0 0,-1 6 123 0 0,1 0 0 0 0,0 8-123 0 0,-4 48 164 0 0,6-48-136 0 0,2-23-14 0 0,1 0 0 0 0,0 0-1 0 0,0 1 1 0 0,1-1 0 0 0,1 0 0 0 0,-1 1 0 0 0,1-1 0 0 0,2 5-14 0 0,1 2-4 0 0,7 20 32 0 0,-3-19 20 0 0,5-3 34 0 0,-12-12-74 0 0,9 6 89 0 0,0 0 1 0 0,11 6-98 0 0,-18-11 14 0 0,1-2 1 0 0,-1 1-1 0 0,1 0 0 0 0,0-1 0 0 0,0 1 1 0 0,0-1-1 0 0,0 0 0 0 0,0 0 1 0 0,0-1-1 0 0,0 1 0 0 0,2-1-14 0 0,3 0 33 0 0,0-1 0 0 0,-1 0 0 0 0,1 0 0 0 0,0-1-1 0 0,0 0 1 0 0,5-2-33 0 0,-6 1 24 0 0,0 0-1 0 0,0-1 0 0 0,-1 0 0 0 0,1-1 0 0 0,-1 1 1 0 0,0-1-1 0 0,0-1 0 0 0,0 0 0 0 0,-1 1 0 0 0,4-6-23 0 0,2-2 42 0 0,-5 6-23 0 0,1-1 0 0 0,-1-1 0 0 0,-1 1-1 0 0,0-1 1 0 0,0 0 0 0 0,2-6-19 0 0,7-18 27 0 0,-2-1 0 0 0,-2-1-1 0 0,-1 0 1 0 0,-2 0 0 0 0,-1-4-27 0 0,2-34-18 0 0,-6-2-69 0 0,-3 72 87 0 0,0 2-1 0 0,0 0 1 0 0,0 0-1 0 0,0 0 1 0 0,0 0-1 0 0,0 0 0 0 0,0 1 1 0 0,0-1-1 0 0,0 0 0 0 0,0 0 1 0 0,0 0-1 0 0,-1 0 0 0 0,1 0 1 0 0,0 1-1 0 0,-1-1 0 0 0,1 0 1 0 0,-1 0 0 0 0,0-1-55 0 0,1 2-17 0 0,0 0-11 0 0,0 0-10 0 0,2 12 10 0 0,1 0 37 0 0,1 5 11 0 0,7 44-55 0 0,-1-5 41 0 0,0-8 48 0 0,-6-29 16 0 0,0-1 0 0 0,-1 8-15 0 0,6 43 385 0 0,-5-47-208 0 0,2 2 48 0 0,4 25 211 0 0,-2 0-128 0 0,-7-48-482 0 0,-1-1 55 0 0,0 0 49 0 0,0 1 44 0 0,0-1 59 0 0,0 1 72 0 0,1 2 418 0 0,-1-1-372 0 0,1-1-125 0 0,-1-1-48 0 0,0 1-57 0 0,1 0-65 0 0,-1 0-106 0 0,1 0-105 0 0,-1 0-119 0 0,1 0 189 0 0,-1-1-35 0 0,0 1-36 0 0,1-1-38 0 0,-1 0-39 0 0,1 1-41 0 0,-1-1-43 0 0,0 1-43 0 0,1-1-46 0 0,-1 1-48 0 0,3 1-1442 0 0,1 3-1189 0 0</inkml:trace>
  <inkml:trace contextRef="#ctx0" brushRef="#br0" timeOffset="2280.12">2903 922 9792 0 0,'0'0'222'0'0,"0"0"30"0"0,0 1 18 0 0,2 49 13 0 0,-1-33-144 0 0,1 0 48 0 0,0-3 18 0 0,0 0 55 0 0,1 0 62 0 0,1 1 74 0 0,5 26 312 0 0,0 2-101 0 0,-1 1 894 0 0,11 29-1501 0 0,-8-39 454 0 0,-1 1-37 0 0,0-1-34 0 0,0 1-34 0 0,11 37 270 0 0,0-2-124 0 0,26 93 543 0 0,-29-96-690 0 0,-13-48-233 0 0,7 18 82 0 0,-7-24-93 0 0,-1-3 36 0 0,-2-5-17 0 0,-2-7-122 0 0,-1-5-66 0 0,-5-43-531 0 0,4 28 292 0 0,0 2-71 0 0,1 9 145 0 0,0 1-35 0 0,0-1-39 0 0,0 0-45 0 0,-1 1-47 0 0,0-1-54 0 0,1 5-54 0 0,-1 0-98 0 0,1-1-76 0 0,0 1-67 0 0,-1-1-51 0 0,1 0-38 0 0,-1-9-1260 0 0,0-11-1174 0 0</inkml:trace>
  <inkml:trace contextRef="#ctx0" brushRef="#br0" timeOffset="2567.05">3025 1013 7224 0 0,'0'0'209'0'0,"0"-1"-52"0"0,0 1-78 0 0,0-1-56 0 0,3-3-53 0 0,-1 2 48 0 0,1 0-83 0 0,0-1 56 0 0,1 0 53 0 0,-1 1 45 0 0,1-1 41 0 0,0 1 34 0 0,3-3 247 0 0,8-6 690 0 0,-9 7-693 0 0,1 1-37 0 0,6-4 275 0 0,5 1-5 0 0,-7 2-307 0 0,5 0 126 0 0,12-5 173 0 0,-2 1-82 0 0,-9 4-219 0 0,-2 2-96 0 0,0 1-49 0 0,14 1 205 0 0,1 3-77 0 0,-1 1-67 0 0,-1 3-59 0 0,-20-4-137 0 0,0 0 0 0 0,1 0 0 0 0,-1 1-1 0 0,0 1-51 0 0,-1-1 21 0 0,-1 0 0 0 0,0 0 1 0 0,0 1-1 0 0,-1 0 0 0 0,1 0 0 0 0,-1 0 0 0 0,0 1 0 0 0,2 3-21 0 0,-5-5 21 0 0,1-1 1 0 0,-1 1 0 0 0,0 0 0 0 0,0 0-1 0 0,-1 0 1 0 0,1 0 0 0 0,-1 0 0 0 0,1 2-22 0 0,-1 0 38 0 0,0 0 0 0 0,-1 0 0 0 0,1 0 0 0 0,-1 0 0 0 0,0 0 0 0 0,-1 0 0 0 0,0 0 0 0 0,-1 6-38 0 0,0-1 68 0 0,-2 0 0 0 0,1-1 1 0 0,-1 1-1 0 0,-3 4-68 0 0,-12 20 120 0 0,-17 17 73 0 0,21-34-82 0 0,-13 13-111 0 0,16-20 22 0 0,-1 1 0 0 0,1-2 0 0 0,-2 0 0 0 0,0 0-1 0 0,0-1 1 0 0,-11 4-22 0 0,12-6 21 0 0,10-5-6 0 0,-1-1-1 0 0,1 1 1 0 0,-1 0-1 0 0,0-1 1 0 0,1 0-1 0 0,-4 1-14 0 0,-3-2-29 0 0,-1-2-63 0 0,8 1 14 0 0,-2 0-30 0 0,4 0 35 0 0,0 0-43 0 0,0 0-26 0 0,0 0-50 0 0,0-1-59 0 0,0 0-68 0 0,-2-3-263 0 0</inkml:trace>
  <inkml:trace contextRef="#ctx0" brushRef="#br0" timeOffset="3121.74">3718 444 10136 0 0,'0'0'230'0'0,"0"0"30"0"0,0 0 19 0 0,0-1-118 0 0,0-1-83 0 0,0-6 50 0 0,0 6 1 0 0,0 2 147 0 0,0 0 233 0 0,0 0 17 0 0,0 0-33 0 0,2 1-146 0 0,5 7-85 0 0,0 1-39 0 0,5 9 125 0 0,-2 6-63 0 0,2 16-3 0 0,16 79 525 0 0,4 22 153 0 0,-19-70-502 0 0,-1 0-59 0 0,20 109 510 0 0,-18-109-595 0 0,6 26 198 0 0,-15-78-377 0 0,3 24 249 0 0,-7-39-198 0 0,0-1-36 0 0,1-2 55 0 0,0-5-102 0 0,0-3-71 0 0,3-17-77 0 0,-4 17 83 0 0,3-27 19 0 0,0-1-36 0 0,2-14-45 0 0,0 0-56 0 0,1 1-48 0 0,3-1-38 0 0,-3 20-161 0 0,8-17 327 0 0,-8 26-141 0 0,1 0 0 0 0,2 1-1 0 0,-1 0 1 0 0,8-9 141 0 0,-13 22-34 0 0,0 1-1 0 0,0 0 0 0 0,0 0 0 0 0,0 1 0 0 0,1-1 0 0 0,0 1 1 0 0,-1 0-1 0 0,2 0 0 0 0,-1 0 0 0 0,0 1 0 0 0,1 0 0 0 0,0 0 35 0 0,-3 2-19 0 0,1-1-1 0 0,-1 1 1 0 0,0 0-1 0 0,1 1 1 0 0,-1-1-1 0 0,1 0 1 0 0,0 1-1 0 0,-1 0 0 0 0,4 0 20 0 0,-3 0-10 0 0,-1 1 0 0 0,1 0 0 0 0,-1-1 0 0 0,1 1 0 0 0,-1 1 0 0 0,0-1 0 0 0,1 0-1 0 0,-1 1 1 0 0,0-1 0 0 0,0 1 0 0 0,1 1 10 0 0,3 3-15 0 0,1 0 0 0 0,-1 1 0 0 0,-1 0 0 0 0,1 0 0 0 0,-1 0 0 0 0,0 1 0 0 0,-1 0 0 0 0,0 0 0 0 0,0 1 0 0 0,1 2 15 0 0,16 42-41 0 0,-4-3 33 0 0,-2 5 48 0 0,1 0 75 0 0,8 29 114 0 0,-20-51-121 0 0,-4-27-91 0 0,0-1 0 0 0,0 1 0 0 0,0-1 0 0 0,0 1-1 0 0,2 3-16 0 0,-1-5 64 0 0,0-1-41 0 0,0 0-38 0 0,0-1-38 0 0,1 1-38 0 0,-1-2-35 0 0,1 1-35 0 0,0-1-35 0 0,3 1-294 0 0,0-2-125 0 0,0 1-119 0 0,1-1-111 0 0,2 0-603 0 0</inkml:trace>
  <inkml:trace contextRef="#ctx0" brushRef="#br0" timeOffset="3628.46">5061 713 8752 0 0,'0'0'197'0'0,"2"-1"24"0"0,-2 1-157 0 0,5-1-28 0 0,-3 0 5 0 0,0-1 45 0 0,-1 1 7 0 0,0 0 38 0 0,-1-4 449 0 0,-1 1-64 0 0,0-1-60 0 0,-1 2-54 0 0,1 0-50 0 0,-2 0-45 0 0,1 0-41 0 0,0 1-36 0 0,-3 0 77 0 0,0-1-61 0 0,-11-1 326 0 0,8 2-282 0 0,1 0 89 0 0,-5-1-40 0 0,1 0 1 0 0,-1 1 0 0 0,1 0-1 0 0,-1 1 1 0 0,-11 0-340 0 0,-5 0 522 0 0,-1 1-64 0 0,0 1-69 0 0,12 0-218 0 0,1 2-34 0 0,-15 8 46 0 0,3 6-94 0 0,3 5-69 0 0,24-21-20 0 0,0 0 0 0 0,0 0 0 0 0,0 1 0 0 0,0-1 0 0 0,0 0 0 0 0,0 0 0 0 0,0 1 0 0 0,1-1 0 0 0,-1 0 0 0 0,0 1 0 0 0,1-1 0 0 0,-1 0 0 0 0,1 1 0 0 0,0-1 0 0 0,-1 1 0 0 0,1-1 0 0 0,0 1 0 0 0,0 0 0 0 0,-2 8 0 0 0,1-7-6 0 0,1 1 0 0 0,-1 0 0 0 0,1-1-1 0 0,0 1 1 0 0,-1 0 0 0 0,2-1-1 0 0,-1 1 1 0 0,0 0 0 0 0,1-1 0 0 0,-1 1-1 0 0,1-1 1 0 0,0 1 0 0 0,0-1-1 0 0,1 1 1 0 0,-1-1 6 0 0,2 5-11 0 0,1 0-1 0 0,0-1 0 0 0,0 0 1 0 0,0 0-1 0 0,1 0 0 0 0,1 1 12 0 0,29 33-99 0 0,2-3 35 0 0,4-5 35 0 0,5-3 33 0 0,102 55-4 0 0,-128-72-16 0 0,1 1 56 0 0,8 8 103 0 0,-4 2 66 0 0,-18-17-112 0 0,0 1-1 0 0,-1 0 0 0 0,2 3-96 0 0,-2-1 117 0 0,0 0 1 0 0,-1 0-1 0 0,0 0 1 0 0,-1 0 0 0 0,2 6-118 0 0,1 13 227 0 0,-7-25-179 0 0,1 1 0 0 0,-1 0-1 0 0,-1-1 1 0 0,1 1-1 0 0,-1-1 1 0 0,1 1-1 0 0,-1-1 1 0 0,0 0 0 0 0,-1 1-1 0 0,1-1 1 0 0,-1 0-1 0 0,-1 2-47 0 0,-8 17 285 0 0,-2-7-122 0 0,-3-3-41 0 0,11-10-97 0 0,0-1 0 0 0,0 1 0 0 0,0-1 0 0 0,-1-1 0 0 0,1 1-1 0 0,-3 0-24 0 0,-9 1 36 0 0,-1-1 0 0 0,1-1 0 0 0,-17-1-36 0 0,26 0 10 0 0,3 0-116 0 0,1 0 38 0 0,-5 0 26 0 0,0-1 89 0 0,-12-1 168 0 0,15 1-179 0 0,0 0-40 0 0,-1 0-74 0 0,-1 0-102 0 0,2-1-68 0 0,0 1-102 0 0,0 0-119 0 0,3 0 186 0 0,0 0-35 0 0,0 0-37 0 0,0 0-38 0 0,0 1-40 0 0,0-1-43 0 0,0 0-44 0 0,0 0-45 0 0,0 0-49 0 0,0 0-48 0 0,-3-1-564 0 0,-1 0-35 0 0,-11-5-2641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49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7800 0 0,'0'0'174'0'0,"0"0"29"0"0,0 0 13 0 0,1 3-31 0 0,1 4-268 0 0,0 1 99 0 0,0 0 87 0 0,1 1 76 0 0,1 2 118 0 0,1 0 71 0 0,1 1 137 0 0,4 4 308 0 0,-4-7-524 0 0,-1 0 1 0 0,-1 0-1 0 0,1 0 1 0 0,-1 0-1 0 0,-1 1 1 0 0,1 3-290 0 0,5 17 679 0 0,-4-14-246 0 0,0-3-72 0 0,-2-3-145 0 0,1-1 0 0 0,-1 1-1 0 0,-1 0 1 0 0,0 1 0 0 0,1 3-216 0 0,-2-8 41 0 0,0-1-1 0 0,1 1 1 0 0,0-1 0 0 0,2 4-41 0 0,-3-6 38 0 0,0-1 46 0 0,-1-2-10 0 0,0 0-184 0 0,0 0 88 0 0,0 1 58 0 0,1 1 119 0 0,0-1-124 0 0,0 0-75 0 0,0 0-67 0 0,-1 0-99 0 0,1-1-116 0 0,0 1 114 0 0,-1-1-37 0 0,0 0-38 0 0,1 0-42 0 0,0 0-8 0 0,0 1-51 0 0,-1-1-45 0 0,1 0-39 0 0,1 0-138 0 0,-1 1-38 0 0,1-1-168 0 0,1 1-450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6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7800 0 0,'4'11'130'0'0,"3"17"384"0"0,-4-16-380 0 0,0 4-78 0 0,2 7-94 0 0,-1-6 47 0 0,-2-6 59 0 0,0-2 47 0 0,0 1 69 0 0,0 4 180 0 0,0 1-64 0 0,1-1-56 0 0,0 1-47 0 0,0 2-20 0 0,0 0-40 0 0,1 2 13 0 0,-2 0 0 0 0,0 0 0 0 0,-1 2-150 0 0,-1-20-44 0 0,0-1-75 0 0,0 0-130 0 0,0 0-20 0 0,0 0-3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6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4656 0 0,'0'0'133'0'0,"1"2"-5"0"0,6 13-66 0 0,-2-7 111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8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68 189 7080 0 0,'1'-1'157'0'0,"5"-1"-72"0"0,4 0 106 0 0,3-1 49 0 0,-5-1-177 0 0,-1-2-12 0 0,1 0 85 0 0,19-12 542 0 0,-14 13-455 0 0,-2 0 132 0 0,0-1-69 0 0,20-20 415 0 0,-24 20-495 0 0,-6 5-202 0 0,1 0 0 0 0,-1-1 0 0 0,0 1 1 0 0,1 0-1 0 0,-1-1 0 0 0,0 1 0 0 0,0-1 0 0 0,0 1 1 0 0,0-1-1 0 0,0 1 0 0 0,0-1 0 0 0,-1 1 1 0 0,1-1-1 0 0,-1 0 0 0 0,1 0 0 0 0,-1 1 1 0 0,1-1-1 0 0,-1 0 0 0 0,0 0 0 0 0,0 1 0 0 0,0-3-4 0 0,0 2 7 0 0,-1 0 0 0 0,1 0 0 0 0,-1-1 0 0 0,0 1 0 0 0,0 0 0 0 0,0 0 0 0 0,0 0 0 0 0,0 0 0 0 0,0 1 0 0 0,-1-1 0 0 0,1 0 0 0 0,-1 0 0 0 0,1 1 0 0 0,-1-1 0 0 0,-1 0-7 0 0,-1-2 12 0 0,-1 0 0 0 0,0 1 1 0 0,0 0-1 0 0,0 0 1 0 0,0 1-1 0 0,-1-1 0 0 0,1 1 1 0 0,-1 0-13 0 0,1 1 5 0 0,1 0-1 0 0,0 0 1 0 0,-1 0 0 0 0,1 0 0 0 0,-5 1-5 0 0,-12 2 44 0 0,0 4 70 0 0,16-4-65 0 0,-1 1 0 0 0,1-1 0 0 0,0 1 0 0 0,0 0 1 0 0,1 1-1 0 0,-1-1 0 0 0,1 1 0 0 0,0 0 0 0 0,-1 0 1 0 0,2 0-1 0 0,-3 3-49 0 0,3-3 30 0 0,0 0-1 0 0,1 0 1 0 0,0 0 0 0 0,0 1 0 0 0,-1 2-30 0 0,2-5 18 0 0,-14 43 297 0 0,12-34-229 0 0,0-1 0 0 0,1 1-1 0 0,0 4-85 0 0,1-10 25 0 0,1 0 0 0 0,0-1 0 0 0,0 1 0 0 0,0 0 0 0 0,1 0 0 0 0,-1-1 0 0 0,1 1 0 0 0,0 0-1 0 0,1-1 1 0 0,-1 1 0 0 0,1-1 0 0 0,0 0 0 0 0,0 1 0 0 0,0-1 0 0 0,0 0 0 0 0,1 0 0 0 0,0 0 0 0 0,0 0 0 0 0,1 0-25 0 0,0 1 11 0 0,2 0 0 0 0,-1-1 0 0 0,0 1 0 0 0,1-1 0 0 0,0 0 0 0 0,0-1 0 0 0,0 1 0 0 0,3 0-11 0 0,-1-1 7 0 0,0 0-1 0 0,0-1 1 0 0,0 0 0 0 0,0 0-1 0 0,0 0 1 0 0,8-1-7 0 0,-10 0-149 0 0,0-1 60 0 0,-1 0 52 0 0,1 1 44 0 0,0-1 42 0 0,0 0 33 0 0,15 0 275 0 0,-13 0-234 0 0,2 0-60 0 0,-5-1-78 0 0,-1 1-33 0 0,1 0-38 0 0,-1-1-42 0 0,1 0-62 0 0,0 1-61 0 0,0-1-65 0 0,0 0-72 0 0,-1 0-77 0 0,1 0-84 0 0,0 0-89 0 0,0-1-96 0 0,3 0-831 0 0,3-2-900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9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0 452 7632 0 0,'2'10'193'0'0,"1"-1"-40"0"0,2 9 61 0 0,1 0-88 0 0,8 22 98 0 0,-9-27-110 0 0,-1-1 51 0 0,2 0 72 0 0,-1 1 86 0 0,0-1 103 0 0,1 0 121 0 0,0 1-103 0 0,6 17 455 0 0,-9-20-509 0 0,-1 2 133 0 0,-2-6-207 0 0,0 0 43 0 0,0-5-103 0 0,0-1-21 0 0,0 0-3 0 0,0 0-12 0 0,0 0-52 0 0,0 0-28 0 0,-1-3-7 0 0,-1 1-42 0 0,-1 0 3 0 0,2 1-90 0 0,1 1 1 0 0,-1 0 0 0 0,1-1-1 0 0,-1 1 1 0 0,1-1 0 0 0,-1 1-1 0 0,1 0 1 0 0,-1-1 0 0 0,1 1-1 0 0,0-1 1 0 0,-1 1 0 0 0,1-1-1 0 0,0 1 1 0 0,-1-1 0 0 0,1 0-1 0 0,0 1 1 0 0,0-1-5 0 0,-2-4 24 0 0,1 0 1 0 0,0 0-1 0 0,1 0 1 0 0,-1-1 0 0 0,1 1-1 0 0,0-3-24 0 0,1 0 16 0 0,-1 1 0 0 0,2 0 0 0 0,-1-1 0 0 0,2-2-16 0 0,11-28-44 0 0,-5 20-26 0 0,1 1-36 0 0,21-25-194 0 0,-22 30 217 0 0,-6 9 65 0 0,1 0 1 0 0,0 0 0 0 0,-1 1-1 0 0,1-1 1 0 0,0 1 0 0 0,3-2 17 0 0,-5 3-4 0 0,-1 1 0 0 0,0-1 0 0 0,1 1 0 0 0,-1-1 0 0 0,0 1 0 0 0,1 0 0 0 0,-1-1 0 0 0,0 1 0 0 0,1 0 0 0 0,-1 0 0 0 0,1 0 1 0 0,-1 0-1 0 0,1 0 0 0 0,0 0 4 0 0,9 8-62 0 0,-8-5 54 0 0,2 1 3 0 0,-1 1 0 0 0,0-1 1 0 0,0 1-1 0 0,-1 0 1 0 0,1 0-1 0 0,-1 0 0 0 0,2 5 5 0 0,18 42-38 0 0,-20-45 37 0 0,9 20 1 0 0,6 15 0 0 0,-13-28 0 0 0,-4-12 0 0 0,1 0 0 0 0,-2 1 0 0 0,1-1 0 0 0,0 1 0 0 0,0-1 0 0 0,-1 1 0 0 0,1-1 0 0 0,-1 1 0 0 0,0 2 0 0 0,1 3-81 0 0,0-2 79 0 0,0-5 28 0 0,0-1-58 0 0,-1 0-38 0 0,1 1-56 0 0,-1-1-67 0 0,0 2-83 0 0,0-2-18 0 0</inkml:trace>
  <inkml:trace contextRef="#ctx0" brushRef="#br0" timeOffset="313.89">548 0 7464 0 0,'0'0'216'0'0,"1"2"-11"0"0,3 6-251 0 0,1 1 117 0 0,-1 1 94 0 0,-1 0 73 0 0,1 0 44 0 0,6 13 443 0 0,-1-4-255 0 0,-2 1-98 0 0,1 4-14 0 0,2 13 104 0 0,-5-17-207 0 0,0-1 41 0 0,7 25 1010 0 0,-1 10-1306 0 0,-1 13 839 0 0,-5-11-189 0 0,-3 1-68 0 0,2-5-193 0 0,0-1-115 0 0,-4-48-207 0 0,-2 5 10 0 0,1-6-10 0 0,1-2-41 0 0,0 0-61 0 0,0 0-59 0 0,0-1-77 0 0,-1 1-39 0 0,0-1-35 0 0,0 0-34 0 0,-2-2-373 0 0,0 1-111 0 0,2 1 231 0 0,-1 0-35 0 0,1-1-650 0 0,-2-2-633 0 0,1-3-1049 0 0</inkml:trace>
  <inkml:trace contextRef="#ctx0" brushRef="#br0" timeOffset="567.77">504 444 7968 0 0,'0'0'233'0'0,"2"-1"-9"0"0,6-3-226 0 0,1 1 111 0 0,4 0 127 0 0,8-1 222 0 0,-2 0-20 0 0,14-3 78 0 0,1 1-99 0 0,-1 1-86 0 0,1 0-73 0 0,19-3 32 0 0,-12 1-141 0 0,-1-1-36 0 0,-21 4-52 0 0,-10 2-44 0 0,-1 0-38 0 0,4-1-101 0 0,-2 1-95 0 0,-5 1 58 0 0,0 0-37 0 0,3-1-226 0 0,-4 2 163 0 0,0-1-36 0 0,0 0-38 0 0,0 1-39 0 0,0-1-41 0 0,0 0-45 0 0,10-1-958 0 0,7-2-810 0 0,-21 4 2199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6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184 198 5224 0 0,'0'0'151'0'0,"0"-2"-22"0"0,-1-4-81 0 0,-1-1 10 0 0,-1 1 103 0 0,-2-2 135 0 0,-4-4 277 0 0,-1 2 37 0 0,3 3-247 0 0,1 2-120 0 0,0 0-79 0 0,2 1-107 0 0,-8-2 264 0 0,5 3-93 0 0,1-1 83 0 0,5 3-105 0 0,-1 0-53 0 0,-1 1-44 0 0,0 0-36 0 0,-14 2 119 0 0,6 1 70 0 0,1 1-109 0 0,3 0-97 0 0,1 1-40 0 0,-5 6-67 0 0,8-7 16 0 0,0 0-1 0 0,1 0 1 0 0,0 0-1 0 0,0 0 0 0 0,-2 5 36 0 0,0 1-2 0 0,2 1 65 0 0,-2 10 10 0 0,2-9 36 0 0,1 1-1 0 0,0-1 1 0 0,1 1-109 0 0,1 5 44 0 0,4 22 22 0 0,12 50 312 0 0,-10-59-292 0 0,11 21 374 0 0,-4-4 180 0 0,-6-22-289 0 0,-4-9-164 0 0,-1-4 34 0 0,-3-10-174 0 0,1-1-43 0 0,-1 0 60 0 0,1 0-11 0 0,2 3-57 0 0,-2-4-65 0 0,-1-1 16 0 0,0 0-59 0 0,0 0-68 0 0,0 0-109 0 0,0 0-127 0 0,0 0-114 0 0,0 0 72 0 0,0 0-43 0 0,0 0-591 0 0,0 0-463 0 0,0 0-879 0 0</inkml:trace>
  <inkml:trace contextRef="#ctx0" brushRef="#br0" timeOffset="467.76">641 57 8088 0 0,'0'0'182'0'0,"-1"-1"29"0"0,-1-4-27 0 0,0 1-77 0 0,-6-9 17 0 0,2 7-37 0 0,1 0 35 0 0,-2-1 73 0 0,0 2 227 0 0,1 1-50 0 0,-1 2-47 0 0,0 0-43 0 0,-1 1-41 0 0,1 1-38 0 0,-8 1 104 0 0,3 2-142 0 0,0 1-58 0 0,-1 2-38 0 0,-7 3-36 0 0,8-3-25 0 0,7-4 24 0 0,0 1 1 0 0,0-1-1 0 0,1 1 0 0 0,-1 0 0 0 0,1 1 0 0 0,0-1 0 0 0,0 1 0 0 0,0 0 0 0 0,0 0 0 0 0,1 0 0 0 0,-3 4-32 0 0,2-2 35 0 0,0 1-1 0 0,1-1 1 0 0,0 1-1 0 0,0 0 1 0 0,1 0 0 0 0,0 0-1 0 0,0 0 1 0 0,0 1-35 0 0,-1 15 110 0 0,1 1 0 0 0,1 0 0 0 0,1-1 0 0 0,3 22-110 0 0,-1-21 82 0 0,5 42-2 0 0,-1-20 26 0 0,2-2 177 0 0,-5-33-167 0 0,-1 0-1 0 0,0-1 1 0 0,-1 1-1 0 0,0 4-115 0 0,0 2 95 0 0,1 3 38 0 0,1-1 52 0 0,0-1 70 0 0,0-3 24 0 0,-2 8 89 0 0,-1-22-286 0 0,0-1 46 0 0,0 0 22 0 0,0 0 2 0 0,0 0-73 0 0,0 0-62 0 0,0 0-62 0 0,0 0-53 0 0,0 0-162 0 0,0 0-233 0 0,0 0 64 0 0,-1-1 53 0 0,1 1 46 0 0,-1-1-18 0 0,1 0 40 0 0,-2-1-526 0 0,1 0 234 0 0,1 2 242 0 0,0 0-57 0 0,-3-2-1419 0 0,-2 0-1038 0 0</inkml:trace>
  <inkml:trace contextRef="#ctx0" brushRef="#br0" timeOffset="716.28">1 393 7920 0 0,'0'0'174'0'0,"0"0"29"0"0,0 0 13 0 0,2-1-31 0 0,3-1-197 0 0,2 1 38 0 0,7 0 123 0 0,-2 0 31 0 0,5-2 148 0 0,4-3 13 0 0,0 2-54 0 0,22-5 168 0 0,29-6 158 0 0,-42 6-326 0 0,54-20 494 0 0,-28 7-354 0 0,-25 10-239 0 0,0 0-45 0 0,0 0-50 0 0,1 1-59 0 0,-6 1 12 0 0,1-1-66 0 0,1 0-87 0 0,-1 1-113 0 0,-4 2-1 0 0</inkml:trace>
  <inkml:trace contextRef="#ctx0" brushRef="#br0" timeOffset="1145.86">785 467 6056 0 0,'2'1'176'0'0,"5"1"-29"0"0,1 0-83 0 0,20 2-88 0 0,-16-3 84 0 0,-3 0 86 0 0,-5 0-28 0 0,1-1 36 0 0,6 1 218 0 0,2-1 44 0 0,-6 0-80 0 0,0-1 0 0 0,1 0 0 0 0,-1 0 0 0 0,2-1-336 0 0,10-5 621 0 0,-11 3-348 0 0,0-1-35 0 0,2-2 15 0 0,-2-2-91 0 0,-5 6-147 0 0,-1 0 0 0 0,0 0 0 0 0,0 0 0 0 0,0 0 0 0 0,-1 0 0 0 0,1 0 0 0 0,-1-1 0 0 0,0 1 1 0 0,0-1-1 0 0,0 1 0 0 0,0-1 0 0 0,0 1 0 0 0,-1-1 0 0 0,0 1 0 0 0,1-1 0 0 0,-1 0 0 0 0,-1 1 0 0 0,1-1 1 0 0,-1-3-16 0 0,0 4 5 0 0,0 1 1 0 0,0-1 0 0 0,0 0-1 0 0,0 0 1 0 0,-1 0 0 0 0,0 1 0 0 0,1-1-1 0 0,-1 0 1 0 0,0 1 0 0 0,0-1-6 0 0,-1 1-1 0 0,1 0 0 0 0,0 0 1 0 0,-1 0-1 0 0,1 0 0 0 0,-1 0 0 0 0,0 1 1 0 0,1-1-1 0 0,-1 1 0 0 0,0-1 1 0 0,0 1-1 0 0,0 0 0 0 0,0 1 0 0 0,0-1 1 0 0,0 0-1 0 0,0 1 0 0 0,0-1 1 0 0,0 1-1 0 0,-1 0 0 0 0,1 0 1 0 0,0 1-1 0 0,0-1 0 0 0,0 0 0 0 0,0 1 1 0 0,0 0-1 0 0,0 0 0 0 0,0 0 1 0 0,-1 0 0 0 0,1 1 2 0 0,0-1 0 0 0,0 1 0 0 0,0 0 0 0 0,1-1-1 0 0,-1 1 1 0 0,1 0 0 0 0,-1 1 0 0 0,1-1 0 0 0,0 0 0 0 0,0 1 0 0 0,-1 0-2 0 0,-6 9 71 0 0,4-6-22 0 0,0 0-1 0 0,1 1 0 0 0,0-1 0 0 0,0 2-48 0 0,-8 16 207 0 0,7-13 13 0 0,-1 0 1 0 0,-2 10-221 0 0,5-6 97 0 0,1 1-52 0 0,3 6 41 0 0,2 2 68 0 0,-2-21-119 0 0,0 1 0 0 0,0-1 0 0 0,0 1-1 0 0,0-1 1 0 0,0 0 0 0 0,1 1-1 0 0,0-1 1 0 0,0 0 0 0 0,0 0 0 0 0,0 0-1 0 0,1 1-34 0 0,4 4 27 0 0,1-1 0 0 0,-1-1 0 0 0,1 1 0 0 0,0-1 0 0 0,0 0 0 0 0,1-1-27 0 0,-4-2 18 0 0,1 0 0 0 0,0-1 0 0 0,-1 0 0 0 0,1 0 0 0 0,5 1-18 0 0,18 0 22 0 0,-4-4-12 0 0,-8-1-32 0 0,-2-1-47 0 0,-1-1-70 0 0,-3 0-47 0 0,0-1-77 0 0,0-1-91 0 0,-1-1-103 0 0,-9 6 177 0 0,0 0-41 0 0,2-1-428 0 0,0-1-295 0 0,2-1-682 0 0</inkml:trace>
  <inkml:trace contextRef="#ctx0" brushRef="#br0" timeOffset="1416">1176 256 7136 0 0,'0'2'165'0'0,"1"8"-65"0"0,3 16 237 0 0,-2-16-235 0 0,0 0-62 0 0,-1 0-9 0 0,1 0 58 0 0,1 0 49 0 0,-1 0 38 0 0,2 2 100 0 0,8 24 600 0 0,-6-21-534 0 0,-1-2-94 0 0,0 0-80 0 0,15 25 1255 0 0,-15-30-1077 0 0,0-1 41 0 0,2 3 206 0 0,-4-5-253 0 0,0 0 33 0 0,-3-4-123 0 0,0-1-2 0 0,0 0-10 0 0,0 0-36 0 0,0 0-12 0 0,0 0-4 0 0,0 0-6 0 0,0 0-16 0 0,0 0-4 0 0,0 0-46 0 0,-1-1-37 0 0,-2-1 3 0 0,-3-1-23 0 0,3 1 37 0 0,-8-20 51 0 0,7-2-45 0 0,6 0-44 0 0,5-1-41 0 0,4 1-40 0 0,2 1-38 0 0,2 3-38 0 0,1 3-35 0 0,-14 15-2 0 0,0 0 35 0 0,2-2-15 0 0,1-1 85 0 0,6-4 80 0 0,-7 6-83 0 0,-1 0-42 0 0,0 1-57 0 0,0 0-71 0 0,1 0-86 0 0,-2 0 24 0 0,0 0-54 0 0,1 1-61 0 0,-1-1-64 0 0,0 1-71 0 0,1-1-74 0 0,-1 1-79 0 0,1-1-85 0 0,2-2-978 0 0,1-1-67 0 0,-2 2 660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3.8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1 5792 0 0,'0'0'166'0'0,"0"0"-41"0"0,0 0-7 0 0,0 0 42 0 0,0 0 136 0 0,0 0 249 0 0,0 0 21 0 0,0 0-33 0 0,0 0-145 0 0,1 2-61 0 0,2 6 1 0 0,0 1-61 0 0,0 1-53 0 0,-1 0-43 0 0,2 9 58 0 0,2 24 194 0 0,4 47 294 0 0,9 115 1048 0 0,-16-100-1038 0 0,-3-104-810 0 0,0 0-121 0 0,0-1-210 0 0,0 0-30 0 0</inkml:trace>
  <inkml:trace contextRef="#ctx0" brushRef="#br0" timeOffset="281.54">0 238 7688 0 0,'0'0'166'0'0,"0"0"29"0"0,2 0 14 0 0,25-4-81 0 0,-9 0 0 0 0,-3-2 19 0 0,1 1 48 0 0,-4 1-10 0 0,-1 0 38 0 0,1 0 42 0 0,-1 1 46 0 0,17-4 175 0 0,-1 0-50 0 0,1-1-55 0 0,-1 0-57 0 0,8-2-3 0 0,-1 0-103 0 0,1 1-109 0 0,1 1-118 0 0,-24 5 37 0 0,7 0-12 0 0,-6 0-55 0 0,-2 1-42 0 0,-1 1-56 0 0,14-6-305 0 0,-13 3 231 0 0,7 0-133 0 0</inkml:trace>
  <inkml:trace contextRef="#ctx0" brushRef="#br0" timeOffset="800.13">667 149 6880 0 0,'0'0'157'0'0,"0"1"23"0"0,2 33 52 0 0,0-10-110 0 0,-1-10-93 0 0,-1-5-5 0 0,0-1 43 0 0,2 7 155 0 0,1 12 257 0 0,-1 20 456 0 0,0-33-590 0 0,1 1 1 0 0,0 0-1 0 0,0-1 1 0 0,2 0-1 0 0,0 0 1 0 0,3 5-346 0 0,-4-12 228 0 0,1 1-37 0 0,7 7 104 0 0,0-3-102 0 0,-8-9-131 0 0,-1 0-1 0 0,1 0 1 0 0,0 0 0 0 0,0-1-1 0 0,0 1 1 0 0,3 0-62 0 0,6-1 123 0 0,8-6 115 0 0,6-10 152 0 0,-14 1-195 0 0,-1-11-12 0 0,-8 16-120 0 0,6-15-84 0 0,1-14-101 0 0,-2 11 76 0 0,-9 23 38 0 0,0 2 6 0 0,0 0 1 0 0,0 0 0 0 0,0 0-1 0 0,1 0 1 0 0,-1 1 0 0 0,0-1 0 0 0,0 0-1 0 0,1 0 1 0 0,-1 0 0 0 0,0 1 0 0 0,1-1-1 0 0,-1 0 1 0 0,1 0 0 0 0,-1 1 0 0 0,1-1-1 0 0,-1 0 1 0 0,1 1 0 0 0,0-1-1 0 0,-1 1 1 0 0,1-1 0 0 0,0 0 1 0 0,1 3 108 0 0,-1 1-47 0 0,4 10-11 0 0,-5-11-32 0 0,8 22-8 0 0,-5-14-11 0 0,-1-1-1 0 0,2 0 1 0 0,-1 0 0 0 0,1 0-1 0 0,1 0 1 0 0,-1-1-1 0 0,2 0 1 0 0,-1 0 0 0 0,5 6 1 0 0,-4-8-29 0 0,2 2-58 0 0,-5-6 44 0 0,-1 1 0 0 0,1-1-1 0 0,-1 0 1 0 0,1 0-1 0 0,0-1 1 0 0,2 3 43 0 0,4-1-60 0 0,13 0 232 0 0,0-3-52 0 0,5-2-27 0 0,-19 0-67 0 0,0 0 0 0 0,0 0 1 0 0,6-3-27 0 0,-6 2 18 0 0,-1 0 0 0 0,0-1 0 0 0,-1 0 0 0 0,2-1-18 0 0,12-11 80 0 0,-5-1 25 0 0,-3-1 48 0 0,1-9-46 0 0,-10 21-60 0 0,-1-1-1 0 0,0 1 1 0 0,0-1-1 0 0,-1 1 1 0 0,1-3-47 0 0,-2 5 27 0 0,1 0 0 0 0,-1-1 0 0 0,0 1 0 0 0,-1 0 0 0 0,1-1 1 0 0,-1 1-1 0 0,1 0 0 0 0,-2-3-27 0 0,0 3 16 0 0,1-1 0 0 0,-1 1-1 0 0,0 0 1 0 0,0 0 0 0 0,-2-2-16 0 0,-1-1 21 0 0,0 0 0 0 0,0 0 0 0 0,-1 1 0 0 0,-1-1-21 0 0,-13-12-35 0 0,7 8-43 0 0,11 9-80 0 0,1 1 51 0 0,0 0 43 0 0,-1-1 36 0 0,-1 0 48 0 0,-3-4 134 0 0,4 4-159 0 0,0 0-59 0 0,-1 0-119 0 0,2 1 38 0 0,0 0-41 0 0,0 0-64 0 0,-1 0-58 0 0,1-1-62 0 0,0 1-69 0 0,-1 0-74 0 0,1 0-78 0 0,0 0-84 0 0,0 0-89 0 0,-2-2-950 0 0,0-2-972 0 0,3 5 2677 0 0</inkml:trace>
  <inkml:trace contextRef="#ctx0" brushRef="#br0" timeOffset="1117.44">1545 145 6392 0 0,'0'0'141'0'0,"-1"1"23"0"0,-9 3-170 0 0,1 0 46 0 0,0 1 43 0 0,0 1 36 0 0,0 2 67 0 0,0 1 38 0 0,-1 2 85 0 0,-4 8 206 0 0,-6 15 365 0 0,8-10-372 0 0,4-4-186 0 0,4-11-209 0 0,1 1-38 0 0,-9 26 235 0 0,10-24-218 0 0,-1 1 1 0 0,1-1-1 0 0,1 1 1 0 0,1 0-1 0 0,-1 0 1 0 0,2 0-1 0 0,0 5-92 0 0,1-9 111 0 0,-1-1-1 0 0,2 1 0 0 0,2 8-110 0 0,-4-14 39 0 0,1 1-1 0 0,0-1 1 0 0,0 1 0 0 0,0-1 0 0 0,0 0-1 0 0,0 0 1 0 0,1 0 0 0 0,-1 0-1 0 0,1 0 1 0 0,0 0 0 0 0,0-1 0 0 0,0 1-1 0 0,0-1 1 0 0,0 0 0 0 0,0 0-1 0 0,1 0 1 0 0,-1-1 0 0 0,1 1 0 0 0,2 0-39 0 0,0 0 102 0 0,1 0 0 0 0,0 0 0 0 0,0-1 0 0 0,5 1-102 0 0,9-2 240 0 0,-2-1 33 0 0,-2-2 64 0 0,1-3-39 0 0,-1-2-37 0 0,-1-3-34 0 0,-11 7-137 0 0,1 0 0 0 0,-1-1 0 0 0,0 0 1 0 0,1-2-91 0 0,-2 3 51 0 0,-1-1 0 0 0,0 1 0 0 0,-1 0 0 0 0,1-1 0 0 0,1-3-51 0 0,-2 2 15 0 0,13-36 86 0 0,-11 10 42 0 0,-6-17 76 0 0,-3 15-150 0 0,0 13-80 0 0,-1 1-54 0 0,-3 2-64 0 0,-2 2-76 0 0,1 3-77 0 0,0 1-28 0 0,4 5 54 0 0,1 1-5 0 0,-1 0-57 0 0,1 1 1 0 0,0 0-55 0 0,0 1-61 0 0,-1-1-68 0 0,-7-2-631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2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0 7512 0 0,'0'0'166'0'0,"0"0"29"0"0,0 0 13 0 0,0 0 3 0 0,0 2-17 0 0,2 20 194 0 0,2 2-108 0 0,0-3-100 0 0,-1 0-34 0 0,3 30 203 0 0,1-17-86 0 0,-1-6-9 0 0,2-1 45 0 0,-3 11 213 0 0,-1-6-69 0 0,-1-14 43 0 0,0 1 0 0 0,0 7-486 0 0,-1 17 602 0 0,-2-7-167 0 0,-1 0-90 0 0,1-8-157 0 0,-1 0-80 0 0,-3-8-54 0 0,4-10-69 0 0,0-8-35 0 0,0-2-73 0 0,0 0-77 0 0,0 0 56 0 0,0 0-32 0 0,0 0-37 0 0,0 0-34 0 0,0 0-338 0 0,0 0 78 0 0,0 0-46 0 0,0 0-653 0 0,0 0-515 0 0,0 0-979 0 0</inkml:trace>
  <inkml:trace contextRef="#ctx0" brushRef="#br0" timeOffset="308.06">1 331 7464 0 0,'0'0'216'0'0,"1"-1"-11"0"0,6-3-261 0 0,0-1 71 0 0,0 1 61 0 0,-1 0 50 0 0,8-4 226 0 0,11-3 341 0 0,-14 6-423 0 0,0 0-51 0 0,1 1-89 0 0,4-1-54 0 0,16-6 22 0 0,1 1-65 0 0,0 1-53 0 0,1 2-41 0 0,33-6-53 0 0,-45 7 104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19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9 5248 0 0,'-1'0'152'0'0,"-6"-3"-212"0"0,0 1 46 0 0,-1 1 43 0 0,0 0 41 0 0,0 0 41 0 0,-1 1 39 0 0,0 0 37 0 0,1 1 36 0 0,-1 0 34 0 0,1 0 33 0 0,-9 3 383 0 0,2 2 114 0 0,2 2 102 0 0,3-2-677 0 0,-11 9 233 0 0,9-2-218 0 0,4-5-113 0 0,1-2-33 0 0,-9 12 108 0 0,-4 15 65 0 0,17-27-207 0 0,0 0 0 0 0,0 1 0 0 0,1-1 0 0 0,0 1 0 0 0,0-1 0 0 0,1 1 0 0 0,0 0 0 0 0,0 0 1 0 0,0 0-1 0 0,1 0 0 0 0,0 0-47 0 0,1 13 68 0 0,0 0 57 0 0,1-8 18 0 0,0 0 1 0 0,1 0-1 0 0,0-1 0 0 0,2 7-143 0 0,7 8 203 0 0,-3-11-128 0 0,1-2-47 0 0,1-1-81 0 0,1-1-107 0 0,2-2-106 0 0,0-1-110 0 0,1-3-109 0 0,1-1-110 0 0,0-2-113 0 0,1-2-112 0 0,-7-1-626 0 0,5-1-821 0 0</inkml:trace>
  <inkml:trace contextRef="#ctx0" brushRef="#br0" timeOffset="319.39">518 95 7632 0 0,'0'0'166'0'0,"0"0"29"0"0,0 0 14 0 0,-1 1-25 0 0,-4 2-264 0 0,0 1 51 0 0,1 0 47 0 0,0 1 40 0 0,-1 1 59 0 0,0 0 41 0 0,-1 3 75 0 0,-2 5 170 0 0,-3 10 276 0 0,6-8-326 0 0,3-9-251 0 0,0-1-34 0 0,0 0-39 0 0,1 0-46 0 0,-3 13 141 0 0,1 0 38 0 0,0 4 70 0 0,0 12 165 0 0,2-24-230 0 0,1 0 1 0 0,1 1 0 0 0,0-1-1 0 0,1 1-167 0 0,9 25 361 0 0,1-16-113 0 0,-10-19-193 0 0,1 1 0 0 0,-1-1 0 0 0,0 0 0 0 0,1 0 0 0 0,0 0 0 0 0,1 1-55 0 0,-3-2 27 0 0,1 0 0 0 0,-1 0 0 0 0,0-1 0 0 0,1 1-1 0 0,-1 0 1 0 0,1-1 0 0 0,-1 1 0 0 0,1-1 0 0 0,-1 0 0 0 0,1 1 0 0 0,0-1 0 0 0,-1 0-1 0 0,1 0 1 0 0,-1 0 0 0 0,1 0 0 0 0,-1 0 0 0 0,1 0 0 0 0,0-1 0 0 0,-1 1-1 0 0,1 0 1 0 0,-1-1 0 0 0,1 0 0 0 0,-1 1 0 0 0,1-1 0 0 0,-1 0 0 0 0,0 1 0 0 0,2-2-27 0 0,17-16 349 0 0,-1-2-100 0 0,-3-2-80 0 0,-3-1-59 0 0,-5 9-50 0 0,-2-1-1 0 0,0 0 1 0 0,3-12-60 0 0,-1-6 102 0 0,-4-4 7 0 0,-6 13-80 0 0,0 4-50 0 0,-2-1-54 0 0,-8-4-118 0 0,5 13 57 0 0,2 6 12 0 0,1 0-49 0 0,0 1-60 0 0,0 2-71 0 0,4 3 161 0 0,0-1 40 0 0,-1 1 3 0 0,1 0 118 0 0,-1 0 153 0 0,0-1-60 0 0,0 1-74 0 0,1 0-43 0 0,-1 0-45 0 0,1 0-34 0 0,0-1-44 0 0,-1 1-51 0 0,1 0-57 0 0,0 0-7 0 0,0-1-48 0 0,-1 1-50 0 0,1 0-55 0 0,0 0-57 0 0,-1-1-60 0 0,1 1-65 0 0,0-1-69 0 0,-2-2-1368 0 0,0 0-110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18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0 383 5008 0 0,'0'0'144'0'0,"0"0"-29"0"0,0 0 1 0 0,0 0 46 0 0,0 0 145 0 0,0 0 267 0 0,0 0 24 0 0,1 0-253 0 0,0 1-158 0 0,9 1-101 0 0,-1 1 53 0 0,1-1 46 0 0,1-1 38 0 0,8 1 277 0 0,-2-1-23 0 0,22 0 690 0 0,-14-2-521 0 0,-5 1-214 0 0,-11-1-266 0 0,1 1-39 0 0,-9 0-113 0 0,16 1 274 0 0,0-2 0 0 0,0 0 0 0 0,11-3-288 0 0,5-7 427 0 0,-25 8-327 0 0,-7 3-17 0 0,0-1 17 0 0,2-4-76 0 0,-2 4 14 0 0,1-1 88 0 0,3-3 102 0 0,-3-3-95 0 0,-4-2-73 0 0,-3-2-52 0 0,-13-18-71 0 0,12 23 85 0 0,3 4-27 0 0,0 1 0 0 0,1 0 1 0 0,-1 0-1 0 0,0 0 0 0 0,0 0 0 0 0,0 0 1 0 0,0 1-1 0 0,0-1 0 0 0,-1 1 1 0 0,1 0-1 0 0,0 0 0 0 0,-1 0 1 0 0,1 0-1 0 0,-1 1 0 0 0,1 0 1 0 0,-1-1-1 0 0,1 1 0 0 0,-1 0 1 0 0,1 1-1 0 0,-1-1 0 0 0,1 0 1 0 0,-3 2 4 0 0,-2 0-17 0 0,-1 0 0 0 0,1 1 0 0 0,0 0 0 0 0,-7 3 17 0 0,-14 10-17 0 0,16-9 38 0 0,1 2 0 0 0,0-1 1 0 0,1 1-1 0 0,0 1 0 0 0,1 0 1 0 0,-9 10-22 0 0,16-18 0 0 0,-3 12 10 0 0,5-11-5 0 0,1 0 0 0 0,-1-1-1 0 0,1 1 1 0 0,0 0-1 0 0,0 0 1 0 0,0 0 0 0 0,0-1-1 0 0,0 1 1 0 0,0 0 0 0 0,1 2-5 0 0,0-1 2 0 0,1 1 0 0 0,-1-1 0 0 0,1 0 1 0 0,0 0-1 0 0,0 0 0 0 0,1 2-2 0 0,6 6-7 0 0,0 0 0 0 0,1 0 0 0 0,8 7 7 0 0,-9-9-5 0 0,10 4-142 0 0,7-2 46 0 0,1-2 50 0 0,-4-4 58 0 0,6-1-56 0 0,-18-5 40 0 0,-1 0 1 0 0,0 0 0 0 0,0-1 0 0 0,1-1-1 0 0,4-1 9 0 0,8-3-64 0 0,0-1-64 0 0,0-1-87 0 0,-1 0-111 0 0,-2 1-98 0 0,-9 3 119 0 0,13-7-307 0 0,-17 8 396 0 0,1-1-39 0 0,2-1-203 0 0,-5 3 176 0 0,0-1-42 0 0,2-1-262 0 0,0 1-104 0 0,2 0-241 0 0,3-3-578 0 0</inkml:trace>
  <inkml:trace contextRef="#ctx0" brushRef="#br0" timeOffset="479.97">816 227 6880 0 0,'0'0'157'0'0,"-2"0"23"0"0,-3 0 4 0 0,0 0-73 0 0,-1-1-56 0 0,0 0-39 0 0,-12-1-37 0 0,12 1 48 0 0,-1 1 45 0 0,2 1 35 0 0,0 0 53 0 0,0 0 63 0 0,0 1 74 0 0,0 1 17 0 0,0 0-38 0 0,0 0-37 0 0,0 1-33 0 0,-5 4 117 0 0,1 2-100 0 0,1-1-88 0 0,0 1-47 0 0,4-4-46 0 0,0 0 0 0 0,1 0 0 0 0,0 0 1 0 0,-1 4-43 0 0,-1 4 117 0 0,-7 29 139 0 0,0-2 39 0 0,6-13 0 0 0,5-11-71 0 0,1 2-88 0 0,3 5-60 0 0,6 11-60 0 0,4-9-9 0 0,-1-12 33 0 0,-10-13-21 0 0,0 1 0 0 0,0 0-1 0 0,0-1 1 0 0,1 1 0 0 0,-1-1-1 0 0,1 0 1 0 0,0 0-19 0 0,8 3 111 0 0,2-3 37 0 0,8-4 83 0 0,0-4-79 0 0,4-5-50 0 0,-20 8-87 0 0,0 1 0 0 0,0-1 0 0 0,0 0 0 0 0,4-4-15 0 0,-3 1 72 0 0,7-6 180 0 0,-1-1 1 0 0,-1 0-1 0 0,3-5-252 0 0,-4 2 152 0 0,-3-1-54 0 0,-3 0-73 0 0,-2-3-91 0 0,-3 5 66 0 0,-1-1 0 0 0,-1 1 0 0 0,0 0 0 0 0,-5-13 0 0 0,0-5 0 0 0,-1-9 14 0 0,1 2-65 0 0,0-1-59 0 0,1-1-54 0 0,5 30 143 0 0,-1 0 49 0 0,-5-36 199 0 0,7 21-190 0 0,1 26-124 0 0,0 2-44 0 0,1 2-11 0 0,10 25 35 0 0,-1-1 40 0 0,2 8-49 0 0,4 21 116 0 0,-7-15-88 0 0,1 10 28 0 0,3 1 36 0 0,0-2 48 0 0,-3-1 59 0 0,-5-26-25 0 0,3 10 163 0 0,3 11 131 0 0,-9-29-267 0 0,0 0-34 0 0,5 10-175 0 0,-1-2 42 0 0,-4-17-104 0 0,0-4 52 0 0,-1 0 19 0 0,0-1-38 0 0,-1 0-47 0 0,0 0-54 0 0,1 1-46 0 0,-1-1-48 0 0,0 0-43 0 0,0 0-37 0 0,1 0-128 0 0,-1 0-37 0 0,0 0-1315 0 0</inkml:trace>
  <inkml:trace contextRef="#ctx0" brushRef="#br0" timeOffset="1039.48">1291 234 7312 0 0,'0'0'165'0'0,"-2"0"22"0"0,-4 0-49 0 0,0-1-35 0 0,-6-1 18 0 0,-25-7-8 0 0,25 6-12 0 0,0 0 98 0 0,6 2-50 0 0,0 0 39 0 0,0 0 44 0 0,1 0 49 0 0,-5-1-158 0 0,-2 1 8 0 0,1 0-38 0 0,-1 3-36 0 0,0 3-38 0 0,2-1 5 0 0,1 1 42 0 0,-1 1 55 0 0,-5 6 109 0 0,12-10-176 0 0,1 1 0 0 0,-1 0 0 0 0,1 0 0 0 0,-1-1-1 0 0,1 1 1 0 0,0 1 0 0 0,0-1-54 0 0,-2 7 86 0 0,2 0-37 0 0,-2 29 472 0 0,5-33-428 0 0,-1 0 0 0 0,1-1 0 0 0,0 1 0 0 0,0-1 0 0 0,1 5-93 0 0,0-7 44 0 0,-1 1 0 0 0,0-1 0 0 0,1 0 1 0 0,-1 0-1 0 0,1 0 0 0 0,0 0 0 0 0,0 0 0 0 0,0-1 0 0 0,2 3-44 0 0,-1-3 32 0 0,-1 0 0 0 0,1 0 0 0 0,0 0 0 0 0,0 0 0 0 0,0 0 0 0 0,0 0 0 0 0,0-1 0 0 0,0 1 0 0 0,0-1 0 0 0,3 1-32 0 0,8 0 47 0 0,-1-2 47 0 0,1-5 67 0 0,5-7 140 0 0,-14 7-171 0 0,1 0-1 0 0,-1-1 0 0 0,0 0 1 0 0,1-1-130 0 0,2-4 138 0 0,-1 0-35 0 0,-1 2-52 0 0,0 1-32 0 0,0-1-9 0 0,-1 0 0 0 0,0-1 0 0 0,0 1 1 0 0,0-1-1 0 0,1-6-10 0 0,9-23 2 0 0,-14 37-66 0 0,-1 2-53 0 0,0 0-13 0 0,10 11-41 0 0,-7-7 144 0 0,10 13-26 0 0,0 16-142 0 0,-4 1 7 0 0,-5-12 152 0 0,3 25 86 0 0,-2 0 0 0 0,-1 19-50 0 0,-5 4 84 0 0,-2-31-4 0 0,-1-1 33 0 0,-1 0 39 0 0,-3-2 48 0 0,-5 8 81 0 0,-8-2-34 0 0,17-34-197 0 0,-1-1 1 0 0,0 0-1 0 0,0 0 1 0 0,-1-1-1 0 0,0 0 1 0 0,0 0-1 0 0,0 0 1 0 0,-1-1 0 0 0,-4 3-51 0 0,-6 3 113 0 0,-6-1-57 0 0,-1-5-40 0 0,5-6 28 0 0,16 0-176 0 0,0 1 51 0 0,1 0 46 0 0,0-1 36 0 0,-2 0 79 0 0,-5-1 214 0 0,7 1-259 0 0,-1-1-64 0 0,2 2-26 0 0,0-1-35 0 0,0 0-39 0 0,-1 0-43 0 0,1-1-66 0 0,0 1-60 0 0,-1-1-66 0 0,1 1-71 0 0,0-1-77 0 0,-1 0-83 0 0,1 0-87 0 0,-1 0-94 0 0,0-2-999 0 0,-1-4-1010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0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6016 0 0,'0'0'133'0'0,"0"0"23"0"0,1 1 11 0 0,3 3-139 0 0,-1 0 0 0 0,0 0 0 0 0,0 0 0 0 0,-1 0 0 0 0,2 3-28 0 0,1 3 88 0 0,0 1 35 0 0,-1-1 13 0 0,0-1 35 0 0,-1 1 40 0 0,1-1 46 0 0,-2-2 17 0 0,4 32 574 0 0,5 15 289 0 0,-4-19-505 0 0,1 0-107 0 0,-5-24-281 0 0,-1 6 187 0 0,1 1 36 0 0,-3-15-468 0 0,1 0 43 0 0,-1 4 134 0 0,2 5 238 0 0,-1-9-321 0 0,-1 0-55 0 0,1-2 84 0 0,-1-1-2 0 0,0 0 1 0 0,0 0 7 0 0,0 0 7 0 0,0 0 1 0 0,0 0 10 0 0,0 0 46 0 0,0 0 22 0 0,0 0-34 0 0,1 0-76 0 0,-1 0-57 0 0,3-3-8 0 0,-1 1 11 0 0,1-1 25 0 0,0 0 0 0 0,0-1 1 0 0,0 1-1 0 0,0-1 1 0 0,-1 0-1 0 0,1-1-75 0 0,4-7 304 0 0,-1-1 0 0 0,3-9-304 0 0,-6 12 81 0 0,1 1-40 0 0,3-10-57 0 0,10-28-263 0 0,-9 27 209 0 0,0 4 33 0 0,10-21 33 0 0,-12 26-28 0 0,0 0-38 0 0,2 0-67 0 0,0-1-80 0 0,0 0-99 0 0,1 1-116 0 0,-4 3 143 0 0,-2 5 122 0 0,0-1-64 0 0,-1 1 25 0 0,0 1-56 0 0,0 0-7 0 0,0 0-52 0 0,0 0-58 0 0,0 0-65 0 0,0-1-308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49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0 9704 0 0,'0'0'216'0'0,"0"0"32"0"0,0 0 13 0 0,-2 0-52 0 0,0 0-154 0 0,-2 0-36 0 0,-5 1 28 0 0,0-1 84 0 0,-7 2 219 0 0,-10 3 357 0 0,15-3-437 0 0,0 1-63 0 0,1 0-103 0 0,-9 7 199 0 0,9-4-172 0 0,-1-2-48 0 0,9-3-53 0 0,-3 0-2 0 0,4 0 33 0 0,-1 0 49 0 0,2-1-109 0 0,0 1-1 0 0,0-1 0 0 0,0 1 1 0 0,0-1-1 0 0,0 0 0 0 0,0 1 1 0 0,0-1-1 0 0,0 0 1 0 0,-1 1-1 0 0,1-1 0 0 0,1 1 1 0 0,-1-1-1 0 0,0 0 0 0 0,0 1 1 0 0,0-1-1 0 0,0 0 0 0 0,0 1 1 0 0,0-1-1 0 0,0 0 0 0 0,0 1 1 0 0,1-1-1 0 0,-1 0 1 0 0,0 1-1 0 0,0-1 0 0 0,0 0 1 0 0,1 1-1 0 0,-1-1 0 0 0,0 0 1 0 0,0 0-1 0 0,1 1 0 0 0,-1-1 1 0 0,0 0-1 0 0,1 0 1 0 0,-1 1-1 0 0,0-1 0 0 0,1 0 1 0 0,-1 0-1 0 0,15 15 0 0 0,-11-11-14 0 0,1 0-1 0 0,0 0 0 0 0,-1-1 0 0 0,2 0 0 0 0,-1 0 1 0 0,4 1 14 0 0,11 6 0 0 0,24 19-59 0 0,-21-13 54 0 0,-1-2 58 0 0,1 1 28 0 0,-1 2 82 0 0,0 7 110 0 0,-17-17-152 0 0,0 0 1 0 0,0 0-1 0 0,0 1 1 0 0,1 3-122 0 0,-2 4 169 0 0,-2 1 67 0 0,-2-12-156 0 0,-1 0 1 0 0,1 0-1 0 0,-1 0 1 0 0,0 0-1 0 0,1 0 0 0 0,-2 0 1 0 0,1 0-1 0 0,0-1 1 0 0,-1 1-1 0 0,0 0 1 0 0,0-1-1 0 0,0 1-80 0 0,-12 10 366 0 0,5-6-199 0 0,-3 1-17 0 0,-2-3-44 0 0,3-3-28 0 0,0-1-1 0 0,0 0 0 0 0,-2 0-77 0 0,-11-3 60 0 0,22 1-59 0 0,0-1-1 0 0,0 1 1 0 0,0-1 0 0 0,0 0 0 0 0,0 0 0 0 0,0 0-1 0 0,0 0 1 0 0,0 0 0 0 0,0 0-1 0 0,0-1-127 0 0,0 1 42 0 0,-2-2 3 0 0,-3-1 22 0 0,5 3 8 0 0,0-1-39 0 0,1 1-27 0 0,-1-1-45 0 0,1 1-55 0 0,0 0-63 0 0,0-1-7 0 0,0 1-53 0 0,0 0-60 0 0,0-1-63 0 0,0 0-69 0 0,0 1-74 0 0,0-1-77 0 0,0 0-83 0 0,0-2-1130 0 0,-2-3-1070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1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1 217 5640 0 0,'0'0'124'0'0,"0"0"17"0"0,0 0 12 0 0,2-1-15 0 0,4-1-106 0 0,13-1-32 0 0,-13 3 36 0 0,-1 0 35 0 0,1-1 45 0 0,-1 0 57 0 0,1-1-131 0 0,9-1 117 0 0,0-1 68 0 0,3-2 107 0 0,9-5 221 0 0,-3-4-38 0 0,-10 2-252 0 0,-5 0-121 0 0,-1-1-91 0 0,-7 10-47 0 0,1 0 0 0 0,-1 0 1 0 0,0 0-1 0 0,0 0 0 0 0,-1 0 1 0 0,1 0-1 0 0,-1 0 0 0 0,0 0 1 0 0,0 0-1 0 0,0 0 0 0 0,0 0 0 0 0,-1 0 1 0 0,0-2-7 0 0,-2-4 21 0 0,-1 0 1 0 0,0 0-1 0 0,0 1 1 0 0,-3-5-22 0 0,6 12 0 0 0,0 1 2 0 0,0 0 0 0 0,0 0 0 0 0,0 0-1 0 0,0 0 1 0 0,0 0 0 0 0,0 0 0 0 0,0 0 0 0 0,0 0 0 0 0,-1 0 0 0 0,1 0 0 0 0,0 1 0 0 0,-1-1 0 0 0,1 0 0 0 0,-1 1 0 0 0,1-1 0 0 0,-1 1 0 0 0,1 0 0 0 0,-1-1 0 0 0,1 1 0 0 0,-1 0 0 0 0,1 0-1 0 0,-1 0 1 0 0,1 0 0 0 0,-1 0 0 0 0,1 1 0 0 0,-1-1 0 0 0,1 0 0 0 0,-1 1 0 0 0,0-1-2 0 0,-2 1 12 0 0,1 0-1 0 0,-1 0 1 0 0,1 0-1 0 0,-1 1 0 0 0,1-1 1 0 0,-1 1-1 0 0,1 0 1 0 0,0 0-1 0 0,0 0 1 0 0,0 0-1 0 0,-2 2-11 0 0,-18 24 436 0 0,14-16-204 0 0,0 0-1 0 0,2 0 1 0 0,-1 1 0 0 0,-4 13-232 0 0,8-17 159 0 0,1 1 1 0 0,0-1 0 0 0,1 1 0 0 0,-1 4-160 0 0,2-1 169 0 0,1 0-34 0 0,5 12 54 0 0,6-4-76 0 0,-9-18-94 0 0,1 1 0 0 0,0-1-1 0 0,0 0 1 0 0,0 0 0 0 0,0 0 0 0 0,0 0-1 0 0,1 0 1 0 0,-1-1 0 0 0,1 0 0 0 0,0 1-1 0 0,2 0-18 0 0,11 3 104 0 0,1-3 44 0 0,-13-2-220 0 0,0-1 72 0 0,13 1 197 0 0,-11-1-177 0 0,-3 0-69 0 0,1 0-64 0 0,-2 0-41 0 0,1 0-62 0 0,-1 0-71 0 0,0-1-80 0 0,1 1-88 0 0,-1 0-97 0 0,1 0-105 0 0,-1-1-113 0 0,3 0-714 0 0,2 0-845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3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49 8288 0 0,'0'0'190'0'0,"0"0"28"0"0,-1-2 7 0 0,-3-4-275 0 0,1 1 58 0 0,-1 0 53 0 0,0 0 48 0 0,-1 0 43 0 0,1 0 36 0 0,-7-2 278 0 0,0 2 59 0 0,9 4-407 0 0,0 0 1 0 0,-1 1-1 0 0,1-1 1 0 0,-1 1-1 0 0,1 0 1 0 0,-1 0 0 0 0,1 0-1 0 0,-1 0 1 0 0,1 0-1 0 0,-1 0 1 0 0,1 1-119 0 0,-11 2 422 0 0,11-2-376 0 0,-1 0-1 0 0,0 0 1 0 0,1 0-1 0 0,-1 0 1 0 0,1 1-1 0 0,0-1 0 0 0,-1 1 1 0 0,1 0-1 0 0,0-1 1 0 0,0 1-1 0 0,0 0 1 0 0,-1 2-46 0 0,1-2 1 0 0,0 0 1 0 0,0 0-1 0 0,1 1 1 0 0,-1 0-1 0 0,0-1 1 0 0,1 1-1 0 0,0 0 1 0 0,0-1 0 0 0,-1 1-1 0 0,1 0 1 0 0,1 0-1 0 0,-1 0 1 0 0,0 0-1 0 0,1 3-1 0 0,0 1 0 0 0,0 0 0 0 0,1 0-1 0 0,0 0 1 0 0,0-1 0 0 0,1 1 0 0 0,0 1 0 0 0,8 28 19 0 0,20 58-60 0 0,-15-54 59 0 0,-1-4 56 0 0,0 0 80 0 0,-12-32-146 0 0,-1 1 43 0 0,2 9 231 0 0,-1-7-110 0 0,-2-5 67 0 0,0-2-79 0 0,0 1-59 0 0,0 0-26 0 0,0 2-42 0 0,0-2 10 0 0,0 0 55 0 0,0 0 80 0 0,-6 8 210 0 0,-3-2-114 0 0,-2-1-94 0 0,-2-1-69 0 0,-4-1-41 0 0,-18 2 37 0 0,31-6-156 0 0,-1 1 48 0 0,-16-2 162 0 0,16 0-141 0 0,-3 0-59 0 0,4 0-23 0 0,0 0-35 0 0,-1 0-116 0 0,0-1-100 0 0,1 1-116 0 0,2 0 166 0 0,0 0-36 0 0,1 1-39 0 0,1 0-52 0 0,0 0-46 0 0,0-1-39 0 0,-1 1-141 0 0,1 0-38 0 0,0 0-170 0 0,0 0-453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3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1 8176 0 0,'0'0'182'0'0,"0"0"29"0"0,0 0 13 0 0,0 0 23 0 0,-2 0 69 0 0,-4 5 51 0 0,0 0-49 0 0,0 1-46 0 0,0 1-41 0 0,-1 4 49 0 0,-1 0-67 0 0,1 2-53 0 0,0-1-38 0 0,-12 20 167 0 0,4-7-58 0 0,6-10-22 0 0,2 1-1 0 0,0 0 1 0 0,1 1-209 0 0,2-5 179 0 0,1 0 1 0 0,0 0-1 0 0,1 0-179 0 0,1-7 51 0 0,1-1 1 0 0,-1 0 0 0 0,1 1-1 0 0,0-1 1 0 0,1 0-1 0 0,-1 1 1 0 0,1-1-1 0 0,0 0 1 0 0,0 1-1 0 0,0 0-51 0 0,11 23 276 0 0,6-4-70 0 0,-15-21-178 0 0,0 1-1 0 0,0-1 1 0 0,0-1 0 0 0,1 1 0 0 0,2 1-28 0 0,-3-2 12 0 0,1 0 0 0 0,-1 0 1 0 0,1-1-1 0 0,0 1 0 0 0,-1-1 1 0 0,4 1-13 0 0,4 0-31 0 0,6 2 76 0 0,21 3 181 0 0,-26-5-209 0 0,0-1-61 0 0,1-1-104 0 0,-6 0 26 0 0,0-1-36 0 0,-1 1-41 0 0,1-1-44 0 0,0 0-47 0 0,0-1-52 0 0,-5 2 26 0 0,-1 0-47 0 0,1-1-43 0 0,0 1-37 0 0,0-1-130 0 0,0 1-37 0 0,5-1-1347 0 0</inkml:trace>
  <inkml:trace contextRef="#ctx0" brushRef="#br0" timeOffset="315.74">427 181 4800 0 0,'0'0'136'0'0,"0"0"-30"0"0,0 0-52 0 0,9 0-46 0 0,-6 0-87 0 0,1 0 54 0 0,0 0 47 0 0,0 0 43 0 0,2 1 104 0 0,0 0 73 0 0,0 0 55 0 0,0 0 42 0 0,18 2 1093 0 0,-17-3-1030 0 0,0 1-96 0 0,4-2 189 0 0,-1 0-79 0 0,4-2 93 0 0,1-1-96 0 0,11-3 256 0 0,-4 2-200 0 0,-1-2-71 0 0,-1-3-88 0 0,-2-2-103 0 0,-16 3-95 0 0,-3-7-35 0 0,1 14-77 0 0,-1 1 1 0 0,1-1 0 0 0,-1 1-1 0 0,1-1 1 0 0,-1 1-1 0 0,1-1 1 0 0,-1 1-1 0 0,0-1 1 0 0,0 1-1 0 0,0-1 1 0 0,0 1-1 0 0,0 0 1 0 0,0 0-1 0 0,0-1 1 0 0,0 1-1 0 0,-1 0 1 0 0,1 0-1 0 0,0 0 1 0 0,-2 0-1 0 0,1 0 0 0 0,-1 0 0 0 0,1 0 0 0 0,-1 0 1 0 0,1 0-1 0 0,-1 1 0 0 0,1-1 0 0 0,-1 1 0 0 0,0 0 0 0 0,1 0 0 0 0,-1 0 1 0 0,-2 0-1 0 0,-2 1-1 0 0,0 0 1 0 0,1 0 0 0 0,-1 1 0 0 0,0 0 0 0 0,1 0 0 0 0,-1 1 0 0 0,1 0 0 0 0,0 0 0 0 0,-1 1 0 0 0,0 0 0 0 0,0 0 0 0 0,0 1 0 0 0,1 0 0 0 0,-1 0 0 0 0,1 1 0 0 0,0 0 0 0 0,-5 6 0 0 0,-3 4-1 0 0,0 1 11 0 0,7-4 34 0 0,5-8-38 0 0,1 0 1 0 0,-1 1-1 0 0,1-1 1 0 0,0 0-1 0 0,1 0 1 0 0,-1 0-1 0 0,1 1-6 0 0,0-4 2 0 0,0 1 0 0 0,1-1-1 0 0,-1 0 1 0 0,0 0-1 0 0,1 0 1 0 0,0 0 0 0 0,-1 0-1 0 0,1 0 1 0 0,0 0 0 0 0,0 0-1 0 0,0 0 1 0 0,0 0-1 0 0,1-1 1 0 0,-1 1 0 0 0,0 0-1 0 0,1-1 1 0 0,-1 1 0 0 0,1 0-2 0 0,21 17 25 0 0,15 10 63 0 0,-30-24-70 0 0,1 0 1 0 0,0-1 0 0 0,7 3-19 0 0,13 1-29 0 0,-24-7-70 0 0,0 0 38 0 0,10 4-35 0 0,-9-3 25 0 0,0 0-62 0 0,1 0-95 0 0,-4-1 69 0 0,0 0-35 0 0,0 0-40 0 0,0-1-42 0 0,-1 1 2 0 0,0-1-41 0 0,2 1-418 0 0,0 0-285 0 0,2 0-663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1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1 311 6624 0 0,'6'27'195'0'0,"0"-2"-20"0"0,-2-9-129 0 0,-2-2-63 0 0,-1-4 29 0 0,2 1 62 0 0,2 1 201 0 0,1 1 79 0 0,16 26 986 0 0,-17-31-1086 0 0,0 0-34 0 0,-1 0 103 0 0,-1-1-68 0 0,-2-4-115 0 0,0-1 212 0 0,-1-2-6 0 0,0 0-2 0 0,0 0 0 0 0,0 0 0 0 0,0 0 0 0 0,0 0 0 0 0,0 0-10 0 0,0 0-39 0 0,0 0-20 0 0,0 0-3 0 0,0 0-19 0 0,0 0-80 0 0,0 0-39 0 0,0 0-27 0 0,0-1-46 0 0,-5-4 32 0 0,-2-2 124 0 0,2-1-36 0 0,-1-11 85 0 0,6-1-105 0 0,4-1-78 0 0,-1 12-72 0 0,1-1 1 0 0,0 0-1 0 0,0 1 1 0 0,1 0-1 0 0,4-6-11 0 0,0 3 38 0 0,6-8-82 0 0,11-9 102 0 0,-13 18-57 0 0,2-2-73 0 0,-6 7-15 0 0,1 1-42 0 0,0 0-50 0 0,0 0-57 0 0,-5 2 64 0 0,-2 2 55 0 0,-2 0-23 0 0,1 0-70 0 0,0 0-88 0 0,0 0-106 0 0,-1 0 156 0 0,0 1-34 0 0,0 0-35 0 0,0-1-39 0 0,0 1-40 0 0,0-1-43 0 0,0 1-44 0 0,0 0-49 0 0,4-1-1248 0 0,2 1-1006 0 0</inkml:trace>
  <inkml:trace contextRef="#ctx0" brushRef="#br0" timeOffset="354.24">523 0 6392 0 0,'0'0'141'0'0,"0"0"23"0"0,0 0 12 0 0,0 0-59 0 0,0 1-58 0 0,0 3-35 0 0,0 0 17 0 0,1 16 694 0 0,2 0-81 0 0,1 0-75 0 0,0 1-72 0 0,1-2-90 0 0,-1 1-55 0 0,9 41 547 0 0,-3-17-313 0 0,-2-1-53 0 0,-3-7-148 0 0,6 40 292 0 0,-10-43-365 0 0,0-8-101 0 0,0-1-69 0 0,2 42 159 0 0,-4-63-258 0 0,0-1-51 0 0,-1 1-48 0 0,1-2-73 0 0,1-1-54 0 0,0 0-251 0 0,0 0-29 0 0</inkml:trace>
  <inkml:trace contextRef="#ctx0" brushRef="#br0" timeOffset="1025.94">395 358 7856 0 0,'0'0'174'0'0,"0"0"29"0"0,0 0 13 0 0,1 0-31 0 0,4-2-265 0 0,0 1 62 0 0,1 0 56 0 0,-1-1 48 0 0,2 1 72 0 0,0 0 46 0 0,1-1 87 0 0,5 0 192 0 0,2 0 53 0 0,-6 0-235 0 0,-1 1-112 0 0,0-1-74 0 0,11-3 201 0 0,0 0-53 0 0,-1-1-42 0 0,1-1-34 0 0,9-2 461 0 0,26-6-648 0 0,-7 3 157 0 0,14-3 73 0 0,-20 11-165 0 0,-31 5-107 0 0,-2 1-62 0 0,8 0-145 0 0,-10-1-30 0 0,-2 3 55 0 0,2 7-104 0 0,-2 12-174 0 0,-5-8 231 0 0,0 0 70 0 0,-1 0 58 0 0,-1 0 45 0 0,0 1-7 0 0,1 0 0 0 0,1 12 105 0 0,-1-7-58 0 0,0-6 67 0 0,1-2 61 0 0,1-12-16 0 0,0-1-147 0 0,0 0 37 0 0,0 1 34 0 0,0 0 100 0 0,0 3 209 0 0,0-3-253 0 0,0 0-67 0 0,0 1-69 0 0,0-2-83 0 0,0 1-100 0 0,0 0-115 0 0,0-1 152 0 0,0 1-34 0 0,0-1-36 0 0,0 0-39 0 0,0 0-40 0 0,0 0-42 0 0,0 0-831 0 0,0 0-730 0 0</inkml:trace>
  <inkml:trace contextRef="#ctx0" brushRef="#br0" timeOffset="1279.25">826 31 8232 0 0,'0'0'182'0'0,"0"0"29"0"0,-1-1 14 0 0,-2-5-6 0 0,2 5-78 0 0,1 1-39 0 0,0 0-88 0 0,0 0-64 0 0,0 0-59 0 0,0 0-82 0 0,0 0-98 0 0,0 0-87 0 0,0 0-315 0 0,1-1-103 0 0,1 0-342 0 0,3 0-650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4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12408 0 0,'0'0'281'0'0,"0"0"40"0"0,0 0 22 0 0,0 0-143 0 0,0 0-97 0 0,0 0 51 0 0,0 0-59 0 0,0 0 94 0 0,0 0 167 0 0,0 0 18 0 0,0 0-24 0 0,0 0-106 0 0,0 0-48 0 0,0 0-10 0 0,0 0-21 0 0,0 0-70 0 0,2 1-19 0 0,-2-1-155 0 0,1 0 42 0 0,-1 0 42 0 0,1 0 49 0 0,0 0 94 0 0,-1 1-89 0 0,1-1-78 0 0,0 1-95 0 0,0-1-76 0 0,0 1-105 0 0,0-1 102 0 0,-1 1-32 0 0,1 0-36 0 0,-1-1-36 0 0,1 1-57 0 0,-1-1-55 0 0,1 1-49 0 0,-1-1-43 0 0,1 1-148 0 0,0 0-43 0 0,0 0-178 0 0,1 1-481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8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5384 0 0,'0'0'116'0'0,"0"0"17"0"0,0 0 12 0 0,0 0 47 0 0,0 0-28 0 0,0 1-35 0 0,0-1 42 0 0,1 1-77 0 0,1 2 4 0 0,-1-1-11 0 0,2 4 211 0 0,0-1-51 0 0,2 3 26 0 0,0 0-73 0 0,-2 0-57 0 0,-1 0-43 0 0,6 33 416 0 0,-3-19-130 0 0,-2-1-1 0 0,0 5-385 0 0,3 19 496 0 0,-3-25-111 0 0,-1-1-1 0 0,0 10-384 0 0,-1-1 277 0 0,2 14 249 0 0,0-1-9 0 0,-2-14-249 0 0,-1-26-200 0 0,0-1 67 0 0,0 0 4 0 0,0 0-3 0 0,0 0 2 0 0,0 0 12 0 0,0 0 2 0 0,0 0 0 0 0,0 0-38 0 0,0 0-51 0 0,-4-4-3 0 0,1-3-28 0 0,0 0 0 0 0,0 0 1 0 0,0 0-1 0 0,1 0 0 0 0,0 0 1 0 0,0 0-1 0 0,1-1 0 0 0,0 0-32 0 0,0-2 41 0 0,1 0 1 0 0,0 0-1 0 0,0-5-41 0 0,4-13 40 0 0,2 0-37 0 0,1 0-48 0 0,0 1-54 0 0,-1 9-39 0 0,2-1 83 0 0,4-4 64 0 0,11-9 76 0 0,-18 26-73 0 0,0 1-1 0 0,0-1 1 0 0,1 2 0 0 0,1-2-12 0 0,14-7-57 0 0,-2 6-79 0 0,1 5-105 0 0,-17 2 235 0 0,1 1 1 0 0,-1-1 0 0 0,0 1-1 0 0,0 0 1 0 0,0 0 0 0 0,0 0-1 0 0,0 0 1 0 0,0 1 0 0 0,0-1-1 0 0,0 1 1 0 0,0-1 0 0 0,-1 1-1 0 0,1 0 1 0 0,-1 0 0 0 0,1 1 5 0 0,8 7-44 0 0,-2 0-1 0 0,9 11 45 0 0,-10-12-29 0 0,12 17-5 0 0,-3 2 46 0 0,-11-17 13 0 0,-1 1 0 0 0,0 0-1 0 0,0 0 1 0 0,-1 0 0 0 0,-1 0 0 0 0,0 1 0 0 0,-1 0 0 0 0,0-1 0 0 0,-1 1 0 0 0,0 9-25 0 0,-1 10 11 0 0,-1-28-11 0 0,1-3 0 0 0,0 0 0 0 0,0 0 0 0 0,0 0 0 0 0,-1 0 0 0 0,1 0 0 0 0,0 0 0 0 0,0 0 0 0 0,1 0 0 0 0,-1 0 0 0 0,0 0 0 0 0,0 0 0 0 0,0 0 0 0 0,1-1 0 0 0,-1 1 0 0 0,0 0 0 0 0,1 0 0 0 0,-1 1-19 0 0,1 0-35 0 0,-1 1-34 0 0,1-1-34 0 0,0 2-137 0 0,0 0-77 0 0,0 1-70 0 0,0-1-65 0 0,0 0-61 0 0,0 0-55 0 0,1 0-50 0 0,-1-1-44 0 0,0-2-838 0 0,-1-1-858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38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33 3248 0 0,'0'0'93'0'0,"-1"1"2"0"0,-6 5-121 0 0,0 0 82 0 0,1 0 73 0 0,0 0 61 0 0,-3 4 161 0 0,1 0 74 0 0,4-4-113 0 0,0 0 0 0 0,1 0 0 0 0,0 0 1 0 0,0 1-1 0 0,0 0-312 0 0,-3 12 579 0 0,0 8-16 0 0,1 1-47 0 0,1-1-48 0 0,3 1-54 0 0,1-1-57 0 0,3 1-60 0 0,2-1-65 0 0,4 1-68 0 0,-6-20-181 0 0,1 0 36 0 0,6 7 114 0 0,1-3 106 0 0,2-3 86 0 0,5-2 143 0 0,-15-7-396 0 0,-1 0-1 0 0,1 0 1 0 0,-1 0-1 0 0,1 0 1 0 0,0 0 0 0 0,-1 0-1 0 0,1-1 1 0 0,-1 1-1 0 0,1-1 1 0 0,-1 0-1 0 0,1 1 1 0 0,-1-1-1 0 0,0 0 1 0 0,1-1 0 0 0,-1 1-1 0 0,0 0 1 0 0,2-2-72 0 0,0 0 65 0 0,0-1 1 0 0,0 1-1 0 0,0-1 1 0 0,0 0-1 0 0,-1 0 1 0 0,1-1-66 0 0,17-31 312 0 0,-5-3-103 0 0,-9 20-150 0 0,-1 1-32 0 0,-4 12-18 0 0,-1 0 0 0 0,0 0 1 0 0,0 0-1 0 0,0 0 1 0 0,-1 0-1 0 0,0 0 0 0 0,0-1 1 0 0,-1-3-10 0 0,-10-49 5 0 0,9 53-5 0 0,0-1-4 0 0,0 0 0 0 0,0 0 1 0 0,-1 0-1 0 0,-3-6 4 0 0,-1 1-56 0 0,-1-1-69 0 0,3 4-19 0 0,-9-13-256 0 0,2 7 80 0 0,1 3-34 0 0,6 7 134 0 0,-1 1-34 0 0,-3-1-130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3.5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84 136 5136 0 0,'0'0'149'0'0,"0"0"-35"0"0,0 0 4 0 0,0 0 53 0 0,2 1 154 0 0,2 0-120 0 0,1 1 71 0 0,14 1 831 0 0,-11-2-681 0 0,-4-1-226 0 0,0 0-57 0 0,0 0 185 0 0,0 1-87 0 0,-1-1-70 0 0,0 0-52 0 0,6 1 136 0 0,-4-2-87 0 0,25-5 461 0 0,-10 0-276 0 0,-5-1-130 0 0,-2-1-88 0 0,-8 3-25 0 0,1-2-44 0 0,12-24 16 0 0,-17 29-75 0 0,-1 1-1 0 0,0-1 1 0 0,0 1-1 0 0,0-1 0 0 0,0 0 1 0 0,0 1-1 0 0,0-1 1 0 0,0 0-1 0 0,-1 1 1 0 0,1-1-1 0 0,0 1 0 0 0,-1-1 1 0 0,0 1-1 0 0,1-1 1 0 0,-1 1-1 0 0,0-1-6 0 0,0-2 4 0 0,-1 1-1 0 0,0 1 1 0 0,0-1 0 0 0,0 0-1 0 0,0 0 1 0 0,0 1-1 0 0,-1-1-3 0 0,-1-1 14 0 0,0 1-1 0 0,0 0 0 0 0,0 0 1 0 0,0 0-1 0 0,-4-1-13 0 0,7 3 2 0 0,-1 0 1 0 0,1 1-1 0 0,-1-1 1 0 0,1 1-1 0 0,-1 0 0 0 0,1-1 1 0 0,-1 1-1 0 0,0 0 1 0 0,1 0-1 0 0,-1 0 1 0 0,1 0-1 0 0,-1 0 0 0 0,0 0 1 0 0,1 0-1 0 0,-1 1 1 0 0,1-1-1 0 0,-1 1 0 0 0,1-1 1 0 0,-1 1-1 0 0,1-1 1 0 0,-1 1-3 0 0,-1 0 0 0 0,0 1 0 0 0,0-1 0 0 0,-1 0 0 0 0,1 0 0 0 0,0-1 0 0 0,-4 1 0 0 0,4 0 0 0 0,-1-1 0 0 0,0 1 0 0 0,1 0 0 0 0,-1 0 0 0 0,1 0 0 0 0,-1 0 0 0 0,-1 2 0 0 0,-8 6-2 0 0,1 0 1 0 0,-1 1-1 0 0,2 1 1 0 0,-1 0-1 0 0,1 0 1 0 0,1 1-1 0 0,0 1 1 0 0,-3 5 1 0 0,12-15-5 0 0,-1 0 0 0 0,0 1 0 0 0,1-1 0 0 0,-1 1 0 0 0,1-1 1 0 0,0 1-1 0 0,0-1 0 0 0,0 1 0 0 0,1 0 0 0 0,-1 3 5 0 0,-4 17-11 0 0,4-20 13 0 0,0-1 1 0 0,0 1 0 0 0,1 0 0 0 0,0-1-1 0 0,-1 1 1 0 0,1 0 0 0 0,0-1 0 0 0,1 1-1 0 0,-1 0 1 0 0,0-1 0 0 0,1 1-1 0 0,0-1 1 0 0,0 1 0 0 0,0-1 0 0 0,1 2-3 0 0,0 0 10 0 0,1 0 1 0 0,0-1-1 0 0,0 1 1 0 0,0-1-1 0 0,1 1 1 0 0,-1-1 0 0 0,1 0-1 0 0,0 0 1 0 0,3 2-11 0 0,2 1 18 0 0,0-1 0 0 0,1 0 1 0 0,-1 0-1 0 0,1-1 1 0 0,0 0-1 0 0,1-1 0 0 0,-1 0 1 0 0,1-1-1 0 0,-1 0 1 0 0,2-1-19 0 0,2 1 8 0 0,16 1 127 0 0,-20-3-131 0 0,-1 0-47 0 0,-2-1-26 0 0,0 0-39 0 0,0 0-45 0 0,0 0-52 0 0,-2-1-171 0 0,-1 1-106 0 0,-1 0 63 0 0,1 0-40 0 0,3 0-543 0 0,-7 0 1001 0 0,10 0-1433 0 0,6 0-818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4.0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196 364 5384 0 0,'0'0'131'0'0,"-1"0"-46"0"0,-8 0 93 0 0,-5 1-61 0 0,-1 1-76 0 0,2 0-12 0 0,10 1 60 0 0,-1 0 42 0 0,-7 4 60 0 0,-8 5 110 0 0,7 0-17 0 0,-2 6 38 0 0,-3 4 3 0 0,-1 5-24 0 0,7-12 15 0 0,1 0 1 0 0,0 4-317 0 0,2-1 170 0 0,3 0-50 0 0,3-4-2 0 0,3 3-23 0 0,0-15-89 0 0,-1-1 0 0 0,1 0 1 0 0,0 1-1 0 0,-1-1 1 0 0,1 0-1 0 0,0 0 0 0 0,0 1 1 0 0,0-1-1 0 0,0 0 1 0 0,0 0-1 0 0,0 0 0 0 0,0 0 1 0 0,0 0-1 0 0,1 0 1 0 0,-1-1-1 0 0,0 1 0 0 0,0 0 1 0 0,1 0-7 0 0,5 5 69 0 0,-2-5 16 0 0,7-1-47 0 0,-1-1 0 0 0,1-1 0 0 0,0 1 0 0 0,7-4-38 0 0,-8 3 20 0 0,-1-2 0 0 0,0 1 0 0 0,1-2 0 0 0,-2 1 0 0 0,1-1 0 0 0,0-1 0 0 0,-1 0 0 0 0,5-4-20 0 0,4-5 103 0 0,-1-2-87 0 0,-1-2-70 0 0,-1-1-52 0 0,-11 14 56 0 0,0 0 1 0 0,-1 0 0 0 0,1-1-1 0 0,-2 0 1 0 0,1 1 0 0 0,-1-1 0 0 0,1 0-1 0 0,-2 0 1 0 0,1 0 0 0 0,-1 0-1 0 0,0-1 1 0 0,-1-1 49 0 0,0-18-94 0 0,-1 0 38 0 0,-3-27 36 0 0,-2 5 76 0 0,0 12 52 0 0,-2 1 1 0 0,-2-2-109 0 0,6 22 71 0 0,-1-8-38 0 0,-1-7-8 0 0,1 11 47 0 0,1 8 17 0 0,-2 2 45 0 0,0 0 57 0 0,-1 1 66 0 0,6 8-84 0 0,0 0-83 0 0,-1 2-41 0 0,-11 5-9 0 0,11-4-36 0 0,0 1 0 0 0,0 0 1 0 0,0 0-1 0 0,0 0 0 0 0,1 0 1 0 0,-1 0-1 0 0,1 0 0 0 0,0 1 1 0 0,0-1-1 0 0,0 0 0 0 0,0 1 1 0 0,0 0-5 0 0,1 3 4 0 0,0-1 1 0 0,0 1 0 0 0,1 0-1 0 0,0 0 1 0 0,0-1 0 0 0,0 1-5 0 0,10 51 45 0 0,2-1 0 0 0,3 0 1 0 0,19 43-46 0 0,-20-65 44 0 0,22 46 167 0 0,-23-51-200 0 0,-12-26-42 0 0,-1 0-23 0 0,1 1-62 0 0,1 0 27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5.3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232 47 6744 0 0,'-2'0'198'0'0,"2"0"-188"0"0,-1 0 0 0 0,1 0 0 0 0,-1-1 0 0 0,1 1 0 0 0,0 0-1 0 0,-1 0 1 0 0,1 0 0 0 0,-1 0 0 0 0,1-1 0 0 0,-1 1 0 0 0,1 0-1 0 0,0-1 1 0 0,-1 1 0 0 0,1 0 0 0 0,0-1 0 0 0,-1 1-1 0 0,1 0 1 0 0,0-1 0 0 0,-1 1-10 0 0,1-4 34 0 0,1-3-37 0 0,0 2 26 0 0,-1 0 58 0 0,0 4 188 0 0,0 0-56 0 0,-1 0-45 0 0,0 0-38 0 0,-1 0 19 0 0,-3-3 117 0 0,3 3-137 0 0,0-1 64 0 0,1 2 82 0 0,-7-5 205 0 0,-1 2-65 0 0,1 2-62 0 0,-1 1-54 0 0,1 1-49 0 0,0 2-44 0 0,-9 4 96 0 0,-1 6-78 0 0,8-5-49 0 0,1 1 1 0 0,-8 9-176 0 0,12-10 0 0 0,5-7 2 0 0,-1 0 1 0 0,1 0-1 0 0,-1 0 1 0 0,1 0-1 0 0,0 0 1 0 0,0 0-1 0 0,-1 0 1 0 0,1 0-1 0 0,0 0 1 0 0,0 0-1 0 0,0 0 1 0 0,0 0 0 0 0,0 0-1 0 0,0 0 1 0 0,0 0-1 0 0,1 0 1 0 0,-1 0-1 0 0,0 0 1 0 0,1 1-3 0 0,0 1 12 0 0,8 28 59 0 0,8 16-66 0 0,-5-23 1 0 0,-3-4-26 0 0,-4-6 55 0 0,-2-1 52 0 0,-2 2 77 0 0,-1-11-127 0 0,0 12 141 0 0,-3 8 135 0 0,3-22-273 0 0,-1 1 0 0 0,0 0 0 0 0,0-1 0 0 0,0 1 0 0 0,0-1 0 0 0,0 1 0 0 0,0-1 0 0 0,-1 1 0 0 0,0-1 0 0 0,1 0 0 0 0,-1 0 0 0 0,0 0 0 0 0,-1 1-40 0 0,-23 19 285 0 0,4-9-135 0 0,8-6-99 0 0,0-1-47 0 0,-1-2-62 0 0,2-3-72 0 0,0-1-12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0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7800 0 0,'0'0'174'0'0,"0"0"29"0"0,0 0 13 0 0,1-1-31 0 0,3-2-206 0 0,7-4 136 0 0,-7 5-142 0 0,0 0-77 0 0,0 0-87 0 0,-1 0-114 0 0,-1 1-57 0 0,0 1-91 0 0,1-1-183 0 0,1 0-435 0 0,-3 0 740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5.9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3 6992 0 0,'14'0'157'0'0,"-11"0"23"0"0,-3 0 12 0 0,-1 0-27 0 0,-6 0-103 0 0,0-1 47 0 0,-1 0 56 0 0,1 1 38 0 0,6 0-150 0 0,-1 0-1 0 0,1 1 1 0 0,-1-1-1 0 0,0 1 1 0 0,1-1-1 0 0,-1 1 0 0 0,1-1 1 0 0,-1 1-1 0 0,1 0 1 0 0,0 0-1 0 0,-1-1 1 0 0,1 1-1 0 0,0 0 1 0 0,-2 2-53 0 0,-12 6 378 0 0,2-1-132 0 0,8-4-160 0 0,0 1-34 0 0,-6 11 14 0 0,-9 14 161 0 0,-6 15 231 0 0,15-21-243 0 0,3 1-51 0 0,4-8-99 0 0,1 1-45 0 0,2-6-23 0 0,0 1 0 0 0,1-1 0 0 0,0 0 1 0 0,1 1-1 0 0,0-1 0 0 0,3 11 3 0 0,6 8 68 0 0,5-2 105 0 0,-9-20-175 0 0,1 2 16 0 0,1 0 0 0 0,6 7-14 0 0,5-2-29 0 0,3-4-77 0 0,-17-11 87 0 0,-2 0-40 0 0,0 0-47 0 0,0 0-125 0 0,-1-1 71 0 0,0 1-34 0 0,1 0-211 0 0,1-1-117 0 0,-3 1 214 0 0,1-1-33 0 0,0 0-37 0 0,-1 1-37 0 0,6-1-910 0 0,3 0-752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7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43 125 4208 0 0,'47'-10'239'0'0,"-31"8"-200"0"0,-1 0-53 0 0,-3 0 147 0 0,-2-1-20 0 0,-5-1-17 0 0,-4 2 8 0 0,1-1 13 0 0,-1 1 47 0 0,2-1 61 0 0,1 1 71 0 0,0-1-88 0 0,1-1-48 0 0,2-2-15 0 0,3-4 11 0 0,-9 9-141 0 0,0 0-1 0 0,-1 0 1 0 0,1 0-1 0 0,-1 0 1 0 0,1-1 0 0 0,-1 1-1 0 0,1 0 1 0 0,-1 0-1 0 0,1 0 1 0 0,-1 0 0 0 0,0-1-1 0 0,0 1 1 0 0,0 0-1 0 0,0 0 1 0 0,0 0 0 0 0,0-1-1 0 0,0 1-14 0 0,-2-6 120 0 0,-4 0 35 0 0,-4-2 34 0 0,-3-3 86 0 0,4 6-10 0 0,-1 3 44 0 0,0 1 109 0 0,7 3-173 0 0,1-1-65 0 0,-2 2-5 0 0,0 0-78 0 0,-5 1 43 0 0,-12 6 150 0 0,16-6-155 0 0,0 1-1 0 0,0-1 0 0 0,0 1 0 0 0,-4 4-134 0 0,-15 20 521 0 0,10-9-260 0 0,0 9 74 0 0,13-24-277 0 0,-1 1-1 0 0,1 0 1 0 0,0 0 0 0 0,0 0-1 0 0,0 2-57 0 0,1-3 29 0 0,0-1 0 0 0,0 0 0 0 0,1 1 0 0 0,-1-1 0 0 0,1 1 0 0 0,-1-1 0 0 0,1 0-1 0 0,0 1-28 0 0,0-1 15 0 0,0-1 0 0 0,0 1 0 0 0,1-1 0 0 0,-1 0 0 0 0,0 0-1 0 0,1 1 1 0 0,0-1 0 0 0,-1 0 0 0 0,1 0 0 0 0,0-1 0 0 0,0 1-15 0 0,12 11 88 0 0,-10-9-76 0 0,0 0-1 0 0,0-1 1 0 0,0 1 0 0 0,1-1-1 0 0,-1 0 1 0 0,1 0-1 0 0,0-1 1 0 0,0 1-1 0 0,0-1 1 0 0,0 0 0 0 0,1 0-12 0 0,-3-1-64 0 0,-1 0 47 0 0,13 2 125 0 0,-10-3-165 0 0,-3 1-13 0 0,0-1-35 0 0,1 1-59 0 0,-1-1-57 0 0,1 0-64 0 0,-1 1-72 0 0,1-1-79 0 0,-1 0-87 0 0,0 0-94 0 0,1 0-101 0 0,3 0-709 0 0,3 0-812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7.6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3 4864 0 0,'-107'-3'141'0'0,"91"3"-73"0"0,29 1-16 0 0,25 1-9 0 0,-21-2-62 0 0,-12 0 49 0 0,0 0 44 0 0,-4 0 65 0 0,-1 0 159 0 0,0 0 269 0 0,0 0 17 0 0,0 0-244 0 0,0 0-156 0 0,0 0-56 0 0,-1 2-12 0 0,-15 16 97 0 0,11-14-137 0 0,0 1 1 0 0,1 1 0 0 0,-1-1 0 0 0,-1 4-77 0 0,5-8 28 0 0,0 1 0 0 0,0 0 1 0 0,1 0-1 0 0,-1 0 0 0 0,0-1 0 0 0,1 1 1 0 0,-1 0-1 0 0,1 0 0 0 0,0 0 0 0 0,-1 0 1 0 0,1 0-29 0 0,0 1 38 0 0,0-1 0 0 0,-1 1 1 0 0,0-1-1 0 0,0 1 0 0 0,1-1 0 0 0,-1 1 1 0 0,-1-1-1 0 0,1 0 0 0 0,0 0 0 0 0,0 1 1 0 0,-1-1-1 0 0,1 0 0 0 0,-1 0 1 0 0,0-1-1 0 0,0 1 0 0 0,0 0 0 0 0,0 0-38 0 0,-1 0 52 0 0,1 1 0 0 0,0-1 0 0 0,-1 1-1 0 0,1-1 1 0 0,0 1 0 0 0,1 0 0 0 0,-1-1-1 0 0,0 1 1 0 0,1 0 0 0 0,-1 0 0 0 0,1 2-52 0 0,-2 14 292 0 0,3-15-212 0 0,0 0 0 0 0,0 0 1 0 0,1 0-1 0 0,-1 0 0 0 0,1 0 1 0 0,0-1-1 0 0,0 1 0 0 0,0 0 1 0 0,1 0-1 0 0,0 1-80 0 0,7 10 226 0 0,-1-5-121 0 0,-6-6-46 0 0,0-1 0 0 0,0 1 1 0 0,0 0-1 0 0,0 0 0 0 0,-1 0 1 0 0,1 2-60 0 0,-1 4 76 0 0,1-4-4 0 0,6 2-27 0 0,-5-5-3 0 0,5 5 1 0 0,-5-6-20 0 0,0 0 0 0 0,0 0 0 0 0,-1 0 0 0 0,1 0 0 0 0,0-1 0 0 0,1 0 0 0 0,-1 1 0 0 0,0-1 0 0 0,0 0 0 0 0,0-1 0 0 0,1 1 0 0 0,-1 0-23 0 0,11 0 19 0 0,1-1-81 0 0,-1-2-110 0 0,-7 1 35 0 0,1 0-38 0 0,2-3-232 0 0,-5-1 51 0 0,-2 3 176 0 0,5-2-306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00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5 174 6392 0 0,'2'0'141'0'0,"1"0"-33"0"0,7 0 99 0 0,-1 0-100 0 0,1 0-68 0 0,12-2-36 0 0,-8 0 67 0 0,-7 1 21 0 0,0-1 52 0 0,0 0 65 0 0,0 0 75 0 0,4-2 84 0 0,-4 2-101 0 0,-1 0 1 0 0,0-1-1 0 0,0 1 0 0 0,4-4-266 0 0,-1 1 289 0 0,0 1-40 0 0,9-5 254 0 0,-9 0-120 0 0,-8 7-212 0 0,1 0-61 0 0,0 1-50 0 0,0 0-33 0 0,3-3-20 0 0,-4 1 34 0 0,0 1-38 0 0,0 0 1 0 0,0 0-1 0 0,0 0 1 0 0,-1 0-1 0 0,1 0 1 0 0,-1 0 0 0 0,1 0-1 0 0,-1 0 1 0 0,0 0-1 0 0,0-1 1 0 0,0 1-1 0 0,0 0 1 0 0,0 0-1 0 0,0 0 1 0 0,0 0 0 0 0,-1 0-1 0 0,1 0 1 0 0,-1 0-4 0 0,-2-6 0 0 0,3 7 0 0 0,0 0 0 0 0,0 0 0 0 0,-1 1 0 0 0,1-1 0 0 0,0 0 0 0 0,0 0 0 0 0,-1 1 0 0 0,1-1 0 0 0,0 0 0 0 0,-1 1 0 0 0,1-1 0 0 0,-1 0 0 0 0,1 1 0 0 0,-1-1 0 0 0,1 1 0 0 0,-1-1 0 0 0,-11-10 47 0 0,-2-2 116 0 0,-9-2 186 0 0,21 14-320 0 0,0 0 0 0 0,0 0 0 0 0,-1 1 0 0 0,1-1 0 0 0,0 1 1 0 0,0-1-1 0 0,0 1 0 0 0,-1 0 0 0 0,1 0 0 0 0,0 0 0 0 0,-1 0-29 0 0,-17 6 110 0 0,13-3-49 0 0,1 0 0 0 0,1 1 0 0 0,-1-1 0 0 0,0 2 1 0 0,1-1-1 0 0,0 0 0 0 0,0 1 0 0 0,0 0 0 0 0,0 0 0 0 0,1 1 0 0 0,0-1 0 0 0,-1 3-61 0 0,1-1 70 0 0,0 0 0 0 0,0 0 0 0 0,1 1-1 0 0,0-1 1 0 0,1 1 0 0 0,-2 5-70 0 0,-2 2 72 0 0,5-13-62 0 0,0 0 1 0 0,0 0-1 0 0,0 0 1 0 0,1 1-1 0 0,-1-1 1 0 0,0 0-1 0 0,1 0 1 0 0,-1 0-1 0 0,1 0 1 0 0,0 1-1 0 0,0-1 1 0 0,0 0-1 0 0,0 0 1 0 0,0 1-1 0 0,1 0-10 0 0,12 29 24 0 0,-11-29-11 0 0,-2-1-10 0 0,1-1 0 0 0,0 0 1 0 0,-1 0-1 0 0,1 0 0 0 0,0 0 0 0 0,-1 0 0 0 0,1 1 0 0 0,0-2 0 0 0,0 1 0 0 0,0 0 0 0 0,0 0 0 0 0,0 0 0 0 0,0 0 0 0 0,1 0-3 0 0,16 14 62 0 0,-4-5-73 0 0,-9-7 35 0 0,0-1 0 0 0,0 1 0 0 0,1-1 0 0 0,-1 0-1 0 0,5 1-23 0 0,5 0-25 0 0,-6-2-37 0 0,0 0-46 0 0,0-1-56 0 0,1 0-63 0 0,-1 0-73 0 0,0-1-83 0 0,-1-1-90 0 0,1 1-101 0 0,-7 0 278 0 0,-1 1-39 0 0,3-2-435 0 0,0 1-289 0 0,3-2-681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00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11 6504 0 0,'-14'-5'247'0'0,"6"2"-144"0"0,0 1-36 0 0,0 1-45 0 0,-1 1-53 0 0,-2 2 171 0 0,1-1 62 0 0,-3-1 103 0 0,-6 0 229 0 0,-4 1 102 0 0,9 0-258 0 0,2 0-122 0 0,0 1-75 0 0,4-1 66 0 0,0 1-44 0 0,0 0-43 0 0,1-1-38 0 0,-9 1 19 0 0,1 1-114 0 0,4-3 34 0 0,6 2 12 0 0,-7 7-17 0 0,11-8-26 0 0,1 0-31 0 0,-1-1 1 0 0,1 1-1 0 0,0-1 1 0 0,-1 1-1 0 0,1-1 1 0 0,0 1 0 0 0,0 0-1 0 0,0-1 1 0 0,-1 1-1 0 0,1-1 1 0 0,0 1-1 0 0,0 0 1 0 0,0-1 0 0 0,0 1-1 0 0,0-1 1 0 0,0 1-1 0 0,0 0 1 0 0,0-1-1 0 0,0 1 1 0 0,0-1-1 0 0,1 1 1 0 0,-1 0 0 0 0,0-1-1 0 0,0 1 1 0 0,0-1-1 0 0,1 1 1 0 0,-1-1-1 0 0,0 1 1 0 0,1-1 0 0 0,-1 1-1 0 0,0-1 1 0 0,1 1-1 0 0,-1-1 1 0 0,1 1-1 0 0,-1-1 1 0 0,1 0-1 0 0,-1 1 1 0 0,1-1 0 0 0,0 1 0 0 0,25 19-56 0 0,-19-15 49 0 0,11 8 9 0 0,0 1 0 0 0,-2 1 0 0 0,0 0 1 0 0,0 1-1 0 0,-2 1 0 0 0,7 9-2 0 0,5 8 66 0 0,-8-11 7 0 0,-3 1 62 0 0,-4 3 95 0 0,-8-13-69 0 0,-2 2 35 0 0,-2 0 145 0 0,-2-2-61 0 0,-5 3 44 0 0,5-14-262 0 0,1 0 1 0 0,-1 0-1 0 0,0 0 1 0 0,0 0-1 0 0,0-1 1 0 0,0 1-1 0 0,0-1 1 0 0,0 0-1 0 0,-1 0 1 0 0,1 0-1 0 0,-1 0-62 0 0,-3 1 197 0 0,-1-1-35 0 0,-7 1 73 0 0,2-3-127 0 0,1-1-46 0 0,-12-1-39 0 0,12 1-44 0 0,9 0-121 0 0,-1 1 56 0 0,1-1 48 0 0,-1 0 41 0 0,-3 0 89 0 0,-11-4 270 0 0,13 3-298 0 0,-1 0-60 0 0,3 1-39 0 0,0 0-33 0 0,0 0-39 0 0,0-1-42 0 0,0 1-64 0 0,0-1-60 0 0,1 0-66 0 0,-1 1-70 0 0,0-1-78 0 0,1 0-83 0 0,0 1-88 0 0,-1-1-93 0 0,0-2-925 0 0,-2-3-960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02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97 6968 0 0,'2'-1'157'0'0,"0"-2"-53"0"0,2-1-30 0 0,-2 1 7 0 0,1 1 28 0 0,0 1 54 0 0,0 2-145 0 0,3-2-9 0 0,9-12 22 0 0,-8 5 192 0 0,-4 6-175 0 0,-1 0 1 0 0,0 0-1 0 0,0-1 0 0 0,0 1 1 0 0,-1 0-1 0 0,1-1 0 0 0,0 0-48 0 0,-2 3 10 0 0,0-1 0 0 0,1 1 0 0 0,-1-1 0 0 0,0 1 0 0 0,0-1 0 0 0,0 1 0 0 0,0 0 0 0 0,0-1 0 0 0,0 1 0 0 0,0-1 0 0 0,0 1 0 0 0,0-1 0 0 0,0 1 0 0 0,0-1 0 0 0,0 1 0 0 0,0 0 0 0 0,0-1 0 0 0,-1 1 0 0 0,1-1 0 0 0,0 1 0 0 0,0 0 0 0 0,0-1 0 0 0,-1 0-10 0 0,-7-5 223 0 0,7 5-41 0 0,0-1-78 0 0,0-1-50 0 0,1-1-29 0 0,0 2 40 0 0,-1 2-39 0 0,1-1 1 0 0,-1 0-1 0 0,0 0 0 0 0,1 0 0 0 0,-1 0 0 0 0,0 1 0 0 0,0-1 0 0 0,1 0 0 0 0,-1 1 0 0 0,0-1 0 0 0,0 1 0 0 0,0-1 0 0 0,0 1 1 0 0,0-1-1 0 0,0 1 0 0 0,-1-1-26 0 0,0 1 208 0 0,0-1-7 0 0,-2 0-149 0 0,0 1 1 0 0,0 0-1 0 0,0-1 0 0 0,1 1 0 0 0,-1 0 1 0 0,-1 1-53 0 0,0 0 68 0 0,1 0 1 0 0,-1 0-1 0 0,1 0 1 0 0,0 1-1 0 0,0-1 1 0 0,-1 1-1 0 0,1 0 1 0 0,0 0-1 0 0,1 1 1 0 0,-1-1-1 0 0,0 1 1 0 0,1 0 0 0 0,-1 0-69 0 0,-10 12 218 0 0,2 2-68 0 0,2-2 1 0 0,-1-1-36 0 0,7-10-79 0 0,1 0 1 0 0,-1 0 0 0 0,1 1 0 0 0,0-1 0 0 0,1 1 0 0 0,-1 0-1 0 0,1 0 1 0 0,-1 1-37 0 0,-2 10 95 0 0,-3 8 79 0 0,2-2 36 0 0,6-18-164 0 0,-1 0 0 0 0,1 0 0 0 0,0 0 0 0 0,0 0 0 0 0,0-1 0 0 0,1 1 0 0 0,-1 0 0 0 0,1 0 0 0 0,0 0 1 0 0,0-1-1 0 0,1 2-46 0 0,12 22 295 0 0,7-4-52 0 0,4-5-49 0 0,4-3-45 0 0,1-5-43 0 0,2-2-38 0 0,-18-6-56 0 0,1 0 0 0 0,0-1-1 0 0,1-1-11 0 0,-9 0-193 0 0,0 0 104 0 0,0-1 69 0 0,8-1 61 0 0,-5 1-88 0 0,-5 0-36 0 0,-1 0-54 0 0,1-1-67 0 0,0 1-79 0 0,-1 0 25 0 0,-1 0-50 0 0,0 0-56 0 0,1 0-60 0 0,-1 0-63 0 0,1 0-69 0 0,-1 0-73 0 0,1 0-78 0 0,3-1-884 0 0,3-3-896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04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7920 0 0,'1'1'86'0'0,"0"-1"55"0"0,2 1 245 0 0,0 3-241 0 0,2 3-87 0 0,1 4-18 0 0,-2 0 68 0 0,0 3 85 0 0,0 7 162 0 0,0-5-91 0 0,-2-5-117 0 0,1-2-55 0 0,0-1-35 0 0,13 30 334 0 0,-7-14-105 0 0,2 0 53 0 0,8 25 319 0 0,-15-36-373 0 0,1 0-1 0 0,0 0 1 0 0,5 7-285 0 0,0 3 294 0 0,-2-1-76 0 0,-7-17-170 0 0,1 1 0 0 0,0-1 0 0 0,0 0 0 0 0,0 0 0 0 0,1 0 0 0 0,-1 0 0 0 0,1 0 0 0 0,0 0 0 0 0,1-1 0 0 0,1 2-48 0 0,-4-5 80 0 0,-1-1 0 0 0,0 0 0 0 0,2 0 6 0 0,-1-1-58 0 0,1 1 0 0 0,0-1 0 0 0,0 0-1 0 0,-1 0 1 0 0,1 0 0 0 0,0 0 0 0 0,-1 0-1 0 0,1 0 1 0 0,-1 0 0 0 0,1 0 0 0 0,-1 0 0 0 0,1-1-1 0 0,0-1-27 0 0,-1 2 16 0 0,0 0 0 0 0,-1-1 0 0 0,1 1 0 0 0,-1 0 0 0 0,1-1 0 0 0,-1 1 0 0 0,1-1 0 0 0,-1 1 0 0 0,0-1-1 0 0,1 1 1 0 0,-1-1 0 0 0,0 0 0 0 0,0 1-16 0 0,0-3 18 0 0,0 1 0 0 0,1-1-1 0 0,-1 1 1 0 0,1-1 0 0 0,0 1-1 0 0,1-2-17 0 0,3-19 77 0 0,10-93 12 0 0,-5 68-113 0 0,-7 37-16 0 0,-1 1-35 0 0,2-7-104 0 0,4-8-160 0 0,-7 24 215 0 0,1-1 40 0 0,0-5-56 0 0,0 4 62 0 0,-1 1-57 0 0,0 1-2 0 0,0 0-52 0 0,0 0-14 0 0,0 0-47 0 0,0 0-55 0 0,0 0-59 0 0,0 1 60 0 0,-1 0-41 0 0,1 1-39 0 0,-1-1-33 0 0,1-1-690 0 0,1 0-716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02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3 7920 0 0,'2'-1'86'0'0,"1"1"54"0"0,5-1 313 0 0,-3 2-354 0 0,2 0-61 0 0,-2 1-9 0 0,0-1 52 0 0,-1 1 45 0 0,0 0 36 0 0,2 2 196 0 0,8 6 574 0 0,-9-5-556 0 0,-2-3-245 0 0,0 0-50 0 0,-1 0-35 0 0,0-1 1 0 0,-1 0 0 0 0,1 1 0 0 0,-1-1 0 0 0,1 1-1 0 0,-1-1 1 0 0,0 1 0 0 0,0 0 0 0 0,1-1-1 0 0,-1 1 1 0 0,0 0 0 0 0,-1 0 0 0 0,1 0 0 0 0,0 1-47 0 0,4 13 312 0 0,-2 2-39 0 0,-1-4-108 0 0,1-1-46 0 0,-2-7-65 0 0,3 7 197 0 0,-2-1 0 0 0,2 12-251 0 0,-4-1 186 0 0,-1 4 381 0 0,2 20-567 0 0,0-6 296 0 0,0-18-51 0 0,0-1 1 0 0,2 1-246 0 0,4 21 265 0 0,-5-32-202 0 0,3 9 27 0 0,-4-18-81 0 0,0-1-1 0 0,0 0 0 0 0,-1 1 0 0 0,1-1 1 0 0,-1 1-1 0 0,1-1 0 0 0,-1 1 0 0 0,0-1 0 0 0,0 1 1 0 0,0-1-1 0 0,-1 1-8 0 0,1 6 53 0 0,0-7-297 0 0,0-1 104 0 0,0 1 89 0 0,0-1 73 0 0,0 0 47 0 0,0 0 36 0 0,1 1 504 0 0,-1-1-491 0 0,1-1-107 0 0,-1 0-42 0 0,0 0-47 0 0,0 0-55 0 0,0 0-61 0 0,0 0-68 0 0,0 0 46 0 0,0 0-35 0 0,1 0-37 0 0,-1 0-39 0 0,0 0-41 0 0,0 0-43 0 0,0 0-45 0 0,0 0-47 0 0,0 0 37 0 0,0 0-36 0 0,0 0-38 0 0,0 0-39 0 0,0 0-1116 0 0,0 0-954 0 0</inkml:trace>
  <inkml:trace contextRef="#ctx0" brushRef="#br0" timeOffset="273.56">1 228 9072 0 0,'0'0'200'0'0,"0"0"33"0"0,0 0 15 0 0,2 0-36 0 0,37-1 110 0 0,0-2-82 0 0,8-3-32 0 0,24-6 17 0 0,-5-1-73 0 0,-1 1-72 0 0,-57 11-200 0 0,0-1 53 0 0,0 0 45 0 0,0 0 37 0 0,8-1 96 0 0,22-5 291 0 0,-27 5-321 0 0,1 1-54 0 0,1-2-93 0 0,-6 3-18 0 0,0-1-38 0 0,0 0-58 0 0,0 0-55 0 0,0 0-59 0 0,1 1-67 0 0,-1-1-69 0 0,0 0-77 0 0,0 0-81 0 0,-1 0-86 0 0,2 0-680 0 0,3-1-770 0 0</inkml:trace>
  <inkml:trace contextRef="#ctx0" brushRef="#br0" timeOffset="708.09">602 205 7976 0 0,'2'2'174'0'0,"4"3"5"0"0,3 3 107 0 0,-4 0-140 0 0,-1 9-98 0 0,-1 10-70 0 0,-2-16 38 0 0,0 4 79 0 0,-1-7-1 0 0,1 0 38 0 0,0-3-23 0 0,0 1-1 0 0,0-1 1 0 0,1 0 0 0 0,0 0 0 0 0,0 0 0 0 0,0 1-109 0 0,5 7 284 0 0,0-1-1 0 0,1 0 1 0 0,0 0-284 0 0,6 8 356 0 0,-8-3-62 0 0,-5-15-269 0 0,-1 0 0 0 0,0-1 0 0 0,1 1 0 0 0,0 0 1 0 0,-1-1-1 0 0,1 1 0 0 0,0-1 0 0 0,0 1 0 0 0,0-1 1 0 0,0 1-1 0 0,0-1 0 0 0,0 1 0 0 0,0-1 0 0 0,0 0 1 0 0,1 1-26 0 0,3 1 59 0 0,1 1 34 0 0,21 8 458 0 0,-19-9-454 0 0,-1-1-89 0 0,4-1 160 0 0,0-2-47 0 0,10-7 11 0 0,16-15-79 0 0,-32 19-43 0 0,0 1 4 0 0,-1-1 0 0 0,0 0 0 0 0,0 0 0 0 0,0 0 1 0 0,2-4-15 0 0,-4 6 3 0 0,-1 0 0 0 0,0 0 1 0 0,0 1-1 0 0,1-1 0 0 0,-1-1 0 0 0,0 1 1 0 0,-1 0-1 0 0,1 0 0 0 0,0 0 1 0 0,0 0-1 0 0,-1 0 0 0 0,0-1 1 0 0,1 1-1 0 0,-1 0 0 0 0,0-1 1 0 0,0 1-4 0 0,-1-5 0 0 0,0 4 0 0 0,0 0 0 0 0,1 0 0 0 0,-1 0 0 0 0,1 1 0 0 0,0-1 0 0 0,-1 0 0 0 0,2 0 0 0 0,-1 0 0 0 0,0 0 0 0 0,1 0 0 0 0,-1 0 0 0 0,1-1 0 0 0,4-4 0 0 0,-2-1 0 0 0,-3 8 0 0 0,-1 0 0 0 0,1 0 0 0 0,-1 0 0 0 0,1 0 0 0 0,-1 1 0 0 0,1-1 0 0 0,-1 0 0 0 0,0 1 0 0 0,1-1 0 0 0,-1 0 0 0 0,0 1 0 0 0,1-1 0 0 0,-1 1 0 0 0,0-1 0 0 0,-6-6-11 0 0,7 6-45 0 0,3 2-46 0 0,0 5 77 0 0,-2-4 8 0 0,0 0 13 0 0,0-1 0 0 0,0 0 0 0 0,-1 1 1 0 0,1-1-1 0 0,0 1 0 0 0,-1-1 0 0 0,1 1 0 0 0,-1 0 1 0 0,1-1-1 0 0,-1 1 0 0 0,1 0 0 0 0,-1-1 0 0 0,0 1 0 0 0,0 0 1 0 0,0-1-1 0 0,0 1 0 0 0,0 0 0 0 0,-1-1 0 0 0,1 1 0 0 0,0 0 1 0 0,-1-1-1 0 0,1 1 0 0 0,-1 0 4 0 0,1-2-2 0 0,0 1-1 0 0,0 0 1 0 0,-1-1-1 0 0,1 1 1 0 0,0 0 0 0 0,0-1-1 0 0,0 1 1 0 0,0 0 0 0 0,0-1-1 0 0,1 1 1 0 0,-1 0 0 0 0,0 0-1 0 0,0-1 1 0 0,0 1-1 0 0,1-1 1 0 0,-1 1 0 0 0,0 0 2 0 0,2 1-2 0 0,-1 0 0 0 0,1 0 0 0 0,-1 0 0 0 0,1-1 0 0 0,0 1 0 0 0,0 0 0 0 0,1 0 2 0 0,12 13 1 0 0,-5 6-1 0 0,-9-18 0 0 0,0 0 0 0 0,0 0 0 0 0,1 0 0 0 0,-1 0 0 0 0,1 0 0 0 0,0 0 0 0 0,0-1 0 0 0,0 1 0 0 0,0-1 0 0 0,2 2 0 0 0,3 1 0 0 0,6 8 0 0 0,-1 1 27 0 0,-5-13-10 0 0,-4-1-8 0 0,3 2 35 0 0,-1-1 0 0 0,0 0 0 0 0,1-1 1 0 0,-1 1-1 0 0,1-1 0 0 0,-1 0 0 0 0,1-1 0 0 0,-1 1 1 0 0,1-1-1 0 0,-1 0 0 0 0,1 0-44 0 0,5-3 122 0 0,0 0 1 0 0,0 0-1 0 0,-1-1 1 0 0,4-3-123 0 0,-11 6 10 0 0,-1 0 1 0 0,0 0-1 0 0,0 0 1 0 0,0-1 0 0 0,-1 1-1 0 0,1-1 1 0 0,0 1-1 0 0,-1-1 1 0 0,0 0-1 0 0,1 1 1 0 0,-1-1-1 0 0,0 0 1 0 0,-1 0-1 0 0,1-1-10 0 0,2-3 18 0 0,-3 5-12 0 0,1-1 0 0 0,-1 1 0 0 0,1 0 0 0 0,-1 0 0 0 0,0-1 0 0 0,0 1 0 0 0,0 0 0 0 0,0-1 0 0 0,0 1 0 0 0,0-1-6 0 0,-7-22 19 0 0,1-3-20 0 0,5 22-2 0 0,1 1 1 0 0,-1 0 0 0 0,0 0 0 0 0,0 0-1 0 0,-1-2 3 0 0,-3-3-35 0 0,-2 0-37 0 0,5 8-21 0 0,1 0 51 0 0,-6-9 61 0 0,5 7-106 0 0,2 2-1 0 0,-1 0-36 0 0,0 0-64 0 0,1 0-61 0 0,-1 0-68 0 0,0 0-77 0 0,1 0-85 0 0,-1 0-91 0 0,1 0-101 0 0,-1 0-107 0 0,1-3-866 0 0,0-3-932 0 0</inkml:trace>
  <inkml:trace contextRef="#ctx0" brushRef="#br0" timeOffset="1091.42">1325 116 7800 0 0,'56'0'174'0'0,"-47"0"20"0"0,-3 1-61 0 0,-1 0-33 0 0,-2 1-22 0 0,2 0 21 0 0,-5-2-98 0 0,0 0 0 0 0,0 0-1 0 0,0 0 1 0 0,0 0 0 0 0,1 0-1 0 0,-1 0 1 0 0,0 0-1 0 0,0 0 1 0 0,0 0 0 0 0,0 0-1 0 0,0 0 1 0 0,0 0 0 0 0,0 0-1 0 0,0 0 1 0 0,1 0-1 0 0,-1 0 1 0 0,0 0 0 0 0,0 0-1 0 0,0 1 1 0 0,0-1 0 0 0,0 0-1 0 0,0 0 1 0 0,0 0 0 0 0,0 0-1 0 0,0 0 1 0 0,0 0-1 0 0,0 0 1 0 0,0 0 0 0 0,1 0-1 0 0,-1 0 1 0 0,0 1 0 0 0,0-1-1 0 0,0 0 1 0 0,0 0-1 0 0,0 0 1 0 0,0 0 0 0 0,0 0-1 0 0,0 0 1 0 0,0 0 0 0 0,0 0-1 0 0,0 1 1 0 0,0-1-1 0 0,0 0 1 0 0,0 0 0 0 0,0 0-1 0 0,0 0 1 0 0,0 0 0 0 0,0 0-1 0 0,0 0 1 0 0,0 0-1 0 0,-1 1 1 0 0,1-1 0 0 0,0 0-1 0 0,0 0 1 0 0,0 0 0 0 0,0 0-1 0 0,0 0 1 0 0,0 0 0 0 0,0 0-1 0 0,0 0 1 0 0,0 0-1 0 0,0 0 1 0 0,0 1-1 0 0,-10 6-5 0 0,1 0 61 0 0,-12 18 763 0 0,11-15-515 0 0,0 1-64 0 0,4-6-173 0 0,1 0-44 0 0,-1 1 56 0 0,1 1-1 0 0,0 0 1 0 0,0 0-1 0 0,1 0 0 0 0,-4 8-78 0 0,-2 6 124 0 0,3 4 10 0 0,7 4 109 0 0,3-6 7 0 0,-2-20-197 0 0,0 0 0 0 0,0 0-1 0 0,0-1 1 0 0,0 1 0 0 0,0 0 0 0 0,0-1 0 0 0,1 1 0 0 0,1 1-53 0 0,0 0 82 0 0,25 26 556 0 0,-12-19-339 0 0,-15-10-272 0 0,1-1 0 0 0,0 1 1 0 0,-1 0-1 0 0,1-1 0 0 0,0 0 0 0 0,0 1 0 0 0,-1-1 0 0 0,1 0 1 0 0,0 0-28 0 0,14 0 139 0 0,13 0 68 0 0,-24 0-173 0 0,0-1 0 0 0,0 0 0 0 0,0 0 0 0 0,0 0 0 0 0,0-1 0 0 0,0 1 0 0 0,4-3-34 0 0,4-3 149 0 0,0 1 1 0 0,11-10-150 0 0,-18 12 43 0 0,0-1 1 0 0,0 0-1 0 0,-1 0 0 0 0,1-1-43 0 0,-3 3 16 0 0,-1 0 0 0 0,0-1 0 0 0,1 1 0 0 0,-1 0 0 0 0,0-1 0 0 0,-1 1 0 0 0,1-1-1 0 0,0 1 1 0 0,-1-1 0 0 0,0-2-16 0 0,0 3 6 0 0,0 0 0 0 0,-1 0-1 0 0,0-1 1 0 0,0 1-1 0 0,0 0 1 0 0,0 0-1 0 0,0-1 1 0 0,-1 1-1 0 0,0 0 1 0 0,1 0-1 0 0,-1-1 1 0 0,0 1 0 0 0,-2-2-6 0 0,1 0 0 0 0,-1-1 0 0 0,0 1 0 0 0,0 0 0 0 0,-1 0 0 0 0,1 1 0 0 0,-1-1 0 0 0,-3-2 0 0 0,-11-14 0 0 0,16 19-143 0 0,-1-1 49 0 0,1 0 42 0 0,-1 1 37 0 0,-2-3 63 0 0,-12-6 313 0 0,9 7-263 0 0,2 2-107 0 0,-1-1-102 0 0,4 2 9 0 0,0 0-36 0 0,0 0-40 0 0,-1 0-43 0 0,1 0-46 0 0,0 0-51 0 0,-1 0-53 0 0,1 0-57 0 0,0 0-61 0 0,-1 1-63 0 0,1-1-69 0 0,0 0-71 0 0,-4 0-976 0 0,-3-1-946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01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1 6296 0 0,'-6'0'143'0'0,"1"0"-37"0"0,-5 1 14 0 0,0 0-91 0 0,-15 3-87 0 0,17-2 97 0 0,-1-1 91 0 0,4 0-20 0 0,1 0 37 0 0,-1 0 40 0 0,1 0 45 0 0,-1-1 50 0 0,0 1 55 0 0,0 0 9 0 0,-1 0-39 0 0,-5 2 207 0 0,3 0-204 0 0,0 0-53 0 0,-7 4 144 0 0,8-4-247 0 0,6-3-132 0 0,1 0 1 0 0,-1 0-1 0 0,0 1 1 0 0,1-1-1 0 0,-1 1 0 0 0,0-1 1 0 0,1 0-1 0 0,-1 1 1 0 0,1-1-1 0 0,-1 1 0 0 0,1 0 1 0 0,-1-1-1 0 0,1 1 0 0 0,-1-1 1 0 0,1 1-1 0 0,-1 0 1 0 0,1-1-1 0 0,0 1 0 0 0,-1 0 1 0 0,1-1-1 0 0,0 1 1 0 0,0 0-1 0 0,-1 0 0 0 0,1-1 1 0 0,0 1-1 0 0,0 0 1 0 0,0 0-1 0 0,0-1 0 0 0,0 1 1 0 0,0 0-1 0 0,0 0 1 0 0,0 0-23 0 0,0 8 249 0 0,-5 0-38 0 0,-10 5 49 0 0,-2 2-37 0 0,7-3-155 0 0,-1 2-62 0 0,8-11 0 0 0,-1 0 1 0 0,1 0-1 0 0,1 1 1 0 0,-1 0 0 0 0,-1 3-7 0 0,3-5 10 0 0,0 0 1 0 0,0 0 0 0 0,0 0 0 0 0,1 0 0 0 0,-1 0 0 0 0,1 0 0 0 0,0 3-11 0 0,0-1 30 0 0,0 1 0 0 0,1 0 1 0 0,0 0-1 0 0,0-1 0 0 0,0 1 1 0 0,2 2-31 0 0,6 12 132 0 0,4-2 34 0 0,-11-18-142 0 0,-1 1 1 0 0,0-1-1 0 0,0 1 0 0 0,0-1 1 0 0,0 1-1 0 0,0-1 1 0 0,1 1-1 0 0,-1-1 1 0 0,0 0-1 0 0,0 0 1 0 0,0 0-1 0 0,1 0 1 0 0,-1 0-1 0 0,0 0 0 0 0,0 0 1 0 0,1 0-1 0 0,-1 0 1 0 0,0 0-1 0 0,1-1-24 0 0,7-1 102 0 0,-6 2-108 0 0,32-9 226 0 0,-23 4-117 0 0,1 0 0 0 0,-1 0 0 0 0,0-1 0 0 0,10-8-103 0 0,-6 4 73 0 0,12-8-23 0 0,-21 13-70 0 0,0 0 1 0 0,0-1-1 0 0,-1 0 1 0 0,5-5 19 0 0,-4 3-10 0 0,-5 6 11 0 0,0 0-1 0 0,0 0 1 0 0,0 0 0 0 0,0-1-1 0 0,0 1 1 0 0,-1-1 0 0 0,1 0-1 0 0,-1 1 1 0 0,0-1 0 0 0,0 0-1 0 0,1-2 0 0 0,2-9 18 0 0,-2 11-15 0 0,-1 0-1 0 0,0 0 1 0 0,0 0 0 0 0,-1 0 0 0 0,1 0-1 0 0,-1 0 1 0 0,1 0 0 0 0,-1 0 0 0 0,0-1-1 0 0,0 1 1 0 0,0 0 0 0 0,-1 0 0 0 0,1 0-3 0 0,-1-2-14 0 0,1 4-55 0 0,-1 4-8 0 0,-3 11 39 0 0,2-10 25 0 0,1 0 1 0 0,-1 1-1 0 0,1-1 0 0 0,0 0 0 0 0,0 1 0 0 0,1-1 1 0 0,-1 1-1 0 0,1-1 0 0 0,0 1 0 0 0,0 1 13 0 0,3 19-18 0 0,5 29 55 0 0,-7-48-22 0 0,0-1 1 0 0,1 1-1 0 0,0-1 1 0 0,0 0-1 0 0,1 0 1 0 0,-1 1-1 0 0,1-2 1 0 0,2 3-16 0 0,17 28-191 0 0,-13-27 181 0 0,-6-6 10 0 0,0-1-34 0 0,1 1-72 0 0,-2-1-24 0 0,1 0-61 0 0,-1 0-22 0 0,0-1-57 0 0,-1 1-63 0 0,1-1-70 0 0,-1 0 107 0 0,-1 0-44 0 0,1 0-37 0 0,-1 0-34 0 0,1 0-120 0 0,0 0-34 0 0,2 0-1243 0 0</inkml:trace>
  <inkml:trace contextRef="#ctx0" brushRef="#br0" timeOffset="550.94">473 28 7744 0 0,'0'0'174'0'0,"0"0"29"0"0,2 3 12 0 0,3 6-61 0 0,-1 0-89 0 0,-1 0-56 0 0,1 14-47 0 0,-1-11 57 0 0,-1 0 80 0 0,1-4 30 0 0,0 1 64 0 0,2 6 328 0 0,-1 0 0 0 0,0 1 0 0 0,0 4-521 0 0,-2-6 386 0 0,1 0 50 0 0,-1-1-2 0 0,0 0 61 0 0,0-5-278 0 0,1-1 39 0 0,-2-4-84 0 0,0-1 101 0 0,-1-2-17 0 0,0 0-6 0 0,0 0-24 0 0,0 0-88 0 0,0 0-40 0 0,0 0-8 0 0,0 0-1 0 0,0 0 7 0 0,0 0 7 0 0,0 0-16 0 0,0-1-38 0 0,-3-6 5 0 0,2-3-52 0 0,1 1 0 0 0,-1-1-1 0 0,2 1 1 0 0,-1-1-1 0 0,1 1 1 0 0,1 0 0 0 0,0-1-1 0 0,0 1 1 0 0,2-3-2 0 0,2-16-11 0 0,-4 22-26 0 0,0-1 0 0 0,0 1 0 0 0,1 0 0 0 0,0 1 0 0 0,0-1 0 0 0,0 0 0 0 0,1 1 0 0 0,0 0 0 0 0,0 0 0 0 0,0 0 0 0 0,1 0 0 0 0,-1 1 0 0 0,4-3 37 0 0,-1 2-54 0 0,-1 0 0 0 0,1 0 1 0 0,5-2 53 0 0,-10 5-4 0 0,0 1 1 0 0,0 0-1 0 0,0 1 0 0 0,0-1 1 0 0,1 0-1 0 0,-1 0 1 0 0,0 1-1 0 0,0-1 1 0 0,0 1-1 0 0,0 0 1 0 0,1 0-1 0 0,-1 0 1 0 0,0 0-1 0 0,0 0 1 0 0,0 0-1 0 0,1 0 1 0 0,-1 1-1 0 0,0-1 1 0 0,0 1-1 0 0,0 0 0 0 0,0-1 1 0 0,0 1-1 0 0,0 0 1 0 0,0 0-1 0 0,0 1 1 0 0,0-1-1 0 0,0 0 1 0 0,0 1-1 0 0,-1-1 1 0 0,1 1 3 0 0,5 5-5 0 0,0 1 0 0 0,-1 0 1 0 0,0 0-1 0 0,-1 1 0 0 0,1 0 1 0 0,-1 2 4 0 0,13 19 6 0 0,-4-12-1 0 0,-7-8-8 0 0,0-1 1 0 0,0 1 0 0 0,-1 2 2 0 0,-4-9 12 0 0,0 1 1 0 0,0 0-1 0 0,-1 0 1 0 0,0 0-1 0 0,0 0 1 0 0,1 3-13 0 0,2 11 49 0 0,2 11 53 0 0,-7-14 26 0 0,-3 3 43 0 0,4-1 31 0 0,0-17-130 0 0,0-1 16 0 0,0-2-41 0 0,-3-12-27 0 0,5-12-2 0 0,0 15 17 0 0,-2 8-44 0 0,1 0 0 0 0,0 0 0 0 0,1 0 0 0 0,-1 0 0 0 0,0 0 0 0 0,1 0 0 0 0,0 1 0 0 0,0-1 9 0 0,12-19-130 0 0,-7 13 18 0 0,-2 0-42 0 0,4-5-163 0 0,2 0 55 0 0,2 1 48 0 0,1 0 44 0 0,-9 9 92 0 0,2 0 0 0 0,-1 0-1 0 0,6-3 79 0 0,-7 6-22 0 0,-1 0 0 0 0,0 0 0 0 0,0 0 1 0 0,1 1-1 0 0,-1-1 0 0 0,3 1 22 0 0,-4-1-4 0 0,4 1 4 0 0,6 4-63 0 0,-10-1 72 0 0,0-1-1 0 0,0 1 1 0 0,0-1 0 0 0,0 1-1 0 0,-1 0 1 0 0,1 0 0 0 0,0 0-1 0 0,-1 0 1 0 0,0 1 0 0 0,1-1-1 0 0,-1 1 1 0 0,0 0 0 0 0,-1-1-1 0 0,1 1 1 0 0,0 0 0 0 0,-1 0-1 0 0,2 2-8 0 0,3 10 25 0 0,0 1 0 0 0,-1 0 0 0 0,0 2-25 0 0,0-2-3 0 0,-4-11-40 0 0,0 0 40 0 0,2 11 88 0 0,-2-7-90 0 0,0-5-45 0 0,0 1-44 0 0,1 0-120 0 0,-2-2 64 0 0,1-1-34 0 0,0 1-244 0 0,-1-1-116 0 0,1 0 73 0 0,-1 0-44 0 0,0 1-608 0 0,0 2-480 0 0,0 1-911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9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20 6704 0 0,'0'0'149'0'0,"0"0"23"0"0,0 0 12 0 0,-1 2-25 0 0,1 1-166 0 0,-2 3 65 0 0,0 2 77 0 0,-5 16 519 0 0,3-14-438 0 0,-2 10 252 0 0,5 0-64 0 0,5 1-57 0 0,2-1-51 0 0,1 8 47 0 0,-6-24-289 0 0,-1 0 0 0 0,1 0 0 0 0,-1 0 0 0 0,0 0 0 0 0,0 4-54 0 0,-2 25 282 0 0,2-17-34 0 0,2 0 0 0 0,0 0 0 0 0,2 10-248 0 0,1-4 198 0 0,1 1-40 0 0,-1 13 73 0 0,0-1-44 0 0,8 19-117 0 0,-6-18 24 0 0,-3-6 62 0 0,-3 0 108 0 0,-1-30-427 0 0,0 1 65 0 0,0 0 55 0 0,0-1 47 0 0,0 1 44 0 0,0 0 36 0 0,-1 2 283 0 0,1-2-243 0 0,0 0-66 0 0,-1 0-79 0 0,1-1-36 0 0,0 1-40 0 0,0 0-46 0 0,0-1-66 0 0,0 1-66 0 0,0-1-70 0 0,-1 0-78 0 0,1 1-82 0 0,0-1-91 0 0,0 0-95 0 0,0 0-103 0 0,0 0-742 0 0,0 0-873 0 0</inkml:trace>
  <inkml:trace contextRef="#ctx0" brushRef="#br0" timeOffset="295.39">1 256 4576 0 0,'0'0'101'0'0,"0"0"22"0"0,0 1 5 0 0,4 2 27 0 0,-1-1 64 0 0,0 0 27 0 0,5-2 519 0 0,-5 0-465 0 0,0-1-1 0 0,-1 1-200 0 0,-1-1-44 0 0,1 0-57 0 0,-1 1-86 0 0,8-2 441 0 0,0-1-72 0 0,0 0-60 0 0,0 0-50 0 0,8-2 44 0 0,18-8 142 0 0,-1-1-247 0 0,15-12 140 0 0,7-3 6 0 0,-18 14-190 0 0,-29 12-91 0 0,1-1-41 0 0,0 0-107 0 0,0 0 1 0 0,-1-1 0 0 0,3-2 172 0 0,2-2-320 0 0</inkml:trace>
  <inkml:trace contextRef="#ctx0" brushRef="#br0" timeOffset="718.31">514 0 6336 0 0,'2'2'9'0'0,"4"6"110"0"0,3 10 291 0 0,-8-12-325 0 0,-1 2-52 0 0,1 1-8 0 0,1 0 41 0 0,8 16 254 0 0,-1-5-115 0 0,31 84 823 0 0,-26-63-434 0 0,-7-19-239 0 0,2 1 40 0 0,-5-14-214 0 0,-1 0 0 0 0,-1 0 0 0 0,0 0 0 0 0,1 8-181 0 0,1 8 358 0 0,0 2 62 0 0,-4-14-169 0 0,0 1 39 0 0,0-1 31 0 0,0-13-202 0 0,0 1-66 0 0,-2 3-64 0 0,1-3 57 0 0,1 0 19 0 0,-1-1 40 0 0,1 1 47 0 0,-1-1 55 0 0,-5-1-99 0 0,1-1-36 0 0,0-4-11 0 0,4-10-63 0 0,1 10 60 0 0,-2-13 11 0 0,4-1-46 0 0,4 1-40 0 0,2 1-36 0 0,13-18-142 0 0,1 6-85 0 0,-18 25 228 0 0,2-1-77 0 0,1 0 62 0 0,-4 4 63 0 0,0 1-1 0 0,0-1 0 0 0,0 1 1 0 0,1-1-1 0 0,-1 1 1 0 0,3 0 4 0 0,4-1-47 0 0,-8 1 41 0 0,0 1 0 0 0,-1 0 0 0 0,1 0 1 0 0,0 1-1 0 0,-1-1 0 0 0,1 0 0 0 0,-1 0 0 0 0,1 1 0 0 0,0-1 0 0 0,-1 1 0 0 0,1-1 6 0 0,0 1-5 0 0,1 1-1 0 0,-1-1 1 0 0,0 1-1 0 0,0-1 1 0 0,0 1-1 0 0,0-1 1 0 0,0 1-1 0 0,0 0 1 0 0,0 0 0 0 0,0 2 5 0 0,2 1-11 0 0,0 0 1 0 0,-1 1 0 0 0,0-1-1 0 0,-1 1 1 0 0,1 0 0 0 0,-1 0-1 0 0,1 3 11 0 0,7 31 54 0 0,5 40-54 0 0,-15-74 0 0 0,2-2 0 0 0,5 15 0 0 0,-5-10-1 0 0,-2-2-69 0 0,0-1-87 0 0,0-3 32 0 0,0 0-38 0 0,0-1-19 0 0,0 1-39 0 0,0-1-40 0 0,-1 1-46 0 0,1-3 36 0 0,0 0-40 0 0,0 0-413 0 0,0 0-283 0 0,0 0-657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1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18 5384 0 0,'-2'-1'116'0'0,"-5"-3"83"0"0,-1 1-77 0 0,-6-2-40 0 0,-11 1-68 0 0,15 4 30 0 0,-1 0 71 0 0,0 1 103 0 0,9-1-111 0 0,-1 1-1 0 0,1 0 0 0 0,0-1 0 0 0,-1 1 0 0 0,1 0 0 0 0,0 0 0 0 0,-2 1-106 0 0,-9 7 450 0 0,5-2-209 0 0,1-1-44 0 0,0 1-54 0 0,1 0-63 0 0,1-2-25 0 0,1 1 1 0 0,0 0 0 0 0,1 0 0 0 0,-1 0-1 0 0,1 0 1 0 0,0 1 0 0 0,1 0-56 0 0,-5 11 81 0 0,3 0-48 0 0,1-7-21 0 0,2-1-1 0 0,0 1 1 0 0,0-1 0 0 0,0 1 0 0 0,2 0 0 0 0,0 9-12 0 0,0-12 5 0 0,1-1 0 0 0,-1 0 1 0 0,1-1-1 0 0,0 1 0 0 0,1 0 1 0 0,-1-1-1 0 0,2 1 0 0 0,-1-1 0 0 0,0 0 1 0 0,5 6-6 0 0,5 1 0 0 0,-11-11 6 0 0,0 0 0 0 0,1 0 0 0 0,-1-1 0 0 0,1 1 0 0 0,-1-1 0 0 0,1 0 1 0 0,0 1-1 0 0,-1-1 0 0 0,1 0 0 0 0,0-1-6 0 0,0 1 20 0 0,0 0 1 0 0,0-1-1 0 0,1 0 1 0 0,-1 0 0 0 0,0 0-1 0 0,0 0 1 0 0,0 0-1 0 0,0-1 1 0 0,1 1-1 0 0,-1-1 1 0 0,0 0-1 0 0,2-1-20 0 0,3-1 73 0 0,-1-1-1 0 0,0 1 0 0 0,0-2 1 0 0,6-3-73 0 0,12-10 137 0 0,-18 12-111 0 0,13-14 253 0 0,-4-5-87 0 0,-6-4-76 0 0,-4 0-66 0 0,-7 13 24 0 0,-7-5-12 0 0,0 0 13 0 0,6 17-111 0 0,1-1 38 0 0,-6-8 92 0 0,3 8-99 0 0,0 0-87 0 0,2 3 1 0 0,0-1-37 0 0,0 1-56 0 0,0-1-54 0 0,0 1 26 0 0,1 1-34 0 0,-1-2-331 0 0,-1-1-233 0 0,-2-1-549 0 0,5 4 1097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7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7 7632 0 0,'-2'-3'100'0'0,"2"0"209"0"0,3 3 1 0 0,2 0-209 0 0,0 0-129 0 0,-12 2 88 0 0,7 5 66 0 0,15 12 174 0 0,-5-7-195 0 0,-6-6-95 0 0,-2-1-38 0 0,7 22 201 0 0,-2-9 49 0 0,-2 1 0 0 0,0 0 0 0 0,0 6-222 0 0,-1 8 235 0 0,-2-16-99 0 0,0 0 0 0 0,1-1 0 0 0,0 1-1 0 0,2-1 1 0 0,3 9-136 0 0,1-3 206 0 0,-2-1-1 0 0,0 3-205 0 0,-4-12 119 0 0,0 0 1 0 0,-1 0-1 0 0,-1 1 0 0 0,0 10-119 0 0,-1 126 842 0 0,3-129-705 0 0,2-1-44 0 0,-3-15-79 0 0,-1-1 0 0 0,0 1 0 0 0,0 0 0 0 0,0 0 0 0 0,0-1 0 0 0,-1 1 0 0 0,0 0-1 0 0,0 0 1 0 0,0 0 0 0 0,0 0 0 0 0,0 0 0 0 0,-1 0-14 0 0,-2 3-11 0 0,2-5-110 0 0,1-2-82 0 0,0 0-21 0 0,0 0-6 0 0</inkml:trace>
  <inkml:trace contextRef="#ctx0" brushRef="#br0" timeOffset="309.36">0 487 7688 0 0,'13'0'55'0'0,"12"1"112"0"0,-13-3-22 0 0,0 0 58 0 0,1-2-60 0 0,0 1-75 0 0,28 0-15 0 0,-21 2 60 0 0,-11 1 3 0 0,0-1 53 0 0,2-1-27 0 0,5 0 29 0 0,0 0-49 0 0,0 1-56 0 0,1 0-61 0 0,5 1 49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6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8 7976 0 0,'-1'0'159'0'0,"0"0"-60"0"0,-6-3 51 0 0,4 2-43 0 0,2 0 3 0 0,-1 1 50 0 0,-14-3-179 0 0,2 7 84 0 0,0 3 95 0 0,0 2 108 0 0,7-3-69 0 0,-1-1 39 0 0,-2 3-46 0 0,0 2-60 0 0,0 3-32 0 0,-5 8-18 0 0,7-10-44 0 0,4-4-24 0 0,0-1 1 0 0,0 1-1 0 0,1 0 0 0 0,0 0 1 0 0,0 0-1 0 0,0 1 1 0 0,1-1-1 0 0,0 1 0 0 0,1-1 1 0 0,0 1-1 0 0,0 3-14 0 0,1 30 34 0 0,0-14-7 0 0,-1-21-14 0 0,1 0 0 0 0,0-1 0 0 0,0 1 0 0 0,1 0 1 0 0,-1-1-1 0 0,1 1 0 0 0,1-1 0 0 0,1 6-13 0 0,-1-7 19 0 0,0 1 1 0 0,1 0-1 0 0,-1 0 1 0 0,1-1-1 0 0,0 1 1 0 0,3 1-20 0 0,-3-3 32 0 0,0 0 1 0 0,0 0-1 0 0,0 0 1 0 0,0 0 0 0 0,1-1-1 0 0,0 1 1 0 0,2 0-33 0 0,11 4 163 0 0,2-4 37 0 0,1-3 38 0 0,1-5 44 0 0,0-5-7 0 0,-1-5-99 0 0,0-9-57 0 0,-18 21-109 0 0,1-1-1 0 0,-1 1 1 0 0,-1-1-1 0 0,1 1 1 0 0,-1-1 0 0 0,1 0-1 0 0,-1 1 1 0 0,0-1 0 0 0,0 0-1 0 0,-1 0-9 0 0,1-7 11 0 0,-1 1 0 0 0,0 0 0 0 0,0 0 0 0 0,-2-5-11 0 0,-5-21-40 0 0,-1 7-67 0 0,-1 0-87 0 0,0-1-125 0 0,4 15 108 0 0,1 0-38 0 0,3 10 139 0 0,0 1 0 0 0,-1 0 0 0 0,0 0 0 0 0,0 0 0 0 0,-1-1 110 0 0,-5-12-441 0 0,6 5 50 0 0,2 4 23 0 0</inkml:trace>
  <inkml:trace contextRef="#ctx0" brushRef="#br0" timeOffset="345.36">380 186 6776 0 0,'-1'3'198'0'0,"0"3"-81"0"0,1-1-50 0 0,1 2-32 0 0,4 3-31 0 0,1 2 14 0 0,-4-2 59 0 0,-1-5 50 0 0,0 0 83 0 0,0 0 16 0 0,0 0 35 0 0,6 17 1072 0 0,-4-17-1002 0 0,0 0-94 0 0,-1-4 119 0 0,-2-1-110 0 0,0 1-82 0 0,0-1-69 0 0,0 1-56 0 0,0-1-51 0 0,2 2-175 0 0,-2-2 150 0 0,1 1 86 0 0,-1-1 112 0 0,1 0-24 0 0,-1 0 43 0 0,0 1 47 0 0,0-1 52 0 0,0 0 58 0 0,0-1 61 0 0,0 1 66 0 0,0 0 71 0 0,-2-20-317 0 0,1 15-190 0 0,0 0-1 0 0,0 1 1 0 0,1-1-1 0 0,-1 0 1 0 0,1 1 0 0 0,1-3-28 0 0,10-42 65 0 0,-8 39-65 0 0,0 1-1 0 0,1-1 1 0 0,1 1 0 0 0,0 0 0 0 0,0 0 0 0 0,1 1 0 0 0,0 0 0 0 0,0-1 0 0 0,8-6 0 0 0,11-8-25 0 0,-19 18 7 0 0,1-1 0 0 0,1 1-1 0 0,-1 1 1 0 0,1-1 0 0 0,4-1 18 0 0,-9 5-7 0 0,0 0 0 0 0,0 0 1 0 0,0 0-1 0 0,1 0 0 0 0,-1 0 1 0 0,0 1-1 0 0,1-1 0 0 0,-1 1 1 0 0,0 0-1 0 0,0 0 0 0 0,1 0 1 0 0,0 1 6 0 0,-2-1-2 0 0,0 1 0 0 0,0-1 0 0 0,1 1 0 0 0,-1 0 0 0 0,0 0 0 0 0,0 0 0 0 0,0 0 0 0 0,0 1 0 0 0,0-1 0 0 0,0 0 0 0 0,0 1 0 0 0,-1-1 0 0 0,1 1 0 0 0,0 0 0 0 0,-1 0 0 0 0,0-1 0 0 0,1 1 0 0 0,0 1 2 0 0,16 29-56 0 0,13 27 56 0 0,-19-33-8 0 0,-9-18 15 0 0,0-1 0 0 0,-1 1 0 0 0,0 0 0 0 0,-1 0 0 0 0,0 0 0 0 0,0 0 0 0 0,-1 0 0 0 0,0 0 1 0 0,0 2-8 0 0,-2 13 0 0 0,1-20 0 0 0,0-1 0 0 0,1 0 0 0 0,0 0 0 0 0,0 1 0 0 0,-1-1 0 0 0,1 0 0 0 0,1 0 0 0 0,-1 1 0 0 0,0-1 0 0 0,0 0 0 0 0,1 1 0 0 0,0-1 0 0 0,0 1 0 0 0,0 5 0 0 0,-1-6-52 0 0,1 0-109 0 0,0 1-112 0 0,-1-1-121 0 0,1 0-124 0 0,0-1 210 0 0,-1 0-34 0 0,0 0-34 0 0,1-1-34 0 0,-1 1-36 0 0,0-1-37 0 0,0 0-1171 0 0,0 0-945 0 0</inkml:trace>
  <inkml:trace contextRef="#ctx0" brushRef="#br0" timeOffset="774.83">868 36 7112 0 0,'2'1'157'0'0,"8"4"-47"0"0,-8-4-80 0 0,-1 0 1 0 0,1 1-1 0 0,-1-1 1 0 0,1 0-1 0 0,-1 0 0 0 0,0 1 1 0 0,1-1-1 0 0,-1 1 1 0 0,0-1-1 0 0,0 1 1 0 0,0-1-1 0 0,0 1-30 0 0,2 6 75 0 0,0 3-46 0 0,-1-2-4 0 0,1 1 45 0 0,4 9 160 0 0,4 16 270 0 0,-3-6 221 0 0,1 0-47 0 0,7 25 518 0 0,-12-40-903 0 0,0 3 28 0 0,-3-3-23 0 0,-1-5-88 0 0,4 18 196 0 0,-2-19-238 0 0,1-1 46 0 0,0-3-140 0 0,1-2 45 0 0,-4-2-95 0 0,1 0-1 0 0,-1 0 0 0 0,0 0 1 0 0,1 0-1 0 0,-1-1 1 0 0,1 1-1 0 0,-1 0 1 0 0,1 0-1 0 0,-1 0 1 0 0,0 0-1 0 0,1 0 1 0 0,-1 0-1 0 0,1-1 0 0 0,-1 1 1 0 0,0 0-1 0 0,1 0 1 0 0,-1-1-1 0 0,0 1 1 0 0,1 0-1 0 0,-1 0 1 0 0,0-1-1 0 0,0 1 1 0 0,1 0-1 0 0,-1-1-19 0 0,4-5 208 0 0,-1-1-84 0 0,-2 3-113 0 0,-1 0-76 0 0,3-24 226 0 0,7-9 6 0 0,1 0-43 0 0,-6 20-112 0 0,1 0 0 0 0,0 1 0 0 0,1 0 0 0 0,1 0 0 0 0,0 1 0 0 0,2 0 0 0 0,2-2-12 0 0,-9 12-6 0 0,0 1 0 0 0,1 0 0 0 0,0 0 0 0 0,0 0 0 0 0,0 0 1 0 0,0 1-1 0 0,1-1 0 0 0,-1 1 0 0 0,1 0 0 0 0,0 1 1 0 0,3-2 5 0 0,-6 3-5 0 0,1 0 0 0 0,0-1 1 0 0,0 2-1 0 0,-1-1 1 0 0,1 0-1 0 0,0 0 1 0 0,0 1-1 0 0,0 0 0 0 0,0-1 1 0 0,0 1-1 0 0,0 0 1 0 0,0 1-1 0 0,0-1 1 0 0,0 0-1 0 0,0 1 0 0 0,-1 0 1 0 0,1-1-1 0 0,0 1 1 0 0,0 0-1 0 0,-1 1 1 0 0,2-1 4 0 0,0 3-79 0 0,-2 1 55 0 0,0 0 9 0 0,0-4 15 0 0,-1 1-1 0 0,0 0 1 0 0,1 0-1 0 0,-1 0 1 0 0,0 0-1 0 0,0 0 1 0 0,0 0-1 0 0,-1 1 0 0 0,1-1 1 0 0,0 0-1 0 0,-1 0 1 0 0,0 1-1 0 0,1-1 1 0 0,-1 0-1 0 0,0 1 1 0 0,0-1-1 0 0,0 0 1 0 0,0 0-1 0 0,-1 1 1 0 0,1 0 0 0 0,-3 9 0 0 0,1-7 0 0 0,1 0 0 0 0,0 0 0 0 0,0 0 0 0 0,0 0 0 0 0,1 0 0 0 0,0 0 0 0 0,0 2 0 0 0,0-4 0 0 0,1 1 0 0 0,-1-1 0 0 0,0 1 0 0 0,0-1 0 0 0,0 1 0 0 0,-1-1 0 0 0,1 1 0 0 0,-1-1 0 0 0,0 0 0 0 0,0 1 0 0 0,0-1 0 0 0,0 0 0 0 0,-1 0 0 0 0,0 1 0 0 0,2-3 0 0 0,0 1 0 0 0,-1-1 0 0 0,1 0 0 0 0,0 0 0 0 0,0 1 0 0 0,0-1 0 0 0,0 0 0 0 0,0 1 0 0 0,0-1 0 0 0,0 0 0 0 0,0 1 0 0 0,0-1 0 0 0,1 0 0 0 0,-1 0 0 0 0,0 1 0 0 0,1-1 0 0 0,-1 0 0 0 0,1 0 0 0 0,0 1 0 0 0,-1-1 0 0 0,1 0 0 0 0,0 0 0 0 0,0 0 0 0 0,-1 0 0 0 0,2 0 0 0 0,7 14-39 0 0,-8-11-64 0 0,1-1 46 0 0,3 8-4 0 0,-2-6 2 0 0,-1-3-11 0 0,-1 1-38 0 0,1 0-58 0 0,0-1-64 0 0,0 1-73 0 0,0-1-85 0 0,-1-1 77 0 0,0 0-47 0 0,0 0-42 0 0,0 0-36 0 0,0 0-129 0 0,0 0-36 0 0,3 2-1328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4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0 7568 0 0,'-2'0'166'0'0,"-9"0"54"0"0,1 2-71 0 0,-8 1-11 0 0,-11 7-35 0 0,18-4-36 0 0,-2 1 57 0 0,1 0 82 0 0,7-3-42 0 0,-12 10 504 0 0,13-9-476 0 0,0 3-33 0 0,-11 17-41 0 0,12-20-97 0 0,0 1 0 0 0,0-1 1 0 0,0 0-1 0 0,-1 6-21 0 0,3-9 2 0 0,0 0 0 0 0,1 0-1 0 0,0 1 1 0 0,-1-1 0 0 0,1 0 0 0 0,0 1-1 0 0,0-1 1 0 0,0 1 0 0 0,0-1 0 0 0,1 0-1 0 0,-1 1 1 0 0,1-1 0 0 0,-1 0 0 0 0,2 2-2 0 0,1 17 0 0 0,-2-18 0 0 0,-1-1 0 0 0,0 1 0 0 0,0-1 0 0 0,1 0 0 0 0,-1 0 0 0 0,1 1 0 0 0,0-1 0 0 0,0 0 0 0 0,-1 0 0 0 0,2 0 0 0 0,-1 0 0 0 0,1 2 0 0 0,0-1 8 0 0,1 0 1 0 0,-1 0 0 0 0,1 0-1 0 0,0 0 1 0 0,0-1-1 0 0,0 1 1 0 0,0-1 0 0 0,1 0-1 0 0,-1 0 1 0 0,1 0-1 0 0,-1 0 1 0 0,1-1 0 0 0,2 1-9 0 0,-4-1 74 0 0,2 0-4 0 0,0 1-53 0 0,0-1 0 0 0,1 0 0 0 0,0 0-1 0 0,-1 0 1 0 0,1 0 0 0 0,-1-1 0 0 0,1 0 0 0 0,0 0-17 0 0,-2 0 15 0 0,0 0-1 0 0,0-1 0 0 0,0 1 0 0 0,-1-1 1 0 0,1 0-1 0 0,0 0 0 0 0,0 0 0 0 0,-1 0 1 0 0,3-1-15 0 0,19-9 122 0 0,-19 9-106 0 0,0 0 0 0 0,-1 0 0 0 0,1 0 0 0 0,-1-1 0 0 0,1 0 0 0 0,-1 1 0 0 0,0-1 0 0 0,0-1 0 0 0,-1 1 0 0 0,3-3-16 0 0,13-15 36 0 0,-15 18-29 0 0,-1-1-1 0 0,1 0 1 0 0,-1 0-1 0 0,0-1 0 0 0,0 1 1 0 0,0 0-1 0 0,0-1 0 0 0,-1 0 1 0 0,1-2-7 0 0,19-41 26 0 0,-15 32-7 0 0,1 0 0 0 0,2-12-19 0 0,-9 24 7 0 0,3-6 36 0 0,5 0-45 0 0,-8 9-77 0 0,-1 1-9 0 0,0 2 7 0 0,3 9 54 0 0,-1-1 0 0 0,-1 1 0 0 0,1 0 0 0 0,-2 3 27 0 0,0 47-35 0 0,0-24 44 0 0,-2 11 57 0 0,-3 21-66 0 0,1-39 39 0 0,1-5 20 0 0,-1 0 34 0 0,-1-1 41 0 0,1 0 49 0 0,-8 23 567 0 0,-11 30-750 0 0,5-26 240 0 0,11-36-139 0 0,-1 1 0 0 0,-7 10-101 0 0,5-8 68 0 0,5-11-43 0 0,0 1 0 0 0,-1-1 0 0 0,0-1 1 0 0,0 1-1 0 0,0-1 0 0 0,0 0 1 0 0,-5 3-26 0 0,-2 0 34 0 0,1-1 0 0 0,-1 0 0 0 0,0 0 0 0 0,-1-1-34 0 0,8-5-38 0 0,1 0 36 0 0,2-1 19 0 0,0 0 0 0 0,0-1 0 0 0,0 1 0 0 0,0-1 0 0 0,0 1 0 0 0,0-1 0 0 0,-2-1-17 0 0,-3 0-35 0 0,1-1-92 0 0,2 0-38 0 0,0 0-75 0 0,0-1-87 0 0,1-1-99 0 0,3 3 142 0 0,0 1-43 0 0,0-1-39 0 0,0 0-33 0 0,0 0-119 0 0,0 0-32 0 0,-3-2-1218 0 0</inkml:trace>
  <inkml:trace contextRef="#ctx0" brushRef="#br0" timeOffset="342.64">518 186 8176 0 0,'0'0'182'0'0,"0"0"29"0"0,0 0 13 0 0,3 0-32 0 0,0 1-165 0 0,2 0-20 0 0,14-3 42 0 0,-6-1 383 0 0,0-1-107 0 0,0-1-91 0 0,0-2-77 0 0,6-5-22 0 0,10-7-76 0 0,-13 7-24 0 0,-5 5 21 0 0,6-8 62 0 0,-15 12-98 0 0,0 1 1 0 0,0 0 0 0 0,0 0-1 0 0,0 1 1 0 0,0-1-1 0 0,1 0 1 0 0,-1 1 0 0 0,1-1-21 0 0,16-10 69 0 0,-19 12-69 0 0,1 0 1 0 0,-1 0-1 0 0,1-1 1 0 0,-1 1-1 0 0,1 0 1 0 0,-1-1-1 0 0,0 1 1 0 0,1 0-1 0 0,-1-1 1 0 0,0 1-1 0 0,1-1 0 0 0,-1 1 1 0 0,0-1-1 0 0,1 1 1 0 0,-1 0-1 0 0,0-1 1 0 0,0 1-1 0 0,1-1 1 0 0,-1 0-1 0 0,0 1 1 0 0,0-1-1 0 0,0 1 1 0 0,0-1-1 0 0,0 1 0 0 0,0-1 1 0 0,0 1-1 0 0,0-1 1 0 0,0 1-1 0 0,0-1 0 0 0,-4-11 201 0 0,2 4-30 0 0,-7 3-93 0 0,-5 2 115 0 0,11 2-109 0 0,-1 1-1 0 0,1 0 1 0 0,-1 0 0 0 0,1 0 0 0 0,-1 1-1 0 0,0-1 1 0 0,-1 1-84 0 0,-6 2 130 0 0,5-2-101 0 0,-1 1-37 0 0,-11 5 134 0 0,13-3-113 0 0,0-1 0 0 0,0 1 0 0 0,1-1-1 0 0,-3 4-12 0 0,-16 19 7 0 0,11-10 40 0 0,6-8-26 0 0,1 1 1 0 0,1-1-1 0 0,0 1 0 0 0,0 0 1 0 0,0 1-1 0 0,1-1 0 0 0,1 0 1 0 0,-1 1-1 0 0,1 6-21 0 0,1-14 5 0 0,1 1 0 0 0,0 0 0 0 0,0-1 0 0 0,0 1 0 0 0,0 0 0 0 0,0 0 0 0 0,1-1 0 0 0,-1 1 1 0 0,1-1-1 0 0,-1 1 0 0 0,1 0 0 0 0,0-1 0 0 0,1 2-5 0 0,0-1 2 0 0,-1 0 1 0 0,2 0-1 0 0,-1 1 0 0 0,0-1 1 0 0,1 0-1 0 0,-1-1 1 0 0,1 1-1 0 0,0 0 1 0 0,0-1-3 0 0,2 2-5 0 0,-1-1 1 0 0,1 0 0 0 0,0 0-1 0 0,1 0 1 0 0,4 2 4 0 0,-5-3-13 0 0,0-1 0 0 0,1 1 0 0 0,-1-1 0 0 0,1 0 0 0 0,3 1 13 0 0,-1-2-69 0 0,-1 1 46 0 0,24 0 105 0 0,-22-1-146 0 0,-4 0-8 0 0,-1-1-36 0 0,1 1-58 0 0,0 0-57 0 0,1 0-63 0 0,-1 0-72 0 0,0-1-78 0 0,0 1-86 0 0,1 0-93 0 0,-1 0-101 0 0,8-1-811 0 0,5-1-864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51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25 3104 0 0,'3'0'29'0'0,"4"0"42"0"0,-5-6 21 0 0,-2 5-142 0 0,1 0 122 0 0,0-1 104 0 0,0 1 86 0 0,0-1 62 0 0,1 1 50 0 0,5-4 989 0 0,-4 3-815 0 0,0 1-78 0 0,-1 0-285 0 0,-1 1-41 0 0,1-1-33 0 0,-1 1-78 0 0,1-1-86 0 0,-1 1-98 0 0,0 0 473 0 0,-1 1 43 0 0,1-1-104 0 0,-1 0-120 0 0,1 0-39 0 0,1 1 24 0 0,1 0-7 0 0,-2 0-43 0 0,0 0 59 0 0,1-1 78 0 0,-1 1 43 0 0,-1-1 88 0 0,1 1 103 0 0,-1-1 118 0 0,1 10-282 0 0,2 1-46 0 0,-2-7-162 0 0,-1 0-1 0 0,1-1 0 0 0,0 1 0 0 0,-1 0 0 0 0,0 0 0 0 0,1 0 1 0 0,-2 0-75 0 0,1 24 360 0 0,5-1-99 0 0,-3-20-182 0 0,0 1-1 0 0,-1-1 1 0 0,0 1-1 0 0,-1 0 1 0 0,1 5-79 0 0,-1 4 98 0 0,2 0-53 0 0,-1-9-35 0 0,0 0 1 0 0,-1-1-1 0 0,0 1 1 0 0,-1 0-1 0 0,0 0-10 0 0,-1 17 82 0 0,3-12 2 0 0,1 0 41 0 0,1-2-20 0 0,1 8 108 0 0,-3 2 41 0 0,-3-2-50 0 0,1 2-62 0 0,1-7-59 0 0,0 0 0 0 0,1 0 1 0 0,1 5-84 0 0,-2-16 17 0 0,0 0 0 0 0,0 0 0 0 0,0 0 1 0 0,0 0-1 0 0,0 0 0 0 0,-1 0 1 0 0,0 0-1 0 0,1 0-17 0 0,-1-1 16 0 0,0 0 0 0 0,1 1 1 0 0,0-1-1 0 0,-1 0 0 0 0,1 1 0 0 0,0-1 1 0 0,0 1-1 0 0,0-1 0 0 0,0 0 0 0 0,1 1 1 0 0,-1-1-1 0 0,1 3-16 0 0,0-5 0 0 0,0 5 13 0 0,1-1 0 0 0,-1 0-1 0 0,0 1 1 0 0,0-1 0 0 0,0 1-1 0 0,-1-1 1 0 0,1 2-13 0 0,-1-1-9 0 0,0-2 47 0 0,0 9 207 0 0,0-2-192 0 0,0-9-89 0 0,0-1-37 0 0,0 0-21 0 0,0 0-88 0 0,0 0-162 0 0,0 0 190 0 0,0 0-27 0 0,0 0-58 0 0,0 0-110 0 0,0 1-129 0 0,-1-1-114 0 0,1 0 85 0 0,0 0-42 0 0,-1 1-642 0 0,-2 2-501 0 0,-2 4-952 0 0</inkml:trace>
  <inkml:trace contextRef="#ctx0" brushRef="#br0" timeOffset="297.3">14 300 7112 0 0,'-1'0'49'0'0,"-1"-1"-38"0"0,-3-3-27 0 0,2 2 69 0 0,1 0 94 0 0,2 1-24 0 0,0 0 40 0 0,2 0 8 0 0,9-6-143 0 0,2 0 49 0 0,0 1 42 0 0,1 0 35 0 0,11-4 184 0 0,36-10 534 0 0,-38 12-577 0 0,-10 4-141 0 0,-1 2-39 0 0,13-1 34 0 0,17-4 31 0 0,20-11 72 0 0,31-7 97 0 0,-73 21-278 0 0,0 1-1 0 0,4 0-70 0 0,-16 3-29 0 0,-1-1 34 0 0,19-1 104 0 0,-15 1-91 0 0,2 0-79 0 0,-6 0-26 0 0,0 0-50 0 0,0 0-55 0 0,-1-1-66 0 0,-3 2-97 0 0,0 0-94 0 0,-1 0 61 0 0,-1 0-36 0 0,3 0-499 0 0,2 0-395 0 0,1 0-749 0 0</inkml:trace>
  <inkml:trace contextRef="#ctx0" brushRef="#br0" timeOffset="844.65">667 164 5008 0 0,'0'2'144'0'0,"0"0"-69"0"0,0-1-19 0 0,4 14-11 0 0,-3-9-23 0 0,0 0 40 0 0,-1 2 50 0 0,1 4 106 0 0,-1 8 145 0 0,1 8 250 0 0,-2 0-60 0 0,0 8 69 0 0,3-1-63 0 0,2 0 61 0 0,3 13 237 0 0,-1-25-388 0 0,5-4 37 0 0,-6-12-283 0 0,2 2 27 0 0,-1 0-49 0 0,8 8 91 0 0,-5-7-167 0 0,-4-5-56 0 0,0 0-1 0 0,1 0 1 0 0,-1 0 0 0 0,1-1 0 0 0,0 0 0 0 0,3 1-69 0 0,-7-4 19 0 0,1 0 0 0 0,-1 0 0 0 0,1-1 0 0 0,-1 1 1 0 0,1-1-1 0 0,0 0 0 0 0,-1 1 0 0 0,1-1 0 0 0,0 0-19 0 0,-2-1 12 0 0,2 1 81 0 0,1 0 23 0 0,5-2-42 0 0,1 0 1 0 0,-1 0-1 0 0,0-1 0 0 0,6-2-74 0 0,-5 0 77 0 0,0 1-1 0 0,-1-2 1 0 0,10-5-77 0 0,-10 4 55 0 0,1 0-1 0 0,-2-1 0 0 0,1 0 1 0 0,5-7-55 0 0,-7 7 36 0 0,-1 0-1 0 0,0-1 1 0 0,0 0 0 0 0,-1 0-1 0 0,0 0 1 0 0,0-1 0 0 0,-1 1 0 0 0,1-7-36 0 0,-2 8-13 0 0,11-46-62 0 0,-13 49 74 0 0,0-1 0 0 0,-1 1 0 0 0,1-1 0 0 0,-1 0 0 0 0,0 1 0 0 0,-1-1 0 0 0,0 1 0 0 0,0-5 1 0 0,-1 4-23 0 0,1 10-14 0 0,1 2 40 0 0,-2 0 52 0 0,-1 10 59 0 0,5 7-66 0 0,0-2-48 0 0,-2-2 24 0 0,3 0-64 0 0,-1-8-38 0 0,0-1-1 0 0,1 1 1 0 0,1-1 0 0 0,4 10 78 0 0,4 4-83 0 0,-4-13 82 0 0,0 0 39 0 0,1-1 46 0 0,1-1 56 0 0,4 4-38 0 0,-1-3-64 0 0,-8-6-40 0 0,-1-1 0 0 0,1-1 0 0 0,0 1 0 0 0,0-1 0 0 0,0 1 0 0 0,0-1 0 0 0,0-1 0 0 0,4 2 2 0 0,8 0-70 0 0,-11-2 24 0 0,0 0 0 0 0,0-1 0 0 0,0 0 0 0 0,1 0 0 0 0,-1 0 46 0 0,7-2-44 0 0,0-2 50 0 0,0-2 68 0 0,-1-3 89 0 0,-1 0-77 0 0,-1-1-50 0 0,19-29-32 0 0,-18 23 63 0 0,-9 13-57 0 0,-1 1 0 0 0,0-1 0 0 0,0 0 0 0 0,0 0 0 0 0,0 0 0 0 0,0 0 1 0 0,-1 0-1 0 0,1-1 0 0 0,-1 1 0 0 0,0 0 0 0 0,0 0 0 0 0,0 0 0 0 0,0 0 0 0 0,-1 0 0 0 0,1 0 0 0 0,-1 0 1 0 0,-1-3-11 0 0,-8-24 69 0 0,-2 5-55 0 0,8 20-15 0 0,1 0 0 0 0,-1 0 1 0 0,1 1-1 0 0,-1-1 0 0 0,-4-2 1 0 0,-1-3-61 0 0,0-1-93 0 0,5 6 43 0 0,-7-6-46 0 0,7 7 66 0 0,0 0-49 0 0,0 1-96 0 0,0-1-107 0 0,2 2 124 0 0,0 0-36 0 0,1 1-38 0 0,-1-1-42 0 0,1 2 39 0 0,1-1-42 0 0,-1 1-38 0 0,1-1-32 0 0,-2 1-679 0 0,1-2-705 0 0</inkml:trace>
  <inkml:trace contextRef="#ctx0" brushRef="#br0" timeOffset="1189.26">1662 269 4800 0 0,'-3'0'136'0'0,"-6"1"-28"0"0,-1-1-59 0 0,-27 5-32 0 0,23-2 66 0 0,-17 6 1538 0 0,22-5-1117 0 0,0 0-52 0 0,2 1-128 0 0,1 0-61 0 0,-1 0-72 0 0,1 1-83 0 0,-5 8 125 0 0,1 1-41 0 0,2 0-37 0 0,2 2-34 0 0,-3 17 40 0 0,7 1-80 0 0,3-26-71 0 0,0 0 1 0 0,0 0-1 0 0,1 0 1 0 0,0 0-1 0 0,0-1 1 0 0,1 1-1 0 0,0-1 1 0 0,0 1-1 0 0,5 7-10 0 0,-4-10 30 0 0,0 1 0 0 0,1-1 0 0 0,0 0 0 0 0,2 2-30 0 0,6 3 46 0 0,2-3 33 0 0,-8-6-18 0 0,0 0 0 0 0,0 0-1 0 0,0 0 1 0 0,3-1-61 0 0,29 1 333 0 0,-5-4 62 0 0,8-9 337 0 0,-24 5-450 0 0,1-2-55 0 0,-10 5-162 0 0,-1-1-40 0 0,-5 2-4 0 0,1 0 0 0 0,-1 0 0 0 0,0 0 1 0 0,0 0-1 0 0,0 0 0 0 0,0-1 0 0 0,-1 1 1 0 0,1-1-1 0 0,-1 1 0 0 0,1-1 0 0 0,-1 0 1 0 0,0 0-1 0 0,0-1 0 0 0,0 1 0 0 0,0 0 1 0 0,-1 0-1 0 0,1-1-21 0 0,5-27 126 0 0,-5 14-101 0 0,-2 0-33 0 0,0 13 8 0 0,-1 0 0 0 0,1 0 0 0 0,-1 1 0 0 0,0-1 0 0 0,0 0 0 0 0,-1 0 0 0 0,1 0 0 0 0,-2-1 0 0 0,-4-13 0 0 0,0-1-10 0 0,-11-20 53 0 0,10 21-52 0 0,0 0-54 0 0,3 7-27 0 0,-9-15-61 0 0,5 12-26 0 0,3 5-16 0 0,1-1-88 0 0,4 9 193 0 0,0-1-1 0 0,0 0 1 0 0,-1 1-1 0 0,1-1 1 0 0,-1 0-1 0 0,1 1 1 0 0,-1 0-1 0 0,1-1 1 0 0,-1 1 0 0 0,0 0-1 0 0,1 0 1 0 0,-3-1 88 0 0,-6-2-544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13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231 0 5528 0 0,'0'0'116'0'0,"-1"0"-44"0"0,-4 0 36 0 0,3 0-36 0 0,1 0 2 0 0,0 0 33 0 0,-7 1-64 0 0,0 2 75 0 0,-15 12 426 0 0,16-10-391 0 0,2-1-54 0 0,-26 14 434 0 0,4 6-86 0 0,8-7-214 0 0,-5 5 5 0 0,10-5-120 0 0,4-5 4 0 0,0 1 0 0 0,-3 6-122 0 0,4-3 146 0 0,3 1 70 0 0,4-10-134 0 0,-2 10 181 0 0,4-14-209 0 0,0 0 1 0 0,-1-1 0 0 0,1 1 0 0 0,0 0-1 0 0,1 0 1 0 0,-1 0 0 0 0,0 0 0 0 0,1 0-55 0 0,5 16 380 0 0,-6-17-333 0 0,1-1 1 0 0,0 1 0 0 0,0 0 0 0 0,0 0-1 0 0,0 0 1 0 0,0-1 0 0 0,0 1 0 0 0,1 0-1 0 0,-1-1 1 0 0,0 1 0 0 0,1-1 0 0 0,-1 0-1 0 0,1 1 1 0 0,0-1 0 0 0,-1 0 0 0 0,1 0-1 0 0,0 0 1 0 0,0 0 0 0 0,0 0 0 0 0,0-1-1 0 0,1 1-47 0 0,5 1 106 0 0,0-1 0 0 0,0 0 0 0 0,0 0 0 0 0,5-1-106 0 0,19-3 183 0 0,-22 2-174 0 0,6 1 52 0 0,-1 0-42 0 0,-6 0-65 0 0,-1-2-50 0 0,-1 0-67 0 0,8-4-240 0 0,6 2-39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14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25 168 5072 0 0,'-14'3'55'0'0,"6"-2"24"0"0,5 0 76 0 0,13-1-149 0 0,36-1 0 0 0,-12 0 79 0 0,-13-1 44 0 0,0-1 80 0 0,-1-1 101 0 0,-1-1 120 0 0,-6 1-90 0 0,2-1-86 0 0,-9 3-115 0 0,1 0 0 0 0,0 1-1 0 0,0-1 1 0 0,5 1-139 0 0,-9 1 120 0 0,-1-6 24 0 0,8-1-37 0 0,-4 2-16 0 0,-4 2 18 0 0,-1 1 52 0 0,1 1 10 0 0,-1-1-56 0 0,1-12 112 0 0,-2 12-145 0 0,-1 0-7 0 0,1 0 0 0 0,0 0 0 0 0,-1 0 0 0 0,1 0 0 0 0,-1 0 0 0 0,0 0 0 0 0,0 0 0 0 0,0 0 0 0 0,0 0 0 0 0,0 0 0 0 0,0 0 0 0 0,0 0 0 0 0,-1 1 0 0 0,1-1 0 0 0,0 0 0 0 0,-1 1 0 0 0,0-1-75 0 0,-4-4 235 0 0,0 1-35 0 0,0 0-63 0 0,1 0-39 0 0,0 1-46 0 0,-17-13 251 0 0,15 11-227 0 0,-2 0-5 0 0,-7 2-68 0 0,6 2-1 0 0,-2-1-27 0 0,0 2 63 0 0,8 2 4 0 0,-1-1 1 0 0,1 1-1 0 0,0 0 1 0 0,-1 0-1 0 0,1 0 1 0 0,0 0-1 0 0,-1 1-42 0 0,-8 4 76 0 0,12-6-74 0 0,-3 4 55 0 0,2 4-32 0 0,1-3 17 0 0,-11 11 35 0 0,-2 2 32 0 0,11 0-71 0 0,-1 1-39 0 0,-3-1 37 0 0,5-14-22 0 0,0-1 1 0 0,1 0-1 0 0,0 0 0 0 0,-1 1 1 0 0,1-1-1 0 0,1 0 1 0 0,-1 1-1 0 0,0-1 0 0 0,1 1 1 0 0,0 0-1 0 0,0-1 1 0 0,0 1-15 0 0,3 17 84 0 0,-1-10 2 0 0,0 0 1 0 0,-1 0 0 0 0,0 0-87 0 0,-1-5 48 0 0,-1-4-33 0 0,1-1 0 0 0,0 1 1 0 0,0 0-1 0 0,0-1 0 0 0,0 1 1 0 0,0-1-1 0 0,0 1 0 0 0,1 0 1 0 0,-1-1-1 0 0,0 1 1 0 0,1-1-1 0 0,-1 1 0 0 0,1-1 1 0 0,0 1-1 0 0,-1-1 0 0 0,1 1 1 0 0,0-1-1 0 0,0 0 0 0 0,0 1 1 0 0,0-1-1 0 0,0 0 1 0 0,0 0-1 0 0,0 0 0 0 0,0 0 1 0 0,1 1-16 0 0,15 9 121 0 0,0-1-37 0 0,-12-7-67 0 0,0-1 1 0 0,0 1-1 0 0,0-1 0 0 0,0-1 1 0 0,1 1-1 0 0,-1-1 0 0 0,0 0 1 0 0,1 0-1 0 0,-1 0 0 0 0,3-1-17 0 0,24-1-5 0 0,-12 0-64 0 0,-4-1-90 0 0,-8 1 30 0 0,0-1-39 0 0,10 0-330 0 0,-1 0-12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14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41 5400 0 0,'0'0'158'0'0,"-1"-1"-4"0"0,0-3-103 0 0,0 2 26 0 0,1 1 200 0 0,0 1-43 0 0,0-1-38 0 0,0 0-33 0 0,0-1-5 0 0,0 1-33 0 0,2-3 124 0 0,-2 1-49 0 0,1 2-2 0 0,-1 0-282 0 0,0 1 55 0 0,0-1 50 0 0,-1 1 44 0 0,1-1 125 0 0,0 0 82 0 0,0 0 45 0 0,0-1 481 0 0,-1 1-378 0 0,1 0-255 0 0,0 0-48 0 0,-1 1-56 0 0,1-1-66 0 0,-1 0 233 0 0,0 1-4 0 0,-1-1-109 0 0,0 0-54 0 0,-8-3 21 0 0,6 3 10 0 0,1 0-1 0 0,1 1 37 0 0,-1 0 45 0 0,1 1 53 0 0,-13 5-196 0 0,8 0-28 0 0,2-3 8 0 0,-6 2 46 0 0,-2 5-58 0 0,11-8 12 0 0,-1 0 5 0 0,0 2 8 0 0,-10 12 57 0 0,13-15-83 0 0,-1 0 1 0 0,0-1-1 0 0,0 1 0 0 0,1 0 1 0 0,-1 0-1 0 0,1-1 1 0 0,-1 1-1 0 0,1 0 1 0 0,-1 0-1 0 0,1 0 1 0 0,-1 0-1 0 0,1-1 1 0 0,0 1-1 0 0,-1 0 0 0 0,1 0 1 0 0,0 0-1 0 0,0 0 1 0 0,0 0 2 0 0,-1 3-14 0 0,0-2 11 0 0,1 0 1 0 0,-1-1 0 0 0,1 1 0 0 0,0 0-1 0 0,-1 0 1 0 0,1 0 0 0 0,0 0 0 0 0,0 0-1 0 0,0 0 1 0 0,0-1 0 0 0,0 1-1 0 0,1 0 1 0 0,-1 0 0 0 0,1 0 0 0 0,-1 0-1 0 0,1 0 1 0 0,0-1 0 0 0,-1 1 0 0 0,1 0-1 0 0,0-1 1 0 0,1 2 2 0 0,-1-1-3 0 0,0 1 0 0 0,0-1 0 0 0,0 1-1 0 0,0-1 1 0 0,0 1 0 0 0,0 0 0 0 0,-1-1 0 0 0,1 1 0 0 0,-1 2 3 0 0,0-3-3 0 0,0-1 1 0 0,0 0 0 0 0,1 1 0 0 0,-1-1-1 0 0,0 0 1 0 0,1 1 0 0 0,-1-1 0 0 0,1 0-1 0 0,-1 1 1 0 0,1-1 0 0 0,-1 0 0 0 0,1 0-1 0 0,0 0 1 0 0,0 0 0 0 0,0 0-1 0 0,-1 0 1 0 0,1 0 0 0 0,1 0 2 0 0,-1 0-2 0 0,0 1 0 0 0,0-1 0 0 0,0 0 0 0 0,-1 0 0 0 0,1 0 0 0 0,0 0 0 0 0,0 1 0 0 0,-1-1 0 0 0,1 0 1 0 0,-1 1-1 0 0,1-1 0 0 0,-1 1 2 0 0,1 10 0 0 0,-1-11 0 0 0,0 0 0 0 0,1 1 0 0 0,-1-1 0 0 0,0 1 0 0 0,0-1 0 0 0,1 0 0 0 0,-1 1 0 0 0,0-1 0 0 0,1 0 0 0 0,-1 1 0 0 0,1-1 0 0 0,0 0 0 0 0,-1 0 0 0 0,1 0 0 0 0,0 1 0 0 0,0-1 0 0 0,0 0 0 0 0,1 1 0 0 0,0 0 0 0 0,2 3 0 0 0,-1-1 0 0 0,1 0 0 0 0,-1 1 0 0 0,2 4 0 0 0,-4-7 0 0 0,0 0 0 0 0,0 0 0 0 0,0 0 0 0 0,-1 0 0 0 0,1 0 0 0 0,-1 1 0 0 0,0-1 0 0 0,1 0 0 0 0,-1 0 0 0 0,0 0 0 0 0,0 1 0 0 0,-1-1 0 0 0,1 0 0 0 0,0 1 0 0 0,0-1 0 0 0,-1 0 0 0 0,2 1 0 0 0,-1-1 0 0 0,0 0 0 0 0,0 0 0 0 0,1 1 0 0 0,-1-1 0 0 0,1 0 0 0 0,0 0 0 0 0,0 0 0 0 0,0 0 0 0 0,0 0 0 0 0,0 0 0 0 0,0 0 0 0 0,0 0 0 0 0,1 0 0 0 0,25 30 0 0 0,-23-27 0 0 0,2 2 1 0 0,-1 1 40 0 0,0 8 138 0 0,-7-2 32 0 0,1-13-180 0 0,0 1 1 0 0,1-1-1 0 0,-1 1 0 0 0,0-1 1 0 0,0 1-1 0 0,0-1 0 0 0,0 0 0 0 0,0 1 1 0 0,-1-1-1 0 0,1 0 0 0 0,0 0 1 0 0,-2 1-32 0 0,0 1 35 0 0,-6 3 88 0 0,-13 7 221 0 0,14-11-277 0 0,-1 0-42 0 0,5-1-23 0 0,0-1 0 0 0,-1 1 0 0 0,1-1 0 0 0,0 0 0 0 0,0-1-1 0 0,0 1 1 0 0,-1-1 0 0 0,1 0 0 0 0,0 0 0 0 0,0 0-2 0 0,2 0-70 0 0,2 1-100 0 0,0 0-175 0 0,-1 0-27 0 0,-3-3-4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15.1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9848 0 0,'0'0'222'0'0,"0"0"30"0"0,0 0 19 0 0,0 0-18 0 0,0 0-103 0 0,0 0-44 0 0,0 0-8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2:04.8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1 363 5792 0 0,'0'0'166'0'0,"1"2"-6"0"0,1 0-135 0 0,0 2 17 0 0,0-2 15 0 0,1 1 346 0 0,0 0-46 0 0,6 3 249 0 0,-2-3-266 0 0,-3-2-88 0 0,1 0-1 0 0,-1 1 1 0 0,1-2 0 0 0,-1 1 0 0 0,2 0-252 0 0,1-1 395 0 0,-1-1 63 0 0,16-3 25 0 0,-1-5-109 0 0,0-3-115 0 0,-2-2-121 0 0,-12 9-108 0 0,-5 4-20 0 0,0-1 0 0 0,0 0 0 0 0,-1 1-1 0 0,1-1 1 0 0,0 0 0 0 0,-1 0 0 0 0,1 0 0 0 0,0 0-10 0 0,-2 1 1 0 0,1-1-1 0 0,-1 1 1 0 0,1-1 0 0 0,-1 1 0 0 0,1 0 0 0 0,-1-1 0 0 0,0 1 0 0 0,1-1 0 0 0,-1 1 0 0 0,0-2-1 0 0,3-12 0 0 0,-2 13 0 0 0,0 1 0 0 0,-1-1 0 0 0,1 1 0 0 0,-1-1 0 0 0,1 1 0 0 0,-1-1 0 0 0,0 0 0 0 0,0 1 0 0 0,0-1 0 0 0,0 1 0 0 0,0-1 0 0 0,0 0 0 0 0,-2-7 21 0 0,2 6-16 0 0,-1 1-1 0 0,1-1 1 0 0,-1 1 0 0 0,0-1 0 0 0,0 1 0 0 0,0-1 0 0 0,0 1 0 0 0,0 0-5 0 0,0 1 1 0 0,1 0-1 0 0,-1 1 1 0 0,1-1 0 0 0,-1 1-1 0 0,1-1 1 0 0,-1 1 0 0 0,0-1 0 0 0,1 1-1 0 0,-1-1 1 0 0,0 1 0 0 0,0 0-1 0 0,1-1 1 0 0,-1 1 0 0 0,0 0-1 0 0,0 0 1 0 0,0-1 0 0 0,1 1 0 0 0,-1 0-1 0 0,0 0 1 0 0,0 0 0 0 0,0 0-1 0 0,1 0 1 0 0,-1 0 0 0 0,0 0 0 0 0,0 1-1 0 0,0-1 1 0 0,1 0 0 0 0,-2 0-1 0 0,-3 2 14 0 0,-1 0 1 0 0,1 1 0 0 0,-1-1-1 0 0,1 1 1 0 0,0 0 0 0 0,0 0-1 0 0,0 1 1 0 0,1-1 0 0 0,-1 1-1 0 0,1 0 1 0 0,0 0 0 0 0,0 1 0 0 0,0-1-1 0 0,1 1 1 0 0,-1 0 0 0 0,1 0-1 0 0,0 0 1 0 0,0 1-15 0 0,-2 5 61 0 0,0 0 1 0 0,0 0-1 0 0,-2 10-61 0 0,3-8 86 0 0,1-1-1 0 0,1 1 0 0 0,-1 3-85 0 0,3-9 22 0 0,-1 1 1 0 0,1 0 0 0 0,0 0 0 0 0,1 0 0 0 0,0 0 0 0 0,0 0 0 0 0,1 0-1 0 0,0-1 1 0 0,0 1 0 0 0,1-1 0 0 0,0 1 0 0 0,0-1 0 0 0,1 0 0 0 0,1 2-23 0 0,-3-4 5 0 0,1 0 0 0 0,0-1 0 0 0,0 1 0 0 0,1-1 0 0 0,-1 0 0 0 0,1 0 0 0 0,0 0 0 0 0,0-1 0 0 0,1 2-5 0 0,0-3 11 0 0,-1 1 0 0 0,0-1 0 0 0,1 1 0 0 0,-1-1 0 0 0,1 0 0 0 0,0-1 0 0 0,0 1 0 0 0,-1-1-1 0 0,1 0 1 0 0,3 0-11 0 0,1-1-10 0 0,1 1 0 0 0,-1-1 0 0 0,0-1 1 0 0,2 0 9 0 0,6-1-88 0 0,0 0-105 0 0,-7 0-22 0 0,0 1-82 0 0,-3 0-109 0 0,-1 0-107 0 0,-1 1 69 0 0,0-1-39 0 0,3-1-571 0 0,2 0-447 0 0,4-2-852 0 0</inkml:trace>
  <inkml:trace contextRef="#ctx0" brushRef="#br0" timeOffset="296.83">369 277 7136 0 0,'5'3'9'0'0,"11"5"63"0"0,1 2 68 0 0,-1 2 69 0 0,0 2 71 0 0,-8-5-229 0 0,11 16-94 0 0,-13-13 83 0 0,-2 0 98 0 0,-3-6-19 0 0,0 1 42 0 0,0-2 38 0 0,1 0 0 0 0,-1 1 1 0 0,1-1-1 0 0,1 4-199 0 0,6 14 617 0 0,-5-7-218 0 0,5 6 274 0 0,1 2 120 0 0,-6-8-296 0 0,-3-13-462 0 0,-1-2 88 0 0,1 1 73 0 0,0-2 57 0 0,0 1 104 0 0,0-3 566 0 0,0 0-485 0 0,0 0-83 0 0,-1 1-188 0 0,0-1-71 0 0,1 1-79 0 0,-1-1-67 0 0,-1 1-73 0 0,1-1-83 0 0,-1-3 223 0 0,-1 0 0 0 0,0 0 0 0 0,0 0-1 0 0,0 0 1 0 0,0 0 0 0 0,-3-3-17 0 0,3 5 8 0 0,1-1 1 0 0,0 1-1 0 0,0-1 0 0 0,0 1 1 0 0,0-1-1 0 0,0 0 0 0 0,1 1 0 0 0,0-1 1 0 0,-1 0-1 0 0,1 1 0 0 0,1-1 0 0 0,-1 0-8 0 0,6-43 27 0 0,1 26-83 0 0,2 5-115 0 0,5 1-142 0 0,9-2-268 0 0,-8 8 200 0 0,-11 5 213 0 0,0 1-35 0 0,2-3-195 0 0,-2 3 151 0 0,0 0-38 0 0,12-5-440 0 0</inkml:trace>
  <inkml:trace contextRef="#ctx0" brushRef="#br0" timeOffset="1786.26">1421 78 7688 0 0,'0'0'151'0'0,"0"0"-80"0"0,1-1-51 0 0,1 0-33 0 0,-1 0 70 0 0,-1 1 20 0 0,0 0 46 0 0,1 0 54 0 0,-1 0 64 0 0,0 0-297 0 0</inkml:trace>
  <inkml:trace contextRef="#ctx0" brushRef="#br0" timeOffset="7822.65">983 0 6072 0 0,'0'0'133'0'0,"0"0"23"0"0,0 0 12 0 0,2 0-23 0 0,3 0-57 0 0,-4 0 8 0 0,-1 0 108 0 0,0 0 183 0 0,0 0 12 0 0,0 0-29 0 0,0 0-122 0 0,0 0-50 0 0,-7 3 310 0 0,6 0-313 0 0,0 1-57 0 0,0 0-69 0 0,-1 0-83 0 0,2-1 117 0 0,2 5-49 0 0,0-1-3 0 0,-1 7 56 0 0,0 0 50 0 0,0 13 187 0 0,1-10-137 0 0,4 9 3 0 0,2 13 55 0 0,-6 22 12 0 0,-3-20 83 0 0,-2 0 1 0 0,-5 21-361 0 0,3-10 173 0 0,4-32-106 0 0,0-17-66 0 0,0 2 3 0 0,0 7 60 0 0,1-11-215 0 0,0-1 67 0 0,0 1 57 0 0,0 0 48 0 0,-1-1 120 0 0,0 1 356 0 0,1-1-403 0 0,-1 1-73 0 0,1-1-83 0 0,0 0-96 0 0,-1 0-112 0 0,1 0 87 0 0,0 0-35 0 0,0 0-36 0 0,0 0-41 0 0,0 1-40 0 0,-1-1-45 0 0,1 0-46 0 0,0 0-47 0 0,0 0-52 0 0,0 1-52 0 0,0-1-885 0 0,0 0-829 0 0</inkml:trace>
  <inkml:trace contextRef="#ctx0" brushRef="#br0" timeOffset="8278.06">706 269 6072 0 0,'2'1'133'0'0,"10"4"-45"0"0,1-1 108 0 0,1-2 93 0 0,0-1 76 0 0,9-2 338 0 0,12-2 499 0 0,-17 2-554 0 0,0-1-199 0 0,-1-2-87 0 0,1 0-66 0 0,-1 0-47 0 0,19-5 211 0 0,-15 4-203 0 0,1 1-35 0 0,21-4 127 0 0,-1 0-112 0 0,0 0-87 0 0,0-2-67 0 0,0-1-48 0 0,-37 10-204 0 0,-1-1 86 0 0,-1 1 69 0 0,0 0 32 0 0,4-1 90 0 0,8-3 199 0 0,-10 3-234 0 0,-1 1-39 0 0,0 0-48 0 0,1-1-47 0 0,-1 1-57 0 0,0 0-64 0 0,-1 1-26 0 0,0-1-57 0 0,1 0-61 0 0,-1 1-67 0 0,0-1-72 0 0,0 1-77 0 0,0 0-82 0 0,0 0-88 0 0,3 0-827 0 0,2 3-875 0 0</inkml:trace>
  <inkml:trace contextRef="#ctx0" brushRef="#br0" timeOffset="8641.29">1377 234 6056 0 0,'0'0'176'0'0,"3"1"-4"0"0,3 1-271 0 0,-2 1 68 0 0,1-1 60 0 0,-2 0 54 0 0,1 0 47 0 0,-2 0 40 0 0,3 1 265 0 0,2 6 1038 0 0,-6-7-1188 0 0,-1 0-37 0 0,2 1 18 0 0,-1-1-180 0 0,-1 0-36 0 0,5 7 221 0 0,-2 2-41 0 0,-2-7-151 0 0,0 0 1 0 0,-1 0 0 0 0,1 0 0 0 0,-1 1-1 0 0,0-1 1 0 0,0 0 0 0 0,0 0 0 0 0,-1 1-80 0 0,-3 10 308 0 0,-2 5 88 0 0,5 0-52 0 0,-2 3-42 0 0,0-12-198 0 0,-1-1-37 0 0,3-9-53 0 0,0 2 38 0 0,1 0-61 0 0,1 4 54 0 0,-1 2 88 0 0,0-9-156 0 0,0 2 18 0 0,-1 5 69 0 0,1-4-88 0 0,-1-1-42 0 0,0 0-56 0 0,0-1-70 0 0,0 0-82 0 0,1-1 12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04:40.313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16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20T20:04:49.144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12250 672 6448 0 0,'-1'1'141'0'0,"-1"7"47"0"0,0 0-51 0 0,0 0-42 0 0,0 0-35 0 0,-1 2-21 0 0,-2 20-6 0 0,3-16 6 0 0,1-6 63 0 0,-1 18 273 0 0,-1 35 572 0 0,6-23-447 0 0,4 7 156 0 0,-3-29-305 0 0,1 0-1 0 0,0 0 1 0 0,2 2-351 0 0,-3-8 205 0 0,0-1-1 0 0,1 0 1 0 0,0-1-1 0 0,0 1 1 0 0,7 6-205 0 0,-7-9 151 0 0,0-1 0 0 0,1 1 0 0 0,0-1 1 0 0,6 5-152 0 0,-7-7 89 0 0,-1 0 0 0 0,1 0 1 0 0,1 0-1 0 0,-1-1 1 0 0,0 1-1 0 0,0-1 0 0 0,1 0 1 0 0,-1-1-1 0 0,1 1 0 0 0,0-1 1 0 0,-1 0-1 0 0,1-1 1 0 0,0 0-1 0 0,0 1 0 0 0,0-2 1 0 0,-1 1-1 0 0,1-1 1 0 0,0 0-90 0 0,21-7 423 0 0,-6-1-124 0 0,-3-2-62 0 0,-1-2-54 0 0,-2-2-44 0 0,8-14 31 0 0,-18 21-137 0 0,-1-1 1 0 0,0 0-1 0 0,0 1 1 0 0,-1-1-1 0 0,0 0 1 0 0,-1-1-1 0 0,0 1 1 0 0,1-6-34 0 0,3-33 117 0 0,6-63-18 0 0,-9 87-104 0 0,1-23 12 0 0,-3 5-73 0 0,-1 40-1 0 0,0 2-13 0 0,0 1 1 0 0,0 0 35 0 0,0 8-6 0 0,-5 37-99 0 0,3-1 41 0 0,3 47-19 0 0,16 91-12 0 0,-11-106 88 0 0,0-7 49 0 0,3 53 2 0 0,1 14-11 0 0,-2-54 22 0 0,-7-43 42 0 0,-2 1 41 0 0,-1 0 51 0 0,-2-1 56 0 0,-2 0 64 0 0,-1 1 73 0 0,0-11-82 0 0,-2-1 49 0 0,1-6 74 0 0,-1 0-1 0 0,-1 0 1 0 0,-2 1-379 0 0,-10 13 455 0 0,8-16-220 0 0,-1-2-39 0 0,10-13-53 0 0,0-1-1 0 0,0 0 0 0 0,-1 0 0 0 0,-2 2-142 0 0,1-2 153 0 0,0-1 0 0 0,-1 1 0 0 0,-5 1-153 0 0,-27 8 357 0 0,-1-7-96 0 0,-1-8-89 0 0,33 0-142 0 0,0-1 1 0 0,0 0-1 0 0,-5-1-30 0 0,7 0 4 0 0,0 0 0 0 0,0 0 1 0 0,0 0-1 0 0,-2-2-4 0 0,4 1-10 0 0,-1 1-1 0 0,1-1 1 0 0,0-1 0 0 0,0 1 0 0 0,0-1 10 0 0,-18-20-239 0 0,16 16 114 0 0,0 0-58 0 0,1 2-28 0 0,0-1-65 0 0,1 1-78 0 0,0-1-89 0 0,4 6 319 0 0,-1 0-104 0 0,1-1-96 0 0,1 1-90 0 0,-1 0-84 0 0,0 0-76 0 0,1 0-72 0 0,-1-1-64 0 0,1 1-367 0 0,-1-1-95 0 0,-1-2-1016 0 0,0 0-1228 0 0</inkml:trace>
  <inkml:trace contextRef="#ctx0" brushRef="#br0" timeOffset="-1660.56">11129 724 3368 0 0,'0'0'93'0'0,"-4"-2"-34"0"0,-1-1 50 0 0,0 0-43 0 0,-2-1-28 0 0,0-1-50 0 0,-10-6-50 0 0,11 7 80 0 0,0 2 42 0 0,0-1 33 0 0,1 2 47 0 0,0-1 56 0 0,-1 2 65 0 0,-6-3 365 0 0,2 0-34 0 0,-13-3 587 0 0,-19 4-28 0 0,28 3-737 0 0,-1 0 46 0 0,2 1-58 0 0,1 1-53 0 0,0 0-48 0 0,0 2-42 0 0,-9 6 152 0 0,3 3-106 0 0,12-9-212 0 0,0 1 0 0 0,1 0-1 0 0,0 0 1 0 0,0 0 0 0 0,0 1 0 0 0,1-1-1 0 0,-2 5-92 0 0,-7 18 355 0 0,0 11-57 0 0,3 1-37 0 0,6-21-92 0 0,1-1 0 0 0,1 7-169 0 0,2-11 98 0 0,0 0 0 0 0,1 0 1 0 0,0 3-99 0 0,1-5 57 0 0,0 0 0 0 0,0 0 0 0 0,1 0 0 0 0,1-1 0 0 0,0 0 0 0 0,0 1 1 0 0,6 8-58 0 0,-6-13 50 0 0,1 0 0 0 0,0 0 0 0 0,0 0 0 0 0,1-1 0 0 0,0 0 0 0 0,5 5-50 0 0,7 3 148 0 0,4-1 68 0 0,-18-12-163 0 0,1 0 0 0 0,-1-1 0 0 0,1 0 0 0 0,0 1 0 0 0,0-1 0 0 0,0-1 0 0 0,0 1 0 0 0,0-1 0 0 0,0 0 0 0 0,0 0 0 0 0,0 0 0 0 0,0-1 0 0 0,3 0-53 0 0,-2 0 71 0 0,1-1 0 0 0,-1 1 0 0 0,0-1 0 0 0,0-1 0 0 0,0 1 0 0 0,0-1 0 0 0,0 0 0 0 0,-1 0 1 0 0,1-1-1 0 0,2-1-71 0 0,13-14 236 0 0,-2-1-57 0 0,-2-3-59 0 0,-3-4-55 0 0,-5 6-25 0 0,-2 0 0 0 0,0 0 1 0 0,-2-1-1 0 0,2-11-40 0 0,-1-18 94 0 0,-6-10 39 0 0,-1 41-126 0 0,-2 0-33 0 0,0 3-29 0 0,0 0-35 0 0,-1 1-40 0 0,-1 0-46 0 0,0 0 53 0 0,-3 3-62 0 0,0 1-68 0 0,-2 1-76 0 0,-2 2-84 0 0,-1 1-93 0 0,-1 2-99 0 0,-1 0-107 0 0,3 2 120 0 0</inkml:trace>
  <inkml:trace contextRef="#ctx0" brushRef="#br0" timeOffset="-808.84">11812 681 5520 0 0,'0'0'158'0'0,"-5"-7"-22"0"0,-2-3-86 0 0,4 7-9 0 0,0 1 84 0 0,0-1 73 0 0,-1 0 63 0 0,1 0 52 0 0,-4-2 413 0 0,-10-5 1152 0 0,11 7-1367 0 0,0 2-79 0 0,2 0-225 0 0,1 0-44 0 0,-1 1-51 0 0,0 0-57 0 0,-11 0 315 0 0,0 2-72 0 0,0 2-63 0 0,2 0-54 0 0,-6 4-3 0 0,2 3-65 0 0,10-6-78 0 0,0 0 1 0 0,0 1-1 0 0,1-1 0 0 0,0 2 1 0 0,0-1-1 0 0,-4 6-35 0 0,-6 12 167 0 0,0 8-97 0 0,1 0 72 0 0,2-1 194 0 0,2 0 0 0 0,-3 16-336 0 0,3 2 241 0 0,6-20-151 0 0,1 0-57 0 0,2 11 10 0 0,2-32-19 0 0,1 0 0 0 0,0 0 0 0 0,1 0 0 0 0,-1 0 1 0 0,1-1-1 0 0,3 8-24 0 0,7 9 37 0 0,-10-21-23 0 0,1 0 1 0 0,-1 0-1 0 0,0 0 1 0 0,1-1-1 0 0,-1 1 1 0 0,1-1-1 0 0,0 1 1 0 0,0-1-1 0 0,0 0 1 0 0,0 0-1 0 0,0 0 1 0 0,1-1-1 0 0,-1 1 1 0 0,0-1-1 0 0,1 0 1 0 0,-1 0-1 0 0,1 0 1 0 0,0 0-1 0 0,-1-1 1 0 0,1 1-1 0 0,-1-1 1 0 0,1 0-1 0 0,0 0 0 0 0,-1 0 1 0 0,1 0-1 0 0,0-1 1 0 0,-1 0-1 0 0,1 0 1 0 0,1 0-15 0 0,22-9 162 0 0,-3-6 64 0 0,-3-3 85 0 0,-6-4 105 0 0,-6 4-233 0 0,0 0-103 0 0,-1-3-73 0 0,-2 7-50 0 0,-2 1-1 0 0,2-10 44 0 0,-3 4 14 0 0,2-11 100 0 0,2-26 48 0 0,1-37-146 0 0,-3 47-17 0 0,-1-27 1 0 0,-3 64 0 0 0,0 1 0 0 0,0 0 1 0 0,2-6-1 0 0,-1 6-6 0 0,-1-1 1 0 0,0 1 0 0 0,0-6 5 0 0,0 11-57 0 0,2-3 67 0 0,0 4-70 0 0,-2 1-23 0 0,0 0-50 0 0,-1 14 54 0 0,6 9 51 0 0,-5-17 11 0 0,4 15-16 0 0,-1 0 0 0 0,-1 0-1 0 0,-1 1 1 0 0,0 5 33 0 0,1 10-35 0 0,8 58-21 0 0,3 32-50 0 0,-10-40 74 0 0,-3-27 65 0 0,-1 47 86 0 0,-3-38 42 0 0,0 3 410 0 0,-3 7-571 0 0,-5-15 178 0 0,2-26-96 0 0,0-1 82 0 0,-7 15 203 0 0,-3 0 93 0 0,13-35-198 0 0,-1 0 0 0 0,-1-1 0 0 0,-6 9-262 0 0,9-15 157 0 0,-1 0 0 0 0,-1-1-1 0 0,-6 7-156 0 0,-10 5 246 0 0,-3-6-51 0 0,-3-5-62 0 0,-3-6-75 0 0,24-3-203 0 0,1 0 56 0 0,0 0 47 0 0,0 0 42 0 0,-8-3 107 0 0,-17-11 324 0 0,22 8-368 0 0,2 1-97 0 0,1 0-95 0 0,0-1-117 0 0,4 4 73 0 0,0-1-37 0 0,-2-1-161 0 0,1-1-89 0 0,0 0-97 0 0,1 0-105 0 0,-1 0-114 0 0,1-1-120 0 0,2 4 400 0 0,-1-1-33 0 0,1 1-34 0 0,0-1-35 0 0,-2-4-1577 0 0,-2-4-1226 0 0,5 12 3393 0 0</inkml:trace>
  <inkml:trace contextRef="#ctx0" brushRef="#br0" timeOffset="-2589.08">9633 735 7256 0 0,'0'-7'127'0'0,"-2"-14"355"0"0,2 15-379 0 0,-1 0-63 0 0,-1 1-19 0 0,1 1 40 0 0,-3-3 153 0 0,1 2 52 0 0,-6-1 419 0 0,7 5-503 0 0,0-1-42 0 0,-5-3 237 0 0,0 2-34 0 0,-8 2 250 0 0,1 6-118 0 0,0 4-107 0 0,1 3-96 0 0,1 1-87 0 0,2 0-75 0 0,3-2-66 0 0,-4 8 82 0 0,1 0 0 0 0,1 0 1 0 0,1 1-1 0 0,-4 14-126 0 0,-5 25 286 0 0,2 1 39 0 0,6-2-14 0 0,8-40-125 0 0,0 1 1 0 0,2 0-1 0 0,1 14-186 0 0,0-18 138 0 0,1 1-1 0 0,1-1 0 0 0,0 1 1 0 0,4 7-138 0 0,-4-10 98 0 0,2-1 0 0 0,0 0 0 0 0,3 4-98 0 0,6 2 88 0 0,2-3 48 0 0,-12-13-94 0 0,-1 0 0 0 0,0 0 1 0 0,0 0-1 0 0,1 0 0 0 0,-1-1 0 0 0,1 1 0 0 0,-1-1 1 0 0,1 0-1 0 0,-1-1 0 0 0,1 1 0 0 0,0-1 1 0 0,-1 0-1 0 0,1 0 0 0 0,3-1-42 0 0,-3 1 38 0 0,-1-1-1 0 0,1 0 1 0 0,-1 0 0 0 0,0-1 0 0 0,0 1 0 0 0,1-1-38 0 0,30-17 265 0 0,-4-4-38 0 0,-18 13-105 0 0,-1-1-1 0 0,-1-1 1 0 0,8-9-122 0 0,19-28 206 0 0,-31 38-155 0 0,-1 0 1 0 0,0 0-1 0 0,4-11-51 0 0,-4 9 21 0 0,-1 0 1 0 0,-1-1 0 0 0,0 1-1 0 0,-1-1 1 0 0,1-12-22 0 0,-4 26 1 0 0,3-28 159 0 0,0-22-160 0 0,-3 40 21 0 0,-1 0 1 0 0,0 0-1 0 0,-1 0 0 0 0,0 0 1 0 0,0 0-1 0 0,-4-7-21 0 0,-9-20-197 0 0,12 31 120 0 0,0 0 0 0 0,-1 0 0 0 0,0 1 0 0 0,-2-3 77 0 0,3 4-69 0 0,0 1 1 0 0,-1 0-1 0 0,1-1 1 0 0,-1 1-1 0 0,0 1 0 0 0,-2-3 69 0 0,1 2-84 0 0,-1 1 0 0 0,1-1-1 0 0,0 1 1 0 0,-1 0 0 0 0,0 1-1 0 0,0-1 85 0 0,3 1-159 0 0,0 1 38 0 0,-3-1-23 0 0,0 0 94 0 0,-11 0 73 0 0,11 1-72 0 0,1 0-44 0 0,1 0-64 0 0,-1 0-79 0 0,0 0-94 0 0,2 1 28 0 0,0-1-60 0 0,0 0-67 0 0,-1 1-72 0 0,1-1-77 0 0,0 0-83 0 0,0 1-89 0 0,0-1-93 0 0,-3 1-952 0 0,-3-1-1011 0 0</inkml:trace>
  <inkml:trace contextRef="#ctx0" brushRef="#br0" timeOffset="-2140.28">10128 254 7800 0 0,'0'0'174'0'0,"0"0"4"0"0,0 0-92 0 0,0-1-61 0 0,1-2-38 0 0,0 2 74 0 0,-1 0 23 0 0,1 1 50 0 0,0 0 60 0 0,-1 0 72 0 0,9 5 307 0 0,-2 1-69 0 0,1 0-63 0 0,-1 1-58 0 0,-1 1-54 0 0,0 0-47 0 0,-1 0-44 0 0,0 1-37 0 0,3 7 54 0 0,-1-1-64 0 0,10 33 214 0 0,-11-29-219 0 0,1-2 69 0 0,9 29 0 0 0,-2 1 62 0 0,1 10 118 0 0,2 30 265 0 0,-5 0-41 0 0,-5-28-296 0 0,-2-10-134 0 0,0-1-86 0 0,-4-34-120 0 0,3 38 280 0 0,0 27 229 0 0,1 17 120 0 0,1-56-576 0 0,0-10-19 0 0,-5-9 33 0 0,-1-21-315 0 0,0 1 87 0 0,1 0 75 0 0,-1 0 63 0 0,0-1 60 0 0,1 1 50 0 0,0 1 383 0 0,0-1-318 0 0,0 0-110 0 0,-1-1-40 0 0,1 1-79 0 0,-1-1-19 0 0,0 0-36 0 0,1 1-40 0 0,-1-1-42 0 0,0 0-46 0 0,1 1-50 0 0,-1-1-53 0 0,0 0-57 0 0,0 1-59 0 0,0-1-64 0 0,0 0-67 0 0,1 1-70 0 0,-1-1-74 0 0,0 0-77 0 0,0 0-1361 0 0,0 0-1234 0 0</inkml:trace>
  <inkml:trace contextRef="#ctx0" brushRef="#br0" timeOffset="-6147.55">5109 181 4000 0 0,'0'0'116'0'0,"0"0"-24"0"0,0 0 16 0 0,0 0 57 0 0,0 0 158 0 0,0 0 285 0 0,0 0 28 0 0,0 0-264 0 0,0 2-158 0 0,0 9 137 0 0,-1 0-54 0 0,0 1-46 0 0,0 0-37 0 0,-1 9 89 0 0,0 10 87 0 0,2-9-166 0 0,1 91 862 0 0,0-75-691 0 0,1-1 44 0 0,1 13 115 0 0,0 0-90 0 0,10 100 740 0 0,-7-92-758 0 0,10 35 421 0 0,-9-52-526 0 0,-4-22-203 0 0,3 38 263 0 0,-5-18-95 0 0,0-10-37 0 0,1 0 46 0 0,-2-25-282 0 0,1 9 37 0 0,0-2-10 0 0,0 0 0 0 0,1 0 0 0 0,3 8-60 0 0,-5-16-11 0 0,0 1 44 0 0,-6 2 196 0 0,2-5-164 0 0,3-1-41 0 0,1 0-47 0 0,0-1-54 0 0,0 0-108 0 0,-2-1 1 0 0,-1-5-79 0 0,3 5 143 0 0,-1 0-56 0 0,0 1 3 0 0,1-1-46 0 0,0 0-57 0 0,-1 1-62 0 0,1 0-21 0 0,-1-1-54 0 0,1 1-45 0 0,0 0-41 0 0,-1-1-146 0 0,1 1-40 0 0,0-1-176 0 0,-1-1-473 0 0</inkml:trace>
  <inkml:trace contextRef="#ctx0" brushRef="#br0" timeOffset="-5745.63">4701 351 3728 0 0,'0'0'103'0'0,"-1"0"3"0"0,-1-2 427 0 0,0 1-44 0 0,0-1-41 0 0,1 1-41 0 0,0-1-37 0 0,0 0-35 0 0,1-1 235 0 0,0 0-119 0 0,1 0-101 0 0,1 1-86 0 0,1-1-70 0 0,2-2 21 0 0,9-3 132 0 0,-10 6-171 0 0,0 1 83 0 0,-3 0-41 0 0,1 0 51 0 0,26-9 550 0 0,3 5-112 0 0,-12 2-327 0 0,1-1-58 0 0,-7 1-185 0 0,48-14 494 0 0,-41 9-470 0 0,0 0-56 0 0,43-18 177 0 0,56-27 62 0 0,-65 26-292 0 0,77-31 148 0 0,-49 27-139 0 0,-23 11-97 0 0,0 2-100 0 0,-50 16 3 0 0,10-2-11 0 0,-12 3 11 0 0,-2 0-18 0 0,-1 0-65 0 0,1 0-78 0 0,0 0-92 0 0,-3 1 79 0 0,1-1-46 0 0,0 0-39 0 0,-1 1-35 0 0,2-1-125 0 0,-1 0-35 0 0,6-1-1295 0 0</inkml:trace>
  <inkml:trace contextRef="#ctx0" brushRef="#br0" timeOffset="-5166.17">5545 848 3368 0 0,'0'0'100'0'0,"1"1"-4"0"0,2 0-220 0 0,0 1 51 0 0,1-1 46 0 0,-1 0 43 0 0,0 0 40 0 0,1 0 36 0 0,3 1 187 0 0,0-1 60 0 0,0-1 64 0 0,16 0 1103 0 0,-13 0-896 0 0,0 0-127 0 0,-6 0-289 0 0,1 0-42 0 0,5-1 239 0 0,14-6 580 0 0,-15 4-654 0 0,3-1 68 0 0,20-9 541 0 0,-12 2-384 0 0,-4 0-168 0 0,0 0-94 0 0,-3 2-84 0 0,-9 7-143 0 0,-1-1 0 0 0,1 1 1 0 0,-1-1-1 0 0,1 0 0 0 0,-1 0 0 0 0,0 0 0 0 0,0-1 0 0 0,0 1 0 0 0,-1 0 1 0 0,1-2-54 0 0,13-15 264 0 0,-14 17-231 0 0,1 1-1 0 0,-1-1 1 0 0,0 0-1 0 0,0 0 1 0 0,0 0-1 0 0,0 0 0 0 0,0 0 1 0 0,-1 0-1 0 0,1-1 1 0 0,-1 0-33 0 0,3-9 16 0 0,-2 9-14 0 0,0 0-1 0 0,-1 0 1 0 0,0-1-1 0 0,0 1 1 0 0,0 0-1 0 0,-1-1 1 0 0,1 1-1 0 0,-1 0 1 0 0,0-1 0 0 0,0 1-1 0 0,0-1 1 0 0,-2-2-2 0 0,0-2 57 0 0,0 1 1 0 0,-1 0-1 0 0,0 0 1 0 0,-3-3-58 0 0,-2-3-3 0 0,-1 0-107 0 0,-4-7-33 0 0,11 17 131 0 0,0 0 0 0 0,-1 0 1 0 0,1 0-1 0 0,-1 1 0 0 0,0-1 0 0 0,0 1 1 0 0,0-1-1 0 0,0 1 0 0 0,-1 0 1 0 0,1 0-1 0 0,-2 0 12 0 0,1 0-2 0 0,-1 0 1 0 0,1 1 0 0 0,0-1-1 0 0,-1 1 1 0 0,0 0-1 0 0,0 1 1 0 0,1-1-1 0 0,-1 1 1 0 0,-1 0 1 0 0,4 1-1 0 0,-1 0 0 0 0,1 0 0 0 0,-1 0 1 0 0,1 0-1 0 0,-1 0 0 0 0,1 1 0 0 0,-1 0 0 0 0,1-1 1 0 0,-1 1-1 0 0,1 0 0 0 0,0 0 0 0 0,-1 0 1 0 0,1 0-1 0 0,0 1 0 0 0,0-1 0 0 0,0 0 0 0 0,0 1 1 0 0,0 0-1 0 0,-1 1 1 0 0,-1 1-21 0 0,0 0 0 0 0,1 0-1 0 0,-1 0 1 0 0,1 1 0 0 0,0 0 0 0 0,-1 1 21 0 0,0 4-18 0 0,-1-1 0 0 0,1 1 0 0 0,0 3 18 0 0,-7 31 22 0 0,5-2 78 0 0,2-9 139 0 0,3 2-1 0 0,0 3-238 0 0,2-14 199 0 0,2 0 0 0 0,0 0 0 0 0,3 10-199 0 0,1-5 169 0 0,0-2-37 0 0,1 1 34 0 0,1-2 1 0 0,5 8-167 0 0,4 3 182 0 0,-8-16-132 0 0,0 0 64 0 0,2 7 91 0 0,-7-17-62 0 0,1-1 0 0 0,0 0 0 0 0,0 0-1 0 0,7 8-142 0 0,4-1 175 0 0,3-4-46 0 0,3-5-65 0 0,4-5-84 0 0,-20-3-148 0 0,0-1 59 0 0,-1 0 50 0 0,1 0 45 0 0,2-1 54 0 0,0-1 52 0 0,17-9 338 0 0,-15 5-306 0 0,-3 1-105 0 0,-4 2-51 0 0,1 1-33 0 0,-1-1-37 0 0,0 1-41 0 0,0-1-45 0 0,0 0-49 0 0,0 0-54 0 0,0 0-57 0 0,0 0-62 0 0,0 0-65 0 0,-1 0-70 0 0,1 0-75 0 0,0 0-77 0 0,0 0-83 0 0,3-4-1122 0 0,4-4-1082 0 0</inkml:trace>
  <inkml:trace contextRef="#ctx0" brushRef="#br0" timeOffset="-4796.17">6152 501 5904 0 0,'0'0'169'0'0,"-1"2"2"0"0,0 4-236 0 0,0 0 42 0 0,0 1 37 0 0,1-1 35 0 0,1 7 140 0 0,1 0 100 0 0,0-2-3 0 0,1-1 34 0 0,8 22 712 0 0,-7-21-684 0 0,0 0-37 0 0,0 0-56 0 0,-1 0-71 0 0,0 4 190 0 0,1-1-46 0 0,2 8 106 0 0,1 11 130 0 0,-2-12-18 0 0,0-1 1 0 0,2 2-547 0 0,2 8 470 0 0,-2 0-74 0 0,3 14 157 0 0,-6-24-117 0 0,0 1 0 0 0,1 11-436 0 0,-3-3 379 0 0,6 40 402 0 0,-5-45-450 0 0,1 5 165 0 0,-2-15-194 0 0,0 1 43 0 0,-2-13-229 0 0,0 0-32 0 0,-1 7 170 0 0,0-7-137 0 0,1 0 57 0 0,-1 1 77 0 0,1-1 97 0 0,0-2-220 0 0,0 0 0 0 0,0 0-1 0 0,-2-1-5 0 0,-1-2-44 0 0,-6-15 83 0 0,6 7-59 0 0,0 1 1 0 0,1 0-1 0 0,0-1 0 0 0,1 1 0 0 0,0-6-102 0 0,-1-4 109 0 0,-1 0-34 0 0,0 4-57 0 0,-2-18-11 0 0,5 30-16 0 0,0 1 0 0 0,0-1-1 0 0,0 0 1 0 0,1 1 0 0 0,-1-1 0 0 0,1 0 0 0 0,0 1 0 0 0,1-3 9 0 0,5-17-20 0 0,2-10 35 0 0,-4 14 7 0 0,0 1 0 0 0,5-10-22 0 0,8-19-166 0 0,1-1-70 0 0,2 2-47 0 0,-14 33 161 0 0,1 0 0 0 0,0 0 0 0 0,0 1 0 0 0,1 0 0 0 0,10-10 122 0 0,-11 14-122 0 0,0 0 36 0 0,22-22-167 0 0,-21 22 129 0 0,-1 1-58 0 0,2-1-110 0 0,-5 5 102 0 0,1-1-32 0 0,-1 0-36 0 0,0 1-40 0 0,1-1-42 0 0,0 1-45 0 0,-4 2 42 0 0,0 0-57 0 0,0 0-48 0 0,0 0-44 0 0,1-1-595 0 0,1 0-99 0 0,2-1-820 0 0,3-3-1132 0 0,-9 6 3136 0 0</inkml:trace>
  <inkml:trace contextRef="#ctx0" brushRef="#br0" timeOffset="-3971.38">6659 684 6880 0 0,'0'0'157'0'0,"0"0"23"0"0,1 1 11 0 0,1 0-100 0 0,-1 1-15 0 0,3 11-51 0 0,-2-4 33 0 0,1 0 101 0 0,1 1 137 0 0,2 6 286 0 0,1 1 161 0 0,-2-5-301 0 0,-2-1-155 0 0,-1-1-112 0 0,6 26 737 0 0,4 18 317 0 0,-1-8-230 0 0,-7-26-688 0 0,4 26 508 0 0,-6-32-604 0 0,0-1-44 0 0,2 18 260 0 0,0-8-80 0 0,-2-1 61 0 0,-2-21-240 0 0,0 2-38 0 0,0 0-45 0 0,1 7 58 0 0,-1-6-45 0 0,0-2 86 0 0,0-2-46 0 0,0 0 39 0 0,-1-1 46 0 0,0-1 53 0 0,0-1-268 0 0,-1 0 0 0 0,1 1 0 0 0,1-1 0 0 0,-1 0 0 0 0,0 0 0 0 0,1 0 0 0 0,0 0 0 0 0,-1-1-12 0 0,1-7 29 0 0,1 1 1 0 0,0 0-1 0 0,2-5-29 0 0,1-15 39 0 0,-1 0 104 0 0,1-1-66 0 0,1 0-59 0 0,1 0-56 0 0,1 1-48 0 0,1-1-45 0 0,2 1-40 0 0,1 0-33 0 0,-1 4-392 0 0,11-17 596 0 0,-11 24-232 0 0,1 0 0 0 0,1 1-1 0 0,1 0 1 0 0,0 1 0 0 0,2 1 0 0 0,0 0 0 0 0,1 0 232 0 0,-8 10-226 0 0,1-1 90 0 0,-1 3 84 0 0,0 0 33 0 0,9-3 54 0 0,-14 6-21 0 0,-1 1-1 0 0,1-1 1 0 0,-1 1-1 0 0,1 0 1 0 0,-1-1-1 0 0,1 1 1 0 0,-1 0-1 0 0,1 1 1 0 0,0-1-1 0 0,-1 0 0 0 0,1 1 1 0 0,0 0-14 0 0,6 3 18 0 0,0 4-46 0 0,-6-4-1 0 0,13 19-64 0 0,-14-21 92 0 0,-1 1-1 0 0,1 0 1 0 0,-1 0 0 0 0,0 0 0 0 0,0 0 0 0 0,0 1 0 0 0,1 2 1 0 0,9 52-3 0 0,-3-17-69 0 0,-1 9 72 0 0,-4-21-2 0 0,0 0 90 0 0,1 13 148 0 0,7 56 470 0 0,-6-64-523 0 0,-3-21-70 0 0,11 58 391 0 0,-9-56-357 0 0,0 1 42 0 0,1 7 170 0 0,-3-9-158 0 0,1 8-21 0 0,-1-10-141 0 0,1 2-44 0 0,-1-10 19 0 0,-1-3 55 0 0,-1-9 79 0 0,1 0-39 0 0,2-8 21 0 0,1-13 8 0 0,-3 0-64 0 0,2 1-33 0 0,1-6-9 0 0,1-16-78 0 0,4-1-90 0 0,3 1-95 0 0,3 3-100 0 0,-7 23 84 0 0,16-31-393 0 0,-7 24 320 0 0,4 1 65 0 0,5 6 41 0 0,-19 19 166 0 0,1 0 0 0 0,-1 0-1 0 0,1 1 1 0 0,0 0 0 0 0,0 1 0 0 0,0-1 0 0 0,1 1 48 0 0,7 3-124 0 0,-1 6 40 0 0,12 12-43 0 0,-13-3 147 0 0,0 12 88 0 0,-4 4 18 0 0,-4-10-75 0 0,-1 0-58 0 0,-2-10 5 0 0,-1 0 0 0 0,-1 1 1 0 0,1 3 1 0 0,0 18 53 0 0,-1-8 61 0 0,2 1 93 0 0,-1-7-50 0 0,7 36 226 0 0,-7-48-310 0 0,-1 1 0 0 0,0 0 0 0 0,-1 6-73 0 0,0-6 61 0 0,1-1 0 0 0,-1 1 1 0 0,1-1-1 0 0,1 3-61 0 0,2 5 15 0 0,-2-1 78 0 0,0-5 35 0 0,0 1 1 0 0,1-1-1 0 0,0 0 1 0 0,0 1-129 0 0,2 0 61 0 0,1 0-46 0 0,-4-8 65 0 0,-1 0-38 0 0,0 0-52 0 0,0-1-76 0 0,0 1-87 0 0,1 0-98 0 0,-1-1-109 0 0,1 0-121 0 0,-1-1 203 0 0,0 1-35 0 0,-1-1-35 0 0,1 0-37 0 0,0 0 16 0 0,-1 0-54 0 0,0 0-46 0 0,0 0-43 0 0,0 0-153 0 0,1 0-40 0 0,-1 0-186 0 0,0 0-499 0 0</inkml:trace>
  <inkml:trace contextRef="#ctx0" brushRef="#br0" timeOffset="-3658.22">7829 618 9560 0 0,'0'0'216'0'0,"0"0"32"0"0,0 0 10 0 0,0 0-107 0 0,1 2-78 0 0,3 2-61 0 0,4 7 113 0 0,-5-8-59 0 0,-1 0 0 0 0,0 0 0 0 0,0 0-1 0 0,0 1 1 0 0,0-1 0 0 0,-1 1 0 0 0,2 3-66 0 0,3 17 544 0 0,2 1-42 0 0,7 23 398 0 0,0 2-101 0 0,5 26 270 0 0,-13-41-601 0 0,-3 0-44 0 0,2 7 31 0 0,2 0-56 0 0,-5-30-316 0 0,-1 0 38 0 0,5 46 635 0 0,-5-37-544 0 0,0-1-105 0 0,2 2-107 0 0,1 8 0 0 0,-5-27-70 0 0,0-1 53 0 0,2 7 96 0 0,-1-6-100 0 0,-1-2-28 0 0,1 1-36 0 0,0 0-42 0 0,-1-1-49 0 0,1 0-86 0 0,0 1-79 0 0,0-1-89 0 0,0 0-97 0 0,0 0-109 0 0,0 0-116 0 0,0-1 328 0 0,-1 1-32 0 0,1-1-34 0 0,-1 0-36 0 0,3 1-1589 0 0,2 1-1201 0 0,-5-2 3314 0 0</inkml:trace>
  <inkml:trace contextRef="#ctx0" brushRef="#br0" timeOffset="-3129.62">8308 681 8696 0 0,'0'0'197'0'0,"0"0"24"0"0,0 0 18 0 0,1 2-34 0 0,5 14-100 0 0,1 0 36 0 0,5 16 238 0 0,0 8 208 0 0,5 21 453 0 0,-2 1 29 0 0,-5-20-429 0 0,-3-7-198 0 0,0-1-115 0 0,-2-7-25 0 0,6 40 483 0 0,-8-44-536 0 0,-1 23 374 0 0,-3-26-290 0 0,1-7-23 0 0,0 0 87 0 0,0-11-117 0 0,0-2-30 0 0,0 0-129 0 0,0 0-52 0 0,0 0 13 0 0,0-1 43 0 0,0-1-52 0 0,0-10 30 0 0,-1-4 42 0 0,0 0-35 0 0,-1-7-1 0 0,2-1-40 0 0,3-3 24 0 0,-1 0-34 0 0,4-27-33 0 0,1-1-112 0 0,3 0-98 0 0,3 0-83 0 0,3 2-71 0 0,4 2-55 0 0,5 3-43 0 0,-18 38 317 0 0,0 0 1 0 0,0 0-1 0 0,1 1 1 0 0,5-6 118 0 0,22-16-279 0 0,-3 9 90 0 0,0 5 58 0 0,-26 14 114 0 0,0 1 0 0 0,0 0 1 0 0,1 0-1 0 0,-1 0 0 0 0,0 1 1 0 0,1 0-1 0 0,-1 0 0 0 0,1 1 1 0 0,-1 0-1 0 0,3 0 17 0 0,-4 1-5 0 0,0-1 1 0 0,0 1-1 0 0,0 0 1 0 0,0 0-1 0 0,0 1 1 0 0,-1-1-1 0 0,1 1 1 0 0,0 0-1 0 0,-1 1 1 0 0,0-1-1 0 0,1 1 1 0 0,-1 0-1 0 0,2 1 5 0 0,16 17 33 0 0,-1 1 40 0 0,-10-9 51 0 0,0 1 0 0 0,3 7-124 0 0,15 32 357 0 0,-7 4 75 0 0,-10-20 13 0 0,-3 0-1 0 0,-1 1 1 0 0,1 18-445 0 0,-1 16 495 0 0,-7-50-384 0 0,2 20 87 0 0,0-29-173 0 0,-1 0 43 0 0,3 18 126 0 0,0-11-151 0 0,-3-11-70 0 0,1-1-37 0 0,0 0-43 0 0,0 0-49 0 0,-2-6 23 0 0,-1-2 44 0 0,0 0-37 0 0,0 0-289 0 0,1 0 38 0 0,0 0 36 0 0,0 0 34 0 0,0-1-216 0 0,1 1 107 0 0,-2 0 180 0 0,1 0 38 0 0,1 0-109 0 0,4-1-402 0 0,-5 0 504 0 0,1 1-57 0 0,-2 0 248 0 0,11-3-1607 0 0</inkml:trace>
  <inkml:trace contextRef="#ctx0" brushRef="#br0" timeOffset="-9312.09">1126 311 6056 0 0,'0'0'176'0'0,"0"0"41"0"0,0 0 48 0 0,0 0 21 0 0,0 0-106 0 0,0 0-46 0 0,-1 0-41 0 0,1 0-33 0 0,-2 0-11 0 0,-3-1-28 0 0,4 1 37 0 0,-1-1 59 0 0,1 1 82 0 0,0-1 100 0 0,0 1-104 0 0,1-1 32 0 0,0 1 36 0 0,0 0 38 0 0,-2-4-180 0 0,2 0 47 0 0,-2-4 270 0 0,-2-10 494 0 0,2 12-675 0 0,-1 0-64 0 0,-6-14 593 0 0,7 11-539 0 0,-3-4 58 0 0,-4 3-80 0 0,-16-8 105 0 0,9 8-96 0 0,2-1-36 0 0,0 1-34 0 0,-14-9 83 0 0,1 4-90 0 0,-37-20 133 0 0,54 30-244 0 0,-1 1 1 0 0,1 0 0 0 0,-1 1 0 0 0,0 0 0 0 0,0 0 0 0 0,-3 1-47 0 0,2 0 51 0 0,0 1-1 0 0,0 1 0 0 0,-5 0-50 0 0,-28 5 88 0 0,0 7-48 0 0,7 2-31 0 0,-17 12 99 0 0,26-7-118 0 0,23-14-4 0 0,-1 0 0 0 0,1 1 1 0 0,0 0-1 0 0,0 1 0 0 0,-2 3 14 0 0,5-6-7 0 0,1 0 1 0 0,0-1-1 0 0,-1 1 0 0 0,2 0 0 0 0,-1 0 1 0 0,0 0-1 0 0,1 0 0 0 0,0 0 0 0 0,0 1 0 0 0,0-1 1 0 0,0 2 6 0 0,1-3-2 0 0,0 0 0 0 0,0 0 0 0 0,0 0 0 0 0,0 0 0 0 0,1 0 0 0 0,-1 0 0 0 0,1 0 0 0 0,0 0 0 0 0,0 0 0 0 0,1 2 2 0 0,15 28-20 0 0,-9-20-9 0 0,1 0-1 0 0,0-1 1 0 0,1 0-1 0 0,0-1 1 0 0,8 6 29 0 0,17 13-39 0 0,-15-14 29 0 0,-5-4 10 0 0,0 0 0 0 0,10 4 0 0 0,27 18 0 0 0,-2 2 0 0 0,27 26 0 0 0,-66-53 0 0 0,39 30 1 0 0,-23-19 2 0 0,0 2 1 0 0,-2 0 0 0 0,0 2 0 0 0,20 25-4 0 0,-22-20 82 0 0,10 14 23 0 0,-14-13-70 0 0,10 19 55 0 0,-6-11-5 0 0,-10-12 10 0 0,-5-3 21 0 0,-2 2 44 0 0,-1-4-24 0 0,-3-18-106 0 0,-1 0 1 0 0,0 0-1 0 0,-1 0 1 0 0,1 1-1 0 0,-1-1 1 0 0,1 0-1 0 0,-1 1 1 0 0,0-1-1 0 0,0 0 1 0 0,-1 2-31 0 0,-6 25 218 0 0,-1 6 82 0 0,7-33-268 0 0,0 0 0 0 0,0 0 0 0 0,0 0-1 0 0,0 0 1 0 0,-1 0 0 0 0,0 0-1 0 0,1 0 1 0 0,-1-1 0 0 0,0 1 0 0 0,0-1-1 0 0,-2 2-31 0 0,-30 27 291 0 0,22-21-169 0 0,0 0 105 0 0,0 0 1 0 0,-11 5-228 0 0,1-3 157 0 0,7-5-100 0 0,-2-2-69 0 0,-36 7 45 0 0,33-9 10 0 0,0 0 0 0 0,0-2 0 0 0,0 0 0 0 0,0-1 0 0 0,0-1 0 0 0,-7-2-43 0 0,10 0 25 0 0,0-1 0 0 0,-12-3-25 0 0,-32-15 27 0 0,28 8 95 0 0,-25-14-122 0 0,14 3 37 0 0,4-4-54 0 0,15 9-37 0 0,2-3-46 0 0,-7-12-180 0 0,24 26 186 0 0,0 0-35 0 0,1 1-14 0 0,1 0-37 0 0,1 0-44 0 0,-1 0-50 0 0,2 0-57 0 0,0 0-62 0 0,1 1-68 0 0,0-1-75 0 0,2 4 181 0 0,1-5-366 0 0,-1 6 409 0 0,0 0-2 0 0,0 1-68 0 0,0-1-84 0 0,0 0-100 0 0,-1 2 222 0 0,1 0-36 0 0,0-2-471 0 0,1 0-294 0 0,0-2-712 0 0,-2 5 1853 0 0</inkml:trace>
  <inkml:trace contextRef="#ctx0" brushRef="#br0" timeOffset="-8548.15">1981 505 6216 0 0,'0'0'133'0'0,"0"0"23"0"0,-2 0 15 0 0,-5-2-46 0 0,4 1-117 0 0,1 0 0 0 0,0 0 0 0 0,0 0-1 0 0,0 0 1 0 0,-1 0 0 0 0,1 0 0 0 0,-1 1 0 0 0,-1-1-8 0 0,-6-1 23 0 0,0 0 44 0 0,0 1 40 0 0,0 1 33 0 0,-1 0 67 0 0,-1 0 33 0 0,-24 4 606 0 0,2 5 10 0 0,12-2-389 0 0,4 0-197 0 0,9-3-189 0 0,0 0-41 0 0,-3 2 115 0 0,1-1-35 0 0,-15 8 99 0 0,14-8-98 0 0,1 2 0 0 0,0 0 0 0 0,0 0 0 0 0,1 0 0 0 0,-8 9-121 0 0,1-2 141 0 0,-3 3-40 0 0,13-11-30 0 0,1 1 0 0 0,-1 0 1 0 0,1 0-1 0 0,1 0 0 0 0,-2 3-71 0 0,-1 5 74 0 0,1 2-45 0 0,-6 8 12 0 0,10-20-21 0 0,0 0 1 0 0,0 1-1 0 0,1-1 1 0 0,0 0 0 0 0,-1 3-21 0 0,-1 9 35 0 0,1-8 0 0 0,1 0 0 0 0,0-1 0 0 0,1 1 0 0 0,0 0-1 0 0,0 2-34 0 0,4 15 31 0 0,0-6 6 0 0,-3-16-17 0 0,0 0 0 0 0,1 0-1 0 0,-1 0 1 0 0,1 0 0 0 0,1 0 0 0 0,-1 0 0 0 0,0-1 0 0 0,1 1 0 0 0,0 0 0 0 0,0 0 0 0 0,2 2-20 0 0,5 8 95 0 0,2-1 0 0 0,0 0 1 0 0,1-1-1 0 0,0 0 0 0 0,0 0 1 0 0,15 8-96 0 0,-6-5 68 0 0,1 0 40 0 0,36 23 215 0 0,-38-27-253 0 0,0-2-43 0 0,25 11 7 0 0,-30-13 0 0 0,1-1-1 0 0,-1 0 0 0 0,6 1-33 0 0,3-1 55 0 0,24 7 72 0 0,-15-9-5 0 0,-27-3-77 0 0,0-1-1 0 0,0 0 0 0 0,0-1 0 0 0,0 0 0 0 0,4-1-44 0 0,-6 1 41 0 0,0 0 0 0 0,0 0-1 0 0,0-1 1 0 0,-1 1 0 0 0,1-1 0 0 0,0 0-1 0 0,-1 0 1 0 0,3-3-41 0 0,22-19 350 0 0,-12 4-26 0 0,-3-6 33 0 0,-9 16-248 0 0,1-2-4 0 0,-1 0-41 0 0,-2 5-49 0 0,0 1 0 0 0,0-1 0 0 0,-1 0 1 0 0,0 0-1 0 0,0 0 0 0 0,0 1 0 0 0,-1-1 1 0 0,0-1-16 0 0,-1-13 20 0 0,0-8 146 0 0,-4-18-166 0 0,-2 15 43 0 0,-8-21-1 0 0,0 2-6 0 0,5 15-39 0 0,4 16 3 0 0,0 1 0 0 0,-2-1 0 0 0,-1 2 0 0 0,-8-15-1 0 0,-2 5-29 0 0,-15-8-151 0 0,14 16 47 0 0,7 8-106 0 0,-12 0-21 0 0,14 7 125 0 0,-2 0-100 0 0,6 2 73 0 0,1 0-37 0 0,5 2 209 0 0,-1 1-79 0 0,1-1-71 0 0,0 0-63 0 0,-1 1-111 0 0,0-1-65 0 0,1 1-139 0 0,-2-1-342 0 0,0 0-37 0 0,2 1 328 0 0,-1-1 137 0 0,1 1 51 0 0,-3-2-1136 0 0,-2-2-854 0 0,5 4 1872 0 0</inkml:trace>
  <inkml:trace contextRef="#ctx0" brushRef="#br0" timeOffset="-7450.07">2398 494 5328 0 0,'0'0'116'0'0,"0"0"17"0"0,0 0 12 0 0,-1 2-28 0 0,-1 4-76 0 0,-1 3 17 0 0,-1-1 90 0 0,2-6-79 0 0,1 0 0 0 0,0 1 0 0 0,0-1 1 0 0,0 1-1 0 0,0-1 0 0 0,0 1 1 0 0,1 1-70 0 0,0 8 153 0 0,2 13 429 0 0,3 12 288 0 0,2-12-318 0 0,-5-21-431 0 0,-1 0 0 0 0,0 1 1 0 0,-1-1-1 0 0,1 1 0 0 0,-1-1 0 0 0,0 5-121 0 0,3 19 505 0 0,2-7-221 0 0,4 16 968 0 0,3 24-1252 0 0,-10-46 161 0 0,-1 0 37 0 0,5 32 523 0 0,-4-23-355 0 0,6 20 237 0 0,4 1 94 0 0,-7-35-513 0 0,0 5 126 0 0,-4-11-136 0 0,3 0-64 0 0,0 0-56 0 0,-3-1 22 0 0,-1-2 247 0 0,-1 0-65 0 0,0-2-58 0 0,0 0-50 0 0,-1-1-45 0 0,0-1-36 0 0,-2-3-15 0 0,-6-13-78 0 0,8 14 66 0 0,1 0 74 0 0,-6-58 43 0 0,4 46-143 0 0,2 0-1 0 0,0-1 1 0 0,1 1-1 0 0,1-1 0 0 0,2-7-15 0 0,0 6 0 0 0,-1 0 0 0 0,-1-4 0 0 0,4-34 0 0 0,0 31-17 0 0,0 0-1 0 0,5-9 18 0 0,-6 24-23 0 0,0 0 0 0 0,0 1 0 0 0,1-1 0 0 0,1 1 0 0 0,0 0 0 0 0,5-6 23 0 0,-5 8-36 0 0,20-24-7 0 0,-13 21-5 0 0,0 0 38 0 0,6-4-33 0 0,-15 14 31 0 0,-1-1-1 0 0,1 1 1 0 0,0-1 0 0 0,0 1-1 0 0,0 0 1 0 0,0 0 0 0 0,2 1 12 0 0,3 0-11 0 0,-6 1-4 0 0,0 1 0 0 0,-1-1 0 0 0,1 1 0 0 0,-1-1 0 0 0,1 1 0 0 0,-1 0-1 0 0,0 0 1 0 0,0 0 0 0 0,0 0 0 0 0,2 2 15 0 0,-1 1-22 0 0,1 0-1 0 0,-1 0 1 0 0,0 1 0 0 0,0-1-1 0 0,0 1 23 0 0,11 30-74 0 0,-5-3 38 0 0,-9-33 36 0 0,14 55 16 0 0,21 71-82 0 0,-23-88 71 0 0,1-1 36 0 0,-11-31-28 0 0,23 67 58 0 0,-15-42-8 0 0,-4-9 33 0 0,0 0 63 0 0,-4-16-112 0 0,-1-3 105 0 0,0-3 25 0 0,-1-3 145 0 0,0-10 340 0 0,0 8-491 0 0,0 1-51 0 0,0-1-63 0 0,0 4-72 0 0,0-1-34 0 0,0-30 96 0 0,2-46-33 0 0,6-3 222 0 0,-5 54-232 0 0,-1 13-41 0 0,1 1-32 0 0,2-10-39 0 0,3 0 52 0 0,4-2 39 0 0,11-10 49 0 0,4 1 2 0 0,-8 14-46 0 0,-2 3-38 0 0,-1 0-51 0 0,-15 17 96 0 0,18-17-208 0 0,3 5 65 0 0,5 0 31 0 0,15 0 6 0 0,-40 12 105 0 0,-1-1 1 0 0,1 1-1 0 0,0 0 0 0 0,0 0 1 0 0,0 0-1 0 0,0 0 1 0 0,0 0-1 0 0,0 1 0 0 0,0-1 1 0 0,0 1-1 0 0,0-1 1 0 0,0 1-1 0 0,0-1 0 0 0,0 1 1 0 0,-1 0-1 0 0,1 0 1 0 0,0 0-1 0 0,0 0 0 0 0,-1 0 1 0 0,1 1-1 0 0,-1-1 1 0 0,1 0-1 0 0,-1 1 0 0 0,0-1 1 0 0,2 2 5 0 0,2 4-30 0 0,-1 0 1 0 0,1 0-1 0 0,-1 0 0 0 0,0 1 1 0 0,0 1 29 0 0,2 8-26 0 0,-1-1 0 0 0,-1 1 1 0 0,-1-1-1 0 0,0 1 0 0 0,0 16 26 0 0,0-6-31 0 0,5 53-61 0 0,-1-8 63 0 0,5 3 43 0 0,8 18 92 0 0,-11-58 49 0 0,10 23-155 0 0,-12-24 86 0 0,-6-30-128 0 0,1-1 54 0 0,2 3 192 0 0,-2-5-149 0 0,0-1-63 0 0,-1 0-41 0 0,0 0-52 0 0,0-1-63 0 0,-1 1-73 0 0,1 0-83 0 0,-1-1-93 0 0,1 1-104 0 0,-1-1-32 0 0,0 0-107 0 0,1 0-89 0 0,-1 0-71 0 0,1-1-278 0 0,0 0-631 0 0</inkml:trace>
  <inkml:trace contextRef="#ctx0" brushRef="#br0" timeOffset="-6946.42">3452 1028 6448 0 0,'0'0'139'0'0,"2"0"-48"0"0,8 0 66 0 0,-6 0-62 0 0,5 0-97 0 0,0 0 32 0 0,10-1 124 0 0,-1-1 109 0 0,0 0 92 0 0,3-1 130 0 0,-2-1 70 0 0,2-1 444 0 0,-1 0 1 0 0,3-3-1000 0 0,3-2 795 0 0,-10 3-380 0 0,-1-1-62 0 0,-2 1-100 0 0,1 0-71 0 0,-1-2-79 0 0,0 1-89 0 0,8-6 243 0 0,2-1-50 0 0,10-11 8 0 0,-28 22-183 0 0,-1 0 0 0 0,0-1 1 0 0,0 1-1 0 0,0-1 0 0 0,-1 0 0 0 0,1 0 0 0 0,-1 0 1 0 0,0 0-1 0 0,-1-1 0 0 0,2-2-32 0 0,-2 1 6 0 0,1 1-3 0 0,-1-1-1 0 0,0 0 1 0 0,0 1-1 0 0,-1-1 1 0 0,0 0-1 0 0,0 0 1 0 0,0-5-3 0 0,-2 2 32 0 0,0 0 1 0 0,-1 0-1 0 0,0 0 1 0 0,0 1-1 0 0,-1-1 1 0 0,0 1-1 0 0,-3-6-32 0 0,-1-2 37 0 0,3 10-25 0 0,0-1 0 0 0,0 1 0 0 0,-1 0 0 0 0,0 1 0 0 0,0-1 0 0 0,-6-4-12 0 0,6 5 3 0 0,0 1-3 0 0,1 0 0 0 0,-1 1 0 0 0,0-1 0 0 0,0 1 0 0 0,0 0 0 0 0,-1 1 0 0 0,1 0 0 0 0,-1 0 0 0 0,0 0 0 0 0,0 0 0 0 0,-1 0 0 0 0,6 3 0 0 0,-1 0 0 0 0,1 0 0 0 0,-1 0 0 0 0,1 0 0 0 0,-1 0 0 0 0,1 0 0 0 0,-1 0 0 0 0,1 1 0 0 0,-1-1 0 0 0,1 0 0 0 0,-1 1 0 0 0,1 0 0 0 0,0-1 0 0 0,-1 1 0 0 0,1 0 0 0 0,0-1 0 0 0,-1 1 0 0 0,1 0 0 0 0,0 0 0 0 0,0 0 0 0 0,0 0 0 0 0,0 0 0 0 0,-1 1 0 0 0,-3 4 0 0 0,-1 0 0 0 0,1 1 0 0 0,-4 6 0 0 0,4-4 0 0 0,-13 18 26 0 0,3 1 43 0 0,5-4 40 0 0,1 0 0 0 0,0 1 0 0 0,1 3-109 0 0,-2 16 90 0 0,4-10 27 0 0,2 0 35 0 0,-1 9 51 0 0,2-15-30 0 0,2 1 0 0 0,1 0 0 0 0,1 0 0 0 0,1-1 0 0 0,2 1 0 0 0,4 15-173 0 0,-4-26 162 0 0,0-1-1 0 0,6 13-161 0 0,-3-14 128 0 0,-1-2-1 0 0,2 1 1 0 0,3 5-128 0 0,-6-12 62 0 0,0 0 0 0 0,1 0 0 0 0,-1-1 0 0 0,2 0 1 0 0,-1 0-1 0 0,1 0 0 0 0,0-1 0 0 0,0 0 0 0 0,1-1 0 0 0,-1 1 0 0 0,1-1 0 0 0,1-1 0 0 0,7 4-62 0 0,6-2 140 0 0,0-3-42 0 0,-11-2-61 0 0,1-1 0 0 0,-1-1-1 0 0,2 0-36 0 0,11-2 70 0 0,0-2-1 0 0,18-5-69 0 0,-25 5-5 0 0,0-1 33 0 0,19-7 244 0 0,7-4-272 0 0,-20 6 21 0 0,1 0-84 0 0,-11 4-19 0 0,-1 1-40 0 0,1-1-46 0 0,0 0-50 0 0,-1 0-57 0 0,0-1-60 0 0,0 1-68 0 0,0 0-71 0 0,-8 4 69 0 0,0 1-59 0 0,-1 0-55 0 0,1-1-46 0 0,0 1-165 0 0,1-1-46 0 0,0 0-201 0 0,3-2-537 0 0</inkml:trace>
  <inkml:trace contextRef="#ctx1" brushRef="#br1">3 1879 0 0,'-2'0'0'0,"4417"0"0"0,-1475 0 0 0,-1898 0 0 0,2297 0 0 0,-2505 0 0 0,-787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2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4328 0 0,'0'1'146'0'0,"0"-2"-62"0"0,1 1-52 0 0,-1 0-42 0 0,1-1-60 0 0,1-3-170 0 0,-1 3 191 0 0,0-1 47 0 0,0 1 47 0 0,0 0 60 0 0,0 0 70 0 0,-1 0 33 0 0,1 0 64 0 0,0 0 71 0 0,-1 0 77 0 0,1 1 85 0 0,0-1 90 0 0,-1 1 97 0 0,0 0 105 0 0,0 0-645 0 0,0 1-34 0 0,0 1 34 0 0,0 0-85 0 0,0 4-17 0 0,0-5 24 0 0,2 8 124 0 0,3 3 35 0 0,0-1-33 0 0,-3-2-38 0 0,2 9 118 0 0,2 0-49 0 0,3 2 0 0 0,7 10 71 0 0,0 2 22 0 0,-7-11-57 0 0,9 23 228 0 0,27 56 548 0 0,-30-67-652 0 0,0 1 63 0 0,-4-6-93 0 0,2 17 225 0 0,-7-22 281 0 0,8 20-867 0 0,-11-36 157 0 0,-1 0 0 0 0,0 1 0 0 0,0-1 0 0 0,0 5-157 0 0,1 7 228 0 0,-1-9-139 0 0,2 0 51 0 0,2 1 42 0 0,1 0 34 0 0,7 3 177 0 0,-13-13-348 0 0,1 0 0 0 0,-1 0 0 0 0,0 0 0 0 0,1 0 0 0 0,-1 0 0 0 0,0 0 0 0 0,1-1 0 0 0,0 1 0 0 0,-1-1 0 0 0,1 1 1 0 0,-1-1-1 0 0,1 1 0 0 0,-1-1 0 0 0,2 0-45 0 0,-2 0 230 0 0,0-1-39 0 0,0 1-80 0 0,1-2-50 0 0,1 1-36 0 0,-1 0 45 0 0,3-2-6 0 0,-1 0 37 0 0,5-9 334 0 0,-6 6-274 0 0,0-1-63 0 0,-1-1-103 0 0,3-14 143 0 0,3-12 62 0 0,-8 9-158 0 0,0 18-31 0 0,0 0-1 0 0,0 1 0 0 0,1-1 0 0 0,0 0 1 0 0,0 1-1 0 0,1-1 0 0 0,0 0-10 0 0,4-21 42 0 0,-3 12-33 0 0,1 0 0 0 0,1 0 0 0 0,1 1 1 0 0,0 0-1 0 0,8-13-9 0 0,-6 11 7 0 0,0 0 0 0 0,-1-1 0 0 0,-1 1 0 0 0,0-3-7 0 0,-3 2 0 0 0,-2 11 8 0 0,1 0 0 0 0,-1 0-1 0 0,1 1 1 0 0,0-1-1 0 0,1 1 1 0 0,0-1 0 0 0,1-2-8 0 0,12-13 10 0 0,-10 14-10 0 0,-1 0 0 0 0,0 0 0 0 0,4-8 0 0 0,11-25-7 0 0,-4 16-52 0 0,-14 23 54 0 0,7-14-37 0 0,-7 10-21 0 0,-2-1-55 0 0,3-3-369 0 0,-1 7 213 0 0,-1 2 109 0 0,0 0-35 0 0,-1 1-40 0 0,0-1-48 0 0,0 1-54 0 0,-1 0-59 0 0,-1-1-67 0 0,0 1-73 0 0,12 1-478 0 0,-4 2-5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07:56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105 137 2472 0 0,'0'0'69'0'0,"0"0"3"0"0,0 0 35 0 0,0 0 75 0 0,0 0 191 0 0,0 0 347 0 0,0 0 30 0 0,0 0-309 0 0,0 0-190 0 0,0 0-55 0 0,0 0 23 0 0,0 0 77 0 0,0 0-28 0 0,0 0-6 0 0,0 0-4 0 0,0 0-2 0 0,0 0 0 0 0,0 0-12 0 0,0 0-118 0 0,1 0-46 0 0,0 2-20 0 0,1 3-8 0 0,-1-4 17 0 0,-1 0 60 0 0,0 69 1813 0 0,0-55-1580 0 0,0-1-57 0 0,1-6-80 0 0,1 3-39 0 0,0 0-62 0 0,-2-2-8 0 0,0 6 15 0 0,-2 22 268 0 0,0-24-295 0 0,1-8-57 0 0,1 0 0 0 0,0 0 0 0 0,-1 1 0 0 0,2-1 0 0 0,-1 1-47 0 0,5 25 201 0 0,-3-20-114 0 0,0-1 0 0 0,-1 0 1 0 0,-1 3-88 0 0,0 28 250 0 0,0 29 257 0 0,3-3 90 0 0,2-13-199 0 0,0 10 114 0 0,-1 6 37 0 0,-4-61-522 0 0,0-7 47 0 0,0-1-3 0 0,0 1-34 0 0,0 8-20 0 0,0-6 15 0 0,0-1 89 0 0,0-3-47 0 0,0 0-4 0 0,0 0-32 0 0,0 0-96 0 0,0 0-10 0 0,0 0-38 0 0,0 0 13 0 0,0 0-91 0 0,0 0-164 0 0,0 0-17 0 0,0 0 116 0 0,0 0 3 0 0,0 0-250 0 0,0 0 104 0 0,0 0 91 0 0,0 0 78 0 0,0 0 47 0 0,0 0 61 0 0,-2-2-80 0 0,1 2 77 0 0,1-1 6 0 0,-1 0-47 0 0,-8-6-1147 0 0</inkml:trace>
  <inkml:trace contextRef="#ctx0" brushRef="#br0" timeOffset="921.53">1 194 4112 0 0,'0'0'119'0'0,"0"0"-23"0"0,0 0 6 0 0,0 0 46 0 0,0 0 134 0 0,0 0 244 0 0,2 0 18 0 0,0 0-425 0 0,1 0 54 0 0,0 0 50 0 0,1 0 44 0 0,-1 0 42 0 0,1 0 35 0 0,3 0 436 0 0,4 1-578 0 0,-1 2 58 0 0,-5-1-56 0 0,0 1-1 0 0,1 0 1 0 0,-1 0-1 0 0,-1 0 1 0 0,2 2-204 0 0,7 5 394 0 0,0 0-105 0 0,-6-6-199 0 0,-1 1-43 0 0,7 5 157 0 0,-1 1-39 0 0,12 9 118 0 0,-11-11 0 0 0,0 1 1 0 0,3 4-284 0 0,2 1 249 0 0,-10-7-130 0 0,1 4-10 0 0,4 5 23 0 0,4-1 140 0 0,0 0 1 0 0,10 17-273 0 0,-11-15 228 0 0,0 0 104 0 0,-7-6-104 0 0,-4-5-105 0 0,1 2-23 0 0,1 1-72 0 0,1 1-51 0 0,-2 1 77 0 0,-5-9-20 0 0,1 0 0 0 0,-1 0 0 0 0,1 0 0 0 0,-1 0 0 0 0,1 0 0 0 0,0 0 0 0 0,0-1 1 0 0,2 2-35 0 0,-3-3 90 0 0,0 0-10 0 0,0-1-34 0 0,5 9 21 0 0,-5-7-18 0 0,0-1 35 0 0,0 1-84 0 0,0-1 45 0 0,5 5 198 0 0,-3-5-195 0 0,-1 1 22 0 0,1 4 1 0 0,-1-5 2 0 0,-1 0-34 0 0,5-2-9 0 0,-4 1-1 0 0,2 0 10 0 0,0-1 59 0 0,7-4 398 0 0,-6 2-317 0 0,-1-2-94 0 0,-3 2-97 0 0,1 0-44 0 0,7-10 114 0 0,-3 5-10 0 0,-3 1-47 0 0,6-22-63 0 0,1-14 52 0 0,-6 22 10 0 0,15-27 0 0 0,-6-3 69 0 0,3-2-69 0 0,0 11-5 0 0,1-11 5 0 0,-5 22-3 0 0,-3 8 29 0 0,-2 9 47 0 0,-6 13-24 0 0,-1 1-102 0 0,0 0-15 0 0,0 0 25 0 0,1 1 64 0 0,6 6-53 0 0,3 8-28 0 0,-5-1 45 0 0,0-2 16 0 0,-2-5 0 0 0,-1 0 0 0 0,1 0 0 0 0,-1 0 0 0 0,1 4-1 0 0,3 10-9 0 0,2 1-40 0 0,2 3 79 0 0,1 16 95 0 0,-5-22-84 0 0,-1-1-36 0 0,4 6-84 0 0,4 15-27 0 0,-2 0 78 0 0,1 6 30 0 0,5 13 52 0 0,-2 1 92 0 0,-2-10 66 0 0,0-2 104 0 0,5-11-45 0 0,-17-34-191 0 0,-1-1 26 0 0,0 5-54 0 0,0 1 20 0 0,0-6 13 0 0,0 1-26 0 0,0 3-37 0 0,0-3 38 0 0,0-2-25 0 0,0 0-80 0 0,0 0-38 0 0,0 0-140 0 0,0 0-29 0 0,0 0 83 0 0,0 0 8 0 0,0 0-63 0 0,0 0-196 0 0,0 0-360 0 0,0 0 452 0 0,0 0 178 0 0,0 0-36 0 0,0 0-1 0 0,0 0-35 0 0,0 0-41 0 0,0 0-45 0 0,0 0-49 0 0,0 0-45 0 0,0 0-40 0 0,0 0-36 0 0,0 0-134 0 0,0 0-35 0 0,0 0-1416 0 0</inkml:trace>
  <inkml:trace contextRef="#ctx0" brushRef="#br0" timeOffset="1522.92">1030 493 6392 0 0,'0'0'141'0'0,"0"0"23"0"0,0 0 12 0 0,1 0-24 0 0,3-3-84 0 0,-2 2-74 0 0,0 0 52 0 0,0-1 46 0 0,-1 1 38 0 0,2-2 256 0 0,2 1 365 0 0,-3 1-453 0 0,1 2-16 0 0,-1 0-178 0 0,-1 0-41 0 0,1 0-48 0 0,0 1-56 0 0,1 1 97 0 0,0 0 1 0 0,-1 0-1 0 0,0 0 0 0 0,1 0 0 0 0,-1 0 0 0 0,0 1 1 0 0,-1-1-1 0 0,1 1 0 0 0,0 0 0 0 0,-1-1 1 0 0,0 1-1 0 0,0 0 0 0 0,0 0 0 0 0,0 0 0 0 0,-1 0 1 0 0,0-1-1 0 0,0 5-56 0 0,5 22 401 0 0,0-1-51 0 0,-4-23-260 0 0,0 0 1 0 0,0 1 0 0 0,1-1-1 0 0,0 0 1 0 0,0 0 0 0 0,3 5-91 0 0,7 14 361 0 0,2 2 37 0 0,1-1-37 0 0,-10-19-231 0 0,0-1-1 0 0,0 1 1 0 0,5 4-130 0 0,-3-4 28 0 0,2-1 51 0 0,3 2 64 0 0,8 2 119 0 0,0-5-15 0 0,-7-4-131 0 0,-2-2-70 0 0,-2-3-60 0 0,12-6 14 0 0,-16 8 1 0 0,1-1 0 0 0,-1 0 1 0 0,0 0-1 0 0,0 0 0 0 0,0 0 0 0 0,0-1 0 0 0,-1 0 0 0 0,1 0 0 0 0,2-4-1 0 0,4-5 52 0 0,-2 0 0 0 0,9-15-52 0 0,-12 16 5 0 0,0 0-1 0 0,0 0 1 0 0,2-12-5 0 0,-6 18 0 0 0,3-8 0 0 0,-1 1 0 0 0,0-1 0 0 0,-1 0 0 0 0,-1-1 0 0 0,0-6 0 0 0,0 13 0 0 0,-1 6 0 0 0,-1 1 0 0 0,1-1 0 0 0,-1 0 0 0 0,1 1 0 0 0,-1-1 0 0 0,0 0 0 0 0,0 0 0 0 0,1 1 0 0 0,-1-1 0 0 0,-1-2 0 0 0,2-4 0 0 0,3 2-11 0 0,-3 9-41 0 0,5 8 50 0 0,-3-6-9 0 0,12 23-82 0 0,-5-8 62 0 0,-4 5 31 0 0,-1-1 0 0 0,4 1-1 0 0,-3-8-2 0 0,0-1-1 0 0,2 1 1 0 0,7 13 3 0 0,-14-28-5 0 0,0 0-1 0 0,0-1 1 0 0,-1 1-1 0 0,1-1 1 0 0,-1 1 0 0 0,1 0-1 0 0,-1 0 1 0 0,0-1-1 0 0,0 1 6 0 0,0 0 0 0 0,1-1 0 0 0,-1 1-1 0 0,0-1 1 0 0,0 1-1 0 0,1-1 1 0 0,-1 0 0 0 0,1 1-1 0 0,-1-1 1 0 0,1 0-1 0 0,0 0 1 0 0,-1 1 0 0 0,1-1 0 0 0,11 8 0 0 0,-9-7 0 0 0,0 0 0 0 0,0 0 0 0 0,-1 0 0 0 0,1 0 0 0 0,0 1 0 0 0,-1-1 0 0 0,1 1 0 0 0,-1-1 0 0 0,2 3 0 0 0,-1 0-11 0 0,17 19 86 0 0,-17-23-79 0 0,2 2 0 0 0,-3 0-44 0 0,0 1-42 0 0,-1-3-48 0 0,-1-1-137 0 0,0 0-230 0 0,0 0-7 0 0</inkml:trace>
  <inkml:trace contextRef="#ctx0" brushRef="#br0" timeOffset="1975.71">1840 194 5120 0 0,'1'0'-5'0'0,"5"0"52"0"0,-2 0 56 0 0,-2 1 24 0 0,-5 2-7 0 0,-1-2 38 0 0,3-1 64 0 0,7 0 254 0 0,-1 1-88 0 0,0 0-79 0 0,0 1-68 0 0,1 1 4 0 0,-1 1-81 0 0,-4-2-132 0 0,1-1 0 0 0,-1 1 0 0 0,0-1 0 0 0,0 1 0 0 0,0 0 0 0 0,0-1 0 0 0,0 1 1 0 0,0 0-1 0 0,0 0 0 0 0,-1 0-32 0 0,3 9 220 0 0,-2-9-189 0 0,-1 1 1 0 0,1-1-1 0 0,0 0 1 0 0,0 1-1 0 0,0-1 0 0 0,0 0 1 0 0,1 1-1 0 0,-1-1 1 0 0,1 0-1 0 0,-1 0-31 0 0,10 14 206 0 0,-7-1-22 0 0,-1 0-54 0 0,2-1 41 0 0,-3-8-67 0 0,0 1 1 0 0,0-1-1 0 0,-1 0 1 0 0,0 1-1 0 0,0-1 1 0 0,0 4-105 0 0,-1 5 165 0 0,1 0 44 0 0,6 34 583 0 0,-3-28-494 0 0,0-2-32 0 0,-3 0-84 0 0,1-2-70 0 0,3 9 6 0 0,6 22 84 0 0,0 24 262 0 0,-7-55-316 0 0,4-2 37 0 0,-1 1 64 0 0,-3 2 49 0 0,-4-11-131 0 0,3 1-64 0 0,-3-5-82 0 0,1-1 0 0 0,-1 0 0 0 0,1 0 1 0 0,-1 0-1 0 0,0 0 0 0 0,1 0 0 0 0,-1 1 0 0 0,0 1-21 0 0,-4 4 125 0 0,-4 4-127 0 0,11-5-51 0 0,-2-3 69 0 0,0-3 68 0 0,3 0-61 0 0,-3-2 26 0 0,0-1-60 0 0,-1 0-76 0 0,1 0-86 0 0,-1 1 19 0 0,0 0-40 0 0,0 0-17 0 0,1 0-35 0 0,0 0-341 0 0,0 0 78 0 0,1-1-48 0 0,0 0-658 0 0,1-2-516 0 0,2-1-979 0 0</inkml:trace>
  <inkml:trace contextRef="#ctx0" brushRef="#br0" timeOffset="2419.52">2181 121 3520 0 0,'16'-4'101'0'0,"-14"4"39"0"0,1 0-92 0 0,0 0-67 0 0,3 3-112 0 0,-4-2 129 0 0,1 0 90 0 0,-2 0 8 0 0,0 0 42 0 0,0-1 50 0 0,1 1 54 0 0,-1-1 61 0 0,0 0 68 0 0,2 0 54 0 0,0 1-54 0 0,0 0-51 0 0,-1 1-46 0 0,1 0-42 0 0,-1 0-38 0 0,1 3 98 0 0,0 0-130 0 0,-1 0-46 0 0,3 9 137 0 0,-3-10-146 0 0,-1-1 38 0 0,4 19 347 0 0,-5-7-200 0 0,1 0-54 0 0,2-2-66 0 0,-3-11-136 0 0,5 19 240 0 0,-4-17-216 0 0,-1-1-1 0 0,1 1 1 0 0,-1 0-1 0 0,0 0 1 0 0,-1 0-1 0 0,1 3-59 0 0,-1-2 47 0 0,1 0 0 0 0,0 0-1 0 0,1 0 1 0 0,-1 0 0 0 0,1 0 0 0 0,0 0 0 0 0,0-1 0 0 0,2 4-47 0 0,8 24 283 0 0,-2-6 6 0 0,5 21 208 0 0,-9-27-190 0 0,-1 0 1 0 0,0 11-308 0 0,-3-26 50 0 0,0-1 1 0 0,0 1-1 0 0,1 0 1 0 0,0-1-1 0 0,-1 1 1 0 0,1-1-1 0 0,2 3-50 0 0,-2-3 41 0 0,0 0 1 0 0,0-1-1 0 0,0 1 1 0 0,-1 0-1 0 0,0 0 1 0 0,0 0-1 0 0,0 1 1 0 0,0-1-1 0 0,0 0 1 0 0,-1 1-42 0 0,1 4 97 0 0,-1 0 1 0 0,2 0 0 0 0,-1 0-1 0 0,2 3-97 0 0,3 14 210 0 0,-6-24-195 0 0,0-1 0 0 0,0 1 0 0 0,0 0 0 0 0,0-1 0 0 0,0 1 0 0 0,-1 0 0 0 0,1-1 0 0 0,0 1 0 0 0,-1 0 0 0 0,1-1 0 0 0,-1 1 0 0 0,0-1 0 0 0,0 2-15 0 0,0-2 7 0 0,1 0-1 0 0,-1 0 1 0 0,1 0-1 0 0,-1-1 0 0 0,1 1 1 0 0,0 0-1 0 0,-1 1 0 0 0,1-1 1 0 0,0 0-1 0 0,0 0 1 0 0,0 0-1 0 0,-1 0 0 0 0,1 0 1 0 0,0 0-1 0 0,1 0 0 0 0,-1 0 1 0 0,0 0-1 0 0,0 0 1 0 0,0 0-1 0 0,1 0 0 0 0,-1 0 1 0 0,0 0-1 0 0,1 0 0 0 0,-1 0 1 0 0,1 0-1 0 0,-1 0 1 0 0,1 0-7 0 0,2 6 58 0 0,-1 3 122 0 0,0-1-13 0 0,1-3-132 0 0,0-4-25 0 0,-2-1-10 0 0,-1-1-1 0 0,1 1 1 0 0,0-1-1 0 0,-1 1 1 0 0,1-1 0 0 0,-1 1-1 0 0,1 0 1 0 0,-1-1-1 0 0,1 1 1 0 0,-1 0-1 0 0,1-1 1 0 0,-1 1 0 0 0,0 0-1 0 0,1-1 1 0 0,-1 1-1 0 0,0 0 1 0 0,0 0 0 0 0,1-1-1 0 0,-1 2 1 0 0,0-1-33 0 0,0-1-43 0 0,0 0-25 0 0,0 0-94 0 0,0 0-156 0 0,0 0-201 0 0,0-1 89 0 0,-1 1 75 0 0,0-1 61 0 0,0 1-8 0 0,-2-2-471 0 0,1 2 418 0 0,2 0 64 0 0,-1-1-59 0 0,-4 0-1186 0 0,-2-1-884 0 0,7 2 2451 0 0</inkml:trace>
  <inkml:trace contextRef="#ctx0" brushRef="#br0" timeOffset="2874.3">2109 424 3936 0 0,'0'0'111'0'0,"0"0"-20"0"0,0 0 6 0 0,0 0 43 0 0,0 0 128 0 0,0 0 236 0 0,0 0-249 0 0,0 0-44 0 0,1 0-41 0 0,-1 0-36 0 0,1 0 24 0 0,1 0-65 0 0,3 0 38 0 0,-3 0-16 0 0,-1 0-13 0 0,0 0 42 0 0,0 0 49 0 0,-1 0 56 0 0,4-2 38 0 0,1 0 29 0 0,9-2 491 0 0,-10 3-590 0 0,0 0-37 0 0,0 0-59 0 0,-1 1-48 0 0,0 0-56 0 0,0 0-65 0 0,12-1 296 0 0,-1-1-82 0 0,-1-1-65 0 0,1 0-46 0 0,23-4 4 0 0,-20 6-4 0 0,17 1 4 0 0,7 0-36 0 0,50-3-45 0 0,-86 2 16 0 0,0 1-121 0 0,0 0-110 0 0,-1 0-98 0 0,0 0-85 0 0,-1 0-74 0 0,1 1-61 0 0,0-1-50 0 0,4 1-575 0 0,3 1-669 0 0</inkml:trace>
  <inkml:trace contextRef="#ctx0" brushRef="#br0" timeOffset="3145.58">2691 505 6416 0 0,'20'18'141'0'0,"-11"-5"-31"0"0,-6 8 127 0 0,-1-5-89 0 0,2-7-112 0 0,2 1-15 0 0,-3-1 44 0 0,-2 1 47 0 0,-1 2 48 0 0,0 1 256 0 0,6 5 147 0 0,-5-15-463 0 0,0 0-1 0 0,0-1 1 0 0,0 1 0 0 0,0 0-1 0 0,-1 0 1 0 0,1 0 0 0 0,-1 0-1 0 0,1 1-99 0 0,0 7 281 0 0,0-9-209 0 0,0 1-1 0 0,0 0 0 0 0,0-1 0 0 0,0 1 0 0 0,1-1 0 0 0,-1 1 0 0 0,1-1-71 0 0,4 8 247 0 0,-6-9-208 0 0,2 2 4 0 0,9 5 29 0 0,-10-6-18 0 0</inkml:trace>
  <inkml:trace contextRef="#ctx0" brushRef="#br0" timeOffset="3320.14">2632 202 8088 0 0,'-27'-10'234'0'0,"23"9"-105"0"0,5 0-28 0 0,1-1-64 0 0,2 0-26 0 0,-6-1 2 0 0,1 2 51 0 0,0 1-8 0 0,-2 0-45 0 0,16 0-11 0 0</inkml:trace>
  <inkml:trace contextRef="#ctx0" brushRef="#br0" timeOffset="4205.74">3374 396 5840 0 0,'-8'-4'44'0'0,"4"1"-26"0"0,1 2 23 0 0,0-1 28 0 0,-1 0 40 0 0,-13 3 132 0 0,11-2-168 0 0,3 0-60 0 0,-3 0-1 0 0,3 0 34 0 0,-2 0 272 0 0,1 2-106 0 0,-2 1-50 0 0,-2 1-3 0 0,5-1-70 0 0,0-1 34 0 0,-7 2 165 0 0,-1 1-72 0 0,-1 0-26 0 0,-3 4 25 0 0,14-2-107 0 0,4 1-64 0 0,-3-7-42 0 0,0 1 1 0 0,0 1-1 0 0,0-1 1 0 0,0 0 0 0 0,0 1 0 0 0,0-1 0 0 0,0 0 0 0 0,0 1-1 0 0,0-1 1 0 0,-1 0 0 0 0,1 1 0 0 0,-1-1-3 0 0,-7 17 78 0 0,0 1 38 0 0,4 3 74 0 0,3-16-139 0 0,0-1 0 0 0,0 0 0 0 0,0 1 0 0 0,-1-1 0 0 0,0 0 0 0 0,0 1-51 0 0,-3 4 51 0 0,3-5-20 0 0,-1 0 0 0 0,1 0-1 0 0,0 0 1 0 0,0 0 0 0 0,0 1 0 0 0,1-1-1 0 0,-1 1 1 0 0,1-1 0 0 0,1 1 0 0 0,-1 0-31 0 0,1 2 29 0 0,0 15 96 0 0,3 11 128 0 0,-2-28-190 0 0,0-1 0 0 0,1 1 0 0 0,-1 0 0 0 0,3 3-63 0 0,7 11 123 0 0,-10-18-111 0 0,0-1 0 0 0,0 1 1 0 0,-1 0-1 0 0,1-1 0 0 0,-1 1 0 0 0,1 0 0 0 0,-1 0 0 0 0,1-1 0 0 0,-1 1 0 0 0,0 0-12 0 0,0 0 10 0 0,0-1 0 0 0,1 0 0 0 0,-1 1 0 0 0,0-1 0 0 0,1 0 0 0 0,-1 0 0 0 0,0 1-1 0 0,1-1 1 0 0,-1 0 0 0 0,1 0 0 0 0,0 0 0 0 0,0 1 0 0 0,-1-1 0 0 0,1 0 0 0 0,0 0 0 0 0,0 0 0 0 0,0 0-10 0 0,20 14 129 0 0,-5-7 30 0 0,-2-7 112 0 0,-9-1-188 0 0,1-1 1 0 0,-1-1-1 0 0,0 1 1 0 0,0-1-1 0 0,3-1-83 0 0,-1 0 174 0 0,2 0 2 0 0,-1-2-66 0 0,0 0-38 0 0,9-9 31 0 0,-12 9-37 0 0,5-8-2 0 0,3-7-24 0 0,-4 7 11 0 0,-7 10-43 0 0,-1 0 0 0 0,1 0 0 0 0,-1 0 1 0 0,1-1-1 0 0,-1 1 0 0 0,0-1 0 0 0,0-2-8 0 0,4-29 23 0 0,1-1-13 0 0,-4 27-3 0 0,-1 1-1 0 0,0-1 0 0 0,0 0 1 0 0,-1 0-1 0 0,0 0 0 0 0,-1 1 1 0 0,0-7-7 0 0,-2-23 9 0 0,3 35-9 0 0,0 0 0 0 0,0 0 0 0 0,0-1 0 0 0,-1 1 0 0 0,1 0 0 0 0,-1 1 0 0 0,0-1 0 0 0,0 0 0 0 0,0 0 0 0 0,0 0 0 0 0,0 0 0 0 0,-1 1 0 0 0,1-1 0 0 0,-2-1 0 0 0,2 3 0 0 0,0 0 0 0 0,0 0 0 0 0,1-1 0 0 0,-1 1 0 0 0,0 0 0 0 0,0-1 0 0 0,1 1 0 0 0,-1-1 0 0 0,1 1 0 0 0,-1-1 0 0 0,1 1 0 0 0,0-1 0 0 0,0 0 0 0 0,0 1 0 0 0,0-1 0 0 0,-2-6 0 0 0,-3 5-12 0 0,10 5-47 0 0,-4-2 54 0 0,0 0 0 0 0,-1 1 1 0 0,1-1-1 0 0,0 1 0 0 0,0-1 1 0 0,0 1-1 0 0,-1 0 0 0 0,1-1 0 0 0,0 1 1 0 0,-1 0-1 0 0,1-1 0 0 0,-1 1 0 0 0,1 0 1 0 0,-1 0-1 0 0,1 0 0 0 0,-1-1 0 0 0,1 1 1 0 0,-1 0-1 0 0,0 0 0 0 0,1 0 1 0 0,-1 0-1 0 0,0 1 5 0 0,2 20-24 0 0,-2-20 23 0 0,1 9 1 0 0,0-1 0 0 0,0 0 0 0 0,3 6 0 0 0,-2-5 0 0 0,0 0 0 0 0,-1-1 0 0 0,0 8 0 0 0,0-6 0 0 0,1-1 0 0 0,0 1 1 0 0,1-1-1 0 0,0 1 0 0 0,0-1 0 0 0,1 0 1 0 0,1 0-1 0 0,1 3 0 0 0,16 43-56 0 0,12 68 40 0 0,-25-83 36 0 0,-1 1 36 0 0,-2-8 30 0 0,-1-10 40 0 0,-1 0 0 0 0,-1 10-126 0 0,-2 13 158 0 0,-1 0 61 0 0,-1 7 60 0 0,0-35-124 0 0,-1 0 1 0 0,-1 3-156 0 0,-2 19 193 0 0,0 5 397 0 0,-6 19-590 0 0,6-37 170 0 0,2-17-97 0 0,0-1 1 0 0,-1 0 0 0 0,0 0 0 0 0,0 0 0 0 0,-2-1 0 0 0,1 1 0 0 0,-6 6-74 0 0,-1 1 139 0 0,-1-2 37 0 0,12-14-154 0 0,-1 0 0 0 0,0-1 0 0 0,0 1 0 0 0,1-1 0 0 0,-1 0 0 0 0,0 1 0 0 0,0-1 0 0 0,0 0 0 0 0,-1 0-1 0 0,1 0 1 0 0,0 0 0 0 0,-2 0-22 0 0,-17 1 132 0 0,-6-5-51 0 0,15 0-84 0 0,1-1-37 0 0,9 3 26 0 0,0-1-1 0 0,0 1 1 0 0,0 0 0 0 0,0 0 0 0 0,1-1 0 0 0,-1 1-1 0 0,1-1 1 0 0,-1 1 0 0 0,1-1 0 0 0,-1 0 0 0 0,1 0-1 0 0,-1-1 15 0 0,-6-12-95 0 0,1 0-35 0 0,2 4-8 0 0,0 2-44 0 0,0 2 34 0 0,-7-13-238 0 0,2 1 33 0 0,0-9-101 0 0</inkml:trace>
  <inkml:trace contextRef="#ctx0" brushRef="#br0" timeOffset="4671.49">3648 498 5960 0 0,'0'0'132'0'0,"0"0"17"0"0,0 0 12 0 0,2 1-17 0 0,2 3-117 0 0,0-1 52 0 0,4 3 138 0 0,10 10 438 0 0,-13-11-492 0 0,-1 0-52 0 0,4 5 149 0 0,4 4 171 0 0,8 12 325 0 0,-14-18-544 0 0,-1 1-37 0 0,3 7 148 0 0,0-2-38 0 0,-1-3 16 0 0,-1 1 0 0 0,0 1 1 0 0,-1 0-302 0 0,8 19 511 0 0,7 18 288 0 0,-13-15-301 0 0,-4-16-230 0 0,0 17 368 0 0,-3-34-411 0 0,0-1-288 0 0,0-1 46 0 0,1 1 42 0 0,-1 0 37 0 0,1 1 55 0 0,0 0 37 0 0,0 1 70 0 0,0 1 161 0 0,-1 0 166 0 0,0-3-232 0 0,-1-1-158 0 0,0-1-43 0 0,0 0-50 0 0,-2-2-61 0 0,-13-22 202 0 0,3-4-104 0 0,9 17-88 0 0,1 0-1 0 0,0 0 1 0 0,1-1-1 0 0,0 1 0 0 0,1-1 1 0 0,0-7-17 0 0,2 12 4 0 0,-1 0-1 0 0,1 0 1 0 0,2-6-4 0 0,2-13-1 0 0,-2 15 1 0 0,0-1 0 0 0,1 1 0 0 0,1 0 0 0 0,0 1 0 0 0,1-1 0 0 0,0 1 0 0 0,0 0 0 0 0,2 1 0 0 0,0-2 0 0 0,51-62 0 0 0,-41 57-18 0 0,-11 11 25 0 0,1 1-1 0 0,0 0 1 0 0,0 0-1 0 0,0 1 1 0 0,6-2-7 0 0,7-2-36 0 0,1 2-72 0 0,0 3-100 0 0,6-2-136 0 0,-14 3 141 0 0,-1 0-75 0 0,-9 2 153 0 0,8-2-147 0 0,-8 1 131 0 0,1 0-81 0 0,1 0-103 0 0,-4 1 112 0 0,1 0-39 0 0,-1-1-44 0 0,1 1-49 0 0,0 0-199 0 0,1 0-106 0 0,-1 1-117 0 0,-1-1 336 0 0,0 0-33 0 0,5 2-1285 0 0,4 2-985 0 0,-11-4 2731 0 0</inkml:trace>
  <inkml:trace contextRef="#ctx0" brushRef="#br0" timeOffset="5190.11">4540 433 6072 0 0,'0'0'133'0'0,"0"0"23"0"0,0 0 12 0 0,-2 1-23 0 0,-4 4-109 0 0,-6 2-48 0 0,2-1 11 0 0,3-2 35 0 0,2 0 28 0 0,1 1 41 0 0,-5 5 96 0 0,-3 4 40 0 0,-12 14 206 0 0,17-17-247 0 0,0-1 49 0 0,-13 27 385 0 0,15-25-341 0 0,0 0-1 0 0,1-1 1 0 0,-2 13-291 0 0,3-11 316 0 0,0 1 0 0 0,1 0 1 0 0,0 12-317 0 0,2-21 98 0 0,0 0 1 0 0,1 0 0 0 0,-1 0-1 0 0,1 0 1 0 0,1 2-99 0 0,-1-3 68 0 0,0-1-1 0 0,1 1 1 0 0,-1-1 0 0 0,1 0 0 0 0,0 0-1 0 0,-1 0 1 0 0,1 0 0 0 0,1 1-68 0 0,4 3 296 0 0,0-4-86 0 0,2-1-44 0 0,6-3-11 0 0,0 0-5 0 0,3-3 81 0 0,-2-5-72 0 0,14-14 57 0 0,-25 18-177 0 0,8-7 52 0 0,-3-1-37 0 0,1-3-23 0 0,2-11-27 0 0,-8 17-6 0 0,-2 6 2 0 0,-1 0 0 0 0,1 0 0 0 0,0 0 0 0 0,0 1 0 0 0,2-2 0 0 0,-1 1 0 0 0,-1 0 0 0 0,0 0 0 0 0,0 0 0 0 0,0 0 0 0 0,2-3 0 0 0,0-4-1 0 0,-1 0 1 0 0,0 0 0 0 0,0 0 0 0 0,-1-1 0 0 0,0 0 0 0 0,0-18 54 0 0,-3 25-46 0 0,1-2-5 0 0,8-12-3 0 0,-9 19-2 0 0,0 0 0 0 0,0 0 0 0 0,0 0 0 0 0,0 0 0 0 0,0-1 1 0 0,0 1-1 0 0,0 0 0 0 0,1 0 0 0 0,-1 0 0 0 0,0 0 0 0 0,0-1 0 0 0,0 1 1 0 0,0 0-1 0 0,0 0 0 0 0,0 0 0 0 0,0 0 0 0 0,1 0 0 0 0,-1 0 1 0 0,0-1-1 0 0,0 1 0 0 0,0 0 0 0 0,0 0 0 0 0,1 0 0 0 0,-1 0 1 0 0,0 0-1 0 0,0 0 0 0 0,0 0 0 0 0,1 0 0 0 0,-1 0 0 0 0,0 0 0 0 0,0 0 1 0 0,0 0-1 0 0,0 0 0 0 0,1 0 0 0 0,-1 0 0 0 0,0 0 0 0 0,0 0 1 0 0,0 0-1 0 0,1 0 2 0 0,4 8-42 0 0,2 25 16 0 0,-2-12 30 0 0,-1-9-8 0 0,0-1 0 0 0,-1 1 1 0 0,-1 2 3 0 0,8 17-57 0 0,-1 0 71 0 0,-7-24-4 0 0,1 2 44 0 0,14 18 240 0 0,-8-16-207 0 0,1-1-85 0 0,-6-6-48 0 0,1 0-39 0 0,1-1-13 0 0,-1 1 38 0 0,7 2 29 0 0,0-1 83 0 0,16 3 155 0 0,-19-6-180 0 0,-1-2-42 0 0,-6 0-123 0 0,-2 0 58 0 0,0 0-54 0 0,0 0-68 0 0,0 0-110 0 0,0 0-130 0 0,0 0-117 0 0,0 0 77 0 0,1 0-44 0 0,0 0-621 0 0,3 0-489 0 0,3 0-930 0 0</inkml:trace>
  <inkml:trace contextRef="#ctx0" brushRef="#br0" timeOffset="5815.42">5045 424 6448 0 0,'0'0'141'0'0,"0"0"23"0"0,0 2 13 0 0,1 0-76 0 0,0 0-35 0 0,7 9-43 0 0,-3-4-6 0 0,-1 0 36 0 0,2 2 65 0 0,1 1 60 0 0,11 16 583 0 0,3 17 474 0 0,1 5 69 0 0,10 14-134 0 0,-14-19-424 0 0,-4-6-166 0 0,-2 1-53 0 0,-4-7-140 0 0,0 1-55 0 0,-1 0-64 0 0,-2 0-72 0 0,1-5 65 0 0,-4-17-118 0 0,0-1 0 0 0,-1 1 1 0 0,0 0-1 0 0,0 0-143 0 0,1 4 31 0 0,4 10-32 0 0,-6-20 14 0 0,0 5-39 0 0,0-2 71 0 0,0 4 80 0 0,0-17-41 0 0,0 1-34 0 0,-1-7-20 0 0,-1-6-47 0 0,2 9 35 0 0,-3-21 33 0 0,1-3-48 0 0,0-5-25 0 0,-6-36 22 0 0,0 6-81 0 0,4 27-93 0 0,1 8-107 0 0,0-30 281 0 0,4 53-28 0 0,-1 0 0 0 0,1 0 0 0 0,1 0 0 0 0,0 0 0 0 0,0 1 0 0 0,1-1 0 0 0,0 1 0 0 0,2-4 28 0 0,0 1-21 0 0,1 1 0 0 0,0 0-1 0 0,0 1 1 0 0,1-1 0 0 0,1 1-1 0 0,2-2 22 0 0,4-5-31 0 0,-10 12 17 0 0,-1 0 0 0 0,1 1 0 0 0,0 0 0 0 0,0 0-1 0 0,0 0 1 0 0,0 0 0 0 0,1 1 0 0 0,0 0 0 0 0,-1 0 0 0 0,1 0 0 0 0,5-2 14 0 0,17-7-90 0 0,-20 9 72 0 0,-1 0 1 0 0,1 0 0 0 0,0 1-1 0 0,0 0 1 0 0,3-1 17 0 0,-7 3 0 0 0,0 0 0 0 0,0 0 0 0 0,-1 0 0 0 0,1 0 0 0 0,0 0 0 0 0,0 0 0 0 0,0 1 0 0 0,0-1 0 0 0,-1 1 0 0 0,1 0 0 0 0,0 0 0 0 0,-1 0 0 0 0,1 0 0 0 0,0 0 1 0 0,-1 1-1 0 0,1 0 0 0 0,1 0 0 0 0,0 1 0 0 0,-1 0 0 0 0,1 0 0 0 0,-1 0 0 0 0,1 1 0 0 0,-1-1 0 0 0,0 1 0 0 0,-1 0 0 0 0,1-1 0 0 0,0 1 0 0 0,-1 1 0 0 0,2 3 0 0 0,-1 0 0 0 0,0 0 0 0 0,-1 0 0 0 0,0 0 0 0 0,-1 0 0 0 0,1 1 0 0 0,-1 5 0 0 0,2 16 0 0 0,-2-19 0 0 0,1-1 0 0 0,-2 0 0 0 0,0 1 0 0 0,0-1 0 0 0,0 0 0 0 0,-2 1 0 0 0,1-1 0 0 0,-3 7 0 0 0,2-5 0 0 0,2-10 0 0 0,0 0 0 0 0,0 0 0 0 0,-1 0 0 0 0,1-1 0 0 0,-1 1 0 0 0,1 0 0 0 0,-1-1 0 0 0,1 1 0 0 0,-1 0 0 0 0,0-1 0 0 0,0 1 0 0 0,0-1 0 0 0,0 1 0 0 0,0 0 0 0 0,-10 10 29 0 0,-17 17 35 0 0,25-26-65 0 0,0-1 0 0 0,-1 0 0 0 0,1 0 0 0 0,0 0 0 0 0,-4 1 1 0 0,-11 4 30 0 0,13-8-11 0 0,1 0-2 0 0,-21 5-1 0 0,1-3-34 0 0,22-1-24 0 0,2 0-55 0 0,0-1-95 0 0,-1 1 41 0 0,-1-2-55 0 0,-1 0 84 0 0,-2-1 46 0 0,4 2 23 0 0,0 1-50 0 0,-3-4-75 0 0,1 2-7 0 0,1 1 22 0 0,0 0-49 0 0,1-1-57 0 0,-1 1-68 0 0,1 0 14 0 0,-1 0-45 0 0,1 0-39 0 0,0 0-35 0 0,-1 0-127 0 0,1 0-34 0 0,-4-2-1326 0 0,5 3 1924 0 0</inkml:trace>
  <inkml:trace contextRef="#ctx0" brushRef="#br0" timeOffset="6482.66">5733 0 5840 0 0,'0'0'132'0'0,"0"0"17"0"0,0 0 11 0 0,0 0-51 0 0,1 1-59 0 0,3 1-48 0 0,-2-2 53 0 0,0 1 28 0 0,-1-1 53 0 0,6 4 107 0 0,0 1 47 0 0,14 16 719 0 0,-9-5-412 0 0,-6-6-251 0 0,-1-2-108 0 0,-2 0-61 0 0,-2-6-124 0 0,8 16 426 0 0,-1 0-75 0 0,1 0-65 0 0,-2 0-50 0 0,3 3 8 0 0,12 40 428 0 0,-13-34-374 0 0,3 14 172 0 0,-3-11-128 0 0,-3-10-167 0 0,-2-3-76 0 0,0 0-50 0 0,14 76 398 0 0,-11-53-260 0 0,1 5 107 0 0,1-4 1 0 0,-4-21-138 0 0,0-1 56 0 0,-2-9-118 0 0,0-2-68 0 0,-2-7-66 0 0,0 1 0 0 0,0-1 0 0 0,-1 1 0 0 0,1-1 0 0 0,0 1 0 0 0,-1-1 0 0 0,0 1 0 0 0,1 0 0 0 0,-1-1 0 0 0,0 1 0 0 0,0 0-14 0 0,0 1-35 0 0,1 0 80 0 0,0 0 89 0 0,1 0 159 0 0,1-1 12 0 0,-1-2-152 0 0,0-1-83 0 0,0 0-74 0 0,-1 0 19 0 0,0-1 0 0 0,1 1-1 0 0,-1 0 1 0 0,0-1-1 0 0,-1 1 1 0 0,1-1-1 0 0,0 1 1 0 0,0-1-1 0 0,-1 0 1 0 0,1 1-1 0 0,0-1-14 0 0,4-22 115 0 0,-2 9-64 0 0,4-9-16 0 0,1 0 0 0 0,9-20-35 0 0,-13 35 2 0 0,1 0-1 0 0,0 0 1 0 0,0 1-1 0 0,1-1 1 0 0,0 1-1 0 0,1 1 1 0 0,0-1-1 0 0,3-2-1 0 0,15-11-14 0 0,12-8 14 0 0,-22 19-26 0 0,0 0 0 0 0,1 1 0 0 0,0 1 0 0 0,0 0 0 0 0,8-1 26 0 0,-20 8 0 0 0,-1 0-1 0 0,1 0 0 0 0,0 0 0 0 0,0 0 0 0 0,-1 1 0 0 0,1 0 1 0 0,0 0-1 0 0,0 0 1 0 0,2 0-9 0 0,-1 1 0 0 0,0 0 0 0 0,1 0 0 0 0,-1 0 0 0 0,0 1 0 0 0,0 0 0 0 0,0 0 0 0 0,3 1 9 0 0,1 3-23 0 0,1 0-1 0 0,0 0 0 0 0,5 5 24 0 0,11 11-5 0 0,-5 3-48 0 0,5 18 55 0 0,-14-21-5 0 0,4 11-9 0 0,-4 3 46 0 0,-2 1 61 0 0,-3-2 79 0 0,0-4 134 0 0,0-2 27 0 0,-7-25-283 0 0,-1 0-36 0 0,1 1-6 0 0,0-1 47 0 0,2 1 51 0 0,2 1 78 0 0,-4-4-117 0 0,0-2-5 0 0,0 0 0 0 0,2-1-10 0 0,5-3-145 0 0,2-1-32 0 0,-7 4 55 0 0,-1 0-37 0 0,0 0-51 0 0,0 1-66 0 0,0-1 32 0 0,0 0-39 0 0,0 0-43 0 0,0 0-47 0 0,-1 0-93 0 0,1 0-64 0 0,0 0-57 0 0,-1 0-50 0 0,1 0-172 0 0,0 0-49 0 0,-1 0-208 0 0,1-1-560 0 0,-1 2 1569 0 0</inkml:trace>
  <inkml:trace contextRef="#ctx0" brushRef="#br0" timeOffset="82188.07">389 1841 6704 0 0,'0'0'149'0'0,"0"0"23"0"0,0 0 12 0 0,0 0-56 0 0,0 0 0 0 0,0 0 55 0 0,0 0 166 0 0,0 0 303 0 0,0 0 20 0 0,0 0-27 0 0,0 0-137 0 0,0 0-57 0 0,0 0-16 0 0,0 0-27 0 0,0 0-102 0 0,0 0-46 0 0,0 0-10 0 0,0 0-33 0 0,0 2-133 0 0,-1 7-73 0 0,0-6-52 0 0,1-2-14 0 0,-1 0-36 0 0,1 0-18 0 0,-1 0-37 0 0,1-1-41 0 0,0 1-47 0 0,0-1-50 0 0,-1 0-46 0 0,1 1-42 0 0,0-1-36 0 0,0 0-122 0 0,0 0-36 0 0,0 0-1257 0 0</inkml:trace>
  <inkml:trace contextRef="#ctx0" brushRef="#br0" timeOffset="83321.05">832 1737 4952 0 0,'0'0'108'0'0,"0"0"17"0"0,0 1 11 0 0,4 13-148 0 0,0 0 48 0 0,1-1 44 0 0,-1 1 40 0 0,3 9 142 0 0,0-1 75 0 0,1 6 141 0 0,2 13 333 0 0,8 36 771 0 0,-6-39-747 0 0,2 0 33 0 0,-5-4-171 0 0,-6-20-466 0 0,1-1-41 0 0,-4-11-249 0 0,1 0 50 0 0,-1 1 45 0 0,0 0 39 0 0,1 1 57 0 0,-1 0 39 0 0,1 1 71 0 0,0 1 163 0 0,-1 0 144 0 0,-1-5-257 0 0,1-2-163 0 0,-1-1-54 0 0,1-3-66 0 0,-2-1-75 0 0,-1-16 169 0 0,0 1-37 0 0,-6-40 6 0 0,5 34-54 0 0,1 0 0 0 0,1-1-1 0 0,2-19-17 0 0,0 38 1 0 0,1-1-1 0 0,0-1 0 0 0,1 1 0 0 0,0 0 0 0 0,1-2 0 0 0,3-15 0 0 0,-6 23-4 0 0,1 0 1 0 0,1-1-1 0 0,-1 1 1 0 0,0 0-1 0 0,1 0 1 0 0,0 0 0 0 0,0 0-1 0 0,0 0 4 0 0,0 1-9 0 0,1 0 0 0 0,-1 0 0 0 0,1 0 1 0 0,0 0-1 0 0,-1 0 0 0 0,1 1 0 0 0,0-1 0 0 0,3-1 9 0 0,-5 4-76 0 0,-1 0 11 0 0,2 1 11 0 0,8 6 44 0 0,-5-1 3 0 0,0 0 0 0 0,-1 0 1 0 0,1 0-1 0 0,-2 0 1 0 0,1 1-1 0 0,-1-1 0 0 0,2 6 7 0 0,2 8-44 0 0,-1 0 0 0 0,-1 2 44 0 0,0-3-29 0 0,1 1 1 0 0,5 13 28 0 0,7 25 74 0 0,-14-30-10 0 0,0-7 29 0 0,-3-20-90 0 0,-1 1-1 0 0,1-1 1 0 0,-1 0-1 0 0,0 1 1 0 0,1-1-1 0 0,-1 0 1 0 0,0 1 0 0 0,0-1-1 0 0,0 0 1 0 0,0 1-1 0 0,0-1 1 0 0,-1 0-1 0 0,1 1 1 0 0,0-1-1 0 0,0 1 1 0 0,-1-1-1 0 0,1 0 1 0 0,-1 1-3 0 0,-3 2 64 0 0,4-4 3 0 0,-6-13 127 0 0,2-3-90 0 0,1-3-61 0 0,-1-27-31 0 0,4 31 32 0 0,0-13-33 0 0,4-27-11 0 0,-1 42-15 0 0,0 0 1 0 0,1 0-1 0 0,1 1 1 0 0,0 0 0 0 0,3-6 14 0 0,-5 13-8 0 0,0 2 1 0 0,0-1-1 0 0,0 0 1 0 0,0 0-1 0 0,1 1 0 0 0,-1 0 1 0 0,1 0-1 0 0,0 0 1 0 0,0 0-1 0 0,0 0 1 0 0,1 0 7 0 0,-1 3-43 0 0,5 0 22 0 0,-3 0-22 0 0,9 5 22 0 0,4 5-21 0 0,-15-6 38 0 0,1 0-1 0 0,0 0 1 0 0,-1 0-1 0 0,4 5 5 0 0,-5-5-2 0 0,0 0-1 0 0,-1 0 0 0 0,1 0 0 0 0,-1 0 0 0 0,0 0 0 0 0,1 3 3 0 0,1 15-40 0 0,-4-19 39 0 0,1 0 1 0 0,-1-1 0 0 0,1 1 0 0 0,-1 0 0 0 0,1 0-1 0 0,0-1 1 0 0,0 1 0 0 0,0 0 0 0 0,0-1 0 0 0,1 1 0 0 0,0 0-9 0 0,-1 1 1 0 0,0-1-1 0 0,1 1 0 0 0,-1-1 1 0 0,0 1-1 0 0,0 2 9 0 0,1 11-9 0 0,-1-7 9 0 0,0 0 0 0 0,1 0-1 0 0,0 0 1 0 0,1-1 0 0 0,1 5 0 0 0,-1-8 0 0 0,-2-5 0 0 0,0 1 0 0 0,-1-1 0 0 0,1 1 0 0 0,0 0 0 0 0,-1-1 0 0 0,1 1 0 0 0,-1 0 0 0 0,0 0 0 0 0,1-1 0 0 0,-1 1 0 0 0,0 0 0 0 0,0 0 0 0 0,0 0 0 0 0,0 0 0 0 0,-1 0 0 0 0,1-1 0 0 0,-1 1 0 0 0,1-1 0 0 0,0 0 0 0 0,0 0 0 0 0,-1 1 0 0 0,1-1 0 0 0,0 0 0 0 0,0 1 0 0 0,1-1 0 0 0,-1 1 0 0 0,0-1 0 0 0,0 0 0 0 0,0 0 0 0 0,1 1 0 0 0,-1-1 0 0 0,1 0 0 0 0,-1 0 0 0 0,1 1 0 0 0,0-1 0 0 0,8 12 0 0 0,-9-2 0 0 0,4 9 0 0 0,-4-18 0 0 0,-2 1 0 0 0,-5 5 0 0 0,5-1-249 0 0,3-6 40 0 0,0-2-136 0 0,0 0 126 0 0,0 0-37 0 0,0 0-40 0 0,-1 1-45 0 0,1-1 38 0 0,0 0-43 0 0,0 1-38 0 0,-1-1-34 0 0,1 0-120 0 0,0 0-33 0 0,2-2-1258 0 0</inkml:trace>
  <inkml:trace contextRef="#ctx0" brushRef="#br0" timeOffset="83684.07">1518 1832 6272 0 0,'0'0'141'0'0,"0"0"23"0"0,1 2 11 0 0,10 20-43 0 0,-4 2-88 0 0,-5-16-20 0 0,1-1 43 0 0,5 5 153 0 0,-6-10-160 0 0,-1 0 0 0 0,1 0 1 0 0,-1 0-1 0 0,0 1 0 0 0,0-1 0 0 0,0 1 0 0 0,0-1 0 0 0,1 3-60 0 0,1 19 489 0 0,0 0-18 0 0,3-7-126 0 0,3 3 34 0 0,10 30 584 0 0,-15-35-701 0 0,-1-1-38 0 0,6 16 428 0 0,4-4-92 0 0,2 5 31 0 0,-4-15-289 0 0,2-1 42 0 0,2 0 82 0 0,-14-13-287 0 0,0 0-32 0 0,2 0 23 0 0,1 1-74 0 0,1-1-45 0 0,-1 0 56 0 0,-2-1 19 0 0,-1 0 52 0 0,1 1 145 0 0,-1-1-90 0 0,0 0 38 0 0,-1-1-51 0 0,1-1-77 0 0,1 0-50 0 0,3-2-8 0 0,-5 2 5 0 0,10-14 229 0 0,-2-6-87 0 0,-3 9-135 0 0,2-16 47 0 0,-5-20-21 0 0,-1 13-20 0 0,11-84 78 0 0,-12 98-119 0 0,-2-1-120 0 0,-2 1-121 0 0,-3 1-125 0 0,7 20 193 0 0,0-2 64 0 0,-1 0 42 0 0,0-2 75 0 0,1 1-43 0 0,-1 1-54 0 0,1 0-81 0 0,0 0-58 0 0,-1 1-94 0 0,1-1-108 0 0,0 2 158 0 0,0-1-32 0 0,0 0-36 0 0,0 1-38 0 0,-1-1-38 0 0,1 1-41 0 0,0 0-44 0 0,0-1-45 0 0,0 1-47 0 0,0 0-49 0 0,-3 1-1107 0 0,-2 2-970 0 0</inkml:trace>
  <inkml:trace contextRef="#ctx0" brushRef="#br0" timeOffset="84132.87">1964 1631 5248 0 0,'1'-1'152'0'0,"5"-1"39"0"0,-1 1-109 0 0,-1 0-74 0 0,4 0-75 0 0,-7 1 71 0 0,1 0 32 0 0,0 0 48 0 0,0 1 60 0 0,0-1 73 0 0,0 1 85 0 0,0-1 82 0 0,0 1 103 0 0,5 1-255 0 0,0 1 55 0 0,-5-2-146 0 0,0 0 1 0 0,0 0-1 0 0,0 1 0 0 0,0-1 0 0 0,0 1 0 0 0,0-1 0 0 0,0 1 0 0 0,0 0 0 0 0,0 0-141 0 0,2 4 294 0 0,1 4 78 0 0,-2-5-235 0 0,-1 1-41 0 0,0 2 84 0 0,-1-1-35 0 0,-1 9 67 0 0,2 9 49 0 0,5 9 37 0 0,9 40 353 0 0,-10-51-467 0 0,1 0-34 0 0,-4-16-79 0 0,0 0 0 0 0,-1 0 0 0 0,0 1 0 0 0,0-1 0 0 0,-1 0 0 0 0,0 1 0 0 0,-1-1 0 0 0,1 1 1 0 0,-1-1-1 0 0,-1 5-71 0 0,1-7 45 0 0,0-1 1 0 0,0 0 0 0 0,1 0-1 0 0,0 0 1 0 0,-1 1 0 0 0,2-1-1 0 0,-1 0 1 0 0,0 0 0 0 0,1 0-1 0 0,1 2-45 0 0,-1-1 63 0 0,0-1 0 0 0,0 1 0 0 0,-1-1 0 0 0,0 1 0 0 0,0 0 0 0 0,0 0 0 0 0,0 0 0 0 0,0 2-63 0 0,1 21 446 0 0,0-16-226 0 0,-1-3 6 0 0,1 1 66 0 0,-1-1 84 0 0,-1 0 104 0 0,-1-7-340 0 0,0 2-124 0 0,0-3-28 0 0,1 1-119 0 0,0-2-69 0 0,0 0-318 0 0,0 0 70 0 0,0-1 57 0 0,-1 1 49 0 0,1 0-229 0 0,0-2-255 0 0,1 2 442 0 0,-1-1-67 0 0,1-1-89 0 0,1 0-1316 0 0,3-2-1053 0 0,-5 4 2908 0 0</inkml:trace>
  <inkml:trace contextRef="#ctx0" brushRef="#br0" timeOffset="84552.75">2351 1599 5400 0 0,'0'0'158'0'0,"0"0"50"0"0,0 0 103 0 0,0 0 45 0 0,0 0 11 0 0,2 0-3 0 0,10 0-17 0 0,-8 1-197 0 0,0 0 37 0 0,-3 0 149 0 0,-1-1-184 0 0,0 0-34 0 0,1 0 34 0 0,0 0-85 0 0,3 0-17 0 0,-1 1 24 0 0,0 1 19 0 0,0 1 35 0 0,8 16 644 0 0,-8-11-551 0 0,-1-4-155 0 0,0-1-39 0 0,10 23 506 0 0,-4 4-104 0 0,-3-10-202 0 0,1-1-58 0 0,-3-11-68 0 0,-1 1 0 0 0,0 0 0 0 0,0-1 0 0 0,1 9-101 0 0,-2-8 100 0 0,0 1 1 0 0,1 0-1 0 0,1-1 1 0 0,1 4-101 0 0,1 0 151 0 0,0 1 1 0 0,-1 1-1 0 0,2 13-151 0 0,-3 6 230 0 0,3 7 39 0 0,2 1 34 0 0,4 31 247 0 0,-11-63-446 0 0,0 0-1 0 0,1 0 1 0 0,0-1-1 0 0,1 1 1 0 0,0 0-1 0 0,0-1 1 0 0,1 1-1 0 0,4 6-103 0 0,-7-14-116 0 0,0 0 61 0 0,0 1 53 0 0,-1 1 42 0 0,2 2 109 0 0,0 10 314 0 0,-2-11-371 0 0,0-1-54 0 0,0-1-72 0 0,0 0-90 0 0,-1-2-109 0 0,1 0 70 0 0,0-1-34 0 0,-1 0-36 0 0,1 0-39 0 0,0-1-40 0 0,-1 0-43 0 0,1 0 14 0 0,-1 0-49 0 0,0 0-42 0 0,1-1-39 0 0,-1 1-136 0 0,0 0-37 0 0,-2-4-1419 0 0</inkml:trace>
  <inkml:trace contextRef="#ctx0" brushRef="#br0" timeOffset="85136.18">2334 1930 5248 0 0,'0'0'152'0'0,"0"0"48"0"0,0 0 77 0 0,0 0 38 0 0,0 0 5 0 0,0 0-7 0 0,0 0-28 0 0,0 0-73 0 0,1 0-95 0 0,0 0-69 0 0,2 0-26 0 0,-2 0 27 0 0,0 0 22 0 0,0 0 43 0 0,0 0 53 0 0,0 0 64 0 0,18-2 117 0 0,10-6 81 0 0,-19 5-224 0 0,-1 0 0 0 0,1 1 0 0 0,8-1-205 0 0,-4 1 94 0 0,9-5 104 0 0,1 0-20 0 0,-8 4-133 0 0,-5 1-45 0 0,0 0 0 0 0,0-1 0 0 0,0-1 0 0 0,9-4 0 0 0,7-2 0 0 0,-17 6 0 0 0,0 0 0 0 0,-1-1 0 0 0,1 0 0 0 0,5-5 0 0 0,-7 6-14 0 0,0 0 0 0 0,0 1 0 0 0,1 0 0 0 0,-1 1 0 0 0,1-1 1 0 0,2 1 13 0 0,17-5-61 0 0,-13 4-98 0 0,0 4-45 0 0,-2 1-44 0 0,-3 1-41 0 0,-9-3 261 0 0,2 1-390 0 0,0 0 22 0 0,9 5 111 0 0,-9-5 49 0 0,-3-1 11 0 0,2 3 15 0 0,5 12 48 0 0,0 4 41 0 0,-6-16 102 0 0,0 0 0 0 0,0 1 0 0 0,0-1-1 0 0,0 0 1 0 0,-1 1 0 0 0,0-1-1 0 0,0 1 1 0 0,0-1 0 0 0,0 1-1 0 0,0 0 20 0 0,-1 1-7 0 0,-1-2 6 0 0,2 0 0 0 0,-1 1 0 0 0,0-1 1 0 0,1 0-1 0 0,-1 0 0 0 0,1 1 0 0 0,0-1 1 0 0,0 0-1 0 0,1 0 0 0 0,-1 1 0 0 0,1-1 0 0 0,-1 0 1 0 0,1 0-1 0 0,0 1 1 0 0,8 20 126 0 0,-6-12-18 0 0,1-1 38 0 0,-2 1 44 0 0,0 0 48 0 0,-1 1 54 0 0,-1 0 60 0 0,1-5-91 0 0,4 10 236 0 0,-3-13-298 0 0,0 0 58 0 0,0-1-6 0 0,-1 0 56 0 0,0-3-3 0 0,0 1-42 0 0,0 1-105 0 0,0-1-133 0 0,0 0-43 0 0,-1-1-49 0 0,1 0-55 0 0,-1 0-70 0 0,0-1-54 0 0,0 0-38 0 0,0 0-385 0 0,0 0-268 0 0,0 0-618 0 0</inkml:trace>
  <inkml:trace contextRef="#ctx0" brushRef="#br0" timeOffset="85403.47">2780 1679 4488 0 0,'15'3'99'0'0,"-12"-2"11"0"0,-3-1 12 0 0,0 0-38 0 0,-2 0-41 0 0,-4 0-26 0 0,4 0 36 0 0</inkml:trace>
  <inkml:trace contextRef="#ctx0" brushRef="#br0" timeOffset="85888.17">3276 2031 6648 0 0,'0'0'149'0'0,"1"1"23"0"0,4 12-42 0 0,-1 0-41 0 0,11 27 86 0 0,-10-25-80 0 0,0 0 51 0 0,1 0 76 0 0,-1 0 97 0 0,-1-5-39 0 0,0 0 60 0 0,0-1 69 0 0,1 1 74 0 0,0 2 107 0 0,1 1-51 0 0,-2 0-67 0 0,1-1-83 0 0,-2-3-175 0 0,0-1-52 0 0,0 1-59 0 0,1-1-63 0 0,1 9 190 0 0,-1-4-60 0 0,-1-5-22 0 0,1-2 14 0 0,1-1 46 0 0,-2-3-71 0 0,-1 2 197 0 0,-1-4-24 0 0,-1-1-189 0 0,0-1-42 0 0,0-1-56 0 0,-1-4-15 0 0,0 1 1 0 0,0-1 0 0 0,-1 0 0 0 0,0 0 0 0 0,-2-5-9 0 0,-4-15 20 0 0,-11-36 36 0 0,1 1-48 0 0,10 31 9 0 0,-3-17-51 0 0,3 0-68 0 0,6 35 19 0 0,2 0 1 0 0,0-10 82 0 0,1 13-73 0 0,0 0-1 0 0,0 0 1 0 0,4-10 73 0 0,-2 9-68 0 0,1-1 1 0 0,0 1-1 0 0,0 0 1 0 0,1 1 0 0 0,1-1-1 0 0,1-1 68 0 0,-3 7-30 0 0,-1 0 0 0 0,1 0 0 0 0,0 1 0 0 0,0 0 0 0 0,5-4 30 0 0,8-4-34 0 0,4 4 36 0 0,-8 5-45 0 0,-8 3 37 0 0,-2 1 3 0 0,21 8-9 0 0,-9 0-41 0 0,-7-5 51 0 0,-1 1 1 0 0,-1 1 0 0 0,1-1-1 0 0,-1 1 1 0 0,0 1 0 0 0,0-1-1 0 0,-1 1 1 0 0,0 0 0 0 0,0 0-1 0 0,-1 0 1 0 0,1 1 0 0 0,0 4 1 0 0,-2-7 0 0 0,-1 0 1 0 0,-1 0 0 0 0,1 1 0 0 0,-1-1 0 0 0,0 1 0 0 0,0-1-1 0 0,0 1 1 0 0,-1-1 0 0 0,0 1 0 0 0,0-1 0 0 0,0 1 0 0 0,-1-1 0 0 0,0 1-1 0 0,0-1 1 0 0,0 1 0 0 0,-1-1 0 0 0,0 0 0 0 0,0 1 0 0 0,-2 3-1 0 0,0-1 5 0 0,-9 15 51 0 0,12-20-41 0 0,-2 0-1 0 0,1 0 0 0 0,0 0 1 0 0,-1 0-1 0 0,1-1 0 0 0,-1 1 1 0 0,0-1-1 0 0,0 1 0 0 0,-1 0-14 0 0,-17 11 200 0 0,14-9-101 0 0,-1 1 36 0 0,2-2-15 0 0,-1 0-104 0 0,-1-1-66 0 0,-12 4-214 0 0,13-5 196 0 0,6-2-92 0 0,-1 0 47 0 0,1 0 41 0 0,-1 0 33 0 0,-1 0 37 0 0,-4-2 121 0 0,5 1-122 0 0,0 0-50 0 0,-1-1-100 0 0,2 1 30 0 0,0 1-36 0 0,-1-1-56 0 0,1 0-50 0 0,0 0-55 0 0,0 1-59 0 0,0-1-66 0 0,0 0-69 0 0,0 0-74 0 0,0 1-78 0 0,-2-3-882 0 0,-2-1-876 0 0</inkml:trace>
  <inkml:trace contextRef="#ctx0" brushRef="#br0" timeOffset="86275.13">3882 1582 7136 0 0,'0'0'208'0'0,"0"0"12"0"0,0 1-78 0 0,10 15 58 0 0,-3-4-58 0 0,-3-4-12 0 0,5 13 463 0 0,-2 1 0 0 0,0 1 0 0 0,0 5-593 0 0,1 14 734 0 0,-3-12-256 0 0,0 0-56 0 0,-1-6-126 0 0,0 1-57 0 0,0 8 160 0 0,0 4 28 0 0,-1-23-301 0 0,1 8 193 0 0,0 0 34 0 0,-2-7-152 0 0,1-3-84 0 0,0-1-65 0 0,5 19 15 0 0,-5-17 14 0 0,-1-3 57 0 0,-1-9-72 0 0,3 5-2 0 0,-4-5 0 0 0,8 1-83 0 0,-6-1-35 0 0,0-1-77 0 0,1-1-109 0 0,-1 0 69 0 0,0 0-40 0 0,-1 0-5 0 0,-1 1-35 0 0,2-2-342 0 0,-1 1 80 0 0,1 0-47 0 0,0-2-663 0 0,0 0-522 0 0,1-1-992 0 0</inkml:trace>
  <inkml:trace contextRef="#ctx0" brushRef="#br0" timeOffset="86661.11">4301 1954 6968 0 0,'2'-1'157'0'0,"11"-2"-57"0"0,10 1 120 0 0,1-1-26 0 0,-9 0-145 0 0,-7 1-29 0 0,1 0 37 0 0,5-1 107 0 0,-1 0 65 0 0,30-10 703 0 0,-25 6-588 0 0,-7 2-193 0 0,0-1-58 0 0,3-1 215 0 0,14-7 301 0 0,-26 13-519 0 0,1-1-1 0 0,0 0 1 0 0,-1 0-1 0 0,1 0 1 0 0,-1 0-1 0 0,0 0 1 0 0,0-1 0 0 0,0 1-90 0 0,1-2 226 0 0,1 0-54 0 0,-1 0-45 0 0,1 1-37 0 0,1-2 0 0 0,2-4-13 0 0,-6 7-18 0 0,-1 1-58 0 0,0 1-1 0 0,0-1 1 0 0,0 0 0 0 0,0 0-1 0 0,0 1 1 0 0,0-1 0 0 0,0 0-1 0 0,0 0 1 0 0,0 1 0 0 0,-1-1-1 0 0,1 0 1 0 0,0 1 0 0 0,0-1-1 0 0,-1 0 1 0 0,1 1-1 0 0,-1-1 1 0 0,1 0 0 0 0,0 1-1 0 0,-1-1 1 0 0,1 1 0 0 0,-1-1-1 0 0,1 0 1 0 0,-1 1 0 0 0,0-1-1 0 0,0 0-1 0 0,-36-32 54 0 0,33 30-52 0 0,1 0-1 0 0,-1 0 1 0 0,0 0 0 0 0,0 1 0 0 0,0-1-1 0 0,0 1 1 0 0,-1 0 0 0 0,1 0-1 0 0,-1 0 1 0 0,1 1 0 0 0,-1 0-1 0 0,1 0 1 0 0,-1 0 0 0 0,0 0 0 0 0,-3 0-1 0 0,6 2-1 0 0,0-1 1 0 0,0 0 0 0 0,0 1 0 0 0,0-1 0 0 0,0 1 0 0 0,0 0 0 0 0,1 0-1 0 0,-1 0 1 0 0,0-1 0 0 0,0 2 0 0 0,1-1 0 0 0,-1 0 0 0 0,0 0 0 0 0,1 0-1 0 0,0 1 1 0 0,-1-1 0 0 0,1 1 0 0 0,0-1 0 0 0,-1 1 0 0 0,1 0 0 0 0,-5 7 8 0 0,1 0 0 0 0,-1 0 0 0 0,0 5-8 0 0,0-1 43 0 0,2-6-18 0 0,1 0 0 0 0,0 1 0 0 0,1-1 0 0 0,0 1 0 0 0,0 0 0 0 0,1 0-25 0 0,-4 30 134 0 0,-1 0 87 0 0,1 0 2 0 0,3 2 38 0 0,2-32-186 0 0,1 1 1 0 0,0-1 0 0 0,0 0 0 0 0,1 0 0 0 0,0 1 0 0 0,0-1 0 0 0,1 0 0 0 0,1 2-76 0 0,0-1 65 0 0,0-1-1 0 0,0 0 1 0 0,1-1 0 0 0,0 1 0 0 0,4 4-65 0 0,-6-8 23 0 0,0-1-1 0 0,1 0 1 0 0,-1 0 0 0 0,1-1-1 0 0,-1 1 1 0 0,1 0 0 0 0,0-1-1 0 0,0 0 1 0 0,0 0-1 0 0,1-1 1 0 0,-1 1 0 0 0,3 0-23 0 0,49 11 157 0 0,-47-12-137 0 0,0 0 0 0 0,0-1-1 0 0,0 0 1 0 0,0 0 0 0 0,4-1-20 0 0,8-2 39 0 0,-1 1-98 0 0,5-1-104 0 0,13-2-161 0 0,-27 3 218 0 0,-4 0-15 0 0,-1 1-33 0 0,0 0-69 0 0,0 0-45 0 0,-1 0-77 0 0,-1 1 22 0 0,1-1-47 0 0,-1 0-42 0 0,1 0-37 0 0,0 0-130 0 0,0 0-37 0 0,12-2-1359 0 0</inkml:trace>
  <inkml:trace contextRef="#ctx0" brushRef="#br0" timeOffset="87391.16">5379 1849 5840 0 0,'0'0'132'0'0,"0"0"17"0"0,1 1 11 0 0,7 2-90 0 0,2 2-14 0 0,11 4 49 0 0,-14-7-24 0 0,1 0 44 0 0,-2-1 22 0 0,1 0 46 0 0,1-1 55 0 0,-1-1 62 0 0,10-1 157 0 0,-1-1-1 0 0,0-1 1 0 0,1 0-467 0 0,4-4 435 0 0,-1-1-42 0 0,-4 0-108 0 0,0-2-47 0 0,-1-1-58 0 0,-1-1-65 0 0,-5 3-120 0 0,0-1 110 0 0,0-2 102 0 0,12-17 376 0 0,-14 20-430 0 0,0-1-72 0 0,-6 10-77 0 0,0 0 0 0 0,-1 0 0 0 0,0 0 0 0 0,1-1 0 0 0,-1 1-1 0 0,1 0 1 0 0,-1 0 0 0 0,0 0 0 0 0,0 0 0 0 0,0 0 0 0 0,0-1 0 0 0,0 1 0 0 0,0 0-1 0 0,0 0-3 0 0,0-1 0 0 0,0 0 0 0 0,0 0 0 0 0,-1 0 0 0 0,1 0 0 0 0,-1 0 0 0 0,0 0 0 0 0,1 0 0 0 0,-1 1 0 0 0,0-1 0 0 0,0 0 0 0 0,0 0 0 0 0,0 1 0 0 0,-1-1 0 0 0,1 1 0 0 0,0-1 0 0 0,-1 1 0 0 0,1 0 0 0 0,-1-1 0 0 0,1 1 0 0 0,-2-1 0 0 0,-12-4-41 0 0,0 2-67 0 0,-2 2-66 0 0,12 2 107 0 0,0 0 1 0 0,0 1 0 0 0,0-1-1 0 0,0 1 1 0 0,0 0 0 0 0,0 0 0 0 0,1 1 66 0 0,-10 3-131 0 0,2 1 53 0 0,1 1 50 0 0,1 1 28 0 0,4-4 0 0 0,1 0 0 0 0,-1 0 0 0 0,1 1 0 0 0,0 0 0 0 0,0 1 0 0 0,-7 7 0 0 0,2 1 0 0 0,0 0 0 0 0,1 0 0 0 0,0 1 0 0 0,1 1 0 0 0,-1 4 0 0 0,-2 3 17 0 0,8-16-5 0 0,-1-1 0 0 0,2 1 0 0 0,-1-1 0 0 0,1 1 0 0 0,0 0 0 0 0,0 0 0 0 0,1 0 0 0 0,0 0 0 0 0,0 2-12 0 0,2 37 171 0 0,3 0 79 0 0,-2-37-179 0 0,-1 0 0 0 0,2 1 0 0 0,-1-1 0 0 0,1-1 0 0 0,1 1 0 0 0,0 0 0 0 0,0-1 0 0 0,3 6-71 0 0,-5-11 23 0 0,1-1 0 0 0,-1 1-1 0 0,0-1 1 0 0,1 1-1 0 0,-1-1 1 0 0,1 0 0 0 0,0 1-23 0 0,25 13 101 0 0,2-5-51 0 0,0-5-48 0 0,-23-5 12 0 0,0-1 0 0 0,1 0 0 0 0,-1-1-1 0 0,0 1 1 0 0,1-1 0 0 0,-1-1 0 0 0,0 1 0 0 0,2-2-14 0 0,26-8 32 0 0,-2-2-77 0 0,-28 11 26 0 0,-5 2 17 0 0,8-3-72 0 0,10-5 56 0 0,-12 5-30 0 0,-1 1-57 0 0,-1 0-17 0 0,0 0-48 0 0,0 0-56 0 0,0 0-64 0 0,-2 0 19 0 0,1 1-41 0 0,2-2-422 0 0,0-1-291 0 0,4-2-674 0 0,-9 6 1690 0 0</inkml:trace>
  <inkml:trace contextRef="#ctx0" brushRef="#br0" timeOffset="92208.26">6425 1711 5192 0 0,'0'0'151'0'0,"0"-1"-5"0"0,-4-6-225 0 0,-2-1 96 0 0,-1-1 99 0 0,-1 1 99 0 0,0 0 101 0 0,-1 0 101 0 0,0 2 103 0 0,2 2 103 0 0,4 3-486 0 0,0 0 0 0 0,1 0 0 0 0,-1 0 0 0 0,0 0-1 0 0,0 1 1 0 0,0-1 0 0 0,1 1 0 0 0,-1 0-1 0 0,-2 0-136 0 0,-4 1 366 0 0,0 1-42 0 0,1 1-92 0 0,1 0-42 0 0,0 1-49 0 0,-1 0-54 0 0,7-2-65 0 0,-1-1-1 0 0,1 0 1 0 0,-1 1 0 0 0,1-1-1 0 0,0 1 1 0 0,-1 0 0 0 0,1-1-1 0 0,0 1 1 0 0,0 0-22 0 0,-8 11 126 0 0,2-6-46 0 0,1 1 0 0 0,0 0 0 0 0,1 1 1 0 0,-5 8-81 0 0,4-6 72 0 0,1 1 0 0 0,1-1 1 0 0,-3 11-73 0 0,-1 4 74 0 0,4-12-7 0 0,0 1 0 0 0,-2 11-67 0 0,0 26 123 0 0,4-33-97 0 0,1-1 0 0 0,0 1-1 0 0,2 0 1 0 0,0 0 0 0 0,3 8-26 0 0,0-6 47 0 0,0 0 1 0 0,8 20-48 0 0,-1-15 62 0 0,4-1 38 0 0,-3-10 50 0 0,2-4-57 0 0,9 1-35 0 0,2-7-63 0 0,-19-5-1 0 0,0 0 0 0 0,-1 0 0 0 0,1 0 0 0 0,0-1 0 0 0,0 0 0 0 0,-1 0 0 0 0,1-1 0 0 0,0 0 6 0 0,11-5 16 0 0,0-1 33 0 0,-5 0-19 0 0,0-1 0 0 0,-1 0-1 0 0,6-6-29 0 0,-2 0-5 0 0,-1-1-44 0 0,-3 1-34 0 0,-1 0-50 0 0,0-1-56 0 0,-1-2-67 0 0,-3 6-29 0 0,-1-1 1 0 0,3-9 284 0 0,-3 4-228 0 0,-1 1-36 0 0,-1 2 9 0 0,-1 0-38 0 0,0 1-44 0 0,-1-1-51 0 0,-1-21-410 0 0</inkml:trace>
  <inkml:trace contextRef="#ctx0" brushRef="#br0" timeOffset="92514.43">6321 1279 4576 0 0,'2'-1'-29'0'0,"0"0"37"0"0,1-1 56 0 0,-3 2-53 0 0,0 0 0 0 0,1 0 0 0 0,-1 0 0 0 0,0 0 0 0 0,0-1 0 0 0,0 1 0 0 0,1 0 0 0 0,-1 0 0 0 0,0 0 0 0 0,0 0 0 0 0,0 0 0 0 0,0-1 0 0 0,0 1 0 0 0,1 0 0 0 0,-1 0 0 0 0,0 0 0 0 0,0-1 0 0 0,0 1 0 0 0,0 0 0 0 0,0 0 0 0 0,0 0 0 0 0,0-1 1 0 0,0 1-1 0 0,0 0 0 0 0,0 0 0 0 0,0 0 0 0 0,0-1 0 0 0,0 1 0 0 0,0 0-11 0 0,-1-4 96 0 0,-2-2-42 0 0,2 5 488 0 0,1 1-57 0 0,0-1-54 0 0,0 0-52 0 0,0 1-49 0 0,0 0-45 0 0,0 0-43 0 0,0 0-40 0 0,1 0-37 0 0,-1 0-34 0 0,1 1 41 0 0,0-1-101 0 0,0 2-78 0 0,1-1-67 0 0,1 3-178 0 0,-1-2 199 0 0,-1-1 50 0 0,-1 0 48 0 0,1 0 60 0 0,0 0 74 0 0,10 25 330 0 0,-1 1-78 0 0,-2 0-68 0 0,0 1-59 0 0,0 1-35 0 0,1 0-43 0 0,-1-1 37 0 0,7 42 443 0 0,-11-48-531 0 0,0-1-57 0 0,14 66 389 0 0,-7-29-212 0 0,-3-13-123 0 0,-6-35-116 0 0,7 36 166 0 0,0-2-44 0 0,-3-15-96 0 0,0 0-37 0 0,-3-16-28 0 0,4 17 48 0 0,5 10 12 0 0,-12-38-47 0 0,0-2-70 0 0,0 0-34 0 0,0 0-125 0 0,0 0 81 0 0,0 0 38 0 0,0 0-35 0 0,0 0-13 0 0,0 0-36 0 0,0 0-39 0 0,0 0-46 0 0,0 0-49 0 0,0 0-44 0 0,0 0-41 0 0,0 0-35 0 0,0 0-123 0 0,0 0-34 0 0,0 0-1272 0 0</inkml:trace>
  <inkml:trace contextRef="#ctx0" brushRef="#br0" timeOffset="93159.72">6949 1748 5784 0 0,'0'0'132'0'0,"0"0"17"0"0,-2-1 10 0 0,1 0-86 0 0,-1-1-8 0 0,-11-2-43 0 0,6 3 19 0 0,2 1 68 0 0,1 0 83 0 0,1 0 141 0 0,2 1-151 0 0,-1-1-47 0 0,1 0 65 0 0,-1 1-49 0 0,0 1-42 0 0,0-1-34 0 0,-2 3-1 0 0,-3 4 24 0 0,7-8-31 0 0,-5 7 99 0 0,3-2-58 0 0,-2 3 13 0 0,1-3-48 0 0,0 0 1 0 0,0 0-1 0 0,1 0 0 0 0,-1 1 1 0 0,1-1-1 0 0,0 1 0 0 0,0-1 1 0 0,1 1-1 0 0,0 1-73 0 0,-3 14 612 0 0,1 21-612 0 0,0-14 297 0 0,1 20 141 0 0,4-15-94 0 0,1-3-59 0 0,-1 3-67 0 0,0-21-139 0 0,-1-1 1 0 0,2 1 0 0 0,0 2-80 0 0,-1-9 23 0 0,-1-1 0 0 0,1 1 0 0 0,0-1 0 0 0,0 0 0 0 0,0 1 1 0 0,0-1-1 0 0,1 0 0 0 0,-1 0 0 0 0,1-1 0 0 0,0 1 0 0 0,1-1 0 0 0,-1 1 0 0 0,1-1 0 0 0,-1 0 1 0 0,1 0-1 0 0,1 0-23 0 0,14 5 102 0 0,-2-8-35 0 0,-12-2-54 0 0,-1 0 0 0 0,1 1 0 0 0,-1-2 0 0 0,0 1 0 0 0,1 0 0 0 0,0-2-13 0 0,9-4 29 0 0,-8 4-21 0 0,1-1-1 0 0,-1 0 1 0 0,0-1 0 0 0,0 1 0 0 0,0-1 0 0 0,-1 0 0 0 0,1 0 0 0 0,-2-1 0 0 0,1 0 0 0 0,-1 0 0 0 0,3-5-8 0 0,1-4 17 0 0,-1 0 0 0 0,-1 0 0 0 0,0-1 1 0 0,3-16-18 0 0,-7 23 0 0 0,-1-1 0 0 0,1 1 0 0 0,-2-1 0 0 0,0 1 0 0 0,0 0 0 0 0,-1-5 0 0 0,-3-16 0 0 0,-5-14 0 0 0,0-4 0 0 0,-1 10 0 0 0,8 31 0 0 0,9 7 0 0 0,-6 2 0 0 0,1 0 0 0 0,-1-1 0 0 0,1 1 0 0 0,-1 0 0 0 0,1 0 0 0 0,-1-1 0 0 0,0 1 0 0 0,0 0 0 0 0,1 0 0 0 0,-1 1 0 0 0,0-1 0 0 0,0 0 0 0 0,0 0 0 0 0,0 0 0 0 0,0 1 0 0 0,-1-1 0 0 0,2 2 0 0 0,10 27 0 0 0,-9-20 0 0 0,18 50-168 0 0,4 29 168 0 0,1-7 0 0 0,-13-46 0 0 0,1 13 0 0 0,-2 6-27 0 0,-4 1 41 0 0,-4 1 39 0 0,-3 0 36 0 0,-2-29 3 0 0,-2 0 0 0 0,-1 0 1 0 0,-1 1-93 0 0,0-8 98 0 0,0 0 1 0 0,-2-1-1 0 0,0 1 1 0 0,-3 2-99 0 0,5-13 55 0 0,-1-1 0 0 0,0 0 0 0 0,-1 0 0 0 0,0 0 0 0 0,0 0-1 0 0,-1-1 1 0 0,-4 4-55 0 0,-8 7 112 0 0,12-10-151 0 0,-2-2 72 0 0,7-4 12 0 0,-1-1 1 0 0,0 0-1 0 0,0 0 0 0 0,0 0 0 0 0,-1 0 0 0 0,1 0 0 0 0,-1-1-45 0 0,-10 2 90 0 0,6-3-90 0 0,1-1-57 0 0,-1-1-69 0 0,1-2-83 0 0,0-1-98 0 0,1-1-110 0 0,1-2-124 0 0,3 3 220 0 0,0 0-36 0 0,2 4 57 0 0,0-1-39 0 0,-1-2-443 0 0,0-1-294 0 0,-1-3-692 0 0</inkml:trace>
  <inkml:trace contextRef="#ctx0" brushRef="#br0" timeOffset="93597.54">7436 1999 6272 0 0,'0'0'141'0'0,"0"0"23"0"0,0 0 11 0 0,0 0 23 0 0,1 0 41 0 0,-1-1-107 0 0,2 1-74 0 0,1-2-7 0 0,-1 0 63 0 0,-1 2 32 0 0,0-1 84 0 0,3 0-77 0 0,-1 0 1 0 0,0 0-1 0 0,0-1 1 0 0,0 1-1 0 0,0-1 1 0 0,2-2-154 0 0,6-6 569 0 0,-3-1-163 0 0,1-2-92 0 0,-6 8-228 0 0,6-9 256 0 0,-2 1-98 0 0,-1 0-76 0 0,-1-2-53 0 0,-3 8-71 0 0,-2 6-32 0 0,0 0 1 0 0,0 0 0 0 0,1 0-1 0 0,-1 0 1 0 0,0 0 0 0 0,-1 0 0 0 0,1 0-1 0 0,0 0 1 0 0,0 0 0 0 0,0 0-1 0 0,-1 1 1 0 0,1-1 0 0 0,0 0-1 0 0,-1-1-12 0 0,0-2 116 0 0,-1 0-39 0 0,1-1-17 0 0,0-1-42 0 0,-1-4-10 0 0,0 4 47 0 0,1 3-41 0 0,-1-3-8 0 0,-6-2 86 0 0,2 4 4 0 0,4 4-88 0 0,1-1 0 0 0,0 1 1 0 0,-1-1-1 0 0,1 1 0 0 0,-1 0 1 0 0,1 0-1 0 0,0-1 0 0 0,-1 1 1 0 0,1 0-1 0 0,-1 0 0 0 0,1 1 1 0 0,-1-1-1 0 0,1 0 0 0 0,-1 0 1 0 0,0 1-9 0 0,0-1 4 0 0,1 1 1 0 0,0 0 0 0 0,-1 0 0 0 0,1 0-1 0 0,0-1 1 0 0,-1 1 0 0 0,1 0 0 0 0,0 1-1 0 0,0-1 1 0 0,0 0 0 0 0,0 0 0 0 0,-1 1-5 0 0,-2 4 5 0 0,1 0 0 0 0,0 0 0 0 0,0 1 0 0 0,0-1 0 0 0,1 1 0 0 0,0 0-5 0 0,-3 8 22 0 0,0-3 14 0 0,2 1 0 0 0,-1-1-1 0 0,1 4-35 0 0,0 4 78 0 0,0 0 0 0 0,2 1 1 0 0,0 2-79 0 0,3 15 63 0 0,-1-26-4 0 0,1 0 0 0 0,1-1 0 0 0,3 10-59 0 0,-4-13 27 0 0,1-1 1 0 0,0 0-1 0 0,1 0 1 0 0,0 0 0 0 0,0 0-1 0 0,1 1-27 0 0,-2-4 9 0 0,1 1-1 0 0,0-1 1 0 0,0 0-1 0 0,0 0 1 0 0,3 1-9 0 0,-5-3 2 0 0,1 0 1 0 0,0-1 0 0 0,0 1 0 0 0,0-1 0 0 0,0 0 0 0 0,0 0-1 0 0,0 0 1 0 0,1 0 0 0 0,-1 0 0 0 0,0-1 0 0 0,0 1 0 0 0,1-1-1 0 0,-1 0 1 0 0,0 0 0 0 0,1 0 0 0 0,-1 0 0 0 0,0-1 0 0 0,0 1-1 0 0,3-2-2 0 0,8-2 11 0 0,-1 0 0 0 0,0-2-1 0 0,0 1 1 0 0,2-3-11 0 0,6-2-22 0 0,-13 6-59 0 0,-5 3 13 0 0,0 0-34 0 0,-1 0-16 0 0,0-1-35 0 0,1 1-41 0 0,-1 0-44 0 0,0 0-50 0 0,0 0-45 0 0,1 0-40 0 0,-1-1-36 0 0,0 1-120 0 0,1 0-36 0 0,5-4-1250 0 0</inkml:trace>
  <inkml:trace contextRef="#ctx0" brushRef="#br0" timeOffset="94075.27">8082 1668 6272 0 0,'0'0'141'0'0,"0"0"23"0"0,-9-6 133 0 0,4 4-243 0 0,0 0-14 0 0,-2 1 68 0 0,0 0 88 0 0,-4 0 171 0 0,1 0-50 0 0,3 0-137 0 0,2 0-63 0 0,-1 0-42 0 0,-1 1 277 0 0,-2 2-70 0 0,-1 2-16 0 0,-5 4 39 0 0,5-2-97 0 0,8-5-192 0 0,1-1-1 0 0,-1 1 1 0 0,0 0-1 0 0,1 0 1 0 0,-1 0 0 0 0,1 0-1 0 0,-1 1 1 0 0,1-1 0 0 0,0 0-1 0 0,-1 1 1 0 0,1-1-1 0 0,-1 1-15 0 0,-2 11 117 0 0,2-1-77 0 0,1-8-37 0 0,-3 10 7 0 0,4-14-9 0 0,0 0 0 0 0,0 0 1 0 0,0 0-1 0 0,0 0 0 0 0,0 0 0 0 0,0 0 0 0 0,0 0 0 0 0,0 1 0 0 0,0-1 0 0 0,0 0 0 0 0,0 0 0 0 0,0 0 0 0 0,0 0 0 0 0,0 0 0 0 0,0 0 0 0 0,0 1 0 0 0,0-1 1 0 0,0 0-1 0 0,0 0 0 0 0,0 0 0 0 0,0 0 0 0 0,0 0 0 0 0,0 0 0 0 0,0 0 0 0 0,0 1 0 0 0,0-1 0 0 0,0 0 0 0 0,0 0 0 0 0,0 0 0 0 0,0 0 0 0 0,0 0 0 0 0,0 0 1 0 0,1 0-1 0 0,-1 0 0 0 0,0 1 0 0 0,0-1 0 0 0,0 0 0 0 0,0 0 0 0 0,0 0 0 0 0,0 0-1 0 0,4 3 2 0 0,0 1 1 0 0,0 0-1 0 0,0-1 1 0 0,-1 1-1 0 0,1 1 1 0 0,-1-1-1 0 0,1 2-2 0 0,10 12 47 0 0,12 4 8 0 0,15 11-25 0 0,-2-3 34 0 0,-18-16-16 0 0,-4-4-22 0 0,-7-1 23 0 0,-7-6-31 0 0,-1 1 16 0 0,1-1 0 0 0,0 0-1 0 0,0 0 1 0 0,0 0 0 0 0,2 1-34 0 0,1 1 121 0 0,-3 2-77 0 0,-1-3 0 0 0,4 4 125 0 0,-3-3-1 0 0,1 0 0 0 0,-1 0 0 0 0,0 0 0 0 0,1 5-168 0 0,-3-7 57 0 0,0 0 0 0 0,0 0 1 0 0,-1 0-1 0 0,1 0 1 0 0,-1 0-1 0 0,0 0 0 0 0,0 0 1 0 0,0 0-1 0 0,0 0 1 0 0,-1 2-58 0 0,1-2 50 0 0,-1 0 1 0 0,1 0 0 0 0,-1-1 0 0 0,0 1 0 0 0,0 0 0 0 0,0 0 0 0 0,0 0-1 0 0,0-1 1 0 0,0 1 0 0 0,-1-1 0 0 0,0 1 0 0 0,0 0-51 0 0,-8 6 225 0 0,-5-1-47 0 0,-2-4-111 0 0,-6 0 76 0 0,19-2-105 0 0,-1-1 1 0 0,1-1 0 0 0,-1 1-1 0 0,0-1 1 0 0,-1 1-39 0 0,-9-1 4 0 0,-23-3 173 0 0,24 1-183 0 0,6 1-45 0 0,0-2-49 0 0,0 1-59 0 0,0-1-67 0 0,1-1-78 0 0,-1 0-88 0 0,1-1-96 0 0,1 0-107 0 0,5 4 302 0 0,0 0-41 0 0,-1-1-437 0 0,0 0-295 0 0,-2-1-690 0 0</inkml:trace>
  <inkml:trace contextRef="#ctx0" brushRef="#br0" timeOffset="99472.82">1173 2759 5384 0 0,'7'14'116'0'0,"-6"-11"17"0"0,-1-3 12 0 0,0 0 34 0 0,0 0 93 0 0,0 0 43 0 0,0 0 5 0 0,0 0-12 0 0,0 0-51 0 0,0 0-22 0 0,0 0-3 0 0,0 0-12 0 0,0 0-52 0 0,0 0-28 0 0,-1-1-4 0 0,-11-4 20 0 0,11 5-143 0 0,0-1-1 0 0,0 1 0 0 0,0-1 0 0 0,-1 1 0 0 0,1-1 0 0 0,0 1 0 0 0,0-1 0 0 0,0 0 1 0 0,0 0-1 0 0,0 0 0 0 0,0 1 0 0 0,0-1 0 0 0,0-1-12 0 0,-3-7 102 0 0,0 3-40 0 0,-6 0-25 0 0,-2-2 32 0 0,1-5 17 0 0,-12-5-35 0 0,10 11-4 0 0,-1 2 49 0 0,6 4 7 0 0,-1 2 42 0 0,-9 3 428 0 0,9-1-331 0 0,0 0-34 0 0,1 1-39 0 0,0 0-42 0 0,1 0-47 0 0,-1 0-49 0 0,5 0 90 0 0,1 1-86 0 0,1-1-13 0 0,-8 7-6 0 0,-5 10 37 0 0,6-2-15 0 0,5-14-17 0 0,0 1 1 0 0,0 0-1 0 0,1 0 0 0 0,0 0 0 0 0,0 0 0 0 0,1 0 1 0 0,-1 4-22 0 0,-3 27 225 0 0,2-16 14 0 0,2-1 1 0 0,-1 7-240 0 0,3-1 165 0 0,0 1 0 0 0,2 0 1 0 0,1-1-1 0 0,2 6-165 0 0,-2-15 130 0 0,1-1 1 0 0,1 1-1 0 0,0-1 0 0 0,4 5-130 0 0,6 2 115 0 0,16 6 6 0 0,-10-11-27 0 0,-6-9-27 0 0,-13-7-59 0 0,1-1 0 0 0,0 0 0 0 0,0 0 0 0 0,0-1 0 0 0,0 1 0 0 0,2-1-8 0 0,25-2 65 0 0,-12-4 35 0 0,-3 0-21 0 0,7-3 22 0 0,-8-1-84 0 0,-11 7-110 0 0,-1 1 61 0 0,9-5 75 0 0,-7 5-100 0 0,-2 0-50 0 0,0 0-75 0 0,1 0-92 0 0,-1 1-109 0 0,-2 0 144 0 0,1 0-33 0 0,-1 0-37 0 0,0 0-37 0 0,1 0-42 0 0,-1 0-41 0 0,0 0-46 0 0,1 0-46 0 0,-1-1-1181 0 0,0 2-969 0 0</inkml:trace>
  <inkml:trace contextRef="#ctx0" brushRef="#br0" timeOffset="99851.81">1491 2771 5472 0 0,'-7'4'49'0'0,"-2"2"18"0"0,6-3-9 0 0,-1 0 33 0 0,3 0 51 0 0,0 0-52 0 0,2 5-20 0 0,-1-7-70 0 0,0 0 0 0 0,0 0 0 0 0,0 0 0 0 0,0 0 0 0 0,1-1 1 0 0,-1 1-1 0 0,0 0 0 0 0,-1 0 0 0 0,1 0 0 0 0,0 0 0 0 0,0 0 0 0 0,0-1 0 0 0,0 1 0 0 0,-1 0 0 0 0,1 0 0 0 0,0 0 0 0 0,-1 0 0 0 0,1-1 0 0 0,-8 11-2 0 0,7-6 30 0 0,2 1 65 0 0,0 4 97 0 0,-1-9-157 0 0,1 0 0 0 0,-1 0 0 0 0,0 0-1 0 0,0 0 1 0 0,0 0 0 0 0,0 0 0 0 0,-1 0 0 0 0,1 0 0 0 0,0 0-1 0 0,0 0 1 0 0,-1-1 0 0 0,1 2-33 0 0,-7 11 312 0 0,-1 1-1 0 0,4 13 158 0 0,3 2-41 0 0,0 5 18 0 0,0-14-198 0 0,4 45 652 0 0,0-39-567 0 0,-2-22-276 0 0,0 0-1 0 0,0 0 1 0 0,0-1-1 0 0,0 1 1 0 0,1 0-1 0 0,0-1 0 0 0,-1 1 1 0 0,1-1-1 0 0,0 0 1 0 0,1 2-57 0 0,15 16 300 0 0,-13-15-227 0 0,-2-3 48 0 0,0-2-52 0 0,6 1-12 0 0,-5-1-8 0 0,23 1 408 0 0,-2-7-76 0 0,-2-7-66 0 0,-3-4-58 0 0,-4-5-49 0 0,-3-2-41 0 0,-10 16-126 0 0,0 1 0 0 0,-1-1 0 0 0,0 1 0 0 0,-1-1 0 0 0,0 0 1 0 0,1-4-42 0 0,-1 4 48 0 0,0 0 0 0 0,1 1 0 0 0,-1 0 0 0 0,2-3-48 0 0,4-17 125 0 0,-6 6-96 0 0,-5-6 23 0 0,-5-13-68 0 0,3 27-70 0 0,-8 0-2 0 0,-1-1-26 0 0,14 12 105 0 0,-6-7-63 0 0,5 5 24 0 0,0 1 0 0 0,0 0 1 0 0,-1-1-1 0 0,0 1 0 0 0,1 0 0 0 0,-2-1 48 0 0,-8-2-94 0 0,-2-2-94 0 0,5 3 28 0 0,-2-1-94 0 0,0 0-97 0 0,5 3 131 0 0,0 0-36 0 0,1 0-39 0 0,-1 0-41 0 0,2 1-56 0 0,1 0-80 0 0,0 1-66 0 0,-1-1-52 0 0,0 0-197 0 0,-3-1-604 0 0,-4 0-779 0 0</inkml:trace>
  <inkml:trace contextRef="#ctx0" brushRef="#br0" timeOffset="100556.92">1846 2805 6648 0 0,'1'1'149'0'0,"0"0"-130"0"0,0-1 0 0 0,-1 1 0 0 0,1 0 1 0 0,-1 0-1 0 0,1-1 0 0 0,-1 1 0 0 0,1 0 0 0 0,-1 0 0 0 0,1 0 0 0 0,-1 0 0 0 0,0 0 0 0 0,0-1 0 0 0,1 1 1 0 0,-1 0-1 0 0,0 1-19 0 0,0 0 22 0 0,1-1 1 0 0,-1 1 0 0 0,1-1 0 0 0,-1 1 0 0 0,1-1 0 0 0,-1 1-1 0 0,1-1 1 0 0,0 1 0 0 0,0-1 0 0 0,0 1-23 0 0,9 12 39 0 0,-9-11-40 0 0,1 0 0 0 0,-1 0 0 0 0,0 0 0 0 0,0 0 0 0 0,0 1 0 0 0,-1-1 0 0 0,1 1 1 0 0,0 4 36 0 0,2 0 63 0 0,1 4 144 0 0,1-1 75 0 0,2 9 314 0 0,-4-11-386 0 0,-1 1-21 0 0,-1 1-78 0 0,-1-3 60 0 0,1-1 0 0 0,0 1-1 0 0,1-1 1 0 0,1 5-207 0 0,1 9 453 0 0,-2 0 81 0 0,-1-18-461 0 0,-1-1 1 0 0,0 1 0 0 0,1-1 0 0 0,0 1-1 0 0,0-1 1 0 0,0 0 0 0 0,0 1 0 0 0,0-1 0 0 0,0 0-1 0 0,1 2-73 0 0,3 4 215 0 0,-2 1-77 0 0,-3-5-117 0 0,0-1 48 0 0,-2 0 42 0 0,1 0 35 0 0,-2 2 161 0 0,1 1 53 0 0,1-6-273 0 0,-5 0-59 0 0,3 0-11 0 0,-2 0-9 0 0,0 0 4 0 0,-5 0 60 0 0,6-3 10 0 0,-3-11-31 0 0,7 12-47 0 0,0 0 0 0 0,0 0-1 0 0,0 0 1 0 0,0 0 0 0 0,0 0 0 0 0,0 0 0 0 0,1-1 0 0 0,-1 1-1 0 0,1 0 1 0 0,-1 0 0 0 0,1 1 0 0 0,0-2-4 0 0,0 1 3 0 0,0-1 0 0 0,0 1-1 0 0,-1-1 1 0 0,1 1 0 0 0,-1-1 0 0 0,1 1 0 0 0,-1-1 0 0 0,0 1 0 0 0,0-1 0 0 0,0 0-3 0 0,-1-1 5 0 0,0 0 1 0 0,1 0 0 0 0,0 0 0 0 0,0-1 0 0 0,0 1-1 0 0,1 0 1 0 0,-1 0 0 0 0,1 0 0 0 0,0 0 0 0 0,0 0 0 0 0,1-3-6 0 0,4-20-4 0 0,-6 24 6 0 0,0 0-1 0 0,1 0 0 0 0,-1 1 1 0 0,1-1-1 0 0,0 0 0 0 0,0 0 0 0 0,0 0 1 0 0,0 1-1 0 0,0-1 0 0 0,0 1 0 0 0,1-1 1 0 0,-1 1-1 0 0,1-1 0 0 0,0 1 1 0 0,0-1-2 0 0,6-4 42 0 0,9-10 2 0 0,-11 4 30 0 0,-5 13-74 0 0,-1-1 1 0 0,0 0 1 0 0,0 0-1 0 0,0 0 0 0 0,1 0 0 0 0,-1 0 0 0 0,1 0 0 0 0,-1 0 0 0 0,1 0 0 0 0,-1 0 0 0 0,1 0 1 0 0,-1 0-1 0 0,1 0 0 0 0,0 1 0 0 0,0-1 0 0 0,0 0-1 0 0,0 0 0 0 0,1 0 0 0 0,-1 1 0 0 0,1-1 0 0 0,0 1 0 0 0,-1-1-1 0 0,1 1 1 0 0,0-1 0 0 0,0 1 0 0 0,-1 0 0 0 0,1 0 0 0 0,0 0 0 0 0,0 0 0 0 0,-1 0 0 0 0,1 0 0 0 0,0 1 0 0 0,1-1 0 0 0,2 1 0 0 0,-1 1 0 0 0,1-1 0 0 0,-1 1 0 0 0,0-1 0 0 0,1 1 0 0 0,-1 1 0 0 0,0-1 0 0 0,0 1 0 0 0,0-1 0 0 0,0 1 0 0 0,-1 0 0 0 0,1 0 0 0 0,-1 1 0 0 0,0-1 0 0 0,0 1 0 0 0,0 0 0 0 0,0-1 0 0 0,1 3 0 0 0,7 7-14 0 0,2-1-43 0 0,-10-10 36 0 0,1 1 0 0 0,-1 0 0 0 0,0 0 0 0 0,0 0 0 0 0,0 0 0 0 0,-1 0 0 0 0,1 1 0 0 0,0 0 21 0 0,-3-2-5 0 0,19 31-149 0 0,-13-23 149 0 0,2 2 46 0 0,-6-9-14 0 0,0 0 0 0 0,0 1 0 0 0,0-1 0 0 0,-1 1 0 0 0,1 0-1 0 0,-1-1 1 0 0,0 1 0 0 0,0 0 0 0 0,0 1-27 0 0,2 12 70 0 0,-1-4-80 0 0,-2-11-3 0 0,1 0 0 0 0,-1 0 0 0 0,1-1 1 0 0,0 1-1 0 0,0 0 0 0 0,0-1 0 0 0,0 1 0 0 0,0-1 1 0 0,0 1-1 0 0,0-1 13 0 0,0 0-6 0 0,0 0 1 0 0,-1-1-1 0 0,1 1 0 0 0,0 0 1 0 0,-1-1-1 0 0,1 1 0 0 0,-1 0 1 0 0,1 0-1 0 0,-1 0 0 0 0,0 0 1 0 0,1-1-1 0 0,-1 1 0 0 0,0 0 1 0 0,1 0-1 0 0,-1 0 0 0 0,0 0 1 0 0,0 0-1 0 0,0 0 0 0 0,0 0 1 0 0,0 0-1 0 0,0 0 0 0 0,0 0 1 0 0,0 0-1 0 0,0-1 0 0 0,-1 2 6 0 0,-5 6-4 0 0,5-7 58 0 0,1-1-216 0 0,1 0 64 0 0,-1 0 54 0 0,0 1 48 0 0,1-1 49 0 0,-1 1 41 0 0,2 0 286 0 0,-2 0-241 0 0,1 0-63 0 0,-1 0-76 0 0,1-1-52 0 0,-1 0-38 0 0,1 1-48 0 0,-1-1-55 0 0,0 0-58 0 0,1 1-9 0 0,-1-1-47 0 0,0 0-52 0 0,0 0-56 0 0,1 0-57 0 0,-1 0-61 0 0,0 0-65 0 0,0 0-68 0 0,2-2-1021 0 0,1-1-806 0 0</inkml:trace>
  <inkml:trace contextRef="#ctx0" brushRef="#br0" timeOffset="101005.72">2310 2791 7424 0 0,'0'0'166'0'0,"0"2"29"0"0,2 6 9 0 0,1 1-80 0 0,2-1-60 0 0,0 1-41 0 0,7 12-23 0 0,-4 0-1 0 0,-1-9 62 0 0,-1-2 82 0 0,-3-5-26 0 0,1 0 35 0 0,9 17 532 0 0,-1 1-42 0 0,-1 0-69 0 0,2-2-82 0 0,-1 1 5 0 0,-3 0-77 0 0,8 15 180 0 0,-12-26-465 0 0,0 1 65 0 0,11 19 440 0 0,-7-21-413 0 0,-7-9-64 0 0,-2-1-2 0 0,0 1-12 0 0,1-1-81 0 0,1 1-54 0 0,2-1-40 0 0,-2 0 83 0 0,-1 0 23 0 0,0 0 49 0 0,-1 0 57 0 0,0 0 68 0 0,-22-28 30 0 0,13 18-167 0 0,7 7-66 0 0,0-1-1 0 0,1 0 1 0 0,-1 1 0 0 0,1-1 0 0 0,0 0 0 0 0,0 1-1 0 0,0-4-49 0 0,-1-3 81 0 0,0-1-34 0 0,0-1-50 0 0,1-5-169 0 0,1 1 73 0 0,4-7 54 0 0,4 0 84 0 0,-4 14 8 0 0,0 0 0 0 0,1 0-1 0 0,4-6-46 0 0,1 2 13 0 0,-1 1-39 0 0,-4 6-33 0 0,0-1-37 0 0,0 1 0 0 0,1 0 1 0 0,-1 0-1 0 0,4-1 96 0 0,3-1-81 0 0,2 1 50 0 0,-11 6 24 0 0,-2 1 2 0 0,1-1 0 0 0,-1 0 0 0 0,1 1 0 0 0,-1-1 0 0 0,1 1 0 0 0,-1-1 0 0 0,1 1 0 0 0,-1 0 0 0 0,1-1 0 0 0,0 1 0 0 0,-1 0 0 0 0,1 0 0 0 0,-1 0 0 0 0,1 1 0 0 0,0-1 0 0 0,-1 0 0 0 0,1 0 0 0 0,-1 1 0 0 0,1-1 0 0 0,-1 1 0 0 0,1 0 0 0 0,-1-1 0 0 0,0 1 0 0 0,1 0 0 0 0,-1 0 5 0 0,14 6-21 0 0,-13-3-32 0 0,-4 4 56 0 0,2-7-6 0 0,1 1 3 0 0,0 1 0 0 0,1-1 0 0 0,-1 1 0 0 0,1-1 0 0 0,-1 0 0 0 0,1 0 0 0 0,0 0 0 0 0,-1 0 0 0 0,1 0 0 0 0,0 0 0 0 0,1 0 0 0 0,-1 0 0 0 0,0-1 0 0 0,0 1 0 0 0,1-1 0 0 0,-1 0 0 0 0,14 11 0 0 0,-13-9 0 0 0,0 1 0 0 0,0 0 1 0 0,-1 0-1 0 0,1 0 1 0 0,-1 1-1 0 0,0-1 1 0 0,0 0-1 0 0,0 1 1 0 0,-1 0-1 0 0,1 4 0 0 0,11 24 49 0 0,-4-19-39 0 0,-6-11-10 0 0,-1 0 0 0 0,0 0 0 0 0,0 0 0 0 0,0 1 0 0 0,-1-1 0 0 0,1 1 0 0 0,-1-1 1 0 0,1 2-1 0 0,-1 6 0 0 0,0-8 0 0 0,-1-1 0 0 0,0 1 0 0 0,1-1 0 0 0,-1 1 0 0 0,1-1 0 0 0,0 1 0 0 0,0-1 0 0 0,0 0 0 0 0,0 0 0 0 0,0 1 0 0 0,1-1 0 0 0,3 6 0 0 0,-3-6 0 0 0,0 0 0 0 0,0 1 0 0 0,-1-1 0 0 0,1 0 0 0 0,-1 1 0 0 0,0-1 0 0 0,0 1 0 0 0,0-1 0 0 0,0 1 0 0 0,0 0 0 0 0,0-1 0 0 0,-1 1 0 0 0,1 0 0 0 0,-1 0 0 0 0,0 0 0 0 0,0-3 0 0 0,0 3 0 0 0,0 1 0 0 0,0-1 0 0 0,1 0 0 0 0,-1 0 0 0 0,1 0 0 0 0,-1 0 0 0 0,2 2 0 0 0,-2-4-1 0 0,1 0 0 0 0,-1 0 1 0 0,0 0-1 0 0,1 0 1 0 0,-1 0-1 0 0,0 0 0 0 0,0 0 1 0 0,1 0-1 0 0,-1 0 1 0 0,0 0-1 0 0,0 0 0 0 0,0 0 1 0 0,-1 0-1 0 0,1 0 1 0 0,0 0-1 0 0,0 0 0 0 0,0 0 1 0 0,-1 0 0 0 0,-6 7-66 0 0,6-7 29 0 0,0-1-133 0 0,1 1 46 0 0,0-1 40 0 0,0 0 37 0 0,0 1 34 0 0,1 0 63 0 0,0 1 261 0 0,0-1-257 0 0,0 0-77 0 0,-1-1-45 0 0,1 1-55 0 0,-1-1-64 0 0,1 1-39 0 0,-1-1-65 0 0,0 0-69 0 0,1 1-75 0 0,-1-1-83 0 0,0 0-89 0 0,0 0-94 0 0,1 0-101 0 0,-1 0-965 0 0,0 0-1004 0 0</inkml:trace>
  <inkml:trace contextRef="#ctx0" brushRef="#br0" timeOffset="101408.64">2943 2987 6392 0 0,'0'0'141'0'0,"2"0"23"0"0,7-1 47 0 0,0 1-101 0 0,0-1-66 0 0,15-1-18 0 0,-9 0 70 0 0,-8 1 12 0 0,0-1 57 0 0,0 0 68 0 0,0 0 79 0 0,6-3 189 0 0,-1-1-79 0 0,-2 1-154 0 0,-1 1-73 0 0,-3 2-15 0 0,-1-1 0 0 0,0 1 0 0 0,0-1 0 0 0,3-3-180 0 0,15-7 504 0 0,-16 8-432 0 0,-2 2 24 0 0,1-3 91 0 0,4-3 152 0 0,-3 5-173 0 0,-5 3-6 0 0,-3-2-105 0 0,1-2-80 0 0,1-1-45 0 0,-2-1-88 0 0,0 5 147 0 0,0-2 10 0 0,-7-6 55 0 0,7 9-51 0 0,1 1 0 0 0,-1-1 0 0 0,0 0 0 0 0,1 0 0 0 0,-1 0 0 0 0,0 1 0 0 0,0-1 0 0 0,0 0 0 0 0,0 1 0 0 0,0-1 1 0 0,0 1-1 0 0,0-1 0 0 0,0 1 0 0 0,0 0 0 0 0,0-1-3 0 0,-27 0 31 0 0,24 1-32 0 0,0 0 1 0 0,1 1 0 0 0,-1-1 0 0 0,0 1 0 0 0,0 0 0 0 0,0 1 0 0 0,1-1 0 0 0,-1 1 0 0 0,1 0 0 0 0,-3 1 0 0 0,-31 21 0 0 0,31-19-1 0 0,0 0 1 0 0,1 0-1 0 0,0 0 1 0 0,0 1-1 0 0,0 0 0 0 0,-1 3 1 0 0,-13 24 34 0 0,8-4 30 0 0,3 0 42 0 0,7-21-88 0 0,1 0 1 0 0,0-1 0 0 0,0 1-1 0 0,1-1 1 0 0,0 1 0 0 0,0-1-1 0 0,1 3-18 0 0,2 11 46 0 0,-4-16-28 0 0,2 1 0 0 0,-1-1 1 0 0,0 0-1 0 0,1 0 0 0 0,2 5-18 0 0,1-2 18 0 0,0 1 0 0 0,1-1 1 0 0,0 1-1 0 0,0-2 0 0 0,1 1 0 0 0,-1-1 0 0 0,6 4-18 0 0,-9-8 8 0 0,1 0 0 0 0,0-1 0 0 0,0 1 1 0 0,0-1-1 0 0,0 0 0 0 0,0 0 0 0 0,0 0 0 0 0,0-1 0 0 0,1 0 0 0 0,-1 0 0 0 0,1 0 0 0 0,-1 0 0 0 0,1 0 0 0 0,-1-1 0 0 0,1 0 0 0 0,-1 0 0 0 0,1 0 0 0 0,0-1 0 0 0,-1 1 0 0 0,2-1-8 0 0,7-2 7 0 0,-1 1 0 0 0,0-2-1 0 0,1 0-6 0 0,33-14-55 0 0,-39 15 78 0 0,0-1-123 0 0,0 1-126 0 0,0 0-130 0 0,-4 1 129 0 0,1 0-34 0 0,-1 0-34 0 0,1 0-33 0 0,-1 0-36 0 0,0 0-34 0 0,1 0-36 0 0,-1 0-35 0 0,8-5-1009 0 0,5-3-841 0 0</inkml:trace>
  <inkml:trace contextRef="#ctx0" brushRef="#br0" timeOffset="101725.8">3612 2860 6648 0 0,'0'0'149'0'0,"0"0"23"0"0,0 0 12 0 0,-1 2-25 0 0,0-1-139 0 0,-1 2-13 0 0,-10 3 30 0 0,9-5 53 0 0,0 1 0 0 0,1 0 0 0 0,-1 0 1 0 0,1 0-1 0 0,0 0 0 0 0,-1 0 0 0 0,1 0 0 0 0,0 1 0 0 0,0-1 1 0 0,1 1-1 0 0,-1 0-90 0 0,0 0 118 0 0,-5 7 271 0 0,0 1-51 0 0,2 0-49 0 0,0 0-45 0 0,0 0-45 0 0,1 0-41 0 0,0 1-39 0 0,0 0-37 0 0,1-4-21 0 0,-1 3 63 0 0,1 1 38 0 0,0 1 43 0 0,1 1 52 0 0,0 1 10 0 0,0 0-33 0 0,-1 0-36 0 0,1 1-40 0 0,-1-1-42 0 0,3-13-92 0 0,-1 0-1 0 0,1-1 1 0 0,0 1-1 0 0,0 0 1 0 0,1 0-1 0 0,-1 0 1 0 0,0 0-1 0 0,1 0 1 0 0,-1 1-24 0 0,9 17 151 0 0,-5-14-84 0 0,0 0 1 0 0,1 0 0 0 0,-1-1 0 0 0,5 5-68 0 0,-7-8 8 0 0,0-1 1 0 0,1 1 0 0 0,-1-1 0 0 0,0 0-1 0 0,1 1 1 0 0,-1-1 0 0 0,1 0 0 0 0,0 0-1 0 0,-1 0 1 0 0,1-1 0 0 0,0 1 0 0 0,-1-1 0 0 0,1 0-1 0 0,0 1 1 0 0,0-1 0 0 0,-1 0 0 0 0,1 0-1 0 0,0-1 1 0 0,-1 1 0 0 0,1-1 0 0 0,0 1-1 0 0,-1-1 1 0 0,1 0 0 0 0,0 0 0 0 0,-1 0-1 0 0,1 0 1 0 0,-1-1 0 0 0,1 1-9 0 0,8-5-39 0 0,5 2-93 0 0,-2 0-33 0 0,-7 1 35 0 0,-6 2 43 0 0,1 0-37 0 0,1 0-152 0 0,-1 0 89 0 0,-1 0-37 0 0,1 0-60 0 0,-1 0-42 0 0,1 0-38 0 0,0 1-34 0 0,2-2-662 0 0,3-1-695 0 0,-7 3 1749 0 0</inkml:trace>
  <inkml:trace contextRef="#ctx0" brushRef="#br0" timeOffset="102042.93">3872 2667 7200 0 0,'0'0'165'0'0,"0"0"22"0"0,0 0 6 0 0,0 1-28 0 0,-1 1-142 0 0,1 2-13 0 0,6 9 36 0 0,20 64 1333 0 0,-15-37-781 0 0,-8-29-296 0 0,0 1 0 0 0,4 9-302 0 0,1 2 386 0 0,-2 1-47 0 0,2 22 246 0 0,3 14 103 0 0,-4-25-263 0 0,-4-20-50 0 0,0 0 1 0 0,4 9-376 0 0,-4-13 166 0 0,-1-1-46 0 0,-1 10 22 0 0,0-14-103 0 0,-1-1 0 0 0,1 1 0 0 0,0 0 0 0 0,1 4-39 0 0,1 15 97 0 0,-4-22-88 0 0,1-1 1 0 0,1 0-1 0 0,-1 0 1 0 0,0 1-1 0 0,0-1 1 0 0,1 0-1 0 0,-1 0 1 0 0,1 0-1 0 0,0 1 1 0 0,1 1-10 0 0,-2-1 64 0 0,0 5-36 0 0,-1-2 28 0 0,1-2-49 0 0,6 7-80 0 0,-6-10-39 0 0,0-1-128 0 0,0 0-205 0 0,0 0 242 0 0,0 0 95 0 0,0 0-34 0 0,0 0-9 0 0,0 0-33 0 0,0 0-41 0 0,0 0-43 0 0,0 0-49 0 0,0 0-43 0 0,0 0-40 0 0,0 0-34 0 0,0 0-126 0 0,0 0-33 0 0,0 0-1307 0 0</inkml:trace>
  <inkml:trace contextRef="#ctx0" brushRef="#br0" timeOffset="102450.85">3772 3018 8232 0 0,'0'0'182'0'0,"0"0"29"0"0,0 0 14 0 0,2-1-27 0 0,7-7-100 0 0,1 1 93 0 0,15-13 328 0 0,-14 9-320 0 0,1 2-35 0 0,7-4 31 0 0,0 1-40 0 0,15-9 98 0 0,6-3-59 0 0,1 3-46 0 0,3 4-45 0 0,0 0-46 0 0,-27 12-42 0 0,1 1 0 0 0,0 0 0 0 0,0 1 0 0 0,1 1 1 0 0,3 0-16 0 0,-16 2 6 0 0,0 0 0 0 0,1 0 0 0 0,-1 0 0 0 0,0 1 0 0 0,1 0-6 0 0,-1 0 13 0 0,-1 0 0 0 0,0 1 0 0 0,0 0 1 0 0,0 0-1 0 0,0 0 0 0 0,0 0 0 0 0,-1 1 0 0 0,1 0 0 0 0,0 0-13 0 0,-1 0 13 0 0,-1 0 0 0 0,1 0 0 0 0,-1 1 0 0 0,0-1 0 0 0,1 1-1 0 0,-2-1 1 0 0,1 1 0 0 0,0 0 0 0 0,-1 0 0 0 0,1 2-13 0 0,-1-1 8 0 0,0-1 0 0 0,0 1 0 0 0,-1 0 0 0 0,0 0 0 0 0,0 0 0 0 0,1 3-8 0 0,1 13 25 0 0,8 29-116 0 0,-6-30 154 0 0,0 9 132 0 0,0 0 25 0 0,2-8-112 0 0,-4-7-20 0 0,2 2 64 0 0,6 1-107 0 0,-11-16-88 0 0,0-1-88 0 0,1 1-87 0 0,0-1-86 0 0,-1 1 61 0 0,1-1-37 0 0,-1 0-35 0 0,0 1-36 0 0,1-1-36 0 0,-1 0-35 0 0,0 0-35 0 0,0 1-36 0 0,0-1-995 0 0,0 0-846 0 0</inkml:trace>
  <inkml:trace contextRef="#ctx0" brushRef="#br0" timeOffset="102886.68">4560 2828 8088 0 0,'0'2'182'0'0,"5"10"-2"0"0,4 10 188 0 0,-6-15-289 0 0,2-1-48 0 0,1 2 6 0 0,-1 1 66 0 0,2 5 145 0 0,-1 0 74 0 0,9 16 377 0 0,-10-21-505 0 0,2 1-44 0 0,4 7 395 0 0,0 1-46 0 0,7 19 399 0 0,-11-21-400 0 0,0-1 0 0 0,2 1 0 0 0,3 3-498 0 0,-11-17 161 0 0,0-2 2 0 0,0 2-89 0 0,3 4-70 0 0,-2-3 76 0 0,-1-2 22 0 0,0-1 55 0 0,-1 1 67 0 0,0-1 79 0 0,-1-1-294 0 0,0 0 0 0 0,1-1 0 0 0,-1 1-1 0 0,1 0 1 0 0,-1 0 0 0 0,1 0 0 0 0,-1 0 0 0 0,1-1 0 0 0,0 1 0 0 0,0 0 0 0 0,-1 0 0 0 0,1-1 0 0 0,0 1 0 0 0,0 0-9 0 0,1-23 42 0 0,-1 13-34 0 0,4-20-16 0 0,7-1 53 0 0,16-25 134 0 0,-22 48-139 0 0,0 0-52 0 0,1 0-45 0 0,0 0-34 0 0,3-4-109 0 0,-7 10 156 0 0,-1 1 0 0 0,1 0 0 0 0,0 0 1 0 0,-1 1-1 0 0,1-1 0 0 0,0 0 1 0 0,1 1-1 0 0,0-2 44 0 0,4-1-76 0 0,0 0 37 0 0,0 0 48 0 0,11-4-9 0 0,-11 9 0 0 0,-2 0 0 0 0,0 0 0 0 0,0 0 0 0 0,0 0 0 0 0,0 0 0 0 0,0 1 0 0 0,-1 0 0 0 0,1 0 0 0 0,0 0 0 0 0,-1 0 0 0 0,0 1 0 0 0,1 0 0 0 0,-1 0 0 0 0,0 0 0 0 0,0 0 0 0 0,0 1 0 0 0,-1-1 0 0 0,0 1 0 0 0,1 0 0 0 0,-1 0 0 0 0,2 4 0 0 0,0 0-30 0 0,0 0 1 0 0,-1 0-1 0 0,4 9 30 0 0,-2 9-44 0 0,-5-21 43 0 0,0 0 0 0 0,0 0 1 0 0,1 0-1 0 0,-1 0 1 0 0,1 0 0 0 0,10 19-17 0 0,-6-16-20 0 0,2 1-60 0 0,1-3-87 0 0,-3-2-208 0 0,-1-1-100 0 0,4 2-560 0 0,0-4-101 0 0</inkml:trace>
  <inkml:trace contextRef="#ctx0" brushRef="#br0" timeOffset="103443.2">5369 2828 5960 0 0,'-1'2'132'0'0,"-2"8"36"0"0,-1-1-45 0 0,-6 9 20 0 0,6-13-128 0 0,1 1 0 0 0,0 0 0 0 0,0 0 0 0 0,1 0 1 0 0,0 0-1 0 0,0 0 0 0 0,-1 5-15 0 0,0 8 385 0 0,-1 1 38 0 0,1 1 45 0 0,3-17-356 0 0,-1-1-1 0 0,1 1 1 0 0,0 0-1 0 0,1 0 1 0 0,-1-1-1 0 0,1 1 1 0 0,-1 0-1 0 0,1-1 1 0 0,1 2-112 0 0,1 6 702 0 0,-2-8-440 0 0,0-1-66 0 0,1 0-92 0 0,1 1-118 0 0,7 1 363 0 0,1-4-115 0 0,-1-3-88 0 0,-1-3-66 0 0,-5 4-66 0 0,-1-1 0 0 0,0 0 0 0 0,0 1 1 0 0,0-2-1 0 0,0 1 0 0 0,1-2-14 0 0,2-4 72 0 0,2-3-39 0 0,2 1 62 0 0,-7 8-45 0 0,0 0 0 0 0,-1 0 0 0 0,1 0 0 0 0,-1-1 0 0 0,0 1 0 0 0,0 0 0 0 0,0-1 0 0 0,2-3-50 0 0,0-2 89 0 0,0 1-78 0 0,2-2-101 0 0,-1-4-96 0 0,-3 3 187 0 0,2-16 216 0 0,-6 16-171 0 0,1 11-46 0 0,1 0 0 0 0,0 0 0 0 0,0-1 0 0 0,0 1 0 0 0,0 0 1 0 0,0 0-1 0 0,0-1 0 0 0,0 1 0 0 0,0 0 0 0 0,0 0 0 0 0,0 0 1 0 0,0-1-1 0 0,0 1 0 0 0,0 0 0 0 0,0 0 0 0 0,0 0 0 0 0,0-1 0 0 0,0 1 1 0 0,0 0-1 0 0,0 0 0 0 0,0-1 0 0 0,0 1 0 0 0,0 0 0 0 0,0 0 1 0 0,0 0-1 0 0,1-1 0 0 0,-1 1 0 0 0,0 0 0 0 0,0 0 0 0 0,0 0 0 0 0,0 0 1 0 0,0-1-1 0 0,1 1 0 0 0,-1 0 0 0 0,0 0 0 0 0,0 0 0 0 0,0 0 1 0 0,1 0-1 0 0,-1 0 0 0 0,0 0 0 0 0,0-1 0 0 0,0 1 0 0 0,1 0 1 0 0,-1 0-1 0 0,0 0 0 0 0,0 0 0 0 0,1 0 0 0 0,-1 0 0 0 0,18 1 23 0 0,-12 0-1 0 0,1 1 1 0 0,-1 0-1 0 0,0 0 1 0 0,4 2-23 0 0,-7-2 36 0 0,-1 0 1 0 0,1 0 0 0 0,-1 0-1 0 0,1 0 1 0 0,-1 0 0 0 0,0 1-1 0 0,0-1 1 0 0,0 1 0 0 0,0 0 0 0 0,-1-1-1 0 0,1 1 1 0 0,-1 0 0 0 0,1 0-1 0 0,-1 0-36 0 0,6 11 159 0 0,-2-2 21 0 0,0 6 7 0 0,-2-1 2 0 0,6 11 189 0 0,-3 0-80 0 0,-2-10-163 0 0,1-1-35 0 0,0 0-37 0 0,0 0-41 0 0,36 97 330 0 0,-33-87-260 0 0,2 12 179 0 0,4 26-271 0 0,-10-36 128 0 0,0 1 57 0 0,-3-8 39 0 0,-2-1-43 0 0,-1 0-39 0 0,-1 0-35 0 0,-10 29 43 0 0,6-28-115 0 0,-1-1-1 0 0,-5 7-34 0 0,9-21 20 0 0,0 1 0 0 0,0-1-1 0 0,-1 0 1 0 0,-5 5-20 0 0,3-4 39 0 0,-1 0 1 0 0,0 0-1 0 0,-1-1 0 0 0,0 0 0 0 0,0-1 0 0 0,-6 4-39 0 0,-16 4 69 0 0,3-7-65 0 0,21-6 10 0 0,1-1 1 0 0,-1 0-1 0 0,1 0 0 0 0,-1-1 0 0 0,1 0 0 0 0,-1 0 1 0 0,1-1-1 0 0,-1 1 0 0 0,-1-2-14 0 0,-15-7 17 0 0,2-2-48 0 0,1-3-70 0 0,2-2-92 0 0,11 8-11 0 0,4 5-13 0 0,1 2 84 0 0,1 0-33 0 0,0 0-39 0 0,0 0-46 0 0,0 0 4 0 0,0 1-39 0 0,0-1-43 0 0,0 0-44 0 0,0 0-50 0 0,1 1-52 0 0,-1-1-55 0 0,0 0-59 0 0,0 0 13 0 0,-2-4-1305 0 0,-3-1-1062 0 0</inkml:trace>
  <inkml:trace contextRef="#ctx0" brushRef="#br0" timeOffset="104661.16">6185 2655 5328 0 0,'15'3'116'0'0,"-12"-3"17"0"0,-3 0 12 0 0,2 2-14 0 0,4 6-101 0 0,7 10-35 0 0,-10-12 31 0 0,-1 1 32 0 0,2 11 731 0 0,-1 1-118 0 0,0-2-141 0 0,0 0-71 0 0,4 8 128 0 0,1 1-81 0 0,-2-11-237 0 0,-1-1-55 0 0,-2-3-56 0 0,-1 0 1 0 0,0 0-1 0 0,-1 4-158 0 0,2 1 165 0 0,0 0-1 0 0,0-1 0 0 0,2 3-164 0 0,8 33 397 0 0,-8-28-180 0 0,1 0-39 0 0,2 10 32 0 0,-4 2-47 0 0,-2-15-78 0 0,6 9-65 0 0,0-1-21 0 0,-8-16 5 0 0,1 3 52 0 0,0-12-70 0 0,1 7 179 0 0,-2-7-147 0 0,0-2-102 0 0,0-1-55 0 0,-1 0-103 0 0,0 0 102 0 0,1 0-87 0 0,-1 0-110 0 0,1 0 64 0 0,0 0-42 0 0,0 0-422 0 0,0 0-292 0 0,0 0-677 0 0</inkml:trace>
  <inkml:trace contextRef="#ctx0" brushRef="#br0" timeOffset="105203.71">6116 2938 5344 0 0,'0'0'157'0'0,"0"-1"-43"0"0,3 0-9 0 0,9-3 211 0 0,-5 1-92 0 0,-2 2-62 0 0,-1-1 47 0 0,3-1 162 0 0,-3 1-139 0 0,-1 0 35 0 0,30-16 9 0 0,1-2-60 0 0,31-16 65 0 0,-24 14 10 0 0,18-5-291 0 0,-58 27 0 0 0,45-20 83 0 0,0 3 283 0 0,17-4-366 0 0,-22 10 50 0 0,-10 4-50 0 0,-30 6 0 0 0,0 1 0 0 0,0 0 0 0 0,0-1 0 0 0,0 1 0 0 0,0 0 0 0 0,0 0 0 0 0,0 0 0 0 0,-1 0 0 0 0,1 0 0 0 0,0 0 0 0 0,0 0 0 0 0,0 0 0 0 0,0 0 0 0 0,0 0 0 0 0,0 1 0 0 0,0-1 0 0 0,0 0 0 0 0,0 1 0 0 0,0-1 0 0 0,2 2 0 0 0,-1-2 1 0 0,0 1 0 0 0,0-1 0 0 0,0 1 0 0 0,0 0 0 0 0,0-1 0 0 0,0 1 0 0 0,-1 0 0 0 0,1 0 0 0 0,0 0 0 0 0,-1 1 0 0 0,1-1 0 0 0,-1 0 0 0 0,1 0 0 0 0,-1 1 0 0 0,1-1 0 0 0,-1 1 1 0 0,0 0-1 0 0,0-1 0 0 0,0 1-1 0 0,4 6 10 0 0,-1 0 1 0 0,-1 0-1 0 0,1 0 1 0 0,-1 0-11 0 0,3 9 18 0 0,6 11 73 0 0,-1 1 97 0 0,1 3 98 0 0,13 45 461 0 0,-17-49-531 0 0,9 16 156 0 0,-5-16-141 0 0,-5-8-42 0 0,1 8 58 0 0,16 37 227 0 0,-14-43-278 0 0,-3-8 15 0 0,-6-13-77 0 0,-1 1-6 0 0,1 1 225 0 0,-1-1-72 0 0,1-1-65 0 0,1-1-57 0 0,0-1-50 0 0,0-1-43 0 0,2-4-29 0 0,8-15-161 0 0,-11 17 144 0 0,0 1 45 0 0,0-2-53 0 0,-1 0 0 0 0,0 0 0 0 0,0 0 0 0 0,0 0 0 0 0,-1 0-12 0 0,1 1 7 0 0,-1 0 0 0 0,1 0-1 0 0,0 0 1 0 0,0 0-1 0 0,0 0 1 0 0,1 0-1 0 0,-1 0 1 0 0,2-3-7 0 0,12-20 13 0 0,-11 23-13 0 0,-1 0-1 0 0,0 0 1 0 0,0 0 0 0 0,0-1-1 0 0,0 1 1 0 0,-1 0 0 0 0,1-3 0 0 0,-1 5 2 0 0,-1 0 0 0 0,0 0 0 0 0,1 0 1 0 0,-1 0-1 0 0,1 0 0 0 0,0 0 1 0 0,-1 0-1 0 0,1 0 0 0 0,0 1 0 0 0,0-1 1 0 0,0 0-1 0 0,1 0 0 0 0,-1 1 1 0 0,1-1-3 0 0,1 0 3 0 0,0-1 0 0 0,0 1 0 0 0,1 0 0 0 0,-1 1 1 0 0,1-1-1 0 0,-1 1 0 0 0,1-1 0 0 0,0 1 0 0 0,-1 0 1 0 0,2 0-4 0 0,0-1-7 0 0,-3 2 4 0 0,-1-1 0 0 0,1 1 1 0 0,0-1-1 0 0,-1 1 0 0 0,1 0 1 0 0,0-1-1 0 0,0 1 0 0 0,-1 0 0 0 0,1 0 1 0 0,0 0-1 0 0,-1 0 0 0 0,1 0 0 0 0,0 1 1 0 0,-1-1-1 0 0,1 1 0 0 0,0-1 1 0 0,-1 1-1 0 0,1-1 0 0 0,-1 1 0 0 0,1 0 1 0 0,0 0 2 0 0,1 0 0 0 0,0 0 0 0 0,0 1 0 0 0,0-1 0 0 0,0 1 0 0 0,0 0 0 0 0,0 0 0 0 0,-1 0 0 0 0,1 0 0 0 0,-1 0 0 0 0,1 0 0 0 0,-1 1 0 0 0,0-1 0 0 0,1 2 0 0 0,17 22-54 0 0,-7-12-28 0 0,-4 2-38 0 0,-7-11-62 0 0,1 0 34 0 0,10 15-395 0 0,-9-15 318 0 0,0-1-80 0 0,-3-2-358 0 0,-1-2-15 0 0</inkml:trace>
  <inkml:trace contextRef="#ctx0" brushRef="#br0" timeOffset="105552.77">7372 3116 4928 0 0,'1'0'120'0'0,"-1"-1"-50"0"0,5-2 16 0 0,-1 1-150 0 0,1 0 37 0 0,4-3 71 0 0,0 0 113 0 0,0-1 90 0 0,2-3 138 0 0,17-16 894 0 0,-18 14-794 0 0,-6 6-227 0 0,0-1-63 0 0,8-15 279 0 0,-9 13-211 0 0,-2 5-25 0 0,-2 0-43 0 0,1 0-40 0 0,-1 0-34 0 0,-2-3 35 0 0,-2-1-85 0 0,-8-8-9 0 0,8 10 48 0 0,0 2-13 0 0,-15 0 75 0 0,12 3-80 0 0,1 1 15 0 0,1 1 37 0 0,0-1 46 0 0,1 2 56 0 0,-13 11 157 0 0,1 4-74 0 0,3 4-64 0 0,3 2-49 0 0,7-15-127 0 0,1 0 1 0 0,0 0 0 0 0,0 5-90 0 0,2-7 47 0 0,0 1 0 0 0,0-1 0 0 0,1 1 0 0 0,0-1 0 0 0,0 1 1 0 0,1-1-1 0 0,0 3-47 0 0,0-6 13 0 0,0 0-1 0 0,1 0 1 0 0,-1 0 0 0 0,1 0 0 0 0,0 0 0 0 0,0-1 0 0 0,1 1 0 0 0,-1-1 0 0 0,1 1 0 0 0,0-1 0 0 0,-1 0 0 0 0,1 0 0 0 0,1 0 0 0 0,-1 0 0 0 0,0-1 0 0 0,1 1 0 0 0,-1-1-1 0 0,1 0 1 0 0,0 0-13 0 0,-1 0 8 0 0,0-1-1 0 0,0 0 1 0 0,0 0-1 0 0,0 0 1 0 0,1 0-1 0 0,-1 0 1 0 0,0-1-1 0 0,0 1 1 0 0,2-1-8 0 0,5 0-59 0 0,16-2 1 0 0,-14 1 2 0 0,-2 0-52 0 0,0-1-79 0 0,-4 2 22 0 0,0-1-46 0 0,0 0-50 0 0,0 1-57 0 0,-2-1 30 0 0,-1 1-44 0 0,0 0-38 0 0,0-1-34 0 0,1 1-118 0 0,0-1-34 0 0,7 0-1226 0 0</inkml:trace>
  <inkml:trace contextRef="#ctx0" brushRef="#br0" timeOffset="106068.4">8311 2690 6416 0 0,'-17'-4'112'0'0,"-27"-4"320"0"0,31 7-340 0 0,0 0-56 0 0,2 0-17 0 0,0 1 37 0 0,-11 0 151 0 0,1 3 99 0 0,0 0 69 0 0,-37 11 779 0 0,34-7-736 0 0,2 0-139 0 0,10-4-194 0 0,1 0-42 0 0,-4 3 50 0 0,9-4-14 0 0,1 1 0 0 0,-1 1-1 0 0,1-1 1 0 0,0 1 0 0 0,-3 3-79 0 0,-6 5 119 0 0,5-4-91 0 0,9-8-28 0 0,-1 1 1 0 0,1-1 0 0 0,-1 1 0 0 0,1 0-1 0 0,-1-1 1 0 0,1 1 0 0 0,-1 0 0 0 0,1-1 0 0 0,0 1-1 0 0,-1 0 1 0 0,1 0 0 0 0,0-1 0 0 0,-1 1-1 0 0,1 0 1 0 0,0 0 0 0 0,0-1 0 0 0,0 1-1 0 0,0 0 1 0 0,0 0 0 0 0,0 0 0 0 0,0-1-1 0 0,0 1 1 0 0,0 0 0 0 0,0 0 0 0 0,1 0 0 0 0,-1-1-1 0 0,0 1 1 0 0,0 0 0 0 0,1 0 0 0 0,-1-1-1 0 0,1 1 1 0 0,-1 0 0 0 0,0-1 0 0 0,1 1-1 0 0,-1 0 1 0 0,1-1-1 0 0,2 5 7 0 0,1-1 0 0 0,0 0 0 0 0,0 0 0 0 0,0 0 0 0 0,1-1-7 0 0,-1 1 2 0 0,41 39-2 0 0,-14-20 67 0 0,-12-9 25 0 0,9 6 87 0 0,15 11 109 0 0,-13-9-146 0 0,-1 5 175 0 0,-16-14-182 0 0,-2 1-1 0 0,1 1 1 0 0,-2 0 0 0 0,3 5-135 0 0,-6-1 157 0 0,-2 2 41 0 0,-3 1 40 0 0,-1-5 41 0 0,-3-4-59 0 0,-3-2-65 0 0,-3-2-53 0 0,-3-3-39 0 0,9-4-55 0 0,-1-1 1 0 0,0 0-1 0 0,0 0 0 0 0,0 0 1 0 0,-1-1-1 0 0,1 1 1 0 0,0-1-1 0 0,0 1 0 0 0,0-1 1 0 0,0 0-1 0 0,0 0 1 0 0,-1-1-1 0 0,-1 1-8 0 0,0-2-25 0 0,3 0-27 0 0,0 1-36 0 0,0-1-56 0 0,0 0-28 0 0,1 1-58 0 0,-1-1-66 0 0,1 0-74 0 0,-1 1-116 0 0,1-1-105 0 0,-1 0-115 0 0,1 1-126 0 0,-3-2-820 0 0,-2-2-939 0 0,6 5 2585 0 0</inkml:trace>
  <inkml:trace contextRef="#ctx0" brushRef="#br0" timeOffset="106546.12">8666 2736 7136 0 0,'0'0'165'0'0,"-1"0"6"0"0,0 0-62 0 0,-10 3 81 0 0,9-2-115 0 0,-3 6-120 0 0,0-1 45 0 0,-1 1 45 0 0,0-1 41 0 0,-3 3 97 0 0,1 1 72 0 0,0 0 68 0 0,1 0 64 0 0,4-5-250 0 0,-8 15 294 0 0,0-1-89 0 0,8-11-222 0 0,0-1 1 0 0,0 0 0 0 0,0 1-1 0 0,1-1 1 0 0,0 1 0 0 0,0 0-1 0 0,1 3-120 0 0,-1 1 174 0 0,-1 28 375 0 0,2-14-242 0 0,3-4-127 0 0,2-1-96 0 0,3-7 18 0 0,-4-8-76 0 0,1-1 1 0 0,-1 0-1 0 0,1 0 0 0 0,1 0 0 0 0,-1 0-26 0 0,8 3 124 0 0,-1-3-37 0 0,2-3-22 0 0,7-7-17 0 0,-15 3-36 0 0,0-1 0 0 0,0 1 1 0 0,0-1-1 0 0,-1-1 0 0 0,3-1-12 0 0,12-11 121 0 0,-15 12-76 0 0,-1 1 10 0 0,0 0 1 0 0,0-1 0 0 0,0 1 0 0 0,0-1-1 0 0,1-3-55 0 0,10-12 196 0 0,-4 5-28 0 0,-1-3-39 0 0,-1-1-39 0 0,-2-2-39 0 0,-1 0-39 0 0,-1 0-41 0 0,-2 1-39 0 0,-2 1-42 0 0,-5-60 97 0 0,3 63 13 0 0,1 13 0 0 0,1 0 0 0 0,0 0 0 0 0,-1 0 0 0 0,1 0 0 0 0,0 0 0 0 0,0 1 0 0 0,0-1 0 0 0,0 0 0 0 0,0-1 0 0 0,4-4-11 0 0,-5 9 26 0 0,0 0 1 0 0,1-1-1 0 0,-1 1 1 0 0,1 1-1 0 0,0-1 1 0 0,0 0-1 0 0,0 0 0 0 0,0 0 1 0 0,0 0-1 0 0,0 0 1 0 0,0 0-1 0 0,1 1-15 0 0,2 14 39 0 0,0-2-79 0 0,-2-10-4 0 0,4 15-107 0 0,0 2-37 0 0,-1-7 106 0 0,0-3 71 0 0,1 0 72 0 0,2 8 47 0 0,4 7 79 0 0,-2-11-96 0 0,-2-5-74 0 0,-3-4-14 0 0,1 0 0 0 0,0 0 0 0 0,0 0 0 0 0,0 0-1 0 0,1-1 1 0 0,3 3-3 0 0,-7-8 5 0 0,13 12 35 0 0,8 2-31 0 0,-17-10-31 0 0,1 2 43 0 0,-1-1 4 0 0,0-1-37 0 0,6-1-67 0 0,7 0-102 0 0,-14-4 145 0 0,-3 0 1 0 0,-1 0-33 0 0,1 0-23 0 0,0 0-39 0 0,0-1-46 0 0,-1 1-54 0 0,1 0-8 0 0,-1 0-45 0 0,1-1-52 0 0,-1 1-55 0 0,1 0-58 0 0,-1-1-64 0 0,1 1-68 0 0,-1-1-71 0 0,2 0-926 0 0,3-2-891 0 0</inkml:trace>
  <inkml:trace contextRef="#ctx0" brushRef="#br0" timeOffset="107180.42">9120 2716 5792 0 0,'1'3'42'0'0,"-1"0"-1"0"0,1 1 1 0 0,0-1 0 0 0,0 0 0 0 0,0 0 0 0 0,1 0 0 0 0,0 2-42 0 0,3 8 67 0 0,-1-4-18 0 0,-1 0 86 0 0,3 1 111 0 0,2 5 220 0 0,-1-3-68 0 0,-3-4-162 0 0,9 14 762 0 0,0-1-95 0 0,-1-2-141 0 0,0 1-51 0 0,-4-8-309 0 0,4 4 94 0 0,5 7 158 0 0,-12-14-400 0 0,-1 1 36 0 0,3 7-5 0 0,-5-14-189 0 0,0 1 0 0 0,-1 0 0 0 0,1 0 1 0 0,-1-1-1 0 0,0 1 0 0 0,0 0 0 0 0,-1 0 0 0 0,1 3-96 0 0,-1-5 178 0 0,4-1-7 0 0,-1 3 149 0 0,-2-3-9 0 0,0-3-192 0 0,-1-4-43 0 0,2-21 31 0 0,1-6-25 0 0,-2 13-35 0 0,3-11-41 0 0,0 6-5 0 0,-1 4-2 0 0,0 12 37 0 0,-1-1-1 0 0,1 1 1 0 0,1-1 0 0 0,1-2-36 0 0,4-4 10 0 0,2 1-67 0 0,2 2-95 0 0,-6 8 31 0 0,1 0-35 0 0,-7 5 152 0 0,1-1-1 0 0,-1 1 1 0 0,0 0 0 0 0,0 0-1 0 0,1 0 1 0 0,-1 0-1 0 0,0 0 1 0 0,1 0 0 0 0,-1 0-1 0 0,0 0 1 0 0,0 0-1 0 0,1 1 1 0 0,-1-1-1 0 0,0 0 1 0 0,0 1 0 0 0,0-1-1 0 0,1 1 1 0 0,-1-1-1 0 0,0 1 1 0 0,0 0 0 0 0,0-1-1 0 0,0 1 1 0 0,0 0-1 0 0,0 0 1 0 0,0 0 0 0 0,0 0-1 0 0,0 0 1 0 0,0 0 4 0 0,4 5-32 0 0,1 1 1 0 0,-1 0-1 0 0,4 6 32 0 0,-9-12-6 0 0,6 10 4 0 0,-1 0 0 0 0,0 0-1 0 0,-1 0 1 0 0,0 1 0 0 0,-1-1 0 0 0,0 1-1 0 0,0 11 3 0 0,1-5 30 0 0,0 1-1 0 0,5 11-29 0 0,-4-11 36 0 0,-5-8 29 0 0,1-6 18 0 0,3 0-58 0 0,-2-1-10 0 0,0 1 4 0 0,0 0 0 0 0,-1 0 0 0 0,0 1 1 0 0,-1-1-1 0 0,1 1-19 0 0,-1-5 71 0 0,3 4 88 0 0,-1 1-54 0 0,-2-4-57 0 0,0-4 32 0 0,1-16 16 0 0,1 1-80 0 0,1-1-66 0 0,1 0-54 0 0,3-4-72 0 0,-1 6-125 0 0,0 0-1 0 0,7-9 302 0 0,0 2-217 0 0,-8 16 106 0 0,0 0 0 0 0,1 1 0 0 0,0 0 0 0 0,0-1 111 0 0,5-3-137 0 0,-8 6 99 0 0,1 1 0 0 0,0-1 0 0 0,0 1 0 0 0,0 0 0 0 0,3-2 38 0 0,23-7-109 0 0,1 6 64 0 0,1 4 52 0 0,-9 5-5 0 0,-14-1 31 0 0,0 1-1 0 0,0 0 1 0 0,0 1 0 0 0,0 0-1 0 0,-1 0 1 0 0,3 2-33 0 0,12 9 28 0 0,26 17 71 0 0,-27-18-16 0 0,-17-10-55 0 0,0-1 1 0 0,0 1 0 0 0,-1 1-1 0 0,1-1 1 0 0,-1 1 0 0 0,2 4-29 0 0,12 16 32 0 0,-10-13 40 0 0,-3-5-36 0 0,-3-1-24 0 0,5 11 18 0 0,-7-16 70 0 0,1 0-39 0 0,-1 0-41 0 0,1 0-42 0 0,-1 0-45 0 0,1 0-47 0 0,0 1-49 0 0,-1-1-52 0 0,1 0-54 0 0,0 1-56 0 0,-1-1-59 0 0,1 0-59 0 0,-1 0-64 0 0,1 0-65 0 0,-1 0-66 0 0,1 0-70 0 0,0 0-1041 0 0,-1-1-994 0 0</inkml:trace>
  <inkml:trace contextRef="#ctx0" brushRef="#br0" timeOffset="107778.83">10153 2857 6296 0 0,'2'0'184'0'0,"4"0"-17"0"0,0-1-103 0 0,19-4-107 0 0,-19 3 74 0 0,0 1 42 0 0,-1-1 61 0 0,0 0 73 0 0,-1 0 87 0 0,0 0 101 0 0,6-3 264 0 0,0-2-96 0 0,-1 0-89 0 0,0 0-83 0 0,-1-1-60 0 0,1 2-82 0 0,12-8 583 0 0,-8 6-417 0 0,0-1-103 0 0,-7 4-206 0 0,-1 0-41 0 0,0 0-46 0 0,0-1-49 0 0,3-3 58 0 0,-7 8-22 0 0,0 0 0 0 0,0 0 1 0 0,0 0-1 0 0,0 0 0 0 0,-1 0 0 0 0,1 0 0 0 0,0 0 0 0 0,-1 0 0 0 0,1 0 0 0 0,-1 0 0 0 0,1 0 0 0 0,-1-1 0 0 0,1 1 0 0 0,-1 0-6 0 0,0-1 2 0 0,0 1 1 0 0,0 0-1 0 0,0 0 1 0 0,-1-1-1 0 0,1 1 0 0 0,0 0 1 0 0,-1 0-1 0 0,1 0 1 0 0,-1-1-1 0 0,1 1 1 0 0,-1-1-3 0 0,-4-10 10 0 0,4 11-2 0 0,1-1-1 0 0,-1 0 0 0 0,0 0 0 0 0,0 1 1 0 0,0-1-1 0 0,0 1 0 0 0,0-1 0 0 0,0 1 1 0 0,0-1-1 0 0,0 1 0 0 0,-2-1-7 0 0,3 1 7 0 0,-1 0 1 0 0,1 1-1 0 0,-1-1 0 0 0,1 1 0 0 0,-1-1 0 0 0,1 0 0 0 0,-1 1 0 0 0,1-1 0 0 0,0 0 0 0 0,-1 0 1 0 0,1 1-1 0 0,0-1 0 0 0,0 0 0 0 0,0 0 0 0 0,-1 0 0 0 0,1 1 0 0 0,0-2-7 0 0,-4-10 66 0 0,-17-10 57 0 0,16 17-50 0 0,0-2-63 0 0,0 1-13 0 0,-8-3 65 0 0,2 6 103 0 0,9 3-124 0 0,-1 1 0 0 0,1-1 0 0 0,0 1 0 0 0,0 0 0 0 0,0-1 0 0 0,0 1 0 0 0,0 0 0 0 0,0 0 0 0 0,1 0 0 0 0,-1 1 1 0 0,0-1-1 0 0,0 1-41 0 0,-8 4 134 0 0,-1 0-41 0 0,-10 7 0 0 0,18-11-90 0 0,1-1 0 0 0,-1 1 0 0 0,1 0-1 0 0,0 1 1 0 0,-1-1 0 0 0,1 0 0 0 0,1 0 0 0 0,-1 1 0 0 0,0-1 0 0 0,0 1 0 0 0,0 1-3 0 0,-25 64 0 0 0,16-43-4 0 0,0 5 76 0 0,10-25-44 0 0,-1 0 0 0 0,2 0 0 0 0,-1 1 0 0 0,0-1 0 0 0,1 4-28 0 0,2 33 130 0 0,0-33-64 0 0,-1 0 1 0 0,1 0 0 0 0,2 5-67 0 0,-2-9 53 0 0,0 1 0 0 0,1-1 0 0 0,-1 0 0 0 0,1 1 0 0 0,3 3-53 0 0,-3-5 46 0 0,0 0 1 0 0,0-1-1 0 0,1 1 0 0 0,-1-1 1 0 0,1 0-1 0 0,-1 0 1 0 0,5 2-47 0 0,6 4 81 0 0,1-2 43 0 0,-4-2 53 0 0,0-1 0 0 0,1-1 0 0 0,6 2-177 0 0,6 0 200 0 0,0-3-70 0 0,-12-1-105 0 0,1-1-34 0 0,21-2 120 0 0,-21-2-67 0 0,-1-1-12 0 0,16-2 23 0 0,22-8 105 0 0,-29 7-116 0 0,-19 7-108 0 0,0 0 60 0 0,5-4 121 0 0,-6 3-106 0 0,1 1-35 0 0,0-1-49 0 0,0 1-63 0 0,0 0 3 0 0,-1 0-37 0 0,1 0-43 0 0,0 0-46 0 0,-2 1 14 0 0,1 0-38 0 0,0-1-387 0 0,0 1 89 0 0,0-1-52 0 0,0-1-750 0 0,1-2-592 0 0,-2-2-1123 0 0</inkml:trace>
  <inkml:trace contextRef="#ctx0" brushRef="#br0" timeOffset="108697.36">863 3715 7024 0 0,'0'0'157'0'0,"0"0"23"0"0,0 0 12 0 0,2 2 32 0 0,16 24 673 0 0,2 2-113 0 0,-1 0-123 0 0,-10-14-378 0 0,0 0-35 0 0,1 3 59 0 0,1 7 35 0 0,0-3-57 0 0,16 50 595 0 0,-19-48-570 0 0,-2 1-50 0 0,-5-16-169 0 0,1 0-1 0 0,1 0 0 0 0,-1 0 0 0 0,1 0 0 0 0,0-1 1 0 0,1 2-91 0 0,8 15 226 0 0,-10-16-153 0 0,0-1 0 0 0,0 1 0 0 0,-1-1 0 0 0,0 1 0 0 0,0 0 0 0 0,-1 6-73 0 0,0-12 8 0 0,0 0 1 0 0,0 0 0 0 0,-1-1 0 0 0,1 1 0 0 0,-1 0 0 0 0,0 0 0 0 0,1-1 0 0 0,-1 1 0 0 0,-1 1-9 0 0,2 2 76 0 0,3 1-72 0 0,-3-4 8 0 0,1 2 5 0 0,0-3-15 0 0,-1-1-1 0 0,0 0 1 0 0,0 1 0 0 0,0-1-1 0 0,0 0 1 0 0,0 1 0 0 0,0-1-1 0 0,0 1 1 0 0,0-1-1 0 0,0 0 1 0 0,0 1 0 0 0,0-1-1 0 0,-1 1 1 0 0,1-1 0 0 0,0 0-1 0 0,0 1 1 0 0,0-1-1 0 0,0 0 1 0 0,-1 1 0 0 0,1-1-1 0 0,0 0 1 0 0,0 1 0 0 0,-1-1-1 0 0,1 0-1 0 0,-8 15 68 0 0,7-12 106 0 0,0-1-127 0 0,0-1-46 0 0,0 1-46 0 0,1-1-46 0 0,-1 1-48 0 0,0-1-47 0 0,0 0-49 0 0,0 0-49 0 0,0 1-49 0 0,0-1-49 0 0,0 0-51 0 0,0-1-51 0 0,-1 1-52 0 0,1 0-51 0 0,0-1-53 0 0,-1 1-53 0 0,-2-1-936 0 0,-1 0-920 0 0</inkml:trace>
  <inkml:trace contextRef="#ctx0" brushRef="#br0" timeOffset="109054.4">749 4006 4896 0 0,'0'0'108'0'0,"0"0"17"0"0,0 0 10 0 0,-1 1-22 0 0,1 0-111 0 0,0-1-1 0 0,0 0 0 0 0,0 0 0 0 0,-1 1 1 0 0,1-1-1 0 0,0 0 0 0 0,0 0 1 0 0,0 1-1 0 0,0-1 0 0 0,0 0 1 0 0,0 0-1 0 0,0 1 0 0 0,0-1 1 0 0,0 0-1 0 0,0 1 0 0 0,0-1 1 0 0,0 0-1 0 0,0 0 0 0 0,0 1 1 0 0,0-1-1 0 0,0 0 0 0 0,0 1 1 0 0,0-1-1 0 0,0 0 0 0 0,0 0 1 0 0,0 1-1 0 0,0-1 0 0 0,0 0 1 0 0,1 0-1 0 0,-1 1 0 0 0,0-1 1 0 0,0 0-1 0 0,0 0 0 0 0,1 1 1 0 0,-1-1-1 0 0,0 0 0 0 0,0 0 1 0 0,0 0-1 0 0,1 0 0 0 0,-1 1 1 0 0,0-1-1 0 0,0 0 0 0 0,1 0 1 0 0,-1 0-1 0 0,0 0 0 0 0,1 0 1 0 0,-1 0-1 0 0,0 0 0 0 0,0 0 1 0 0,1 0-1 0 0,-1 1 0 0 0,0-1-1 0 0,1 0 22 0 0,1 1 7 0 0,0 0 106 0 0,0 1 82 0 0,4 0 711 0 0,-3-1-605 0 0,-1-1-215 0 0,0 0-51 0 0,0 0-62 0 0,0-1-74 0 0,10-1 355 0 0,1-1 1 0 0,-1-1-1 0 0,0 0 0 0 0,2-1-276 0 0,28-13 677 0 0,-16 6-305 0 0,2 1-78 0 0,31-16 105 0 0,-23 10-205 0 0,-1 3-88 0 0,-1 2-46 0 0,-4-3-40 0 0,-23 12-12 0 0,-1 0-1 0 0,0 0 1 0 0,0 1 0 0 0,3 0-8 0 0,5-2-47 0 0,-3 1-61 0 0,0 0-88 0 0,1-1-110 0 0,-7 1 104 0 0,1 1-36 0 0,-5 1 11 0 0,0 1-34 0 0,1-1-351 0 0,1 0-241 0 0,2-1-560 0 0</inkml:trace>
  <inkml:trace contextRef="#ctx0" brushRef="#br0" timeOffset="109511.18">1235 3885 6392 0 0,'48'26'141'0'0,"-45"-24"-89"0"0,0 0 0 0 0,0 1 0 0 0,0-1 0 0 0,0 1 1 0 0,-1 0-1 0 0,1 0 0 0 0,-1 0 0 0 0,0 0 0 0 0,2 2-52 0 0,0 2 67 0 0,-1-1-37 0 0,1 1-73 0 0,4 10 19 0 0,-1 0 36 0 0,0 6 91 0 0,-4-11 2 0 0,1-1 42 0 0,0 0 50 0 0,1 0 55 0 0,-4-8-140 0 0,1 1-1 0 0,-1-1 1 0 0,0 1 0 0 0,0-1 0 0 0,0 1-1 0 0,0 0 1 0 0,0-1 0 0 0,-1 1 0 0 0,1 2-112 0 0,-1 5 274 0 0,5 0 80 0 0,9 5 106 0 0,6-3 24 0 0,-5-4-89 0 0,-7-5-112 0 0,-1 1 45 0 0,-1-2-171 0 0,0-1 46 0 0,0 0 21 0 0,-1-1 0 0 0,0 0 0 0 0,1-1 0 0 0,-1 1 0 0 0,2-1-224 0 0,3 0 256 0 0,-5 0-167 0 0,0 0-34 0 0,2 0-47 0 0,-4 0 200 0 0,-2-1-12 0 0,8-7-35 0 0,8-9 81 0 0,-11 6-162 0 0,-4-1-37 0 0,0-1-3 0 0,7-7-22 0 0,-7 16-9 0 0,0 1 0 0 0,0-1 1 0 0,-1 0-1 0 0,1 0 0 0 0,-1 0 1 0 0,1-3-10 0 0,7-36 72 0 0,0 18-68 0 0,-8 24-4 0 0,-1-1 0 0 0,1 1 0 0 0,-1-1 0 0 0,1 1 0 0 0,-1-1 0 0 0,0 0 0 0 0,0 1 0 0 0,1-1 0 0 0,-1 1 0 0 0,0-2 0 0 0,0 0 0 0 0,0 0 0 0 0,0 0 0 0 0,0 0 0 0 0,1 0 0 0 0,-1 0 0 0 0,1 0 0 0 0,0 0 0 0 0,1 0 0 0 0,-1 14-64 0 0,10 20 14 0 0,0-2 12 0 0,-9-24 33 0 0,0 1 0 0 0,1-1 1 0 0,0 0-1 0 0,0 1 1 0 0,0-1-1 0 0,0-1 1 0 0,1 1-1 0 0,0 0 0 0 0,0-1 1 0 0,1 0-1 0 0,-1 0 1 0 0,1 0-1 0 0,0-1 1 0 0,0 1 4 0 0,7 2 0 0 0,1 0 0 0 0,10 3 0 0 0,0-1 0 0 0,-20-7 4 0 0,0 0 0 0 0,0 0 1 0 0,1 0-1 0 0,-1 0 1 0 0,0-1-1 0 0,1 1 0 0 0,0-1-4 0 0,1 0 16 0 0,-1 0-1 0 0,1-1 1 0 0,-1 1-1 0 0,0-1 0 0 0,1 0 1 0 0,-1 0-1 0 0,0-1 1 0 0,1 0-16 0 0,3-1 47 0 0,0-1 0 0 0,-1 0 0 0 0,6-4-47 0 0,8-7 65 0 0,-19 13-42 0 0,0 0 1 0 0,0 0-1 0 0,0 0 1 0 0,0-1-1 0 0,0 1 1 0 0,-1-1 0 0 0,1 1-1 0 0,-1-1 1 0 0,1 0-24 0 0,11-18 116 0 0,-10 18-105 0 0,-1 0 0 0 0,1 1 0 0 0,-1-1 1 0 0,0 0-1 0 0,0 0 0 0 0,0 0 1 0 0,0 0-1 0 0,-1 0 0 0 0,1-1 0 0 0,-1 1 1 0 0,0-1-1 0 0,0 1 0 0 0,0-1-11 0 0,-1 3 5 0 0,1 0-1 0 0,-1 0 1 0 0,0 0 0 0 0,1 0-1 0 0,-1 0 1 0 0,1 0-1 0 0,-1 0 1 0 0,1 0 0 0 0,-1 0-1 0 0,1 0 1 0 0,0 0-1 0 0,0 0-4 0 0,0 0 4 0 0,-1 1-1 0 0,1 0 0 0 0,-1-1 0 0 0,0 1 1 0 0,1-1-1 0 0,-1 0 0 0 0,0 1 0 0 0,1-1 1 0 0,-1 1-1 0 0,0-1 0 0 0,1 1 0 0 0,-1-1 1 0 0,0 0-1 0 0,0 1 0 0 0,0-1 0 0 0,0 0 1 0 0,0 1-1 0 0,0-1 0 0 0,1 0 1 0 0,-1 1-1 0 0,-1-1 0 0 0,1 0 0 0 0,0 1 1 0 0,0-1-4 0 0,-1-4 20 0 0,0 0 1 0 0,-1 0 0 0 0,0 1 0 0 0,0-1 0 0 0,0 0-21 0 0,1 3 1 0 0,-1 0-1 0 0,1 0 1 0 0,0 0 0 0 0,-1 1-1 0 0,1-1 1 0 0,-1 0 0 0 0,0 1-1 0 0,0-1 1 0 0,1 1 0 0 0,-1 0 0 0 0,-2-2-1 0 0,-3-1 0 0 0,0-1-34 0 0,1-1-35 0 0,1 0-36 0 0,-2-1-84 0 0,-1 1-61 0 0,0 0-63 0 0,-1 3-65 0 0,8 3 42 0 0,1-1 92 0 0,0 0 41 0 0,0-2 2 0 0,1 2 10 0 0,0 0 5 0 0,-1 0-38 0 0,0 1-87 0 0,0 0 1 0 0,0 0-43 0 0,0-1-457 0 0,0 1-306 0 0,0 0-717 0 0</inkml:trace>
  <inkml:trace contextRef="#ctx0" brushRef="#br0" timeOffset="109878.2">2273 3776 6160 0 0,'3'1'46'0'0,"0"1"-48"0"0,0 0 3 0 0,-1 0 65 0 0,0 0 62 0 0,0 0 91 0 0,-3-1-68 0 0,-13 4-128 0 0,4 0 48 0 0,-4 5 169 0 0,5-4-22 0 0,5-2 23 0 0,0-1-73 0 0,0 0-36 0 0,-2 2-3 0 0,2 0-5 0 0,0-2 3 0 0,1 0-19 0 0,1 0 0 0 0,-1 1 0 0 0,0-1-1 0 0,1 1 1 0 0,0-1 0 0 0,-1 1 0 0 0,2 0-1 0 0,-1-1 1 0 0,0 1 0 0 0,-1 4-108 0 0,-3 14 427 0 0,-2 1-40 0 0,4-13-234 0 0,-1 0-32 0 0,4-7-79 0 0,0-1 0 0 0,0 0 0 0 0,0 1 0 0 0,0-1 0 0 0,1 1 0 0 0,-1-1 0 0 0,1 1 0 0 0,-1-1 1 0 0,1 1-1 0 0,0-1 0 0 0,0 1 0 0 0,0-1 0 0 0,1 1 0 0 0,-1 2-42 0 0,1 19 387 0 0,-3-3-70 0 0,4-2-66 0 0,6 8 28 0 0,7 0-78 0 0,-8-14-90 0 0,-6-11-91 0 0,0 1 0 0 0,0-1 1 0 0,1 0-1 0 0,-1 0 1 0 0,0 0-1 0 0,1 0 0 0 0,0 0 1 0 0,-1 0-1 0 0,1-1 0 0 0,0 1 1 0 0,0 0-1 0 0,0-1 1 0 0,0 1-21 0 0,4 1 52 0 0,0 0 1 0 0,0-1-1 0 0,0 1 1 0 0,0-1 0 0 0,0 0-1 0 0,0-1 1 0 0,0 1-1 0 0,1-1 1 0 0,-1-1 0 0 0,6 1-53 0 0,21-5 176 0 0,2-7 83 0 0,-27 7-176 0 0,0 0 0 0 0,0-1 0 0 0,-1 0 0 0 0,0 0 0 0 0,0-1 0 0 0,0 0 0 0 0,-1 0 0 0 0,3-2-83 0 0,7-12 162 0 0,-1-1-45 0 0,-14 19-117 0 0,1-1 0 0 0,-1 1 0 0 0,1-1 0 0 0,-1 1 0 0 0,0-1 0 0 0,0 0 1 0 0,0 0-1 0 0,0 1 0 0 0,-1-1 0 0 0,1 0 0 0 0,-1 0 0 0 0,0 0 0 0 0,0 0 0 0 0,0 0 10 0 0,0 0-1 0 0,-1 0 0 0 0,1 0 0 0 0,-1 0 1 0 0,0 0-1 0 0,0 0 0 0 0,-1-2-9 0 0,-4-18 38 0 0,6 20-34 0 0,-1 0 0 0 0,0 0 0 0 0,1 0 0 0 0,-1 0 0 0 0,-1 0 0 0 0,1 0 0 0 0,0 0 0 0 0,-1 0 0 0 0,1 0 0 0 0,-2-1-4 0 0,-12-13-30 0 0,-3 1-47 0 0,13 12 31 0 0,-1 0 1 0 0,0 0-1 0 0,-1 0 0 0 0,1 1 1 0 0,-1 0-1 0 0,1 0 1 0 0,-1 1-1 0 0,0-1 0 0 0,0 1 1 0 0,-7 0 45 0 0,-7 0-93 0 0,15 2-80 0 0,1 0 36 0 0,-22-2-377 0 0,19 2 277 0 0,-1-1-97 0 0,5 1 119 0 0,0 0-36 0 0,0 0-42 0 0,1 0-46 0 0,-2 0-192 0 0,0 0-100 0 0,0 0-109 0 0,0 0-120 0 0,-2 1-646 0 0,-1 1-845 0 0</inkml:trace>
  <inkml:trace contextRef="#ctx0" brushRef="#br0" timeOffset="110465.63">2929 3735 5672 0 0,'0'0'165'0'0,"0"2"-10"0"0,-1-2-153 0 0,1 0 0 0 0,-1 1 0 0 0,1-1 0 0 0,0 1 0 0 0,0-1 0 0 0,-1 1 0 0 0,1-1 0 0 0,0 1 0 0 0,0-1 0 0 0,0 1 0 0 0,-1-1 0 0 0,1 1 0 0 0,0-1-1 0 0,0 1 1 0 0,0 0 0 0 0,0-1 0 0 0,0 1 0 0 0,0-1 0 0 0,0 1 0 0 0,0-1 0 0 0,0 1 0 0 0,0-1 0 0 0,0 1 0 0 0,1-1 0 0 0,-1 1 0 0 0,0-1 0 0 0,0 1 0 0 0,1-1 0 0 0,-1 1 0 0 0,0-1 0 0 0,0 1 0 0 0,1-1 0 0 0,-1 1-2 0 0,1 0 31 0 0,6 15 422 0 0,3 9 308 0 0,-5-17-543 0 0,0-1-34 0 0,21 36 950 0 0,-10-16-464 0 0,2-2-100 0 0,20 26 500 0 0,-8-10-146 0 0,-15-23-480 0 0,10 13 287 0 0,-6-12-338 0 0,-13-14-161 0 0,1 0 1 0 0,-1-1-1 0 0,8 4-232 0 0,-3-2 268 0 0,-10-5-105 0 0,-1-1-3 0 0,0 0 0 0 0,0 0 0 0 0,0 0 0 0 0,0 0 0 0 0,0 0 0 0 0,0 0-12 0 0,0 0-52 0 0,1 0-23 0 0,3-4-30 0 0,-3 1 26 0 0,-2-26 32 0 0,0 0-38 0 0,0-25-16 0 0,1 26-47 0 0,3-23 0 0 0,2 20 13 0 0,4-2-86 0 0,3 4-91 0 0,-9 25 111 0 0,-1 0 1 0 0,0 1 0 0 0,1-1-1 0 0,0 0 1 0 0,2-1 52 0 0,-1 1-335 0 0,0 0 33 0 0,5-2-222 0 0,0 2 84 0 0,-7 3 305 0 0,1 0 0 0 0,-1 0 0 0 0,1 0 0 0 0,-1 1 0 0 0,1-1 1 0 0,-1 1-1 0 0,3 0 135 0 0,2 0-318 0 0,0 1-37 0 0,1 1-133 0 0,1 1-91 0 0,0 1-154 0 0</inkml:trace>
  <inkml:trace contextRef="#ctx0" brushRef="#br0" timeOffset="110846.62">3575 3934 7424 0 0,'0'0'166'0'0,"0"0"29"0"0,3 0 12 0 0,4 3-75 0 0,1 0-68 0 0,2 1-52 0 0,0-3-12 0 0,-2 0 21 0 0,-1-1 48 0 0,3 1 96 0 0,-1-1 87 0 0,0-2 92 0 0,0-2 93 0 0,-6 2-61 0 0,1 0-117 0 0,-1 1-66 0 0,2-1-57 0 0,0-1-38 0 0,-2 2 40 0 0,-1 0 230 0 0,-2 0-204 0 0,1 1-38 0 0,0-2 33 0 0,1-1-86 0 0,1-1-56 0 0,-2 3 6 0 0,0 0 36 0 0,16-18 352 0 0,0 1 6 0 0,-7 2-58 0 0,-1 2-155 0 0,-7 10-118 0 0,1 1 0 0 0,-1-1 0 0 0,0 0 0 0 0,-1 0 0 0 0,1 0 0 0 0,0-3-86 0 0,0-3 29 0 0,-2 0-38 0 0,0 7-4 0 0,0 1 1 0 0,0-1-1 0 0,-1 0 0 0 0,1 0 0 0 0,-1 0 0 0 0,0 1 0 0 0,0-1 0 0 0,0 0 1 0 0,0 1-1 0 0,0-1 0 0 0,-1 1 0 0 0,1-1 0 0 0,-1 1 0 0 0,-1-2 13 0 0,-10-7 40 0 0,12 10-42 0 0,-1 0 1 0 0,1 0-1 0 0,0 0 1 0 0,-1 1-1 0 0,1-1 1 0 0,-1 0 0 0 0,0 1-1 0 0,1-1 1 0 0,-1 1-1 0 0,1 0 1 0 0,-1-1-1 0 0,1 1 1 0 0,-1 0-1 0 0,0 0 1 0 0,1 0 0 0 0,-1 0-1 0 0,0 1 1 0 0,1-1-1 0 0,-1 0 1 0 0,1 0-1 0 0,-1 1 1 0 0,1-1-1 0 0,-1 1 1 0 0,1 0 0 0 0,-2 0 1 0 0,0 1-3 0 0,1 0 0 0 0,-1 0 0 0 0,1 1 0 0 0,-1-1 0 0 0,1 0 0 0 0,0 1 0 0 0,0 0 0 0 0,0-1 0 0 0,0 1 0 0 0,0 0 0 0 0,1 0 0 0 0,-1 2 3 0 0,-5 8-8 0 0,4-9 2 0 0,1 0-1 0 0,0 0 1 0 0,0 1-1 0 0,0-1 0 0 0,1 0 1 0 0,0 1-1 0 0,-1 1 7 0 0,-8 36-11 0 0,6-23 11 0 0,0-1 1 0 0,0 7-1 0 0,2-5 0 0 0,1 0 0 0 0,1 18 0 0 0,1-29 0 0 0,0-1 0 0 0,0 1 0 0 0,1-1 0 0 0,0 0 0 0 0,1 1 0 0 0,0-1 0 0 0,0-1 0 0 0,1 3 0 0 0,1-2 12 0 0,0 0 1 0 0,0 0 0 0 0,0 0 0 0 0,1-1 0 0 0,5 5-13 0 0,1-4 45 0 0,11-4 133 0 0,1-5 10 0 0,-10-1-123 0 0,-3 0-64 0 0,0-2-33 0 0,21-11-171 0 0,-9 4 73 0 0,-14 6-25 0 0,0 0 1 0 0,0-1 0 0 0,0 1-1 0 0,6-7 155 0 0,-5 4-162 0 0,0 0-34 0 0,3-3-103 0 0,-1 2-85 0 0,4-6-209 0 0,-8 7 249 0 0,0-1-36 0 0,5-7-292 0 0</inkml:trace>
  <inkml:trace contextRef="#ctx0" brushRef="#br0" timeOffset="111165.76">4053 3750 7800 0 0,'7'5'53'0'0,"-3"-1"39"0"0,3 12 295 0 0,-4-8-245 0 0,0 1-38 0 0,3 4-52 0 0,9 21-78 0 0,-10-22 83 0 0,0 1 110 0 0,-2-7-30 0 0,-1 0 44 0 0,7 17 674 0 0,-2-6-284 0 0,0-1-38 0 0,6 13 368 0 0,-7-8-223 0 0,-2-7-269 0 0,1-2-52 0 0,0-1-27 0 0,-2 0 54 0 0,-3-4-82 0 0,1 1 48 0 0,-1-7-6 0 0,0-1 0 0 0,0 0-35 0 0,0 0-145 0 0,0 0-61 0 0,0 0-9 0 0,0 0 2 0 0,0 0 28 0 0,0 0 17 0 0,0 0 3 0 0,0 0-16 0 0,0-1-54 0 0,-1-11 12 0 0,-3-9 12 0 0,2-14-21 0 0,-1-2-6 0 0,3 27-70 0 0,-1 0 0 0 0,1 0 0 0 0,1 0 0 0 0,0 0 0 0 0,0 0 0 0 0,1 0 0 0 0,1 0 0 0 0,-1 1 0 0 0,1-1 0 0 0,1 1-1 0 0,3-7 0 0 0,3 1-15 0 0,10-3-100 0 0,0-2-43 0 0,-16 16-19 0 0,0 0 43 0 0,6-5-26 0 0,-1 2 108 0 0,20-10 98 0 0,-16 11-84 0 0,-2 2-67 0 0,-1 0-95 0 0,-5 2 57 0 0,0 0-34 0 0,1 0-36 0 0,-1 1-39 0 0,0-1-43 0 0,0 0-47 0 0,0 1-48 0 0,1-1-53 0 0,-1 1-55 0 0,0-1-59 0 0,0 1-62 0 0,0-1-65 0 0,-2 1 131 0 0,1 0-38 0 0,2-1-1153 0 0,3-1-982 0 0</inkml:trace>
  <inkml:trace contextRef="#ctx0" brushRef="#br0" timeOffset="111516.82">4741 3516 7312 0 0,'0'0'165'0'0,"0"0"22"0"0,0 0 9 0 0,0 0 26 0 0,0 0 49 0 0,0 0 17 0 0,0 0 7 0 0,0 0 5 0 0,0 0 16 0 0,1 2 4 0 0,20 45 1070 0 0,-14-30-985 0 0,1-1-87 0 0,2 10 52 0 0,-5 1-51 0 0,-1 0-42 0 0,-2 1-33 0 0,-1-13-70 0 0,0 1 0 0 0,1 0-1 0 0,1-1 1 0 0,5 16-174 0 0,3 15 304 0 0,-8-32-146 0 0,1 0 0 0 0,3 9-158 0 0,6 17 348 0 0,-1 3-348 0 0,-2-8 96 0 0,-8-30-81 0 0,-1 2-4 0 0,-3 0 31 0 0,-3 4 53 0 0,4-8-33 0 0,0 0 2 0 0,1 0-40 0 0,1 2-43 0 0,3 2-43 0 0,-3-6-76 0 0,-1 0-156 0 0,-1-3-247 0 0,-2-8-16 0 0,2 1-3 0 0</inkml:trace>
  <inkml:trace contextRef="#ctx0" brushRef="#br0" timeOffset="112148.13">4664 3784 4056 0 0,'0'0'91'0'0,"1"0"11"0"0,16 5 47 0 0,9-6-70 0 0,1-6-2 0 0,-9 1 68 0 0,-8 3-10 0 0,0 0 52 0 0,0 0 60 0 0,-1 0 70 0 0,5 1-95 0 0,9-3 76 0 0,1 0-74 0 0,-2 1 53 0 0,1 1 0 0 0,11 1-277 0 0,-2 3 317 0 0,-5 2-16 0 0,-4 3-93 0 0,3 4-48 0 0,-19-7-130 0 0,-1 1-1 0 0,0 0 0 0 0,-1 0 0 0 0,1 1 1 0 0,1 1-30 0 0,1 1 27 0 0,1 0 36 0 0,8 7 150 0 0,-5-5 120 0 0,0 1-1 0 0,0 0 1 0 0,6 9-333 0 0,5 8 435 0 0,-11-15-121 0 0,-1 1 1 0 0,-1 1 0 0 0,7 9-315 0 0,-12-15 120 0 0,1 1 13 0 0,1-1 33 0 0,-3-2 15 0 0,-3-4-85 0 0,1 0-16 0 0,3 6-54 0 0,-4-7-102 0 0,-1 0 62 0 0,-1 4 157 0 0,0-3-119 0 0,0-1-55 0 0,1 0-47 0 0,-1 0-73 0 0,1 0-83 0 0,0-1-97 0 0,-1 0-112 0 0,1 0 441 0 0,0 0-250 0 0,0 0-38 0 0,0 0-387 0 0,0 0-265 0 0,0 0-618 0 0</inkml:trace>
  <inkml:trace contextRef="#ctx0" brushRef="#br0" timeOffset="112650.78">5739 3722 5696 0 0,'-6'1'93'0'0,"-6"-4"269"0"0,8 0-258 0 0,-2 2-63 0 0,4 1-56 0 0,0-1 25 0 0,-6-6 81 0 0,6 6 127 0 0,1 0-45 0 0,0 1-40 0 0,-1 0-33 0 0,-1-1 40 0 0,-1 2-47 0 0,2-1-30 0 0,1 1 52 0 0,-7-1 381 0 0,0-1 7 0 0,1 2-83 0 0,-4-1 88 0 0,1 2-97 0 0,7-1-303 0 0,1 0-1 0 0,0 0 0 0 0,-1 0 0 0 0,1 0 1 0 0,0 0-1 0 0,0 0 0 0 0,-2 2-107 0 0,-2 2 288 0 0,0 1 46 0 0,-9 13 124 0 0,8-7-197 0 0,1-1-88 0 0,0 1-51 0 0,-5 12 99 0 0,7-16-103 0 0,0 0 0 0 0,1 1-1 0 0,-2 4-117 0 0,4-8 60 0 0,0 0 0 0 0,0 0 0 0 0,1 0 0 0 0,-1 0 0 0 0,1 1-60 0 0,2 19 216 0 0,3 1-46 0 0,-4-22-144 0 0,1 0 1 0 0,-1 0-1 0 0,1 0 1 0 0,-1 0-1 0 0,1 0 0 0 0,1-1 1 0 0,-1 1-1 0 0,0-1 1 0 0,1 0-1 0 0,-1 1 1 0 0,3 0-27 0 0,14 12 147 0 0,1-3-37 0 0,-11-8-65 0 0,0-1 0 0 0,0 1 0 0 0,6 1-45 0 0,-5-3 13 0 0,1 0 0 0 0,-1-1-1 0 0,0 0 1 0 0,1-1 0 0 0,-1 0 0 0 0,1 0 0 0 0,-1-1 0 0 0,1-1 0 0 0,0 0 0 0 0,-1 0 0 0 0,0-1 0 0 0,8-2-13 0 0,-15 3-25 0 0,8-2-4 0 0,8-2 64 0 0,-12 2-45 0 0,1 0-49 0 0,0 0-72 0 0,-4 1 20 0 0,0 0-34 0 0,1 0-36 0 0,-1 0-42 0 0,0-1-44 0 0,0 1-49 0 0,0-1-52 0 0,0 0-57 0 0,5-5-728 0 0</inkml:trace>
  <inkml:trace contextRef="#ctx0" brushRef="#br0" timeOffset="113082.62">6075 3856 5792 0 0,'2'1'166'0'0,"-1"0"-65"0"0,1 1-33 0 0,12 2-43 0 0,-8-3-5 0 0,0 0 37 0 0,8 0 154 0 0,-1-1 104 0 0,0-2 73 0 0,24-6 831 0 0,-21 4-758 0 0,-8 1-260 0 0,0 1-39 0 0,0 0-46 0 0,-1 0-54 0 0,6-2 146 0 0,7-5 150 0 0,-5 3-121 0 0,0 1-95 0 0,-6 1-44 0 0,12-7 193 0 0,-16 8-235 0 0,1 0-34 0 0,1-2 4 0 0,0-1 45 0 0,1-3 80 0 0,7-17 257 0 0,-10 16-296 0 0,-1 3 56 0 0,-3 2-82 0 0,0 0-61 0 0,-2-1-58 0 0,0 3 22 0 0,1 0 32 0 0,1 0-21 0 0,-2 0 0 0 0,-9-9 0 0 0,9 10 0 0 0,-4-3 0 0 0,5 4 0 0 0,-1 1 0 0 0,1-1 0 0 0,-1 1 0 0 0,1-1 0 0 0,-1 0 0 0 0,0 1 0 0 0,1-1 0 0 0,-1 1 0 0 0,0-1 0 0 0,1 1 0 0 0,-1 0 0 0 0,0-1 0 0 0,1 1 0 0 0,-1 0 0 0 0,0-1 0 0 0,0 1 0 0 0,1 0 0 0 0,-1 0 0 0 0,0 0 0 0 0,0 0 0 0 0,0 0 0 0 0,1 0 0 0 0,-2 0 0 0 0,-20-10 0 0 0,19 9 0 0 0,0 1 0 0 0,0-1 0 0 0,0 1 0 0 0,0 0 0 0 0,-1-1 0 0 0,1 2 0 0 0,0-1 0 0 0,0 0 0 0 0,0 1 0 0 0,0-1 0 0 0,0 1 0 0 0,0 0 0 0 0,-1 0 0 0 0,-26 4 0 0 0,24-4 1 0 0,0 1 1 0 0,0 0 0 0 0,0 0 0 0 0,0 0-1 0 0,1 0 1 0 0,-1 1 0 0 0,1 0 0 0 0,-1 1-1 0 0,1-1 1 0 0,-4 4-2 0 0,4-2 46 0 0,0-1 0 0 0,0 1 0 0 0,0 0 0 0 0,-3 6-46 0 0,-9 9 109 0 0,13-16-59 0 0,0 0 0 0 0,1 1-1 0 0,-1-1 1 0 0,1 1-1 0 0,0 0 1 0 0,0 1-50 0 0,0 0 68 0 0,0 1 0 0 0,1 0 0 0 0,-1-1 0 0 0,2 1 0 0 0,-1 0 0 0 0,1 1 0 0 0,0-1 0 0 0,0 0 0 0 0,1 0 1 0 0,0 0-1 0 0,0 0 0 0 0,1 3-68 0 0,5 19 203 0 0,5-4-57 0 0,-9-21-127 0 0,0-1-1 0 0,0 0 0 0 0,1 0 1 0 0,-1-1-1 0 0,1 1 1 0 0,-1 0-1 0 0,1-1 0 0 0,2 2-18 0 0,0-1 10 0 0,0 0-1 0 0,0 0 1 0 0,0 0-1 0 0,1-1 0 0 0,-1 1 1 0 0,1-1-1 0 0,0-1 1 0 0,2 1-10 0 0,1 0 12 0 0,1 0 0 0 0,-1-1 0 0 0,1 0 0 0 0,-1-1 0 0 0,1 0-12 0 0,26-5 120 0 0,-30 4-309 0 0,1 0 103 0 0,0-1 73 0 0,9-2 75 0 0,-10 3-92 0 0,-1 0-38 0 0,-1-1-52 0 0,1 1-64 0 0,-1 0-76 0 0,0 0 22 0 0,-1 0-50 0 0,0 0-53 0 0,0 0-57 0 0,1 0-62 0 0,-1-1-66 0 0,0 1-70 0 0,0 0-76 0 0,5-1-926 0 0,3-1-903 0 0,-11 3 2486 0 0</inkml:trace>
  <inkml:trace contextRef="#ctx0" brushRef="#br0" timeOffset="113686.01">6841 3606 5984 0 0,'0'0'133'0'0,"0"0"23"0"0,0 0 11 0 0,0 0-56 0 0,0 0-5 0 0,0 0 42 0 0,0 0 128 0 0,0 0 237 0 0,0 0 21 0 0,0 0-352 0 0,0-1-33 0 0,-1 1 62 0 0,1-1-105 0 0,-1 0-49 0 0,-1-2-4 0 0,2 1 10 0 0,-1 1 95 0 0,0 0-29 0 0,1 1 41 0 0,-2-4 224 0 0,-2 1-93 0 0,1 0-78 0 0,-2 0-63 0 0,-1 0-23 0 0,-14-5 77 0 0,11 6-70 0 0,2 1 78 0 0,3 1-65 0 0,1 0 37 0 0,-5 0 23 0 0,-1 0-67 0 0,-1 1-55 0 0,1 0-42 0 0,6 0-48 0 0,0-1-1 0 0,0 1 1 0 0,0 0 0 0 0,0 0 0 0 0,0 0-1 0 0,0 0 1 0 0,0 1 0 0 0,0-1 0 0 0,1 1-1 0 0,-3 1-4 0 0,-6 4 60 0 0,-5 7-2 0 0,13-13-60 0 0,1 2 3 0 0,-5 16-80 0 0,6-17 94 0 0,1-2-12 0 0,0 1 0 0 0,0 0 0 0 0,-1-1-1 0 0,1 1 1 0 0,0 0 0 0 0,0 0 0 0 0,0-1 0 0 0,0 1 0 0 0,0 0 0 0 0,0-1 0 0 0,0 1 0 0 0,0 0 0 0 0,0-1 0 0 0,0 1 0 0 0,0 0 0 0 0,0-1 0 0 0,1 1 0 0 0,-1 0 0 0 0,0-1 0 0 0,1 1 0 0 0,-1 0 0 0 0,0 0-3 0 0,2 3 0 0 0,-1 0 0 0 0,1 0 0 0 0,0 0 0 0 0,0 0 0 0 0,1-1 0 0 0,-1 1 0 0 0,1-1 0 0 0,0 1 0 0 0,0-1 0 0 0,0 0 0 0 0,2 2 0 0 0,5 4 0 0 0,0-1 0 0 0,1 0 0 0 0,4 2 0 0 0,8 4-12 0 0,0 0 42 0 0,0 1 38 0 0,-16-9-10 0 0,1 0 1 0 0,-1 0-1 0 0,0 0 1 0 0,4 7-59 0 0,11 6 125 0 0,-7-7-45 0 0,-7-3 4 0 0,-7-8-74 0 0,-1 0 1 0 0,1 0-1 0 0,-1 0 1 0 0,0-1-1 0 0,1 1 1 0 0,-1 0-1 0 0,0 0 0 0 0,0 0 1 0 0,1 0-1 0 0,-1 0 1 0 0,0 0-1 0 0,0 0 0 0 0,0 0 1 0 0,0 0-1 0 0,0 0 1 0 0,0 0-11 0 0,1 13 142 0 0,3-5-102 0 0,-2 0 44 0 0,-1 2 58 0 0,-4 5 115 0 0,-5-2-6 0 0,0-4-120 0 0,-1-2-61 0 0,-2-1-47 0 0,6-3 10 0 0,-16 7 6 0 0,10-10 9 0 0,7-1-40 0 0,-13 3 6 0 0,10-2 22 0 0,-15-5 105 0 0,11 2-117 0 0,2 0-70 0 0,0 3-102 0 0,6 0 26 0 0,1 1-37 0 0,1-2-179 0 0,1 0 187 0 0,0 0-25 0 0,0 0-54 0 0,0 0-105 0 0,0 0-121 0 0,0 0-110 0 0,0 0 82 0 0,-1 0-40 0 0,0-1-614 0 0,-1-1-252 0 0,-4-3-1366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0:41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5584 0 0,'0'0'124'0'0,"0"0"17"0"0,0 0 11 0 0,0 0 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03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0 102 6896 0 0,'0'0'200'0'0,"2"1"-8"0"0,12 8-222 0 0,1 0 88 0 0,-5-4 54 0 0,1-1 74 0 0,-1-1 36 0 0,-1-1 69 0 0,1 0 79 0 0,0-2 85 0 0,3 0 0 0 0,6 1 68 0 0,1-1-16 0 0,-5 1-96 0 0,17 2 127 0 0,-27-2-424 0 0,1 0 0 0 0,0 0 0 0 0,0-1 0 0 0,0 0 0 0 0,0 0 0 0 0,0 0 0 0 0,0-1 0 0 0,0 0 0 0 0,4-1-114 0 0,5-2 144 0 0,-6 0-52 0 0,1 0 0 0 0,-1 0-1 0 0,3-2-91 0 0,2-3 161 0 0,-12 4-23 0 0,-1-2-74 0 0,0 6-61 0 0,-1-1 0 0 0,0 1 0 0 0,0-1 0 0 0,0 1 0 0 0,0-1 0 0 0,-1 1 0 0 0,1-1 0 0 0,0 1-1 0 0,-1-1 1 0 0,1 1 0 0 0,-1-2-3 0 0,-9-7 35 0 0,-1 0 99 0 0,-8-9 175 0 0,14 15-234 0 0,-1 1-47 0 0,-1-1-41 0 0,-4 1-65 0 0,-1-2-25 0 0,-13-5-141 0 0,0 6 84 0 0,0 1 12 0 0,22 2 132 0 0,1 0 0 0 0,0 1-1 0 0,-1-1 1 0 0,1 1 0 0 0,0 0-1 0 0,-1 0 1 0 0,1 0 0 0 0,0 0-1 0 0,-1 0 1 0 0,1 0 0 0 0,0 1-1 0 0,-1-1 1 0 0,0 1 16 0 0,-2 1-29 0 0,1 0 1 0 0,-1 0-1 0 0,1 1 1 0 0,0-1-1 0 0,-4 3 29 0 0,-16 18-49 0 0,14-10 48 0 0,1 0 1 0 0,0 0 0 0 0,-1 3 0 0 0,8-12 0 0 0,1 0 0 0 0,-1 0 0 0 0,1-1 0 0 0,0 1 0 0 0,0 0 0 0 0,0 0 0 0 0,0 4 0 0 0,-4 19 0 0 0,-8 14 86 0 0,12-36-64 0 0,1 0 1 0 0,-1 0 0 0 0,1 1-1 0 0,0-1 1 0 0,0 0-1 0 0,1 0 1 0 0,0 0-1 0 0,-1 1 1 0 0,2-1 0 0 0,0 5-23 0 0,6 19 122 0 0,-1-1 26 0 0,1-9 8 0 0,0-7 18 0 0,0-1-49 0 0,2 0-41 0 0,0-1-33 0 0,9 3-20 0 0,-16-11-33 0 0,1-1 1 0 0,-1 1 0 0 0,1-1-1 0 0,-1 0 1 0 0,1 0-1 0 0,0 0 1 0 0,-1 0 0 0 0,1-1 1 0 0,12 2 18 0 0,-1-2-32 0 0,0-1-35 0 0,0-1-35 0 0,-1-1-38 0 0,1 0-38 0 0,0 0-39 0 0,-1-1-42 0 0,8-4-132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04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1 100 7280 0 0,'0'0'165'0'0,"0"0"22"0"0,0 0 9 0 0,1 2-20 0 0,4 9-217 0 0,-2 1 107 0 0,-2 0 91 0 0,0 1 80 0 0,1 5 191 0 0,1 0 89 0 0,4 6 0 0 0,13 34 760 0 0,-12-37-854 0 0,-2-5-117 0 0,1 1-41 0 0,-1 0-49 0 0,-1-1-60 0 0,7 27 431 0 0,-8-27-261 0 0,1 0 1 0 0,1 0-1 0 0,2 5-326 0 0,-3-9 140 0 0,-1 5-6 0 0,0-3-27 0 0,-1-3-6 0 0,0 4 1 0 0,-5-1-55 0 0,1-11 7 0 0,2 0-42 0 0,3 3-2 0 0,0 4 45 0 0,-4-6-2 0 0,0-1-77 0 0,0 0-87 0 0,0-2-87 0 0,0 0 53 0 0,0 0-37 0 0,0 0-39 0 0,0-1-37 0 0,0 1-355 0 0,0-1 81 0 0,0 0-51 0 0,0 0-687 0 0,0 0-540 0 0,0 0-1024 0 0</inkml:trace>
  <inkml:trace contextRef="#ctx0" brushRef="#br0" timeOffset="463.75">805 82 6336 0 0,'-1'-7'307'0'0,"-2"1"-113"0"0,-1 0-86 0 0,-2 1-63 0 0,-11-5-39 0 0,10 8 42 0 0,1-1 170 0 0,1-1-41 0 0,-1-1 25 0 0,-11-3 268 0 0,-27-4 765 0 0,26 9-829 0 0,10 0-243 0 0,-1 1-34 0 0,4 0-43 0 0,0 1 1 0 0,-1 0 0 0 0,1 0 0 0 0,-1 1-1 0 0,0 0-86 0 0,-27 2 484 0 0,11 3-119 0 0,2 1 42 0 0,18-5-381 0 0,1 0 1 0 0,-1 0-1 0 0,0 0 1 0 0,0 0 0 0 0,0 1-1 0 0,1-1 1 0 0,-1 0-1 0 0,1 1 1 0 0,-1-1-1 0 0,1 1 1 0 0,-1 0-1 0 0,1 0-26 0 0,-12 21 222 0 0,0 0-57 0 0,11-19-141 0 0,0 0 0 0 0,0-1 0 0 0,1 1 0 0 0,0 0 1 0 0,-1 0-1 0 0,1 0 0 0 0,1 1 0 0 0,-1-1 0 0 0,1 0 0 0 0,-1 0 0 0 0,1 0 0 0 0,1 4-24 0 0,-4 25 129 0 0,2-26-104 0 0,0-1 1 0 0,0 0 0 0 0,1 0 0 0 0,0 1 0 0 0,1-1 0 0 0,0 0 0 0 0,0 0 0 0 0,0 2-26 0 0,3 29 113 0 0,-2 14-53 0 0,6 1-40 0 0,-5-29 30 0 0,-1 0 74 0 0,3 15 137 0 0,1-11-128 0 0,2 3 98 0 0,1 3 84 0 0,7 16 245 0 0,10 36 83 0 0,-25-78-560 0 0,-1-5-3 0 0,1 0-14 0 0,2 7-36 0 0,-2-7 44 0 0,-1-2 52 0 0,0 0-81 0 0,0 1-74 0 0,0-1-67 0 0,1 0-158 0 0,-1 0-112 0 0,1 0-88 0 0,-1 0-64 0 0,1-2-1071 0 0,-1 1 939 0 0,0-1 22 0 0,0 1 367 0 0,0 0 46 0 0,-1-4-1631 0 0,-1-3-1045 0 0</inkml:trace>
  <inkml:trace contextRef="#ctx0" brushRef="#br0" timeOffset="770.93">313 431 7080 0 0,'0'0'288'0'0,"2"0"-76"0"0,0 0-66 0 0,1 0-55 0 0,1 0-43 0 0,0 0-40 0 0,11 0-98 0 0,-9 0 89 0 0,-3 0 35 0 0,0-1 38 0 0,6 0 85 0 0,1-2 86 0 0,3-2 124 0 0,5-2 238 0 0,-7 2-285 0 0,-1 1-52 0 0,-3 2-131 0 0,0-1-45 0 0,22-4 366 0 0,1 0-73 0 0,-5 2 115 0 0,-1-1 0 0 0,12-5-500 0 0,-2-2 425 0 0,-11 5-179 0 0,-3 3-94 0 0,-1 1-69 0 0,23-6 110 0 0,0-2-77 0 0,39-8-14 0 0,-70 17-85 0 0,-1 0-49 0 0,10-5-143 0 0,15-4-304 0 0,-19 8 223 0 0</inkml:trace>
  <inkml:trace contextRef="#ctx0" brushRef="#br0" timeOffset="978.38">1126 552 10016 0 0,'0'0'230'0'0,"0"0"30"0"0,0 0 18 0 0,0 0-17 0 0,0 0-77 0 0,1 0-29 0 0,0-1-83 0 0,4-3-27 0 0,-2-3-261 0 0,-2 6-21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02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151 242 8720 0 0,'0'0'197'0'0,"0"0"24"0"0,0 0 19 0 0,0 2-29 0 0,0 5-165 0 0,2 6-56 0 0,-1-5 37 0 0,-1 0 79 0 0,1-3 29 0 0,-1 1 68 0 0,1 6 227 0 0,1 1-36 0 0,0 10 268 0 0,0-8-302 0 0,2-1-74 0 0,-3-11-200 0 0,0 1-1 0 0,0-1 1 0 0,0 1 0 0 0,0-1 0 0 0,-1 1-1 0 0,1 2-85 0 0,0 11 395 0 0,6 10 282 0 0,0 2 19 0 0,-4-23-649 0 0,1 8-8 0 0,-2 5 45 0 0,-2-17-40 0 0,0-2-71 0 0,0 0-54 0 0,0 1-70 0 0,0-1 64 0 0,0 7-43 0 0,0-5-62 0 0</inkml:trace>
  <inkml:trace contextRef="#ctx0" brushRef="#br0" timeOffset="176.52">19 49 6536 0 0,'-12'-11'141'0'0,"9"9"23"0"0,3 2 13 0 0,0 0-19 0 0,-3 0-110 0 0,3 0 26 0 0,0 0-4 0 0,0 0-6 0 0,1-1-22 0 0,7-2-84 0 0</inkml:trace>
  <inkml:trace contextRef="#ctx0" brushRef="#br0" timeOffset="507.64">567 10 8784 0 0,'0'0'197'0'0,"0"0"24"0"0,0 0-18 0 0,1-1-88 0 0,-1 1-62 0 0,3-3-19 0 0,-1 1 12 0 0,2-1 45 0 0,-3 3-48 0 0,-1 0-1 0 0,0 0 1 0 0,1 0 0 0 0,-1-1 0 0 0,0 1 0 0 0,0 0 0 0 0,1 0 0 0 0,-1 0-1 0 0,0 0 1 0 0,1 0 0 0 0,-1 0 0 0 0,0 0 0 0 0,0 0 0 0 0,1 0 0 0 0,-1 0-1 0 0,0 0 1 0 0,1 0 0 0 0,-1 0 0 0 0,0 1 0 0 0,1-1 0 0 0,-1 0 0 0 0,0 0 0 0 0,0 0-1 0 0,1 0 1 0 0,-1 0 0 0 0,0 1-43 0 0,3 1 435 0 0,-1 0-230 0 0,0 0-38 0 0,-1-1-45 0 0,0 1-53 0 0,8 13 485 0 0,-1 1-71 0 0,0 1-69 0 0,-2 0-70 0 0,0 0-69 0 0,-1 1-67 0 0,-1 0-66 0 0,-2 0-66 0 0,15 121 846 0 0,-12-103-685 0 0,1 9 108 0 0,-6-15-197 0 0,-2-8 79 0 0,2 20-227 0 0,2-22 43 0 0,1-1-33 0 0,2-7 22 0 0,-5-10-48 0 0,1-1-38 0 0,-1-1-15 0 0,0 0-35 0 0,0 0-40 0 0,0 0-35 0 0,0 0-140 0 0,0 0-42 0 0,0 0-957 0 0,0 0-66 0 0</inkml:trace>
  <inkml:trace contextRef="#ctx0" brushRef="#br0" timeOffset="806.83">381 255 7848 0 0,'-7'3'232'0'0,"5"-2"13"0"0,6-2-72 0 0,19-3-27 0 0,88-18 558 0 0,-74 12-494 0 0,0-2-36 0 0,-27 8-267 0 0,1 0 44 0 0,10-3 60 0 0,0 0 98 0 0,28-8 259 0 0,-34 10-294 0 0,0 1-47 0 0,3-1-83 0 0,-9 3-16 0 0,0-1-34 0 0,1 0-50 0 0,-1 1-47 0 0,1-1-53 0 0,0 1-57 0 0,-1-1-61 0 0,1 1-66 0 0,-1 0-70 0 0,1-1-75 0 0,4-1-607 0 0,7-1-676 0 0</inkml:trace>
  <inkml:trace contextRef="#ctx0" brushRef="#br0" timeOffset="1135.97">1216 175 6992 0 0,'1'-3'198'0'0,"0"0"-37"0"0,0-2 66 0 0,-2 2-102 0 0,-2 1-75 0 0,-11-2-55 0 0,6 4 52 0 0,3-1 48 0 0,0 1 70 0 0,0-1 90 0 0,1 0 108 0 0,-2-1-105 0 0,-1 0-33 0 0,-7 0 138 0 0,3 1-157 0 0,0 1-45 0 0,-13 1 61 0 0,-22 7 88 0 0,31-4-164 0 0,2 0 58 0 0,0 1 48 0 0,-1 1-81 0 0,3 2-63 0 0,7-6-80 0 0,0 1 0 0 0,1 0 0 0 0,0 0 0 0 0,0 0 0 0 0,0 0 0 0 0,0 1 0 0 0,0 0-28 0 0,-4 8 113 0 0,6-10-41 0 0,2 0-35 0 0,10 18-234 0 0,-2-9 143 0 0,0 0 44 0 0,-1-2 48 0 0,-1 0 53 0 0,3 3 19 0 0,1 0-36 0 0,27 18 35 0 0,-13-11-37 0 0,-10-5 20 0 0,-3-2 28 0 0,-2 1 54 0 0,3 3 61 0 0,-2-4-64 0 0,-4 0-9 0 0,-5-8-89 0 0,3 4-34 0 0,-3-2 32 0 0,-1-1 62 0 0,-2 1 100 0 0,-3 10-25 0 0,3-14-178 0 0,1 1 0 0 0,-1-1 0 0 0,1 0-1 0 0,-1 1 1 0 0,0-1 0 0 0,0 1 0 0 0,0-1 0 0 0,0 0 0 0 0,0 0 0 0 0,-2 2-30 0 0,1 0 54 0 0,-3 2 9 0 0,-9 7 52 0 0,2-4-66 0 0,-12 2-34 0 0,5-1-15 0 0,-4-2 11 0 0,10-6-34 0 0,8-2-24 0 0,2-2-34 0 0,2 1 86 0 0,0 1-52 0 0,0-1-51 0 0,0 0-46 0 0,0 1-43 0 0,0-1-42 0 0,0 1-37 0 0,0-1-35 0 0,-1 1-281 0 0,1-1-75 0 0,-1 0-63 0 0,1 0-45 0 0,-2-2-931 0 0,0-3-965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01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10 7424 0 0,'0'0'166'0'0,"0"0"29"0"0,0 0-22 0 0,0-1-74 0 0,0 1-55 0 0,0-3-18 0 0,-1 1 12 0 0,-4-1-3 0 0,0 2 430 0 0,0 2-55 0 0,1 1-50 0 0,0 1-46 0 0,0 0-40 0 0,1 2-36 0 0,-2 5 150 0 0,0 4-32 0 0,2 8 136 0 0,3-15-255 0 0,0 4-58 0 0,0 0-22 0 0,-2 7 27 0 0,1-12-119 0 0,1 0 0 0 0,0 1 0 0 0,0-1 0 0 0,1 0 0 0 0,0 1 0 0 0,0-1 0 0 0,0 0 0 0 0,0 0 0 0 0,1 1-65 0 0,6 33 401 0 0,-4 4 20 0 0,2 22 64 0 0,1-4-63 0 0,-4-19-94 0 0,-2-25-194 0 0,-3 13 118 0 0,0 3 66 0 0,2-32-307 0 0,-1 18 210 0 0,-1-9-160 0 0,-3 6-35 0 0,3-12-25 0 0,2-4-4 0 0,-1 5 8 0 0,6 0-41 0 0,-4-6-140 0 0,-1 0-70 0 0,-1 0-2 0 0,1 0 98 0 0,-2 0 66 0 0,-1-2-48 0 0,1 2 62 0 0,1-1-33 0 0,0 1-49 0 0,0-1-60 0 0,0 1-71 0 0,0-1-85 0 0,-1-1 89 0 0,0 0-14 0 0,0 0-69 0 0,1 1 129 0 0,0 0-42 0 0,0 0-45 0 0,1 0-40 0 0,-2 0-467 0 0,-1-2-307 0 0,0 0-725 0 0</inkml:trace>
  <inkml:trace contextRef="#ctx0" brushRef="#br0" timeOffset="739.02">10 325 7344 0 0,'0'0'165'0'0,"0"0"22"0"0,0 0 9 0 0,-1 1-81 0 0,1 0-35 0 0,-4 3 90 0 0,2-2-69 0 0,0-1 102 0 0,2-2-15 0 0,0 1-36 0 0,1-2 62 0 0,1 0-77 0 0,3-3 56 0 0,-4 4-70 0 0,6-3 199 0 0,0 0-45 0 0,0 1-39 0 0,0 0-36 0 0,8-2 109 0 0,0 0-93 0 0,-4 2-62 0 0,-1 0 0 0 0,0-1 0 0 0,6-3-156 0 0,9-3 212 0 0,0 3-38 0 0,3 0-31 0 0,35-10 53 0 0,1 4-56 0 0,1 2-51 0 0,1 2-45 0 0,40-7-52 0 0,-61 12-223 0 0,-25 3 98 0 0,-9 1 25 0 0,0 0-34 0 0,-1 0-42 0 0,1 1-49 0 0,-3-1 10 0 0,0 0-39 0 0,0 0-43 0 0,0 0-46 0 0,-6 0 266 0 0,-2 0 12 0 0,0 2 13 0 0,0 9 48 0 0,-2 2 12 0 0,-7 9 28 0 0,-1-2 40 0 0,4-5 33 0 0,-1-1-1 0 0,-3 14-100 0 0,6-15 55 0 0,-1 4 91 0 0,0 1 1 0 0,0 8-147 0 0,3 2 97 0 0,3 7-3 0 0,3 0 71 0 0,5 6 100 0 0,-5-26-28 0 0,2 0 1 0 0,6 14-238 0 0,-11-27 20 0 0,1 1-1 0 0,0 0 1 0 0,0 0 0 0 0,0-1 0 0 0,0 0-1 0 0,1 1 1 0 0,-1-1 0 0 0,1 0 0 0 0,-1 0-1 0 0,1 0 1 0 0,0 0 0 0 0,0-1 0 0 0,0 1-1 0 0,0-1 1 0 0,0 0 0 0 0,1 1-20 0 0,25 6 192 0 0,-2-6 63 0 0,-16-2-106 0 0,1-1 0 0 0,-1 0 0 0 0,0-1 0 0 0,-1 0 0 0 0,7-3-149 0 0,13-6 273 0 0,-14 4-164 0 0,0-2-42 0 0,-2-1-53 0 0,-1 0-62 0 0,9-8 46 0 0,-16 14 13 0 0,0-1 0 0 0,0 0 0 0 0,-1 0 1 0 0,0 0-1 0 0,0 0 0 0 0,0-1 0 0 0,0 0 1 0 0,0-2-12 0 0,5-7 59 0 0,-7 12-57 0 0,-1 0 1 0 0,0 0-1 0 0,0-1 0 0 0,0 1 1 0 0,0 0-1 0 0,-1-1 1 0 0,1 1-1 0 0,-1-1 1 0 0,0 1-1 0 0,0-1 0 0 0,0 0 1 0 0,0 1-1 0 0,-1-1-2 0 0,0-14 50 0 0,-3 2-47 0 0,2 13-9 0 0,0 0-1 0 0,0 0 1 0 0,0 0 0 0 0,0 0 0 0 0,-1 1 0 0 0,1-1 0 0 0,-1 0-1 0 0,0 1 1 0 0,0-1 0 0 0,0 1 0 0 0,0 0 0 0 0,0 0 0 0 0,0 0-1 0 0,-1 0 1 0 0,0-1 6 0 0,-10-6 14 0 0,1-1-34 0 0,-14-7-106 0 0,1 0-98 0 0,-1 2-75 0 0,-7-1-128 0 0,17 8 70 0 0,0 2 0 0 0,-1 0 0 0 0,-15-2 357 0 0,6 1-347 0 0,9 2 72 0 0,4 0-17 0 0,0-1-83 0 0,1-1-9 0 0,-2 5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0:59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32 7568 0 0,'0'0'166'0'0,"0"0"29"0"0,0 0 14 0 0,-1 2-25 0 0,-1 6-243 0 0,0 1 48 0 0,1-1 45 0 0,1 1 40 0 0,0 9 178 0 0,2 1 112 0 0,1 4 173 0 0,8 31 828 0 0,-8-41-1058 0 0,0 0-40 0 0,-1 0-53 0 0,0-1-64 0 0,5 27 479 0 0,1 1-107 0 0,3 7 9 0 0,9 23 185 0 0,-13-45-55 0 0,4 24-661 0 0,0 26 621 0 0,-9-48-366 0 0,0-10-128 0 0,0 0-93 0 0,-2-12-34 0 0,0-1 0 0 0,0 0 0 0 0,0 1 0 0 0,-1-1 0 0 0,1 0 0 0 0,-1 2 0 0 0,-2 15 0 0 0,3-17-2 0 0,0-1 0 0 0,-1 1 1 0 0,1 0-1 0 0,-1-1 1 0 0,0 1-1 0 0,0-1 1 0 0,0 1-1 0 0,-2 1 2 0 0,-1 6 28 0 0,1 3 85 0 0,1-11-34 0 0,-3 1-76 0 0,2-2-29 0 0,-1 3-182 0 0,3-4 60 0 0,0 0-35 0 0,-1-1-41 0 0,1 0-47 0 0,0 0-51 0 0,-1 0-58 0 0,-1-1-35 0 0,2 1 65 0 0,1 0-50 0 0,-1 0-44 0 0,0 0-39 0 0,0 0-139 0 0,1-1-38 0 0,-1 1-169 0 0,0 0-456 0 0</inkml:trace>
  <inkml:trace contextRef="#ctx0" brushRef="#br0" timeOffset="196.47">0 407 8576 0 0,'0'0'197'0'0,"0"0"24"0"0,0 0 17 0 0,2-1-38 0 0,3-2-163 0 0,4-4-34 0 0,-1 0 7 0 0,-3 4 30 0 0,11-5 298 0 0,-1 1-41 0 0,16-5 203 0 0,14-7 115 0 0,-30 12-390 0 0,1 1-72 0 0,0 0-62 0 0,0 1-54 0 0,15-4-81 0 0,-5 3-68 0 0,36-4-219 0 0,-43 8 262 0 0,0 0 39 0 0,13 1-82 0 0</inkml:trace>
  <inkml:trace contextRef="#ctx0" brushRef="#br0" timeOffset="603.38">307 420 7256 0 0,'2'1'165'0'0,"5"0"-50"0"0,7 2 99 0 0,-5 2 9 0 0,0 1-188 0 0,8-1-38 0 0,0 2 54 0 0,-4-4 275 0 0,-6-2-126 0 0,0 0 0 0 0,0-1 0 0 0,0 0 1 0 0,7 0-201 0 0,3-2 378 0 0,-3-2-103 0 0,-6 0-13 0 0,-1 0 1 0 0,0 0 0 0 0,5-4-263 0 0,-1 0 195 0 0,0 1-96 0 0,5-3 81 0 0,-3 2-40 0 0,-4 3-101 0 0,-6 4-29 0 0,-1 0-1 0 0,0-1 1 0 0,0 1 0 0 0,0-1 0 0 0,0 1-1 0 0,0-1 1 0 0,0 0 0 0 0,0 0 0 0 0,0-1-10 0 0,0 0 2 0 0,0 1 1 0 0,-1-1-1 0 0,1 0 1 0 0,-1 0-1 0 0,1 0 1 0 0,-1 0-1 0 0,0 0 1 0 0,0 0-1 0 0,-1-1 1 0 0,1 1 0 0 0,-1-1-3 0 0,1 0-1 0 0,-1 0 0 0 0,0 0 1 0 0,0-1-1 0 0,0 1 0 0 0,-1 0 1 0 0,1 0-1 0 0,-1 0 0 0 0,0 0 1 0 0,-1-1-1 0 0,1 1 1 0 0,-1 0-1 0 0,1 1 0 0 0,-1-1 1 0 0,-1-1 0 0 0,-6-16 0 0 0,8 19 0 0 0,1 0 0 0 0,-1-1 0 0 0,0 1 0 0 0,0 0 0 0 0,0-1 0 0 0,-1 1 0 0 0,1 0 0 0 0,0 0 0 0 0,-2-1 0 0 0,-13-18 0 0 0,15 19 0 0 0,0 1 0 0 0,0 0 0 0 0,0 1 0 0 0,-1-1 0 0 0,1 0 0 0 0,0 0 0 0 0,-1 0 0 0 0,1 1 0 0 0,0-1 0 0 0,-1 1 0 0 0,1-1 0 0 0,-2 1 0 0 0,2 0 0 0 0,0 0 0 0 0,0 0 0 0 0,1 0 0 0 0,-1 0 0 0 0,0 0 0 0 0,0 0 0 0 0,1 0 0 0 0,-1 1 0 0 0,0-1 0 0 0,0 0 0 0 0,1 0 0 0 0,-1 1 0 0 0,0-1 0 0 0,1 1 0 0 0,-1-1 0 0 0,0 0 0 0 0,1 1 0 0 0,-1 0 0 0 0,0-1 0 0 0,1 1 0 0 0,-1-1 0 0 0,1 1 0 0 0,-1 0 0 0 0,1-1 0 0 0,0 1 0 0 0,-1 0 0 0 0,1-1 0 0 0,0 1 0 0 0,-1 0 0 0 0,1 0 0 0 0,-7 14-23 0 0,3 1 46 0 0,4 1 41 0 0,2 0 39 0 0,7 17 205 0 0,4-2 111 0 0,-7-16-160 0 0,2 3 90 0 0,3-1-50 0 0,2-1-42 0 0,1 0-35 0 0,11 8 80 0 0,14 7 82 0 0,-27-23-276 0 0,18 13 92 0 0,-26-19-176 0 0,0 0 0 0 0,1-1 1 0 0,-1 1-1 0 0,1-1 0 0 0,0 0 0 0 0,-1-1 0 0 0,1 1 0 0 0,0-1 1 0 0,3 1-25 0 0,8-1-40 0 0,-2 0 53 0 0,25-3 169 0 0,-26-1-148 0 0,-5 1-58 0 0,-1-1-44 0 0,1 0-67 0 0,0-1-76 0 0,0 0-90 0 0,0 0-101 0 0,0-1-144 0 0,-2 0-47 0 0,6-8-699 0 0,-2 0 31 0 0</inkml:trace>
  <inkml:trace contextRef="#ctx0" brushRef="#br0" timeOffset="845.75">925 50 6504 0 0,'0'0'141'0'0,"2"2"23"0"0,2 1-21 0 0,0 1-40 0 0,3 3 10 0 0,-1 0-89 0 0,5 11-63 0 0,-8-12 62 0 0,0 1 43 0 0,0 1 91 0 0,1 2 108 0 0,4 8 303 0 0,2 0-47 0 0,6 2 59 0 0,9 10 240 0 0,0 0 19 0 0,-9-13-389 0 0,2-2-65 0 0,14 14 220 0 0,-27-23-499 0 0,23 26 497 0 0,-8-11 59 0 0,0 0 1 0 0,11 7-663 0 0,-24-22 58 0 0,-1 0 42 0 0,13 18 345 0 0,-12-14-289 0 0,-3-4-99 0 0,0 0-37 0 0,0 0-40 0 0,0 4 74 0 0,-3-8-25 0 0,-1-2-146 0 0,0 0-67 0 0,0 0 85 0 0,0 0-55 0 0,0 0-72 0 0,0 0 69 0 0,0 0-34 0 0,0 0-37 0 0,0 0-35 0 0,0 0-357 0 0,0 0 87 0 0,0 0-48 0 0,0 0-685 0 0,0 0-536 0 0,0 0-1022 0 0</inkml:trace>
  <inkml:trace contextRef="#ctx0" brushRef="#br0" timeOffset="1132.97">1297 0 8088 0 0,'0'1'5'0'0,"0"13"142"0"0,-1-9-59 0 0,1-1 1 0 0,0 0 0 0 0,-1 0 0 0 0,0 1-1 0 0,0-1 1 0 0,0 1-89 0 0,-3 4 113 0 0,-2-1-70 0 0,-2 3-19 0 0,1 0 42 0 0,-5 11 163 0 0,7-13-70 0 0,0 0 0 0 0,-1 0 0 0 0,0-1 0 0 0,0 0 0 0 0,-4 4-159 0 0,-6 4 464 0 0,2 1-53 0 0,-1 0-43 0 0,1-1-36 0 0,-9 12 156 0 0,7-10 54 0 0,-1-1 0 0 0,-8 6-542 0 0,-2 1 398 0 0,-17 14 143 0 0,33-29-383 0 0,0 1-44 0 0,-1 2-22 0 0,-5 6-7 0 0,-7 8 26 0 0,22-24-232 0 0,-1 0 40 0 0,-1 3 18 0 0,-1 0 123 0 0,-2 3 187 0 0,2-2-47 0 0,1-2-100 0 0,1-1-57 0 0,0 0-51 0 0,1 0-46 0 0,-1-1-53 0 0,1 1-59 0 0,-1-1-68 0 0,1 0-17 0 0,0 0-58 0 0,-1 0-60 0 0,1 0-65 0 0,0 0-70 0 0,-1 0-75 0 0,1 0-78 0 0,-1 0-83 0 0,-2 1-1047 0 0,-1 3-1011 0 0,6-6 2794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0:21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50 6272 0 0,'0'0'141'0'0,"0"0"23"0"0,0 0 11 0 0,0 0 31 0 0,0 0 130 0 0,0 0 59 0 0,0 0-204 0 0,0 0-41 0 0,0 0 45 0 0,1-1-95 0 0,2-2-16 0 0,-2 2 8 0 0,2-1 449 0 0,0 1-47 0 0,-1 0-45 0 0,0 1-42 0 0,1-1-41 0 0,-1 2-39 0 0,0-1-37 0 0,0 0-35 0 0,2 2 160 0 0,-1 1-114 0 0,0 0-99 0 0,0 2-83 0 0,-1-2-71 0 0,0 1-35 0 0,1 3-44 0 0,2 11-105 0 0,-4-13 134 0 0,0 0 45 0 0,0-1 25 0 0,0-1 37 0 0,0 0 44 0 0,0 0 49 0 0,3 19-65 0 0,-4 11 19 0 0,0-8-21 0 0,2-7-11 0 0,1 16 125 0 0,-1 0-69 0 0,0-6-93 0 0,0 0-56 0 0,0 19 4 0 0,-7 22 175 0 0,0 12 64 0 0,6-22-41 0 0,1 2 78 0 0,-1-51-208 0 0,0 0-1 0 0,0 0 1 0 0,1 3-99 0 0,2 5 152 0 0,-2-8-48 0 0,2 6 95 0 0,0-4-100 0 0,-1-3-65 0 0,0-1-62 0 0,1 0 42 0 0,-2-6 4 0 0,1 1 0 0 0,-1-1 0 0 0,0 0-1 0 0,1 1 1 0 0,0-1 0 0 0,-1 0 0 0 0,1 0-1 0 0,0-1 1 0 0,0 1 0 0 0,0-1 0 0 0,0 1 0 0 0,1-1-1 0 0,-1 0 1 0 0,0 0 0 0 0,2 0-18 0 0,0 0 24 0 0,1 0 1 0 0,0-1-1 0 0,-1 1 1 0 0,1-1-1 0 0,-1 0 1 0 0,1-1-1 0 0,0 0 1 0 0,3 0-25 0 0,23-8 70 0 0,-30 8-69 0 0,1 1-1 0 0,0-1 1 0 0,0 0-1 0 0,-1 1 1 0 0,1 0-1 0 0,0 0 1 0 0,0 0-1 0 0,0 0 0 0 0,18-2 13 0 0,18-3 50 0 0,-11 2-12 0 0,24-2-42 0 0,-36 4-9 0 0,-10 1 0 0 0,0 0 0 0 0,1 0 0 0 0,-1 1 0 0 0,3 0 0 0 0,18 2 0 0 0,-18-4-5 0 0,-2-1-6 0 0,0 1-166 0 0,0 0 92 0 0,0 1 71 0 0,4-1 92 0 0,-1 0-4 0 0,-4 1-65 0 0,-1-1-47 0 0,0 1-56 0 0,-1-1-37 0 0,0 1-58 0 0,0-1-64 0 0,0 1-74 0 0,0-1-8 0 0,-1 0-61 0 0,1 1-66 0 0,-1-1-71 0 0,1 0-75 0 0,-1 0-81 0 0,1 0-85 0 0,-1 0-89 0 0,3-1-979 0 0,3 0-1036 0 0</inkml:trace>
  <inkml:trace contextRef="#ctx0" brushRef="#br0" timeOffset="2052.5">3188 403 8144 0 0,'-1'3'22'0'0,"0"-1"35"0"0,0 1 47 0 0,0 1 101 0 0,-1 3 143 0 0,0-1-173 0 0,-1 0-105 0 0,0 1-102 0 0,3-6 246 0 0,1 5 577 0 0,0-3-498 0 0,-1-2-163 0 0,1 1-56 0 0,-1 0-68 0 0,0 0-81 0 0,1-1-96 0 0,-1 0-109 0 0,-1-1-121 0 0,1 1 150 0 0,0-1-35 0 0,0 0-1237 0 0,0 0-875 0 0</inkml:trace>
  <inkml:trace contextRef="#ctx0" brushRef="#br0" timeOffset="10776.15">1379 139 5792 0 0,'-2'1'35'0'0,"0"-1"0"0"0,1 0 0 0 0,-1 1 0 0 0,0-1 0 0 0,0 0 1 0 0,1 0-1 0 0,-1 0 0 0 0,0-1 0 0 0,0 1 0 0 0,0 0-35 0 0,-9-5 150 0 0,4 1 80 0 0,-2 3 53 0 0,-1 0 54 0 0,2 2 53 0 0,4-1-42 0 0,2 0 65 0 0,0 1-38 0 0,-14 3 165 0 0,6 0-208 0 0,1-1-91 0 0,0 1-43 0 0,2-1-75 0 0,-1 1-44 0 0,1 0-52 0 0,-1 1-59 0 0,3-2 70 0 0,-39 26 282 0 0,24-11-201 0 0,3 3-39 0 0,0 0 37 0 0,12-15-57 0 0,0-1 1 0 0,0 1 0 0 0,1 0 0 0 0,-3 4-61 0 0,2 3 53 0 0,3 1-32 0 0,0 4-21 0 0,2-16 0 0 0,-1-1 0 0 0,1 1 0 0 0,0 0 0 0 0,-1 0 0 0 0,1 0 0 0 0,0-1 0 0 0,0 1 0 0 0,0 0 0 0 0,0 0 0 0 0,1 0 0 0 0,-1-1 0 0 0,0 1 0 0 0,1 0 0 0 0,0 0 0 0 0,-1-1 0 0 0,1 2 0 0 0,4 9 24 0 0,-1 7 68 0 0,2 8 24 0 0,2-7-60 0 0,-5-14-54 0 0,0-1 0 0 0,0 1 0 0 0,1-1 0 0 0,1 2-2 0 0,10 18 0 0 0,-13-20 0 0 0,0-1 0 0 0,1 1 0 0 0,-1-1 0 0 0,1 0 0 0 0,0 0 0 0 0,3 3 0 0 0,9 7-1 0 0,-2-3 18 0 0,-5-2 31 0 0,-4-6-30 0 0,-1 0 0 0 0,1 0 0 0 0,0 0 1 0 0,0 0-1 0 0,0-1 0 0 0,0 0 0 0 0,0 0 0 0 0,1 0 1 0 0,-1-1-1 0 0,0 1 0 0 0,1-1 0 0 0,-1 0 0 0 0,1 0 1 0 0,0 0-1 0 0,2-1-18 0 0,8 1 74 0 0,0-1 0 0 0,1 0 0 0 0,-1-1 0 0 0,2-1-74 0 0,47-8 352 0 0,-32 2-219 0 0,-3-1-35 0 0,-1-5-28 0 0,-22 10-74 0 0,0 0 0 0 0,0-1 0 0 0,0 0 0 0 0,-1 0 0 0 0,0 0 0 0 0,0 0 0 0 0,-1-1 0 0 0,2-2 4 0 0,5-10 53 0 0,-1-1 80 0 0,0 2-47 0 0,-8 14-85 0 0,-1 0 0 0 0,1 0 0 0 0,0 0 0 0 0,-1 0 0 0 0,0 0 0 0 0,0 0 0 0 0,0 0 1 0 0,0 0-1 0 0,0-2-1 0 0,1-5 0 0 0,-2 7 0 0 0,1 1 0 0 0,-1-1 0 0 0,0 1 0 0 0,1-1 0 0 0,-1 0 0 0 0,0 1 0 0 0,0-1 0 0 0,-1 1 0 0 0,1-1 0 0 0,-1 0 0 0 0,1 1 0 0 0,-1-1 0 0 0,-4-17 1 0 0,1 3 46 0 0,3 15-37 0 0,0 0 0 0 0,0 0 0 0 0,0 0 0 0 0,0 1 0 0 0,0-1 0 0 0,0 0 0 0 0,-1 1 0 0 0,0-2-10 0 0,-7-6 89 0 0,0 1-66 0 0,-1-1-55 0 0,0 2-45 0 0,-3-4-74 0 0,-25-15-385 0 0,21 15 347 0 0,2 2 90 0 0,0 0 95 0 0,-14-5-50 0 0,26 12 51 0 0,0 1 0 0 0,-1 0 1 0 0,1 0-1 0 0,-1 0 1 0 0,0 0-1 0 0,1 1 1 0 0,-4-1 2 0 0,-3 0 85 0 0,6 0-96 0 0,1 0-53 0 0,0 1-65 0 0,1-1-80 0 0,0 1-98 0 0,1 0-77 0 0,0 0-109 0 0,1 0 65 0 0,0 0-40 0 0,0 0-552 0 0,0 0-435 0 0,0 0-822 0 0</inkml:trace>
  <inkml:trace contextRef="#ctx0" brushRef="#br0" timeOffset="11573.03">1951 111 5472 0 0,'0'0'124'0'0,"0"0"17"0"0,0 0 10 0 0,-2 0-25 0 0,-7 0-98 0 0,-6 0-32 0 0,5 1 61 0 0,2 0 75 0 0,1 3 113 0 0,-1 0-63 0 0,-6-1 162 0 0,-7 4 185 0 0,8 2-252 0 0,0 5-105 0 0,-19 18 377 0 0,23-22-421 0 0,0 0-56 0 0,7-7-50 0 0,0-1 0 0 0,1 1 1 0 0,-1 0-1 0 0,1 0 0 0 0,0 0 0 0 0,0 0 0 0 0,0 0 0 0 0,0 0 1 0 0,1 0-1 0 0,-1 0 0 0 0,1 0 0 0 0,-1 1-22 0 0,-2 12 57 0 0,1-7-20 0 0,0 1 41 0 0,1 23 303 0 0,3-18-243 0 0,2 1-68 0 0,7 16-35 0 0,-8-21-3 0 0,1-1-1 0 0,0 0 0 0 0,0 0 0 0 0,1 0 1 0 0,1 1-32 0 0,5 4 59 0 0,2-1 73 0 0,12 8 208 0 0,-18-16-202 0 0,1-1 0 0 0,-1 0 0 0 0,2-1-1 0 0,-1 0 1 0 0,0 0 0 0 0,1-1 0 0 0,3 2-138 0 0,11 0 228 0 0,0-4-83 0 0,23-1-108 0 0,1-4 122 0 0,-11-6 31 0 0,-8-2-95 0 0,-18 7-42 0 0,1 0 0 0 0,-1-1-1 0 0,0 0 1 0 0,7-7-53 0 0,16-18 100 0 0,-31 28-97 0 0,0-1-1 0 0,0 1 1 0 0,0-1 0 0 0,0 1-1 0 0,-1-1 1 0 0,1 0 0 0 0,-1 1-1 0 0,0-1 1 0 0,0-1-3 0 0,3-7 40 0 0,-3 8-36 0 0,0-1 1 0 0,-1 1-1 0 0,1 0 0 0 0,-1-1 0 0 0,0 1 1 0 0,0 0-1 0 0,0-1 0 0 0,-1 1 0 0 0,0 0 1 0 0,1 0-1 0 0,-2-1 0 0 0,0-1-4 0 0,-2-7 12 0 0,-1 1-1 0 0,0-1 0 0 0,-4-4-11 0 0,2 6 28 0 0,0 0 0 0 0,-1 1 0 0 0,0 0 0 0 0,0 0 0 0 0,-10-8-28 0 0,-11-13 42 0 0,24 26-42 0 0,0 0 0 0 0,-1 1 0 0 0,1 0 0 0 0,-1 0 0 0 0,0 0 0 0 0,0 0 0 0 0,0 1 0 0 0,-4-1 0 0 0,-26-17 0 0 0,33 18-1 0 0,0 1-1 0 0,-1 0 1 0 0,1 0 0 0 0,0 0 0 0 0,-1 1 0 0 0,1-1 0 0 0,-1 1 0 0 0,-3-1 1 0 0,-17-1-58 0 0,22 3-50 0 0,1 1-60 0 0,0 0 85 0 0,0-1 66 0 0,0 1 82 0 0,0-1-5 0 0,0 1-81 0 0,1-1-64 0 0,-1 1-83 0 0,0-1-51 0 0,0 0-82 0 0,-1 1-96 0 0,1 0-108 0 0,0-1 232 0 0,1 0-40 0 0,-2 1-414 0 0,0-1-279 0 0,-1 2-653 0 0</inkml:trace>
  <inkml:trace contextRef="#ctx0" brushRef="#br0" timeOffset="12470.62">2404 193 4656 0 0,'0'0'133'0'0,"0"0"-12"0"0,0 1-57 0 0,0 0-46 0 0,0 2-80 0 0,0-1 58 0 0,0 0 48 0 0,0-1 72 0 0,0 1 67 0 0,0-1 92 0 0,0 0 110 0 0,0 0-146 0 0,0-1 33 0 0,1 15 434 0 0,2 0-83 0 0,0 2-70 0 0,1-1-54 0 0,5 22 536 0 0,-4-16-538 0 0,4 0-110 0 0,-6-14-214 0 0,1 1-1 0 0,-1 0 1 0 0,-1 0-1 0 0,1 6-172 0 0,1 4 213 0 0,0 0-33 0 0,-2-9-55 0 0,0-1 0 0 0,0 1 0 0 0,-1 0 1 0 0,0 6-126 0 0,-1-8 89 0 0,1 0 0 0 0,0 0 0 0 0,0 0 0 0 0,2 6-89 0 0,11 29 309 0 0,-8-27-170 0 0,-1 0 1 0 0,-1 0 0 0 0,0 4-140 0 0,-1-7 103 0 0,1 1 0 0 0,0-1 1 0 0,1 0-104 0 0,3 14 184 0 0,-1 1 42 0 0,-3-12-4 0 0,1 1 0 0 0,5 11-222 0 0,7 22 292 0 0,-15-44-262 0 0,-1 2 35 0 0,2 1 47 0 0,0 5 100 0 0,2 6 145 0 0,-4-12-153 0 0,-1-7-112 0 0,0-1-27 0 0,0 0 6 0 0,0 0 1 0 0,-2-5 43 0 0,-3-4-57 0 0,1 1-27 0 0,-9-43 100 0 0,6 15-91 0 0,7 32-40 0 0,-5-23 25 0 0,0 1-43 0 0,-1-1-38 0 0,1 1-34 0 0,-2-6-54 0 0,1 1-36 0 0,-3-17-141 0 0,1-1-41 0 0,-6-74-760 0 0,10 89 852 0 0,0 0 42 0 0,0-1 52 0 0,0 0 65 0 0,2 21 103 0 0,2-2-47 0 0,1-7-75 0 0,5-28-235 0 0,-5 43 344 0 0,0 1 56 0 0,1-9 120 0 0,0 12-114 0 0,0-7 32 0 0,-2 3-43 0 0,0 7-30 0 0,0 0-1 0 0,0 0 1 0 0,0 0-1 0 0,0 0 1 0 0,0-1-1 0 0,0 1 1 0 0,0 0-1 0 0,0 0 1 0 0,1 0-1 0 0,-1 0 1 0 0,0 0-1 0 0,1 0 1 0 0,-1 0 0 0 0,2-1 0 0 0,-1 0 0 0 0,1 0 0 0 0,0 0 0 0 0,0 1 0 0 0,0-1 0 0 0,0 0 0 0 0,0 1 0 0 0,0-1 1 0 0,2 0-1 0 0,0-1 0 0 0,9-1 0 0 0,0 2 0 0 0,10-1 4 0 0,-18 3-10 0 0,-1 0-1 0 0,1 1 1 0 0,-1-1 0 0 0,0 1 0 0 0,1 0 0 0 0,-1 0-1 0 0,0 0 1 0 0,0 1 0 0 0,0 0 0 0 0,0-1 0 0 0,3 3 6 0 0,-3-2 0 0 0,20 9-12 0 0,-4 2-25 0 0,24 23-122 0 0,-29-22 141 0 0,4 2 67 0 0,-1 0 110 0 0,0 2-78 0 0,-6-3-40 0 0,0 0-1 0 0,1 6-40 0 0,-1-3 65 0 0,1 0 54 0 0,-11-14-92 0 0,0-1 1 0 0,0 1 0 0 0,-1 0-1 0 0,0-1 1 0 0,0 1 0 0 0,0 0-1 0 0,0 0 1 0 0,-1 0 0 0 0,1 0-1 0 0,-1 0 1 0 0,0 0 0 0 0,0 0 0 0 0,0-1-1 0 0,-1 4-27 0 0,1 9 66 0 0,-1-11-52 0 0,0 1 0 0 0,-1 0 0 0 0,1-1 0 0 0,-1 0 0 0 0,0 1 0 0 0,-1-1-1 0 0,1 0 1 0 0,-1 0 0 0 0,0 0 0 0 0,0-1 0 0 0,-2 3-14 0 0,-8 14 18 0 0,10-15-14 0 0,-1 0 1 0 0,0-1 0 0 0,0 1 0 0 0,-4 2-5 0 0,-23 20 65 0 0,20-21-21 0 0,0 0 0 0 0,0 0 0 0 0,0-2 0 0 0,-1 1 0 0 0,-4 1-44 0 0,10-5-79 0 0,-1-1 36 0 0,-6 1 43 0 0,-1-2 78 0 0,8 0-13 0 0,1-1 1 0 0,-1 0-1 0 0,0 0 0 0 0,-3-1-65 0 0,-1-2 44 0 0,1 0-42 0 0,-2-2-74 0 0,1 0-105 0 0,5 2 31 0 0,0 0-40 0 0,1-1-45 0 0,-1 1-47 0 0,1-1-53 0 0,1 0-54 0 0,0-1-60 0 0,0 1-63 0 0,-2-13-812 0 0</inkml:trace>
  <inkml:trace contextRef="#ctx0" brushRef="#br0" timeOffset="12817.69">2952 0 8088 0 0,'0'1'1'0'0,"0"1"62"0"0,0-1 51 0 0,0 0 46 0 0,1 0 61 0 0,-1-1 35 0 0,2 3 1067 0 0,-1-3-946 0 0,0 0-175 0 0,0 0-102 0 0,-1 0-95 0 0,1 0-34 0 0,-1 0-37 0 0,1 0-40 0 0,0 0 519 0 0,-1 0-49 0 0,1 0-103 0 0,0 0-71 0 0,0 0-58 0 0,0 0-47 0 0,2 1-18 0 0,4-2 4 0 0,-6 1-9 0 0,0-1 46 0 0,0 0-267 0 0,0-1 77 0 0,-1 2 63 0 0,1-1 53 0 0,0 0 71 0 0,1 1 336 0 0,0 0-290 0 0,-1 0-89 0 0,0 1-103 0 0,0-1-69 0 0,0 0-79 0 0,0 1-92 0 0,0-1-102 0 0,0 0-116 0 0,0 0 204 0 0,0 0-34 0 0,-1 1-34 0 0,1-1-36 0 0,0 0-37 0 0,0 0-40 0 0,-1 0-1057 0 0,0 0-880 0 0</inkml:trace>
  <inkml:trace contextRef="#ctx0" brushRef="#br0" timeOffset="22922.65">4028 1180 7568 0 0,'-13'7'166'0'0,"11"-5"29"0"0,2-2 14 0 0,0 0 47 0 0,0 3 55 0 0,1 1-37 0 0,1 3 178 0 0,3 1-46 0 0,-1-2-170 0 0,0 0-36 0 0,5 6 195 0 0,-5-4-73 0 0,1 5 11 0 0,0-1-72 0 0,-1 1-60 0 0,0 0-47 0 0,0 2-16 0 0,4 29 150 0 0,-8-25-128 0 0,3 30 223 0 0,3-1-42 0 0,1 12 23 0 0,-2-2-74 0 0,1 31 215 0 0,-1-51-280 0 0,3 1-86 0 0,1 5-50 0 0,-7-6 19 0 0,-3-22-57 0 0,2 0 37 0 0,2-11-76 0 0,2-1 0 0 0,-4-4-60 0 0,-1 0-38 0 0,0 0-62 0 0,0 0-152 0 0,0 0-260 0 0,0 0 316 0 0,0 0 124 0 0,0 0-35 0 0,0 0-5 0 0,0 0-34 0 0,0-1-39 0 0,0 1-43 0 0,0-1-191 0 0,0 1-82 0 0,0-1-68 0 0,0 0-56 0 0,0 0-225 0 0,0-1-514 0 0</inkml:trace>
  <inkml:trace contextRef="#ctx0" brushRef="#br0" timeOffset="23524.05">3781 1538 6272 0 0,'6'3'273'0'0,"0"-2"-77"0"0,5-1-16 0 0,1-3-89 0 0,12-6 38 0 0,-17 5-45 0 0,-1 1 46 0 0,-2 1-7 0 0,0 1 32 0 0,17-10 196 0 0,1 1-47 0 0,-1 0-58 0 0,-1 0-34 0 0,22-10 127 0 0,8-2-43 0 0,25-7 41 0 0,-24 11-256 0 0,25-13 83 0 0,2 0-19 0 0,-27 13-109 0 0,-8-2-36 0 0,-34 16 0 0 0,0-1 0 0 0,0 1 0 0 0,1 0 0 0 0,1 1 0 0 0,-2 2-18 0 0,-2 0-79 0 0,-2 0 53 0 0,0-1 17 0 0,-1 2-27 0 0,-3 1 50 0 0,0-1-1 0 0,0 1 1 0 0,-1-1 0 0 0,1 1 0 0 0,0 0 0 0 0,-1-1-1 0 0,1 1 1 0 0,-1 0 0 0 0,1 0 0 0 0,-1-1 0 0 0,1 1 0 0 0,-1 0-1 0 0,1 0 1 0 0,-1 0 0 0 0,0 0 4 0 0,1 0-1 0 0,1 5 4 0 0,0-1 1 0 0,0 1-1 0 0,0 0 1 0 0,-1 0-1 0 0,1 0 1 0 0,-2 0-1 0 0,1 0 1 0 0,-1 0 0 0 0,0 2-4 0 0,2 17 36 0 0,1 19 158 0 0,-2-23-49 0 0,1 0 96 0 0,3 23 307 0 0,5 45 426 0 0,6-1-96 0 0,-12-68-650 0 0,1 6 123 0 0,0-10-168 0 0,-4-11-97 0 0,1 0-1 0 0,-1 1 1 0 0,0-1-1 0 0,-1 1 0 0 0,1 0-85 0 0,-1-2 71 0 0,0 0 0 0 0,1 0-1 0 0,0 0 1 0 0,-1 0-1 0 0,1 0 1 0 0,1 0-71 0 0,-1-2 195 0 0,-1-2-3 0 0,0 0 0 0 0,0 0-10 0 0,0 0-38 0 0,0 0-16 0 0,0 0-6 0 0,0 0-6 0 0,8-3 78 0 0,-2-6-79 0 0,1-15-21 0 0,-4 11-49 0 0,11-30 20 0 0,-6 18-50 0 0,1-1-34 0 0,3 3-72 0 0,17-15-152 0 0,-17 25 170 0 0,-11 11 7 0 0,1 2 54 0 0,-1 0 1 0 0,0 0-1 0 0,0 1 1 0 0,1-1 0 0 0,-1 0-1 0 0,0 1 1 0 0,0-1 0 0 0,0 1-1 0 0,1-1 1 0 0,-1 1-1 0 0,0 0 12 0 0,12 10-53 0 0,-10-8 47 0 0,-1 0 0 0 0,1 1 0 0 0,-1-1 0 0 0,0 0 0 0 0,-1 1 0 0 0,1 0 1 0 0,0 1 5 0 0,7 21-61 0 0,-3-11 61 0 0,-1 0 1 0 0,2 10-1 0 0,1-2 0 0 0,-7-20-186 0 0,0-1 69 0 0,0 0 59 0 0,0-1 51 0 0,1 1 46 0 0,-1 0 39 0 0,3 4 278 0 0,-2-4-236 0 0,-1 0-81 0 0,0-1-33 0 0,1 1-78 0 0,-1-1-8 0 0,0 0-34 0 0,1 0-38 0 0,-1 0-41 0 0,0 0-44 0 0,0 0-48 0 0,0 0-9 0 0,0 0-42 0 0,0 0-44 0 0,0 1-48 0 0,1-1-48 0 0,-1 0-52 0 0,0 0-54 0 0,0 0-57 0 0,2 2-1202 0 0,2 2-1048 0 0</inkml:trace>
  <inkml:trace contextRef="#ctx0" brushRef="#br0" timeOffset="23974.83">5133 1484 6272 0 0,'5'3'153'0'0,"-6"0"78"0"0,-5 0 56 0 0,1-2-143 0 0,2 1-86 0 0,0-1-49 0 0,1-1 229 0 0,2 3-46 0 0,-2 0-78 0 0,0 1-47 0 0,-1 0-33 0 0,0-1 1 0 0,2-1 19 0 0,-19 35 619 0 0,5-11-185 0 0,10-16-214 0 0,1 1 0 0 0,0-1 1 0 0,1 2-275 0 0,-7 34 828 0 0,4-16-329 0 0,3-12-228 0 0,2-7-61 0 0,2-3-38 0 0,-1-6-132 0 0,1 0 0 0 0,-1 0 0 0 0,1 0 0 0 0,0 0 0 0 0,0 0 0 0 0,0 0 0 0 0,0 0 0 0 0,1-1 0 0 0,-1 1 0 0 0,0 0-40 0 0,3 3 84 0 0,0 1 51 0 0,-1-1 41 0 0,4 5 212 0 0,-2-4-169 0 0,1-1-102 0 0,0-1-90 0 0,1-2 72 0 0,-6-1-62 0 0,1 0 0 0 0,-1-1-1 0 0,1 0 1 0 0,-1 1 0 0 0,1-1 0 0 0,-1 0 0 0 0,1 0-1 0 0,-1 0 1 0 0,0 0 0 0 0,1 0 0 0 0,-1 0-1 0 0,1 0 1 0 0,0 0-37 0 0,4-2 84 0 0,0-1-47 0 0,-4 2 88 0 0,1 0-44 0 0,12-7-33 0 0,-1 0 1 0 0,0-1-1 0 0,2-1-48 0 0,10-13 25 0 0,-5-6-33 0 0,-5 8 8 0 0,-1-2 0 0 0,-4-3-7 0 0,4-12-120 0 0,-7 25 105 0 0,-8 12-41 0 0,1 4-18 0 0,6 21-51 0 0,-3 4 73 0 0,-3-17 61 0 0,1 1 0 0 0,0-1-1 0 0,2 3-1 0 0,2 6 46 0 0,1 4-45 0 0,14 30-66 0 0,-11-35 73 0 0,-8-15-8 0 0,0 2 6 0 0,6 7 41 0 0,4 0-30 0 0,-7-7-36 0 0,1-1-48 0 0,-5-4-79 0 0,-1-1-22 0 0,0 0 79 0 0,0 0-50 0 0,1 0-66 0 0,0 1-110 0 0,1-1-129 0 0,0 1-116 0 0,0 0 78 0 0,0 0-44 0 0,3 0-618 0 0,1-1-482 0 0,4 0-923 0 0,-10 0 2542 0 0</inkml:trace>
  <inkml:trace contextRef="#ctx0" brushRef="#br0" timeOffset="24339.86">5746 1059 7632 0 0,'0'0'166'0'0,"0"0"29"0"0,0 0 14 0 0,0 1 34 0 0,0 3-77 0 0,1 0-1 0 0,0-1 0 0 0,-1 1 1 0 0,1-1-1 0 0,0 1 1 0 0,2 2-166 0 0,2 7 397 0 0,0-2-85 0 0,-2-1-67 0 0,5 15 390 0 0,-2 0-110 0 0,-1-11-275 0 0,-1 1-44 0 0,0-1-50 0 0,0 0-50 0 0,10 28 239 0 0,2 7 81 0 0,-7-14-82 0 0,6 19 166 0 0,-5-28-311 0 0,1 1-51 0 0,-5-11-30 0 0,-1 0 0 0 0,0 0-1 0 0,1 13-117 0 0,3 25 283 0 0,-5-28-121 0 0,1 20 103 0 0,-5 25 179 0 0,-1-32-212 0 0,1-24-166 0 0,0 13 75 0 0,0-18-117 0 0,-3-2 27 0 0,0-6-41 0 0,1-3-22 0 0,1 1-29 0 0,1 0-27 0 0,0 0-49 0 0,0 0-121 0 0,-2-1-218 0 0,1-1 344 0 0,0 1 10 0 0,0 0-14 0 0,0 0-38 0 0,0 0-11 0 0,0 0-38 0 0,0 0-44 0 0,0 0-50 0 0,0 0-53 0 0,0 0-50 0 0,0 0-44 0 0,0 0-39 0 0,0-1-139 0 0,0 1-38 0 0,-1-1-169 0 0,0-1-456 0 0</inkml:trace>
  <inkml:trace contextRef="#ctx0" brushRef="#br0" timeOffset="24557.27">5581 1471 7280 0 0,'0'0'165'0'0,"0"0"22"0"0,0 0 9 0 0,1 1-20 0 0,11 3-82 0 0,0 0 38 0 0,12 2 223 0 0,-1-3 75 0 0,-10-2-70 0 0,1-1 0 0 0,-1 0 0 0 0,4-1-360 0 0,1-1 291 0 0,0-1-45 0 0,1 0-13 0 0,0 0-40 0 0,19-2 93 0 0,3 0-89 0 0,17-6 4 0 0,-46 9-240 0 0,-1 0 41 0 0,4-1 51 0 0,20-1 125 0 0,-24 3-155 0 0,-1 0-39 0 0,1-1-52 0 0,0 1-66 0 0,-3-1 2 0 0,-1 1-39 0 0,0-1-43 0 0,0 0-46 0 0,-5 2-2 0 0,0 0-40 0 0,1-1-411 0 0,1 0-285 0 0,1-1-659 0 0</inkml:trace>
  <inkml:trace contextRef="#ctx0" brushRef="#br0" timeOffset="21036.7">1514 1698 6000 0 0,'3'0'174'0'0,"7"0"-130"0"0,0 0 34 0 0,9-1 169 0 0,2 0 174 0 0,8-3 367 0 0,-3-2 40 0 0,-11 0-335 0 0,-2 0-159 0 0,-1 0-101 0 0,-10 4 128 0 0,1 1-60 0 0,-3 1-297 0 0,22-12 468 0 0,3-2-96 0 0,-4-4-119 0 0,-13 8-180 0 0,-2 0-37 0 0,-5 7 50 0 0,0 1-46 0 0,-1-6-13 0 0,-2-3 60 0 0,2 10-97 0 0,-1 0 0 0 0,1 0 0 0 0,0-1 0 0 0,-1 1 0 0 0,1 0 0 0 0,-1 0 0 0 0,1 0 0 0 0,-1 0 0 0 0,0 0 0 0 0,0 0 0 0 0,1 0 0 0 0,-1 0 0 0 0,0 0 0 0 0,0 0 0 0 0,0 0 1 0 0,0 1-1 0 0,0-1 0 0 0,0 0 0 0 0,0 1 0 0 0,0-1 6 0 0,-2 0-7 0 0,0 0 1 0 0,1 0 0 0 0,-1 0 0 0 0,0 0-1 0 0,1 1 1 0 0,-1-1 0 0 0,0 1-1 0 0,1 0 1 0 0,-2 0 6 0 0,-4 0-13 0 0,1 1 0 0 0,-1-1 0 0 0,1 2 0 0 0,-1-1 13 0 0,-11 4-63 0 0,5-1 27 0 0,9-3 23 0 0,-1 1 0 0 0,1 0 0 0 0,0 0-1 0 0,0 0 1 0 0,0 0 0 0 0,0 1 0 0 0,-4 2 13 0 0,-10 9-46 0 0,12-10 34 0 0,0 1 0 0 0,1-1 1 0 0,0 2-1 0 0,0-1 0 0 0,0 1 1 0 0,1-1-1 0 0,-5 7 12 0 0,0 3-34 0 0,-7 9 12 0 0,4 4 43 0 0,8-11 58 0 0,-8 27 191 0 0,9-21-88 0 0,2 1 45 0 0,2-18-145 0 0,0 0-1 0 0,1 0 1 0 0,0 0 0 0 0,1 5-82 0 0,3 3 105 0 0,5 7 106 0 0,1-5-38 0 0,-8-14-140 0 0,0 1-1 0 0,-1-1 0 0 0,1 0 1 0 0,0 1-1 0 0,0-2 0 0 0,0 1 1 0 0,0 0-1 0 0,1 0 0 0 0,-1-1 1 0 0,3 1-33 0 0,11 4 138 0 0,21 4 279 0 0,-23-8-303 0 0,0-2-50 0 0,0-2-73 0 0,0-2-91 0 0,-4 0-103 0 0,0 1 110 0 0,1-2 75 0 0,18-5 75 0 0,-20 6-90 0 0,-2 1-39 0 0,0 0-54 0 0,0-1-67 0 0,0 1-78 0 0,-3 1 22 0 0,1 0-51 0 0,-1 0-55 0 0,1-1-60 0 0,-1 1-65 0 0,0 0-68 0 0,0 0-74 0 0,0-1-77 0 0,5-1-832 0 0,2-2-866 0 0</inkml:trace>
  <inkml:trace contextRef="#ctx0" brushRef="#br0" timeOffset="21573.26">2172 1573 6624 0 0,'0'0'149'0'0,"0"0"-32"0"0,0 0-42 0 0,-1 0-17 0 0,-3 0 4 0 0,3 0 8 0 0,0 0 56 0 0,-4 0-97 0 0,-6 0 14 0 0,9 1 132 0 0,-1 0-69 0 0,1 1-42 0 0,-1 1-26 0 0,0 0 43 0 0,-9 7 134 0 0,0 1 40 0 0,4-1 207 0 0,-1 0 0 0 0,-5 10-462 0 0,3-2 346 0 0,5-9-202 0 0,-1 3 0 0 0,2 4-34 0 0,4-12-92 0 0,0-1 0 0 0,0 0 0 0 0,0 1-1 0 0,-1-1 1 0 0,1 0 0 0 0,-1 0 0 0 0,0 0-18 0 0,-7 13 95 0 0,2 1 62 0 0,1 7 136 0 0,6-17-168 0 0,-1 1 0 0 0,1-1 0 0 0,0 1 0 0 0,1-1 0 0 0,0 1 1 0 0,1 6-126 0 0,5-1 154 0 0,-5-11-114 0 0,0 0 1 0 0,-1 0-1 0 0,1-1 0 0 0,1 1 1 0 0,-1-1-1 0 0,0 1 0 0 0,0-1 1 0 0,1 0-41 0 0,21 8 327 0 0,-9-5-163 0 0,-14-4-151 0 0,0 0 1 0 0,0 0-1 0 0,1 0 1 0 0,-1 0-1 0 0,0 0 0 0 0,0 0 1 0 0,0 0-1 0 0,1 0 1 0 0,-1-1-1 0 0,0 1 1 0 0,0 0-1 0 0,1-1 1 0 0,-1 1-1 0 0,0-1 1 0 0,0 0-1 0 0,0 1 1 0 0,0-1-1 0 0,0 0 1 0 0,1 0-14 0 0,0-1 120 0 0,1 1-35 0 0,29-17 43 0 0,2-3-70 0 0,-27 15-56 0 0,1 0-1 0 0,-1-1 0 0 0,0 1 0 0 0,0-2 0 0 0,-1 1 0 0 0,0 0 1 0 0,1-3-2 0 0,-1 1 0 0 0,-1 3 0 0 0,-1-1 0 0 0,0 0 0 0 0,0 0 0 0 0,0-1 0 0 0,-1 1 0 0 0,0-1 0 0 0,0 0 0 0 0,1-6 0 0 0,1-25-28 0 0,-4 26-34 0 0,0 0 0 0 0,-1 0-1 0 0,-1-12 63 0 0,-4-2-55 0 0,-3-7 45 0 0,-2-10-1 0 0,-1 15-32 0 0,3 11 8 0 0,2 1 1 0 0,-2-8 34 0 0,-6-18-59 0 0,6 21 51 0 0,4 10-30 0 0,2-1 0 0 0,-1 1-1 0 0,1-6 39 0 0,1 1-2 0 0,0-1 42 0 0,2 11 9 0 0,-1 4-78 0 0,2 1-33 0 0,2 1-87 0 0,0 5 92 0 0,11 15-21 0 0,-4 5 79 0 0,8 29 117 0 0,-9-23-55 0 0,7 25 181 0 0,7 41-244 0 0,-13-58 54 0 0,2 9 81 0 0,-5-8-39 0 0,0 2 34 0 0,-4 0 62 0 0,-3-24-104 0 0,4 8-89 0 0,-3-12 4 0 0,0-4 26 0 0,-1 5 108 0 0,-1-12 21 0 0,1-1-105 0 0,2 5 220 0 0,-3-4-246 0 0,1 0-33 0 0,0 0-43 0 0,0 0-51 0 0,0-1-63 0 0,-1 1-70 0 0,1-1-81 0 0,0 0-90 0 0,0-1-39 0 0,0 0-111 0 0,-1 1 78 0 0,1-1-41 0 0,0 1-607 0 0,0-1-478 0 0,-1 1-908 0 0</inkml:trace>
  <inkml:trace contextRef="#ctx0" brushRef="#br0" timeOffset="22092.87">2696 1529 5728 0 0,'-2'1'132'0'0,"-3"3"-57"0"0,-9 9 211 0 0,8-5-206 0 0,-6 13-104 0 0,-3 4 71 0 0,9-13 23 0 0,-1 1 42 0 0,1 0 49 0 0,1 1 55 0 0,1-1 63 0 0,0 2 71 0 0,-2 9 76 0 0,-1 6 163 0 0,6-26-496 0 0,1 0 0 0 0,0 0 0 0 0,-1 0 0 0 0,1 0 0 0 0,1 0 0 0 0,-1 0 0 0 0,0 0 0 0 0,1 0 0 0 0,0 0 0 0 0,0 0-93 0 0,5 19 433 0 0,1 1 116 0 0,-6-21-451 0 0,1 1 0 0 0,0-1 1 0 0,0 1-1 0 0,0-1 1 0 0,0 0-1 0 0,1 1-98 0 0,9 8 339 0 0,2-4-60 0 0,2-4-52 0 0,1-3-44 0 0,-13-1-145 0 0,0-1 0 0 0,0 1 0 0 0,0-1 0 0 0,-1 0-1 0 0,1 0 1 0 0,0-1-38 0 0,-1 1 26 0 0,1 0-1 0 0,-1-1 0 0 0,0 0 1 0 0,1 0-1 0 0,-1 0 1 0 0,0 0-1 0 0,0 0 0 0 0,0-1 1 0 0,-1 1-1 0 0,2-2-25 0 0,1-2 27 0 0,1 0 0 0 0,-1 0 0 0 0,0-1 0 0 0,-1 1 0 0 0,1-1 0 0 0,-1 0 0 0 0,-1-1 0 0 0,4-6-27 0 0,-4 6 17 0 0,-1 0 0 0 0,1-1 0 0 0,-1 1-1 0 0,-1 0 1 0 0,1-1 0 0 0,-1 1 0 0 0,-1-6-17 0 0,1-3 0 0 0,0 1 0 0 0,1-1 0 0 0,0 1 0 0 0,2-2 0 0 0,-1-2 24 0 0,-3 18-19 0 0,0 0 0 0 0,0-1-1 0 0,0 1 1 0 0,1 0-1 0 0,-1 0 1 0 0,1 0 0 0 0,-1 0-1 0 0,1 0 1 0 0,0 0-1 0 0,0 0 1 0 0,0 0 0 0 0,1-1-5 0 0,5-6-9 0 0,0-1-78 0 0,-6 9-9 0 0,0-1 16 0 0,7-3 64 0 0,-1 6 39 0 0,1 9 12 0 0,-1 0-29 0 0,-1 1-27 0 0,0 0 0 0 0,0 0 0 0 0,-1 1 0 0 0,0-1 0 0 0,-1 1 0 0 0,-1 1 0 0 0,1 3 21 0 0,4 13-51 0 0,-1 0 85 0 0,-5-20-5 0 0,0 1 0 0 0,-1-1 0 0 0,-1 0 0 0 0,1 1-29 0 0,3 36 133 0 0,1 0 46 0 0,-6 11 56 0 0,0-20-35 0 0,-2-6 9 0 0,-2 1 51 0 0,-1-6-82 0 0,-4-1-58 0 0,-4 15 22 0 0,10-26-55 0 0,0 1 1 0 0,-5 7-88 0 0,4-11 61 0 0,0-1 0 0 0,-1 1 0 0 0,0-1 0 0 0,-1-1 0 0 0,-5 7-61 0 0,7-10 38 0 0,1 0 0 0 0,1 0 1 0 0,-1 0-1 0 0,0 2-38 0 0,2-4 16 0 0,1-1 0 0 0,-1 1 0 0 0,0-1 0 0 0,0 0 0 0 0,-1 1-1 0 0,1-1 1 0 0,-1 0 0 0 0,1 0 0 0 0,-1-1 0 0 0,0 1 0 0 0,0-1 0 0 0,-1 1-16 0 0,4-3-23 0 0,-6 4-62 0 0,0 0 93 0 0,0-1 57 0 0,-11 6 143 0 0,7-5-171 0 0,4-3-92 0 0,0 1-80 0 0,1-2-99 0 0,-1 0-118 0 0,4-1 127 0 0,-1 0-37 0 0,1 0-38 0 0,0 0-41 0 0,-1 0-44 0 0,2-1-45 0 0,-1 0-47 0 0,0-1-51 0 0,2 3 205 0 0,0-1-35 0 0,-1 1-452 0 0,1 0-285 0 0,0 0-685 0 0</inkml:trace>
  <inkml:trace contextRef="#ctx0" brushRef="#br0" timeOffset="22440.94">3168 1774 7112 0 0,'6'-3'135'0'0,"4"-2"139"0"0,-3 1-110 0 0,-2 2-84 0 0,1-1-32 0 0,7-3-11 0 0,6-7-45 0 0,-10 7 24 0 0,1-1 46 0 0,28-18 1059 0 0,-15 6-438 0 0,1 0-96 0 0,-12 10-343 0 0,0 0-39 0 0,-10 8-187 0 0,-1 0 0 0 0,1 0 0 0 0,-1 0 0 0 0,1-1 0 0 0,-1 1 0 0 0,0-1 0 0 0,1 1 0 0 0,-1-1 0 0 0,0 1 0 0 0,0-1 0 0 0,0 0 0 0 0,0 1 0 0 0,0-1 0 0 0,-1 0 0 0 0,1 0 0 0 0,0 0 0 0 0,-1 0 0 0 0,1 0 0 0 0,-1 0 0 0 0,0 0 0 0 0,0 0 0 0 0,0 0 0 0 0,0 0 0 0 0,0-1-18 0 0,0 1 80 0 0,-1 2 3 0 0,0-3-39 0 0,-2-1-14 0 0,1 3-18 0 0,1 0 0 0 0,-1 0 1 0 0,0-1-1 0 0,0 1 0 0 0,0 0 0 0 0,0 1 0 0 0,0-1 1 0 0,0 0-1 0 0,0 1 0 0 0,0-1 0 0 0,-2 0-12 0 0,0 1 32 0 0,0 0 0 0 0,0-1 0 0 0,-1 2-1 0 0,1-1 1 0 0,0 0 0 0 0,-2 1-32 0 0,-24 8 259 0 0,5 5 80 0 0,9-2-175 0 0,11-9-109 0 0,0 0-1 0 0,0 1 1 0 0,0 0-1 0 0,1 1 0 0 0,0-1 1 0 0,0 1-1 0 0,0-1 1 0 0,0 1-1 0 0,0 0-54 0 0,-12 25 199 0 0,3-4 348 0 0,-7 23-547 0 0,18-43 50 0 0,1 0 1 0 0,-1-1 0 0 0,1 1 0 0 0,1 0 0 0 0,-1 0 0 0 0,1 3-51 0 0,2 34 257 0 0,-2-41-243 0 0,6 23 161 0 0,2-3-47 0 0,-1-6-47 0 0,-4-9-47 0 0,0 0 0 0 0,1 0 0 0 0,0-1 0 0 0,0 1 0 0 0,0-1 0 0 0,1 0 0 0 0,0-1 1 0 0,0 1-1 0 0,1-1 0 0 0,-1 0 0 0 0,1 0 0 0 0,0-1 0 0 0,1 0 0 0 0,-1 0 1 0 0,5 2-35 0 0,5 2 62 0 0,-10-4-5 0 0,2-1 0 0 0,-1 0 0 0 0,0 0 1 0 0,1 0-1 0 0,-1-1 0 0 0,1 0 0 0 0,-1-1 1 0 0,5 1-58 0 0,13-1 24 0 0,-14-1-66 0 0,-5 0-18 0 0,0 0-34 0 0,0 0-42 0 0,0 0-48 0 0,1 0-72 0 0,-1 0-72 0 0,1 0-78 0 0,0 0-88 0 0,-4 0 149 0 0,-1 0-49 0 0,1 0-44 0 0,0 0-38 0 0,0 0-139 0 0,1 0-37 0 0,6 0-1436 0 0</inkml:trace>
  <inkml:trace contextRef="#ctx0" brushRef="#br0" timeOffset="18631.12">97 1265 6048 0 0,'0'0'133'0'0,"0"0"23"0"0,0 0 11 0 0,0 2-27 0 0,0 5-114 0 0,0 5 38 0 0,0-9 163 0 0,-1 0-55 0 0,1 0-24 0 0,-2 0 0 0 0,0 4 61 0 0,2-5-105 0 0,-1 1 35 0 0,1 13 209 0 0,-2-1-56 0 0,-2 9 64 0 0,-1-1-64 0 0,-5 33 355 0 0,7-25-341 0 0,-9 42 498 0 0,8-48-554 0 0,-4 21 803 0 0,0 17-1053 0 0,4-16 387 0 0,3-34-293 0 0,-2 6 55 0 0,1 1 43 0 0,3-4-25 0 0,-1-6-54 0 0,-2 16 238 0 0,0-13-222 0 0,1 0-98 0 0,0-4-76 0 0,-1-3-69 0 0,-4 5-9 0 0,1 8 91 0 0,-1 7 32 0 0,5-14-24 0 0,1-9-98 0 0,0-3-28 0 0,0 0-2 0 0,0 0-43 0 0,0 0 65 0 0,0 0-113 0 0,0 0-208 0 0,0 0-18 0 0,0 0 175 0 0,0 0 65 0 0,0 0-42 0 0,0 0-194 0 0,0-3-367 0 0,0-9-21 0 0</inkml:trace>
  <inkml:trace contextRef="#ctx0" brushRef="#br0" timeOffset="18985.18">130 1364 5848 0 0,'0'0'168'0'0,"0"0"50"0"0,0 0 86 0 0,0 0 31 0 0,0 0 8 0 0,0 0-14 0 0,0 0-60 0 0,0 0-21 0 0,0 0-6 0 0,0 0-5 0 0,2 0-12 0 0,10 7 189 0 0,-5 5-98 0 0,-3 0-113 0 0,1 7 60 0 0,2 6 139 0 0,25 38 276 0 0,-19-40-8 0 0,7 20-670 0 0,-5-12 324 0 0,10 12 111 0 0,1 5 38 0 0,-2-3-102 0 0,11 25 132 0 0,-26-52-349 0 0,16 30 338 0 0,-13-28-319 0 0,-10-17-153 0 0,-1-1-1 0 0,0 1 1 0 0,0-1 0 0 0,0 1-1 0 0,-1 0 1 0 0,1-1 0 0 0,0 1-20 0 0,-1-1 13 0 0,0 0 0 0 0,1 0 0 0 0,-1 0 0 0 0,1 0 0 0 0,0 0 0 0 0,-1-1 0 0 0,1 1 0 0 0,0 0 0 0 0,0 0 0 0 0,0-1 0 0 0,0 1 0 0 0,0-1 0 0 0,1 1 0 0 0,-1 0-13 0 0,5 2 17 0 0,2 3-16 0 0,-2 2 53 0 0,5 8-31 0 0,-3-4 59 0 0,-10-10-67 0 0,2-3-14 0 0,0 0 0 0 0,0 0 0 0 0,0 0 0 0 0,0 0 0 0 0,-1 0 0 0 0,1 0 1 0 0,0 1-1 0 0,0-1 0 0 0,0 0 0 0 0,0 0 0 0 0,0 0 0 0 0,0 0 0 0 0,-1 0 1 0 0,1 0-1 0 0,0 0 0 0 0,0 0 0 0 0,0 1 0 0 0,0-1 0 0 0,0 0 0 0 0,0 0 1 0 0,0 0-1 0 0,0 0 0 0 0,0 0 0 0 0,0 1 0 0 0,-1-1 0 0 0,1 0 0 0 0,0 0 1 0 0,0 0-1 0 0,0 0 0 0 0,0 1 0 0 0,0-1 0 0 0,0 0 0 0 0,0 0 1 0 0,0 0-2 0 0,0 0-171 0 0,0 1 58 0 0,0-1 48 0 0,0 0 42 0 0,-1 0 65 0 0,-1-1 199 0 0,1 1-218 0 0,0 0-64 0 0,0 0-22 0 0,1-1-36 0 0,0 1-39 0 0,-1 0-45 0 0,1 0-68 0 0,-1-1-63 0 0,1 1-68 0 0,0 0-74 0 0,-1-1-81 0 0,1 1-85 0 0,0-1-92 0 0,0 1-98 0 0,0-3-948 0 0,0-2-998 0 0</inkml:trace>
  <inkml:trace contextRef="#ctx0" brushRef="#br0" timeOffset="19253.47">12 1739 6688 0 0,'0'0'197'0'0,"0"0"-58"0"0,1 0-64 0 0,3 2-4 0 0,-2-1 12 0 0,-1-1 0 0 0,0 0 39 0 0,0 0 47 0 0,-1 0 53 0 0,12-4 279 0 0,1 0-79 0 0,5-2 60 0 0,8-5 92 0 0,-14 5-333 0 0,4 0-37 0 0,1 0 11 0 0,-2 1-22 0 0,0 1-83 0 0,1 0-45 0 0,7 2 14 0 0,-1-1-30 0 0,-17 1-91 0 0,0 1-88 0 0,0 0-91 0 0,0 1-96 0 0,0-1-101 0 0,0 1-106 0 0,-1 0-109 0 0,1 0-116 0 0,-3 0-582 0 0,-2 0-760 0 0</inkml:trace>
  <inkml:trace contextRef="#ctx0" brushRef="#br0" timeOffset="20428.32">625 1644 5696 0 0,'7'8'132'0'0,"-5"-7"17"0"0,-3 1 21 0 0,-1-1-90 0 0,-1 2-39 0 0,3 1-4 0 0,1 1 23 0 0,1 2 127 0 0,-1 0 81 0 0,0 2 106 0 0,-1-6-258 0 0,1-1 1 0 0,-1 0-1 0 0,1 0 1 0 0,-1 0-1 0 0,1 0 0 0 0,0 1 1 0 0,0-1-1 0 0,1 1-116 0 0,4 6 377 0 0,-1-1-33 0 0,6 10 261 0 0,0 5 11 0 0,1 12 189 0 0,-5-18-400 0 0,-2-3-60 0 0,-3-4-49 0 0,-2-4-119 0 0,1 0-42 0 0,5 14 187 0 0,-3-14-150 0 0,-2-5 82 0 0,-1-1 24 0 0,0 0 2 0 0,0 1-122 0 0,0 0-83 0 0,0 1-46 0 0,3 12 5 0 0,-2-13 46 0 0,-1-1 14 0 0,0 0-4 0 0,0 0-5 0 0,0 0-10 0 0,0 0-3 0 0,-1-5 38 0 0,-6-4-63 0 0,1 1-7 0 0,1-19 35 0 0,7-15-78 0 0,0 8 59 0 0,-1 28-55 0 0,-1 0 0 0 0,2-1 0 0 0,-1 1 0 0 0,1 0 1 0 0,0 0-1 0 0,0 0 0 0 0,0 0 0 0 0,1 0 0 0 0,3-5-1 0 0,8-17 1 0 0,-12 21-1 0 0,1 0 0 0 0,1 0 0 0 0,-1-1 0 0 0,1 2 0 0 0,1-1 0 0 0,-1 0 0 0 0,1 1 0 0 0,0 0 0 0 0,1 0 0 0 0,-3 2 0 0 0,0 0 0 0 0,0 1 1 0 0,0-1-1 0 0,1 1 1 0 0,0 0-1 0 0,-1 0 1 0 0,1 0-1 0 0,0 0 1 0 0,1 1-1 0 0,1-1 0 0 0,-4 2-1 0 0,1 0-1 0 0,0 0 0 0 0,-1 0 1 0 0,1 0-1 0 0,0 1 1 0 0,0 0-1 0 0,-1-1 1 0 0,1 1 1 0 0,1 0-10 0 0,-1 1 1 0 0,1-1 0 0 0,-1 1 0 0 0,1-1 0 0 0,-1 1 0 0 0,0 0 0 0 0,1 0 9 0 0,18 5-11 0 0,-12 2-32 0 0,-3-1 26 0 0,-1 0-1 0 0,0 0 0 0 0,-1 1 1 0 0,1 0 17 0 0,9 12-4 0 0,-11-13-6 0 0,0 0 1 0 0,0 0-1 0 0,-1 1 1 0 0,0-1-1 0 0,0 1 1 0 0,-1-1-1 0 0,2 6 10 0 0,5 17 3 0 0,-7-22 4 0 0,0 0 0 0 0,0 0 1 0 0,0 1-1 0 0,-1-1 0 0 0,-1 0 1 0 0,0 1-8 0 0,4 26 93 0 0,-3-30-77 0 0,0-1 0 0 0,-1 1 1 0 0,0-1-1 0 0,0 1 0 0 0,0 2-16 0 0,-1 5 61 0 0,1 5 53 0 0,0-14-103 0 0,0 1 1 0 0,0 6 70 0 0,0-9-234 0 0,-1 0 106 0 0,1 0 79 0 0,-3 0 132 0 0,2-1-163 0 0,0 0-44 0 0,0 0-45 0 0,1 1-55 0 0,-1-1-64 0 0,1 0-75 0 0,-1 1-82 0 0,1-1-94 0 0,0 1-101 0 0,0-1 235 0 0,0 0-46 0 0,0 0-39 0 0,0 0-35 0 0,0 0-129 0 0,0 0-34 0 0,0 0-1333 0 0</inkml:trace>
  <inkml:trace contextRef="#ctx0" brushRef="#br0" timeOffset="32783.25">384 2699 6160 0 0,'0'0'133'0'0,"0"0"23"0"0,0 0 13 0 0,0 0-18 0 0,0 0-74 0 0,0 0-1 0 0,0 0 84 0 0,0 0 135 0 0,0 0 8 0 0,0-1-68 0 0,0-1-104 0 0,0 0-77 0 0,0-4-24 0 0,0 5 29 0 0,0-4 102 0 0,3-1-17 0 0,-1 2-16 0 0,-2 0 7 0 0,0 4 77 0 0,-1-2 11 0 0,-1-2-116 0 0,-8-12 516 0 0,7 14-545 0 0,0-1-54 0 0,1 2-18 0 0,1 1 1 0 0,0-1-1 0 0,-1 0 1 0 0,1 1-1 0 0,-1-1 1 0 0,1 1-1 0 0,0 0 0 0 0,-1-1 1 0 0,1 1-1 0 0,-1 0 1 0 0,1 0-1 0 0,-1 0 1 0 0,1 0-1 0 0,-1 0-6 0 0,-1 0 21 0 0,0 1 0 0 0,1 0-1 0 0,-1 0 1 0 0,1-1 0 0 0,-1 2-1 0 0,1-1 1 0 0,-1 0 0 0 0,1 0-1 0 0,-1 1 1 0 0,1-1 0 0 0,-2 3-21 0 0,-2 0 51 0 0,1 1 1 0 0,0 1-1 0 0,0-1 0 0 0,0 1-51 0 0,-8 11 53 0 0,1 2-53 0 0,5-11 0 0 0,1 1 0 0 0,0 0 0 0 0,1 0 0 0 0,0 1 0 0 0,1 0 0 0 0,0 0 0 0 0,-2 6 0 0 0,-2 8 0 0 0,6-18 0 0 0,0-1 0 0 0,1 0 0 0 0,-1 0 0 0 0,1 1 0 0 0,0-1 0 0 0,0 1 0 0 0,1 3 0 0 0,-2 27 34 0 0,1-26-19 0 0,0-1 1 0 0,1 1 0 0 0,0 0-1 0 0,0-1 1 0 0,1 1 0 0 0,1 2-16 0 0,3 10 28 0 0,0 8 68 0 0,-4-23-76 0 0,-1-5-10 0 0,0-1 0 0 0,1 1 0 0 0,-1 0 0 0 0,0 0 0 0 0,1 0 0 0 0,0-1 0 0 0,-1 1 1 0 0,1 0-1 0 0,0-1 0 0 0,0 1 0 0 0,0-1 0 0 0,0 1 0 0 0,1 1-10 0 0,4 2 51 0 0,1 1 0 0 0,0-1 1 0 0,0 0-1 0 0,6 3-51 0 0,13 6 93 0 0,-23-13-88 0 0,-1 0 1 0 0,1 0-1 0 0,0-1 1 0 0,0 1-1 0 0,0-1 1 0 0,-1 1 0 0 0,1-1-1 0 0,0 0 1 0 0,0 0-1 0 0,0 0 1 0 0,0 0-1 0 0,0-1 1 0 0,-1 1-1 0 0,3-1-5 0 0,21-5 64 0 0,-21 5-55 0 0,0 1 0 0 0,0-1 0 0 0,0-1 1 0 0,-1 1-1 0 0,1-1 0 0 0,0 0 0 0 0,1 0-9 0 0,4-4-31 0 0,13-7 52 0 0,-16 9-44 0 0,0 0-37 0 0,0-1-67 0 0,0-1-82 0 0,1 0-100 0 0,-1 0-119 0 0,-6 5 177 0 0,1-1-37 0 0,2 0-385 0 0,1-2-266 0 0,2 0-616 0 0,-7 3 1529 0 0</inkml:trace>
  <inkml:trace contextRef="#ctx0" brushRef="#br0" timeOffset="33157.25">581 2569 6048 0 0,'-1'0'121'0'0,"0"1"-45"0"0,-5 4 41 0 0,3-3-37 0 0,2-1 3 0 0,0 0 36 0 0,-1 0-99 0 0,-2 0-12 0 0,-7 5 41 0 0,9-5 153 0 0,1 0-75 0 0,0 1-45 0 0,0 1-33 0 0,0-1-5 0 0,0 0 20 0 0,-7 7 214 0 0,-3 4 72 0 0,6-4-161 0 0,2 2-55 0 0,-5 4-7 0 0,-2 5 61 0 0,8-13-85 0 0,1 2 35 0 0,0-3 7 0 0,-1 1 0 0 0,1-1-1 0 0,-1 0 1 0 0,-2 6-145 0 0,-4 11 325 0 0,5 1-76 0 0,3-9-119 0 0,-1 2 145 0 0,2-1 0 0 0,2 15-275 0 0,1-10 224 0 0,4-1 51 0 0,5-2-27 0 0,-10-16-203 0 0,0 1 1 0 0,0-1-1 0 0,0 0 0 0 0,0 0 1 0 0,1 0-1 0 0,-1 0 1 0 0,3 0-46 0 0,0 1 72 0 0,0-2 0 0 0,0 1 0 0 0,0 0 1 0 0,1-1-1 0 0,-1 0 0 0 0,1-1 1 0 0,3 1-73 0 0,2-2 58 0 0,-6 1 41 0 0,0 0 0 0 0,0-1 0 0 0,1 0-1 0 0,2-1-98 0 0,4-3 91 0 0,14-13 109 0 0,8-13 51 0 0,-15 13-110 0 0,-5 2-64 0 0,2-15-32 0 0,-4-2-6 0 0,-6 11 27 0 0,-6 17-39 0 0,0 1-6 0 0,0 0-1 0 0,-1 1 1 0 0,0-1-1 0 0,0 0 0 0 0,0 0 1 0 0,-1 0-1 0 0,1 0 1 0 0,-1 0-1 0 0,-1-3-20 0 0,0-5 44 0 0,1 8-53 0 0,0 0 0 0 0,0 0 0 0 0,0 0 0 0 0,-1 0 0 0 0,0 0 0 0 0,0-2 9 0 0,-1 1 3 0 0,0 0-1 0 0,-1 0 0 0 0,1 0 0 0 0,-1 1 1 0 0,0-1-1 0 0,-4-3-2 0 0,0 1-4 0 0,-1 1 1 0 0,1-1-1 0 0,-6-2 4 0 0,-14-6-97 0 0,24 14-18 0 0,-1-1 0 0 0,1 1 0 0 0,0 0 0 0 0,-1 0 1 0 0,-3 0 114 0 0,-5-1-291 0 0,7 1 44 0 0,2 1 115 0 0,-6 0-118 0 0,7 0 138 0 0,0 0-39 0 0,1 0-11 0 0,0 0-42 0 0,0 0-49 0 0,-1 0-56 0 0,3 0-100 0 0,-1 0-88 0 0,1 0 75 0 0,0 0-32 0 0,0 0-525 0 0,0 0-408 0 0,0 0-778 0 0</inkml:trace>
  <inkml:trace contextRef="#ctx0" brushRef="#br0" timeOffset="33643.96">1012 2762 6216 0 0,'0'0'133'0'0,"0"0"23"0"0,1 2 15 0 0,1 4-72 0 0,0 1-39 0 0,1 7-22 0 0,2 10-51 0 0,1-10 83 0 0,5 7 940 0 0,-1 1-1 0 0,2 8-1009 0 0,3 8 995 0 0,3-2-53 0 0,-11-22-643 0 0,8 22 580 0 0,-12-25-648 0 0,1-1-56 0 0,-3-8-30 0 0,1 0-32 0 0,0 1 33 0 0,1 0-79 0 0,3 0 21 0 0,-4-3-31 0 0,0 1 121 0 0,-2-1-2 0 0,0 0 2 0 0,0 0 12 0 0,0 0 2 0 0,0 0 0 0 0,0 0-12 0 0,0 0-51 0 0,0 0 9 0 0,0-3-65 0 0,-1-8 13 0 0,-3-1-70 0 0,3 9-10 0 0,0-1 0 0 0,0 1 0 0 0,0-1 0 0 0,0 1 0 0 0,1 0 0 0 0,-1-1 1 0 0,1 1-1 0 0,0-1 0 0 0,0-2-6 0 0,4-23 11 0 0,-1-26-11 0 0,-3 47 0 0 0,1 1 0 0 0,0 0 0 0 0,0 0 0 0 0,0 0 0 0 0,1 0 0 0 0,3-6 0 0 0,-3 6 0 0 0,1-4 0 0 0,1 0 0 0 0,1 0 0 0 0,0 0 0 0 0,0 1 0 0 0,1 0 0 0 0,0 0 0 0 0,-4 7 0 0 0,-2 2 0 0 0,1 1 0 0 0,-1-1 0 0 0,1 0 0 0 0,0 1 0 0 0,-1-1 0 0 0,1 1 0 0 0,-1-1 0 0 0,1 1 0 0 0,0-1 0 0 0,0 1 0 0 0,-1 0 0 0 0,1-1 0 0 0,0 1 0 0 0,0 0 0 0 0,-1 0 0 0 0,1-1 0 0 0,0 1 0 0 0,0 0 0 0 0,0 0 0 0 0,9-2-14 0 0,-6 3 3 0 0,-1 0 1 0 0,1 0-1 0 0,-1 0 0 0 0,0 0 1 0 0,0 1-1 0 0,0-1 0 0 0,1 1 0 0 0,-2 0 1 0 0,1 0-1 0 0,0 0 0 0 0,2 2 11 0 0,1 1-2 0 0,-1 0-1 0 0,-1 0 1 0 0,1 1-1 0 0,-1-1 1 0 0,2 4 2 0 0,14 24 0 0 0,-16-18 0 0 0,-1 0 0 0 0,5 0 0 0 0,-6-12-3 0 0,1 3 6 0 0,-2 18-57 0 0,-1 14 44 0 0,0-8 10 0 0,0-21 0 0 0,0 8-54 0 0,0-15-61 0 0,0-2-50 0 0,0 0-224 0 0,0 0 216 0 0,0 0-18 0 0,0 0-52 0 0,0 0-105 0 0,0 0-121 0 0,0 0-110 0 0,0 0 86 0 0,0 0-41 0 0,0 0-623 0 0,0 0-485 0 0,0 0-926 0 0</inkml:trace>
  <inkml:trace contextRef="#ctx0" brushRef="#br0" timeOffset="34140.61">1550 2731 6536 0 0,'0'0'141'0'0,"0"0"23"0"0,0 0 13 0 0,0 2-19 0 0,1 7-247 0 0,0 0 86 0 0,1-1 75 0 0,1 1 65 0 0,1 2 98 0 0,1 0 59 0 0,1 2 113 0 0,4 6 248 0 0,-4-8-261 0 0,0 1-42 0 0,-2-4-153 0 0,-1-1-36 0 0,10 24 578 0 0,2-2-82 0 0,0 5 8 0 0,-4-11 80 0 0,-2 1-1 0 0,2 8-746 0 0,-3-8 438 0 0,4 15 348 0 0,-12-37-859 0 0,0 1 41 0 0,1-1 35 0 0,-1 2 86 0 0,1 0 137 0 0,-1 0 249 0 0,0-3-58 0 0,-1-2-178 0 0,-1-3-37 0 0,1 2-156 0 0,-1-2-47 0 0,-1-4 25 0 0,0 0-1 0 0,0-1 1 0 0,1 1-1 0 0,0-1 1 0 0,0 0-24 0 0,1 2 8 0 0,1 0 1 0 0,0 1 0 0 0,0-1 0 0 0,1-4-9 0 0,-1 6-1 0 0,2-13 2 0 0,1-1-1 0 0,0 1 0 0 0,4-10 0 0 0,0 5-2 0 0,0 0 3 0 0,1 1 0 0 0,1-1 0 0 0,1 0-1 0 0,-6 17-1 0 0,-1 0-1 0 0,0 0 1 0 0,1 0 0 0 0,0 1 0 0 0,1-1 0 0 0,-1 1 0 0 0,1 0 0 0 0,0 1 0 0 0,0-1 0 0 0,1 1 0 0 0,-1 0 0 0 0,6-3 1 0 0,12-2-58 0 0,-7 4 45 0 0,-8 5-39 0 0,2 3 54 0 0,-7-2-6 0 0,5 3-8 0 0,1 0 0 0 0,-1 0 0 0 0,0 1-1 0 0,0 0 1 0 0,2 2 12 0 0,17 15-13 0 0,-20-14-37 0 0,-3 2 48 0 0,-1-3 1 0 0,4 13 1 0 0,-1 0 0 0 0,0 1 0 0 0,-1 0 0 0 0,-1 0 0 0 0,-1 0 0 0 0,-1 3 0 0 0,-1-14 0 0 0,-1 1 0 0 0,0-1 0 0 0,0 1 0 0 0,-1-1 0 0 0,0 0 0 0 0,-2 9 0 0 0,1-11-147 0 0,2-1 74 0 0,1-4 52 0 0,0-2-35 0 0,0-1-43 0 0,-1 1-71 0 0,0 0-89 0 0,-1 1-110 0 0,0-1 198 0 0,0 0 19 0 0,1 0-17 0 0,-1 0-52 0 0,0 0-122 0 0,1 0-111 0 0,0-1 105 0 0,-1 1-47 0 0,1-1-41 0 0,0 0-37 0 0,0 0-135 0 0,0 1-35 0 0,0-1-1415 0 0</inkml:trace>
  <inkml:trace contextRef="#ctx0" brushRef="#br0" timeOffset="34550.54">2213 2918 6704 0 0,'0'0'149'0'0,"3"1"23"0"0,3 1-85 0 0,9 1 136 0 0,-2-4-158 0 0,-5-1-22 0 0,1 1 77 0 0,0 0 59 0 0,0 1 43 0 0,24-4 704 0 0,-22 1-683 0 0,0-1-84 0 0,2-2 186 0 0,19-9 546 0 0,-21 9-611 0 0,0-1-40 0 0,0 1-88 0 0,-7 3-98 0 0,0-1 0 0 0,0 0 0 0 0,-1 1 0 0 0,1-1 1 0 0,-1-1-1 0 0,0 1 0 0 0,0 0-54 0 0,4-8 69 0 0,-6 11-69 0 0,-1-1 0 0 0,1 0 0 0 0,-1 1 0 0 0,1-1 0 0 0,-1 0 0 0 0,0 0 0 0 0,0 0 0 0 0,1 0 0 0 0,-1 1 0 0 0,-1-1 0 0 0,1 0 0 0 0,0 0 0 0 0,0 0 0 0 0,-1 1 0 0 0,1-1 0 0 0,-1 0 0 0 0,1 0 0 0 0,-1 1 0 0 0,0-1 0 0 0,0 0 0 0 0,0 1 0 0 0,0-1 0 0 0,0 1 0 0 0,0-1 0 0 0,-1 0 0 0 0,-5-5 0 0 0,6 6 0 0 0,-1-1 0 0 0,1 1 0 0 0,-1-1 0 0 0,1 1 0 0 0,-1 0 0 0 0,0 0 0 0 0,1-1 0 0 0,-1 1 0 0 0,0 1 0 0 0,0-1 0 0 0,0 0 0 0 0,1 0 0 0 0,-1 1 0 0 0,0-1 0 0 0,0 1 0 0 0,0-1 0 0 0,0 1 0 0 0,0 0 0 0 0,0 0 0 0 0,0 0 0 0 0,0 0 0 0 0,0 0 0 0 0,0 0 0 0 0,0 1 0 0 0,0-1 0 0 0,-1 1 0 0 0,-5 1-4 0 0,1 0 1 0 0,0 0 0 0 0,-1 1 0 0 0,1 1 0 0 0,0-1-1 0 0,0 1 1 0 0,1 0 0 0 0,-1 1 0 0 0,1-1 0 0 0,-1 2 3 0 0,-5 5-8 0 0,0 0 0 0 0,0 1 0 0 0,1 0 0 0 0,-3 6 8 0 0,-3 9 32 0 0,12-19 12 0 0,2 1 0 0 0,-1 0-1 0 0,-1 6-43 0 0,-1 9 118 0 0,2 0-1 0 0,0 1-117 0 0,2-11 20 0 0,1-10-6 0 0,1-1 0 0 0,1 0 0 0 0,-1 0 0 0 0,0 0 0 0 0,1 1 0 0 0,0-1 0 0 0,-1 0 0 0 0,1 0 0 0 0,0 0 0 0 0,1 0 0 0 0,-1 0 0 0 0,1 0 0 0 0,-1 0 0 0 0,1-1 0 0 0,2 3-15 0 0,8 10 22 0 0,4-4-21 0 0,-9-9 0 0 0,-1 1 0 0 0,1-1 0 0 0,0 0 0 0 0,0 0 0 0 0,0-1 0 0 0,0 0 0 0 0,0 0 0 0 0,0-1 0 0 0,0 0 0 0 0,0 0 0 0 0,0 0 0 0 0,0-1 0 0 0,0 0 0 0 0,0-1 0 0 0,0 0 0 0 0,0 0 0 0 0,1 0 0 0 0,-2-1-35 0 0,3-1 71 0 0,-3 1-24 0 0,-1 2-38 0 0,-2-1-29 0 0,1 1-39 0 0,-2-1-21 0 0,1 1-39 0 0,0-1-42 0 0,-1 1-49 0 0,1-1-26 0 0,-1 1-42 0 0,0 0-39 0 0,0-1-34 0 0,1 0-114 0 0,-1 0-34 0 0,6-4-1182 0 0</inkml:trace>
  <inkml:trace contextRef="#ctx0" brushRef="#br0" timeOffset="34866.68">2682 2623 7256 0 0,'0'0'165'0'0,"0"0"22"0"0,0 0 7 0 0,-2 0-23 0 0,-1 0-140 0 0,-5 0-33 0 0,1 3 18 0 0,-5 4 43 0 0,-1 3 581 0 0,2 2-87 0 0,1 1-79 0 0,1 1-68 0 0,2 2-61 0 0,0-1-49 0 0,-6 18 180 0 0,8-21-314 0 0,-4 25 195 0 0,5 4 111 0 0,4-7-36 0 0,3 13 274 0 0,0-31-478 0 0,0-1-50 0 0,1 1-43 0 0,0-1-34 0 0,7 12 18 0 0,-7-19-85 0 0,0 0 0 0 0,1 0 0 0 0,0 0 0 0 0,0-1 0 0 0,1 0 0 0 0,1 1-34 0 0,-4-5 11 0 0,0 0 0 0 0,0 0-1 0 0,1 0 1 0 0,-1-1 0 0 0,4 3-11 0 0,-2-3 28 0 0,-1 0-1 0 0,1 0 1 0 0,0 0 0 0 0,0-1-1 0 0,0 1 1 0 0,0-1 0 0 0,1 0-1 0 0,-1-1 1 0 0,0 1 0 0 0,5-1-28 0 0,-8 0 70 0 0,3-2-4 0 0,8-2-15 0 0,0-2 1 0 0,0 0-1 0 0,6-3-51 0 0,7-7 33 0 0,-5 3-67 0 0,0-2-81 0 0,-1 1-105 0 0,-10 7 62 0 0,-1 0-36 0 0,2-2-146 0 0,-5 2 30 0 0,-2 1-50 0 0,-1 3 134 0 0,-1 0-38 0 0,0 0-6 0 0,0 0-36 0 0,0 1-39 0 0,0-1-43 0 0,0 0-45 0 0,0 1-49 0 0,0-1-51 0 0,0 1-55 0 0,6-5-1005 0 0,3-3-891 0 0</inkml:trace>
  <inkml:trace contextRef="#ctx0" brushRef="#br0" timeOffset="35160.9">3074 2324 7136 0 0,'0'0'165'0'0,"0"0"22"0"0,0 0 6 0 0,0 2-28 0 0,-1 1-231 0 0,1 0 93 0 0,-1 0 75 0 0,0 1 53 0 0,-2 11 527 0 0,3-9-484 0 0,0 14 254 0 0,1 0-56 0 0,3 9 113 0 0,6 0-65 0 0,1 1-31 0 0,-1 16 125 0 0,4 12 111 0 0,3-4-51 0 0,-3 2-114 0 0,-4 1-92 0 0,-6 0-69 0 0,-3-30-102 0 0,2 0 1 0 0,4 19-222 0 0,2 14 188 0 0,3 3-28 0 0,-10-52-139 0 0,0-7 22 0 0,2 2-64 0 0,-4-5-49 0 0,1-1-34 0 0,-1 0-157 0 0,0 0 191 0 0,-1 0-4 0 0,1 0-18 0 0,0 0-39 0 0,0 0-13 0 0,0 0-38 0 0,-1 0-44 0 0,1-1-48 0 0,0 1-54 0 0,-1 0-48 0 0,0-1-45 0 0,1 1-37 0 0,-1-1-134 0 0,0 1-39 0 0,-3-2-1391 0 0</inkml:trace>
  <inkml:trace contextRef="#ctx0" brushRef="#br0" timeOffset="35412.25">2973 2747 6992 0 0,'0'0'157'0'0,"0"0"23"0"0,2 1 12 0 0,5 3-27 0 0,1-4-131 0 0,20-7 20 0 0,0 0 82 0 0,44-11 316 0 0,-49 10-344 0 0,0 0-58 0 0,-5 1-87 0 0,30-8 146 0 0,-34 10-136 0 0,0 1-70 0 0,-1-1-95 0 0,-7 3 53 0 0,0 0-33 0 0,1-1-217 0 0,0 1-103 0 0,1-1-199 0 0,4-2-463 0 0,-10 5 1027 0 0</inkml:trace>
  <inkml:trace contextRef="#ctx0" brushRef="#br0" timeOffset="35655.58">3811 2502 6072 0 0,'0'0'133'0'0,"0"0"23"0"0,0 0 12 0 0,-1 2-23 0 0,1-1-109 0 0,0 0-46 0 0,0 0-16 0 0,-4 3 97 0 0,0 0 29 0 0,-2 2 59 0 0,-5 3 291 0 0,-1-2-71 0 0,-8 2 88 0 0,-1-1-81 0 0,-19 7 329 0 0,9-1-66 0 0,22-11-405 0 0,1 0 0 0 0,0 1 0 0 0,-6 4-244 0 0,9-5 79 0 0,1-2-14 0 0,1 1 0 0 0,0 0 1 0 0,0 0-1 0 0,0 0 0 0 0,0 1 0 0 0,0-1 0 0 0,0 1 0 0 0,1-1 0 0 0,-1 1 0 0 0,1 0 1 0 0,0 0-1 0 0,0 0 0 0 0,0 0 0 0 0,-2 4-65 0 0,-4 5 196 0 0,2-1-43 0 0,6-10-148 0 0,0 0 0 0 0,0-1 0 0 0,0 1 0 0 0,0 0 0 0 0,0-1 0 0 0,0 1 0 0 0,0 0 0 0 0,0-1 0 0 0,1 1 0 0 0,-1-1 0 0 0,0 1 0 0 0,0 0 0 0 0,1-1 0 0 0,-1 1 0 0 0,0-1 0 0 0,1 1-1 0 0,-1-1 1 0 0,0 1 0 0 0,1-1 0 0 0,-1 1 0 0 0,1-1-5 0 0,7 14 52 0 0,0 0-33 0 0,1-6 30 0 0,-4-5-39 0 0,2 0 0 0 0,8 7 37 0 0,23 13-35 0 0,16 10-11 0 0,-23-6 61 0 0,8 8 58 0 0,-11-9-23 0 0,-9-6 28 0 0,-13-13-37 0 0,-2 1 54 0 0,3 18 412 0 0,-5-17-354 0 0,-2-5-128 0 0,0 1-37 0 0,-5 11-24 0 0,3-13 21 0 0,-1 0 0 0 0,1-1 0 0 0,0 1 0 0 0,-1 0 0 0 0,0-1 0 0 0,1 1 0 0 0,-1-1 0 0 0,0 0 0 0 0,0 0 0 0 0,-1 0 0 0 0,-1 1-32 0 0,-14 7 83 0 0,10-5-96 0 0,-1 0-31 0 0,-1-1 46 0 0,2 0 44 0 0,0-1 0 0 0,-1 0 1 0 0,1-1-1 0 0,-4 1-46 0 0,-2-1-29 0 0,7-2-26 0 0,0 1-32 0 0,-3-2-107 0 0,-1 0-92 0 0,1 0-110 0 0,0-1-122 0 0,-8-4-110 0 0,8-1-4 0 0</inkml:trace>
  <inkml:trace contextRef="#ctx0" brushRef="#br0" timeOffset="36254.99">4701 2629 5640 0 0,'0'0'124'0'0,"0"0"17"0"0,0 0 12 0 0,0 0-44 0 0,0 0-6 0 0,0 0 41 0 0,0 0 124 0 0,0-1-45 0 0,0 1-52 0 0,0 0-44 0 0,0 0-38 0 0,-1-1 6 0 0,0-1-59 0 0,0 1 52 0 0,0 1 51 0 0,1-1 83 0 0,-1 1 103 0 0,1 0-117 0 0,-1 0 32 0 0,-9 0 207 0 0,-1-1-37 0 0,-7 0 239 0 0,0 2-104 0 0,-1 4-97 0 0,1 4-86 0 0,-6 10 16 0 0,3 3-97 0 0,2 1-103 0 0,13-16-115 0 0,0 0 1 0 0,1 1-1 0 0,-3 4-63 0 0,5-6 14 0 0,-2 2 13 0 0,0 0 1 0 0,1 0-1 0 0,0 1 1 0 0,1-1-1 0 0,0 1 1 0 0,-2 8-28 0 0,-3 8 46 0 0,6-21-28 0 0,0 1 0 0 0,0 0 0 0 0,1-1-1 0 0,0 1 1 0 0,0 0 0 0 0,0 0-18 0 0,-1 12 162 0 0,1-13-89 0 0,0 0-1 0 0,1 0 0 0 0,-1 1 1 0 0,1-1-1 0 0,0 0 1 0 0,0 1-1 0 0,1-1 1 0 0,-1 0-1 0 0,1 0 1 0 0,1 3-73 0 0,1 3 37 0 0,1 3-36 0 0,5 0-53 0 0,0-5 67 0 0,8 1 156 0 0,2-4-43 0 0,-12-5-95 0 0,-1 1-1 0 0,0-1 0 0 0,1 1 1 0 0,-1-2-1 0 0,2 1-32 0 0,0-1 24 0 0,0-1 0 0 0,1 1 1 0 0,-1-1-1 0 0,0-1 0 0 0,0 0 0 0 0,0 0 0 0 0,-1 0 1 0 0,3-2-25 0 0,10-7 74 0 0,6-6-17 0 0,-21 14-46 0 0,0 0 1 0 0,-1-1-1 0 0,0 1 1 0 0,0-1-1 0 0,0 0 1 0 0,0 0 0 0 0,1-4-12 0 0,6-10 15 0 0,-1 0 0 0 0,-1-1 0 0 0,0 0 0 0 0,-2 0 1 0 0,2-8-16 0 0,-4 11 10 0 0,-3 10-4 0 0,0-1 0 0 0,0 1 0 0 0,-1-1 0 0 0,0 0 0 0 0,0 1 0 0 0,-1-1 0 0 0,0-1-6 0 0,0 8-59 0 0,1 3 0 0 0,-1 5 53 0 0,0-3 6 0 0,8 45-19 0 0,-6-31 4 0 0,1 0 0 0 0,1 0 0 0 0,4 13 15 0 0,-1-7 0 0 0,-5-17 0 0 0,0-1 0 0 0,0 0 0 0 0,0 1 0 0 0,1-1 0 0 0,0 1 0 0 0,4 4-56 0 0,0 0-115 0 0,0 1-122 0 0,1 0-127 0 0,-4-7 160 0 0,0 1-34 0 0,0-1-35 0 0,1 0-35 0 0,-1 0-37 0 0,1 0-38 0 0,0-1-37 0 0,0-1-39 0 0,-2-1-1249 0 0,3 1-1006 0 0</inkml:trace>
  <inkml:trace contextRef="#ctx0" brushRef="#br0" timeOffset="36845.41">5435 2537 6296 0 0,'0'0'184'0'0,"0"0"-50"0"0,0 0-16 0 0,0 3 292 0 0,14 30 985 0 0,-4-10-527 0 0,-1-3-197 0 0,-1 1-82 0 0,0-1-102 0 0,-1 0-121 0 0,0-4-30 0 0,1 0-39 0 0,12 16 209 0 0,-5-8-155 0 0,-8-14-171 0 0,-1-1 1 0 0,1 0 0 0 0,1 0-181 0 0,-1-1 158 0 0,0 1-1 0 0,0 0 0 0 0,-1 0-157 0 0,16 20 421 0 0,-8-10-116 0 0,-5-4-53 0 0,-8-14-231 0 0,-1 0 0 0 0,1-1 0 0 0,-1 1 0 0 0,1 0 0 0 0,0 0 1 0 0,-1 0-1 0 0,1 0 0 0 0,0-1 0 0 0,0 1 0 0 0,0 0 0 0 0,-1-1 1 0 0,1 1-1 0 0,0-1 0 0 0,0 1 0 0 0,0-1 0 0 0,0 1 1 0 0,1-1-22 0 0,-1 1 176 0 0,2 3 159 0 0,0-2-69 0 0,0-1-62 0 0,0-1-54 0 0,0-2-48 0 0,0-1-39 0 0,3-4-27 0 0,5-16-124 0 0,-8 17 111 0 0,-2 1 75 0 0,3-34-38 0 0,-1-20-43 0 0,1-13-20 0 0,-3 47-17 0 0,0 1-100 0 0,1-16-211 0 0,-2 39 314 0 0,0-7-233 0 0,1 1 103 0 0,0 0 68 0 0,2-9-38 0 0,-2 12 51 0 0,0-1-36 0 0,1 0-83 0 0,0 0-87 0 0,0 0-109 0 0,-1 3 143 0 0,1 0-34 0 0,-1 0-38 0 0,1-1-40 0 0,-1 1-42 0 0,1 0-45 0 0,0 0-48 0 0,0 0-50 0 0,0 0-53 0 0,1 0-55 0 0,1-3-1121 0 0,2 0-990 0 0</inkml:trace>
  <inkml:trace contextRef="#ctx0" brushRef="#br0" timeOffset="37191.47">5983 2632 6648 0 0,'1'2'149'0'0,"5"2"-47"0"0,11 6 203 0 0,-7-4-197 0 0,18 5-41 0 0,-18-10 43 0 0,-4-1-3 0 0,1 2 41 0 0,10 1 524 0 0,1-2-108 0 0,-1-2-94 0 0,-1-3-80 0 0,4-2-8 0 0,-2-4-71 0 0,-12 6-205 0 0,1 0 0 0 0,-1-1 1 0 0,0 0-1 0 0,0 0 0 0 0,-1-1 1 0 0,0 1-1 0 0,1-2-106 0 0,-4 5 23 0 0,13-19 140 0 0,-1-3-55 0 0,-13 22-100 0 0,0 0-1 0 0,0 0 1 0 0,-1 0 0 0 0,1-1 0 0 0,-1 1-1 0 0,1 0 1 0 0,-1 0 0 0 0,0-1-1 0 0,0 1 1 0 0,0 0 0 0 0,0-1 0 0 0,0 1-1 0 0,0 0 1 0 0,-1 0 0 0 0,1-1 0 0 0,-1 1-1 0 0,1 0 1 0 0,-1 0 0 0 0,0 0 0 0 0,0-1-1 0 0,0 1 1 0 0,-1-1-8 0 0,-1-2 13 0 0,-1 0 0 0 0,1 0 0 0 0,-1 1 0 0 0,-1-1 0 0 0,-1-2-13 0 0,4 6 1 0 0,0 0-1 0 0,1-1 1 0 0,-1 1 0 0 0,0 0-1 0 0,0 0 1 0 0,0 0-1 0 0,0 0 1 0 0,0 0 0 0 0,0 0-1 0 0,0 1 1 0 0,0-1 0 0 0,-1 1-1 0 0,1-1 1 0 0,0 1 0 0 0,-2 0-1 0 0,0 0-3 0 0,1 1 0 0 0,-1 0 0 0 0,0-1 0 0 0,1 1 1 0 0,-1 1-1 0 0,1-1 0 0 0,-1 1 0 0 0,1-1 0 0 0,0 1 0 0 0,0 0 1 0 0,-1 0-1 0 0,1 0 0 0 0,1 0 0 0 0,-1 1 0 0 0,0-1 1 0 0,0 1-1 0 0,-1 2 3 0 0,-23 30-25 0 0,13-12 55 0 0,9-13 30 0 0,1 0 0 0 0,0 0 0 0 0,0 1 0 0 0,1-1 0 0 0,0 1 0 0 0,1 0 0 0 0,0 0 0 0 0,1 7-60 0 0,0-10 35 0 0,0 14 0 0 0,5-1 62 0 0,5 2 82 0 0,-6-17-108 0 0,1-1-1 0 0,-1 1 0 0 0,1-1 0 0 0,0 0 0 0 0,1 0-70 0 0,0 0 89 0 0,0 0-1 0 0,1 0 0 0 0,0 0 0 0 0,0-1 1 0 0,0 0-1 0 0,1 0 0 0 0,4 2-88 0 0,8 2 165 0 0,1-4-42 0 0,-13-3-124 0 0,0-1 1 0 0,-1 0 0 0 0,1 0-1 0 0,0 0 1 0 0,0-1 0 0 0,0 0-1 0 0,2-2 1 0 0,21-4-48 0 0,-3-2-80 0 0,-22 7 92 0 0,1 0-135 0 0,-1 0 61 0 0,4-2 21 0 0,11-7 17 0 0,-14 8-11 0 0,-1-1-71 0 0,1 1-63 0 0,-1-1-94 0 0,0 1-110 0 0,-3 1 163 0 0,1 0-33 0 0,0 0-171 0 0,1-1-75 0 0,-1 1-80 0 0,1 0-86 0 0,4-4-832 0 0,3-1-867 0 0</inkml:trace>
  <inkml:trace contextRef="#ctx0" brushRef="#br0" timeOffset="37490.67">6612 2467 7920 0 0,'1'2'174'0'0,"4"12"-44"0"0,8 8 149 0 0,-2-2-92 0 0,-5-7-141 0 0,-3-6-19 0 0,0 0 49 0 0,0 0 41 0 0,1 0 36 0 0,2 7 220 0 0,10 19 608 0 0,-11-24-728 0 0,-1 0-57 0 0,0-2 163 0 0,0-1-46 0 0,0 0-39 0 0,1 0-33 0 0,0 2 45 0 0,2 3 87 0 0,-3-4-56 0 0,0-2-61 0 0,0 1-50 0 0,1-2-39 0 0,-1 2-3 0 0,5 7 157 0 0,-8-11-158 0 0,-1-1 24 0 0,2 0-82 0 0,5 4 29 0 0,-6-5-76 0 0,0 1 352 0 0,0-1-80 0 0,-1-1-70 0 0,-1-1-64 0 0,-1 0-56 0 0,0-1-49 0 0,0 0-40 0 0,-1-1-33 0 0,0-1-31 0 0,-7-11-104 0 0,6 10 95 0 0,2 2 51 0 0,1 0 65 0 0,-8-20-52 0 0,7 21-39 0 0,1 0-1 0 0,-1 0 1 0 0,1 0-1 0 0,0 0 1 0 0,0 0-1 0 0,0 0 1 0 0,0-1-1 0 0,1 1 1 0 0,-1-2-4 0 0,6-66-17 0 0,-3 64-30 0 0,0 0 0 0 0,0 0 0 0 0,1 0 1 0 0,0 0-1 0 0,0 1 0 0 0,1-1 0 0 0,0 1 0 0 0,2-2 48 0 0,-3 3-87 0 0,1 0-1 0 0,0 0 1 0 0,0 1-1 0 0,1-1 1 0 0,-1 1-1 0 0,1 0 1 0 0,2 0 87 0 0,7-6-274 0 0,0 0-93 0 0,-3 4 32 0 0,-2-1-77 0 0,-6 5 240 0 0,-1 0 2 0 0,1 1-73 0 0,-1 0-104 0 0,-1 0 125 0 0,0 0-37 0 0,1 0-65 0 0,0 0-44 0 0,-1 0-38 0 0,1 1-33 0 0,0-2-126 0 0,1 1-33 0 0,4-2-1311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11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234 363 5456 0 0,'-2'0'105'0'0,"0"-1"-39"0"0,-2-3 49 0 0,3 3-45 0 0,-1-1 47 0 0,1 1 68 0 0,-1 1 90 0 0,1 0 370 0 0,1-1-304 0 0,-1 1-64 0 0,0 0-58 0 0,-1-1-48 0 0,0 1-20 0 0,0-1-46 0 0,-5 0 70 0 0,3 0-48 0 0,3 1 22 0 0,-11-3 342 0 0,2 2-194 0 0,3 1-77 0 0,-1 0-35 0 0,-4 1 30 0 0,7 1-161 0 0,0-1-41 0 0,2 0 139 0 0,2 1-35 0 0,-4 4-37 0 0,-1 0 1 0 0,1 0-1 0 0,-6 3-80 0 0,5-4 48 0 0,0 0 1 0 0,1 1-1 0 0,0-1 0 0 0,0 1 1 0 0,-4 6-49 0 0,-5 13 90 0 0,1 0 50 0 0,5-7 54 0 0,1-1-1 0 0,1 1 0 0 0,-4 17-193 0 0,3 3 198 0 0,5-11-13 0 0,-3 18 99 0 0,5-27-176 0 0,0-13-83 0 0,1 0 0 0 0,0-1 0 0 0,0 1 0 0 0,1 0 1 0 0,-1-1-1 0 0,1 1 0 0 0,2 3-25 0 0,3 4 99 0 0,1-1 49 0 0,-5-9-130 0 0,-1 0 0 0 0,0 1 1 0 0,1-1-1 0 0,0 0 0 0 0,-1 0 0 0 0,1-1 1 0 0,0 1-1 0 0,0-1 0 0 0,0 1 1 0 0,0-1-1 0 0,0 0 0 0 0,0 0 1 0 0,0 0-1 0 0,1 0 0 0 0,-1-1 0 0 0,0 1 1 0 0,0-1-1 0 0,1 0 0 0 0,-1 0 1 0 0,2 0-19 0 0,8-1 83 0 0,1-1 0 0 0,0 0 1 0 0,-1-1-1 0 0,3-1-83 0 0,-15 4 5 0 0,17-8 66 0 0,4-8-63 0 0,-6 4-7 0 0,0-3-24 0 0,-2-3-33 0 0,10-20-148 0 0,-24 37 200 0 0,9-21-378 0 0,-3-4-48 0 0,-3 0-61 0 0,-2 1-71 0 0,-2 12 187 0 0,-1 0 41 0 0,-6-25-550 0 0,3 15 359 0 0,2 7 128 0 0,-7-28-638 0 0,-5 0 105 0 0,1 6 230 0 0,4 0 121 0 0,5 15 218 0 0,-1-1 52 0 0,-5-21-188 0 0,8 27 267 0 0,0 1-1 0 0,1-1 0 0 0,1-5 231 0 0,2-10-326 0 0,2 8 308 0 0,-2 14 18 0 0,1 0 34 0 0,-1-3 99 0 0,0 2 84 0 0,-1 7-63 0 0,0-1 35 0 0,0 5 335 0 0,0 1 20 0 0,0 0-21 0 0,0 0-117 0 0,0 0-48 0 0,0 0-8 0 0,0 1 152 0 0,0 2-202 0 0,0-1-84 0 0,1 0-38 0 0,-1 0-67 0 0,0 0-37 0 0,0 0-43 0 0,0-1-48 0 0,9 32 656 0 0,-2-8-233 0 0,-3-9-199 0 0,8 31 250 0 0,13 23 119 0 0,-13-35-272 0 0,0 0 51 0 0,5 22 786 0 0,-2 1-1 0 0,3 37-1140 0 0,-12-65 162 0 0,7 14-70 0 0,-4-16-42 0 0,-4-9 14 0 0,-2-3 22 0 0,0 0 40 0 0,1 11 56 0 0,3-9-108 0 0,0-2 34 0 0,-4-8-64 0 0,1-2-26 0 0,-3-5 62 0 0,-1-1-11 0 0,0 0-112 0 0,0 0-49 0 0,0 0 26 0 0,0 0-66 0 0,0 0-77 0 0,0 0 61 0 0,0 0-34 0 0,0 0-37 0 0,0 0-36 0 0,0 0-346 0 0,0 0 80 0 0,0 0-47 0 0,0 0-672 0 0,0 0-529 0 0,0 0-1007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11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45 7112 0 0,'0'0'157'0'0,"0"0"23"0"0,0 0 13 0 0,-2 0-22 0 0,-7 1-69 0 0,2 2 34 0 0,-2 3 62 0 0,-2 7 144 0 0,-4 14 243 0 0,6-10-269 0 0,5-7-184 0 0,2-6-71 0 0,1 0 0 0 0,0 1 0 0 0,0-1 0 0 0,0 1 0 0 0,1-1 0 0 0,-1 1 0 0 0,1-1-61 0 0,-4 22 285 0 0,-2 5 84 0 0,4 0-57 0 0,4 5 10 0 0,10 18 104 0 0,-4-31-262 0 0,4-2 60 0 0,-10-17-174 0 0,1-1 0 0 0,0 0 0 0 0,-1 1 0 0 0,2-1 0 0 0,-1-1 0 0 0,0 1 0 0 0,0 0 0 0 0,1-1 0 0 0,-1 0 0 0 0,1 0 0 0 0,0 0 0 0 0,0 0 0 0 0,0 0 0 0 0,0-1 0 0 0,0 0 0 0 0,3 1-50 0 0,5 1 114 0 0,14 3 182 0 0,-15-7-211 0 0,-2 0-8 0 0,1-2 0 0 0,-1 1 1 0 0,0-1-1 0 0,6-3-77 0 0,19-9 132 0 0,-16 6-123 0 0,-10 5 2 0 0,0 0 0 0 0,0 0 0 0 0,5-5-11 0 0,-6 3 16 0 0,0 1-1 0 0,-1-1 1 0 0,1 0 0 0 0,-1-1-1 0 0,-1 0 1 0 0,3-2-16 0 0,-5 3 11 0 0,1 1 0 0 0,-1 0 0 0 0,0-1 0 0 0,0 0 0 0 0,-1 0 0 0 0,0 1 0 0 0,0-1 0 0 0,1-7-11 0 0,-2 9 3 0 0,-1-1 0 0 0,1 0 1 0 0,-1 1-1 0 0,0-1 0 0 0,-1 0 0 0 0,1 1 1 0 0,-1-5-4 0 0,-1 0 2 0 0,1 3 3 0 0,0-1 1 0 0,-1 1-1 0 0,1 0 1 0 0,-1 0 0 0 0,0-1-1 0 0,-1 1 1 0 0,0 0 0 0 0,0 1-1 0 0,0-1 1 0 0,0 1 0 0 0,-3-3-6 0 0,-3-2-26 0 0,-2 0-43 0 0,-26-23-281 0 0,20 21 225 0 0,12 9 78 0 0,-10-6-115 0 0,1 0-43 0 0,-1 1-45 0 0,0 0-45 0 0,-1 0-45 0 0,0 2-45 0 0,-1 0-46 0 0,-1 1-47 0 0,-5 1-279 0 0,6-5-11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2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8032 0 0,'0'0'233'0'0,"0"2"-9"0"0,-1 19-204 0 0,0-5 51 0 0,0-5 19 0 0,0 0 43 0 0,1 0 52 0 0,-1-1 60 0 0,1 11 102 0 0,-1 0 52 0 0,1-2 9 0 0,0-1 36 0 0,1 20 537 0 0,0-10-572 0 0,2 14 128 0 0,-1-5-245 0 0,-3-22-197 0 0,1-4-80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13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15 5960 0 0,'0'0'132'0'0,"0"0"17"0"0,0 0 12 0 0,-1 1-32 0 0,-3-2-84 0 0,-1-1-28 0 0,0-1 37 0 0,-4-2 117 0 0,-3 2 109 0 0,10 3-193 0 0,-1 0 37 0 0,-3-1 212 0 0,-13 0 951 0 0,15 2-1061 0 0,-1 1-51 0 0,-9 4 412 0 0,1 0-93 0 0,-1 0-88 0 0,2 2-114 0 0,6-3-198 0 0,1 0-38 0 0,-20 19 288 0 0,-2 3-11 0 0,21-22-249 0 0,1 2 0 0 0,1-1 1 0 0,-5 6-85 0 0,-8 20 357 0 0,0 1 0 0 0,-1 7-357 0 0,1 6 246 0 0,14-30-154 0 0,4-12-52 0 0,-1-1 0 0 0,1 0-1 0 0,0 1 1 0 0,-1-1 0 0 0,1 0-1 0 0,1 0 1 0 0,-1 1 0 0 0,0-1-1 0 0,1 0 1 0 0,0 0 0 0 0,0 0-1 0 0,1 1-39 0 0,8 7 144 0 0,-8-10-40 0 0,-1-1 0 0 0,5 1-49 0 0,0-1 0 0 0,-1-1 0 0 0,1 1 0 0 0,-1-1 0 0 0,1-1 0 0 0,-1 1 0 0 0,0-1 0 0 0,1 0-55 0 0,-2 0 33 0 0,43-21 205 0 0,-26 8-166 0 0,-3-4-39 0 0,-9 7-30 0 0,-2 3-4 0 0,-1 0-1 0 0,-1 0 1 0 0,2-2 1 0 0,-6 7 11 0 0,0 0 0 0 0,0-1-1 0 0,0 1 1 0 0,0-1 0 0 0,0-3-11 0 0,1-1 4 0 0,0 0 0 0 0,1 0 0 0 0,2-4-4 0 0,-3 6-1 0 0,1 0 1 0 0,-2 0 0 0 0,1 0 0 0 0,-1 0 0 0 0,0 0 0 0 0,0-5 0 0 0,-1 5 0 0 0,-1 4 0 0 0,1 1 0 0 0,-1-1 0 0 0,1 1 0 0 0,0-1 0 0 0,-1 1 0 0 0,1 0 0 0 0,0-1 0 0 0,1 1 0 0 0,-1 0 0 0 0,0 0 0 0 0,1 0 0 0 0,1-6-15 0 0,-2 6-54 0 0,1 4 11 0 0,0 1 48 0 0,1 0-1 0 0,-1 0 1 0 0,0 0-1 0 0,0 0 1 0 0,0 0-1 0 0,0 0 1 0 0,0 3 10 0 0,10 15-55 0 0,-7-13 53 0 0,0 0 0 0 0,-1 0 0 0 0,0 1 0 0 0,-1-1 0 0 0,1 1 1 0 0,-1 4 1 0 0,-1-6 0 0 0,0 0 0 0 0,1 0 0 0 0,-1 0 0 0 0,1-1 0 0 0,1 1 0 0 0,-1-1 0 0 0,1 0 0 0 0,0 0 0 0 0,1 0 1 0 0,0 0-1 0 0,7 6-8 0 0,-7-8 24 0 0,1 1 1 0 0,0-1-1 0 0,0 0 1 0 0,2 1-17 0 0,3 0-17 0 0,-8-5-112 0 0,-1 1 52 0 0,5-1-20 0 0,-4 0 17 0 0,-2 0-8 0 0,1 0-44 0 0,-1-1-12 0 0,-1 1-41 0 0,1 0-45 0 0,0 0-51 0 0,-1 0-41 0 0,1 0-49 0 0,-1 0-44 0 0,0 0-39 0 0,1 0-133 0 0,-1 0-38 0 0,0 0-1383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14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8496 0 0,'0'0'190'0'0,"0"0"28"0"0,0 0 10 0 0,3 1-26 0 0,10 8-151 0 0,-13-4-57 0 0,0-3 3 0 0,1 1 22 0 0,1 0 35 0 0,2 1 127 0 0,-3-3-159 0 0,-1-1 0 0 0,1 0 0 0 0,-1 1 0 0 0,1-1 0 0 0,-1 0 0 0 0,1 1 0 0 0,-1-1 0 0 0,0 1 0 0 0,1-1 1 0 0,-1 1-1 0 0,0-1 0 0 0,1 1 0 0 0,-1-1 0 0 0,0 1 0 0 0,0 0 0 0 0,1-1 0 0 0,-1 1 0 0 0,0-1 0 0 0,0 1 0 0 0,0-1 0 0 0,0 1 0 0 0,0 0 0 0 0,0-1-22 0 0,0 3 151 0 0,1 0 55 0 0,0 0 92 0 0,0 2 194 0 0,0 0-42 0 0,0-2-210 0 0,0-1-100 0 0,-1 1-70 0 0,-1 0 152 0 0,1-1-50 0 0,-2-1-47 0 0,1 0-42 0 0,-2 1-27 0 0,1 1-66 0 0,0 3-52 0 0,2 4-35 0 0,0-9-94 0 0,0-1-32 0 0,0 2-313 0 0,0-1 70 0 0,0 0-47 0 0,0 1-609 0 0,0-1-485 0 0,0-1-920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14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11088 0 0,'0'0'248'0'0,"0"0"34"0"0,2 1 22 0 0,1 1-181 0 0,2 3 62 0 0,-1 2-131 0 0,1 5-34 0 0,-4-8 42 0 0,0 1 101 0 0,-1-1 43 0 0,-1 5 346 0 0,0-4-286 0 0,1-2-170 0 0,0-1-36 0 0,0 0 183 0 0,0-2-3 0 0,0 0-28 0 0,0 0-114 0 0,0 0-104 0 0,0 0-90 0 0,0 0-85 0 0,0 0 45 0 0,0 0-35 0 0,0 0-39 0 0,0 0-36 0 0,0 0-341 0 0,0 0 74 0 0,0 0-49 0 0,0 0-670 0 0,0 0-532 0 0,0 0-1010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13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0 398 7256 0 0,'7'9'37'0'0,"1"1"55"0"0,-5-5-9 0 0,0 0 1 0 0,-1-1-1 0 0,1 1 1 0 0,-1 0-1 0 0,2 5-83 0 0,0 3 143 0 0,0 0-78 0 0,1 0-53 0 0,8 15-51 0 0,-4-11 68 0 0,-5-9 29 0 0,1 0 40 0 0,0 0 49 0 0,-1 0 59 0 0,8 15 438 0 0,3 13 391 0 0,-8-18-526 0 0,0-1-44 0 0,-1-2 1 0 0,-1-1-67 0 0,10 20 482 0 0,-14-29-410 0 0,-2-1-201 0 0,0-1-93 0 0,0 0-60 0 0,0-1-74 0 0,0-1-68 0 0,1 1 55 0 0,0 6 12 0 0,-3-4 62 0 0,-4-1-15 0 0,6-4 2 0 0,-2-6-49 0 0,1 3-5 0 0,-8-20 34 0 0,0 2-62 0 0,9 19-2 0 0,-1-1 0 0 0,0 0 0 0 0,1 0 0 0 0,0 0 0 0 0,0 0 0 0 0,0-2-7 0 0,-6-19 22 0 0,1 8-22 0 0,0-1 0 0 0,1 1 0 0 0,1-1 0 0 0,1 0 0 0 0,1 0 0 0 0,0-1 0 0 0,1-3 0 0 0,0-26-2 0 0,-1 22-106 0 0,3-20 108 0 0,-1 37-32 0 0,1 0-1 0 0,1 1 1 0 0,0-1-1 0 0,0 1 0 0 0,0-1 1 0 0,1 1-1 0 0,2-3 33 0 0,5-17-130 0 0,3-4-32 0 0,3 12 108 0 0,-15 19 50 0 0,2-3-6 0 0,1 1-1 0 0,-1-1 0 0 0,1 1 1 0 0,0 0-1 0 0,0 0 0 0 0,0 0 1 0 0,0 1-1 0 0,1 0 1 0 0,-1-1-1 0 0,1 1 0 0 0,-1 1 1 0 0,1-1-1 0 0,1 0 11 0 0,6-1-80 0 0,2 0 8 0 0,-1 8 19 0 0,5 10 33 0 0,7 16 12 0 0,-20-21-5 0 0,1-1 0 0 0,-2 1 0 0 0,1 1 0 0 0,-1-1 0 0 0,2 7 13 0 0,1 20 19 0 0,-4-1 51 0 0,-7 1 106 0 0,-12 18 175 0 0,14-49-299 0 0,-1 0 0 0 0,0 0 0 0 0,0-1 1 0 0,-2 5-53 0 0,0-4 41 0 0,0 0 0 0 0,0-1-1 0 0,0 1 1 0 0,0-1 0 0 0,-1 0 0 0 0,0-1 0 0 0,0 1 0 0 0,0-1 0 0 0,-6 3-41 0 0,-5 2 12 0 0,14-9-10 0 0,1 0 5 0 0,0 1 8 0 0,1-2-129 0 0,0 0 40 0 0,-4-1-16 0 0,1 1 15 0 0,-11-4-149 0 0</inkml:trace>
  <inkml:trace contextRef="#ctx0" brushRef="#br0" timeOffset="492.68">448 1 7688 0 0,'0'0'166'0'0,"0"0"29"0"0,0 0 14 0 0,2 1-25 0 0,9 10-230 0 0,0 1 97 0 0,-2 0 91 0 0,0 1 89 0 0,2 3 148 0 0,0-1 110 0 0,-8-11-385 0 0,-1-1 0 0 0,1 1 0 0 0,-1 0 0 0 0,0 0 1 0 0,-1-1-1 0 0,1 2-104 0 0,8 26 588 0 0,2 5 39 0 0,1-7-204 0 0,1-1-79 0 0,3 5-13 0 0,8 17 59 0 0,4 7 11 0 0,-10-19-90 0 0,-12-20-70 0 0,0 0 0 0 0,-1 1 0 0 0,1 9-241 0 0,-1-8 330 0 0,-1 0 1 0 0,6 8-331 0 0,-10-25 146 0 0,-1 0 176 0 0,0-1-51 0 0,0-1-47 0 0,1 0-44 0 0,0-1-38 0 0,0 0-36 0 0,1-3 19 0 0,1-1-90 0 0,4-9-137 0 0,-5 9 111 0 0,-1 2 88 0 0,12-17-69 0 0,-1-1 0 0 0,-2 0-1 0 0,3-8-27 0 0,20-35 1 0 0,-15 35-15 0 0,3 4-70 0 0,6-2-79 0 0,-19 20 88 0 0,1 0 1 0 0,0 0-1 0 0,0 1 1 0 0,6-2 74 0 0,-8 3-62 0 0,1 1 1 0 0,0 0 0 0 0,-1 1 0 0 0,1 0 0 0 0,5-1 61 0 0,12 1-54 0 0,-5 4 52 0 0,-17-2-3 0 0,0 1-1 0 0,-1 0 0 0 0,1 0 0 0 0,0 0 0 0 0,0 0 0 0 0,0 0 0 0 0,-1 0 0 0 0,1 1 1 0 0,-1-1-1 0 0,1 1 0 0 0,-1 0 0 0 0,0 0 0 0 0,1 0 6 0 0,8 11 6 0 0,-1 2-7 0 0,-2-1 1 0 0,0 1 0 0 0,0 1-1 0 0,-2-1 1 0 0,0 1 0 0 0,1 6 0 0 0,7 29 92 0 0,-8-11 42 0 0,-2-10-11 0 0,1-13-74 0 0,-4-13 12 0 0,-1 2 15 0 0,0-4-36 0 0,0-2-116 0 0,0 0-55 0 0,0 0 48 0 0,0 0-68 0 0,0 0-82 0 0,0 0 68 0 0,0 0-36 0 0,0 0-41 0 0,0 0-38 0 0,0 0-381 0 0,0 0 90 0 0,0 0-52 0 0,0 0-735 0 0,0 0-579 0 0,0 0-1100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12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26 6248 0 0,'0'0'133'0'0,"0"0"74"0"0,-2-1-91 0 0,-6-5 44 0 0,2 2-243 0 0,-1 2 85 0 0,-1 0 72 0 0,-1 1 64 0 0,-1 0 94 0 0,-1 2 58 0 0,8-1-162 0 0,0 1 0 0 0,1-1 0 0 0,-1 1 0 0 0,0 0 0 0 0,0 0 0 0 0,0 0 0 0 0,1 0 0 0 0,-3 2-128 0 0,-12 9 396 0 0,2 0-69 0 0,-4 9 62 0 0,4 1-83 0 0,9-10-126 0 0,0 0 0 0 0,1 0 0 0 0,-1 3-180 0 0,0 3 205 0 0,1 1 35 0 0,2-9-103 0 0,1 0 0 0 0,1 0 0 0 0,0 0 0 0 0,0 2-137 0 0,-2 21 380 0 0,2-15-133 0 0,5 12 1 0 0,0-15-109 0 0,3-2 54 0 0,-1-5-19 0 0,0-2 49 0 0,5 1-71 0 0,-8-6 0 0 0,-2-1 0 0 0,13-1 39 0 0,-1-2-47 0 0,11-7 39 0 0,-11 3-106 0 0,0-1-1 0 0,7-7-76 0 0,-4 3 64 0 0,1 1 41 0 0,-14 9-89 0 0,0-1-1 0 0,0 1 1 0 0,-1 0 0 0 0,1-1 0 0 0,0 0 0 0 0,0-1-16 0 0,12-19 48 0 0,-8 7-45 0 0,-1 0 0 0 0,2-9-3 0 0,-5 13-4 0 0,1 0 1 0 0,1 0-1 0 0,-1 1 1 0 0,2-1 0 0 0,0 0 3 0 0,9-8-57 0 0,-7 11 13 0 0,-2-1-35 0 0,-4 9-11 0 0,-1 0 34 0 0,4-1 4 0 0,-1 1 11 0 0,1-3-38 0 0,-5 4 63 0 0,1 0-1 0 0,-1 0 1 0 0,0 0 0 0 0,1-1 0 0 0,-1 1 0 0 0,0 0-1 0 0,0 0 1 0 0,1 0 0 0 0,-1 0 0 0 0,0 0 0 0 0,1 0-1 0 0,-1 0 1 0 0,0 0 0 0 0,1 0 0 0 0,-1 0 0 0 0,0 0-1 0 0,1 0 1 0 0,-1 0 0 0 0,0 0 0 0 0,1 0 0 0 0,-1 0-1 0 0,0 0 1 0 0,1 0 0 0 0,-1 0 16 0 0,3 2-62 0 0,0 0 78 0 0,-1 0 19 0 0,-1-1-37 0 0,2 0 1 0 0,-1 1-1 0 0,1-1 1 0 0,-1 1-1 0 0,0 0 1 0 0,0 0-1 0 0,0 0 1 0 0,0 0-1 0 0,0 0 1 0 0,0 1-1 0 0,-1-1 1 0 0,1 1-1 0 0,-1-1 1 0 0,1 2 1 0 0,13 34-54 0 0,-10-24 54 0 0,-1 1 0 0 0,0 0 0 0 0,-1 0 0 0 0,0 0 1 0 0,-1 1-1 0 0,6 36 19 0 0,-1-5 115 0 0,-5-15-17 0 0,-2 1-54 0 0,-3-1-47 0 0,-2 1-36 0 0,1-14-27 0 0,-3 15 35 0 0,-3-3 82 0 0,4-19-34 0 0,-11 22 165 0 0,-8 11-201 0 0,19-35 36 0 0,0-1 0 0 0,-1 0-1 0 0,0 0 1 0 0,0 0 0 0 0,-1-1 0 0 0,-7 5-36 0 0,-2 1 54 0 0,5-4 0 0 0,0 0 1 0 0,0-1-1 0 0,-1 0 1 0 0,-3 1-55 0 0,13-9-134 0 0,1 0 52 0 0,-1 0 44 0 0,0 0 40 0 0,-3 0 82 0 0,-11 2 389 0 0,10-3-331 0 0,1 0-123 0 0,1-1-108 0 0,2 1-5 0 0,1-1-39 0 0,-1 1-41 0 0,1-1-46 0 0,-1 0-50 0 0,1 0-52 0 0,-1 0-57 0 0,1 0-61 0 0,0-1-64 0 0,0 1-69 0 0,0 0-71 0 0,1-1-75 0 0,-4-2-1352 0 0,0-1-379 0 0</inkml:trace>
  <inkml:trace contextRef="#ctx0" brushRef="#br0" timeOffset="349.06">543 93 7568 0 0,'0'0'166'0'0,"0"0"29"0"0,2 3 14 0 0,12 20-57 0 0,-5-6-100 0 0,2 0-34 0 0,-7-12 7 0 0,-1 1 44 0 0,3 3 98 0 0,-1-1 49 0 0,6 11 317 0 0,-6-11-209 0 0,-1-1-60 0 0,0 0-46 0 0,0-1-34 0 0,10 17 398 0 0,-3-8-99 0 0,-1-1-35 0 0,1 0 195 0 0,0 0 0 0 0,1-1 0 0 0,8 6-643 0 0,-17-16 184 0 0,1 2-59 0 0,-2-2-58 0 0,0-1 7 0 0,-1-1 20 0 0,0-1 41 0 0,0 0 108 0 0,-1 0 101 0 0,1-1-127 0 0,-1 0 33 0 0,0-1 35 0 0,0 0 39 0 0,0-9-311 0 0,1 5-13 0 0,-1-1 1 0 0,0 1-1 0 0,-1-1 1 0 0,0 0-1 0 0,0 1 1 0 0,-1-5-1 0 0,-1-1 0 0 0,1 1 0 0 0,1-1 0 0 0,0 1 0 0 0,0-1 0 0 0,1 1 0 0 0,1-1 0 0 0,0 0 0 0 0,1-2 0 0 0,6-23-22 0 0,9-15-71 0 0,-2 24-407 0 0,-2 12 127 0 0,-2 4 17 0 0,1 1-54 0 0,-1 5 84 0 0,10 1-49 0 0,-12 4 190 0 0,-1-2-49 0 0,-4 2 80 0 0,-1 0 35 0 0,9-1-169 0 0,-6 1 134 0 0,0 0-118 0 0,-2 0 68 0 0,-1 1-53 0 0,1-1-61 0 0,-1 1-70 0 0,-1 0 103 0 0,0 0-39 0 0,2 0-423 0 0,1-1-282 0 0,2 1-662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09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78 4352 0 0,'-1'0'28'0'0,"-2"-1"-17"0"0,2 2 13 0 0,1 0 35 0 0,-1 2 48 0 0,1 0 61 0 0,0-1 130 0 0,0 0-45 0 0,0 0-37 0 0,1 0-35 0 0,-1 0-1 0 0,1 0-32 0 0,1 5 178 0 0,0-2-11 0 0,-2-1-4 0 0,4 14 336 0 0,0 1-103 0 0,0-1-86 0 0,1 0-73 0 0,-1 0-62 0 0,0 0-42 0 0,8 42 524 0 0,-8-35-426 0 0,-2-10-120 0 0,0 0 35 0 0,1 6 14 0 0,2-1-97 0 0,2 19 60 0 0,-3-6-56 0 0,5 17 22 0 0,2 10 31 0 0,-8-39-29 0 0,5 28 494 0 0,-5-35-574 0 0,0 0-82 0 0,0 1 42 0 0,1 4 5 0 0,-3 0 45 0 0,-1-17-114 0 0,-2-5-33 0 0,0-9-115 0 0,1 8 24 0 0,0-3 19 0 0,-1 0-35 0 0,-1 0-37 0 0,1 0-42 0 0,-2-4-166 0 0,1 0-112 0 0,0 0-125 0 0,2 6 234 0 0,0-1-35 0 0,0 3-85 0 0,1-1-93 0 0,-1 2 85 0 0,0-1-34 0 0,-1-2-570 0 0,-1-2-441 0 0,-3-4-840 0 0</inkml:trace>
  <inkml:trace contextRef="#ctx0" brushRef="#br0" timeOffset="362.02">16 59 6880 0 0,'0'0'157'0'0,"0"0"23"0"0,0 0 11 0 0,1-1-47 0 0,3-2-96 0 0,9-6 1 0 0,-7 6 119 0 0,-4 2 55 0 0,-2 1 1 0 0,0 0-93 0 0,0 0-34 0 0,3-2 18 0 0,3-4-2 0 0,-6 6-71 0 0,27-19 806 0 0,-25 18-778 0 0,1-1-1 0 0,-1 1 1 0 0,1-1-1 0 0,-1 1 1 0 0,1 0-1 0 0,0 0 1 0 0,0 0-1 0 0,0 0 1 0 0,0 0-1 0 0,-1 1 1 0 0,1-1-1 0 0,2 1-69 0 0,17-1 365 0 0,-12 1-226 0 0,0 0-43 0 0,-3 0-55 0 0,-1 1-37 0 0,22 2 363 0 0,-1 5-106 0 0,-14-2-181 0 0,0 1-37 0 0,-2 1-44 0 0,-1 0-46 0 0,5 8 133 0 0,-11-10-41 0 0,0-1 0 0 0,-1 1 0 0 0,0 0 0 0 0,0 0 0 0 0,0 0 0 0 0,0 3-45 0 0,5 20 78 0 0,-8-27-62 0 0,0 1-1 0 0,0-1 0 0 0,0 1 0 0 0,0 0 0 0 0,0-1 1 0 0,-1 1-1 0 0,1-1 0 0 0,-1 3-15 0 0,-2 11 76 0 0,2 5 79 0 0,1-18-142 0 0,0 0 1 0 0,0 0 0 0 0,-1 0 0 0 0,0 0-1 0 0,1 0 1 0 0,-1 0 0 0 0,0 0 0 0 0,-1 0-1 0 0,1-1 1 0 0,0 1 0 0 0,-1 0 0 0 0,0 1-14 0 0,-3 3 48 0 0,1 3-17 0 0,4-9-25 0 0,0 1-1 0 0,-1-1 0 0 0,0 1 0 0 0,1-1 0 0 0,-1 1 0 0 0,0-1 0 0 0,0 1 0 0 0,0-1 0 0 0,0 0 0 0 0,-1 1-5 0 0,-19 25 62 0 0,-10 8-28 0 0,8-16-110 0 0,8-11 108 0 0,5-2 43 0 0,0 0 1 0 0,-1-1-1 0 0,-9 4-75 0 0,1-5 25 0 0,-2-2-73 0 0,20-2-100 0 0,1 0 41 0 0,-1 0-4 0 0,0 0 102 0 0,0 0 36 0 0,-1 0 79 0 0,-4 0 204 0 0,4 0-263 0 0,1 0-49 0 0,-1 0-72 0 0,0 0-90 0 0,1-1-108 0 0,0 1 89 0 0,1 0-33 0 0,-1 0-36 0 0,1-1-39 0 0,-1 1-41 0 0,1-1-43 0 0,0 1-45 0 0,-1 0-47 0 0,1-1-51 0 0,0 0-51 0 0,0 0-960 0 0,0-2-867 0 0</inkml:trace>
  <inkml:trace contextRef="#ctx0" brushRef="#br0" timeOffset="794.87">720 198 6048 0 0,'0'0'133'0'0,"-1"0"88"0"0,-2 0-105 0 0,-7 1 10 0 0,-11 3-87 0 0,17-4-4 0 0,1 1 36 0 0,-1 0 50 0 0,0 1 63 0 0,-7 2 267 0 0,-5 0 82 0 0,4-2-165 0 0,4 0-95 0 0,2 1-10 0 0,-1 0 43 0 0,1 1-117 0 0,-10 6 418 0 0,9-8-446 0 0,1-1-52 0 0,-14 4 253 0 0,17-3-278 0 0,-1 0-1 0 0,1 0 0 0 0,0 0 0 0 0,0 1 0 0 0,0-1 1 0 0,0 1-1 0 0,0-1 0 0 0,0 1 0 0 0,0 0 0 0 0,1 0 1 0 0,-1 1-84 0 0,-2 2 133 0 0,4-6-131 0 0,1 0 1 0 0,0 0-1 0 0,-1 1 1 0 0,1-1-1 0 0,0 0 1 0 0,0 0-1 0 0,-1 1 1 0 0,1-1-1 0 0,0 0 1 0 0,0 1-1 0 0,0-1 1 0 0,-1 1-1 0 0,1-1 1 0 0,0 0-1 0 0,0 1 1 0 0,0-1-1 0 0,0 0 1 0 0,0 1-1 0 0,0-1 1 0 0,0 1-1 0 0,0-1 1 0 0,0 1-3 0 0,4 7 19 0 0,-3-8-13 0 0,18 20-6 0 0,10 10-188 0 0,-9-10 90 0 0,-5-6 63 0 0,0 0 45 0 0,-1 0 56 0 0,-2 1 70 0 0,0-2-56 0 0,2-2-54 0 0,-11-9-26 0 0,1 0 0 0 0,-1 1-1 0 0,0-1 1 0 0,0 1 0 0 0,-1 0 0 0 0,1 0-1 0 0,0 0 1 0 0,-1 0 0 0 0,1 2 0 0 0,4 7 16 0 0,7 17 96 0 0,-14-27-101 0 0,1 0-1 0 0,-1 0 1 0 0,1 0-1 0 0,-1 0 1 0 0,0 0 0 0 0,0 0-1 0 0,0 0 1 0 0,0 0 0 0 0,0 0-1 0 0,0 0 1 0 0,-1 0 0 0 0,1 0-1 0 0,-1 0 1 0 0,1 0-11 0 0,-5 17 191 0 0,5-17-160 0 0,-1 0 0 0 0,1 1 1 0 0,-1-1-1 0 0,0 0 0 0 0,1 0 0 0 0,-1 1 1 0 0,0-1-1 0 0,-1 0 0 0 0,1 0 0 0 0,0 0 1 0 0,0 0-1 0 0,-1 0 0 0 0,-1 1-31 0 0,-53 49 350 0 0,33-38-246 0 0,7-4-34 0 0,6-2-52 0 0,10-8-18 0 0,-1 1 0 0 0,0-1 0 0 0,1 0 0 0 0,-1 1 0 0 0,0-1 0 0 0,0 1 0 0 0,1-1 0 0 0,-1 0 0 0 0,0 0 0 0 0,0 1 0 0 0,0-1 0 0 0,1 0 0 0 0,-1 0 0 0 0,0 0 0 0 0,0 0 0 0 0,0 0 0 0 0,1 0 0 0 0,-1 0 0 0 0,0 0 0 0 0,0 0 0 0 0,0-1 0 0 0,0 1 0 0 0,1 0 0 0 0,-1 0 0 0 0,0-1 0 0 0,-10-1 0 0 0,0 1-19 0 0,4-2-36 0 0,4 0-38 0 0,1-1-40 0 0,1 2-21 0 0,-6-9-363 0 0,4-1 72 0 0,3-6-43 0 0</inkml:trace>
  <inkml:trace contextRef="#ctx0" brushRef="#br0" timeOffset="1280.56">867 444 4952 0 0,'8'2'58'0'0,"1"-1"143"0"0,4 0-24 0 0,2 1-101 0 0,-6-1 5 0 0,0-1 55 0 0,0 0 48 0 0,0 0 44 0 0,9-3 333 0 0,-1-1 105 0 0,32-12 1363 0 0,-39 12-1630 0 0,0-1-35 0 0,0 1-58 0 0,0 1-49 0 0,-1-1-58 0 0,1 0-67 0 0,-1 1 125 0 0,-2 0-54 0 0,0 0-43 0 0,0 1-41 0 0,8-2 24 0 0,-13 4-120 0 0,0-1-1 0 0,0 1 1 0 0,0-1 0 0 0,0 0 0 0 0,0 0 0 0 0,0 0 0 0 0,-1 0 0 0 0,1 0 0 0 0,1-2-23 0 0,24-21 213 0 0,-23 20-176 0 0,3-7 78 0 0,-6-2-37 0 0,-9-12-8 0 0,3 15-61 0 0,4 7-9 0 0,-1-1-1 0 0,0 1 1 0 0,0-1 0 0 0,0 1 0 0 0,-1 0 0 0 0,1 0 0 0 0,-1 0 0 0 0,0 0 0 0 0,0 0 0 0 0,0 0-1 0 0,-1 0 1 0 0,-17-11 15 0 0,2 4 36 0 0,15 8-51 0 0,0 1 0 0 0,0-1 0 0 0,0 1 0 0 0,0 0 0 0 0,0 1 0 0 0,0-1 0 0 0,0 1 0 0 0,-1-1 0 0 0,3 1 0 0 0,1 0 0 0 0,-1 0 0 0 0,0 0 0 0 0,0 1 0 0 0,1-1 0 0 0,-1 0 0 0 0,0 1 0 0 0,1-1 0 0 0,-1 1 0 0 0,0-1 0 0 0,1 1 0 0 0,-1 0 0 0 0,1 0 0 0 0,-1-1 0 0 0,1 1 0 0 0,-1 0 0 0 0,1 1 0 0 0,0-1 0 0 0,-2 1 0 0 0,-4 8-26 0 0,-1 1 1 0 0,1-1-1 0 0,-1 6 26 0 0,2-5 4 0 0,1 0 0 0 0,0 1 0 0 0,0 4-4 0 0,1-3 49 0 0,1 1-1 0 0,-1 12-48 0 0,0 30 180 0 0,4-53-165 0 0,0 7 47 0 0,0 0 0 0 0,1-1-1 0 0,0 1 1 0 0,0 0 0 0 0,1 1-62 0 0,3 12 131 0 0,-4-18-95 0 0,0 0 0 0 0,0 1 0 0 0,1-1 0 0 0,-1 0 1 0 0,3 3-37 0 0,4 16 139 0 0,-6-20-112 0 0,-1 0 0 0 0,0 0 0 0 0,1 0 0 0 0,0 0 0 0 0,-1 0 0 0 0,2-1 0 0 0,1 4-27 0 0,1 0 37 0 0,-3-5-26 0 0,-1 0-1 0 0,0 0 1 0 0,1 0-1 0 0,-1 0 1 0 0,1-1-1 0 0,0 1 1 0 0,-1 0-1 0 0,1-1 1 0 0,0 1-1 0 0,0-1 1 0 0,0 0-1 0 0,0 1 1 0 0,1-1 0 0 0,-1 0-1 0 0,0 0 1 0 0,0 0-1 0 0,1-1 1 0 0,-1 1-1 0 0,0-1 1 0 0,2 1-11 0 0,15 1 35 0 0,-10-2 0 0 0,-1 0 1 0 0,1-1-1 0 0,-1 1 0 0 0,0-1 0 0 0,3-2-35 0 0,11-3 51 0 0,-3-3-48 0 0,-1-4-59 0 0,-9 7-104 0 0,4-1 4 0 0,0 0-46 0 0,-5 2-37 0 0,-6 3 103 0 0,9-8-842 0 0,0 1 66 0 0,-2-1 58 0 0,-2 0 48 0 0,0-4-568 0 0</inkml:trace>
  <inkml:trace contextRef="#ctx0" brushRef="#br0" timeOffset="1687.47">1429 243 4688 0 0,'0'0'90'0'0,"1"-1"-81"0"0,0-1-147 0 0,0 2 156 0 0,-1 1 38 0 0,0 0 43 0 0,1 0 49 0 0,-1 1 57 0 0,0 0 66 0 0,0 1 73 0 0,0 1-153 0 0,0 3 164 0 0,1 2 68 0 0,0 0 78 0 0,3 0 88 0 0,-1-1-266 0 0,0-1-43 0 0,0 3 13 0 0,1 4 95 0 0,3 11 259 0 0,-4-17-392 0 0,0 0 36 0 0,10 23 503 0 0,-5-12-300 0 0,-2-5-209 0 0,-1-3-90 0 0,2 0-51 0 0,5 8 127 0 0,-4-6 55 0 0,0 0 0 0 0,8 9-326 0 0,-13-19 54 0 0,-1 0 0 0 0,1-1 0 0 0,0 1 0 0 0,0-1 0 0 0,0 1 0 0 0,0-1 0 0 0,0 0 0 0 0,0 0 0 0 0,0 0 0 0 0,1-1 0 0 0,-1 1 1 0 0,1-1-1 0 0,0 1-54 0 0,1-1 152 0 0,-1 0-54 0 0,-1 1-32 0 0,2 1-23 0 0,0-1 10 0 0,-1 0 32 0 0,1 0 38 0 0,0-1 65 0 0,15 2-20 0 0,-16-3-119 0 0,0 0 0 0 0,1 0 0 0 0,-1 0 0 0 0,0-1 0 0 0,0 0 0 0 0,0 0 0 0 0,0 0 0 0 0,0 0 1 0 0,0-1-1 0 0,0 1 0 0 0,3-3-49 0 0,4-2 137 0 0,0 2-36 0 0,0-2 9 0 0,-8 4-40 0 0,-1 0-33 0 0,-1-3-32 0 0,0 2 9 0 0,9-20 64 0 0,-8 20-69 0 0,0 0 0 0 0,0 0 0 0 0,0 0 0 0 0,-1-1 1 0 0,0 1-1 0 0,0-1 0 0 0,0 1 0 0 0,0-1 1 0 0,0 1-1 0 0,-1-1 0 0 0,1 1 0 0 0,-1-1 1 0 0,0 0-1 0 0,0 0-9 0 0,-5-32 54 0 0,-3-20-33 0 0,-1 7-28 0 0,4 18-56 0 0,2 11-13 0 0,2 9-80 0 0,0 0-23 0 0,-1 0-56 0 0,-2 1-66 0 0,-1 4-81 0 0,1 3-144 0 0,2 0 84 0 0,2-2-14 0 0,0-2-165 0 0,5-7-551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26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8032 0 0,'0'0'182'0'0,"0"0"29"0"0,0 0 12 0 0,-1 1-37 0 0,-3 9-48 0 0,2-6-32 0 0,0-2-12 0 0,1-1 222 0 0,1 1 4 0 0,0-1-365 0 0,0 1 100 0 0,0 5 374 0 0,0-5-369 0 0,0-1-39 0 0,0 1-53 0 0,0 0-66 0 0,0 0-79 0 0,0-1-92 0 0,0-1 13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27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0,'0'0'133'0'0,"1"3"23"0"0,3 9 53 0 0,2 8-71 0 0,-2 0-78 0 0,-4-15 14 0 0,1 1 37 0 0,0 1 59 0 0,1 3 134 0 0,1 4 109 0 0,-2-5-166 0 0,0-1-83 0 0,-2-1-55 0 0,-1 14 281 0 0,2-17-292 0 0,0 0 0 0 0,1 1 1 0 0,-1-1-1 0 0,1 1 0 0 0,0-1 1 0 0,0 0-1 0 0,1 0 0 0 0,-1 1-98 0 0,6 12 344 0 0,-1 1-71 0 0,-3-10-97 0 0,-1 1-1 0 0,0-1 1 0 0,-1 1 0 0 0,1 1-176 0 0,-1-1 228 0 0,0 0 1 0 0,1 0-1 0 0,3 7-228 0 0,10 26 569 0 0,-1-3-129 0 0,-13-36-512 0 0,1 0 59 0 0,-1 0 50 0 0,0 0 42 0 0,1 1 91 0 0,1 7 454 0 0,-2-6-391 0 0,-1-1-97 0 0,-2 1-98 0 0,-1 2-3 0 0,-1-2-43 0 0,3-2-51 0 0,5 4 69 0 0,-3-6 107 0 0,-1-1 14 0 0,-3-14-35 0 0,0 1-64 0 0,-2-19 13 0 0,2 13-26 0 0,2-1-19 0 0,-1-6 0 0 0,1 21 0 0 0,1 1 0 0 0,-1-1 0 0 0,1 0 0 0 0,0 1 0 0 0,1-1 0 0 0,-1 0 0 0 0,1 1 0 0 0,1-5 0 0 0,6-31 4 0 0,-6 31-10 0 0,0 0 0 0 0,0-1 1 0 0,0 1-1 0 0,3-4 6 0 0,10-16-196 0 0,-13 24 159 0 0,1 1-1 0 0,0 1 1 0 0,0-1-1 0 0,0 0 1 0 0,1 1-1 0 0,-1-1 1 0 0,1 1-1 0 0,-1 0 1 0 0,3-1 37 0 0,5-3-88 0 0,6-4 59 0 0,-11 7-10 0 0,1 3 27 0 0,-3 0 3 0 0,0 0-15 0 0,13 4-3 0 0,-12-2 21 0 0,0 0 1 0 0,0 1-1 0 0,0 0 1 0 0,0 0-1 0 0,0 0 1 0 0,0 1 0 0 0,-1-1-1 0 0,1 1 1 0 0,-1 0-1 0 0,0 1 1 0 0,0-1-1 0 0,0 1 1 0 0,0-1 0 0 0,0 2 5 0 0,15 19 0 0 0,-11-14 0 0 0,-1 0 0 0 0,6 9 0 0 0,-4-4 23 0 0,1-1 39 0 0,-5-8-13 0 0,0 1 1 0 0,-1 0 0 0 0,1 0 0 0 0,-2 1 0 0 0,1-1 0 0 0,1 6-50 0 0,1 6 128 0 0,0-3-99 0 0,11 21-34 0 0,-12-26 36 0 0,1-1 39 0 0,-6-9-136 0 0,1 1 87 0 0,-1 1 92 0 0,0-1 169 0 0,0-1 42 0 0,0-2-139 0 0,0-1-76 0 0,0-2-61 0 0,2-52 101 0 0,2 17-117 0 0,2 7 21 0 0,1 1-52 0 0,-6 25-1 0 0,0-1 0 0 0,0 0 0 0 0,1 1 0 0 0,0-1 0 0 0,0 1 0 0 0,0 0 0 0 0,1 0 0 0 0,0 0 0 0 0,0 0 0 0 0,1 0 0 0 0,3-5 0 0 0,-3 7 0 0 0,0 0-1 0 0,0 0 1 0 0,1 0 0 0 0,-1 0 0 0 0,1 1 0 0 0,0 0 0 0 0,1-1 0 0 0,13-6 61 0 0,-14 7-28 0 0,3-3-128 0 0,3-2-70 0 0,0 4 84 0 0,4 7 65 0 0,4 3 16 0 0,-15-1 0 0 0,-3-2 0 0 0,3 3 8 0 0,0 0 0 0 0,0 0 0 0 0,0 0 0 0 0,-1 1 0 0 0,0-1 0 0 0,0 1 0 0 0,-1 0 0 0 0,1 4-8 0 0,-2-10 0 0 0,-1 1 0 0 0,1-1 0 0 0,-1 1 0 0 0,1-1 0 0 0,0 0 0 0 0,-1 0 0 0 0,1 1 0 0 0,0-1 0 0 0,0 0 0 0 0,0 0 0 0 0,1 1 0 0 0,-1 0 0 0 0,0-1 0 0 0,1 1 0 0 0,-1 0 0 0 0,0-1 0 0 0,0 1 0 0 0,0 0 0 0 0,0 0 0 0 0,0 1 0 0 0,6 17 3 0 0,2 13-53 0 0,1 4 25 0 0,-9-34 25 0 0,0 0 0 0 0,-1 0 0 0 0,1 0 0 0 0,-1 1 0 0 0,0-1 0 0 0,0 0 0 0 0,0 1 0 0 0,2 16 0 0 0,-3-15 0 0 0,1 0 0 0 0,6 13 0 0 0,-5-14 133 0 0,0-2-119 0 0,0 1-39 0 0,0-1-42 0 0,0 0-47 0 0,1 1-49 0 0,-1-1-53 0 0,1 0-57 0 0,-1 1-59 0 0,1-1-63 0 0,-1 0-66 0 0,1 0-71 0 0,-1 0-72 0 0,1 0-77 0 0,0 0-81 0 0,3 2-995 0 0,4 2-1000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28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0,'0'0'157'0'0,"0"0"23"0"0,0 0 12 0 0,0 0-63 0 0,1 1-14 0 0,8 11 431 0 0,-8-6-268 0 0,1 0-1 0 0,0-1 1 0 0,-1 1 0 0 0,0 0 0 0 0,0 3-278 0 0,1 8 552 0 0,2-1-92 0 0,1 1-5 0 0,-2-1-86 0 0,-1 4-12 0 0,-2 10 70 0 0,1 4 11 0 0,2-12-94 0 0,1 23 145 0 0,-6-15-254 0 0,1-28-224 0 0,1 0 0 0 0,0 0 1 0 0,0 0-1 0 0,0 0 0 0 0,1 0 0 0 0,-1 1 0 0 0,0-1 0 0 0,1 0 0 0 0,-1 0 0 0 0,1 0 0 0 0,0-1 1 0 0,0 3-12 0 0,3 10 53 0 0,-6-2-32 0 0,4-6-6 0 0,-1-4-42 0 0,0 0-82 0 0,-1-2-63 0 0,0 0-252 0 0,0 0-29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29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 6832 0 0,'0'2'200'0'0,"1"5"-44"0"0,0 1-78 0 0,3 3-60 0 0,7 14-79 0 0,-8-17 105 0 0,1 1 74 0 0,-1-1 98 0 0,-1-4-63 0 0,-1 1 34 0 0,5 11 526 0 0,10 24 1010 0 0,-10-29-1232 0 0,0-2-41 0 0,-4-6-161 0 0,-1 0-53 0 0,1-1-45 0 0,-1 1-42 0 0,1 0-15 0 0,-1-1-40 0 0,1 1-23 0 0,0 2-10 0 0,0-1 26 0 0,-1-1 39 0 0,1 0 236 0 0,-2-3-112 0 0,0 1-101 0 0,0 0-66 0 0,0 2-67 0 0,0 1 16 0 0,0-3 23 0 0,0 0 37 0 0,0 0 22 0 0,0-1 37 0 0,0 1 45 0 0,0-1 49 0 0,1 2-161 0 0,-1 1-38 0 0,-1 3-21 0 0,1-5-1 0 0,0 2 48 0 0,0-3 1 0 0,-1 1-16 0 0,0 0-36 0 0,-1 0-21 0 0,-1-4 19 0 0,-2-3 43 0 0,3 3-62 0 0,0-1 0 0 0,0 0 0 0 0,0 0 0 0 0,0-1 0 0 0,1 1 0 0 0,-1 0 0 0 0,1 0 0 0 0,0-1 0 0 0,0 1 0 0 0,1-1 0 0 0,-1 1 0 0 0,1-4 0 0 0,-2-10 0 0 0,2-6-23 0 0,8-16 96 0 0,6 2 27 0 0,-3 17-74 0 0,-9 17-51 0 0,0 0 1 0 0,1 0-1 0 0,0 0 1 0 0,0 0-1 0 0,0 0 1 0 0,1 1-1 0 0,-1-1 1 0 0,1 1 0 0 0,1-1 24 0 0,8-8-31 0 0,-11 10 19 0 0,0 0 0 0 0,1 0 0 0 0,-1-1 0 0 0,0 1-1 0 0,1 1 1 0 0,0-1 0 0 0,-1 0 0 0 0,1 1 0 0 0,0-1 0 0 0,0 1 0 0 0,0 0 0 0 0,-1 0 0 0 0,3-1 12 0 0,-5 2-6 0 0,1 1 0 0 0,0-1 0 0 0,0 0 0 0 0,0 0 0 0 0,-1 1 0 0 0,1-1 0 0 0,0 0 1 0 0,0 1-1 0 0,0-1 0 0 0,-1 1 0 0 0,1-1 0 0 0,0 1 0 0 0,-1-1 0 0 0,1 1 1 0 0,-1 0-1 0 0,1-1 0 0 0,0 1 0 0 0,-1 0 0 0 0,1 0 6 0 0,10 17-55 0 0,-6-9 46 0 0,3 4 9 0 0,0-1 0 0 0,-2 2 0 0 0,1-1 0 0 0,2 10 0 0 0,-3-9 0 0 0,-3-7 0 0 0,-1 1 0 0 0,0-1 0 0 0,-1 0 0 0 0,1 1 0 0 0,-1 4 0 0 0,4 20 0 0 0,9 43 10 0 0,-13-62 33 0 0,4-2-32 0 0,-3-7-387 0 0,0 0 39 0 0,1 2-246 0 0,-2-4 134 0 0,-1-1-497 0 0,0 0 333 0 0,0-1 258 0 0,1 2-45 0 0,-1-1-1373 0 0,0-1-1003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3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70 6072 0 0,'0'0'133'0'0,"0"0"-1"0"0,0 0-56 0 0,-5-3 40 0 0,4 2-118 0 0,-10-4 19 0 0,0-1 50 0 0,-1 1 61 0 0,0 1 69 0 0,-1 1 76 0 0,1 1 86 0 0,0 2 94 0 0,0 3 103 0 0,3 0-222 0 0,0 0-50 0 0,-1 1-54 0 0,2 0-62 0 0,-1 0-66 0 0,1 1-72 0 0,-1 0-79 0 0,1 1-83 0 0,-3 2 65 0 0,1-1 49 0 0,2-2 48 0 0,0 1 1 0 0,0 0-1 0 0,1 0 1 0 0,-3 3-31 0 0,7-6 3 0 0,-9 10 33 0 0,1 0 36 0 0,5-7-16 0 0,1 0 0 0 0,1 0 0 0 0,-1 1 0 0 0,1-1 0 0 0,0 1 1 0 0,1 0-1 0 0,0 1 0 0 0,0-1 0 0 0,0 2-56 0 0,1-3 11 0 0,-8 29 101 0 0,-1 17 144 0 0,10-42-200 0 0,0 0 0 0 0,1 0 0 0 0,0 0 0 0 0,1 3-56 0 0,6 24 56 0 0,0-16-59 0 0,-4-18 5 0 0,0-2 9 0 0,-2 1 43 0 0,4-1 22 0 0,1 2-47 0 0,0 0-6 0 0,-4-2 12 0 0,1 0 1 0 0,-1-1 0 0 0,1 1 0 0 0,0-1 0 0 0,-1 0 0 0 0,1 0-1 0 0,0 0 1 0 0,0 0 0 0 0,1-1-36 0 0,1 1 52 0 0,0-2 0 0 0,-1 1 0 0 0,1 0 1 0 0,0-1-1 0 0,0 0-52 0 0,23-14 189 0 0,-5-1-81 0 0,-1-3-63 0 0,-12 9 10 0 0,-1-1 0 0 0,0 0-1 0 0,-1 0 1 0 0,3-7-55 0 0,5-12 63 0 0,-8 16-54 0 0,-5 9 1 0 0,0-1 1 0 0,0 0-1 0 0,-1 0 1 0 0,1-1-11 0 0,5-19 40 0 0,-4 17-24 0 0,-1-1 1 0 0,0 1-1 0 0,-1-1 0 0 0,0 0 0 0 0,0-10-16 0 0,0-58 92 0 0,-2 53-83 0 0,-2 17-60 0 0,2 8 40 0 0,0 0 1 0 0,-1 0-1 0 0,1 1 0 0 0,0-1 0 0 0,0 0 0 0 0,0 0 0 0 0,0 1 0 0 0,-1-1 1 0 0,1 0-1 0 0,0 0 0 0 0,0 0 0 0 0,1 1 0 0 0,-1-1 0 0 0,0 0 0 0 0,0 0 0 0 0,0 1 1 0 0,0-1-1 0 0,1 0 0 0 0,-1 0 0 0 0,0 1 0 0 0,1-1 0 0 0,-1 0 11 0 0,-1 4-108 0 0,1 4-105 0 0,1 24-648 0 0,0-17 586 0 0,-1-8 195 0 0,0-1 51 0 0,5 84-31 0 0,-4-59 47 0 0,2 0 56 0 0,0 1 46 0 0,-2-1 34 0 0,1-3 154 0 0,1-1 45 0 0,2 11 179 0 0,-3-23-379 0 0,3 5 0 0 0,-4-17-40 0 0,0 1 4 0 0,3 22 156 0 0,-4-22-114 0 0,0-3 16 0 0,0 0 69 0 0,0 0 38 0 0,0 0 5 0 0,0 0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29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1 6296 0 0,'0'0'157'0'0,"0"0"-66"0"0,-1 0-48 0 0,-6 0 28 0 0,-1 0-71 0 0,2 0 91 0 0,1 0 78 0 0,0 0 61 0 0,0 0 107 0 0,-6 0 735 0 0,5 0-660 0 0,3 0-52 0 0,1 1-62 0 0,-1 0-54 0 0,0 1-47 0 0,-2 0 15 0 0,1 1-57 0 0,-8 6 205 0 0,9-6-148 0 0,3-3-205 0 0,-4 4 238 0 0,1 0-74 0 0,1 1-38 0 0,-1 3-15 0 0,0-1-11 0 0,1-2 7 0 0,-6 9 69 0 0,-4 6 119 0 0,-13 30 459 0 0,17-32-523 0 0,2 2-35 0 0,1-1-74 0 0,3-5-1 0 0,-2 15 91 0 0,4-25-207 0 0,0-1-1 0 0,1 0 1 0 0,-1 0 0 0 0,1 0 0 0 0,-1 0 0 0 0,1 0 0 0 0,0 0 0 0 0,1 2-12 0 0,2 6 73 0 0,0-6-39 0 0,0-3-23 0 0,-1-1 4 0 0,1 2-15 0 0,-2-2 6 0 0,0 1 1 0 0,0-1 0 0 0,0 1 0 0 0,0-1-1 0 0,1 0 1 0 0,-1 0 0 0 0,0 0 0 0 0,1 0-1 0 0,-1 0 1 0 0,1-1 0 0 0,-1 1 0 0 0,1-1-1 0 0,-1 0 1 0 0,1 1 0 0 0,-1-1 0 0 0,1 0 0 0 0,-1 0-7 0 0,26-5 81 0 0,-20 4-81 0 0,0 0-1 0 0,0-1 1 0 0,0 0 0 0 0,0 0 0 0 0,4-2 0 0 0,-4 0-12 0 0,0 1-41 0 0,0 0-58 0 0,0-1-50 0 0,1 0-44 0 0,0-1-40 0 0,6-5-200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0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5248 0 0,'0'0'152'0'0,"1"3"0"0"0,3 3-259 0 0,-1 0 99 0 0,0 1 87 0 0,-1 0 77 0 0,-1 2 117 0 0,0 0 77 0 0,0 2 145 0 0,-1 7 335 0 0,1 5 242 0 0,0-16-751 0 0,0 1-33 0 0,0-2-80 0 0,0 0-33 0 0,0 0-39 0 0,1 0-44 0 0,5 14 575 0 0,-1 0-62 0 0,-1 0-63 0 0,0 0-60 0 0,-1 0-59 0 0,0 0-58 0 0,-1 0-56 0 0,-1 1-54 0 0,0-8-43 0 0,0 0-35 0 0,7 24 236 0 0,-3-15-178 0 0,-3-7-51 0 0,-1-2 0 0 0,0 0 37 0 0,-1-4-73 0 0,2 4 136 0 0,-1 1 10 0 0,0-5-144 0 0,-2 0-77 0 0,1 0-64 0 0,-1-6-141 0 0,0 0 75 0 0,0 2 79 0 0,0 0 83 0 0,0 4 110 0 0,0-2-133 0 0,1-2-106 0 0,-1-3-32 0 0,0 1-36 0 0,-1 1-153 0 0,1-2 74 0 0,0 0-36 0 0,0-1-39 0 0,0 1-42 0 0,0 0-44 0 0,0 0-46 0 0,0-2-730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1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0 184 7424 0 0,'9'-3'181'0'0,"1"-1"-35"0"0,13-4 79 0 0,-13 4-98 0 0,1 0-1 0 0,-1-1 0 0 0,9-5-126 0 0,-7-1 201 0 0,-9 9 121 0 0,0 0-93 0 0,0 0-51 0 0,2 1-33 0 0,0-1-24 0 0,-2 0 13 0 0,4-3 20 0 0,-1 0 55 0 0,-2 1 35 0 0,0 0 0 0 0,-1 0 0 0 0,1-1-1 0 0,-1 1 1 0 0,1-2-244 0 0,1-3 285 0 0,-3 4-186 0 0,0 1-37 0 0,-1 2 47 0 0,-2-2 30 0 0,3-10-42 0 0,-2 13-87 0 0,0 0-1 0 0,1-1 1 0 0,-1 1-1 0 0,0 0 1 0 0,0 0 0 0 0,0 0-1 0 0,0 0 1 0 0,0-1-1 0 0,0 1 1 0 0,0 0-1 0 0,0 0 1 0 0,-1 0-1 0 0,1 0 1 0 0,0 0-1 0 0,-1-1 1 0 0,1 1-1 0 0,-1 0 1 0 0,1 0-1 0 0,-1 0-9 0 0,0-1 12 0 0,-1 0 0 0 0,1 0-1 0 0,-1 0 1 0 0,1 1-1 0 0,-1-1 1 0 0,0 1-1 0 0,0-1 1 0 0,1 1 0 0 0,-2-1-12 0 0,-14-4 129 0 0,14 5-111 0 0,-1 0-1 0 0,1 1 1 0 0,-1 0-1 0 0,1 0 1 0 0,-1 0-1 0 0,1 0 1 0 0,0 1-1 0 0,-1-1 1 0 0,1 1-1 0 0,-1 0 0 0 0,-1 0-17 0 0,-6 5 96 0 0,2 1 47 0 0,1 0-54 0 0,0-2-74 0 0,-6 6-23 0 0,10-8 22 0 0,1 1 0 0 0,0 0-1 0 0,1 1 1 0 0,-1-1 0 0 0,1 0 0 0 0,0 1 0 0 0,0-1 0 0 0,0 1 0 0 0,1 0 0 0 0,-1 0 0 0 0,1-1 0 0 0,0 1 0 0 0,1 0 0 0 0,-1 3-14 0 0,2 24 33 0 0,1-19 21 0 0,-2-10-39 0 0,0 0 0 0 0,1 0 0 0 0,-1 0 0 0 0,1 0 0 0 0,0-1 0 0 0,-1 1 0 0 0,1 0 0 0 0,1 0 0 0 0,-1-1 0 0 0,1 2-15 0 0,8 16 98 0 0,-1-2 46 0 0,-7-14-100 0 0,0-1 0 0 0,0 0-1 0 0,0 0 1 0 0,1 0-1 0 0,-1 0 1 0 0,3 2-44 0 0,20 15 268 0 0,-3-4 464 0 0,20 10-732 0 0,-37-24 64 0 0,0 0 0 0 0,0 0 1 0 0,0 0-1 0 0,1-1 1 0 0,-1 1-1 0 0,0-1 1 0 0,1 0-1 0 0,4-1-64 0 0,19 1 243 0 0,-1-1-46 0 0,-3-1-75 0 0,-3 1 51 0 0,-1-2 0 0 0,16-2-173 0 0,-20 1 82 0 0,0-1 0 0 0,-1-1 0 0 0,11-4-82 0 0,-16 5 6 0 0,-1-2-1 0 0,1 1 1 0 0,1-3-6 0 0,5-3 47 0 0,0-4-5 0 0,-15 12-47 0 0,-2 3 68 0 0,1-1-47 0 0,-1 1-43 0 0,0-1-40 0 0,1 0-38 0 0,-1 1-33 0 0,0-1-226 0 0,0 0-47 0 0,0-1-59 0 0,0-1-1245 0 0,0 2 1012 0 0,0 0 366 0 0,0 0 33 0 0,0 1 43 0 0,0-1 48 0 0,0-2-1743 0 0,0-3-1110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0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0 764 7920 0 0,'1'2'174'0'0,"1"7"-99"0"0,1 6 91 0 0,3 15 147 0 0,-2-20-249 0 0,0 1-40 0 0,-1-5-3 0 0,0 0 42 0 0,3 6 165 0 0,0-3 51 0 0,0 0 57 0 0,15 19 917 0 0,-9-18-770 0 0,-6-4-276 0 0,1-1-37 0 0,0 0-45 0 0,0 0-50 0 0,12 4 397 0 0,1-2-35 0 0,23 2 343 0 0,-34-7-609 0 0,14-3 163 0 0,2-6-57 0 0,-1-4-48 0 0,-4-1-43 0 0,6-9 68 0 0,-3-3-66 0 0,0-8-31 0 0,-19 25-132 0 0,-1 0 0 0 0,1 0 0 0 0,-2-1 0 0 0,1 1-1 0 0,-1-1 1 0 0,1-6-25 0 0,-3 9 2 0 0,0 0 1 0 0,0 0-1 0 0,0 0 0 0 0,-1 0 0 0 0,0 0 1 0 0,-1-4-3 0 0,-2-8 30 0 0,3 12-7 0 0,0 1-174 0 0,-1 1 64 0 0,1-1 52 0 0,-1 1 43 0 0,-1-3 99 0 0,-4-3 160 0 0,4 6-183 0 0,0-1-53 0 0,0 0-82 0 0,0 1-88 0 0,0 0-111 0 0,2 1 79 0 0,-1 1-36 0 0,1-1-36 0 0,0 0-40 0 0,0 1-43 0 0,-1-1-44 0 0,1 0-47 0 0,0 1-50 0 0,0-1-51 0 0,0 0-55 0 0,0 0-57 0 0,0 0-60 0 0,0 0-1083 0 0,1 0-1004 0 0</inkml:trace>
  <inkml:trace contextRef="#ctx0" brushRef="#br0" timeOffset="574.44">578 554 7568 0 0,'25'0'166'0'0,"-20"0"29"0"0,-5 0 14 0 0,0 0 41 0 0,0 0 120 0 0,0 0 57 0 0,-1 0-222 0 0,1 0-43 0 0,-1 0 59 0 0,-1 1-101 0 0,-4 0 32 0 0,4 0-76 0 0,0-1 42 0 0,0 1 100 0 0,1-1 109 0 0,-11 7 111 0 0,2 2-78 0 0,0 0-70 0 0,0 2-59 0 0,-3 8 42 0 0,-5 11-9 0 0,14-23-208 0 0,1 0 1 0 0,0 0 0 0 0,1 1-1 0 0,-1 0 1 0 0,2-1-1 0 0,-1 1 1 0 0,1 0 0 0 0,0 1-57 0 0,-1 20 267 0 0,5-18-109 0 0,11 3 121 0 0,4-3-38 0 0,-7-6-151 0 0,2-3 56 0 0,1-6-55 0 0,15-9-1 0 0,-14 5-45 0 0,0-2 4 0 0,1-8-39 0 0,-5 5 10 0 0,-2 4 21 0 0,-4 4-26 0 0,0 0 1 0 0,0 0 0 0 0,0-1 0 0 0,-1 0 0 0 0,1 0 0 0 0,-1 0 0 0 0,2-6-16 0 0,3-7 14 0 0,-1 0 1 0 0,0-2-15 0 0,-7 14 0 0 0,0 0 0 0 0,0 0 0 0 0,0-1 0 0 0,-1 1 0 0 0,0 0 0 0 0,0 0 0 0 0,-1 0 0 0 0,0 0 0 0 0,-1 0 0 0 0,1 0 0 0 0,-2-3 0 0 0,-2-16 0 0 0,-16-62 0 0 0,15 23-1 0 0,3 33-35 0 0,-1 0 1 0 0,-4-13 35 0 0,4 23-3 0 0,0 0 0 0 0,1-1 1 0 0,1 1-1 0 0,1-9 3 0 0,0 9-40 0 0,-7-25 21 0 0,3 26-29 0 0,5 20 42 0 0,0 0 6 0 0,0 1-1 0 0,0-1 1 0 0,1 1-1 0 0,-1 0 1 0 0,0-1-1 0 0,0 1 1 0 0,-1-1-1 0 0,1 1 1 0 0,0-1-1 0 0,0 1 1 0 0,0 0-1 0 0,0-1 1 0 0,0 1-1 0 0,0 0 1 0 0,0-1-1 0 0,-1 1 1 0 0,1-1-1 0 0,0 1 1 0 0,0 0-1 0 0,-1-1 1 0 0,1 1-1 0 0,0 0 1 0 0,0 0-1 0 0,-1-1 1 0 0,1 1-1 0 0,0 0 1 0 0,-1-1-1 0 0,1 1 1 0 0,0 0-1 0 0,-1 0 1 0 0,1 0 0 0 0,-1-1-56 0 0,1 3-18 0 0,1 6 60 0 0,11 49-45 0 0,-2 7 59 0 0,-3-21 2 0 0,1-1 0 0 0,2 0 0 0 0,3 4-2 0 0,6 17 33 0 0,-8-18 32 0 0,-3-7 44 0 0,-2-1 74 0 0,4 15 32 0 0,2 0-41 0 0,4 19 31 0 0,-8-47-136 0 0,0-3 1 0 0,-5-4 7 0 0,-3-6-28 0 0,1 8-29 0 0,1 3 22 0 0,-2-7 55 0 0,0-15-89 0 0,0 1-7 0 0,0-1 0 0 0,0 1 0 0 0,0-1 0 0 0,-1 0 0 0 0,1 1 0 0 0,0-1 0 0 0,0 1 0 0 0,0-1 0 0 0,0 0 0 0 0,0 1 0 0 0,0-1 0 0 0,0 1 1 0 0,1-1-1 0 0,-1 0 0 0 0,0 1 0 0 0,0-1 0 0 0,0 1 0 0 0,0-1 0 0 0,0 0 0 0 0,1 1 0 0 0,-1-1 0 0 0,0 0 0 0 0,0 1 0 0 0,1-1 0 0 0,-1 0 0 0 0,0 1 0 0 0,0-1 0 0 0,1 0 0 0 0,-1 0 0 0 0,0 1 0 0 0,1-1 0 0 0,-1 0 0 0 0,0 0 1 0 0,1 0-2 0 0,0 1-96 0 0,-1-1-410 0 0,0 0 65 0 0,0-1 55 0 0,0 1 43 0 0,0-1-27 0 0,0-1-574 0 0,0 2 505 0 0,0-1-14 0 0,0 1-77 0 0,0-2-1360 0 0,0 0-1076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28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5 6304 0 0,'0'0'141'0'0,"0"0"23"0"0,-1-1-18 0 0,1 1-62 0 0,-1 0-47 0 0,-6-2 17 0 0,6 1-51 0 0,1 1-1 0 0,-1 0 0 0 0,0 0 0 0 0,0-1 1 0 0,0 1-1 0 0,1 0 0 0 0,-1 0 0 0 0,0 0 1 0 0,0 0-1 0 0,0 0 0 0 0,0 0 1 0 0,1 0-1 0 0,-1 0 0 0 0,0 1 0 0 0,0-1 1 0 0,1 0-1 0 0,-1 0 0 0 0,0 1 0 0 0,0-1 1 0 0,1 0-1 0 0,-1 1 0 0 0,0 0-2 0 0,-1 0 28 0 0,-2 0 239 0 0,1 1-39 0 0,-3 1 130 0 0,0 2-67 0 0,2-2-167 0 0,0 1 19 0 0,-4 4 93 0 0,1-4-3 0 0,2 1 15 0 0,0 0-57 0 0,0 0-45 0 0,1 0-33 0 0,-6 8 95 0 0,7-9-146 0 0,0 1 0 0 0,0-1 0 0 0,0 1 0 0 0,1 0-1 0 0,0 0 1 0 0,0 0 0 0 0,0 1 0 0 0,1-1 0 0 0,-1 0-1 0 0,1 2-61 0 0,-5 13 289 0 0,1-3-2 0 0,-3 27 523 0 0,6-29-604 0 0,2 28 393 0 0,0-34-424 0 0,0 0 47 0 0,1-3-96 0 0,2-1-39 0 0,10 9 51 0 0,-5-7-48 0 0,-4-3 13 0 0,-3-3 15 0 0,1 0-52 0 0,4-1-20 0 0,-4 0-10 0 0,14-2 160 0 0,0-4-68 0 0,3-5-46 0 0,6-11-51 0 0,-15 12-29 0 0,-1-1-1 0 0,0 0 1 0 0,-1-1-2 0 0,2-3 44 0 0,-2 2 44 0 0,-6 10-72 0 0,5-10 28 0 0,10-22-11 0 0,-13 19 7 0 0,-4 15-39 0 0,0-3 0 0 0,0 1 0 0 0,1 0 0 0 0,0-1 0 0 0,0 1 0 0 0,0 0 0 0 0,0-1 0 0 0,0 1 0 0 0,1 0 1 0 0,0-1-2 0 0,-1 3 0 0 0,-1 0 0 0 0,1 0 0 0 0,0 0 0 0 0,-1 0 0 0 0,1 0 0 0 0,-1-1 0 0 0,1 1 0 0 0,-1 0 0 0 0,0 0 0 0 0,0 0 0 0 0,1-1 0 0 0,-1 1 0 0 0,0 0 0 0 0,0 0 0 0 0,0-1 0 0 0,0 1 0 0 0,0 0 0 0 0,-1 0 0 0 0,1-1 0 0 0,0 1 0 0 0,0 0 0 0 0,-1 0 0 0 0,0-1 0 0 0,-2-19 0 0 0,3 12-2 0 0,1 8-6 0 0,-1 0-1 0 0,0-1 1 0 0,1 1 0 0 0,-1 0 0 0 0,1-1 0 0 0,0 1 0 0 0,-1 0 0 0 0,1 0 0 0 0,0 0 0 0 0,0 0 0 0 0,-1 0 0 0 0,1-1 0 0 0,1 1 8 0 0,-1 0-53 0 0,-1 4-1 0 0,9 111-20 0 0,-9-109 74 0 0,1 1 0 0 0,0-1 0 0 0,0 0 0 0 0,0 0 0 0 0,1 1 0 0 0,-1-1 0 0 0,2 3 0 0 0,-1-3 0 0 0,0 0 0 0 0,0 0 0 0 0,-1 0 0 0 0,0 0 0 0 0,0 1 0 0 0,0-1 0 0 0,0 4 0 0 0,-1-2 0 0 0,0 0 0 0 0,1 1 0 0 0,0-1 0 0 0,1 0 0 0 0,-1 0 0 0 0,1 0 0 0 0,1 0 0 0 0,0 0 0 0 0,-1 0 0 0 0,2-1 0 0 0,1 4 0 0 0,6 1 0 0 0,-6-6 0 0 0,24 15 0 0 0,-20-15-14 0 0,-8-4-150 0 0,0-1 48 0 0,0 1 42 0 0,0-1 38 0 0,1 0 44 0 0,-1 0 66 0 0,5 0 322 0 0,-3-1-306 0 0,-2 1-97 0 0,0-1-46 0 0,1 1-57 0 0,-1-1-65 0 0,0 0-44 0 0,0 1-66 0 0,0-1-71 0 0,0 1-79 0 0,1-1-85 0 0,-1 0-91 0 0,0 1-98 0 0,0-1-105 0 0,1 0-219 0 0,1-1-33 0 0,4-3-1177 0 0</inkml:trace>
  <inkml:trace contextRef="#ctx0" brushRef="#br0" timeOffset="484.7">493 23 6880 0 0,'2'12'116'0'0,"-3"19"333"0"0,0-21-338 0 0,1 0-67 0 0,0-1-22 0 0,0 0 40 0 0,1 8 159 0 0,0-1 85 0 0,6 21 498 0 0,-4-25-596 0 0,0-1-47 0 0,4 16 685 0 0,-3-9-268 0 0,2-1-36 0 0,4 0-34 0 0,4-2-33 0 0,-3-5-340 0 0,1 1 41 0 0,-3-5-5 0 0,0-1 27 0 0,2-3 69 0 0,0-1 6 0 0,1-2-53 0 0,-1-3-44 0 0,0-1-37 0 0,5-5 31 0 0,8-8 25 0 0,-12 8-72 0 0,0-1 15 0 0,2-6-41 0 0,1-1-19 0 0,-2-3-14 0 0,-10 15-55 0 0,0-1 0 0 0,-1 0 0 0 0,0 0 0 0 0,0-6-9 0 0,3-29 50 0 0,-4 16 39 0 0,-1 21-66 0 0,0 0 0 0 0,0 0 1 0 0,1 0-1 0 0,0 0 0 0 0,0-2-23 0 0,4-4-20 0 0,-4 8-44 0 0,0-5 48 0 0,3 0 5 0 0,-3 7-32 0 0,2 1 18 0 0,-1 3-44 0 0,17 37-79 0 0,-4 4 93 0 0,6 52 71 0 0,-10-41-25 0 0,-5-27-29 0 0,-1 1 1 0 0,1 21 37 0 0,-1-3-49 0 0,-1-3 47 0 0,-3-35 15 0 0,-2 1 0 0 0,1-1-1 0 0,-1 0 1 0 0,-1 1-13 0 0,-4 47 52 0 0,5-42-23 0 0,0 0 0 0 0,-2 1-1 0 0,1-2 1 0 0,-2 1 0 0 0,-3 9-29 0 0,5-19 18 0 0,-9 23 179 0 0,-11 21-197 0 0,0-13 137 0 0,17-30-77 0 0,1-1-1 0 0,-1 1 1 0 0,-1-1 0 0 0,-2 3-60 0 0,-5 2 123 0 0,0-1-34 0 0,-12 10 4 0 0,11-9-89 0 0,0-2-1 0 0,-1 1 1 0 0,0-2 0 0 0,-13 5-4 0 0,11-5-20 0 0,3 0-20 0 0,0-3-61 0 0,-1-5-99 0 0,7-2 51 0 0,0-2-39 0 0,5 3 169 0 0,0 0-123 0 0,1 1 21 0 0,0 0-34 0 0,1 0-35 0 0,-1 0-38 0 0,0 0-53 0 0,0 0-44 0 0,0 0-45 0 0,0 0-46 0 0,0-1-49 0 0,0 1-49 0 0,0 0-52 0 0,0-1-51 0 0,-4-3-1181 0 0,-2-3-1017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3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8088 0 0,'4'11'73'0'0,"1"0"88"0"0,6 16 285 0 0,-9-18-353 0 0,-1 0-64 0 0,1 10-126 0 0,-1 0 69 0 0,1 0 62 0 0,0 0 58 0 0,-1-1 46 0 0,1 0 44 0 0,0 0 38 0 0,-1 1 33 0 0,1 3 89 0 0,-1 0 33 0 0,1 44 865 0 0,1-15-536 0 0,4-1-80 0 0,-3-30-403 0 0,-3-7-28 0 0,0 0-37 0 0,-1 32 260 0 0,-1-27-195 0 0,1-17-368 0 0,-1-1 53 0 0,1 1 47 0 0,0-1 39 0 0,0 1 52 0 0,0-1 49 0 0,-2 2 336 0 0,2-2-295 0 0,-1 0-95 0 0,1 1-100 0 0,0-1-17 0 0,-1 0-36 0 0,1 0-40 0 0,0 1-43 0 0,0-1-47 0 0,0 0-51 0 0,0 1-55 0 0,-1-1-58 0 0,1 0-61 0 0,0 1-67 0 0,0-1-68 0 0,0 1-73 0 0,0-1-1066 0 0,0 0-994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3.9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0 7256 0 0,'0'0'165'0'0,"0"0"22"0"0,2 2 7 0 0,3 4-83 0 0,-2 0-46 0 0,-1 2-32 0 0,-2 4-32 0 0,-3 0 0 0 0,-1-4 33 0 0,1-1 32 0 0,0 0 46 0 0,-1 0 92 0 0,1 1 34 0 0,0-1-38 0 0,-1 6 120 0 0,-1 3 23 0 0,0-4-84 0 0,-2 1 96 0 0,2 1 0 0 0,0 1 0 0 0,1-1 0 0 0,-1 6-355 0 0,0 7 430 0 0,1-1-45 0 0,2 0 2 0 0,4-1-75 0 0,4 4-9 0 0,-5-23-229 0 0,2 0 1 0 0,-1 0-1 0 0,1 0 1 0 0,0-1-1 0 0,3 6-74 0 0,-2-4 122 0 0,-3-6-2 0 0,1 1 6 0 0,-1-2-123 0 0,7 4 123 0 0,-5-2-58 0 0,0-1-1 0 0,0 0 0 0 0,0 0 0 0 0,0 0 0 0 0,0 0 0 0 0,0 0 0 0 0,2 0-67 0 0,5-2 73 0 0,-4 0-26 0 0,-1 0 0 0 0,1-1 1 0 0,-1 0-1 0 0,1 0 0 0 0,-1-1 0 0 0,0 1 0 0 0,0-1 0 0 0,0 0 0 0 0,4-3-47 0 0,16-15 189 0 0,-2-1-46 0 0,-10 10-89 0 0,-8 7-53 0 0,-1 0 1 0 0,0-1 0 0 0,0 1 0 0 0,0-1-1 0 0,0 0 1 0 0,-1 0 0 0 0,0 0 0 0 0,-1 0-1 0 0,1-1 1 0 0,-1 0-2 0 0,6-12-1 0 0,-4 4-16 0 0,-2 0-32 0 0,-1-1-34 0 0,-2 0-35 0 0,1 2-27 0 0,-1 2-65 0 0,-1 5 19 0 0,0 1-41 0 0,-1 1-95 0 0,0 1-37 0 0,0 0-102 0 0,0 0-116 0 0,2 2 241 0 0,-1-1-34 0 0,-1-1-397 0 0,2 2 337 0 0,-1 0-34 0 0,-4-6-1226 0 0,-3-5-954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6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86 4536 0 0,'0'0'133'0'0,"0"0"-19"0"0,0 0 34 0 0,0 0 200 0 0,0 0-73 0 0,0 0-63 0 0,0 0-53 0 0,-1 0-34 0 0,1 0-41 0 0,-2-2 63 0 0,1 1-59 0 0,0 0 107 0 0,-1-1 65 0 0,0 0 67 0 0,0 1 37 0 0,-3-1 545 0 0,1 1-398 0 0,2 0-176 0 0,-1 0-95 0 0,2 0-166 0 0,-1 1-36 0 0,1-1-38 0 0,0 0-42 0 0,-5-1 671 0 0,-1 1-114 0 0,-1 2-101 0 0,0 1-91 0 0,0 2-78 0 0,0-1-66 0 0,0 1-55 0 0,1 0-42 0 0,2-1-37 0 0,-10 8 86 0 0,-6 10-62 0 0,6-4-35 0 0,3-6 10 0 0,1 0-1 0 0,1 0 1 0 0,0 1 0 0 0,0 0-1 0 0,1 1 1 0 0,-5 10-44 0 0,5-6 37 0 0,2-6 7 0 0,1 1-1 0 0,0 0 1 0 0,1 1 0 0 0,0-1 0 0 0,-2 10-44 0 0,2-2 71 0 0,-3 15 72 0 0,6-13 44 0 0,3-13-98 0 0,1 2-34 0 0,0 1 16 0 0,1-8 5 0 0,-1-2-63 0 0,1 0 1 0 0,0 0 0 0 0,-1 0 0 0 0,1-1 0 0 0,0 1 0 0 0,0-1-1 0 0,0 0 1 0 0,0 0 0 0 0,0 0 0 0 0,0 0 0 0 0,1 0 0 0 0,-1-1-1 0 0,0 0 1 0 0,0 1 0 0 0,0-1 0 0 0,1 0 0 0 0,-1-1 0 0 0,0 1-1 0 0,0 0 1 0 0,0-1 0 0 0,1 0 0 0 0,-1 0 0 0 0,0 0 0 0 0,1-1-14 0 0,22-7 128 0 0,-17 5-85 0 0,0-1-1 0 0,-1 0 1 0 0,1 0-1 0 0,7-7-42 0 0,-8 5 38 0 0,-1 0-1 0 0,1-1 0 0 0,-1 0 1 0 0,-1 0-1 0 0,1-1 1 0 0,4-7-38 0 0,14-30 102 0 0,-9 16-103 0 0,-11 20 1 0 0,-1 0 0 0 0,0 0 0 0 0,0 0 0 0 0,-1-1 0 0 0,0 0 0 0 0,-1 1 0 0 0,0-1 0 0 0,-1 0 0 0 0,0 0 0 0 0,-1 0 0 0 0,0 0 0 0 0,-1 0 0 0 0,0 0 0 0 0,-1 0 0 0 0,0 0 0 0 0,-1-4 0 0 0,0 2 13 0 0,0 0-34 0 0,0-7-66 0 0,-3 3-57 0 0,5 17 137 0 0,1-1 0 0 0,0 1 0 0 0,-1-1 0 0 0,1 1 0 0 0,0-1 0 0 0,0 0 1 0 0,-1 1-1 0 0,1-1 0 0 0,0 1 0 0 0,0-1 0 0 0,0 0 0 0 0,0 1 0 0 0,0-1 0 0 0,0 0 0 0 0,0 1 0 0 0,0-1 0 0 0,0 0 1 0 0,0 1-1 0 0,0-1 0 0 0,0 0 0 0 0,0 1 0 0 0,1-1 0 0 0,-1 1 0 0 0,0-1 0 0 0,0 0 7 0 0,1 0-11 0 0,-1-4-20 0 0,0 5 26 0 0,0-1 1 0 0,0 1-1 0 0,0 0 0 0 0,0 0 1 0 0,0 0-1 0 0,0 0 1 0 0,0 0-1 0 0,0 0 0 0 0,-1 0 1 0 0,1 0-1 0 0,0 0 0 0 0,0 0 1 0 0,0 0-1 0 0,0 0 1 0 0,0-1-1 0 0,0 1 0 0 0,-1 0 1 0 0,1 0-1 0 0,0 0 1 0 0,0 0-1 0 0,0 0 0 0 0,0 0 1 0 0,0 0-1 0 0,-1 0 0 0 0,1 0 1 0 0,0 0-1 0 0,0 0 1 0 0,0 1-1 0 0,0-1 0 0 0,0 0 1 0 0,0 0-1 0 0,-1 0 1 0 0,1 0-1 0 0,0 0 0 0 0,0 0 1 0 0,0 0-1 0 0,0 0 5 0 0,-5 6-200 0 0,5 0 115 0 0,10 32 64 0 0,-2-1-32 0 0,-5-20 53 0 0,1 0 0 0 0,2 5 0 0 0,-1-7 0 0 0,0 1 0 0 0,-1 0 0 0 0,-1 0 0 0 0,0 2 0 0 0,-2-14 0 0 0,0-1 0 0 0,-1 1 0 0 0,2-1 0 0 0,-1 1 0 0 0,0-1 0 0 0,2 3 0 0 0,-1-3 0 0 0,-1 1 0 0 0,0-1 0 0 0,0 0 0 0 0,0 1 0 0 0,0-1 0 0 0,0 1 0 0 0,0 0 0 0 0,-1 35 0 0 0,1-21 0 0 0,0-12-29 0 0,0-3-73 0 0,0 0-77 0 0,0-1-117 0 0,-1-1 97 0 0,0-1-34 0 0,1 1-320 0 0,-1-1 71 0 0,0 1-44 0 0,0-1-625 0 0,0 0-491 0 0,0 0-934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6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 6072 0 0,'0'0'133'0'0,"0"0"23"0"0,0 0 12 0 0,-1 2-23 0 0,-7 7-103 0 0,-15 12-65 0 0,14-14 68 0 0,2-1 45 0 0,0-1 62 0 0,1 1 80 0 0,0-1 93 0 0,4-3-109 0 0,0 0-35 0 0,-3 1 93 0 0,-1 0-66 0 0,-3 0-35 0 0,2 0-23 0 0,2-1 16 0 0,-4 6 307 0 0,1 1-74 0 0,0 1-68 0 0,2 1-58 0 0,1 0-51 0 0,3 0-43 0 0,1-9-153 0 0,1 0 0 0 0,0 0 1 0 0,0-1-1 0 0,0 1 0 0 0,0 0 1 0 0,0-1-1 0 0,1 1 0 0 0,-1 0 1 0 0,0-1-1 0 0,1 2-26 0 0,0-1 251 0 0,0-1 5 0 0,16 17-89 0 0,-5-4-100 0 0,2-2-45 0 0,1-2 34 0 0,6 8 157 0 0,-7-6-58 0 0,-4-4-83 0 0,50 46 508 0 0,-48-44-382 0 0,6 14 459 0 0,-12-15-512 0 0,-6-5-46 0 0,-4 2-77 0 0,4-5-3 0 0,-3 9 34 0 0,3-9-42 0 0,0 1-1 0 0,0-1 1 0 0,-1 1 0 0 0,1-1-1 0 0,-1 1 1 0 0,1-1 0 0 0,-1 0-1 0 0,0 1 1 0 0,1-1 0 0 0,-1 0-1 0 0,0 1 1 0 0,0-1 0 0 0,0 0-1 0 0,0 0 1 0 0,0 0 0 0 0,0 0-1 0 0,0 0 1 0 0,0 0 0 0 0,0 0-1 0 0,0 0 1 0 0,-1 0 0 0 0,1-1-1 0 0,0 1 1 0 0,-1-1 0 0 0,0 1-11 0 0,-26 10 168 0 0,-2-3-117 0 0,15-5-77 0 0,-1-2-39 0 0,1-1-41 0 0,0-1-44 0 0,13 0 168 0 0,0 1-35 0 0,1-1-33 0 0,-1 1-34 0 0,1-1-34 0 0,0 1-32 0 0,-2-2-249 0 0,1 1-127 0 0,0-1-124 0 0,0 0-122 0 0,-1 0-117 0 0,2 1 471 0 0,-3-3-1284 0 0,-3-1-965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4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43 7200 0 0,'1'-1'154'0'0,"-1"1"-58"0"0,3-3 46 0 0,-2 2-52 0 0,-1 0 3 0 0,0 1 42 0 0,-6 0-179 0 0,1 0 97 0 0,-1 0 83 0 0,0 2 100 0 0,-5 5 170 0 0,3 2-78 0 0,1-1-40 0 0,1 1-39 0 0,0 1-41 0 0,0-1-35 0 0,0 0-46 0 0,-16 23 374 0 0,7-7-190 0 0,1-2-33 0 0,-2 11 140 0 0,8-10-184 0 0,3-10-118 0 0,2-7-21 0 0,2 1 0 0 0,-1 0 0 0 0,1-1 0 0 0,0 1 0 0 0,0 3-95 0 0,-1 7 177 0 0,2-9-88 0 0,0 0 1 0 0,0 0 0 0 0,1 0 0 0 0,0-1 0 0 0,0 1 0 0 0,1 0 0 0 0,1-1-1 0 0,-1 1 1 0 0,1-1 0 0 0,0 0 0 0 0,4 7-90 0 0,-6-14 14 0 0,0 1 13 0 0,0 0 1 0 0,0 0-1 0 0,0 0 0 0 0,1 0 0 0 0,-1 0 0 0 0,0 0 0 0 0,1 0 1 0 0,0-1-1 0 0,-1 1 0 0 0,1 0 0 0 0,0-1 0 0 0,0 0 0 0 0,0 1 1 0 0,0-1-1 0 0,0 0 0 0 0,0 0 0 0 0,0 0 0 0 0,0 0 0 0 0,2 0-27 0 0,2 0 96 0 0,1 1-1 0 0,0-1 1 0 0,-1 0-1 0 0,1-1 1 0 0,5 0-96 0 0,1-2 200 0 0,-1-3-59 0 0,0-4-49 0 0,-1-1-35 0 0,-5 4-37 0 0,0-1 1 0 0,-1 0-1 0 0,1 0 0 0 0,-2-1 1 0 0,2-2-21 0 0,14-31 2 0 0,-14 26 18 0 0,-1 0 1 0 0,0-1 0 0 0,0-4-21 0 0,-3 5 2 0 0,0 0 0 0 0,0-1 0 0 0,-2-9-2 0 0,-1-8-23 0 0,-3-2-86 0 0,1 18 5 0 0,0 2-41 0 0,2 12 11 0 0,0-1 36 0 0,-1-3-11 0 0,1 1 82 0 0,-2-10 49 0 0,3 11-48 0 0,-1 0-39 0 0,0-1-85 0 0,1 0-101 0 0,-1 3 67 0 0,1 0-39 0 0,0-1-44 0 0,0 1-46 0 0,0 0-50 0 0,0 0-55 0 0,-1 0-57 0 0,1-1-61 0 0,1 5 221 0 0,0 0 94 0 0,1 0 51 0 0,1 2 39 0 0,0 0 23 0 0,-1-2-27 0 0,1 4-84 0 0,0-1 49 0 0,0 1 40 0 0,-1 0 35 0 0,2 3 0 0 0,1 1 45 0 0,5 8 22 0 0,0 1 1 0 0,0 0-1 0 0,0 5 28 0 0,15 30-30 0 0,-7-19 52 0 0,-1 2 38 0 0,0 6 52 0 0,6 24 108 0 0,-9-23 215 0 0,1 1 75 0 0,0 2 84 0 0,0-1 855 0 0,1 18-1449 0 0,-10-40 471 0 0,-2 1 0 0 0,-1 0 1 0 0,-1 19-472 0 0,-3-36 322 0 0,-3-1-94 0 0,-1 0-82 0 0,2-3-71 0 0,3-3-62 0 0,-2 2 165 0 0,2-2-55 0 0,0 0-26 0 0,0 0-7 0 0,0 0-6 0 0,-1-4-16 0 0,-6-4-64 0 0,6 7 8 0 0,-10-11 56 0 0,0-3-5 0 0,1-3-50 0 0,-6-27 81 0 0,2-1 1 0 0,-6-41-95 0 0,7 23 30 0 0,-2-9-51 0 0,5-1-104 0 0,8 37 8 0 0,2 1-44 0 0,4-1-51 0 0,4 0-55 0 0,-5 25 157 0 0,3-11-138 0 0,-4 16 116 0 0,0 0-1 0 0,0 0 1 0 0,1 0-1 0 0,1 0 1 0 0,2-6 132 0 0,4-1-232 0 0,6-10-121 0 0,-12 19 289 0 0,-1 1 1 0 0,0-1 0 0 0,1 1-1 0 0,0 0 1 0 0,0 0 0 0 0,0 1 0 0 0,1 0-1 0 0,-1-1 1 0 0,1 1 0 0 0,0 1-1 0 0,0-1 64 0 0,6-1-308 0 0,-2 2 87 0 0,0 2 73 0 0,0 3 59 0 0,2 3 35 0 0,6 7 65 0 0,-6-4-25 0 0,-3-4-39 0 0,-1 1 39 0 0,-1-1-1 0 0,1 1 0 0 0,-1 1 1 0 0,-1-1-1 0 0,1 1 1 0 0,-1 0-1 0 0,0 0 0 0 0,2 4 15 0 0,5 8-13 0 0,7 12 46 0 0,-5 3 55 0 0,-11-25-50 0 0,-1 0 0 0 0,0 0 0 0 0,0 0 0 0 0,-1 0 0 0 0,-1 1 0 0 0,1-1 0 0 0,-1 0 0 0 0,-1 0 0 0 0,0 0 0 0 0,0 1 0 0 0,-2 4-38 0 0,1-6 29 0 0,-1 1 0 0 0,1-1 0 0 0,-2 0 1 0 0,-2 6-30 0 0,2-8 79 0 0,0 0 0 0 0,0 0 0 0 0,0-1 0 0 0,-1 1 0 0 0,-4 4-79 0 0,-29 23 293 0 0,20-18-181 0 0,15-13-241 0 0,0 1 56 0 0,1-1 48 0 0,-1 0 40 0 0,-3 2 99 0 0,-8 4 299 0 0,9-6-333 0 0,1 0-60 0 0,1-1-45 0 0,0 0-33 0 0,1 0-38 0 0,-1 0-43 0 0,0 0-62 0 0,0 0-59 0 0,0 0-66 0 0,0 0-70 0 0,0 0-77 0 0,1 0-81 0 0,-1-1-89 0 0,0 1-92 0 0,0 0-874 0 0,0 1-923 0 0</inkml:trace>
  <inkml:trace contextRef="#ctx0" brushRef="#br0" timeOffset="384.96">1026 82 7424 0 0,'0'0'166'0'0,"-1"-3"29"0"0,-4-3 8 0 0,3 5-147 0 0,-1-1 0 0 0,1 1-1 0 0,-1-1 1 0 0,0 1 0 0 0,0 0-1 0 0,-2-1-55 0 0,-3-1 192 0 0,6 3-127 0 0,0 0 0 0 0,0 0 0 0 0,0 0 0 0 0,0 0 0 0 0,0 0-1 0 0,0 0 1 0 0,0 1 0 0 0,0-1 0 0 0,0 1 0 0 0,0-1 0 0 0,0 1-1 0 0,0 0 1 0 0,0 0-65 0 0,-11 3 449 0 0,10-3-340 0 0,-1 0 0 0 0,1 1-1 0 0,0-1 1 0 0,0 1 0 0 0,0 0-1 0 0,0-1 1 0 0,-2 3-109 0 0,-7 4 282 0 0,1 0-35 0 0,7-5-207 0 0,0 0-1 0 0,0 0 1 0 0,1 1 0 0 0,0-1 0 0 0,-1 1 0 0 0,1 0 0 0 0,0 0-1 0 0,1 0 1 0 0,-1 1-40 0 0,-5 6 76 0 0,-1 0-46 0 0,8-9-30 0 0,-1 0 0 0 0,1 1 0 0 0,0-1 0 0 0,0 0 0 0 0,0 1 0 0 0,0-1 0 0 0,0 1 0 0 0,0 0 0 0 0,1-1 0 0 0,-1 1 0 0 0,1 0 0 0 0,0-1 0 0 0,-1 4 0 0 0,3 37 0 0 0,-1-38 0 0 0,1 5 11 0 0,0 1 0 0 0,1-1 0 0 0,0 0 0 0 0,1 0 0 0 0,0 1-11 0 0,3 6 9 0 0,3 5 57 0 0,11 9 192 0 0,-3-4-20 0 0,-7-7-134 0 0,-9-17-67 0 0,2 6 76 0 0,1 1 33 0 0,-3-5-24 0 0,0 1 0 0 0,0-1 0 0 0,0 0 0 0 0,-1 1 0 0 0,1-1 0 0 0,-1 1 0 0 0,0 3-122 0 0,-1-7 256 0 0,-1-1 0 0 0,-3 7-24 0 0,0 2-44 0 0,3-8-148 0 0,0 0-1 0 0,0 0 1 0 0,-1 0-1 0 0,1 0 1 0 0,0-1-1 0 0,-1 1 1 0 0,0 0-1 0 0,1-1 1 0 0,-3 2-40 0 0,2-1 33 0 0,-17 12 196 0 0,2-5-107 0 0,2-4-80 0 0,-13-2-34 0 0,13-3-74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4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 7568 0 0,'0'0'166'0'0,"0"0"29"0"0,0 1 14 0 0,1 7-160 0 0,-1 0-1 0 0,1 0 1 0 0,1 0-1 0 0,0 0 1 0 0,0 1-49 0 0,8 23 245 0 0,-5-15-70 0 0,0 1 38 0 0,0 0 43 0 0,-3 0 50 0 0,2 19 47 0 0,1 15 102 0 0,-2-17-89 0 0,-1-6 33 0 0,-2-14-155 0 0,0 0 35 0 0,0-8-121 0 0,-2 10 131 0 0,1-12-164 0 0,0 0 38 0 0,0 1 55 0 0,1-1 69 0 0,0-1 110 0 0,-1-1-110 0 0,0 2-53 0 0,-1 1-19 0 0,0-1-50 0 0,1-1-14 0 0,0-2 30 0 0,1 1 70 0 0,0-2-32 0 0,-2-1-77 0 0,1-1-61 0 0,-4 1 48 0 0,4-1-45 0 0,0 0-61 0 0,0 0 0 0 0,0 0 0 0 0,0-1 1 0 0,0 1-1 0 0,0 0 0 0 0,1 0 0 0 0,-1-1 1 0 0,0 1-1 0 0,1-1 0 0 0,0 1 0 0 0,-1 0 1 0 0,1-1-24 0 0,-1-20 167 0 0,4 3-91 0 0,3-7-15 0 0,-1 7-19 0 0,-1 3-8 0 0,0 0 1 0 0,5-11-35 0 0,6-8 6 0 0,6-11-6 0 0,-3 9-8 0 0,-10 20-35 0 0,1 1 0 0 0,1 0 1 0 0,1 0-1 0 0,1 1 43 0 0,2-4-94 0 0,2 2 0 0 0,0 0 1 0 0,2 0 93 0 0,0 4-72 0 0,-14 11 61 0 0,-1 1 0 0 0,1-1 0 0 0,0 1 0 0 0,0-1 0 0 0,0 1 0 0 0,0 1 0 0 0,0-1 0 0 0,0 0 0 0 0,0 1 0 0 0,2 0 11 0 0,-1 2-70 0 0,-1 2 50 0 0,1 0 0 0 0,-1 1 1 0 0,0-1-1 0 0,-1 1 1 0 0,1 0-1 0 0,-1 0 0 0 0,0 0 1 0 0,0 0-1 0 0,1 2 20 0 0,0 4-26 0 0,0-1 0 0 0,-1 1 0 0 0,0-1-1 0 0,1 11 27 0 0,1 13-48 0 0,-3-1-1 0 0,-1 33 49 0 0,-1-64-1 0 0,-3 38-1 0 0,-4-2 46 0 0,0-6 38 0 0,7-30-132 0 0,0 0 66 0 0,-1 1 89 0 0,1-2-106 0 0,0 1-37 0 0,1 0-39 0 0,-1 1-48 0 0,0 0-59 0 0,0 1-66 0 0,0-3 28 0 0,0-1-37 0 0,0 0-362 0 0,0 0 81 0 0,0 0-53 0 0,0 1-703 0 0,0-1-554 0 0,0 0-1049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7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1 251 6592 0 0,'0'0'149'0'0,"2"-1"23"0"0,6-1 1 0 0,1 0-62 0 0,1 0-42 0 0,6 0-41 0 0,7-2 2 0 0,-7 1 87 0 0,-3 0 100 0 0,-7 1-55 0 0,0 0 43 0 0,9-3 118 0 0,15-4 334 0 0,1-1-40 0 0,59-24 1121 0 0,-84 32-1616 0 0,15-7 269 0 0,2-4 37 0 0,-21 12-385 0 0,0 0 0 0 0,-1 0-1 0 0,1 0 1 0 0,0 0 0 0 0,-1-1-1 0 0,1 1 1 0 0,-1 0-1 0 0,1-1 1 0 0,-1 1 0 0 0,0-1-1 0 0,0 0 1 0 0,0 1 0 0 0,1-1-1 0 0,-2 0 1 0 0,1 0 0 0 0,0 1-1 0 0,0-1 1 0 0,-1 0 0 0 0,1 0-1 0 0,0 0 1 0 0,-1 0-43 0 0,-1-10 161 0 0,-3 1-42 0 0,-10-12 22 0 0,10 18-123 0 0,0 0 1 0 0,-1 0 0 0 0,0 0 0 0 0,0 1-1 0 0,0 0 1 0 0,-5-3-19 0 0,4 3 13 0 0,0 1 1 0 0,-1 0-1 0 0,1 0 0 0 0,-4 0-13 0 0,-5-2 0 0 0,0 1 1 0 0,-14-1-1 0 0,25 4 0 0 0,1 1 0 0 0,0 0 0 0 0,-1 0 0 0 0,1 0 0 0 0,0 1 0 0 0,-1-1 0 0 0,1 1 0 0 0,0-1 0 0 0,0 1 0 0 0,-1 0 0 0 0,1 1 0 0 0,-34 17 0 0 0,18-9 0 0 0,15-7-1 0 0,0 0 1 0 0,0 0-1 0 0,1 0 1 0 0,-1 0 0 0 0,1 1-1 0 0,-1 0 1 0 0,1-1-1 0 0,0 1 1 0 0,0 0 0 0 0,1 1-1 0 0,-1-1 1 0 0,-1 5 0 0 0,-9 24 32 0 0,6-1 90 0 0,6-20-90 0 0,2-1 50 0 0,6 13 187 0 0,17 20 375 0 0,-19-36-551 0 0,-2-3-43 0 0,-1-1 0 0 0,1 0 0 0 0,1 0 1 0 0,-1 0-1 0 0,1 0-50 0 0,19 14 211 0 0,4-5-38 0 0,2-2-38 0 0,-7-2-61 0 0,5-1-46 0 0,-6-4 36 0 0,-1-1 0 0 0,6-1-64 0 0,14 2 19 0 0,-30-3 41 0 0,0-1-49 0 0,1-1-63 0 0,0 0-74 0 0,0-1-85 0 0,-1 0-97 0 0,0-1-110 0 0,-2 1-120 0 0,8-6-392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9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 7344 0 0,'0'0'165'0'0,"-2"1"22"0"0,-2 3-38 0 0,0-1-42 0 0,-2 2-14 0 0,0 0-52 0 0,-13 13-49 0 0,11-10 45 0 0,0 1 99 0 0,4-4-16 0 0,0 0 45 0 0,-8 12 376 0 0,2-1-52 0 0,2 2-48 0 0,3 2-40 0 0,1-6 100 0 0,0 0 0 0 0,-4 8-501 0 0,2-7 260 0 0,1 0-43 0 0,0 0-56 0 0,3 1-67 0 0,-3 15 144 0 0,-2 23 61 0 0,7-30-145 0 0,2-5 100 0 0,0-9-55 0 0,-1-1 91 0 0,0-8-120 0 0,0 1-43 0 0,2 1 22 0 0,1 1-98 0 0,0-1-30 0 0,2 0 113 0 0,3-4-42 0 0,4-5 12 0 0,4-6 6 0 0,-4 1-54 0 0,2-3-39 0 0,-10 7-25 0 0,1 0 0 0 0,-1-1 0 0 0,2-5 8 0 0,-5 9 9 0 0,1 0-8 0 0,-1-1 1 0 0,0 0 0 0 0,0 1-1 0 0,-1-1 1 0 0,1 0-2 0 0,0-3 32 0 0,-1-1 0 0 0,0 1-1 0 0,0-1 1 0 0,0-5-32 0 0,-4-35 146 0 0,-1 17-106 0 0,2 11-65 0 0,-5-18 27 0 0,1 7-22 0 0,5 11-46 0 0,1 15 89 0 0,-1-1-44 0 0,0-3-49 0 0,-2-2-86 0 0,1 4-64 0 0,2 12 155 0 0,1 6 58 0 0,3 20 7 0 0,2 0 1 0 0,2 1-1 0 0,4 25-12 0 0,9 21-95 0 0,-15-46 101 0 0,3 23 50 0 0,-8-46-17 0 0,-1 1 0 0 0,1 0 0 0 0,-2 1 0 0 0,0 7-27 0 0,-4 39 129 0 0,4-41-72 0 0,0 0-1 0 0,-1 1 1 0 0,0-1-1 0 0,-1 0 1 0 0,-2 4-57 0 0,-9 18 113 0 0,0-1 90 0 0,-1-2 71 0 0,-3-1 56 0 0,4-11-116 0 0,-1-1-85 0 0,9-11-90 0 0,-2-1 1 0 0,1-1 0 0 0,-1 1-1 0 0,-1-1 1 0 0,-3 3-40 0 0,0-1 9 0 0,8-7 5 0 0,0 0 1 0 0,0 0 0 0 0,0 0 0 0 0,0 0 0 0 0,-1 0 0 0 0,-2 0-15 0 0,6-2 4 0 0,0-1-1 0 0,-1 1 1 0 0,1-1-1 0 0,-1 0 1 0 0,0 0-1 0 0,1 1 1 0 0,-1-1-1 0 0,1 0 1 0 0,-1 0-1 0 0,1-1 1 0 0,-1 1-1 0 0,0 0-3 0 0,-14-7-1 0 0,14 6 42 0 0,0-1-39 0 0,-1-3-98 0 0,1-1-109 0 0,1 0-82 0 0,-1-12-697 0 0,2 12 597 0 0,0-17-627 0 0,0-4-8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50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1 174 8840 0 0,'3'1'-78'0'0,"0"0"76"0"0,1 0 108 0 0,-1 0 90 0 0,6 1 243 0 0,-3 0-281 0 0,3 0-42 0 0,3 1-97 0 0,-6-2 188 0 0,0-1-69 0 0,0 0-34 0 0,2 0 1 0 0,-4-1-36 0 0,-1 1 34 0 0,0 0 183 0 0,0 0 129 0 0,41-12 789 0 0,-14 0-498 0 0,-12 2-339 0 0,-2-2-74 0 0,-1-2-92 0 0,-3-1-105 0 0,-7 7-76 0 0,15-25 52 0 0,-18 29-67 0 0,-1 0-1 0 0,0 0 0 0 0,0 0 1 0 0,0 0-1 0 0,0 0 1 0 0,-1 0-1 0 0,1 0 1 0 0,-1-3-5 0 0,0 6 1 0 0,0-1 1 0 0,0 1 0 0 0,0 0-1 0 0,0 0 1 0 0,0-1 0 0 0,0 1-1 0 0,-1 0 1 0 0,1 0 0 0 0,0-1-1 0 0,-1 1 1 0 0,1 0 0 0 0,-1 0-1 0 0,1 0 1 0 0,-1-1 0 0 0,1 1-1 0 0,-1 0 1 0 0,0 0 0 0 0,0 0-1 0 0,1 0 1 0 0,-1 0 0 0 0,0 1-1 0 0,0-1 1 0 0,0 0 0 0 0,0 0-1 0 0,0 0 1 0 0,0 1 0 0 0,-1-1-2 0 0,1 1 1 0 0,-1-1 1 0 0,1 1-1 0 0,-1 0 1 0 0,1 0-1 0 0,-1 0 1 0 0,1 0-1 0 0,-1 0 0 0 0,1 0 1 0 0,-1 1-1 0 0,1-1 1 0 0,-1 0-1 0 0,1 1 1 0 0,-1-1-1 0 0,1 1 1 0 0,0-1-1 0 0,-1 1 0 0 0,1 0 1 0 0,0 0-1 0 0,0 0 1 0 0,-1-1-1 0 0,1 1 1 0 0,0 0-1 0 0,0 0 1 0 0,0 1-2 0 0,-15 11 62 0 0,-2 2 26 0 0,6-2-62 0 0,-16 26 23 0 0,14-17 142 0 0,-9 20-191 0 0,15-26 101 0 0,0 1 0 0 0,-4 18-101 0 0,1 12 70 0 0,11-30 13 0 0,3 8 152 0 0,0-13-88 0 0,1 3 70 0 0,3-2-88 0 0,4 1-54 0 0,9 5-32 0 0,-12-12-23 0 0,-6-5-19 0 0,1 0 0 0 0,0 0 0 0 0,0-1-1 0 0,0 1 1 0 0,0-1 0 0 0,0 0 0 0 0,0 1 0 0 0,0-1 0 0 0,0-1 0 0 0,0 1 0 0 0,0 0 0 0 0,0-1 0 0 0,2 0-1 0 0,11 1-1 0 0,0 0 0 0 0,5-2 1 0 0,4 0 1 0 0,-15 1 50 0 0,1-1-59 0 0,-1-1-50 0 0,1-1-44 0 0,0 0-65 0 0,1-2-36 0 0,22-11-480 0 0,-14 7 253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50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2 8288 0 0,'1'0'155'0'0,"-1"1"-71"0"0,1-1-50 0 0,1 2-36 0 0,-1-1 44 0 0,-1 0 75 0 0,-1-1 65 0 0,0 1 100 0 0,-4-1-190 0 0,-1-1 80 0 0,-16-1 605 0 0,14 0-512 0 0,4 1-20 0 0,0 0-42 0 0,-4 0 94 0 0,-2 1-77 0 0,-4 1-15 0 0,9 0-94 0 0,0-1 48 0 0,-3 0 76 0 0,0 1-72 0 0,-1 1-38 0 0,-2 1-24 0 0,-4 2 15 0 0,4-4 40 0 0,0 1-83 0 0,0 0 46 0 0,5-1 10 0 0,1 1 0 0 0,-1-1 0 0 0,1 1 0 0 0,-5 2-129 0 0,-2 3 178 0 0,5-1-112 0 0,0 0-42 0 0,6-6-24 0 0,1 0-1 0 0,0 1 1 0 0,0-1 0 0 0,-1 0 0 0 0,1 0 0 0 0,0 1 0 0 0,0-1 0 0 0,0 0 0 0 0,-1 0 0 0 0,1 1 0 0 0,0-1 0 0 0,0 0 0 0 0,0 1 0 0 0,0-1 0 0 0,-1 0 0 0 0,1 1 0 0 0,0-1 0 0 0,0 0 0 0 0,0 1 0 0 0,0-1 0 0 0,0 0 0 0 0,0 1-1 0 0,0-1 1 0 0,0 0 0 0 0,0 1 0 0 0,0-1 0 0 0,0 0 0 0 0,0 1 0 0 0,0-1 0 0 0,0 0 0 0 0,1 1 0 0 0,-1-1 0 0 0,0 0 0 0 0,0 1 0 0 0,0-1 0 0 0,0 0 0 0 0,1 0 0 0 0,-1 1 0 0 0,0-1 0 0 0,0 0 0 0 0,0 0 0 0 0,1 1 0 0 0,0 0-9 0 0,2 6-37 0 0,8 8-197 0 0,-5-10 221 0 0,36 30-127 0 0,-2 4 104 0 0,-14-13 65 0 0,0-2 36 0 0,-7-5 95 0 0,-3 1 50 0 0,-11-14-121 0 0,-1 0 36 0 0,0 0 1 0 0,-1 0 0 0 0,0 1 0 0 0,0-1-1 0 0,0 1 1 0 0,-1 0 0 0 0,2 6-117 0 0,-3-10 53 0 0,-1-1 0 0 0,0 1 0 0 0,0 0 0 0 0,0-1 0 0 0,0 1 0 0 0,-1 0 0 0 0,1-1 1 0 0,0 1-1 0 0,-1 0 0 0 0,0-1 0 0 0,0 2-53 0 0,-4 7 213 0 0,4-8-165 0 0,0-1 138 0 0,0-1-44 0 0,-1 1-63 0 0,0 1-41 0 0,-1 1-29 0 0,1-1 32 0 0,1-2-16 0 0,-1 1 0 0 0,0 0 0 0 0,1 0 1 0 0,-1 0-1 0 0,1 0 0 0 0,0 0 0 0 0,0 0 0 0 0,0 1 1 0 0,-1-1-26 0 0,1 2 76 0 0,-2-2-41 0 0,-6 2-34 0 0,7-3 13 0 0,-22 8 73 0 0,20-9-34 0 0,-12-10-151 0 0,10 6-63 0 0,4 1-1 0 0,-1 1-62 0 0,1-1-72 0 0,0-1-83 0 0,0 0-34 0 0,1 3 168 0 0,1 0-34 0 0,-1-1-371 0 0,0 0 93 0 0,0 1-46 0 0,0-2-706 0 0,0 0-549 0 0,1-3-1051 0 0,0 6 2906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51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6 11552 0 0,'-25'3'334'0'0,"20"-2"5"0"0,5-1-192 0 0,1 0-44 0 0,0 0 0 0 0,0 0-88 0 0,3 0-55 0 0,-2 0 47 0 0,0 0 42 0 0,-1 0 61 0 0,0 0 84 0 0,0 0 102 0 0,0 0-104 0 0,-1 0 33 0 0,0 0 36 0 0,0 0 37 0 0,1 0 84 0 0,1 0-157 0 0,-2 0-129 0 0,6 1 14 0 0,-3 0-21 0 0,-1-1 70 0 0,-1 1 112 0 0,-1-1 28 0 0,0 0-37 0 0,0 0-138 0 0,0 0-50 0 0,-2 0-5 0 0,-9-3-54 0 0,9 2-99 0 0,0 0 69 0 0,2 0 46 0 0,0-2 99 0 0,1 2-97 0 0,0 0-61 0 0,0 1-50 0 0,0-1-77 0 0,0 1-88 0 0,0-1-104 0 0,-1 1-119 0 0,0 0-240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8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141 342 5136 0 0,'0'0'149'0'0,"0"0"-30"0"0,0 0 17 0 0,0 0 71 0 0,2 2 199 0 0,-1-1-353 0 0,0 0 78 0 0,1 0 65 0 0,-1-1 54 0 0,2 2 138 0 0,5 1 851 0 0,-5-2-746 0 0,0 0-127 0 0,0 0-104 0 0,-1-1-171 0 0,-1 0-51 0 0,0 1-57 0 0,1-1-63 0 0,0 1 362 0 0,0-2-57 0 0,0 1-48 0 0,0-1-41 0 0,0-1-18 0 0,0 1-37 0 0,4-5 65 0 0,-4 4-71 0 0,-1 1 45 0 0,5-3 199 0 0,4-1 74 0 0,-1-2-81 0 0,0-1-19 0 0,3-8 39 0 0,-7 8-229 0 0,0 2-55 0 0,3-6-46 0 0,-7 8 0 0 0,-1 1 0 0 0,1-1 0 0 0,-1 0 0 0 0,1 0-1 0 0,-1 1 1 0 0,0-3-2 0 0,-3-5 49 0 0,3 9-49 0 0,-1 0 1 0 0,0 0-1 0 0,-1 1 0 0 0,1-1 1 0 0,0 0-1 0 0,-1 0 1 0 0,1 0-1 0 0,-1 1 0 0 0,1-1 1 0 0,-1 1-1 0 0,0-1 1 0 0,0 1-1 0 0,1 0 0 0 0,-1 0 1 0 0,-1-1-1 0 0,-12-1 52 0 0,2 2-26 0 0,-9 1 52 0 0,7 7-75 0 0,0 5-5 0 0,-1 0 0 0 0,1 2 0 0 0,1 0 0 0 0,1 0 0 0 0,0 1 0 0 0,-5 9 2 0 0,11-13-26 0 0,0 1 1 0 0,1 0 0 0 0,0 0-1 0 0,1 0 1 0 0,-2 7 25 0 0,-1 16-29 0 0,-1 5 86 0 0,6-29-15 0 0,1 1 1 0 0,-1-1-1 0 0,2 1 1 0 0,0 0-1 0 0,0 0 1 0 0,1 0-1 0 0,1 4-42 0 0,2 7 166 0 0,2 13 162 0 0,-4-31-186 0 0,0-2-65 0 0,2 1-43 0 0,1-1-25 0 0,-1-1 30 0 0,3 4-15 0 0,0 1 24 0 0,0-1 1 0 0,1-1-1 0 0,-1 0 1 0 0,3 2-49 0 0,-6-5 16 0 0,0-1 0 0 0,0 1 1 0 0,0-1-1 0 0,0 0 0 0 0,0 0 0 0 0,4 1-16 0 0,13 0 24 0 0,19-4 0 0 0,-29 0-8 0 0,0 1 0 0 0,0-2 0 0 0,0 1 0 0 0,-1-2 1 0 0,1 1-1 0 0,-1-1 0 0 0,8-5-16 0 0,22-6 14 0 0,-18 7-60 0 0,0-2-79 0 0,-15 6 54 0 0,-2 1-43 0 0,-1 1-14 0 0,0-1-55 0 0,0 1-67 0 0,0 0-78 0 0,-1 1 11 0 0,1-1-49 0 0,0 1-45 0 0,0-1-38 0 0,0 1-133 0 0,1-1-38 0 0,0 0-161 0 0,3-1-431 0 0</inkml:trace>
  <inkml:trace contextRef="#ctx0" brushRef="#br0" timeOffset="520.6">678 320 5248 0 0,'-2'2'152'0'0,"-3"3"-222"0"0,-1 1 48 0 0,1 0 43 0 0,-1 0 40 0 0,1 1 37 0 0,0-1 33 0 0,-5 8 218 0 0,-2 4 244 0 0,2-2-16 0 0,-10 22 844 0 0,15-26-1018 0 0,0 0-37 0 0,1-1-81 0 0,0 0-50 0 0,1 0-59 0 0,0 0-67 0 0,-3 8 405 0 0,0 3 20 0 0,5-19-465 0 0,1 0 0 0 0,-1 1 0 0 0,1-1 0 0 0,0 0 1 0 0,0 0-1 0 0,0 0 0 0 0,0 0 0 0 0,1 1 0 0 0,-1-1 0 0 0,1 0 1 0 0,0 0-1 0 0,0 0 0 0 0,0 0 0 0 0,0 0 0 0 0,2 2-69 0 0,1 5 176 0 0,0 1 36 0 0,-3-9-26 0 0,-1-2-12 0 0,4 1-58 0 0,0-1-37 0 0,4 2 5 0 0,7 1 23 0 0,3-5 158 0 0,-1-2-64 0 0,-1-3-56 0 0,-1-1-45 0 0,7-9-8 0 0,11-12-30 0 0,-22 19-39 0 0,-8 6-22 0 0,1 1 0 0 0,-1-1 0 0 0,0-1 0 0 0,0 1 0 0 0,0 0 0 0 0,-1-1 0 0 0,1 0 0 0 0,-1 1 0 0 0,1-4-1 0 0,3-9 27 0 0,-1 0-1 0 0,0-4-26 0 0,-1 4 2 0 0,-2 5-2 0 0,-1-1 0 0 0,0 1 0 0 0,-1-1 0 0 0,0 1 0 0 0,-1-1 0 0 0,-2-7 0 0 0,2 6 0 0 0,-2-1 0 0 0,0 1 0 0 0,-1-1 0 0 0,0 1 0 0 0,-1 0 0 0 0,-5-9 0 0 0,-5-17 0 0 0,2 3-9 0 0,-5-17-100 0 0,-16-32 109 0 0,30 75-12 0 0,3 4-2 0 0,1 12 6 0 0,5 17 8 0 0,1 0 0 0 0,1 0 0 0 0,0 0 0 0 0,7 11 0 0 0,6 18-17 0 0,-3 1 62 0 0,-2 1 50 0 0,-1 0 38 0 0,11 40 149 0 0,-19-68-204 0 0,0 15 105 0 0,2 8 29 0 0,1-19-151 0 0,-8-25-63 0 0,0 0 1 0 0,-1 0 0 0 0,1-1 0 0 0,-1 1 0 0 0,0 0-1 0 0,0 0 1 0 0,0 0 0 0 0,0 2 1 0 0,-1 9 38 0 0,2-8 20 0 0,1-1 36 0 0,-2-4-254 0 0,1-1 72 0 0,-1 0 63 0 0,0-1 53 0 0,0 2 139 0 0,-2 1 431 0 0,1-3-469 0 0,0 1-72 0 0,1 0-97 0 0,-1-1-116 0 0,1 1 27 0 0,0-1-37 0 0,-1 0-42 0 0,1 0-44 0 0,0 1-47 0 0,0-1-49 0 0,0 1-54 0 0,0-1-56 0 0,0 0-58 0 0,0 1-63 0 0,0-1-64 0 0,0 1-69 0 0,0-1-1164 0 0,0 0-1066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7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1 131 7632 0 0,'26'11'166'0'0,"-21"-9"37"0"0,-2 2-71 0 0,0 1-39 0 0,-1 1-13 0 0,-1-2 0 0 0,6 9-35 0 0,6 20-56 0 0,-9-21 66 0 0,-1 0 94 0 0,-1-6-28 0 0,0 0 38 0 0,7 28 692 0 0,-5-20-477 0 0,0 0-33 0 0,0 7 31 0 0,-2-9-74 0 0,1 1 0 0 0,0-1 0 0 0,5 10-298 0 0,-1 0 358 0 0,-1 0 52 0 0,-1 6 41 0 0,6 20 192 0 0,-7-18-322 0 0,-2-8-95 0 0,1-10-123 0 0,-2-10-77 0 0,0 0 1 0 0,0 0-1 0 0,-1 0 1 0 0,1 0 0 0 0,-1 0-1 0 0,0 0 1 0 0,0 0-1 0 0,1 1-26 0 0,-2-1 25 0 0,1 0 0 0 0,-1 0 0 0 0,1 0 0 0 0,-1 0 0 0 0,1 0 0 0 0,-1 0 0 0 0,0 0 0 0 0,0-1 0 0 0,0 1 0 0 0,-1 1-25 0 0,1 0 90 0 0,1 4-4 0 0,-1-5-4 0 0,-1 3-5 0 0,1-3-10 0 0,0-5-2 0 0,-3-5 4 0 0,-5-19 25 0 0,-2-11-56 0 0,6 15-30 0 0,-2-4 35 0 0,5 15-39 0 0,-1 0-1 0 0,-1 1 1 0 0,-3-7-4 0 0,2 3 0 0 0,0-1 0 0 0,1 1 0 0 0,-3-16 0 0 0,-7-26 0 0 0,13 52-1 0 0,-8-24-5 0 0,1-1 0 0 0,-2-22 6 0 0,8 40-38 0 0,1 0-1 0 0,1 0 1 0 0,1-10 38 0 0,3-7-115 0 0,5 0-49 0 0,3 8 50 0 0,-9 17 77 0 0,0 0 1 0 0,0 1 0 0 0,1-1 0 0 0,0 1 0 0 0,-1 0 0 0 0,5-3 36 0 0,-6 5-18 0 0,1-1-1 0 0,-1 1 1 0 0,1-1-1 0 0,-1 1 1 0 0,1 0-1 0 0,-1 0 1 0 0,1 0-1 0 0,0 0 1 0 0,-1 1-1 0 0,1-1 1 0 0,0 1 0 0 0,0 0-1 0 0,0-1 1 0 0,-1 1-1 0 0,1 0 1 0 0,0 1-1 0 0,0-1 1 0 0,0 0-1 0 0,-1 1 1 0 0,4 0 18 0 0,-1 2-11 0 0,0 0 0 0 0,1-1 0 0 0,-1 2 0 0 0,0-1 0 0 0,-1 0 0 0 0,1 1 0 0 0,1 2 11 0 0,18 12-23 0 0,-6-4-39 0 0,6 12 20 0 0,-16-17 19 0 0,1 2 14 0 0,-1 1 1 0 0,0 0-1 0 0,0 1 0 0 0,1 4 9 0 0,14 23-39 0 0,-20-35 38 0 0,0 0 0 0 0,-1 0 0 0 0,0 0 0 0 0,1 0 0 0 0,-1 1 1 0 0,5 29 38 0 0,-6-26-17 0 0,-1-1 1 0 0,0 0-1 0 0,0 0 0 0 0,-2 3-21 0 0,2-5 19 0 0,-1 0 0 0 0,-1-1 0 0 0,1 1 0 0 0,-1-1-1 0 0,0 1 1 0 0,0-1 0 0 0,-1 1 0 0 0,1-1 0 0 0,-2 1-19 0 0,-10 10 28 0 0,9-11 18 0 0,-1-1 1 0 0,0 1-1 0 0,0-1 0 0 0,0-1 1 0 0,0 1-1 0 0,-6 1-46 0 0,-8 2 29 0 0,10-4-53 0 0,1-1-34 0 0,-1-1-37 0 0,1-1-46 0 0,0 0-49 0 0,1-1-56 0 0,2-2-169 0 0,6 3-7 0 0</inkml:trace>
  <inkml:trace contextRef="#ctx0" brushRef="#br0" timeOffset="283.2">448 1 8520 0 0,'0'0'190'0'0,"0"0"28"0"0,2 1 11 0 0,9 10-219 0 0,0 2 82 0 0,-2 1 74 0 0,1 2 63 0 0,-2 0 56 0 0,0 1 46 0 0,7 16 432 0 0,-3-6-35 0 0,0 0-126 0 0,1 0-43 0 0,3 6 48 0 0,-8-16-358 0 0,-1 0-43 0 0,14 21 328 0 0,-5-11-193 0 0,-4 1-74 0 0,-4-6-60 0 0,0 2-26 0 0,-1 1-37 0 0,-5-17-93 0 0,0 1-1 0 0,0-1 1 0 0,-1 1 0 0 0,-1 7-51 0 0,1-7 41 0 0,-1 5 2 0 0,-1-6-46 0 0,1-8-187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5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1 102 5840 0 0,'0'0'132'0'0,"0"0"17"0"0,0 0 11 0 0,0 3-21 0 0,0 3-7 0 0,0 1 50 0 0,1 0 44 0 0,-1 0 35 0 0,2 6 276 0 0,3 18 843 0 0,-3-20-932 0 0,0 0-53 0 0,0-1-74 0 0,-1 1-97 0 0,6 22 691 0 0,-3-14-469 0 0,-2-10-263 0 0,-1 0-36 0 0,2 19 415 0 0,3-2-95 0 0,-1 1-76 0 0,-1 2-78 0 0,-3-9-110 0 0,3 42 451 0 0,-5-39-445 0 0,-2-4-45 0 0,3 0-38 0 0,1 6-37 0 0,0 4 6 0 0,-1-27-176 0 0,0-2-40 0 0,0 0-185 0 0,0 0 227 0 0,0 0-2 0 0,0 0-18 0 0,0 0-38 0 0,0 0-13 0 0,0 0-40 0 0,0 0-44 0 0,0 0-50 0 0,0 0-55 0 0,0 0-49 0 0,0 0-44 0 0,0 0-40 0 0,0 0-138 0 0,0 0-38 0 0,0 0-167 0 0,0 0-449 0 0</inkml:trace>
  <inkml:trace contextRef="#ctx0" brushRef="#br0" timeOffset="356.04">333 73 7424 0 0,'0'0'166'0'0,"0"0"29"0"0,0 0 12 0 0,2 2-34 0 0,5 8-227 0 0,0 0 121 0 0,-2-4 29 0 0,0 1 34 0 0,5 6 216 0 0,-2 0 35 0 0,9 18 596 0 0,1 5-48 0 0,-11-23-602 0 0,0 1-34 0 0,0 4 14 0 0,8 19 323 0 0,2 10 166 0 0,-12-31-564 0 0,-1 0-33 0 0,15 51 692 0 0,-15-50-757 0 0,0-1-35 0 0,5 22 101 0 0,-6-19-88 0 0,3 38 119 0 0,-7-39-158 0 0,-3-7 6 0 0,3-7 3 0 0,1 2 12 0 0,0 0-11 0 0,-2-3-62 0 0,1-1-46 0 0,1 2-36 0 0,-1-4-236 0 0,0 0 41 0 0,-1 0-151 0 0,-2-2 51 0 0,-2 0-56 0 0,4 2 36 0 0,-3-5-730 0 0</inkml:trace>
  <inkml:trace contextRef="#ctx0" brushRef="#br0" timeOffset="888.62">71 251 3520 0 0,'2'0'101'0'0,"17"-1"-95"0"0,-1-1 41 0 0,1-1 52 0 0,0-1 64 0 0,0 0 75 0 0,-1-2 85 0 0,1 0 98 0 0,0 0 109 0 0,-1 1-152 0 0,2 0-82 0 0,0 0-63 0 0,0 1-45 0 0,32-8 221 0 0,-4 1-78 0 0,-25 7-101 0 0,-1 0 0 0 0,1 2 0 0 0,22 1-230 0 0,-5 4 265 0 0,-1 4 32 0 0,0 5 48 0 0,-1 6 63 0 0,-30-13-275 0 0,0 0 0 0 0,0 0 0 0 0,0 1 0 0 0,-1 0 0 0 0,4 3-133 0 0,-8-5 69 0 0,0-1 0 0 0,0 1 0 0 0,0 0 0 0 0,0 0 0 0 0,-1 0 0 0 0,1 0 0 0 0,-1 0 0 0 0,0 1 0 0 0,0-1 0 0 0,-1 0 0 0 0,1 5-69 0 0,2 4 201 0 0,3 3 14 0 0,-1 1-19 0 0,-2-4-32 0 0,-1 1-6 0 0,-1-7-55 0 0,0 0 0 0 0,-1 0-1 0 0,1 0 1 0 0,-2 0 0 0 0,1 1-103 0 0,-1 14 247 0 0,1 3 82 0 0,-2-11-177 0 0,0-1 39 0 0,1-11-164 0 0,0 0 0 0 0,0-1 0 0 0,0 1 0 0 0,0-1 0 0 0,-1 1 0 0 0,1-1 0 0 0,0 1 1 0 0,-1-1-1 0 0,1 1 0 0 0,-1-1 0 0 0,0 1-27 0 0,0-1 92 0 0,1-1-20 0 0,0 0 15 0 0,0 1-152 0 0,0-1 70 0 0,-3 1 216 0 0,1 0-175 0 0,1-1-71 0 0,0 0-57 0 0,0 1-84 0 0,0-1-97 0 0,0 0-112 0 0,1 0 139 0 0,0-1-34 0 0,-5-2-492 0 0</inkml:trace>
  <inkml:trace contextRef="#ctx0" brushRef="#br0" timeOffset="1146.92">640 0 3936 0 0,'0'0'111'0'0,"0"0"53"0"0,1 2 118 0 0,0-1-218 0 0,2 3 99 0 0,3-1-112 0 0,-4-3-224 0 0,0 1-55 0 0,1 0-224 0 0,3 0-338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5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13 157 7256 0 0,'-4'11'113'0'0,"3"-8"-52"0"0,0-1-1 0 0,0 1 0 0 0,0 0 0 0 0,1 0 0 0 0,-1 0 1 0 0,1 0-1 0 0,0 0 0 0 0,-1 0 0 0 0,1 0-60 0 0,2 4 71 0 0,0 0-45 0 0,0-2-8 0 0,0 1 33 0 0,0 7 131 0 0,-1 1 70 0 0,-1 19 408 0 0,-1-24-490 0 0,0 0-39 0 0,-3 4 262 0 0,0 0-70 0 0,2-7-149 0 0,2-4-5 0 0,0 0-38 0 0,0 1 39 0 0,1 0-79 0 0,1 1-51 0 0,-1-3-6 0 0,0 1 41 0 0,2 4 48 0 0,-1 0 57 0 0,2 10 515 0 0,-4-9-375 0 0,-1-3-194 0 0,0-1-32 0 0,-1 2-35 0 0,-1-1-91 0 0,1-2 211 0 0,2-2-3 0 0,0 0 0 0 0,0 0 0 0 0,0 0 0 0 0,0 0 0 0 0,0 0-18 0 0,0 0-64 0 0,0 0-2 0 0,0 0 4 0 0,0 0-31 0 0,-1-1-33 0 0,-3-7-33 0 0,4 4 1 0 0,-1 0 0 0 0,1 1 0 0 0,-1-1 0 0 0,1 1 0 0 0,0-1 0 0 0,0 0 0 0 0,1 1 0 0 0,-1-1 0 0 0,1 1 0 0 0,-1-1 0 0 0,1 1 0 0 0,1-2 0 0 0,1-9 0 0 0,1 0 0 0 0,0 1 0 0 0,1 1 0 0 0,0-1 0 0 0,1 1 0 0 0,0-1 0 0 0,1 2 0 0 0,2-4 0 0 0,15-25 0 0 0,-20 33-2 0 0,0-1 1 0 0,1 1 0 0 0,0 1 0 0 0,0-1 0 0 0,1 1-1 0 0,0-1 1 0 0,0 1 0 0 0,0 1 0 0 0,1 0 0 0 0,2-2 1 0 0,-7 6-59 0 0,0 4 4 0 0,2 1 47 0 0,1 2 0 0 0,10 14-40 0 0,-14-19 48 0 0,2 3-1 0 0,0 1-1 0 0,0-1 1 0 0,0 1 0 0 0,-1 0 0 0 0,0 0 0 0 0,0 0-1 0 0,0 0 1 0 0,1 4 1 0 0,7 18 0 0 0,-5-6 0 0 0,-2-12 4 0 0,6 11 124 0 0,-6-15-108 0 0,1 2 75 0 0,-4-2-66 0 0,0 0 33 0 0,2 2 64 0 0,-1-5-43 0 0,-1 0-41 0 0,2 7-31 0 0,-2-4 18 0 0,0 0 96 0 0,0-2 2 0 0,-1-1 56 0 0,0 0 64 0 0,-1 0 74 0 0,3-3-172 0 0,-1-2-60 0 0,-1-1-42 0 0,-1-3-50 0 0,0 0 1 0 0,3-30 3 0 0,3-25-1 0 0,-3 50-3 0 0,1-1-1 0 0,1 0 0 0 0,0 0 1 0 0,1 1-1 0 0,0 0 1 0 0,3-5 3 0 0,0-1-130 0 0,-5 14 68 0 0,-1-1-1 0 0,1 1 1 0 0,0 0-1 0 0,1-1 1 0 0,-1 1-1 0 0,1 0 0 0 0,1-2 63 0 0,10-4-118 0 0,-13 10 92 0 0,1-2 29 0 0,0 2-30 0 0,-1 0-49 0 0,1 1-66 0 0,12 17 131 0 0,-12-10 12 0 0,0-2-1 0 0,5 7 0 0 0,-3-6 0 0 0,0 0 0 0 0,-1 1 0 0 0,0-1 0 0 0,2 7 0 0 0,11 24 10 0 0,-6-14 66 0 0,-6-16-42 0 0,-2-3-6 0 0,0-1 40 0 0,-1-1-4 0 0,13 29 0 0 0,-10-16-83 0 0,-3-13-77 0 0,-1-3-29 0 0,0 0 48 0 0,0 0-63 0 0,0 0-76 0 0,0 0 63 0 0,0 0-35 0 0,0 0-37 0 0,0 0-36 0 0,0 0-355 0 0,0 0 84 0 0,0 0-50 0 0,0 0-684 0 0,0 0-541 0 0,0 0-1026 0 0</inkml:trace>
  <inkml:trace contextRef="#ctx0" brushRef="#br0" timeOffset="287.21">531 27 7424 0 0,'12'11'166'0'0,"-9"-8"2"0"0,-2 0-73 0 0,-1 0-44 0 0,0 2-24 0 0,-1-3 34 0 0,8 25-25 0 0,-3-14 24 0 0,2 0 37 0 0,0-1 42 0 0,1 0 47 0 0,0 0 54 0 0,0 0 60 0 0,0 0 51 0 0,-1-1 67 0 0,1 0 70 0 0,-2 1 78 0 0,1-1-54 0 0,2 0-62 0 0,0-1-52 0 0,1-2-44 0 0,9 6 202 0 0,-11-9-327 0 0,0-1 0 0 0,0-1 0 0 0,1 1 0 0 0,-1-1 0 0 0,4 0-229 0 0,1 2 306 0 0,0 0-32 0 0,-7-3-131 0 0,0 0 1 0 0,0 0-1 0 0,0 0 1 0 0,0-1 0 0 0,2 1-144 0 0,10-3 385 0 0,1-6 67 0 0,-3-4-36 0 0,-2 0-111 0 0,-3-1-96 0 0,-8 9-164 0 0,-1 0 0 0 0,1-1 0 0 0,0 1 0 0 0,-1 0-1 0 0,0-1 1 0 0,0 1 0 0 0,0 0 0 0 0,0-1 0 0 0,0-2-45 0 0,3-9 55 0 0,0 0-18 0 0,-4 4 17 0 0,-3-5-20 0 0,-3-9 12 0 0,1 8-46 0 0,-14-27 0 0 0,18 42-120 0 0,0 0 33 0 0,-1-2-4 0 0,0-1 86 0 0,-1-8 112 0 0,3 9-120 0 0,-1 0-46 0 0,0 0-55 0 0,1 1-70 0 0,-1-1-82 0 0,1 1-35 0 0,-1 1-77 0 0,1-1-84 0 0,-1 0-94 0 0,1 0-101 0 0,-1 1-108 0 0,1-1-117 0 0,-1 1-126 0 0,1-2-1031 0 0,-1-2-1152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3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127 141 6272 0 0,'0'0'141'0'0,"0"0"23"0"0,0 0 11 0 0,-1-2 27 0 0,-1 0-165 0 0,1 0 36 0 0,-3-1 164 0 0,0 1 167 0 0,-2 2 330 0 0,-1 3-22 0 0,3 0-345 0 0,-1 0-176 0 0,3-1-146 0 0,0 0-39 0 0,-1 0-57 0 0,-8 8 240 0 0,2 0-35 0 0,2-1-20 0 0,0 1 1 0 0,1-1-1 0 0,0 2-134 0 0,-3 6 203 0 0,-2 1 75 0 0,7-8-150 0 0,0 1 35 0 0,-5 27 461 0 0,7-21-385 0 0,2 1-41 0 0,0-14-69 0 0,2 1-63 0 0,1 0 11 0 0,-3-1 67 0 0,3-3-32 0 0,5 2-59 0 0,0-1 71 0 0,-5-1-48 0 0,-1-1-1 0 0,1 1 0 0 0,0-1 0 0 0,0 0 0 0 0,0 0 0 0 0,-1 0 0 0 0,1 0 1 0 0,1 0-76 0 0,8-4 194 0 0,-5 1-138 0 0,0-2-63 0 0,-6 5 7 0 0,33-24-4 0 0,-5 1 58 0 0,17-16-54 0 0,-31 25-22 0 0,25-27-144 0 0,-26 21 124 0 0,-4 7 76 0 0,-9 13-14 0 0,0 0 44 0 0,-1 0-31 0 0,0 0-117 0 0,0 0-8 0 0,1 1 24 0 0,5 12 54 0 0,-5-11 14 0 0,0 0 0 0 0,0 0 0 0 0,0 0 0 0 0,0 1 0 0 0,0-1 0 0 0,-1 0 0 0 0,1 1 1 0 0,-1-1-1 0 0,1 0 0 0 0,-1 1 0 0 0,0-1 0 0 0,0 3 0 0 0,0 7-5 0 0,0-4 80 0 0,1-1-1 0 0,-1 1 0 0 0,3 6-74 0 0,2 2 14 0 0,4 14-187 0 0,-4-10 114 0 0,-5-16 59 0 0,2 5 0 0 0,-2-7 0 0 0,0 1 0 0 0,1 0 0 0 0,0-1 0 0 0,0 1 0 0 0,0-1 0 0 0,0 0 0 0 0,0 1 0 0 0,0-1 0 0 0,2 2 0 0 0,-3-2-51 0 0,1-1 76 0 0,-1 1 53 0 0,1-1-86 0 0,1 0-52 0 0,0 1-60 0 0,1 0-72 0 0,2 1-88 0 0,-4-3-139 0 0,0 1-116 0 0,0 0 46 0 0,0 0-47 0 0,2 1-639 0 0,2-1-467 0 0,4 2-930 0 0</inkml:trace>
  <inkml:trace contextRef="#ctx0" brushRef="#br0" timeOffset="289.2">705 26 5848 0 0,'0'0'168'0'0,"-1"0"-41"0"0,1-1-63 0 0,0 1-45 0 0,-3-3-44 0 0,0 2 40 0 0,2 0-65 0 0,-3-2-21 0 0,1 1 78 0 0,-1 0 66 0 0,1 0 58 0 0,-1 0 90 0 0,-1 0 54 0 0,0 0 104 0 0,-3 0 229 0 0,-1 0 130 0 0,0 1-51 0 0,1 2-69 0 0,-1 0-90 0 0,4 1-235 0 0,-1 0-53 0 0,1 1-60 0 0,-1 0-65 0 0,5-3-102 0 0,-10 8 205 0 0,-6 6 35 0 0,9-3-115 0 0,5-1-88 0 0,3-10-50 0 0,0 1-1 0 0,0 0 1 0 0,0 0-1 0 0,0 0 0 0 0,0 0 1 0 0,1 0-1 0 0,-1 0 1 0 0,0 0-1 0 0,1 0 1 0 0,-1-1-1 0 0,0 1 1 0 0,1 1 0 0 0,1 1 10 0 0,2 9-10 0 0,-2-8 0 0 0,-1 0 0 0 0,1 0 0 0 0,0 0 0 0 0,0 0 0 0 0,0 0 0 0 0,0 0 0 0 0,1-1 0 0 0,1 3 0 0 0,18 20-3 0 0,-6-7 13 0 0,-5-6 26 0 0,0-4 25 0 0,0 1 35 0 0,2 1 13 0 0,1 3 50 0 0,3 11 154 0 0,-5 2 57 0 0,-10-24-318 0 0,-2 0-1 0 0,1 0 1 0 0,0 1 0 0 0,0-1-1 0 0,-1 0 1 0 0,0 0 0 0 0,0 1-1 0 0,0-1 1 0 0,0 0-1 0 0,0 0 1 0 0,-1 1 0 0 0,1-1-1 0 0,-1 0 1 0 0,0 0 0 0 0,-1 3-52 0 0,1-4 36 0 0,0 1 0 0 0,-1-1 0 0 0,1 1 0 0 0,-1-1 0 0 0,0 0 0 0 0,0 1 0 0 0,0-1 0 0 0,0 0 0 0 0,0 0 0 0 0,0 0 0 0 0,-1-1 0 0 0,-1 2-36 0 0,-24 17 206 0 0,-1 1-53 0 0,14-12-119 0 0,-3-2-37 0 0,16-6 52 0 0,-1 0-38 0 0,1 0-39 0 0,-1-1-38 0 0,-1 2-111 0 0,0-1-90 0 0,0 0-91 0 0,0 0-90 0 0,1 1-91 0 0,-1-1-89 0 0,1 0-90 0 0,-1 0-89 0 0,-2 0-968 0 0,-4-1-1014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4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 6056 0 0,'0'0'176'0'0,"-2"1"-4"0"0,-5 6-8 0 0,0-1-1 0 0,0 2 1 0 0,1-1 0 0 0,0 1 0 0 0,1 0 0 0 0,0 0-1 0 0,-1 1-163 0 0,-13 28 489 0 0,11-18-292 0 0,-1 0-41 0 0,2-4-60 0 0,-12 31 306 0 0,2 2 74 0 0,15-38-293 0 0,0 1 0 0 0,0-1 0 0 0,0 9-183 0 0,2-11 103 0 0,0-1 1 0 0,0 0-1 0 0,1 0 1 0 0,0 0-1 0 0,0 0 1 0 0,1 1-104 0 0,-1-3 86 0 0,2 7 13 0 0,-3-7-22 0 0,0 0 72 0 0,1 0 98 0 0,-1-5-96 0 0,1 0-37 0 0,1 1 23 0 0,1 0-85 0 0,3 0 2 0 0,-5-1 12 0 0,2 1 2 0 0,0 0 1 0 0,0-1-1 0 0,1 0 1 0 0,-1 1-1 0 0,0-1 1 0 0,1 0-1 0 0,2-1-68 0 0,-3 0 57 0 0,0 1-1 0 0,0-1 1 0 0,0 0-1 0 0,0 0 1 0 0,0 0-1 0 0,0 0 1 0 0,2-2-57 0 0,-2 1 53 0 0,0 0 0 0 0,0-1 0 0 0,0 1 0 0 0,0-1 0 0 0,0 1-1 0 0,0-1-52 0 0,14-21 246 0 0,-5-4-66 0 0,-5-1-61 0 0,-5 0-54 0 0,-6 2-49 0 0,2 21-45 0 0,0 0 39 0 0,-6-13 105 0 0,3 8-109 0 0,2 5-54 0 0,1 0-49 0 0,0-1-125 0 0,0 3 64 0 0,2 0-36 0 0,-1 0-244 0 0,0 0-118 0 0,0 1 74 0 0,0 0-45 0 0,-1-2-622 0 0,0-3-492 0 0,-3-4-935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43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7200 0 0,'0'0'165'0'0,"0"0"22"0"0,0 0 6 0 0,0 2-28 0 0,4 42 849 0 0,2-14-378 0 0,-2-10-255 0 0,-1 0-42 0 0,0 1-53 0 0,-3 0-63 0 0,2 27 380 0 0,2-1-105 0 0,-2-11-189 0 0,0 0-47 0 0,-1 0-43 0 0,-3 0-38 0 0,0-10 17 0 0,1 33 433 0 0,2-41-506 0 0,1 0-84 0 0,-2-11-41 0 0,0 0 0 0 0,0 0 0 0 0,0 0 0 0 0,-2 6 0 0 0,-1 17 0 0 0,1 0 8 0 0,0-1 88 0 0,2-24-83 0 0,-1 4 41 0 0,-4 3-41 0 0,4-11-42 0 0,1 0-53 0 0,-1 0-52 0 0,1 0-78 0 0,-1 0-38 0 0,1 0-76 0 0,-1-1-88 0 0,0 0-98 0 0,1 0 207 0 0,0 0-43 0 0,0 0-37 0 0,0 0-34 0 0,0 0-121 0 0,0 0-32 0 0,0 0-1260 0 0</inkml:trace>
  <inkml:trace contextRef="#ctx0" brushRef="#br0" timeOffset="333.1">236 121 5904 0 0,'-4'-3'39'0'0,"1"1"80"0"0,1 1 65 0 0,1 1 52 0 0,1 0 94 0 0,4 5 504 0 0,2 0-355 0 0,-3-2-294 0 0,1 1-54 0 0,1 1 183 0 0,1 1-40 0 0,4 6 171 0 0,-2-2-189 0 0,-1 0-53 0 0,4 13 86 0 0,2 10 67 0 0,1 1 109 0 0,-10-23-210 0 0,-1 2 0 0 0,0-1 0 0 0,1 5-255 0 0,5 30 1327 0 0,5 8-1327 0 0,-6-22 402 0 0,0 0-63 0 0,-2 1-90 0 0,-4-18-167 0 0,0 1-33 0 0,1 9 114 0 0,-1 3 304 0 0,0 17-467 0 0,-2-35 75 0 0,-1 0 0 0 0,0 0 1 0 0,-2 6-76 0 0,1-6 44 0 0,1 7-25 0 0,0 3-6 0 0,0-16-214 0 0,1-1 93 0 0,-1-1 78 0 0,1 0 63 0 0,0-1 81 0 0,0 3 368 0 0,0-4-333 0 0,0-1-114 0 0,0 0-64 0 0,0 0-39 0 0,0 0-95 0 0,1 0-92 0 0,-1 1-106 0 0,0-1-117 0 0,0 0 191 0 0,0 1-35 0 0,0-1-35 0 0,0 1-37 0 0,0-1-40 0 0,0 1-40 0 0,0-1-42 0 0,0 1-43 0 0,0-1-1275 0 0,0 0-1041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1:37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86 7568 0 0,'0'0'137'0'0,"0"1"-63"0"0,2 4-12 0 0,-1-3 7 0 0,0-1 20 0 0,-1 0 50 0 0,6 3 6 0 0,-1 2-74 0 0,1 0-52 0 0,5 12-48 0 0,-7-12 51 0 0,-1 0 33 0 0,1-1 44 0 0,-1 0 57 0 0,0 0 66 0 0,0 0 19 0 0,0 0 0 0 0,0 0 0 0 0,-1 1 0 0 0,1-1 0 0 0,-1 0 0 0 0,0 3-241 0 0,4 9 507 0 0,-3-9-301 0 0,1 0-42 0 0,12 22 517 0 0,-6-13-12 0 0,-1 0 0 0 0,6 5-669 0 0,-2-2 414 0 0,5 10 258 0 0,1 2 0 0 0,-5-13-278 0 0,0 7 151 0 0,-3-5-118 0 0,-1-9-208 0 0,-7-9-190 0 0,-1 0 50 0 0,-1-2-24 0 0,-1 0 0 0 0,1 0 0 0 0,-1 0 0 0 0,1 0 0 0 0,-1 0 0 0 0,1 0 0 0 0,-1 1 0 0 0,1-1 1 0 0,-1 0-1 0 0,0 0 0 0 0,0 1-55 0 0,0 0 302 0 0,0-2-26 0 0,0 0-117 0 0,0 0-51 0 0,0 0-11 0 0,0 0-3 0 0,0-3-13 0 0,0-22 52 0 0,-1-2-48 0 0,-6-55 42 0 0,6 76-127 0 0,1 0 0 0 0,0 1 0 0 0,1-1 0 0 0,-1 0 0 0 0,2-5 0 0 0,1-10 0 0 0,1 2-13 0 0,4-2-36 0 0,5-2-46 0 0,-9 18 48 0 0,0 0 1 0 0,0 0-1 0 0,1 0 0 0 0,3-3 47 0 0,7-6-151 0 0,-12 10 65 0 0,1 0 1 0 0,0 1 0 0 0,-1 0 0 0 0,1 0 0 0 0,5-3 85 0 0,-7 5-32 0 0,0 0 0 0 0,0 1 1 0 0,0-1-1 0 0,0 0 0 0 0,0 1 1 0 0,0-1-1 0 0,0 1 1 0 0,2 0 31 0 0,13 1-134 0 0,-10 0 99 0 0,-1 1 0 0 0,0 0-1 0 0,0 0 1 0 0,0 0-1 0 0,2 2 36 0 0,27 18-80 0 0,-14-4 60 0 0,-1 0-1 0 0,2 3 21 0 0,16 16-78 0 0,12 8 66 0 0,-47-43 12 0 0,0 1 0 0 0,0 1 0 0 0,-1-1 0 0 0,0 0 0 0 0,1 1 0 0 0,-1-1 0 0 0,1 4 0 0 0,-1-2 0 0 0,1-1 0 0 0,-1 0 0 0 0,1 0 0 0 0,0 0 0 0 0,0 0 0 0 0,16 18 0 0 0,-19-22-4 0 0,0 0 0 0 0,0 0 0 0 0,0 1 0 0 0,0-1 0 0 0,0 0 0 0 0,1 0 0 0 0,-1 0 0 0 0,0 0 0 0 0,0 1 0 0 0,0-1-1 0 0,0 0 1 0 0,0 0 0 0 0,1 0 0 0 0,-1 0 0 0 0,0 1 0 0 0,0-1 0 0 0,0 0 0 0 0,1 0 0 0 0,-1 0 0 0 0,0 0 0 0 0,0 0-1 0 0,0 0 1 0 0,1 0 0 0 0,-1 0 0 0 0,0 0 0 0 0,0 0 0 0 0,0 0 0 0 0,1 0 0 0 0,-1 0 0 0 0,0 0 0 0 0,0 0-1 0 0,1 0 1 0 0,-1 0 0 0 0,0 0 0 0 0,0 0 4 0 0,6-7-141 0 0,-3-4-44 0 0,-1 3-89 0 0,-2 1 135 0 0,1 0-55 0 0,0 0-50 0 0,1 1-40 0 0,0-2-101 0 0,1 0-33 0 0,6-14-908 0 0,-7 16 1004 0 0,0 2-150 0 0,0 0 106 0 0,1 0 22 0 0,1-2-87 0 0,-1 2 62 0 0,-1 1 61 0 0,0 0-9 0 0,0 0-70 0 0,0 0-28 0 0,-1 0-68 0 0,2-1-337 0 0,1 0-79 0 0,-1 0-361 0 0,3-2-693 0 0</inkml:trace>
  <inkml:trace contextRef="#ctx0" brushRef="#br0" timeOffset="316.14">879 207 5520 0 0,'0'0'158'0'0,"2"0"-4"0"0,0 1-66 0 0,0 0-53 0 0,1 1-74 0 0,1 0-111 0 0,-2-1 134 0 0,1-1 42 0 0,2 1 87 0 0,1 0 116 0 0,-2-1-61 0 0,0 0 39 0 0,1 0 44 0 0,0 0 47 0 0,2 0 54 0 0,-1 0-83 0 0,-1 0 11 0 0,-1 0 74 0 0,-2 0 169 0 0,-2 0-41 0 0,2-1-8 0 0,18-9 121 0 0,-3 3-156 0 0,-6 0-103 0 0,-3 1-7 0 0,-2-2 62 0 0,-5 6-225 0 0,0 1-8 0 0,0-1-181 0 0,-1 0 40 0 0,0-3 113 0 0,-4-12 603 0 0,3 13-633 0 0,-1 1-58 0 0,1 2 65 0 0,1 1-20 0 0,0-1-37 0 0,-5-3 18 0 0,-18 0 103 0 0,21 4-91 0 0,2 0 0 0 0,0 0 25 0 0,-4 4-50 0 0,-10 13 74 0 0,3 5-90 0 0,-5 27-55 0 0,11-34 34 0 0,4-10-3 0 0,-1 0 0 0 0,1 1-1 0 0,1-1 1 0 0,-1 0 0 0 0,0 1-15 0 0,1-2 20 0 0,0 0 0 0 0,1 1 0 0 0,-1-1 0 0 0,1 0 0 0 0,0 0 0 0 0,0 0 0 0 0,0 0 0 0 0,0 0 0 0 0,0 0 0 0 0,1 0 0 0 0,0 0 0 0 0,0-1 0 0 0,0 1 0 0 0,0 0 0 0 0,2 1-20 0 0,3 4 53 0 0,-5-7-37 0 0,-1 0 1 0 0,1 1-1 0 0,0-1 0 0 0,0 0 0 0 0,0 0 1 0 0,0 0-1 0 0,1 0 0 0 0,-1 0 0 0 0,0-1 1 0 0,2 2-17 0 0,8 3 49 0 0,-8-3-33 0 0,0-1 1 0 0,0 1 0 0 0,1-1 0 0 0,-1 0 0 0 0,1 0 0 0 0,0-1 0 0 0,-1 1 0 0 0,1-1-1 0 0,0 0 1 0 0,0 0 0 0 0,0-1 0 0 0,0 0 0 0 0,-1 1 0 0 0,2-2-17 0 0,14-1 28 0 0,0 0-1 0 0,0-2 1 0 0,-1-1 0 0 0,1 0 0 0 0,13-7-28 0 0,-27 9-44 0 0,0-1-75 0 0,1-1-172 0 0,0-1-90 0 0,4-4-357 0 0,-5 6 449 0 0,9-5-761 0 0</inkml:trace>
  <inkml:trace contextRef="#ctx0" brushRef="#br0" timeOffset="5282.85">649 1 3568 0 0,'0'0'76'0'0,"0"0"16"0"0,0 0 5 0 0,0 0-24 0 0,0 0 10 0 0,0 0 46 0 0,0 0 124 0 0,0 0 227 0 0,0 0 21 0 0,0 0-27 0 0,0 0-122 0 0,0 0-52 0 0,0 0-10 0 0,0 0-10 0 0,0 0-35 0 0,0 0-18 0 0,0 0-3 0 0,0 0-16 0 0,0 0-70 0 0,0 0-36 0 0,0 0-6 0 0,0 0 0 0 0,0 0 0 0 0,0 0 0 0 0,0 0 0 0 0,0 0 21 0 0,0 0 91 0 0,0 0-4 0 0,0 0-97 0 0,1 2-65 0 0,0 1-33 0 0,0-1 42 0 0,-1-1 29 0 0,1 0 49 0 0,-1 0 59 0 0,0 0 70 0 0,4 19-36 0 0,-5-4-23 0 0,-1-2 25 0 0,1 0 72 0 0,0-9-149 0 0,-2 15 83 0 0,-2 11 140 0 0,5-20-295 0 0,-1-1-47 0 0,-8 43-28 0 0,8-43 22 0 0,1 0 0 0 0,-2-1 0 0 0,-1 7-22 0 0,1-7 32 0 0,1 0-1 0 0,0 0 0 0 0,0 4-31 0 0,-1 8 82 0 0,0-14-62 0 0,1 0 0 0 0,1 1 0 0 0,-1-1 0 0 0,1 3-20 0 0,0-7 8 0 0,0-3-65 0 0,0 0-43 0 0,0 0-145 0 0,0 0-13 0 0,0 0-4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3:28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606 258 7568 0 0,'0'0'166'0'0,"0"0"29"0"0,0 0 14 0 0,-2-2 39 0 0,1 1-209 0 0,0 0 46 0 0,-1-3 194 0 0,0 1 56 0 0,-3-6 511 0 0,3 5-573 0 0,1 1-96 0 0,0 2-136 0 0,0-1-38 0 0,0 1-41 0 0,0 0-48 0 0,-2-5 271 0 0,0 1-57 0 0,2 0-30 0 0,1-2-11 0 0,-1-2 59 0 0,-2 1 53 0 0,0 2-37 0 0,-1-7 74 0 0,-3 1-26 0 0,0-6 111 0 0,3 4-88 0 0,2 7-92 0 0,-1-1 0 0 0,-1 1 0 0 0,1 0 0 0 0,-1-1 1 0 0,0 2-1 0 0,-1-2-141 0 0,-3 1 221 0 0,-1 3-65 0 0,-1-2 11 0 0,1-2 11 0 0,6 5-115 0 0,0 1-1 0 0,0-1 0 0 0,0 1 1 0 0,-1-1-1 0 0,1 1 1 0 0,0 0-1 0 0,-1 0 0 0 0,0 1 1 0 0,0-1-1 0 0,1 1-62 0 0,-12-5 158 0 0,12 4-115 0 0,-1 0-1 0 0,0 1 1 0 0,0-1 0 0 0,0 1-1 0 0,0 0 1 0 0,0 0-1 0 0,0 1 1 0 0,0-1 0 0 0,0 1-43 0 0,-11 0 121 0 0,0-1-38 0 0,-26-4 79 0 0,37 5-143 0 0,0 0 0 0 0,0 0 1 0 0,1 0-1 0 0,-1 1 0 0 0,0-1 0 0 0,0 1 0 0 0,1 0 0 0 0,-1 0 0 0 0,0 0 0 0 0,1 0 0 0 0,-3 2-19 0 0,-11 2 81 0 0,3-3 10 0 0,-1 1 4 0 0,1 3 58 0 0,2 3-131 0 0,-36 23 40 0 0,37-23-62 0 0,0 0 0 0 0,1 1 0 0 0,0 1 0 0 0,1 0 0 0 0,0 0 0 0 0,-2 5 0 0 0,-6 7 0 0 0,4-1-25 0 0,-1 16-105 0 0,9-23 99 0 0,0 0 41 0 0,-2 0-10 0 0,1 1 0 0 0,1 1 0 0 0,1-1 0 0 0,-3 14 0 0 0,2 4 0 0 0,5-30 0 0 0,0 1 0 0 0,0-1 0 0 0,1 0 0 0 0,-1 1 0 0 0,2 2 0 0 0,4 5 0 0 0,0-4 0 0 0,-4-1 0 0 0,1-1 0 0 0,0 0 0 0 0,0 1 0 0 0,1-2 0 0 0,0 1 0 0 0,0 0 0 0 0,0-1 0 0 0,1 1 0 0 0,-1-1 0 0 0,1-1 0 0 0,0 1 0 0 0,1-1 0 0 0,-1 1 0 0 0,3 0 0 0 0,1 0 6 0 0,16 8 125 0 0,-15-9-116 0 0,45 12 59 0 0,-54-16-70 0 0,0 0 0 0 0,1 0 0 0 0,-1 1-1 0 0,0-1 1 0 0,1 0 0 0 0,-1 0 0 0 0,0 0 0 0 0,1 0-1 0 0,-1-1 1 0 0,0 1 0 0 0,1 0 0 0 0,-1-1 0 0 0,0 1 0 0 0,1-1-4 0 0,24-10 53 0 0,-15 5-49 0 0,1-1 0 0 0,-2 0 1 0 0,1 0-1 0 0,-1-1 0 0 0,0-1-4 0 0,22-19 48 0 0,-19 19-23 0 0,-1-2 1 0 0,-1 0-1 0 0,1 0 0 0 0,-2-1 0 0 0,1 0 0 0 0,-2-1 0 0 0,5-8-25 0 0,-1 0 49 0 0,0 1 0 0 0,14-15-49 0 0,-16 21 18 0 0,0-1 0 0 0,-1 0 1 0 0,-1 0-1 0 0,8-17-18 0 0,-14 26 2 0 0,-1 1 0 0 0,1 0 1 0 0,0-1-1 0 0,1 1 0 0 0,0 0-2 0 0,12-21-1 0 0,4-9 1 0 0,-6 22 0 0 0,-2 5 0 0 0,5-2 0 0 0,-12 5 0 0 0,-3 2 0 0 0,0 1 0 0 0,0 0 0 0 0,0 0 0 0 0,0 1 0 0 0,0-1 0 0 0,1 0 0 0 0,-1 1 0 0 0,3-2 0 0 0,13-11-12 0 0,-18 14 12 0 0,0 0-1 0 0,0 0 0 0 0,0 0 0 0 0,0 0 0 0 0,0 0 1 0 0,0 0-1 0 0,0 0 0 0 0,0 0 0 0 0,1 0 0 0 0,-1 0 0 0 0,0 0 1 0 0,0 0-1 0 0,0 0 0 0 0,0 0 0 0 0,0 0 0 0 0,0 0 0 0 0,0 0 1 0 0,0 0-1 0 0,0 0 0 0 0,0 0 0 0 0,1 0 0 0 0,-1 0 0 0 0,0 0 1 0 0,0 0-1 0 0,0 0 0 0 0,0 0 0 0 0,0 0 0 0 0,0 0 0 0 0,0 0 1 0 0,0 0-1 0 0,0 0 0 0 0,0 0 0 0 0,0 0 0 0 0,1 0 1 0 0,-1 0-1 0 0,0 0 0 0 0,0 0 0 0 0,0 0 0 0 0,0 1 0 0 0,0-1 1 0 0,0 0-1 0 0,0 0 0 0 0,0 0 0 0 0,0 0 0 0 0,0 0 0 0 0,0 0 1 0 0,0 0-1 0 0,0 0 0 0 0,0 0 0 0 0,0 0 0 0 0,0 0 0 0 0,0 1 1 0 0,0-1-1 0 0,0 0 0 0 0,0 0 0 0 0,0 0 0 0 0,0 0 0 0 0,0 0 1 0 0,7 11-22 0 0,-5-4-21 0 0,-2 38 32 0 0,1-19 11 0 0,1 0 0 0 0,3 6 0 0 0,-1-4 0 0 0,-2 0 0 0 0,0 9 0 0 0,-1-24 0 0 0,0 1 0 0 0,1-1 0 0 0,0 0 0 0 0,1 0 0 0 0,1 3 0 0 0,24 67 0 0 0,-15-48 0 0 0,-11-29-7 0 0,4 10 21 0 0,-5-13-8 0 0,0-1 1 0 0,0 0-1 0 0,0 1 0 0 0,1-1 1 0 0,-1 0-1 0 0,1 0 0 0 0,-1 0 1 0 0,1 0-1 0 0,0 0 0 0 0,0 0 1 0 0,0 0-1 0 0,0 0 0 0 0,0-1 1 0 0,0 1-1 0 0,3 0-6 0 0,22 17 128 0 0,-21-14-97 0 0,0-1-1 0 0,0 1 1 0 0,1-1-1 0 0,3 1-30 0 0,-8-4 9 0 0,1 0 1 0 0,-1 0-1 0 0,1 0 0 0 0,-1 0 0 0 0,1-1 0 0 0,0 1 0 0 0,0-1 0 0 0,-1 0 0 0 0,1 0 0 0 0,0 0 0 0 0,-1 0 0 0 0,1 0 0 0 0,0-1 0 0 0,0 1 0 0 0,-1-1-9 0 0,43-5 172 0 0,6-1 90 0 0,-32 2-102 0 0,1-1-66 0 0,0 0-58 0 0,-1 0-54 0 0,14-5-117 0 0,-1 2-104 0 0,-22 6 163 0 0,-4 1-8 0 0,0 1-23 0 0,-1-1-45 0 0,0 0-18 0 0,-1 1-47 0 0,0-1-51 0 0,1 0-60 0 0,-1 0-63 0 0,1 0-60 0 0,0-1-52 0 0,-1 1-46 0 0,2-1-161 0 0,-1 0-46 0 0,2-1-194 0 0,3-2-525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3:29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1 5520 0 0,'0'0'158'0'0,"0"0"-39"0"0,0 0-7 0 0,0 0 39 0 0,0 0 125 0 0,0 0 230 0 0,0 0 20 0 0,2 3-10 0 0,2 3-263 0 0,4 5 176 0 0,7 10 290 0 0,-11-14-520 0 0,-1-1-37 0 0,1 4 62 0 0,-1 0-52 0 0,2 9 65 0 0,6 17 84 0 0,-4-21-117 0 0,-3-8-100 0 0,-1 0 1 0 0,1 0 0 0 0,-1 1-1 0 0,-1-1 1 0 0,0 1 0 0 0,1 2-105 0 0,2 18 312 0 0,-4-8-145 0 0,-1-15-122 0 0,0 0 1 0 0,0 0-1 0 0,1 0 1 0 0,-1 0-1 0 0,1 0 1 0 0,1 2-46 0 0,6 14 141 0 0,-5-14-73 0 0,0 0 0 0 0,0 0 1 0 0,-1 0-1 0 0,1 6-68 0 0,1 18 272 0 0,2 18 201 0 0,-3-20-221 0 0,1-3-69 0 0,0 26 31 0 0,-5 26-2 0 0,-1-24 2 0 0,-1 9 135 0 0,-4-3 42 0 0,0-20-97 0 0,-1 0 35 0 0,5-14-294 0 0,-5 3-17 0 0,5-19-5 0 0,0 3 102 0 0,2 2-9 0 0,1 10 36 0 0,0-20-88 0 0,0-5 10 0 0,0 0 0 0 0,3 0 5 0 0,-2 0-63 0 0,0 0 1 0 0,0-1-1 0 0,0 1 0 0 0,0 0 1 0 0,0 0-1 0 0,0-1 0 0 0,0 1 1 0 0,0 0-1 0 0,0-1 1 0 0,0 1-1 0 0,0-1 0 0 0,0 1 1 0 0,-1-1-1 0 0,1 0 1 0 0,0 1-1 0 0,0-1 0 0 0,0 0 1 0 0,-1 0-1 0 0,2 0-6 0 0,11-21 35 0 0,-4 5-37 0 0,35-42 66 0 0,-42 56-64 0 0,0-1 0 0 0,-1 1 0 0 0,1 0 0 0 0,-1 0 0 0 0,0-1 0 0 0,0 1-1 0 0,0-1 1 0 0,0 0 0 0 0,7-19 15 0 0,4 4 25 0 0,10-5-29 0 0,-12 14-8 0 0,-1-1 1 0 0,0 0-1 0 0,3-4-3 0 0,-8 9 13 0 0,0 0 0 0 0,1 0 0 0 0,0 1 0 0 0,5-4-13 0 0,24-18-9 0 0,0-1-61 0 0,-14 13 41 0 0,1 0-1 0 0,0 1 0 0 0,5-1 30 0 0,11-5 1 0 0,3 3-1 0 0,-15 7 0 0 0,-13 5 0 0 0,0 0 0 0 0,1 1 0 0 0,0 0 0 0 0,11-1 0 0 0,74-21 0 0 0,-69 22 5 0 0,-6 0-47 0 0,0 0-1 0 0,16 1 43 0 0,-30 6-64 0 0,14 12 48 0 0,-20-12 16 0 0,0-1 0 0 0,1 1 0 0 0,-1 0 0 0 0,0 0 0 0 0,-1 1 0 0 0,4 2 0 0 0,-4-2 0 0 0,0 1 0 0 0,0-1 0 0 0,0 0 0 0 0,-1 1 0 0 0,0-1 0 0 0,1 1 0 0 0,0 3 2 0 0,-1 0-1 0 0,0-1 0 0 0,0 1 0 0 0,-1 0 0 0 0,1 0 1 0 0,-2 0-2 0 0,-2 27 39 0 0,3-28-26 0 0,-8 26 39 0 0,-11 13 150 0 0,15-39-172 0 0,0 2 19 0 0,-1-1-1 0 0,-1 1 0 0 0,0-1 1 0 0,0-1-1 0 0,0 1 0 0 0,-4 2-48 0 0,-5 4 87 0 0,0 0 0 0 0,-10 6-87 0 0,-5 2 86 0 0,-19 10 150 0 0,-1-5 6 0 0,17-14-144 0 0,-23 3-71 0 0,0-2 0 0 0,-26 1-27 0 0,-2-2 108 0 0,80-13-100 0 0,-21 3 48 0 0,0-1-1 0 0,-12-2-55 0 0,11 0 9 0 0,-1 1-1 0 0,-4 2-8 0 0,17-1 0 0 0,-9 1 0 0 0,-19 0 0 0 0,34-3 0 0 0,0 0 0 0 0,-1 0 0 0 0,1-1 0 0 0,1-1 0 0 0,-1 1 0 0 0,0-1 0 0 0,-3-1 0 0 0,-30-6 4 0 0,30 7 11 0 0,1 0 0 0 0,0 0 0 0 0,1-1 0 0 0,-9-3-15 0 0,1-3 0 0 0,14 4 1 0 0,3 4-2 0 0,-1 0 0 0 0,1 0 0 0 0,0 0 0 0 0,-1 0 1 0 0,1 0-1 0 0,-1 0 0 0 0,1 1 0 0 0,-1-1 0 0 0,0 0 1 0 0,1 0-1 0 0,-1 1 0 0 0,0-1 0 0 0,0 0 0 0 0,1 1 1 0 0,-1-1-1 0 0,0 1 0 0 0,0-1 0 0 0,0 1 0 0 0,0-1 0 0 0,0 1 1 0 0,-1-3-102 0 0,1-3 40 0 0,1 0 2 0 0,-2 1-36 0 0,-2 0-30 0 0,-3-2-127 0 0,7 7 252 0 0,-2-3-485 0 0,2 3 272 0 0,0 0-20 0 0,0 0-65 0 0,0 0 104 0 0,0 0-36 0 0,0 0-39 0 0,0 0-37 0 0,0 0-403 0 0,0 0 105 0 0,0 0-50 0 0,0 0-764 0 0,0 0-595 0 0,0 0-1134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3:19.074"/>
    </inkml:context>
    <inkml:brush xml:id="br0">
      <inkml:brushProperty name="width" value="0.1" units="cm"/>
      <inkml:brushProperty name="height" value="0.1" units="cm"/>
      <inkml:brushProperty name="color" value="#66CC00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364 1137 4384 0 0,'0'0'127'0'0,"1"-1"-21"0"0,1 1 18 0 0,2-2 66 0 0,3-1 183 0 0,-4 2 333 0 0,-3 1 29 0 0,0-1-304 0 0,2-1-187 0 0,-2 0-114 0 0,2-3-42 0 0,0 3-20 0 0,1-1 68 0 0,1 0 98 0 0,-1 0-165 0 0,0 1 0 0 0,-1 0 1 0 0,1-1-1 0 0,0 1 0 0 0,-1-1 1 0 0,1 0-1 0 0,0-2-69 0 0,-3 5 9 0 0,0 0 0 0 0,0 0 1 0 0,0 0-1 0 0,0 0 0 0 0,0-1 0 0 0,1 1 0 0 0,-1 0 1 0 0,0 0-1 0 0,0 0 0 0 0,0 0 0 0 0,0 0 0 0 0,0-1 0 0 0,0 1 1 0 0,0 0-1 0 0,0 0 0 0 0,1 0 0 0 0,-1 0 0 0 0,0 0 0 0 0,0 0 1 0 0,0 0-1 0 0,0 0 0 0 0,0 0 0 0 0,1 0 0 0 0,-1 0 1 0 0,0-1-1 0 0,0 1 0 0 0,0 0 0 0 0,0 0 0 0 0,1 0 0 0 0,-1 0 1 0 0,0 0-1 0 0,0 0 0 0 0,0 0 0 0 0,0 0 0 0 0,1 1-9 0 0,9-3 263 0 0,5-4 28 0 0,-2 1-16 0 0,-3 4-22 0 0,-8 1-69 0 0,0 0-37 0 0,1-1 57 0 0,1-1-82 0 0,0-1-61 0 0,-1 1-5 0 0,-1 1 38 0 0,2-1 30 0 0,0 1 1 0 0,1 0-1 0 0,-1 0 1 0 0,1 0-1 0 0,-1 0 1 0 0,1 1-1 0 0,2 0-124 0 0,0-1 132 0 0,0 1-59 0 0,-7 0-68 0 0,8 1 159 0 0,0 2-66 0 0,0 0-38 0 0,1 3-11 0 0,-5-4 15 0 0,0 0 65 0 0,-1 0-37 0 0,1 1-10 0 0,-1-1-44 0 0,2 2-7 0 0,-1-3 24 0 0,-1 0 45 0 0,1 0 78 0 0,-3 3-103 0 0,6 17-27 0 0,-3-9 13 0 0,-1-3 36 0 0,-1-5 87 0 0,-4 0-6 0 0,-5 15-29 0 0,0 2-78 0 0,5-17-64 0 0,0 0 0 0 0,-1 0 1 0 0,1 0-1 0 0,-1 0 0 0 0,0 0 1 0 0,-2 2-8 0 0,-10 13 74 0 0,8-13-15 0 0,1-2-57 0 0,1 0-1 0 0,0 0 1 0 0,-1 1 0 0 0,1 0 0 0 0,1-1 0 0 0,-5 7-2 0 0,8-9 0 0 0,-1-1 0 0 0,1 1-1 0 0,-1 0 1 0 0,1-1 0 0 0,-1 1 0 0 0,1 0 0 0 0,-1-1 0 0 0,0 0 0 0 0,0 1 0 0 0,0-1 0 0 0,0 0 0 0 0,0 0 0 0 0,0 0 0 0 0,-2 0 0 0 0,-14 8 11 0 0,14-7-4 0 0,1 0-1 0 0,-1 0 1 0 0,0 0 0 0 0,1 0-1 0 0,-1-1 1 0 0,0 0-1 0 0,0 0 1 0 0,-1 0-7 0 0,-1 0 0 0 0,1-1 0 0 0,-1 0 0 0 0,1 0 0 0 0,-1 0 0 0 0,1-1 0 0 0,-1 0 0 0 0,1 0 1 0 0,0 0-1 0 0,-2-1 0 0 0,6 2 0 0 0,-3-1 0 0 0,-1 0 0 0 0,0-1 0 0 0,1 1 0 0 0,0-1 0 0 0,-1 0 0 0 0,1 0 0 0 0,0-1 0 0 0,0 1 0 0 0,-3-3 0 0 0,-7-5 0 0 0,13 10 0 0 0,0-1 0 0 0,0 1 0 0 0,0-1 0 0 0,1 1 0 0 0,-1-1 0 0 0,0 0 0 0 0,1 1 0 0 0,-1-1 0 0 0,0 0 0 0 0,1 1 0 0 0,-1-1 0 0 0,1 0 0 0 0,-1 0 0 0 0,-3-14 0 0 0,3 11 1 0 0,0 0 0 0 0,0 0 0 0 0,-1 0 0 0 0,1 1 0 0 0,-1-1-1 0 0,0 0 1 0 0,0 1 0 0 0,0-1 0 0 0,0 1 0 0 0,-1 0 0 0 0,-1-2-1 0 0,4 5 2 0 0,0 0-1 0 0,0 0 0 0 0,0 0 0 0 0,0 0 1 0 0,0-1-1 0 0,0 1 0 0 0,-1 0 1 0 0,1 0-1 0 0,0 0 0 0 0,0-1 0 0 0,0 1 1 0 0,0 0-1 0 0,0 0 0 0 0,0 0 1 0 0,0-1-1 0 0,0 1 0 0 0,0 0 1 0 0,0 0-1 0 0,0 0 0 0 0,0-1 0 0 0,0 1 1 0 0,0 0-1 0 0,0 0 0 0 0,0 0 1 0 0,0-1-1 0 0,1 1 0 0 0,-1 0 0 0 0,0 0 1 0 0,0 0-1 0 0,0-1 0 0 0,0 1 1 0 0,0 0-1 0 0,0 0-1 0 0,15-51 12 0 0,-10 30-13 0 0,2-1 1 0 0,1-1 0 0 0,-7 20 0 0 0,1-1 0 0 0,0 1 0 0 0,0 0 0 0 0,0 1 0 0 0,0-1 0 0 0,0 0 0 0 0,0 1 0 0 0,1-1 0 0 0,-1 1 0 0 0,1-1 0 0 0,0 1 0 0 0,14-14-12 0 0,-10 6-8 0 0,-5 7 14 0 0,0 0 0 0 0,1 1 1 0 0,-1-1-1 0 0,1 0 0 0 0,-1 1 0 0 0,1-1 1 0 0,1 0 5 0 0,12-4-11 0 0,-5 3 6 0 0,-6 2 8 0 0,1-1 0 0 0,0 2 0 0 0,0-1 1 0 0,-1 0-1 0 0,1 1 0 0 0,0 0 0 0 0,0 1 0 0 0,0-1 0 0 0,0 1 1 0 0,6 1-4 0 0,2 6 0 0 0,21 9 0 0 0,-33-15 0 0 0,0 1 0 0 0,0-1 0 0 0,0 1 0 0 0,0 0 0 0 0,-1-1 0 0 0,1 1 0 0 0,-1 0 0 0 0,1 1 0 0 0,1 1 13 0 0,-1 0 0 0 0,0 1 0 0 0,0-1-1 0 0,0 0 1 0 0,0 2-13 0 0,8 18 80 0 0,-6-11-39 0 0,-3 1 35 0 0,-1-7-11 0 0,-1 0 1 0 0,0 1-1 0 0,-1-1 0 0 0,1-1 1 0 0,-4 8-66 0 0,-6 14 181 0 0,3-11-104 0 0,2-4-54 0 0,1-3-50 0 0,0-3 45 0 0,1 1-1 0 0,-1-1 1 0 0,-1 0-1 0 0,1 0 1 0 0,-1 0-18 0 0,-3 1 10 0 0,-1 0 1 0 0,1-1-1 0 0,-1 0 1 0 0,-7 4-11 0 0,-1 4 91 0 0,16-13-67 0 0,0 0 1 0 0,0 0 0 0 0,0 0 0 0 0,0 0 0 0 0,0-1-1 0 0,0 1 1 0 0,-1-1 0 0 0,1 1 0 0 0,-1-1 0 0 0,1 0 0 0 0,-2 0-25 0 0,-12 3 166 0 0,2-2-75 0 0,-7-3-66 0 0,1-4-88 0 0,12 2-3 0 0,-1-1 1 0 0,1 1-1 0 0,-5-5 66 0 0,0 0-32 0 0,0 0 42 0 0,6 2-10 0 0,-1 0 0 0 0,1 0 0 0 0,1-1 0 0 0,-1-1 0 0 0,0 0 0 0 0,-2-3 0 0 0,-10-14-2 0 0,-2-14 61 0 0,4 5-36 0 0,8 19-23 0 0,6 10 0 0 0,-1 0 0 0 0,1 0 0 0 0,1 0 0 0 0,-1-1 0 0 0,1 1 0 0 0,0-1 0 0 0,0 1 0 0 0,0-1 0 0 0,1 0 0 0 0,0 0 0 0 0,0 0 0 0 0,0-3 0 0 0,1-19 22 0 0,0 19 32 0 0,0-1 60 0 0,2 5-11 0 0,3-3-80 0 0,-1 3-13 0 0,-2 2 26 0 0,0-1-39 0 0,2-3-91 0 0,13-10-154 0 0,-2 5 169 0 0,-8 10 26 0 0,1 2 44 0 0,0 0 0 0 0,0 1 0 0 0,0 0 0 0 0,4 2 9 0 0,-9-2-7 0 0,0-1-1 0 0,0 1 1 0 0,0 0 0 0 0,-1 0-1 0 0,1 1 1 0 0,0-1-1 0 0,-1 0 1 0 0,1 1-1 0 0,-1 0 1 0 0,1 0-1 0 0,-1-1 1 0 0,0 1 0 0 0,1 1-1 0 0,-1-1 1 0 0,0 0-1 0 0,0 2 8 0 0,6 7-5 0 0,0 0 1 0 0,1-1-1 0 0,0 1 0 0 0,1-2 0 0 0,1 1 5 0 0,14 13-40 0 0,-21-19 39 0 0,0 0 0 0 0,-1 0 0 0 0,1 0 0 0 0,-1 1 0 0 0,0-1 1 0 0,0 1-1 0 0,0 0 0 0 0,-1 0 0 0 0,0 0 0 0 0,0 0 0 0 0,1 2 1 0 0,7 17 25 0 0,5 14 246 0 0,-14-34-127 0 0,-1-3-68 0 0,0 3-54 0 0,1 6-46 0 0,-3 42-159 0 0,-1-33 188 0 0,-3-2 83 0 0,-18 23 94 0 0,23-38-179 0 0,0 0-1 0 0,0 0 1 0 0,0 0-1 0 0,-1 0 1 0 0,1 0-1 0 0,-1 0 1 0 0,-1 1-3 0 0,1-1 0 0 0,0 0 0 0 0,-1-1 0 0 0,1 1 1 0 0,-1-1-1 0 0,1 0 0 0 0,-1 0 0 0 0,0 0 1 0 0,1 0-1 0 0,-1 0 0 0 0,0 0 0 0 0,0-1 1 0 0,-1 1-1 0 0,-16 1 39 0 0,0-2 58 0 0,11 0-20 0 0,5-1-11 0 0,2 0-33 0 0,-4-6-34 0 0,4 5 7 0 0,-15-11-23 0 0,0-1-49 0 0,8 0 53 0 0,-2-23 13 0 0,3 5 0 0 0,5 23 0 0 0,1 0 0 0 0,1 0 0 0 0,-1 0 0 0 0,1 0 0 0 0,1 0 0 0 0,0 0 0 0 0,0 0 0 0 0,1-1 0 0 0,0 1 0 0 0,1 0 0 0 0,0 0 0 0 0,1-3 0 0 0,6-12 0 0 0,7-16 0 0 0,-15 39 0 0 0,-1 0 0 0 0,0 0 0 0 0,1 0 0 0 0,-1 0 0 0 0,1 0 0 0 0,-1 0 0 0 0,1 0 0 0 0,0 0 0 0 0,-1 0 0 0 0,1 0 0 0 0,0 0 0 0 0,0 1 0 0 0,-1-1 0 0 0,1 0 0 0 0,0 1 0 0 0,1-1 0 0 0,-1 0 0 0 0,2-2 0 0 0,0 1 0 0 0,0 1 0 0 0,0-1 1 0 0,1 0-1 0 0,-1 1 0 0 0,1 0 1 0 0,-1 0-1 0 0,1 0 0 0 0,-1 0 1 0 0,1 0-1 0 0,0 1 0 0 0,-1-1 1 0 0,1 1-1 0 0,0 0 0 0 0,0 0 1 0 0,1 1-1 0 0,2-1 5 0 0,5 1 43 0 0,-2 2-43 0 0,-2 0-4 0 0,-3-2-1 0 0,0 0 0 0 0,-1 1 0 0 0,0 0 0 0 0,1 0 0 0 0,-1 0 0 0 0,0 1 0 0 0,0-1 0 0 0,0 1 0 0 0,3 3 0 0 0,18 11 0 0 0,-19-13 0 0 0,8 11 0 0 0,-3-2 0 0 0,-10-11-1 0 0,1 0 0 0 0,-1 0 0 0 0,1 0 0 0 0,-1 0 1 0 0,0 0-1 0 0,1 1 0 0 0,-1-1 0 0 0,0 0 1 0 0,-1 1-1 0 0,1-1 0 0 0,0 1 0 0 0,-1-1 1 0 0,1 0-1 0 0,-1 3 1 0 0,1 8-44 0 0,2-4 30 0 0,0 3 3 0 0,-5 9-57 0 0,-4 2 59 0 0,-1-3 72 0 0,0-1 0 0 0,-3 4-63 0 0,-4 1 57 0 0,9-17-51 0 0,-1 0-1 0 0,0 0 1 0 0,0-1-1 0 0,-7 6-5 0 0,11-10 4 0 0,-12 14 56 0 0,10-11-42 0 0,2-3-2 0 0,-24 19 35 0 0,25-21-49 0 0,1 1 0 0 0,0-1 1 0 0,0 0-1 0 0,-1 0 0 0 0,1 0 1 0 0,0 1-1 0 0,-1-1 0 0 0,1 0 1 0 0,0 0-1 0 0,-1 0 0 0 0,1 0 1 0 0,0 1-1 0 0,-1-1 0 0 0,1 0 1 0 0,0 0-1 0 0,-1 0 0 0 0,1 0 1 0 0,0 0-1 0 0,-1 0 0 0 0,1 0 1 0 0,0 0-1 0 0,-1 0 0 0 0,1 0-2 0 0,-7 0 10 0 0,-26-1 47 0 0,14-5-47 0 0,14 3-8 0 0,0 0-1 0 0,0 0 0 0 0,0 0 1 0 0,0 0-1 0 0,0-1 0 0 0,-2-2-1 0 0,-5-7-86 0 0,6 5-29 0 0,0 0-64 0 0,1-2-78 0 0,0 1-91 0 0,3 6 294 0 0,1 0-34 0 0,-2-1-179 0 0,-1 0-114 0 0,0 1-101 0 0,0 0-88 0 0,0 0-74 0 0,-1 0-63 0 0,0 0-50 0 0,1 1 13 0 0,-7-4-1073 0 0,-5-4-1023 0 0,16 10 2833 0 0</inkml:trace>
  <inkml:trace contextRef="#ctx0" brushRef="#br0" timeOffset="1448.12">408 1474 4328 0 0,'0'0'125'0'0,"0"0"-22"0"0,0 0 17 0 0,0 0 64 0 0,0-1 179 0 0,0-2-10 0 0,1-1-86 0 0,0 1-33 0 0,1-1 6 0 0,1-1-14 0 0,-1 0-27 0 0,-2 1 33 0 0,1-1 86 0 0,0-6 95 0 0,3 2-53 0 0,3-2 20 0 0,6-5 127 0 0,7-9 213 0 0,-19 25-710 0 0,15-20 307 0 0,-8 14-169 0 0,3 1 46 0 0,5 0 129 0 0,-13 4-3 0 0,0-1 0 0 0,11-5-30 0 0,8 0 2 0 0,-17 6-36 0 0,-1 1-6 0 0,4 0-149 0 0,-1 1 0 0 0,1 0 0 0 0,-1 0 0 0 0,2 1-101 0 0,-6 0 140 0 0,-3-2-4 0 0,0 0 4 0 0,0 0 17 0 0,0 0 10 0 0,0 0 1 0 0,0 0-14 0 0,0 0-56 0 0,1 7-13 0 0,1 0-64 0 0,1-2 1 0 0,0 3 35 0 0,-3-6-55 0 0,1 0-1 0 0,1 1 0 0 0,-1 0-1 0 0,-1-1 1 0 0,1 1-1 0 0,0 0 1 0 0,-1 0 0 0 0,1 0-1 0 0,-1-1 1 0 0,0 1-1 0 0,0 0 1 0 0,0 0-1 0 0,0 0 1 0 0,-1 0 0 0 0,0 1-1 0 0,-5 8-1 0 0,-3 12 12 0 0,7-20-6 0 0,1-1 0 0 0,-1 1 1 0 0,0 0-1 0 0,1-1 0 0 0,-2 1 0 0 0,1-1 0 0 0,0 0 0 0 0,-1 1 0 0 0,0-1 0 0 0,1 0 0 0 0,-1-1 0 0 0,0 1 1 0 0,-1 0-1 0 0,1-1 0 0 0,0 0 0 0 0,-1 1 0 0 0,1-2 0 0 0,-1 1 0 0 0,0 0 0 0 0,1-1 0 0 0,-1 1 0 0 0,0-1 1 0 0,-2 0-6 0 0,-15 7 2 0 0,19-6 3 0 0,0-1-1 0 0,0 0 1 0 0,0-1 0 0 0,0 1-1 0 0,0 0 1 0 0,-1-1-1 0 0,1 1 1 0 0,0-1 0 0 0,0 1-1 0 0,-1-1 1 0 0,1 0-5 0 0,-7-1 22 0 0,1 0 0 0 0,-1 0 1 0 0,1 0-1 0 0,-3-2-22 0 0,-8-1 39 0 0,15 2-38 0 0,1 1 0 0 0,-1 0 0 0 0,0-1 0 0 0,1 0 0 0 0,-1 0 0 0 0,1 0 0 0 0,0 0 0 0 0,0-1-1 0 0,0 1 1 0 0,0-1 0 0 0,0 0 0 0 0,0 0 0 0 0,1 0 0 0 0,-2-1-1 0 0,-3-5 0 0 0,0-1-1 0 0,1 0 0 0 0,0 0 1 0 0,0-1 0 0 0,0-3 14 0 0,1 1 1 0 0,0-1 0 0 0,1-1 0 0 0,-1-5-15 0 0,2 6 5 0 0,1 7-5 0 0,1 6 0 0 0,1 0 0 0 0,0 0 0 0 0,-1 0 0 0 0,1 0 0 0 0,0 0 0 0 0,0 0 0 0 0,0 0 0 0 0,0 0 0 0 0,0 0 0 0 0,0 0 0 0 0,0 0 0 0 0,0 0 0 0 0,0 0 0 0 0,0 0 0 0 0,0 0 0 0 0,1 0 0 0 0,-1 0 0 0 0,0 0 0 0 0,1 0 0 0 0,-1 1 0 0 0,1-1 0 0 0,-1 0 0 0 0,1 0 0 0 0,-1 0 0 0 0,1 0 0 0 0,1-2 0 0 0,-1 1 0 0 0,1-1 0 0 0,-1 0 0 0 0,0 1 0 0 0,0-1 0 0 0,-1 0 0 0 0,1 0 0 0 0,0 0 0 0 0,-1-1 0 0 0,1 0 0 0 0,-1 0 0 0 0,1 0 0 0 0,0 1 0 0 0,0-1 0 0 0,1 0 0 0 0,0 0 0 0 0,2-4-20 0 0,1 1 1 0 0,-1 0-1 0 0,2 0 1 0 0,1-3 19 0 0,13-15-64 0 0,-18 22 62 0 0,0 0 0 0 0,1 0 0 0 0,-1 1 0 0 0,1-1 0 0 0,-1 1 0 0 0,1 0 0 0 0,0 0 0 0 0,0 0 0 0 0,0 0 0 0 0,0 0 0 0 0,0 0 0 0 0,1 1-1 0 0,-1 0 1 0 0,0 0 0 0 0,1 0 2 0 0,5-2-8 0 0,1 1-1 0 0,-1 1 0 0 0,0 0 0 0 0,1 0 1 0 0,6 1 8 0 0,16 1 0 0 0,-29-1 0 0 0,0 1 0 0 0,0 0 0 0 0,-1-1 0 0 0,1 1 0 0 0,0 0 0 0 0,0 0 0 0 0,1 1 0 0 0,22 14 0 0 0,-22-12 2 0 0,0-1 0 0 0,0 1 1 0 0,0 0-1 0 0,0 0 1 0 0,1 1-3 0 0,14 26 64 0 0,-10-17-17 0 0,-5-8-32 0 0,0 0 0 0 0,0 0-1 0 0,0 1 1 0 0,-1-1-1 0 0,2 6-14 0 0,-2 8 78 0 0,-1-5 9 0 0,1-4-45 0 0,-3-10-40 0 0,1 0 0 0 0,-1 0 1 0 0,1 0-1 0 0,-1 0 0 0 0,0 0 0 0 0,1 0 0 0 0,-1 0 1 0 0,0 0-1 0 0,0 0 0 0 0,0 0 0 0 0,0 1 0 0 0,0-1 1 0 0,0 0-1 0 0,0 0 0 0 0,-1 0 0 0 0,1 0 0 0 0,0 0 1 0 0,0 0-1 0 0,-1 1-2 0 0,-8 10 47 0 0,-29 24-23 0 0,38-36-23 0 0,0 0 1 0 0,-1 0-1 0 0,1 1 1 0 0,0-1 0 0 0,0 0-1 0 0,0 0 1 0 0,-1 0-1 0 0,1 1 1 0 0,0-1 0 0 0,0 0-1 0 0,0 0 1 0 0,0 1-1 0 0,0-1 1 0 0,-1 0 0 0 0,1 0-1 0 0,0 1 1 0 0,0-1-1 0 0,0 0 1 0 0,0 1 0 0 0,0-1-1 0 0,0 0 1 0 0,0 0-1 0 0,0 1 1 0 0,0-1 0 0 0,0 0-1 0 0,0 1 1 0 0,0-1-1 0 0,0 0 1 0 0,0 0 0 0 0,0 1-2 0 0,1 7 4 0 0,-2 21 57 0 0,1-26-48 0 0,0 0 0 0 0,-1-1 0 0 0,1 1 1 0 0,-1-1-1 0 0,0 1 0 0 0,0-1 0 0 0,0 0 1 0 0,0 1-1 0 0,0-1 0 0 0,0 0 0 0 0,-1 1-13 0 0,-11 13 123 0 0,-8 4-27 0 0,18-18-86 0 0,0 0 0 0 0,1-1 1 0 0,-1 1-1 0 0,0-1 1 0 0,-1 0-1 0 0,1 1 0 0 0,0-1 1 0 0,0 0-1 0 0,0-1 0 0 0,-1 1 1 0 0,1-1-1 0 0,0 1 1 0 0,-3-1-11 0 0,-15 1 40 0 0,11-1-4 0 0,0 0 1 0 0,-1 0-1 0 0,-2-1-36 0 0,-6-4 37 0 0,17 4-37 0 0,1 0 0 0 0,-1 0 0 0 0,1 0 0 0 0,-1 0 1 0 0,1 0-1 0 0,0 0 0 0 0,-1 0 0 0 0,1-1 1 0 0,-1 0-1 0 0,-12-15 47 0 0,6 6-40 0 0,1 1 1 0 0,0-1 0 0 0,-3-7-8 0 0,1-5 43 0 0,4 11-35 0 0,0 0 0 0 0,-1 1 0 0 0,-3-6-8 0 0,-9-18 59 0 0,15 28-37 0 0,1 0 0 0 0,0 1 0 0 0,0-1 0 0 0,0 0 0 0 0,1-1-22 0 0,-1-14 69 0 0,0-1 0 0 0,1-3-69 0 0,3-21 9 0 0,-1 0-106 0 0,0 4 22 0 0,-1 38 69 0 0,1-1-1 0 0,0 0 0 0 0,0 1 0 0 0,1-1 1 0 0,0 1-1 0 0,0-3 7 0 0,1 1-15 0 0,-1 0 0 0 0,0 0 0 0 0,0 0 0 0 0,0-6 15 0 0,-1 8-4 0 0,-1 4 1 0 0,0-1 1 0 0,0 1-1 0 0,1-1 0 0 0,-1 1 1 0 0,1-1-1 0 0,0 1 0 0 0,-1 0 1 0 0,1-1-1 0 0,0 1 1 0 0,0 0-1 0 0,-1-1 0 0 0,1 1 1 0 0,0 0-1 0 0,0 0 0 0 0,1 0 1 0 0,-1 0-1 0 0,0 0 0 0 0,0 0 1 0 0,0 0-1 0 0,1 0 3 0 0,1-1 0 0 0,-1 0 0 0 0,0 0 0 0 0,1 0 0 0 0,-1 0 0 0 0,0 0 0 0 0,0 0 0 0 0,0-1 0 0 0,6-10 0 0 0,-1 6-11 0 0,-6 7 10 0 0,-1 0 0 0 0,0-1 0 0 0,0 1 0 0 0,1 0 0 0 0,-1 0 0 0 0,0 0 0 0 0,0 0 0 0 0,1 0 0 0 0,-1 0 0 0 0,0 0 0 0 0,0 0 0 0 0,1 0 0 0 0,-1 0 0 0 0,0 0 0 0 0,1 1 0 0 0,-1-1 0 0 0,0 0 0 0 0,0 0 0 0 0,0 0 0 0 0,1 0 0 0 0,-1 0 1 0 0,0 0-1 0 0,0 0 0 0 0,1 1 0 0 0,-1-1 0 0 0,0 0 0 0 0,0 0 0 0 0,0 0 0 0 0,1 1 0 0 0,-1-1 0 0 0,0 0 0 0 0,0 0 0 0 0,0 1 1 0 0,24 12 29 0 0,-12-7-5 0 0,-1 1-1 0 0,1 0 1 0 0,-1 1 0 0 0,0 0 0 0 0,2 3-24 0 0,16 20-59 0 0,-9-10-29 0 0,-19-21 82 0 0,-1 0 0 0 0,1 1 0 0 0,-1-1 0 0 0,1 1 0 0 0,-1 0 0 0 0,1-1 0 0 0,-1 1 0 0 0,0-1 0 0 0,1 1 0 0 0,-1-1 0 0 0,0 1 0 0 0,1 0 0 0 0,-1-1 0 0 0,0 1 0 0 0,0 0 0 0 0,0-1 0 0 0,0 2 6 0 0,10 28-87 0 0,4-2 70 0 0,0 5 11 0 0,-4 3 48 0 0,-7 2 60 0 0,-3-33-73 0 0,0 0 0 0 0,-1-1 0 0 0,0 1 0 0 0,0 0 0 0 0,0 0 0 0 0,-1 1-29 0 0,-6 18 80 0 0,6-12-94 0 0,2-9 6 0 0,0 0 0 0 0,-1 0 0 0 0,1 0 0 0 0,-1 0 0 0 0,1-1 0 0 0,-1 1 0 0 0,0 0 0 0 0,0 0 0 0 0,-1-1 0 0 0,1 1 0 0 0,0 0 0 0 0,-1-1 0 0 0,0 0 0 0 0,1 1 0 0 0,-1-1 0 0 0,0 0 0 0 0,0 0 0 0 0,0 0 0 0 0,-3 2 8 0 0,-15 7 1 0 0,-3 3 58 0 0,15-7-29 0 0,7-5-23 0 0,-1 0 0 0 0,0 0 0 0 0,0 0-1 0 0,-1-1 1 0 0,1 1 0 0 0,0 0 0 0 0,-1-1 0 0 0,1 0-1 0 0,-1 1 1 0 0,1-1 0 0 0,-1 0 0 0 0,1 0-1 0 0,-1-1 1 0 0,0 1 0 0 0,0 0 0 0 0,0-1-7 0 0,-9 2 9 0 0,5-1 3 0 0,1 0 0 0 0,0 0 0 0 0,0-1 0 0 0,0 1 0 0 0,-1-1 0 0 0,1-1 0 0 0,0 1 0 0 0,-5-2-12 0 0,-15-3 43 0 0,17 4-37 0 0,0 0-1 0 0,0-1 1 0 0,0-1 0 0 0,-8-2-6 0 0,-17-10 51 0 0,22 9-48 0 0,0-1 1 0 0,0 0 0 0 0,1 0 0 0 0,0-1 0 0 0,-7-7-4 0 0,-9-11 41 0 0,-1-1-6 0 0,-18-26-35 0 0,19 16 41 0 0,3 8-40 0 0,20 25-1 0 0,0 0 0 0 0,1 0 0 0 0,-1 0 0 0 0,1 0 0 0 0,0 0 0 0 0,0-1 0 0 0,1 0 0 0 0,-1 1 0 0 0,1-1 0 0 0,0 0 0 0 0,0 0 0 0 0,0-1 0 0 0,2-4-2 0 0,-1 0 1 0 0,1 0-1 0 0,0 0 1 0 0,1 0-1 0 0,1 0 1 0 0,-1 0-1 0 0,1 0 1 0 0,4-8 1 0 0,-5 11-12 0 0,3-2-17 0 0,11-4 10 0 0,9-6 19 0 0,-17 13-1 0 0,0 1 1 0 0,1 0-1 0 0,0 1 1 0 0,-1 0 0 0 0,2-1 0 0 0,42-13-54 0 0,-29 10 14 0 0,2 2-19 0 0,14 4 33 0 0,-1 5 12 0 0,-13 1-24 0 0,-23-4 35 0 0,28 4-9 0 0,-15 1 28 0 0,1 1 1 0 0,-1 1 0 0 0,0 1-1 0 0,-1 0 1 0 0,0 0-17 0 0,-10-6-3 0 0,25 20 14 0 0,-6 4-34 0 0,14 29-52 0 0,-30-45 66 0 0,-4-7 9 0 0,0 0 0 0 0,-1 1 0 0 0,1-1 0 0 0,-1 0 0 0 0,0 0 0 0 0,0 2 0 0 0,1 20 0 0 0,-6 22-28 0 0,2-33 49 0 0,-1-1 0 0 0,-1 1 0 0 0,0 0 0 0 0,-2 1-21 0 0,3-5 22 0 0,-2-1 0 0 0,1 0-1 0 0,-1 0 1 0 0,-1-1-1 0 0,0 0 1 0 0,0 1-22 0 0,2-4 9 0 0,-1 0 0 0 0,1-1 0 0 0,-1 0 0 0 0,0 0 0 0 0,0 0 0 0 0,0 0-9 0 0,-24 17-2 0 0,-1 0 21 0 0,6-11 24 0 0,10-7-7 0 0,0 0 0 0 0,0 0 1 0 0,0-2-1 0 0,-9 1-36 0 0,0-6 1 0 0,18 3 7 0 0,1-1-1 0 0,-1 0 1 0 0,1 0 0 0 0,0 0 0 0 0,0-1 0 0 0,-1 0-8 0 0,-22-21 36 0 0,10 7-55 0 0,4 4-44 0 0,11 10-76 0 0,-1 1 69 0 0,2 0 47 0 0,-3-3 29 0 0,2 2-52 0 0,0 1-55 0 0,1 0-85 0 0,0 0-108 0 0,0 1 98 0 0,0 0-36 0 0,0 0-40 0 0,1 0-41 0 0,-1 1-46 0 0,0-1-49 0 0,0 0-51 0 0,0 0-55 0 0,0 0-57 0 0,0 0-61 0 0,-1 1-1311 0 0,2-1-1104 0 0</inkml:trace>
  <inkml:trace contextRef="#ctx0" brushRef="#br0" timeOffset="4266.57">7737 1451 4688 0 0,'0'0'101'0'0,"0"0"22"0"0,0 0 6 0 0,0 0-31 0 0,0 0 19 0 0,0 0 68 0 0,0 0 182 0 0,0 0 333 0 0,0 0 32 0 0,0 0-302 0 0,0 0-175 0 0,0 0-43 0 0,0 0 49 0 0,0 0 122 0 0,0 0-20 0 0,0 0-9 0 0,0 0-22 0 0,0 0-10 0 0,0 0-2 0 0,0 0-2 0 0,0 0-6 0 0,-3-3-6 0 0,-8-8-2 0 0,8 8-23 0 0,3 3-94 0 0,0 0-41 0 0,-3 0-8 0 0,-10 0-8 0 0,9 0-22 0 0,3 1-10 0 0,-13 11 70 0 0,12-10-146 0 0,0 0 1 0 0,0 0-1 0 0,1-1 0 0 0,-1 1 1 0 0,0-1-1 0 0,0 1 0 0 0,-1-1 1 0 0,1 0-1 0 0,0 1 1 0 0,0-1-1 0 0,-1 0 0 0 0,1-1 1 0 0,0 1-1 0 0,-1 0 1 0 0,-2 0-23 0 0,-2-1 139 0 0,1 3-66 0 0,-1 0 6 0 0,2-3-13 0 0,0 0 33 0 0,-11 0 71 0 0,-7-1 120 0 0,0 2 87 0 0,15-3-232 0 0,2-2-35 0 0,3 2-75 0 0,1 0 0 0 0,0-1 0 0 0,1 1 0 0 0,-1-1 0 0 0,0 1 0 0 0,-1-3-35 0 0,-5-8 145 0 0,0 6 1 0 0,5 4 4 0 0,1 0-70 0 0,0-5-19 0 0,2 7-17 0 0,-2-6 66 0 0,1 2-57 0 0,3-7-59 0 0,-1 8 17 0 0,4-11 2 0 0,6-4-89 0 0,-2 4 53 0 0,7-15 91 0 0,-11 26-9 0 0,2 1-41 0 0,12-4-109 0 0,-10 4 83 0 0,14-5 8 0 0,-21 8 0 0 0,-1-1 0 0 0,1 1 0 0 0,0 0 0 0 0,-1 0 0 0 0,1 0 0 0 0,-1 0 0 0 0,1 0 0 0 0,-1 0 0 0 0,1 0 0 0 0,0 1 0 0 0,-1-1 0 0 0,18 9 0 0 0,-3 3 0 0 0,1 4 0 0 0,-15-10 0 0 0,0-1 0 0 0,4 10 16 0 0,-5-13-6 0 0,-1 0-5 0 0,0 0 0 0 0,1 0 0 0 0,-1 0 0 0 0,0 0 0 0 0,0 0 0 0 0,0-1 0 0 0,0 1 1 0 0,-1 0-1 0 0,1 0 0 0 0,0 0 0 0 0,-1 0 0 0 0,1-1 0 0 0,-1 1 0 0 0,0 1-5 0 0,-4 16-1 0 0,4-15 5 0 0,-1 0 0 0 0,1 0 1 0 0,-1-1-1 0 0,0 1 0 0 0,0-1 1 0 0,0 0-1 0 0,-3 4-4 0 0,-21 22 75 0 0,16-18-26 0 0,3-3-10 0 0,-2 1-12 0 0,-15-1-19 0 0,12-3-2 0 0,6-3 38 0 0,3 2-33 0 0,-1-1-12 0 0,1-2 1 0 0,-1-1 0 0 0,0 1 0 0 0,0-1 0 0 0,0 0 0 0 0,-3 0 0 0 0,0 0 0 0 0,7 0 0 0 0,-1 0 0 0 0,0 0 0 0 0,0 0 0 0 0,0 0 0 0 0,1 0 0 0 0,-1 0 0 0 0,0-1 0 0 0,0 1 0 0 0,0 0 0 0 0,0 0 0 0 0,0-1 0 0 0,1 1 0 0 0,-1 0 0 0 0,0-1 0 0 0,-2-1 0 0 0,1 1 0 0 0,0-1 0 0 0,1 0 0 0 0,-1 0 0 0 0,0 0 0 0 0,1 0 0 0 0,-1-1 0 0 0,1 1 0 0 0,-1 0 0 0 0,1-1 0 0 0,0 1 0 0 0,0 0 0 0 0,0-1 0 0 0,0 0 0 0 0,1 1 0 0 0,-1-1 0 0 0,1 1 0 0 0,-1-3 0 0 0,0-10 0 0 0,0 1 0 0 0,1-1 0 0 0,0-2 0 0 0,1-5 0 0 0,-1 16 0 0 0,0 0 0 0 0,1 0 0 0 0,0 0 0 0 0,0 1 0 0 0,1-1 0 0 0,-1 0 0 0 0,1 0 0 0 0,0 1 0 0 0,1-1 0 0 0,0 1 0 0 0,-1-1 0 0 0,2 1 0 0 0,0-1 0 0 0,23-25 0 0 0,-17 20-11 0 0,7-7-42 0 0,-12 16 54 0 0,0 0-2 0 0,-1 0 5 0 0,-1 0-5 0 0,-1 1 0 0 0,1 0 0 0 0,-1 0 0 0 0,0 0 0 0 0,1 0 0 0 0,0 0 0 0 0,0 1 1 0 0,-2-1 4 0 0,-1 1 0 0 0,1 0-1 0 0,0 0 1 0 0,0 0 0 0 0,0 0 0 0 0,0 0-1 0 0,0 1 1 0 0,0-1 0 0 0,0 0-1 0 0,0 0 1 0 0,0 1 0 0 0,0-1-1 0 0,0 0 1 0 0,0 1 0 0 0,0-1-4 0 0,22 8 11 0 0,-20-8-11 0 0,0 0 0 0 0,0 1 0 0 0,0 0 0 0 0,0 0 0 0 0,0 0 0 0 0,0 0 0 0 0,0 0 0 0 0,0 0 0 0 0,-1 1 0 0 0,1 0 0 0 0,-1-1 0 0 0,1 1 0 0 0,-1 0 0 0 0,2 2 0 0 0,25 33-12 0 0,-19-23-36 0 0,-8-10 43 0 0,0 0 5 0 0,0 0-1 0 0,0-1 0 0 0,0 1 0 0 0,0 0 1 0 0,-1 0-1 0 0,1 0 0 0 0,-1 1 1 0 0,0-1-1 0 0,0 0 0 0 0,-1 0 1 0 0,1 5 0 0 0,0 15 22 0 0,0-17 8 0 0,-1 0 0 0 0,0 1 1 0 0,0-1-1 0 0,-1 0 1 0 0,1 1-1 0 0,-1-1 1 0 0,-1 0-1 0 0,0 0 1 0 0,0 0-1 0 0,-2 5-30 0 0,-5 12 58 0 0,1 0 18 0 0,-2-9 15 0 0,-1 3-41 0 0,7-13-16 0 0,1 0 0 0 0,-1 0 0 0 0,0 0 0 0 0,-3 3-34 0 0,6-6 3 0 0,-1-1 1 0 0,1 0 0 0 0,-1 0 0 0 0,1 0 0 0 0,-1 0 0 0 0,0 0 0 0 0,1 0 0 0 0,-1 0 0 0 0,0-1-1 0 0,-1 1-3 0 0,-14 4 27 0 0,14-4-22 0 0,1 0 0 0 0,0 0-1 0 0,0 0 1 0 0,0-1 0 0 0,0 1 0 0 0,0-1 0 0 0,-1 1 0 0 0,1-1 0 0 0,0 0 0 0 0,0 0 0 0 0,-1 0 0 0 0,1 0 0 0 0,0 0 0 0 0,0-1 0 0 0,0 1 0 0 0,-1-1 0 0 0,1 1 0 0 0,0-1 0 0 0,0 0 0 0 0,-1 0-5 0 0,-1-2 12 0 0,-1 1 1 0 0,1-1-1 0 0,0 0 0 0 0,0 0 1 0 0,0-1-1 0 0,0 1 0 0 0,0-1 1 0 0,1 0-1 0 0,-1 0 0 0 0,1 0 1 0 0,0 0-13 0 0,-5-9 6 0 0,2 1 0 0 0,-1-1 0 0 0,0-5-6 0 0,3 9 0 0 0,1 1 0 0 0,0-1 0 0 0,1 0 0 0 0,0 0 0 0 0,1 1 0 0 0,0-1 0 0 0,0-1 0 0 0,0 1 0 0 0,1 0 0 0 0,1 0 0 0 0,0 0 0 0 0,0 0 0 0 0,1 0 0 0 0,0 0 0 0 0,0 1 0 0 0,1-1 0 0 0,3-6 0 0 0,4-12 0 0 0,-8 22 0 0 0,0 0 0 0 0,0 0 0 0 0,0 0 0 0 0,1 0 0 0 0,1-2 0 0 0,4-8 0 0 0,-7 12 0 0 0,1 0 0 0 0,0 0 0 0 0,-1 0 0 0 0,1 0 0 0 0,0 0 0 0 0,3-2 0 0 0,9-7 0 0 0,-12 9-6 0 0,1 1 0 0 0,-1 0-1 0 0,1-1 1 0 0,-1 1-1 0 0,1 0 1 0 0,0 0 0 0 0,0 1-1 0 0,0-1 1 0 0,3-1 6 0 0,11-5-23 0 0,2-1 13 0 0,-14 7 2 0 0,0 1 1 0 0,0 0-1 0 0,0 0 0 0 0,0 0 1 0 0,1 0-1 0 0,-1 1 0 0 0,2 0 8 0 0,-5 0-1 0 0,0 0 0 0 0,0 0-1 0 0,0 0 1 0 0,0 0 0 0 0,-1 1-1 0 0,1-1 1 0 0,0 0 0 0 0,2 2 1 0 0,33 19-54 0 0,-34-19 54 0 0,1 0 0 0 0,-1 1 0 0 0,1-1 0 0 0,-1 1 0 0 0,0 0 0 0 0,0 0 0 0 0,0 0 0 0 0,0 1 0 0 0,0-1 0 0 0,-1 1 0 0 0,1-1 0 0 0,0 4 0 0 0,2 1 0 0 0,-1 0 0 0 0,0 1 0 0 0,-1 0 0 0 0,0 0 0 0 0,0 1 0 0 0,-1 9 0 0 0,-3-9 7 0 0,0 1-1 0 0,-1-1 0 0 0,-2 10-6 0 0,0-1 35 0 0,-16 37-25 0 0,19-51-3 0 0,0-1 0 0 0,-1 0 0 0 0,0 0 0 0 0,0 0-1 0 0,0 0 1 0 0,0 0 0 0 0,-2 2-7 0 0,1-2 13 0 0,-1 0 1 0 0,1 1-1 0 0,-1-1 0 0 0,0 0 1 0 0,0-1-1 0 0,0 1 1 0 0,-1-1-1 0 0,1 0 0 0 0,-3 1-13 0 0,-7 4 78 0 0,1-2-14 0 0,11-5-58 0 0,0 0 1 0 0,0-1-1 0 0,0 1 0 0 0,0-1 0 0 0,0 0 0 0 0,0 1 0 0 0,-1-1 0 0 0,1 0 0 0 0,0 0 1 0 0,-2-1-7 0 0,-10 1 36 0 0,5 0-69 0 0,-12-4 29 0 0,14 1-34 0 0,-1-3-83 0 0,4 3 19 0 0,1-1-33 0 0,0 0-40 0 0,1-1-43 0 0,0-1-48 0 0,0 0-53 0 0,2 4 40 0 0,0 0-44 0 0,0-1-40 0 0,-1 1-36 0 0,1-1-184 0 0,0-1-46 0 0,-1-3-731 0 0,-2-3-668 0 0,-3-6-1148 0 0</inkml:trace>
  <inkml:trace contextRef="#ctx0" brushRef="#br1" timeOffset="36640.94">1321 903 6392 0 0,'0'0'141'0'0,"0"0"23"0"0,0 0 12 0 0,0 0 35 0 0,0 0 118 0 0,0 0 50 0 0,0 0 6 0 0,0 0-5 0 0,0 0-43 0 0,3-2-17 0 0,28-11 291 0 0,-27 10-431 0 0,-1 2-70 0 0,1 1-46 0 0,1 1-37 0 0,-1-1-3 0 0,-2 0 24 0 0,7-2 93 0 0,0 0-1 0 0,0 0 0 0 0,0-1 1 0 0,1 0-141 0 0,9-7 272 0 0,-12 6-170 0 0,6 0 98 0 0,1-1 0 0 0,-5 0-129 0 0,35-20 281 0 0,-16 9-135 0 0,-10 5-103 0 0,3-2 25 0 0,12-7 56 0 0,-20 11-115 0 0,1 1 0 0 0,1 0 0 0 0,0 1 0 0 0,2 0-80 0 0,-8 3 26 0 0,6-4 56 0 0,0 0 1 0 0,11-8-83 0 0,8-6 128 0 0,4 5 76 0 0,-29 13-145 0 0,-1 0 0 0 0,1 0-1 0 0,6-5-58 0 0,3-2 67 0 0,4 1-39 0 0,0-1-28 0 0,16-9 0 0 0,-18 8 0 0 0,1 1 0 0 0,14-5 0 0 0,6-1 71 0 0,6-6-71 0 0,24-10 89 0 0,-10 7 46 0 0,-1 1-62 0 0,84-29 12 0 0,-115 44-82 0 0,0 2-1 0 0,1 1 1 0 0,0 1 0 0 0,13 0-3 0 0,-43 6-1 0 0,41-4 16 0 0,1-3 51 0 0,-27 4-48 0 0,1 1 1 0 0,0 1 0 0 0,0 0 0 0 0,11 2-19 0 0,-7-1 18 0 0,-1 0 1 0 0,15-3-19 0 0,-2-1 32 0 0,0 1 0 0 0,22 2-32 0 0,-25 0 1 0 0,11 1-17 0 0,-4 2-43 0 0,-18 1 45 0 0,-7-1 14 0 0,0 0 0 0 0,0-1 0 0 0,5 0 0 0 0,290-1 53 0 0,-133 6-42 0 0,-124-4-11 0 0,27 5 0 0 0,-50-5 0 0 0,0-2 0 0 0,1 0 0 0 0,42 1 0 0 0,24 3 0 0 0,58 6 0 0 0,-81-5 0 0 0,11-2 0 0 0,102 2 0 0 0,-115-4 0 0 0,-37-1 0 0 0,24 2 0 0 0,-31 1 0 0 0,5 0 0 0 0,17 0 0 0 0,43-1-9 0 0,41 9 53 0 0,-6 0-3 0 0,-79-6 26 0 0,2 2-67 0 0,25 3 73 0 0,88 8-57 0 0,-134-15-16 0 0,0 1 0 0 0,2 1 0 0 0,30 6 0 0 0,-26-5-20 0 0,-1 1 1 0 0,17 7 19 0 0,-14-3-12 0 0,1-2 1 0 0,11 0 11 0 0,-19-3 53 0 0,23 7-53 0 0,7 1 1 0 0,72 17-1 0 0,0-1 0 0 0,-2 5 63 0 0,-67-18-9 0 0,66 23 34 0 0,-93-28-39 0 0,18 10-30 0 0,-21-8-20 0 0,17 8-11 0 0,-2 2 53 0 0,-3 1 44 0 0,-4-1 33 0 0,-25-16-62 0 0,-4 0-48 0 0,0 1-8 0 0,6 3 1 0 0,0 2 0 0 0,-1 0 0 0 0,0 1 0 0 0,1 2-1 0 0,12 14 72 0 0,-5-7 6 0 0,-14-15-48 0 0,-1-2-12 0 0,13 13 15 0 0,0-1 18 0 0,3 7 15 0 0,-17-21-45 0 0,-1 0-4 0 0,13 20 19 0 0,-2-2 11 0 0,-11-16-41 0 0,0-3-5 0 0,-1 3 0 0 0,1-2-3 0 0,22 13 56 0 0,-13-6-20 0 0,-8-6 12 0 0,0 0 0 0 0,-1 0 1 0 0,0 1-1 0 0,1 1-46 0 0,-4-5 72 0 0,-1 1-15 0 0,1-1-34 0 0,2 0-45 0 0,0 3-54 0 0,-2-2 56 0 0,0 0-92 0 0,1 1-85 0 0,5 4-339 0 0,-5-6 393 0 0,-1-1 68 0 0,0-1 66 0 0,1 2-579 0 0,-3-3 332 0 0,0 0 130 0 0,0 0-35 0 0,0 0-5 0 0,0 0-36 0 0,0 0-39 0 0,0 0-45 0 0,0 0-49 0 0,0 0-44 0 0,0 0-41 0 0,0 0-34 0 0,0 0-130 0 0,0 0-35 0 0,0 0-1358 0 0</inkml:trace>
  <inkml:trace contextRef="#ctx0" brushRef="#br1" timeOffset="38162.88">1441 1805 5384 0 0,'0'0'116'0'0,"0"0"17"0"0,3 0 12 0 0,0 1-75 0 0,-2-2-20 0 0,20-7-12 0 0,-17 7 7 0 0,1 0 74 0 0,1-1 89 0 0,3 1 149 0 0,-4 0-125 0 0,-2 0-100 0 0,0 0 39 0 0,-3 1-3 0 0,0 0 5 0 0,0 0 23 0 0,5 0-44 0 0,-2 0-64 0 0,0 1-41 0 0,0 1-34 0 0,0 0 18 0 0,0-1 51 0 0,0-1 49 0 0,1 0 74 0 0,-1 1-119 0 0,-1-1-35 0 0,2 3-9 0 0,1 2 5 0 0,2-1 81 0 0,11 5 24 0 0,-13-7 9 0 0,-1 1 6 0 0,-1-2-162 0 0,3 3 53 0 0,17 9 288 0 0,-16-9-235 0 0,-1 1 65 0 0,-4-2-130 0 0,13 16 84 0 0,-5-11-50 0 0,-1-4 16 0 0,0 0 48 0 0,-5-3-117 0 0,-1-1 0 0 0,0 2 1 0 0,1-1-1 0 0,-1 0 0 0 0,0 1 0 0 0,0-1 1 0 0,0 1-1 0 0,0 0-27 0 0,6 4 99 0 0,0 2 54 0 0,66 43 277 0 0,-66-45-337 0 0,0 0 1 0 0,0 0-1 0 0,1-1 1 0 0,4 2-94 0 0,-1-1 62 0 0,-2-1-36 0 0,-1 0 18 0 0,-1 0 16 0 0,-4-2 2 0 0,2 1 34 0 0,50 32 204 0 0,-33-21-172 0 0,2 1 60 0 0,-16-10-128 0 0,0-1 1 0 0,1 0 0 0 0,1 0-61 0 0,65 21 219 0 0,-55-19-151 0 0,14 7 32 0 0,-24-9-41 0 0,0 0 1 0 0,10 2-60 0 0,17 2 82 0 0,-18-5-22 0 0,0 1 1 0 0,0 2 0 0 0,4 2-61 0 0,4 1 57 0 0,0-1 0 0 0,0-1 0 0 0,13 0-57 0 0,46 13 138 0 0,-64-15-129 0 0,14 2 46 0 0,26 6 53 0 0,-45-9-58 0 0,0-1 0 0 0,6 0-50 0 0,-4 0 57 0 0,0 0 1 0 0,2 2-58 0 0,34 13 67 0 0,-31-9-60 0 0,1-2 1 0 0,15 3-8 0 0,-26-7 39 0 0,0 0 0 0 0,0 2 0 0 0,2 1-39 0 0,0 0 64 0 0,1-1 1 0 0,3 0-65 0 0,42 11 151 0 0,-15-4-28 0 0,-16-5-69 0 0,-6-3-39 0 0,0-2-38 0 0,14 1 16 0 0,33 3 42 0 0,-46-6 4 0 0,-1-1 1 0 0,1 0-1 0 0,1-3-39 0 0,-13 2 11 0 0,49-6 62 0 0,-50 7-32 0 0,1 0 1 0 0,0 0-1 0 0,2 2-41 0 0,4-1 80 0 0,0 0 1 0 0,1-1-1 0 0,-1-1 0 0 0,6-2-80 0 0,-19 2 29 0 0,15-1 45 0 0,1-1-39 0 0,-1 1-35 0 0,94-3-187 0 0,-74 0 175 0 0,-35 3 14 0 0,1 1 1 0 0,0 0-1 0 0,-1 1 1 0 0,1 0-1 0 0,6 0-2 0 0,33 5 45 0 0,75-1-26 0 0,-63-3 26 0 0,30 3-36 0 0,52 3 55 0 0,-79-5 1 0 0,5-2-65 0 0,-9-1 9 0 0,-2-2 35 0 0,-32 1-33 0 0,0 1 1 0 0,8 1-12 0 0,38 4 224 0 0,72-8-224 0 0,11-2 227 0 0,-114 5-84 0 0,14 2-143 0 0,-12 0 168 0 0,17-2-168 0 0,-7-1 63 0 0,3 3-41 0 0,-18 0-23 0 0,-1-2-1 0 0,0-1 0 0 0,29-6 2 0 0,-51 6 2 0 0,0 0 0 0 0,15 1-2 0 0,18-3 50 0 0,-41 3-49 0 0,1 0 1 0 0,0 1-1 0 0,0-1 1 0 0,0 2-1 0 0,-1-1 1 0 0,1 1-1 0 0,1 0-1 0 0,-2 0 0 0 0,0-1 0 0 0,-1 0 0 0 0,1 0 0 0 0,0-1 0 0 0,-1 0 0 0 0,7-1 0 0 0,26-3 11 0 0,-12 3 15 0 0,-1-1 1 0 0,1-1-1 0 0,-1-1 0 0 0,17-6-26 0 0,19-4 23 0 0,-22 8 19 0 0,1-1-36 0 0,0-2-1 0 0,16-6-5 0 0,-40 10 21 0 0,0 2 0 0 0,16-2-21 0 0,27-8 76 0 0,-13-5-65 0 0,-33 12-11 0 0,1 1-1 0 0,7-2 1 0 0,16-7 0 0 0,-28 10 0 0 0,0 1 0 0 0,0 0 0 0 0,5-1 0 0 0,11-3 0 0 0,16-7 0 0 0,5-2 0 0 0,-40 15-13 0 0,0-1-1 0 0,-1 0 1 0 0,1 0-1 0 0,-1-1 1 0 0,2-1 13 0 0,-2 1-25 0 0,0 1-1 0 0,0 0 1 0 0,1 0-1 0 0,-1 0 1 0 0,6-1 25 0 0,-4 2 6 0 0,10-4 36 0 0,1-4 42 0 0,6-8 35 0 0,1 4-49 0 0,0 1-47 0 0,1 2-41 0 0,23-12-116 0 0,-34 13 11 0 0,-1-2 59 0 0,0-1 72 0 0,3 2 89 0 0,2 1-2 0 0,0 0-34 0 0,18-8-12 0 0,18-12-50 0 0,71-42 1 0 0,-73 41 0 0 0,-52 30 0 0 0,0-1 0 0 0,0 1 0 0 0,0-1 0 0 0,0 0 0 0 0,0 0 0 0 0,0 0 0 0 0,0-1 0 0 0,1 0 0 0 0,5-9 0 0 0,-1-6-17 0 0,-6 15-12 0 0,0-1-52 0 0,-1-7-285 0 0,-1 7 241 0 0,1 3-47 0 0,0 1-40 0 0,0 0-257 0 0,0 0 267 0 0,0 0-17 0 0,0 0-59 0 0,0 0 96 0 0,0 0-32 0 0,0 0-36 0 0,0 0-35 0 0,1 0-373 0 0,-1 0 97 0 0,0 0-47 0 0,1-1-706 0 0,2-2-495 0 0,2-2-1018 0 0,-5 4 2682 0 0</inkml:trace>
  <inkml:trace contextRef="#ctx0" brushRef="#br1" timeOffset="40997.28">7710 873 5584 0 0,'0'0'124'0'0,"0"0"17"0"0,0 0 11 0 0,0 0-47 0 0,0 0-6 0 0,0-1 39 0 0,-1 0 119 0 0,-3-3-113 0 0,0 0 37 0 0,-1-2 74 0 0,-3-2 174 0 0,-6-8 318 0 0,10 12-536 0 0,-1-1-36 0 0,3 3 80 0 0,1-1-102 0 0,1-1-64 0 0,0-1-50 0 0,0 1 0 0 0,0 3 26 0 0,-2-14 260 0 0,1 0-1 0 0,0 0 0 0 0,1 1 0 0 0,1-15-324 0 0,2 10 237 0 0,0 0-49 0 0,0 1-5 0 0,-2 11-120 0 0,0 1 0 0 0,0 0 0 0 0,1 0 0 0 0,0 0 0 0 0,0 0-1 0 0,0 0 1 0 0,1 0 0 0 0,0 0-63 0 0,-1 2 42 0 0,21-30 294 0 0,14-16 96 0 0,-8 9-87 0 0,-5 7-98 0 0,3 3-58 0 0,5 3-30 0 0,0 0-27 0 0,-12 10 41 0 0,19-13-173 0 0,56-33 150 0 0,-60 41-97 0 0,-8 6 9 0 0,2 0 0 0 0,0 2 0 0 0,1 2 0 0 0,10-4-62 0 0,9-1 86 0 0,7-5 30 0 0,2 4 0 0 0,0 1 0 0 0,27-2-116 0 0,-60 15 41 0 0,122-23 222 0 0,-120 24-222 0 0,0 1 0 0 0,0 1-1 0 0,0 2 1 0 0,20 1-41 0 0,7 0 11 0 0,-5 3 13 0 0,-19 1 33 0 0,0 2 0 0 0,24 8-57 0 0,-42-11 23 0 0,0 1 0 0 0,0 1 0 0 0,5 3-23 0 0,4 1 51 0 0,-14-5-35 0 0,0-1 0 0 0,-1 1 0 0 0,1 0-1 0 0,-1 0 1 0 0,4 6-16 0 0,11 8 25 0 0,-15-13-14 0 0,0 1 0 0 0,0-1 0 0 0,-1 1 0 0 0,0 0 0 0 0,0 0 0 0 0,-1 0 0 0 0,0 1 0 0 0,0-1 0 0 0,1 4-11 0 0,-3-7 8 0 0,16 30 3 0 0,2 7 54 0 0,3 9-65 0 0,-17-35 34 0 0,-1 1-1 0 0,0 0 1 0 0,-1 1-34 0 0,3 17 72 0 0,4 21 30 0 0,1 0-36 0 0,4 17-72 0 0,-10-36-50 0 0,-2-3 34 0 0,-3-12 20 0 0,5 20 2 0 0,2 4 15 0 0,0 21 75 0 0,-6-48-70 0 0,0 6-10 0 0,-2 18-10 0 0,1 22 11 0 0,10 47 55 0 0,-2-27 63 0 0,-3 41-129 0 0,-6-72 60 0 0,0 69-53 0 0,-1-107-2 0 0,0-1 0 0 0,-1 0 0 0 0,0 0 0 0 0,-1 0 0 0 0,-2 5-5 0 0,-1 5 41 0 0,-1 28 4 0 0,7-40-29 0 0,-2 0 0 0 0,0 0 0 0 0,0-1 0 0 0,-3 10-16 0 0,-6 9 73 0 0,-15 50 24 0 0,18-46-31 0 0,4-16-23 0 0,-1-1 0 0 0,0 1 0 0 0,-2-1 0 0 0,0 0 0 0 0,0-1 0 0 0,-4 4-43 0 0,-2 5 19 0 0,7-12 3 0 0,-1-1 0 0 0,0 0 0 0 0,-5 6-22 0 0,-5 8 43 0 0,14-21-30 0 0,0 1 0 0 0,-1-1 0 0 0,0 1-1 0 0,0-1 1 0 0,0 0 0 0 0,-1 0-13 0 0,-3 2 5 0 0,-36 36 137 0 0,40-39-126 0 0,0 0 1 0 0,-1 0-1 0 0,1-1 1 0 0,-1 0-1 0 0,0 1 1 0 0,0-1-1 0 0,-3 1-16 0 0,-9 6 45 0 0,12-8-40 0 0,1 0 0 0 0,-1 1 0 0 0,1-2 0 0 0,-1 1 0 0 0,0 0 0 0 0,1-1 0 0 0,-1 0 0 0 0,0 0 1 0 0,-1 0-6 0 0,-29 7 47 0 0,-27 8 73 0 0,58-15-110 0 0,-1 0 0 0 0,1 0 0 0 0,-1-1 0 0 0,1 1 0 0 0,-1-1-1 0 0,-1 0-9 0 0,-8-1 14 0 0,1-1-1 0 0,-12-3-13 0 0,-7-1 51 0 0,17 3-41 0 0,0 0-1 0 0,1-2 0 0 0,-1 0 0 0 0,1 0 0 0 0,0-2 0 0 0,-6-3-9 0 0,-17-7 21 0 0,-84-39-21 0 0,40 9 51 0 0,40 23-38 0 0,-2-1-13 0 0,1-2 0 0 0,1-1 0 0 0,1-3 0 0 0,-13-13 0 0 0,17 12 0 0 0,19 17-6 0 0,0 0 0 0 0,2 0 0 0 0,-9-11 6 0 0,-1-3-104 0 0,8 10 32 0 0,4 2-11 0 0,4 6-17 0 0,4 6 43 0 0,1-1-40 0 0,1 2 0 0 0,0 0-36 0 0,1 2-146 0 0,2 2 80 0 0,0 0-26 0 0,0 0-121 0 0,0 0 22 0 0,0 0-33 0 0,0 0-934 0 0,0 0 778 0 0,0 0 78 0 0,0 0-31 0 0,0 0 188 0 0,0 0-37 0 0,0 0-37 0 0,0 0-37 0 0,0 0-479 0 0,0 0-297 0 0,0 0-719 0 0</inkml:trace>
  <inkml:trace contextRef="#ctx0" brushRef="#br1" timeOffset="42805.45">7781 1805 3600 0 0,'0'0'76'0'0,"0"0"16"0"0,0 0 5 0 0,0 0-26 0 0,0 0 6 0 0,0 1 39 0 0,0 1 107 0 0,-1 5 281 0 0,1 0-96 0 0,0 0-85 0 0,0 1-73 0 0,0 2 0 0 0,0 1-87 0 0,-3 24 162 0 0,2-27-222 0 0,0-1 36 0 0,-1 8 262 0 0,2-2-109 0 0,-1 4-6 0 0,1-14-256 0 0,-1-1 0 0 0,1 0 0 0 0,-1 1 0 0 0,0-1 0 0 0,0 0 0 0 0,0 0 0 0 0,0 1 0 0 0,0-1 0 0 0,0 0 0 0 0,0 0-30 0 0,-8 11 164 0 0,4-6-56 0 0,0 0 0 0 0,1 1 0 0 0,-1 0 0 0 0,2-1 0 0 0,-1 3-108 0 0,0-3 84 0 0,0 1 0 0 0,0-1 0 0 0,0 0 0 0 0,-2 1-84 0 0,-11 19 229 0 0,7-11-88 0 0,2-4-12 0 0,1 2 36 0 0,-9 18 153 0 0,-14 12 66 0 0,-5 8 34 0 0,-10 20 71 0 0,2-2-100 0 0,22-34-249 0 0,3 0-46 0 0,5-11 36 0 0,-1-1 0 0 0,-14 20-130 0 0,-5 7 156 0 0,11-15-43 0 0,-6 9 23 0 0,12-11-16 0 0,-2 6 238 0 0,-13 18-358 0 0,16-30 90 0 0,-43 67 159 0 0,15-25-71 0 0,-48 69 83 0 0,50-78-150 0 0,28-44-57 0 0,0 0-1 0 0,-6 5-53 0 0,5-7 55 0 0,0 1 0 0 0,-4 8-55 0 0,-39 60 168 0 0,9-14-42 0 0,16-23-88 0 0,-7 6 21 0 0,8-12-24 0 0,13-12 16 0 0,13-20-34 0 0,-4 9 26 0 0,-1-1 0 0 0,-1 0 0 0 0,-3 2-43 0 0,-13 14 59 0 0,-10 14 15 0 0,13-15-63 0 0,2 6-11 0 0,12-26 0 0 0,0 0 0 0 0,-7 4 0 0 0,-15 18 0 0 0,7 1 0 0 0,-13 24 0 0 0,19-28 0 0 0,-1-2 0 0 0,-15 17 0 0 0,23-31 0 0 0,-64 76 0 0 0,-21 26 87 0 0,20-25-34 0 0,-57 76 124 0 0,108-132-166 0 0,19-25 0 0 0,0-1-1 0 0,-1 0 1 0 0,0-1-1 0 0,-1 0 1 0 0,-1 1-11 0 0,0-1 2 0 0,0 0 0 0 0,1 0 0 0 0,0 0 0 0 0,1 2 1 0 0,-6 7-3 0 0,2-1-1 0 0,-1 0 1 0 0,-1-1 0 0 0,5-5 4 0 0,0 0-1 0 0,1 1 1 0 0,0 1-4 0 0,-27 53 130 0 0,20-35 114 0 0,-18 26-244 0 0,18-33 67 0 0,0 1-34 0 0,-5 8-45 0 0,-1-2-66 0 0,-4 4-24 0 0,2-1 51 0 0,2-1 42 0 0,-1-2 1 0 0,-14 13 8 0 0,10-10 15 0 0,6 2 47 0 0,14-24-32 0 0,0-1 0 0 0,-6 8-30 0 0,-7 13 33 0 0,9-8 31 0 0,6-15-43 0 0,1 0-1 0 0,-1-1 1 0 0,-1 0-1 0 0,1 0 1 0 0,-1 0-1 0 0,-6 6-20 0 0,-7 13 27 0 0,-1 3 51 0 0,5-6-25 0 0,-4 5 5 0 0,2 2 1 0 0,-2 5-59 0 0,4-7 11 0 0,-8-2 38 0 0,15-20-46 0 0,1-1 0 0 0,1 1 0 0 0,-1 0 1 0 0,1 1-1 0 0,0-1 0 0 0,0 3-3 0 0,-9 19 46 0 0,4-8-32 0 0,-1 0 1 0 0,-7 7-15 0 0,7-9 29 0 0,0 0 1 0 0,-8 19-30 0 0,18-34 9 0 0,0-1 0 0 0,-1 0 1 0 0,1 0-1 0 0,-1 0 0 0 0,0 0 0 0 0,1 0 0 0 0,-1 0 1 0 0,-1-1-1 0 0,1 1 0 0 0,0-1 0 0 0,-1 1 1 0 0,1-1-1 0 0,-2 1-9 0 0,-4 3 15 0 0,1 0 0 0 0,1 0 1 0 0,-1 0-1 0 0,1 1 0 0 0,0 0 0 0 0,0 0 0 0 0,0 3-15 0 0,5-9 1 0 0,-1 4-2 0 0,3-3 2 0 0,-1-1 0 0 0,0 1 0 0 0,0 0 0 0 0,0 0 0 0 0,0 0 0 0 0,0 0 0 0 0,0 0 0 0 0,0-1 1 0 0,0 1-1 0 0,-1 0 0 0 0,1 0 0 0 0,-1 0 0 0 0,0 1-1 0 0,-3 11 66 0 0,4-14-63 0 0,0 0-1 0 0,0 0 0 0 0,0 1 1 0 0,0-1-1 0 0,-1 0 0 0 0,1 0 1 0 0,0 0-1 0 0,0 1 0 0 0,0-1 0 0 0,0 0 1 0 0,0 0-1 0 0,0 0 0 0 0,0 0 1 0 0,-1 1-1 0 0,1-1 0 0 0,0 0 1 0 0,0 0-1 0 0,0 0 0 0 0,0 0 0 0 0,-1 0 1 0 0,1 0-1 0 0,0 0 0 0 0,0 0 1 0 0,0 1-1 0 0,-1-1 0 0 0,1 0 1 0 0,0 0-1 0 0,0 0 0 0 0,-1 0-2 0 0,-13 6 27 0 0,6 2 39 0 0,7-7 13 0 0,1-1-7 0 0,0 0-42 0 0,0 0-41 0 0,0 0-58 0 0,0 0-45 0 0,-2 0-173 0 0,0 0 205 0 0,0 0-124 0 0,-1 0-110 0 0,1 0-97 0 0,-1 0-195 0 0,0 0-101 0 0,-1 0-247 0 0,-1 0-613 0 0,0 0-414 0 0,-1 0-1122 0 0</inkml:trace>
  <inkml:trace contextRef="#ctx0" brushRef="#br0" timeOffset="21918.34">4581 6711 5208 0 0,'0'0'116'0'0,"0"0"17"0"0,0 0 11 0 0,0-1-43 0 0,2 0-1 0 0,0 0-50 0 0,8-5 316 0 0,-8 4 146 0 0,1 0 22 0 0,5-4-248 0 0,0-1-7 0 0,-1 2-56 0 0,-2 0-1 0 0,1 1 40 0 0,-2 1-5 0 0,1 0 40 0 0,-1 0 44 0 0,0 1 49 0 0,-2 1-303 0 0,0 1-43 0 0,5 0-55 0 0,-5 1 42 0 0,1-1 47 0 0,0 0 64 0 0,1 0 82 0 0,8 3-85 0 0,3 9 200 0 0,-7-2-137 0 0,-4-3-97 0 0,0-2-45 0 0,-1 1-36 0 0,0-1-39 0 0,0 1 132 0 0,-4-2-76 0 0,0 2-1 0 0,3 1 78 0 0,-1-5-103 0 0,0 1 0 0 0,-1-1 0 0 0,1 0 0 0 0,-1 0-1 0 0,0 1 1 0 0,1-1 0 0 0,-1 0 0 0 0,0 1 0 0 0,0-1 0 0 0,-1 0-1 0 0,1 0 1 0 0,0 1 0 0 0,-1-1 0 0 0,1 0 0 0 0,-1 1 0 0 0,0-1-15 0 0,-1 2 120 0 0,2-4-3 0 0,-1 18 41 0 0,0-13-102 0 0,0 1 1 0 0,-1 0 0 0 0,0 0 0 0 0,0-1 0 0 0,-3 6-57 0 0,-1 2 115 0 0,-2 0 35 0 0,6-10-134 0 0,0-1 1 0 0,0 1 0 0 0,-1-1-1 0 0,1 0 1 0 0,-1 1 0 0 0,1-1 0 0 0,-1 0-1 0 0,0-1 1 0 0,0 1 0 0 0,0 0-1 0 0,0-1 1 0 0,-1 1-17 0 0,0 0 20 0 0,-1 0-1 0 0,0-1 1 0 0,0 1-1 0 0,0-1 1 0 0,0 0 0 0 0,-1 0-1 0 0,1-1 1 0 0,0 0-20 0 0,3 0 76 0 0,-1-1 53 0 0,-9-4 25 0 0,-2-1-35 0 0,-13-9 28 0 0,3-6-96 0 0,21 18-54 0 0,1 0 1 0 0,-1 0-1 0 0,1 0 1 0 0,0 0-1 0 0,0-1 1 0 0,0 0 0 0 0,1 1 2 0 0,-10-17-17 0 0,8 15-11 0 0,0 1-1 0 0,0-1 0 0 0,1 0 0 0 0,-1-1 1 0 0,0-4 28 0 0,2 1-29 0 0,-1-4 9 0 0,-3 5 65 0 0,5 3 40 0 0,5-19 48 0 0,-1-3-67 0 0,3 2-74 0 0,3 2 8 0 0,1 7 0 0 0,-7 12-10 0 0,0 1 1 0 0,0 0-1 0 0,1 1 1 0 0,-1-1-1 0 0,1 1 1 0 0,2-1 9 0 0,-2 0-25 0 0,0 1-61 0 0,-2 0-2 0 0,14-4 15 0 0,-14 6 72 0 0,-1-1-1 0 0,1 1 1 0 0,0-1-1 0 0,0 1 0 0 0,0 0 1 0 0,0 0-1 0 0,0 0 1 0 0,0 0-1 0 0,0 1 1 0 0,2 0 1 0 0,14 8 18 0 0,-17-8-4 0 0,0 1 0 0 0,1-1 0 0 0,-1 1 0 0 0,0 0 1 0 0,0 0-1 0 0,0 0 0 0 0,0 0 0 0 0,0 0 0 0 0,0 0-14 0 0,13 31 104 0 0,-7-12-89 0 0,-6-15-35 0 0,0 0 0 0 0,-1 0 0 0 0,1 1 0 0 0,-1 5 20 0 0,1 11 20 0 0,-3-13 99 0 0,-2-3-79 0 0,-1-1 6 0 0,0 3 54 0 0,1 0-81 0 0,0-1 0 0 0,-1 1 0 0 0,-1 0 0 0 0,-1 2-19 0 0,-6 8 7 0 0,3-6-3 0 0,8-10 1 0 0,-1 0 1 0 0,1-1-1 0 0,-1 1 1 0 0,0-1-1 0 0,0 0 0 0 0,0 1 1 0 0,0-1-1 0 0,0 0 1 0 0,-1 0-1 0 0,1 0 1 0 0,-3 1-6 0 0,-1 1 0 0 0,-13 8 14 0 0,7-3 62 0 0,0-2-1 0 0,-4-1 0 0 0,-3-5-59 0 0,3-2-16 0 0,15 0 3 0 0,-1 1 0 0 0,0-1 0 0 0,1 0 0 0 0,-1 0 0 0 0,1 0 1 0 0,0 0-1 0 0,-1 0 0 0 0,1 0 0 0 0,0-1 0 0 0,0 1 1 0 0,0 0-1 0 0,-1-1 0 0 0,1 1 0 0 0,1 0 0 0 0,-1-1 1 0 0,0 1-1 0 0,0-1 0 0 0,0 0 0 0 0,1 0-3 0 0,-2-1 9 0 0,1 0 1 0 0,-1 1-1 0 0,1-1 0 0 0,-1 0 0 0 0,0 1 1 0 0,0-1-1 0 0,-2 0-9 0 0,2 0 1 0 0,-1 0 0 0 0,1 0 1 0 0,0 0-1 0 0,0-1 0 0 0,0 1 1 0 0,0 0-1 0 0,0-1 0 0 0,1 1 1 0 0,-1-4-2 0 0,-10-35-2 0 0,10 35 3 0 0,1 1-1 0 0,0-1 0 0 0,0 0 0 0 0,1 0 0 0 0,0 0 0 0 0,0 0 0 0 0,1-1 0 0 0,0-8 0 0 0,-2 14 0 0 0,1 0 0 0 0,0 1 0 0 0,0-1 0 0 0,0 0 0 0 0,0 1 0 0 0,0-1 0 0 0,0 0 0 0 0,1 0 0 0 0,-1 1 0 0 0,1-1 0 0 0,-1 1 0 0 0,1-1 0 0 0,-1 0 0 0 0,1 1 0 0 0,0-1 0 0 0,13-26 0 0 0,-10 16-12 0 0,8-1-47 0 0,-7 10-12 0 0,10 5-3 0 0,-9 0 60 0 0,0 0 1 0 0,-1 0 0 0 0,1 0 0 0 0,0 1-1 0 0,2 2 14 0 0,-3-2-4 0 0,1 1-1 0 0,-1 0 1 0 0,0 0-1 0 0,3 4 5 0 0,3 5 3 0 0,0 1 0 0 0,0 0-1 0 0,3 7-2 0 0,-7-9-3 0 0,-3-6 3 0 0,-1 0 0 0 0,0 1 0 0 0,-1-1 0 0 0,1 1 0 0 0,-1 0 0 0 0,0 3 0 0 0,5 13 0 0 0,-1 3-31 0 0,-4 1 71 0 0,-2-8 58 0 0,-1-1 1 0 0,-1 1-1 0 0,-2 5-98 0 0,4-20 20 0 0,-1 0 1 0 0,0 0-1 0 0,0 0 1 0 0,0 0-1 0 0,0-1 1 0 0,-1 1 0 0 0,0 1-21 0 0,0-2 74 0 0,2-3 12 0 0,-3 2 2 0 0,-6 6-57 0 0,-2-2 51 0 0,7-5-28 0 0,-1 1 0 0 0,1-1-1 0 0,0 0 1 0 0,-1 0 0 0 0,1-1-1 0 0,-1 1 1 0 0,-4-1-54 0 0,-2 1 130 0 0,-6-1 27 0 0,6-1-107 0 0,3-2-67 0 0,1-2-71 0 0,-15-16-62 0 0,5 6 111 0 0,0-6 53 0 0,5 2 52 0 0,0 0 0 0 0,-5-13-66 0 0,13 24 24 0 0,1 0 0 0 0,0 0 0 0 0,1 0 0 0 0,0 0-1 0 0,0 0 1 0 0,0-1 0 0 0,1 1 0 0 0,0-9-24 0 0,1 1-32 0 0,0-27 121 0 0,0 25-107 0 0,0 1-96 0 0,0 9 8 0 0,0-1-38 0 0,3 8 4 0 0,8-6 50 0 0,-11 7 89 0 0,0 0-1 0 0,0 0 0 0 0,1 0 1 0 0,-1-1-1 0 0,0 1 0 0 0,0 0 1 0 0,0 0-1 0 0,0 0 0 0 0,1 0 1 0 0,-1 0-1 0 0,0 0 0 0 0,0 0 1 0 0,0 0-1 0 0,0 0 1 0 0,1 0-1 0 0,-1 0 0 0 0,0 0 1 0 0,0 0-1 0 0,0 0 0 0 0,1 0 1 0 0,-1 0-1 0 0,0 0 0 0 0,0 0 1 0 0,0 0-1 0 0,1 0 0 0 0,-1 0 1 0 0,0 0-1 0 0,0 0 0 0 0,0 0 1 0 0,0 0-1 0 0,1 1 1 0 0,-1-1-1 0 0,0 0 0 0 0,0 0 2 0 0,43 11-93 0 0,-30-8 89 0 0,-6 1-55 0 0,-3 0 48 0 0,-4-4 12 0 0,10 9-17 0 0,10 9-26 0 0,-18-16 37 0 0,2 1 3 0 0,-1 0 0 0 0,-1-1 0 0 0,1 1 0 0 0,0 0 0 0 0,-1 1 0 0 0,1-1 0 0 0,-1 0 0 0 0,1 3 2 0 0,5 16-43 0 0,-7-18 47 0 0,0 0 0 0 0,-1 0 0 0 0,1-1 0 0 0,-1 1 0 0 0,0 0-1 0 0,0 0 1 0 0,-1 1-4 0 0,1 3 16 0 0,0-5-12 0 0,0-1 1 0 0,0 0-1 0 0,-1 0 0 0 0,1 1 1 0 0,-1-1-1 0 0,1 0 0 0 0,-1 0 1 0 0,0 1-1 0 0,0-1-4 0 0,-3 9 25 0 0,5-4-17 0 0,-2 0-6 0 0,-10 18 64 0 0,5-15-8 0 0,-6 5-58 0 0,3-7 12 0 0,3-4 24 0 0,-4-1 109 0 0,9-3 19 0 0,-3 2-4 0 0,-9 2-121 0 0,-21 5 111 0 0,21-7-123 0 0,-4-2-50 0 0,1-2-88 0 0,8-1 13 0 0,0 0-33 0 0,1-1-37 0 0,0-1-40 0 0,2 0-9 0 0,4 4 180 0 0,1 0-1 0 0,-1 0 1 0 0,1 0-1 0 0,-1 0 1 0 0,1 0-1 0 0,0 0 0 0 0,-1 0 1 0 0,1 0-1 0 0,0 0 1 0 0,0 0-1 0 0,0 0 1 0 0,0 0 37 0 0,0-4-197 0 0,-1-3-176 0 0,1 3 133 0 0,-1 1-44 0 0,-6-14-812 0 0,5-4-36 0 0</inkml:trace>
  <inkml:trace contextRef="#ctx0" brushRef="#br0" timeOffset="23264.74">3140 8399 5520 0 0,'0'0'158'0'0,"0"0"-38"0"0,0 0-8 0 0,0 0 41 0 0,0 0 128 0 0,0 0 233 0 0,0 0 20 0 0,0 0-16 0 0,0 0-71 0 0,0 0-30 0 0,0 0-7 0 0,0 0-33 0 0,0 0-128 0 0,0 0-51 0 0,0 0-8 0 0,0 0-3 0 0,-2-3 4 0 0,0-7-43 0 0,-3-8 76 0 0,-5 7-28 0 0,-9-6-35 0 0,15 13-121 0 0,-1 0 1 0 0,1 0 0 0 0,-1 0 0 0 0,0 1-1 0 0,0-1 1 0 0,0 1 0 0 0,0 0-1 0 0,-1 1 1 0 0,1-1 0 0 0,-6-1-41 0 0,-46-12 379 0 0,28 8 117 0 0,-19-3-496 0 0,34 9 127 0 0,0 0 0 0 0,0 1 0 0 0,0 1-127 0 0,3 0 70 0 0,-44 2 218 0 0,49-2-264 0 0,0 1 1 0 0,1 0-1 0 0,-1 1 1 0 0,-4 0-25 0 0,9-1 4 0 0,-55 21 118 0 0,38-15-85 0 0,0 2 0 0 0,0 1-37 0 0,8-5 11 0 0,1 1 0 0 0,-1 0 1 0 0,1 1-1 0 0,1 0 1 0 0,-1 0-1 0 0,1 1 1 0 0,-2 2-12 0 0,-22 22 0 0 0,20-21 0 0 0,0 0 0 0 0,-5 8 0 0 0,-51 76 0 0 0,62-86 12 0 0,0-1 0 0 0,1 1 1 0 0,0 0-1 0 0,0 1 1 0 0,1-1-1 0 0,0 1 1 0 0,0 0-1 0 0,1 0 1 0 0,-1 8-13 0 0,-7 56 201 0 0,10-68-177 0 0,0 1 1 0 0,0-1 0 0 0,0 0-1 0 0,1 1 1 0 0,0-1-1 0 0,1 0 1 0 0,-1 1 0 0 0,1-1-1 0 0,0 1-24 0 0,3 8 121 0 0,1-1 0 0 0,5 14-121 0 0,8 24 256 0 0,-15-42-194 0 0,0 0 1 0 0,1 0-1 0 0,0 0 1 0 0,1 0-1 0 0,0-1 1 0 0,3 6-63 0 0,-4-10 34 0 0,0 0 0 0 0,0 0-1 0 0,0 0 1 0 0,3 2-34 0 0,27 20 156 0 0,-20-16-11 0 0,1-1 0 0 0,10 5-145 0 0,-14-10 71 0 0,0 1-1 0 0,1-1 0 0 0,0-1 0 0 0,-1 0 0 0 0,2-1 0 0 0,-1 0 1 0 0,9 1-71 0 0,-1-3 84 0 0,0 0 0 0 0,1-2 1 0 0,-1 0-1 0 0,0-1 1 0 0,0-1-1 0 0,0-1-84 0 0,38-11 193 0 0,-42 10-140 0 0,-5 2 3 0 0,0-1 0 0 0,-1 0-1 0 0,11-5-55 0 0,21-12 152 0 0,7-4-17 0 0,-2-7 3 0 0,-21 13-69 0 0,-8 6-59 0 0,-1 1 2 0 0,-5-1 36 0 0,-9 9-161 0 0,-2 1 96 0 0,0-5 203 0 0,-2 6-180 0 0,1 1-39 0 0,-1-1-27 0 0,1 1-37 0 0,-1-1-41 0 0,1 0-48 0 0,-1 0-53 0 0,1 0-59 0 0,0 0-64 0 0,0-1-70 0 0,0 3 46 0 0,0-1-59 0 0,0 0-52 0 0,0 0-46 0 0,0 0-159 0 0,0 0-47 0 0,0 0-192 0 0,0-1-520 0 0</inkml:trace>
  <inkml:trace contextRef="#ctx0" brushRef="#br1" timeOffset="47775.17">4089 6687 5152 0 0,'0'0'116'0'0,"0"0"17"0"0,-1-3 10 0 0,0 2-132 0 0,0-1-1 0 0,0 0 1 0 0,0 1 0 0 0,0-1 0 0 0,0 1-1 0 0,-1-1 1 0 0,1 1 0 0 0,0-1 0 0 0,-1 1-1 0 0,-1-1-10 0 0,1 0 6 0 0,0 0-1 0 0,-1 0 0 0 0,1 0 0 0 0,0-1 0 0 0,0 1 1 0 0,0 0-1 0 0,-1-4-5 0 0,-4-6 25 0 0,-1 1 52 0 0,-1 0 55 0 0,-2 3 58 0 0,1 1 187 0 0,2 0-103 0 0,-11-5 222 0 0,9 9-241 0 0,-12-3 307 0 0,7 2-189 0 0,6 3-231 0 0,1 0-37 0 0,-41-2 637 0 0,9 0-105 0 0,10 4-144 0 0,-8 2 27 0 0,-1 0-95 0 0,0 3-71 0 0,2 4-60 0 0,29-7-213 0 0,1 0 1 0 0,-1 0-1 0 0,-5 5-81 0 0,6-4 43 0 0,0-1 0 0 0,0 0 0 0 0,0 0 1 0 0,-1 0-44 0 0,-18 8 110 0 0,-8 12-23 0 0,2 5-44 0 0,17-15-37 0 0,12-10 2 0 0,0 0 1 0 0,1 0-1 0 0,-1 0 0 0 0,1 1 1 0 0,-1-1-1 0 0,1 1-8 0 0,-8 10 94 0 0,-1-2-6 0 0,7-8-48 0 0,0 0 0 0 0,0 0 0 0 0,1 0 0 0 0,-1 1 0 0 0,-1 4-40 0 0,-9 15 137 0 0,-9 11-63 0 0,-5 9-17 0 0,14-22-42 0 0,9-14-2 0 0,0 0 0 0 0,0 0 1 0 0,1 1-1 0 0,0-1 0 0 0,1 1 0 0 0,-3 9-13 0 0,3-7 14 0 0,0 1-1 0 0,-1-1 0 0 0,-1 1 1 0 0,1-1-1 0 0,-4 4-13 0 0,5-10 8 0 0,0 0-1 0 0,0 1 1 0 0,1-1-1 0 0,0 1 1 0 0,0 0 0 0 0,0 0-1 0 0,1 0 1 0 0,-1 0 0 0 0,2 0-1 0 0,-1 0 1 0 0,1 1-8 0 0,2 28 63 0 0,5 76-47 0 0,-3-82-16 0 0,1-1 0 0 0,1 0 0 0 0,1 1 0 0 0,2-2 0 0 0,7 18 0 0 0,-7-15 10 0 0,1 15 66 0 0,-5-23 1 0 0,0 0 0 0 0,5 13-77 0 0,21 42 86 0 0,-18-48-34 0 0,11 17-52 0 0,0 4 71 0 0,-20-39-42 0 0,1 1-1 0 0,1-1 1 0 0,0 0-1 0 0,1-1 1 0 0,2 4-29 0 0,23 21 80 0 0,-8 1-16 0 0,-18-25-35 0 0,1 0 0 0 0,0 0 1 0 0,6 5-30 0 0,85 83 204 0 0,-72-70-175 0 0,20 21 37 0 0,-10-17 8 0 0,-25-23-46 0 0,1-1 6 0 0,-1 0 1 0 0,1 0-1 0 0,5 1-34 0 0,2 1 34 0 0,39 19 50 0 0,-17-13-74 0 0,-12-7-10 0 0,1-1 0 0 0,0-2 0 0 0,0-1 0 0 0,13 1 0 0 0,19-4 59 0 0,1-2 1 0 0,20-4-60 0 0,-28-2 131 0 0,28-8-131 0 0,-61 8 40 0 0,0-2-1 0 0,0 0 1 0 0,0-2 0 0 0,17-9-40 0 0,23-9 69 0 0,42-20 103 0 0,9-10-172 0 0,-6 3 70 0 0,-57 29 5 0 0,-1-3 1 0 0,5-6-76 0 0,-21 11 25 0 0,23-21-25 0 0,-43 32 1 0 0,-2 0 1 0 0,1 0-1 0 0,-2-1 1 0 0,0 0-1 0 0,0-1 1 0 0,-1 0-1 0 0,-1 0 1 0 0,2-5-2 0 0,-9 17 4 0 0,1-1 0 0 0,-1 0 0 0 0,0 0 1 0 0,0 0-1 0 0,0 0 0 0 0,0 0 1 0 0,0 0-1 0 0,-1-1 0 0 0,1 1 1 0 0,-1 0-1 0 0,0 0 0 0 0,0 0 1 0 0,0 0-1 0 0,-1-1 0 0 0,1 1 1 0 0,-1 0-1 0 0,1-1-4 0 0,-15-26 64 0 0,11 19-40 0 0,2 7-18 0 0,1 0 0 0 0,-1 0-1 0 0,0 0 1 0 0,0 1 0 0 0,0-1 0 0 0,-1 1 0 0 0,1-1 0 0 0,-1 1 0 0 0,0 0-1 0 0,-1-2-5 0 0,-18-19 104 0 0,-12-18-104 0 0,13 16 40 0 0,-18-18-40 0 0,-159-152 0 0 0,143 145-7 0 0,34 34-85 0 0,18 14 63 0 0,-2-1-72 0 0,1 2 40 0 0,-1-1 10 0 0,1 1 9 0 0,1 1-128 0 0,3 1 52 0 0,0 0-105 0 0,0 0-189 0 0,0 0 230 0 0,0 0-22 0 0,0 0-59 0 0,0 0-115 0 0,0 0 138 0 0,0 0-32 0 0,0 0-361 0 0,0 0 92 0 0,0 0-44 0 0,0 0-682 0 0,0 0-534 0 0,0 0-1014 0 0</inkml:trace>
  <inkml:trace contextRef="#ctx0" brushRef="#br1" timeOffset="55936.31">1240 2126 3160 0 0,'0'0'92'0'0,"1"1"-10"0"0,0 1 32 0 0,1 1 22 0 0,3 5 296 0 0,-4-5 293 0 0,2-1 38 0 0,3 3-402 0 0,0 2-35 0 0,0 0-41 0 0,-2-1-52 0 0,-2-3 159 0 0,1 0-21 0 0,0 1-261 0 0,1 0 77 0 0,0 2 48 0 0,7 8 374 0 0,-6-5-297 0 0,-2-5-184 0 0,-1 0-61 0 0,0-2 105 0 0,-1 0-37 0 0,1 1 42 0 0,0-1-83 0 0,1 0-61 0 0,0-1 17 0 0,0 1 39 0 0,0 0 40 0 0,0 1 62 0 0,3 2-87 0 0,1 1 32 0 0,19 20 405 0 0,-15-14-337 0 0,-1 2-43 0 0,7 7 87 0 0,-10-14-121 0 0,1-1 1 0 0,-1 0-1 0 0,1-1 0 0 0,8 5-127 0 0,2 1 171 0 0,-2 0-15 0 0,23 26 267 0 0,-23-22-300 0 0,18 17 127 0 0,-18-16-156 0 0,-2-3-36 0 0,20 13 181 0 0,-25-20-208 0 0,19 13 110 0 0,-1 11-37 0 0,-5-5-34 0 0,-2-9 9 0 0,13 9 23 0 0,16 18 116 0 0,-25-20 31 0 0,12 7-249 0 0,-10-11 91 0 0,-9-7 6 0 0,0 1 0 0 0,-1 1 1 0 0,10 10-98 0 0,45 47 304 0 0,2 2-48 0 0,-62-62-223 0 0,20 26 76 0 0,-24-29-92 0 0,0-1 0 0 0,1 0 0 0 0,-1 0 0 0 0,1 0 0 0 0,1 0-17 0 0,18 15 71 0 0,30 28 27 0 0,3-5-33 0 0,-5-4 58 0 0,-2 3 1 0 0,2 6-124 0 0,-7-8 60 0 0,7 14 86 0 0,-34-40-99 0 0,-10-7 8 0 0,0 0 0 0 0,8 8-55 0 0,8 9 210 0 0,26 19-210 0 0,-7-6 110 0 0,-10-7 71 0 0,-2 2-1 0 0,-1 1 1 0 0,26 36-181 0 0,-26-29 97 0 0,-12-15 48 0 0,8 14-145 0 0,84 149 341 0 0,-66-109-202 0 0,-19-39-42 0 0,-20-31-54 0 0,0 1 1 0 0,0 0-1 0 0,5 14-43 0 0,1 8 25 0 0,-7-15 5 0 0,2-1 0 0 0,1 3-30 0 0,-7-16 13 0 0,0 0-1 0 0,0-1 1 0 0,0 1 0 0 0,0-1 0 0 0,1 1 0 0 0,0-1-1 0 0,0 0 1 0 0,0-1 0 0 0,5 4-13 0 0,-3-1 59 0 0,28 43 49 0 0,26 24-12 0 0,-4-5 2 0 0,-51-62-86 0 0,-1 0 0 0 0,0 1 0 0 0,-1 0 0 0 0,0 0 0 0 0,0 0-12 0 0,0 0 12 0 0,1 0 0 0 0,-1 0 0 0 0,1-1 0 0 0,0 1 0 0 0,1-1-12 0 0,26 36 58 0 0,-2-4-44 0 0,-22-28 14 0 0,-1 0 0 0 0,0 0 0 0 0,4 10-28 0 0,-5-10 23 0 0,0 0 1 0 0,1 0-1 0 0,6 7-23 0 0,18 23 62 0 0,14 28-30 0 0,-26-39 4 0 0,-10-15-36 0 0,2 0 0 0 0,-1-1 0 0 0,2 0 0 0 0,0-1 0 0 0,11 10 0 0 0,-18-18 0 0 0,-1-1 0 0 0,0 1 0 0 0,0 0 0 0 0,0 1 0 0 0,0-1 0 0 0,-1 1 0 0 0,1-1 0 0 0,-1 1-1 0 0,1 4 1 0 0,1-1 4 0 0,-1 0 0 0 0,2 0 0 0 0,2 5-4 0 0,-4-9 8 0 0,0 1 0 0 0,1 1-1 0 0,-1 0 1 0 0,1 0-1 0 0,-2 0 1 0 0,1 0-1 0 0,0 2-7 0 0,0 3 0 0 0,-2-7 0 0 0,0 1 0 0 0,0-1 0 0 0,1 0 0 0 0,0 0 0 0 0,0 0 0 0 0,0 0 0 0 0,0 0 0 0 0,1 1 0 0 0,6 12 20 0 0,-1 0 0 0 0,0 0 0 0 0,-1 3-20 0 0,12 25 4 0 0,-3-4-1 0 0,-10-26 22 0 0,1 1 1 0 0,2 3-26 0 0,0 0 5 0 0,-1-1 1 0 0,3 13-6 0 0,9 20-1 0 0,13-1 1 0 0,-26-35 0 0 0,-5-8 0 0 0,1-1 0 0 0,0 1 0 0 0,1-1 0 0 0,0 0 0 0 0,1 2 0 0 0,6 7 19 0 0,-2 0-1 0 0,0 0 0 0 0,1 3-18 0 0,15 27 9 0 0,-18-33-9 0 0,-1 0 0 0 0,0 1 0 0 0,2 8 0 0 0,-1-2 0 0 0,5-1 11 0 0,-6-8 6 0 0,1-1 0 0 0,-2 2 0 0 0,2 1-17 0 0,23 60 1 0 0,-12-27 11 0 0,8 8 40 0 0,0 0-51 0 0,-5-17 39 0 0,-5-9-16 0 0,-5-8-24 0 0,-3-9 3 0 0,-1 2-9 0 0,11 27 63 0 0,-13-28-30 0 0,0-1 0 0 0,1 0-1 0 0,1 1-26 0 0,3 2 5 0 0,-10-13-3 0 0,1 1-1 0 0,-1-1 1 0 0,0 0 0 0 0,0 0-1 0 0,1 0 1 0 0,-1 0 0 0 0,0 1-1 0 0,0-1 1 0 0,0 0-1 0 0,0 0 1 0 0,0 1 0 0 0,1-1-1 0 0,-1 0 1 0 0,0 0 0 0 0,0 1-1 0 0,0-1 1 0 0,0 0 0 0 0,0 0-1 0 0,0 1 1 0 0,0-1 0 0 0,0 0-1 0 0,0 1 1 0 0,0-1-1 0 0,0 0 1 0 0,0 0 0 0 0,0 1-2 0 0,2 17 10 0 0,-1-14-10 0 0,0-1 0 0 0,0 0 0 0 0,1 1 0 0 0,0-1 0 0 0,0 0 0 0 0,0 0 0 0 0,0 0-1 0 0,0 0 1 0 0,0 0 0 0 0,1-1 0 0 0,-1 1 0 0 0,12 14 55 0 0,-6-4-45 0 0,-4-1-9 0 0,3 4 0 0 0,10 19 61 0 0,-9-22-51 0 0,-6-11 42 0 0,-2-2 11 0 0,-1 3-22 0 0,0 1-70 0 0,2-1-96 0 0,-1-2 18 0 0,0 0-34 0 0,1 0-78 0 0,-1 0-58 0 0,0 0-25 0 0,0-1-51 0 0,0 1-45 0 0,0-1-42 0 0,0 1-288 0 0,0-1-68 0 0,0 0-54 0 0,0 0-38 0 0,0 0-334 0 0,0 0-33 0 0,0 0-2625 0 0</inkml:trace>
  <inkml:trace contextRef="#ctx0" brushRef="#br1" timeOffset="57742.48">418 1926 4488 0 0,'8'47'94'0'0,"-1"-16"21"0"0,-7-29-105 0 0,1-1-1 0 0,-1 1 0 0 0,0 0 1 0 0,0 0-1 0 0,0-1 0 0 0,0 1 1 0 0,0 0-1 0 0,0 0 0 0 0,0-1 1 0 0,0 1-1 0 0,-1 0 0 0 0,1 0 1 0 0,-1-1-1 0 0,1 1 0 0 0,-1 0 1 0 0,0-1-1 0 0,0 1-9 0 0,-3 13 77 0 0,5-1-58 0 0,2-2-24 0 0,-1-1-1 0 0,1 12 6 0 0,-4 8 59 0 0,-3-17 52 0 0,0 0 73 0 0,5 1 74 0 0,6 21 168 0 0,-5-8 105 0 0,-1 0 0 0 0,-1 4-531 0 0,-1 1 350 0 0,1-8-101 0 0,0 0-35 0 0,0 6 62 0 0,0 46 435 0 0,0-32-352 0 0,1-13-128 0 0,5 12 33 0 0,-2-15-97 0 0,10 43 219 0 0,-9-43-219 0 0,0-2-65 0 0,5 21 11 0 0,0 7-13 0 0,-3-26 139 0 0,10 23-239 0 0,4 0 423 0 0,15 23-423 0 0,-19-36 103 0 0,-14-30-76 0 0,1 0 1 0 0,0 0-1 0 0,0 0 0 0 0,1-1 1 0 0,0 0-1 0 0,1 0 0 0 0,2 2-27 0 0,22 28 130 0 0,-19-22 14 0 0,0 1 0 0 0,8 16-144 0 0,44 80 416 0 0,-59-104-378 0 0,0 0 0 0 0,0 0 0 0 0,0 0 1 0 0,-1 1-1 0 0,0 0 0 0 0,-1-1 1 0 0,0 6-39 0 0,-1-8 22 0 0,0 1 0 0 0,1-1 0 0 0,-1 1 0 0 0,2-1 0 0 0,-1 0 0 0 0,1 0 0 0 0,0 0 0 0 0,0 0 0 0 0,1 0 0 0 0,2 2-22 0 0,21 33 100 0 0,5 9 15 0 0,-12-16-69 0 0,-17-28-44 0 0,5 8 18 0 0,0-1 1 0 0,0 1-1 0 0,2-1 1 0 0,8 10-21 0 0,19 23 36 0 0,10 27 67 0 0,-30-46-67 0 0,18 24 80 0 0,13 13-116 0 0,14 19 138 0 0,7 10 11 0 0,3-4 39 0 0,2 2 29 0 0,-63-78-188 0 0,6 8 60 0 0,1 0 1 0 0,9 7-90 0 0,9 9 222 0 0,-1 2 1 0 0,27 42-223 0 0,13 15 265 0 0,-69-90-237 0 0,2 0 0 0 0,-1 0 0 0 0,1-1 0 0 0,2 2-28 0 0,-4-4 22 0 0,0 1 0 0 0,0 0 0 0 0,0 0-1 0 0,-1 1 1 0 0,1-1 0 0 0,2 6-22 0 0,15 27 263 0 0,18 40-263 0 0,-37-71 17 0 0,-1-1 1 0 0,1 1 0 0 0,0-1-1 0 0,1 0 1 0 0,-1 0 0 0 0,1-1-1 0 0,1 1 1 0 0,3 3-18 0 0,6 6 39 0 0,0 1 0 0 0,-2 1 0 0 0,0 0 0 0 0,0 1 0 0 0,-2 0 0 0 0,9 19-39 0 0,-2-5 17 0 0,-15-26 2 0 0,0-1 0 0 0,0 1 0 0 0,0 1 0 0 0,-1-1 0 0 0,0 0 0 0 0,0 0 0 0 0,1 7-19 0 0,-3-10 1 0 0,1 0 0 0 0,0-1 0 0 0,0 1 0 0 0,0 0 0 0 0,0-1 1 0 0,1 1-1 0 0,-1-1 0 0 0,1 1 0 0 0,-1-1 0 0 0,1 0 0 0 0,0 1 0 0 0,0-1 0 0 0,0 0 0 0 0,0 0-1 0 0,3 3 8 0 0,23 21 40 0 0,-18-17-32 0 0,-1-1 1 0 0,0 1-1 0 0,-1 0 0 0 0,2 3-16 0 0,-4-2 4 0 0,3 1 15 0 0,-1 0-1 0 0,2 0 0 0 0,-1 0 0 0 0,3 0-18 0 0,14 13 22 0 0,36 37 119 0 0,-51-51-112 0 0,0 0 0 0 0,0 0 0 0 0,5 2-29 0 0,14 8 195 0 0,19 9-195 0 0,23 14 153 0 0,-59-33-129 0 0,-1-1-1 0 0,8 8-23 0 0,4 9 49 0 0,-20-20-36 0 0,0-1 0 0 0,1 0 1 0 0,0 0-1 0 0,0-1 0 0 0,0 1 1 0 0,1-1-1 0 0,-1 0 0 0 0,1 0 1 0 0,0-1-1 0 0,0 0 0 0 0,0 0 0 0 0,5 2-13 0 0,8-1 40 0 0,-12-2-19 0 0,0 0-1 0 0,0 0 1 0 0,0 0 0 0 0,6 4-21 0 0,-10-4 7 0 0,0 0 0 0 0,1 0 0 0 0,-1 1 0 0 0,0-1 0 0 0,-1 1 0 0 0,1 0 0 0 0,0 0 0 0 0,-1 0 0 0 0,1 0-1 0 0,0 2-6 0 0,9 13 29 0 0,-5-6 5 0 0,0-1 1 0 0,9 8-35 0 0,-10-12 31 0 0,1 0 1 0 0,0-1-1 0 0,3 2-31 0 0,0 1 28 0 0,0 1 0 0 0,-1 0 0 0 0,-1 0 0 0 0,1 1 0 0 0,5 11-28 0 0,8 8 52 0 0,-1-1 4 0 0,-9-12 16 0 0,0-1 0 0 0,12 11-72 0 0,22 20 144 0 0,-29-38-88 0 0,6-6-40 0 0,-19-2-13 0 0,0-1-1 0 0,0 0 1 0 0,0 1-1 0 0,0 0 0 0 0,3 1-2 0 0,-3-1 8 0 0,1 1 0 0 0,-1 0 0 0 0,1 0 0 0 0,-1 0 0 0 0,0 1 0 0 0,0-1 0 0 0,0 1 0 0 0,0 0 0 0 0,0 0 0 0 0,-1 0 0 0 0,1 1 0 0 0,-1-1 0 0 0,0 1 0 0 0,0 0 0 0 0,2 3-8 0 0,-2-3 10 0 0,0 0 0 0 0,1-1 0 0 0,-1 1 0 0 0,1-1-1 0 0,0 0 1 0 0,0 0 0 0 0,0 0 0 0 0,1 0-10 0 0,-1-1 8 0 0,0 1 1 0 0,0 0 0 0 0,0 0-1 0 0,0 0 1 0 0,1 3-9 0 0,8 10 45 0 0,-12-13-39 0 0,1 0 0 0 0,0-1-1 0 0,0 1 1 0 0,0 0 0 0 0,0-1 0 0 0,1 0-1 0 0,-1 0 1 0 0,1 0 0 0 0,-1 0 0 0 0,1 0-1 0 0,0 0 1 0 0,0 0 0 0 0,2 0-6 0 0,17 6 27 0 0,-19-7-21 0 0,0-1 1 0 0,0 1-1 0 0,0 1 0 0 0,0-1 0 0 0,0 0 0 0 0,0 1 0 0 0,0 0 0 0 0,0-1 0 0 0,-1 1 0 0 0,1 0 0 0 0,-1 0 0 0 0,1 1 0 0 0,1 1-6 0 0,16 18 70 0 0,0-1 0 0 0,2-1-70 0 0,-18-16 3 0 0,0-1-1 0 0,1 0 0 0 0,-1-1 0 0 0,1 1 0 0 0,3 1-2 0 0,3 0 29 0 0,1 0-1 0 0,12 3-28 0 0,9 2 16 0 0,-31-8-14 0 0,1 0-1 0 0,-1 0 0 0 0,0 0 0 0 0,0 0 0 0 0,1 0 1 0 0,-1 1-1 0 0,0-1 0 0 0,0 1 0 0 0,0-1 0 0 0,1 2-1 0 0,9 20 48 0 0,-7-18-31 0 0,1 1 0 0 0,-1-1-1 0 0,1 0 1 0 0,0-1-1 0 0,1 1 1 0 0,2 1-17 0 0,0-1-5 0 0,7 7 60 0 0,-14-10 15 0 0,1 1-10 0 0,8 8-61 0 0,-7-8-64 0 0,-1-3-75 0 0,-2 0 19 0 0,0 0 58 0 0,2 0 20 0 0,-1 0-17 0 0,-1 0-20 0 0,0 0-47 0 0,1 0-72 0 0,-1 0-81 0 0,1 0-93 0 0,0 0-107 0 0,-2 0-587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1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4864 0 0,'0'0'141'0'0,"0"2"-6"0"0,1 19 513 0 0,2-4-44 0 0,1-2-43 0 0,0-1-38 0 0,2 9 284 0 0,-3 2-90 0 0,-1 13 477 0 0,2-13-427 0 0,-1-4-164 0 0,1 0-46 0 0,-3-13-352 0 0,2 12 202 0 0,0 0-39 0 0,-1 10 127 0 0,-1-1-43 0 0,-1-27-380 0 0,-2-1 9 0 0,2 3-50 0 0,0-4-30 0 0,0 0 0 0 0,0 0 0 0 0,0 1 0 0 0,0-1 0 0 0,0 0 0 0 0,0 0 0 0 0,0 1 0 0 0,0-1 0 0 0,0 0 1 0 0,-1 0-1 0 0,1 1 0 0 0,0-1 0 0 0,0 0 0 0 0,0 0 0 0 0,0 1 0 0 0,0-1 0 0 0,0 0 0 0 0,-1 0 0 0 0,1 0 0 0 0,0 1 1 0 0,0-1-1 0 0,0 0 0 0 0,-1 0 0 0 0,1 0 0 0 0,0 1 0 0 0,0-1 0 0 0,0 0 0 0 0,-1 0-1 0 0,1 0-66 0 0,-1 0-69 0 0,0 0 14 0 0,0 0-50 0 0,1 0-157 0 0,-1 0 114 0 0,1 0-38 0 0,-1 0-263 0 0,1 0 209 0 0,-1 0-34 0 0,1 0-38 0 0,0-1-38 0 0,0 1-41 0 0,0 0-44 0 0,-1-2-1189 0 0,1-2-954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2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6968 0 0,'0'0'157'0'0,"0"0"23"0"0,0 0 11 0 0,0 0-63 0 0,0 0-6 0 0,0 0 51 0 0,0 0 150 0 0,0 0 276 0 0,0 0 17 0 0,0 0-257 0 0,0 0-159 0 0,0 0-55 0 0,0 0 0 0 0,0 0 27 0 0,0 0-20 0 0,0 0-122 0 0,0 0-80 0 0,0 0-69 0 0,0 0-96 0 0,0 0-113 0 0,0 0-101 0 0,0 0 53 0 0,0 0-38 0 0,0 0-495 0 0,0 0-395 0 0,0 0-748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2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 3848 0 0,'0'0'109'0'0,"0"0"-21"0"0,1 1 7 0 0,3 2 342 0 0,-1 1-53 0 0,1 1-46 0 0,0 1-38 0 0,2 4 171 0 0,7 12 499 0 0,-9-12-571 0 0,-1 0-50 0 0,4 10 317 0 0,6 9 152 0 0,-2 3-87 0 0,-6-14-121 0 0,2 0-1 0 0,1 1-609 0 0,2 3 420 0 0,-2 1-66 0 0,1 4 3 0 0,2 15 92 0 0,-1-7-115 0 0,-7-21-191 0 0,-1 10 144 0 0,0 5 62 0 0,3-13-184 0 0,-4-14-69 0 0,-2-1 0 0 0,0 1-29 0 0,0 0-39 0 0,-3 4-35 0 0,3-3 47 0 0,-1 1 86 0 0,1-2-17 0 0,0 0 36 0 0,0 0 60 0 0,-2-5-90 0 0,-6-6-35 0 0,3 4-18 0 0,-8-16 27 0 0,10 4-84 0 0,-3-7 20 0 0,6 20-19 0 0,0 0-1 0 0,0 0 1 0 0,0 0-1 0 0,0 0 1 0 0,1 0-1 0 0,-1 0 1 0 0,1-1-6 0 0,-2-23 2 0 0,1 20-5 0 0,0-1-1 0 0,1 0 0 0 0,0 0 1 0 0,0-1 3 0 0,3-16-42 0 0,1 1 1 0 0,1-1 0 0 0,5-14 41 0 0,18-18 0 0 0,-14 29-34 0 0,-6 15-26 0 0,2-1 0 0 0,-1 2 0 0 0,2-1 0 0 0,7-6 60 0 0,11-8-46 0 0,-25 24 46 0 0,-2 2 0 0 0,0 1 0 0 0,-1 0 0 0 0,1-1 0 0 0,0 1 0 0 0,0 0 0 0 0,0 0 0 0 0,0 0 0 0 0,0 0 0 0 0,0 0 0 0 0,0 0 0 0 0,1 1 0 0 0,-1-1 0 0 0,0 1 0 0 0,2-1 0 0 0,0 1-23 0 0,-1-1-44 0 0,1 1-43 0 0,0-1-41 0 0,-1 1-39 0 0,1 0-37 0 0,-1 0-37 0 0,1 0-33 0 0,2 1-395 0 0,1 0-116 0 0,-1 1-103 0 0,0 0-89 0 0,-5-2-714 0 0,0 1-968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3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49 214 6336 0 0,'15'-2'190'0'0,"13"-2"82"0"0,-1-2-107 0 0,0-1-91 0 0,-2-4-77 0 0,-10 3 228 0 0,8-1 196 0 0,-3 1-56 0 0,-7 2-174 0 0,-5 2-153 0 0,0 0 48 0 0,-1 0 40 0 0,1 1 34 0 0,2-3 85 0 0,17-9 532 0 0,-15 9-471 0 0,-2-1-80 0 0,1 1-66 0 0,-2-1 95 0 0,2-6 244 0 0,-7 4-210 0 0,-3 2-129 0 0,-2 1-58 0 0,-1 1-37 0 0,-5-6 18 0 0,-6 0 173 0 0,8 7-170 0 0,4 3-73 0 0,-10-3 181 0 0,-7-1-9 0 0,7 2-60 0 0,-23-4 123 0 0,1 5-73 0 0,3 0-46 0 0,23 1-89 0 0,0 1 0 0 0,0 1 1 0 0,0-1-1 0 0,0 1 1 0 0,-1 0-1 0 0,1 0 0 0 0,1 1 1 0 0,-1 0-1 0 0,0 1 1 0 0,-5 2-41 0 0,-7 4 71 0 0,-2 2 29 0 0,8 0-67 0 0,7-5-40 0 0,2-2 17 0 0,1-1 0 0 0,0 1 0 0 0,-1 0 0 0 0,2 1 0 0 0,-1-1 0 0 0,0 0 1 0 0,-1 5-11 0 0,0 1 3 0 0,-3 3-5 0 0,1 1-1 0 0,0 0 0 0 0,0 5 3 0 0,4-11 12 0 0,1-1-1 0 0,0 1 1 0 0,0 0-1 0 0,0-1 1 0 0,1 1-12 0 0,0-5 1 0 0,1 26 39 0 0,1-1 36 0 0,-1-22-51 0 0,0 0 0 0 0,1 0 1 0 0,-1-1-1 0 0,1 1 0 0 0,0-1 0 0 0,0 0 0 0 0,1 1 1 0 0,3 4-26 0 0,1 0 42 0 0,11 11 145 0 0,-10-14-159 0 0,6 4-4 0 0,-2 0 42 0 0,-5-5-32 0 0,0-4-18 0 0,-2-2 1 0 0,22 6 23 0 0,-18-6-6 0 0,-1 0 1 0 0,1 0 0 0 0,-1-1-1 0 0,1 0 1 0 0,-1 0-1 0 0,7-3-34 0 0,9-3 23 0 0,-1-1-72 0 0,0-1-101 0 0,-12 4 28 0 0,0 0-36 0 0,6-2-184 0 0,0 0-119 0 0,5-2-33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5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256 465 6536 0 0,'-11'0'141'0'0,"9"0"23"0"0,0 0 13 0 0,-4-1-80 0 0,0 1-37 0 0,-7-2-19 0 0,-18 0-49 0 0,25 2 57 0 0,1-1 56 0 0,-1 1 46 0 0,1-1 39 0 0,-3 1 123 0 0,-12-1 687 0 0,11 3-604 0 0,1 0-104 0 0,-1 2-86 0 0,0 1-50 0 0,-13 7 331 0 0,16-7-390 0 0,0-1-61 0 0,2-1 6 0 0,1 0 0 0 0,-1 1 0 0 0,1 0 0 0 0,0-1 0 0 0,0 1 0 0 0,0 1-42 0 0,0 1 37 0 0,0-1 0 0 0,1 1 1 0 0,0 0-1 0 0,0 0 1 0 0,0 0-1 0 0,1 0 1 0 0,-1 1-38 0 0,-9 25 132 0 0,8-27-115 0 0,1 0-1 0 0,0 0 1 0 0,1 0-1 0 0,-1 0 1 0 0,1 0 0 0 0,-1 4-17 0 0,1 6 59 0 0,0 0 0 0 0,1 0 0 0 0,1 1 1 0 0,0-1-1 0 0,1 3-59 0 0,0-11 39 0 0,-1 1 0 0 0,1 0 0 0 0,1-1 1 0 0,0 1-1 0 0,0-1 0 0 0,0 0 0 0 0,1 0 0 0 0,0 0 0 0 0,0 0 1 0 0,4 4-40 0 0,-4-6 33 0 0,0-1 1 0 0,0 0 0 0 0,1 0-1 0 0,-1-1 1 0 0,1 1 0 0 0,0-1 0 0 0,0 0-1 0 0,0 0-33 0 0,21 7 159 0 0,-23-10-131 0 0,0 1 0 0 0,0-1 0 0 0,0 0 0 0 0,0 0 0 0 0,0 0 0 0 0,0 0 0 0 0,2 0-28 0 0,5-2 41 0 0,-1-1-1 0 0,1 1 1 0 0,0-2 0 0 0,-1 1 0 0 0,0-1 0 0 0,0-1 0 0 0,0 0 0 0 0,0 0 0 0 0,-1 0 0 0 0,0-1 0 0 0,0-1 0 0 0,2-2-41 0 0,14-15 95 0 0,-2-3-38 0 0,-2-1-50 0 0,-3-2-65 0 0,-12 21 50 0 0,9-17-66 0 0,-12 21 46 0 0,1-1 0 0 0,-1 0 0 0 0,0 0 0 0 0,0 0-1 0 0,-1 0 1 0 0,1 0 0 0 0,-1-1 0 0 0,-1 1 0 0 0,1-5 28 0 0,-2-52-251 0 0,0 41 101 0 0,-1 1-1 0 0,-1 0 1 0 0,-1 0 0 0 0,0 0-1 0 0,-7-16 151 0 0,-10-25-348 0 0,2 1 52 0 0,-26-73-281 0 0,32 104 528 0 0,10 23 28 0 0,-1-1-1 0 0,1-1 1 0 0,0 1-1 0 0,0-4 22 0 0,0 1-44 0 0,2 7 40 0 0,0 0 0 0 0,-1 0 1 0 0,1 1-1 0 0,-1-1 0 0 0,0 1 1 0 0,0-1-1 0 0,-1-1 4 0 0,-6-4-38 0 0,8 9 93 0 0,1 0 45 0 0,0 0 11 0 0,0 2-18 0 0,0 2-80 0 0,1 0 1 0 0,0 0-1 0 0,0 0 1 0 0,0 0-1 0 0,0 0 1 0 0,1 0-1 0 0,0 1-13 0 0,7 18 63 0 0,-3 1 171 0 0,10 19-234 0 0,6 19 214 0 0,-11-28 52 0 0,1 0 1 0 0,17 30-267 0 0,-8-18 223 0 0,-2 0 35 0 0,2 9 127 0 0,-9-24-89 0 0,0 2 71 0 0,-4-15-176 0 0,2 0-107 0 0,8 15-71 0 0,-15-24-70 0 0,1 0 58 0 0,7 21 150 0 0,-6-17-154 0 0,-3-6-51 0 0,1 0-50 0 0,-1 0-61 0 0,0 0-71 0 0,-1-4-181 0 0,0-1-150 0 0,0 1-105 0 0,-1-1-82 0 0,0 1-56 0 0,0 3-886 0 0,-3 3-969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5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7344 0 0,'12'34'410'0'0,"-7"-17"-240"0"0,-1 0-33 0 0,2 9-14 0 0,2-1-111 0 0,-6-19 127 0 0,0 1 47 0 0,3 6 267 0 0,7 17 754 0 0,-7-20-850 0 0,6 11 382 0 0,-2 2 95 0 0,0 0 122 0 0,-4-12-430 0 0,1-1 34 0 0,-5-9-227 0 0,-1-1-21 0 0,0 0-6 0 0,0 0-16 0 0,0 0-54 0 0,0 0-20 0 0,0 0-6 0 0,-1 1-29 0 0,0-1-41 0 0,0-3 41 0 0,0 0-105 0 0,0 0-23 0 0,0-5 64 0 0,-1 0-38 0 0,2 6-63 0 0,-1-1 1 0 0,1 1-1 0 0,0 0 1 0 0,-1-1-1 0 0,1 1 1 0 0,0-1-1 0 0,0 1 1 0 0,0 0-1 0 0,1-1-16 0 0,2-13 74 0 0,1 0 0 0 0,1 1-1 0 0,1-1 1 0 0,4-7-74 0 0,3-5 8 0 0,-5 15-47 0 0,-1 1-35 0 0,6-6-33 0 0,2 3 41 0 0,20-13 29 0 0,-18 15 55 0 0,2 0 47 0 0,4 5-100 0 0,-21 7 25 0 0,0 1 1 0 0,0-1 0 0 0,0 1-1 0 0,0 0 1 0 0,0 0 0 0 0,0 0 0 0 0,1 0-1 0 0,-1 0 1 0 0,0 0 0 0 0,0 1-1 0 0,0-1 1 0 0,0 1 0 0 0,0-1 0 0 0,0 1-1 0 0,0 0 1 0 0,0 0 0 0 0,0 0-1 0 0,-1 0 1 0 0,1 0 0 0 0,0 0 0 0 0,1 2 8 0 0,2 1-22 0 0,0 1 0 0 0,0 0 0 0 0,0 0-1 0 0,-1 1 1 0 0,1 0 0 0 0,-2-1 0 0 0,1 1-1 0 0,0 0 1 0 0,-1 1 0 0 0,0-1-1 0 0,0 3 24 0 0,2 6-51 0 0,-1 1-1 0 0,1 6 52 0 0,7 59-57 0 0,-9-57 41 0 0,-3 9 30 0 0,0 2 47 0 0,1-33-55 0 0,-1 1-1 0 0,0 0 0 0 0,0 0 1 0 0,-1-1-1 0 0,1 1 0 0 0,0 0 0 0 0,-1 0 1 0 0,0-1-1 0 0,1 1 0 0 0,-1 0 1 0 0,0-1-1 0 0,-1 3-5 0 0,2-2 43 0 0,0 0-39 0 0,2 2-64 0 0,-2-3-84 0 0,0-1-64 0 0,0-1-291 0 0,0 0 375 0 0,0 0 13 0 0,0 0-13 0 0,1 0-39 0 0,-1 0-9 0 0,0 0-40 0 0,0 0-44 0 0,1 0-50 0 0,-1 0-54 0 0,1 0-50 0 0,0 0-45 0 0,0 0-39 0 0,0 0-143 0 0,0 0-37 0 0,0 0-174 0 0,1 0-464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9.3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7920 0 0,'0'0'174'0'0,"0"0"-2"0"0,0 0-73 0 0,1-1-47 0 0,4-1-4 0 0,-3 1 0 0 0,10-2-134 0 0,1 0 118 0 0,0 1 101 0 0,0 1 85 0 0,3 0 135 0 0,0 1 73 0 0,32 0 1018 0 0,-28 1-895 0 0,-10-1-313 0 0,0 0-34 0 0,40 0 407 0 0,0 0-84 0 0,0-1-91 0 0,0 0-103 0 0,0 1-111 0 0,-1-1-120 0 0,-24 1-97 0 0,0 0-34 0 0,0 0-34 0 0,0 0-36 0 0,-14 0 22 0 0,-7 0 10 0 0,0 0-39 0 0,-1 0-18 0 0,0 0-37 0 0,0-1-45 0 0,0 1-50 0 0,0 0-52 0 0,0 0-50 0 0,0 0-45 0 0,0-1-37 0 0,1 1-133 0 0,0 0-37 0 0,0-1-160 0 0,3 1-426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13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9432 0 0,'0'0'274'0'0,"0"0"0"0"0,1 0-205 0 0,1 0-41 0 0,6 5-44 0 0,0 1 48 0 0,-2 1 45 0 0,-2 2 41 0 0,0 1 37 0 0,0 0 34 0 0,1 12 275 0 0,3 5 297 0 0,-3-11-381 0 0,-2 1-85 0 0,0-1-64 0 0,-1 1-45 0 0,6 32 297 0 0,14 61 413 0 0,-9-38-333 0 0,4-2-32 0 0,-6-30 281 0 0,-1 5-812 0 0,-3-12 965 0 0,10 29-965 0 0,-7-26 384 0 0,-1 19 62 0 0,-2-17-144 0 0,-7-32-247 0 0,1 0-1 0 0,-1-1 0 0 0,0 1 0 0 0,0 0 1 0 0,-1 0-55 0 0,0 8 124 0 0,1-12-8 0 0,0-2-16 0 0,0 0-4 0 0,0 0 0 0 0,0 0 0 0 0,0 0-1 0 0,0 0-6 0 0,0 0-1 0 0,0 0-4 0 0,0-2-33 0 0,1-8 30 0 0,6-13 27 0 0,7-12-76 0 0,-5 11 16 0 0,9-14-42 0 0,5 1-95 0 0,10-4-110 0 0,-17 23-6 0 0,1 1 0 0 0,4-2 205 0 0,-16 15-37 0 0,-1 1-1 0 0,1-1 1 0 0,0 1-1 0 0,0 0 1 0 0,0 1-1 0 0,2-2 38 0 0,-2 3-32 0 0,-1-1 0 0 0,1 1 0 0 0,0-1 0 0 0,0 1 0 0 0,0 1 0 0 0,5-1 32 0 0,-5 1-19 0 0,-1 0 0 0 0,1 0-1 0 0,-1 0 1 0 0,1 1 0 0 0,-1 0 0 0 0,1 0-1 0 0,-1 0 1 0 0,0 1 0 0 0,1-1 0 0 0,-1 1-1 0 0,0 0 1 0 0,0 1 0 0 0,0-1 0 0 0,0 0-1 0 0,-1 1 1 0 0,3 2 19 0 0,7 6-68 0 0,-2 0 0 0 0,9 10 68 0 0,-5 0-14 0 0,-1 4 98 0 0,-9-10 13 0 0,1 1 45 0 0,-3-5-13 0 0,-2-1-36 0 0,-1-7-80 0 0,0-1 1 0 0,0 0 0 0 0,0 1-1 0 0,0-1 1 0 0,-1 1-1 0 0,1-1 1 0 0,-1 0 0 0 0,1 1-1 0 0,-1-1 1 0 0,0 0-1 0 0,0 0 1 0 0,0 1 0 0 0,0-1-1 0 0,0 0 1 0 0,-1 0 0 0 0,1 0-1 0 0,-1 0 1 0 0,1-1-1 0 0,-3 3-13 0 0,1-1 93 0 0,-1-1-101 0 0,1 0-98 0 0,-1 0-99 0 0,0 0-95 0 0,0-1-95 0 0,0-1-94 0 0,0 1-93 0 0,0-1-593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12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66 5472 0 0,'0'0'124'0'0,"0"0"17"0"0,0 0 10 0 0,1-1-25 0 0,2-7-99 0 0,-5 3-30 0 0,0 4 5 0 0,-3-9 297 0 0,-3 0 111 0 0,-4 0 189 0 0,-8-3 416 0 0,-2 6-7 0 0,7 6-420 0 0,3 3-191 0 0,0 3-115 0 0,-3 4 223 0 0,6-3-273 0 0,0-1-44 0 0,0 1-53 0 0,0 0-59 0 0,-5 6 54 0 0,-11 8 265 0 0,1 1 0 0 0,-3 5-395 0 0,-1 8 312 0 0,18-20-218 0 0,-17 25 238 0 0,3 3 71 0 0,22-36-340 0 0,-1-1 0 0 0,1 1-1 0 0,0-1 1 0 0,1 1-1 0 0,0 0 1 0 0,-1 0 0 0 0,2 0-1 0 0,-1-1 1 0 0,1 1-1 0 0,0 0 1 0 0,0 0-1 0 0,0 0 1 0 0,1 0 0 0 0,1 4-63 0 0,0-6 97 0 0,1-1-39 0 0,9 5 26 0 0,-10-7-51 0 0,0 1-14 0 0,1-1 0 0 0,-1 0 0 0 0,0 0 1 0 0,0 0-1 0 0,1-1 0 0 0,-1 1 0 0 0,1 0 1 0 0,-1-1-20 0 0,2 0 48 0 0,0 1 0 0 0,0-1 1 0 0,0 0-1 0 0,0-1 0 0 0,-1 1 0 0 0,1 0 1 0 0,4-2-49 0 0,27-10 344 0 0,-13 2-178 0 0,-10 4-114 0 0,-1 2-37 0 0,32-17 79 0 0,-30 13-92 0 0,-1 0 0 0 0,1-1-1 0 0,-2 0 1 0 0,1-1-1 0 0,-1 0 1 0 0,-1-1-1 0 0,9-10-1 0 0,-11 10 25 0 0,0-1 0 0 0,-1 1 0 0 0,1-4-25 0 0,19-32 95 0 0,-24 42-95 0 0,0-1 0 0 0,0 1 0 0 0,0 0 0 0 0,1 0 0 0 0,0 0 0 0 0,0 0 0 0 0,1 0 0 0 0,-1 1 0 0 0,3-1 0 0 0,-7 4-3 0 0,1 1 1 0 0,-1-1 0 0 0,1 1-1 0 0,0-1 1 0 0,-1 1 0 0 0,1-1-1 0 0,0 1 1 0 0,-1 0 0 0 0,1 0-1 0 0,0-1 1 0 0,-1 1 0 0 0,1 0-1 0 0,0 0 1 0 0,0 0 0 0 0,-1-1-1 0 0,1 1 1 0 0,0 0 0 0 0,0 0-1 0 0,-1 0 1 0 0,1 1 0 0 0,0-1-1 0 0,0 0 1 0 0,-1 0 0 0 0,2 0 2 0 0,0 1-24 0 0,2-2 12 0 0,0 2 7 0 0,7 10 6 0 0,-7-5-32 0 0,0 0 1 0 0,-1 1 0 0 0,0-1 0 0 0,0 0 0 0 0,0 1 0 0 0,-1 0 0 0 0,0 0 0 0 0,0-1 0 0 0,0 3 30 0 0,2 7-22 0 0,1-1 35 0 0,4 12-13 0 0,-5-13 0 0 0,1 0 0 0 0,4 8 0 0 0,-1-5 0 0 0,-5-11 0 0 0,0 0 0 0 0,0-1 0 0 0,0 1 0 0 0,1-1 0 0 0,0 2 0 0 0,-2-5-170 0 0,0 0 65 0 0,-1 0 55 0 0,1 1 45 0 0,2 2 102 0 0,6 8 308 0 0,-6-8-336 0 0,-2-3-75 0 0,0 1-37 0 0,0-1-45 0 0,0 0-51 0 0,0 1-84 0 0,0-1-81 0 0,1 0-89 0 0,-1 0-100 0 0,0 0-107 0 0,0 0-117 0 0,1 0-126 0 0,-2-1 371 0 0,0-1-35 0 0,3 3-1376 0 0,2 2-1074 0 0,-6-5 2912 0 0</inkml:trace>
  <inkml:trace contextRef="#ctx0" brushRef="#br0" timeOffset="616.33">856 105 6952 0 0,'0'0'201'0'0,"1"1"-4"0"0,8 8-153 0 0,-6-3-39 0 0,-2-2-12 0 0,3 3 47 0 0,0 1 72 0 0,-1-1 61 0 0,1 0 49 0 0,1 3 124 0 0,8 18 754 0 0,-7-16-671 0 0,-2-1-120 0 0,0 0-102 0 0,3 7 423 0 0,-1 0-68 0 0,0-1-60 0 0,0 1-56 0 0,1 2-10 0 0,0-1-55 0 0,0 1-49 0 0,0-1-39 0 0,4 13 173 0 0,-1 0-53 0 0,1 7 27 0 0,4 20 146 0 0,-13-50-502 0 0,9 30 277 0 0,4 15 184 0 0,-8-22-173 0 0,-5-25-258 0 0,1 1-1 0 0,-2 0 1 0 0,1 0 0 0 0,-1 0-1 0 0,-1 0 1 0 0,1 0 0 0 0,-1 1-1 0 0,-1-1 1 0 0,1 0-1 0 0,-2 4-113 0 0,1-10 76 0 0,1-1 21 0 0,-1 7-55 0 0,0-5 8 0 0,-1-1 35 0 0,0-1 61 0 0,1-2-137 0 0,0 1-1 0 0,0 0 0 0 0,0 0 1 0 0,0 0-1 0 0,0 0 0 0 0,0-1 0 0 0,1 1 1 0 0,-1 0-1 0 0,0-1 0 0 0,0 1 1 0 0,0-1-1 0 0,0 1 0 0 0,0-1 1 0 0,1 0-1 0 0,-1 1 0 0 0,0-1 0 0 0,1 0-8 0 0,-13-16 82 0 0,9 6-44 0 0,-1 0 0 0 0,-1-10-38 0 0,3 12 23 0 0,-3-10-27 0 0,0-8-55 0 0,-3-6-20 0 0,-2-7-123 0 0,2-1-1 0 0,1-4 203 0 0,1 2-177 0 0,2 1-45 0 0,4 33 128 0 0,1 0 0 0 0,0 0 0 0 0,0 0 0 0 0,2-9 94 0 0,3-6-334 0 0,0 1 0 0 0,5-11 334 0 0,1 4-334 0 0,5 2 57 0 0,3 3 51 0 0,3 2 43 0 0,-11 14 74 0 0,0 0-1 0 0,7-4 110 0 0,-4 4-72 0 0,0 1 0 0 0,1 0 0 0 0,9-3 72 0 0,-11 7 111 0 0,1 1-61 0 0,4 2-50 0 0,8 4-78 0 0,-23-3 64 0 0,1 1 0 0 0,-1 0 0 0 0,0 1 0 0 0,0-1 0 0 0,0 0 0 0 0,0 1 0 0 0,-1 0 1 0 0,1 0-1 0 0,0-1 0 0 0,-1 2 0 0 0,3 1 14 0 0,4 7-7 0 0,-3 3 45 0 0,-1 4 94 0 0,-1 0-49 0 0,-1 5-35 0 0,-4 12-43 0 0,1-28-8 0 0,-1 1 0 0 0,-1-1 0 0 0,1 1-1 0 0,-1-1 1 0 0,-1 0 0 0 0,-1 5 3 0 0,-5 5 25 0 0,-3-1 34 0 0,-5 4 55 0 0,-1-2-37 0 0,11-12-55 0 0,0 0 0 0 0,-1-1 0 0 0,0 0 0 0 0,0 0 0 0 0,0 0 0 0 0,0-1 0 0 0,-3 0-22 0 0,7-2-172 0 0,1 0 72 0 0,-1-1 62 0 0,0 1 52 0 0,-1 0 48 0 0,1 0 38 0 0,-12 4 337 0 0,9-3-276 0 0,0-1-63 0 0,0 0-104 0 0,2 0-104 0 0,-1-1-118 0 0,3-1 63 0 0,0 0-37 0 0,0 0-41 0 0,0 0-41 0 0,1 0-47 0 0,-1 0-47 0 0,0 0-50 0 0,1 0-54 0 0,-1-1-55 0 0,0 0-59 0 0,1 0-60 0 0,-1 0-65 0 0,1 0-1209 0 0,-1-1-1094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11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361 135 5840 0 0,'0'0'132'0'0,"0"0"17"0"0,0 0 11 0 0,-1-2-36 0 0,-3-3-81 0 0,-4-13 16 0 0,4 10 26 0 0,-1-1 39 0 0,-4-1 245 0 0,-1-1 46 0 0,-26-19 1050 0 0,20 18-889 0 0,-1 1-89 0 0,8 5-297 0 0,1 1-43 0 0,6 4-89 0 0,0 0-1 0 0,0 0 1 0 0,0 0-1 0 0,-1 0 1 0 0,1 0 0 0 0,0 1-1 0 0,0-1 1 0 0,0 1-1 0 0,-1 0 1 0 0,-1-1-58 0 0,0 1 81 0 0,1 1-1 0 0,-1-1 1 0 0,0 0 0 0 0,1 1-1 0 0,-1 0 1 0 0,-2 0-81 0 0,-20 11 379 0 0,5 3-119 0 0,-5 11 46 0 0,3 4-33 0 0,12-14-46 0 0,0 0-1 0 0,-7 19-226 0 0,9-17 177 0 0,2 1 0 0 0,-5 16-177 0 0,8-18 92 0 0,0-1 1 0 0,1 1 0 0 0,0 6-93 0 0,1 12 183 0 0,3-28-152 0 0,-1 1 0 0 0,1 0 0 0 0,0 0 0 0 0,1 0 1 0 0,1 6-32 0 0,-2-11 9 0 0,0 0 1 0 0,0 0 0 0 0,1 0 0 0 0,-1-1 0 0 0,0 1 0 0 0,1 0 0 0 0,0-1 0 0 0,0 1-1 0 0,0-1 1 0 0,0 0 0 0 0,0 0 0 0 0,0 1 0 0 0,0-1 0 0 0,1-1 0 0 0,-1 1-10 0 0,1 0 14 0 0,-1-1 0 0 0,1 0 0 0 0,-1 0 0 0 0,1 0 0 0 0,0 0 0 0 0,-1 0 0 0 0,1-1 0 0 0,0 1 0 0 0,-1-1 0 0 0,1 0 0 0 0,0 0 1 0 0,0 0-15 0 0,3 0 26 0 0,0 0 0 0 0,1-1 0 0 0,-1 0 1 0 0,0 0-1 0 0,0-1 0 0 0,0 0 1 0 0,0 0-1 0 0,0 0 0 0 0,0-1 0 0 0,5-3-26 0 0,14-12 178 0 0,-12 6-63 0 0,1 0-56 0 0,-3 3-50 0 0,-1 0-1 0 0,0-1 0 0 0,0 0 1 0 0,3-6-9 0 0,15-26 180 0 0,-17 23-134 0 0,-2-3-73 0 0,-5 11-30 0 0,-1-1-37 0 0,11-35-219 0 0,-2 8 4 0 0,-11 33 206 0 0,1 0 0 0 0,-1-1 0 0 0,-1 1 0 0 0,1-5 103 0 0,0 6-200 0 0,0 0 47 0 0,-1 4 122 0 0,1 1 0 0 0,-1-1-1 0 0,1 0 1 0 0,-1 0 0 0 0,1 0 0 0 0,-1 0 0 0 0,1 0 0 0 0,-1 1 0 0 0,1-1 0 0 0,0 0 0 0 0,0 0 0 0 0,-1 1 0 0 0,2-1 31 0 0,0 0-123 0 0,-1 4 52 0 0,1 6 68 0 0,-1-8-9 0 0,8 35-116 0 0,0 15 20 0 0,3 9 96 0 0,-8-19 11 0 0,3 0 0 0 0,2 7 1 0 0,-2-16 43 0 0,-1 1 56 0 0,-1 0 75 0 0,-2 0 96 0 0,-2 2-30 0 0,-1 0-54 0 0,-6 24 39 0 0,1-25-93 0 0,-1 0 0 0 0,-2-1 0 0 0,-2 1-132 0 0,-4 6 173 0 0,-2-1 63 0 0,8-21-117 0 0,0-2 1 0 0,-2 1 0 0 0,-4 6-120 0 0,-13 11 234 0 0,-1-5 53 0 0,23-25-236 0 0,0 0 1 0 0,0-1 0 0 0,0 1-1 0 0,-4 1-51 0 0,-23 10 106 0 0,23-12-90 0 0,2 0-37 0 0,-1-1 35 0 0,-22 0 114 0 0,17-4-116 0 0,5 0-40 0 0,1 1-34 0 0,-1-2-44 0 0,1 0-50 0 0,1 0-57 0 0,0 0-67 0 0,1-1-72 0 0,0-1-82 0 0,4 4 194 0 0,0 0-35 0 0,0-1-366 0 0,-1 0 92 0 0,1 1-48 0 0,-1-3-698 0 0,0 0-548 0 0,-1-3-1043 0 0</inkml:trace>
  <inkml:trace contextRef="#ctx0" brushRef="#br0" timeOffset="414.89">654 49 8720 0 0,'0'0'197'0'0,"0"0"24"0"0,0 0 19 0 0,2 2-29 0 0,2 4-104 0 0,0 0-1 0 0,0 0 1 0 0,0 0-1 0 0,1 3-106 0 0,6 16 321 0 0,-2-5-31 0 0,1-2 49 0 0,0 2 105 0 0,-1 1-43 0 0,5 22 314 0 0,-3-9-176 0 0,15 30 452 0 0,-4-11-133 0 0,-6 0 37 0 0,-14-45-696 0 0,-1 6 32 0 0,0-7-93 0 0,0 0 49 0 0,0-2-23 0 0,0-1 40 0 0,0 0 3 0 0,0-1 36 0 0,0 0 43 0 0,0 1 45 0 0,-1-4-166 0 0,-2 2-81 0 0,-5 3-23 0 0,7-4-24 0 0,-1 0-15 0 0,0-1-1 0 0,0 1 1 0 0,0 0 0 0 0,0 0 0 0 0,0-1 0 0 0,0 1 0 0 0,0 0-1 0 0,0-1 1 0 0,0 1 0 0 0,0-1 0 0 0,0 0 0 0 0,-1 1 0 0 0,1-1-1 0 0,0 0 1 0 0,0 0 0 0 0,0 1 0 0 0,0-1 0 0 0,-1 0 0 0 0,1 0-1 0 0,0 0 1 0 0,0-1 0 0 0,-1 1 0 0 0,1 0 0 0 0,-1-1-22 0 0,-6-5 93 0 0,1-4-106 0 0,4 3 53 0 0,1 0 0 0 0,-1 0 0 0 0,2 0 1 0 0,-1 0-41 0 0,-1-17 77 0 0,3 4-43 0 0,2-1-36 0 0,-1 11 28 0 0,2-16 6 0 0,5-12-30 0 0,-1 17-2 0 0,-4 12 0 0 0,0 0 0 0 0,0 1 0 0 0,0 0 0 0 0,3-4 0 0 0,2-2-17 0 0,1-2-1 0 0,1 0 0 0 0,0 1 0 0 0,8-8 18 0 0,-4 9-57 0 0,2 1-41 0 0,2 3-50 0 0,3 3-62 0 0,-18 6 17 0 0,1 0 44 0 0,-1 0 41 0 0,0 1 33 0 0,4-2 8 0 0,11-2 122 0 0,-10 2-110 0 0,-5 1-18 0 0,1 1-41 0 0,-1-1-48 0 0,1 0-55 0 0,0 1-97 0 0,0-1-87 0 0,0 1-97 0 0,0 0-107 0 0,0-1-117 0 0,-2 1 314 0 0,0 0-34 0 0,0 0-33 0 0,1 0-36 0 0,-1 0-37 0 0,0 0-37 0 0,5 0-1437 0 0,3 0-1136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9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 5264 0 0,'0'0'116'0'0,"0"0"17"0"0,0 0 12 0 0,0 2-14 0 0,2 12-71 0 0,0-9 19 0 0,0-2 40 0 0,0 1 34 0 0,0 0 44 0 0,0 2 30 0 0,1 0 66 0 0,6 16 860 0 0,-5-13-709 0 0,-2-3-232 0 0,0-2-56 0 0,4 7 229 0 0,1-2-70 0 0,-5-6-192 0 0,0 0 0 0 0,0 1-1 0 0,0-1 1 0 0,0 0 0 0 0,0 1-1 0 0,0 3-122 0 0,15 34 973 0 0,-5-13-380 0 0,-7-13-338 0 0,-1 0-34 0 0,7 48 531 0 0,-6-32-420 0 0,-1 1-36 0 0,2 3-11 0 0,-1 1-60 0 0,10 72 381 0 0,-12-72-380 0 0,0-1 36 0 0,-2-4 34 0 0,-1 13 75 0 0,0-13-72 0 0,-1-25-215 0 0,-1 7-49 0 0,0-8 13 0 0,-1 0 63 0 0,0-3 14 0 0,1-2 52 0 0,2-1-116 0 0,-1-3-43 0 0,-2-3-80 0 0,-7-10-471 0 0,4 6 122 0 0,3 2 12 0 0,0-1-69 0 0,0 2 14 0 0,1-1-68 0 0,0 1-78 0 0,0-2-86 0 0,-2-9-660 0 0</inkml:trace>
  <inkml:trace contextRef="#ctx0" brushRef="#br0" timeOffset="399.91">67 1 7568 0 0,'0'0'166'0'0,"0"0"29"0"0,0 0 14 0 0,0 0 45 0 0,0 0 138 0 0,0 0 65 0 0,1 0 14 0 0,7 0 149 0 0,1 0-41 0 0,0 0-111 0 0,0 0-94 0 0,0 0-79 0 0,-1 0-82 0 0,0 1-37 0 0,28 5 507 0 0,-26-4-500 0 0,-1-1-63 0 0,3 1-35 0 0,2 2-60 0 0,3 3 13 0 0,1 0 32 0 0,46 17 264 0 0,-38-11-248 0 0,24 12-9 0 0,32 23-77 0 0,-62-34 1 0 0,-1 0 0 0 0,0 1 0 0 0,-1 1 0 0 0,0 1 1 0 0,3 5-2 0 0,-7-4-12 0 0,13 18 12 0 0,-17-20 20 0 0,-1 0 0 0 0,3 8-20 0 0,-4-7 47 0 0,-2 0 0 0 0,3 10-47 0 0,-4-7 76 0 0,-1 0 0 0 0,1 6-76 0 0,-3-10 50 0 0,0-5-5 0 0,0 1 0 0 0,-1-1 0 0 0,-1 1 0 0 0,0 0 1 0 0,0-1-1 0 0,-1 1 0 0 0,-1 1-45 0 0,-2 5 42 0 0,-1 1 39 0 0,-7 17 174 0 0,-3-10 14 0 0,12-22-204 0 0,-1 0 1 0 0,1 0 0 0 0,-1-1-1 0 0,0 1 1 0 0,1-1 0 0 0,-2 1-1 0 0,-2 1-65 0 0,-22 11 135 0 0,0-3-45 0 0,11-6-47 0 0,-1-1 1 0 0,-4 0-44 0 0,-24 4 83 0 0,-29 0-83 0 0,46-6 59 0 0,-26 2 35 0 0,29-4-77 0 0,15-2-17 0 0,1 1 0 0 0,0-2 0 0 0,0 0 0 0 0,0 0 0 0 0,-1-1 0 0 0,-5-2 1 0 0,8 2-42 0 0,-13-7 113 0 0,15 6-99 0 0,1-1-63 0 0,0 0-115 0 0,3 1 52 0 0,1 1-39 0 0,-1-1-43 0 0,1 0-48 0 0,0 0-51 0 0,0 0-56 0 0,1 3 145 0 0,1-1-34 0 0,0-1-369 0 0,0 1 96 0 0,0 0-47 0 0,0-2-699 0 0,1-1-542 0 0,1-3-1038 0 0,-2 7 2871 0 0</inkml:trace>
  <inkml:trace contextRef="#ctx0" brushRef="#br0" timeOffset="701.12">949 356 8288 0 0,'0'0'161'0'0,"1"0"-65"0"0,1 0-40 0 0,3 1 17 0 0,-3-1-15 0 0,0 1 120 0 0,-1 0-33 0 0,0 0 48 0 0,1 6 124 0 0,0 1 43 0 0,3 17 811 0 0,-3-16-801 0 0,0-1-44 0 0,0 0-61 0 0,0 0-80 0 0,2 12 443 0 0,-1 0-99 0 0,-1-3-147 0 0,2 1-75 0 0,0 17 165 0 0,-1-13-187 0 0,2-2-53 0 0,-3-15-160 0 0,-1-1 1 0 0,0 1-1 0 0,0 0 1 0 0,-1 0-1 0 0,1 0 1 0 0,-1 0-73 0 0,1 9 149 0 0,2 0-38 0 0,-2-10-81 0 0,0-1 1 0 0,-1 1-1 0 0,1 0 1 0 0,-1 0-1 0 0,0 0 1 0 0,0-1 0 0 0,0 1-1 0 0,-1 0 1 0 0,1 0-1 0 0,-1 0 1 0 0,0-1-1 0 0,0 1 1 0 0,0 0 0 0 0,-1 0-31 0 0,1-2 183 0 0,1 0-70 0 0,-1 1-72 0 0,1-1-73 0 0,0 0-78 0 0,-1 0-77 0 0,1 0-80 0 0,0 0-82 0 0,0 0 30 0 0,0-1-49 0 0,0 1-49 0 0,0-1-51 0 0,-1 0-51 0 0,1 0-52 0 0,0 1-53 0 0,-1-1-54 0 0,1 0-1267 0 0,0-1-1106 0 0</inkml:trace>
  <inkml:trace contextRef="#ctx0" brushRef="#br0" timeOffset="980.37">892 90 8784 0 0,'0'0'197'0'0,"0"0"24"0"0,-2-5 195 0 0,1 3-359 0 0,-1 0-36 0 0,0-1-12 0 0,0 1 27 0 0,2 2-36 0 0,0-1 73 0 0,-1 1 82 0 0,3-1-85 0 0,-1-1 39 0 0,2-1 188 0 0,1-2 281 0 0,-2 4-422 0 0,-1 0-42 0 0,1 0-62 0 0,-1 0-47 0 0,0 0-55 0 0,1 0-64 0 0,-1 1-36 0 0,1-1-55 0 0,-1 1-60 0 0,1-1-64 0 0,0 1-69 0 0,0 0-74 0 0,0 0-78 0 0,0 0-85 0 0,4 0-728 0 0,4 0-784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6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554 133 5904 0 0,'0'0'169'0'0,"-1"-1"2"0"0,-1-1-233 0 0,0 0 43 0 0,0 1 39 0 0,0-1 36 0 0,-2-2 152 0 0,0 0 109 0 0,-2 0 220 0 0,1 0-14 0 0,-8-5 768 0 0,9 6-923 0 0,0 1-32 0 0,1 0-74 0 0,0 0-43 0 0,-1 0-53 0 0,1 0-59 0 0,-3-1 209 0 0,0 1-37 0 0,-7-1 180 0 0,0 1-112 0 0,-1 1-90 0 0,-8 2 25 0 0,-10 3 29 0 0,11-1-39 0 0,10-2-131 0 0,1 1 0 0 0,-1 1 1 0 0,1 0-1 0 0,-8 4-141 0 0,-9 3 215 0 0,7-2-84 0 0,0-1-52 0 0,-20 10 68 0 0,18-5-86 0 0,1 1 1 0 0,0 1 0 0 0,-2 2-62 0 0,-20 19 107 0 0,38-30-105 0 0,-1 0 0 0 0,1 0 0 0 0,0 0 1 0 0,0 1-1 0 0,0-1 0 0 0,1 1 0 0 0,0 0 0 0 0,0 1 0 0 0,1-1 0 0 0,-1 1 1 0 0,1-1-1 0 0,1 1 0 0 0,-2 6-2 0 0,1-4 4 0 0,1 0 0 0 0,1 0 1 0 0,-1 0-1 0 0,2 0 0 0 0,-1 0 0 0 0,1 0 1 0 0,1 0-1 0 0,-1 0 0 0 0,2 0 0 0 0,-1 0 1 0 0,2 2-5 0 0,6 30 33 0 0,-5-20-3 0 0,1-1-1 0 0,1 0 1 0 0,1 0-1 0 0,1 0 1 0 0,5 9-30 0 0,-5-14 21 0 0,8 14 32 0 0,0-1-1 0 0,2-1 1 0 0,14 15-53 0 0,-24-33 29 0 0,-1-1 0 0 0,2 0 0 0 0,-1 0 0 0 0,1-1 0 0 0,5 3-29 0 0,-7-6 31 0 0,0 0 1 0 0,0 0-1 0 0,0-1 1 0 0,1 0-1 0 0,-1 0 1 0 0,1-1-1 0 0,-1 0 1 0 0,5 0-32 0 0,7 1 185 0 0,-1-2-50 0 0,-1 0-40 0 0,1-2-34 0 0,3-1-21 0 0,-9-1-24 0 0,1 0 0 0 0,0 0-1 0 0,-1-1 1 0 0,0 0 0 0 0,7-5-16 0 0,1 0-15 0 0,0-1 47 0 0,10-7 253 0 0,9-8-285 0 0,-22 14 50 0 0,-3 1-31 0 0,0-1-36 0 0,-2 2-29 0 0,-1-1-34 0 0,0 1-41 0 0,0-2-44 0 0,0 1-50 0 0,0-1-55 0 0,0 1-60 0 0,-1-2-64 0 0,-7 9-67 0 0,1-1-189 0 0,0 0-111 0 0,-1 0-85 0 0,1 0-57 0 0,2-3-777 0 0,4-4-949 0 0,-8 9 2170 0 0</inkml:trace>
  <inkml:trace contextRef="#ctx0" brushRef="#br0" timeOffset="382.97">528 477 5904 0 0,'0'0'132'0'0,"0"0"17"0"0,0 0 11 0 0,0 0-49 0 0,0 0-5 0 0,0 0 44 0 0,0 0 131 0 0,0 0 240 0 0,0 0 21 0 0,0 0-30 0 0,0 0-338 0 0,0 0-38 0 0,1 0 38 0 0,0-1-89 0 0,3-2-28 0 0,-2 2 21 0 0,5-6 238 0 0,1 1 1 0 0,1 0 0 0 0,-1 1 0 0 0,1 0-1 0 0,5-2-316 0 0,14-3 627 0 0,-13 6-327 0 0,1 1-47 0 0,0 2-57 0 0,0 2-69 0 0,17 6-14 0 0,-26-5-109 0 0,-1 0-1 0 0,0 1 1 0 0,1 0 0 0 0,-1 0-1 0 0,0 1 1 0 0,1 0-4 0 0,-3-1-1 0 0,0 1 1 0 0,0-1-1 0 0,0 1 1 0 0,0 0-1 0 0,0 0 1 0 0,-1 1-1 0 0,4 3 1 0 0,-5-3 14 0 0,1-1-1 0 0,-1 1 1 0 0,1 0-1 0 0,-1 0 1 0 0,0 2-14 0 0,8 29 130 0 0,-2 0 84 0 0,-2 7 123 0 0,-5-27-143 0 0,0-1 0 0 0,-2 1 1 0 0,0 5-195 0 0,0-6 10 0 0,0 3 8 0 0,-3-7 33 0 0,1-2 30 0 0,-3 10 176 0 0,4-13-195 0 0,1-2-42 0 0,0-2 52 0 0,1-2 0 0 0,0 0 1 0 0,0 0 6 0 0,0 0-39 0 0,0 0-74 0 0,0 0-59 0 0,0 0-103 0 0,0 0 141 0 0,0 0-8 0 0,0 0-21 0 0,0 0-38 0 0,1 0-15 0 0,-1 0-38 0 0,0 0-44 0 0,0 0-49 0 0,0-1-52 0 0,0 1-50 0 0,1 0-44 0 0,-1 0-38 0 0,0-1-132 0 0,0 1-39 0 0,2-1-1376 0 0</inkml:trace>
  <inkml:trace contextRef="#ctx0" brushRef="#br0" timeOffset="808.83">1019 375 7256 0 0,'0'0'165'0'0,"0"0"22"0"0,0 0 7 0 0,1 2-23 0 0,3 9 122 0 0,-1 0 35 0 0,1 2 98 0 0,1 8 255 0 0,2 5 164 0 0,-2-9-316 0 0,0-2-131 0 0,0-1-55 0 0,26 74 1537 0 0,-23-69-1498 0 0,0 0-78 0 0,2 6 20 0 0,16 33 316 0 0,-16-38-357 0 0,-7-15-186 0 0,-1 0-1 0 0,1 1 1 0 0,-1-1 0 0 0,0 1 0 0 0,-1 0-1 0 0,1 0 1 0 0,-1-1 0 0 0,0 1-1 0 0,-1 1-96 0 0,0-5 132 0 0,0 0 19 0 0,2 3-87 0 0,0-1-3 0 0,-3-1 12 0 0,1-1 52 0 0,-1 1 76 0 0,-1 2 166 0 0,-1-1 155 0 0,2-3-305 0 0,0-3-62 0 0,0 1-129 0 0,0-1-1 0 0,0 0 1 0 0,0 1-1 0 0,0-1 1 0 0,0 1-1 0 0,-1-1 1 0 0,1 1-1 0 0,-2-2-25 0 0,2 2 10 0 0,0 0-1 0 0,-1 0 1 0 0,1-1 0 0 0,0 1-1 0 0,0 0 1 0 0,0-1-1 0 0,0 1 1 0 0,0-1 0 0 0,0 1-1 0 0,1-1 1 0 0,-1 0-10 0 0,-1-7 9 0 0,1 0 1 0 0,0 0-1 0 0,0 0 0 0 0,1 0 1 0 0,0 0-1 0 0,0 0 1 0 0,1 0-1 0 0,0 0 0 0 0,2-2-9 0 0,1-25 44 0 0,-2 22-41 0 0,0 1-1 0 0,1-1 1 0 0,0 1 0 0 0,2-1 0 0 0,2-7-3 0 0,12-22-17 0 0,2 2-44 0 0,-18 34 45 0 0,2-2-29 0 0,0 0 0 0 0,1 1 1 0 0,0 0-1 0 0,1 0 0 0 0,0 1 1 0 0,0 0-1 0 0,0 0 0 0 0,1 0 1 0 0,0 1-1 0 0,1-1 45 0 0,-1 2-63 0 0,-1 1 0 0 0,1 0 0 0 0,0 0 0 0 0,4-1 63 0 0,-1 1-227 0 0,1 2-72 0 0,0 1-81 0 0,0 0-92 0 0,1 1-101 0 0,0 0-111 0 0,-1 1-121 0 0,-6-1 355 0 0,0 1-34 0 0,12 2-832 0 0</inkml:trace>
  <inkml:trace contextRef="#ctx0" brushRef="#br0" timeOffset="1401.25">1984 372 4832 0 0,'0'0'108'0'0,"0"0"17"0"0,0 0-12 0 0,-1 0-49 0 0,-6-1 7 0 0,-14-6-33 0 0,15 5 14 0 0,1 0 42 0 0,0 0 64 0 0,-1 0 81 0 0,-1 1 99 0 0,1 0 157 0 0,-1-1-79 0 0,-1-1 3 0 0,-3-2 110 0 0,-2 0 19 0 0,5 3-136 0 0,0 0-6 0 0,0 0 81 0 0,-3 1-123 0 0,0-2-78 0 0,-1 1-48 0 0,-15 0 258 0 0,1 3 58 0 0,11 2-233 0 0,2 2-118 0 0,0 1-83 0 0,10-5-98 0 0,-11 7 174 0 0,1 3 80 0 0,1 0 69 0 0,10-10-295 0 0,0 0 0 0 0,1 1 1 0 0,-1-1-1 0 0,1 1 1 0 0,-1 0-1 0 0,1-1 0 0 0,0 1 1 0 0,-1 0-1 0 0,1 1-50 0 0,-11 14 164 0 0,10-14-148 0 0,0 0 0 0 0,0 0 0 0 0,0 0 0 0 0,0 0-1 0 0,1 0 1 0 0,-1 1 0 0 0,1-1 0 0 0,0 0 0 0 0,0 1 0 0 0,0 1-16 0 0,-2 13-1 0 0,0 2 20 0 0,0 0-1 0 0,1 21-18 0 0,2-35 14 0 0,1 1 0 0 0,-1-1-1 0 0,1 1 1 0 0,1-1-1 0 0,-1 1-13 0 0,0-4 14 0 0,1 1-1 0 0,-1-1 0 0 0,0 0 1 0 0,1 1-1 0 0,0-1 0 0 0,-1 0 0 0 0,1 0 1 0 0,0-1-1 0 0,2 3-13 0 0,-2-3 14 0 0,1 0 1 0 0,-1 1-1 0 0,1-1 1 0 0,-1 0-1 0 0,1 0 0 0 0,0 0 1 0 0,0-1-1 0 0,-1 1 1 0 0,1-1-1 0 0,1 0 0 0 0,-1 1 1 0 0,0-1-1 0 0,0-1 1 0 0,0 1-1 0 0,0 0 0 0 0,1-1 1 0 0,-1 0-1 0 0,0 1 1 0 0,1-1-1 0 0,-1-1 0 0 0,0 1 1 0 0,2-1-15 0 0,1 0 26 0 0,0 0 0 0 0,-1 0 0 0 0,1-1 0 0 0,-1 0 0 0 0,4-2-26 0 0,26-17 48 0 0,-7 1 64 0 0,5-3-8 0 0,-13 7 5 0 0,-4 0 34 0 0,-1-2 66 0 0,-10 10-71 0 0,1 0-44 0 0,-1 0-38 0 0,1 0-33 0 0,3-7-49 0 0,13-30-235 0 0,-14 25 212 0 0,-3 5 49 0 0,2-6-19 0 0,5-2-34 0 0,-9 18 55 0 0,-1 4 6 0 0,0-2-31 0 0,0-1-25 0 0,2-3-35 0 0,-3 8 0 0 0,4 1 2 0 0,-2 0 36 0 0,0 4 17 0 0,-3-4 9 0 0,4 7 1 0 0,0 1 0 0 0,-1-1 1 0 0,0 1-1 0 0,-1 0 1 0 0,1 6 17 0 0,0 4-59 0 0,0 0-1 0 0,4 5 60 0 0,1 11-21 0 0,-6-25 68 0 0,2 0 0 0 0,-1 0 0 0 0,1-1 0 0 0,3 4-47 0 0,4 13 142 0 0,-3 2 48 0 0,-1-7-92 0 0,-6-20-82 0 0,0 0-1 0 0,0 1 1 0 0,0-1 0 0 0,0 1 0 0 0,0-1 0 0 0,-1 1 0 0 0,0 0 0 0 0,1-1 0 0 0,-1 1-16 0 0,0-3-85 0 0,0 1 39 0 0,1 0 49 0 0,-1 1 88 0 0,2 2 228 0 0,-1-2-252 0 0,0-1-41 0 0,-1 1-70 0 0,1-1-104 0 0,0 0 16 0 0,-1-1-41 0 0,0 1-45 0 0,1-1-49 0 0,-1 1-53 0 0,0-1-57 0 0,0 0-61 0 0,0 0-64 0 0,0 0-723 0 0</inkml:trace>
  <inkml:trace contextRef="#ctx0" brushRef="#br0" timeOffset="1958.76">2313 368 4952 0 0,'0'0'108'0'0,"0"0"17"0"0,0 0 11 0 0,1 1-17 0 0,2 4-238 0 0,0-1 40 0 0,0 0 39 0 0,0 1 37 0 0,2 4 94 0 0,0 0 117 0 0,-1-2-4 0 0,-1-1 41 0 0,4 8 342 0 0,12 32 1649 0 0,-15-36-1814 0 0,0 0-59 0 0,0-1-102 0 0,-1 0-77 0 0,8 24 448 0 0,3 18 225 0 0,0 1 15 0 0,-7-27-398 0 0,-1-1-41 0 0,4 19 236 0 0,6-2-86 0 0,-6-16-214 0 0,2 13 122 0 0,6 16 217 0 0,-15-45-619 0 0,0 1 1 0 0,0-1-1 0 0,-1 0 1 0 0,-1 1-90 0 0,4 16 191 0 0,0-10-35 0 0,-1-4-4 0 0,3 7 130 0 0,-2-6-184 0 0,-5-14 203 0 0,-1-2-74 0 0,-1 0-65 0 0,0-2-55 0 0,-2-6-23 0 0,0 1-91 0 0,-4-17-72 0 0,6 18 92 0 0,1 2 40 0 0,-2-19-12 0 0,-11-33-17 0 0,7 20 29 0 0,5-1-90 0 0,1 14-41 0 0,-2-26-43 0 0,2 0-96 0 0,3 1-76 0 0,3 0-58 0 0,-1 23 153 0 0,-2 16 88 0 0,-1 0 1 0 0,2-1-1 0 0,-1 1 1 0 0,2 0-1 0 0,0 1 0 0 0,0-2 111 0 0,4-2-268 0 0,0 0 1 0 0,8-10 266 0 0,-9 14-143 0 0,1 1 0 0 0,0 0-1 0 0,10-9 144 0 0,-11 13-55 0 0,-1 1-1 0 0,1-1 0 0 0,0 1 1 0 0,1 1-1 0 0,-1-1 0 0 0,4 0 56 0 0,-5 2-27 0 0,-1 1 0 0 0,1 0 0 0 0,1 0 0 0 0,-1 0 0 0 0,0 1 0 0 0,0 0 0 0 0,1 0 0 0 0,-1 1 0 0 0,1 0 27 0 0,-3 0-10 0 0,1 1 1 0 0,0-1-1 0 0,-1 1 1 0 0,1 0-1 0 0,-1 1 0 0 0,1-1 1 0 0,-1 1-1 0 0,1 0 1 0 0,-1 0-1 0 0,0 0 1 0 0,0 1-1 0 0,1 0 10 0 0,6 5-46 0 0,-1 0 1 0 0,0 1-1 0 0,6 6 46 0 0,13 17-86 0 0,-24-24 77 0 0,1 0 0 0 0,-1 1 1 0 0,-1-1-1 0 0,1 1 0 0 0,-1 0 0 0 0,-1 0 0 0 0,0 0 0 0 0,0 0 0 0 0,0 3 9 0 0,2 15 26 0 0,-2 2 68 0 0,-2-1 52 0 0,-4 0 35 0 0,2-23-144 0 0,0-1 1 0 0,0 1-1 0 0,0-1 1 0 0,-1 1-1 0 0,0-1 1 0 0,0 0-1 0 0,0 0 1 0 0,0 0-1 0 0,-1 0 1 0 0,1 0-1 0 0,-1-1 1 0 0,0 1-1 0 0,0-1 1 0 0,0 1-1 0 0,-2 0-37 0 0,1-1 34 0 0,0 0-1 0 0,0-1 1 0 0,0 1 0 0 0,0-1-1 0 0,-1 0 1 0 0,-2 1-34 0 0,0-1-156 0 0,1 0 75 0 0,-1 0 64 0 0,1-1 52 0 0,-7 1 144 0 0,-17 0 408 0 0,20-3-481 0 0,1 0-85 0 0,3 1-62 0 0,1-1-48 0 0,0-1-53 0 0,-1 1-60 0 0,1-1-88 0 0,-1 0-84 0 0,0 0-91 0 0,1 0-99 0 0,-1-1-106 0 0,1 0-116 0 0,0 0-121 0 0,2 1 405 0 0,1 1-33 0 0,-3-2-1266 0 0,-2-2-1014 0 0</inkml:trace>
  <inkml:trace contextRef="#ctx0" brushRef="#br0" timeOffset="2477.37">3072 5 7632 0 0,'0'0'166'0'0,"1"-1"29"0"0,0 0-133 0 0,2-1-9 0 0,2 2 38 0 0,3-1 96 0 0,-4 1-228 0 0,-1 0 40 0 0,3 1 101 0 0,1 0 156 0 0,4 5 268 0 0,-4 0 54 0 0,-1 2-78 0 0,1 1-69 0 0,-2 1-62 0 0,1 0-53 0 0,-1 1-46 0 0,4 10 168 0 0,-2-4-110 0 0,5 9 168 0 0,-1 1-64 0 0,1 0-57 0 0,-1 0-48 0 0,4 12 65 0 0,0-1-59 0 0,31 89 614 0 0,-28-73-475 0 0,-4-5-186 0 0,-1 2 96 0 0,-3-5 18 0 0,6 61 610 0 0,-13-81-902 0 0,2 8 38 0 0,-4-11-11 0 0,-1-21-112 0 0,0 1 0 0 0,0-1-1 0 0,1 1 1 0 0,-1-1 0 0 0,1 1-1 0 0,-1-1 1 0 0,2 2-23 0 0,-1-2 73 0 0,-1-2-1 0 0,0 0 0 0 0,0 0 2 0 0,0 0 4 0 0,0 0 2 0 0,1-3 28 0 0,1-4-80 0 0,-2 6-6 0 0,18-41 133 0 0,3 2-76 0 0,-3 5-87 0 0,-8 17-11 0 0,2 0-43 0 0,-2 3-65 0 0,2 0-1 0 0,0 1 1 0 0,1 0 0 0 0,2-1 127 0 0,-12 12-22 0 0,-1 1-1 0 0,1-1 1 0 0,0 1 0 0 0,0 0 0 0 0,0 0 0 0 0,1 0 0 0 0,-1 1 0 0 0,0-1 0 0 0,1 1-1 0 0,-1-1 1 0 0,1 1 0 0 0,-1 0 0 0 0,1 1 0 0 0,0-1 0 0 0,-1 1 0 0 0,1-1-1 0 0,0 1 1 0 0,0 0 0 0 0,-1 0 0 0 0,1 1 0 0 0,0-1 0 0 0,-1 1 0 0 0,1 0-1 0 0,0 0 1 0 0,-1 0 0 0 0,3 1 22 0 0,1 1-31 0 0,-1 0 0 0 0,0 1 0 0 0,0-1 0 0 0,0 1 0 0 0,0 0 0 0 0,1 2 31 0 0,12 12-37 0 0,-2 2 50 0 0,-7-8-13 0 0,-5-6 0 0 0,0-1 0 0 0,-1 1 0 0 0,0 0 0 0 0,0 1 0 0 0,0 1 0 0 0,-2-5-229 0 0,-1-1 95 0 0,1 1 81 0 0,-1 1 68 0 0,0-2 45 0 0,1 1 35 0 0,4 11 477 0 0,-4-9-460 0 0,0-2-101 0 0,-1-1-46 0 0,0 1-53 0 0,-1 0-61 0 0,1 0-97 0 0,0 0-95 0 0,0 0-108 0 0,-1 0-116 0 0,1-2 235 0 0,-1 1-34 0 0,0-1-34 0 0,0 1-36 0 0,0-1-37 0 0,1 1-40 0 0,-1-1-39 0 0,0 1-42 0 0,0 3-1626 0 0,0 2-1257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3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324 325 5904 0 0,'0'0'132'0'0,"-2"0"17"0"0,-3 0 45 0 0,0-2-97 0 0,-2 0-68 0 0,-9-6-61 0 0,10 5 62 0 0,-1-1 75 0 0,0 1 107 0 0,4 1-55 0 0,0 1 38 0 0,0-1 44 0 0,0 1 47 0 0,-8-3 383 0 0,-2 1-42 0 0,-1 0-41 0 0,0 1-45 0 0,0 1-45 0 0,1 1-48 0 0,-1 2-48 0 0,2 1-52 0 0,-2 4 19 0 0,1 1-85 0 0,1 2-72 0 0,2 1-61 0 0,-4 9-6 0 0,-6 12-59 0 0,-3 5 18 0 0,17-27-96 0 0,0 0 0 0 0,0 0 0 0 0,0 3-6 0 0,2-3 19 0 0,0 0-1 0 0,0 1 1 0 0,0 4-19 0 0,2-5 26 0 0,0 0 0 0 0,1 0 1 0 0,0 0-1 0 0,1 8-26 0 0,1-9 22 0 0,-1 0 0 0 0,2 0 0 0 0,-1 0 1 0 0,1-1-1 0 0,0 1 0 0 0,1-1 0 0 0,0 1 0 0 0,0-1 1 0 0,1 0-23 0 0,-1-4 20 0 0,-1 0 0 0 0,1 0 1 0 0,0 0-1 0 0,0 0 1 0 0,0-1-1 0 0,0 1 1 0 0,0-1-1 0 0,3 2-20 0 0,31 19 125 0 0,-32-21-97 0 0,-1-1 0 0 0,0 0 1 0 0,1-1-1 0 0,-1 1 1 0 0,1-1-1 0 0,0 0 1 0 0,3 1-29 0 0,-2-2 18 0 0,0 1 1 0 0,0-1 0 0 0,1-1 0 0 0,-1 1 0 0 0,0-1 0 0 0,0 0 0 0 0,0 0 0 0 0,5-2-19 0 0,2-2 35 0 0,0 0 0 0 0,0-1 0 0 0,6-4-35 0 0,18-10 118 0 0,-21 10-35 0 0,-10 6-226 0 0,1 0 87 0 0,-1 0 58 0 0,9-7 70 0 0,-6 4-97 0 0,-4 3-54 0 0,0 0-70 0 0,0 0-38 0 0,-1 0-70 0 0,0 1-78 0 0,0-1-87 0 0,0 0-98 0 0,0 1-107 0 0,0-1-116 0 0,0 1-127 0 0,-3 2 577 0 0,6-6-1360 0 0,3-1-934 0 0</inkml:trace>
  <inkml:trace contextRef="#ctx0" brushRef="#br0" timeOffset="399.91">635 1 5528 0 0,'0'0'124'0'0,"0"0"17"0"0,0 0 11 0 0,0 0-47 0 0,1 2-3 0 0,4 9 534 0 0,0 1-37 0 0,1 0-24 0 0,-1 1-45 0 0,1 0-46 0 0,-1 0-49 0 0,0 0-52 0 0,0 0-53 0 0,-1 0-55 0 0,1 1-58 0 0,4 20 331 0 0,-2 1-82 0 0,-1 0-69 0 0,-1 0-58 0 0,1 22 117 0 0,0 28 127 0 0,-2-21-124 0 0,-3-55-381 0 0,1 14 130 0 0,-3 12 50 0 0,-2-4-2 0 0,0-1-49 0 0,-4 47 180 0 0,-1-9-104 0 0,6-59-238 0 0,-1 6 77 0 0,1-7-126 0 0,-1-1-35 0 0,2-6-45 0 0,1 0-39 0 0,0-1-177 0 0,0 0-20 0 0,0 0 112 0 0,0 0 30 0 0,0-1-89 0 0,0 1 50 0 0,0-1 42 0 0,0 1 38 0 0,0 0 15 0 0,0-1 38 0 0,0 1 19 0 0,0-1 10 0 0,0 0-46 0 0,0 1-66 0 0,0-7-599 0 0</inkml:trace>
  <inkml:trace contextRef="#ctx0" brushRef="#br0" timeOffset="610.34">574 375 6336 0 0,'0'0'141'0'0,"0"0"23"0"0,0 0 11 0 0,2 0-29 0 0,13-1 386 0 0,0-1-39 0 0,1-2-39 0 0,0-2-42 0 0,0 0-43 0 0,1-1-44 0 0,-1 0-45 0 0,0 0-48 0 0,6-3 9 0 0,-1 1-97 0 0,-20 9-167 0 0,7-3-64 0 0,-1 0 50 0 0,0 0 44 0 0,1 0 35 0 0,6-3 119 0 0,20-7 348 0 0,-24 9-394 0 0,1 0-54 0 0,1-1-84 0 0,-6 2-38 0 0,1 1-37 0 0,-1 0-55 0 0,1-1-52 0 0,-1 0-60 0 0,1 1-63 0 0,0-1-68 0 0,-1 1-74 0 0,1-1-79 0 0,-1 1-83 0 0,2-1-704 0 0,3-2-764 0 0</inkml:trace>
  <inkml:trace contextRef="#ctx0" brushRef="#br0" timeOffset="1146.92">1114 417 5456 0 0,'0'1'135'0'0,"0"-1"-56"0"0,1 0-43 0 0,5 4 26 0 0,0 0-70 0 0,1-2 70 0 0,-1 0 59 0 0,1 0 51 0 0,4-1 230 0 0,14-2 708 0 0,-16 0-738 0 0,0 0-97 0 0,-3 1-87 0 0,-1 0-1 0 0,1-1 1 0 0,-1 0-1 0 0,0 0 1 0 0,1-1-1 0 0,4-1-187 0 0,30-14 1016 0 0,-18 6-475 0 0,-4 1-118 0 0,0-3-62 0 0,2-3 29 0 0,21-12 255 0 0,-30 20-518 0 0,-1 1-64 0 0,3-5-6 0 0,-2-5 48 0 0,-4 5-35 0 0,-8 11 19 0 0,0-1-36 0 0,-7-7 24 0 0,5 7-47 0 0,0-1 1 0 0,0 1 0 0 0,0 0 0 0 0,0 0 0 0 0,0 0 0 0 0,-1 1 0 0 0,1-1-1 0 0,-1 1 1 0 0,0 0 0 0 0,1 0 0 0 0,-1 0-31 0 0,-20-4 129 0 0,13 4-109 0 0,0 0-44 0 0,10 1 16 0 0,-5-1-13 0 0,1 1 0 0 0,0 0 0 0 0,-1 0 0 0 0,1 1 1 0 0,-1 0 20 0 0,-45 12-44 0 0,17-4-6 0 0,23-5 49 0 0,0 0-1 0 0,0 1 0 0 0,0 0 1 0 0,1 1-1 0 0,0 0 0 0 0,0 1 1 0 0,-4 3 1 0 0,-7 5 1 0 0,8-5-1 0 0,0 1 0 0 0,1 0 0 0 0,-10 13 0 0 0,16-18 0 0 0,-8 14 23 0 0,1 15 56 0 0,4-8-35 0 0,7-22-32 0 0,1 0 0 0 0,0 1 0 0 0,0-1-1 0 0,0 1 1 0 0,1-1 0 0 0,-1 1 0 0 0,2-1-1 0 0,-1 1 1 0 0,0-1 0 0 0,1 0 0 0 0,0 1-1 0 0,0-1 1 0 0,1 0 0 0 0,0 1 0 0 0,0-1-1 0 0,0 0 1 0 0,1 1-12 0 0,1 3 19 0 0,1 1 0 0 0,0-1 1 0 0,1 0-1 0 0,0-1 0 0 0,0 1 0 0 0,1-1 0 0 0,0-1 1 0 0,6 6-20 0 0,-5-5 23 0 0,1-1 1 0 0,0 0 0 0 0,0 0-1 0 0,0-1 1 0 0,1 0 0 0 0,0 0-1 0 0,0-1 1 0 0,1 0 0 0 0,1-1-24 0 0,-10-3 2 0 0,6 2 15 0 0,0-1-1 0 0,0 1 1 0 0,0-2-1 0 0,0 1 1 0 0,0-1-1 0 0,1 0 1 0 0,-1-1-1 0 0,0 1 1 0 0,0-2-1 0 0,1 1 1 0 0,-1-1-17 0 0,28-8 43 0 0,5-1 9 0 0,-14 3-55 0 0,-4-1-45 0 0,-1 0-56 0 0,-18 6 120 0 0,0 0-43 0 0,0 0-43 0 0,0 1-40 0 0,0-1-39 0 0,0 1-38 0 0,0-1-36 0 0,0 1-34 0 0,3-2-354 0 0,1 0-117 0 0,0 0-106 0 0,0 1-91 0 0,7-3-815 0 0,8-2-988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00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 6992 0 0,'0'0'157'0'0,"0"0"23"0"0,0 0 12 0 0,0-1-27 0 0,1 0-304 0 0,0-1 100 0 0,0 1 90 0 0,1-1 79 0 0,-1 0 32 0 0,0 1 41 0 0,2-2 300 0 0,6-7 1466 0 0,-7 8-1602 0 0,0 0-59 0 0,-1 0-74 0 0,1 1-100 0 0,0-1-118 0 0,-2 2-58 0 0,1-1-37 0 0,0 0 365 0 0,-1 1-4 0 0,0 0-13 0 0,0 0-45 0 0,0 0-51 0 0,0 0-62 0 0,0 0-51 0 0,0-1-42 0 0,0 0-51 0 0,0-1-135 0 0,0 2 145 0 0,1-1 61 0 0,-1 0 89 0 0,0 1-19 0 0,0 0 35 0 0,0-1 37 0 0,0 1 41 0 0,0 0 44 0 0,1 0 49 0 0,-1 0 52 0 0,0 0 55 0 0,1 1-408 0 0,0 0 0 0 0,0 0 0 0 0,0 0 0 0 0,-1 0 0 0 0,1 1 0 0 0,0-1 0 0 0,-1 0-1 0 0,1 0 1 0 0,-1 0 0 0 0,1 1 0 0 0,-1-1 0 0 0,1 0 0 0 0,-1 0-13 0 0,3 21 264 0 0,0-2 98 0 0,-1-11-254 0 0,-1-1-55 0 0,-1 3-46 0 0,-1 6-69 0 0,0 5-48 0 0,2-9 86 0 0,4 45 118 0 0,-3 1 43 0 0,2 27 93 0 0,-1-17 225 0 0,-3 32-455 0 0,-2-21 215 0 0,2-49-128 0 0,-1 5 34 0 0,3-1 39 0 0,1-1-6 0 0,-2 47 56 0 0,-1-40-66 0 0,-2-26-92 0 0,0-7-21 0 0,1-2 24 0 0,1-5 17 0 0,0-1-329 0 0,0 1 103 0 0,0-1 86 0 0,0 0 75 0 0,0 1 71 0 0,0 0 55 0 0,0 1 452 0 0,0-1-385 0 0,0 0-128 0 0,0 0-49 0 0,0 0-54 0 0,0-1-57 0 0,0 1-63 0 0,0 0-73 0 0,0-1-105 0 0,0 1-103 0 0,0-1-112 0 0,0 1-121 0 0,0-1 283 0 0,0 0-33 0 0,0 0-37 0 0,0 0-36 0 0,0 0-37 0 0,0 0-40 0 0,0 0-40 0 0,0 0-42 0 0,0 0-1353 0 0,0 0-1129 0 0</inkml:trace>
  <inkml:trace contextRef="#ctx0" brushRef="#br0" timeOffset="704.11">163 61 5344 0 0,'0'0'157'0'0,"0"0"31"0"0,0 0 45 0 0,0 0 21 0 0,0 0 2 0 0,0 0 4 0 0,0 0 17 0 0,0 0 10 0 0,0 0 1 0 0,0 0-10 0 0,0 0-38 0 0,0 0-14 0 0,0 0-2 0 0,0 0 10 0 0,0 0 44 0 0,0 0 11 0 0,0 0 6 0 0,0 0-19 0 0,1 0-84 0 0,9 4 25 0 0,2-1-59 0 0,4-1-27 0 0,7 0-5 0 0,-3 0-16 0 0,-3 0 153 0 0,-1 0-36 0 0,0 0-39 0 0,0 1-40 0 0,0-1-44 0 0,0 0-46 0 0,0 1-48 0 0,0 0-50 0 0,-6-1 53 0 0,35 6 162 0 0,7 5-175 0 0,-6 3 62 0 0,-34-11-63 0 0,-1 1 0 0 0,10 6 1 0 0,-1 1-2 0 0,0 1 1 0 0,15 14 1 0 0,-2 6 19 0 0,-28-26 0 0 0,0-1 0 0 0,0 1 0 0 0,0 0 0 0 0,-1 1-19 0 0,11 19 52 0 0,14 33 50 0 0,-14-15 102 0 0,1 9-204 0 0,-11-37 46 0 0,1 6 34 0 0,0 1 0 0 0,-1 0 1 0 0,-1 3-81 0 0,-3-19 24 0 0,-1 1 1 0 0,0-1 0 0 0,0 0-1 0 0,-1 0 1 0 0,0 0 0 0 0,-1 0-1 0 0,0 0 1 0 0,0 0 0 0 0,-1 0 0 0 0,-1 2-25 0 0,0-1 52 0 0,-1 0 1 0 0,1-1-1 0 0,-2 1 1 0 0,1-1-1 0 0,-1 0 1 0 0,0-1 0 0 0,-2 1-53 0 0,-3 4 86 0 0,10-10-66 0 0,-1-1-1 0 0,0 1 1 0 0,0-1 0 0 0,0 0 0 0 0,-1 1 0 0 0,1-1 0 0 0,0 0 0 0 0,-1-1 0 0 0,-1 2-20 0 0,-12 6 118 0 0,-25 12 91 0 0,9-9-123 0 0,-3-6-39 0 0,-15 0-14 0 0,30-2 33 0 0,-1-2 0 0 0,-10 0-66 0 0,-46 3 15 0 0,50-2-16 0 0,1-2 1 0 0,0-1 0 0 0,-2 0 0 0 0,9-2-36 0 0,-1-1 37 0 0,-41-11 85 0 0,36 6-98 0 0,0-2-87 0 0,12 5 4 0 0,0-1-38 0 0,10 5 2 0 0,-1 0 9 0 0,2 0 35 0 0,0 0-55 0 0,1 1 3 0 0,-1-1-46 0 0,1 1-10 0 0,1-1-43 0 0,-1 0-47 0 0,0 1-53 0 0,1 0 35 0 0,0-1-44 0 0,-1 1-38 0 0,1 0-35 0 0,0 0-121 0 0,0 0-33 0 0,0 0-1266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17.79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20 1 0 0,'-14'0'0'0,"8"0"0"0,19 0 0 0,4114 0 0 0,2067 0 0 0,-3537 0 0 0,1330 0 0 0,-2326 0 0 0,-1574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26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0 4744 0 0,'0'0'135'0'0,"0"0"55"0"0,0 0 130 0 0,0 0 52 0 0,0 0 11 0 0,0 0-26 0 0,0 0-110 0 0,0 0-45 0 0,0 0-8 0 0,0 0-8 0 0,0 0-20 0 0,0 0-8 0 0,0 0-4 0 0,0 0-1 0 0,0 0 7 0 0,0 0 7 0 0,0 0 1 0 0,0 0 6 0 0,0 0 29 0 0,0 0 12 0 0,0 0 1 0 0,0 0-8 0 0,0 0-34 0 0,0 0-12 0 0,0 0-2 0 0,0 0-4 0 0,1 2-18 0 0,4 7-10 0 0,-3-2 2 0 0,-2-5-4 0 0,0-2-17 0 0,0 2-53 0 0,-1 6-16 0 0,1-8-11 0 0,-3 15 134 0 0,1-1-57 0 0,1-6-59 0 0,-1-1 1 0 0,1 1 0 0 0,-1 0 0 0 0,-1-1 0 0 0,0 1-48 0 0,-27 68 300 0 0,24-58-203 0 0,0 1 0 0 0,1 0 0 0 0,0 5-97 0 0,-3 12 112 0 0,-2 0-54 0 0,-4 8 110 0 0,1 8-168 0 0,-4 10 91 0 0,3-5 8 0 0,4-21 26 0 0,-9 27-125 0 0,-1 2 143 0 0,8-19-30 0 0,7-27-87 0 0,3-11 9 0 0,0 0 0 0 0,1 0-1 0 0,0 0 1 0 0,0 6-35 0 0,0 2 15 0 0,-4 5 59 0 0,-1 0-3 0 0,5-5-60 0 0,-3 7-15 0 0,0-2 15 0 0,2-2 46 0 0,1-9-12 0 0,-2-3-9 0 0,0 3 27 0 0,2-7 14 0 0,1-2-10 0 0,0-1-3 0 0,0 0 0 0 0,0 0-40 0 0,0 0-64 0 0,0 0-64 0 0,0 0-69 0 0,-1 0 43 0 0,1 0 40 0 0,-1 0 33 0 0,1 0 27 0 0,-1 0 61 0 0,0 0 225 0 0,0 0-210 0 0,1 0-68 0 0,0 0-41 0 0,-1 0-49 0 0,1 0-57 0 0,0 0-37 0 0,-1 0-57 0 0,1 0-65 0 0,0 0-68 0 0,-1 0-76 0 0,1 0-81 0 0,-1 0-86 0 0,0 0-93 0 0,1 0-859 0 0,0 0-900 0 0</inkml:trace>
  <inkml:trace contextRef="#ctx0" brushRef="#br0" timeOffset="689.17">111 39 6392 0 0,'1'0'197'0'0,"1"0"-48"0"0,2 0-15 0 0,2 1 19 0 0,-2 5-74 0 0,-4-5-1 0 0,1-1 86 0 0,-1 0 139 0 0,12 6 535 0 0,-4 0-353 0 0,-2-1-185 0 0,0 0-131 0 0,2 4-8 0 0,-2-3-29 0 0,-2-2-2 0 0,-3-3 64 0 0,-1-1 12 0 0,1 2-43 0 0,0 0-64 0 0,1 1-41 0 0,1 0-32 0 0,0 1 44 0 0,2 3 43 0 0,22 36 445 0 0,-22-33-409 0 0,0 0 1 0 0,-1-1 0 0 0,2 8-150 0 0,3 9 212 0 0,7 11-12 0 0,8 20 44 0 0,-16-36-143 0 0,-5-12-41 0 0,1 0 1 0 0,-2 0-1 0 0,2 6-60 0 0,7 32 90 0 0,11 23 95 0 0,4 12 30 0 0,-8-17 2 0 0,-4-19 178 0 0,0 14-395 0 0,0-14 261 0 0,-1-5 36 0 0,-9-26-210 0 0,3 8 87 0 0,-1 1 11 0 0,4 3-46 0 0,0-2 12 0 0,-7-7-109 0 0,-2-6-25 0 0,4 5 52 0 0,-3-13-52 0 0,-1 0 0 0 0,0-1 0 0 0,0 1 0 0 0,-1 0 0 0 0,1-1 0 0 0,0 3-17 0 0,-1-4 48 0 0,4 0-24 0 0,-3-1 26 0 0,1 2-52 0 0,-1 2 36 0 0,-1-1 20 0 0,0 2 36 0 0,0-6-304 0 0,0 0 115 0 0,0 1 92 0 0,-1-1 70 0 0,1 1 49 0 0,0 0 206 0 0,0 0-182 0 0,0-1-111 0 0,0 1-50 0 0,0-1-62 0 0,0 1-75 0 0,0-1-36 0 0,0 1-67 0 0,0-1-72 0 0,0 1-80 0 0,0-1-86 0 0,0 1-92 0 0,0-1-100 0 0,1 0-105 0 0,-1 0-384 0 0</inkml:trace>
  <inkml:trace contextRef="#ctx0" brushRef="#br0" timeOffset="1005.31">49 640 4752 0 0,'11'17'101'0'0,"-9"-14"22"0"0,0-3 6 0 0,3 0-87 0 0,0 0 0 0 0,1-1 1 0 0,-1 0-1 0 0,0 0 0 0 0,5-1-42 0 0,-4 0 88 0 0,0 0 44 0 0,2-1 146 0 0,-4 2-88 0 0,1 0 40 0 0,4-2 211 0 0,1-2-86 0 0,-1 0-71 0 0,1-1-56 0 0,0-1-23 0 0,6-1 48 0 0,-4 3-115 0 0,-2 0-37 0 0,5-2-1 0 0,24-7 47 0 0,-22 10-241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01.5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77 0 0 0,'-77'0'0'0,"3937"0"0"0,-2563 0 0 0,-434 0 0 0,-853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5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7920 0 0,'0'0'174'0'0,"1"1"29"0"0,3 0-161 0 0,-1 0-1 0 0,1-1 1 0 0,-1 1-1 0 0,1-1 1 0 0,-1 0-1 0 0,1 0 1 0 0,0 0-42 0 0,10 1 105 0 0,0 1-62 0 0,-1 0 9 0 0,0-1 87 0 0,5-2 105 0 0,8-1 184 0 0,0-1-73 0 0,-10 2-221 0 0,-11 1-159 0 0,2 0 61 0 0,13 0 253 0 0,-11 0-219 0 0,-4 0-80 0 0,0 0-55 0 0,-1 0-39 0 0,0 0-54 0 0,1 0-61 0 0,-1 0-67 0 0,0 0-76 0 0,0 0-82 0 0,0 0-89 0 0,-1 0-98 0 0,5 0-643 0 0,2 0-730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34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 7312 0 0,'0'0'165'0'0,"0"0"22"0"0,0 0 9 0 0,3 0-20 0 0,18-1-109 0 0,-15-1 29 0 0,-3 1 19 0 0,1 1 49 0 0,-1 0 29 0 0,-1-1-39 0 0,1 1 55 0 0,0 0-88 0 0,0-1-64 0 0,-1 0 0 0 0,-1 1 34 0 0,2-1 326 0 0,0 1-128 0 0,13-4-114 0 0,18-6 265 0 0,-22 6-343 0 0,-1-1-59 0 0,3 1-59 0 0,-6 4-33 0 0,-5 0-66 0 0,-3 0 39 0 0,0 0-68 0 0,0 0-80 0 0,0-1 67 0 0,0 1-36 0 0,1 0-184 0 0,-1 0-83 0 0,1-1-7 0 0,0 1-43 0 0,-1-1-145 0 0,2 1-376 0 0</inkml:trace>
  <inkml:trace contextRef="#ctx0" brushRef="#br0" timeOffset="266.27">70 176 6448 0 0,'0'0'141'0'0,"0"0"23"0"0,0 0 13 0 0,0 0 50 0 0,0 0-50 0 0,0 0 34 0 0,0 0 253 0 0,2 0 15 0 0,7 2-17 0 0,16 0 769 0 0,-16-2-896 0 0,-1-1-56 0 0,-2 1-125 0 0,-1-1-47 0 0,1 0-55 0 0,-1-1-62 0 0,2 0-42 0 0,-1 0 33 0 0,9-4 54 0 0,-11 4-44 0 0,0 0-60 0 0,-1 0-94 0 0,-1 1 11 0 0,0 0-50 0 0,-1 0-57 0 0,1 0-63 0 0,0 1-69 0 0,1-1-77 0 0,-1 0-83 0 0,1 0-89 0 0,3-1-674 0 0,1 0-744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34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376 101 5168 0 0,'0'-1'138'0'0,"0"1"-67"0"0,0-5-30 0 0,0 2 23 0 0,0 0 112 0 0,0 1 0 0 0,0 0 0 0 0,-1-1 0 0 0,1 1 0 0 0,-1 0-1 0 0,0-1 1 0 0,1 1 0 0 0,-1 0 0 0 0,0 0 0 0 0,-1-2-176 0 0,-9-11 1092 0 0,3 6-482 0 0,-1 1-77 0 0,0 0-95 0 0,0 1-115 0 0,5 4-216 0 0,-11-6 436 0 0,-2 4-70 0 0,0 4-68 0 0,-1 4-67 0 0,1 2-62 0 0,1 3-60 0 0,1 2-58 0 0,2 1-55 0 0,-9 6 87 0 0,6-5-56 0 0,14-10-127 0 0,0 1 1 0 0,0-1-1 0 0,1 0 1 0 0,-1 0-1 0 0,1 1 1 0 0,-1-1-1 0 0,1 1 1 0 0,0 0-8 0 0,-2 3 0 0 0,-1-1 1 0 0,1 1 0 0 0,-1 0-1 0 0,0-1 1 0 0,-1 0 0 0 0,-2 3-1 0 0,-15 17 73 0 0,6-2 137 0 0,-7 16-210 0 0,18-31 40 0 0,1 1 0 0 0,0-1 0 0 0,0 1 0 0 0,1 0 0 0 0,0 0 1 0 0,0 6-41 0 0,0 6 82 0 0,-3 13 28 0 0,3-21-72 0 0,0 1 0 0 0,0 0 0 0 0,1 0 1 0 0,1-1-1 0 0,1 1 0 0 0,0 3-38 0 0,1 9 137 0 0,2-1 1 0 0,5 23-138 0 0,22 90 448 0 0,-16-96-353 0 0,-8-27-26 0 0,1 0 1 0 0,0-1-1 0 0,1 0 1 0 0,1 0-1 0 0,7 8-69 0 0,9 5 46 0 0,-11-12-31 0 0,-8-8 5 0 0,1-1-1 0 0,-1 0 0 0 0,1 0 1 0 0,0 0-1 0 0,1-1 1 0 0,2 1-20 0 0,2 0 62 0 0,7 3-3 0 0,10 2-25 0 0,-25-10-25 0 0,0 0 1 0 0,0 0-1 0 0,0-1 0 0 0,0 0 0 0 0,0 1 0 0 0,3-2-9 0 0,14-3 95 0 0,24-15 71 0 0,-26 9-121 0 0,-4 0-69 0 0,-2-1-84 0 0,-1-2-110 0 0,-7 6 59 0 0,0-1-36 0 0,-1 1 46 0 0,1 1-36 0 0,2-4-154 0 0,-2 3-7 0 0,0 0-100 0 0,0 0-121 0 0,-3 3 233 0 0,0 1-38 0 0,-1 0-110 0 0,1 1-98 0 0,-1 0 93 0 0,0 1-37 0 0,1-2-601 0 0,2-1-464 0 0,1-1-886 0 0</inkml:trace>
  <inkml:trace contextRef="#ctx0" brushRef="#br0" timeOffset="454.78">201 494 6648 0 0,'0'1'127'0'0,"1"-1"-53"0"0,6 2 46 0 0,-3-1 22 0 0,0-2-37 0 0,2 0 16 0 0,1-3-88 0 0,2-4-72 0 0,-5 4 42 0 0,1 0 64 0 0,-2 2 234 0 0,2 1-95 0 0,0 0-46 0 0,3 1-7 0 0,-4-1-37 0 0,-2 1-5 0 0,8-2 221 0 0,0 2-53 0 0,0 0-50 0 0,0 0-47 0 0,7 1 30 0 0,-6 0-161 0 0,-6 4-42 0 0,-3-4 5 0 0,11 10 317 0 0,-2 2-57 0 0,-1 2-51 0 0,-1 1-42 0 0,2 11 41 0 0,0 12 23 0 0,-4-9-51 0 0,0 0 60 0 0,-3 1-11 0 0,-2-11-76 0 0,1-6-25 0 0,-1-3-11 0 0,1 0 1 0 0,-2 1 0 0 0,0-1-1 0 0,0 5-131 0 0,3 22 324 0 0,1 12 130 0 0,-5-27-232 0 0,0-20-186 0 0,0 0-1 0 0,0 1 0 0 0,0-1 1 0 0,0 0-1 0 0,1 0 0 0 0,-1 0 1 0 0,1 1-1 0 0,0-1 0 0 0,0 0 1 0 0,0 1-36 0 0,1 0 79 0 0,-2 4 81 0 0,0 5 58 0 0,6-1-173 0 0,-6-11 34 0 0,0-1-12 0 0,0 0-35 0 0,0 0-123 0 0,0 0-9 0 0,0 0 11 0 0,0 0-73 0 0,0 0-136 0 0,0 0 3 0 0,0-1-40 0 0,1-1 39 0 0,-1-3-327 0 0,1 2 168 0 0,0 1 142 0 0,-1 0-62 0 0,1 1-75 0 0,0-1-90 0 0,-1 2-99 0 0,0-1-102 0 0,0 1-248 0 0,0 0-604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37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0 739 6704 0 0,'1'1'4'0'0,"2"16"117"0"0,7 22 321 0 0,-7-27-349 0 0,1 1-57 0 0,-2-7-1 0 0,0 1 64 0 0,-1-1 56 0 0,1 1 49 0 0,-1 1 95 0 0,1 1 45 0 0,2 16 829 0 0,-1-6-318 0 0,-1-7-384 0 0,0-1-178 0 0,-1-6-190 0 0,0-1-32 0 0,5 25 852 0 0,-1 0-110 0 0,0 0-104 0 0,0 0-99 0 0,0 1-68 0 0,0 0-94 0 0,0-1-87 0 0,2 0-79 0 0,-6-6-144 0 0,-1-16-104 0 0,0-5-19 0 0,0-2-140 0 0,0 0 37 0 0,0 0-65 0 0,0 0-82 0 0,0 0 70 0 0,0 0-38 0 0,0 0-41 0 0,0 0-38 0 0,0 0-384 0 0,0 0 91 0 0,0 0-53 0 0,0 0-740 0 0,0 0-584 0 0,0 0-1109 0 0</inkml:trace>
  <inkml:trace contextRef="#ctx0" brushRef="#br0" timeOffset="722.07">759 118 7344 0 0,'0'0'165'0'0,"0"0"22"0"0,0 0 9 0 0,0 0 54 0 0,0 0-58 0 0,0 0 35 0 0,0-2 269 0 0,-1-3 114 0 0,-1 1-99 0 0,-1 0-92 0 0,-1 2-80 0 0,0 0-71 0 0,-2 2-61 0 0,0-1-53 0 0,0 2-41 0 0,-6 0 8 0 0,-12 5 66 0 0,18-4-90 0 0,1 0 49 0 0,-26 10 86 0 0,5-1-99 0 0,13-6-105 0 0,0 2-34 0 0,0 0 6 0 0,-1-1 0 0 0,-12 4 0 0 0,6-2 64 0 0,17-7 33 0 0,0 1-53 0 0,-10 11-44 0 0,8-5 48 0 0,3-3 14 0 0,-1 1 33 0 0,2 0 41 0 0,-1 0 47 0 0,1-3-102 0 0,1-2-42 0 0,0 3 63 0 0,0 0-2 0 0,0 3 46 0 0,1 13-102 0 0,3 9-51 0 0,-1 0 28 0 0,-2-9 72 0 0,0 8 64 0 0,4 14 15 0 0,-2-19-30 0 0,-1-1 0 0 0,0 4-142 0 0,-2-8 104 0 0,2 6 9 0 0,0 2 46 0 0,-2-8 29 0 0,1-6 9 0 0,-1 0-37 0 0,2 11 63 0 0,1 6-87 0 0,3 15-85 0 0,0-5-24 0 0,-3-13 59 0 0,1-6-30 0 0,2-1 65 0 0,-4-13-51 0 0,-1 0 1 0 0,1 0 0 0 0,-1 0 0 0 0,0 0-1 0 0,0 3-70 0 0,2-1 204 0 0,3 1-86 0 0,-5-8-106 0 0,0 0 0 0 0,0 0 0 0 0,0 0 0 0 0,0 1 0 0 0,-1-1-1 0 0,1 0 1 0 0,0 1 0 0 0,-1-1 0 0 0,1 1 0 0 0,-1-1 0 0 0,1 1-1 0 0,-1 0-11 0 0,0-1 4 0 0,0 0 0 0 0,1 0 0 0 0,-1 0 0 0 0,0 0 0 0 0,1 0 0 0 0,-1 0 0 0 0,0 0 0 0 0,1 0 0 0 0,-1 0 0 0 0,1 0 0 0 0,0 0 0 0 0,-1 0-1 0 0,1-1 1 0 0,0 1 0 0 0,-1 0 0 0 0,1 0 0 0 0,0-1 0 0 0,0 1 0 0 0,0 0 0 0 0,0-1 0 0 0,-1 1 0 0 0,1-1 0 0 0,0 1-4 0 0,2 1 0 0 0,2 7 53 0 0,-3-7 1 0 0,20 9 55 0 0,-12-9-3 0 0,-1 0 57 0 0,-5-1-40 0 0,0 0-33 0 0,4 0 9 0 0,-1 0-77 0 0,9-1-52 0 0,-10 0 46 0 0,22-2-16 0 0,-22 0 0 0 0,17-3 52 0 0,12-7-38 0 0,-1 1-16 0 0,-29 10-145 0 0,-1-1 47 0 0,5-1 12 0 0,-4 1 86 0 0,17-8 79 0 0,-17 8-100 0 0,-1 0-40 0 0,1 0-49 0 0,0 0-61 0 0,0 0-72 0 0,0 0-83 0 0,0 0-94 0 0,0 0-105 0 0,-2 1 112 0 0,1 1-55 0 0,-1-1-59 0 0,0 0-61 0 0,0 1-64 0 0,1 0-69 0 0,-1-1-71 0 0,0 1-75 0 0,-2 0-946 0 0,-1 0-1020 0 0</inkml:trace>
  <inkml:trace contextRef="#ctx0" brushRef="#br0" timeOffset="1265.59">487 609 6336 0 0,'0'0'141'0'0,"0"0"23"0"0,0 0-18 0 0,-1 1-62 0 0,1-1-47 0 0,-4 3 17 0 0,1-2-11 0 0,2-1 13 0 0,1 0-56 0 0,-1 0 113 0 0,1 0 127 0 0,0 0 212 0 0,0 0 18 0 0,0 0-8 0 0,0 0-36 0 0,0 0-12 0 0,2-1-57 0 0,1 1-110 0 0,0 0-64 0 0,2 0-57 0 0,1 0-42 0 0,-3 0 30 0 0,19-7 463 0 0,-7 1-248 0 0,0 0-86 0 0,-7 4-175 0 0,-2 0-42 0 0,12-4 90 0 0,-1 1-59 0 0,8-4-12 0 0,-20 7-138 0 0,-1 1 40 0 0,4-2 47 0 0,0 0 88 0 0,11-6 185 0 0,-13 6-232 0 0,0 1-52 0 0,-1-1-62 0 0,0 1-76 0 0,1-1-88 0 0,-1 1-105 0 0,0-1-117 0 0,-2 2 183 0 0,0 0-34 0 0,-1 0-37 0 0,1 0-38 0 0,0 0-40 0 0,-1 0-42 0 0,7-2-1011 0 0,5-2-849 0 0</inkml:trace>
  <inkml:trace contextRef="#ctx0" brushRef="#br0" timeOffset="1771.26">1145 1 5904 0 0,'0'0'169'0'0,"0"0"44"0"0,3 0 37 0 0,3 0-225 0 0,0 0 63 0 0,3 0 141 0 0,1 0 88 0 0,0 0 52 0 0,14 2 549 0 0,-9 2-437 0 0,-7-2-267 0 0,1 2-75 0 0,1 0 90 0 0,15 9 361 0 0,-21-11-491 0 0,0 1 0 0 0,-1 0 1 0 0,1-1-1 0 0,-1 1 1 0 0,2 2-100 0 0,4 5 206 0 0,25 27 565 0 0,-25-23-557 0 0,0 0-47 0 0,15 28 306 0 0,-4-5-93 0 0,-4 0-47 0 0,-11-23-210 0 0,15 49 396 0 0,-3 0-46 0 0,-12-39-257 0 0,-1 0 0 0 0,0 0 0 0 0,-2 1 1 0 0,-1 7-217 0 0,-1 11 480 0 0,-3-1 0 0 0,-6 40-480 0 0,0-36 207 0 0,0-5 220 0 0,-8 21-427 0 0,-5 0 337 0 0,20-58-315 0 0,-21 51 333 0 0,4-20-172 0 0,-4 3 35 0 0,5-14-149 0 0,13-16-40 0 0,4-6-16 0 0,-1 1 0 0 0,0-1 0 0 0,1 1 0 0 0,-1-1 0 0 0,0 0 1 0 0,0 1-1 0 0,-1-1 0 0 0,0 0-13 0 0,2-1 0 0 0,-1 0 0 0 0,1 0 1 0 0,0-1-1 0 0,-1 1 0 0 0,1-1 0 0 0,-1 1 0 0 0,1-1 0 0 0,-1 1 0 0 0,1-1 1 0 0,-1 0-1 0 0,1 0 0 0 0,-1 0 0 0 0,0 0 0 0 0,1 0 171 0 0,0 0-51 0 0,-1 0-37 0 0,1 0-82 0 0,-1 0-77 0 0,1 0-75 0 0,-1 0-73 0 0,1 0-68 0 0,0 0-67 0 0,0 0-64 0 0,0-1-60 0 0,0 1-57 0 0,0-1-55 0 0,0 0-52 0 0,0 0-48 0 0,0 0-47 0 0,0 0-42 0 0,0-1-41 0 0,0 0-290 0 0,0 0-420 0 0,-2-2-824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36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20 6704 0 0,'0'0'149'0'0,"0"0"23"0"0,0 0 12 0 0,0 0-101 0 0,0 0 60 0 0,-1-1 52 0 0,1 0 42 0 0,-2-1 322 0 0,-2-4 899 0 0,2 4-1062 0 0,1 0-65 0 0,0 1-84 0 0,-1-1-117 0 0,2 2-116 0 0,0-1-39 0 0,-1 1-41 0 0,1-1-45 0 0,-1 1 500 0 0,1 0-113 0 0,-1 0-55 0 0,-12 11 130 0 0,1 1-92 0 0,1 3-76 0 0,3 1-56 0 0,-2 5-28 0 0,-6 26 76 0 0,4-5 21 0 0,2 0 0 0 0,2 0 0 0 0,1 4-196 0 0,-1 59 267 0 0,7-33 51 0 0,4 13-318 0 0,11 72 331 0 0,0-52-43 0 0,-2-38-71 0 0,16 42 272 0 0,-14-63-303 0 0,-12-39-160 0 0,2 1-1 0 0,-1-1 1 0 0,1 0 0 0 0,0-1 0 0 0,3 5-26 0 0,10 17 93 0 0,-13-20-49 0 0,0-1 0 0 0,1 0 0 0 0,0-1-1 0 0,0 1 1 0 0,0-1 0 0 0,1 0 0 0 0,5 4-44 0 0,12 10 59 0 0,-8-7-75 0 0,-5-7 5 0 0,-9-6 14 0 0,-1 0 1 0 0,1 0-1 0 0,0 0 0 0 0,0 1 0 0 0,0-1 1 0 0,0 0-1 0 0,0 0 0 0 0,-1 0 0 0 0,1-1 1 0 0,0 1-1 0 0,0 0 0 0 0,0 0 0 0 0,0 0 1 0 0,0-1-1 0 0,-1 1 0 0 0,1 0 0 0 0,0-1 1 0 0,0 1-1 0 0,0-1-3 0 0,6-2 0 0 0,2 0-37 0 0,-9 3-8 0 0,2 0-26 0 0,0 0 33 0 0,2-2 13 0 0,-2 2-9 0 0,0-2-87 0 0,0 1-80 0 0,-2 0 55 0 0,1 0-34 0 0,0 0-39 0 0,0-1-43 0 0,0 1-45 0 0,0-1-50 0 0,0 1 4 0 0,-1 1-50 0 0,1-1-45 0 0,-1 0-40 0 0,1 0-142 0 0,-1-1-40 0 0,1 1-171 0 0,0-2-462 0 0</inkml:trace>
  <inkml:trace contextRef="#ctx0" brushRef="#br0" timeOffset="569.47">470 364 6896 0 0,'4'-2'144'0'0,"1"0"-37"0"0,10-2 154 0 0,-9 4-101 0 0,-5 0 80 0 0,-1 0-101 0 0,0 0-36 0 0,1 0 17 0 0,1 1-78 0 0,2 2-5 0 0,-2-2 18 0 0,-1 0 47 0 0,0 0 66 0 0,0 0 80 0 0,0-1 97 0 0,0 1 112 0 0,5 5-86 0 0,0 1-37 0 0,-2-3-99 0 0,-1 1 0 0 0,1 0 0 0 0,-1 0 0 0 0,0 0-1 0 0,-1 0 1 0 0,2 3-235 0 0,5 13 349 0 0,7 9 76 0 0,3 9 100 0 0,-7-12-73 0 0,-5-10-178 0 0,-1 0-41 0 0,9 18 137 0 0,-5-12-177 0 0,33 67 492 0 0,-31-66-447 0 0,1-1 56 0 0,4 9 26 0 0,10 18 159 0 0,-7-18-86 0 0,-1-8 23 0 0,3-2 113 0 0,-2-2-338 0 0,-15-14-135 0 0,1 0 0 0 0,1-1 0 0 0,-1 1-1 0 0,3 0-55 0 0,-1-2 240 0 0,1-5-106 0 0,-1-1-73 0 0,-6 1-57 0 0,-1 0 1 0 0,0 0 0 0 0,0 0-1 0 0,0 0 1 0 0,1 0-1 0 0,-1 0 1 0 0,0 0 0 0 0,0 0-1 0 0,-1 0 1 0 0,1 0-1 0 0,0 0 1 0 0,0-1 0 0 0,0 1-5 0 0,2-11 119 0 0,-6-51 116 0 0,-3 1-77 0 0,3 27-114 0 0,1 24-47 0 0,0-15 27 0 0,0 0 34 0 0,-1-12 142 0 0,2-1 1 0 0,1-4-201 0 0,4 1 56 0 0,-1 19-132 0 0,4-24-115 0 0,0 16 151 0 0,2 3 12 0 0,1 0 0 0 0,5-5 28 0 0,12-35-96 0 0,-26 64 31 0 0,0 0 91 0 0,0 0 20 0 0,-1 2-45 0 0,1 0-39 0 0,0 1-50 0 0,0-1-33 0 0,0 1-52 0 0,0 0-59 0 0,1-1-69 0 0,-1 2 95 0 0,-1 0-20 0 0,0 0-116 0 0,0 0 24 0 0,0 0-33 0 0,0 0-914 0 0,0 0-49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05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0 183 5400 0 0,'0'0'135'0'0,"1"1"-56"0"0,0-1-43 0 0,5 2 26 0 0,4-1 3 0 0,-8-2-1 0 0,-1 1 94 0 0,-1 0 185 0 0,2 0 316 0 0,12 0 108 0 0,0 0-75 0 0,0-1-69 0 0,1-1-61 0 0,7 0 178 0 0,0-2-103 0 0,0-1-82 0 0,0 0-60 0 0,39-18 842 0 0,-33 11-714 0 0,-5 0-477 0 0,-18 9-86 0 0,0-1 0 0 0,1-1 0 0 0,-1 1 0 0 0,-1-1 0 0 0,2-1-60 0 0,-3 3 31 0 0,-1 0 1 0 0,1 0-1 0 0,-1-1 0 0 0,0 1 1 0 0,0-1-1 0 0,0 1 1 0 0,-1-1-1 0 0,2-2-31 0 0,-3 4 7 0 0,1 0-1 0 0,-1 0 0 0 0,0 0 0 0 0,1 0 0 0 0,-1-1 1 0 0,0 1-1 0 0,0 0 0 0 0,0 0 0 0 0,-1 0 1 0 0,1 0-7 0 0,0 0-4 0 0,-1 1 0 0 0,1 0 0 0 0,-1 0 0 0 0,0 0 0 0 0,1-1 0 0 0,-1 1 0 0 0,0 0 0 0 0,0 0 0 0 0,0 0 0 0 0,1 0 0 0 0,-1 0 0 0 0,0 0 0 0 0,0 1 0 0 0,-1-1 0 0 0,1 0 0 0 0,0 0 0 0 0,0 1 0 0 0,0-1 0 0 0,0 1 4 0 0,-27-11-142 0 0,18 7 89 0 0,-3 1-74 0 0,-1 3 44 0 0,-15 6 11 0 0,19-2 63 0 0,1 0 0 0 0,-1 1 0 0 0,1 0 1 0 0,-4 2 8 0 0,0 3-39 0 0,1 0 0 0 0,0 0 0 0 0,0 1 0 0 0,2 0 1 0 0,-4 6 38 0 0,-17 16-26 0 0,26-27 26 0 0,1 0 0 0 0,-1 1 0 0 0,1 0 0 0 0,1-1 0 0 0,-1 2 0 0 0,1-1 0 0 0,0 0 0 0 0,1 1 0 0 0,0-1 0 0 0,-1 6 0 0 0,1-5 0 0 0,-4 16 27 0 0,2 16 78 0 0,4-33-85 0 0,1-1 1 0 0,-1 1 0 0 0,1-1 0 0 0,0 0 0 0 0,1 2-21 0 0,8 15 28 0 0,11 8 2 0 0,-16-26-11 0 0,0 0 0 0 0,0-1 0 0 0,1 1 0 0 0,0-1 0 0 0,-1 0 0 0 0,3 1-19 0 0,0-1 28 0 0,1 0 1 0 0,-1 0-1 0 0,1-1 1 0 0,4 1-29 0 0,23 5 30 0 0,-32-9-132 0 0,1 1 37 0 0,3 0 23 0 0,2 1 96 0 0,11 0 197 0 0,-13-2-217 0 0,-2 0-59 0 0,0 0-60 0 0,0 0-73 0 0,-1 0-88 0 0,0-1 10 0 0,-1 1-57 0 0,0 0-62 0 0,0-1-66 0 0,0 1-73 0 0,1-1-76 0 0,-1 0-81 0 0,0 1-88 0 0,6-2-993 0 0,3-3-987 0 0,-13 5 2697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07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0 149 7200 0 0,'0'0'165'0'0,"2"0"22"0"0,6 0-27 0 0,0 1-50 0 0,8 1-2 0 0,24 2-89 0 0,-22-6 65 0 0,-12 1 8 0 0,1 0 41 0 0,7-1 236 0 0,0 1 104 0 0,-9 0-237 0 0,0 1-1 0 0,0-1 1 0 0,0-1 0 0 0,0 1-1 0 0,3-2-235 0 0,28-11 929 0 0,-13 6-327 0 0,-7 1-241 0 0,-3 1-101 0 0,0-1-50 0 0,1 0-42 0 0,3-3 81 0 0,-14 8-179 0 0,0 0 0 0 0,0 0-1 0 0,0-1 1 0 0,0 1 0 0 0,-1-1 0 0 0,3-2-70 0 0,4-3 116 0 0,-7 7-102 0 0,0 0-1 0 0,-1 0 0 0 0,1 0 0 0 0,-1 0 0 0 0,0 0 1 0 0,1-1-1 0 0,-1 1 0 0 0,0-1 0 0 0,0 1 0 0 0,0-1 1 0 0,0 1-1 0 0,0-1 0 0 0,0 1 0 0 0,-1-1 0 0 0,1 0 1 0 0,0 0-1 0 0,-1 0-13 0 0,0-5-59 0 0,-4 4 57 0 0,1 1 1 0 0,-1 0-1 0 0,1 0 0 0 0,-1 1 0 0 0,0-1 0 0 0,0 1 1 0 0,0-1-1 0 0,-4 1 2 0 0,8 1 0 0 0,-6-2-53 0 0,0 1 0 0 0,0 0 0 0 0,1 0 0 0 0,-6 1 53 0 0,-22 3-138 0 0,26-1 112 0 0,0 0 1 0 0,1 0-1 0 0,-1 0 1 0 0,-5 4 25 0 0,6-3-13 0 0,0 0 0 0 0,1 1 0 0 0,-1 0 0 0 0,1 0 0 0 0,0 0 1 0 0,0 1-1 0 0,1 0 0 0 0,-2 0 13 0 0,-10 15-40 0 0,-22 29-126 0 0,26-33 151 0 0,7-9 14 0 0,1 0 0 0 0,0 0 0 0 0,1 0 0 0 0,0 0 0 0 0,-3 8 1 0 0,-3 24 97 0 0,6-8 87 0 0,4-15-47 0 0,1-2 35 0 0,4 15 26 0 0,4-1-38 0 0,-5-19-98 0 0,0 1 0 0 0,0-1-1 0 0,1 2-61 0 0,-1-4 47 0 0,1 1 0 0 0,0-1-1 0 0,5 4-46 0 0,-6-6 22 0 0,0 0-1 0 0,0 0 0 0 0,1-1 0 0 0,0 0 1 0 0,0 0-1 0 0,0-1 0 0 0,0 0 1 0 0,1 0-1 0 0,-1 0 0 0 0,1-1 0 0 0,0 0-21 0 0,-1 0 25 0 0,1-1-1 0 0,-1 0 1 0 0,0-1-1 0 0,1 1 1 0 0,-1-1-1 0 0,0 0 1 0 0,1-1-1 0 0,1 0-24 0 0,-5 1 38 0 0,2-1-46 0 0,-1 0-97 0 0,1 1-120 0 0,-3-1 61 0 0,1 1-39 0 0,-1-1-40 0 0,0 1-45 0 0,1-1-46 0 0,-1 1-50 0 0,0-1-52 0 0,1 0-56 0 0,-1 0-57 0 0,0 1-62 0 0,6-3-1163 0 0,2-2-1018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08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150 376 5840 0 0,'0'0'132'0'0,"0"0"17"0"0,-1 2 11 0 0,-8 3-53 0 0,-1-3-53 0 0,6-2-48 0 0,-5 5-6 0 0,3 0 30 0 0,0 0 53 0 0,-5 3 196 0 0,-9 9 399 0 0,14-10-501 0 0,0 1-63 0 0,0 0 119 0 0,-1 0-32 0 0,5-6-147 0 0,0 0 1 0 0,1 0 0 0 0,-1 0-1 0 0,0 0 1 0 0,1 0-1 0 0,0 0 1 0 0,-1 0 0 0 0,1 0-1 0 0,-1 3-54 0 0,1 1 143 0 0,-10 24 577 0 0,4-15-373 0 0,5-9-183 0 0,0 0 0 0 0,0 1 1 0 0,0 0-1 0 0,1-1 0 0 0,-1 1 1 0 0,2 0-1 0 0,-1 0 0 0 0,1 5-164 0 0,-2 12 491 0 0,4-5-222 0 0,1-13-171 0 0,-1 0 1 0 0,1 0-1 0 0,1 0 1 0 0,-1 0-1 0 0,4 4-98 0 0,5 0 176 0 0,5-3-92 0 0,-11-5-68 0 0,0-1 1 0 0,0 0 0 0 0,0 0-1 0 0,0-1 1 0 0,1 1-17 0 0,3-1-3 0 0,-1-1 40 0 0,6 0 89 0 0,-9 0-50 0 0,0-1-1 0 0,0 1 1 0 0,0-1 0 0 0,-1 0-1 0 0,1 0-75 0 0,5-3 76 0 0,1-2-47 0 0,-8 4-31 0 0,1 1 0 0 0,-1-1 0 0 0,0-1 1 0 0,1 1-1 0 0,-1 0 0 0 0,-1-1 1 0 0,1 0-1 0 0,-1 0 0 0 0,1 0 1 0 0,-1-1-1 0 0,2-2 2 0 0,-1-1-49 0 0,-2 3 11 0 0,1 1-1 0 0,-1-1 1 0 0,0 0 0 0 0,0 0-1 0 0,1-4 39 0 0,-2-3-106 0 0,-2-2-52 0 0,1 7 50 0 0,0-1 1 0 0,0 1 0 0 0,0-1 0 0 0,1 1-1 0 0,0-2 108 0 0,2-14-239 0 0,-4-1 35 0 0,-5-18-118 0 0,-1-18-87 0 0,4 35 244 0 0,-1-2 8 0 0,-8-14-123 0 0,1-1 39 0 0,6 14 139 0 0,-13-73-108 0 0,9 59 168 0 0,1 17 76 0 0,-5 6 66 0 0,11 16-38 0 0,-1-5 21 0 0,2 6-15 0 0,0 0 47 0 0,1 1 1 0 0,0 0 36 0 0,0 0 40 0 0,-1 1 46 0 0,4 4-203 0 0,1 0 35 0 0,1 4 91 0 0,8 11 294 0 0,-10-13-343 0 0,-1 1-32 0 0,7 15 209 0 0,0-1-102 0 0,-4-12-123 0 0,0 1 0 0 0,-1 0 0 0 0,-1 0 0 0 0,0 0 0 0 0,0 1 0 0 0,-1 0-64 0 0,8 39 318 0 0,-6-33-183 0 0,-1 0-1 0 0,-1 0 1 0 0,0 0 0 0 0,-1 1-135 0 0,-2 7 166 0 0,2 0-1 0 0,1 0 0 0 0,1 0 1 0 0,5 19-166 0 0,2-2 219 0 0,11 60 419 0 0,-21-97-602 0 0,1 0 0 0 0,-1 1 0 0 0,0-1 0 0 0,0 0 0 0 0,-1 3-36 0 0,1-5 19 0 0,-1 1 1 0 0,1-1-1 0 0,0 1 0 0 0,0-1 0 0 0,0 1 1 0 0,1 0-1 0 0,-1-1 0 0 0,1 1 0 0 0,0-1 1 0 0,0 1-1 0 0,1 1-19 0 0,1 5 13 0 0,-2-8-5 0 0,-1-1 1 0 0,0 1 0 0 0,0 0-1 0 0,0 0 1 0 0,0-1-1 0 0,-1 1 1 0 0,1 0-1 0 0,0-1 1 0 0,-1 1 0 0 0,0 1-9 0 0,0 2 0 0 0,0-2-34 0 0,1-1-85 0 0,0-1-91 0 0,0 0 56 0 0,0-1-37 0 0,0 1-43 0 0,0-1-38 0 0,0 1-375 0 0,0-1 84 0 0,0 0-53 0 0,-1 1-730 0 0,0 0 157 0 0,-1 1-39 0 0,-2 2-1289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08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 7080 0 0,'-15'-3'157'0'0,"12"2"23"0"0,3 1 13 0 0,-3 1-86 0 0,-2 1-38 0 0,1-1-39 0 0,-4 6 7 0 0,7-6-16 0 0,-6 5 188 0 0,0 0 50 0 0,-15 17 668 0 0,10-8-385 0 0,6-4-241 0 0,1-2-109 0 0,2 0-68 0 0,-2 8 280 0 0,-1 1 0 0 0,-3 4-404 0 0,-10 29 666 0 0,15-21-321 0 0,3-24-255 0 0,1-1 1 0 0,-1 0-1 0 0,0 1 1 0 0,0-1 0 0 0,-1 3-91 0 0,-1 4 191 0 0,2-8-98 0 0,0 0 1 0 0,1 1-1 0 0,-1-1 0 0 0,1 0 0 0 0,0 1 1 0 0,1-1-1 0 0,-1 1-93 0 0,3 9 236 0 0,2-1-97 0 0,2-1-98 0 0,-6-9-21 0 0,5 2 12 0 0,0-2 1 0 0,7 1 38 0 0,-12-3-61 0 0,13 1 83 0 0,4-6-47 0 0,-13 2-13 0 0,0 1-13 0 0,0-1-1 0 0,0 0 0 0 0,0 0 0 0 0,0 0 1 0 0,0-1-1 0 0,0 0 0 0 0,-1 0 0 0 0,1 0 1 0 0,-1 0-1 0 0,0-1 0 0 0,0 0 0 0 0,0 1 1 0 0,0-2-1 0 0,0 0-19 0 0,-1 2 13 0 0,-1-1 0 0 0,1 0 0 0 0,-1 0 1 0 0,0 0-1 0 0,0 0 0 0 0,0 0 0 0 0,-1-1 0 0 0,1 1 0 0 0,-1 0 1 0 0,1-4-14 0 0,3-15 51 0 0,-3 18-42 0 0,-1 1 0 0 0,0 0-1 0 0,0-1 1 0 0,-1 1 0 0 0,1-1 0 0 0,-1 1 0 0 0,0-5-9 0 0,-1-1 3 0 0,1 1 1 0 0,0 0-1 0 0,1-1 1 0 0,0 1-1 0 0,0-4-3 0 0,6-13 36 0 0,-3 16-52 0 0,-1-1-35 0 0,9-25-222 0 0,-4 22 213 0 0,-7 13 52 0 0,7-10-67 0 0,-1 4-12 0 0,-2 2-26 0 0,0 3-46 0 0,0 3 84 0 0,-5 0 74 0 0,1-1 0 0 0,-1 0 0 0 0,1 1 0 0 0,-1-1 0 0 0,1 0 0 0 0,-1 1 0 0 0,0-1 0 0 0,1 1 0 0 0,-1-1 0 0 0,0 0 0 0 0,1 1 0 0 0,-1-1 0 0 0,0 1 0 0 0,1-1 0 0 0,-1 1 0 0 0,0 0 0 0 0,0-1 0 0 0,0 1 0 0 0,0-1 0 0 0,0 1 0 0 0,1-1 1 0 0,-2 5-56 0 0,2-1-35 0 0,5 3 68 0 0,-6-6 9 0 0,2 3 7 0 0,0 0 1 0 0,0 1 0 0 0,0 0 0 0 0,-1-1-1 0 0,1 1 1 0 0,-1 0 0 0 0,0 0 0 0 0,-1-1-1 0 0,1 3 7 0 0,4 19-7 0 0,4 9 63 0 0,-6-20 14 0 0,0 0 0 0 0,-1 0 0 0 0,0 0 0 0 0,-1 6-70 0 0,1 21 147 0 0,0-28-108 0 0,-2-1 0 0 0,0 1 0 0 0,0 4-39 0 0,-5 16 39 0 0,0 0 100 0 0,-1 5 124 0 0,2 0 106 0 0,2-24-207 0 0,-1 0 0 0 0,0 0 0 0 0,-1-1 0 0 0,-1 2-162 0 0,-4 8 162 0 0,0 1-61 0 0,5-13-45 0 0,0 1 0 0 0,1-1 0 0 0,1 1 0 0 0,0 4-56 0 0,-1-2 77 0 0,1 0 1 0 0,-4 8-78 0 0,-25 53 195 0 0,21-45-106 0 0,7-18-52 0 0,-1 1-1 0 0,-1-1 1 0 0,0 0 0 0 0,0-1 0 0 0,-2 1 0 0 0,-3 5-37 0 0,-43 63 160 0 0,44-71-133 0 0,0-2-34 0 0,-12 6-100 0 0,-3-6-105 0 0,21-7 163 0 0,0-1 0 0 0,0 0 0 0 0,-1 0 1 0 0,1 0-1 0 0,0 0 0 0 0,-2 0 49 0 0,-1-2-159 0 0,1 0-53 0 0,1-2-73 0 0,1-1-92 0 0,-1-6-219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09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1 245 5528 0 0,'0'0'124'0'0,"0"0"17"0"0,1 2 11 0 0,7 3-20 0 0,1-2-87 0 0,8 1-85 0 0,-10-2 47 0 0,2 0 72 0 0,-3-1 35 0 0,-1 1 65 0 0,12-2 357 0 0,-4-3-211 0 0,0 1-26 0 0,-7 1-161 0 0,0-1 1 0 0,0 1-1 0 0,1-1 0 0 0,-1-1 0 0 0,-1 1 1 0 0,1-1-1 0 0,0 0 0 0 0,2-2-138 0 0,23-10 673 0 0,-12 6-170 0 0,-12 5-179 0 0,0-1 1 0 0,0 0-1 0 0,0 0 1 0 0,5-5-325 0 0,0-2 412 0 0,-2 1-123 0 0,-1 0-69 0 0,-1 0-84 0 0,0-1-104 0 0,7-6 183 0 0,-11 15-161 0 0,-1-1 0 0 0,1-1 0 0 0,-1 1 0 0 0,0 0 0 0 0,0-1 0 0 0,0 0 0 0 0,-1 1 0 0 0,2-6-54 0 0,1-1 15 0 0,-2-2-15 0 0,-7-9 0 0 0,0 14-12 0 0,2 6 29 0 0,0 1 1 0 0,0 0 0 0 0,0 0-1 0 0,1-1 1 0 0,-1 1 0 0 0,0 0 0 0 0,0 0-1 0 0,-1 1 1 0 0,0-1-18 0 0,1 0 22 0 0,0 1 0 0 0,0-1 0 0 0,0 1 0 0 0,0 0 0 0 0,-1 0 1 0 0,1 0-1 0 0,0 0 0 0 0,0 1 0 0 0,0-1 0 0 0,0 0 0 0 0,0 1 0 0 0,0 0 0 0 0,-2 0-22 0 0,1 0 32 0 0,0 1-1 0 0,0 0 0 0 0,0-1 0 0 0,0 1 0 0 0,0 1 0 0 0,0-1 1 0 0,1 0-1 0 0,-1 1-31 0 0,-11 14 92 0 0,0 5 77 0 0,2 0-36 0 0,-10 24 53 0 0,6-6 22 0 0,12-27-64 0 0,1 1 0 0 0,0-1 0 0 0,-1 14-144 0 0,3-18 75 0 0,1-1 0 0 0,0 1 0 0 0,0-1-1 0 0,1 1 1 0 0,0-1 0 0 0,2 8-75 0 0,-2-10 40 0 0,1-1-1 0 0,0 1 1 0 0,0-1 0 0 0,1 1 0 0 0,0-1 0 0 0,1 3-40 0 0,-1-5 22 0 0,0 1 0 0 0,-1-1 0 0 0,2 1 0 0 0,-1-1 1 0 0,0 0-1 0 0,1 0 0 0 0,-1 0 0 0 0,1-1 1 0 0,3 3-23 0 0,0-2 28 0 0,1 1 0 0 0,-1-1 0 0 0,1 0 0 0 0,-1-1 0 0 0,5 1-28 0 0,3 0 29 0 0,-1-1 0 0 0,0 0 0 0 0,1-1 0 0 0,-1-1 0 0 0,1 0 0 0 0,1-1-29 0 0,-12 1-90 0 0,0-1 34 0 0,4 0 29 0 0,-1 0 80 0 0,11-3 171 0 0,-13 2-180 0 0,1 1-34 0 0,0-1-50 0 0,-1 1-64 0 0,1-1-77 0 0,-1 0-92 0 0,0 1 14 0 0,-2 0-59 0 0,1-1-64 0 0,0 1-69 0 0,0 0-75 0 0,0-1-79 0 0,0 1-84 0 0,0 0-90 0 0,8-3-1170 0 0,6-3-1103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1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51 6384 0 0,'0'0'184'0'0,"-1"-1"-40"0"0,0 0-73 0 0,0-1-52 0 0,-4-4-54 0 0,2 4 52 0 0,0-2-49 0 0,-1 1 36 0 0,1 0 35 0 0,0 0 35 0 0,-1 1 35 0 0,0-1 33 0 0,0 1 34 0 0,-1-1 33 0 0,0 0-101 0 0,0 1 41 0 0,-3-1 168 0 0,-12-3 501 0 0,13 5-616 0 0,0 0-53 0 0,-6 2 156 0 0,1 2-33 0 0,-11 6 181 0 0,3 6-99 0 0,2 3-72 0 0,10-7-126 0 0,1-1 0 0 0,0 1-1 0 0,0 0 1 0 0,-3 9-156 0 0,-2 7 295 0 0,4-10-143 0 0,5-11-102 0 0,1 0 1 0 0,-1 0 0 0 0,1 0-1 0 0,-1 2-50 0 0,1 2 44 0 0,-9 36 105 0 0,2 1-46 0 0,8-34-83 0 0,-1-1 1 0 0,2 1-1 0 0,0-1 1 0 0,0 1-1 0 0,1-1 1 0 0,1 7-21 0 0,1-2 38 0 0,4 17-4 0 0,-2-21 13 0 0,1 2 67 0 0,4 0 93 0 0,-10-15-205 0 0,14 17 412 0 0,-13-15-379 0 0,0-1-1 0 0,0 0 0 0 0,1 0 0 0 0,-1 0 0 0 0,0 0 0 0 0,1 0 0 0 0,-1 0 0 0 0,1-1 0 0 0,0 1-34 0 0,0 0 29 0 0,0 0-1 0 0,1-1 1 0 0,-1 1-1 0 0,0-1 1 0 0,1 0-1 0 0,-1 0 1 0 0,0 0-1 0 0,1 0-28 0 0,31-4 178 0 0,-31 3-146 0 0,0 0 0 0 0,0 0 0 0 0,-1 0-1 0 0,1-1 1 0 0,0 1 0 0 0,-1-1 0 0 0,1 0-1 0 0,0 0 1 0 0,-1 0 0 0 0,0 0 0 0 0,0 0-1 0 0,2-2-31 0 0,27-34 307 0 0,-23 26-233 0 0,12-16 32 0 0,-10 11-65 0 0,0-1 0 0 0,-1 1 0 0 0,-1-3-41 0 0,8-26 51 0 0,-4 1-58 0 0,-5-1-79 0 0,-1 0-101 0 0,-6 42 189 0 0,1-2-1 0 0,5-3 45 0 0,-5 7-89 0 0,-1 2-27 0 0,0 0-4 0 0,1 3-29 0 0,2 7 61 0 0,8 48-55 0 0,10 31 51 0 0,-4-19-6 0 0,-8-45 39 0 0,-1-10 16 0 0,-1-1 6 0 0,-4-11 12 0 0,0-1 2 0 0,10 15-25 0 0,-1-12-99 0 0,-10-4-52 0 0,-1-1-20 0 0,6 0-3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6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5792 0 0,'0'2'166'0'0,"1"6"-31"0"0,2 2-75 0 0,10 22-69 0 0,-8-20 36 0 0,-1-2 71 0 0,10 25 1068 0 0,0 1-99 0 0,1 0-93 0 0,1 0-83 0 0,0 0-74 0 0,0 0-66 0 0,1-1-58 0 0,-1-1-49 0 0,-15-33-624 0 0,7 17 295 0 0,0-1-50 0 0,14 36 380 0 0,-12-20-239 0 0,-6-10-73 0 0,-1-4 4 0 0,-3 1 72 0 0,-1-7 117 0 0,-3-9-37 0 0,-1-6-55 0 0,-2-5-72 0 0,0-2-88 0 0,1-2-107 0 0,3 6-128 0 0,1 1-33 0 0,0 0-35 0 0,0 1-38 0 0,-4-10 96 0 0,1 0 1 0 0,0 0-1 0 0,1-1 0 0 0,-1-2-29 0 0,2-2 20 0 0,0 0 1 0 0,0 0-1 0 0,2 0-20 0 0,0-7 9 0 0,2-25-9 0 0,8-22-44 0 0,3 17-122 0 0,-4 31 71 0 0,1-1-67 0 0,1 1-88 0 0,-4 14 33 0 0,0 0 0 0 0,1 0 0 0 0,2-3 217 0 0,9-9-278 0 0,3 2 35 0 0,0 1 36 0 0,2 3 38 0 0,1 4 40 0 0,-1 3 42 0 0,-18 8 70 0 0,1 0 1 0 0,-1 0 0 0 0,1 1-1 0 0,-1 0 1 0 0,1 0 0 0 0,-1 0-1 0 0,1 0 1 0 0,-1 1-1 0 0,2 0 17 0 0,-4 0-11 0 0,1-1-1 0 0,-1 1 0 0 0,0 0 0 0 0,0 1 0 0 0,0-1 0 0 0,0 0 0 0 0,0 1 0 0 0,0-1 0 0 0,-1 1 0 0 0,1 0 0 0 0,0 0 0 0 0,-1 0 0 0 0,0 1 0 0 0,1-1 0 0 0,-1 0 0 0 0,1 3 12 0 0,14 21-64 0 0,-14-20 32 0 0,0 0 0 0 0,0 0 1 0 0,-1 0-1 0 0,0 0 0 0 0,0 1 1 0 0,1 3 31 0 0,-1 14-58 0 0,-4 11 50 0 0,1-25 16 0 0,-1 0 0 0 0,0 0 0 0 0,0-1 0 0 0,-1 2-8 0 0,0-4 5 0 0,0 1 0 0 0,-1-1 0 0 0,1 1 0 0 0,-1-1 0 0 0,-1-1 0 0 0,1 1 0 0 0,-1-1 0 0 0,-1 1 1 0 0,-3 3-6 0 0,-16 12 150 0 0,-3-3-33 0 0,14-12-71 0 0,0 0 0 0 0,0 0 1 0 0,-1-1-1 0 0,1-1 0 0 0,-6 0-46 0 0,17-4-28 0 0,-8 0-3 0 0,8-1-25 0 0,1 0-51 0 0,-1-1-90 0 0,0 0-103 0 0,2 1 104 0 0,-1 0-34 0 0,1-1-36 0 0,-1 1-39 0 0,0-1-231 0 0,0 1-103 0 0,0-1-112 0 0,0 1-121 0 0,-3-1-1018 0 0,-1 1-1076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2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3 7920 0 0,'0'0'174'0'0,"0"0"29"0"0,0 0 13 0 0,0 0-89 0 0,-1 0-52 0 0,-5-2 8 0 0,3 1-19 0 0,1 1 10 0 0,1 0 39 0 0,-8 0 178 0 0,2 1-42 0 0,4-1-156 0 0,0 1 0 0 0,0-1 1 0 0,1 1-1 0 0,-1 0 1 0 0,0 0-1 0 0,0 0 0 0 0,0 1-93 0 0,-7 2 214 0 0,-6-1-27 0 0,-1 1-12 0 0,10-3-115 0 0,1 1 0 0 0,1 0 0 0 0,-1 1 0 0 0,0-1 0 0 0,0 1 0 0 0,1 0 0 0 0,0 1 0 0 0,-1-1 0 0 0,1 1 0 0 0,0 1-60 0 0,-6 4 102 0 0,-5 4 100 0 0,-9 8 92 0 0,10-6-178 0 0,14-14-114 0 0,0 1 1 0 0,0-1 0 0 0,0 1 0 0 0,0-1-1 0 0,1 1 1 0 0,-1 0 0 0 0,0-1-1 0 0,1 1 1 0 0,-1 0 0 0 0,1-1 0 0 0,0 1-1 0 0,-1 0 1 0 0,1 0 0 0 0,0-1 0 0 0,0 1-1 0 0,0 0 1 0 0,0 0 0 0 0,1-1-1 0 0,-1 1 1 0 0,0 0 0 0 0,1 0 0 0 0,0 1-3 0 0,6 8 0 0 0,-3-5 10 0 0,1-1 1 0 0,0 0-1 0 0,0 0 1 0 0,5 4-11 0 0,7 3 74 0 0,0 0-1 0 0,3 0-73 0 0,28 20 107 0 0,-10-6 13 0 0,-17-12-55 0 0,-8-4 14 0 0,-2-2 22 0 0,-1 2 43 0 0,5 5 161 0 0,-12-13-244 0 0,0 1 0 0 0,-1-1 0 0 0,1 1-1 0 0,-1 0 1 0 0,1-1 0 0 0,-1 1-1 0 0,0 0 1 0 0,0 0 0 0 0,0 1 0 0 0,-1-1-1 0 0,2 4-60 0 0,4 6 97 0 0,-1 0-8 0 0,-4-6 13 0 0,-2-6 41 0 0,0 1 17 0 0,-4 20 133 0 0,-4-4-39 0 0,-6-4-49 0 0,-2-3-57 0 0,-3-3-68 0 0,-2-4-76 0 0,1-2-86 0 0,0-4-95 0 0,19 2 99 0 0,-1 0 53 0 0,1 0-16 0 0,0 0-88 0 0,-1-1-90 0 0,1 1 60 0 0,0-1-39 0 0,-9-6-303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2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2 7424 0 0,'0'0'166'0'0,"0"0"29"0"0,0 0-22 0 0,-1 0-74 0 0,1 0-55 0 0,-2 0-18 0 0,1 0 12 0 0,-16 0 615 0 0,1-1-67 0 0,5 1-158 0 0,0 0-52 0 0,-1 0-55 0 0,0 1-58 0 0,4 0-76 0 0,-21 3 541 0 0,19-1-532 0 0,1 0-43 0 0,-6 3 165 0 0,0-1-85 0 0,-21 8 236 0 0,22-3-35 0 0,7-3-195 0 0,1-4-158 0 0,-2 3-30 0 0,6 0-64 0 0,2-4-1 0 0,1-1 1 0 0,-1 0 0 0 0,0 0-1 0 0,1 0 1 0 0,-1 0-1 0 0,1 0 1 0 0,-1 0-1 0 0,1 0 1 0 0,-1 0 0 0 0,1 0-1 0 0,0 0 1 0 0,0-1-1 0 0,-1 1 1 0 0,2 0 13 0 0,-1 1-24 0 0,7 8-51 0 0,2 2 71 0 0,3 0 111 0 0,9 7 26 0 0,-1 1-62 0 0,18 14 1 0 0,-19-13 51 0 0,-1 0 1 0 0,-1 1-1 0 0,4 9-123 0 0,-9-8 312 0 0,-10-17-216 0 0,-1 0 0 0 0,1 1 0 0 0,-2 0 0 0 0,2 5-96 0 0,-2-7 68 0 0,0 0-1 0 0,-1 1 0 0 0,0-1 1 0 0,0 0-1 0 0,0 0 1 0 0,-1 3-68 0 0,-6 16 349 0 0,2-13-126 0 0,-2 4 140 0 0,1-5-164 0 0,0-3-81 0 0,-2 1-59 0 0,-9 6 75 0 0,1-4-47 0 0,12-9-79 0 0,0 0 0 0 0,0 1 0 0 0,0-1 0 0 0,0-1-1 0 0,-1 1 1 0 0,1-1 0 0 0,0 1 0 0 0,-4-1-8 0 0,-11-2-156 0 0,12 0 73 0 0,1 0-48 0 0,1-1-27 0 0,1 0-56 0 0,0-1-68 0 0,0 0-76 0 0,-4-7-238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2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28 7568 0 0,'0'0'166'0'0,"0"0"29"0"0,0 0 14 0 0,-1 1-25 0 0,0 2-56 0 0,0 1-1 0 0,-1-1 0 0 0,0 0 0 0 0,0 0 0 0 0,0 0 1 0 0,0 0-1 0 0,0 0-127 0 0,-7 5 389 0 0,1-2-46 0 0,-2 3 15 0 0,1 1-107 0 0,-5 18 238 0 0,-2 15 110 0 0,1-1-57 0 0,9-26-380 0 0,2 0 56 0 0,2-9-60 0 0,1 1-1 0 0,-1-1 0 0 0,2 0 1 0 0,-1 1-1 0 0,1 5-157 0 0,4 12 341 0 0,1-14-213 0 0,0 0-40 0 0,5 3-49 0 0,3-2-106 0 0,-9-10 133 0 0,0 1 0 0 0,0-1 0 0 0,0 1 1 0 0,0-1-1 0 0,0 0 0 0 0,1-1 0 0 0,-1 1 1 0 0,4 0-67 0 0,-3-1 60 0 0,0-1 0 0 0,0 1 0 0 0,0-1 0 0 0,0 0 0 0 0,0 0 0 0 0,0-1 0 0 0,0 1 0 0 0,0-1 0 0 0,-1 0 1 0 0,1-1-1 0 0,0 1 0 0 0,0-1 0 0 0,-1 0 0 0 0,1 0 0 0 0,-1 0 0 0 0,1-1 0 0 0,-1 0 0 0 0,0 1 1 0 0,2-4-61 0 0,6-2 149 0 0,0 0-37 0 0,4-2-26 0 0,-1-2-54 0 0,-2-1-52 0 0,-3-2-51 0 0,-7 8 86 0 0,0 0 1 0 0,0 0 0 0 0,-1-1 0 0 0,0 1-1 0 0,-1-1 1 0 0,0 1 0 0 0,0-1 0 0 0,0-6-16 0 0,-2-11-2 0 0,-3 1-58 0 0,0 9-17 0 0,-1 0-37 0 0,-1 0-41 0 0,-1 1-47 0 0,0 0-53 0 0,-1 1-57 0 0,-1 0-64 0 0,0 0-68 0 0,7 10 221 0 0,0 0 77 0 0,0 0 45 0 0,-1-1 31 0 0,-1-2-41 0 0,2 4 32 0 0,1 0-37 0 0,0 0-14 0 0,-1 1-36 0 0,1-1-42 0 0,0 1-46 0 0,0-1 3 0 0,0 1-39 0 0,0 0-42 0 0,-1-1-44 0 0,1 1-48 0 0,0 0-50 0 0,-1 0-54 0 0,1-1-57 0 0,-2-1-886 0 0,-3-1-822 0 0,6 3 2120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3.4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19 7800 0 0,'0'0'174'0'0,"0"0"29"0"0,0 0 13 0 0,-1-1-31 0 0,-1-2-130 0 0,1 1 18 0 0,1 1 75 0 0,-1 0 168 0 0,1 1 283 0 0,0 0-318 0 0,0 0-43 0 0,-1 0-38 0 0,1 0-35 0 0,-1-1 24 0 0,0 0-58 0 0,0 0-45 0 0,1 0-34 0 0,-3-1 56 0 0,2 1 15 0 0,-15-2 426 0 0,1 5-115 0 0,1 4-95 0 0,1 4-76 0 0,-6 10 49 0 0,-6 13 60 0 0,12-15-106 0 0,-20 32 104 0 0,24-33-134 0 0,0 0 1 0 0,0 5-237 0 0,-7 25 431 0 0,13-34-258 0 0,0-1 0 0 0,2 1 0 0 0,-1 0 1 0 0,1 9-174 0 0,2-14 10 0 0,0 0 1 0 0,0-1 0 0 0,0 1 0 0 0,1 0 0 0 0,0-1 0 0 0,1 1 0 0 0,0-1 0 0 0,0 0 0 0 0,4 6-11 0 0,-4-6 0 0 0,1-1 1 0 0,0 0-1 0 0,1 0 0 0 0,0 0 0 0 0,0 0 1 0 0,1 0-1 0 0,-3-3 16 0 0,0-1 1 0 0,0 1 0 0 0,1-1-1 0 0,-1 0 1 0 0,0 0 0 0 0,1 0-1 0 0,-1-1 1 0 0,1 1 0 0 0,0-1-1 0 0,-1 0 1 0 0,1 0 0 0 0,0 0-1 0 0,2 0-16 0 0,14-1-5 0 0,-11-2-39 0 0,1 0-34 0 0,-5 1-69 0 0,4-1 58 0 0,-3 1 17 0 0,-2 0-25 0 0,0 0-32 0 0,-1 0-59 0 0,0 0-21 0 0,0 0-57 0 0,0 0-64 0 0,-1 0-71 0 0,0 0 53 0 0,-1 0-51 0 0,0 1-46 0 0,0-1-40 0 0,1 0-142 0 0,0 0-39 0 0,-1 0-171 0 0,2-1-461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3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7968 0 0,'0'0'233'0'0,"1"2"-9"0"0,2 10-173 0 0,-5-8-58 0 0,1-2 10 0 0,0 4 53 0 0,0 0 54 0 0,2 1 45 0 0,0 0 39 0 0,1 1 80 0 0,1 1 34 0 0,6 15 704 0 0,-3-9-340 0 0,-2-2-225 0 0,-3 9 365 0 0,0-9-334 0 0,0-5-197 0 0,0-1-83 0 0,1-1-42 0 0,4 12 172 0 0,-1-1-52 0 0,4 34 407 0 0,-7-40-527 0 0,-1 4 54 0 0,0-7-99 0 0,-2 0-47 0 0,-1 0-35 0 0,2-6-83 0 0,-1-2 75 0 0,1 2 84 0 0,0 0-92 0 0,0 0-69 0 0,1 0-71 0 0,1 2-90 0 0,0 0-108 0 0,-2-3 97 0 0,0-1-38 0 0,0 1-369 0 0,0-1 84 0 0,0 0-52 0 0,1 0-714 0 0,-1 0-562 0 0,0 0-1068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3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8032 0 0,'2'-1'-23'0'0,"-1"1"35"0"0,2-2 102 0 0,1 0 187 0 0,2-2 323 0 0,-3 2-393 0 0,-2 1-106 0 0,1 0-46 0 0,-1 0-57 0 0,0 0-67 0 0,1 0 357 0 0,-2 1-42 0 0,1 0-203 0 0,1 0-39 0 0,13 0-17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4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70 6272 0 0,'0'0'182'0'0,"0"0"-48"0"0,0-1-66 0 0,0 0-43 0 0,0-3-23 0 0,0 1 33 0 0,0-1 54 0 0,0-1 100 0 0,0 4 160 0 0,0-1 10 0 0,0-2-145 0 0,0 1-69 0 0,-3-8 137 0 0,1 7-109 0 0,1 1-17 0 0,0 0 58 0 0,-7-8 473 0 0,-2 5-89 0 0,-1 3-83 0 0,-2 3-78 0 0,0 3-73 0 0,0 1-68 0 0,1 0-61 0 0,0 1-57 0 0,0 0-34 0 0,7-2-62 0 0,-1-1 0 0 0,0 1 0 0 0,1 1 0 0 0,-1-1 0 0 0,-4 4-82 0 0,2 0 131 0 0,1 0 1 0 0,0 1-1 0 0,0 0 1 0 0,0 0-1 0 0,-3 6-131 0 0,-2 4 318 0 0,1 1-1 0 0,-1 5-317 0 0,-8 17 370 0 0,15-28-207 0 0,0 0-49 0 0,1 5-26 0 0,-1 10-19 0 0,4-20-43 0 0,0 0 1 0 0,1 0-1 0 0,0 0 0 0 0,1 5-26 0 0,2 0 74 0 0,1-1 37 0 0,2 1 199 0 0,2-4-63 0 0,0-2-55 0 0,2-2-50 0 0,0-2-42 0 0,1-2-36 0 0,11-4-14 0 0,-13 0-54 0 0,0 1 0 0 0,-1-2 0 0 0,1 1 1 0 0,-1-1-1 0 0,3-2 4 0 0,4-4 47 0 0,-1 1 74 0 0,-6 3-93 0 0,0 0 1 0 0,-1-1-1 0 0,1-1 1 0 0,0 0-29 0 0,0-1 42 0 0,0 1 0 0 0,1 0-1 0 0,2-1-41 0 0,-6 5 3 0 0,-1 0-1 0 0,1 0 0 0 0,-1 0 1 0 0,0-1-1 0 0,-1 1 0 0 0,1-1 1 0 0,-1 0-1 0 0,0 0 1 0 0,0 0-1 0 0,0-1-2 0 0,6-15-62 0 0,-3 0-84 0 0,-2 7 58 0 0,3-4 59 0 0,-4 13-185 0 0,0 1 40 0 0,2 3-72 0 0,-1 5 112 0 0,1 4 81 0 0,3 19 80 0 0,-7-21-59 0 0,5 23-17 0 0,2 16-41 0 0,-6-36 79 0 0,-1 0 1 0 0,1-1-1 0 0,1 1 1 0 0,1 2 10 0 0,5 17-11 0 0,2-5 11 0 0,-9-20 0 0 0,0 0 0 0 0,-1 0 0 0 0,1 1 0 0 0,-1-1 0 0 0,1 1 0 0 0,-1 0 0 0 0,-1-2 1 0 0,1-1 1 0 0,-1 1 0 0 0,1 0-1 0 0,0 0 1 0 0,-1-1 0 0 0,1 1 0 0 0,0 0-1 0 0,0-1 1 0 0,0 1 0 0 0,0-1-1 0 0,0 0 1 0 0,0 1 0 0 0,1-1 0 0 0,-1 0-1 0 0,0 1 1 0 0,1-1 0 0 0,0 0-2 0 0,18 18 39 0 0,-16-16 22 0 0,-1 0-30 0 0,5 0-61 0 0,-1 0 0 0 0,-3-2-209 0 0,-2-1 95 0 0,1 0 55 0 0,0-1 28 0 0,0 1-54 0 0,10-3-289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5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1 167 5672 0 0,'1'1'165'0'0,"-1"-1"-159"0"0,0 1-1 0 0,1-1 1 0 0,-1 0-1 0 0,0 1 1 0 0,1-1 0 0 0,-1 0-1 0 0,0 0 1 0 0,1 0-1 0 0,-1 1 1 0 0,1-1 0 0 0,-1 0-1 0 0,0 0 1 0 0,1 0-1 0 0,-1 0 1 0 0,1 0-1 0 0,-1 0 1 0 0,1 0 0 0 0,-1 0-1 0 0,0 0 1 0 0,1 0-1 0 0,-1 0 1 0 0,1 0-6 0 0,6-3 60 0 0,-6 3-56 0 0,7-3 28 0 0,1 2 58 0 0,2 0 77 0 0,5 0 161 0 0,13-1 302 0 0,-19 0-468 0 0,-1-1-49 0 0,16-4 477 0 0,-1 1-41 0 0,4-1 14 0 0,0-3-61 0 0,-18 6-358 0 0,2 0 34 0 0,22-10 417 0 0,-20 7-366 0 0,0-2-38 0 0,-2-3-102 0 0,-11 10-62 0 0,0 2-25 0 0,-1-1 1 0 0,0 1-1 0 0,1-1 1 0 0,-1 1-1 0 0,1 0 1 0 0,-1-1-1 0 0,0 1 1 0 0,0-1-1 0 0,1 1 1 0 0,-1-1-1 0 0,0 1 1 0 0,0-1-1 0 0,0 1 0 0 0,1-1 1 0 0,-1 1-1 0 0,0-1 1 0 0,0 0-3 0 0,-2-13 107 0 0,1 11-84 0 0,0 1 0 0 0,0-1 0 0 0,-1 1 0 0 0,1 0 0 0 0,-1-1 0 0 0,1 1 0 0 0,-1 0 0 0 0,0 0 0 0 0,0 0 0 0 0,0 0 0 0 0,0 0 0 0 0,0 0 0 0 0,-1 1 0 0 0,1-1 0 0 0,0 1 0 0 0,-2-1-23 0 0,-20-9 130 0 0,12 8-110 0 0,1 2-42 0 0,-9 3 14 0 0,-1 1 105 0 0,14-1-13 0 0,-1 0 0 0 0,0 1 0 0 0,1 0 0 0 0,0 0 0 0 0,-1 1 0 0 0,1 0 0 0 0,-3 2-84 0 0,-2 3 94 0 0,1 1-41 0 0,-10 10 76 0 0,14-15-75 0 0,0 2-1 0 0,1-1 1 0 0,-1 1-1 0 0,2 0 1 0 0,-1 0-1 0 0,1 0 1 0 0,-2 4-54 0 0,-6 12 143 0 0,10-17-107 0 0,-1 0-1 0 0,1 0 1 0 0,0 0 0 0 0,1 0-1 0 0,-1 0 1 0 0,1 0 0 0 0,0 1 0 0 0,1-1-1 0 0,-1 1 1 0 0,2-1 0 0 0,-1 2-36 0 0,2 26 155 0 0,6-2-34 0 0,-6-28-110 0 0,0-1 1 0 0,1 1-1 0 0,-1-1 1 0 0,1 0 0 0 0,0 1-1 0 0,0-1 1 0 0,0 0-1 0 0,1 0 1 0 0,-1 0-1 0 0,1 0 1 0 0,-1-1 0 0 0,1 1-1 0 0,0-1 1 0 0,0 0-1 0 0,0 1 1 0 0,2 0-12 0 0,3 1-18 0 0,20 11 128 0 0,-15-10-153 0 0,-6-3-48 0 0,0 0-65 0 0,1-1-78 0 0,1 0-93 0 0,-6-1 117 0 0,-1 1-34 0 0,4-1-333 0 0,-2 0 78 0 0,1 0-46 0 0,4-1-645 0 0,3 0-509 0 0,7 0-967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5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133 495 7976 0 0,'0'0'174'0'0,"0"0"29"0"0,0 0 14 0 0,3 1-46 0 0,-2 2-112 0 0,-2 0-34 0 0,-1-1 44 0 0,-1 0 59 0 0,-1 1 123 0 0,-3 3 168 0 0,2-1-215 0 0,-5 5 241 0 0,0 0-109 0 0,4-3-175 0 0,-7 13 242 0 0,1 1-78 0 0,2-4 98 0 0,0 0-1 0 0,-5 18-422 0 0,4-3 422 0 0,10-29-377 0 0,-3 13 199 0 0,-1 1-47 0 0,0 9 29 0 0,3 1-53 0 0,2-23-138 0 0,0 1 1 0 0,0 0-1 0 0,1-1 0 0 0,-1 1 0 0 0,1-1 0 0 0,0 1 0 0 0,1-1 1 0 0,-1 1-1 0 0,3 3-35 0 0,-3-5 36 0 0,1 0 1 0 0,0 0 0 0 0,0 0-1 0 0,0 0 1 0 0,1 0-1 0 0,-1-1 1 0 0,1 1 0 0 0,2 1-37 0 0,-4-3 17 0 0,0 0 0 0 0,1 0 0 0 0,-1 0 0 0 0,1 0 0 0 0,-1-1 0 0 0,1 1 0 0 0,-1 0 0 0 0,1-1 1 0 0,-1 0-1 0 0,1 1 0 0 0,0-1 0 0 0,-1 0 0 0 0,1 0 0 0 0,1 1-17 0 0,0-2 21 0 0,1 1 1 0 0,-1 0-1 0 0,0-1 1 0 0,1 0-1 0 0,-1 1 0 0 0,1-1 1 0 0,-1-1-22 0 0,5-1 39 0 0,0-1 1 0 0,0 0-1 0 0,0 0 1 0 0,-1-1-1 0 0,3-2-39 0 0,-1 0 29 0 0,-1 0 0 0 0,-1 0 0 0 0,1-1-1 0 0,-1 0 1 0 0,1-2-29 0 0,8-13 29 0 0,-1-4-74 0 0,-8 14-22 0 0,-1-2-35 0 0,-3 9 47 0 0,-1-1-1 0 0,0 0 1 0 0,0 0 0 0 0,0 0 0 0 0,-1-1 0 0 0,0 1-1 0 0,-1 0 1 0 0,0-7 55 0 0,-3-18-146 0 0,-14-77 2 0 0,10 61 104 0 0,-1-1 35 0 0,3 13-45 0 0,0-1 34 0 0,-13-136 70 0 0,13 111-123 0 0,1 12-74 0 0,4 42 143 0 0,0 6 1 0 0,0 0 0 0 0,0 1 0 0 0,-1-1 0 0 0,1 0 0 0 0,0 0-1 0 0,-1 0 1 0 0,1 0 0 0 0,-1 0 0 0 0,1 1 0 0 0,-1-1 0 0 0,0 0-1 0 0,0 0 1 0 0,0 1 0 0 0,0-1 0 0 0,-1 0-1 0 0,1 0 65 0 0,1 5 7 0 0,0 17 52 0 0,0 1 73 0 0,0 41 516 0 0,0-35-476 0 0,1-12-154 0 0,0 0-49 0 0,1-1-57 0 0,-1 0-68 0 0,4 28-11 0 0,-3-1 112 0 0,1-1 76 0 0,4 21 112 0 0,15 83 314 0 0,-17-114-262 0 0,0 17-250 0 0,-3-22 109 0 0,1 1 1 0 0,5 13-110 0 0,-2-4 87 0 0,-4-19-73 0 0,0 1-56 0 0,0 0-94 0 0,-1-5 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6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23 7568 0 0,'2'1'166'0'0,"-1"-1"-89"0"0,3 1 266 0 0,-4 3-197 0 0,-1 6-86 0 0,-1 0-22 0 0,0 0 70 0 0,1-1 63 0 0,-1 1 55 0 0,1 7 258 0 0,-1 1 97 0 0,2 38 1552 0 0,0-44-1713 0 0,0 0-41 0 0,1 1-46 0 0,0-1-69 0 0,0 0-83 0 0,0 0-94 0 0,0-5-27 0 0,0 0 0 0 0,0-1 1 0 0,1 1-1 0 0,0-1 0 0 0,0 1 1 0 0,0-1-1 0 0,1 0 0 0 0,0 0 0 0 0,1 0 1 0 0,0 1-61 0 0,-1-3 61 0 0,0 1 1 0 0,0-1 0 0 0,1 0-1 0 0,-1-1 1 0 0,1 1 0 0 0,2 0-62 0 0,10 7 244 0 0,2-4 55 0 0,12-3 135 0 0,-1-6-98 0 0,1-6-82 0 0,-2-3-67 0 0,15-15 16 0 0,-28 15-99 0 0,-1-1 0 0 0,12-12-104 0 0,-22 20 0 0 0,2-2 0 0 0,-1 1 0 0 0,0-1 0 0 0,0 0 0 0 0,1-2 0 0 0,-1 3-8 0 0,1 0-1 0 0,-3 1-70 0 0,-1 1-62 0 0,-2 0-93 0 0,0 4 224 0 0,0-1 0 0 0,1 0 0 0 0,-1 1 0 0 0,0-1 0 0 0,0 1 0 0 0,0-1 0 0 0,0 0 0 0 0,1 1 0 0 0,-1-1 1 0 0,0 1-1 0 0,0-1 0 0 0,1 0 0 0 0,-1 1 0 0 0,0-1 0 0 0,1 0 0 0 0,-1 0 0 0 0,0 1 0 0 0,1-1 1 0 0,-1 0-1 0 0,0 0 0 0 0,1 1 10 0 0,5 4-112 0 0,6 22-45 0 0,4 7 61 0 0,-12-26 87 0 0,1 0-1 0 0,-1-1 1 0 0,2 1 0 0 0,-1-1 0 0 0,3 2 9 0 0,18 15-71 0 0,-21-21 83 0 0,-1 0 0 0 0,1 0 1 0 0,0-1-1 0 0,5 3-12 0 0,-6-4 27 0 0,0 1 1 0 0,1-1-1 0 0,-1 0 1 0 0,0 0-1 0 0,1-1 1 0 0,0 1-28 0 0,0-1 46 0 0,-1 0 0 0 0,1 0 0 0 0,0-1 0 0 0,-1 0 0 0 0,1 1 0 0 0,1-2-46 0 0,19-8 262 0 0,-5-4-34 0 0,-11 6-105 0 0,-1-1-1 0 0,0 0 0 0 0,0-1-122 0 0,18-19 216 0 0,-23 26-201 0 0,-1 0 0 0 0,1 0 0 0 0,-1 0 0 0 0,0-1 0 0 0,0 1 0 0 0,0 0 1 0 0,0-1-1 0 0,-1 0 0 0 0,1 1 0 0 0,0-4-15 0 0,0-4 67 0 0,0 0 0 0 0,1-12-67 0 0,0 5 63 0 0,-3 12-50 0 0,0 0 0 0 0,0 0 0 0 0,-1 0-1 0 0,1 0 1 0 0,-1 0 0 0 0,0 0 0 0 0,-1 0 0 0 0,0 0-13 0 0,-7-22 6 0 0,-1 3-42 0 0,10 24 33 0 0,-3-5-123 0 0,1 0 40 0 0,-8-14-77 0 0,5 12 65 0 0,-1-1-111 0 0,0 1-86 0 0,3 5 95 0 0,0 0-41 0 0,-1 0-46 0 0,1 0-51 0 0,0 0-54 0 0,-1 1-59 0 0,3 1 199 0 0,1 1-34 0 0,-1-1-376 0 0,0 1 98 0 0,1-1-47 0 0,-1 1-710 0 0,1 0 1321 0 0,0-1-1875 0 0,0 1-1055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8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0 7168 0 0,'0'0'165'0'0,"0"0"22"0"0,0 0 6 0 0,0 0 36 0 0,-1 0 28 0 0,0 0-85 0 0,1 0-79 0 0,-2 0-33 0 0,-3 0 51 0 0,3 0-30 0 0,0 0 73 0 0,0 0 105 0 0,-6 1 60 0 0,-1-1-58 0 0,0 0-48 0 0,0 0-38 0 0,-5 1 44 0 0,-20-1 202 0 0,23 0-264 0 0,1-1 37 0 0,-20 0 238 0 0,13 3-45 0 0,-1 0 0 0 0,1 1 0 0 0,-4 2-387 0 0,-1 0 290 0 0,1 1-77 0 0,19-5-178 0 0,1-1-30 0 0,0 0 0 0 0,1 0 0 0 0,-1 0 0 0 0,0 0 0 0 0,1 0 1 0 0,-1 0-1 0 0,0 1 0 0 0,1-1 0 0 0,-1 0 0 0 0,0 1 0 0 0,1-1 0 0 0,-1 0 0 0 0,1 1 0 0 0,-1-1 0 0 0,1 0 0 0 0,-1 1 0 0 0,1-1 0 0 0,-1 1 0 0 0,1-1 0 0 0,-1 1 0 0 0,1-1 1 0 0,-1 1-1 0 0,1 0-5 0 0,0-1 0 0 0,-1 1 0 0 0,1-1 0 0 0,0 0 0 0 0,0 1 0 0 0,-1-1 0 0 0,1 0 0 0 0,0 1 0 0 0,0-1 0 0 0,0 0 0 0 0,-1 1 0 0 0,1-1 0 0 0,0 0 0 0 0,0 1 0 0 0,0-1 0 0 0,0 0 0 0 0,0 1 0 0 0,0-1 0 0 0,0 1 0 0 0,0-1 0 0 0,0 0 0 0 0,0 1 0 0 0,0-1 0 0 0,0 1 0 0 0,0-1 0 0 0,0 0 0 0 0,0 1 0 0 0,1-1 0 0 0,-1 0 0 0 0,0 1 0 0 0,0-1 0 0 0,0 0 0 0 0,0 1 0 0 0,1-1 0 0 0,-1 0 0 0 0,0 1 0 0 0,0-1 0 0 0,1 0 0 0 0,-1 0 0 0 0,0 1 0 0 0,1-1 0 0 0,-1 0 0 0 0,0 0 0 0 0,1 0 0 0 0,-1 1 0 0 0,0-1 0 0 0,1 0 0 0 0,-1 0 0 0 0,1 0 0 0 0,125 109-254 0 0,-112-95 239 0 0,-1 0 0 0 0,-1 1 0 0 0,0 0 1 0 0,-1 1-1 0 0,6 10 15 0 0,-12-17 0 0 0,-1 1 0 0 0,0-1 0 0 0,0 1 0 0 0,-1 0 0 0 0,0 0 0 0 0,0-1 0 0 0,-1 1 27 0 0,-1-1 49 0 0,-4 7 126 0 0,2-13-151 0 0,0 0-1 0 0,0-1 1 0 0,-1 1 0 0 0,1 0-1 0 0,-1 0 1 0 0,1-1-1 0 0,-1 1 1 0 0,0-1-1 0 0,0 0 1 0 0,0 1 0 0 0,-1-1-51 0 0,-6 5 112 0 0,-1-2-62 0 0,-2-1 36 0 0,7-1-24 0 0,-1-1 0 0 0,0 0 0 0 0,0-1 0 0 0,0 0 0 0 0,0 0-62 0 0,-12-2 96 0 0,0-7-92 0 0,15 7 39 0 0,1 0-84 0 0,0 0-99 0 0,-1-1-118 0 0,2 2 32 0 0,-1-1-56 0 0,1 0-61 0 0,-1 0-63 0 0,0 0-68 0 0,1 0-72 0 0,-1 0-75 0 0,0 0-81 0 0,-2-2-1056 0 0,-4-2-1004 0 0,8 5 2758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6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88 531 11088 0 0,'0'0'248'0'0,"0"0"34"0"0,1 2 22 0 0,1 2-165 0 0,-1 0-37 0 0,1 5 12 0 0,-1 0-85 0 0,2 13-60 0 0,-2-11 55 0 0,0 0 86 0 0,0-4 32 0 0,0 0 71 0 0,0-3-253 0 0,0-1 60 0 0,-1 1 45 0 0,1-1 37 0 0,0 3 196 0 0,1 0 78 0 0,0 8 603 0 0,-1-10-711 0 0,-1 0-41 0 0,1 2-30 0 0,-1-1-103 0 0,1 0-114 0 0,-1 0-102 0 0,0 1-119 0 0,1-3 72 0 0,-1 0-35 0 0,0 0-37 0 0,0 0-38 0 0,0 0-41 0 0,0 1-41 0 0,0-1-45 0 0,0 1-45 0 0,0 0-48 0 0,0-1-49 0 0,0-3-1369 0 0,0 0-1095 0 0</inkml:trace>
  <inkml:trace contextRef="#ctx0" brushRef="#br0" timeOffset="187.49">1 137 6648 0 0,'0'0'149'0'0,"0"0"23"0"0,0 0 12 0 0,0 0-15 0 0,0 0-83 0 0</inkml:trace>
  <inkml:trace contextRef="#ctx0" brushRef="#br0" timeOffset="524.59">523 1 9616 0 0,'6'0'71'0'0,"1"1"42"0"0,11 5 378 0 0,-10-3-306 0 0,1 2-56 0 0,-6-4-118 0 0,10 8-28 0 0,-11-5 38 0 0,-2-2 51 0 0,6 11 497 0 0,-1 0-77 0 0,-1 1-68 0 0,-1 0-61 0 0,0 3 3 0 0,0 1-63 0 0,-1 2-4 0 0,1 12 65 0 0,1 14 172 0 0,-3 1-18 0 0,-1-35-332 0 0,0-1-1 0 0,0 1 0 0 0,2 4-185 0 0,1 2 192 0 0,4 36 338 0 0,-6-29-278 0 0,1 3 28 0 0,4 15 29 0 0,0 2-11 0 0,-1-7-60 0 0,-3-20-48 0 0,0 0 0 0 0,-1 8-190 0 0,-1-18 41 0 0,-1 0 1 0 0,0 0 0 0 0,0-1-1 0 0,-1 4-41 0 0,-1-1 79 0 0,-2 5 60 0 0,4 1 19 0 0,1-15-234 0 0,0-1-14 0 0,0 0 25 0 0,0 0-22 0 0,-1 0-297 0 0,0-1 108 0 0,0 0 108 0 0,0 1 42 0 0,-2-4-191 0 0,2 2 129 0 0,1 1-102 0 0,-1 1 94 0 0,1-1-42 0 0,0 1-218 0 0,0 0 62 0 0,0-1-55 0 0,-1 1-48 0 0,1 0-43 0 0,0 0-156 0 0,0 0-42 0 0,0 0-188 0 0,0 0-508 0 0</inkml:trace>
  <inkml:trace contextRef="#ctx0" brushRef="#br0" timeOffset="881.63">338 348 8208 0 0,'-39'-3'234'0'0,"37"3"-89"0"0,0 0-52 0 0,1 0-34 0 0,1 1-39 0 0,6 0-17 0 0,-2 0 32 0 0,2-1 34 0 0,-1-1 368 0 0,1 1-92 0 0,-1-2-25 0 0,4 0 40 0 0,0-1 24 0 0,-2 2-66 0 0,12-2 69 0 0,-1-1-97 0 0,-4 0-124 0 0,0 0-37 0 0,13-4 51 0 0,22-7 46 0 0,-7 3-52 0 0,2 0-53 0 0,2 1-80 0 0,11-1 52 0 0,77-20 26 0 0,-118 27-114 0 0,8-4-41 0 0,7-3-11 0 0,-7 4-251 0 0,-17 5 124 0 0,0 0-93 0 0,-1 0-27 0 0,-1 1-92 0 0,2-1-109 0 0,-4 2 203 0 0,0 0-34 0 0,-1 0 53 0 0,-1 1-35 0 0,3-2-397 0 0,0 0-258 0 0,2-1-614 0 0</inkml:trace>
  <inkml:trace contextRef="#ctx0" brushRef="#br0" timeOffset="1232.67">1101 109 7112 0 0,'5'2'27'0'0,"6"2"62"0"0,-5 1 12 0 0,-3 1 28 0 0,-2 3 55 0 0,-1-2-74 0 0,1 1-43 0 0,-1 6-27 0 0,-1 18-56 0 0,-1-22 40 0 0,0-2 41 0 0,-1 4 259 0 0,0 0 0 0 0,1 0 1 0 0,0 1-1 0 0,1-1 0 0 0,1 0 1 0 0,0 10-325 0 0,4 26 928 0 0,3 0-77 0 0,-2-17-354 0 0,6 28 194 0 0,-4-36-188 0 0,0-1 0 0 0,10 20-503 0 0,0-6 455 0 0,7 7 157 0 0,-20-36-523 0 0,2 3 93 0 0,1 6 159 0 0,-5 0 0 0 0,-6-5-158 0 0,3-10-37 0 0,1-1-8 0 0,0 0-133 0 0,0 0 0 0 0,-1 0 0 0 0,1 0 0 0 0,0 0 0 0 0,0 0 0 0 0,0 0 0 0 0,0 0 0 0 0,0 0 0 0 0,0 0 0 0 0,0 0 0 0 0,0 0 0 0 0,0 0 0 0 0,0 0 0 0 0,0 0 0 0 0,-1 0 0 0 0,1 0 0 0 0,0 0 0 0 0,0 0 0 0 0,0 0 0 0 0,0 0 0 0 0,0 0 0 0 0,0 0 0 0 0,0 0 0 0 0,0 0 0 0 0,0 0 0 0 0,0 0 0 0 0,0 0 1 0 0,0 0-1 0 0,0 0 0 0 0,-1 0 0 0 0,1 0 0 0 0,0 1 0 0 0,0-1 0 0 0,0 0 0 0 0,0 0 0 0 0,0 0 0 0 0,0 0 0 0 0,0 0 0 0 0,0 0 0 0 0,0 0 0 0 0,0 0 0 0 0,0 0 0 0 0,0 0 0 0 0,0 0 0 0 0,0 0 0 0 0,0 1 0 0 0,0-1 0 0 0,0 0 0 0 0,0 0 0 0 0,0 0 0 0 0,0 0 0 0 0,0 0 0 0 0,0 0 0 0 0,0 0 0 0 0,0 0-5 0 0,3 4 202 0 0,0-4-61 0 0,-7-6-47 0 0,3 5-89 0 0,0 0-1 0 0,1 0 1 0 0,-1 0-1 0 0,0 0 1 0 0,1-1-1 0 0,-1 1 0 0 0,1 0 1 0 0,-1 0-1 0 0,1-1 1 0 0,0 1-1 0 0,0 0 0 0 0,-1 0 1 0 0,1-1-1 0 0,0 1 1 0 0,0 0-1 0 0,0-1 0 0 0,0 1 1 0 0,1 0-1 0 0,-1-1 1 0 0,0 0-5 0 0,11-30 63 0 0,-6 21-55 0 0,0-7-50 0 0,6-10-3 0 0,0 12-38 0 0,-1 8 18 0 0,8-10-105 0 0,-4-3-37 0 0,-6 5 10 0 0,1 4 46 0 0,-7 11 134 0 0,-1 0 0 0 0,1-1 1 0 0,-1 1-1 0 0,1 0 0 0 0,-1 0 0 0 0,1 0 1 0 0,0 1-1 0 0,0-1 0 0 0,-1 0 0 0 0,1 1 1 0 0,0-1-1 0 0,0 1 0 0 0,0-1 0 0 0,0 1 1 0 0,0 0 16 0 0,14-2-39 0 0,-14 2 25 0 0,0 0 1 0 0,0 0 0 0 0,0 0-1 0 0,1 1 1 0 0,-1-1 0 0 0,0 0-1 0 0,0 1 1 0 0,0-1 0 0 0,0 1-1 0 0,0 0 1 0 0,0 0 0 0 0,-1-1-1 0 0,2 2 14 0 0,8 6-27 0 0,1 5 16 0 0,-5 2 37 0 0,-2 2 34 0 0,-1 0 34 0 0,-1 0 25 0 0,-1-1-29 0 0,-6 21 217 0 0,2-30-257 0 0,1 15 73 0 0,1-20-115 0 0,0 1 1 0 0,0-1-1 0 0,1 0 0 0 0,-1 0 0 0 0,1 1 1 0 0,-1-1-1 0 0,1 0 0 0 0,0 0 0 0 0,0 0 1 0 0,0 0-1 0 0,0 1-8 0 0,-1 1 34 0 0,-5 2-78 0 0,5-5 35 0 0,-1 1-62 0 0,-1 6 70 0 0,1-4-62 0 0,1-2-62 0 0,-1 0-95 0 0,1-1 66 0 0,0 0-33 0 0,0 0-36 0 0,0-1-39 0 0,-1 1-106 0 0,1-1-57 0 0,0 1-53 0 0,0-1-45 0 0,0 0-155 0 0,0 0-45 0 0,0 0-188 0 0,0 0-503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4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1 9528 0 0,'0'0'216'0'0,"0"0"32"0"0,0 0 10 0 0,0 0-107 0 0,1 1-78 0 0,2 6-30 0 0,-1 4-41 0 0,-1-1 11 0 0,1-4 35 0 0,9 24 512 0 0,-3 1-59 0 0,-1 2-78 0 0,-1 0-97 0 0,-2-10-164 0 0,0-1-66 0 0,11 56 576 0 0,-9-39-287 0 0,0 0 41 0 0,2 9 172 0 0,1 1 89 0 0,-6-28-390 0 0,-1 1-94 0 0,1-2-70 0 0,5 25 98 0 0,-3-27-125 0 0,0 6 2 0 0,3 13 62 0 0,-6-16-69 0 0,0-3-41 0 0,3-7 13 0 0,-5-6-4 0 0,-3 1-73 0 0,2-5 8 0 0,1 0 214 0 0,0 0-69 0 0,0 0-65 0 0,-1-1-63 0 0,1 1-58 0 0,0 0-56 0 0,0 0-52 0 0,0-1-50 0 0,-1 1-45 0 0,1 0-43 0 0,0 0-38 0 0,0-1-37 0 0,-1 2-452 0 0,1-1-105 0 0,-1 1-9 0 0,0 0-544 0 0,1 1-488 0 0,0 2-1106 0 0</inkml:trace>
  <inkml:trace contextRef="#ctx0" brushRef="#br0" timeOffset="223.4">3 461 7920 0 0,'0'0'2'0'0,"-3"-3"129"0"0,3-1 190 0 0,5 1-131 0 0,0 1-91 0 0,1 1-46 0 0,2-1-33 0 0,-2 1 3 0 0,0-1 43 0 0,6 0 168 0 0,-4 0-30 0 0,14-2 444 0 0,-13 2-397 0 0,0 1-70 0 0,-1-1-62 0 0,8-1 145 0 0,-1-1-58 0 0,29-5 326 0 0,-30 8-371 0 0,0-2-65 0 0,0 1-54 0 0,0-1-42 0 0,5-1-44 0 0,24-2-115 0 0,6 0-6 0 0,24-4-30 0 0,-46 6 115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0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0 203 7568 0 0,'0'0'166'0'0,"0"0"29"0"0,0 0 14 0 0,0 2-25 0 0,1 10 343 0 0,0 6 199 0 0,1 2 67 0 0,-1-4-219 0 0,0-1-72 0 0,0 1-41 0 0,2 19 447 0 0,-3-4-189 0 0,0 1-43 0 0,0 28 524 0 0,0-51-999 0 0,1 0-44 0 0,0 8 47 0 0,-3 0-105 0 0,1-14-81 0 0,0 0-1 0 0,0-1 1 0 0,1 2 0 0 0,0-1-1 0 0,0 0 1 0 0,0 0 0 0 0,0 0-1 0 0,0 0 1 0 0,0 0 0 0 0,1 0 0 0 0,0 2-18 0 0,0-3 18 0 0,-1 2 5 0 0,-1 0 64 0 0,-1 5-34 0 0,4-2-32 0 0,-1-5 8 0 0,-1-2-56 0 0,0 0-67 0 0,0 0-44 0 0,0 0-137 0 0,0 0-233 0 0,0 0-17 0 0</inkml:trace>
  <inkml:trace contextRef="#ctx0" brushRef="#br0" timeOffset="475.71">579 145 9072 0 0,'0'0'200'0'0,"0"0"33"0"0,0 0 15 0 0,0 0 19 0 0,0 0 51 0 0,0 0 24 0 0,0 0 2 0 0,0 0-184 0 0,0 0-35 0 0,0 0 37 0 0,-1 0-80 0 0,-1 0-15 0 0,0 0 9 0 0,-8 0 311 0 0,0 0-35 0 0,-1 1-37 0 0,1 0-35 0 0,-1 0-35 0 0,1 0-35 0 0,0 1-34 0 0,-1 0-33 0 0,-4 1-67 0 0,-9 0-39 0 0,-14 2-7 0 0,26-2 15 0 0,1 2 35 0 0,-18 5 9 0 0,22-8-63 0 0,0 0 0 0 0,1 1 0 0 0,-1 0-1 0 0,1 0 1 0 0,-1 1-26 0 0,-8 4 42 0 0,-1 2-6 0 0,14-8-36 0 0,0 0 0 0 0,0 0 0 0 0,1-1 0 0 0,-1 1 0 0 0,1 0 0 0 0,-1 0 0 0 0,0 2 0 0 0,-3 9 0 0 0,5-9 0 0 0,1-1 0 0 0,4 9 0 0 0,4 4 0 0 0,1-2 0 0 0,5 6 0 0 0,-15-20 0 0 0,10 10 5 0 0,7 5-42 0 0,4 3 5 0 0,17 20 58 0 0,-1-1 92 0 0,-15-18-86 0 0,1 1 40 0 0,-2-3 39 0 0,-1 1 54 0 0,-2 2 66 0 0,-5 2 78 0 0,-5-9-107 0 0,2 8 183 0 0,-9-19-363 0 0,-1-1 1 0 0,0 0-1 0 0,0 0 1 0 0,0 0-1 0 0,0 1 1 0 0,0-1-1 0 0,0 0 1 0 0,0 0-1 0 0,0 1 1 0 0,0-1-1 0 0,-1 0 1 0 0,1 0-1 0 0,0 0 1 0 0,-1 1-1 0 0,1-1 1 0 0,-1 0-1 0 0,0 0 1 0 0,1 0-23 0 0,-2 2 117 0 0,1 0-38 0 0,-1 2-2 0 0,-3 5-6 0 0,3-8-52 0 0,-1 0 1 0 0,0 1 0 0 0,0-1 0 0 0,0 0 0 0 0,0 0-1 0 0,0 0 1 0 0,0-1 0 0 0,-1 1 0 0 0,1-1 0 0 0,0 0 0 0 0,-3 1-20 0 0,-15 2 19 0 0,3-2-110 0 0,10-2-4 0 0,-1 0-40 0 0,1 0-44 0 0,0 0-51 0 0,0 0-54 0 0,1-1-59 0 0,5 1 91 0 0,0 0-37 0 0,-2-1-390 0 0,2 1 94 0 0,-1-1-51 0 0,-2 0-749 0 0,-2-1-587 0 0,-3 0-1118 0 0</inkml:trace>
  <inkml:trace contextRef="#ctx0" brushRef="#br0" timeOffset="673.19">75 17 8840 0 0,'0'0'197'0'0,"0"0"24"0"0,0 0 19 0 0,0-1-29 0 0,3-4-280 0 0,1 2 74 0 0,-1 0 48 0 0,4-1 133 0 0,-2 3-124 0 0,-3 1-71 0 0,0 0-40 0 0,1 1-47 0 0,-1-1-56 0 0,-1 0 4 0 0,1 1-36 0 0,-1-1-40 0 0,0 1-42 0 0,0-1-45 0 0,1 1-49 0 0,-1-1-52 0 0,0 1-55 0 0,3 1-704 0 0,4 3-671 0 0,-8-5 1739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06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207 441 6992 0 0,'-6'-5'122'0'0,"-9"-5"346"0"0,10 8-369 0 0,0 0-60 0 0,-6 0 6 0 0,2 2 75 0 0,1 1 90 0 0,0 2 157 0 0,4-1-156 0 0,-7 4 350 0 0,0 0-116 0 0,1 2-97 0 0,2 1-77 0 0,-2 3-17 0 0,-9 18 224 0 0,9-14-188 0 0,5-9-107 0 0,0 0 35 0 0,-6 11 26 0 0,0 2 50 0 0,0 6 107 0 0,0 15 260 0 0,9-33-493 0 0,2-1 0 0 0,-1 1 0 0 0,1 0 0 0 0,0 4-168 0 0,5 15 419 0 0,4-7-104 0 0,4-1-44 0 0,3-5-62 0 0,0-6-47 0 0,-13-7-138 0 0,0-1 1 0 0,1 1-1 0 0,-1 0 1 0 0,0-1-1 0 0,0 0 1 0 0,0 0-1 0 0,2 0-24 0 0,22-6 113 0 0,-19 3-79 0 0,0 0 1 0 0,1-1-1 0 0,-2 0 0 0 0,1-1 0 0 0,4-3-34 0 0,17-15 168 0 0,-11 2-56 0 0,-2 3-64 0 0,-12 13-29 0 0,0 1 1 0 0,-1-1 0 0 0,1 0 0 0 0,-1 0-1 0 0,0 0 1 0 0,-1 0 0 0 0,3-6-20 0 0,4-14 25 0 0,-1-1-38 0 0,-1 2-41 0 0,-3-6 61 0 0,-2 15-4 0 0,0 5-30 0 0,0 3-25 0 0,1-1-33 0 0,-2 7-73 0 0,-1 1-2 0 0,0 0 12 0 0,0 0 50 0 0,0 0 24 0 0,0 0 2 0 0,0 0-3 0 0,0 0-10 0 0,1 5-47 0 0,1-1 73 0 0,0 6 0 0 0,-1 9 57 0 0,2 0-1 0 0,0 0 1 0 0,0 0-1 0 0,2 0 1 0 0,0-1 0 0 0,9 18 2 0 0,-10-25-24 0 0,2 1 39 0 0,-3-7 15 0 0,1 1-1 0 0,-1-1 0 0 0,1 0 1 0 0,0 0-1 0 0,4 4-29 0 0,5 0 26 0 0,-8-7-104 0 0,0 1 67 0 0,-1-2 43 0 0,7 3 137 0 0,-7-4-125 0 0,0 1-74 0 0,-1-1-37 0 0,-1 0-45 0 0,0 0-73 0 0,0-1-73 0 0,1 1-83 0 0,-1 0-94 0 0,0-1-103 0 0,1 0-112 0 0,-1 1-123 0 0,-1-1 338 0 0,1 1-35 0 0,3-2-1371 0 0,3 0-1048 0 0</inkml:trace>
  <inkml:trace contextRef="#ctx0" brushRef="#br0" timeOffset="351.06">798 449 8808 0 0,'0'0'197'0'0,"0"0"24"0"0,0 0 19 0 0,0 0-51 0 0,-6 0-124 0 0,2-1-41 0 0,-1-1 43 0 0,-1 1 59 0 0,-9-1 226 0 0,7 5-193 0 0,1 1 84 0 0,0 0 41 0 0,-12 7 515 0 0,14-7-557 0 0,-1 1-33 0 0,1-1-70 0 0,1 0-38 0 0,0 1-47 0 0,1 1-53 0 0,-3 5 104 0 0,0-1 37 0 0,-2 8 158 0 0,4-9-42 0 0,1 1 0 0 0,0-1-1 0 0,0 7-257 0 0,0-2 194 0 0,2 1-47 0 0,-1 3 26 0 0,0 11 162 0 0,3-24-230 0 0,-1 1 1 0 0,1-1 0 0 0,-1 0 0 0 0,3 5-106 0 0,9 24 462 0 0,-9-28-375 0 0,0-1-1 0 0,0 1 1 0 0,0-1 0 0 0,3 3-87 0 0,-2-4 45 0 0,-1 0 0 0 0,1 0 0 0 0,0 0 0 0 0,1-1 1 0 0,0 1-46 0 0,1 0 20 0 0,-1-1 0 0 0,0 0 0 0 0,1 0 0 0 0,0-1 0 0 0,0 1-19 0 0,-1-2 22 0 0,0 1 0 0 0,0-1 0 0 0,0 0 0 0 0,0 0 1 0 0,0-1-1 0 0,4 1-23 0 0,-1-2 25 0 0,1 1 1 0 0,-1-1-1 0 0,0 0 1 0 0,1-1-26 0 0,31-10 58 0 0,-4-4-54 0 0,-29 12-71 0 0,10-4 12 0 0,-9 4-6 0 0,0 1-78 0 0,-3 0-17 0 0,0 0-64 0 0,-1 1-20 0 0,0-1-61 0 0,0 1-65 0 0,0-2-74 0 0,-3 3 80 0 0,1 0-52 0 0,-1 0-47 0 0,0 0-40 0 0,1 0-146 0 0,0-1-41 0 0,-1 1-176 0 0,2-2-474 0 0,-3 3 1329 0 0</inkml:trace>
  <inkml:trace contextRef="#ctx0" brushRef="#br0" timeOffset="778.91">1066 0 6824 0 0,'0'0'149'0'0,"0"0"23"0"0,0 0 13 0 0,2 2-21 0 0,-1-1-160 0 0,1 0 0 0 0,-1 0 0 0 0,1 0-1 0 0,-1 0 1 0 0,1 1 0 0 0,-1-1 0 0 0,0 1-1 0 0,0-1 1 0 0,0 1 0 0 0,0 0 0 0 0,0-1-1 0 0,0 1 1 0 0,0 0-4 0 0,2 3 75 0 0,2 4 426 0 0,0-1-43 0 0,-1 1-39 0 0,0 0-35 0 0,4 9 290 0 0,-1 0-101 0 0,-1-4-169 0 0,3 7 149 0 0,24 53 898 0 0,-17-36-774 0 0,-2 0-42 0 0,0 2-49 0 0,-2-1-57 0 0,-3 0-62 0 0,-2 1-71 0 0,-3-16-220 0 0,1-1 39 0 0,1 2 70 0 0,-2-1 73 0 0,-2-6-32 0 0,2-1-53 0 0,1 15 207 0 0,-4-26-333 0 0,1 2-73 0 0,-1-1 10 0 0,0-3 62 0 0,0 0 69 0 0,-1 0 112 0 0,1-4-244 0 0,5-1-43 0 0,-6 1-33 0 0,9-9 88 0 0,2-8 6 0 0,0 0-7 0 0,8-11 123 0 0,-3-3-107 0 0,-4 9-93 0 0,1 0-51 0 0,2 2-48 0 0,3 4-46 0 0,-14 13 134 0 0,0 0 0 0 0,0 1 0 0 0,0 0 0 0 0,0 0 0 0 0,0 0 0 0 0,0 0 0 0 0,1 0 0 0 0,-1 1 0 0 0,1 0 0 0 0,-1 0 0 0 0,1 0 0 0 0,0 1-5 0 0,20 1 4 0 0,-5 4-36 0 0,-1 4-47 0 0,-1 3-58 0 0,-2 3-73 0 0,-3-4 93 0 0,-3-2 82 0 0,2 5 32 0 0,-10-8-236 0 0,0-1 93 0 0,1 0 79 0 0,-1 1 68 0 0,0-1 53 0 0,0 0 40 0 0,7 21 524 0 0,-7-18-495 0 0,1 0-93 0 0,-2-3-72 0 0,0-1-52 0 0,0 1-60 0 0,0 0-68 0 0,0 1-99 0 0,-1-1-95 0 0,1 0-105 0 0,0 0-114 0 0,-1 1-122 0 0,0-3 329 0 0,0-1-34 0 0,1 1-35 0 0,-1 0-36 0 0,0-1-39 0 0,0 1-37 0 0,0 2-1680 0 0,0 3-1300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03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22 378 5840 0 0,'0'0'132'0'0,"0"0"-242"0"0,0 0 43 0 0,0 0 40 0 0,0 0 38 0 0,0 0 114 0 0,-1 0 117 0 0,1 0 142 0 0,0 1 88 0 0,-1-1 1311 0 0,0 0-1098 0 0,1 0-353 0 0,0 0-79 0 0,0 0-107 0 0,-1-1-91 0 0,1 1-101 0 0,0 0-116 0 0,-2-3 703 0 0,0 2-100 0 0,1 0-91 0 0,-1 0-81 0 0,1 1-71 0 0,-1 1-61 0 0,1 0-52 0 0,0 1-42 0 0,-1 1-38 0 0,-1 6-86 0 0,3-7 98 0 0,0 1 50 0 0,0 3-55 0 0,0 4 71 0 0,2 14 207 0 0,1-17-227 0 0,9 22 107 0 0,-3 3 44 0 0,1 1 34 0 0,0-5-19 0 0,9 29 371 0 0,-10-34-364 0 0,10 10 160 0 0,-3-7-89 0 0,-14-22-258 0 0,8 11 187 0 0,-8-13-105 0 0,-2-2-3 0 0,0 0-5 0 0,2 2-55 0 0,6 5-8 0 0,-6-5-24 0 0,2 1 92 0 0,-3-3-17 0 0,1 1 40 0 0,7 2-124 0 0,-6-2 47 0 0,-1-2 1 0 0,7-2 16 0 0,-7 2-81 0 0,0 0 1 0 0,0 0-1 0 0,1-1 1 0 0,-1 1-1 0 0,0 0 1 0 0,0-1-1 0 0,0 0 1 0 0,0 1-1 0 0,-1-1 1 0 0,1 0-1 0 0,0 0 1 0 0,-1 0 0 0 0,1 0-1 0 0,-1 0 1 0 0,0 0-1 0 0,0-1 1 0 0,0 1-1 0 0,0 0 1 0 0,0-1-1 0 0,0 1 1 0 0,0-3-11 0 0,3-23 76 0 0,-6 1-75 0 0,-1-14 100 0 0,6 0-74 0 0,-1 24 20 0 0,-2 15-47 0 0,1 1 0 0 0,-1 0 0 0 0,0 0 1 0 0,0-1-1 0 0,1 1 0 0 0,-1 0 0 0 0,0-1 0 0 0,1 1 0 0 0,-1 0 0 0 0,1 0 0 0 0,0 0 1 0 0,-1 0-1 0 0,1 0 0 0 0,0 0 0 0 0,0-1 0 0 0,6-7 4 0 0,-5 4-8 0 0,3-3 12 0 0,2 6-28 0 0,6 1-36 0 0,-10 1 48 0 0,0 0-1 0 0,0 0 0 0 0,-1 0 0 0 0,1 1 0 0 0,0-1 0 0 0,0 1 0 0 0,3 1 9 0 0,-4-1 0 0 0,0 0 0 0 0,1 1 0 0 0,-1-1 0 0 0,0 1 0 0 0,0-1 1 0 0,0 1-1 0 0,0 0 0 0 0,0 0 0 0 0,1 1 0 0 0,15 12-56 0 0,0-2 53 0 0,10 13-49 0 0,-5-4 32 0 0,5 4 20 0 0,23 19 0 0 0,-40-36 0 0 0,-1 0 0 0 0,-1 1 0 0 0,1 1 0 0 0,6 10 0 0 0,3 3 0 0 0,-16-21 0 0 0,1 1 0 0 0,-1-1 0 0 0,1 0 0 0 0,0-1 0 0 0,0 1 0 0 0,0-1 0 0 0,4 2 0 0 0,7 5 0 0 0,-1-1 12 0 0,-10-7 14 0 0,0 0 0 0 0,1 1 0 0 0,-1-1-1 0 0,1 0 1 0 0,-1-1 0 0 0,1 1 0 0 0,-1-1 0 0 0,1 0-1 0 0,1 0-25 0 0,-5-1 75 0 0,-1-1-36 0 0,3-5-30 0 0,-3 5 6 0 0,5-7 44 0 0,0-1 0 0 0,0 0 0 0 0,-1 0 0 0 0,1-4-59 0 0,-1-7 164 0 0,-1 6 10 0 0,0 0-42 0 0,1 0-42 0 0,1 1-44 0 0,0-1-43 0 0,-1 1-42 0 0,-1-1-44 0 0,0 0-44 0 0,0-7 33 0 0,1-1 53 0 0,1 1 44 0 0,1-1 37 0 0,1-10 61 0 0,2-14 107 0 0,-6 28-457 0 0,1 1-77 0 0,1 1-95 0 0,1 1-110 0 0,-4 12 349 0 0,1-4-160 0 0,-3 5 177 0 0,1 0-77 0 0,-1 0-95 0 0,0 1 72 0 0,0 0-53 0 0,1 1-58 0 0,-1-1-66 0 0,0 0-71 0 0,1 0-79 0 0,-1 0-83 0 0,1 0-91 0 0,1-3-1102 0 0,0-2-1053 0 0,-2 7 2914 0 0</inkml:trace>
  <inkml:trace contextRef="#ctx0" brushRef="#br0" timeOffset="548.52">896 0 6296 0 0,'0'0'184'0'0,"0"0"-50"0"0,0 0-16 0 0,1 1 292 0 0,7 7 136 0 0,-2 3-33 0 0,0 1-44 0 0,0 1-55 0 0,0 0-55 0 0,0-1-82 0 0,1 1 263 0 0,-1 0 0 0 0,4 10-540 0 0,-2 0 431 0 0,0 2-22 0 0,-1 0-108 0 0,-5-19-246 0 0,19 68 587 0 0,-11-37-263 0 0,-3 4 72 0 0,-1 1 89 0 0,-1-22-174 0 0,-3 27 566 0 0,-2-31-651 0 0,1 0-44 0 0,1-1-60 0 0,1 1-77 0 0,-1-6-15 0 0,-1-1 1 0 0,0 1-1 0 0,-1 0 1 0 0,1 1-86 0 0,-1-2 77 0 0,0 0 0 0 0,1 1 0 0 0,0-1 0 0 0,1 1-77 0 0,-2-10 349 0 0,1-2-109 0 0,-1-2-89 0 0,1-2-70 0 0,0-3-48 0 0,2-15-45 0 0,-2 17 51 0 0,1 1 48 0 0,2-7 30 0 0,0 1-59 0 0,0 1-53 0 0,1 0-45 0 0,2-2-59 0 0,0 1-45 0 0,4-2-70 0 0,9-6-153 0 0,0 3 300 0 0,-13 11 52 0 0,0 1 0 0 0,1-1 0 0 0,3-1 15 0 0,-7 5-11 0 0,0 0 1 0 0,0 1-1 0 0,0-1 0 0 0,0 1 0 0 0,0 0 1 0 0,0 0-1 0 0,0 0 0 0 0,3 0 11 0 0,-4 1-20 0 0,0 0 1 0 0,0 0-1 0 0,0 0 0 0 0,0 1 0 0 0,1-1 0 0 0,-1 1 0 0 0,2 0 20 0 0,19 9-5 0 0,-10 3 66 0 0,3 7-40 0 0,-12-15-35 0 0,-1 0 1 0 0,1 0 0 0 0,-1 0 0 0 0,-1 0-1 0 0,1 1 1 0 0,-1-1 0 0 0,0 1 0 0 0,1 2 13 0 0,9 32-54 0 0,-7-17 54 0 0,-1 0 0 0 0,0 0 0 0 0,-2 5 0 0 0,-1-18 0 0 0,0 0 0 0 0,0 0 0 0 0,3 5 0 0 0,2 14 11 0 0,-3-21 42 0 0,1-1-14 0 0,-2-3-38 0 0,0 0-54 0 0,-2-3-47 0 0,-1-1-10 0 0,0 0 24 0 0,0 0-27 0 0,0 0-73 0 0,0 0-191 0 0,0-2-344 0 0,0-1 413 0 0,0 2 165 0 0,0 0-35 0 0,0 0-4 0 0,0 0-34 0 0,1 0-41 0 0,-1 0-44 0 0,0 0-50 0 0,0 0-44 0 0,1 0-41 0 0,-1 0-34 0 0,1 0-134 0 0,-1 0-35 0 0,2-2-1398 0 0</inkml:trace>
  <inkml:trace contextRef="#ctx0" brushRef="#br0" timeOffset="1005.29">1536 647 7200 0 0,'0'0'165'0'0,"0"0"-38"0"0,1 0-47 0 0,0 1-17 0 0,4 1 1 0 0,-3-2 12 0 0,0 0 59 0 0,6 0-101 0 0,15-3-36 0 0,-10-1 77 0 0,-9 3 227 0 0,0 0-81 0 0,1 0-36 0 0,1 1-1 0 0,2 0 32 0 0,-2-1 19 0 0,7-2 73 0 0,-1 0 54 0 0,0-1 151 0 0,-1 0 0 0 0,0-1 0 0 0,0 0-513 0 0,1-1 361 0 0,-3 0-71 0 0,1-1-40 0 0,0 2-13 0 0,11-9 155 0 0,-20 13-376 0 0,0 0 0 0 0,0 0 1 0 0,0 0-1 0 0,0 0 0 0 0,-1-1 0 0 0,1 1 0 0 0,0 0 0 0 0,-1 0 1 0 0,1-1-1 0 0,0 1 0 0 0,-1-1-16 0 0,0 2 9 0 0,1-6-8 0 0,5 0 64 0 0,-5 3-6 0 0,-1-6-48 0 0,0 9-5 0 0,0-3 19 0 0,0 1 1 0 0,-1-1 0 0 0,1 0-1 0 0,0 1 1 0 0,-1-1 0 0 0,1 1-1 0 0,-1-1 1 0 0,0 1 0 0 0,0-1-1 0 0,0 1 1 0 0,0-1 0 0 0,-1 1 0 0 0,0-2-26 0 0,-12-11 123 0 0,4 4-136 0 0,6 7 4 0 0,0 0 0 0 0,0 0 0 0 0,0 0 0 0 0,-1 1 0 0 0,1 0 0 0 0,-1 0 0 0 0,0 0 0 0 0,0 0 1 0 0,-4-1 8 0 0,8 4 2 0 0,0 0 0 0 0,0 0 0 0 0,1 1 1 0 0,-1-1-1 0 0,0 0 0 0 0,0 0 0 0 0,1 0 1 0 0,-1 1-1 0 0,0-1 0 0 0,0 0 1 0 0,1 1-1 0 0,-1-1 0 0 0,0 1 0 0 0,1-1 1 0 0,-1 1-1 0 0,0-1 0 0 0,1 1 0 0 0,-1-1 1 0 0,1 1-1 0 0,-1 0-2 0 0,-9 6 1 0 0,6-4-158 0 0,0 2 73 0 0,0 1 49 0 0,0 3 42 0 0,3-5-16 0 0,-2 2 10 0 0,1 1 1 0 0,0-1 0 0 0,0 1-1 0 0,1 0 1 0 0,0 0 0 0 0,0-1 0 0 0,0 1-1 0 0,1 1-1 0 0,-2 11 52 0 0,1-3 13 0 0,1 1 1 0 0,0 0-1 0 0,1 0 1 0 0,0-1-1 0 0,2 1 0 0 0,0 0-65 0 0,2 8 142 0 0,1 0 59 0 0,6 6 109 0 0,-10-26-238 0 0,1 0-1 0 0,0 0 1 0 0,0-1-1 0 0,1 1 1 0 0,-1-1-1 0 0,1 1 1 0 0,0-1-1 0 0,2 2-71 0 0,-4-5 9 0 0,0 0 0 0 0,0 0 1 0 0,0 0-1 0 0,0 0 0 0 0,0 0 0 0 0,0 0 0 0 0,0 0 0 0 0,0-1 0 0 0,1 1 0 0 0,-1-1 1 0 0,0 0-1 0 0,0 0 0 0 0,1 1 0 0 0,-1-1 0 0 0,0-1 0 0 0,1 1-9 0 0,5-1 49 0 0,1-1-1 0 0,-1 0 0 0 0,7-2-48 0 0,-1 0 37 0 0,-9 2-34 0 0,1 0-1 0 0,-1-1 1 0 0,1 0 0 0 0,-1 0-1 0 0,0 0 1 0 0,0 0-1 0 0,3-4-2 0 0,18-11-64 0 0,-22 16-49 0 0,2-2-17 0 0,10-5-49 0 0,-12 6 93 0 0,1 0-43 0 0,-1-1-86 0 0,1 0-96 0 0,-1 0-119 0 0,-1 2 164 0 0,-1 0-39 0 0,-1 0-32 0 0,0 1-47 0 0,1 0-41 0 0,-1-1-36 0 0,1 1-134 0 0,-1 0-35 0 0,4-4-1389 0 0,-5 5 1998 0 0</inkml:trace>
  <inkml:trace contextRef="#ctx0" brushRef="#br0" timeOffset="1319.45">2089 506 7256 0 0,'0'0'165'0'0,"0"0"22"0"0,0 0 7 0 0,1 2-23 0 0,5 6-257 0 0,-1 0 75 0 0,0 0 69 0 0,-1 1 63 0 0,1 0 54 0 0,0 0 48 0 0,-1 0 43 0 0,0 0 34 0 0,6 12 450 0 0,6 8 471 0 0,-11-19-891 0 0,0-1 69 0 0,-1 1 18 0 0,6 17 832 0 0,-6-16-742 0 0,-1-2-133 0 0,1-1-55 0 0,-3-1 129 0 0,0-2-77 0 0,0-1-51 0 0,0 1-55 0 0,0-4-17 0 0,-1-1-31 0 0,0 0-8 0 0,0 0-5 0 0,0 0-17 0 0,0 0-10 0 0,0 0-1 0 0,0 0-9 0 0,0 0-40 0 0,-1-3 34 0 0,-2 0-92 0 0,-2-4 9 0 0,3 3-58 0 0,1-1 0 0 0,-1 1 0 0 0,1-1 0 0 0,0 0 0 0 0,1 1 1 0 0,-1-1-1 0 0,1 0 0 0 0,0-1-20 0 0,0-3 25 0 0,1 1 0 0 0,0-1-1 0 0,1 0 1 0 0,1-4-25 0 0,13-33 45 0 0,5 5-48 0 0,-9 23-13 0 0,-1 0-44 0 0,14-21-120 0 0,-18 30 143 0 0,0 0-63 0 0,4-1-84 0 0,6-3-179 0 0,3-4-121 0 0,-13 12 230 0 0,11-7-207 0 0,-12 8 276 0 0,0 0-56 0 0,1 1-116 0 0,-3 1 134 0 0,-1 1-33 0 0,1 0-37 0 0,-1-1-42 0 0,1 1-43 0 0,-1 0-48 0 0,-1 1 73 0 0,-1 0-45 0 0,1-1-40 0 0,0 1-36 0 0,0-1-135 0 0,0 1-34 0 0,4-1-1408 0 0</inkml:trace>
  <inkml:trace contextRef="#ctx0" brushRef="#br0" timeOffset="1720.38">2588 550 6992 0 0,'0'0'55'0'0,"0"0"-37"0"0,0 1-61 0 0,0 0 91 0 0,0 0 27 0 0,1-1 47 0 0,-1 1 55 0 0,1-1 65 0 0,0 1-238 0 0,1 0 0 0 0,-1 0 0 0 0,0 0-1 0 0,1 0 1 0 0,-1 0 0 0 0,0 0-1 0 0,1-1 1 0 0,-1 1 0 0 0,1 0 0 0 0,-1-1-1 0 0,1 0 1 0 0,-1 1 0 0 0,1-1-1 0 0,-1 0 1 0 0,1 1-4 0 0,5-1 50 0 0,-1 2 22 0 0,1 0 54 0 0,-1-1 44 0 0,0 1 37 0 0,3 0 106 0 0,14 2 669 0 0,-12-2-587 0 0,-2-2-92 0 0,1 1-71 0 0,1-2 182 0 0,-1 0-45 0 0,1-1-41 0 0,0 0-36 0 0,10-5 197 0 0,1-1-99 0 0,-5 0-128 0 0,28-16 379 0 0,-27 13-342 0 0,23-19 266 0 0,-15 7-248 0 0,-7 2-134 0 0,-3-1-106 0 0,-10 7 47 0 0,-6 15-119 0 0,0 0-1 0 0,0-1 1 0 0,0 1 0 0 0,0-1-1 0 0,0 1 1 0 0,0 0 0 0 0,0-1-1 0 0,0 1 1 0 0,0 0 0 0 0,0-1-1 0 0,0 1 1 0 0,-1 0 0 0 0,1-1 0 0 0,0 1-1 0 0,0 0 1 0 0,0-1 0 0 0,-1 1-1 0 0,1 0 1 0 0,0-1 0 0 0,0 1-1 0 0,-1 0 1 0 0,1 0 0 0 0,0-1-1 0 0,-1 1 1 0 0,1 0 0 0 0,0 0-1 0 0,0 0 1 0 0,-1-1 0 0 0,1 1-1 0 0,-1 0-4 0 0,0-1 6 0 0,-1 1 1 0 0,1-1-1 0 0,-1 0 0 0 0,1 1 0 0 0,-1-1 0 0 0,1 1 1 0 0,-1-1-1 0 0,0 1 0 0 0,1 0 0 0 0,-1 0 0 0 0,0 0 1 0 0,1 0-1 0 0,-1 0 0 0 0,-1 0-6 0 0,0 1 19 0 0,0 1 0 0 0,1-1 1 0 0,-1 0-1 0 0,0 1 0 0 0,1 0 0 0 0,-1 0 1 0 0,-1 1-20 0 0,-9 7 123 0 0,1 0 0 0 0,-5 6-123 0 0,11-10 37 0 0,0 1 0 0 0,1 0 0 0 0,0 0 0 0 0,0 0 1 0 0,-1 4-38 0 0,-6 10 49 0 0,2-5-4 0 0,1 2 0 0 0,-2 7-45 0 0,2 6 77 0 0,8-26-50 0 0,0 0 0 0 0,1 0 0 0 0,0 0 0 0 0,0-1 0 0 0,1 5-27 0 0,4 19 118 0 0,3-2-46 0 0,-6-23-64 0 0,0 1-1 0 0,0-1 1 0 0,0 0 0 0 0,1 0 0 0 0,-1 0 0 0 0,1 0-1 0 0,-1-1 1 0 0,1 1 0 0 0,0-1 0 0 0,0 1 0 0 0,0-1 0 0 0,0 0-1 0 0,1 0 1 0 0,-1 0-8 0 0,4 1 18 0 0,0 0 0 0 0,0 0 0 0 0,0-1 0 0 0,0 0 0 0 0,8 2-18 0 0,19-1 32 0 0,-4-4-39 0 0,0-2-41 0 0,-18 1-163 0 0,1 0 96 0 0,9-1-36 0 0,-14 1 69 0 0,-1 1-37 0 0,-1 0-19 0 0,1 0-43 0 0,-1 0-50 0 0,0 0-58 0 0,-1 0-1 0 0,0 0-51 0 0,0 0-53 0 0,0-1-58 0 0,0 1-64 0 0,0 0-67 0 0,0 0-71 0 0,0-1-76 0 0,9-1-1183 0 0,7-2-1078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19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6 6160 0 0,'0'0'133'0'0,"0"0"23"0"0,0 0 13 0 0,0 0 45 0 0,0 0 136 0 0,0 0 60 0 0,0 0 7 0 0,0 0-5 0 0,-1 0-222 0 0,1-1-38 0 0,-1 1 60 0 0,0-1-89 0 0,-4-2 59 0 0,4 3-98 0 0,-1 0 40 0 0,1 0-78 0 0,-18 0 765 0 0,6 2-314 0 0,5 1-225 0 0,1 0-39 0 0,1 2-50 0 0,0 2-57 0 0,-1 5 35 0 0,1-1-76 0 0,-1 2-52 0 0,-4 20-23 0 0,7-19 31 0 0,-9 31 1 0 0,7-26-17 0 0,1-1 1 0 0,0 1-1 0 0,-1 14-25 0 0,6-24 1 0 0,-4 22 67 0 0,2 1 0 0 0,1-1 0 0 0,3 31-68 0 0,1-48 30 0 0,2 2 35 0 0,-3-10-12 0 0,0 0 0 0 0,1 0-1 0 0,0 0 1 0 0,1 2-53 0 0,-2-6 27 0 0,-1 1-1 0 0,0-1 1 0 0,1 0-1 0 0,0 1 1 0 0,0-1-1 0 0,0 0 1 0 0,0 0 0 0 0,0 0-1 0 0,0-1 1 0 0,0 1-1 0 0,0 0 1 0 0,1-1-1 0 0,-1 1 1 0 0,1-1 0 0 0,-1 0-1 0 0,1 0 1 0 0,0 0-1 0 0,-1 0 1 0 0,1 0-1 0 0,0-1 1 0 0,-1 1 0 0 0,3-1-27 0 0,7 1 72 0 0,-8-1-43 0 0,0 0 0 0 0,-1 0 0 0 0,1 0 0 0 0,0 0 0 0 0,-1-1 0 0 0,1 1 0 0 0,0-1 0 0 0,3-1-29 0 0,25-11 167 0 0,-27 10-134 0 0,-1 1 0 0 0,1-1 0 0 0,-1 0 0 0 0,0 0 0 0 0,0 0 0 0 0,0-1 0 0 0,-1 1 0 0 0,1-1 0 0 0,1-3-33 0 0,2-1 39 0 0,-3 3-12 0 0,-1 1 1 0 0,0-1-1 0 0,1 0 1 0 0,-1 0-1 0 0,-1 0 1 0 0,2-3-28 0 0,9-18 68 0 0,-11 22-53 0 0,0 1 0 0 0,0-2 0 0 0,0 1 0 0 0,0 0 0 0 0,0 0 0 0 0,-1-3-15 0 0,9-36 88 0 0,-7 27-67 0 0,-1 0 1 0 0,0 0-1 0 0,-1-1 1 0 0,-1 1-1 0 0,-1-6-21 0 0,1 17 2 0 0,-1 0 0 0 0,0 0 1 0 0,-1 0-1 0 0,1 0 0 0 0,-3-4-2 0 0,-4-12 0 0 0,5 11 0 0 0,-1-1 0 0 0,-1 1 0 0 0,1 1 0 0 0,-2-1 0 0 0,1 1 0 0 0,-6-7 0 0 0,6 10 0 0 0,1-1-7 0 0,-6-10 17 0 0,8 10-36 0 0,1-1-35 0 0,1 7-7 0 0,1 4 5 0 0,1 4 59 0 0,-1-6-7 0 0,3 12-2 0 0,20 49-99 0 0,-11-35 91 0 0,26 65 74 0 0,30 49 184 0 0,-58-117-186 0 0,-9-18-53 0 0,1 1 0 0 0,0-1 0 0 0,0 0 0 0 0,1 0 1 0 0,1 1 1 0 0,-3-5-31 0 0,0 0-46 0 0,-1-1-37 0 0,0 1-65 0 0,0-1-80 0 0,0 0-93 0 0,0 0 31 0 0,-1 0-51 0 0,1 0-45 0 0,-1 0-41 0 0,1 1-135 0 0,-1-1-40 0 0,1 1-166 0 0,-1 0-440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26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11600 0 0,'0'0'264'0'0,"0"0"34"0"0,0 0 21 0 0,0 0-133 0 0,0 0-89 0 0,0 0 43 0 0,0 0 89 0 0,0 0 54 0 0,0 0 6 0 0,0 0 2 0 0,0 0-17 0 0,0 0-8 0 0,0 0-2 0 0,0 0-11 0 0,0 0-44 0 0,0 0-17 0 0,0 0-6 0 0,0 0-91 0 0,0 0-77 0 0,0 0-60 0 0,0 0-99 0 0,0 0-169 0 0,0 0-30 0 0,0 0-4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23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1 215 7688 0 0,'0'1'9'0'0,"6"7"132"0"0,5 12 357 0 0,-8-13-394 0 0,-1 0-64 0 0,0 3 14 0 0,3 1 95 0 0,2 1 118 0 0,6 6 230 0 0,0 3 33 0 0,-5-7-274 0 0,2 4 188 0 0,0-1-72 0 0,7 9 83 0 0,1 0-81 0 0,10 14 156 0 0,-10-12-133 0 0,13 22 191 0 0,-14-23-97 0 0,0 1 1 0 0,1 8-492 0 0,-13-26 95 0 0,1 1 45 0 0,0-1 42 0 0,0 0 41 0 0,5 8 250 0 0,-1 0 108 0 0,-9-16 123 0 0,0-1-120 0 0,0-2-108 0 0,0 1-99 0 0,0-2-88 0 0,0 0-79 0 0,0-1-68 0 0,-1 0-59 0 0,1-2-45 0 0,0 0-52 0 0,1-11-180 0 0,-2 10 150 0 0,1 0 93 0 0,-1 4 25 0 0,0 0 41 0 0,4-34-8 0 0,2-17-14 0 0,2 14-19 0 0,-6 30-72 0 0,1 0 0 0 0,-2 0 0 0 0,1-8-2 0 0,2-30 68 0 0,4-9-68 0 0,-3 22-7 0 0,1 0-39 0 0,-1 15-194 0 0,8-22-265 0 0,-9 29 313 0 0,1-1-36 0 0,-5 11 21 0 0,1-1 51 0 0,0 1 43 0 0,0 0 37 0 0,1-2 2 0 0,3-5 29 0 0,-3 7-13 0 0,0 0-56 0 0,0-1-122 0 0,-1 2 68 0 0,0 0-39 0 0,1-1-64 0 0,-1 1-54 0 0,0 0-61 0 0,0-1-65 0 0,1 1-70 0 0,-1 0-76 0 0,0 0-80 0 0,0 0-86 0 0,0 0 99 0 0,0 0-1351 0 0,-1 0-1134 0 0</inkml:trace>
  <inkml:trace contextRef="#ctx0" brushRef="#br0" timeOffset="410.9">737 523 5904 0 0,'0'0'169'0'0,"0"0"-36"0"0,3 1-2 0 0,11 3 342 0 0,-3-2-80 0 0,-2-1 15 0 0,0-1 94 0 0,-6 0-225 0 0,-1 0-47 0 0,0-1-43 0 0,1 0-36 0 0,-1 0-10 0 0,1 0-36 0 0,4-2 91 0 0,-3 0-91 0 0,-1 2-6 0 0,-1 0 12 0 0,0 0 36 0 0,2 0 11 0 0,-1 0 0 0 0,0-1 0 0 0,1 0 0 0 0,-1 0-1 0 0,0 0 1 0 0,0 0 0 0 0,0 0 0 0 0,0 0 0 0 0,0-1-1 0 0,0 0-157 0 0,15-20 943 0 0,-8 6-427 0 0,-3 0-71 0 0,-1 0-83 0 0,-2 1-98 0 0,-2 1-117 0 0,-4-1-66 0 0,-3-2-43 0 0,3 13-33 0 0,0 0 1 0 0,-1-1-1 0 0,1 1 1 0 0,-1 0-1 0 0,-1 1 1 0 0,-1-3-6 0 0,-4-4 45 0 0,6 8-36 0 0,-1 0-1 0 0,1 0 0 0 0,0 0 1 0 0,-1 0-1 0 0,0 1 1 0 0,1-1-1 0 0,-1 1 1 0 0,0 0-1 0 0,0 0 0 0 0,-1 0 1 0 0,1 1-1 0 0,0-1 1 0 0,-1 1-9 0 0,-6 2 0 0 0,8 0-4 0 0,0 0 0 0 0,0 0 0 0 0,1 1 1 0 0,-1-1-1 0 0,0 1 0 0 0,1 0 1 0 0,-1 0-1 0 0,1 0 0 0 0,0 0 0 0 0,0 0 1 0 0,0 0-1 0 0,0 1 0 0 0,0-1 1 0 0,0 1 3 0 0,-3 5-22 0 0,1 0 0 0 0,0 1 0 0 0,1-1 0 0 0,-1 2 22 0 0,-8 20-28 0 0,6-16 28 0 0,0 1 0 0 0,1-1 0 0 0,1 1 0 0 0,-1 9 0 0 0,-5 14 0 0 0,9-31 0 0 0,-1 1-1 0 0,1-1 1 0 0,1 1 0 0 0,-1 0 0 0 0,1-1 0 0 0,1 1 0 0 0,-1-1 0 0 0,1 1 0 0 0,1 0 0 0 0,-1-1 0 0 0,1 0 0 0 0,1 1 0 0 0,-1-1 0 0 0,1 0 0 0 0,1 0 0 0 0,-1 0 0 0 0,1-1 0 0 0,0 1-1 0 0,2 1 1 0 0,-2-3 9 0 0,0 1-1 0 0,1-1 0 0 0,0 0 0 0 0,0-1 0 0 0,1 1 0 0 0,-1-1 0 0 0,1 0 1 0 0,3 2-9 0 0,13 3 70 0 0,-17-8-31 0 0,1 0-1 0 0,0 0 1 0 0,-1-1 0 0 0,1 0 0 0 0,0 0 0 0 0,-1 0 0 0 0,1 0 0 0 0,5-2-39 0 0,6-2 61 0 0,-2-2-50 0 0,-2 0 2 0 0,-1 1-22 0 0,-2-1-34 0 0,1 0-49 0 0,1-3-64 0 0,-10 7 172 0 0,0 0-33 0 0,0 1-33 0 0,1-1-36 0 0,-1 0-35 0 0,0 1-36 0 0,1-1-38 0 0,-1 0-37 0 0,1 1-39 0 0,-1-1-39 0 0,0 0-40 0 0,1 1-41 0 0,-1-1-42 0 0,0 0-42 0 0,1 1-44 0 0,-1-1-43 0 0,4-2-1163 0 0,2-3-979 0 0,-8 7 2680 0 0</inkml:trace>
  <inkml:trace contextRef="#ctx0" brushRef="#br0" timeOffset="750.99">1127 246 7080 0 0,'1'1'157'0'0,"2"6"31"0"0,0-1-45 0 0,-1 1-41 0 0,1 0-34 0 0,2 9-11 0 0,4 9-105 0 0,-3-7 45 0 0,-2-6 72 0 0,0-2 56 0 0,0 0 81 0 0,-1-2 39 0 0,0 0 78 0 0,1 1 86 0 0,-1-1 98 0 0,1 0-54 0 0,-1-1-43 0 0,0 1-40 0 0,1 0-34 0 0,2 7 251 0 0,0 1-83 0 0,12 30 873 0 0,-13-36-1043 0 0,-1 0 36 0 0,3 6 345 0 0,-2 1-73 0 0,-2-7-303 0 0,0 0-43 0 0,0-1-49 0 0,2-1-56 0 0,-4-7 39 0 0,-1-1 20 0 0,-1 5 309 0 0,1-2-112 0 0,-1-1-100 0 0,0-1-87 0 0,-1-2-77 0 0,1 0-64 0 0,-1 0-53 0 0,0-1-43 0 0,-6-11-119 0 0,7 10 99 0 0,-1 0 50 0 0,1 1 70 0 0,-6-13-33 0 0,5 13-78 0 0,1-1-1 0 0,0 0 1 0 0,0 1 0 0 0,0-1-1 0 0,0 0 1 0 0,0 0-1 0 0,0 1 1 0 0,0-2-12 0 0,0-11 22 0 0,-1 1-1 0 0,2-1 1 0 0,0 0-22 0 0,3-13 80 0 0,4-1 40 0 0,1 6-23 0 0,0 3-73 0 0,1 0-72 0 0,2 0-73 0 0,-3 3 5 0 0,-4 9 15 0 0,0 0 0 0 0,0 1-1 0 0,1 0 1 0 0,0 0-1 0 0,4-5 102 0 0,-5 9-213 0 0,-1-1 63 0 0,1 1 55 0 0,-1-1 43 0 0,5-2 45 0 0,3-4 101 0 0,-6 6-79 0 0,1 0-51 0 0,-1 1-78 0 0,-2 1-2 0 0,1-1-42 0 0,-1 1-47 0 0,0 0-55 0 0,1 0-83 0 0,0 0-74 0 0,-1-1-81 0 0,1 1-87 0 0,0 0-95 0 0,0 0-102 0 0,0 0-107 0 0,0-1-114 0 0,3-1-1122 0 0,4-2-1199 0 0</inkml:trace>
  <inkml:trace contextRef="#ctx0" brushRef="#br0" timeOffset="1117.01">1685 1 7856 0 0,'0'0'174'0'0,"0"0"29"0"0,0 0 13 0 0,1 1-31 0 0,4 4-256 0 0,-2 1 54 0 0,0 1 50 0 0,-2 0 47 0 0,0 1 41 0 0,-1 1 40 0 0,0 8 260 0 0,-1-2 56 0 0,2-1 68 0 0,3 14 287 0 0,2 1-124 0 0,0 0-122 0 0,1-2-117 0 0,-4-13-258 0 0,20 79 1310 0 0,-16-63-950 0 0,1 1 91 0 0,-4-14-321 0 0,-3 0-40 0 0,4 16 255 0 0,3-11-131 0 0,-1-8-191 0 0,-2-1-71 0 0,0 6-16 0 0,-3-10-84 0 0,0 0 0 0 0,-1 0 0 0 0,-1 0 0 0 0,0 3-63 0 0,3 12 133 0 0,0 7 20 0 0,-3-29-147 0 0,0 0 0 0 0,-1-1-1 0 0,1 1 1 0 0,0 0 0 0 0,-1-1-1 0 0,1 1 1 0 0,-1-1 0 0 0,1 1-1 0 0,-1-1 1 0 0,0 1-6 0 0,0-1 20 0 0,1-1-117 0 0,0 0-11 0 0,0 0 30 0 0,0 0-31 0 0,0 0-75 0 0,0 0-192 0 0,0 0-345 0 0,0 0 550 0 0,0 0 28 0 0,0 0-10 0 0,0 0-39 0 0,0 0-7 0 0,0 0-41 0 0,0 0-47 0 0,0 0-52 0 0,0 0-57 0 0,0 0-52 0 0,0 0-48 0 0,0 0-40 0 0,0 0-153 0 0,0 0-41 0 0,0 0-185 0 0,0 0-500 0 0</inkml:trace>
  <inkml:trace contextRef="#ctx0" brushRef="#br0" timeOffset="1620.66">1505 379 7072 0 0,'0'0'202'0'0,"0"0"-78"0"0,0 0 40 0 0,0 0 56 0 0,2 0 40 0 0,11-2 529 0 0,22-9 1189 0 0,-25 8-1507 0 0,0-1-53 0 0,0 2-68 0 0,-2-1-84 0 0,26-7 546 0 0,-26 7-495 0 0,1 0-1 0 0,0 0 1 0 0,6 0-317 0 0,30-8 604 0 0,1-5-99 0 0,-8 4-177 0 0,0 1-89 0 0,-18 6-135 0 0,1 0-50 0 0,22-7-44 0 0,8-5-10 0 0,-39 13-18 0 0,14-2 49 0 0,-17 4-51 0 0,0 0-43 0 0,0-1-60 0 0,0 0-78 0 0,-6 2 77 0 0,0 1 0 0 0,0-1 0 0 0,1 0 0 0 0,-1 1-1 0 0,0 0 1 0 0,0 0 0 0 0,0 0 0 0 0,0 0 0 0 0,1 0 0 0 0,-1 1-1 0 0,0-1 1 0 0,0 1 0 0 0,1 0 124 0 0,13 6-736 0 0,-13-5 505 0 0,1 0 34 0 0,3 5-107 0 0,0 1 100 0 0,-1 1 76 0 0,2 2 44 0 0,7 13-42 0 0,-11-13 121 0 0,0 1-1 0 0,0 0 1 0 0,1 4 5 0 0,4 11 31 0 0,1 2 191 0 0,-5-15-65 0 0,0 1 34 0 0,-1-1 35 0 0,1 1 37 0 0,-1-1 38 0 0,0 1 39 0 0,9 19 568 0 0,-2-9-296 0 0,0-1-36 0 0,-11-23-540 0 0,0 1 1 0 0,0 0-1 0 0,-1 0 1 0 0,1-1-1 0 0,-1 1 1 0 0,1 0-1 0 0,-1 0 1 0 0,0 0-1 0 0,0-1 1 0 0,1 1-37 0 0,-1 7 186 0 0,0-8-138 0 0,0 1 123 0 0,0-2-326 0 0,0 0 59 0 0,0 0 53 0 0,0 0 46 0 0,1 0 63 0 0,-1 1 54 0 0,1 0 403 0 0,-1 0-364 0 0,0 0-116 0 0,0-1-63 0 0,1 1-34 0 0,-1-1-37 0 0,0 1-42 0 0,0-1-47 0 0,0 0-49 0 0,0 1-55 0 0,0-1-58 0 0,1 0-62 0 0,-1 0-67 0 0,0 0-71 0 0,0 1-75 0 0,0-1-79 0 0,1 0-83 0 0,-1 0-1263 0 0,0 0-1169 0 0</inkml:trace>
  <inkml:trace contextRef="#ctx0" brushRef="#br0" timeOffset="1878.97">2045 71 7112 0 0,'0'0'157'0'0,"0"0"23"0"0,0 0 13 0 0,0 0-6 0 0,3 0-78 0 0,25 2 25 0 0,-25-1-70 0 0</inkml:trace>
  <inkml:trace contextRef="#ctx0" brushRef="#br0" timeOffset="2147.25">2676 203 8784 0 0,'0'0'197'0'0,"-2"-1"24"0"0,1-1-183 0 0,0 0-1 0 0,-1 1 0 0 0,1-1 0 0 0,0 0 0 0 0,0 0 0 0 0,0 0 0 0 0,0-1 1 0 0,1 1-1 0 0,-1-2-37 0 0,-3-6 113 0 0,-1 0-67 0 0,2 7-20 0 0,1-1 48 0 0,-1 2 43 0 0,0-1 37 0 0,-1 1 74 0 0,0 0 38 0 0,0 0 90 0 0,-4 1 220 0 0,-5 3 367 0 0,9-1-668 0 0,0 1-36 0 0,0 0-72 0 0,0 1-37 0 0,1-1-40 0 0,-1 1-47 0 0,-7 8 150 0 0,1 0-35 0 0,-7 12 76 0 0,5-1-89 0 0,7-11-79 0 0,0 1 1 0 0,1-1-1 0 0,1 1 1 0 0,0 0-67 0 0,-6 22 159 0 0,-2 10 85 0 0,6-13 11 0 0,2 15 222 0 0,4-16-204 0 0,5 7-26 0 0,0-19-177 0 0,2-1-43 0 0,9 12 102 0 0,-13-23-59 0 0,1 1 0 0 0,0-1 0 0 0,0 0 1 0 0,6 4-71 0 0,-7-6 44 0 0,1 0 0 0 0,0-1 0 0 0,0 1 0 0 0,0-1 0 0 0,0 0 1 0 0,5 1-45 0 0,22 5 100 0 0,-25-8-253 0 0,1 0 66 0 0,-1 0 58 0 0,0-1 47 0 0,7 1 118 0 0,19-2 331 0 0,-23 0-389 0 0,0 0-79 0 0,-4 0-47 0 0,0 0-42 0 0,0 0-49 0 0,0 0-54 0 0,0 0-80 0 0,0 0-75 0 0,1-1-83 0 0,-1 1-88 0 0,0-1-97 0 0,0 0-103 0 0,1 1-110 0 0,-1-1-117 0 0,6-2-1093 0 0,7-1-1159 0 0</inkml:trace>
  <inkml:trace contextRef="#ctx0" brushRef="#br0" timeOffset="2588.07">3172 468 8208 0 0,'1'0'234'0'0,"3"0"-218"0"0,18 0 130 0 0,-7-1 13 0 0,-2 0 33 0 0,0 0 67 0 0,-5 0-56 0 0,0-1 36 0 0,-1 0 38 0 0,1 0 42 0 0,-1 0 47 0 0,1-1 48 0 0,-1-1 52 0 0,0 0 57 0 0,3-2-90 0 0,-1 0-47 0 0,8-5 203 0 0,0 1-105 0 0,4-3-1 0 0,10-5 142 0 0,8-7 69 0 0,-22 10-407 0 0,-2-2-57 0 0,-5 5-71 0 0,-3 3-102 0 0,1-4-15 0 0,-8 12-36 0 0,1 0 1 0 0,-1 0 0 0 0,0 0 0 0 0,0-1-1 0 0,1 1 1 0 0,-1 0 0 0 0,0 0 0 0 0,0-1-1 0 0,0 1 1 0 0,-1 0 0 0 0,1-1-7 0 0,-5-11 114 0 0,-1 3-24 0 0,-2 0-38 0 0,-10-7-23 0 0,-24-10-39 0 0,21 17 45 0 0,-1 2-40 0 0,16 6-14 0 0,0 1 0 0 0,0 0 1 0 0,0 0-1 0 0,0 0 0 0 0,-6 1 19 0 0,6 0-18 0 0,1 1-1 0 0,-1-1 1 0 0,1 1-1 0 0,0 0 1 0 0,-1 1-1 0 0,1 0 1 0 0,0-1-1 0 0,0 2 1 0 0,0-1 0 0 0,0 0-1 0 0,0 1 1 0 0,1 0-1 0 0,-1 0 1 0 0,1 1-1 0 0,-2 1 19 0 0,-18 17-67 0 0,17-15 67 0 0,0 1 0 0 0,1-1 0 0 0,0 1 0 0 0,0 0 0 0 0,1 0 0 0 0,0 1 1 0 0,0 0-1 0 0,-10 21-5 0 0,-6 16 69 0 0,18-38-38 0 0,0 1 0 0 0,0-1 1 0 0,1 0-1 0 0,0 1 1 0 0,1-1-1 0 0,0 1 0 0 0,0 8-26 0 0,3 27 217 0 0,-1-31-124 0 0,0 0 1 0 0,2 0-1 0 0,0 0 0 0 0,0 0 1 0 0,1-1-1 0 0,4 9-93 0 0,-5-14 42 0 0,1-1 0 0 0,-1 1 1 0 0,1-1-1 0 0,0 0 0 0 0,1 0 1 0 0,0 0-1 0 0,-1-1 0 0 0,4 3-42 0 0,-3-4 30 0 0,0 0-1 0 0,1 0 0 0 0,-1-1 1 0 0,4 2-30 0 0,-2-1 17 0 0,-1-1 0 0 0,1-1 0 0 0,0 1-1 0 0,3 0-16 0 0,11 0 31 0 0,-14-3 7 0 0,1 0 0 0 0,0-1 0 0 0,0 0 0 0 0,0 0 0 0 0,1-1-38 0 0,6-1 3 0 0,0-1-66 0 0,-1 0-85 0 0,0 1-107 0 0,-4 1-53 0 0,0 0 1 0 0,-1-1 0 0 0,1 0-1 0 0,3-2 308 0 0,10-7-639 0 0</inkml:trace>
  <inkml:trace contextRef="#ctx0" brushRef="#br0" timeOffset="3136.61">4110 234 9504 0 0,'0'0'216'0'0,"0"0"-7"0"0,0 0-89 0 0,0-2-58 0 0,0-2-6 0 0,0 2 2 0 0,-1-4 108 0 0,0-1-80 0 0,-1 0-57 0 0,-2-8-82 0 0,3 10 64 0 0,-2 0 40 0 0,1 2 17 0 0,0 0 34 0 0,-1-1 38 0 0,0 1 44 0 0,-1-2 208 0 0,0 0-44 0 0,-1 1-39 0 0,0-1-35 0 0,-3-1 78 0 0,0 0-57 0 0,-8-2 172 0 0,13 7-199 0 0,0 0-77 0 0,-1-1-17 0 0,0 0-91 0 0,-2-2 2 0 0,3 2-8 0 0,-31-5 337 0 0,-1 7-94 0 0,0 5-87 0 0,2 5-79 0 0,16-6-125 0 0,14-3-18 0 0,-1 0 0 0 0,1 0 0 0 0,0 0 0 0 0,-1 0 0 0 0,1 1 0 0 0,0-1 1 0 0,-1 2-12 0 0,-12 5 0 0 0,13-7 0 0 0,0 1 0 0 0,0-1 0 0 0,0 1 0 0 0,0-1 0 0 0,0 1 0 0 0,1 0 0 0 0,-1 0 0 0 0,1 0 0 0 0,-1 0 0 0 0,1 1 0 0 0,0-1 0 0 0,-1 1 0 0 0,2-1 0 0 0,-2 3 0 0 0,0 2-1 0 0,-5 9-12 0 0,0-2-85 0 0,7-14 97 0 0,1 1-1 0 0,0 0 1 0 0,0 0-1 0 0,0-1 1 0 0,0 1-1 0 0,0 0 1 0 0,0-1-1 0 0,0 1 1 0 0,1 0-1 0 0,-1 0 1 0 0,0-1-1 0 0,0 1 1 0 0,0 0-1 0 0,1-1 1 0 0,-1 1-1 0 0,0 0 1 0 0,1-1 1 0 0,1 6-7 0 0,6 18-43 0 0,-6-18 44 0 0,1 0 1 0 0,0-1-1 0 0,0 1 1 0 0,1-1-1 0 0,1 2 6 0 0,5 9-22 0 0,-4-8 11 0 0,0 1 0 0 0,1-1 0 0 0,0 0 0 0 0,5 4 11 0 0,23 22 54 0 0,-18-16 125 0 0,19 13-179 0 0,-25-22 138 0 0,0 1-53 0 0,0-1-43 0 0,0 1-34 0 0,4 4-37 0 0,23 17-96 0 0,-15-14 114 0 0,-1-1 159 0 0,-10-4-17 0 0,-3-3 12 0 0,1-1 46 0 0,-9-6-27 0 0,0 0-73 0 0,2 7 6 0 0,-2-6 14 0 0,-1-2 18 0 0,0 0 66 0 0,-2 1-50 0 0,-16 13 43 0 0,-16 2-3 0 0,9-5-79 0 0,5-3-1 0 0,-1-1-64 0 0,0-2-64 0 0,0-2-64 0 0,10-3-67 0 0,-18-4-130 0 0,19 0 145 0 0,2 0-17 0 0,1 0-49 0 0,-1-1-61 0 0,2 0-73 0 0,5 3 318 0 0,-1 0-39 0 0,1 0-42 0 0,-1 0-43 0 0,1 0-49 0 0,0 0-49 0 0,-1 0-54 0 0,1 0-56 0 0,0 0 55 0 0,0 0-33 0 0,0 0-34 0 0,0 0-36 0 0,0 0-37 0 0,0 0-38 0 0,0 0-39 0 0,0 1-40 0 0,-4-4-1333 0 0,-2-1-1064 0 0,7 5 2954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6:28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540 671 3312 0 0,'0'0'99'0'0,"0"0"27"0"0,1 0-38 0 0,-1 0-1 0 0,2 0-105 0 0,-1 0 63 0 0,-1 0 54 0 0,1 0 73 0 0,-1 0 90 0 0,0 0 108 0 0,0 0-140 0 0,-1 0 34 0 0,1 0 45 0 0,0-1-40 0 0,-2-3 165 0 0,1-1-113 0 0,-1-1-82 0 0,-3-9 232 0 0,3 11-234 0 0,1 1-226 0 0,0 1 36 0 0,-1-2 130 0 0,-6-7 686 0 0,5 9-723 0 0,1 0-50 0 0,-3-4 141 0 0,0 0-46 0 0,4 5-147 0 0,1 0 0 0 0,-1-1 0 0 0,0 1 0 0 0,0 0 0 0 0,0 0 1 0 0,0 0-1 0 0,-1 0 0 0 0,1 0 0 0 0,0 0 0 0 0,0 0 0 0 0,0 0 1 0 0,-1 1-1 0 0,1-1-38 0 0,-1 0 201 0 0,1 2-34 0 0,-1-1-62 0 0,-2-2-38 0 0,-5-1 28 0 0,7 3-34 0 0,-9-4 46 0 0,-19 4 206 0 0,19 0-261 0 0,10 0-52 0 0,0 0 0 0 0,1 0 0 0 0,-1 0 0 0 0,0 0 0 0 0,0 0 0 0 0,1 0 0 0 0,-1 0 0 0 0,0 0 0 0 0,0 0 0 0 0,0 0 0 0 0,1 0 0 0 0,-1 1 0 0 0,0-1 0 0 0,0 0 0 0 0,1 0 0 0 0,-1 1 0 0 0,0-1 0 0 0,1 1 0 0 0,-1-1 0 0 0,0 0 0 0 0,1 1 0 0 0,-1-1 0 0 0,1 1 0 0 0,-1 0 0 0 0,1-1 0 0 0,-1 1 0 0 0,0 0 0 0 0,-1 2 10 0 0,-6 3 26 0 0,-4 3 1 0 0,5 1 24 0 0,0 1-24 0 0,2-3 15 0 0,1 1-1 0 0,-1-1 1 0 0,0 5-52 0 0,0-1 19 0 0,-5 3-69 0 0,-2 6-11 0 0,1 12 7 0 0,7-16 52 0 0,1-1 1 0 0,1 1 0 0 0,0 0 0 0 0,2 0-1 0 0,0 1 2 0 0,2 26-53 0 0,-1-39 53 0 0,-1 1-1 0 0,1-1 1 0 0,0 1 0 0 0,1-1-1 0 0,-1 0 1 0 0,1 1-1 0 0,0-1 1 0 0,1 0-1 0 0,-1 0 1 0 0,1-1-1 0 0,0 1 1 0 0,0 0 0 0 0,0-1-1 0 0,1 0 1 0 0,0 1-1 0 0,0-2 1 0 0,0 1-1 0 0,0 0 1 0 0,0-1-1 0 0,1 0 1 0 0,0 0 0 0 0,-1 0-1 0 0,1 0 1 0 0,3 0 0 0 0,-6-2-1 0 0,1 0 1 0 0,-1-1 0 0 0,0 0 0 0 0,0 0 0 0 0,1 1-1 0 0,-1-1 1 0 0,0 0 0 0 0,1-1 0 0 0,-1 1 0 0 0,0 0-1 0 0,0-1 1 0 0,1 1 0 0 0,-1-1 0 0 0,2-1 0 0 0,30-15 15 0 0,-10 0 28 0 0,-11 4 41 0 0,-1 0 1 0 0,11-14-85 0 0,-7 7 24 0 0,-6 8-76 0 0,-1 0-96 0 0,-1-1-86 0 0,1 0-76 0 0,0-2-147 0 0,-1-1-75 0 0,2-3-182 0 0,5-10-446 0 0,-10 19 740 0 0,-1 3-789 0 0,2-3-675 0 0</inkml:trace>
  <inkml:trace contextRef="#ctx0" brushRef="#br0" timeOffset="322.13">610 519 4896 0 0,'0'0'108'0'0,"0"0"17"0"0,0 0 10 0 0,0 0 5 0 0,0 0-17 0 0,0 1-54 0 0,0 4-4 0 0,0-4-24 0 0,0 1 28 0 0,0-1 40 0 0,-3 4-1 0 0,1 1-46 0 0,0-2 18 0 0,1-1 33 0 0,1 0 60 0 0,4 5 188 0 0,-2 2-53 0 0,1 0-47 0 0,-1 1-43 0 0,1 3 15 0 0,1-1-54 0 0,-2-5 0 0 0,-1-1 0 0 0,0 0 0 0 0,0 8-179 0 0,1 0 201 0 0,1 0-62 0 0,6 36 215 0 0,-2 1-61 0 0,-3-20-137 0 0,1 13 55 0 0,-3 0-56 0 0,5 37 63 0 0,0-5 61 0 0,-5 1 92 0 0,-3-1 90 0 0,-2-1 90 0 0,-4 5 98 0 0,3-47-386 0 0,2-19-162 0 0,-3 3-6 0 0,1-2-13 0 0,2-3 2 0 0,-1 0-2 0 0,2-8-58 0 0,0 0 0 0 0,-1 0 0 0 0,0 1 0 0 0,0-1 0 0 0,0 0 0 0 0,-1-1 0 0 0,0 1 0 0 0,0 0 0 0 0,0-1 0 0 0,-3 3-24 0 0,0-3 74 0 0,5-4-66 0 0,0 1 1 0 0,0-1 0 0 0,0 0-1 0 0,0 0 1 0 0,0 0-1 0 0,0 1 1 0 0,0-1 0 0 0,0 0-1 0 0,0 0 1 0 0,0 0 0 0 0,0 0-1 0 0,0-1 1 0 0,0 1 0 0 0,0 0-1 0 0,0 0 1 0 0,0-1 0 0 0,0 1-1 0 0,0 0 1 0 0,0-1 0 0 0,0 0-9 0 0,-11-9 58 0 0,6 2-76 0 0,0-2-62 0 0,1 1-75 0 0,1 0-91 0 0,3 6 114 0 0,-1 0 41 0 0,1 0-64 0 0,0 1 37 0 0,0 0-38 0 0,0-1-122 0 0,0 1-99 0 0,0 0 77 0 0,1 1-43 0 0,-1-1-38 0 0,0 0-33 0 0,1 0-120 0 0,-1 0-34 0 0,-1-3-1249 0 0</inkml:trace>
  <inkml:trace contextRef="#ctx0" brushRef="#br0" timeOffset="829.77">777 530 6160 0 0,'0'0'133'0'0,"0"0"23"0"0,0 0 13 0 0,2 1-18 0 0,0 0-157 0 0,1 0 58 0 0,0 0 47 0 0,0 0 37 0 0,8 3 657 0 0,-9-2-617 0 0,1 0-30 0 0,0 2-61 0 0,1 2 106 0 0,17 26 796 0 0,-8-9-375 0 0,-3-4-163 0 0,-2 1-81 0 0,5 7 177 0 0,1 0-26 0 0,-10-16-311 0 0,0-1-33 0 0,3 6 89 0 0,-5-12-65 0 0,-1-1-80 0 0,0 1-48 0 0,-1 0-25 0 0,0 1 37 0 0,1-2 47 0 0,0 0 50 0 0,0 0 84 0 0,0 0-258 0 0,-1-2 66 0 0,1 1 54 0 0,-1-1 42 0 0,-1-1 164 0 0,-1 0 219 0 0,0-2-243 0 0,1 0-59 0 0,0 1-131 0 0,0-1-50 0 0,0 1-56 0 0,1-1-48 0 0,-1 1-52 0 0,1-1-58 0 0,-4-18 252 0 0,-1 0-78 0 0,5 16-29 0 0,-1 1 1 0 0,1-1-1 0 0,-1 1 1 0 0,1-1-1 0 0,0 1 1 0 0,1-1-1 0 0,-1 1 1 0 0,0-1-1 0 0,1 1 1 0 0,0-1-1 0 0,0 1 1 0 0,0-1 0 0 0,5-21-2 0 0,-3 10 27 0 0,2 1 68 0 0,9-20 119 0 0,-9 19-160 0 0,1 1-52 0 0,2 0-69 0 0,2 1-89 0 0,-5 8 113 0 0,4-5-27 0 0,-5 5 45 0 0,1 0-1 0 0,0 1 0 0 0,0 0 0 0 0,3-2 28 0 0,7-3-71 0 0,74-30-503 0 0,-75 33 420 0 0,43-11-376 0 0,-42 13 344 0 0,0 1-48 0 0,2 0-100 0 0,0 1-97 0 0,1 0-118 0 0,-9 1 224 0 0,0 0-38 0 0,9-2-339 0 0</inkml:trace>
  <inkml:trace contextRef="#ctx0" brushRef="#br0" timeOffset="1413.21">1594 413 6016 0 0,'0'0'133'0'0,"0"0"23"0"0,0 0 11 0 0,-1 2-27 0 0,-1 3-163 0 0,-1-1 44 0 0,0 0 38 0 0,-1 0 34 0 0,-1 1 56 0 0,-1-1 35 0 0,-13 9 491 0 0,3-2-60 0 0,5-3-268 0 0,4 0-134 0 0,0 0-94 0 0,-9 17 346 0 0,2 3-67 0 0,1 1-58 0 0,3 1-45 0 0,-5 18 109 0 0,0 25 134 0 0,12-57-407 0 0,2 0 1 0 0,0 0 0 0 0,0 0-1 0 0,2 5-131 0 0,-1-11 79 0 0,2 1-1 0 0,-1 0 0 0 0,2 0 1 0 0,0 1-79 0 0,-1-5 26 0 0,2 0 34 0 0,-3-4-13 0 0,1-1 1 0 0,0 1 0 0 0,0 0-1 0 0,0-1 1 0 0,0 0 0 0 0,2 2-48 0 0,4 2 94 0 0,-7-6 1 0 0,0 1-8 0 0,1-1-38 0 0,7-1-10 0 0,-7 1-7 0 0,12-7 109 0 0,-1-4-36 0 0,8-15 65 0 0,1-7-3 0 0,-3-1-44 0 0,-2-1-53 0 0,0-3-62 0 0,-13 28-16 0 0,8-20 44 0 0,-4 10 62 0 0,-1-1-1 0 0,2-11-97 0 0,-5 6 25 0 0,-3 19-25 0 0,1 0 0 0 0,0 1 0 0 0,0-1 0 0 0,0 1 0 0 0,4-7 0 0 0,-4 8 0 0 0,1 0 0 0 0,-1 0 0 0 0,0-1 0 0 0,0 1 0 0 0,-1-1 0 0 0,0 0 0 0 0,0 1 0 0 0,0-4 0 0 0,-2 7-1 0 0,1 2 1 0 0,0 0 0 0 0,0-1 0 0 0,0 1 0 0 0,0 0 0 0 0,0 0 0 0 0,0 0 0 0 0,0-1 0 0 0,0 1 0 0 0,0 0 0 0 0,0 0 0 0 0,0 0 0 0 0,0-1 0 0 0,0 1 1 0 0,0 0-1 0 0,0 0 0 0 0,0 0 0 0 0,0-1 0 0 0,0 1 0 0 0,0 0 0 0 0,0 0 0 0 0,0 0 0 0 0,0-1 0 0 0,1 1 0 0 0,-1 0 0 0 0,0 0 0 0 0,0 0 0 0 0,0 0 0 0 0,0-1 0 0 0,0 1 1 0 0,0 0-1 0 0,1 0 0 0 0,0-1-1 0 0,1 1-1 0 0,-1-1 1 0 0,1 1 0 0 0,-1-1 0 0 0,1 1 0 0 0,0 0 0 0 0,-1 0 0 0 0,1-1 0 0 0,0 1 0 0 0,-1 0 0 0 0,2 1 1 0 0,0 2-54 0 0,0 5 48 0 0,-3-7-3 0 0,16 50-41 0 0,24 69-165 0 0,-13-42 144 0 0,-21-53 71 0 0,-5-20 0 0 0,0 0 0 0 0,0 0 0 0 0,1 0 0 0 0,-1 0 0 0 0,1 0 0 0 0,1 0 0 0 0,2 4 0 0 0,-2-6 2 0 0,1 1-2 0 0,3 13-16 0 0,-6-13-27 0 0,3 5 50 0 0,-3-7-35 0 0,1 0-40 0 0,-1-1-13 0 0,0 0-34 0 0,-1 0-39 0 0,1 0-44 0 0,0 0-4 0 0,-1-1-33 0 0,0 1-326 0 0,1-1 74 0 0,-1 0-45 0 0,0 0-629 0 0,0 0-492 0 0,0 0-934 0 0</inkml:trace>
  <inkml:trace contextRef="#ctx0" brushRef="#br0" timeOffset="2000.64">2072 608 5192 0 0,'0'0'151'0'0,"2"2"-5"0"0,3 7-283 0 0,0 0 91 0 0,0 1 81 0 0,0-1 74 0 0,1 3 106 0 0,0 1 77 0 0,2 5 261 0 0,0 1 92 0 0,6 20 719 0 0,-9-26-942 0 0,-1 0-41 0 0,0-2-105 0 0,0 0-48 0 0,-1-1-56 0 0,1 1-65 0 0,-2-5-76 0 0,8 28 630 0 0,4 17 239 0 0,3 13 254 0 0,-10-43-725 0 0,0 0 37 0 0,7 29 282 0 0,-7-22-261 0 0,2-3 100 0 0,-9-22-387 0 0,0 2-140 0 0,0-3 36 0 0,0-2 2 0 0,0 0-8 0 0,0 0-4 0 0,-5-23 44 0 0,-3-5-83 0 0,0-20-74 0 0,7 27 49 0 0,-2-29 27 0 0,-4 1-35 0 0,2 10-38 0 0,1 0-41 0 0,0-6 8 0 0,2 29 24 0 0,0 0-1 0 0,2 0 0 0 0,0-10 34 0 0,1 11-9 0 0,0 0-36 0 0,0-15-147 0 0,0 22 114 0 0,1 1 0 0 0,-1-1 1 0 0,1 1-1 0 0,0-1 1 0 0,1 0 77 0 0,4-12-162 0 0,3-8-7 0 0,4 2 44 0 0,-10 22 107 0 0,3-6-13 0 0,0 1-1 0 0,1 0 0 0 0,0 1 1 0 0,5-4 31 0 0,-10 10-18 0 0,0-1 1 0 0,0 1-1 0 0,1 0 0 0 0,-1 0 1 0 0,4-1 17 0 0,-3 2-17 0 0,0 0 1 0 0,1 1-1 0 0,-1-1 1 0 0,0 1 0 0 0,0 0-1 0 0,4 0 17 0 0,16-1-45 0 0,-20 1 41 0 0,-1-1 1 0 0,0 1-1 0 0,0 0 1 0 0,0 1 0 0 0,0-1-1 0 0,0 0 1 0 0,0 1 0 0 0,0 0-1 0 0,0 0 1 0 0,0 0-1 0 0,0 0 1 0 0,0 0 0 0 0,0 0-1 0 0,0 1 1 0 0,0-1 0 0 0,-1 1-1 0 0,1 0 1 0 0,-1 0 0 0 0,2 1 3 0 0,2 3-11 0 0,0 0 0 0 0,-1 0 1 0 0,1 0-1 0 0,-1 1 0 0 0,-1-1 1 0 0,4 7 10 0 0,-6-10 0 0 0,-1 0 0 0 0,0 0 0 0 0,1 0 0 0 0,-1 1 0 0 0,0-1 0 0 0,-1 0 0 0 0,1 0 0 0 0,-1 1 0 0 0,1-1 0 0 0,-1 0 0 0 0,0 1 0 0 0,0 1 0 0 0,-1 5 0 0 0,-1 0 0 0 0,0-1 0 0 0,-2 5 0 0 0,-2 12 0 0 0,4-16 3 0 0,-1-1 1 0 0,-1 0 0 0 0,0 1 0 0 0,0-1 0 0 0,-5 6-4 0 0,1 1 54 0 0,3-7-29 0 0,-1 1 1 0 0,0-1-1 0 0,-1-1 1 0 0,-4 6-26 0 0,-3 2 2 0 0,0-1-35 0 0,-1 1-62 0 0,13-15-24 0 0,1 1 42 0 0,-1 0 20 0 0,0 0 81 0 0,-2 3 111 0 0,2-3-121 0 0,1-1-38 0 0,-1 1-45 0 0,1-1-55 0 0,0 0-67 0 0,-1 0-27 0 0,1 0-59 0 0,0 0-68 0 0,0 0-72 0 0,0 0-79 0 0,-1 0-86 0 0,1 0-92 0 0,0 0-98 0 0,-2 0-965 0 0,-2-1-986 0 0</inkml:trace>
  <inkml:trace contextRef="#ctx0" brushRef="#br0" timeOffset="2764.6">2690 0 4864 0 0,'2'0'49'0'0,"0"1"43"0"0,0-1 40 0 0,0 1 34 0 0,0 1 74 0 0,0 0 35 0 0,0 0 93 0 0,1 3 231 0 0,2 4 416 0 0,-3-3-413 0 0,0-1-198 0 0,-1-3-248 0 0,0 1-36 0 0,0-1-37 0 0,0 1-50 0 0,0-1-57 0 0,-1 0-62 0 0,5 11 445 0 0,6 19 539 0 0,-5-17-484 0 0,-1 0-50 0 0,-1-5-161 0 0,-1-1-41 0 0,2 2 93 0 0,-2 1-42 0 0,2 11 113 0 0,5 17 120 0 0,4-1-34 0 0,0 0-74 0 0,15 42 269 0 0,-19-52-297 0 0,-2 0 0 0 0,0 6-310 0 0,6 21 325 0 0,-2-6-40 0 0,0-2 1 0 0,4-2 41 0 0,-13-37-263 0 0,-1-5-17 0 0,0 1 1 0 0,0 0 0 0 0,0 0 0 0 0,-1 0 0 0 0,0 0-1 0 0,0 0 1 0 0,0 5-48 0 0,1 30 320 0 0,2-13-79 0 0,0-3-27 0 0,1 3 25 0 0,2-7-44 0 0,-6-18-120 0 0,2 4-15 0 0,4 10-17 0 0,-5-11 17 0 0,0 0 38 0 0,-1-1 58 0 0,-1 0 72 0 0,0-2 87 0 0,1-8-278 0 0,6-18 76 0 0,-7 21-106 0 0,1-1-1 0 0,-1 1 1 0 0,0-1-1 0 0,0 1 1 0 0,0-1-1 0 0,-1 0-6 0 0,2-18-1 0 0,7-9 48 0 0,0 6-29 0 0,-6 4-18 0 0,-2 17 0 0 0,0 1 0 0 0,0-1 0 0 0,1 0 0 0 0,0 1 0 0 0,-1-1 0 0 0,1 1 0 0 0,0-1 0 0 0,1 1 0 0 0,0-3 0 0 0,8-9-6 0 0,19-21-85 0 0,-26 33 90 0 0,1-1-18 0 0,-1 1 1 0 0,1-1 0 0 0,0 1 0 0 0,0 0-1 0 0,0 0 1 0 0,4-2 18 0 0,14-10-72 0 0,1-2-22 0 0,1 4 41 0 0,11-8-2 0 0,-29 17 32 0 0,0 1 1 0 0,0-1-1 0 0,0 1 1 0 0,0 0 0 0 0,0 1-1 0 0,0 0 1 0 0,1 0-1 0 0,0 0 1 0 0,-1 0-1 0 0,1 1 1 0 0,0 0-1 0 0,-1 1 1 0 0,7-1 22 0 0,-6 2-16 0 0,-1-1-1 0 0,1 1 1 0 0,-1 0 0 0 0,1 1-1 0 0,2 0 17 0 0,10 5-25 0 0,-15-3 9 0 0,-1 0 4 0 0,5 1 3 0 0,-4-2 9 0 0,0 0-1 0 0,0 0 1 0 0,-1 1 0 0 0,1-1-1 0 0,2 4 1 0 0,-6-6 0 0 0,3 2 0 0 0,0 0 0 0 0,-1 0-1 0 0,0 0 1 0 0,1 0 0 0 0,-1 0 0 0 0,-1 0 0 0 0,1 1 0 0 0,0 0 0 0 0,8 33-63 0 0,-4-15 61 0 0,0 1 10 0 0,0 5 52 0 0,-4-16-14 0 0,-1-8-29 0 0,-1 0 1 0 0,1 0-1 0 0,-1 0 1 0 0,0 0-1 0 0,1 0 0 0 0,-2 2-17 0 0,0-2 15 0 0,2 0-12 0 0,0 2 52 0 0,0 4 58 0 0,0-3-25 0 0,-1-4 4 0 0,0 8-12 0 0,0-7-18 0 0,1-3-62 0 0,-1-1 0 0 0,0 0 1 0 0,0 0-1 0 0,0 0 1 0 0,0 1-1 0 0,0-1 0 0 0,0 0 1 0 0,0 0-1 0 0,0 1 1 0 0,0-1-1 0 0,0 0 0 0 0,0 0 1 0 0,0 0-1 0 0,0 1 0 0 0,0-1 1 0 0,0 0-1 0 0,0 0 1 0 0,0 1-1 0 0,-1-1 0 0 0,1 0 1 0 0,0 0-1 0 0,0 0 0 0 0,0 1 1 0 0,0-1-1 0 0,0 0 1 0 0,0 0-1 0 0,-1 0 0 0 0,1 0 1 0 0,0 1-1 0 0,0-1 0 0 0,-6 3 57 0 0,5-3-36 0 0,1 0-59 0 0,0 0-68 0 0,0 0-135 0 0,0 0-204 0 0,0 0 249 0 0,0 0-33 0 0,0 0-71 0 0,0 0 101 0 0,0 0-38 0 0,0 0-41 0 0,0 0-40 0 0,0 0-419 0 0,0 0 106 0 0,0 0-53 0 0,0 0-797 0 0,0 0-624 0 0,0 0-1186 0 0</inkml:trace>
  <inkml:trace contextRef="#ctx0" brushRef="#br0" timeOffset="51339.38">1 2142 7976 0 0,'0'0'174'0'0,"0"0"29"0"0,0 0-20 0 0,0 0-78 0 0,0 1-58 0 0,0 2-15 0 0,0-1 9 0 0,0 11-33 0 0,1-2 42 0 0,1-3 41 0 0,0-1 38 0 0,1 2 95 0 0,-1 2 58 0 0,0 1 35 0 0,1 0-46 0 0,3 1 9 0 0,4 7 83 0 0,1 2 19 0 0,-5-6-100 0 0,3 7 248 0 0,2 1 0 0 0,3 4-530 0 0,1 1 884 0 0,3 12-884 0 0,19 49 722 0 0,25 67 564 0 0,-46-101-823 0 0,0 2-7 0 0,-13-46-350 0 0,0-1-1 0 0,0 1 0 0 0,-1-1 1 0 0,0 1-1 0 0,-1 0 0 0 0,0 7-105 0 0,-1 0 124 0 0,1-11-51 0 0,-1 0 0 0 0,0 0 0 0 0,-1 0 0 0 0,0 3-73 0 0,-3 1 193 0 0,3-9-170 0 0,0-2 41 0 0,1-1 0 0 0,0 0 0 0 0,0 0 0 0 0,-2-1 0 0 0,-1 1-54 0 0,1-1-1 0 0,-1 0 0 0 0,0 0 1 0 0,1 0-1 0 0,-1-1 1 0 0,1 1-1 0 0,0-1 0 0 0,-1 0-9 0 0,-16-17-9 0 0,5-4-88 0 0,1-2-89 0 0,5 7-13 0 0,-4-4-350 0 0,-5-17 549 0 0,8 10-312 0 0,-3-12-58 0 0,1 0-80 0 0,0-1-73 0 0,1 0-63 0 0,-2-8-192 0 0,2 0-66 0 0,-2-11-238 0 0,-2-28-631 0 0,13 76 1428 0 0,0 1 41 0 0,1-11-142 0 0,2-4 52 0 0,5-13-54 0 0,-2 13 118 0 0,1 2 267 0 0,5-2 94 0 0,-4 14-2 0 0,-1 1 34 0 0,1 0 35 0 0,0 0 41 0 0,-5 10-102 0 0,0-1-1 0 0,0 1 1 0 0,0-1-1 0 0,1 1 1 0 0,-1-1-1 0 0,1 1 1 0 0,-1 0-1 0 0,1 0-95 0 0,7-4 298 0 0,-2 2-134 0 0,-1 1-59 0 0,-1 3 38 0 0,1 1-68 0 0,11 9-1 0 0,-17-9-57 0 0,20 16 104 0 0,7 14 20 0 0,-19-21-100 0 0,16 24 51 0 0,-7 4 92 0 0,-9-11 15 0 0,-2 1 82 0 0,-3-5-39 0 0,-4 2 50 0 0,-1-12-43 0 0,0 1-1 0 0,-1 0 1 0 0,0-1-1 0 0,-2 4-249 0 0,1-7 157 0 0,0 0 0 0 0,0 0 0 0 0,-1 0 0 0 0,0-1-1 0 0,-1 0 1 0 0,-4 7-157 0 0,-2-3 161 0 0,-1 0-44 0 0,9-11-299 0 0,1 0 103 0 0,-1 0 106 0 0,1 0 71 0 0,-3 2 216 0 0,1-1-199 0 0,2-1-124 0 0,0-1-81 0 0,0 0-62 0 0,0 1-82 0 0,0-1-93 0 0,0 0-106 0 0,0 0-117 0 0,1 0 228 0 0,0-1-34 0 0,0 1-34 0 0,0-1-38 0 0,0 1-36 0 0,0 0-41 0 0,-2 0-1252 0 0,-2 1-1008 0 0</inkml:trace>
  <inkml:trace contextRef="#ctx0" brushRef="#br0" timeOffset="51903.86">715 2142 8464 0 0,'0'0'190'0'0,"0"0"28"0"0,-8-4 180 0 0,5 3-344 0 0,1 0-34 0 0,-2 0 29 0 0,0-1 88 0 0,0-1 68 0 0,-1 0 50 0 0,-8-6 582 0 0,7 7-507 0 0,-1 0-40 0 0,3 2-190 0 0,1 1-37 0 0,-5 0 142 0 0,-15 6 517 0 0,14-2-462 0 0,7-4-84 0 0,0 1-68 0 0,1 1-45 0 0,1 1-35 0 0,-1-2 0 0 0,1-1 20 0 0,-6 9 115 0 0,-1-2-34 0 0,5-6-86 0 0,0 1 0 0 0,-1 0 0 0 0,1 0 0 0 0,1 0 0 0 0,-1 0 0 0 0,0 1-43 0 0,-2 5 101 0 0,1 0 0 0 0,1 0-1 0 0,-1 1 1 0 0,1-1-101 0 0,0 6 118 0 0,1-1 1 0 0,0 1-1 0 0,1-1 0 0 0,0 4-118 0 0,2 3 225 0 0,0 0 0 0 0,5 13-225 0 0,5 14 364 0 0,1-14-118 0 0,-11-31-223 0 0,-1-1-1 0 0,0 1 1 0 0,1-1 0 0 0,0 1-1 0 0,-1-1 1 0 0,1 1 0 0 0,0-1-1 0 0,1 0 1 0 0,-1 0 0 0 0,0 0 0 0 0,1 0-23 0 0,29 17 376 0 0,-28-19-280 0 0,29-19 191 0 0,-31 18-266 0 0,0 0 0 0 0,0 0-1 0 0,0 0 1 0 0,0 0-1 0 0,0 0 1 0 0,0-1-1 0 0,0 1 1 0 0,0-1-21 0 0,14-17 127 0 0,-3-2-37 0 0,-3 1-40 0 0,-7 11-16 0 0,1 0 0 0 0,-1-1 0 0 0,-1 1 0 0 0,0-1-1 0 0,0 0 1 0 0,-1 0 0 0 0,0-2-34 0 0,1-31 51 0 0,-3 1-86 0 0,0 21-26 0 0,1 0-33 0 0,0 13 45 0 0,0-2 20 0 0,0 4-27 0 0,0-4-44 0 0,0 9 20 0 0,3 2-17 0 0,1 2 38 0 0,5 10-4 0 0,-7-11 45 0 0,9 20-39 0 0,1 0 23 0 0,-9-18 25 0 0,-1 0-1 0 0,1 0 1 0 0,-1 1-1 0 0,0-1 1 0 0,0 5 9 0 0,6 10-32 0 0,0-6 39 0 0,23 31-70 0 0,-1 1 110 0 0,-7-10 44 0 0,-22-34-86 0 0,-1 0 0 0 0,1 0 0 0 0,0 0 0 0 0,0 1 0 0 0,-1-1 0 0 0,1 0 0 0 0,-1 1 0 0 0,1-1 0 0 0,-1 0 0 0 0,1 1 0 0 0,-1-1 0 0 0,0 0 0 0 0,0 1-5 0 0,0-1-51 0 0,1 1 44 0 0,0-1 64 0 0,3 2 162 0 0,-3-3-201 0 0,0 1-54 0 0,1-1-111 0 0,-1 0 22 0 0,-1 0-41 0 0,1 1-44 0 0,-1-1-49 0 0,1 0-53 0 0,-1 1-58 0 0,0-1 2 0 0,0 0-57 0 0,0 0-52 0 0,0 0-45 0 0,0 0-154 0 0,0 0-44 0 0,0 0-186 0 0,0 0-502 0 0</inkml:trace>
  <inkml:trace contextRef="#ctx0" brushRef="#br0" timeOffset="52178.13">1137 2098 9728 0 0,'-3'12'273'0'0,"3"-1"-53"0"0,1 1-46 0 0,2-1-41 0 0,5 11 36 0 0,2-1-89 0 0,6 14-13 0 0,-7-11 573 0 0,5 11 427 0 0,-4-9-298 0 0,-3-8-324 0 0,0-2-137 0 0,5 8 207 0 0,1 4 12 0 0,-5-9-274 0 0,-3-6-92 0 0,0 1-52 0 0,1-1-51 0 0,-6-13-269 0 0,0 1 98 0 0,1 0 81 0 0,-1-1 65 0 0,1 1 73 0 0,0 0 345 0 0,-1 0-295 0 0,1-1-105 0 0,-1 0-35 0 0,0 1-45 0 0,0-1-52 0 0,0 0-60 0 0,1 0-69 0 0,-1 1-76 0 0,0-1-85 0 0,0 0 73 0 0,0 0-44 0 0,0 1-45 0 0,0-1-49 0 0,0 0-51 0 0,0 0-53 0 0,0 1-56 0 0,0-1-57 0 0,0 0-1237 0 0,0 0-1076 0 0</inkml:trace>
  <inkml:trace contextRef="#ctx0" brushRef="#br0" timeOffset="52556.12">1430 2215 11256 0 0,'1'2'256'0'0,"5"11"128"0"0,-1 2-89 0 0,-1-1-97 0 0,2 0-82 0 0,0 0-80 0 0,2 0-81 0 0,-5-10 6 0 0,-1 0 46 0 0,1 0 42 0 0,-1 1 38 0 0,2 1 106 0 0,-1 0 61 0 0,1 1 49 0 0,-1 0 33 0 0,7 11 666 0 0,-6-10-600 0 0,1 0-17 0 0,0 0-95 0 0,5 14 610 0 0,-2-6-108 0 0,-7-15-346 0 0,-1-1 2 0 0,0 0-264 0 0,1 1-33 0 0,0 0 65 0 0,-1 2-69 0 0,0 1-50 0 0,0 1 6 0 0,-1-2 55 0 0,1-2 72 0 0,-1 0-72 0 0,1-1 34 0 0,0 1-85 0 0,0-1-10 0 0,-2-2 14 0 0,-2-1-63 0 0,-5-4 7 0 0,6 1-29 0 0,-1 0 0 0 0,1-1 0 0 0,0 1 0 0 0,0-1 0 0 0,1 0 0 0 0,0 0 0 0 0,0 0 0 0 0,0-3-26 0 0,-2-24 66 0 0,3-1-66 0 0,2 12 5 0 0,1 1-42 0 0,0 14-3 0 0,0 0 0 0 0,0 0 0 0 0,0 0-1 0 0,3-4 41 0 0,-4 8-22 0 0,1 0 0 0 0,0 0 0 0 0,0 1-1 0 0,0-1 1 0 0,1 0 0 0 0,0 1 0 0 0,-1-1-1 0 0,1 1 1 0 0,0 0 0 0 0,0 0-1 0 0,1 0 1 0 0,-1 1 0 0 0,1-1 0 0 0,-1 1-1 0 0,1-1 1 0 0,0 1 0 0 0,0 1 0 0 0,0-1-1 0 0,2 0 23 0 0,3 0-70 0 0,2 2 36 0 0,-6 1 37 0 0,-1 0 0 0 0,1 0 0 0 0,0 0 0 0 0,0 1 1 0 0,-1 0-1 0 0,1 0-3 0 0,15 8 21 0 0,-8-2-36 0 0,-3-2-30 0 0,-2 1-39 0 0,-3-4 38 0 0,1 0 0 0 0,-1 0 0 0 0,0 0 0 0 0,1 0-1 0 0,2 0 47 0 0,-6-2-9 0 0,4 2-98 0 0,0 4 0 0 0,-1-1-18 0 0,1-3-16 0 0,-3-2 27 0 0,0 0 66 0 0,2 1-8 0 0,-3-1-10 0 0,0 0-55 0 0,0 0-36 0 0,-1 0-64 0 0,1 0-73 0 0,-1 1-85 0 0,0-2 91 0 0,0 0-42 0 0,0 1-39 0 0,0-1-35 0 0,0 0-260 0 0,0 0-58 0 0,0 0-46 0 0,0 0-33 0 0,0 0-1433 0 0,0 0-1265 0 0</inkml:trace>
  <inkml:trace contextRef="#ctx0" brushRef="#br0" timeOffset="52822.4">926 1626 7376 0 0,'0'0'216'0'0,"2"0"-11"0"0,0 0-171 0 0,4 0-25 0 0</inkml:trace>
  <inkml:trace contextRef="#ctx0" brushRef="#br0" timeOffset="53348.99">2520 2040 7568 0 0,'-15'6'166'0'0,"12"-4"29"0"0,3-2 14 0 0,-2 0-25 0 0,-3-2-148 0 0,-2 0-32 0 0,-5 1 62 0 0,9 1 273 0 0,0 1-96 0 0,-1 0-48 0 0,-1 1-25 0 0,1 1-27 0 0,1-3 4 0 0,-1 1 159 0 0,0-1-43 0 0,0 1-38 0 0,0-1-34 0 0,-3 0 77 0 0,0 1-72 0 0,1 0-51 0 0,-8 5 129 0 0,7 1-57 0 0,-1 2 44 0 0,0-1-97 0 0,5-4-117 0 0,-1-1 0 0 0,1 1 0 0 0,0 0 0 0 0,-1 0 0 0 0,2 1 0 0 0,-1-1 0 0 0,0 2-47 0 0,-4 8 88 0 0,4-8-50 0 0,-1 1 0 0 0,1-1-1 0 0,1 1 1 0 0,0 0-1 0 0,0 0 1 0 0,0 0 0 0 0,0 1-38 0 0,-1 27 67 0 0,3-19-34 0 0,1 0-1 0 0,0 1 0 0 0,3 12-32 0 0,7 19 121 0 0,-10-42-107 0 0,1 1-1 0 0,1-1 1 0 0,-1 1 0 0 0,1-1-1 0 0,0 0 1 0 0,1 0 0 0 0,-1 0-1 0 0,1 0-13 0 0,16 16-2 0 0,-13-15 5 0 0,25 22-10 0 0,-29-26 13 0 0,0-1-1 0 0,0 0 1 0 0,0 0 0 0 0,1-1-1 0 0,-1 1 1 0 0,1-1 0 0 0,-1 0 0 0 0,1 1-1 0 0,-1-2 1 0 0,3 2-6 0 0,18 0 98 0 0,12-2 192 0 0,-32 0-233 0 0,1-1 0 0 0,0 0 0 0 0,-1 0 0 0 0,1-1 0 0 0,-1 1 0 0 0,3-2-57 0 0,13-10 193 0 0,-14 7-99 0 0,1-1 0 0 0,-1 1 0 0 0,0-1 0 0 0,0-1 1 0 0,0 0-95 0 0,-2 2 58 0 0,-1-1 0 0 0,1 1 0 0 0,-1-1 1 0 0,0-1-59 0 0,5-12 116 0 0,1-2-28 0 0,-6-4-36 0 0,-3 18-28 0 0,1 0-6 0 0,-1 0 0 0 0,0 0 0 0 0,-1 0 1 0 0,0 0-1 0 0,0 0 0 0 0,-1 0 0 0 0,1 0 0 0 0,-2 1 0 0 0,1-1 0 0 0,-2-1-18 0 0,-3-4-20 0 0,-9-15 74 0 0,10 20-66 0 0,0 0-38 0 0,-4-3-114 0 0,5 5 29 0 0,-1 1-42 0 0,-11-11-294 0 0,-1 0-15 0 0</inkml:trace>
  <inkml:trace contextRef="#ctx0" brushRef="#br0" timeOffset="53785.82">3137 1790 7920 0 0,'15'-10'174'0'0,"-12"9"29"0"0,-4-1-156 0 0,0 0 0 0 0,0 0 0 0 0,0 1 0 0 0,-1-1 0 0 0,1 0 0 0 0,-1 1 0 0 0,1-1 0 0 0,-2 0-47 0 0,-1-2 63 0 0,-2-3-12 0 0,-1 1 85 0 0,-2 0 108 0 0,-6-4 198 0 0,2 2-55 0 0,5 2-199 0 0,-3-1 307 0 0,-1 1-51 0 0,-1 1-49 0 0,-1 1-48 0 0,0 1-47 0 0,0 2-45 0 0,0 1-45 0 0,1 3-42 0 0,11-3-101 0 0,-1 1 0 0 0,0 0 0 0 0,1 0-1 0 0,-1 1 1 0 0,1-1 0 0 0,-1 1 0 0 0,1-1-1 0 0,0 1 1 0 0,-3 1-67 0 0,-4 7 220 0 0,2-1-84 0 0,0 0-63 0 0,2 1-78 0 0,-1-1-96 0 0,-9 14 11 0 0,1 0 7 0 0,7-6 62 0 0,1 11 27 0 0,2-12 10 0 0,1 0 1 0 0,0 0 0 0 0,1 0-1 0 0,0 0 1 0 0,2 17-17 0 0,2 18 165 0 0,-1-35-104 0 0,-1 1 0 0 0,2-1-1 0 0,0 0 1 0 0,3 8-61 0 0,4 25 161 0 0,-8-38-105 0 0,0-1 0 0 0,1 1-1 0 0,1-1 1 0 0,0 1 0 0 0,3 8-56 0 0,19 43 332 0 0,-19-43-195 0 0,-1 1 1 0 0,0 3-138 0 0,3 13 162 0 0,-4-19-94 0 0,1-1 0 0 0,0 0 0 0 0,7 13-68 0 0,-9-20 62 0 0,1 7 133 0 0,0-3-29 0 0,-2-6-91 0 0,-2-6-6 0 0,0-1-27 0 0,0 0-41 0 0,0 0-41 0 0,0 0-75 0 0,0 0-133 0 0,0 0 181 0 0,0 0-8 0 0,0 0-20 0 0,0 0-41 0 0,0 0-16 0 0,0-1-42 0 0,0 1-47 0 0,0 0-52 0 0,0-1-58 0 0,0 1-53 0 0,0-1-48 0 0,0 1-40 0 0,0-1-146 0 0,0 0-40 0 0,0 0-175 0 0,0-1-471 0 0</inkml:trace>
  <inkml:trace contextRef="#ctx0" brushRef="#br0" timeOffset="54034.16">2756 2125 5008 0 0,'0'0'108'0'0,"3"0"17"0"0,16 2-20 0 0,10 0 38 0 0,-8-6-104 0 0,6-4 19 0 0,18-1 158 0 0,-10 3-54 0 0,-12 1-108 0 0,7-5-32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4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0 208 7800 0 0,'2'0'174'0'0,"7"0"12"0"0,-1 0-40 0 0,10-1 50 0 0,5-2-78 0 0,10-5-26 0 0,-30 7 22 0 0,27-10 975 0 0,-2 0-119 0 0,1-1-114 0 0,0-3-109 0 0,-19 10-465 0 0,1-2-55 0 0,5-5 34 0 0,-1 1-63 0 0,-2-2 7 0 0,1-9-7 0 0,-2 4-1 0 0,-12 17-133 0 0,0 0 19 0 0,0-12-36 0 0,0 10 17 0 0,0 1-55 0 0,0 1 0 0 0,0-1 0 0 0,0 1 0 0 0,0-1 0 0 0,0 1 0 0 0,-1-1 0 0 0,1 1 0 0 0,-1-1 0 0 0,1 1 0 0 0,-1 0 0 0 0,0-1 0 0 0,1 1 0 0 0,-1 0 0 0 0,0-1 0 0 0,0 1 0 0 0,0 0 0 0 0,0 0 0 0 0,0 0 0 0 0,0 0 0 0 0,-1-1-9 0 0,0 1 9 0 0,0 0 0 0 0,0-1 1 0 0,0 1-1 0 0,0 0 0 0 0,-1 0 0 0 0,1 0 0 0 0,0 1 0 0 0,-1-1 0 0 0,1 1 1 0 0,-1-1-1 0 0,1 1 0 0 0,-2 0-9 0 0,1-1 6 0 0,0 1 0 0 0,0 0 1 0 0,0 1-1 0 0,0-1 0 0 0,0 0 1 0 0,0 1-1 0 0,0 0 0 0 0,0-1 0 0 0,0 1 1 0 0,0 0-1 0 0,0 1 0 0 0,0-1 0 0 0,0 0 1 0 0,1 1-1 0 0,-1 0 0 0 0,1-1 0 0 0,-1 1 1 0 0,1 0-1 0 0,-1 0 0 0 0,1 1 1 0 0,0-1-7 0 0,-20 24 63 0 0,17-21-44 0 0,1 0 0 0 0,0 0 1 0 0,0 0-1 0 0,0 0 0 0 0,0 1 0 0 0,-1 3-19 0 0,-12 22 54 0 0,12-22-54 0 0,0 0 0 0 0,0 0 1 0 0,-1 7-1 0 0,5-12 11 0 0,-1 0 1 0 0,1 0-1 0 0,1 0 1 0 0,-1 0 0 0 0,1 1-1 0 0,-1 2-11 0 0,0 23 50 0 0,-1-12 24 0 0,2 0 42 0 0,3 0 51 0 0,5 0 60 0 0,-2-8-120 0 0,1-1-55 0 0,-4-7-52 0 0,-1 0 0 0 0,1 1 0 0 0,0-1 0 0 0,0 0 0 0 0,0 0 0 0 0,0-1 0 0 0,0 1 0 0 0,0-1 0 0 0,0 1 0 0 0,0-1 0 0 0,1 0 0 0 0,-1 0 1 0 0,4 0-1 0 0,13 3-26 0 0,27 0 150 0 0,-33-4-143 0 0,1 0-75 0 0,-7 0-1 0 0,0-1-35 0 0,0 0-41 0 0,0 0-45 0 0,0 0-50 0 0,0 0-54 0 0,1 0-59 0 0,-1-1-64 0 0,-5 2 98 0 0,-1-1-50 0 0,0 1-43 0 0,1 0-39 0 0,0-1-138 0 0,0 1-37 0 0,1-1-168 0 0,1 1-451 0 0,-5 0 1263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8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6880 0 0,'0'0'157'0'0,"2"0"23"0"0,19 0 13 0 0,28-2 116 0 0,-31 0-118 0 0,-3-1 48 0 0,-1 0 98 0 0,-6 1-124 0 0,-1 0 34 0 0,0 0 35 0 0,1-1 40 0 0,6-1-39 0 0,-1 0-62 0 0,18-5 214 0 0,-20 5-330 0 0,-7 2-53 0 0,1 0 0 0 0,0 1 0 0 0,0-2 0 0 0,-1 1 0 0 0,0-1 0 0 0,1 0-52 0 0,-1-3 74 0 0,-3 1 207 0 0,-2-2-91 0 0,-2 1-73 0 0,-1-1-56 0 0,-2 0-40 0 0,5 6-22 0 0,1-1 0 0 0,-1 1 0 0 0,0 1 0 0 0,-1-1 0 0 0,1 0 0 0 0,0 0 0 0 0,0 0 0 0 0,0 0 1 0 0,0 1-1 0 0,-1-1 0 0 0,1 0 1 0 0,-2 1 0 0 0,1-1 0 0 0,0 0 0 0 0,0 1 0 0 0,0 0 0 0 0,0-1 0 0 0,0 1 0 0 0,0 0 0 0 0,0 0 0 0 0,0 0 0 0 0,0 0 0 0 0,0 0 0 0 0,0 0 0 0 0,0 1 0 0 0,0-1 0 0 0,0 1 0 0 0,-1 0 0 0 0,-3 2-1 0 0,-1 0 1 0 0,1 0-1 0 0,0 1 1 0 0,0 0-1 0 0,1 0 1 0 0,-1 0-1 0 0,1 1 1 0 0,0 0-1 0 0,0 0 1 0 0,0 1-1 0 0,-2 3 1 0 0,-7 11 33 0 0,3 0 48 0 0,3 1 64 0 0,3-2 82 0 0,4-12-145 0 0,0 0-1 0 0,1-1 1 0 0,0 1 0 0 0,0 0 0 0 0,1-1 0 0 0,-1 1 0 0 0,1-1 0 0 0,1 1-1 0 0,1 5-81 0 0,9 20 337 0 0,3-1-73 0 0,-12-26-179 0 0,1-1-34 0 0,11 5 7 0 0,-8-5-13 0 0,6 5 26 0 0,-9-7-53 0 0,-1 1-1 0 0,1-1 1 0 0,-1 0 0 0 0,1 0-1 0 0,0-1 1 0 0,-1 1 0 0 0,5 0-18 0 0,11 0 102 0 0,-15-2-195 0 0,0 0 41 0 0,4-1 49 0 0,2 0 114 0 0,11-3 287 0 0,-14 1-320 0 0,-1 1-76 0 0,-1 0-70 0 0,1 0-83 0 0,-1-1-100 0 0,-1 1 2 0 0,-1 0-65 0 0,1 0-71 0 0,0 0-75 0 0,-1 0-83 0 0,1-1-87 0 0,-1 1-93 0 0,1-1-100 0 0,1-1-825 0 0,3-3-934 0 0,-8 7 2575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5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305 262 8032 0 0,'0'0'182'0'0,"0"0"-4"0"0,0-1-75 0 0,-1 1-49 0 0,-2-2-5 0 0,1 1 1 0 0,-5-1 96 0 0,-1 1-76 0 0,-21 3-56 0 0,17 0 58 0 0,6-1 34 0 0,0 1 67 0 0,4-2-97 0 0,-1 1 1 0 0,1 0-1 0 0,0 0 0 0 0,0 0 0 0 0,0 0 0 0 0,0 0 1 0 0,0 1-1 0 0,0-1 0 0 0,-1 2-76 0 0,-12 8 459 0 0,-1-2-104 0 0,0 2-47 0 0,1 1-41 0 0,1 1-38 0 0,-12 16 130 0 0,2 3-106 0 0,0 9-45 0 0,9-11-29 0 0,1 0 1 0 0,-1 8-180 0 0,12-29 17 0 0,0 0-1 0 0,1 1 1 0 0,0-1 0 0 0,0 0 0 0 0,1 1 0 0 0,0-1 0 0 0,1 1 0 0 0,0 6-17 0 0,1-9 8 0 0,0 1 0 0 0,1 0 1 0 0,1 6-9 0 0,-2-11 4 0 0,0 0 1 0 0,0-1-1 0 0,0 1 1 0 0,0 0-1 0 0,1-1 1 0 0,-1 1-1 0 0,2 1-4 0 0,-1-2 11 0 0,-1-1-1 0 0,1 1 1 0 0,0 0-1 0 0,-1-1 1 0 0,1 0-1 0 0,0 1 1 0 0,0-1-1 0 0,1 1-10 0 0,0-1 21 0 0,1 1 1 0 0,-1-1-1 0 0,0 0 1 0 0,1-1-1 0 0,-1 1 0 0 0,0 0 1 0 0,1-1-1 0 0,-1 0 0 0 0,1 0 1 0 0,-1 0-1 0 0,1 0 1 0 0,-1 0-22 0 0,6-1 50 0 0,-1-1 1 0 0,0 0 0 0 0,0 0-1 0 0,0-1 1 0 0,0 0-1 0 0,0 0-50 0 0,9-5 63 0 0,-3 0-33 0 0,6-7 31 0 0,0-3-34 0 0,5-13-37 0 0,-6-2-42 0 0,-12 17-178 0 0,-2 5-79 0 0,0 1 1 0 0,-1-1-1 0 0,2-6 309 0 0,0-10-565 0 0,-3 9-45 0 0,0 0 1 0 0,-1 0-1 0 0,-1-1 610 0 0,-1-12-722 0 0,-1 17 442 0 0,-1 0 35 0 0,0-1 43 0 0,-1 0 48 0 0,-5-25-301 0 0,-1-1 99 0 0,-2 0 95 0 0,0 1 92 0 0,8 29 100 0 0,0 0 39 0 0,-2-12 65 0 0,-1-3 129 0 0,-7-13 196 0 0,2 10 12 0 0,8 20-202 0 0,0 0 68 0 0,4 10 259 0 0,-1 1-86 0 0,1 0-79 0 0,-1 1-70 0 0,1 1 0 0 0,0 0-97 0 0,0 0-85 0 0,0 0-40 0 0,3 10-24 0 0,-2-8 17 0 0,0-1 70 0 0,0 0 109 0 0,12 32 418 0 0,-4 3-108 0 0,7 20 161 0 0,-7-28-348 0 0,2 17 124 0 0,0 3 59 0 0,-2-10-118 0 0,-3-15 164 0 0,-2 1 0 0 0,1 17-564 0 0,-4-29 202 0 0,2-3-59 0 0,-2-9-112 0 0,-1-1-1 0 0,0 1 0 0 0,-1-1 0 0 0,1 1 0 0 0,0-1 0 0 0,-1 3-30 0 0,0 13 143 0 0,0 35 172 0 0,0-53-252 0 0,0-1 1 0 0,0 0 0 0 0,0 0-38 0 0,0 0-46 0 0,0 0-50 0 0,0 0-103 0 0,0 0-184 0 0,0 0 265 0 0,0 0 1 0 0,0 0-18 0 0,0 0-42 0 0,0 0-14 0 0,0 0-42 0 0,0 0-47 0 0,0 0-54 0 0,0 0-59 0 0,0 0-52 0 0,0 0-49 0 0,0 0-42 0 0,0 0-148 0 0,0 0-41 0 0,0 0-181 0 0,0 0-483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7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272 425 9792 0 0,'-5'-1'69'0'0,"-27"-3"451"0"0,25 4-454 0 0,-1 1-41 0 0,-1 1 1 0 0,0 0 45 0 0,-5 2 122 0 0,9-3-55 0 0,0 2 1 0 0,0-1 0 0 0,0 1-1 0 0,-5 2-138 0 0,2 2 127 0 0,-1 0-52 0 0,-15 12 215 0 0,20-17-245 0 0,0 1 1 0 0,0-1 0 0 0,1 1 0 0 0,-1 0-1 0 0,1 1 1 0 0,0-1 0 0 0,0 0 0 0 0,0 1-1 0 0,0 0 1 0 0,0 0-46 0 0,-11 23 269 0 0,3-9 25 0 0,1 0 1 0 0,1 1-1 0 0,1 0 1 0 0,-6 20-295 0 0,9-19 212 0 0,1 0-56 0 0,2-12-94 0 0,1 0 1 0 0,0 0-1 0 0,0 0 0 0 0,1 1 1 0 0,1 7-63 0 0,-1-16 2 0 0,0 6 33 0 0,0-1 0 0 0,1 1 0 0 0,0-1 0 0 0,0 0 0 0 0,0 1 1 0 0,1-1-1 0 0,-1 0 0 0 0,1 0 0 0 0,1 1 0 0 0,-1-2 0 0 0,1 1 1 0 0,2 3-36 0 0,1 2 78 0 0,4 4 109 0 0,5-3 68 0 0,5-1 12 0 0,0-5-46 0 0,0-4-55 0 0,3-6-60 0 0,7-5-21 0 0,-20 6-57 0 0,1-1 0 0 0,-1 0 0 0 0,2-2-28 0 0,-7 3 12 0 0,0 1 0 0 0,0-1-1 0 0,-1 0 1 0 0,1 0 0 0 0,-1 0 0 0 0,1 0 0 0 0,-1-1 0 0 0,-1 0 0 0 0,1 0 0 0 0,-1 0 0 0 0,0 0 0 0 0,1-1-12 0 0,20-53 151 0 0,-6-1-87 0 0,-6-1-80 0 0,-4-2-74 0 0,-4 0-66 0 0,-3-1-61 0 0,-2 0-53 0 0,0 0-46 0 0,-1-38-274 0 0,4 2-74 0 0,-3 76 472 0 0,1 19 163 0 0,-1 1-1 0 0,1-1 0 0 0,0 1 1 0 0,0-1-1 0 0,1 1 0 0 0,-1 0 1 0 0,1-1-1 0 0,0 1 0 0 0,0 0 1 0 0,1-3 29 0 0,-1 6-50 0 0,-15 29 180 0 0,11-19-78 0 0,0 1 1 0 0,0-1 0 0 0,1 1 0 0 0,-1 7-53 0 0,1-2 74 0 0,1 1 0 0 0,1 11-74 0 0,3 10 104 0 0,1-1 1 0 0,3 8-105 0 0,3 10 57 0 0,21 69 10 0 0,-10-48 55 0 0,-6-30-3 0 0,-8-27-49 0 0,-1 0 0 0 0,-1 3-70 0 0,-3-16-115 0 0,-1-1 45 0 0,0 1 41 0 0,0-1 33 0 0,2 4 77 0 0,3 10 245 0 0,-3-13-258 0 0,-1 0-46 0 0,0 1-65 0 0,1-1-84 0 0,-1 0-102 0 0,1 1-122 0 0,-1-3 94 0 0,-1 0-46 0 0,1 0-51 0 0,-1 0-53 0 0,1 1-57 0 0,-1-1-61 0 0,1 0-62 0 0,-1 1-68 0 0,4 5-1167 0 0,2 6-1046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8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34 228 7920 0 0,'0'0'174'0'0,"3"0"29"0"0,4 0-53 0 0,1 0-38 0 0,8-2 20 0 0,-1 0-85 0 0,18-8-6 0 0,-23 6 16 0 0,0-1 48 0 0,0 0 69 0 0,0-1 84 0 0,0 0 100 0 0,-1-1 119 0 0,-9 7-475 0 0,11-8 562 0 0,0-1 0 0 0,-1 0 0 0 0,2-3-564 0 0,0-3 453 0 0,-7 7-283 0 0,0-1-50 0 0,1-4-20 0 0,-4 12-92 0 0,-1-1 0 0 0,0 0 1 0 0,0 1-1 0 0,0-1 1 0 0,0 0-1 0 0,-1 0 0 0 0,1 0 1 0 0,0 0-1 0 0,-1 1 1 0 0,1-1-1 0 0,-1 0 1 0 0,0 0-1 0 0,1 0 0 0 0,-1 0 1 0 0,0 0-1 0 0,0 0 1 0 0,-1-1-9 0 0,-6-16 197 0 0,-4 2-82 0 0,9 15-107 0 0,0-1 1 0 0,-1 1-1 0 0,1 0 1 0 0,0 0 0 0 0,-1 1-1 0 0,0-1 1 0 0,1 0-1 0 0,-1 1 1 0 0,0-1-1 0 0,0 1 1 0 0,0 0-1 0 0,0 0 1 0 0,0 0-1 0 0,0 0 1 0 0,0 1 0 0 0,0-1-1 0 0,0 1 1 0 0,0 0-1 0 0,0 0-8 0 0,-17-1 94 0 0,16 0-66 0 0,1 1 0 0 0,0 0 1 0 0,-1-1-1 0 0,1 2 0 0 0,-1-1 1 0 0,1 0-1 0 0,0 1 0 0 0,-1-1 1 0 0,1 1-1 0 0,0 0 1 0 0,-1 1-29 0 0,-2 0 9 0 0,1 1 0 0 0,-1 0 1 0 0,1 0-1 0 0,0 0 0 0 0,0 1 1 0 0,0 0-1 0 0,0 0 0 0 0,1 0 1 0 0,-1 1-10 0 0,-5 7 17 0 0,1 1 1 0 0,-7 11-18 0 0,9-13 1 0 0,3-4-1 0 0,0 0 0 0 0,1 1 0 0 0,1 0 0 0 0,-1 0 0 0 0,1 0 0 0 0,0 0 0 0 0,1 0 0 0 0,-1 6 0 0 0,-1 6 0 0 0,-1 24 31 0 0,5-30-9 0 0,0 0 0 0 0,0 0-1 0 0,2-1 1 0 0,0 1 0 0 0,0-1 0 0 0,3 5-22 0 0,-4-13 2 0 0,0 1-1 0 0,1 0 1 0 0,0 0-1 0 0,0-1 0 0 0,0 0 1 0 0,1 0-1 0 0,2 3-1 0 0,-1-2 20 0 0,1 0 0 0 0,0 0 0 0 0,1 0-1 0 0,-1-1 1 0 0,1 0 0 0 0,0-1 0 0 0,1 1 0 0 0,5 2-20 0 0,-4-3 19 0 0,0-1 1 0 0,0 1-1 0 0,0-2 1 0 0,2 1-20 0 0,21 2 8 0 0,-6-5-42 0 0,0-4-49 0 0,-21 3-35 0 0,11-3-30 0 0,-12 3 87 0 0,-1 0-33 0 0,1 0-65 0 0,0 0-69 0 0,0 0-85 0 0,0-1-98 0 0,-2 1 96 0 0,1 0-45 0 0,-1 0-40 0 0,0 0-37 0 0,1 0-126 0 0,0-1-35 0 0,5-2-1321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9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190 481 7136 0 0,'-6'-1'224'0'0,"0"0"-55"0"0,0 2-46 0 0,-1 0-39 0 0,-5 2 3 0 0,-5 8-29 0 0,11-5-7 0 0,0 1 50 0 0,2 1 71 0 0,2-4-10 0 0,0-1-36 0 0,-2 1-13 0 0,-1 0 11 0 0,-3 2 50 0 0,-3 7 124 0 0,2 2-59 0 0,-1 3-9 0 0,-3 11 46 0 0,-7 12 121 0 0,14-30-228 0 0,1 1 0 0 0,0 0 0 0 0,-1 6-169 0 0,-2 11 292 0 0,3-1 37 0 0,5-10-61 0 0,3 0-77 0 0,2 0-53 0 0,-2-11-73 0 0,0 0 1 0 0,1-1 0 0 0,-1 1-1 0 0,5 5-65 0 0,9 8 221 0 0,-15-19-212 0 0,1 1 1 0 0,-1-1 0 0 0,0 0 0 0 0,1 0-1 0 0,-1 0 1 0 0,1-1 0 0 0,-1 1 0 0 0,1 0-1 0 0,-1-1 1 0 0,1 0 0 0 0,0 0 0 0 0,-1 0-1 0 0,1 0 1 0 0,-1 0 0 0 0,1 0-1 0 0,0 0 1 0 0,-1-1 0 0 0,2 0-10 0 0,31-8 85 0 0,-16 2-89 0 0,-11 3 20 0 0,0-1 1 0 0,-1 0 0 0 0,1 0 0 0 0,-1 0-1 0 0,6-6-16 0 0,8-11-10 0 0,-3-3-45 0 0,-3-3-53 0 0,-3 0-62 0 0,-3-2-70 0 0,-3 0-76 0 0,-3-11-210 0 0,-4 17 259 0 0,-2-12-91 0 0,-1-9-49 0 0,-1-2-468 0 0,-6-21 875 0 0,6 34-225 0 0,0 2 52 0 0,-3-18 30 0 0,-4-26-151 0 0,0 0 40 0 0,5 26 192 0 0,3 32 118 0 0,-1 2 85 0 0,-2-15 200 0 0,6 30-427 0 0,1-1 56 0 0,0 0 50 0 0,0 0 44 0 0,1 0 64 0 0,-1-1 45 0 0,0 0 83 0 0,1-2 187 0 0,-1 1 196 0 0,1 4-266 0 0,-1 0-185 0 0,0 2-48 0 0,0 1-60 0 0,0 1-70 0 0,5 20 332 0 0,4 1-81 0 0,3 8-8 0 0,0 10 397 0 0,4 6-650 0 0,11 38 670 0 0,-20-56-441 0 0,4 14 27 0 0,12 62 221 0 0,-17-75-290 0 0,-2 1 52 0 0,9 45 527 0 0,-4-33-392 0 0,-6-22-246 0 0,0-1-56 0 0,4 29 167 0 0,-7-49-333 0 0,0 0 41 0 0,1 2 49 0 0,0-1 84 0 0,1 2 210 0 0,-1-2-194 0 0,-1-1-94 0 0,1 0-45 0 0,0 1-96 0 0,-1 0-116 0 0,1 0-61 0 0,-1 1-107 0 0,0 0-120 0 0,0-2 222 0 0,0 0-34 0 0,0-2-918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9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1 8696 0 0,'0'0'197'0'0,"-1"0"24"0"0,-1 1-170 0 0,2-1-20 0 0,-1 0-1 0 0,-1 1 18 0 0,-3 3 57 0 0,-3 2 74 0 0,-11 6-152 0 0,3-1 37 0 0,0 0 59 0 0,1 2 78 0 0,2 2 98 0 0,2-1-115 0 0,7-9-108 0 0,0 0 1 0 0,0 0-1 0 0,1 0 1 0 0,0 0 0 0 0,0 1-1 0 0,0-1 1 0 0,0 3-77 0 0,-7 29 396 0 0,8-26-243 0 0,-1-1 0 0 0,0 0 0 0 0,0 0 0 0 0,-3 5-153 0 0,4-12 43 0 0,0 0 1 0 0,1 1 0 0 0,-1-1 0 0 0,1 1-1 0 0,0-1 1 0 0,0 1 0 0 0,0-1 0 0 0,0 1 0 0 0,1 0-1 0 0,-1-1 1 0 0,1 1 0 0 0,0 0 0 0 0,0 0-1 0 0,0-1 1 0 0,1 1 0 0 0,-1 0 0 0 0,2 1-44 0 0,-3 19 270 0 0,1-23-243 0 0,0 1 0 0 0,-1 0 1 0 0,1 1-1 0 0,0-1 0 0 0,0 0 1 0 0,0 0-1 0 0,0 0 0 0 0,1 0 1 0 0,-1 0-1 0 0,0 0 0 0 0,1-1 1 0 0,0 1-1 0 0,-1 0 0 0 0,1 0 1 0 0,0 0-28 0 0,11 12 164 0 0,-4-4-49 0 0,-2-2-10 0 0,0-2-24 0 0,-5-5-71 0 0,0 0-1 0 0,1-1 1 0 0,-1 1 0 0 0,0-1-1 0 0,1 1 1 0 0,-1-1 0 0 0,1 1-1 0 0,-1-1 1 0 0,1 0 0 0 0,-1 0-1 0 0,1 1 1 0 0,-1-1 0 0 0,1-1-10 0 0,9 1 80 0 0,-1 0 46 0 0,-6-2 2 0 0,3-3-83 0 0,-4 1-7 0 0,30-18 195 0 0,-27 18-199 0 0,-1-1 0 0 0,1 0 0 0 0,-1 0 1 0 0,0 0-1 0 0,-1 0 0 0 0,1-1 0 0 0,0-1-34 0 0,7-11 61 0 0,-8 13-49 0 0,0-1-1 0 0,-1 1 1 0 0,1-1 0 0 0,-1 0-1 0 0,-1 0 1 0 0,1 0 0 0 0,-1 0-1 0 0,1-2-11 0 0,6-26 62 0 0,-5 24-33 0 0,-1 0-1 0 0,-1 0 0 0 0,2-10-28 0 0,-2 0 50 0 0,4-11-33 0 0,-1 1-17 0 0,-5 20-4 0 0,0-6-66 0 0,0 8 32 0 0,0 7-44 0 0,0 1-14 0 0,1 3-9 0 0,3 7 42 0 0,-1-2 31 0 0,-1 1 0 0 0,0-1 1 0 0,0 1-1 0 0,-1 0 0 0 0,0 0 0 0 0,0 6 32 0 0,1 6-41 0 0,0 1 35 0 0,6 51 4 0 0,-3-18 25 0 0,-1-11 57 0 0,-3 0 49 0 0,-1 1 53 0 0,-2 1 57 0 0,0-2 63 0 0,1 1 66 0 0,0 3-23 0 0,-2 0-82 0 0,-1 46 191 0 0,3-55-106 0 0,-3 0 0 0 0,-5 22-348 0 0,1-6 292 0 0,3-27-171 0 0,4-22-95 0 0,-1 1-1 0 0,0-1 0 0 0,0 1 1 0 0,0-1-1 0 0,-1 0 1 0 0,0 0-1 0 0,0 0 0 0 0,-1 0-25 0 0,-10 16 95 0 0,7-10-40 0 0,0 0 0 0 0,-1-1 0 0 0,-1 0 0 0 0,0-1 1 0 0,-4 5-56 0 0,9-12 7 0 0,1-1 1 0 0,-1 1 0 0 0,1-1-1 0 0,-1 1 1 0 0,0-1 0 0 0,0 0-1 0 0,0 0 1 0 0,-2 0-8 0 0,2-1-3 0 0,0 0 0 0 0,0 0 0 0 0,0 0 1 0 0,0-1-1 0 0,-1 0 0 0 0,1 0 0 0 0,0 0 0 0 0,0 0 0 0 0,0 0 0 0 0,-1-1 3 0 0,-1 0-171 0 0,0-1 65 0 0,-11-5-65 0 0,13 4 100 0 0,1 1-14 0 0,1 0-33 0 0,-1 0-41 0 0,1-1-50 0 0,-1 0-88 0 0,1 0-81 0 0,0-1-90 0 0,0 1-100 0 0,-1-1-111 0 0,1 0-120 0 0,1 2 350 0 0,0-1-33 0 0,0 1-36 0 0,0 0-36 0 0,-2-7-1532 0 0,-2-4-1172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0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1 260 10656 0 0,'7'0'8'0'0,"0"0"62"0"0,4-1 146 0 0,14-4 432 0 0,-16 2-506 0 0,0 0-69 0 0,4-2-43 0 0,18-3-68 0 0,-16 5 60 0 0,0-1 80 0 0,-5 1 31 0 0,0-1 66 0 0,15-5 320 0 0,-1 2-45 0 0,-5 1-161 0 0,-1 0-49 0 0,1-1-62 0 0,-1-1-70 0 0,-6 2-23 0 0,-1 0-1 0 0,0-1 1 0 0,-1 0 0 0 0,1-1 0 0 0,8-9-109 0 0,7-10 168 0 0,-16 10-131 0 0,-6 2 58 0 0,-4 12-72 0 0,0 0 1 0 0,0 1-1 0 0,0-1 1 0 0,0 0-1 0 0,0 1 1 0 0,-1-1 0 0 0,1 0-1 0 0,-1 1 1 0 0,0-1-1 0 0,0 1 1 0 0,0-1-1 0 0,-1-1-23 0 0,1 2 11 0 0,0 0 0 0 0,0 0 0 0 0,0 1 0 0 0,0-1-1 0 0,-1 1 1 0 0,1-1 0 0 0,-1 1 0 0 0,1-1 0 0 0,-2 0-11 0 0,1 0 13 0 0,0 1 1 0 0,0 0 0 0 0,0-1-1 0 0,0 1 1 0 0,0 0 0 0 0,-1 0-1 0 0,1 0 1 0 0,0 0-1 0 0,-1 0 1 0 0,1 1 0 0 0,-1-1-1 0 0,1 1 1 0 0,0-1 0 0 0,-1 1-1 0 0,1 0 1 0 0,-1 0-1 0 0,1 0 1 0 0,-1 0 0 0 0,1 1-1 0 0,-1-1 1 0 0,1 1 0 0 0,-1-1-1 0 0,0 1-13 0 0,0 0 26 0 0,1 1-1 0 0,-1-1 0 0 0,0 1 1 0 0,0 0-1 0 0,1 0 0 0 0,-1 0 1 0 0,-1 2-26 0 0,-11 9 94 0 0,11-10-74 0 0,1-1 1 0 0,-1 1-1 0 0,1 0 1 0 0,0 0-1 0 0,0 0 0 0 0,1 1 1 0 0,-1-1-1 0 0,1 1 1 0 0,-1 0-1 0 0,1 0 1 0 0,0-1-1 0 0,0 1 1 0 0,0 3-21 0 0,0-3 17 0 0,0 1 1 0 0,-1 0 0 0 0,1-1 0 0 0,-1 0 0 0 0,0 1 0 0 0,0-1-1 0 0,-1 0-17 0 0,-14 23 78 0 0,11-5-64 0 0,6 2-15 0 0,1-18 4 0 0,0 1-1 0 0,-1-1 0 0 0,0 1 0 0 0,0-1 0 0 0,-1 1-2 0 0,-1 14 37 0 0,3-15-12 0 0,0-1-1 0 0,1 1 1 0 0,-1-1-1 0 0,2 5-24 0 0,9 23 93 0 0,-2-11-65 0 0,-7-18-19 0 0,1 1 0 0 0,0-1 0 0 0,0 0 1 0 0,0 0-1 0 0,0 0 0 0 0,1-1 0 0 0,0 1 0 0 0,-1-1 0 0 0,1 0 0 0 0,1 0 0 0 0,-1 0 0 0 0,4 2-9 0 0,5 2 50 0 0,0-1 0 0 0,1 0 0 0 0,-1-1 0 0 0,3 0-50 0 0,-5-2-142 0 0,0 0 96 0 0,0-1 63 0 0,16 3 79 0 0,-19-4-97 0 0,0 0-34 0 0,2 0-67 0 0,0-1-85 0 0,-2 0-47 0 0,0 1-83 0 0,1-1-95 0 0,-1-1-106 0 0,0 1-117 0 0,-3 0 271 0 0,-1 0-35 0 0,0-1-34 0 0,1 1-36 0 0,-1 0-38 0 0,0-1-39 0 0,16-1-1432 0 0,11-2-1121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1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0 7136 0 0,'0'1'77'0'0,"1"0"-93"0"0,-1-1-17 0 0,-1 1 62 0 0,0-1 39 0 0,0 1 31 0 0,-1 1 43 0 0,0-1 51 0 0,-1 2 58 0 0,-8 6 264 0 0,-1 2-45 0 0,1 0-43 0 0,1 0-39 0 0,-1 0-36 0 0,1 1-34 0 0,-8 13 232 0 0,2-2-138 0 0,1 0-60 0 0,2 1 106 0 0,2 0 0 0 0,0 1 0 0 0,-6 21-458 0 0,11-30 201 0 0,-2 9 86 0 0,7-21-233 0 0,0 1 1 0 0,0-1 0 0 0,1 1-1 0 0,0 0 1 0 0,-1-1 0 0 0,1 1-1 0 0,1 1-54 0 0,-1 0 64 0 0,2 14 145 0 0,4 12 161 0 0,-5-28-311 0 0,0 0-1 0 0,1-1 1 0 0,-1 1-1 0 0,1 0 1 0 0,0-1 0 0 0,2 4-59 0 0,10 7 175 0 0,-11-13-154 0 0,5 5 71 0 0,1-1 39 0 0,17 7 395 0 0,-9-8-201 0 0,-5-4-141 0 0,-2-2-67 0 0,0-1-43 0 0,3-3 21 0 0,0-2 60 0 0,26-21 518 0 0,-24 15-435 0 0,-6 5-147 0 0,-1 0-51 0 0,-5 7-55 0 0,-2-1-1 0 0,1 1 0 0 0,0-1 1 0 0,0 1-1 0 0,-1-1 1 0 0,1 0-1 0 0,-1 0 1 0 0,0 0-1 0 0,0 0 16 0 0,1-2-10 0 0,-1-1 0 0 0,0 1 0 0 0,0-1 0 0 0,0-5 10 0 0,-2-24 60 0 0,-2 2 100 0 0,2 29-129 0 0,1-3-19 0 0,-2 0 0 0 0,1 0 0 0 0,-1 1 0 0 0,-1-3-12 0 0,-4-7-20 0 0,-1 0-35 0 0,-2 0-39 0 0,0 1-43 0 0,0 0-48 0 0,-1 0-52 0 0,1 2-28 0 0,0-1-49 0 0,8 11 150 0 0,-1-1-34 0 0,-3-3-284 0 0,-1 0-95 0 0,0 1-70 0 0,-6-5-539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2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12 6624 0 0,'0'0'192'0'0,"0"-1"-28"0"0,-4-2-104 0 0,1 2-37 0 0,0-1 42 0 0,0 1 38 0 0,0 0 34 0 0,-2-1 157 0 0,-1 1 61 0 0,-13 1 977 0 0,11 2-811 0 0,4-1-294 0 0,1 0-38 0 0,-1 1-45 0 0,1 0-52 0 0,-7 3 523 0 0,0 1-115 0 0,-1 0-22 0 0,1 0-107 0 0,-1 2-41 0 0,7-5-218 0 0,1 0 1 0 0,0 0-1 0 0,0 0 0 0 0,0 0 1 0 0,0 0-1 0 0,-1 3-112 0 0,-2 5 294 0 0,-17 40 338 0 0,18-38-336 0 0,1 1 1 0 0,-2 12-297 0 0,4-16 120 0 0,1 0 1 0 0,0 0-1 0 0,1 0 1 0 0,0 1-1 0 0,0-1 1 0 0,1 0-1 0 0,0 0 0 0 0,1 0 1 0 0,3 9-121 0 0,2 3 216 0 0,2-1-44 0 0,-6-15-110 0 0,1 0 0 0 0,-1 0 0 0 0,1 0 0 0 0,5 5-62 0 0,-5-7 27 0 0,0 1 1 0 0,0-2-1 0 0,0 1 0 0 0,1 0 1 0 0,0-1-1 0 0,-1 0 0 0 0,1 0 0 0 0,1 0 1 0 0,-1-1-1 0 0,0 0 0 0 0,0 0 1 0 0,1 0-1 0 0,0 0 0 0 0,0-1-27 0 0,7 2 81 0 0,2 1-24 0 0,0-2-39 0 0,-12-2-27 0 0,0 0 1 0 0,1 0-1 0 0,-1 0 1 0 0,0-1-1 0 0,1 1 0 0 0,-1-1 1 0 0,0 0-1 0 0,3-1 9 0 0,6-2-133 0 0,-2 0 16 0 0,-2 1-25 0 0,-2 1-46 0 0,0-1-86 0 0,-1 1-36 0 0,-1-1-87 0 0,1 0-99 0 0,0 0-112 0 0,-4 2 239 0 0,0 0-51 0 0,1 0-46 0 0,-1-1-39 0 0,1 1-146 0 0,-1 0-39 0 0,1-1-177 0 0,1 0-474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2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10336 0 0,'1'3'233'0'0,"2"6"-40"0"0,1 8 140 0 0,-2-5-144 0 0,1 0-63 0 0,-1-5-96 0 0,0 0-54 0 0,2 6-117 0 0,0 1 94 0 0,-2 0 84 0 0,0 0 75 0 0,0 0 65 0 0,-1 0 55 0 0,0 0 46 0 0,-1 0 35 0 0,2 12 680 0 0,0-1-1 0 0,2 3-992 0 0,-1-15 291 0 0,1-1-33 0 0,0 1-41 0 0,1 0-49 0 0,2 7 66 0 0,-6-17-204 0 0,0 0 0 0 0,0 1 0 0 0,1-1 0 0 0,-1 0 0 0 0,1 1 0 0 0,-1-1 0 0 0,1 0 0 0 0,0 0 0 0 0,0 0-1 0 0,0-1 1 0 0,1 1 0 0 0,-1 0 0 0 0,1-1 0 0 0,-1 0 0 0 0,1 1 0 0 0,0-1 0 0 0,0 0 0 0 0,2 1-30 0 0,0 0-4 0 0,0-1-53 0 0,0 0-51 0 0,0-1-47 0 0,0 0-45 0 0,-1 0-42 0 0,1 0-39 0 0,0-1-35 0 0,-4 0 300 0 0,12 1-818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2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11 10568 0 0,'0'-3'335'0'0,"-2"0"-66"0"0,0 1-60 0 0,-1 0-53 0 0,-1 2-46 0 0,0-1-39 0 0,-6 2-21 0 0,-15 6-142 0 0,21-5 109 0 0,1-1 39 0 0,-27 22 330 0 0,18-15-210 0 0,1 0 0 0 0,0 2 1 0 0,-5 4-177 0 0,3 2 185 0 0,1 0 91 0 0,-9 11 243 0 0,10-16-323 0 0,5-4-97 0 0,1 0 0 0 0,-1 0 1 0 0,1 0-1 0 0,0 1 1 0 0,1 0-1 0 0,-1 0 1 0 0,2 0-1 0 0,-2 3-99 0 0,0 3 194 0 0,1 1 0 0 0,0-1-1 0 0,0 1 1 0 0,1 8-194 0 0,2-20 46 0 0,0 1 0 0 0,0-1 0 0 0,1 1 0 0 0,0-1 0 0 0,0 1 0 0 0,0-1 0 0 0,0 1 0 0 0,0-1 1 0 0,1 1-1 0 0,0-1 0 0 0,-1 0 0 0 0,1 1 0 0 0,1-1 0 0 0,-1 0 0 0 0,0 0 0 0 0,1 1 0 0 0,-1-1 0 0 0,1 0 0 0 0,1 1-46 0 0,3 3 62 0 0,-3-4-17 0 0,-1-1 0 0 0,0 1 0 0 0,1-1-1 0 0,-1 0 1 0 0,1 0 0 0 0,-1 0-1 0 0,4 2-44 0 0,-5-3 20 0 0,1-1 0 0 0,0 1 0 0 0,-1-1 0 0 0,1 1 0 0 0,0-1 0 0 0,-1 0 0 0 0,1 0 1 0 0,0 0-1 0 0,0 0 0 0 0,-1 0 0 0 0,1 0 0 0 0,0 0 0 0 0,-1 0 0 0 0,1-1 0 0 0,0 1 0 0 0,-1-1 0 0 0,1 1 0 0 0,1-2-20 0 0,19-6 173 0 0,-1-1-43 0 0,3-4-19 0 0,-16 8-75 0 0,0 0 1 0 0,0-1 0 0 0,2-3-37 0 0,7-4 26 0 0,-11 8 5 0 0,0 0 0 0 0,0 0-1 0 0,0-1 1 0 0,-1 0 0 0 0,1 0-1 0 0,1-4-30 0 0,5-15 28 0 0,0-8-26 0 0,0-1-23 0 0,-7 11-60 0 0,-4 15 13 0 0,1 0-1 0 0,0 0 0 0 0,0-1 1 0 0,1 1-1 0 0,2-4 69 0 0,2-5-175 0 0,2 2-79 0 0,-8 14 113 0 0,1-1 60 0 0,7 0-10 0 0,-6 3 13 0 0,-1 0-14 0 0,-1 0-48 0 0,3 16 46 0 0,-2-6 87 0 0,-1 0-1 0 0,0 0 1 0 0,0 2 7 0 0,-1-8-12 0 0,0-1 0 0 0,1 0 1 0 0,0 1-1 0 0,0-1 1 0 0,0 0-1 0 0,1 0 1 0 0,-1 0-1 0 0,3 4 12 0 0,6 21-42 0 0,-8-19 24 0 0,0 1 0 0 0,1-1 0 0 0,1 0 0 0 0,0 1 0 0 0,0-2 0 0 0,0 1 1 0 0,4 4 17 0 0,-1 0 0 0 0,-6-12 0 0 0,0 1 0 0 0,1 0 0 0 0,-1 0 0 0 0,1-1 0 0 0,0 1 0 0 0,0-1 0 0 0,-1 0 0 0 0,2 1 0 0 0,-1-1 0 0 0,0 0 0 0 0,0 0 0 0 0,1 0 0 0 0,-1 0 0 0 0,1-1 0 0 0,1 2 0 0 0,-3-3 37 0 0,1 1-53 0 0,-1 0-50 0 0,0 0-49 0 0,1-1-46 0 0,-1 1-43 0 0,0-1-40 0 0,1 1-39 0 0,-1-1-35 0 0,0 1-32 0 0,2-1-440 0 0,-1 1-100 0 0,1-1-80 0 0,2 1-954 0 0,3-1-1102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00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207 341 6880 0 0,'-3'0'157'0'0,"-6"0"84"0"0,0 1-90 0 0,1 0-77 0 0,1 1-34 0 0,-18 6-2 0 0,15-4 14 0 0,-1 1 76 0 0,1 1 111 0 0,2-1 86 0 0,2 0-41 0 0,0 0-38 0 0,0 0-35 0 0,-4 6 116 0 0,1 1-107 0 0,-4 5-67 0 0,3-5-54 0 0,6-7-42 0 0,1 0 1 0 0,0 0-1 0 0,0 0 0 0 0,0 0 1 0 0,-1 3-58 0 0,0 4 61 0 0,-1 0 51 0 0,-2 4 106 0 0,-1 8 183 0 0,6 1-6 0 0,5-8-186 0 0,1-5-88 0 0,8 16 185 0 0,-11-26-290 0 0,0-1 0 0 0,0 1 0 0 0,0-1 0 0 0,0 1 0 0 0,1-1 0 0 0,-1 0 0 0 0,0 1 0 0 0,1-1 0 0 0,-1 0 0 0 0,1 0 0 0 0,-1 0 0 0 0,1 0 0 0 0,0-1 1 0 0,-1 1-1 0 0,2 0-16 0 0,13 5 124 0 0,-11-3-55 0 0,0-1 0 0 0,0-1 0 0 0,0 1 0 0 0,1-1 0 0 0,-1 0 0 0 0,0 0 0 0 0,2 0-69 0 0,13-3 129 0 0,13-8 41 0 0,-22 5-114 0 0,0-1 0 0 0,0 0 0 0 0,1-2-56 0 0,8-4 95 0 0,-3 0 24 0 0,-14 10-110 0 0,0 0-1 0 0,0 0 1 0 0,0 0 0 0 0,-1-1 0 0 0,1 1 0 0 0,1-3-9 0 0,-2 2 16 0 0,-1 0-1 0 0,1 0 1 0 0,0 0-1 0 0,-1 0 1 0 0,1 0-1 0 0,-1 0 1 0 0,0 0-1 0 0,0-1 1 0 0,0 1-1 0 0,-1 0 1 0 0,1-1-1 0 0,-1 1 1 0 0,0-1-1 0 0,0 1 1 0 0,0-2-16 0 0,-2-17 10 0 0,-3 0-92 0 0,1 11-5 0 0,1 0-36 0 0,-1 0-41 0 0,1 0-44 0 0,-2-2-121 0 0,1 0-85 0 0,0 1-92 0 0,1 0-101 0 0,3 10 318 0 0,-1 0-38 0 0,1-1-429 0 0,-1-1-286 0 0,0-2-672 0 0</inkml:trace>
  <inkml:trace contextRef="#ctx0" brushRef="#br0" timeOffset="428.18">925 194 5456 0 0,'0'-1'135'0'0,"0"1"-56"0"0,0-1-43 0 0,-1-6 26 0 0,0 1-128 0 0,-1 0 34 0 0,-3-6 64 0 0,-1-1 123 0 0,0 1 117 0 0,-2 0 110 0 0,1 0 103 0 0,-1 2 97 0 0,1 0 89 0 0,0 1-141 0 0,0 0-59 0 0,-1 0-50 0 0,-1 1-41 0 0,-7-7 230 0 0,11 11-421 0 0,1 1 0 0 0,-1 0 0 0 0,0 0-1 0 0,0 0 1 0 0,0 0 0 0 0,0 1-1 0 0,-2-1-188 0 0,-5-1 323 0 0,2 0-36 0 0,-9-3 215 0 0,16 6-432 0 0,0 1-1 0 0,-1-1 0 0 0,1 1 0 0 0,-1 0 0 0 0,1-1 0 0 0,-1 1 1 0 0,1 1-1 0 0,-1-1 0 0 0,0 1-69 0 0,-14 4 138 0 0,3 4-48 0 0,12-6-79 0 0,0 0 0 0 0,1-1 0 0 0,-1 1-1 0 0,1 0 1 0 0,-1 0 0 0 0,1 1-11 0 0,-11 22 6 0 0,10-16-18 0 0,0 0 1 0 0,1 0-1 0 0,0 1 1 0 0,-1 6 11 0 0,2 19 22 0 0,2 6-47 0 0,2 0 40 0 0,1-1 43 0 0,2 1 44 0 0,1-1 45 0 0,1 0 48 0 0,0 0 49 0 0,1 0 50 0 0,1 8 132 0 0,-5-22-2 0 0,-1 0 0 0 0,-1 6-424 0 0,-2 3 399 0 0,-1-32-209 0 0,0-1-40 0 0,-1 0-41 0 0,0 0-40 0 0,-1-1-41 0 0,0 1-41 0 0,1-1-43 0 0,-1-1-41 0 0,-1 1-42 0 0,1-1-44 0 0,-1-1-42 0 0,1 0-43 0 0,-1 0-45 0 0,1 0-43 0 0,-1-1-45 0 0,1-1-44 0 0,-3-2-828 0 0</inkml:trace>
  <inkml:trace contextRef="#ctx0" brushRef="#br0" timeOffset="706.02">478 373 7312 0 0,'0'0'165'0'0,"0"0"22"0"0,0 0 9 0 0,1 0-20 0 0,9-5-280 0 0,0 1 109 0 0,1 1 93 0 0,0 1 81 0 0,2-1 119 0 0,1 1 70 0 0,28-2 905 0 0,-30 3-933 0 0,0 0-36 0 0,-1 0-51 0 0,1 0-66 0 0,10-3 317 0 0,1 1-60 0 0,-1 0-53 0 0,0-1-49 0 0,18-2 158 0 0,0 0-116 0 0,0 1-92 0 0,-1 0-64 0 0,17-2-42 0 0,-9 1-80 0 0,0 3-36 0 0,-21 3-58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4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312 503 9848 0 0,'0'0'222'0'0,"-1"-1"30"0"0,-1-3-62 0 0,0 1-51 0 0,-2-1-43 0 0,-2 1-32 0 0,3 1-52 0 0,-1 1-1 0 0,1 0 1 0 0,-1 0 0 0 0,1 0 0 0 0,-1 1 0 0 0,0-1-1 0 0,0 1 1 0 0,1 0 0 0 0,-4 0-12 0 0,0 0 112 0 0,0 0 0 0 0,-1 1 0 0 0,1 0-1 0 0,0 0 1 0 0,0 1 0 0 0,0 0 0 0 0,-3 1-112 0 0,-13 8 304 0 0,-1 5-44 0 0,12-6-174 0 0,1 1-36 0 0,-12 11 154 0 0,-8 8 117 0 0,11-4-38 0 0,-3 14 120 0 0,18-29-223 0 0,0 1 0 0 0,1 0-1 0 0,0 0 1 0 0,0 0 0 0 0,2 1 0 0 0,-2 12-180 0 0,2 13 310 0 0,4-18-124 0 0,6-1-42 0 0,-6-14-116 0 0,1-1 0 0 0,0 0 0 0 0,-1 0 0 0 0,2 0 0 0 0,-1-1 0 0 0,0 1 0 0 0,3 1-28 0 0,-2-2 19 0 0,0 1 0 0 0,1-1 0 0 0,-1-1 0 0 0,1 1 0 0 0,0 0 0 0 0,0-1 0 0 0,0 0 0 0 0,0 0 0 0 0,0-1 0 0 0,0 1 0 0 0,0-1 0 0 0,0 0 0 0 0,1-1 0 0 0,3 1-19 0 0,6-1 49 0 0,23-1 73 0 0,-30 1-108 0 0,0-2 0 0 0,0 1-1 0 0,0-1 1 0 0,0 0-14 0 0,7-3 34 0 0,0-1 0 0 0,-1 0 0 0 0,8-5-34 0 0,-14 6 0 0 0,0 0 0 0 0,0 0 0 0 0,6-6 0 0 0,1-6-65 0 0,-4-2-51 0 0,-7 12 32 0 0,-1-1 0 0 0,0 1 0 0 0,-1-1 0 0 0,1-5 84 0 0,0-2-184 0 0,-1 0 1 0 0,0-1 0 0 0,-1-2 183 0 0,-1-8-207 0 0,2-32-232 0 0,-1-21-83 0 0,-4 45 267 0 0,-2-55-434 0 0,4-1 110 0 0,1 37 296 0 0,-1 1 52 0 0,1 25 84 0 0,2 0 66 0 0,-1 16 63 0 0,0 0 1 0 0,0 1-1 0 0,-2-1 0 0 0,1 0 1 0 0,-1 0-1 0 0,-2-7 18 0 0,0 8-7 0 0,-3-15 44 0 0,6 23-18 0 0,-1-1 1 0 0,1 0 0 0 0,0 0 0 0 0,0 1 0 0 0,0-1-1 0 0,0 0 1 0 0,0-1-20 0 0,1 2 61 0 0,0 0-39 0 0,0-2-18 0 0,-1 2 24 0 0,-1 1 35 0 0,0 1 24 0 0,0-1 41 0 0,-1 1 48 0 0,0 0 55 0 0,2 1-67 0 0,0 1-69 0 0,0 1-45 0 0,0 5 0 0 0,0-7-3 0 0,5 63 572 0 0,-1-22-237 0 0,17 121 801 0 0,-13-85-714 0 0,1 0-104 0 0,5 38 82 0 0,-7-65-328 0 0,0 12-35 0 0,-6-20 46 0 0,-3-2 15 0 0,2-23-125 0 0,0-8-48 0 0,-1-1-36 0 0,0 3-90 0 0,0 0-94 0 0,1-9 170 0 0,-1-1-5 0 0,1 0-20 0 0,0 0-43 0 0,0 0-16 0 0,0-1-42 0 0,0 1-50 0 0,0-1-55 0 0,0 1-59 0 0,0-1-55 0 0,0 1-49 0 0,0-1-43 0 0,0 1-151 0 0,0 0-43 0 0,0 1-182 0 0,0 0-491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5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6896 0 0,'1'-1'59'0'0,"1"-3"-40"0"0,-1 2 24 0 0,0 1 75 0 0,-1 1 105 0 0,0 0 177 0 0,0 4 59 0 0,0 12-148 0 0,-1 1 78 0 0,0 9 561 0 0,1 0-1 0 0,1 2-949 0 0,0-9 454 0 0,-1 1-69 0 0,-1 18 246 0 0,3-21-299 0 0,-1 0-38 0 0,1 15 162 0 0,2 0-106 0 0,0-11-102 0 0,1 3-16 0 0,6 10 62 0 0,-10-31-264 0 0,1 0 1 0 0,-1 0 0 0 0,1 0 0 0 0,0 0-1 0 0,0 0 1 0 0,1-1 0 0 0,-1 1 0 0 0,1-1-1 0 0,-1 1 1 0 0,1-1 0 0 0,0 0 0 0 0,-1 0-1 0 0,1 0 1 0 0,0 0 0 0 0,1-1 0 0 0,0 1-31 0 0,5 2 84 0 0,-1-1 36 0 0,-5-2-66 0 0,-1 0 0 0 0,1-1 0 0 0,0 1-1 0 0,0 0 1 0 0,0-1 0 0 0,-1 0 0 0 0,1 0 0 0 0,0 0-1 0 0,0 0 1 0 0,0 0 0 0 0,0-1 0 0 0,-1 1 0 0 0,3-1-54 0 0,13-5 217 0 0,-1-2-50 0 0,-10 5-111 0 0,0-1 0 0 0,0-1 0 0 0,-1 1-1 0 0,1-2-55 0 0,9-6 39 0 0,-10 8-19 0 0,-1 0 0 0 0,1-1-1 0 0,-1 0 1 0 0,0 0-20 0 0,4-5 34 0 0,0 0 41 0 0,28-38 454 0 0,-27 32-433 0 0,0-1-93 0 0,-7 13-55 0 0,-1 0 1 0 0,1 0-1 0 0,0 0 0 0 0,0 0 0 0 0,1 0 0 0 0,-1 1 1 0 0,4-4 51 0 0,-5 6-18 0 0,-1 0 1 0 0,1 0-1 0 0,0 0 0 0 0,-1 0 1 0 0,1 0-1 0 0,0 0 1 0 0,0 1-1 0 0,0-1 1 0 0,0 0 17 0 0,-1 1-6 0 0,0 0 1 0 0,1 0-1 0 0,-1 0 1 0 0,0 0-1 0 0,0 0 0 0 0,0 0 1 0 0,0 0-1 0 0,0 0 1 0 0,0 0-1 0 0,0 1 1 0 0,0-1-1 0 0,0 0 0 0 0,0 1 1 0 0,0-1-1 0 0,0 1 1 0 0,1 0 5 0 0,3 3-71 0 0,-2 5 28 0 0,-1-2-10 0 0,12 18-54 0 0,5 9-29 0 0,-5-12 87 0 0,0 2 5 0 0,-13-20 39 0 0,2 1 0 0 0,-1-1 0 0 0,0 0 0 0 0,1 0 0 0 0,0 0 0 0 0,2 2 5 0 0,6 5-9 0 0,2-1 53 0 0,3-3 58 0 0,0-4 64 0 0,1-1-6 0 0,-2-1 56 0 0,2-4 104 0 0,-13 2-234 0 0,0-1-1 0 0,0 1 1 0 0,0-1-1 0 0,0 0 0 0 0,-1 0 1 0 0,1 0-1 0 0,-1-1 1 0 0,1 1-1 0 0,-1-1 0 0 0,0 0 1 0 0,1 0-86 0 0,8-19 324 0 0,-4 0-115 0 0,-4-1-40 0 0,-4 15-111 0 0,0 0 0 0 0,0-1 1 0 0,0 1-1 0 0,-1-3-58 0 0,-8-33 120 0 0,-5-1-82 0 0,9 29-39 0 0,4 12-148 0 0,0 0 45 0 0,-1-4 3 0 0,1 0 100 0 0,0-10 96 0 0,1 12-111 0 0,0 0-53 0 0,0 1-75 0 0,0-1-92 0 0,1 0-113 0 0,-1 3 127 0 0,0 0-36 0 0,0 0-111 0 0,0-1-62 0 0,0 1-66 0 0,1-1-71 0 0,-1 1-75 0 0,0-1-79 0 0,0 0-84 0 0,0 1-89 0 0,0-5-1250 0 0,0-4-1208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5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9488 0 0,'1'9'229'0'0,"0"0"-62"0"0,4 2-6 0 0,1 1-74 0 0,-3-7-54 0 0,-1 0 0 0 0,1 1 1 0 0,-1-1-1 0 0,1 4-33 0 0,-1-3 192 0 0,-1 1 34 0 0,2 6 312 0 0,0 0 17 0 0,1-1 50 0 0,6 25 1316 0 0,-3-19-1027 0 0,-3-10-494 0 0,0 0-43 0 0,3 2 38 0 0,0-1-112 0 0,-6-7-51 0 0,0-1-101 0 0,3 5-51 0 0,3 2-3 0 0,-6-7-37 0 0,0 0-46 0 0,-1-1-24 0 0,1 0-40 0 0,0 0-30 0 0,-1 1-49 0 0,1-1-58 0 0,-1 0-67 0 0,1 1-11 0 0,0-1-60 0 0,-1 0-62 0 0,1 0-70 0 0,-1 0-75 0 0,1 0-79 0 0,-1 0-85 0 0,1 0-90 0 0,0 0-1229 0 0,2 0-1154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5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8496 0 0,'0'0'190'0'0,"0"0"28"0"0,0 0 10 0 0,2 0-26 0 0,8 3-160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7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0 5696 0 0,'-1'3'7'0'0,"-4"7"40"0"0,-1 0 34 0 0,0 0 45 0 0,-2-1 53 0 0,2-2-68 0 0,0-1-58 0 0,1 1-42 0 0,-15 21-55 0 0,15-21 78 0 0,0-1 47 0 0,0 1 59 0 0,0 0 75 0 0,-15 21 817 0 0,14-19-737 0 0,0 1-57 0 0,2-4-122 0 0,1 0-38 0 0,-9 16 190 0 0,7-6-10 0 0,0-1-1 0 0,-2 13-257 0 0,4-15 137 0 0,0 3-7 0 0,1-1 0 0 0,0 0 0 0 0,1 1 0 0 0,1-1 0 0 0,0 0 0 0 0,1 1-130 0 0,1 8 235 0 0,2 0-1 0 0,1 1-234 0 0,6 20 249 0 0,2 0-49 0 0,2-1-58 0 0,0-1-70 0 0,5 2 33 0 0,14 20-22 0 0,0 0-10 0 0,-28-54-54 0 0,0 0-1 0 0,1-1 1 0 0,2 3-19 0 0,2 1 44 0 0,1 0 0 0 0,1-1 1 0 0,0 0-1 0 0,1-1 0 0 0,11 8-44 0 0,12 5 30 0 0,-24-16-50 0 0,9 5-86 0 0,0-5-8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8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30 6240 0 0,'0'-3'47'0'0,"0"-4"-24"0"0,0 4 28 0 0,0 0 61 0 0,0-1 91 0 0,0 4 10 0 0,-1 0-45 0 0,1 0-39 0 0,-1 0-34 0 0,-1 0 27 0 0,-2-1 4 0 0,3 1-13 0 0,-4-3 411 0 0,0 2-52 0 0,0-1-49 0 0,-1 1-44 0 0,1 0-43 0 0,0 0-39 0 0,-5 1 196 0 0,4 1-253 0 0,0 0-36 0 0,-5 3 121 0 0,7-2-234 0 0,1 0 0 0 0,-1 0-1 0 0,0 0 1 0 0,1 1 0 0 0,0-1 0 0 0,0 1 0 0 0,-1 0 0 0 0,0 2-91 0 0,-31 39 135 0 0,27-32-49 0 0,0 1 1 0 0,1 0-1 0 0,0 1 0 0 0,-3 10-86 0 0,7-13 69 0 0,-1 0 0 0 0,1 0 0 0 0,0 5-69 0 0,1 18 107 0 0,3-6-49 0 0,5 1-36 0 0,2-1 10 0 0,-4-17 15 0 0,0 0 0 0 0,0 0 0 0 0,1 0-1 0 0,1-1 1 0 0,3 6-47 0 0,12 11 46 0 0,-19-25-25 0 0,1 0 1 0 0,-1 1-1 0 0,1-1 1 0 0,0-1 0 0 0,0 1-1 0 0,0 0 1 0 0,-1-1 0 0 0,1 1-1 0 0,1-1 1 0 0,-1 0-1 0 0,0 0 1 0 0,0 0 0 0 0,0 0-1 0 0,1-1 1 0 0,-1 1-1 0 0,0-1 1 0 0,0 0 0 0 0,1 0-1 0 0,-1 0 1 0 0,0 0 0 0 0,1-1-1 0 0,-1 1-21 0 0,2-1 31 0 0,0 0-1 0 0,0-1 1 0 0,-1 1-1 0 0,1-1 1 0 0,-1 0-1 0 0,1 0 1 0 0,-1-1-31 0 0,0 1 17 0 0,0 0 0 0 0,0-1 0 0 0,0 0 0 0 0,-1 0 0 0 0,1 0 0 0 0,-1 0 0 0 0,1-2-17 0 0,2-2 19 0 0,1-1 17 0 0,0 0-1 0 0,-1 0 1 0 0,0-1-1 0 0,0 0 1 0 0,-1-1-1 0 0,0 1 1 0 0,-1-1 0 0 0,1-1-36 0 0,11-49 107 0 0,-11 33-75 0 0,-1 0 0 0 0,0-18-32 0 0,-3 2 58 0 0,-6 18-46 0 0,4 23-13 0 0,0 0 1 0 0,1-1 0 0 0,-1 1 0 0 0,1 0 0 0 0,-1 0 0 0 0,1-1 0 0 0,0 1 0 0 0,0-1 0 0 0,0 1 0 0 0,0 0 0 0 0,0-2 0 0 0,3 0-15 0 0,-2 3-54 0 0,2 6-3 0 0,2 9 46 0 0,-4-10 2 0 0,7 21-12 0 0,2 0-1 0 0,8 13 37 0 0,-5-10-9 0 0,9 10 6 0 0,-15-27 10 0 0,0 1-1 0 0,5 10-6 0 0,7 17 72 0 0,1-1 34 0 0,-19-34-148 0 0,1 0 44 0 0,8 16 179 0 0,-6-13-210 0 0,0-1-110 0 0,-2-2-50 0 0,1 0-90 0 0,0-1-107 0 0,-1 1-119 0 0,-1-3 186 0 0,0 0-48 0 0,0-1-44 0 0,-1 1-38 0 0,1 0-132 0 0,1 0-37 0 0,1 2-1367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8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6896 0 0,'0'0'200'0'0,"0"3"-8"0"0,3 11-152 0 0,-2-11-40 0 0,-1 0 0 0 0,1 0 0 0 0,1 0 0 0 0,-1 0 0 0 0,0 0 0 0 0,1 0 0 0 0,-1-1 0 0 0,1 1 0 0 0,0 0 0 0 0,0-1 0 0 0,1 1 0 0 0,3 4 33 0 0,-1 1 71 0 0,1 0 59 0 0,-1 1 50 0 0,3 8 259 0 0,9 24 765 0 0,-10-26-813 0 0,-4-8-258 0 0,0 0-40 0 0,4 9 394 0 0,-1 0-93 0 0,-1-2-90 0 0,9 25 486 0 0,-9-22-436 0 0,-3-8-165 0 0,-1 0-39 0 0,4 13 250 0 0,-5-22-427 0 0,3 7 129 0 0,-3-6-116 0 0,0-1 0 0 0,0 1 0 0 0,1 0 0 0 0,-1-1 0 0 0,0 1 0 0 0,0-1 0 0 0,0 1 0 0 0,0 0 0 0 0,0-1 0 0 0,0 1 0 0 0,0 0 0 0 0,0-1 0 0 0,0 1 0 0 0,0 0 0 0 0,0-1 0 0 0,-1 1 0 0 0,1-1 0 0 0,0 1 0 0 0,0 0 1 0 0,0-1-1 0 0,-1 1 0 0 0,1-1 0 0 0,0 1 0 0 0,-1 0-19 0 0,0 1 87 0 0,0 1-41 0 0,2 5-16 0 0,-1-7-5 0 0,0 7 36 0 0,0-7-97 0 0,0-1-83 0 0,0 0-82 0 0,0 0 56 0 0,0 0-34 0 0,0 0-37 0 0,0 0-35 0 0,0 0-344 0 0,0 0 80 0 0,0 0-48 0 0,0 0-662 0 0,0 0-521 0 0,0 0-988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9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1 149 3336 0 0,'1'15'44'0'0,"0"-6"-10"0"0,0 1 35 0 0,5 11 111 0 0,-4-11-158 0 0,0 6-34 0 0,0 1 38 0 0,1-6 67 0 0,7 23 1035 0 0,-1 0-90 0 0,0 0-99 0 0,0 1-109 0 0,-4-12-337 0 0,1 1-57 0 0,0-1-60 0 0,1 1-64 0 0,8 45 808 0 0,-2-11-210 0 0,-1-19-356 0 0,-6-20-243 0 0,0 0-43 0 0,5 20 164 0 0,-3-5-123 0 0,10 49 345 0 0,-12-59-456 0 0,0 4 80 0 0,-4-22-209 0 0,1 2-25 0 0,-1-2 11 0 0,-1-2 24 0 0,0-1 27 0 0,-1 1 47 0 0,0-4-12 0 0,0 0 10 0 0,0 0 1 0 0,0 0 1 0 0,0 0 6 0 0,0-2 1 0 0,1-7 3 0 0,0-1-47 0 0,3-5-12 0 0,0-1-57 0 0,3-14-5 0 0,3-11 30 0 0,6 0-53 0 0,-11 32-34 0 0,0 1 0 0 0,0-1 0 0 0,3-2 15 0 0,-4 6-29 0 0,1 0 0 0 0,0 0-1 0 0,0 0 1 0 0,5-4 29 0 0,-6 6-18 0 0,0 1 1 0 0,0-1-1 0 0,1 1 1 0 0,-1 0-1 0 0,0 0 1 0 0,1 0-1 0 0,0 1 1 0 0,-1-1-1 0 0,1 1 1 0 0,0 0 0 0 0,0 1-1 0 0,0-1 1 0 0,-1 1-1 0 0,1 0 1 0 0,1 0 17 0 0,-1 0-16 0 0,-1 1 1 0 0,0 0 0 0 0,1 0-1 0 0,-1 0 1 0 0,0 0 0 0 0,0 1-1 0 0,4 1 16 0 0,-5-2-2 0 0,0 1 0 0 0,0 0 0 0 0,0 0 0 0 0,0 0 0 0 0,0 0 0 0 0,0 1 0 0 0,-1-1 0 0 0,1 1 0 0 0,1 1 2 0 0,2 4-29 0 0,5 7 3 0 0,-9-12 26 0 0,0 0 0 0 0,0 0 0 0 0,0 0 0 0 0,-1 1 1 0 0,1-1-1 0 0,-1 0 0 0 0,0 1 0 0 0,0-1 0 0 0,0 1 0 0 0,0-1 1 0 0,-1 3-1 0 0,2 6-3 0 0,-1 0 1 0 0,-1 0 0 0 0,-1 11 2 0 0,-6 6 32 0 0,1-15 20 0 0,-3-1 32 0 0,-4 7 24 0 0,11-17-88 0 0,0 0 0 0 0,1 0 0 0 0,-1-1 0 0 0,-1 1 0 0 0,1 0 0 0 0,0-1 0 0 0,0 1 0 0 0,-1-1 0 0 0,0 1 0 0 0,0-1-20 0 0,-4 3 59 0 0,2 1-47 0 0,1 0 0 0 0,-1-2 9 0 0,0 0 1 0 0,0 0-1 0 0,0-1 1 0 0,-1 0-1 0 0,1 0 1 0 0,-1 0-1 0 0,0 0 1 0 0,0-1 0 0 0,-4 1-22 0 0,-23 3 29 0 0,-1-4-92 0 0,25-3-63 0 0,-11-4-48 0 0,13 2 41 0 0,-1 0-114 0 0,5 1 70 0 0,-1 0-43 0 0,-1 0-135 0 0,1-1-90 0 0,-1 1-103 0 0,0 0-114 0 0,-9-4-731 0 0</inkml:trace>
  <inkml:trace contextRef="#ctx0" brushRef="#br0" timeOffset="376.97">623 0 8232 0 0,'0'0'182'0'0,"0"0"29"0"0,0 0 14 0 0,1 2-48 0 0,4 3-116 0 0,-2-3-75 0 0,1-1 27 0 0,6 6 57 0 0,17 12 1125 0 0,-8-8-455 0 0,-7-4-301 0 0,1 0-45 0 0,-1 2-58 0 0,1 0-65 0 0,23 23 509 0 0,-4 4-87 0 0,-3 3-88 0 0,-3 2-87 0 0,-10-13-218 0 0,7 13 36 0 0,-15-27-217 0 0,-1 1 1 0 0,0 0 0 0 0,-1 1-1 0 0,-1-1 1 0 0,2 11-120 0 0,8 33 373 0 0,0-3-2 0 0,-12-41-168 0 0,0 0-1 0 0,-1 12-202 0 0,0-5 163 0 0,2 12 123 0 0,1 13 108 0 0,-3-16-173 0 0,-3-9-7 0 0,-2 1-1 0 0,0 0-213 0 0,-3 22 277 0 0,6-40-252 0 0,-1-1-1 0 0,0 1 0 0 0,-1-1 0 0 0,1 1 0 0 0,-1-1 1 0 0,0 1-1 0 0,0-1-24 0 0,-12 21 73 0 0,3-10-63 0 0,0-2-38 0 0,0 0-49 0 0,1-3-56 0 0,-1-2-45 0 0,4-3 6 0 0,1-2-49 0 0,1-1-101 0 0,2 0 31 0 0,-1 0-69 0 0,-5 0-981 0 0,1-2-60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5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1 11088 0 0,'4'0'89'0'0,"1"0"0"0"0,-1 1 1 0 0,0-1-1 0 0,0 1 0 0 0,1 0 1 0 0,-1 0-1 0 0,0 0 1 0 0,0 1-1 0 0,0 0 0 0 0,2 1-89 0 0,-1 0 133 0 0,0 0 1 0 0,0 1-1 0 0,0-1 0 0 0,-1 1 0 0 0,0 1 0 0 0,1-1 0 0 0,-2 1 0 0 0,1-1 0 0 0,0 1 1 0 0,-1 0-1 0 0,1 1-133 0 0,2 6 369 0 0,1 0 1 0 0,-2 1 0 0 0,0 0-1 0 0,2 8-369 0 0,5 25 920 0 0,-4-13-432 0 0,-2-1-55 0 0,0 1-48 0 0,0-1-43 0 0,4 32 233 0 0,-3 2-107 0 0,-3-33-246 0 0,1-2-49 0 0,0 5 200 0 0,0 12-373 0 0,-1 62 512 0 0,-4-99-430 0 0,0 0-1 0 0,0-1 1 0 0,-2 7-82 0 0,-1 18 159 0 0,3-30-146 0 0,-7 13 108 0 0,5-14-92 0 0,2-3-33 0 0,-4 6 4 0 0,4-7-243 0 0,-1 1 62 0 0,1-1 57 0 0,0 0 52 0 0,0 1 47 0 0,0-1 84 0 0,-1 1 64 0 0,1 0 45 0 0,-1 1 491 0 0,1-2-506 0 0,0 1-83 0 0,0-1-95 0 0,-1 1-94 0 0,1-1-111 0 0,0 0 69 0 0,0 0-35 0 0,0 0-212 0 0,-1 0-110 0 0,1 1-120 0 0,0-1 271 0 0,0 0-33 0 0,0 0-35 0 0,-1 0-37 0 0,1 0-37 0 0,0 0-38 0 0,0-1-40 0 0,0 1-40 0 0,0 0-43 0 0,-1 0-44 0 0,-2-2-1530 0 0,-4-3-1262 0 0</inkml:trace>
  <inkml:trace contextRef="#ctx0" brushRef="#br0" timeOffset="793.89">0 411 9272 0 0,'0'0'208'0'0,"0"0"33"0"0,0 0 14 0 0,0 0 29 0 0,2 0 117 0 0,8 0 40 0 0,1-1-37 0 0,0 0-38 0 0,0 0-34 0 0,12-3 232 0 0,0 0-121 0 0,-5 1-164 0 0,0 1-65 0 0,8-1 126 0 0,0 0-69 0 0,1 2-58 0 0,0-1-44 0 0,3 1-17 0 0,40-5 147 0 0,0 1-158 0 0,-10 1-63 0 0,-48 3-66 0 0,1-1-1 0 0,-1-1 1 0 0,10-2-12 0 0,4-3 53 0 0,1 2-83 0 0,0 2-74 0 0,0 0-65 0 0,-1 0-41 0 0,0 0-42 0 0,25-8-346 0 0,-26 5 197 0 0,-3 2 60 0 0,-2-2-61 0 0,-7 2 84 0 0,-2-2-51 0 0,-4 1 107 0 0,0 0-41 0 0,-1 1-97 0 0,-1 0 1 0 0,0-1-1 0 0,-1 1 1 0 0,2-3 399 0 0,1-3-421 0 0,-1 0 96 0 0,-6 10 181 0 0,1-1 34 0 0,0-3-5 0 0,-1 0 42 0 0,2-3-57 0 0,-2 9 21 0 0,0 4-77 0 0,0 18 524 0 0,-1 2 41 0 0,-1 24 465 0 0,2-30-468 0 0,-2-2-45 0 0,1-6-77 0 0,0 0 0 0 0,1 1-1 0 0,0 0-253 0 0,3 42 719 0 0,2 23 253 0 0,0-39-533 0 0,4 0-45 0 0,1-4-29 0 0,-1-7 86 0 0,1-1-1 0 0,6 9-450 0 0,3 2 422 0 0,-8-18-202 0 0,2 2 19 0 0,-5-7-48 0 0,-2-2 5 0 0,0-1 47 0 0,-5-10-83 0 0,-1-1 0 0 0,0 0 0 0 0,0 0 0 0 0,0 0 0 0 0,0 0-8 0 0,0-1-44 0 0,1-1-55 0 0,2-6-19 0 0,-2 7-13 0 0,4-16 122 0 0,-2 4-99 0 0,-1 0-34 0 0,4-21-15 0 0,-1 20 5 0 0,0 1-34 0 0,5-13-122 0 0,2 0-93 0 0,1 3-64 0 0,-9 16 192 0 0,1 1 0 0 0,-1 0 0 0 0,1 0 0 0 0,1 0 0 0 0,-1 0 0 0 0,1 1 0 0 0,0 0 0 0 0,4-2 121 0 0,20-8-342 0 0,-28 14 261 0 0,1 1 66 0 0,0 1 1 0 0,0 0 0 0 0,0-1-1 0 0,0 1 1 0 0,-1 1 0 0 0,1-1-1 0 0,0 0 1 0 0,0 1 0 0 0,0 0 14 0 0,1 1-8 0 0,0 0 0 0 0,0 0 1 0 0,-1 0-1 0 0,1 0 0 0 0,1 4 8 0 0,15 20 65 0 0,-5 1 118 0 0,-7-10 14 0 0,-1 0 36 0 0,0 0 196 0 0,-2 0 0 0 0,2 8-429 0 0,-2 2 342 0 0,-2-1-57 0 0,-2 0-98 0 0,-1-11-62 0 0,-1-4-73 0 0,1-9-68 0 0,0-2-27 0 0,-1 0-35 0 0,1 0-18 0 0,0-1-35 0 0,0 1-40 0 0,-1-1-45 0 0,1 0 215 0 0,0 1-263 0 0,0-1-46 0 0,0 0-42 0 0,0 0-39 0 0,0 1-256 0 0,0-1-65 0 0,-1 0-49 0 0,1 1-36 0 0,-1 1-1437 0 0,-2 3-1281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3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1 9760 0 0,'0'0'284'0'0,"0"0"1"0"0,0 0-223 0 0,2 0-24 0 0,1 0-13 0 0,1 2 31 0 0,8 5 258 0 0,-2 2 44 0 0,1 4 115 0 0,3 9 295 0 0,3 19 534 0 0,-8-14-521 0 0,-4-12-394 0 0,5 17 383 0 0,-1 0-101 0 0,-2 0-94 0 0,-1 1-89 0 0,-1 0-82 0 0,-1 0-76 0 0,-1 0-71 0 0,1 0-64 0 0,0 6-39 0 0,1 0-72 0 0,-4-16-49 0 0,0 0 41 0 0,-2-10 33 0 0,2 0 1 0 0,1 13-108 0 0,-1-19 15 0 0,0 0-43 0 0,-2 7-126 0 0,1-9 31 0 0,0-4-39 0 0,0 0-176 0 0,0-1-312 0 0,0 0 494 0 0,0 0 21 0 0,0 0-13 0 0,0 0-42 0 0,0 0-9 0 0,0 0-44 0 0,0 0-49 0 0,0 0-56 0 0,0 0-60 0 0,0 0-56 0 0,0 0-49 0 0,0 0-44 0 0,0 0-159 0 0,0 0-44 0 0,0 0-193 0 0,0 0-522 0 0</inkml:trace>
  <inkml:trace contextRef="#ctx0" brushRef="#br0" timeOffset="228.38">1 359 10624 0 0,'0'0'309'0'0,"0"-2"-81"0"0,1-2-110 0 0,1 1-53 0 0,0 0-41 0 0,9-5 21 0 0,1 1 73 0 0,28-9 424 0 0,-25 10-368 0 0,-1 1-68 0 0,30-14 118 0 0,1 3-70 0 0,93-27 139 0 0,-124 40-302 0 0,26-7 106 0 0,-22 6-85 0 0,-3 1-58 0 0,0-1-81 0 0,1 0-105 0 0,-9 2 69 0 0,1 0-36 0 0,-2 1-219 0 0,0-1-113 0 0,-1 1 72 0 0,-1 0-44 0 0,5-1-593 0 0,2 0-469 0 0,5 0-892 0 0</inkml:trace>
  <inkml:trace contextRef="#ctx0" brushRef="#br0" timeOffset="619.31">651 390 7424 0 0,'0'0'166'0'0,"0"0"29"0"0,0 0 12 0 0,3 1-34 0 0,7 1-245 0 0,0 0 84 0 0,0-1 74 0 0,2 0 67 0 0,-3-1 20 0 0,1 0 34 0 0,10-1 294 0 0,-1-1 66 0 0,27-7 827 0 0,-33 4-1004 0 0,0 1-43 0 0,0-2-51 0 0,-1 1-75 0 0,0-2-89 0 0,-1 0-104 0 0,-3 2 181 0 0,1 0-38 0 0,9-4 82 0 0,-9 4-126 0 0,0 0-1 0 0,0 0 0 0 0,3-3-126 0 0,-10 7 9 0 0,0-1 1 0 0,-1 1 0 0 0,1 0-1 0 0,-1-1 1 0 0,1 1 0 0 0,-1-1-1 0 0,0 0 1 0 0,0 1 0 0 0,0-1-1 0 0,0 0 1 0 0,0 0-1 0 0,0 0 1 0 0,0 0 0 0 0,0 0-1 0 0,-1 0 1 0 0,1 0 0 0 0,-1 0-10 0 0,1 1-3 0 0,-1-1 1 0 0,0 1 0 0 0,0 0 0 0 0,-1-1-1 0 0,1 1 1 0 0,0 0 0 0 0,0 0-1 0 0,-1-1 1 0 0,1 1 0 0 0,-1-1 2 0 0,0 1-10 0 0,1 0 0 0 0,-1 0-1 0 0,0 0 1 0 0,0 0 0 0 0,1 1 0 0 0,-1-1 0 0 0,0 0 0 0 0,0 1 0 0 0,0-1 0 0 0,0 0-1 0 0,0 1 1 0 0,0-1 0 0 0,0 1 0 0 0,0 0 0 0 0,0-1 0 0 0,0 1 0 0 0,-1 0-1 0 0,1 0 1 0 0,0-1 0 0 0,0 1 0 0 0,0 0 0 0 0,0 0 0 0 0,0 0 0 0 0,0 0-1 0 0,-1 1 1 0 0,1-1 0 0 0,0 0 10 0 0,-17 3-94 0 0,4 0 38 0 0,14-3 55 0 0,-20 8-96 0 0,0 2 34 0 0,-16 17 16 0 0,10-1 63 0 0,-9 13 51 0 0,10-5 68 0 0,9-8-6 0 0,5-3 26 0 0,2-2 62 0 0,7-14-121 0 0,0 0 0 0 0,0 0 1 0 0,1-1-1 0 0,-1 7-96 0 0,1-7 59 0 0,1 0 0 0 0,0-1 1 0 0,1 1-1 0 0,-1-1 0 0 0,2 6-59 0 0,-1-6 29 0 0,0 0-1 0 0,1-1 1 0 0,-1 0 0 0 0,1 1 0 0 0,0-1-1 0 0,0 0 1 0 0,1 1-29 0 0,0-1 15 0 0,0 0 0 0 0,0 0-1 0 0,0-1 1 0 0,1 1 0 0 0,-1-1-1 0 0,1 0 1 0 0,1 2-15 0 0,13 4 14 0 0,-14-7 4 0 0,0-1 0 0 0,0 0-1 0 0,1 0 1 0 0,-1 0 0 0 0,3 0-18 0 0,24-2 63 0 0,-10 0-94 0 0,-2-1-83 0 0,0 1-110 0 0,-13 1 84 0 0,1 0 47 0 0,9 1-107 0 0,-11-2 88 0 0,0 1-45 0 0,0 0-21 0 0,-1 0-51 0 0,1-1-59 0 0,-1 1-68 0 0,-1-1 31 0 0,0 1-46 0 0,0-1-40 0 0,0 1-36 0 0,1-1-128 0 0,0 0-36 0 0,7-2-1342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9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85 1 7256 0 0,'0'0'165'0'0,"0"0"22"0"0,0 0 7 0 0,0 1-23 0 0,1 16-50 0 0,1 0 99 0 0,3 4 137 0 0,5 10 261 0 0,-4-9-208 0 0,-1-8-178 0 0,-2-1-78 0 0,-1-1-47 0 0,1 1 33 0 0,0 0 35 0 0,1 3 70 0 0,4 8 170 0 0,4 13 254 0 0,-7-12-280 0 0,2 9 140 0 0,-2 1-34 0 0,4 34 404 0 0,-3-24-353 0 0,0-20-303 0 0,0 1-52 0 0,-2-6-66 0 0,8 14-39 0 0,-6-23-25 0 0,-5-9-46 0 0,0-1 1 0 0,1 1 0 0 0,-1-1-1 0 0,0 1 1 0 0,1-1 0 0 0,-1 0 0 0 0,0 1-1 0 0,1-1 1 0 0,0 0 0 0 0,-1 0 0 0 0,1 0-1 0 0,0 0 1 0 0,-1 0 0 0 0,1-1 0 0 0,1 1-16 0 0,19 3 103 0 0,-7-4-84 0 0,0-1-49 0 0,-1-1-60 0 0,-2 0-72 0 0,-5 1 4 0 0,12-4-232 0 0,-11 2 189 0 0,-4 1 54 0 0,1 0-34 0 0,-1 0-42 0 0,0 0-50 0 0,-1 0-20 0 0,1 1-52 0 0,0-1-57 0 0,-1 0-63 0 0,-2 2 142 0 0,1-1-43 0 0,0 0-473 0 0,1 1-312 0 0,2-2-736 0 0</inkml:trace>
  <inkml:trace contextRef="#ctx0" brushRef="#br0" timeOffset="289.17">0 278 7688 0 0,'0'0'166'0'0,"0"0"29"0"0,0 0 14 0 0,1-2-44 0 0,4-4-108 0 0,20-9-9 0 0,-16 11 19 0 0,0 1 0 0 0,0 0 0 0 0,7-2-67 0 0,13 0 401 0 0,20-2-401 0 0,-29 4 64 0 0,-2 1-34 0 0,-6 0-132 0 0,-1 1 49 0 0,0-1 43 0 0,1 1 34 0 0,10 0 96 0 0,31-2 249 0 0,-37 2-314 0 0,0 1-63 0 0,-3 0-57 0 0,-1-1-61 0 0,1 1-72 0 0,0-1-82 0 0,0 1-92 0 0,0-1-102 0 0,-1 0-113 0 0,1 0-121 0 0,-1 0-425 0 0,6-2-651 0 0,-18 3 1780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00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318 207 7136 0 0,'-1'-3'40'0'0,"-3"-7"117"0"0,4 7-70 0 0,1-1 35 0 0,0-1-82 0 0,-4-3-29 0 0,1-1-20 0 0,2 2 69 0 0,-2 0 100 0 0,-2-2 99 0 0,-5-9 428 0 0,5 13-493 0 0,1 0-72 0 0,2 3 83 0 0,-1 1-42 0 0,-2-2 63 0 0,-1 1-106 0 0,-6-1 54 0 0,8 2-35 0 0,-2-1-76 0 0,1 1-1 0 0,0 1 1 0 0,0-1-1 0 0,0 0 1 0 0,-1 1 0 0 0,1 0-1 0 0,0 0 1 0 0,-1 0-1 0 0,1 1 1 0 0,0 0-1 0 0,0-1 1 0 0,0 1 0 0 0,-1 1-1 0 0,1-1-62 0 0,-25 13 409 0 0,3 7-35 0 0,1 4-48 0 0,4 2-58 0 0,1 0-71 0 0,4-2-83 0 0,-13 24 302 0 0,23-36-299 0 0,0 0 1 0 0,1 0 0 0 0,0 2-118 0 0,2-9 42 0 0,2 1-1 0 0,-1-1 1 0 0,1 1 0 0 0,0-1 0 0 0,0 1 0 0 0,1-1 0 0 0,0 1 0 0 0,0 0 0 0 0,0-1-1 0 0,1 1 1 0 0,0-1 0 0 0,0 1 0 0 0,1-1 0 0 0,0 1 0 0 0,0-1 0 0 0,0 1-42 0 0,1-2 44 0 0,0 0 1 0 0,0-1 0 0 0,0 1 0 0 0,0 0 0 0 0,1-1 0 0 0,-1 0 0 0 0,1 0-1 0 0,0 0 1 0 0,1 0 0 0 0,-1-1 0 0 0,1 1 0 0 0,3 1-45 0 0,22 9 172 0 0,-24-11-128 0 0,0-1 0 0 0,1 0-1 0 0,-1-1 1 0 0,0 1 0 0 0,5-1-44 0 0,-7 0 27 0 0,-1-1 1 0 0,0-1-1 0 0,0 1 1 0 0,0 0-1 0 0,1-1 1 0 0,-1 1-1 0 0,0-1 1 0 0,0 0-28 0 0,15-6 248 0 0,-2 1-54 0 0,0-2-46 0 0,-1 0-37 0 0,6-8 10 0 0,-15 11-90 0 0,0-1-1 0 0,-1 0 0 0 0,0 0 1 0 0,2-4-31 0 0,4-5 12 0 0,-4 5-12 0 0,0 1 0 0 0,5-11 0 0 0,-10 15 11 0 0,0 0 1 0 0,0-1 0 0 0,0 1 0 0 0,0 0 0 0 0,-1 0-12 0 0,3-23 123 0 0,1-17-123 0 0,-3 21 16 0 0,1 1 0 0 0,4-13-16 0 0,-3 17-11 0 0,0 1-54 0 0,2 1-68 0 0,-4 14 59 0 0,1 5-80 0 0,-1 5 31 0 0,-1-3 107 0 0,0-3 47 0 0,3 24-133 0 0,-3 12 22 0 0,1 3 13 0 0,0-20 25 0 0,-1 11 29 0 0,2 15 13 0 0,1-16-52 0 0,-1-18 52 0 0,0 0 0 0 0,1-1-1 0 0,0 0 1 0 0,1 0 0 0 0,0 1 0 0 0,-3-8 1 0 0,-2-3-199 0 0,1 0 74 0 0,-1-1 64 0 0,1 1 54 0 0,0 0 52 0 0,0-1 40 0 0,2 2 306 0 0,-2-1-262 0 0,0 0-87 0 0,0-1-37 0 0,0 0-37 0 0,0 1-43 0 0,0-1-46 0 0,0 0-54 0 0,-1 0-78 0 0,1 0-75 0 0,0 1-83 0 0,0-1-89 0 0,0 0-98 0 0,-1 0-103 0 0,1 0-112 0 0,0 0-119 0 0,1 0-894 0 0,3 0-1036 0 0</inkml:trace>
  <inkml:trace contextRef="#ctx0" brushRef="#br0" timeOffset="368.01">907 51 8696 0 0,'0'0'197'0'0,"-2"-1"24"0"0,-4-3 20 0 0,-3 1-89 0 0,-2 1-55 0 0,-9 2-36 0 0,0 2 22 0 0,8 1 56 0 0,3-1 62 0 0,1 0 104 0 0,-9 4 170 0 0,-1-1-88 0 0,-4 2 26 0 0,15-5-269 0 0,0 1 0 0 0,0 0 0 0 0,0 0 0 0 0,0 1 1 0 0,1 0-1 0 0,-2 0-144 0 0,-4 5 268 0 0,1 1 1 0 0,-7 5-269 0 0,4 1 205 0 0,0 3-23 0 0,1 4-71 0 0,9-11-51 0 0,5-8-55 0 0,-1-1 0 0 0,1 0 1 0 0,-1 1-1 0 0,1-1 0 0 0,0 0 1 0 0,0 0-1 0 0,1 1 0 0 0,-1-1 1 0 0,1 0-1 0 0,-1-1 0 0 0,1 1 1 0 0,0 0-1 0 0,0 0 0 0 0,0-1 1 0 0,0 1-1 0 0,1-1 0 0 0,-1 1 1 0 0,1-1-1 0 0,1 1-5 0 0,27 18 72 0 0,1-3 33 0 0,-12-7-3 0 0,5 3-35 0 0,12 7-33 0 0,-22-12 9 0 0,2 2 59 0 0,-1 0 84 0 0,-3 1 14 0 0,-12-9-147 0 0,1-1 0 0 0,0 0-1 0 0,-1 0 1 0 0,0 1 0 0 0,1-1 0 0 0,-1 1-1 0 0,0 0 1 0 0,0 0-53 0 0,1 10 249 0 0,-4-4-112 0 0,-2-3-52 0 0,-1 0-34 0 0,-10 5 155 0 0,1-1-73 0 0,2-1-56 0 0,-19 9 47 0 0,29-17-238 0 0,-1 0 40 0 0,-2 1 24 0 0,0-1 92 0 0,-8 2 170 0 0,9-3-177 0 0,0 0-40 0 0,-1 1-58 0 0,1-2-73 0 0,0 1-92 0 0,0-1-106 0 0,1 1 22 0 0,0-1-70 0 0,0 0-73 0 0,0 1-81 0 0,1-1-86 0 0,-1 0-92 0 0,1-1-98 0 0,0 1-104 0 0,-2-1-878 0 0,-2-2-1008 0 0</inkml:trace>
  <inkml:trace contextRef="#ctx0" brushRef="#br0" timeOffset="772.93">1336 1 7080 0 0,'0'0'157'0'0,"0"0"23"0"0,0 0 13 0 0,-4 0-40 0 0,-5 0-100 0 0,5 0-35 0 0,0 0 35 0 0,-3 1 134 0 0,1 0 71 0 0,-8 3 420 0 0,10-2-503 0 0,-1 0-40 0 0,-1 0 237 0 0,-4-1 23 0 0,-1 1 63 0 0,7 0-257 0 0,-1 0 45 0 0,-4 4 148 0 0,-1-1-57 0 0,2-1-96 0 0,0 1-37 0 0,0 0-37 0 0,1 0-34 0 0,1 0 21 0 0,0 0-15 0 0,3 1-58 0 0,-5 22-14 0 0,8-23-66 0 0,0 1 0 0 0,1 0 0 0 0,-1 0 0 0 0,1 0 0 0 0,0 0 0 0 0,1 0 0 0 0,-1-1 0 0 0,1 1 0 0 0,1-1 0 0 0,-1 1 0 0 0,2 2-1 0 0,14 28 7 0 0,2-2 98 0 0,2-1 78 0 0,0 0 62 0 0,-8-13 7 0 0,-1-2-25 0 0,-5-6-44 0 0,-1-2 3 0 0,1 0 43 0 0,-1 0 1 0 0,-6-9-186 0 0,-1 1 1 0 0,1-1 0 0 0,0 1-1 0 0,-1-1 1 0 0,1 1-1 0 0,-1 0 1 0 0,0-1-1 0 0,1 1 1 0 0,-1-1 0 0 0,0 1-1 0 0,0 0 1 0 0,0-1-1 0 0,0 1 1 0 0,0 1-45 0 0,-7 13 313 0 0,-3 1 53 0 0,-6 7 129 0 0,6-14-294 0 0,-3-2-44 0 0,-2-1-32 0 0,0 1-36 0 0,-12 5-6 0 0,-4-3-88 0 0,25-8 13 0 0,0-1-34 0 0,-1 0-35 0 0,0 0-32 0 0,-6 1-193 0 0,2-2-127 0 0,9 0 197 0 0,1 0 46 0 0,-2-1-60 0 0,1 0 104 0 0,-3-3-76 0 0,3 3 91 0 0,1-1-55 0 0,0 1-82 0 0,0-1-97 0 0,1 0-117 0 0,-1 1 181 0 0,1 0-37 0 0,0 0-26 0 0,0 1-48 0 0,0-1-40 0 0,0 0-37 0 0,0 0-135 0 0,0-1-36 0 0,0-2-1404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6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0 495 7568 0 0,'0'0'166'0'0,"3"1"29"0"0,4 2-39 0 0,0-1-41 0 0,7 3 14 0 0,0-1-94 0 0,20 2-64 0 0,-23-5 53 0 0,0-1 42 0 0,2 0 92 0 0,1-2 109 0 0,6-2 243 0 0,0 0-37 0 0,-1-1-35 0 0,0-1-37 0 0,0-1-34 0 0,-2-2-36 0 0,1-2-34 0 0,-2-2-35 0 0,1 0 111 0 0,3-2 70 0 0,-8 0-208 0 0,-6 5-94 0 0,7-13 58 0 0,-10 19-164 0 0,-1-1 1 0 0,0 0-1 0 0,0 0 0 0 0,0 0 1 0 0,1-5-36 0 0,-3 8 8 0 0,0 0 0 0 0,1 0 0 0 0,-1 0 0 0 0,0 0 0 0 0,0-1 0 0 0,0 1 1 0 0,-1 0-1 0 0,1 0 0 0 0,0 0 0 0 0,-1 0 0 0 0,1 0 0 0 0,-1 0 1 0 0,0 0-1 0 0,0 1 0 0 0,0-1 0 0 0,0 0 0 0 0,0 0 0 0 0,0 0 0 0 0,0 1 1 0 0,0-1-1 0 0,-1 1 0 0 0,1-1 0 0 0,0 1 0 0 0,-1-1 0 0 0,0 1 0 0 0,1 0 1 0 0,-1 0-1 0 0,0 0 0 0 0,0-1-8 0 0,1 1 2 0 0,-2-1 6 0 0,0 0 1 0 0,0 0 0 0 0,-1 0-1 0 0,1 0 1 0 0,0 1-1 0 0,0-1 1 0 0,-1 1 0 0 0,1 0-1 0 0,-1 0 1 0 0,1 0-1 0 0,-1 0 1 0 0,0 1-1 0 0,1-1 1 0 0,-1 1 0 0 0,0 0-9 0 0,-1 0 0 0 0,1 0 0 0 0,-1 1 0 0 0,1-1 0 0 0,-1 1 0 0 0,1 0 0 0 0,-1 0 0 0 0,1 1 0 0 0,0-1 0 0 0,-1 1 0 0 0,1 0 0 0 0,0 0 0 0 0,0 0 0 0 0,0 1 0 0 0,1-1 0 0 0,-1 1 0 0 0,1 0 0 0 0,-1 0 0 0 0,1 0 0 0 0,0 1 0 0 0,0 0 0 0 0,-7 8 1 0 0,1-1 16 0 0,0 1-1 0 0,1 0 0 0 0,0 1 0 0 0,-1 4-16 0 0,1 1 68 0 0,-8 18 110 0 0,14-31-141 0 0,1 0 0 0 0,0 0 1 0 0,0 0-1 0 0,0 0 0 0 0,0 0 1 0 0,1 4-38 0 0,0 1 68 0 0,1 16 107 0 0,-1-24-161 0 0,1 1 1 0 0,-1-1 0 0 0,1 0 0 0 0,-1 1-1 0 0,1-1 1 0 0,0 0 0 0 0,0 0 0 0 0,0 1 0 0 0,1-1-15 0 0,8 20 118 0 0,-9-20-113 0 0,-1 0 0 0 0,1 0 0 0 0,0 0 0 0 0,-1 0 0 0 0,1-1 0 0 0,0 1 0 0 0,0 0 0 0 0,0 0 0 0 0,1-1 0 0 0,-1 1 0 0 0,0-1 0 0 0,1 1 0 0 0,-1-1 0 0 0,1 1 0 0 0,-1-1 0 0 0,1 0 0 0 0,-1 0 0 0 0,1 0 0 0 0,0 0 0 0 0,0 0-5 0 0,12 5 7 0 0,21 3 122 0 0,-22-8-140 0 0,-2 0-55 0 0,-1-2-70 0 0,1 0-88 0 0,-1-2-105 0 0,8-4-139 0 0</inkml:trace>
  <inkml:trace contextRef="#ctx0" brushRef="#br0" timeOffset="296.2">733 323 7136 0 0,'0'0'208'0'0,"-1"0"-10"0"0,-6-2-83 0 0,5 1 242 0 0,0 1-115 0 0,0 1-106 0 0,-1-1-44 0 0,-4 4 102 0 0,3-3-59 0 0,2 1 102 0 0,0-1-65 0 0,1 0 43 0 0,-24 23 354 0 0,2 2-85 0 0,-1 8 13 0 0,19-25-334 0 0,0 1 0 0 0,0 0 1 0 0,1 0-1 0 0,-3 9-163 0 0,2-3 204 0 0,2-4-29 0 0,-1-1 0 0 0,2 1 0 0 0,-1 1-175 0 0,2 9 321 0 0,2 8 210 0 0,3-13-211 0 0,5 4 17 0 0,8-2-95 0 0,-11-14-163 0 0,26 20 203 0 0,-30-24-264 0 0,0 1-1 0 0,1-1 1 0 0,-1 0 0 0 0,0 0 0 0 0,1 0-1 0 0,-1 0 1 0 0,1 0 0 0 0,-1-1-1 0 0,1 1 1 0 0,-1-1 0 0 0,1 1-1 0 0,0-1 1 0 0,-1 0 0 0 0,1 0-18 0 0,27-5 201 0 0,-16 2-145 0 0,0-1-39 0 0,4-3-73 0 0,0-1-106 0 0,-12 5 125 0 0,-1 0-40 0 0,6-1-175 0 0,0-1-113 0 0,5-3-252 0 0,-2-3-60 0 0</inkml:trace>
  <inkml:trace contextRef="#ctx0" brushRef="#br0" timeOffset="578.5">1083 1 8176 0 0,'0'0'182'0'0,"0"0"29"0"0,0 0 13 0 0,2 1-32 0 0,7 7-307 0 0,0 1 119 0 0,-2 0 102 0 0,1 1 86 0 0,-2-1 40 0 0,-1 0 43 0 0,20 36 1222 0 0,-20-35-1213 0 0,0 0-37 0 0,1 0-48 0 0,-1-1-60 0 0,11 26 544 0 0,-7-10-256 0 0,2 6 66 0 0,-5-17-282 0 0,-1 1 0 0 0,-1 1 1 0 0,0 2-212 0 0,4 24 824 0 0,-2 13-824 0 0,0-2 470 0 0,-4-38-237 0 0,-1 0 0 0 0,-1 0 1 0 0,0 0-1 0 0,-2 11-233 0 0,2-15 197 0 0,0 1-1 0 0,0-1 1 0 0,2 6-197 0 0,0 18 384 0 0,-1 7 61 0 0,0-34-381 0 0,0 0-35 0 0,-1-6-278 0 0,0 0 107 0 0,0-1 91 0 0,0 1 75 0 0,0-1 48 0 0,0 1 36 0 0,0 4 532 0 0,0-5-549 0 0,0 0-39 0 0,0 0-51 0 0,-1 1-61 0 0,1-1-72 0 0,0 0-84 0 0,0 0-93 0 0,0 0-105 0 0,1 0 74 0 0,-1 0-54 0 0,0 0-58 0 0,0-1-61 0 0,0 1-64 0 0,0 0-69 0 0,0 0-69 0 0,0 0-75 0 0,0-1-1386 0 0,0 0-1241 0 0</inkml:trace>
  <inkml:trace contextRef="#ctx0" brushRef="#br0" timeOffset="775.92">1049 382 9360 0 0,'0'0'208'0'0,"0"0"33"0"0,2-1 15 0 0,20-3-101 0 0,-1 0-74 0 0,0-2-54 0 0,-5 0 7 0 0,1 0 58 0 0,3-1 72 0 0,10-2 134 0 0,5-2 5 0 0,-12 3-182 0 0,8-2 3 0 0,43-11 282 0 0,-51 15-312 0 0,0 1-40 0 0,1-1-59 0 0,-1 0-74 0 0,0 0-92 0 0,-1 0-107 0 0,-16 4-122 0 0,-1 0-84 0 0,1 1-85 0 0,-1 0-64 0 0,0-1-46 0 0,6 0-713 0 0,4 0-799 0 0,-13 2 2030 0 0</inkml:trace>
  <inkml:trace contextRef="#ctx0" brushRef="#br0" timeOffset="1124.99">1628 503 6048 0 0,'1'2'133'0'0,"6"3"-145"0"0,0 0 67 0 0,1-1 61 0 0,0-2 53 0 0,2 0 96 0 0,1-1 56 0 0,2-2 123 0 0,7-2 298 0 0,13-8 533 0 0,-22 7-884 0 0,-1-1-37 0 0,-2 1-94 0 0,0 0-41 0 0,-1 0-46 0 0,0 0-54 0 0,1-2 154 0 0,0 0-60 0 0,0 0-51 0 0,-2-1-41 0 0,5-5 22 0 0,10-20 105 0 0,-19 26-143 0 0,-3-4-86 0 0,1 5-15 0 0,1 2-4 0 0,-1-2 0 0 0,-6-10 0 0 0,6 14 0 0 0,-1 0 1 0 0,0-1 0 0 0,0 1 0 0 0,0 0 0 0 0,0 0-1 0 0,0 0 1 0 0,0 1 0 0 0,0-1 0 0 0,0 0 0 0 0,0 0-1 0 0,0 0 1 0 0,0 1 0 0 0,0-1 0 0 0,-1 1 0 0 0,1-1-1 0 0,0 1 1 0 0,0-1 0 0 0,-1 1 0 0 0,1 0 0 0 0,0-1-1 0 0,-1 1 1 0 0,1 0 0 0 0,0 0 0 0 0,-1 0 0 0 0,1 0-1 0 0,0 0 1 0 0,-1 1 0 0 0,1-1 0 0 0,0 0 0 0 0,-1 0-1 0 0,1 1 1 0 0,0-1 0 0 0,-1 1-1 0 0,-23 10 61 0 0,7 3 68 0 0,0 9 8 0 0,0 0 55 0 0,2 2 65 0 0,2 2 77 0 0,4-5-103 0 0,1 2-40 0 0,6-14-97 0 0,0 0-1 0 0,0 0 0 0 0,0 10-93 0 0,2-15 22 0 0,1 0 0 0 0,0 0 0 0 0,0 1 0 0 0,0-1 0 0 0,0 0 0 0 0,1 0-1 0 0,0 0 1 0 0,1 3-22 0 0,-1-5 9 0 0,1 1 0 0 0,-1-1 1 0 0,1 1-1 0 0,-1-1 0 0 0,1 0 0 0 0,0 0 0 0 0,1 0 0 0 0,-1 0 0 0 0,0 0 0 0 0,1 0 0 0 0,0-1 0 0 0,1 2-9 0 0,-1-2-123 0 0,0 1 52 0 0,0-1 45 0 0,0 1 37 0 0,3 1 90 0 0,9 7 244 0 0,-11-9-293 0 0,1 1-64 0 0,-2-1-34 0 0,-1-1-34 0 0,1 1-39 0 0,0-1-43 0 0,0 1-65 0 0,1-1-61 0 0,-1 0-65 0 0,0 1-72 0 0,1-1-77 0 0,-1 0-83 0 0,1 0-88 0 0,0 0-93 0 0,5 1-994 0 0,6 0-1005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5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9504 0 0,'0'0'216'0'0,"0"0"32"0"0,1 3 9 0 0,0 3-131 0 0,1 0-43 0 0,1 4-23 0 0,0 1-51 0 0,5 15-30 0 0,-6-18 47 0 0,0 0 40 0 0,2 8 270 0 0,2 7 273 0 0,2 5 150 0 0,-4-9-312 0 0,14 62 1341 0 0,-14-60-1501 0 0,1 6 105 0 0,0-9-158 0 0,0-4-76 0 0,0 0-46 0 0,-4-14-314 0 0,-1 1 92 0 0,0-1 76 0 0,0 0 64 0 0,0 1 79 0 0,1 0 364 0 0,-1 0-323 0 0,0-1-108 0 0,0 1-66 0 0,0-1-37 0 0,0 0-45 0 0,0 0-48 0 0,0 1-55 0 0,0-1-58 0 0,0 0-65 0 0,0 1-69 0 0,0-1-75 0 0,0 0-80 0 0,0 1 148 0 0,0-1-38 0 0,0 0-38 0 0,0 0-41 0 0,0 0-1434 0 0,0 0-1115 0 0</inkml:trace>
  <inkml:trace contextRef="#ctx0" brushRef="#br0" timeOffset="303.17">242 86 9328 0 0,'2'10'98'0'0,"2"5"185"0"0,1 2 95 0 0,-2-5-213 0 0,-1 0-123 0 0,4 6-30 0 0,2 3-22 0 0,-7-14 50 0 0,1 0 76 0 0,1 1 63 0 0,-1-1 55 0 0,1 1 104 0 0,0 0 44 0 0,7 16 861 0 0,-5-12-688 0 0,-3-7-316 0 0,1 1-35 0 0,0 2 0 0 0,0 0-90 0 0,6 11 566 0 0,-2-8-291 0 0,-3 3-90 0 0,-3-10-212 0 0,0 3 99 0 0,0-5-85 0 0,1 0 37 0 0,-1-1 118 0 0,-1-1-1 0 0,0 0 1 0 0,0 0 0 0 0,0 0 0 0 0,0 0 0 0 0,0 0 0 0 0,0 0-9 0 0,0 0-39 0 0,0-1-48 0 0,0 1-68 0 0,0-1-46 0 0,0-4-9 0 0,0 3 5 0 0,-1-7 98 0 0,-1 0-68 0 0,2 7-64 0 0,-1-1 1 0 0,1 0 0 0 0,-1 1-1 0 0,1-1 1 0 0,0 0 0 0 0,0 0-1 0 0,1-2-8 0 0,3-28 90 0 0,-2 17-68 0 0,0 1 1 0 0,1 0-1 0 0,0 0 1 0 0,2 0-1 0 0,-1 0 0 0 0,3-2-22 0 0,2-3-1 0 0,-4 8-2 0 0,1-1-1 0 0,0 2 0 0 0,0-1 0 0 0,2 0 4 0 0,-5 8-171 0 0,-1 1 52 0 0,1 0 47 0 0,-1-1 39 0 0,3-2 62 0 0,8-12 319 0 0,-10 14-304 0 0,-1 1-37 0 0,1 0-43 0 0,0-1-47 0 0,-1 1-56 0 0,1 0-64 0 0,0 0-110 0 0,1 0-100 0 0,-1 0-115 0 0,1 0-124 0 0,-3 1 276 0 0,1 0-36 0 0,0 1-37 0 0,0-1-39 0 0,0 1-39 0 0,0-1-42 0 0,0 1-42 0 0,0-1-45 0 0,1 0-1479 0 0,-1 0-1203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7:53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470 192 6448 0 0,'-1'-1'-53'0'0,"-1"1"53"0"0,0 0 111 0 0,-2-3 204 0 0,1-4-15 0 0,2 3-240 0 0,1-1-35 0 0,0-3 403 0 0,0 5-195 0 0,0 1-61 0 0,0 0 41 0 0,0 0 51 0 0,0 0 60 0 0,0 2 264 0 0,0 0-83 0 0,0 0-218 0 0,0-1-86 0 0,0 1-74 0 0,0 0-60 0 0,0-1-49 0 0,0 1-32 0 0,0-3-118 0 0,0 3 111 0 0,0-1 72 0 0,0 0 110 0 0,0 1-26 0 0,0 0 42 0 0,0 0 47 0 0,0 0 53 0 0,0 0 55 0 0,1 0 62 0 0,-1 0 66 0 0,0 1 71 0 0,4 12-300 0 0,2 7 57 0 0,-3-4-49 0 0,7 59 490 0 0,-1-24-300 0 0,-3-13-179 0 0,0 0-80 0 0,5 22 114 0 0,4 37 144 0 0,-2-33-143 0 0,-9-15-102 0 0,-1 24 26 0 0,-3-70-366 0 0,0 0 111 0 0,0-1 73 0 0,0 0 42 0 0,0 3 255 0 0,0-2-241 0 0,0 0-99 0 0,0-1-45 0 0,0 0-44 0 0,0 0-30 0 0,0 0-44 0 0,0 0-47 0 0,0 1-52 0 0,0 0-57 0 0,0 0-60 0 0,0 1-65 0 0,0-1-69 0 0,0-3-625 0 0</inkml:trace>
  <inkml:trace contextRef="#ctx0" brushRef="#br0" timeOffset="398.91">0 188 6448 0 0,'0'0'141'0'0,"0"0"23"0"0,0 0 13 0 0,2 1-19 0 0,12 2 287 0 0,-1-1-36 0 0,14-1 311 0 0,0-3-120 0 0,0-2-106 0 0,0-2-92 0 0,0-2-79 0 0,-1-1-63 0 0,0-2-51 0 0,17-5 241 0 0,0 1-86 0 0,1 0-74 0 0,0 1-61 0 0,-2 0-59 0 0,0 0-34 0 0,-12 4-138 0 0,59-20 207 0 0,-50 19-193 0 0,-17 6-69 0 0,0 1-59 0 0,0 0-75 0 0,0 2-87 0 0,-3 1-240 0 0,0 2-96 0 0,-5 2 32 0 0</inkml:trace>
  <inkml:trace contextRef="#ctx0" brushRef="#br0" timeOffset="849.73">830 195 7200 0 0,'0'0'165'0'0,"0"0"22"0"0,1 1 6 0 0,6 6-221 0 0,-1 1 43 0 0,0 0 39 0 0,-1 1 35 0 0,4 10 180 0 0,-1 0 92 0 0,-1 1 45 0 0,5 27 607 0 0,-8-31-680 0 0,1 6 66 0 0,-1-7-99 0 0,-1-1-39 0 0,2 16 155 0 0,-1-10-193 0 0,0 1-48 0 0,6 19 72 0 0,-3-17-89 0 0,-3-1 55 0 0,-1 5 96 0 0,-2 15 213 0 0,2-6-85 0 0,1 2-92 0 0,-4-30-293 0 0,0 12 143 0 0,0-1 89 0 0,1 1 70 0 0,2-2 51 0 0,-3-15-299 0 0,0-1-56 0 0,1 4-17 0 0,-1-3 56 0 0,0-1 19 0 0,0 1 56 0 0,0 0 69 0 0,0 1 79 0 0,0-14-200 0 0,2-1-42 0 0,0-15 36 0 0,-1 10-59 0 0,-1 8-39 0 0,1 0 0 0 0,0 0-1 0 0,0 0 1 0 0,2-2-8 0 0,3-9 46 0 0,1 2-34 0 0,-6 12-12 0 0,1 1 0 0 0,0-1 0 0 0,0 0 0 0 0,0 1 0 0 0,0 0 0 0 0,1-1 0 0 0,0 1 0 0 0,0 0 0 0 0,17-17-39 0 0,10-5-84 0 0,-25 23 102 0 0,0 0 1 0 0,0 0 0 0 0,0 0 0 0 0,1 1-1 0 0,-1 0 1 0 0,0 0 0 0 0,1 1 0 0 0,-1-1-1 0 0,1 1 1 0 0,5 0 20 0 0,-7 0-12 0 0,1 1 0 0 0,-1 0 0 0 0,1 0-1 0 0,-1 1 1 0 0,0-1 0 0 0,0 1 0 0 0,1 0 0 0 0,-1 0 0 0 0,0 0-1 0 0,0 1 1 0 0,0 0 0 0 0,0 0 0 0 0,0 0 0 0 0,0 0-1 0 0,-1 0 1 0 0,1 1 0 0 0,-1-1 0 0 0,1 1 0 0 0,0 1 12 0 0,2 2-17 0 0,-1 1 0 0 0,0-1 1 0 0,0 1-1 0 0,-1 0 0 0 0,1 0 1 0 0,-2 0-1 0 0,1 0 0 0 0,-1 1 1 0 0,2 6 16 0 0,1 2-37 0 0,-2-3 33 0 0,1 0 0 0 0,-2 1 0 0 0,0-1 0 0 0,0 4 4 0 0,0 2 0 0 0,0-1 1 0 0,3 9-1 0 0,2-3-92 0 0,-7-23 19 0 0,-1 0-59 0 0,0-1-116 0 0,0 0-275 0 0,0 0-496 0 0,0 0-47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3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 8832 0 0,'0'0'258'0'0,"2"2"2"0"0,4 7-191 0 0,6 15-21 0 0,-8-14 18 0 0,-1 0 61 0 0,1-1 86 0 0,0 0 110 0 0,-2-5-113 0 0,1 1 36 0 0,2 5 144 0 0,2 0 86 0 0,-1 1 49 0 0,4 5 330 0 0,1 0 55 0 0,-9-13-769 0 0,0 0 98 0 0,1 1 108 0 0,4 6 553 0 0,-5-7-626 0 0,-1 0-107 0 0,1-1-48 0 0,-1 0-61 0 0,0-1-70 0 0,0 2 335 0 0,-1-3-32 0 0,0 0-3 0 0,0 1-245 0 0,0 0 57 0 0,1 2 75 0 0,0 0 148 0 0,1-1 105 0 0,-2-3-286 0 0,1-4-85 0 0,-4-8 14 0 0,1 3-39 0 0,3 2 24 0 0,3-23 15 0 0,-2 17-71 0 0,0 1-1 0 0,1-1 0 0 0,2-7 1 0 0,4-4-71 0 0,-6 19 4 0 0,-1 0-1 0 0,2 0 1 0 0,-1 0 0 0 0,4-5 67 0 0,-5 9-25 0 0,0 0 0 0 0,0 0 0 0 0,0-1 0 0 0,0 1 0 0 0,0 1 0 0 0,0-1 0 0 0,1 0 0 0 0,-1 0 0 0 0,1 1 0 0 0,-1 0 0 0 0,1-1 0 0 0,0 1 25 0 0,-1 0-14 0 0,1 1-1 0 0,-1-1 1 0 0,0 1 0 0 0,1-1 0 0 0,-1 1 0 0 0,1 0 0 0 0,-1 0 0 0 0,1 0-1 0 0,2 0 15 0 0,-3 1-10 0 0,1-1 0 0 0,-1 1-1 0 0,0 0 1 0 0,0 0-1 0 0,1 0 1 0 0,-1 0 0 0 0,0 0-1 0 0,0 1 1 0 0,0-1-1 0 0,0 0 1 0 0,0 1 0 0 0,0 0-1 0 0,0-1 1 0 0,-1 1-1 0 0,1 0 1 0 0,-1 0 10 0 0,6 7-52 0 0,-1 0 0 0 0,0 0 0 0 0,0 1 52 0 0,-5-7-15 0 0,4 5 2 0 0,-1 0 0 0 0,-1 1-1 0 0,1 0 1 0 0,-1 0 0 0 0,-1 0-1 0 0,1 2 14 0 0,6 57 28 0 0,-6-39 7 0 0,5 0-21 0 0,-3-9 42 0 0,3-3-47 0 0,-2-8-66 0 0,-2-4-17 0 0,0-1-41 0 0,-4-3-440 0 0,1-1 72 0 0,-1 1 61 0 0,1-1 49 0 0,1 0-211 0 0,0 0-277 0 0,-1 0 466 0 0,0 0-146 0 0,0 0-110 0 0,2 1-1407 0 0,3 1-1169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3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217 106 8480 0 0,'-2'0'248'0'0,"-9"-5"-71"0"0,7 2-124 0 0,0 0-1 0 0,0 0 0 0 0,0-1 1 0 0,1 1-1 0 0,-4-4-52 0 0,-3-5 191 0 0,3 5-9 0 0,1 0 73 0 0,0 0 87 0 0,0 1 105 0 0,-1 0-82 0 0,0 0 40 0 0,-6-6 511 0 0,11 10-671 0 0,-1 0-1 0 0,0 0 1 0 0,0 0-1 0 0,0 0 0 0 0,0 0 1 0 0,-1 0-245 0 0,2 2 349 0 0,-1 0-36 0 0,-1 0-79 0 0,1 0-67 0 0,-1 1-55 0 0,-3 0-16 0 0,-8 5-51 0 0,4 2-34 0 0,1 7 46 0 0,2 8-63 0 0,6 1 27 0 0,2-8 85 0 0,1-6 7 0 0,-1-1 50 0 0,2 5 47 0 0,3-1-94 0 0,3 3-65 0 0,8 6-66 0 0,-4-5 12 0 0,-6-9-24 0 0,0 1 34 0 0,7 8 87 0 0,-1-2 56 0 0,17 19 283 0 0,-15-17-256 0 0,-4-6-66 0 0,2 0 53 0 0,6 8 157 0 0,-13-14-178 0 0,-1 0 1 0 0,0 0 0 0 0,0 0-1 0 0,2 5-143 0 0,-5-8 45 0 0,1 0-1 0 0,-1 0 0 0 0,-1 1 0 0 0,1-1 0 0 0,0 0 0 0 0,0 1 1 0 0,-1-1-1 0 0,1 0 0 0 0,-1 1 0 0 0,0-1 0 0 0,0 1 1 0 0,0-1-1 0 0,0 1-44 0 0,0-1 32 0 0,-1 0 0 0 0,1 0 0 0 0,-1 0 0 0 0,1 0 0 0 0,-1 1 0 0 0,0-1 0 0 0,0 0 0 0 0,0 0-1 0 0,0-1 1 0 0,-1 2-32 0 0,-6 6 183 0 0,-3-1-63 0 0,-2-1-53 0 0,-2-2-46 0 0,-10 2-64 0 0,-9-2-137 0 0,27-5 163 0 0,-1 1-60 0 0,1-1-54 0 0,-1 0-46 0 0,-1 0-86 0 0,0-1-41 0 0,-18-3-732 0 0,-3-3-14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3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12 8592 0 0,'-3'-2'-23'0'0,"1"-1"108"0"0,-1 1 67 0 0,-4-2 259 0 0,4 4-322 0 0,1 0-41 0 0,1 0 119 0 0,1 0 8 0 0,0 0-79 0 0,0 0-62 0 0,0 0-36 0 0,1 0-44 0 0,6 0-36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4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322 316 9384 0 0,'-4'-3'248'0'0,"0"0"-45"0"0,-1 0-41 0 0,1 0-34 0 0,-2 1-15 0 0,-1 0-34 0 0,-12 0 41 0 0,-2 2 7 0 0,14 0-42 0 0,1 1 37 0 0,0 0 13 0 0,1-1 37 0 0,0 1 42 0 0,0 0 46 0 0,-4 2 63 0 0,0 1-110 0 0,-5 3-43 0 0,-7 7-5 0 0,13-8-60 0 0,-10 8 18 0 0,0 2-37 0 0,7-5-40 0 0,1 0 0 0 0,1 0 0 0 0,0 1 0 0 0,-3 6-46 0 0,-3 10 113 0 0,-12 22 125 0 0,19-30-147 0 0,4-14-50 0 0,1 1 0 0 0,1-1 0 0 0,0 1 0 0 0,-1 0 0 0 0,0 6-41 0 0,2-6 40 0 0,0 0 0 0 0,1 0 0 0 0,0 1 0 0 0,0-1 1 0 0,0 0-1 0 0,1 2-40 0 0,0-6 15 0 0,0 0 1 0 0,-1 0-1 0 0,2 0 0 0 0,-1 0 1 0 0,0-1-1 0 0,1 1 1 0 0,-1 0-1 0 0,1 0 0 0 0,0-1 1 0 0,-1 1-1 0 0,1-1 0 0 0,1 0 1 0 0,-1 0-1 0 0,0 0 1 0 0,1 1-16 0 0,-1-1 22 0 0,0-1 0 0 0,1 0 1 0 0,-1 1-1 0 0,0-1 1 0 0,1 0-1 0 0,-1 0 1 0 0,1 0-1 0 0,-1 0 1 0 0,1-1-1 0 0,0 1 1 0 0,-1-1-1 0 0,1 1 0 0 0,-1-1 1 0 0,1 0-1 0 0,0 0 1 0 0,-1 0-1 0 0,3-1-22 0 0,5 0 108 0 0,1-1-1 0 0,-1-1 1 0 0,9-2-108 0 0,-18 4 8 0 0,4-1 32 0 0,0 0 0 0 0,1-1 0 0 0,-2 0 0 0 0,1 0 0 0 0,0 0 0 0 0,0-1 0 0 0,-1 1 0 0 0,2-3-40 0 0,33-35 265 0 0,-32 33-214 0 0,7-8 64 0 0,-1 0 1 0 0,3-7-116 0 0,9-17 82 0 0,-14 23-83 0 0,-8 12 23 0 0,0-1 0 0 0,1 0 1 0 0,-2 0-1 0 0,1 0 1 0 0,0-4-23 0 0,2-18 130 0 0,-4 23-104 0 0,0 1 0 0 0,0-1 0 0 0,0 0-1 0 0,1 1 1 0 0,0-1 0 0 0,0-1-26 0 0,5-10-9 0 0,-6 9-66 0 0,0 6 16 0 0,-1 1 59 0 0,1 0 0 0 0,-1 0-1 0 0,0 1 1 0 0,1-1 0 0 0,-1 0 0 0 0,0 0-1 0 0,1 0 1 0 0,-1 0 0 0 0,0 0 0 0 0,1 0-1 0 0,-1 0 1 0 0,0 1 0 0 0,0-1 0 0 0,1 0-1 0 0,-1 0 1 0 0,0 0 0 0 0,0 1 0 0 0,1-1-1 0 0,-1 0 1 0 0,0 0 0 0 0,0 1 0 0 0,1-1-1 0 0,-1 0 1 0 0,0 1 0 0 0,0-1 0 0 0,0 0-1 0 0,0 1 1 0 0,0-1 0 0 0,1 0 0 0 0,-1 0-1 0 0,0 1 1 0 0,0-1 0 0 0,0 0 0 0 0,0 1-1 0 0,0-1 1 0 0,0 1 0 0 0,0-1 0 0 0,0 0-1 0 0,0 1 1 0 0,0-1 0 0 0,12 33-7 0 0,-7-10-72 0 0,-3-17 21 0 0,-1 1-1 0 0,1-1 0 0 0,0 1 1 0 0,1 0 58 0 0,3 11-93 0 0,-2 1 74 0 0,-2-3 19 0 0,1-1 0 0 0,1 0 0 0 0,0 0 0 0 0,1 2 0 0 0,9 29 0 0 0,-10-31 0 0 0,-3-12 0 0 0,0 1 0 0 0,0 0 0 0 0,0 0 0 0 0,-1 0 0 0 0,1-1 0 0 0,-1 4 0 0 0,0-2-61 0 0,1 0 47 0 0,5 20 152 0 0,-4-17-182 0 0,-1-3-30 0 0,0-1-44 0 0,0 0-53 0 0,0 1-60 0 0,-1-1-67 0 0,0 0-76 0 0,0-3-802 0 0,0-1-57 0 0</inkml:trace>
  <inkml:trace contextRef="#ctx0" brushRef="#br0" timeOffset="305.18">656 0 9616 0 0,'0'0'216'0'0,"0"0"32"0"0,0 0 12 0 0,0 0-106 0 0,2 1-79 0 0,5 7-12 0 0,4 11-99 0 0,-7-10 47 0 0,1 2 82 0 0,-1-3 71 0 0,0 0 106 0 0,11 21 502 0 0,-6-13-382 0 0,-1 1-42 0 0,0 0-49 0 0,0 1-57 0 0,9 26 246 0 0,2 2-31 0 0,-9-21-133 0 0,-2 1 1 0 0,-1 0 0 0 0,2 9-325 0 0,10 41 587 0 0,-12-52-351 0 0,-1 1-1 0 0,-1-1 1 0 0,0 10-236 0 0,-2-7 129 0 0,-1-7 34 0 0,-1 0 0 0 0,0 1-1 0 0,-2 13-162 0 0,1 2 130 0 0,0-27-105 0 0,0-7-14 0 0,0-2-49 0 0,0 0-66 0 0,0 0-145 0 0,0 0 52 0 0,-1 0 34 0 0,0 1-85 0 0,0-1 77 0 0,-3 1-149 0 0,3 0 191 0 0,0-1-36 0 0,0 0-99 0 0,0 0-93 0 0,0 1-16 0 0,0-1-52 0 0,0 0-47 0 0,0 1-40 0 0,-1-1-148 0 0,1 0-41 0 0,-1 1-178 0 0,-1-1-483 0 0</inkml:trace>
  <inkml:trace contextRef="#ctx0" brushRef="#br0" timeOffset="503.65">625 363 8576 0 0,'2'0'197'0'0,"13"-1"122"0"0,1-1-103 0 0,3-3-53 0 0,10-6-26 0 0,-1-2 9 0 0,-10 3 30 0 0,-4 2 58 0 0,0 1 106 0 0,13-6-48 0 0,2 3-61 0 0,1 2-61 0 0,0 1-63 0 0,5-2-62 0 0,-1 0-84 0 0,-5 0-263 0 0,19-2 302 0 0,-8 3-160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2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1 6768 0 0,'0'0'149'0'0,"0"0"-4"0"0,-1 0-61 0 0,-6 3 43 0 0,5 3 90 0 0,2-3-167 0 0,0 1 49 0 0,-1 2 121 0 0,0 0 58 0 0,0 5 258 0 0,0-3-221 0 0,1-2-123 0 0,0 0-95 0 0,1 10 222 0 0,-1 1-65 0 0,-2 5-11 0 0,-3 10 66 0 0,1-9-68 0 0,2-8-50 0 0,1-3-2 0 0,0 0 36 0 0,2-8-97 0 0,-1 0-45 0 0,5 9 54 0 0,-3-8-51 0 0,0 0 74 0 0,-1-3-39 0 0,0 1 34 0 0,-1-1 39 0 0,1 0 44 0 0,-1 0 49 0 0,0 1 54 0 0,3-3-233 0 0,6-1-81 0 0,-7 1-4 0 0,14-5 27 0 0,-12 3-30 0 0,-1-1 0 0 0,0 1 0 0 0,0 0 0 0 0,0-1 0 0 0,0 0 0 0 0,0 1-20 0 0,15-20 107 0 0,-10 9-80 0 0,-7 11-26 0 0,0 1 1 0 0,0-1 0 0 0,0 0 0 0 0,0 0 0 0 0,-1 0-1 0 0,1 0 1 0 0,-1 0 0 0 0,1 0 0 0 0,-1 1 0 0 0,0-1 0 0 0,0-1-2 0 0,0 1 3 0 0,1 0 1 0 0,-1 0 0 0 0,0 0-1 0 0,1 0 1 0 0,-1 1 0 0 0,1-1 0 0 0,0 0-1 0 0,-1 0 1 0 0,2-1-4 0 0,2-3 9 0 0,-3 4-9 0 0,0 0 1 0 0,1 0-1 0 0,-1 0 0 0 0,0-1 0 0 0,0 1 0 0 0,0 0 0 0 0,-1-1 0 0 0,1 1 0 0 0,0 0 1 0 0,-1-3-1 0 0,1-4 16 0 0,1 0 0 0 0,-1 0 0 0 0,2 0 0 0 0,0-4-16 0 0,0-4 4 0 0,-3 15-1 0 0,0 0 0 0 0,0 0 1 0 0,0-1-1 0 0,0 1 0 0 0,1 0 0 0 0,-1 0 0 0 0,1 0 1 0 0,0 0-1 0 0,0-1 0 0 0,-1 1 0 0 0,1 0 0 0 0,0 0 1 0 0,1 1-1 0 0,0-2-3 0 0,-2 1-69 0 0,0 2 1 0 0,2 1-7 0 0,5 1 47 0 0,-3-1 13 0 0,-1 1 14 0 0,-1-1 0 0 0,1 1 0 0 0,-1 0 0 0 0,0 0 0 0 0,0 0 0 0 0,0 0 0 0 0,0 0 0 0 0,0 0 0 0 0,0 0 0 0 0,-1 1 0 0 0,1-1 1 0 0,18 33 0 0 0,-12-20-10 0 0,-4-7-2 0 0,0 1-1 0 0,0 0 1 0 0,-1 0 0 0 0,0 0 0 0 0,0 2 12 0 0,9 47 53 0 0,-10-46-26 0 0,4 27 65 0 0,-2 1 49 0 0,2 39 244 0 0,-5-65-307 0 0,0 123 665 0 0,-1-77-380 0 0,-3-8-29 0 0,-3-8 520 0 0,-8 32-854 0 0,10-65 94 0 0,1-1 0 0 0,-1 1-1 0 0,-1-1 1 0 0,0 0 0 0 0,-4 6-94 0 0,-8 18 224 0 0,15-29-199 0 0,-1-1 0 0 0,1 1 0 0 0,-1-1 0 0 0,0 0 0 0 0,0 0 0 0 0,-1 0-25 0 0,-4 4 60 0 0,-1 0 1 0 0,0-1 0 0 0,-4 3-61 0 0,-15 13 128 0 0,13-14-38 0 0,-9-1-36 0 0,-20-5 14 0 0,42-3-60 0 0,-1 0-45 0 0,0-1-1 0 0,0 1 1 0 0,0 0-1 0 0,0-1 0 0 0,0 0 1 0 0,0 0-1 0 0,0 0 0 0 0,1 0 1 0 0,-2-1 37 0 0,-6-3-172 0 0,2-2-85 0 0,1 1-48 0 0,1-1-103 0 0,3 4 159 0 0,1-1-33 0 0,0 0-36 0 0,0 1-38 0 0,-3-6-451 0 0,0 1 45 0 0,-1-2-43 0 0,1 1 53 0 0,1-10-848 0 0</inkml:trace>
  <inkml:trace contextRef="#ctx0" brushRef="#br0" timeOffset="268.27">513 40 11256 0 0,'0'0'165'0'0,"0"0"-39"0"0,1-1 29 0 0,0 1-88 0 0,1 1 10 0 0,-1 0-11 0 0,0 0 48 0 0,10 12-115 0 0,1-1 66 0 0,2 2 97 0 0,0 4 90 0 0,-6-6-60 0 0,-1 1 89 0 0,1 2 138 0 0,4 9 283 0 0,-3-6-165 0 0,-2-5-231 0 0,-2-3-103 0 0,1 0-61 0 0,0 1 30 0 0,-6-9-131 0 0,1-1 0 0 0,0 0 1 0 0,-1 1-1 0 0,0-1 0 0 0,1 1 0 0 0,-1-1 0 0 0,0 1 0 0 0,0-1 0 0 0,0 1 0 0 0,0-1 0 0 0,0 1 0 0 0,0 1-41 0 0,-4 12 222 0 0,4-14-189 0 0,0 1 0 0 0,0 0 0 0 0,-1-1 0 0 0,1 1 0 0 0,0-1 0 0 0,0 1 0 0 0,0-1 0 0 0,1 1 0 0 0,-1-1 0 0 0,0 2-33 0 0,6 15 244 0 0,-5-16-203 0 0,0 1 1 0 0,0 0 0 0 0,0 0 0 0 0,0 0 0 0 0,-1-1 0 0 0,1 4-42 0 0,-1-5 81 0 0,0-1-169 0 0,0 0 38 0 0,1 1 43 0 0,-1-1 87 0 0,1 2 215 0 0,0-1-234 0 0,-1-1-39 0 0,1 1-66 0 0,-1 0-102 0 0,0-1 18 0 0,0 1-40 0 0,1-1-44 0 0,-1 0-47 0 0,0 1-51 0 0,0-1-55 0 0,0 0-59 0 0,0 0-63 0 0,0 0 112 0 0,0 0-53 0 0,0 0-46 0 0,0 0-42 0 0,0 0-148 0 0,0 0-41 0 0,0 0-179 0 0,0 0-487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1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7200 0 0,'0'0'165'0'0,"0"0"22"0"0,0 0 6 0 0,0 0-15 0 0,0 0-75 0 0,1 1-53 0 0,1 2 0 0 0,-1-1 3 0 0,-1-1 12 0 0,1 0 34 0 0,-1 0 41 0 0,0 0 50 0 0,2 6 202 0 0,1 1-71 0 0,-1 0-62 0 0,1 0-54 0 0,2 7 67 0 0,-1-2-121 0 0,8 17 133 0 0,-8-21-165 0 0,0-1 37 0 0,3 11 54 0 0,-1 0-56 0 0,7 18 90 0 0,8 12 566 0 0,8 34-810 0 0,0-2 420 0 0,-21-57-217 0 0,-1 1 0 0 0,3 21-203 0 0,3 11 252 0 0,-11-50-194 0 0,-1 1 0 0 0,1-1 0 0 0,-2 1 0 0 0,1 3-58 0 0,0 8 131 0 0,3 1 42 0 0,-4-18-149 0 0,1 0 0 0 0,0 1 0 0 0,-1-1 0 0 0,1 1 0 0 0,-1-1 0 0 0,0 1 0 0 0,0-1 0 0 0,0 1 0 0 0,0-1 0 0 0,0 0 0 0 0,-1 1 0 0 0,1-1 0 0 0,-1 1 0 0 0,0-1 0 0 0,1 0 0 0 0,-1 1 0 0 0,0-1 0 0 0,-1 1-24 0 0,1-2 392 0 0,0-2-77 0 0,0-1-70 0 0,-1-1-63 0 0,0 0-53 0 0,0-2-46 0 0,-1-6-23 0 0,-6-23-163 0 0,8 27 125 0 0,1 1 45 0 0,1-18-61 0 0,2-1-60 0 0,3 1-50 0 0,3 0-42 0 0,-7 18 73 0 0,1 1 0 0 0,1-1 0 0 0,-1 0 0 0 0,5-4 73 0 0,-4 6-55 0 0,0-1 0 0 0,0 1 0 0 0,0 1 0 0 0,0-1 0 0 0,1 0 0 0 0,0 1-1 0 0,0 0 1 0 0,0 0 0 0 0,3-1 55 0 0,-4 2-21 0 0,0 1 0 0 0,1-1 0 0 0,-1 1 0 0 0,0 0 0 0 0,1 0-1 0 0,-1 0 1 0 0,1 1 21 0 0,-1 0-12 0 0,0 0 0 0 0,0 0 0 0 0,0 0 0 0 0,0 0 0 0 0,0 1 0 0 0,0 0 0 0 0,1 0 12 0 0,0 1-8 0 0,1 0 1 0 0,0 1 0 0 0,-1 0 0 0 0,0 0-1 0 0,0 0 1 0 0,0 0 0 0 0,0 1-1 0 0,0 0 1 0 0,-1 0 0 0 0,3 2 7 0 0,-2-1-11 0 0,0 1-1 0 0,0-1 1 0 0,-1 1-1 0 0,0 0 1 0 0,0 1 0 0 0,0-1-1 0 0,-1 1 12 0 0,-1-3-4 0 0,-1-1 0 0 0,1 1 0 0 0,-1-1 0 0 0,0 1 0 0 0,0-1 0 0 0,-1 1-1 0 0,1 0 1 0 0,-1-1 0 0 0,0 1 0 0 0,0 0 0 0 0,0-1 0 0 0,0 1 0 0 0,-1 0 0 0 0,0 2 4 0 0,0 0 4 0 0,-1 0 0 0 0,1-1 0 0 0,-1 1 1 0 0,-1-1-1 0 0,1 0 0 0 0,-1 1 1 0 0,0-1-1 0 0,0 0 0 0 0,0-1 0 0 0,-1 1 1 0 0,1 0-1 0 0,-1-1 0 0 0,0 0 1 0 0,-4 2-5 0 0,-11 15 32 0 0,16-18-20 0 0,0 1 1 0 0,0-1-1 0 0,-1 1 1 0 0,1-1 0 0 0,-1 0-1 0 0,1 0 1 0 0,-1-1-1 0 0,0 1 1 0 0,-2 0-13 0 0,-10 5-66 0 0,0-1-92 0 0,7-3 26 0 0,1-1-46 0 0,0-1-53 0 0,-1 0-60 0 0,1-1-67 0 0,0-2-75 0 0,-2-2-205 0 0</inkml:trace>
  <inkml:trace contextRef="#ctx0" brushRef="#br0" timeOffset="390.95">593 489 7312 0 0,'11'1'48'0'0,"1"0"85"0"0,18 2 300 0 0,-17-2-285 0 0,0 1-76 0 0,-6-1-88 0 0,-1 0-42 0 0,21 1 500 0 0,-19-4-109 0 0,2-1 126 0 0,4 2 211 0 0,-11 1-28 0 0,-1-1-122 0 0,4-3-228 0 0,0 1 0 0 0,0-2 0 0 0,-1 1-1 0 0,1-1-291 0 0,5-6 561 0 0,-8 8-283 0 0,-1 0-82 0 0,0-1-44 0 0,1-1-32 0 0,-1-1-27 0 0,1 2 12 0 0,2-3 10 0 0,3-4 130 0 0,-3-3 81 0 0,-3 7-274 0 0,-1 5-45 0 0,-1 1-1 0 0,1-1 0 0 0,-1 1 0 0 0,1-1 1 0 0,-1 1-1 0 0,0-1 0 0 0,0 0 0 0 0,0 1 1 0 0,0-1-1 0 0,0 0 0 0 0,0 1 0 0 0,0-1 1 0 0,0 1-1 0 0,-1-1 0 0 0,1-1-6 0 0,-5-8 43 0 0,4 7-27 0 0,-1 0 0 0 0,1 0 0 0 0,-1 0 0 0 0,0 0 0 0 0,0 0 0 0 0,-1 1 0 0 0,1-1 0 0 0,-1 1 0 0 0,0-1 0 0 0,-2-1-16 0 0,-12-8 20 0 0,3 9 24 0 0,2 1-33 0 0,-4-1-11 0 0,12 7 0 0 0,2-2 0 0 0,-18 10 0 0 0,19-10-3 0 0,-1-1 1 0 0,0 1 0 0 0,0 0-1 0 0,1 0 1 0 0,-1 0 0 0 0,0 0 0 0 0,1 0-1 0 0,-1 0 1 0 0,1 0 0 0 0,0 0-1 0 0,-1 1 1 0 0,1-1 0 0 0,0 1 0 0 0,0-1-1 0 0,0 1 1 0 0,-1 1 2 0 0,-4 6-37 0 0,-12 17-26 0 0,8-6 25 0 0,1 0 0 0 0,-3 13 38 0 0,6-17-25 0 0,4-12 23 0 0,1 1 0 0 0,-1 0 0 0 0,1 0 0 0 0,1 0-1 0 0,-1 3 3 0 0,0 5-30 0 0,2 0-1 0 0,1 11 31 0 0,0 14-10 0 0,-1-33 10 0 0,-1 0 0 0 0,1-1 0 0 0,0 1 0 0 0,0-1 0 0 0,1 1 0 0 0,-1-1 0 0 0,1 0 0 0 0,0 0 0 0 0,0 1 0 0 0,1-1 0 0 0,-1-1 0 0 0,1 1 0 0 0,0 0 0 0 0,-1 0 0 0 0,2-1 0 0 0,-1 0 0 0 0,0 0 0 0 0,4 3 0 0 0,0-1 0 0 0,0 1 0 0 0,1-1 0 0 0,0 0 0 0 0,0-1 0 0 0,1 1 0 0 0,-1-2 0 0 0,1 1 0 0 0,0-1 0 0 0,1 0 0 0 0,-7-3-108 0 0,0 1 37 0 0,3 0 24 0 0,-1 0 86 0 0,12 0 225 0 0,-10-2-209 0 0,-2 1-76 0 0,-1-1-61 0 0,1 0-74 0 0,-1 1-90 0 0,-1-1 8 0 0,0 0-58 0 0,0 0-63 0 0,0 0-69 0 0,-1 0-73 0 0,1-1-78 0 0,0 1-85 0 0,-1-1-89 0 0,3-1-988 0 0,1-2-991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7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9872 0 0,'0'0'222'0'0,"0"0"30"0"0,0 0 20 0 0,0 1-112 0 0,0 0-82 0 0,3 8-130 0 0,0 0 97 0 0,0 1 77 0 0,1-1 58 0 0,8 26 653 0 0,-8-22-585 0 0,0-1-44 0 0,5 12 105 0 0,-2-8-46 0 0,-2 0-1 0 0,3 10-262 0 0,0 8 312 0 0,2 0 43 0 0,-1-1 27 0 0,-1 0 40 0 0,-1 1 37 0 0,-3-1 37 0 0,3 41 636 0 0,-4-47-756 0 0,-1 1-51 0 0,0-1-66 0 0,-1 0-84 0 0,-4 4-52 0 0,1-17-52 0 0,2-5 6 0 0,0-7-1 0 0,0-2-11 0 0,0 0-34 0 0,-3 0-249 0 0,0-1 61 0 0,-6-5-182 0 0,6 2 143 0 0,1 1 29 0 0,1 1-53 0 0,-1-1-65 0 0,1 1-77 0 0,-1-1-89 0 0,1 1-103 0 0,0-1-113 0 0,0 2 287 0 0,1 0-34 0 0,-1 0-59 0 0,1 0-41 0 0,0 0-41 0 0,-1 0-45 0 0,-1-3-1394 0 0,-1-1-1121 0 0,3 5 3114 0 0</inkml:trace>
  <inkml:trace contextRef="#ctx0" brushRef="#br0" timeOffset="637.2">0 349 8088 0 0,'0'0'182'0'0,"0"0"29"0"0,2-1 12 0 0,7-3-76 0 0,-1 0-77 0 0,1 1-51 0 0,12-4-34 0 0,-8 3 65 0 0,-4 1 50 0 0,0 0 77 0 0,9-3-38 0 0,0 0 59 0 0,18-6 238 0 0,-20 7-276 0 0,2 1-33 0 0,-1-1-79 0 0,60-14-24 0 0,-20 5 78 0 0,40-5-102 0 0,-75 16 9 0 0,-1 2 0 0 0,1 0-9 0 0,-17 1 0 0 0,-1 0 0 0 0,0 0 0 0 0,1 1 0 0 0,-1-1 0 0 0,0 1 0 0 0,0 0 0 0 0,1 0 0 0 0,-1 0 0 0 0,0 1 0 0 0,0-1 0 0 0,0 1 0 0 0,3 2 0 0 0,-4-2 0 0 0,-1 0 0 0 0,0 1 0 0 0,0-1 0 0 0,0 0 0 0 0,0 0 0 0 0,0 1 0 0 0,0-1 0 0 0,-1 1 0 0 0,1 0 0 0 0,-1-1 0 0 0,1 1 0 0 0,-1 0 0 0 0,0 0 0 0 0,0 0 0 0 0,-1 0 0 0 0,1 0 0 0 0,-1 0 0 0 0,1 0 0 0 0,1 17 29 0 0,-1 0 49 0 0,-3 39 304 0 0,0-27-185 0 0,2-10-107 0 0,0-11 185 0 0,1 0 0 0 0,0 0 0 0 0,2 6-275 0 0,5 9 370 0 0,-3-15-225 0 0,2-1-37 0 0,3-1 181 0 0,0-3-89 0 0,4-2-49 0 0,11-5-21 0 0,-17 0-95 0 0,0-1-1 0 0,0 0 1 0 0,6-2-35 0 0,-11 3 11 0 0,0-1 0 0 0,0 1 1 0 0,0-1-1 0 0,0 1 0 0 0,0-1 0 0 0,0 0 1 0 0,0 0-1 0 0,-1 0 0 0 0,1 0 0 0 0,0-2-11 0 0,0 2 14 0 0,-1 0-1 0 0,0-1 0 0 0,1 1 0 0 0,-1 0 1 0 0,1 1-1 0 0,2-3-13 0 0,-3 4 4 0 0,-1-1 1 0 0,1 0-1 0 0,-1 0 1 0 0,1 0-1 0 0,-1 0 1 0 0,1 0-1 0 0,-1 0 0 0 0,0-1 1 0 0,0 1-1 0 0,1 0 1 0 0,-1-1-1 0 0,0 1 1 0 0,0-1-1 0 0,0 1 0 0 0,-1-1 1 0 0,1 1-1 0 0,0-1 1 0 0,-1 0-1 0 0,1 1 1 0 0,-1-1-1 0 0,1 0 1 0 0,-1 0-5 0 0,13-49 76 0 0,-10 33-76 0 0,-2 8 0 0 0,0 1 0 0 0,1-1 0 0 0,0 1 0 0 0,2-3 0 0 0,0-6-42 0 0,-1 4-76 0 0,-2 13 54 0 0,-1 1-7 0 0,0 0-20 0 0,8 3 21 0 0,-6-1 68 0 0,1 0-1 0 0,-1 0 0 0 0,1 0 1 0 0,-1 0-1 0 0,0 1 1 0 0,1 0-1 0 0,-1 0 3 0 0,2 3-88 0 0,8 31-59 0 0,-4 1 44 0 0,0 42 0 0 0,-1-6 90 0 0,-2-39 37 0 0,0 0 37 0 0,-1-1 44 0 0,0 1 48 0 0,-2-1 55 0 0,-1 1 60 0 0,-1 0 66 0 0,-2 0 71 0 0,-3 7 193 0 0,2-26-283 0 0,0-1 0 0 0,-1 0 0 0 0,-1 1-315 0 0,1-6 178 0 0,1-1 0 0 0,-2 1 0 0 0,0-1 1 0 0,0 0-1 0 0,-1 1-178 0 0,1-3 166 0 0,-1 0 1 0 0,0 0-1 0 0,-5 5-166 0 0,-20 13 405 0 0,-2-5-50 0 0,-2-5-53 0 0,-3-5-55 0 0,-1-4-55 0 0,0-4-59 0 0,0-3-59 0 0,0-5-62 0 0,7-4-364 0 0,20 6 200 0 0,1-2-44 0 0,2 2-13 0 0,1-1-52 0 0,-1 0-59 0 0,2 0-71 0 0,5 4 156 0 0,-1-1 51 0 0,-3-4-280 0 0,4 3 220 0 0,1 1 54 0 0,0 0-44 0 0,0 0-3 0 0,0 1-45 0 0,0-1-50 0 0,1 0-57 0 0,-1 1-62 0 0,0-1-68 0 0,0 0-75 0 0,1 0-80 0 0,-1 1 199 0 0,1 0-37 0 0,-2-3-1405 0 0,-1-3-1072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8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67 6648 0 0,'0'0'149'0'0,"0"0"23"0"0,1-2 12 0 0,-1-2-73 0 0,1 1-61 0 0,-2-13-54 0 0,0 10 57 0 0,0 2 16 0 0,1 1 38 0 0,-2 1 47 0 0,1-1 54 0 0,0 2 405 0 0,1 1-371 0 0,0 0-39 0 0,0-1 98 0 0,-1 0-134 0 0,0 0-58 0 0,-2-4 85 0 0,1 3-66 0 0,2 1-26 0 0,-1 0 35 0 0,1 1 41 0 0,0-1 49 0 0,-2-1-219 0 0,1 1 38 0 0,-1-1 137 0 0,-4-1 635 0 0,3 3-630 0 0,2-1-132 0 0,0 1-33 0 0,-1-1 178 0 0,2 2-89 0 0,-2-1-49 0 0,-8 2 9 0 0,-3 6 87 0 0,2 4-37 0 0,-7 21 28 0 0,5-10-99 0 0,-43 77 67 0 0,49-88-119 0 0,0 0 1 0 0,1 1-1 0 0,0 0 1 0 0,1 0-1 0 0,-3 11 1 0 0,-3 21 7 0 0,0 5-7 0 0,6-25 6 0 0,4-17 3 0 0,0-1 0 0 0,1 1 0 0 0,0 0 0 0 0,0 0 0 0 0,1 1-9 0 0,0 16 9 0 0,-1-20-9 0 0,1 6 0 0 0,13 9 0 0 0,-6-12 0 0 0,4 1 0 0 0,-6-9 0 0 0,-4-1 0 0 0,0 1 6 0 0,0 0-1 0 0,-1 0 1 0 0,1-1 0 0 0,0 1 0 0 0,0 0 0 0 0,-1-1 0 0 0,1 1 0 0 0,0-1 0 0 0,1 0-6 0 0,0-1 29 0 0,0 0-1 0 0,-1 0 1 0 0,1 0 0 0 0,-1 0 0 0 0,1-1 0 0 0,1-1-29 0 0,12-11 82 0 0,13-12-50 0 0,-14 10 13 0 0,-2-2 0 0 0,0 1 0 0 0,1-5-45 0 0,19-28 45 0 0,-28 43-36 0 0,0 0 0 0 0,0-1 0 0 0,-1 1 1 0 0,1-2-10 0 0,4-15 129 0 0,6-21-129 0 0,-11 32 27 0 0,2-7 119 0 0,1 1-118 0 0,-2 5-71 0 0,0 1-43 0 0,8-14-178 0 0,-8 12 239 0 0,-4 11 28 0 0,2-5-3 0 0,0 6-11 0 0,0 8-46 0 0,4 11 7 0 0,5 19 23 0 0,-1 0 60 0 0,0 0 50 0 0,0 1 42 0 0,1 3 53 0 0,7 20 132 0 0,-10-36-192 0 0,3-1-38 0 0,5 10-14 0 0,-14-25-87 0 0,1 1 34 0 0,-1-4 19 0 0,-1 1 0 0 0,2 0 0 0 0,-1-1 0 0 0,0 0 1 0 0,1 0-1 0 0,-1 0 0 0 0,1 0-32 0 0,7 4 27 0 0,1-2-96 0 0,-7-4-16 0 0,1 0-39 0 0,-1-1-47 0 0,0-1-50 0 0,-4 1 10 0 0,-1 0-35 0 0,1-1-342 0 0,-1 1 78 0 0,1 0-50 0 0,-1 0-663 0 0,0 0-530 0 0,0 0-1002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9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1 7024 0 0,'0'0'157'0'0,"0"0"23"0"0,0 0 12 0 0,-2 1-27 0 0,-7 2-133 0 0,3-1 34 0 0,-3-1 80 0 0,3-2 39 0 0,-6 0 196 0 0,3 4-112 0 0,-4 0 81 0 0,1 0-54 0 0,9-1-219 0 0,0-1 0 0 0,0 0 1 0 0,0 1-1 0 0,0 0 0 0 0,0 0 0 0 0,0 0 1 0 0,1 0-1 0 0,-1 0 0 0 0,0 0 1 0 0,0 2-78 0 0,-21 20 531 0 0,10-9-258 0 0,1-1-42 0 0,0 2-46 0 0,1 1-45 0 0,0 1-5 0 0,7-11-68 0 0,0 1 1 0 0,0 0-1 0 0,0 0 1 0 0,1 0 0 0 0,1 1-1 0 0,-1-1 1 0 0,-1 7-68 0 0,1 3 136 0 0,1-1 0 0 0,1 5-136 0 0,1-18 15 0 0,1 1 1 0 0,0 0-1 0 0,0 0 1 0 0,0-1-1 0 0,1 1 1 0 0,-1 0-1 0 0,1 0 1 0 0,0-1-1 0 0,1 1 1 0 0,-1-1-1 0 0,1 1-15 0 0,1-1 36 0 0,0 0 0 0 0,0-1 0 0 0,0 0 0 0 0,1 1 0 0 0,-1-1 0 0 0,1-1 0 0 0,0 1 0 0 0,-1 0 0 0 0,5 1-36 0 0,-6-3 21 0 0,0 0 1 0 0,-1 0 0 0 0,1 0-1 0 0,0-1 1 0 0,-1 1 0 0 0,1-1 0 0 0,0 1-1 0 0,0-1 1 0 0,0 0-22 0 0,26-1 275 0 0,-2-4-49 0 0,-22 3-195 0 0,1 1 0 0 0,-1-1 1 0 0,0 0-1 0 0,0 0 0 0 0,0 0 1 0 0,-1-1-1 0 0,1 1 0 0 0,0-1 1 0 0,-1 0-1 0 0,0 0 0 0 0,2-2-31 0 0,20-17 128 0 0,-9 9-73 0 0,-1-2-44 0 0,-3 0-15 0 0,-6 9 15 0 0,0-1 1 0 0,-1 1-1 0 0,0-1 1 0 0,0-1-1 0 0,-1 1 0 0 0,0-1 1 0 0,2-5-12 0 0,0-5 38 0 0,-2 6-1 0 0,-1 0 0 0 0,2-10-37 0 0,-2-19-4 0 0,-3 40-76 0 0,0 1-16 0 0,0 1 14 0 0,0 0 34 0 0,0 8-16 0 0,1-2 52 0 0,0 0-1 0 0,0 0 0 0 0,1-1 1 0 0,-1 1-1 0 0,2 0 13 0 0,2 15-7 0 0,1-2-18 0 0,6 8-55 0 0,-6-13 51 0 0,0 0 33 0 0,1 1 182 0 0,2-2-68 0 0,3 0-65 0 0,5 3-64 0 0,-15-14 13 0 0,0-2-6 0 0,11 7 59 0 0,-12-8-119 0 0,0 1 45 0 0,0 0 39 0 0,2 0 54 0 0,0 0-3 0 0,-1 0-72 0 0,0-1-51 0 0,-1 1-64 0 0,1 0-41 0 0,-1-1-63 0 0,-1 1-73 0 0,1-1-81 0 0,-1 0 62 0 0,0 0-50 0 0,0 0-43 0 0,0 0-40 0 0,0 0-131 0 0,0 0-38 0 0,0 0-160 0 0,0 0-428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19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8264 0 0,'0'0'182'0'0,"1"3"29"0"0,0 2-144 0 0,1 0-1 0 0,0-1 1 0 0,1 1-1 0 0,-1-1 1 0 0,2 2-67 0 0,2 6 93 0 0,0-1-56 0 0,-3-2 7 0 0,1-1 79 0 0,0 0 60 0 0,0 1 45 0 0,7 13 493 0 0,-7-11-440 0 0,0-2 221 0 0,1-1-35 0 0,-2 0-66 0 0,1 0-47 0 0,-1 0-52 0 0,-1 0-62 0 0,1 1 92 0 0,0-1-41 0 0,3 12 434 0 0,-6-13-456 0 0,-1-1 34 0 0,-1-2 60 0 0,1 0-107 0 0,1 1-56 0 0,1 2-30 0 0,-1 0-15 0 0,0-2 17 0 0,-1-2-141 0 0,0 0 62 0 0,-3 7 383 0 0,2-7-319 0 0,1-2 57 0 0,1-1-90 0 0,-1 0-41 0 0,0 1-7 0 0,-4 2 30 0 0,4-3-25 0 0,0 0 53 0 0,-13-12 109 0 0,6-3-99 0 0,7 10-123 0 0,0 1 1 0 0,0-1-1 0 0,1 1 0 0 0,0-1 0 0 0,0 1 1 0 0,0 0-1 0 0,1-4-21 0 0,0-9 27 0 0,2 1-1 0 0,0 0 1 0 0,1 0 0 0 0,0 0 0 0 0,4-5-27 0 0,6-11-22 0 0,5 3-84 0 0,-1 10 13 0 0,-15 17 61 0 0,0 0 1 0 0,0 0 0 0 0,1 0-1 0 0,-1 0 1 0 0,1 0 0 0 0,-1 1 0 0 0,1 0-1 0 0,3-1 32 0 0,11 0-102 0 0,-1 4 61 0 0,-5 3 63 0 0,-2 2 51 0 0,-1 1-64 0 0,0 0 0 0 0,0 1 0 0 0,4 5-9 0 0,0 8-33 0 0,-8-9-21 0 0,-2 2-35 0 0,0-1-201 0 0,-1 0 104 0 0,1 0 89 0 0,0 0 75 0 0,0 0 59 0 0,0 0 44 0 0,13 50 474 0 0,-10-44-468 0 0,0-1-111 0 0,-4-15-35 0 0,2 6 116 0 0,-2-7-95 0 0,0-1-72 0 0,0 0-29 0 0,-1 0-61 0 0,1 0-72 0 0,0 0-80 0 0,-2-3-71 0 0,1 1 85 0 0,0 0 74 0 0,0 0 64 0 0,0 0 30 0 0,0 0 58 0 0,3 0-58 0 0,-3 0 107 0 0,0 0-32 0 0,0 0-114 0 0,9-2-969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20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119 532 7568 0 0,'0'0'166'0'0,"0"0"-32"0"0,0 1-50 0 0,0-1-19 0 0,-2 1-31 0 0,1 0 4 0 0,0 0 46 0 0,0 0 65 0 0,-4 4-188 0 0,-1 0 46 0 0,0 0 43 0 0,0 1 38 0 0,-2 1 61 0 0,1 0 39 0 0,-1 1 79 0 0,-5 7 188 0 0,-5 10 332 0 0,8-7-333 0 0,3-3-175 0 0,4-7-185 0 0,1 0-38 0 0,-3 12 265 0 0,-2 11 203 0 0,5-7-114 0 0,6 4-73 0 0,-3-23-252 0 0,1 0 0 0 0,0 0 0 0 0,0 0 0 0 0,0 0 0 0 0,0 0 0 0 0,1-1 0 0 0,0 1-85 0 0,-1-3 176 0 0,-2 0 1 0 0,3 0-65 0 0,0 1-50 0 0,6 4 27 0 0,-8-6-27 0 0,2 0 81 0 0,2 0-52 0 0,14-3 106 0 0,-13 0-119 0 0,0-1 1 0 0,0 1-1 0 0,-1-1 0 0 0,5-2-78 0 0,17-16 211 0 0,-4-4-79 0 0,-1-3-57 0 0,-9 7-1 0 0,-3-1-36 0 0,-8 14-41 0 0,-1 1-1 0 0,1-1 1 0 0,-1 1-1 0 0,0-1 1 0 0,0 0 3 0 0,-3-40-120 0 0,-5 0-73 0 0,3 22 67 0 0,-6-31-84 0 0,-9-27-175 0 0,10 44 225 0 0,1 1 38 0 0,-2-12 55 0 0,-5-60 54 0 0,10 75-73 0 0,3 18 4 0 0,0-1-33 0 0,-5-36-276 0 0,5 40 262 0 0,0 12 2 0 0,24 58 476 0 0,-10-21-158 0 0,7 26 82 0 0,-8-20-111 0 0,4 10 186 0 0,1 14-348 0 0,6 51 241 0 0,-9 18-82 0 0,-11-122-208 0 0,0-1 36 0 0,1 8 53 0 0,3 24 136 0 0,-4-27-162 0 0,-1-3-52 0 0,0 0-59 0 0,0 1-74 0 0,-1-1-89 0 0,0-10 45 0 0,0 0-37 0 0,0 2-352 0 0,0-1 78 0 0,0 0-51 0 0,-1 3-687 0 0,0 1-546 0 0,-2 5-1036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23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7920 0 0,'0'0'174'0'0,"0"0"29"0"0,0 0 13 0 0,0-1-31 0 0,0-1-120 0 0,0 1-11 0 0,0 0 78 0 0,0 1 152 0 0,0 0 251 0 0,0 0 10 0 0,0 0-13 0 0,0 0-77 0 0,0 0-37 0 0,0 2-8 0 0,5 11 30 0 0,2 0-92 0 0,2 6 87 0 0,-4-5-114 0 0,12 50 880 0 0,-10-42-829 0 0,-1 0-41 0 0,-1-7-123 0 0,0 1-36 0 0,12 39 345 0 0,4 15 56 0 0,0 0-85 0 0,7 37 118 0 0,-6 0-99 0 0,-15-54-130 0 0,3 11 110 0 0,-9-54-353 0 0,-1-8 20 0 0,0-2 6 0 0,0 0 0 0 0,0 0-5 0 0,0-2-27 0 0,7-19 72 0 0,0-1-86 0 0,9-31 41 0 0,-12 37-124 0 0,-1 1-54 0 0,3-11-120 0 0,-5 20 77 0 0,1 0 0 0 0,1 0 0 0 0,-1 0 0 0 0,1 0 0 0 0,3-4 66 0 0,-2 4-43 0 0,10-17-158 0 0,10-9-161 0 0,-19 25 240 0 0,1 1 0 0 0,0 0 0 0 0,5-3 122 0 0,11-7-208 0 0,9 2-20 0 0,-2 4 32 0 0,-24 9 166 0 0,0 1 0 0 0,0-1-1 0 0,0 1 1 0 0,0 0 0 0 0,0 0 30 0 0,1 1-25 0 0,1 0 1 0 0,-1 0 0 0 0,0 0 0 0 0,3 2 24 0 0,-1 0-19 0 0,-1-1 0 0 0,1 2 0 0 0,-1-1 0 0 0,0 1 0 0 0,7 4 19 0 0,12 15-104 0 0,-7 0-40 0 0,-3 4-72 0 0,-11-14-31 0 0,-4 0 119 0 0,-1-7 115 0 0,-1 1 38 0 0,-1 0 40 0 0,1 0 42 0 0,-1 0 60 0 0,1 0 54 0 0,0 0 60 0 0,1 0 61 0 0,-2 9-21 0 0,-2-1-97 0 0,-1-4-108 0 0,-2-1-37 0 0,-8 7 2 0 0,7-11-67 0 0,1 0 1 0 0,0 0 0 0 0,-1-1-1 0 0,-2 1-14 0 0,-4 1 56 0 0,0 0 48 0 0,6-4-47 0 0,1 0 0 0 0,-1-1 0 0 0,0 0 1 0 0,0-1-1 0 0,-8 1-57 0 0,-8 1 97 0 0,15-2-65 0 0,-24 1-49 0 0,10-2-40 0 0,4 0-38 0 0,0-1-55 0 0,4-1-27 0 0,0-1-55 0 0,0 0-62 0 0,1-1-70 0 0,12 3 128 0 0,0 1 65 0 0,0-1 56 0 0,0 0 46 0 0,-2 0 32 0 0,-5-4 107 0 0,7 4-108 0 0,-1-1-73 0 0,2 1-1 0 0,-1 0-40 0 0,1 0-46 0 0,-1 0-51 0 0,1 0-81 0 0,0 0-71 0 0,0-1-79 0 0,-1 1-85 0 0,1-1-92 0 0,0 1-98 0 0,0-1-105 0 0,0 1-112 0 0,0-3-1121 0 0,-1-1-1179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24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13160 0 0,'0'0'297'0'0,"0"0"39"0"0,0 0 20 0 0,0 0-142 0 0,0 0-101 0 0,0 0 60 0 0,0 0-64 0 0,0 0 110 0 0,0 0 198 0 0,0 0 21 0 0,0 0-29 0 0,0 0-128 0 0,0 0-52 0 0,0 0-6 0 0,0 0 36 0 0,0 0-105 0 0,0 0 122 0 0,0 0 231 0 0,0 0 18 0 0,0 0-244 0 0,0 0-202 0 0,0 0-93 0 0,0 0-34 0 0,0 0-74 0 0,0 0-40 0 0,-1 2-498 0 0,-3 4-62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22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258 389 7848 0 0,'0'0'232'0'0,"-2"0"-14"0"0,-1-2-280 0 0,-1 1 40 0 0,1-1 36 0 0,-1 0 34 0 0,-1 0 52 0 0,1 0 39 0 0,-6-2 238 0 0,1 1 65 0 0,6 2-241 0 0,0 1 0 0 0,0-1 0 0 0,0 0 0 0 0,-1 1 0 0 0,1 0 0 0 0,0 0 0 0 0,-2 0-201 0 0,-7 2 547 0 0,-4 4-69 0 0,0 2-84 0 0,2 1-75 0 0,-1 2-62 0 0,0 3-18 0 0,0 2-56 0 0,9-8-105 0 0,0 0 1 0 0,0 1 0 0 0,1 0 0 0 0,0 0 0 0 0,0 1-79 0 0,-7 14 135 0 0,7-14-73 0 0,1 0-1 0 0,-1 0 0 0 0,2 0 1 0 0,-1 0-1 0 0,1 1 1 0 0,0 6-62 0 0,-2 10 102 0 0,3-16-56 0 0,0 0-1 0 0,1 1 0 0 0,0-1 1 0 0,0 0-1 0 0,1 1 0 0 0,1-1 1 0 0,1 10-46 0 0,0-13 54 0 0,0 0 1 0 0,1 0-1 0 0,0-1 1 0 0,0 1-1 0 0,1 0-54 0 0,4 6 127 0 0,3 0 38 0 0,-10-12-133 0 0,0-1 0 0 0,0 0 0 0 0,0 0 0 0 0,0 0 0 0 0,1 0 0 0 0,-1 0 0 0 0,0 0 0 0 0,1 0 0 0 0,-1 0 0 0 0,1 0 0 0 0,-1-1 0 0 0,1 1 0 0 0,-1 0 0 0 0,1-1 0 0 0,-1 0 0 0 0,1 1 0 0 0,0-1 0 0 0,-1 0 0 0 0,1 0-32 0 0,1 0 49 0 0,1 0-1 0 0,-1 0 1 0 0,0-1 0 0 0,0 1-1 0 0,0-1 1 0 0,0 0 0 0 0,0 0-1 0 0,0 0 1 0 0,0 0 0 0 0,1-1-49 0 0,1 0 74 0 0,1-2-1 0 0,-1 1 1 0 0,0-1 0 0 0,1 1 0 0 0,-1-2-74 0 0,-1 2 51 0 0,0-1 0 0 0,-1 0 0 0 0,1 0 0 0 0,-1 0 0 0 0,1-2-51 0 0,17-22 163 0 0,-15 20-133 0 0,0 0 0 0 0,0 0 0 0 0,-1-1-1 0 0,0 0 1 0 0,0 0 0 0 0,3-10-30 0 0,5-29 18 0 0,-10 33 13 0 0,-1 0 1 0 0,0 0-1 0 0,-1 0 1 0 0,0 0-32 0 0,-1-3 10 0 0,2 1 0 0 0,1-10-10 0 0,2 1-28 0 0,-2 11-21 0 0,1 1-34 0 0,0 0-41 0 0,1 0-50 0 0,-5 13 158 0 0,1 0-1 0 0,-1 0 0 0 0,1 0 0 0 0,-1 0 1 0 0,0 0-1 0 0,1 0 0 0 0,0 1 0 0 0,-1-1 0 0 0,1 0 1 0 0,0 0-1 0 0,-1 0 0 0 0,1 1 0 0 0,0-1 17 0 0,0 0-10 0 0,-1 1-1 0 0,0 0 1 0 0,1 0-1 0 0,-1 0 1 0 0,0 0-1 0 0,1 0 1 0 0,-1-1-1 0 0,0 1 1 0 0,1 0-1 0 0,-1 0 1 0 0,0 0-1 0 0,1 0 1 0 0,-1 0-1 0 0,0 0 1 0 0,1 0-1 0 0,-1 0 1 0 0,0 1-1 0 0,1-1 1 0 0,-1 0-1 0 0,0 0 1 0 0,1 0-1 0 0,-1 0 0 0 0,0 0 1 0 0,1 0-1 0 0,-1 1 11 0 0,5 3-109 0 0,0 1 34 0 0,-1 2 50 0 0,0 1 66 0 0,3 10-128 0 0,-1 2 36 0 0,-1 3 26 0 0,0 14 32 0 0,-2-15-4 0 0,1 0 0 0 0,1 1-3 0 0,25 64 0 0 0,-20-52-3 0 0,-2-3 12 0 0,1-14 75 0 0,-8-17-37 0 0,-1-1-228 0 0,0 0 66 0 0,0 0 59 0 0,1 1 47 0 0,-1-1 96 0 0,1 1 305 0 0,0-1-322 0 0,-1 1-69 0 0,0-1-43 0 0,0 0-38 0 0,1 1-44 0 0,-1-1-50 0 0,0 0-73 0 0,0 0-69 0 0,0 0-77 0 0,1 1-82 0 0,-1-1-89 0 0,0 0-96 0 0,0 0-102 0 0,0 0-110 0 0,0 0-1080 0 0,0 0-1105 0 0</inkml:trace>
  <inkml:trace contextRef="#ctx0" brushRef="#br0" timeOffset="337.1">657 0 9760 0 0,'0'0'222'0'0,"0"2"30"0"0,0 10-106 0 0,1 0-1 0 0,1 0 0 0 0,0 0 1 0 0,1-1-1 0 0,0 1 0 0 0,3 4-145 0 0,0 3 231 0 0,1-1 47 0 0,-2-5-46 0 0,0 1 35 0 0,-1-1 39 0 0,0 0 46 0 0,14 40 944 0 0,-3-8-165 0 0,-6-13-434 0 0,-3-6-179 0 0,-2 2-78 0 0,5 20 294 0 0,-4-21-383 0 0,-3-14-217 0 0,0 0-38 0 0,3 28 208 0 0,0 4 70 0 0,-1-14-44 0 0,-2-15-171 0 0,2 9 149 0 0,0-2-53 0 0,-2-8-147 0 0,-1-2-79 0 0,-1-1-74 0 0,1 6 47 0 0,0-1 70 0 0,1 10 94 0 0,-2-25-127 0 0,0-2-98 0 0,0 0-9 0 0,0 0 18 0 0,0 0-17 0 0,0 0-45 0 0,0 0-117 0 0,-1-1-211 0 0,-1-3 237 0 0,0-1-72 0 0,-1 1-63 0 0,-1 0-54 0 0,1-1-79 0 0,0 1-41 0 0,-1-2-144 0 0,0-5-372 0 0,-1-8-566 0 0</inkml:trace>
  <inkml:trace contextRef="#ctx0" brushRef="#br0" timeOffset="624.3">592 359 9528 0 0,'0'0'216'0'0,"0"0"32"0"0,0 0 10 0 0,0 0-107 0 0,2 0-78 0 0,7 2-34 0 0,14 1-21 0 0,-14-3 28 0 0,0 0 64 0 0,0-2 87 0 0,5-1 155 0 0,-1 0-67 0 0,0-1-60 0 0,0 1-54 0 0,3-1-27 0 0,0 0-55 0 0,3 0-40 0 0,10-3-51 0 0,20-5-34 0 0,-33 7 62 0 0,1 1 40 0 0,-12 3-25 0 0,0 0-39 0 0,0 0-40 0 0,0 1-43 0 0,0-1-44 0 0,0 0-45 0 0,0 1-49 0 0,0-1-49 0 0,2 0-194 0 0,0 0-105 0 0,1 0-111 0 0,-1 0-116 0 0,5-1-688 0 0,7-3-851 0 0,-19 5 2326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21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152 534 7248 0 0,'-18'6'249'0'0,"6"-4"-42"0"0,-2 1 107 0 0,1 1 99 0 0,6-1-161 0 0,1 1 36 0 0,0 1 38 0 0,0 1 42 0 0,-11 15 171 0 0,3 4-70 0 0,2 2-60 0 0,1-3-49 0 0,11-22-330 0 0,-5 10 195 0 0,3 1-39 0 0,-1 11 99 0 0,0 9 3 0 0,1-20-223 0 0,1 1 80 0 0,4 9 222 0 0,-1-17-221 0 0,0 0-1 0 0,0-1 0 0 0,0 1 1 0 0,0-1-1 0 0,3 3-145 0 0,4 6 277 0 0,1-3-61 0 0,2-1-101 0 0,-10-9-17 0 0,4-1-23 0 0,-1 0-1 0 0,0-1 0 0 0,1 0 1 0 0,-1 0-1 0 0,2-1-74 0 0,-2 1 64 0 0,0-1 1 0 0,0 0-1 0 0,0 0 0 0 0,0-1 0 0 0,0 1-64 0 0,20-18 267 0 0,-4-5-59 0 0,-4-4-62 0 0,-5-3-66 0 0,-4 0-70 0 0,-6-1-72 0 0,-2 1 66 0 0,-1 1-47 0 0,-2 0-205 0 0,-5-30 248 0 0,-9-21-408 0 0,-2-9-73 0 0,10 29 129 0 0,3 9 61 0 0,0 6 40 0 0,3 15 115 0 0,3 3 23 0 0,0-20-125 0 0,0-8-57 0 0,-2 32 176 0 0,4 37 133 0 0,2 0 35 0 0,-1 2 47 0 0,0 1 41 0 0,3 24 202 0 0,2 2-94 0 0,2 0-73 0 0,1 0-51 0 0,7 28 30 0 0,-9-32-72 0 0,-1 0 61 0 0,1 0 52 0 0,-1 0 41 0 0,6 30 262 0 0,12 90 747 0 0,-23-137-1150 0 0,0 0 60 0 0,8 67 736 0 0,-10-69-733 0 0,-1 0-41 0 0,0-13-114 0 0,1 0 0 0 0,0 0 0 0 0,0 0 0 0 0,0 0 0 0 0,1 2 0 0 0,2 11 0 0 0,-3-14-37 0 0,-1-3-13 0 0,1-1-34 0 0,-1 1-16 0 0,0 0-34 0 0,0-1-38 0 0,0 1-43 0 0,0-1 215 0 0,1 0-260 0 0,-1 0-45 0 0,0 1-39 0 0,0-1-37 0 0,0 0-250 0 0,0 0-60 0 0,0 0-49 0 0,0 0-34 0 0,0 0-1396 0 0,0 0-1245 0 0</inkml:trace>
  <inkml:trace contextRef="#ctx0" brushRef="#br0" timeOffset="405.91">730 406 9728 0 0,'0'0'284'0'0,"0"0"-61"0"0,0-1-106 0 0,0 0-78 0 0,-3-2-64 0 0,1 2 56 0 0,0-1-24 0 0,-2 2 0 0 0,-6-4 59 0 0,5 1 295 0 0,0 1 1 0 0,-1 0-1 0 0,1 1 1 0 0,-5-2-362 0 0,-3 2 573 0 0,-1 2-25 0 0,6 0-322 0 0,0 2-40 0 0,-19 2 439 0 0,16-3-391 0 0,0 0-40 0 0,0 2-53 0 0,0 1-63 0 0,3 4-23 0 0,8 0-39 0 0,11 4-36 0 0,-10-12 18 0 0,11 10-104 0 0,1 0 43 0 0,13 8 24 0 0,20 18 46 0 0,-12-2 62 0 0,-20-19-14 0 0,0 3 68 0 0,0 1 99 0 0,-5-5 101 0 0,-2 2-84 0 0,1 4-27 0 0,-1 14 46 0 0,-6-18-116 0 0,-2 1 34 0 0,-3 4 144 0 0,-2-4 50 0 0,2-9-142 0 0,-1-1 34 0 0,2-3-136 0 0,-3 3 43 0 0,0 0-33 0 0,-1 0-35 0 0,-2-3-34 0 0,-15 7 80 0 0,1 0-99 0 0,16-8-49 0 0,1-2 1 0 0,-1 1 0 0 0,1-1 0 0 0,-1 0 0 0 0,0 0 0 0 0,0-1-1 0 0,-6 1 1 0 0,-1-1-48 0 0,-23-1 3 0 0,25-1-7 0 0,-1 0-42 0 0,0 0-78 0 0,0-2-89 0 0,1 0-109 0 0,6 2 139 0 0,1-1-35 0 0,-8-6-402 0 0,4 0-4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18:20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65 145 8232 0 0,'0'0'182'0'0,"0"0"29"0"0,0 0 14 0 0,0 1-27 0 0,0 0-174 0 0,-1 3-21 0 0,3 1 23 0 0,4 2 58 0 0,-4-6 231 0 0,-1 0 47 0 0,8 4 1514 0 0,-6-4-1394 0 0,-2 0-283 0 0,0-1-35 0 0,1 1-2 0 0,-1-1-99 0 0,1 1-115 0 0,-2-1-21 0 0,1 0-36 0 0,9 3 437 0 0,2-2 56 0 0,-6 0-126 0 0,-1-1 1 0 0,1 0-1 0 0,0 0 1 0 0,0-1-1 0 0,2 0-258 0 0,9-4 601 0 0,-9 1-342 0 0,-1-1-38 0 0,1-2-1 0 0,-3-3-103 0 0,-2 1-15 0 0,-4 1-39 0 0,-1-2-28 0 0,-4-5-30 0 0,-1-3-6 0 0,6 16 1 0 0,1 1 0 0 0,-1-1 0 0 0,-1 1 0 0 0,1 0 0 0 0,0-1 0 0 0,0 1 0 0 0,0 0 0 0 0,-1 0 0 0 0,1 0 0 0 0,-1 0 0 0 0,1 0 0 0 0,-1 0 0 0 0,1 0 0 0 0,-1 0 0 0 0,1 1 0 0 0,-1-1 0 0 0,0 0 0 0 0,1 1 0 0 0,-2-1 0 0 0,-12-5-22 0 0,4 0-89 0 0,0 2 40 0 0,-2 0 25 0 0,-7 4 18 0 0,1 6-6 0 0,8 2-22 0 0,2 0-27 0 0,2 3-45 0 0,1-1-40 0 0,0 0 53 0 0,-5 7 2 0 0,9-13 99 0 0,0-1-1 0 0,0 1 1 0 0,0 0-1 0 0,1 0 0 0 0,-1 0 1 0 0,1 1-1 0 0,0-1 1 0 0,0 0-1 0 0,0 4 15 0 0,0 3-23 0 0,0 10-24 0 0,0 0 0 0 0,1 0 0 0 0,2 18 47 0 0,5 0-62 0 0,-5-30 61 0 0,0 0 0 0 0,1 0 0 0 0,0-1 1 0 0,1 0-1 0 0,2 5 1 0 0,-6-12 0 0 0,22 37 81 0 0,-17-30-29 0 0,0-1 0 0 0,1 1 0 0 0,4 3-52 0 0,6 4 118 0 0,2-4 35 0 0,3-4 37 0 0,4-5 44 0 0,-17-2-226 0 0,0-1 1 0 0,0 0 0 0 0,0 0 0 0 0,0-1 0 0 0,0 0 0 0 0,0 0 0 0 0,-1-1-1 0 0,1 0 1 0 0,-1-1 0 0 0,6-3-9 0 0,21-16 14 0 0,-31 21 30 0 0,0 0-57 0 0,-1-1-48 0 0,0 1-41 0 0,1-1-64 0 0,0 0-36 0 0,4-7-487 0 0,-3 5 396 0 0,0 1 65 0 0,-2 1 130 0 0,0 0 54 0 0,13-13-650 0 0</inkml:trace>
  <inkml:trace contextRef="#ctx0" brushRef="#br0" timeOffset="396.91">472 0 6536 0 0,'0'0'190'0'0,"2"2"-10"0"0,4 8-138 0 0,1 10-56 0 0,-2-6 36 0 0,1-2 92 0 0,1 0 625 0 0,-2 0-1 0 0,0 0 0 0 0,0 2-738 0 0,1 3 689 0 0,0 1-51 0 0,-1-4-173 0 0,-1 0-53 0 0,1-1-62 0 0,0 1-71 0 0,11 23 647 0 0,-2 0-55 0 0,-1 0-44 0 0,-3 0-35 0 0,-5-18-377 0 0,-1-4-43 0 0,-2-5-84 0 0,-1-1-7 0 0,-1-1 52 0 0,0-6-17 0 0,0-2-17 0 0,0 0-10 0 0,0 0-1 0 0,0 0-20 0 0,0 0-84 0 0,0 0-37 0 0,-3-8 25 0 0,0 0-45 0 0,-2-7 21 0 0,4 2-98 0 0,1 8-42 0 0,0 0 0 0 0,0 0 0 0 0,1 0 0 0 0,0 0 0 0 0,0 0 0 0 0,0 0-8 0 0,6-20 2 0 0,3-14-34 0 0,-1 15-76 0 0,-1 6 2 0 0,2 0-43 0 0,-4 7 4 0 0,1 1 1 0 0,0 0 0 0 0,0 1-1 0 0,1-1 145 0 0,18-14-327 0 0,-6 10 165 0 0,-2 5 81 0 0,2 2 62 0 0,-5 3 31 0 0,2 4-60 0 0,2 4-65 0 0,9 8-112 0 0,-2 6 17 0 0,-9-5 126 0 0,-5-1 71 0 0,-1-1 70 0 0,0 2-37 0 0,1 1 40 0 0,-5-4 42 0 0,1 0 0 0 0,-1 1-1 0 0,-1 0-103 0 0,7 17 174 0 0,-7-9-108 0 0,-4-1-59 0 0,-1 0-57 0 0,0-14 50 0 0,-1 0 0 0 0,1 0 0 0 0,-1 0 0 0 0,1 0 0 0 0,1 0 0 0 0,-1 0 0 0 0,4 14 0 0 0,-1-6-22 0 0,-2-7-21 0 0,1 0-86 0 0,-2-2 18 0 0,0-1-36 0 0,0 0-10 0 0,0 0-32 0 0,0 0-37 0 0,0-1-40 0 0,0 0 1 0 0,-1 0-41 0 0,0 0-38 0 0,1 0-34 0 0,-1 0-245 0 0,0 0-56 0 0,0 0-801 0 0,0 1-630 0 0,0-2-1198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2:56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340 1 5784 0 0,'2'19'39'0'0,"2"23"31"0"0,-1-26-6 0 0,0 5 44 0 0,-3-17 61 0 0,1-1-107 0 0,-1 0-71 0 0,1 3-91 0 0,-1-4 96 0 0,0-1 35 0 0,0 1 47 0 0,-1 1 62 0 0,1 0 74 0 0,0 0 87 0 0,0 0 107 0 0,0 2 117 0 0,-1-6-270 0 0,-1-1-110 0 0,-1 1-73 0 0,-2-2-19 0 0,5 3 12 0 0,-8-4 325 0 0,1 0-95 0 0,1 1-86 0 0,0 1-79 0 0,0-1-64 0 0,-4-1 219 0 0,1 2-45 0 0,-1 0-42 0 0,0 2-38 0 0,-10 1 66 0 0,0 3-101 0 0,4 0-74 0 0,8 0-31 0 0,-1-1 1 0 0,1 1-1 0 0,-6 4-20 0 0,0 2 56 0 0,-22 24-2 0 0,29-26-48 0 0,0-1 1 0 0,0 1-1 0 0,1 0 1 0 0,0 0-1 0 0,1 0 1 0 0,-4 8-7 0 0,-1 1 14 0 0,-3 6 11 0 0,1 0 0 0 0,0 1 0 0 0,-1 10-25 0 0,10-26 0 0 0,1-4 0 0 0,0 0 0 0 0,1 1 0 0 0,0-1 0 0 0,0 0 0 0 0,0 1 0 0 0,0-1 0 0 0,1 5 0 0 0,0-8 0 0 0,0 12 25 0 0,-1 1-1 0 0,0-1 1 0 0,-1 8-25 0 0,0-8 83 0 0,8-2-53 0 0,-2-3-4 0 0,-4-5-6 0 0,0-2-2 0 0,0 1-1 0 0,0-1 0 0 0,1 1 0 0 0,-1-1 1 0 0,0 1-1 0 0,1-1 0 0 0,-1 0 1 0 0,1 1-1 0 0,-1-1 0 0 0,1 1 1 0 0,0-1-1 0 0,0 0 0 0 0,0 0 1 0 0,-1 1-1 0 0,1-1 0 0 0,0 0 1 0 0,0 0-1 0 0,1 0 0 0 0,-1 0 1 0 0,0 0-1 0 0,0 0 0 0 0,0 0 1 0 0,2 0-18 0 0,2 1 51 0 0,-1-1 8 0 0,-1 0-1 0 0,1 0 1 0 0,0 0-1 0 0,-1-1 1 0 0,1 1-1 0 0,0-1 1 0 0,-1 0-1 0 0,1 0 1 0 0,1 0-59 0 0,13-6 150 0 0,-13 4-109 0 0,-2 0-18 0 0,0 1 0 0 0,-1 0 0 0 0,1-1 1 0 0,0 1-1 0 0,-1-1 0 0 0,0 0 0 0 0,1 0 0 0 0,-1 0 0 0 0,0 0 0 0 0,0 0 1 0 0,0-1-24 0 0,36-41 328 0 0,-8 15-188 0 0,-19 17-120 0 0,4-6-25 0 0,-12 14 12 0 0,0 0 0 0 0,-1-1 0 0 0,1 1 0 0 0,-1-1-1 0 0,0 0 1 0 0,0 1 0 0 0,-1-1 0 0 0,1 0 0 0 0,-1 0 0 0 0,0-1-7 0 0,7-26 50 0 0,1-2-26 0 0,-4 15 2 0 0,-4 17-23 0 0,0-1 0 0 0,0 1 0 0 0,-1-1-1 0 0,1 0 1 0 0,-1 1 0 0 0,0-1-1 0 0,0 1 1 0 0,0-1 0 0 0,0 0 0 0 0,0-2-3 0 0,-1-9 11 0 0,2 13-8 0 0,-1-1 0 0 0,0 0 1 0 0,0 0-1 0 0,0 0 0 0 0,0 0 0 0 0,-1 0 0 0 0,1 1 0 0 0,0-1 1 0 0,-1 0-1 0 0,1 0 0 0 0,-1 0 0 0 0,0 1 0 0 0,0-1 0 0 0,1 0 0 0 0,-1 1 1 0 0,0-1-1 0 0,0 1 0 0 0,-1-1 0 0 0,1 1 0 0 0,-1-2-3 0 0,2 4 52 0 0,-2 11-50 0 0,-9 7-2 0 0,6-8-1 0 0,4 24 12 0 0,0-20 45 0 0,0-13-55 0 0,1 0-1 0 0,0 0 1 0 0,0 0 0 0 0,-1-1-1 0 0,1 1 1 0 0,1 0 0 0 0,-1 0 0 0 0,0 0-1 0 0,0-1 1 0 0,1 1 0 0 0,-1 0-1 0 0,1 1 0 0 0,2 1 13 0 0,-3-3-9 0 0,1 1 0 0 0,0-1 0 0 0,-1 1 0 0 0,1-1 0 0 0,-1 1 0 0 0,1-1 0 0 0,-1 1 1 0 0,0-1-1 0 0,1 1 0 0 0,-1-1 0 0 0,0 1 0 0 0,0-1 0 0 0,0 2-4 0 0,3 18 88 0 0,1-2 1 0 0,3 10-89 0 0,2 0 129 0 0,-2-12-45 0 0,5 9-38 0 0,-1-5-34 0 0,-8-15 6 0 0,0-1 1 0 0,0 0-1 0 0,0 0 1 0 0,1 0-1 0 0,0 0 1 0 0,0 0-1 0 0,0-1 1 0 0,3 3-19 0 0,-2-3 58 0 0,0-1 1 0 0,1 1 0 0 0,-1-1-1 0 0,4 1-58 0 0,-6-2 36 0 0,-1-1 38 0 0,4-3 39 0 0,4-5-54 0 0,-3 2-15 0 0,4-1 70 0 0,-2 0-48 0 0,15-15-11 0 0,-11 9-14 0 0,-6 6-66 0 0,1-5-55 0 0,-1 2 3 0 0,7-4-49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5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1 246 6072 0 0,'0'0'133'0'0,"0"0"23"0"0,1 0 12 0 0,6-1-52 0 0,0 0-61 0 0,18-8-59 0 0,-15 4 38 0 0,-3 2 61 0 0,4-2 502 0 0,15-7 879 0 0,-18 9-1049 0 0,0-1-34 0 0,0 0-9 0 0,1 0-72 0 0,-1-1-88 0 0,0 1-106 0 0,2-1 129 0 0,-1-1-47 0 0,0 0-40 0 0,0 0-34 0 0,7-7 37 0 0,18-16 95 0 0,-32 27-244 0 0,0 0 0 0 0,-1 0 0 0 0,1 0 0 0 0,-1 0 0 0 0,1 0 0 0 0,-1 0 0 0 0,0 0 0 0 0,0 0 0 0 0,0-1 0 0 0,0 1 0 0 0,0 0-1 0 0,0-1 1 0 0,-1 1 0 0 0,1 0 0 0 0,-1-1 0 0 0,0 1 0 0 0,0-1 0 0 0,0 0-14 0 0,0 2 5 0 0,0-1 0 0 0,0 1 0 0 0,0 0 0 0 0,-1 0 0 0 0,1-1-1 0 0,0 1 1 0 0,-1 0 0 0 0,1 0 0 0 0,-1 0 0 0 0,1 0 0 0 0,-1 0 0 0 0,0-1 0 0 0,1 1 0 0 0,-1 0-1 0 0,0 0-4 0 0,0 0 0 0 0,0 0 0 0 0,0 1 0 0 0,0-1 0 0 0,0 0 0 0 0,0 1-1 0 0,0-1 1 0 0,0 1 0 0 0,-1-1 0 0 0,1 1 0 0 0,0-1 0 0 0,0 1-1 0 0,0 0 1 0 0,-1-1 0 0 0,1 1 0 0 0,0 0 0 0 0,0 0 0 0 0,-2 0 0 0 0,1 0 1 0 0,0 0 0 0 0,-1 1 1 0 0,1-1-1 0 0,0 1 1 0 0,-1-1-1 0 0,1 1 1 0 0,0 0-1 0 0,0 0 0 0 0,-1 0 1 0 0,0 0-2 0 0,-1 2-4 0 0,0 0-1 0 0,0 0 1 0 0,0 0 0 0 0,0 0 0 0 0,1 1 0 0 0,0-1-1 0 0,-1 1 1 0 0,1 0 4 0 0,-6 9-17 0 0,1 0-1 0 0,0 1 1 0 0,-5 10 17 0 0,1 7-8 0 0,8-22 27 0 0,1 1-1 0 0,1 0 0 0 0,-2 8-18 0 0,3-12 9 0 0,1 1-1 0 0,-1-1 1 0 0,1 0-1 0 0,0 1 0 0 0,1-1 1 0 0,0 1-1 0 0,0-1 0 0 0,0 0 1 0 0,1 0-1 0 0,-1 0 1 0 0,3 4-9 0 0,4 4 64 0 0,-5-10-41 0 0,0-1 0 0 0,1 1 0 0 0,-1-1 0 0 0,1 0 0 0 0,-1 0 0 0 0,1 0 0 0 0,0 0 0 0 0,0-1 0 0 0,0 0 0 0 0,1 0 0 0 0,-1 0 0 0 0,3 1-23 0 0,1-1 29 0 0,-1 0-1 0 0,1 0 0 0 0,0-1 0 0 0,0 0 1 0 0,-1-1-1 0 0,1 1 0 0 0,4-2-28 0 0,23-2 49 0 0,0-5-43 0 0,-3-2-52 0 0,-3-2-60 0 0,-22 9 42 0 0,-2 1-56 0 0,-1-1-69 0 0,0 1-110 0 0,-2 1 35 0 0,1 0-18 0 0,-1-1-45 0 0,0 1-39 0 0,0 0-35 0 0,1 0-120 0 0,-1-1-33 0 0,6-2-1229 0 0,-8 4 1780 0 0</inkml:trace>
  <inkml:trace contextRef="#ctx0" brushRef="#br0" timeOffset="587.39">593 1 6048 0 0,'0'2'133'0'0,"-1"8"-71"0"0,-1 6 78 0 0,0 11 87 0 0,3-8-165 0 0,0-8-29 0 0,1 1 62 0 0,0-1 56 0 0,0 1 49 0 0,2 7 226 0 0,0 1 88 0 0,11 43 1385 0 0,-11-50-1521 0 0,0 0-34 0 0,0 1-39 0 0,0 0-59 0 0,0-1-70 0 0,1 1-81 0 0,-1-3 151 0 0,-1 1 33 0 0,12 30 862 0 0,-15-39-1036 0 0,1-1 33 0 0,2 7 629 0 0,-3-7-649 0 0,1-1-32 0 0,-1 0-44 0 0,0 0-50 0 0,1 1 422 0 0,-1-2-4 0 0,0 0-2 0 0,0 0-36 0 0,0 0-268 0 0,0 0 12 0 0,0 0 34 0 0,0 0-13 0 0,0 0-7 0 0,-1-2-30 0 0,0-1-81 0 0,0 1 1 0 0,1-1 0 0 0,-1 0-1 0 0,1 1 1 0 0,-1-1 0 0 0,1 0-1 0 0,0 0 1 0 0,0-1-20 0 0,4-26 98 0 0,2 8 35 0 0,7-17-133 0 0,-10 29 30 0 0,3-4-23 0 0,-1 1-1 0 0,2-1 0 0 0,7-11-6 0 0,-9 17-3 0 0,1 0 0 0 0,0 0 0 0 0,0 0 1 0 0,1 1-1 0 0,0 0 0 0 0,3-2 3 0 0,-4 4-17 0 0,6-5-39 0 0,0 0 0 0 0,1 0 0 0 0,0 2 0 0 0,1-1-1 0 0,3 0 57 0 0,15-3-157 0 0,-27 11 135 0 0,-1 0-1 0 0,1 0 0 0 0,0 1 1 0 0,0-1-1 0 0,1 1 23 0 0,-2 0-8 0 0,0 0-1 0 0,0 1 1 0 0,-1-1-1 0 0,1 1 1 0 0,-1 0-1 0 0,1 0 1 0 0,-1 1 0 0 0,1-1-1 0 0,-1 1 1 0 0,1-1-1 0 0,-1 1 1 0 0,0 0-1 0 0,0 0 1 0 0,0 0 0 0 0,0 1-1 0 0,0 0 9 0 0,5 5-21 0 0,0 0 0 0 0,-1 1 0 0 0,0 0 0 0 0,0 0 0 0 0,-1 1 0 0 0,-1-1 0 0 0,1 1 0 0 0,-2 1 0 0 0,4 9 21 0 0,11 40-76 0 0,-4 0 73 0 0,-15-58 5 0 0,5 16-1 0 0,1 9 1 0 0,-4-11 63 0 0,-2-14 20 0 0,0-2 9 0 0,0 0 4 0 0,0 0 6 0 0,0 1 47 0 0,0-1-108 0 0,0 3-155 0 0,0-2 131 0 0,0 0 48 0 0,0-1 64 0 0,0 0 79 0 0,0 0 92 0 0,0 0 109 0 0,1-9-374 0 0,3-6-32 0 0,0-3-7 0 0,-1 4 2 0 0,1 0 0 0 0,0 1 0 0 0,1 0 0 0 0,1-3 0 0 0,5-9 76 0 0,1-2-95 0 0,2 2-78 0 0,2 0-57 0 0,-11 18 87 0 0,-1 0-1 0 0,2 1 0 0 0,-1 0 0 0 0,1 0 0 0 0,0 0 0 0 0,0 1 1 0 0,0 0-1 0 0,1 0 0 0 0,0 0 0 0 0,0 1 0 0 0,0 0 0 0 0,8-3 68 0 0,-12 6-16 0 0,1 0 0 0 0,-1 0 0 0 0,1 0 0 0 0,0 1 0 0 0,-1-1 0 0 0,3 1 16 0 0,-3 0-22 0 0,0 0 0 0 0,0 0 0 0 0,0 1-1 0 0,0-1 1 0 0,1 1 0 0 0,-1 0 0 0 0,0-1-1 0 0,-1 1 1 0 0,1 1 0 0 0,3 0 22 0 0,-3 0-24 0 0,0 0 1 0 0,1 1-1 0 0,-1-1 1 0 0,0 1-1 0 0,0-1 1 0 0,0 1-1 0 0,-1 0 1 0 0,2 2 23 0 0,10 18-35 0 0,-5-1-48 0 0,-2 0 58 0 0,-1 4 50 0 0,0 15 70 0 0,1 1-6 0 0,-1-15-82 0 0,1-4-58 0 0,3-1-68 0 0,-9-19 23 0 0,3 4 3 0 0,-4-5 31 0 0,1 0-46 0 0,-1-1-6 0 0,1 0-39 0 0,-1 0-44 0 0,0 0-51 0 0,1 0 4 0 0,-1-1-38 0 0,0 1-381 0 0,0-1 92 0 0,0 0-53 0 0,0 0-732 0 0,0 0-577 0 0,0 0-1095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2:59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 0 6832 0 0,'1'0'200'0'0,"6"0"-16"0"0,-3 0-80 0 0,-3 0-59 0 0,1 0-14 0 0,-1 0 18 0 0,0 0 122 0 0,-1 0-3 0 0,0 0 9 0 0,0 0 38 0 0,0 0 10 0 0,-1 2 6 0 0,-1 0-160 0 0,-9 10 300 0 0,10-11-344 0 0,1 0-1 0 0,-1-1 1 0 0,0 1 0 0 0,1 0 0 0 0,0 0 0 0 0,-1 0 0 0 0,1 0 0 0 0,0 0 0 0 0,-1 0 0 0 0,1 0 0 0 0,0 0 0 0 0,0 0 0 0 0,0 0-1 0 0,0 0 1 0 0,0-1 0 0 0,0 1 0 0 0,0 0 0 0 0,0 0 0 0 0,0 0 0 0 0,0 0 0 0 0,1 0 0 0 0,-1 0 0 0 0,0 0 0 0 0,1 0-27 0 0,-1 1 38 0 0,1-1 1 0 0,-1 1 0 0 0,0-1-1 0 0,1 1 1 0 0,-1-1 0 0 0,0 1-1 0 0,0 0 1 0 0,0-1 0 0 0,0 1-1 0 0,0-1 1 0 0,0 1 0 0 0,-1-1-1 0 0,1 1 1 0 0,0 0 0 0 0,-1 0-39 0 0,-1 12 351 0 0,4-3-66 0 0,3 13 124 0 0,-3 0-62 0 0,-2-16-194 0 0,1 1 0 0 0,0-1 0 0 0,1 0 0 0 0,1 5-153 0 0,5 25 347 0 0,-4 1-70 0 0,-4-31-197 0 0,1 1 0 0 0,0-1 0 0 0,1 0 0 0 0,0 3-80 0 0,0-3 74 0 0,0 0 0 0 0,-1 0 0 0 0,0 0 0 0 0,-1 2-74 0 0,1 15 304 0 0,0 1 0 0 0,3 12-304 0 0,-4-34 24 0 0,1 1 18 0 0,0 0 0 0 0,0 0 0 0 0,0 0 0 0 0,-1 0 0 0 0,0 0 1 0 0,0 1-1 0 0,-1-1 0 0 0,1 0 0 0 0,-1 0 0 0 0,0 0 0 0 0,0 0 0 0 0,-1 0 1 0 0,-1 3-43 0 0,2-6 13 0 0,-13 28 204 0 0,7-9-43 0 0,4-3 11 0 0,2 2 54 0 0,1-9-111 0 0,5 12 227 0 0,-2-15-262 0 0,-1-1-45 0 0,0 0-56 0 0,-1-5 92 0 0,-1-2 26 0 0,0 0-18 0 0,0 0-11 0 0,0 0 2 0 0,0 0 10 0 0,0 0 3 0 0,0 0 0 0 0,0 0-5 0 0,0-1-78 0 0,0-1 0 0 0,0 1 0 0 0,0-1 0 0 0,0 1 0 0 0,1-1 0 0 0,-1 1 0 0 0,1-1 0 0 0,-1 1 0 0 0,1 0 0 0 0,-1-1 0 0 0,1 1 0 0 0,0 0 0 0 0,0-1 0 0 0,0 1-13 0 0,0-1 6 0 0,0 1 1 0 0,0-1-1 0 0,0 1 1 0 0,0-1-1 0 0,-1 0 1 0 0,1 1-1 0 0,-1-1 1 0 0,1 0-1 0 0,0-1-6 0 0,-1 0 7 0 0,1 1 0 0 0,0-1-1 0 0,0 1 1 0 0,0-1 0 0 0,0 0-1 0 0,0 1 1 0 0,1 0 0 0 0,-1-1-1 0 0,1 1 1 0 0,-1 0 0 0 0,1 0-1 0 0,0 0 1 0 0,0 0 0 0 0,0 0-1 0 0,0 0 1 0 0,0 1-7 0 0,1-2 2 0 0,-1 1-1 0 0,1-1 1 0 0,-1 1-1 0 0,1-1 1 0 0,-1 0-1 0 0,0 0 0 0 0,1-2-1 0 0,-2 3 0 0 0,0 0 0 0 0,0 0 0 0 0,0 0 0 0 0,0 0 0 0 0,0 0 0 0 0,1 0 0 0 0,-1 0 0 0 0,1 0 0 0 0,-1 1 0 0 0,1-1 0 0 0,0 1 0 0 0,0-1 0 0 0,-1 1 0 0 0,1 0 0 0 0,0 0 0 0 0,0-1 0 0 0,0 1 0 0 0,1 0 0 0 0,0 0 0 0 0,11-8-14 0 0,14-5-48 0 0,-8 8 66 0 0,6 0-4 0 0,-24 6 1 0 0,0 0-1 0 0,-1 0 1 0 0,1 0-1 0 0,0 0 0 0 0,0 0 1 0 0,0 0-1 0 0,0 0 0 0 0,0 1 1 0 0,0-1-1 0 0,0 0 1 0 0,-1 1-1 0 0,1 0 0 0 0,0-1 1 0 0,0 1-1 0 0,1 1 0 0 0,15 9-14 0 0,-7-3-38 0 0,-9-6 32 0 0,9 6-12 0 0,-8-6 21 0 0,1 1 0 0 0,-1-1 0 0 0,0 1 0 0 0,0 0 0 0 0,0 0 0 0 0,1 1 11 0 0,-3-3 0 0 0,0 1 0 0 0,0-1 1 0 0,0 1-1 0 0,0-1 0 0 0,-1 1 0 0 0,1 0 1 0 0,0-1-1 0 0,-1 1 0 0 0,1 0 0 0 0,-1 1 0 0 0,2 7 0 0 0,-2-9 0 0 0,1 0 0 0 0,-1 1 0 0 0,0-1 0 0 0,1 1 0 0 0,-1-1 0 0 0,0 1 0 0 0,0-1 0 0 0,0 1 0 0 0,0-1 0 0 0,-1 1 0 0 0,1-1 0 0 0,0 1 0 0 0,0-1 0 0 0,-1 1 0 0 0,1-1 0 0 0,-1 0 0 0 0,0 1 0 0 0,1-1 0 0 0,-1 0 0 0 0,0 1 0 0 0,-5 12 0 0 0,5-12 0 0 0,0 0 0 0 0,1 0 0 0 0,-1 0 0 0 0,0-1 0 0 0,0 1 0 0 0,0 0 0 0 0,0 0 0 0 0,-1-1 0 0 0,1 1 0 0 0,0-1 0 0 0,-1 1 0 0 0,-5 4 14 0 0,1-1-1 0 0,-1 0 0 0 0,-1 0 0 0 0,1-1 0 0 0,-1 0 1 0 0,1-1-1 0 0,-8 3-13 0 0,-33 10-21 0 0,23-8-46 0 0,1 0-54 0 0,6-1 281 0 0,-28 6 382 0 0,32-9-434 0 0,-1-2-71 0 0,9-1-149 0 0,-1 0 57 0 0,-17-1 35 0 0,13 0-31 0 0,5 0-25 0 0,0 0-47 0 0,0-1-73 0 0,-1 1-81 0 0,1 0-95 0 0,0 0-107 0 0,6 0 220 0 0,-1 0-39 0 0,1 0-402 0 0,0 0 98 0 0,0 0-54 0 0,0 0-772 0 0,0 0-605 0 0,0 0-1152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3:01.315"/>
    </inkml:context>
    <inkml:brush xml:id="br0">
      <inkml:brushProperty name="width" value="0.1" units="cm"/>
      <inkml:brushProperty name="height" value="0.1" units="cm"/>
      <inkml:brushProperty name="color" value="#66CC00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8484 7355 4480 0 0,'0'0'132'0'0,"-3"3"-23"0"0,-3 2-70 0 0,4-4-18 0 0,-1 0 41 0 0,0 0 37 0 0,1-1 34 0 0,-4 0 221 0 0,1-1 96 0 0,-1-2 181 0 0,-8-6 978 0 0,7 4-842 0 0,3 2-437 0 0,0 1-49 0 0,-1 0-2 0 0,3 1-186 0 0,-1 1-36 0 0,-10-3 487 0 0,-22 1 850 0 0,22 2-955 0 0,0 2-63 0 0,7-1-236 0 0,0 1-39 0 0,1 0 96 0 0,1-1-70 0 0,-4 2 60 0 0,2-2-82 0 0,4-1-83 0 0,1 0 1 0 0,-1 0-1 0 0,1 1 1 0 0,0-1 0 0 0,-1 1-1 0 0,1-1 1 0 0,0 1 0 0 0,-1-1-1 0 0,1 1 1 0 0,0 0-1 0 0,-1 0 1 0 0,1-1 0 0 0,0 1-1 0 0,0 0 1 0 0,-1 1-23 0 0,-18 20 280 0 0,8-7-167 0 0,0-4-67 0 0,10-9-38 0 0,0-1 1 0 0,0 1-1 0 0,0 0 0 0 0,1 0 0 0 0,-1-1 1 0 0,0 1-1 0 0,0 2-8 0 0,-12 27 29 0 0,11-24-14 0 0,0 0 0 0 0,0 0 0 0 0,-1 0 0 0 0,-4 5-15 0 0,3-4 7 0 0,0 0 0 0 0,0 0 1 0 0,-3 7-8 0 0,2 3 42 0 0,3-2-25 0 0,0 1-1 0 0,0 12-16 0 0,2-18 20 0 0,1 0-1 0 0,1 0 0 0 0,0 1 0 0 0,0-1 0 0 0,1 0 1 0 0,0 0-1 0 0,2 1-19 0 0,-2-6 15 0 0,0-1-1 0 0,0 0 1 0 0,1 0 0 0 0,0 0-1 0 0,0 1-14 0 0,5 6 34 0 0,1-1 0 0 0,7 9-34 0 0,-2-7 39 0 0,11 5-24 0 0,5 5-15 0 0,-16-10 14 0 0,-10-8-3 0 0,1-1 0 0 0,-1 0-1 0 0,1 0 1 0 0,0 0 0 0 0,0-1-11 0 0,-3-1 6 0 0,1-1 0 0 0,-1 0 0 0 0,0-1 0 0 0,0 1 0 0 0,0 0 0 0 0,0-1 1 0 0,1 1-1 0 0,-1-1 0 0 0,0 0 0 0 0,0 1 0 0 0,1-1 0 0 0,-1 0 0 0 0,0-1 0 0 0,1 1 1 0 0,1-1-7 0 0,1 1 7 0 0,-1 0 1 0 0,1 0 0 0 0,0 0 0 0 0,0 0 0 0 0,0 1 0 0 0,-1 0 0 0 0,1 0 0 0 0,0 0 0 0 0,1 1-8 0 0,-1-1 8 0 0,0 1 1 0 0,0-1-1 0 0,0 0 1 0 0,1-1-1 0 0,-1 1 1 0 0,0-1-1 0 0,0 0 1 0 0,1 0 0 0 0,4-1-9 0 0,-5 0-68 0 0,0-1 64 0 0,15-2 161 0 0,-11 2-146 0 0,-3 0-87 0 0,0 1-112 0 0,-3 0 42 0 0,0 1-40 0 0,-1-1-43 0 0,1 1-49 0 0,-2-1-57 0 0,-1 1-55 0 0,1 0-49 0 0,0 0-43 0 0,-1 0-144 0 0,0 0-43 0 0,0 0-173 0 0,0 0-468 0 0</inkml:trace>
  <inkml:trace contextRef="#ctx0" brushRef="#br0" timeOffset="-985.37">5871 6617 6704 0 0,'-1'8'-15'0'0,"1"-2"42"0"0,-1 2 115 0 0,1-7-15 0 0,0-3 12 0 0,5-10 105 0 0,-1 5-81 0 0,-1 4-54 0 0,2 4 74 0 0,-4-1-101 0 0,0 0-68 0 0,0-1 41 0 0,2 1 158 0 0,-1 0 0 0 0,0 0 37 0 0,5 1 661 0 0,-4-1-561 0 0,-1 0-128 0 0,0 0-66 0 0,-1 0-83 0 0,1 0-101 0 0,-1 0 382 0 0,-1 0-17 0 0,2 2-61 0 0,6 7 90 0 0,4 12 308 0 0,-7-10-362 0 0,-3 0-68 0 0,-2-5-137 0 0,-2-1-58 0 0,1-3 90 0 0,0 0 6 0 0,1 3-84 0 0,1 1-26 0 0,-2-1 66 0 0,-7 18-19 0 0,8-20-6 0 0,-3-1-2 0 0,0 2-61 0 0,-1-1-1 0 0,0 1 1 0 0,0-1-1 0 0,0 0 1 0 0,0 0 0 0 0,-1 0-1 0 0,-2 1-12 0 0,6-3 3 0 0,0 0 0 0 0,0-1 0 0 0,0 1 0 0 0,-1-1 0 0 0,1 1 1 0 0,0-1-1 0 0,0 0 0 0 0,0 0 0 0 0,0 1 0 0 0,-1-1 0 0 0,1 0 0 0 0,0 0 0 0 0,0 0 0 0 0,-1 0 0 0 0,1 0 0 0 0,0 0 0 0 0,0-1 0 0 0,0 1 0 0 0,-1 0 0 0 0,1 0 1 0 0,0-1-1 0 0,0 1 0 0 0,0-1 0 0 0,0 1 0 0 0,0-1 0 0 0,0 0 0 0 0,0 1 0 0 0,0-1 0 0 0,0 0 0 0 0,0 0 0 0 0,0 0 0 0 0,0 0 0 0 0,1 1 0 0 0,-1-1 0 0 0,0 0 1 0 0,0 0-1 0 0,0-1-3 0 0,0 0 0 0 0,0 0 0 0 0,0 0 0 0 0,0 0 0 0 0,0 1 0 0 0,0-1 0 0 0,0 0 0 0 0,1 0 0 0 0,-1 0 0 0 0,0 0 0 0 0,1 0 0 0 0,0 0 0 0 0,-1 0 0 0 0,1 0 0 0 0,0 0 0 0 0,0 0 0 0 0,0 0 0 0 0,0-1 0 0 0,2-9 0 0 0,-2 8 0 0 0,1-1 0 0 0,0 1 0 0 0,-1-1 0 0 0,2 1 0 0 0,-1 0 0 0 0,2-4 0 0 0,3-7 0 0 0,-5 13 0 0 0,0-1 0 0 0,0 0 0 0 0,0 1 0 0 0,0-1 0 0 0,1 1 0 0 0,-1 0 0 0 0,1-1 0 0 0,0 1 0 0 0,0 0 0 0 0,0 0 0 0 0,0 0 0 0 0,0 0 0 0 0,0 0 0 0 0,0 1 0 0 0,0-1 0 0 0,1 0 0 0 0,15-12 0 0 0,-17 13 0 0 0,-1 1 0 0 0,0 0 0 0 0,1 0 0 0 0,-1-1 0 0 0,1 1 0 0 0,-1 0 0 0 0,0-1 0 0 0,1 1 0 0 0,-1 0 0 0 0,1 0 0 0 0,-1 0 0 0 0,0 0 0 0 0,1-1 0 0 0,-1 1 0 0 0,1 0 0 0 0,-1 0 0 0 0,1 0 0 0 0,-1 0 0 0 0,1 0 0 0 0,-1 0 0 0 0,1 0 0 0 0,15-1 0 0 0,-13 4 0 0 0,-1-2 0 0 0,0 0 9 0 0,1 1 1 0 0,0-1-1 0 0,-1 1 1 0 0,1 0-1 0 0,-1-1 1 0 0,1 1 0 0 0,-1 0-1 0 0,0 0 1 0 0,0 1-1 0 0,0-1 1 0 0,0 0 0 0 0,0 1-1 0 0,0-1 1 0 0,-1 1-1 0 0,1-1 1 0 0,-1 1-1 0 0,0 0 1 0 0,0 0 0 0 0,0 0-1 0 0,0 0 1 0 0,0 0-1 0 0,-1 0 1 0 0,1 2-10 0 0,-1 0 29 0 0,0 0 0 0 0,0 0 0 0 0,0 0 0 0 0,0 0 0 0 0,-1-1 0 0 0,-1 5-29 0 0,0-2 65 0 0,0 0-1 0 0,0-1 0 0 0,0 0 1 0 0,-4 6-65 0 0,1-6 15 0 0,-10 12 88 0 0,-5-2 11 0 0,8-12-78 0 0,11-4-36 0 0,-1 0 0 0 0,1 0 0 0 0,0-1 0 0 0,0 1 0 0 0,0 0 0 0 0,0-1 0 0 0,0 1 0 0 0,-1-1 0 0 0,1 1 0 0 0,0-1 0 0 0,0 0 0 0 0,0 1 0 0 0,0-1 0 0 0,0 0 0 0 0,1 0 0 0 0,-1 1 0 0 0,0-1 0 0 0,0 0 0 0 0,0 0 0 0 0,1 0 0 0 0,-1 0 0 0 0,1 0 0 0 0,-1 0 0 0 0,0-1 0 0 0,1 1 0 0 0,0 0 0 0 0,-1 0 0 0 0,1 0 0 0 0,0 0 0 0 0,0-1 0 0 0,-1 0 0 0 0,1-2 0 0 0,-1 0 0 0 0,1 0 0 0 0,-1 0 0 0 0,1 0 0 0 0,0 0 0 0 0,1 1 0 0 0,-1-1 0 0 0,1-2 0 0 0,13-33 9 0 0,-11 33-18 0 0,0-1 0 0 0,0 1 0 0 0,1 0 1 0 0,0 0-1 0 0,0 1 0 0 0,1-1 0 0 0,0 1 0 0 0,0 0 0 0 0,0 0 0 0 0,0 1 1 0 0,5-4 8 0 0,16-13-11 0 0,-24 21-32 0 0,6 9 32 0 0,-8-8 11 0 0,1-1 0 0 0,-1 0 0 0 0,0 1 0 0 0,0-1 0 0 0,0 1 0 0 0,0-1 0 0 0,0 0 1 0 0,0 1-1 0 0,0-1 0 0 0,0 1 0 0 0,0-1 0 0 0,0 0 0 0 0,0 1 0 0 0,0-1 0 0 0,-1 1 0 0 0,1-1 0 0 0,0 0 0 0 0,0 1 0 0 0,0-1 0 0 0,-1 1 0 0 0,1-1 0 0 0,-1 3 9 0 0,0 0 1 0 0,0 0 0 0 0,-1-1 0 0 0,1 1 0 0 0,-1-1-1 0 0,0 1 1 0 0,0-1 0 0 0,-1 2-10 0 0,-4 5 39 0 0,6-7-39 0 0,0-1 1 0 0,0 0 0 0 0,0 0-1 0 0,0 0 1 0 0,0 1 0 0 0,0-1-1 0 0,0 0 1 0 0,0 0-1 0 0,-1 0 1 0 0,0 0-1 0 0,-6 5 10 0 0,-7 6 38 0 0,14-11-111 0 0,-1 1 55 0 0,-4 1 140 0 0,3-2-116 0 0,0 0-99 0 0,2-1-13 0 0,-1 1-46 0 0,1-1-61 0 0,0 1-65 0 0,-1-1-71 0 0,1 1-81 0 0,0-1-86 0 0,0 1-96 0 0,0-1-102 0 0,0 1-110 0 0,0-1-994 0 0,0 1-1033 0 0</inkml:trace>
  <inkml:trace contextRef="#ctx0" brushRef="#br0" timeOffset="-5685.78">145 3432 4656 0 0,'2'-22'50'0'0,"0"-1"14"0"0,-2 5 83 0 0,0 19-59 0 0,0 0-56 0 0,0 0-67 0 0,0-1-110 0 0,0 1 109 0 0,0 0 49 0 0,0 1 74 0 0,0 1 73 0 0,0 0 96 0 0,0 2 111 0 0,0-2-135 0 0,0 0 33 0 0,0-2 8 0 0,0 0-33 0 0,-1 1 150 0 0,0 0-95 0 0,0 0-69 0 0,-3 5 347 0 0,4-4-326 0 0,-1 1 82 0 0,1 0-261 0 0,0 14 133 0 0,5-7 1 0 0,1 3 28 0 0,-8 3 103 0 0,2-10-161 0 0,3 2 36 0 0,-2-8-170 0 0,-1 1 157 0 0,0 0-81 0 0,-1 0-51 0 0,-1 1-34 0 0,1-1 48 0 0,-1 5 64 0 0,0 0 43 0 0,1-5-114 0 0,0-1-1 0 0,0 1 1 0 0,0-1-1 0 0,0 0 0 0 0,0 1 1 0 0,0-1-1 0 0,0 0 1 0 0,0 1-1 0 0,0-1 1 0 0,0 0-1 0 0,-1 0 0 0 0,1 0 1 0 0,-1 0-1 0 0,1 0 1 0 0,-2 0-70 0 0,-6 3 243 0 0,-2-1-103 0 0,8-3-89 0 0,1 1 0 0 0,0-1-1 0 0,-1 0 1 0 0,1 0 0 0 0,0 0 0 0 0,-1 0-1 0 0,-1-1-50 0 0,2 1 29 0 0,1 0-1 0 0,-1-1 0 0 0,1 1 1 0 0,0-1-1 0 0,-1 0 0 0 0,1 1 1 0 0,-1-1-1 0 0,1 0 1 0 0,-1-1-29 0 0,-9-10 173 0 0,5-5-64 0 0,3-6-38 0 0,2 16-59 0 0,2 1-1 0 0,-1-1 1 0 0,1 1-1 0 0,0-1 0 0 0,0 1 1 0 0,1-1-1 0 0,0 1-11 0 0,5-12 44 0 0,5-7-30 0 0,-10 21-14 0 0,0 1-1 0 0,0-1 1 0 0,0 1-1 0 0,1 0 1 0 0,-1 0-1 0 0,1 0 1 0 0,0 1-1 0 0,0-1 1 0 0,0 1 0 0 0,0-1 0 0 0,5-3 5 0 0,5-3 43 0 0,-3 5-37 0 0,-9 4-11 0 0,0 0 0 0 0,1 0 0 0 0,-1-1 0 0 0,0 1 0 0 0,0 0 0 0 0,0 0 0 0 0,0 0 0 0 0,0 0 0 0 0,1 0 0 0 0,-1 1 0 0 0,0-1 0 0 0,0 0 0 0 0,0 1 0 0 0,0-1 0 0 0,0 0 0 0 0,0 1 0 0 0,0-1 0 0 0,0 1 0 0 0,0 0 0 0 0,0-1 0 0 0,0 1 0 0 0,0 0 0 0 0,0-1 0 0 0,0 1 0 0 0,0 0 0 0 0,0 0 0 0 0,1 1 0 0 0,5 3 0 0 0,0 4 0 0 0,-1 10 17 0 0,-6-14-6 0 0,1 0 1 0 0,-1-1-1 0 0,0 1 1 0 0,-1-1-1 0 0,1 1 0 0 0,-1 0-11 0 0,-2 10 57 0 0,-1-1-1 0 0,-5 11-56 0 0,7-20 4 0 0,-4 12 81 0 0,0-8-44 0 0,1 1-16 0 0,0 9 97 0 0,-6 6-25 0 0,9-19-77 0 0,2-6-18 0 0,0 1 0 0 0,0 0 1 0 0,-1-1-1 0 0,1 1 1 0 0,0 0-1 0 0,0-1 1 0 0,0 1-1 0 0,-1-1 1 0 0,1 1-1 0 0,0 0 0 0 0,-1-1 1 0 0,1 1-1 0 0,-1-1 1 0 0,1 1-1 0 0,0-1 1 0 0,-1 1-1 0 0,1-1 1 0 0,-1 1-1 0 0,0-1 0 0 0,1 0 1 0 0,-1 1-1 0 0,1-1 1 0 0,-1 0-1 0 0,1 1 1 0 0,-1-1-1 0 0,0 0 1 0 0,1 0-1 0 0,-1 0 0 0 0,0 1 1 0 0,1-1-1 0 0,-1 0 1 0 0,0 0-1 0 0,1 0 1 0 0,-1 0-1 0 0,0 0 1 0 0,0 0-3 0 0,0 0 3 0 0,1 0 1 0 0,-1 0 0 0 0,0 0 0 0 0,1 0-1 0 0,-1 1 1 0 0,1-1 0 0 0,-1 0 0 0 0,0 0 0 0 0,1 1-1 0 0,-1-1 1 0 0,1 1 0 0 0,-1-1 0 0 0,1 0-1 0 0,-1 1 1 0 0,1-1 0 0 0,-1 1 0 0 0,1-1-1 0 0,-1 1 1 0 0,1-1 0 0 0,0 1 0 0 0,-1 0-4 0 0,-6 6 31 0 0,-1-6 19 0 0,5-3-39 0 0,0 0 1 0 0,-1 0-1 0 0,1-1 1 0 0,0 1 0 0 0,0 0-1 0 0,1-1 1 0 0,-1 0-1 0 0,0 0 1 0 0,1 0 0 0 0,0 0-1 0 0,0 0 1 0 0,0 0-12 0 0,-11-12 53 0 0,0-2 52 0 0,4-1-40 0 0,5 7-46 0 0,0 0 1 0 0,1-1-1 0 0,1 1 1 0 0,-1-3-20 0 0,3 10 0 0 0,0 0 0 0 0,0 1 0 0 0,0-1 0 0 0,0 1 0 0 0,1-1 0 0 0,-1 0 0 0 0,1 1 0 0 0,0-1 0 0 0,0 1 0 0 0,13-35 0 0 0,-9 27 0 0 0,-4 7 0 0 0,1 0 0 0 0,0 0 0 0 0,0 1 0 0 0,0-1 0 0 0,1 0 0 0 0,-1 1 0 0 0,1 0 0 0 0,0-1 0 0 0,2 0 0 0 0,-3 2 0 0 0,0 0 0 0 0,0 1 0 0 0,0-1 0 0 0,0 1 0 0 0,0-1 0 0 0,1 1 0 0 0,-1 0 0 0 0,0 0 0 0 0,1 0 0 0 0,-1 0 0 0 0,1 1 0 0 0,-1-1 0 0 0,1 1 0 0 0,-1-1 0 0 0,1 1 0 0 0,0 0 0 0 0,14 2 0 0 0,-13-1 0 0 0,1 1 0 0 0,0 0 0 0 0,-1 1 0 0 0,1-1 0 0 0,-1 1 0 0 0,0 0 0 0 0,0 0 0 0 0,0 0 0 0 0,1 2 0 0 0,31 35 0 0 0,-20-20 0 0 0,-14-17 1 0 0,1 1 0 0 0,-1-1 0 0 0,1 1 0 0 0,-1 0 0 0 0,1 2-1 0 0,5 21 49 0 0,-5 1 50 0 0,-2 0 52 0 0,-1-26-117 0 0,0 1-1 0 0,-1 0 1 0 0,1 0 0 0 0,0-1 0 0 0,-1 1 0 0 0,0 0 0 0 0,0-1 0 0 0,0 1 0 0 0,0-1 0 0 0,0 1 0 0 0,0-1 0 0 0,0 1 0 0 0,-1-1 0 0 0,0 0 0 0 0,1 0 0 0 0,-2 2-34 0 0,1-3 36 0 0,1 1 0 0 0,-1-1 0 0 0,1 0 0 0 0,-1 0 0 0 0,0 0 0 0 0,0 0 0 0 0,1 0 0 0 0,-1 0 0 0 0,-1 1-36 0 0,1-2 37 0 0,0 1-1 0 0,0-1 1 0 0,1 0-1 0 0,-1 1 1 0 0,0-1 0 0 0,0 0-1 0 0,0 0 1 0 0,0 0-1 0 0,1 0 1 0 0,-3-1-37 0 0,-11-4 168 0 0,2-3-46 0 0,9 4-94 0 0,0 0-1 0 0,0 0 1 0 0,1 0-1 0 0,-1 0 0 0 0,0-1-27 0 0,-5-9 37 0 0,1-1 0 0 0,-7-15-37 0 0,15 29 1 0 0,-3-7 11 0 0,0 0-1 0 0,0-1 0 0 0,1 1 1 0 0,1-1-1 0 0,-1 1 0 0 0,1-5-11 0 0,-2-14-4 0 0,3 26 4 0 0,0-1 0 0 0,0 0 0 0 0,0 1 0 0 0,0-1 0 0 0,0 1 0 0 0,0-1 0 0 0,1 0 0 0 0,-1 1 0 0 0,1-1 0 0 0,-1 1 0 0 0,1-1 0 0 0,0 1 0 0 0,-1-1 0 0 0,2-1 0 0 0,14-17 0 0 0,-10 14 31 0 0,0 1-44 0 0,-3 4-9 0 0,0-1 0 0 0,0 1 0 0 0,0 0 0 0 0,0 0 0 0 0,0 0 0 0 0,0 0 0 0 0,1 1 22 0 0,7-1-16 0 0,2 2 16 0 0,-4 5 0 0 0,-8-4 0 0 0,1 0 0 0 0,-1 0 0 0 0,1 0 0 0 0,-1 0 0 0 0,0 0 0 0 0,0 0 0 0 0,0 1 0 0 0,0-1 0 0 0,0 0 0 0 0,0 1 0 0 0,0-1 0 0 0,-1 0 0 0 0,0 1 0 0 0,1-1 0 0 0,-1 1 0 0 0,0-1 0 0 0,0 0 0 0 0,0 1 0 0 0,0-1 0 0 0,-1 2 0 0 0,-1 5 0 0 0,0 0 0 0 0,-1-1 0 0 0,0 1 0 0 0,0-1 0 0 0,-2 1 0 0 0,-9 27 0 0 0,10-23-4 0 0,3-9 12 0 0,-1 0 0 0 0,0 0 1 0 0,1 0-1 0 0,-1 0 0 0 0,-1-1 1 0 0,1 1-1 0 0,0 0 0 0 0,-1-1-8 0 0,-10 8 2 0 0,-3-4 39 0 0,13-8-28 0 0,-7 0-27 0 0,5-5-5 0 0,3 3-56 0 0,1 0-97 0 0,0 0-71 0 0,0 1-115 0 0,0 1 129 0 0,1-1-37 0 0,-1 1-39 0 0,1 0-42 0 0,-1-1-213 0 0,1 0-96 0 0,-1 1-103 0 0,1 0-109 0 0,-2-3-1155 0 0,-1-1-1152 0 0</inkml:trace>
  <inkml:trace contextRef="#ctx0" brushRef="#br0" timeOffset="-3078.76">7475 196 5840 0 0,'0'0'132'0'0,"1"0"-41"0"0,7-2 209 0 0,-5 0-239 0 0,0 1-37 0 0,1-1 40 0 0,1 0 108 0 0,1 0 133 0 0,4-1 244 0 0,-4 1-213 0 0,-2 1-147 0 0,-1 0-63 0 0,0 0-39 0 0,-2 0 290 0 0,-1 1-32 0 0,0 0-7 0 0,0 0-25 0 0,0 0-94 0 0,0 0-41 0 0,0 0-8 0 0,0 0 23 0 0,0 2 106 0 0,-2 20 538 0 0,0-13-540 0 0,-1-4-178 0 0,0 0-46 0 0,0-1-54 0 0,-2 0-64 0 0,-5 4 94 0 0,8-6-47 0 0,0 0-1 0 0,0 0 1 0 0,0-1 0 0 0,0 1-1 0 0,0-1 1 0 0,0 0-1 0 0,0 1 1 0 0,-1-1 0 0 0,1 0-2 0 0,-19 8-11 0 0,19-7 18 0 0,-1-1-1 0 0,0 1 1 0 0,0-1-1 0 0,0 1 1 0 0,0-1 0 0 0,-1 0-1 0 0,1 0 1 0 0,0-1-1 0 0,0 1 1 0 0,-1-1-1 0 0,1 1 1 0 0,0-1 0 0 0,-1 0-1 0 0,1 0 1 0 0,-2-1-7 0 0,4 1 0 0 0,-1 0-1 0 0,1-1 1 0 0,0 1 0 0 0,-1 0 0 0 0,1 0 0 0 0,0 0 0 0 0,-1 1 0 0 0,1-1 0 0 0,-1 0-1 0 0,0 1 1 0 0,-9 0 16 0 0,4-4 23 0 0,5 2-37 0 0,0 0 0 0 0,0 0-1 0 0,0 0 1 0 0,0 0 0 0 0,1 0 0 0 0,-1-1 0 0 0,1 1 0 0 0,-1 0-1 0 0,1-1 1 0 0,-1 0 0 0 0,1 1 0 0 0,0-1 0 0 0,0 0-1 0 0,0 1 1 0 0,0-1 0 0 0,0 0 0 0 0,0 0 0 0 0,0 0 0 0 0,1 0-1 0 0,-1 0 1 0 0,0 0 0 0 0,1 0 0 0 0,0 0 0 0 0,0 0-1 0 0,0-1 1 0 0,-1 1 0 0 0,2 0 0 0 0,-1 0 0 0 0,0 0 0 0 0,0 0-1 0 0,1 0 1 0 0,-1 0 0 0 0,1 0 0 0 0,0 0 0 0 0,-1 0 0 0 0,1 0-1 0 0,0 0 1 0 0,0 0 0 0 0,0 1 0 0 0,1-1 0 0 0,-1 0-2 0 0,15-14 36 0 0,-12 13-19 0 0,-1 0-1 0 0,2 1 0 0 0,-1-1 0 0 0,0 1 1 0 0,0 0-1 0 0,1 0 0 0 0,-1 1 1 0 0,1-1-1 0 0,-1 1 0 0 0,1 0 1 0 0,2 0-17 0 0,-4 1 28 0 0,-1 1 0 0 0,1-1 0 0 0,0 1 0 0 0,-1 0 0 0 0,1-1 1 0 0,-1 1-1 0 0,0 1 0 0 0,1-1 0 0 0,-1 0 0 0 0,0 0 0 0 0,1 1 1 0 0,-1-1-1 0 0,0 1 0 0 0,1 1-28 0 0,15 17 199 0 0,-16-17-92 0 0,-1 1-39 0 0,1 6 12 0 0,-1-6-32 0 0,0 11 156 0 0,-1-11-130 0 0,-1 0-1 0 0,1-1 1 0 0,-1 1-1 0 0,0-1 1 0 0,0 1-1 0 0,0-1 1 0 0,0 1-1 0 0,-2 2-73 0 0,-4 6 188 0 0,-1 0-42 0 0,-2 0-60 0 0,0 0-80 0 0,9-11 0 0 0,0 0-1 0 0,0 0 1 0 0,0 0-1 0 0,-1 0 0 0 0,1 0 1 0 0,0 0-1 0 0,0 0 1 0 0,-1-1-1 0 0,1 1 1 0 0,0 0-1 0 0,-1-1 1 0 0,1 1-1 0 0,-1-1 0 0 0,1 1 1 0 0,-1-1-1 0 0,1 0 1 0 0,-1 0-1 0 0,1 1 1 0 0,-1-1-1 0 0,1 0 1 0 0,-1 0-1 0 0,1-1 1 0 0,-1 1-1 0 0,1 0 0 0 0,-1 0 1 0 0,1-1-1 0 0,-1 1 1 0 0,1-1-1 0 0,0 1 1 0 0,-1-1-1 0 0,1 0 1 0 0,0 1-1 0 0,-1-1 0 0 0,1 0 1 0 0,0 0-1 0 0,-1 0-5 0 0,-2-3 15 0 0,1 1-1 0 0,-1-1 1 0 0,1 0-1 0 0,0 0 1 0 0,0 0-1 0 0,0 0 1 0 0,0-1 0 0 0,1 1-1 0 0,0-1 1 0 0,0 0-15 0 0,0 0 12 0 0,0 0 1 0 0,0 0-1 0 0,1 0 0 0 0,-1 0 1 0 0,1-3-13 0 0,2-15 2 0 0,3 9-2 0 0,-2 11 0 0 0,1 0 0 0 0,-2 1-2 0 0,0-1 0 0 0,1 1 0 0 0,0-1 0 0 0,-1 1 0 0 0,1 0 1 0 0,0 0-1 0 0,0-1 0 0 0,2 0 2 0 0,10-12-49 0 0,-9 9 49 0 0,5 4 0 0 0,-8 2-5 0 0,0 1 0 0 0,0-1 0 0 0,0 1 1 0 0,-1-1-1 0 0,1 1 0 0 0,0-1 0 0 0,-1 1 0 0 0,1 0 1 0 0,-1 0-1 0 0,1 0 0 0 0,-1 0 0 0 0,1 0 1 0 0,0 2 4 0 0,20 18-13 0 0,-14-13 16 0 0,-7-6-3 0 0,0 0 0 0 0,1 0 0 0 0,-1 0 0 0 0,0 0 0 0 0,0 0 0 0 0,0 0 0 0 0,0 1 0 0 0,-1-1 0 0 0,1 0 0 0 0,0 0 0 0 0,-1 1 0 0 0,2 6 0 0 0,4 15-1 0 0,-9-14 5 0 0,0-5 6 0 0,3-3-4 0 0,-4 6 36 0 0,-9 12-23 0 0,8-10-12 0 0,5-8-4 0 0,-1 0 1 0 0,0 0 0 0 0,0-1 0 0 0,0 1 0 0 0,0 0 0 0 0,-1 0 0 0 0,1 0-1 0 0,0-1 1 0 0,-1 1 0 0 0,1-1 0 0 0,-1 1 0 0 0,-1 0-4 0 0,0 0 9 0 0,0 0 0 0 0,-6 5 64 0 0,2 0-69 0 0,4-6-40 0 0,2-1-31 0 0,0 0-44 0 0,0 0-72 0 0,0 0-75 0 0,1 1 38 0 0,-1-1-36 0 0,1 0-354 0 0,0 0 78 0 0,0 0-50 0 0,0 0-693 0 0,0 0-553 0 0,0 0-1050 0 0</inkml:trace>
  <inkml:trace contextRef="#ctx0" brushRef="#br1" timeOffset="4189.78">360 3015 4264 0 0,'0'0'107'0'0,"1"0"-45"0"0,2-5 16 0 0,2-7-26 0 0,-3 5 60 0 0,-1 2 84 0 0,0 3 166 0 0,0 1 13 0 0,6-13 189 0 0,0-2-87 0 0,1 0-77 0 0,-1 1-81 0 0,-6 14-151 0 0,-1 0-34 0 0,1 0-53 0 0,1-1-36 0 0,1-1-24 0 0,-1 1 34 0 0,4-4 72 0 0,0-1 0 0 0,-1 0 0 0 0,-1 0 0 0 0,2-3-127 0 0,8-18 292 0 0,-3 10-76 0 0,20-22 399 0 0,-20 26-458 0 0,1 0-100 0 0,0 0-13 0 0,4-3 89 0 0,13-30 125 0 0,-27 44-240 0 0,0 1 1 0 0,0-1 0 0 0,0 1 0 0 0,0 0 0 0 0,1 0-1 0 0,-1-1 1 0 0,3 0-19 0 0,-2 0 24 0 0,0 1-1 0 0,0-1 0 0 0,0 1 1 0 0,-1-1-1 0 0,1 0 1 0 0,-1 0-24 0 0,69-94 628 0 0,-50 66-143 0 0,8-8-485 0 0,-6 9 516 0 0,5-11-516 0 0,-19 27 38 0 0,1 0 0 0 0,0 1 0 0 0,1 0 0 0 0,1 0 0 0 0,10-8-38 0 0,-14 14 12 0 0,1 0 0 0 0,0 0 1 0 0,6-1-13 0 0,-3 0 10 0 0,0-1 1 0 0,10-8-11 0 0,19-14 32 0 0,-16 13-26 0 0,0-1-1 0 0,-1-1-5 0 0,33-25 0 0 0,-12 10 51 0 0,20-23-38 0 0,-17 14 0 0 0,85-72 192 0 0,-98 89-156 0 0,4-5-44 0 0,-12 10 53 0 0,24-15-58 0 0,10-8 16 0 0,-2 1 85 0 0,6-1-101 0 0,-22 16 17 0 0,-19 13-10 0 0,150-98 196 0 0,-154 101-127 0 0,19-16-76 0 0,15-9 84 0 0,85-47-37 0 0,55-33 133 0 0,-147 89-123 0 0,20-19 92 0 0,-2 2-19 0 0,-20 18-103 0 0,-1 4-27 0 0,-8 6 64 0 0,28-8-64 0 0,47-22 0 0 0,-33 14 0 0 0,-40 17 0 0 0,28-10 7 0 0,-20 12 39 0 0,-18 6 13 0 0,21-9-59 0 0,63-35 160 0 0,-62 28-103 0 0,1 2-34 0 0,16-7-10 0 0,-5 1 38 0 0,37-9-51 0 0,24-10 63 0 0,-35 13-9 0 0,41-20-43 0 0,-80 33-11 0 0,1 1 0 0 0,2 3 0 0 0,27-6 0 0 0,31-3 0 0 0,-42 9 0 0 0,56-7 0 0 0,-80 20 0 0 0,-27 4 0 0 0,-1 0 0 0 0,1-2 0 0 0,7-2 0 0 0,22-6-5 0 0,25-2 5 0 0,11-2 58 0 0,55-10-47 0 0,-59 11-11 0 0,46-9-3 0 0,-11 2 47 0 0,-38 7 75 0 0,-21 5-91 0 0,89-18 24 0 0,-17 4-52 0 0,-52 11 0 0 0,59-4 64 0 0,-47 4-35 0 0,46-3 73 0 0,9-1-33 0 0,-96 12-119 0 0,33 2 50 0 0,10-1-30 0 0,-59 1 43 0 0,4-1 64 0 0,1 2 1 0 0,12 1-78 0 0,1 7 32 0 0,-18-1-18 0 0,-17-4-2 0 0,0 1 1 0 0,0 0-1 0 0,0 1 1 0 0,3 1-13 0 0,2 2 25 0 0,0-1 38 0 0,11 3 73 0 0,-25-8-96 0 0,17 5 240 0 0,-17-6-181 0 0,-1 2-48 0 0,1 0-33 0 0,-1 1-33 0 0,1 0 22 0 0,2-1-7 0 0,0 1 0 0 0,0-1 0 0 0,1 0 0 0 0,-1 0 0 0 0,1-1 0 0 0,1 1 0 0 0,15 4 0 0 0,4-1 0 0 0,-18-4 31 0 0,0 1-42 0 0,1 1-45 0 0,6 0-78 0 0,6 3-56 0 0,-16-6 189 0 0,0 2 2 0 0,15 6 50 0 0,-15-6-38 0 0,7 2 30 0 0,-1 0-17 0 0,-4-1-36 0 0,-2 0 15 0 0,4-1 5 0 0,13 5 54 0 0,-19-7-228 0 0,-1 1 64 0 0,0-1 55 0 0,0 0 46 0 0,3 1 96 0 0,5-1 279 0 0,-6 1-322 0 0,-1-1-75 0 0,1 0-83 0 0,-1 0-104 0 0,-2 0 60 0 0,1 0-34 0 0,0 0-35 0 0,-1 0-38 0 0,1 0-40 0 0,0 0-43 0 0,-1 1-46 0 0,1-1-47 0 0,0 0-50 0 0,0 0-53 0 0,-1 0-55 0 0,1 0-57 0 0,4 1-1219 0 0,4 1-1058 0 0</inkml:trace>
  <inkml:trace contextRef="#ctx0" brushRef="#br1" timeOffset="6393.88">2554 737 5096 0 0,'0'0'108'0'0,"0"0"17"0"0,0 0 14 0 0,0 1-10 0 0,4 2-72 0 0,-4-2 98 0 0,0-1 36 0 0,0 1-36 0 0,0-1-48 0 0,0 0-39 0 0,0 1-33 0 0,1 0-34 0 0,2 2-96 0 0,-2-2 103 0 0,0 0 67 0 0,0 0 93 0 0,-1 0-41 0 0,1-1 33 0 0,-1 1 111 0 0,0 0 74 0 0,1 0 80 0 0,-1-1 89 0 0,2 11-264 0 0,5 3 34 0 0,0-3-49 0 0,-6-4-48 0 0,0-3 37 0 0,0-1-83 0 0,1 1-55 0 0,2 1-62 0 0,-1-1-28 0 0,-1-1 34 0 0,3 20 2 0 0,-4-19-21 0 0,-1 0 0 0 0,1 0 0 0 0,0-1 1 0 0,0 1-1 0 0,0 0 0 0 0,2 3-11 0 0,9 13 148 0 0,6 9 147 0 0,-9-15-163 0 0,0 1-43 0 0,-3-6-37 0 0,4 7 65 0 0,0-6 30 0 0,-5-5 126 0 0,0 1-84 0 0,-2 1-65 0 0,2 10 113 0 0,-4-10-104 0 0,1-1 245 0 0,3-2-89 0 0,-1-1-123 0 0,-2 2-105 0 0,-2 0-36 0 0,-1-1 94 0 0,0 0 107 0 0,-1-1 184 0 0,0-3-218 0 0,0-1-35 0 0,-1-2-38 0 0,0-1-132 0 0,1 2-40 0 0,0-1-37 0 0,-4-10 169 0 0,-1-2-24 0 0,-3-1 49 0 0,3-1-44 0 0,5 12-46 0 0,1 0 1 0 0,-2 0 0 0 0,1 0-1 0 0,-1 0 1 0 0,0 0-15 0 0,-3-6 25 0 0,0-1 1 0 0,0 0 0 0 0,1 0-1 0 0,-3-11-25 0 0,-8-19 29 0 0,5 18 25 0 0,-14-45-43 0 0,17 41 41 0 0,7 21-41 0 0,2-7-83 0 0,0-2-24 0 0,-3 10 112 0 0,10 5-16 0 0,6 2 0 0 0,-5 4 0 0 0,7 5 0 0 0,-11-6 0 0 0,1-1 0 0 0,-1 1 0 0 0,0 0 0 0 0,0 0 0 0 0,1 2 0 0 0,-4-5 0 0 0,0 1 0 0 0,0 0 0 0 0,1-1 0 0 0,-1 1 0 0 0,1-1 0 0 0,-1 0 0 0 0,1 0 0 0 0,0 0 0 0 0,-1 0 0 0 0,1 0 0 0 0,0-1 0 0 0,0 1 0 0 0,1-1 0 0 0,9 3 0 0 0,40 7 0 0 0,-35-7 0 0 0,-1 0 0 0 0,12 4 0 0 0,-19-5 0 0 0,-1 0 0 0 0,1-1 0 0 0,0-1 0 0 0,0 0 0 0 0,0 0 0 0 0,-1 0 0 0 0,6-2 0 0 0,19 0 0 0 0,-5 1 0 0 0,-16 0 0 0 0,1 1 0 0 0,-1 1 0 0 0,1 0 0 0 0,4 2 0 0 0,-9-3 10 0 0,-6 0 57 0 0,1 4-106 0 0,-2-1 86 0 0,0 1 77 0 0,1 0 77 0 0,-3 3-147 0 0,-4 1-58 0 0,4-7 8 0 0,-12 20-4 0 0,9-14 0 0 0,-11 10 0 0 0,13-16 0 0 0,1 0 0 0 0,-1 1 0 0 0,0-1 0 0 0,0 0 0 0 0,1 0 0 0 0,-1 0 0 0 0,1 0 0 0 0,-1 1 0 0 0,1-1 0 0 0,-1 0 0 0 0,1 0 0 0 0,0 1 0 0 0,0-1 0 0 0,0 0 0 0 0,-1 1 0 0 0,1-1 0 0 0,1 0 0 0 0,-1 1 0 0 0,-1 1 0 0 0,0 1 0 0 0,0-1 0 0 0,0 0 0 0 0,0 0 0 0 0,-1 0 0 0 0,1 0 0 0 0,-1 0 0 0 0,1 0 0 0 0,-1 0 0 0 0,0-1 0 0 0,0 1 0 0 0,-1-1 0 0 0,0 2 0 0 0,-2 0 0 0 0,1 0 0 0 0,0-1 0 0 0,-1 1 0 0 0,0-1 0 0 0,1 0 0 0 0,-1-1 0 0 0,-4 2 0 0 0,5-2 0 0 0,1 1 0 0 0,-1-1 0 0 0,1 1 0 0 0,0-1 0 0 0,-1 1 0 0 0,1 0 0 0 0,0 0 0 0 0,1 1 0 0 0,-2 0 0 0 0,1 0 0 0 0,-1 0 0 0 0,1 0 0 0 0,-1-1 0 0 0,0 1 0 0 0,-2 1 0 0 0,3-3 0 0 0,0 1 0 0 0,0-1 0 0 0,0 1 0 0 0,0 0 0 0 0,1 0 0 0 0,-1 0 0 0 0,-1 4 0 0 0,-13 13 0 0 0,-9 4 0 0 0,1 1 0 0 0,-21 26 0 0 0,41-46 0 0 0,0 1 0 0 0,0-1 0 0 0,-1 0 0 0 0,0-1 0 0 0,0 1 0 0 0,0-1 0 0 0,-2 1 0 0 0,-1 2 0 0 0,5-1 10 0 0,3-7 30 0 0,0 0-40 0 0,0 0 1 0 0,0 0 0 0 0,0 0 0 0 0,0-1-1 0 0,0 1 1 0 0,0 0 0 0 0,0-1 0 0 0,1 1 0 0 0,-1-1-1 0 0,0 1 1 0 0,1-1 0 0 0,-1 1 0 0 0,1-1-1 0 0,0 1 1 0 0,-1-1 0 0 0,1 1 0 0 0,0-1 0 0 0,0-1-1 0 0,2-16 19 0 0,-1 14-11 0 0,-1 0 0 0 0,1 0 0 0 0,-1 0 0 0 0,0 0 0 0 0,0 0-1 0 0,-1 0 1 0 0,1 0-8 0 0,-4-20 52 0 0,2 18-52 0 0,1 0 1 0 0,-1 0-1 0 0,-1 1 1 0 0,-1-4-1 0 0,2 4 0 0 0,0 0 0 0 0,0 0 0 0 0,0-1 0 0 0,0-5 0 0 0,-2-9 0 0 0,2 14 0 0 0,1 0 0 0 0,-1 0 0 0 0,2 0 0 0 0,-1-2 0 0 0,1 3 0 0 0,-1-1 0 0 0,0 0 0 0 0,0 0 0 0 0,0 1 0 0 0,-1-1 0 0 0,0 1 0 0 0,-2-4 0 0 0,3 6-1 0 0,2 5 2 0 0,7 9-8 0 0,1 2-53 0 0,6 6-29 0 0,6 14 58 0 0,-13-17-12 0 0,6 13 33 0 0,-12-24 10 0 0,0-1 0 0 0,-1 0 0 0 0,0 0 0 0 0,0-1 0 0 0,0 1 0 0 0,-1 0 0 0 0,1 0 0 0 0,-1 0 0 0 0,1 2 0 0 0,5 16 10 0 0,-4-23 39 0 0,5-3-43 0 0,-2 1 3 0 0,-1-3 28 0 0,-3-4-27 0 0,1-1 6 0 0,1 3 28 0 0,-1 6-33 0 0,-1 0 0 0 0,0 0 1 0 0,0 0-1 0 0,-1 0 0 0 0,1 0 1 0 0,0 0-1 0 0,-1-2-11 0 0,6-19 12 0 0,-4 17-12 0 0,1 0 0 0 0,1 1 0 0 0,-1-1 1 0 0,1 1-1 0 0,1 0 0 0 0,21-35-15 0 0,-25 39-25 0 0,-1 2 56 0 0,0 0-57 0 0,0 0-38 0 0,0 0-133 0 0,0 0 153 0 0,0 0-8 0 0,0 0-19 0 0,0 0-40 0 0,0 0-15 0 0,0 0-38 0 0,0 0-46 0 0,0 0-49 0 0,0 0-54 0 0,0 0-50 0 0,0 0-45 0 0,0 0-38 0 0,0 0-137 0 0,0 0-37 0 0,0 0-166 0 0,0 0-440 0 0</inkml:trace>
  <inkml:trace contextRef="#ctx0" brushRef="#br1" timeOffset="8032.5">7480 538 7024 0 0,'0'0'157'0'0,"0"0"23"0"0,0 0 12 0 0,0 2 29 0 0,-1 1-140 0 0,0 0 61 0 0,0 1 71 0 0,0 9 506 0 0,1-8-441 0 0,0 0-89 0 0,-1-1-84 0 0,1-1 99 0 0,0-1-53 0 0,-1 1-2 0 0,0 0-61 0 0,-1 3 52 0 0,2-2 40 0 0,-1 1-14 0 0,1 0 0 0 0,-1 0 0 0 0,0-1-1 0 0,0 1 1 0 0,-1 0 0 0 0,-1 3-166 0 0,-3 8 351 0 0,3-7-208 0 0,-1 0-53 0 0,-9 25 0 0 0,1-8 67 0 0,-1-1 1 0 0,-3 2-158 0 0,2-4 65 0 0,-2-1-39 0 0,-62 97 91 0 0,41-68-97 0 0,-2-1 40 0 0,-12 9 217 0 0,-24 22-277 0 0,39-47 134 0 0,1-1 34 0 0,1-1 0 0 0,-3 2 57 0 0,5-6-16 0 0,-8 9 34 0 0,-18 19-219 0 0,-3-4 35 0 0,4-3 39 0 0,46-40-84 0 0,-51 45 43 0 0,-2-4-40 0 0,10-8 35 0 0,-10 7-40 0 0,29-25 14 0 0,-26 18 2 0 0,24-18-5 0 0,-24 21-23 0 0,-13 10 30 0 0,-44 19-9 0 0,72-44 30 0 0,4-3-48 0 0,-39 25 29 0 0,44-28 10 0 0,-1 0 1 0 0,-12 2-43 0 0,17-8 11 0 0,-29 21-11 0 0,27-17 0 0 0,-20 9 0 0 0,-102 54 10 0 0,131-74 28 0 0,-14-2-22 0 0,29-7-14 0 0,1 0 0 0 0,-1 1 0 0 0,1 0 0 0 0,0 1 0 0 0,-3 1-2 0 0,-35 18 49 0 0,-86 33-44 0 0,74-34 48 0 0,24-8-51 0 0,13-5 13 0 0,-1-1 0 0 0,-3 1-15 0 0,19-7 5 0 0,0-1 0 0 0,0 0 1 0 0,0 0-1 0 0,0 0 1 0 0,1-1-1 0 0,-1 0 0 0 0,0-1 1 0 0,-7 0-6 0 0,9 0 0 0 0,0 0 0 0 0,0 0 1 0 0,1 1-1 0 0,-1 0 1 0 0,0 1-1 0 0,0-1 1 0 0,0 1-1 0 0,0 0 0 0 0,-2 1 0 0 0,-6 3 17 0 0,0 0-1 0 0,0 1 1 0 0,-2 1-17 0 0,12-5 1 0 0,-108 48 9 0 0,90-42-10 0 0,0-1 0 0 0,-10 1 0 0 0,9-2 0 0 0,2 1 0 0 0,-1 1 0 0 0,-4 3 0 0 0,1-1 0 0 0,-23 6 0 0 0,-40 13 20 0 0,-47 24 78 0 0,13-4-27 0 0,37-19 72 0 0,-1-4-1 0 0,-67 10-142 0 0,36-11 136 0 0,40-7-49 0 0,57-14-72 0 0,-95 27 125 0 0,61-18-94 0 0,1 2 0 0 0,-7 6-46 0 0,-5 0-8 0 0,-147 38 8 0 0,116-31 63 0 0,4-2 10 0 0,-35 12-5 0 0,83-24-72 0 0,-40 5 14 0 0,51-11 27 0 0,0-2-1 0 0,-25 1-36 0 0,-14 2 44 0 0,7 3-50 0 0,-82 24 77 0 0,86-18-23 0 0,5 0 31 0 0,-19 0-79 0 0,42-12 0 0 0,-18 4 1 0 0,27-5 26 0 0,0 0 0 0 0,-7-1-27 0 0,5 0 9 0 0,-22 5-9 0 0,-4 3 0 0 0,-3-3 0 0 0,-49 12 0 0 0,88-17 8 0 0,1-1 0 0 0,-13 0-8 0 0,-30 0 82 0 0,-11 1 79 0 0,54-3-116 0 0,0 0 0 0 0,0-2 0 0 0,0 0 0 0 0,-3-1-45 0 0,-61-11 111 0 0,11 1-93 0 0,60 11-18 0 0,0 1 0 0 0,0 0 0 0 0,0 0 0 0 0,-8 2 0 0 0,11-1 0 0 0,-1 0 0 0 0,0-1 0 0 0,0 1 0 0 0,0-1 0 0 0,0-1 0 0 0,0 1 0 0 0,1-1 0 0 0,-1 0 0 0 0,0-1 0 0 0,-5-1 0 0 0,0 1 0 0 0,-1-1 0 0 0,1 2 0 0 0,-1 0 0 0 0,-11 0 0 0 0,10-1 0 0 0,0-4 0 0 0,10 3 0 0 0,2 2 0 0 0,0 0 0 0 0,-1 0 0 0 0,1 0 0 0 0,0 0 0 0 0,0 1 0 0 0,-1-1 0 0 0,1 1 0 0 0,0-1 0 0 0,-1 1 0 0 0,1-1 0 0 0,0 1 0 0 0,-1 0 0 0 0,-1-1 0 0 0,0 1 0 0 0,2 0 0 0 0,0 0 0 0 0,0 0 0 0 0,0 0 0 0 0,0 0 0 0 0,0-1 0 0 0,0 1 0 0 0,0 0 0 0 0,0-1 0 0 0,0 1 0 0 0,0-1 0 0 0,0 1 0 0 0,1-1 0 0 0,-1 1 0 0 0,0-1 0 0 0,0 1 0 0 0,1-1 0 0 0,-1 0 0 0 0,0 1 0 0 0,0-1 0 0 0,-2-2 26 0 0,0 1-35 0 0,-1-2-95 0 0,0 1-181 0 0,1-1-315 0 0,2 2 373 0 0,0 1 83 0 0,1 0 65 0 0,-1 0 83 0 0,-1-1 103 0 0,2 2-279 0 0,0 0 77 0 0,0 0 63 0 0,-1-1 49 0 0,1 1 53 0 0,-2-2 156 0 0,1 1-176 0 0,1 1-39 0 0,-1-1-38 0 0,1 1-48 0 0,-1-1-57 0 0,1 1-28 0 0,-1-1-51 0 0,1 1-57 0 0,0 0-62 0 0,-1 0-68 0 0,1-1-72 0 0,0 1-79 0 0,0 0-84 0 0,0 0 302 0 0,0 0-43 0 0,0 0-39 0 0,0 0-32 0 0,0 0-127 0 0,0 0-33 0 0,0 0-1325 0 0</inkml:trace>
  <inkml:trace contextRef="#ctx0" brushRef="#br1" timeOffset="9724.95">4019 2574 6824 0 0,'0'0'149'0'0,"0"0"23"0"0,0 0 13 0 0,0 0 47 0 0,0 0 148 0 0,0 0 62 0 0,0 0 7 0 0,0 0-6 0 0,0 0-350 0 0,0 0 119 0 0,0 0 101 0 0,1 0 83 0 0,-1 0 55 0 0,0 0 48 0 0,1 0 1255 0 0,-1 0-1046 0 0,0 0-79 0 0,1 0-365 0 0,-1 0-42 0 0,0-1-44 0 0,0 1-56 0 0,0 0-63 0 0,0-1-68 0 0,0 1-75 0 0,0-1-82 0 0,0 1-88 0 0,0-1-93 0 0,0-10 405 0 0,0-1 27 0 0,-4 4-52 0 0,1 0-14 0 0,2-3 38 0 0,2 9-4 0 0,3-3-42 0 0,-1 0-1 0 0,-2 6-5 0 0,0-1 0 0 0,0 0-1 0 0,0 0 1 0 0,0 0 0 0 0,0 0 0 0 0,0 1-1 0 0,0-1 1 0 0,0 1 0 0 0,0-1-1 0 0,0 1 1 0 0,1-1-5 0 0,-1 1 2 0 0,1-1-2 0 0,0 1 0 0 0,0 0 0 0 0,0 0 0 0 0,-1 0 0 0 0,1 0 0 0 0,0 0 0 0 0,0 0 0 0 0,0 1 0 0 0,-1-1 0 0 0,1 0 0 0 0,-1 1 0 0 0,1 0 0 0 0,-1-1 0 0 0,0 1 0 0 0,1 0 0 0 0,-1-1 0 0 0,0 1 0 0 0,0 2 0 0 0,1-2 0 0 0,0 1 0 0 0,-1 0 0 0 0,1-1 0 0 0,0 1 0 0 0,0-1 0 0 0,0 1 0 0 0,1-1 0 0 0,-1 0 0 0 0,16 19 0 0 0,-2 2 0 0 0,-11-16 0 0 0,1 1 0 0 0,-1 0 0 0 0,-1 0 0 0 0,0 0 0 0 0,0 0 0 0 0,0 0 0 0 0,1 7 0 0 0,-2-3-1 0 0,1 0 0 0 0,0-1 1 0 0,1 1-1 0 0,1 0 1 0 0,-1-1 3 0 0,0 0 1 0 0,-1 0-1 0 0,-1 0 0 0 0,2 6-3 0 0,-1 2 55 0 0,4 9 75 0 0,1 7 43 0 0,1 4 79 0 0,1 10 40 0 0,-9-37-212 0 0,0 0 0 0 0,-1 1 0 0 0,-1 2-80 0 0,0 49 304 0 0,1-56-214 0 0,4-1-61 0 0,-2-3-6 0 0,3 13 34 0 0,1 4 31 0 0,1-9 6 0 0,-7-12-28 0 0,-1 0 13 0 0,0 0-7 0 0,2 2-14 0 0,0 1-34 0 0,-2-1-43 0 0,-5-6-53 0 0,-8-10-375 0 0,8 6 206 0 0,2 4 69 0 0,1 0-37 0 0,-1 0-45 0 0,0-1-53 0 0,1 2-11 0 0,0-1-51 0 0,-1 0-58 0 0,1 1-61 0 0,1 2 141 0 0,0-1-46 0 0,1 1-42 0 0,-1 0-37 0 0,0-1-135 0 0,0 1-35 0 0,-2-4-1411 0 0</inkml:trace>
  <inkml:trace contextRef="#ctx0" brushRef="#br1" timeOffset="10326.35">3979 2491 5848 0 0,'0'0'168'0'0,"0"0"-38"0"0,0 0 1 0 0,0 0 52 0 0,0 0 159 0 0,0 0 292 0 0,0 0 26 0 0,0 0-276 0 0,0 0-168 0 0,0 0-55 0 0,0 0 8 0 0,0 0 43 0 0,-1 3-20 0 0,-12 33 424 0 0,-5 2-92 0 0,4-10-213 0 0,2 0-84 0 0,-5 11-76 0 0,-16 19 164 0 0,13-22-137 0 0,3-12-83 0 0,-4-1 42 0 0,-1 1 63 0 0,16-18-146 0 0,-2 1-14 0 0,-5 7 32 0 0,0 1 66 0 0,10-11-74 0 0,2-4-53 0 0,-1 1 1 0 0,1 0 0 0 0,0 0 0 0 0,0-1-1 0 0,1 1 1 0 0,-1 0 0 0 0,0 0-1 0 0,0 0 1 0 0,0 0 0 0 0,1 0 0 0 0,-1 1-1 0 0,0-1 1 0 0,1 0-12 0 0,-2 10 50 0 0,2-11 4 0 0,0 0 11 0 0,16 5 20 0 0,-1 0-35 0 0,-4-5-31 0 0,-8-1-8 0 0,-1 1 0 0 0,1 0 0 0 0,-1 0 0 0 0,0 0 0 0 0,1 0 0 0 0,-1 1 0 0 0,1-1 0 0 0,-1 1 1 0 0,0-1-1 0 0,1 1 0 0 0,-1 0 0 0 0,1 0-11 0 0,17 7 71 0 0,10 0 81 0 0,8 2-2 0 0,-18-5-114 0 0,-15-4-9 0 0,0 0 0 0 0,0 1 0 0 0,-1-1 0 0 0,1 1 0 0 0,0 0-27 0 0,11 5 77 0 0,1 0-1 0 0,6 0-76 0 0,17 8 81 0 0,-20-8-42 0 0,-5-1 5 0 0,0 0 0 0 0,0 1 0 0 0,7 5-44 0 0,7 1 71 0 0,-24-12-59 0 0,-1 0 0 0 0,0 1 0 0 0,0 0 0 0 0,0 0 0 0 0,0 0 1 0 0,0 0-1 0 0,-1 1 0 0 0,2 0-12 0 0,11 6 113 0 0,-2-2 9 0 0,-14-7-114 0 0,1 1 1 0 0,-1-1 0 0 0,1 0 0 0 0,-1 1 0 0 0,0-1 0 0 0,1 1-1 0 0,-1-1 1 0 0,0 0 0 0 0,1 1 0 0 0,-1-1 0 0 0,0 1-1 0 0,1-1 1 0 0,-1 1 0 0 0,0-1 0 0 0,0 1 0 0 0,0-1 0 0 0,1 1-1 0 0,-1-1 1 0 0,0 1 0 0 0,0 0 0 0 0,0-1-9 0 0,0 2 96 0 0,8 2 197 0 0,-2 0-97 0 0,-5-5-155 0 0,-4-3-60 0 0,2 3-78 0 0,-1 0 66 0 0,1 0 54 0 0,-3-1 76 0 0,0-1-7 0 0,2 1-111 0 0,0 0-82 0 0,0 1-103 0 0,1-1-63 0 0,0 1-103 0 0,0-1-118 0 0,0 1 196 0 0,1 1-35 0 0,0 0-723 0 0</inkml:trace>
  <inkml:trace contextRef="#ctx0" brushRef="#br1" timeOffset="10942.71">3927 2774 4864 0 0,'0'0'141'0'0,"0"-2"-21"0"0,0-2-77 0 0,0 0-27 0 0,0 2 44 0 0,0 1 63 0 0,0 1 143 0 0,0 0 239 0 0,0 0 21 0 0,0 0-294 0 0,0-1-59 0 0,0 1-50 0 0,0 0-43 0 0,0-1-31 0 0,0 1-37 0 0,0-2-71 0 0,0 1 59 0 0,0 0 78 0 0,0 1 40 0 0,0 0 67 0 0,0 0 32 0 0,0 0 63 0 0,0 1 72 0 0,1-1 80 0 0,3 15-185 0 0,-2-6-97 0 0,-1 0 1 0 0,-1-1 0 0 0,1 7-151 0 0,-1-2 167 0 0,-1 0 42 0 0,1-2 17 0 0,0-1 54 0 0,0-8-229 0 0,0 0 37 0 0,1 1 175 0 0,0 0 78 0 0,4 3 554 0 0,-4-4-649 0 0,1-1-38 0 0,0 0-48 0 0,-1 0-70 0 0,1 0-82 0 0,-1 0-99 0 0,1-1 363 0 0,-2 0-45 0 0,0 0-96 0 0,1 0-72 0 0,1-2-8 0 0,0-1 14 0 0,4-4 96 0 0,8-12 296 0 0,-8 7-296 0 0,1-9-22 0 0,1 1-47 0 0,3-10-18 0 0,-3 6 10 0 0,6-24-84 0 0,-9 30 39 0 0,5-7 67 0 0,-7 17-64 0 0,0-1-31 0 0,2-6-7 0 0,1 7-77 0 0,0 5 48 0 0,-3 6-55 0 0,0 5 61 0 0,-3-7 11 0 0,21 60-35 0 0,-12-30 92 0 0,5 31-49 0 0,-8-41 0 0 0,-4-17 16 0 0,-1 0 0 0 0,0 0 0 0 0,0 0 0 0 0,0 1 0 0 0,0 3-16 0 0,-1-7 80 0 0,1-1 25 0 0,1 2-70 0 0,-1 2 17 0 0,1-1 16 0 0,0 1 40 0 0,0-1-147 0 0,-1-1 36 0 0,7 4 112 0 0,-7-6-169 0 0,0 0-26 0 0,0 0-47 0 0,-1 0-57 0 0,0 0-64 0 0,0 0-90 0 0</inkml:trace>
  <inkml:trace contextRef="#ctx0" brushRef="#br1" timeOffset="18438.64">759 3865 4208 0 0,'5'-5'165'0'0,"-3"7"-71"0"0,-1 0-63 0 0,1 3-57 0 0,1 0-105 0 0,-1-1 93 0 0,0 1 83 0 0,1-1 69 0 0,-1 1 43 0 0,0-1 41 0 0,1 1 59 0 0,6 15 867 0 0,-7-15-873 0 0,1 0-54 0 0,-1 0-90 0 0,3-1 108 0 0,11 10 672 0 0,-10-10-640 0 0,-4-2-162 0 0,1 0-35 0 0,23 21 570 0 0,-7-6-227 0 0,1 0-45 0 0,2 2 558 0 0,18 10-906 0 0,1 1 487 0 0,-1-2-2 0 0,-12-11-201 0 0,-16-10-130 0 0,0 1 0 0 0,-1 0 1 0 0,1 1-155 0 0,32 29 398 0 0,6 6 21 0 0,-26-24-29 0 0,9 10-390 0 0,-1 0 190 0 0,1-3-36 0 0,-5-7-42 0 0,-14-9-23 0 0,1 0 0 0 0,12 5-89 0 0,8 6 115 0 0,-12-4-8 0 0,-11-8-4 0 0,1-1 0 0 0,0 0 0 0 0,0 0 0 0 0,1-1 0 0 0,0-1 1 0 0,0 0-1 0 0,16 4-103 0 0,14 7 229 0 0,0 4-60 0 0,-19-9 45 0 0,14 6-214 0 0,-2-3 73 0 0,-4-1 12 0 0,-25-12-58 0 0,-1 1-1 0 0,0 0 0 0 0,-1 0 1 0 0,3 2-27 0 0,22 13 44 0 0,15 7 90 0 0,-29-15-82 0 0,0-2-1 0 0,4 2-51 0 0,70 39 160 0 0,-80-46-133 0 0,-1 2-1 0 0,0-1 1 0 0,0 1-1 0 0,-1 1 1 0 0,6 4-27 0 0,-5-3 27 0 0,1-1 1 0 0,0 0-1 0 0,0-1 0 0 0,6 3-27 0 0,29 17 96 0 0,106 86 336 0 0,-53-35-228 0 0,-87-67-186 0 0,6 4 49 0 0,8 5-16 0 0,9 6 52 0 0,0-3-30 0 0,-3-2 3 0 0,-23-14-49 0 0,0-1 0 0 0,1 0 0 0 0,6 3-27 0 0,-6-4 25 0 0,-1 0-1 0 0,-1 1 1 0 0,1 0-1 0 0,6 5-24 0 0,-9-6 9 0 0,27 22 110 0 0,2-1 1 0 0,5 1-120 0 0,-15-10 62 0 0,1-1-27 0 0,-7-7 17 0 0,2 1-26 0 0,9 7 58 0 0,-3-1-14 0 0,-8-8-58 0 0,-7-2 55 0 0,1 0-1 0 0,9 5-66 0 0,-15-6 13 0 0,0 0 0 0 0,-1 1 0 0 0,1-1 0 0 0,-1 1 1 0 0,0 0-1 0 0,0 1 0 0 0,-1 0 0 0 0,3 2-13 0 0,36 49 107 0 0,-16-17-36 0 0,-20-27-29 0 0,1-1 0 0 0,0 0-1 0 0,1 0 1 0 0,0-1-1 0 0,1-1 1 0 0,0 1 0 0 0,1-2-1 0 0,0 1 1 0 0,0-2-1 0 0,2 1-41 0 0,-9-6 20 0 0,0 0 1 0 0,1 1-1 0 0,-2-1 0 0 0,1 1 0 0 0,1 2-20 0 0,6 6 11 0 0,-9-10-11 0 0,-1 1 0 0 0,1-1 0 0 0,0 0 0 0 0,0 0 0 0 0,0 0 0 0 0,1 0 0 0 0,-1-1 0 0 0,2 1 0 0 0,19 12 0 0 0,-14-6 18 0 0,-2 0 0 0 0,1 0 0 0 0,2 4-18 0 0,-3-2 24 0 0,1-1 0 0 0,0-1 0 0 0,1 1-24 0 0,-6-6 1 0 0,0-1 1 0 0,0 1-1 0 0,0-1 0 0 0,0-1 1 0 0,0 1-1 0 0,3 1-1 0 0,17 3 5 0 0,-3 0 46 0 0,-2 0-43 0 0,30 10 85 0 0,-18 0-42 0 0,1 0 36 0 0,2-4-46 0 0,15 7-39 0 0,-16-3-2 0 0,30 16 11 0 0,-34-13 106 0 0,25 20-117 0 0,11 6 0 0 0,-60-40 0 0 0,0 0 0 0 0,0 1 0 0 0,-1 0 0 0 0,0 0 0 0 0,0 0 0 0 0,0 0 0 0 0,1 5 0 0 0,5 5 0 0 0,-9-14 0 0 0,1 0 0 0 0,-1 0 0 0 0,1 0 0 0 0,0-1 0 0 0,0 1 0 0 0,-1 0 0 0 0,2-1 0 0 0,-1 0 0 0 0,0 1 0 0 0,0-1 0 0 0,0 0 0 0 0,0 0 0 0 0,1 0 0 0 0,-1 0 0 0 0,1 0 0 0 0,1 0 0 0 0,18 8 0 0 0,-20-7 0 0 0,0 0 0 0 0,0-1 0 0 0,0 1 0 0 0,-1 0 0 0 0,1 0 0 0 0,-1 0 0 0 0,1 0 0 0 0,-1 0 0 0 0,0 0 0 0 0,0 1 0 0 0,0-1-1 0 0,0 0 1 0 0,0 2 0 0 0,0-2 1 0 0,-1 0 0 0 0,1 0 0 0 0,0 0 0 0 0,0 0 0 0 0,0 0 0 0 0,0 0 0 0 0,1-1 0 0 0,-1 1-1 0 0,0 0 1 0 0,1 0 0 0 0,-1-1 0 0 0,1 1 0 0 0,0-1-1 0 0,18 13 57 0 0,4 6-65 0 0,-19-15 12 0 0,9 3-4 0 0,-3-7 0 0 0,-10-1 0 0 0,0 0 0 0 0,0 0 0 0 0,1 0 0 0 0,-1 0 0 0 0,0 0 0 0 0,0 0 0 0 0,0 0 0 0 0,1 0 0 0 0,-1 1 0 0 0,0-1 0 0 0,0 0 0 0 0,0 1 0 0 0,0-1 0 0 0,1 1 0 0 0,13 10 0 0 0,-11-7 0 0 0,1 0 0 0 0,0-1 0 0 0,0 0 0 0 0,0 0 0 0 0,0 0 0 0 0,1 0 0 0 0,23 12-4 0 0,-11-5 16 0 0,-4-4 34 0 0,-11-5-39 0 0,0 1-4 0 0,8 7-3 0 0,11 6-6 0 0,-16-12 15 0 0,1 0 0 0 0,0 0-1 0 0,0 0 1 0 0,-1-1 0 0 0,1 0 0 0 0,0-1 0 0 0,1 0-1 0 0,2 1-8 0 0,-6-2 0 0 0,0 1 0 0 0,0-1 0 0 0,1 0 0 0 0,-1 0 0 0 0,3-1 0 0 0,-4 1 0 0 0,0 0 0 0 0,0 0 0 0 0,0 0 0 0 0,0 1 0 0 0,0-1 0 0 0,0 0 0 0 0,-1 1 0 0 0,1 0 0 0 0,0 0 0 0 0,0 0 0 0 0,-1 0 0 0 0,3 1 0 0 0,-2-1 0 0 0,5 2 0 0 0,1 1 0 0 0,-1 0 0 0 0,0 0 0 0 0,4 3 0 0 0,-10-6 0 0 0,0 0 0 0 0,1 1 0 0 0,-1-1 0 0 0,0 0 0 0 0,1 0 0 0 0,-1-1 0 0 0,3 2 0 0 0,13 5 0 0 0,-15-6 0 0 0,0 1 0 0 0,0 0 0 0 0,0-1 0 0 0,1 1 0 0 0,-1-1 0 0 0,0 0 0 0 0,1 0 0 0 0,-1-1 0 0 0,3 1 0 0 0,24 7 0 0 0,-28-8 0 0 0,0-1 0 0 0,0 1 0 0 0,0 0 0 0 0,-1 1 0 0 0,1-1 0 0 0,0 0 0 0 0,0 0 0 0 0,-1 1 0 0 0,1-1 0 0 0,0 1 0 0 0,-1 0 0 0 0,1-1 0 0 0,1 2 0 0 0,3 1 0 0 0,1-1 0 0 0,0 1 0 0 0,-1-1 0 0 0,1 2 0 0 0,-1-1 0 0 0,1 1 0 0 0,0 1 0 0 0,8 5 2 0 0,1 2 50 0 0,-12-7-44 0 0,7 5-5 0 0,-9-9-3 0 0,1 1 0 0 0,0-1 0 0 0,0-1 0 0 0,0 1 0 0 0,0 0-1 0 0,0-1 1 0 0,0 1 0 0 0,0-1 0 0 0,1 1 0 0 0,0 0 0 0 0,1 0 0 0 0,-1 0 0 0 0,-1 1 0 0 0,1-1 0 0 0,0 1 0 0 0,-2-1 0 0 0,12 2 11 0 0,-8-3 3 0 0,-1-1 1 0 0,18 4 9 0 0,4 4-24 0 0,-11-5 0 0 0,-13 1 0 0 0,0-1 0 0 0,11 5 43 0 0,9 3-27 0 0,7 3-5 0 0,-11-3 37 0 0,3-1 77 0 0,-21-9-123 0 0,0 0 1 0 0,0 1-1 0 0,0-1 1 0 0,0 0-1 0 0,1 1 1 0 0,-1-1-1 0 0,0 1 1 0 0,0-1-1 0 0,0 1 1 0 0,-1 0 0 0 0,1-1-1 0 0,0 1 1 0 0,0 0-1 0 0,0-1 1 0 0,0 1-1 0 0,-1 0 1 0 0,1 0-1 0 0,0 0-2 0 0,3 7 0 0 0,-3-7 0 0 0,-1 0 0 0 0,1 0 0 0 0,0 1 0 0 0,0-1 0 0 0,0 0 0 0 0,0 0 0 0 0,0 0 0 0 0,0 0 0 0 0,0 0 0 0 0,1 0 0 0 0,-1 0 0 0 0,0 0 0 0 0,0-1 0 0 0,1 1 0 0 0,0 0 0 0 0,3 5-4 0 0,-3-1 17 0 0,3 1 42 0 0,0-2 11 0 0,5 8-57 0 0,-7-10 42 0 0,5-2-52 0 0,-7 0 4 0 0,1 2-3 0 0,-1 1 0 0 0,10 3 0 0 0,-1-3 0 0 0,-8-3 0 0 0,-1 1 0 0 0,1-1 0 0 0,0 1 0 0 0,-1 0 0 0 0,1 0 0 0 0,-1-1 0 0 0,1 1 0 0 0,-1 0 0 0 0,1 0 0 0 0,-1 0 0 0 0,3 3-738 0 0,-1-2 102 0 0,-1 0 80 0 0,0-1 58 0 0,1-1-773 0 0,-2-1 692 0 0,0 1-84 0 0,-1 0 289 0 0,1 0-33 0 0,1 0-833 0 0,-1 0-36 0 0,4 0-2677 0 0</inkml:trace>
  <inkml:trace contextRef="#ctx0" brushRef="#br1" timeOffset="20122.16">2374 5421 6392 0 0,'-1'15'50'0'0,"1"6"15"0"0,2-13 6 0 0,1 2 48 0 0,-2-4 21 0 0,1 0 5 0 0,0-4-80 0 0,1-2-42 0 0,1-2-37 0 0,0-1 35 0 0,-3-1 80 0 0,0-1 118 0 0,3 1 6 0 0,3-2 174 0 0,3-3 158 0 0,-7 6-412 0 0,0-1-36 0 0,9-10 404 0 0,1 0-84 0 0,1 1-68 0 0,-2-2-80 0 0,27-41 655 0 0,-17 29-507 0 0,1 1-35 0 0,1 0-43 0 0,0 1-49 0 0,0 1-55 0 0,1-1-64 0 0,3-3-57 0 0,-1 0-105 0 0,4-1 41 0 0,-16 15-28 0 0,0-1 1 0 0,5-9-35 0 0,-2 3-3 0 0,-9 11 25 0 0,1 0 0 0 0,0 0 1 0 0,8-5-23 0 0,1-2 0 0 0,5-1-16 0 0,-13 9-78 0 0,-2-2-40 0 0,-1-1-57 0 0,-1 0-73 0 0,-2 3-37 0 0,-4 7-29 0 0,0 0 110 0 0,0 1 62 0 0,1-3-112 0 0,-1 3 117 0 0,-1 0-12 0 0,1 0-57 0 0,-1 1-68 0 0,1-1-81 0 0,-1 0 106 0 0,0 1-37 0 0,0 0-394 0 0,1 0-265 0 0,-1 0-620 0 0</inkml:trace>
  <inkml:trace contextRef="#ctx0" brushRef="#br1" timeOffset="21634.1">2392 5390 5784 0 0,'0'12'65'0'0,"0"10"-97"0"0,0-11 98 0 0,0-5 10 0 0,0 1 39 0 0,0 2 44 0 0,0 1 52 0 0,0-8 57 0 0,0-1-109 0 0,0 0-69 0 0,0 1 11 0 0,0-1-18 0 0,0 1 391 0 0,0 0-72 0 0,1 0-67 0 0,0-1-60 0 0,1 1 38 0 0,0 0-103 0 0,1 0-80 0 0,0-1-62 0 0,9 0 3 0 0,-8-1 34 0 0,-3-1-10 0 0,1 0 36 0 0,21-11 567 0 0,-9 5-307 0 0,0-1-58 0 0,-1 1-10 0 0,2 2-35 0 0,6-2 77 0 0,-5-1-103 0 0,1 2-43 0 0,-1 1-39 0 0,0 1-33 0 0,4 1-10 0 0,0 2-35 0 0,4 2-16 0 0,14 5-3 0 0,-25-4-60 0 0,7 0 64 0 0,13 2 59 0 0,-14 0-81 0 0,13 3 97 0 0,-16-4-25 0 0,0-2 55 0 0,-7-1-20 0 0,-1 2-87 0 0,13 0 38 0 0,-3-4-2 0 0,10 1 158 0 0,4-1 61 0 0,-13 0-168 0 0,-10 0-36 0 0,-8 2-101 0 0,1-1 0 0 0,-1 1-1 0 0,0-1 1 0 0,0 1-1 0 0,0-1 1 0 0,0 1-1 0 0,0-1 1 0 0,-1 1-1 0 0,1-1 1 0 0,0 0 0 0 0,0 0-1 0 0,0 1 1 0 0,0-2-35 0 0,2-2 94 0 0,-2 2-10 0 0,-1 2 17 0 0,0 0 10 0 0,-4 0 64 0 0,-1 0-19 0 0,-9 4 14 0 0,14-4-170 0 0,-1 0 0 0 0,1 0 0 0 0,0 1 1 0 0,0-1-1 0 0,-1 0 0 0 0,1 0 0 0 0,0 0 0 0 0,0 0 1 0 0,0 0-1 0 0,-1 0 0 0 0,1 0 0 0 0,0 0 0 0 0,0 0 1 0 0,-1 0-1 0 0,1 0 0 0 0,0 0 0 0 0,0 0 0 0 0,-1-1 1 0 0,1 1-1 0 0,0 0 0 0 0,0 0 0 0 0,-1 0 0 0 0,1 0 0 0 0,0 0 1 0 0,0 0-1 0 0,0-1 0 0 0,0 1 0 0 0,-1 0 0 0 0,1 0 1 0 0,0 0-1 0 0,0 0 0 0 0,0-1 0 0 0,0 1 0 0 0,-1 0 1 0 0,1 0-1 0 0,0 0 0 0 0,0-1 0 0 0,0 1 0 0 0,0 0 1 0 0,0 0-1 0 0,0-1 0 0 0,0 1 0 0 0,0 0 0 0 0,0 0 1 0 0,0-1-1 0 0,0 1 0 0 0,0 0 0 0 0,0 0 0 0 0,0-1 0 0 0,0 1 1 0 0,0 0-1 0 0,0 0 0 0 0,0 0 0 0 0,0-1 0 0 0,0 1 0 0 0,0 0 0 0 0,0 0 0 0 0,1-1 0 0 0,-1 1 0 0 0,0 0 0 0 0,0 0 0 0 0,0 0 0 0 0,0-1 0 0 0,0 1 0 0 0,0 0 0 0 0,0 0 0 0 0,0 0 0 0 0,0 0 0 0 0,0-1 0 0 0,0 1 0 0 0,0 0 0 0 0,0 0 0 0 0,0 0 0 0 0,0-1 0 0 0,0 1 0 0 0,-1 0 0 0 0,1 0 0 0 0,0 0 0 0 0,0 0 0 0 0,0-1 0 0 0,0 1 0 0 0,0 0 0 0 0,0 0 0 0 0,0 0 0 0 0,-1 0 0 0 0,1 0 0 0 0,0-1 0 0 0,0 1 0 0 0,0 0 0 0 0,0 0 0 0 0,0 0 0 0 0,-1 0 0 0 0,1 0 0 0 0,0 0 0 0 0,0 0 0 0 0,0 0 0 0 0,-1 0 0 0 0,1 0 0 0 0,0 0 0 0 0,0-1 0 0 0,0 1 0 0 0,-1 0 0 0 0,-7 6 2 0 0,3-2 7 0 0,4-4 34 0 0,-3-3-22 0 0,2 0 31 0 0,-4-8-43 0 0,5 6 43 0 0,-20-55 107 0 0,11 3-52 0 0,-4 5-7 0 0,-1-1-16 0 0,12 44-82 0 0,1 1 0 0 0,0-1 0 0 0,1 0 0 0 0,0 0-1 0 0,1 0 1 0 0,0-3-2 0 0,4-53-1 0 0,-3 60 1 0 0,0 1 0 0 0,0-1 0 0 0,1 0 0 0 0,-1 0 0 0 0,1 0 0 0 0,0 1 0 0 0,-1 1 0 0 0,1-1 0 0 0,-1 0 0 0 0,0 0 0 0 0,0 0 0 0 0,-1 0 0 0 0,1-2 0 0 0,-1 2 1 0 0,0 0-1 0 0,1 1 0 0 0,0-1 0 0 0,0 0 0 0 0,0 1 0 0 0,1-3 0 0 0,2-9-13 0 0,0 8-35 0 0,-1 4 40 0 0,5-6-12 0 0,-6 6-81 0 0,-2 1 51 0 0,2 0 18 0 0,1 1 4 0 0,2 1-41 0 0,-2 0 31 0 0,-2 0-53 0 0,1-4 20 0 0,-1 3 2 0 0,-1 1-22 0 0,-1 0 19 0 0,0 0 46 0 0,1 0 26 0 0,0 0 0 0 0,0 1 0 0 0,0-1-1 0 0,0 0 1 0 0,0 0 0 0 0,0 0 0 0 0,0 0 0 0 0,-1 0 0 0 0,1 0-1 0 0,0 0 1 0 0,0 0 0 0 0,0 0 0 0 0,0 0 0 0 0,0 1 0 0 0,-1-1 0 0 0,1 0-1 0 0,0 0 1 0 0,0 0 0 0 0,0 0 0 0 0,0 0 0 0 0,0 0 0 0 0,-1 0-1 0 0,1 0 1 0 0,0 0 0 0 0,0 0 0 0 0,0 0 0 0 0,0 0 0 0 0,0 0-1 0 0,-1-1 1 0 0,1 1 0 0 0,0 0 0 0 0,0 0 0 0 0,0 0 0 0 0,0 0-1 0 0,0 0 1 0 0,0 0 0 0 0,-1 0 0 0 0,1 0 0 0 0,0 0 0 0 0,0 0-1 0 0,0-1 1 0 0,0 1 0 0 0,0 0 0 0 0,0 0 0 0 0,0 0 0 0 0,0 0-1 0 0,0 0 1 0 0,-1 0 0 0 0,1-1 0 0 0,0 1 0 0 0,0 0 0 0 0,0 0-3 0 0,0 0 2 0 0,0 0 0 0 0,0 0 0 0 0,0-1 0 0 0,0 1 0 0 0,0 0 0 0 0,0 0 0 0 0,-1 0 0 0 0,1 0 0 0 0,0-1 0 0 0,0 1 0 0 0,0 0 0 0 0,0 0 0 0 0,0 0 0 0 0,0-1 1 0 0,0 1-1 0 0,0 0 0 0 0,0 0 0 0 0,0 0 0 0 0,0-1 0 0 0,0 1 0 0 0,0 0 0 0 0,0 0 0 0 0,0 0 0 0 0,1 0 0 0 0,-1-1 0 0 0,0 1 0 0 0,0 0 0 0 0,0 0 0 0 0,0 0 0 0 0,0 0 0 0 0,0-1 0 0 0,0 1 0 0 0,1 0 1 0 0,-1 0-1 0 0,0 0 0 0 0,0 0 0 0 0,0 0 0 0 0,0-1 0 0 0,0 1 0 0 0,1 0 0 0 0,-1 0 0 0 0,0 0 0 0 0,0 0 0 0 0,0 0 0 0 0,0 0 0 0 0,1 0 0 0 0,-1 0 0 0 0,0 0 0 0 0,0 0 0 0 0,0 0 0 0 0,1 0 0 0 0,-1 0 1 0 0,0 0-1 0 0,1-1-11 0 0,0 2-6 0 0,-3 13-28 0 0,2-6 13 0 0,-1-1-1 0 0,0 1 0 0 0,-1 0 1 0 0,-1 4 33 0 0,-5 26-70 0 0,7-12 9 0 0,1 13 12 0 0,-1 20-30 0 0,1-31 68 0 0,0-23 11 0 0,0 1 0 0 0,0-1 0 0 0,0 1 0 0 0,-1 0 0 0 0,0-1 0 0 0,0 1 0 0 0,0-1 0 0 0,-1 1 0 0 0,0-1 1 0 0,0 1-1 0 0,-1 0 0 0 0,1 0 0 0 0,0 1 0 0 0,0-1 0 0 0,-1 7 0 0 0,-3 12 0 0 0,-2-11 0 0 0,7-12 0 0 0,0 0 0 0 0,-1 1 0 0 0,1-1 0 0 0,0 0 0 0 0,0 0 0 0 0,1 0 0 0 0,-1 1-1 0 0,0 0 2 0 0,0 2-1 0 0,0-1 0 0 0,0 1 0 0 0,0-1 0 0 0,-1 0 0 0 0,0 1 0 0 0,0-1 0 0 0,0 1 0 0 0,1-4 0 0 0,0 0 0 0 0,1 0 0 0 0,-1 0 0 0 0,1 1 0 0 0,-1-1 0 0 0,1 0 0 0 0,0 1 0 0 0,-1-1 0 0 0,1 0 0 0 0,0 1 0 0 0,0-1 0 0 0,0 0 0 0 0,0 1 0 0 0,-2 7 0 0 0,-3-1 0 0 0,5 0 0 0 0,-3-2 0 0 0,1-6 0 0 0,-1 1-1 0 0,-7-1 12 0 0,5-4 42 0 0,-3-12-53 0 0,5-15 60 0 0,4-17-56 0 0,0 10-3 0 0,-2 5-1 0 0,0 15 0 0 0,1 0 0 0 0,1 0 0 0 0,1-3-1 0 0,2 9 2 0 0,-3 10-1 0 0,0 1 0 0 0,0-1 0 0 0,-1 0-1 0 0,1 0 1 0 0,0 0 0 0 0,-1 1 0 0 0,1-1 0 0 0,-1 0 0 0 0,0 0 0 0 0,0 0 0 0 0,0-2 0 0 0,-3 1 0 0 0,-1 4 0 0 0,3 5-10 0 0,-2 4-42 0 0,-8 4 52 0 0,6-6-1 0 0,-24 39-61 0 0,16-27 61 0 0,-1 0 0 0 0,-7 6 1 0 0,21-25 0 0 0,-1-1 0 0 0,1 1 0 0 0,0-1 0 0 0,-1 1 0 0 0,1-1 0 0 0,-1 0 0 0 0,1 1 0 0 0,0-1 0 0 0,-1 1 0 0 0,1-1 0 0 0,-1 0 0 0 0,1 1 0 0 0,-1-1 0 0 0,1 0 0 0 0,-1 1 0 0 0,0-1 0 0 0,1 0 0 0 0,-1 0 0 0 0,1 0 0 0 0,-1 1 0 0 0,1-1 0 0 0,-1 0 0 0 0,0 0 0 0 0,1 0 0 0 0,-1 0 0 0 0,1 0 0 0 0,-1 0 0 0 0,0 0 0 0 0,1 0 0 0 0,-1-1 0 0 0,1 1 0 0 0,-1 0 0 0 0,0 0 0 0 0,1 0 0 0 0,-1-1 0 0 0,1 1 0 0 0,-1 0 0 0 0,1-1 0 0 0,-1 1 0 0 0,1 0 0 0 0,-1-1 0 0 0,1 1 0 0 0,0 0 0 0 0,-1 0 0 0 0,1 0 0 0 0,0-1 0 0 0,-1 1 0 0 0,1 0 0 0 0,0 0 0 0 0,-1 0 0 0 0,1 0 0 0 0,0 0 0 0 0,-1 0 0 0 0,1 0 0 0 0,-1 0 0 0 0,1 0 0 0 0,0 0 0 0 0,-1 0 0 0 0,1 0 0 0 0,0 0 0 0 0,-1 0 0 0 0,1 0 0 0 0,0 0 0 0 0,-1 1 0 0 0,1-1 0 0 0,0 0 0 0 0,-1 0 0 0 0,1 0 0 0 0,0 0 0 0 0,-1 1 0 0 0,1-1 0 0 0,-9 10 0 0 0,-3 1 0 0 0,12-10 0 0 0,-1-1 0 0 0,0 1 0 0 0,0 0 0 0 0,1-1 0 0 0,-1 1 0 0 0,0-1 0 0 0,1 1 0 0 0,-1 0 0 0 0,1 0 0 0 0,-1-1 0 0 0,1 1 0 0 0,-1 0 0 0 0,1 0 0 0 0,-1 0 0 0 0,1-1 0 0 0,0 1 0 0 0,-1 0 0 0 0,1 0 0 0 0,0 0 0 0 0,0 0 0 0 0,0 1 0 0 0,-1-1 0 0 0,1 0 0 0 0,-1 0 0 0 0,1 1 0 0 0,-1-1 0 0 0,1 0 0 0 0,-1 0 0 0 0,1 0 0 0 0,-1 0 0 0 0,0 0 0 0 0,0 0 0 0 0,0 1 0 0 0,-5 3 0 0 0,3 1 0 0 0,0-3 0 0 0,0-6 0 0 0,2-3 0 0 0,3 3-11 0 0,2-2-22 0 0,0-3-41 0 0,7-20 64 0 0,-8 16 10 0 0,-7 8 0 0 0,-2 5 0 0 0,3-1-1 0 0,0 0 1 0 0,0 1 0 0 0,1-1 0 0 0,-1 1 0 0 0,0 0 0 0 0,0 0 0 0 0,1 0 0 0 0,-1 0 0 0 0,1 1 0 0 0,0-1 0 0 0,-1 1 0 0 0,1-1 0 0 0,0 1 0 0 0,0 0 0 0 0,-2 1 0 0 0,-3 4 3 0 0,0 1 1 0 0,0 0 0 0 0,-2 4-4 0 0,-5 10-2 0 0,11-12-53 0 0,-1-1-80 0 0,4-8-61 0 0,0 0 49 0 0,0 0 42 0 0,1-1 33 0 0,3 3-115 0 0,-4-3 122 0 0,8 4-381 0 0</inkml:trace>
  <inkml:trace contextRef="#ctx0" brushRef="#br1" timeOffset="32994.71">7463 551 3664 0 0,'0'0'103'0'0,"-2"2"3"0"0,-3 5-45 0 0,-3 5-111 0 0,0 1 18 0 0,2-5 116 0 0,0-2 98 0 0,3-3-42 0 0,0 0 39 0 0,-12 15 1076 0 0,8-9-727 0 0,4-5-312 0 0,-1 0-46 0 0,-9 10 292 0 0,0 3-52 0 0,4-4-143 0 0,-1-1-60 0 0,-5 7 110 0 0,3-5-94 0 0,5-6-123 0 0,-4 4 143 0 0,-4 7 171 0 0,-1 1 49 0 0,4-8-191 0 0,-14 8 214 0 0,15-13-332 0 0,-2 3 73 0 0,0 8 16 0 0,5-4-46 0 0,0-5-16 0 0,2-3-51 0 0,0 1-47 0 0,-1 2-31 0 0,-3 5-34 0 0,-4 4-14 0 0,4-5 55 0 0,-12 16 106 0 0,5 2-44 0 0,11-19-75 0 0,0-1 1 0 0,-1 0 0 0 0,0-1-1 0 0,-2 2-46 0 0,-40 56 310 0 0,26-41-168 0 0,-27 38 263 0 0,23-22-216 0 0,3-4-44 0 0,14-24-34 0 0,1 0 1 0 0,-4 10-112 0 0,-14 30 195 0 0,-2-1-90 0 0,-7 16-11 0 0,25-48-66 0 0,-36 67 62 0 0,-2 10-74 0 0,-15 14 267 0 0,23-37-134 0 0,13-27 107 0 0,-18 21-256 0 0,18-29 87 0 0,-6 9-46 0 0,-11 21-30 0 0,21-31 31 0 0,-14 28-15 0 0,23-39 39 0 0,-17 23-66 0 0,22-37 20 0 0,3-7-9 0 0,1 1 0 0 0,0 0 0 0 0,1 1 0 0 0,-3 5-11 0 0,-32 85 124 0 0,-18 51 190 0 0,37-90-184 0 0,1 1-65 0 0,-30 126-34 0 0,40-147 10 0 0,-3 19-27 0 0,-3 12-15 0 0,-16 111 17 0 0,15-75 32 0 0,-13 95-48 0 0,13-48 181 0 0,8-52-105 0 0,0 2-60 0 0,-1 0-81 0 0,-11 195 65 0 0,17-229-3 0 0,-1-8 13 0 0,4-22 43 0 0,-2 61 9 0 0,1-35 77 0 0,3 19-139 0 0,0 37 30 0 0,1 5 18 0 0,0-101-50 0 0,1-1 0 0 0,2 2 2 0 0,11 65 0 0 0,-10-65 40 0 0,-1 0-1 0 0,-2 1 0 0 0,-1 2-39 0 0,-1-17 19 0 0,1-1 0 0 0,1 0-1 0 0,1 4-18 0 0,0-2 47 0 0,-1 1-1 0 0,0 6-46 0 0,1 15 14 0 0,-1-8 49 0 0,0 20-63 0 0,-7-14 10 0 0,3-31-6 0 0,0-1 1 0 0,0 1 0 0 0,0 0-1 0 0,1-1 1 0 0,0 1-1 0 0,0 0 1 0 0,0-1-1 0 0,0 1 1 0 0,0 0-1 0 0,1 0 1 0 0,0-1-1 0 0,0 4-4 0 0,0-4 5 0 0,0-1-1 0 0,0 1 0 0 0,-1 0 0 0 0,0-1 0 0 0,0 1 0 0 0,1 0 0 0 0,-1-1 0 0 0,-1 1 0 0 0,1 0 0 0 0,0-1 0 0 0,-1 1 0 0 0,1 0 0 0 0,-1-1 0 0 0,0 1-4 0 0,-3 17 7 0 0,0 52 52 0 0,3 37-54 0 0,1-102-5 0 0,0 7 0 0 0,2 0 0 0 0,-1 0 0 0 0,5 13 0 0 0,2 23 0 0 0,-2-8 61 0 0,0-1 33 0 0,-5-12-65 0 0,0 73-29 0 0,1-79 3 0 0,0-13-34 0 0,-2 0-74 0 0,0-9-73 0 0,0-1 52 0 0,0 1 47 0 0,0 0 40 0 0,0-1 38 0 0,0 1 42 0 0,0 0 47 0 0,0 0 92 0 0,0 1 33 0 0,0-1-111 0 0,0-1-63 0 0,0 1-59 0 0,0 0-53 0 0,0 0-60 0 0,0-1-69 0 0,0 1-78 0 0,0-1-19 0 0,0 1-66 0 0,0-1-70 0 0,0 1-76 0 0,0-1-80 0 0,0 1-87 0 0,0-1-90 0 0,0 1-97 0 0,0-1-1174 0 0,0 0-1160 0 0</inkml:trace>
  <inkml:trace contextRef="#ctx0" brushRef="#br1" timeOffset="34240.37">7651 609 5264 0 0,'0'3'116'0'0,"2"3"-17"0"0,-1 1 0 0 0,0 0 0 0 0,0-1 0 0 0,-1 4-99 0 0,1 6 75 0 0,0-8-76 0 0,0-1-33 0 0,1-1 58 0 0,-2-1 61 0 0,1 1 49 0 0,-1-1 36 0 0,3 18 663 0 0,0-12-567 0 0,2 0-23 0 0,1 8 53 0 0,2 7 101 0 0,-1-10-60 0 0,10 38 753 0 0,-12-37-811 0 0,0-2-57 0 0,1 4 64 0 0,-1-1-56 0 0,2 11 37 0 0,-1-1-65 0 0,9 35 209 0 0,-6-20-154 0 0,0 3-22 0 0,6 8 56 0 0,-3 0-48 0 0,5 23 71 0 0,-11-50-79 0 0,1 18-235 0 0,2 12 169 0 0,1-5-13 0 0,0 22 21 0 0,-4-33-82 0 0,11 99 217 0 0,-4-5-24 0 0,-2-46-136 0 0,2 47-30 0 0,-9-92-63 0 0,0 65 53 0 0,-1-35 11 0 0,4 137 469 0 0,-4-139-361 0 0,-1 1-60 0 0,-3 36-5 0 0,-3 0-70 0 0,1 26 45 0 0,-1 7-46 0 0,-26 150 143 0 0,0-101-99 0 0,3-51-23 0 0,19-105-102 0 0,-10 33 69 0 0,-13 31-83 0 0,-4 9 53 0 0,16-50-37 0 0,-12 21-16 0 0,16-42 38 0 0,-7 12 27 0 0,-6 8-65 0 0,-18 37 63 0 0,39-76-54 0 0,0 0-3 0 0,-1-1 0 0 0,-2 3-6 0 0,-8 14 38 0 0,-7 17-11 0 0,-1 2 24 0 0,8-19 30 0 0,3-6 93 0 0,-9 25-174 0 0,-7 28 125 0 0,29-76-120 0 0,-22 54 171 0 0,-6 7-176 0 0,4-13 23 0 0,20-40-30 0 0,-34 65 112 0 0,-3-1-105 0 0,21-42 50 0 0,-1 0-1 0 0,-3-1 1 0 0,-4 3-50 0 0,-39 47 11 0 0,7-7-12 0 0,17-29 1 0 0,-10 12-1 0 0,1-1 6 0 0,13-24 45 0 0,6-7-11 0 0,1 2 1 0 0,-15 17-40 0 0,1 2-1 0 0,43-44-3 0 0,-29 24 4 0 0,25-22 0 0 0,-1 1 0 0 0,1 0 0 0 0,-3 5 0 0 0,-32 36 2 0 0,-26 23 68 0 0,59-60-53 0 0,1 0 0 0 0,1 1 0 0 0,0 0 0 0 0,1 1 0 0 0,0 0 0 0 0,-2 7-17 0 0,-25 40 40 0 0,30-53-40 0 0,-1 0 1 0 0,0-1-1 0 0,0 0 1 0 0,0 0-1 0 0,-1 0 0 0 0,-4 2 0 0 0,-4 1 1 0 0,-11 5-3 0 0,-5 3 14 0 0,13-4 33 0 0,1-1-37 0 0,0-1-8 0 0,-2 1 0 0 0,18-13 0 0 0,1 1 0 0 0,0-1 0 0 0,0 0 0 0 0,0 0 0 0 0,0 0 0 0 0,0 0 0 0 0,-1 0 0 0 0,1 0 0 0 0,0 0 0 0 0,0 0 0 0 0,0 0 0 0 0,0 0 0 0 0,0 0 0 0 0,-1 0 0 0 0,1 0 0 0 0,0 0 0 0 0,0 0 0 0 0,0 0 0 0 0,0 0 0 0 0,0 0 0 0 0,-1 0 0 0 0,1 0 0 0 0,0 0 0 0 0,0 0 0 0 0,0 0 0 0 0,0 0 0 0 0,0 0 0 0 0,-1 0 0 0 0,1 0 0 0 0,0 0 0 0 0,0-1 0 0 0,0 1 0 0 0,0 0 0 0 0,0 0 0 0 0,0 0 0 0 0,-1 0 0 0 0,-1-2 0 0 0,0 1 1 0 0,1 1-1 0 0,-1-1 0 0 0,1 0 0 0 0,-1 0 0 0 0,1 0 0 0 0,0 0 1 0 0,-1 0-1 0 0,1-1 0 0 0,0 1 0 0 0,0 0 0 0 0,0 0 0 0 0,0-1 0 0 0,0 1 0 0 0,-3-5 9 0 0,3 6-8 0 0,1 0 1 0 0,0 0-1 0 0,0-1 0 0 0,0 1 0 0 0,0 0 0 0 0,-1 0 1 0 0,1 0-1 0 0,0 0 0 0 0,0-1 0 0 0,0 1 1 0 0,-1 0-1 0 0,1 0 0 0 0,0 0 0 0 0,0 0 0 0 0,-1 0 1 0 0,1-1-1 0 0,0 1 0 0 0,0 0 0 0 0,-1 0 0 0 0,1 0 1 0 0,0 0-1 0 0,-1 0 0 0 0,1 0 0 0 0,0 0 1 0 0,0 0-1 0 0,-1 0 0 0 0,1 0 0 0 0,0 0 0 0 0,0 0 1 0 0,-1 0-1 0 0,1 0 0 0 0,0 1 0 0 0,-1-1 1 0 0,1 0-1 0 0,0 0-1 0 0,-2 1 2 0 0,0 1-1 0 0,0 0 1 0 0,1-1 0 0 0,-1 1 0 0 0,0 0 0 0 0,1 0-1 0 0,-1 0 1 0 0,1 0 0 0 0,0 0 0 0 0,0 1 0 0 0,0-1-1 0 0,0 0 1 0 0,0 0 0 0 0,0 1 0 0 0,0-1-1 0 0,1 0 1 0 0,-1 1-2 0 0,1 5 44 0 0,0-1 32 0 0,2 0 42 0 0,1-1 48 0 0,-5-8-117 0 0,0 0 71 0 0,2 4-22 0 0,0 0-89 0 0,0 0-58 0 0,0 1-64 0 0,0-1-79 0 0,-1 1-94 0 0,1-3 95 0 0,0 1 38 0 0,-2 0-59 0 0,0 1 84 0 0,-2 0 63 0 0,1 0 1 0 0,2-2-41 0 0,-2 4-108 0 0,0-2-45 0 0,0-1-43 0 0,1-2-41 0 0,1 0-39 0 0,-1-1-36 0 0,1-1-36 0 0,-1-1-33 0 0,2 3 103 0 0,0-1-52 0 0,-1 1-47 0 0,1 0-40 0 0,0-1-150 0 0,0 1-40 0 0,0-1-181 0 0,0 0-490 0 0</inkml:trace>
  <inkml:trace contextRef="#ctx0" brushRef="#br1" timeOffset="35159.91">5480 3998 6016 0 0,'0'4'53'0'0,"0"-1"-34"0"0,-1 3 1 0 0,2-1 58 0 0,0 2 76 0 0,0-2-35 0 0,0 1 34 0 0,-1-5-127 0 0,0 0 1 0 0,0 0 0 0 0,0 0-1 0 0,0 0 1 0 0,0 0-1 0 0,0 0 1 0 0,1 0 0 0 0,-1 0-1 0 0,0 0 1 0 0,1 0-1 0 0,-1 0 1 0 0,1 0-1 0 0,-1-1 1 0 0,1 1 0 0 0,-1 0-1 0 0,1 0 1 0 0,0 0-1 0 0,-1-1 1 0 0,1 1 0 0 0,0 0-1 0 0,0 0 1 0 0,-1-1-1 0 0,1 1 1 0 0,0-1 0 0 0,0 1-1 0 0,1 0-26 0 0,1 0 226 0 0,-2 0 253 0 0,-1-1-5 0 0,2 1-22 0 0,19 11 473 0 0,-3-6-357 0 0,-7-2-257 0 0,-1 0-41 0 0,-2-1-34 0 0,-1-1 1 0 0,0 0-1 0 0,8 1-236 0 0,12 1 389 0 0,-8-1-159 0 0,3 0 52 0 0,-2-1-59 0 0,4 1-16 0 0,11 3 55 0 0,-2 1-2 0 0,4 2-73 0 0,19 0-40 0 0,-52-9-137 0 0,1 1 0 0 0,-1 0 0 0 0,1-1 0 0 0,-1 0 0 0 0,1 0 0 0 0,-1 0 0 0 0,1-1 1 0 0,-1 1-1 0 0,1-1 0 0 0,-1 0 0 0 0,2-1-10 0 0,19-3 57 0 0,-23 5-47 0 0,1 0 1 0 0,-1 0 0 0 0,0 0-1 0 0,0 0 1 0 0,0 0 0 0 0,1 1-1 0 0,-1-1 1 0 0,0 1 0 0 0,0-1-1 0 0,2 2-10 0 0,1 0 22 0 0,-1 1 0 0 0,1-1 0 0 0,-1 1 0 0 0,0 0 0 0 0,1 1 0 0 0,-1 0-22 0 0,14 9 94 0 0,-6-6-13 0 0,-11-7-78 0 0,-1 0-1 0 0,0 0 1 0 0,0 0 0 0 0,1 0 0 0 0,-1 0-1 0 0,0 0 1 0 0,1 0 0 0 0,-1 0 0 0 0,0 0-1 0 0,1 0 1 0 0,-1 0 0 0 0,0 0 0 0 0,1 0-1 0 0,-1 0 1 0 0,0 0 0 0 0,0-1 0 0 0,1 1-1 0 0,-1 0 1 0 0,0 0 0 0 0,1 0 0 0 0,-1 0-1 0 0,0-1 1 0 0,0 1 0 0 0,1 0 0 0 0,-1-1-3 0 0,3 0 25 0 0,-1 7 14 0 0,-2-2 113 0 0,-3 0-48 0 0,-1-2-65 0 0,-1 0-81 0 0,-1-1-98 0 0,0-2-114 0 0,4 1 78 0 0,-1-1-34 0 0,0 0-38 0 0,1 0-38 0 0,1 0-190 0 0,-1-1-119 0 0,0 1 85 0 0,1-1-44 0 0,-1-2-651 0 0,-1-2-492 0 0,0-3-962 0 0,3 9 2614 0 0</inkml:trace>
  <inkml:trace contextRef="#ctx0" brushRef="#br1" timeOffset="36547.18">5457 3856 6592 0 0,'-3'15'79'0'0,"0"-4"-10"0"0,1-2 42 0 0,-2 1 48 0 0,-1 3 80 0 0,4-10-393 0 0,0-1 116 0 0,0 0 104 0 0,1 0 90 0 0,-1 1 131 0 0,1-1 88 0 0,0 0 159 0 0,1 1 354 0 0,0 0-12 0 0,0-2-366 0 0,0 0-164 0 0,1 0-95 0 0,-1 0-133 0 0,0 0-94 0 0,1-1-111 0 0,-1 1-121 0 0,1-1 455 0 0,-1 0 8 0 0,2 0-99 0 0,2 0-53 0 0,2 0-43 0 0,-6 0-5 0 0,7-2 115 0 0,3-9-6 0 0,-3 4-55 0 0,-5 4-60 0 0,1 0 0 0 0,-1-1 0 0 0,0 1 0 0 0,0-1 0 0 0,0 0 0 0 0,1-3-49 0 0,13-14 146 0 0,13-10 22 0 0,-14 16-52 0 0,-1-2 1 0 0,8-9-117 0 0,-16 17 44 0 0,0 1-1 0 0,0 0 1 0 0,3 0-44 0 0,-2 1 48 0 0,-1-1 0 0 0,1 0 0 0 0,1-3-48 0 0,-2 4 10 0 0,-1 0 0 0 0,1 0 0 0 0,1 1 0 0 0,-1 0 0 0 0,1 1 0 0 0,0 0 0 0 0,8-4-10 0 0,2-2 6 0 0,-14 9-6 0 0,2-1 0 0 0,6-1 0 0 0,-11 3 4 0 0,1 1 0 0 0,-1-1 1 0 0,1 1-1 0 0,-1-1 0 0 0,1 0 1 0 0,-1 0-1 0 0,0 0 0 0 0,1 0 1 0 0,-1 0-1 0 0,0 0 1 0 0,1-1-5 0 0,16-12 16 0 0,-10 6-16 0 0,0 1 10 0 0,-6 4 33 0 0,-2-2-22 0 0,0 3 35 0 0,0 2-24 0 0,0-1 24 0 0,0-3-92 0 0,1 4 46 0 0,0 2 70 0 0,0 1 30 0 0,0 1 60 0 0,10 43-170 0 0,-10-44 0 0 0,0 0 0 0 0,0 0 0 0 0,0 0 0 0 0,0-1 0 0 0,1 1 0 0 0,-1 0 0 0 0,1 0 0 0 0,-1-1 0 0 0,3 3 0 0 0,-2-2 0 0 0,0 0 0 0 0,0 0 0 0 0,0 1 0 0 0,0-1 0 0 0,-1 0 0 0 0,1 2 0 0 0,9 26 2 0 0,10 12 78 0 0,0 1 19 0 0,-15-32-69 0 0,0-1 0 0 0,1 0 1 0 0,3 2-31 0 0,9 17 61 0 0,-15-24-39 0 0,9 16 89 0 0,0 0 0 0 0,5 3-111 0 0,-9-12 110 0 0,-1 0 1 0 0,0 1 0 0 0,-1 0-1 0 0,-1 0 1 0 0,0 2-111 0 0,-2-7 64 0 0,14 25 43 0 0,-10 2-7 0 0,-3-10-51 0 0,1-14-3 0 0,-6-12-46 0 0,0 1 0 0 0,0-1 0 0 0,0 0 0 0 0,0 0 0 0 0,0 0 0 0 0,0 0 1 0 0,0 1-1 0 0,0-1 0 0 0,0 0 0 0 0,0 0 0 0 0,0 0 0 0 0,0 0 0 0 0,0 0 0 0 0,0 1 0 0 0,0-1 1 0 0,0 0-1 0 0,1 0 0 0 0,-1 0 0 0 0,0 0 0 0 0,0 0 0 0 0,0 0 0 0 0,0 1 0 0 0,0-1 0 0 0,0 0 1 0 0,1 0-1 0 0,-1 0 0 0 0,0 0 0 0 0,0 0 0 0 0,0 0 0 0 0,0 0 0 0 0,0 0 0 0 0,1 0 0 0 0,-1 0 1 0 0,0 0-1 0 0,0 0 0 0 0,0 0 0 0 0,0 0 0 0 0,1 0 0 0 0,-1 0 0 0 0,0 0 0 0 0,0 0 0 0 0,0 0 1 0 0,0 0-1 0 0,1 0 0 0 0,-1 0 0 0 0,0 0 0 0 0,0 0 0 0 0,0 0 0 0 0,0 0 0 0 0,1 0 0 0 0,-1 0 1 0 0,0-1-1 0 0,0 1 0 0 0,0 0 0 0 0,0 0 0 0 0,0 0 0 0 0,0 0 0 0 0,1 0 0 0 0,-1 0 0 0 0,0-1 1 0 0,0 1-1 0 0,0 0 0 0 0,0 0 0 0 0,0 0 0 0 0,0 0 0 0 0,0 0 0 0 0,0-1 0 0 0,0 1 0 0 0,0 0 1 0 0,1-2 3 0 0,0 0 11 0 0,-1 5 9 0 0,-1 17 82 0 0,2-27-56 0 0,0 1-16 0 0,1 5-19 0 0,-1 7 17 0 0,-1-5-32 0 0,0-1 0 0 0,1 0 0 0 0,-1 0 1 0 0,0 0-1 0 0,0 0 0 0 0,0 0 0 0 0,1 0 1 0 0,-1 1-1 0 0,0-1 0 0 0,0 0 0 0 0,0 0 1 0 0,0 0-1 0 0,0 0 0 0 0,1 1 1 0 0,-1-1-1 0 0,0 0 0 0 0,0 0 0 0 0,0 1 1 0 0,0-1-1 0 0,0 0 0 0 0,0 0 0 0 0,0 0 1 0 0,0 1-1 0 0,0-1 0 0 0,0 0 0 0 0,0 0 1 0 0,0 1-1 0 0,0-1 0 0 0,0 0 1 0 0,0 0-1 0 0,0 1 0 0 0,0-1 0 0 0,0 0 1 0 0,0 0-1 0 0,0 0 0 0 0,0 1 0 0 0,0-1 1 0 0,0 0-1 0 0,-1 0 0 0 0,1 1 0 0 0,-3 4 127 0 0,2-5-11 0 0,-2-6-35 0 0,3 4-77 0 0,0 2-4 0 0,0 0 1 0 0,0-1-1 0 0,0 1 0 0 0,-1-1 1 0 0,1 1-1 0 0,0 0 0 0 0,0-1 1 0 0,0 1-1 0 0,0 0 0 0 0,-1-1 1 0 0,1 1-1 0 0,0 0 0 0 0,0-1 1 0 0,-1 1-1 0 0,1 0 0 0 0,0-1 1 0 0,0 1-1 0 0,-1 0 0 0 0,1 0 1 0 0,0-1-1 0 0,-1 1 0 0 0,1 0 1 0 0,0 0-1 0 0,-1 0 0 0 0,1 0 1 0 0,-1-1-1 0 0,1 1 0 0 0,0 0 1 0 0,-1 0-1 0 0,1 0 0 0 0,-1 0 0 0 0,1 0 1 0 0,0 0-1 0 0,-1 0 0 0 0,1 0 1 0 0,-1 0-1 0 0,1 0 0 0 0,0 0 1 0 0,-1 0-1 0 0,1 0 0 0 0,-1 1 1 0 0,1-1-1 0 0,0 0 0 0 0,-1 0 1 0 0,1 0-1 0 0,-3 1 0 0 0,1-1-1 0 0,-1 1 1 0 0,1-1 0 0 0,-1 0 0 0 0,1 0 0 0 0,-1 0 0 0 0,1 0 0 0 0,-1 0 0 0 0,1-1 0 0 0,-1 1 0 0 0,1-1-1 0 0,-3 0 1 0 0,-6-3-46 0 0,1-1-38 0 0,-6-4-95 0 0,1-2-44 0 0,-14-13-267 0 0,10 8 204 0 0,5 2 113 0 0,-13-15-67 0 0,11 10 132 0 0,-2 3 47 0 0,15 13 53 0 0,-1 1 0 0 0,1-1 1 0 0,0 0-1 0 0,0 0 0 0 0,1 0 1 0 0,-1 0-1 0 0,1 0 0 0 0,-1-1 0 0 0,1 1 1 0 0,0-1-1 0 0,0 0 0 0 0,0 0 1 0 0,1 1-1 0 0,0-1 0 0 0,-1 0 1 0 0,1 0 7 0 0,-1-11-28 0 0,0 1 0 0 0,0 0 0 0 0,2-1 0 0 0,0-7 28 0 0,0 20 55 0 0,-1 5 20 0 0,-3 12 8 0 0,-2 0-34 0 0,2-4-41 0 0,-1-1 0 0 0,-1 1 0 0 0,-2 3-8 0 0,-4 6 0 0 0,-7 11 0 0 0,17-29 1 0 0,0 1 1 0 0,0 0 0 0 0,1-1 0 0 0,-1 1-1 0 0,1 0 1 0 0,-1 2-2 0 0,1-4 3 0 0,1 0 0 0 0,-1-1 0 0 0,0 1 0 0 0,1 0 1 0 0,-1 0-1 0 0,0-1 0 0 0,0 1 0 0 0,0 0 0 0 0,1-1 0 0 0,-1 1 0 0 0,0-1 0 0 0,0 1 0 0 0,0-1 0 0 0,0 1-3 0 0,-5 2 11 0 0,6-2-11 0 0,-1-1 0 0 0,1 1 0 0 0,-1-1 0 0 0,1 0 0 0 0,0 1 0 0 0,-1-1 0 0 0,1 0 0 0 0,-1 1 0 0 0,1-1 0 0 0,-1 0 0 0 0,1 1 0 0 0,-1-1 0 0 0,1 0 0 0 0,-1 0 0 0 0,1 0 0 0 0,-1 0 0 0 0,1 1 0 0 0,-1-1 0 0 0,0 0 0 0 0,1 0 0 0 0,-1 0 0 0 0,1 0 0 0 0,-1 0 0 0 0,1 0 0 0 0,-1-1 0 0 0,1 1 0 0 0,-1 0 0 0 0,1 0 0 0 0,-1 0 0 0 0,1 0 0 0 0,-1-1 0 0 0,1 1 0 0 0,-1 0 0 0 0,1 0 0 0 0,-1-1 0 0 0,1 1 0 0 0,-1 0 0 0 0,1-1 0 0 0,-1 1 0 0 0,1 0 0 0 0,0-1 0 0 0,-1 1 0 0 0,1-1 0 0 0,0 1 0 0 0,-1-1 0 0 0,1 1 0 0 0,0-1 0 0 0,0 1 0 0 0,-1-1 0 0 0,1 0 0 0 0,-3-7 10 0 0,2-4 14 0 0,0-1-1 0 0,1 1 1 0 0,1-1-1 0 0,0 1 1 0 0,2-12-24 0 0,-2 21 0 0 0,0 0 0 0 0,0 0 0 0 0,0 0 0 0 0,0 0 0 0 0,1 0 0 0 0,-1 1 0 0 0,1-1 0 0 0,0-1 0 0 0,0 1 0 0 0,0-1 0 0 0,-1 0 0 0 0,1 1 0 0 0,-1-1 0 0 0,0-2 0 0 0,-1 3 0 0 0,0 2 0 0 0,0 0 0 0 0,0 0 0 0 0,0 0 0 0 0,0 0 0 0 0,0 0 0 0 0,0 1 0 0 0,0-1 0 0 0,0 0 0 0 0,0 0 0 0 0,1 0 0 0 0,-1 0 0 0 0,0 1 0 0 0,1-1 0 0 0,-1 0 0 0 0,0 0 0 0 0,1 0 0 0 0,-1 1 0 0 0,1-1 0 0 0,-1 0 0 0 0,1 1 0 0 0,-1-1 0 0 0,1 0 0 0 0,0 1 0 0 0,1-4 0 0 0,1 1 0 0 0,-1 0 0 0 0,-1 0 0 0 0,1 0 0 0 0,0 0 0 0 0,-1 0 0 0 0,1-1 0 0 0,-2 2 0 0 0,0 1 0 0 0,-4 2 0 0 0,-5 4 0 0 0,-22 16 0 0 0,27-17 0 0 0,-1 0 0 0 0,1-1 0 0 0,-1 0 0 0 0,0 0 0 0 0,0 0 0 0 0,0-1 0 0 0,-4 2 0 0 0,-4-3 0 0 0,10-4 0 0 0,1 2 0 0 0,-9-6 6 0 0,9 6-4 0 0,0 0 0 0 0,1 1 0 0 0,-1-1 0 0 0,0 0 0 0 0,1 0 0 0 0,-1 0 0 0 0,1 0 0 0 0,0 0 0 0 0,-1 0 0 0 0,1 0 0 0 0,0-1 0 0 0,0 1 0 0 0,-1 0 1 0 0,1-1-1 0 0,0 1 0 0 0,0-1 0 0 0,1 0 0 0 0,-1 1 0 0 0,0-1 0 0 0,0 1 0 0 0,1-1 0 0 0,-1 0 0 0 0,1 0 0 0 0,0 1 0 0 0,-1-1 0 0 0,1 0 0 0 0,0 0 1 0 0,0-1-3 0 0,0 2 0 0 0,0-1 0 0 0,0 1 0 0 0,0-1 0 0 0,0 1 0 0 0,0-1 0 0 0,1 1 0 0 0,-1 0 0 0 0,0-1 0 0 0,1 1 0 0 0,0-1 0 0 0,5-17 0 0 0,-6 18 13 0 0,2-7-71 0 0,-2 8 54 0 0,1 0 0 0 0,-1-1 0 0 0,1 1 1 0 0,0 0-1 0 0,-1 0 0 0 0,1-1 0 0 0,-1 1 0 0 0,1 0 1 0 0,0 0-1 0 0,-1 0 0 0 0,1 0 0 0 0,0 0 0 0 0,-1 0 1 0 0,1 0-1 0 0,0 0 0 0 0,-1 0 0 0 0,1 0 0 0 0,-1 0 1 0 0,1 0-1 0 0,0 0 0 0 0,-1 0 0 0 0,1 1 0 0 0,0-1 1 0 0,-1 0 3 0 0,8 6 0 0 0,-8-5 0 0 0,1-1 0 0 0,-1 0 0 0 0,0 1 0 0 0,0-1 0 0 0,1 0 0 0 0,-1 1 0 0 0,0-1 0 0 0,0 1 0 0 0,0-1 0 0 0,0 1 0 0 0,0-1 0 0 0,0 0 0 0 0,0 1 0 0 0,0-1 0 0 0,0 1 0 0 0,0-1 0 0 0,0 1 0 0 0,0-1 0 0 0,0 0 0 0 0,0 1 0 0 0,0-1 0 0 0,0 1 0 0 0,0-1 0 0 0,0 1 0 0 0,-1-1 0 0 0,1 0 0 0 0,0 1 0 0 0,0-1 0 0 0,-1 1 0 0 0,1-1 0 0 0,0 0 0 0 0,0 1 0 0 0,-1-1 0 0 0,-6 15 0 0 0,7-14-57 0 0,0 0 72 0 0,-1 2 87 0 0,1-2-103 0 0,-1 1-44 0 0,0-1-38 0 0,0 0-51 0 0,0 1-60 0 0,-1-1-69 0 0,2-1 45 0 0,-1 0-35 0 0,1 0-351 0 0,0 1 80 0 0,0-1-50 0 0,0 0-677 0 0,0 0-534 0 0,0 0-1010 0 0</inkml:trace>
  <inkml:trace contextRef="#ctx0" brushRef="#br1" timeOffset="37465.75">7450 3967 5264 0 0,'0'0'116'0'0,"0"0"17"0"0,0 0-10 0 0,0 0-52 0 0,4 6 11 0 0,2-1-36 0 0,0-2-32 0 0,-3-2 3 0 0,-2-2 32 0 0,0 1 27 0 0,1 0 44 0 0,-1 0 56 0 0,2 1 66 0 0,0 1-52 0 0,0-1 0 0 0,0 1 0 0 0,0-1 0 0 0,1 0 0 0 0,-1 0 0 0 0,2 0-190 0 0,7 2 550 0 0,-6-2-233 0 0,-4-1-210 0 0,1 0 51 0 0,7 0 798 0 0,-8 0-826 0 0,-1-1-33 0 0,1 1-43 0 0,-1 0-52 0 0,1 0 351 0 0,-2 0-196 0 0,1 0-37 0 0,1 0 34 0 0,1 0-79 0 0,2 1-41 0 0,-4-1 57 0 0,10 1 249 0 0,0 0-98 0 0,-2 0-94 0 0,15 3 181 0 0,-14-1-156 0 0,2 1 29 0 0,5-3-26 0 0,-9 0-93 0 0,0 0 35 0 0,3 1 127 0 0,5 3-17 0 0,-1 0-1 0 0,0 1 1 0 0,0 1 0 0 0,3 2-228 0 0,-2 0 144 0 0,1-1-53 0 0,37 17 252 0 0,-13-7-104 0 0,-19-9-74 0 0,8 3 40 0 0,-19-9-135 0 0,1 3 41 0 0,-2-2-19 0 0,-9-4-87 0 0,-1-1 0 0 0,1 1 1 0 0,-1-1-1 0 0,1 1 0 0 0,-1-1 1 0 0,1 1-1 0 0,-1-1 0 0 0,1 0 0 0 0,-1 1 1 0 0,0-1-1 0 0,1 0 0 0 0,-1 1 1 0 0,0-1-1 0 0,1 0 0 0 0,-1 1 1 0 0,0-1-1 0 0,0 0 0 0 0,0 1 1 0 0,0-2-6 0 0,6 7 194 0 0,2 4-37 0 0,-7-8-115 0 0,0-2 199 0 0,-2-1-97 0 0,0-3-65 0 0,-1-4-64 0 0,1 4-9 0 0,1 3 31 0 0,0 2 20 0 0,0 3-48 0 0,0-1-18 0 0,0-7 12 0 0,-1 5-3 0 0,1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0,0-1 0 0 0,0 1 0 0 0,0 0 0 0 0,0 0 0 0 0,0 0 0 0 0,0 0 0 0 0,0 0 0 0 0,0 0 0 0 0,0 0 0 0 0,0 0 1 0 0,-2 6-2 0 0,1-4 2 0 0,1 1-2 0 0,-1-9 1 0 0,-2 0 0 0 0,2 8 0 0 0,1-1-2 0 0,0-1 6 0 0,0-7-5 0 0,-1 0-52 0 0,1 3-18 0 0,-1 2-41 0 0,0 0-47 0 0,0 3-56 0 0,0 0 120 0 0,-2 2-71 0 0,2-1 68 0 0,-1 0-41 0 0,1-1-73 0 0,0 0 55 0 0,0 0-33 0 0,1-1-37 0 0,-1 1-41 0 0,0-1-45 0 0,1 0-48 0 0,0 0-52 0 0,-1 0-57 0 0,-3-4-923 0 0</inkml:trace>
  <inkml:trace contextRef="#ctx0" brushRef="#br1" timeOffset="38885.94">7318 3978 7024 0 0,'0'0'157'0'0,"0"0"23"0"0,0 0 12 0 0,0 0-65 0 0,0 0-33 0 0,0 0 9 0 0,0 1-88 0 0,-1-1-48 0 0,0 2-210 0 0,0-1 175 0 0,1 0 89 0 0,0 0 37 0 0,-1-1 41 0 0,1 1 28 0 0,0-1 41 0 0,0 1 45 0 0,0-1 50 0 0,0 1 53 0 0,0-1 58 0 0,0 1 62 0 0,0-1 66 0 0,3 8-302 0 0,0-1 20 0 0,-1 0 39 0 0,3 9 333 0 0,-1-6-249 0 0,0-2-139 0 0,0 0-110 0 0,9 15 233 0 0,-1 0-60 0 0,2 4-32 0 0,1-2-79 0 0,13 25 106 0 0,-21-39-217 0 0,-1 0 0 0 0,0 0 0 0 0,-1 0 0 0 0,0 3-45 0 0,16 30 176 0 0,-7-12-31 0 0,-2-6 38 0 0,1 5 110 0 0,-11-25-190 0 0,0 1 45 0 0,-2-5-38 0 0,0-2-4 0 0,0 0-2 0 0,0 0 0 0 0,0 1-3 0 0,0 5-12 0 0,0-5-10 0 0,0 0-11 0 0,0 1-40 0 0,0 13 17 0 0,0-13 9 0 0,4-2-44 0 0,-1-1 0 0 0,0 1 1 0 0,0 0-1 0 0,1-1 1 0 0,-1 0-1 0 0,0 0 0 0 0,0 0 1 0 0,0 0-1 0 0,1 0-10 0 0,21-15 38 0 0,-12 7-41 0 0,18-13 13 0 0,-15 12 35 0 0,0 0-33 0 0,-7 3-13 0 0,0 2 0 0 0,1-1 0 0 0,0 0 1 0 0,3 0 0 0 0,-1-1 0 0 0,1-1 0 0 0,0-1 0 0 0,0 0 0 0 0,0 0 0 0 0,12-5 0 0 0,1-2 0 0 0,-20 12 0 0 0,-1 1 0 0 0,1-1 0 0 0,0 1 0 0 0,0 0 0 0 0,1 0 0 0 0,0 1 0 0 0,-3 1 0 0 0,16-9 0 0 0,-18 9 0 0 0,1-1 7 0 0,-1 1 1 0 0,1-1 0 0 0,-1 1-1 0 0,1 0 1 0 0,0 0 0 0 0,-1 0-1 0 0,1 0 1 0 0,1 1-8 0 0,3-2 3 0 0,0 2 7 0 0,-6 0 20 0 0,-1 0-100 0 0,0 0-75 0 0,0 0-7 0 0,0 0 7 0 0,0 0-13 0 0,0 0-56 0 0,0 0-30 0 0,0-1 42 0 0,0 0 56 0 0,0 0 48 0 0,0 1 43 0 0,0 0 36 0 0,1-1 41 0 0,-1 1 45 0 0,0 0 75 0 0,1 0 34 0 0,0 0-142 0 0,-1 0-96 0 0,1-1-112 0 0,-1 0-3 0 0,0 0-61 0 0,0 0-68 0 0,0-1-74 0 0,1 1-81 0 0,-1-1-87 0 0,0 0-95 0 0,0-1-100 0 0,-4 0 688 0 0,3 4 54 0 0,0-1 0 0 0,0 0 0 0 0,0 0 0 0 0,0 0 0 0 0,0 0 0 0 0,0 1 1 0 0,0-1-1 0 0,1 1 0 0 0,-1-1 0 0 0,0 0 0 0 0,0 1 0 0 0,0 0 0 0 0,0-1 0 0 0,1 1 0 0 0,-2 0 1 0 0,-58 39-44 0 0,23-17 24 0 0,29-18 21 0 0,-1 0 0 0 0,0-1 0 0 0,0 0 0 0 0,0 0 0 0 0,0-1 0 0 0,-9 2-1 0 0,2 0 10 0 0,13-4 11 0 0,0-1 0 0 0,0 1 0 0 0,0-1 0 0 0,-1 0 1 0 0,1 0-1 0 0,-2 0-21 0 0,1-1 23 0 0,1 1 53 0 0,3 0 44 0 0,-1 0 56 0 0,-2 0-99 0 0,-4 1-24 0 0,4-2-2 0 0,0 1 65 0 0,3-1 97 0 0,0-3-193 0 0,0 0 1 0 0,1 1-1 0 0,0-1 1 0 0,-1 0-1 0 0,2 1 1 0 0,-1-1-1 0 0,0 1 1 0 0,1-1-1 0 0,-1 1 1 0 0,3-3-21 0 0,24-33 197 0 0,-12 17-63 0 0,0 2-1 0 0,9-7 150 0 0,-5 5-43 0 0,-17 16-61 0 0,-7 5 47 0 0,0 3-111 0 0,0-1-43 0 0,2 0-60 0 0,0 0-35 0 0,2-1-1 0 0,-1 1 25 0 0,-5 1 1 0 0,-1 1 1 0 0,1 0-1 0 0,0 0 0 0 0,0 1 0 0 0,0-1 1 0 0,0 1-1 0 0,1 1 0 0 0,0-1 0 0 0,-5 6-2 0 0,1-1 45 0 0,-7-3-32 0 0,14-6-14 0 0,0 1 1 0 0,1-1 0 0 0,-1 1 0 0 0,0 0-1 0 0,0-1 1 0 0,1 1 0 0 0,-1 0-1 0 0,1 0 1 0 0,-1 0 0 0 0,0 0-1 0 0,1 0 1 0 0,0 0 0 0 0,-1 1 0 0 0,0 0 0 0 0,-1 2 0 0 0,-1-1 0 0 0,0 1 0 0 0,-1-1 0 0 0,1 0 0 0 0,-1 0 0 0 0,-3 2 0 0 0,-11 7 0 0 0,18-11 0 0 0,-1 0 0 0 0,0 0 0 0 0,0 0 0 0 0,0 0 0 0 0,1-1 0 0 0,-1 1 0 0 0,0-1 0 0 0,0 1 0 0 0,0-1 0 0 0,0 0 0 0 0,0 0 0 0 0,-7 2 0 0 0,1-3 10 0 0,3-7 33 0 0,4 5-42 0 0,0 0-1 0 0,0-1 1 0 0,0 0-1 0 0,0 1 1 0 0,0-1-1 0 0,1 0 1 0 0,-1 1 0 0 0,1-1-1 0 0,0 0 1 0 0,0 1-1 0 0,0-1 1 0 0,1 0 0 0 0,-1 0-1 0 0,1 1 1 0 0,0-1-1 0 0,0 1 1 0 0,1-1 0 0 0,-1-1-1 0 0,15-40 0 0 0,-14 41 0 0 0,-1 1 0 0 0,0-1 0 0 0,0 0 0 0 0,0 1 0 0 0,-1-1 0 0 0,1 0 0 0 0,-1-2 0 0 0,3-16 0 0 0,5-6 13 0 0,-7 24 51 0 0,-1 3 3 0 0,-5-2 29 0 0,-2-1-26 0 0,6 4-67 0 0,0 0-1 0 0,0 0 1 0 0,0 0-1 0 0,0 1 1 0 0,0-1-1 0 0,0 0 1 0 0,0 0 0 0 0,0 0-1 0 0,0 1 1 0 0,0-1-1 0 0,0 1 1 0 0,0-1 0 0 0,0 1-3 0 0,-26 7 0 0 0,22-5-1 0 0,-1-1 0 0 0,0 0 0 0 0,0 0 1 0 0,0-1-1 0 0,-2 1 1 0 0,-11 2 9 0 0,2 2 39 0 0,16-5-48 0 0,0-1 1 0 0,0 1-1 0 0,0 0 1 0 0,0-1-1 0 0,0 1 1 0 0,0-1-1 0 0,0 1 1 0 0,0-1-1 0 0,0 0 0 0 0,0 0 1 0 0,0 1-1 0 0,0-1 1 0 0,0 0-1 0 0,0 0 1 0 0,0 0-1 0 0,0 0 1 0 0,-1 0-1 0 0,1 0 1 0 0,0 0-1 0 0,0 0 0 0 0,0-1 1 0 0,0 1-1 0 0,-2-1 1 0 0,-1 1 9 0 0,4 0 44 0 0,-1-1-1 0 0,0 0-55 0 0,1 0-1 0 0,-1 1 1 0 0,1-1-1 0 0,-1 0 1 0 0,1 0 0 0 0,-1 0-1 0 0,1 0 1 0 0,0 0 0 0 0,-1 0-1 0 0,1 0 1 0 0,0 0 0 0 0,0 0-1 0 0,0 0 1 0 0,0 0-1 0 0,0 0 1 0 0,0 0 0 0 0,0 0-1 0 0,0 0 1 0 0,0 1 0 0 0,0-1-1 0 0,1 0 1 0 0,-1 0 0 0 0,0 0-1 0 0,1 0 1 0 0,-1 0-1 0 0,1 0 1 0 0,-1 0 0 0 0,1 0-1 0 0,-1 0 3 0 0,1 1 5 0 0,0-2-60 0 0,-1 2-15 0 0,0 0-2 0 0,0 0 18 0 0,0 0-66 0 0,0 0-72 0 0,0 0-116 0 0,0 0 103 0 0,0 0-33 0 0,0 0-327 0 0,0 0 76 0 0,0 0-45 0 0,0 0-632 0 0,0 0-498 0 0,0 0-945 0 0</inkml:trace>
  <inkml:trace contextRef="#ctx0" brushRef="#br1" timeOffset="54650.75">5738 6878 6392 0 0,'0'7'22'0'0,"0"-1"49"0"0,1 4 83 0 0,0-6-70 0 0,-1 1-1 0 0,-1-1 0 0 0,1 0 1 0 0,-1 1-1 0 0,0 2-83 0 0,0-2 280 0 0,-1 0-36 0 0,-3 3 167 0 0,1-2-49 0 0,4-4 97 0 0,-1-2-192 0 0,0 1-50 0 0,-1 0-44 0 0,1 0-36 0 0,-2 2 40 0 0,-5 6 109 0 0,7-7-91 0 0,-7 9 340 0 0,0 0-55 0 0,-1 0-53 0 0,1 0-48 0 0,-1 0-45 0 0,0 0-41 0 0,0-1-36 0 0,-1 0-34 0 0,-1 3 25 0 0,1 2-35 0 0,-9 17 117 0 0,8-14-188 0 0,0 0-37 0 0,4-5-10 0 0,0 6-25 0 0,6-14-55 0 0,-1-1 1 0 0,1 1-1 0 0,-1-1 1 0 0,0 0-1 0 0,0 0 1 0 0,-1 2-16 0 0,1-4 1 0 0,-8 14 44 0 0,8-13-28 0 0,1 0 0 0 0,-1 0 0 0 0,1 1 0 0 0,0-1 0 0 0,0 0 0 0 0,1 0 0 0 0,-1 2-17 0 0,-2 5 12 0 0,-4 5 53 0 0,-1 3 33 0 0,5-5 8 0 0,0-1 1 0 0,1 1-1 0 0,0 4-106 0 0,0 37 242 0 0,2-25-224 0 0,-1 10 39 0 0,4 23-57 0 0,-2-56 0 0 0,0 2 0 0 0,-1-1 0 0 0,2 0 0 0 0,-1 0 0 0 0,1 1 0 0 0,0-1 0 0 0,2 5 0 0 0,5 8 0 0 0,1 5 0 0 0,1 0 0 0 0,4 4 0 0 0,-10-21 0 0 0,0-1 0 0 0,0 1 0 0 0,1-1 0 0 0,0 0 0 0 0,0 0 0 0 0,1-1 0 0 0,0 0 0 0 0,3 3 0 0 0,10 6 0 0 0,0-1 0 0 0,0-1 0 0 0,2 0 0 0 0,-1-2 0 0 0,14 5 0 0 0,6 1 0 0 0,-28-11 0 0 0,0 0 0 0 0,1-1 0 0 0,0 0 0 0 0,0-1 0 0 0,1-1 0 0 0,7 1 0 0 0,-10-3 8 0 0,-1 1 0 0 0,0 1 0 0 0,0-1 0 0 0,9 5-8 0 0,-10-4 8 0 0,0 0 0 0 0,0 0 0 0 0,1-1 0 0 0,7 1-8 0 0,14 0-1 0 0,30 1 15 0 0,-52-5 3 0 0,0 1 0 0 0,0-1 0 0 0,3-1-17 0 0,26-4 9 0 0,14-3 46 0 0,-35 3-24 0 0,1-1 1 0 0,0 0-1 0 0,9-7-31 0 0,-16 9 23 0 0,3-4-8 0 0,-1 1 0 0 0,1-2 0 0 0,-2 0 0 0 0,1-1 0 0 0,3-4-15 0 0,6-10 52 0 0,-16 16-46 0 0,0-1-1 0 0,-1 0 1 0 0,2-3-6 0 0,3-11-3 0 0,0-1 1 0 0,0-3 2 0 0,-2 6 0 0 0,-6 16 13 0 0,-1 0 0 0 0,1 0 1 0 0,-1 0-1 0 0,0-4-13 0 0,12-37 11 0 0,0-3-9 0 0,-11 15 49 0 0,0-13 17 0 0,7-26-61 0 0,-10 67-6 0 0,0-1 0 0 0,-1 1 1 0 0,0-1-1 0 0,0 1 1 0 0,0 0-1 0 0,-1-1 1 0 0,0 1-1 0 0,-1 0 1 0 0,1 0-1 0 0,-1 0 1 0 0,-4-5-2 0 0,-1-2 72 0 0,-1 0-55 0 0,-23-25-108 0 0,16 20 85 0 0,-33-33 6 0 0,45 47 0 0 0,-1 0 0 0 0,0 0 0 0 0,0 0 0 0 0,-1 1 0 0 0,1 0 0 0 0,-1 0 0 0 0,0 0 0 0 0,-4-1 0 0 0,-8-7 0 0 0,-8-4 0 0 0,7 4 0 0 0,16 10 0 0 0,0 0 0 0 0,0 0 0 0 0,0 0 0 0 0,-1 1 0 0 0,1-1 0 0 0,0 1 0 0 0,-1-1 0 0 0,1 1 0 0 0,-2 0 0 0 0,3 1-134 0 0,0 0 47 0 0,0-1 41 0 0,-1 1 35 0 0,-2-2 95 0 0,-3 1 185 0 0,3-1-123 0 0,1 2-88 0 0,2-1-49 0 0,-1 0-45 0 0,1 1-35 0 0,0 0-43 0 0,-1-1-49 0 0,1 1-55 0 0,0-1-8 0 0,0 1-46 0 0,1 0-47 0 0,-1 0-51 0 0,0 0-55 0 0,0 0-57 0 0,1 0-61 0 0,-1-1-64 0 0,1 1-731 0 0</inkml:trace>
  <inkml:trace contextRef="#ctx0" brushRef="#br1" timeOffset="55355.87">6334 6914 4744 0 0,'0'0'135'0'0,"0"1"-2"0"0,-2 0-87 0 0,1 0 31 0 0,-4 2 585 0 0,0-1-105 0 0,-1-2-82 0 0,-1 0-61 0 0,6 0-320 0 0,0 0 1 0 0,-1 0 0 0 0,1 0 0 0 0,0 0 0 0 0,-1 0 0 0 0,1 0 0 0 0,0 1 0 0 0,-1-1-1 0 0,1 0 1 0 0,0 1 0 0 0,0-1 0 0 0,-1 1-95 0 0,0 0 264 0 0,1-1-94 0 0,-2 1-57 0 0,0-2-55 0 0,0 1-19 0 0,1 1 48 0 0,-8 2 179 0 0,0 0 61 0 0,-32 5 1107 0 0,32-6-1100 0 0,-6-1 92 0 0,9 0-265 0 0,-1-1-45 0 0,6 0 93 0 0,-4 0 4 0 0,-1 1-48 0 0,-4 2 10 0 0,1 0-59 0 0,-1 1-4 0 0,9-4-24 0 0,1 2-1 0 0,-2 0-49 0 0,-2 2-26 0 0,0 0 25 0 0,3 0 14 0 0,1 0-41 0 0,-1 0-11 0 0,-5 5 1 0 0,5 2 0 0 0,2-2 10 0 0,1 0 52 0 0,-2 8 6 0 0,1-13-59 0 0,0 0 0 0 0,0 0 0 0 0,-1 0 1 0 0,1 0-1 0 0,-1 0 0 0 0,0 0 0 0 0,-2 2-9 0 0,-3 5 72 0 0,3-4 73 0 0,1 3-94 0 0,-2 2-51 0 0,0-1 0 0 0,-2 10 72 0 0,5-14 9 0 0,1 8-58 0 0,0-11-23 0 0,2 0 0 0 0,-1 0 0 0 0,0 0 0 0 0,1 0 0 0 0,0-1 0 0 0,0 2 0 0 0,12 18 53 0 0,-13-21 86 0 0,0-1-74 0 0,0 1-63 0 0,0 0-56 0 0,1 2-159 0 0,0-1-43 0 0,1 4-403 0 0,-3-5 494 0 0,1 0 39 0 0,0-1 68 0 0,-1 0-358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5:14.302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7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20T20:25:23.089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3009 686 5848 0 0,'-10'2'82'0'0,"6"-2"41"0"0,8-5 171 0 0,4-4-103 0 0,-8 9-178 0 0,0 0-1 0 0,1-1 0 0 0,-1 1 0 0 0,0 0 0 0 0,0 0 0 0 0,0-1 0 0 0,0 1 0 0 0,0 0 0 0 0,0-1 0 0 0,1 1 0 0 0,-1 0 1 0 0,0-1-1 0 0,0 1 0 0 0,0 0 0 0 0,0 0 0 0 0,0-1 0 0 0,0 1 0 0 0,0 0 0 0 0,0-1 0 0 0,0 1 0 0 0,0 0 1 0 0,0-1-1 0 0,0 1 0 0 0,-1 0 0 0 0,1 0 0 0 0,0-1 0 0 0,0 1 0 0 0,0 0 0 0 0,0-1 0 0 0,0 1 0 0 0,-1 0 0 0 0,1 0 1 0 0,0 0-1 0 0,0-1 0 0 0,0 1 0 0 0,-1 0 0 0 0,1 0 0 0 0,0 0 0 0 0,0-1 0 0 0,-1 1 0 0 0,1 0 0 0 0,0 0 0 0 0,0 0 1 0 0,-1 0-1 0 0,1 0 0 0 0,0-1 0 0 0,-1 1 0 0 0,1 0 0 0 0,0 0 0 0 0,-1 0 0 0 0,1 0-12 0 0,0 0 14 0 0,-1 0 0 0 0,1 0 0 0 0,0 0 1 0 0,0 0-1 0 0,-1 0 0 0 0,1 0 0 0 0,0 0 0 0 0,-1 0 0 0 0,1-1 0 0 0,0 1 0 0 0,0 0 0 0 0,0 0 0 0 0,-1 0 0 0 0,1 0 0 0 0,0 0 0 0 0,0-1 1 0 0,-1 1-1 0 0,1 0 0 0 0,0 0 0 0 0,0-1 0 0 0,0 1 0 0 0,0 0 0 0 0,-1 0 0 0 0,1-1 0 0 0,0 1 0 0 0,0 0 0 0 0,0 0 0 0 0,0-1 0 0 0,0 1 1 0 0,0 0-1 0 0,0 0 0 0 0,0-1 0 0 0,0 1 0 0 0,0 0 0 0 0,0-1 0 0 0,0 1 0 0 0,0 0 0 0 0,0 0 0 0 0,0-1 0 0 0,0 1 0 0 0,0 0 0 0 0,0-1-14 0 0,3-6 233 0 0,-2 0-51 0 0,-3 2-105 0 0,0 0-46 0 0,2 5-28 0 0,-1-3-1 0 0,3 1 14 0 0,5 1 52 0 0,-5 1 34 0 0,-2 0-12 0 0,0 0-8 0 0,0 0 194 0 0,8 0 313 0 0,-4 0-273 0 0,0 0 74 0 0,-2 0-142 0 0,-1 0 42 0 0,0 0-25 0 0,0 0 32 0 0,-1 0 37 0 0,1 0 38 0 0,-1 0-204 0 0,0 0-59 0 0,0 0-11 0 0,0 0-4 0 0,0 0-6 0 0,0 0-6 0 0,2 2-2 0 0,8 8 28 0 0,1-2 101 0 0,-10-7-35 0 0,-1 0-63 0 0,0 0-38 0 0,-1 1-36 0 0,-1 0-5 0 0,1 0 34 0 0,2 0 42 0 0,0-1 67 0 0,8 8-60 0 0,-8-7-105 0 0,-1 0 0 0 0,1-1 1 0 0,0 1-1 0 0,-1 0 0 0 0,1 0 1 0 0,-1-1-1 0 0,1 1 0 0 0,-1 0 1 0 0,0 0-1 0 0,0 0 0 0 0,0 0 1 0 0,0-1-1 0 0,0 1 1 0 0,0 0-1 0 0,-1 0 0 0 0,1 0 1 0 0,0-1-11 0 0,-1 9 69 0 0,0 0 0 0 0,1 0 1 0 0,1 7-70 0 0,0 24 192 0 0,-6-13-64 0 0,4-21-87 0 0,-1 1 0 0 0,2-1 1 0 0,-1 0-1 0 0,1 1 0 0 0,0-1 1 0 0,0 5-42 0 0,5 34 220 0 0,-5-30-117 0 0,-2 2 40 0 0,2-8-46 0 0,0 0-1 0 0,1 0 0 0 0,0 0 1 0 0,1 0-1 0 0,0-1 0 0 0,2 8-96 0 0,3 16 270 0 0,-4 1 39 0 0,-2-31-268 0 0,-1 1-1 0 0,1-1 0 0 0,0 1 0 0 0,0-1 0 0 0,0 1 0 0 0,0-1 0 0 0,0 0 0 0 0,2 3-40 0 0,5 12 236 0 0,-8-16-205 0 0,0 0 1 0 0,1-1-1 0 0,-1 1 1 0 0,0 0-1 0 0,0 0 1 0 0,0-1-1 0 0,0 1 1 0 0,0 0-1 0 0,0 1-31 0 0,0-2 112 0 0,0 1-39 0 0,0 1-17 0 0,0-1-76 0 0,1 4-87 0 0,-1-4 111 0 0,1 0 45 0 0,-1-1 60 0 0,0 0 76 0 0,0-1 90 0 0,-1 0 108 0 0,1-1 121 0 0,-1 1-202 0 0,1-1 37 0 0,-2-4-93 0 0,2-2-47 0 0,2 0-42 0 0,-1-1-40 0 0,1 0-25 0 0,-1 1-43 0 0,-1 1-21 0 0,1-21 75 0 0,3 1-40 0 0,-2 17-53 0 0,0 0 1 0 0,-1 0 0 0 0,0 0-1 0 0,0 0 1 0 0,-1 0 0 0 0,0 0-1 0 0,-1 0 1 0 0,0-4-11 0 0,2-20 44 0 0,10-17-35 0 0,0 0 2 0 0,-3 3 41 0 0,-6 34-52 0 0,2 0 0 0 0,-1 1 1 0 0,2-1-1 0 0,2-4 0 0 0,-1 3 9 0 0,8-16-35 0 0,-10 21 6 0 0,0 1 0 0 0,1 1-1 0 0,0-1 1 0 0,4-3 20 0 0,1-2-30 0 0,-6 7 14 0 0,1 1-1 0 0,-1-1 0 0 0,1 1 0 0 0,0 1 1 0 0,0-1-1 0 0,1 1 0 0 0,5-4 17 0 0,1-1-53 0 0,1 0 39 0 0,-12 9 13 0 0,0 0 1 0 0,0 0-1 0 0,0 0 0 0 0,0 0 0 0 0,0 0 0 0 0,-1 0 0 0 0,1 1 0 0 0,0-1 0 0 0,0 0 0 0 0,0 0 1 0 0,0 1-1 0 0,0-1 0 0 0,0 0 0 0 0,-1 1 0 0 0,2 0 1 0 0,4 3-10 0 0,-1 0 0 0 0,1 0-1 0 0,-1 0 1 0 0,1 1 0 0 0,-2 0 0 0 0,1 0-1 0 0,0 1 1 0 0,-1-1 0 0 0,0 1 0 0 0,0 0-1 0 0,-1 0 1 0 0,0 0 0 0 0,0 1 0 0 0,1 3 10 0 0,15 44-59 0 0,-6-1 38 0 0,-13-53 21 0 0,9 33-49 0 0,0 0 34 0 0,13 57 19 0 0,-6-9-4 0 0,-11-63 0 0 0,-4-14 0 0 0,0-1 0 0 0,0 1 0 0 0,0 0 0 0 0,-1 0 0 0 0,1 0 0 0 0,-1 1 0 0 0,1 8-1 0 0,4 11 13 0 0,-3-16 41 0 0,-1-6 11 0 0,-1-2 6 0 0,-1-2 17 0 0,1-1-40 0 0,1-9-32 0 0,-1 8-10 0 0,0-36 56 0 0,0-28 1 0 0,2 1-40 0 0,0 40-22 0 0,1 1 0 0 0,1 1-1 0 0,2-1 1 0 0,1-2 0 0 0,22-64 0 0 0,-16 68-14 0 0,12-6-88 0 0,-12 16 52 0 0,-9 10 27 0 0,0 0 0 0 0,0 0 0 0 0,0 1 0 0 0,5-4 23 0 0,-5 4-8 0 0,1 1 0 0 0,-1-1 0 0 0,1 1 0 0 0,0 0 0 0 0,0 0 0 0 0,0 0 0 0 0,0 1 0 0 0,3-1 8 0 0,-5 1-5 0 0,0 1 1 0 0,0-1 0 0 0,1 1-1 0 0,-1 0 1 0 0,0 0 0 0 0,0 1-1 0 0,0-1 1 0 0,0 1 0 0 0,0-1 0 0 0,0 1-1 0 0,0 0 1 0 0,0 0 0 0 0,0 0-1 0 0,1 1 5 0 0,-2-1-8 0 0,1 1 0 0 0,-1 0-1 0 0,1-1 1 0 0,-1 1 0 0 0,0 0-1 0 0,0 1 1 0 0,0-1-1 0 0,0 0 1 0 0,0 0 0 0 0,1 3 8 0 0,10 13-29 0 0,-5-5 13 0 0,1-1 0 0 0,-1 2 0 0 0,-1-1 0 0 0,-1 1 0 0 0,0 0-1 0 0,2 8 17 0 0,-4-7-1 0 0,36 143 92 0 0,-27-91-101 0 0,-7-39 10 0 0,1 1 0 0 0,1-1 0 0 0,4 13 11 0 0,-7-23 65 0 0,2 1-42 0 0,-5-12-32 0 0,1 1-1 0 0,1-1 0 0 0,0 0 0 0 0,0 0 0 0 0,0 0 0 0 0,2 1-1 0 0,6 4-5 0 0,-7-10-59 0 0,-3-1-25 0 0,1 3-41 0 0,-2-2-35 0 0,1 0-40 0 0,2 0-307 0 0,3-2-114 0 0,-1-1-84 0 0,1-1-25 0 0,7-2-1036 0 0,-11 2 1166 0 0,-2 2 199 0 0,1-1-46 0 0,-1 0-41 0 0,0 1-35 0 0,1-1-146 0 0,0 0-35 0 0,3-3-1541 0 0,-5 4 2244 0 0</inkml:trace>
  <inkml:trace contextRef="#ctx0" brushRef="#br0" timeOffset="634.29">4562 704 5728 0 0,'-8'-7'110'0'0,"-1"1"49"0"0,1 1 61 0 0,0 0 75 0 0,3 2-78 0 0,0 0 34 0 0,0 0 37 0 0,0-1 40 0 0,0 1 42 0 0,0-1 46 0 0,0 0 48 0 0,1-1 51 0 0,-2 2-63 0 0,-11 0 692 0 0,11 3-808 0 0,0-1-55 0 0,0 0-75 0 0,1-2-96 0 0,-7-1 192 0 0,1 6-50 0 0,-11 9 209 0 0,11-4-186 0 0,-1-2 65 0 0,6-3-170 0 0,0 3-66 0 0,-1 0-52 0 0,1 2-41 0 0,-15 21-119 0 0,-1 6 54 0 0,2 2 94 0 0,0 11 96 0 0,15-32-40 0 0,0 0 0 0 0,1 0 1 0 0,-1 11-97 0 0,1 10 416 0 0,0 33-416 0 0,3-23 240 0 0,4-24-94 0 0,4 0 52 0 0,-4-18-138 0 0,-1 1 0 0 0,1-1 0 0 0,0 1 1 0 0,0-1-1 0 0,1 0 0 0 0,-1 0 0 0 0,1 0 0 0 0,0 0 1 0 0,0-1-1 0 0,0 1 0 0 0,0-1 0 0 0,1 0 0 0 0,-1-1 1 0 0,1 1-1 0 0,0-1 0 0 0,0 0 0 0 0,-1 0 0 0 0,2 0 1 0 0,-1-1-62 0 0,-2 0 35 0 0,0-1 0 0 0,0-1 0 0 0,-1 1-1 0 0,1 0 1 0 0,0-1 0 0 0,0 1 0 0 0,0-1-1 0 0,-1 0 1 0 0,1 0 0 0 0,2-1-34 0 0,14-4 166 0 0,-17 5-143 0 0,1 1-1 0 0,-1-1 0 0 0,1 0 0 0 0,-1 0 1 0 0,1-1-1 0 0,-1 1 0 0 0,1 0 0 0 0,0-2-22 0 0,30-26 174 0 0,-23 19-122 0 0,-6 6-46 0 0,0 0-1 0 0,0 0 0 0 0,0 0 0 0 0,0-1 0 0 0,2-5-5 0 0,2-6 46 0 0,4-14-5 0 0,-4 8 48 0 0,5-18-89 0 0,-11 32 3 0 0,7-25 1 0 0,-1-2-1 0 0,1-27-3 0 0,-8 59 0 0 0,0-17 0 0 0,1 0 0 0 0,1 0 0 0 0,1 0 0 0 0,1 1 0 0 0,7-19 0 0 0,-7 26 0 0 0,3 6 0 0 0,-7 6-4 0 0,0 1 0 0 0,0-1 0 0 0,0 1 0 0 0,0-1-1 0 0,0 1 1 0 0,0 0 0 0 0,0-1 0 0 0,0 1-1 0 0,-1 0 1 0 0,1-1 0 0 0,0 1 0 0 0,0 0 0 0 0,-1 0-1 0 0,1 0 5 0 0,7 11-101 0 0,10 51 10 0 0,-12-38 57 0 0,-1 0-1 0 0,2 27 35 0 0,-6-44 0 0 0,0 1 0 0 0,0 0 0 0 0,1-1 0 0 0,0 1 0 0 0,0-1 0 0 0,3 7 0 0 0,1 1 0 0 0,-1 1 0 0 0,1 8 0 0 0,-3-12 0 0 0,1 0 0 0 0,0 0 0 0 0,1 0 0 0 0,1 3 0 0 0,4 4 0 0 0,-6-11 0 0 0,0 0 0 0 0,1 0 0 0 0,0-1 0 0 0,1 1 0 0 0,21 34 1 0 0,-13-20 9 0 0,-13-22 6 0 0,-1 0-36 0 0,0-1-48 0 0,0 0-97 0 0,0 0-32 0 0,1-1 48 0 0,8-1-336 0 0,-7 1 252 0 0,-1 1 76 0 0,-1 0-34 0 0,1 0-110 0 0,0-1-73 0 0,1 1-55 0 0,-1-1-49 0 0,0 1-43 0 0,1-1-153 0 0,0 1-43 0 0,0-1-184 0 0,1 0-497 0 0</inkml:trace>
  <inkml:trace contextRef="#ctx0" brushRef="#br0" timeOffset="1039.21">5034 674 7800 0 0,'1'2'174'0'0,"1"5"-71"0"0,2 6 124 0 0,0 4 21 0 0,0-6-184 0 0,2 2-27 0 0,-1 0 66 0 0,1-1 46 0 0,-1 0 39 0 0,3 8 189 0 0,10 28 571 0 0,-13-33-707 0 0,-1 0-52 0 0,5 11 585 0 0,3 0-87 0 0,8 22 532 0 0,-15-33-797 0 0,2 7 153 0 0,1 1 94 0 0,-3-6-135 0 0,-5-15-482 0 0,7 16 446 0 0,0-6-125 0 0,-6-11-325 0 0,0 0 0 0 0,-1 0 0 0 0,1 0-1 0 0,0 0 1 0 0,0 0 0 0 0,-1 0 0 0 0,1 0-1 0 0,-1 0 1 0 0,1 0 0 0 0,-1 1 0 0 0,1-1-1 0 0,-1 0 1 0 0,0 0 0 0 0,0 1 0 0 0,1-1-1 0 0,-1 0-47 0 0,0 1 191 0 0,0 0-48 0 0,1 0-40 0 0,0-1-34 0 0,1 2-5 0 0,2 0-13 0 0,-4-2 31 0 0,2 1 239 0 0,-2-2-1 0 0,0 0-13 0 0,0 0-56 0 0,0 0-26 0 0,0 0-8 0 0,0 0-47 0 0,-2-2-75 0 0,0 1-55 0 0,-3-4-13 0 0,5 5 17 0 0,-5-9 130 0 0,2-2-34 0 0,2-1-32 0 0,0 1-34 0 0,0-1-28 0 0,-5-48 98 0 0,4 0-67 0 0,2 40-51 0 0,1-1-1 0 0,1 1 0 0 0,0 0 0 0 0,6-18-25 0 0,-3 13 0 0 0,-4 19 0 0 0,0 0 0 0 0,1 0 0 0 0,-1 0 0 0 0,1 1 0 0 0,0-1 0 0 0,1 1 0 0 0,-1-1 0 0 0,3-2 0 0 0,39-53 0 0 0,-39 54-11 0 0,0 0-1 0 0,1 1 0 0 0,0 0 1 0 0,1 0-1 0 0,-1 0 0 0 0,1 1 1 0 0,0 0-1 0 0,1 0 0 0 0,-1 1 1 0 0,1 0-1 0 0,0 0 0 0 0,5-1 12 0 0,-2 1-1 0 0,-1 0 0 0 0,1 1-1 0 0,5 0 2 0 0,26-7-14 0 0,-32 7-2 0 0,0 0 0 0 0,0 1 1 0 0,0 0-1 0 0,2 1 16 0 0,-6 1-1 0 0,-1 0 0 0 0,1 0 0 0 0,-1 1 0 0 0,0-1 1 0 0,1 1-1 0 0,0 1 1 0 0,-2-1-193 0 0,0 0 74 0 0,1 0 54 0 0,-1 0 63 0 0,12 4 148 0 0,-10-3-157 0 0,-2-1-44 0 0,-1 0-43 0 0,1 0-54 0 0,-1 0-61 0 0,0 1-106 0 0,1 0-98 0 0,0-1-110 0 0,-1 1-122 0 0,-1-1 276 0 0,-1 0-35 0 0,1 0-37 0 0,0 0-37 0 0,-1 0-40 0 0,1 0-40 0 0,0 0-43 0 0,-1 0-43 0 0,5 3-1658 0 0,2 3-1304 0 0,-8-6 3472 0 0</inkml:trace>
  <inkml:trace contextRef="#ctx0" brushRef="#br0" timeOffset="1605.7">5896 573 8208 0 0,'0'0'234'0'0,"-1"1"6"0"0,-2 8-152 0 0,3 8-76 0 0,4 1 4 0 0,0-5 79 0 0,-1-3 84 0 0,-2-6-45 0 0,0 1 36 0 0,0 2 195 0 0,0 0 0 0 0,-1 1 1 0 0,0 6-366 0 0,3 21 962 0 0,-1-23-663 0 0,1 0-38 0 0,7 21 408 0 0,-4-13-227 0 0,-2-5-91 0 0,1 2 98 0 0,2-1-95 0 0,3 3-17 0 0,7 7 82 0 0,-1 0 9 0 0,-7-9-61 0 0,8 12 80 0 0,-12-20-290 0 0,2 0 0 0 0,-1 0-1 0 0,1-1 1 0 0,0 0 0 0 0,1 0 0 0 0,1 0-157 0 0,9 6 336 0 0,3-2 55 0 0,-17-11-341 0 0,0 1 1 0 0,0 0-1 0 0,0-1 1 0 0,0 0-1 0 0,0 0 1 0 0,0 0-1 0 0,0-1 1 0 0,0 1-1 0 0,1-1 1 0 0,2 0-51 0 0,14-4 241 0 0,-7-2-29 0 0,-2-3 48 0 0,4-8 29 0 0,-2-2-42 0 0,-2-1-57 0 0,-3-3-70 0 0,5-45-96 0 0,-5 22-75 0 0,1-10 46 0 0,-2-29 45 0 0,0 8-10 0 0,0 27-42 0 0,-1-8 21 0 0,-3 18 46 0 0,-4 38-55 0 0,0 0 0 0 0,0 0 0 0 0,0 0 1 0 0,0 0-1 0 0,0 0 0 0 0,0 0 0 0 0,-1 0 0 0 0,1 0 0 0 0,-1 0 0 0 0,1 0 0 0 0,-1 0 0 0 0,0 0 0 0 0,0-1 0 0 0,-5-11-11 0 0,6 5-43 0 0,0 7 12 0 0,0 4 74 0 0,12 28-229 0 0,-2 0 1 0 0,4 25 196 0 0,-2-4-121 0 0,-5-21 96 0 0,0-1 46 0 0,44 201-101 0 0,-19-90-170 0 0,-22-99 215 0 0,-1 1 62 0 0,1-1 88 0 0,1 1 111 0 0,-4-15-69 0 0,-1 0-34 0 0,3 29 36 0 0,-1 12-83 0 0,-1 34-82 0 0,-6-43-7 0 0,-4 0 87 0 0,-5 12 97 0 0,-12 34 167 0 0,17-95-286 0 0,0 0 0 0 0,0 0 1 0 0,-1 0-1 0 0,-1-1 0 0 0,0 0 0 0 0,0 1 1 0 0,-1-1-1 0 0,-5 6-52 0 0,-22 25 258 0 0,-4-2 44 0 0,11-11-50 0 0,1-2-48 0 0,-2-3-101 0 0,15-14-86 0 0,0-1 0 0 0,0 0 0 0 0,0 0 0 0 0,-1-2-1 0 0,0 1 1 0 0,-7 0-17 0 0,-13 3 13 0 0,24-7-20 0 0,0 0-1 0 0,1-1 1 0 0,-1-1 0 0 0,-5 1 7 0 0,8-2-5 0 0,1 1-1 0 0,-1-1 1 0 0,1 0 0 0 0,-1 0 0 0 0,1 0 0 0 0,0-1-1 0 0,0 0 1 0 0,-1 0 0 0 0,1 0 0 0 0,0-1 0 0 0,1 1 0 0 0,-1-1-1 0 0,-4-4 6 0 0,2 1-18 0 0,1 0-107 0 0,0-2-90 0 0,1 0-71 0 0,-1-2-128 0 0,-7-20-898 0 0,8 18 801 0 0,2 6 287 0 0,1 1 36 0 0,-8-25-979 0 0</inkml:trace>
  <inkml:trace contextRef="#ctx0" brushRef="#br0" timeOffset="-2456.44">777 177 7312 0 0,'0'0'165'0'0,"0"0"22"0"0,0 0 9 0 0,-1 1-9 0 0,-8-2 99 0 0,5 1-107 0 0,0-1 159 0 0,0-1-41 0 0,0 0-38 0 0,0-1-35 0 0,-2-1 55 0 0,0-1-57 0 0,0-1-47 0 0,0 1-34 0 0,-10-8 218 0 0,1 2 358 0 0,-1 0-102 0 0,0 0-90 0 0,1 1-80 0 0,-1 0-71 0 0,0 0-59 0 0,0 0-49 0 0,0 0-38 0 0,3 1-55 0 0,-21-8 151 0 0,-5 3-49 0 0,-1 5-51 0 0,3 6-55 0 0,10 3-88 0 0,-22 0 20 0 0,41 0-88 0 0,0 1-1 0 0,-1 1 0 0 0,1-1 1 0 0,-6 3-13 0 0,-31 8 0 0 0,35-10 0 0 0,0 0 0 0 0,0 1 0 0 0,0 0 0 0 0,0 1 0 0 0,0 0 0 0 0,1 0 0 0 0,0 1 0 0 0,-4 3 0 0 0,6-3 0 0 0,0 0 0 0 0,0 1 0 0 0,0 0 0 0 0,1 0 0 0 0,0 1 0 0 0,0 0 0 0 0,1 0 0 0 0,0 0 0 0 0,-4 8 0 0 0,3-3-27 0 0,0-1 38 0 0,-8 24 141 0 0,8-13-64 0 0,5-7-69 0 0,1-2-43 0 0,1 1-47 0 0,1-1-18 0 0,-2 0 36 0 0,0-9 49 0 0,0-1 0 0 0,0 1-1 0 0,0 0 1 0 0,1 0-1 0 0,-1 0 1 0 0,1 0 0 0 0,1 3 4 0 0,2 2 0 0 0,0-1 0 0 0,1 1 0 0 0,0-1 0 0 0,0 0 0 0 0,6 6 0 0 0,32 36-10 0 0,-41-49 9 0 0,26 26-48 0 0,19 8 45 0 0,-22-17-7 0 0,6 2-17 0 0,16 5 106 0 0,8 3 67 0 0,-24-10-68 0 0,-1-2-71 0 0,6 1-67 0 0,23 9-104 0 0,-21-10 93 0 0,0 2 43 0 0,8 5 43 0 0,20 16-14 0 0,-40-21 65 0 0,10 11 83 0 0,-22-18-91 0 0,-7-6-23 0 0,-1 1 1 0 0,0 0 0 0 0,3 5-35 0 0,-1 0 1 0 0,0-1 0 0 0,-1 2 1 0 0,0-1-1 0 0,0 1 0 0 0,-2 0 1 0 0,1 3-2 0 0,-4-10 0 0 0,0 0 0 0 0,0 0 0 0 0,-1 0 0 0 0,1 1 0 0 0,-2-1 0 0 0,1 1 0 0 0,0-1 0 0 0,-1 1 0 0 0,0-1 0 0 0,0 1 0 0 0,-1 0 0 0 0,0 19 17 0 0,1-21-4 0 0,0 0 1 0 0,0 0-1 0 0,0 1 0 0 0,-1-1 1 0 0,1 0-1 0 0,-1 0 0 0 0,0 1 1 0 0,0-1-1 0 0,-1 1-13 0 0,-15 21 93 0 0,-5 0 36 0 0,-28 19 183 0 0,43-40-271 0 0,0 0 0 0 0,-1 0 0 0 0,0-1-1 0 0,0 0 1 0 0,-2 0-41 0 0,-21 12 92 0 0,-17 9 43 0 0,-4-5-61 0 0,39-16-58 0 0,1 0 0 0 0,-1-1 0 0 0,0-1 0 0 0,0 0 0 0 0,0-1 0 0 0,0-1-1 0 0,-5 0-15 0 0,-6-2 36 0 0,0-1-1 0 0,-17-4-35 0 0,23 3 42 0 0,0-1-1 0 0,1-1 1 0 0,-13-6-42 0 0,16 5 48 0 0,1 0-1 0 0,0 0 1 0 0,1-1-1 0 0,-10-9-47 0 0,11 8 53 0 0,1 0 0 0 0,0-1 0 0 0,1 0 0 0 0,0-1 0 0 0,-4-6-53 0 0,5 4-65 0 0,-1-1-51 0 0,-26-54-675 0 0,30 56 549 0 0,0-1-1 0 0,1 1 1 0 0,-1-7 242 0 0,-3-19-535 0 0,6 19 198 0 0,2 15 245 0 0,1-1-1 0 0,-1 0 0 0 0,1 0 0 0 0,0 1 0 0 0,0-1 1 0 0,0 0-1 0 0,2-2 93 0 0,3-7-318 0 0,1 3-29 0 0,0 1-102 0 0,-3 5 179 0 0,0 0-34 0 0,0 0-37 0 0,0 0-40 0 0,-2 4 66 0 0,0-1-43 0 0,1-1-463 0 0,1-1-309 0 0,2-2-727 0 0,-6 6 1846 0 0</inkml:trace>
  <inkml:trace contextRef="#ctx0" brushRef="#br0" timeOffset="-1721.4">1037 615 6448 0 0,'0'0'141'0'0,"0"0"23"0"0,0 0 13 0 0,1 2-19 0 0,1 3-119 0 0,-1 0 38 0 0,1 4 167 0 0,-1 14 861 0 0,-2-19-917 0 0,1 0-53 0 0,-1 0-71 0 0,1-1-78 0 0,-5 18 368 0 0,4-17-258 0 0,0 1 1 0 0,0 0-1 0 0,0-1 0 0 0,1 1 1 0 0,0 0-1 0 0,0 0 0 0 0,0 1-96 0 0,1 32 507 0 0,-2-30-363 0 0,1 1 1 0 0,0-1 0 0 0,1 1 0 0 0,0-1 0 0 0,1 4-145 0 0,6 36 648 0 0,-3-13-193 0 0,5-1-49 0 0,1-7-73 0 0,5 13 206 0 0,-6-22-225 0 0,2-1 38 0 0,18 23 294 0 0,-28-38-503 0 0,0-1-55 0 0,2 1-36 0 0,0-2-29 0 0,1 2 38 0 0,4 3 45 0 0,-7-3-75 0 0,0-1 0 0 0,-1 0 0 0 0,1 0 0 0 0,0 0-1 0 0,0 0 1 0 0,0-1 0 0 0,-1 1 0 0 0,1 0-1 0 0,0-1 1 0 0,0 1 0 0 0,0-1 0 0 0,0 0 0 0 0,2 1-31 0 0,13 0 171 0 0,-14-1-125 0 0,1 0 1 0 0,-1 1 0 0 0,0-1-1 0 0,0 0 1 0 0,0-1 0 0 0,1 1-1 0 0,-1-1-46 0 0,-2 1 13 0 0,0 0 0 0 0,0-1 1 0 0,0 1-1 0 0,0-1 0 0 0,0 1 0 0 0,0-1 0 0 0,0 0 0 0 0,0 1 0 0 0,0-1 0 0 0,0 0 1 0 0,0 0-1 0 0,0 0 0 0 0,0 0 0 0 0,-1 0 0 0 0,1 0 0 0 0,0 0 0 0 0,-1 0 0 0 0,1 0 1 0 0,-1 0-1 0 0,1 0 0 0 0,-1 0-13 0 0,9-15 111 0 0,1 2-43 0 0,-7 10-48 0 0,0 0 0 0 0,0 0 0 0 0,-1 0 0 0 0,1-1 0 0 0,-1 1-1 0 0,1-5-19 0 0,10-34 104 0 0,-8 28-89 0 0,-2-1-1 0 0,0 0 1 0 0,-1 0-1 0 0,0 0 0 0 0,-2-4-14 0 0,0-8-2 0 0,-3-32 68 0 0,3 56-66 0 0,0-1 0 0 0,1 1 0 0 0,-1 0 0 0 0,0 0 0 0 0,1 0 0 0 0,1-2 0 0 0,1-18 0 0 0,-4 16 0 0 0,1 1 0 0 0,8-13 0 0 0,-4 10 0 0 0,0 8-12 0 0,6 5-62 0 0,0 4 37 0 0,-7-5 35 0 0,-1 0 0 0 0,0 0 0 0 0,0 0 0 0 0,0 1 0 0 0,-1-1 0 0 0,1 0 1 0 0,-1 1-1 0 0,1-1 0 0 0,-1 1 0 0 0,0-1 0 0 0,1 1 0 0 0,-1 2 2 0 0,4 17-50 0 0,4 12 46 0 0,-2-9-12 0 0,-3-9-28 0 0,9 33 12 0 0,1 9-25 0 0,-7-18 62 0 0,-4-24-5 0 0,0-1 0 0 0,1 0 0 0 0,5 12 0 0 0,4 14 0 0 0,9 9 0 0 0,-22-50 0 0 0,0 1 0 0 0,0 0 0 0 0,0-1 0 0 0,1 1 0 0 0,-1-1 0 0 0,0 1 0 0 0,0 0 0 0 0,0-1 0 0 0,0 1 0 0 0,0 0 0 0 0,0-1 0 0 0,-1 1 0 0 0,1-1 0 0 0,0 1 0 0 0,0 0 0 0 0,0-1 0 0 0,0 1 0 0 0,-1-1 0 0 0,1 1 0 0 0,0 0 0 0 0,-1-1 0 0 0,1 1 0 0 0,0-1 0 0 0,-1 1 0 0 0,1-1 0 0 0,-1 1 0 0 0,1-1 0 0 0,-1 1 0 0 0,0-1 0 0 0,1 1 0 0 0,-1-1 0 0 0,1 1 0 0 0,-1-1 0 0 0,1 1 0 0 0,0-1 0 0 0,-1 1 0 0 0,1 0 0 0 0,0-1 0 0 0,-1 1 0 0 0,1 0 0 0 0,0-1 0 0 0,0 1 0 0 0,-1 0 0 0 0,1-1 0 0 0,0 1 0 0 0,0 0 0 0 0,4 8 0 0 0,3 1-16 0 0,-2-4-181 0 0,-4-6 173 0 0,0 1 1 0 0,0 0-1 0 0,0-1 1 0 0,0 1-1 0 0,0-1 1 0 0,0 0-1 0 0,1 1 1 0 0,-1-1-1 0 0,0 0 1 0 0,0 1-1 0 0,0-1 1 0 0,1 0 23 0 0,2 0-148 0 0,1 0-78 0 0,-3 0 65 0 0,0 0-34 0 0,0-1-389 0 0,3-2-6 0 0</inkml:trace>
  <inkml:trace contextRef="#ctx0" brushRef="#br0" timeOffset="4588.72">1784 695 5264 0 0,'0'0'116'0'0,"0"0"17"0"0,0 0 12 0 0,0-1-14 0 0,0-3-88 0 0,0 2 23 0 0,0 1 69 0 0,0 0 156 0 0,0 1 266 0 0,0 0 19 0 0,0 0-21 0 0,0 0-118 0 0,0 0-56 0 0,0 0-11 0 0,0 0-13 0 0,0 0-45 0 0,0 0-21 0 0,0 0-3 0 0,0 0-15 0 0,-1 3-61 0 0,-1 4-18 0 0,0-1-36 0 0,-4 7 73 0 0,3-4-121 0 0,1-5-65 0 0,0 0 0 0 0,1 1-1 0 0,0-1 1 0 0,0 0 0 0 0,0 1-1 0 0,1-1 1 0 0,-1 0 0 0 0,1 1-45 0 0,0 8 65 0 0,0-3 3 0 0,0 0 1 0 0,0 1-1 0 0,2 5-68 0 0,4 3 138 0 0,-4-12-71 0 0,0-1 0 0 0,0 1 0 0 0,-1-1 1 0 0,1 3-68 0 0,0 5 135 0 0,2 1 55 0 0,0 1 117 0 0,0 1-1 0 0,-2 0 1 0 0,1 12-307 0 0,-1 26 542 0 0,0-27-339 0 0,0 3 56 0 0,-2-27-224 0 0,1 0 0 0 0,0 0 1 0 0,0 0-1 0 0,0 0 0 0 0,0 0 0 0 0,1 0 0 0 0,1 3-35 0 0,-2-4 34 0 0,1 1-1 0 0,-1-1 1 0 0,1 1 0 0 0,-1-1-1 0 0,0 1 1 0 0,-1 0 0 0 0,1 3-34 0 0,-1-6 73 0 0,1 1 6 0 0,0 0-93 0 0,0 0 49 0 0,4 8 218 0 0,-3-6-182 0 0,-1-3 40 0 0,-1-1 1 0 0,0 0 13 0 0,0 0 58 0 0,0 0 28 0 0,0 0 5 0 0,-1-2-21 0 0,0-4-160 0 0,0 1-1 0 0,1-1 1 0 0,-1 1 0 0 0,2 0-1 0 0,-1-1 1 0 0,0 1-1 0 0,1-1 1 0 0,0 1-1 0 0,0 0 1 0 0,2-4-35 0 0,-1-4 100 0 0,1 2 35 0 0,0-5 22 0 0,0 1-65 0 0,0 3-64 0 0,0 0-37 0 0,-1-1-36 0 0,-2 0-35 0 0,3-16-69 0 0,2 0 102 0 0,-2 10 81 0 0,-1 0 59 0 0,1 1 22 0 0,1 0-62 0 0,1 0-50 0 0,1 0-40 0 0,-1 2-105 0 0,-1-1-1 0 0,3-15 143 0 0,-7 28-4 0 0,1-1 0 0 0,1 0 0 0 0,-1 1 0 0 0,1-1 0 0 0,-1 1 0 0 0,1-1 0 0 0,0 1 0 0 0,3-4 4 0 0,7-8 13 0 0,-2 5 34 0 0,0 1 48 0 0,-3 5 24 0 0,2 1-84 0 0,3 3-75 0 0,6 1-126 0 0,2 4-31 0 0,-8-1 101 0 0,-2 0 65 0 0,-1 0 64 0 0,-7-3-5 0 0,3 2-29 0 0,0 0 1 0 0,0 1-1 0 0,0-1 0 0 0,-1 1 1 0 0,0-1-1 0 0,1 1 0 0 0,-1 1 0 0 0,0-1 1 0 0,0 0-1 0 0,-1 1 0 0 0,1 0 1 0 0,-1 0-1 0 0,0 0 0 0 0,0 0 0 0 0,3 5 1 0 0,-4-5 0 0 0,0-1-1 0 0,1 0 0 0 0,0 1 0 0 0,0-1 0 0 0,3 3 1 0 0,8 9-47 0 0,-13-13 36 0 0,0 0-1 0 0,1 0 0 0 0,-1 0 1 0 0,0 0-1 0 0,0 1 1 0 0,0-1-1 0 0,-1 1 0 0 0,1 0 12 0 0,2 6-33 0 0,0-1-1 0 0,0 1 0 0 0,1-1 1 0 0,0 0-1 0 0,2 3 34 0 0,-3-6-13 0 0,6 18 5 0 0,-4 0 33 0 0,-5-17-10 0 0,1 0 0 0 0,1-1 0 0 0,-1 1 0 0 0,1 0 0 0 0,0-1 0 0 0,2 4-15 0 0,-4-7 4 0 0,1-1 0 0 0,0 1 0 0 0,-1-1 0 0 0,1 1 0 0 0,-1 0 0 0 0,0-1 0 0 0,1 1 0 0 0,-1 0-1 0 0,0-1 1 0 0,0 1 0 0 0,0 0 0 0 0,0 0-4 0 0,0 0 3 0 0,0 1 0 0 0,0-1 0 0 0,0 0 0 0 0,0 1 0 0 0,1-1 0 0 0,-1 1 0 0 0,1-1 0 0 0,0 1 0 0 0,0-1-1 0 0,0 0 1 0 0,0 0 0 0 0,0 1 0 0 0,1 1-3 0 0,-1-3 53 0 0,-1-1 27 0 0,0 0 64 0 0,0 0 16 0 0,0 0 0 0 0,1-1-79 0 0,-2-1-45 0 0,1-1-34 0 0,-2-2-45 0 0,1-1-1 0 0,5-4-6 0 0,4 2 45 0 0,-7 7 10 0 0,0 0 1 0 0,0 0-1 0 0,1 0 0 0 0,-1 0 1 0 0,0 0-1 0 0,-1-1 1 0 0,1 1-1 0 0,0 0 0 0 0,0 0 1 0 0,0-1-1 0 0,-1 1 1 0 0,1-1-1 0 0,-1 1 0 0 0,1-1-5 0 0,-2-11 54 0 0,1 11-49 0 0,-1 1 0 0 0,1-1 0 0 0,0 1 1 0 0,0 0-1 0 0,0-1 0 0 0,0 1 0 0 0,0-1 1 0 0,0 1-1 0 0,0-1 0 0 0,1 1 0 0 0,-1-1 1 0 0,0 1-1 0 0,1-1-5 0 0,23-40 10 0 0,-15 18-10 0 0,0-3 14 0 0,3 2 36 0 0,20-27 88 0 0,-8 18-118 0 0,-1 9-78 0 0,2 2-88 0 0,-10 10 80 0 0,0-1 39 0 0,-9 8 23 0 0,0 0 1 0 0,0 0 0 0 0,1 1 0 0 0,0 0-1 0 0,6-4 4 0 0,-1 1-39 0 0,-9 6 37 0 0,0 0 0 0 0,0 0-1 0 0,0 0 1 0 0,1 0 0 0 0,-1 1-1 0 0,0-1 1 0 0,1 1 0 0 0,-1 0-1 0 0,4 0 3 0 0,-5 0 1 0 0,0 0 0 0 0,0 1-1 0 0,0-1 1 0 0,0 1 0 0 0,0-1-1 0 0,0 1 1 0 0,0 0 0 0 0,0 0-1 0 0,0 0 1 0 0,0 0 0 0 0,1 1-1 0 0,-1-1 1 0 0,0 0-1 0 0,0 1 1 0 0,1 0-1 0 0,-1 0 5 0 0,-1 0 0 0 0,1 0-1 0 0,-1 0 1 0 0,1 0 0 0 0,-1 0 0 0 0,0 0 0 0 0,1 0-1 0 0,-1 1 1 0 0,0-1 0 0 0,0 0 0 0 0,0 1 0 0 0,0-1-1 0 0,1 2-4 0 0,5 9-1 0 0,1-1-54 0 0,10 17-117 0 0,-9-8 136 0 0,11 17 10 0 0,-6-11-13 0 0,-6-9 40 0 0,-3-2-1 0 0,1-1 0 0 0,1 0 0 0 0,3 5 0 0 0,-6-12-7 0 0,-1 1 0 0 0,1-1-1 0 0,-1 1 1 0 0,-1-1 0 0 0,0 1-1 0 0,2 8 8 0 0,2 25 9 0 0,-2-9 33 0 0,3-2 39 0 0,-5-22-37 0 0,0 19 45 0 0,-2-21-35 0 0,0-4 30 0 0,0-2-11 0 0,0 0-1 0 0,0 0-273 0 0,1 0 71 0 0,-1 0 63 0 0,1 0 54 0 0,0 1 58 0 0,0-1 52 0 0,0 1 65 0 0,1 0 126 0 0,0 0-23 0 0,0-1-144 0 0,-1 1-77 0 0,0 0-67 0 0,0-1-58 0 0,0 0-65 0 0,1 1-75 0 0,-1-1-82 0 0,0 1-19 0 0,0-1-68 0 0,0 0-74 0 0,0 0-78 0 0,0 0-84 0 0,0 1-88 0 0,0-1-93 0 0,1 0-99 0 0,1 0-1296 0 0,5 0-1253 0 0</inkml:trace>
  <inkml:trace contextRef="#ctx1" brushRef="#br1">100 1843 0 0,'-100'0'0'0,"1792"0"0"0,846 0 0 0,280 0 0 0,-2764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5:30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331 103 6448 0 0,'0'0'141'0'0,"0"0"23"0"0,0 0 13 0 0,0 0-56 0 0,0 0-59 0 0,-2 2-38 0 0,-1-1 19 0 0,2-1-73 0 0,0 0 82 0 0,0 1 73 0 0,0-1 64 0 0,1 0 109 0 0,-1 1 63 0 0,1-1 132 0 0,-1 1 314 0 0,2 0-1 0 0,-1 0-316 0 0,1 0-134 0 0,-1-1-63 0 0,1 1-109 0 0,-1 0-65 0 0,1-1-74 0 0,0 1-83 0 0,-1 0-41 0 0,1 0-48 0 0,0-1-50 0 0,-1 1-53 0 0,8 9 432 0 0,-6-6-88 0 0,0 0 0 0 0,0 0 1 0 0,0 0-1 0 0,0 0 0 0 0,-1 0 1 0 0,0 1-1 0 0,1 1-114 0 0,-1 10 265 0 0,-3 1 8 0 0,2-15-218 0 0,-1 1 0 0 0,1-1-1 0 0,0 0 1 0 0,0 0 0 0 0,0 0-1 0 0,0 1 1 0 0,0-1-1 0 0,0 0 1 0 0,0 0 0 0 0,1 1-1 0 0,-1-1 1 0 0,1 0 0 0 0,0 2-55 0 0,2 7 267 0 0,-2 1-54 0 0,0 7 27 0 0,10 16 134 0 0,-4-16-216 0 0,-6-15-137 0 0,0-1-1 0 0,-1 1 1 0 0,1-1 0 0 0,-1 1 0 0 0,0 0 0 0 0,0-1 0 0 0,0 1-21 0 0,-1-1 17 0 0,1 0-1 0 0,0 0 0 0 0,0 0 0 0 0,1 0 1 0 0,-1 0-1 0 0,1 0 0 0 0,-1 0 0 0 0,1 0 1 0 0,0 0-1 0 0,0 0-16 0 0,2 5 58 0 0,6 11 152 0 0,-8-15-158 0 0,0 0 0 0 0,0 0 0 0 0,0 0-1 0 0,0 0 1 0 0,-1 0 0 0 0,0 0 0 0 0,1 1-52 0 0,-1 16 198 0 0,2 10 23 0 0,1 22 109 0 0,-3-33-169 0 0,2 0 0 0 0,0 2-161 0 0,-2-19 15 0 0,0-1 0 0 0,0 1-1 0 0,0-1 1 0 0,0 0 0 0 0,-1 1-1 0 0,1-1 1 0 0,-1 1 0 0 0,1-1-1 0 0,-1 0 1 0 0,0 0 0 0 0,0 1-1 0 0,0-1-14 0 0,0 0 14 0 0,-1 1 0 0 0,2-1 0 0 0,-1 1 0 0 0,0-1 0 0 0,0 1 0 0 0,1-1 0 0 0,-1 1 0 0 0,1 1-14 0 0,2 16 96 0 0,-1-16-77 0 0,-1-1 0 0 0,1 1 0 0 0,-1 0 0 0 0,0-1 1 0 0,0 1-1 0 0,0 0 0 0 0,-1 2-19 0 0,-2 0 13 0 0,0 8 16 0 0,3-6 20 0 0,2 2 33 0 0,-2-9-75 0 0,1 0-2 0 0,-1 0-1 0 0,0 0 1 0 0,1 0 0 0 0,-1 0-1 0 0,0 0 1 0 0,0 0 0 0 0,0-1-1 0 0,0 1 1 0 0,0 0 0 0 0,0 0-1 0 0,0 0 1 0 0,0 0 0 0 0,0 0-1 0 0,0 0 1 0 0,-1 0-1 0 0,1 0 1 0 0,0 0 0 0 0,-1 0-5 0 0,1-1 1 0 0,0 0-1 0 0,0 0 1 0 0,0 0 0 0 0,0 0 0 0 0,1 0-1 0 0,-1 0 1 0 0,0 0 0 0 0,0 0 0 0 0,0 0-1 0 0,0 0 1 0 0,0 0 0 0 0,0 0 0 0 0,0 0-1 0 0,0 0 1 0 0,0 0 0 0 0,0 0 0 0 0,0 0 0 0 0,0 0-1 0 0,0 0 1 0 0,0 0 0 0 0,0 0 0 0 0,0 0-1 0 0,1 0 1 0 0,-1 0 0 0 0,0 0 0 0 0,0 0-1 0 0,0 0 1 0 0,0 0 0 0 0,0 0 0 0 0,0 0-1 0 0,0 0 1 0 0,0 0 0 0 0,0 0 0 0 0,0 0-1 0 0,0 0 1 0 0,0 0 0 0 0,0 0 0 0 0,0 0 0 0 0,0 0-1 0 0,0 0 1 0 0,0 0 0 0 0,0 0 0 0 0,0 0-1 0 0,0 1 1 0 0,0-1 0 0 0,0 0 0 0 0,0 0-1 0 0,0 0 1 0 0,0 0 0 0 0,0 0 0 0 0,0 0-1 0 0,0 0 1 0 0,0 0 0 0 0,0 0 0 0 0,0 0-1 0 0,0 0 1 0 0,0 0 0 0 0,0 0 0 0 0,0 0 0 0 0,0 0-1 0 0,0 1 1 0 0,0-1 0 0 0,0 0 0 0 0,0 0-1 0 0,0 0 1 0 0,0 0 0 0 0,0 0 0 0 0,0 0-1 0 0,0 0 1 0 0,0 0-1 0 0,10 2 24 0 0,-7-1 35 0 0,-3-1 31 0 0,-4-1-153 0 0,-1 0-103 0 0,1-1-102 0 0,0-1-104 0 0,1-1-104 0 0,1 0-104 0 0,0-1-105 0 0,2 0-104 0 0,0 5 421 0 0,0-1-49 0 0,0 0-43 0 0,0 0-38 0 0,0 0-142 0 0,0 0-37 0 0,0-2-1487 0 0</inkml:trace>
  <inkml:trace contextRef="#ctx0" brushRef="#br0" timeOffset="523.59">1 115 5904 0 0,'0'0'132'0'0,"0"0"17"0"0,0 0 11 0 0,0 0 37 0 0,0 0 130 0 0,0 0 52 0 0,0 0 6 0 0,0 0 28 0 0,0 0 97 0 0,0 0 39 0 0,0 0 10 0 0,0 0-2 0 0,0 0-12 0 0,0 0-7 0 0,0 0-2 0 0,0 0-27 0 0,0 0-112 0 0,0 0-49 0 0,0 0-10 0 0,0 0-195 0 0,0 0-38 0 0,1 0 13 0 0,0 0-90 0 0,3 0-71 0 0,-3 0 96 0 0,-1 0 48 0 0,1 0 67 0 0,-1 0 83 0 0,0 1 98 0 0,-1 1-187 0 0,5-1 6 0 0,-2-1-138 0 0,-1 0 139 0 0,1 0 30 0 0,44-2 213 0 0,1-4-112 0 0,10-3-38 0 0,29-8 57 0 0,-26 4-54 0 0,-31 7-170 0 0,2-1 39 0 0,59-12 349 0 0,-73 15-371 0 0,0-1-71 0 0,0 0-65 0 0,0 1-62 0 0,-5 3-100 0 0,0-2 99 0 0,1 1 77 0 0,-1-1 58 0 0,33-5 259 0 0,-26 5-255 0 0,-3 2-116 0 0,-9 1-17 0 0,1 0-39 0 0,-1 0-45 0 0,0 1-48 0 0,0 0-53 0 0,0 0-60 0 0,-6 0 157 0 0,0-1 27 0 0,-1 0-9 0 0,0 0-38 0 0,1 0-7 0 0,-1 1-39 0 0,0-1-45 0 0,1 0-52 0 0,-1 1-15 0 0,1-1-43 0 0,-1 1-37 0 0,1-1-35 0 0,0 1-130 0 0,-1 0-36 0 0,2 0-162 0 0,-1 1-443 0 0,0-1 617 0 0</inkml:trace>
  <inkml:trace contextRef="#ctx0" brushRef="#br0" timeOffset="1045.2">894 372 6240 0 0,'-16'2'329'0'0,"10"-1"-266"0"0,1 0-13 0 0,2 1 86 0 0,0 0 113 0 0,1 1 226 0 0,-1 0 146 0 0,1-2-452 0 0,0 0-36 0 0,2-1 209 0 0,0 1-71 0 0,0 0-63 0 0,0 1-53 0 0,0 2 22 0 0,0 0-105 0 0,1 2 31 0 0,-1-4-39 0 0,0-2 37 0 0,4 10 295 0 0,5 4 43 0 0,0-1-14 0 0,-5-2-67 0 0,-2-3-67 0 0,1-1-57 0 0,2 1-13 0 0,2 4 32 0 0,6 11 173 0 0,-10-14-236 0 0,-1 0 51 0 0,3 5 79 0 0,6 7 8 0 0,2 5 23 0 0,-10-18-200 0 0,-2 1 35 0 0,1-5 14 0 0,1-2-143 0 0,-1-1-29 0 0,-1 0-1 0 0,1 1 1 0 0,-1-1 0 0 0,0 0-1 0 0,1 0 1 0 0,-1 1-1 0 0,0-1 1 0 0,0 1 0 0 0,0-1-1 0 0,0 1 1 0 0,0-1-1 0 0,0 1 1 0 0,0-1-1 0 0,-1 1 1 0 0,1 0 0 0 0,0 0-1 0 0,-1 0-27 0 0,2 2 120 0 0,3 0-70 0 0,20 20 126 0 0,-7-7-117 0 0,-5-6-90 0 0,-6-6-29 0 0,-1 0-38 0 0,0 1-46 0 0,0-1-54 0 0,-5-4 37 0 0,-1-1 4 0 0,1 1-170 0 0,0 0 73 0 0,0 0 62 0 0,0 0 54 0 0,1 0-12 0 0,4 1-4 0 0,-5-1 73 0 0,0-1-53 0 0,13 4-686 0 0</inkml:trace>
  <inkml:trace contextRef="#ctx0" brushRef="#br0" timeOffset="1459.09">1212 409 6448 0 0,'0'0'141'0'0,"0"0"23"0"0,0 0 13 0 0,0 0-51 0 0,0 0-5 0 0,0 0 49 0 0,0 0 151 0 0,0 0 276 0 0,0 0 19 0 0,0 0-17 0 0,0 0-99 0 0,0 0-42 0 0,0 0-8 0 0,0 0-24 0 0,0 0-90 0 0,0 0-44 0 0,0 0-10 0 0,0 0-9 0 0,0 3-28 0 0,0 7-7 0 0,-1 1 1 0 0,-1 0-1 0 0,0 0 0 0 0,-1 4-238 0 0,-5 11 384 0 0,2-9-152 0 0,0 0-49 0 0,-1 6 84 0 0,4 13 8 0 0,2-14-127 0 0,-3 10 43 0 0,1-17-47 0 0,2 1 1 0 0,-1 10-145 0 0,3-11 75 0 0,-1-5-16 0 0,0 0 0 0 0,0 0 0 0 0,-1 0 1 0 0,-1 2-60 0 0,-4 10 99 0 0,4-14-48 0 0,0 1 1 0 0,0-1-1 0 0,1 0 1 0 0,-1 4-52 0 0,2 8 119 0 0,-2 0 1 0 0,0 0 0 0 0,-2 0-1 0 0,-2 10-119 0 0,-1-4 325 0 0,-1 17-325 0 0,3-16 355 0 0,-5 15-355 0 0,-21 77 569 0 0,7-28-162 0 0,21-80-339 0 0,1 1 0 0 0,1 0-1 0 0,0 1-67 0 0,-2 14 97 0 0,-2-2-45 0 0,1-14 27 0 0,2-8-8 0 0,1 0-46 0 0,0-2-43 0 0,0 0-39 0 0,0-1-160 0 0,0-2-111 0 0,1-3-171 0 0,2-7-843 0 0,2 1 125 0 0</inkml:trace>
  <inkml:trace contextRef="#ctx0" brushRef="#br0" timeOffset="1843.06">1551 477 6896 0 0,'1'0'170'0'0,"-1"0"-71"0"0,0 0-53 0 0,3 0-10 0 0,-1 1 5 0 0,4 2-1 0 0,-8 4 99 0 0,3-7-90 0 0,1 1 28 0 0,-1-1 61 0 0,-1 0-37 0 0,1 2 12 0 0,-1-1-83 0 0,0 2-53 0 0,-1-1 78 0 0,1 0 28 0 0,0-1 53 0 0,1 0 149 0 0,-1 0-92 0 0,0 0 40 0 0,2 2-80 0 0,2 4 253 0 0,-1-1-70 0 0,0 0-19 0 0,-3 12 353 0 0,-1-8-399 0 0,2 8 178 0 0,5 0-41 0 0,1 1-70 0 0,10 39 547 0 0,-6-20-376 0 0,0 1-75 0 0,-2 1-93 0 0,-2-1-115 0 0,4 1 75 0 0,-3-13-23 0 0,-4 2 104 0 0,-5-8-107 0 0,0-15-177 0 0,1 0 0 0 0,0 0 0 0 0,1 1 0 0 0,-1-1 0 0 0,1 0 0 0 0,0 0 0 0 0,0 0 0 0 0,1 0 0 0 0,0 2-98 0 0,4 11 252 0 0,-5-12-112 0 0,0 0-1 0 0,-1 1 1 0 0,1-1-1 0 0,-2 0 1 0 0,1 2-140 0 0,-1 5 160 0 0,-1 0-61 0 0,2-10-67 0 0,0 0 0 0 0,0 1 0 0 0,0-1 0 0 0,1 0 0 0 0,0 3-32 0 0,0-4 27 0 0,-1 1 1 0 0,1-1-1 0 0,-1 1 1 0 0,0-1-1 0 0,0 1 0 0 0,-1 2-27 0 0,1 13 117 0 0,1-9-52 0 0,-1 9 57 0 0,2-15 18 0 0,4-1-81 0 0,-2-3-12 0 0,-4 0 17 0 0,-1 0 48 0 0,1-2-196 0 0,-1-5 13 0 0,-1 1 147 0 0,1 0-112 0 0,0 0-99 0 0,-1 0-87 0 0,1-2-139 0 0,0 1-84 0 0,0-2-168 0 0,0-5-385 0 0,0-8-396 0 0,-3-2-12 0 0</inkml:trace>
  <inkml:trace contextRef="#ctx0" brushRef="#br0" timeOffset="2186.14">1614 480 7344 0 0,'0'0'165'0'0,"0"0"22"0"0,0 0 9 0 0,2-1-20 0 0,6-7-148 0 0,-2 3 48 0 0,-1 0 44 0 0,0 2 40 0 0,-1-1 100 0 0,0 0 48 0 0,3-6 416 0 0,-4 6-400 0 0,0 1-60 0 0,0 0-52 0 0,1 0-46 0 0,4-2 50 0 0,-1 2-100 0 0,9-3 90 0 0,-8 3 0 0 0,-6 3-148 0 0,6-3 222 0 0,1 1-42 0 0,8 0 134 0 0,2 1-104 0 0,-12 1-143 0 0,0 0 0 0 0,0 1-1 0 0,1 0 1 0 0,4 1-125 0 0,0 2 183 0 0,-1 1 41 0 0,-6-3-160 0 0,-1 1 1 0 0,1 0 0 0 0,-1 0 0 0 0,1 0 0 0 0,-1 1 0 0 0,4 3-65 0 0,-4-1 75 0 0,1-1 0 0 0,-1 1 1 0 0,1 0-1 0 0,1 6-75 0 0,3 6 159 0 0,0 1-1 0 0,-2 0 1 0 0,1 6-159 0 0,5 14 234 0 0,-8-25-178 0 0,-3 2 47 0 0,-3 33 351 0 0,0-20-186 0 0,1-24-268 0 0,0-1 0 0 0,-1 0 1 0 0,1 0-1 0 0,-1 0 0 0 0,-1 4 0 0 0,0-3 24 0 0,0 1 1 0 0,-1-1-1 0 0,1 0 0 0 0,-1 0 0 0 0,0 0 0 0 0,-3 3-24 0 0,1-1 54 0 0,-1 0 1 0 0,0 0-1 0 0,-7 5-54 0 0,-9 5 34 0 0,7-7-70 0 0,-8 4 115 0 0,11-9-55 0 0,-1-3-58 0 0,6-1-37 0 0,-1-2-51 0 0,6 0-194 0 0,2 1 152 0 0,-1 0 35 0 0,-1 0-39 0 0,-1 0 79 0 0,-4-1 0 0 0,6 1-2 0 0,0 0-20 0 0,0 0 34 0 0,-1 0 2 0 0,-5-2 57 0 0,4 1-41 0 0,1 0-65 0 0,0 0-122 0 0,0 1 71 0 0,1-1-41 0 0,0 0-43 0 0,1 1-49 0 0,-1-1-53 0 0,0 0-56 0 0,1 0 95 0 0,0 1-44 0 0,-1-1-38 0 0,1 1-34 0 0,-1-1-125 0 0,1 0-34 0 0,-2-2-1309 0 0</inkml:trace>
  <inkml:trace contextRef="#ctx0" brushRef="#br0" timeOffset="2733.67">2144 624 6192 0 0,'0'0'133'0'0,"2"0"23"0"0,37 1 129 0 0,-23-1-118 0 0,0 1 60 0 0,1-1 80 0 0,0-1 101 0 0,-6 1-71 0 0,0-2 61 0 0,0 1 64 0 0,0-1 72 0 0,37-5 643 0 0,1 2-38 0 0,6-1 131 0 0,-49 5-1100 0 0,3-2-29 0 0,-2 1-6 0 0,-2 1 23 0 0,0 0 44 0 0,-1 1 84 0 0,-1 0-123 0 0,-1-1-68 0 0,1-1-45 0 0,1-1-31 0 0,-1 1 40 0 0,9-4 175 0 0,-3-1-55 0 0,-1-1-79 0 0,-3 0-99 0 0,0-3 150 0 0,-1 1-56 0 0,-3 7-81 0 0,0-1 0 0 0,0 1 0 0 0,-1 0 0 0 0,1 0 0 0 0,-1-1 0 0 0,0 1 0 0 0,0-1 0 0 0,0 1 1 0 0,0 0-1 0 0,-1-1 0 0 0,1 1 0 0 0,-1 0 0 0 0,0-1-14 0 0,-1-6 1 0 0,1 3 77 0 0,0 5-62 0 0,1 1 0 0 0,-1 0 0 0 0,1 0 0 0 0,-1 0 0 0 0,0-1 0 0 0,1 1 0 0 0,-1 0 0 0 0,0 0 0 0 0,0 0 1 0 0,0 0-1 0 0,0 0 0 0 0,0 0 0 0 0,0 1 0 0 0,0-1 0 0 0,0 0-16 0 0,-4-3 11 0 0,-14-6-165 0 0,11 7 132 0 0,-2-1 22 0 0,8 3 0 0 0,1 0 0 0 0,-1 0 0 0 0,1 0 0 0 0,-1 1 0 0 0,0-1 0 0 0,1 0 0 0 0,-1 1 1 0 0,0-1-1 0 0,-1 1 0 0 0,-4 2 8 0 0,4 0 0 0 0,-2 0 16 0 0,-2 2 14 0 0,-10 3 47 0 0,4-2-84 0 0,2 1 0 0 0,-1 0 1 0 0,1 1-1 0 0,0 0 0 0 0,0 1 1 0 0,0 0-1 0 0,1 0 0 0 0,1 1 1 0 0,-5 6-2 0 0,8-7 0 0 0,1-1 0 0 0,0 1 0 0 0,0 0 0 0 0,1 0 0 0 0,0 1 0 0 0,1-3 0 0 0,0 2 0 0 0,0 0 0 0 0,0 0 0 0 0,0 0 0 0 0,1 0 0 0 0,1 1 0 0 0,0-1 0 0 0,0 0 0 0 0,0 5 0 0 0,3 19 64 0 0,-1-17-7 0 0,-1-11-41 0 0,1-1-1 0 0,-1 1 1 0 0,0-1-1 0 0,1 0 1 0 0,0 1-1 0 0,0-1 1 0 0,0 0-1 0 0,0 0 1 0 0,2 2-16 0 0,20 32 205 0 0,-17-29-123 0 0,0-1 0 0 0,0 0-1 0 0,4 3-81 0 0,-5-5 51 0 0,0-1 0 0 0,1 1 0 0 0,0-2 1 0 0,0 1-1 0 0,0 0 0 0 0,0-1 0 0 0,0 0 0 0 0,1-1 0 0 0,-1 0 0 0 0,1 0 0 0 0,4 1-51 0 0,34 5 282 0 0,0-5-41 0 0,-15-4-115 0 0,1-5-35 0 0,-7 0-52 0 0,33-11 110 0 0,-25 3-111 0 0,-20 9-41 0 0,6-1 44 0 0,1-1-18 0 0,-6 1-77 0 0,-9 4-70 0 0,-1 0 41 0 0,15-7-116 0 0,-14 7 112 0 0,0 0-50 0 0,0 0-66 0 0,0 0-83 0 0,-1 1 42 0 0,0-1-50 0 0,-1 1-53 0 0,1-1-58 0 0,-1 1 9 0 0,-1 1-56 0 0,0-1-50 0 0,1 0-44 0 0,0 0-158 0 0,-1 0-44 0 0,1 0-191 0 0,1 0-515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5:38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227 126 5344 0 0,'0'0'157'0'0,"0"0"-40"0"0,0 0-1 0 0,0 0 47 0 0,0 0 144 0 0,0 0 267 0 0,0 0 24 0 0,0 0-2 0 0,0 0-16 0 0,0 0-4 0 0,0 0 0 0 0,0 0-20 0 0,0 0-84 0 0,0 0-38 0 0,0 0-234 0 0,0 0-44 0 0,0 0 47 0 0,0-1-111 0 0,-2-3-19 0 0,1 2 22 0 0,-1 0-18 0 0,1 0 1 0 0,0 0-1 0 0,-1 0 0 0 0,1 0 1 0 0,-1 1-1 0 0,0-1 1 0 0,1 0-1 0 0,-1 1 0 0 0,0 0 1 0 0,0-1-1 0 0,0 1 0 0 0,0 0 1 0 0,0 0-1 0 0,-1 0-77 0 0,-12-4 425 0 0,1 3-136 0 0,0 1-88 0 0,1 2-115 0 0,6-1-93 0 0,0 1-39 0 0,-11 4 36 0 0,9 0 34 0 0,-1 0 0 0 0,0 0 0 0 0,-1 3-24 0 0,5-4 2 0 0,-22 21-2 0 0,25-22 0 0 0,1-1 0 0 0,0 0 0 0 0,-1 0 0 0 0,1 1 0 0 0,0 0 0 0 0,1-1 0 0 0,-1 1 0 0 0,0 0 0 0 0,1 0 0 0 0,-1 1 0 0 0,-6 10 0 0 0,5-11 0 0 0,1 2 0 0 0,2 11 0 0 0,0-13 0 0 0,0 4 0 0 0,0-1 0 0 0,1 1 0 0 0,0-1 0 0 0,0 1 0 0 0,1 4 0 0 0,-1-8 0 0 0,0-1 0 0 0,0 0 0 0 0,0 1 0 0 0,0-1 0 0 0,0 1 0 0 0,1-1 0 0 0,-1 0 0 0 0,1 0 0 0 0,0 0 0 0 0,-1 0 0 0 0,1 0 0 0 0,0 0 0 0 0,0 0 0 0 0,2 0 0 0 0,7 7-17 0 0,0 0 1 0 0,7 7 16 0 0,-11-8-9 0 0,1-1-1 0 0,0 0 1 0 0,1-1-1 0 0,0 0 1 0 0,2 1 9 0 0,11 4 15 0 0,-13-7-5 0 0,0 0-1 0 0,-1 1 1 0 0,0 0 0 0 0,0 0 0 0 0,1 1-10 0 0,1 1 16 0 0,0 1 0 0 0,0-2 0 0 0,1 0 0 0 0,9 4-16 0 0,-9-5 14 0 0,1 1 1 0 0,-2 0-1 0 0,1 1 0 0 0,-1 0 1 0 0,4 4-15 0 0,-2 0 35 0 0,-1 0 58 0 0,-1 0 129 0 0,0 0 1 0 0,5 8-223 0 0,-2 2 127 0 0,-7-13-52 0 0,6 14 150 0 0,-11-20-189 0 0,0 0 0 0 0,0 1 0 0 0,0-1 0 0 0,0 1 0 0 0,-1-1 0 0 0,0 1 0 0 0,1 0 0 0 0,-1 2-36 0 0,1 16 258 0 0,-1-16-166 0 0,0 1 0 0 0,0-1 0 0 0,0 1 1 0 0,0-1-1 0 0,-1 1 0 0 0,0-1 0 0 0,0 1 0 0 0,0-1 0 0 0,-1 1-92 0 0,0-1 68 0 0,0 0 0 0 0,0 0 0 0 0,0 0 0 0 0,-1-1-1 0 0,0 1 1 0 0,1-1 0 0 0,-2 0 0 0 0,1 0-1 0 0,0 0 1 0 0,-1 0 0 0 0,0 0-68 0 0,-20 14 278 0 0,3-6 6 0 0,-1-3-108 0 0,-5-1-67 0 0,22-7-101 0 0,-1-1 0 0 0,1 0 0 0 0,-1 1-1 0 0,1-2 1 0 0,-1 1 0 0 0,-4-1-8 0 0,0-1 13 0 0,1-1-1 0 0,0 1 0 0 0,0-1 1 0 0,0-1-1 0 0,1 0 0 0 0,-1 0 1 0 0,-2-2-13 0 0,5 2 8 0 0,0 0 1 0 0,1 0-1 0 0,0 0 1 0 0,0-1-1 0 0,-4-4-8 0 0,5 5 0 0 0,2 1 0 0 0,-1-1 0 0 0,0 0 0 0 0,1 0-1 0 0,-1-2 1 0 0,-3-5-2 0 0,1 2-76 0 0,-2-3-77 0 0,5 9 90 0 0,1 0 1 0 0,-1 0-1 0 0,1-1 0 0 0,0 1 1 0 0,0-1-1 0 0,0 1 0 0 0,0-2 65 0 0,-2-9-224 0 0,1 0-88 0 0,1 2-88 0 0,1 9 164 0 0,0 1 35 0 0,3-4-111 0 0,0 1 86 0 0,5-6-211 0 0,-6 9 271 0 0,-1 1-41 0 0,2-1-222 0 0,-1 0 109 0 0,0 1 137 0 0,0 0 40 0 0,1-1-62 0 0,3-1-88 0 0,-5 2 159 0 0,1-1-44 0 0,1-1-125 0 0,7-4-325 0 0,-6 4 300 0 0,-1 1-74 0 0,-1 1 147 0 0,-1 1-45 0 0,1-1 8 0 0,-1 0-35 0 0,1 1-416 0 0,0-1-269 0 0,1-1-639 0 0</inkml:trace>
  <inkml:trace contextRef="#ctx0" brushRef="#br0" timeOffset="379.97">644 434 8176 0 0,'0'0'182'0'0,"0"0"29"0"0,0 0 13 0 0,0 0-73 0 0,2 1-10 0 0,1 1 1 0 0,0 1 38 0 0,4 4 272 0 0,-2 1 73 0 0,8 13 766 0 0,-9-14-940 0 0,-1 0-50 0 0,0-1-66 0 0,0 0-79 0 0,1 2 203 0 0,-2 1-51 0 0,-1 0-41 0 0,-1 0-34 0 0,1 2 21 0 0,2 5 85 0 0,2 1 60 0 0,-2-5-165 0 0,-1 0-35 0 0,4 17 261 0 0,0-10-62 0 0,-1-8-227 0 0,-1 0 50 0 0,4 27 632 0 0,-6-22-531 0 0,-1-7-172 0 0,-1 0-44 0 0,1 5-81 0 0,1-11-18 0 0,0-1 19 0 0,-2 4 44 0 0,1-4-49 0 0,0 2-4 0 0,-8 13 61 0 0,6-12-118 0 0,1-1-35 0 0,4 3-244 0 0,-3-6 280 0 0,0 0-101 0 0,-1-1-34 0 0,0 0-140 0 0,0 0-41 0 0,0 0-951 0 0,0 0-63 0 0</inkml:trace>
  <inkml:trace contextRef="#ctx0" brushRef="#br0" timeOffset="1094.07">976 514 8408 0 0,'0'0'190'0'0,"0"0"28"0"0,1 2 8 0 0,10 14 0 0 0,-4-4 4 0 0,-3-6-14 0 0,1 0-6 0 0,-1 0 24 0 0,0 1 41 0 0,4 13 670 0 0,-3-7-408 0 0,-1-5-224 0 0,-1-1-96 0 0,2 0-52 0 0,8 14 370 0 0,4 14 313 0 0,-12-22-285 0 0,2 0 1 0 0,4 8-564 0 0,11 21 1023 0 0,-16-28-723 0 0,0-4-33 0 0,6 4 48 0 0,3 4 65 0 0,-12-12-291 0 0,0 1 61 0 0,2 1 78 0 0,5 9 371 0 0,-5-13-415 0 0,-3-4 72 0 0,-2 0 0 0 0,0 0-16 0 0,0 0-65 0 0,0 0-23 0 0,0 0-7 0 0,0 0-9 0 0,0 0-32 0 0,0-1-9 0 0,3-8 12 0 0,-4-7-27 0 0,-1-4-10 0 0,7-2-17 0 0,-1 2 4 0 0,-2 6-55 0 0,0 0 13 0 0,0 0 0 0 0,1 0 1 0 0,1 0-1 0 0,1 0 0 0 0,0-1-15 0 0,2-6-20 0 0,0-2-42 0 0,5-7-29 0 0,5 0-32 0 0,4 3-35 0 0,2 1-37 0 0,12 1 64 0 0,-31 25 67 0 0,5 2 57 0 0,-7-1 17 0 0,1 0 0 0 0,0 0 0 0 0,0 0 0 0 0,-1 0 0 0 0,1 0 0 0 0,-1 1 1 0 0,1-1-1 0 0,-1 1 0 0 0,3 1-10 0 0,5 10-30 0 0,5 8-191 0 0,3-1 74 0 0,1 0 52 0 0,-2 4 35 0 0,-8-10 19 0 0,6 13 14 0 0,-13-23 38 0 0,0 0 0 0 0,0 0 0 0 0,-1 1 0 0 0,0-1 0 0 0,1 3-11 0 0,1 7 52 0 0,3 3-15 0 0,-2-6 13 0 0,0 1 65 0 0,-3-2 18 0 0,-1 1 60 0 0,1-9-146 0 0,0 9 72 0 0,-7 2-1 0 0,5-11-54 0 0,1-2 8 0 0,3-3 37 0 0,0 0-52 0 0,4-13-20 0 0,-6 10 13 0 0,2-20 15 0 0,4-1-39 0 0,-5 19-26 0 0,1-1 1 0 0,-2 0-1 0 0,1 0 1 0 0,-1 0-1 0 0,-1-1 0 0 0,2-9-37 0 0,0 12 1 0 0,0 1 1 0 0,0 1 0 0 0,0-1 0 0 0,1 0-1 0 0,0 0 1 0 0,0 1 0 0 0,2-3 35 0 0,8-11-53 0 0,-10 14 54 0 0,0 1-1 0 0,0 1 0 0 0,0-1 0 0 0,1 1-1 0 0,-1 0 1 0 0,1 0 0 0 0,0 0-1 0 0,0 1 1 0 0,-1-1 0 0 0,4 0 0 0 0,16-8-44 0 0,-2 3-78 0 0,-5 5 6 0 0,-13 2 101 0 0,1 1-1 0 0,-1 0 1 0 0,0 0 0 0 0,1 1 0 0 0,-1-1 0 0 0,1 1-1 0 0,-1 0 1 0 0,0 0 0 0 0,1 0 0 0 0,-1 0 15 0 0,10 6-132 0 0,-4-1 95 0 0,1 0 35 0 0,10 10 70 0 0,-17-13-48 0 0,0 0 0 0 0,-1 0 0 0 0,1 0 0 0 0,-1 0 0 0 0,1 0 0 0 0,-1 0 0 0 0,0 1 0 0 0,0-1 0 0 0,-1 1-1 0 0,1-1 1 0 0,0 4-20 0 0,0-2 2 0 0,-1 0 0 0 0,1 0-1 0 0,0 1 1 0 0,0-1 0 0 0,1 0 0 0 0,0-1-1 0 0,0 1 1 0 0,0 0 0 0 0,3 2-2 0 0,-5-4 0 0 0,1-1 0 0 0,0 1 0 0 0,-1 0 0 0 0,0 0-1 0 0,1 0 1 0 0,-1 0 0 0 0,0 0 0 0 0,-1 0-1 0 0,1 0 1 0 0,3 11-32 0 0,3 0-56 0 0,3-1 3 0 0,2 3-2 0 0,-6-6 84 0 0,-4-2 97 0 0,-1-2-47 0 0,0-5-44 0 0,-1-1-1 0 0,0 1 1 0 0,0 0 0 0 0,0 0 0 0 0,0 0 0 0 0,1-1 0 0 0,-1 1 0 0 0,0 0 0 0 0,1 0 0 0 0,-1-1 0 0 0,0 1 0 0 0,1 0 0 0 0,-1 0 0 0 0,1-1 0 0 0,0 1 0 0 0,-1-1 0 0 0,1 1-3 0 0,4 3 7 0 0,12 13-4 0 0,-8-10 8 0 0,-7-5 21 0 0,-2-2-85 0 0,5 5-163 0 0,-4-3 32 0 0,-1 0 21 0 0,0-1-58 0 0,0 0-69 0 0,-1 1-80 0 0,1-2-193 0 0,1 0 119 0 0,-1 1 103 0 0,1-1 83 0 0,0 0 68 0 0,-1 1 46 0 0,4 0-220 0 0,-3-1 151 0 0,-1 0 68 0 0,1 0-32 0 0,-1 0-40 0 0,0 0-44 0 0,2 1-155 0 0,-1-1-47 0 0,0 0-42 0 0,0 0-38 0 0,1 0-149 0 0,0 0-37 0 0,3 0-1587 0 0,-5 0 2312 0 0</inkml:trace>
  <inkml:trace contextRef="#ctx0" brushRef="#br0" timeOffset="1717.4">2149 467 7424 0 0,'1'2'166'0'0,"-1"-2"-160"0"0,3 4 125 0 0,0 1-14 0 0,-2-1 19 0 0,-2-1 49 0 0,1-3-184 0 0,0 0 0 0 0,0 0 0 0 0,-1 0-1 0 0,1 0 1 0 0,0 1 0 0 0,0-1 0 0 0,0 0 0 0 0,0 0 0 0 0,0 0 0 0 0,0 1-1 0 0,-1-1 1 0 0,1 0 0 0 0,0 0 0 0 0,0 0 0 0 0,0 1 0 0 0,0-1-1 0 0,0 0 1 0 0,0 0 0 0 0,0 1 0 0 0,0-1 0 0 0,0 0 0 0 0,0 0-1 0 0,0 1 1 0 0,0-1 0 0 0,0 0 0 0 0,0 0 0 0 0,0 0 0 0 0,0 1 0 0 0,0-1-1 0 0,0 0 1 0 0,1 0 0 0 0,-1 1 0 0 0,0-1 0 0 0,0 0 0 0 0,0 0-1 0 0,0 0 1 0 0,0 0 0 0 0,1 1 0 0 0,-1-1 0 0 0,0 0 0 0 0,0 0 0 0 0,0 0-1 0 0,6 5 7 0 0,-2-3 26 0 0,-2 0 35 0 0,0 0 61 0 0,9 7 584 0 0,-10-8-591 0 0,0 1-1 0 0,0-1 1 0 0,0 1 0 0 0,0-1-1 0 0,0 1 1 0 0,0-1 0 0 0,0 1-1 0 0,0 0 1 0 0,-1-1 0 0 0,1 1-122 0 0,2 5 396 0 0,0-1-62 0 0,1 0-52 0 0,0 0-40 0 0,9 15 478 0 0,-7-7-214 0 0,0-1-74 0 0,1 0-59 0 0,0-1-45 0 0,1 3 246 0 0,-1-1 1 0 0,3 9-575 0 0,-3 2 564 0 0,4 14-21 0 0,6 0-77 0 0,-5-13-143 0 0,-2 2 51 0 0,7 18 297 0 0,-1-5-149 0 0,-2-5-116 0 0,5-3-44 0 0,-11-22-249 0 0,9 15 181 0 0,-9-4-7 0 0,-3-9-117 0 0,6 5 1 0 0,2 2-9 0 0,-8-4-19 0 0,-4-14-110 0 0,1 10 38 0 0,1-8 51 0 0,-3-3-43 0 0,-7 7-46 0 0,6-5 51 0 0,1-3-16 0 0,-2-1 16 0 0,-5-1 83 0 0,5 1 32 0 0,1 0 7 0 0,-1-5-101 0 0,-2 0-36 0 0,-4-6-13 0 0,6 9-63 0 0,0 0 1 0 0,0 0 0 0 0,0 0 0 0 0,0 0 0 0 0,0-1 0 0 0,1 1 0 0 0,-1-1 0 0 0,1 0 0 0 0,0 0 6 0 0,-2-15-184 0 0,-4-21-271 0 0,4 27 283 0 0,0-1 38 0 0,-1-13-48 0 0,3 14 96 0 0,-1-1 0 0 0,-1 0 0 0 0,-1 1 86 0 0,1 4-43 0 0,0-1 1 0 0,1 1 0 0 0,0-1 0 0 0,1 1 0 0 0,0-1-1 0 0,0-6 43 0 0,0 8-48 0 0,1 0-1 0 0,-1 0 0 0 0,-2-6 49 0 0,2 9-29 0 0,-1 0 0 0 0,2 1 0 0 0,-1-1 0 0 0,0 0-1 0 0,1 0 1 0 0,0 1 0 0 0,0-1 0 0 0,1 0 0 0 0,-1 0 0 0 0,1 0 0 0 0,0 1-1 0 0,1-3 30 0 0,9-28-172 0 0,-8 22 99 0 0,1 1 0 0 0,0 0 0 0 0,1 0 0 0 0,6-11 73 0 0,0 7-78 0 0,5-9-40 0 0,-11 5 2 0 0,-4 17 96 0 0,-1 0-1 0 0,1 0 0 0 0,-1 0 0 0 0,1 0 0 0 0,0 0 0 0 0,0 0 0 0 0,1 0 0 0 0,-1 0 0 0 0,2-3 21 0 0,-1 4-12 0 0,0 0 0 0 0,0-1 0 0 0,0 1-1 0 0,1 0 1 0 0,-1 0 0 0 0,2-1 12 0 0,4-4-46 0 0,0 0-1 0 0,-1 0 1 0 0,6-8 46 0 0,-9 10-22 0 0,1-1-1 0 0,0 1 1 0 0,0 0 0 0 0,0 1 0 0 0,1-1-1 0 0,-1 1 1 0 0,1 0 0 0 0,5-3 22 0 0,-6 5-19 0 0,-4 2 16 0 0,0-1 0 0 0,0 1 1 0 0,0 0-1 0 0,0-1 0 0 0,0 1 0 0 0,0 0 0 0 0,1 0 0 0 0,-1 0 1 0 0,0 0-1 0 0,0 0 0 0 0,0 0 0 0 0,0 0 0 0 0,1 0 1 0 0,-1 0 1 0 0,22 1-60 0 0,-18-1 38 0 0,0 0 0 0 0,0 1 0 0 0,1 0 0 0 0,-2 0 0 0 0,5 1 23 0 0,-2 0-7 0 0,0 1 0 0 0,-1 0 0 0 0,1 0 0 0 0,-1 0 0 0 0,0 1 0 0 0,2 2 7 0 0,-1-1-9 0 0,0 0 0 0 0,0 1 1 0 0,-1 0-1 0 0,0 1 1 0 0,0 0 8 0 0,12 19-118 0 0,-17-24 107 0 0,7 14-63 0 0,0 0 43 0 0,3 14 64 0 0,-9-25-11 0 0,-1 0 0 0 0,0 1 0 0 0,0-1 1 0 0,-1 0-1 0 0,0 0 0 0 0,0 1 0 0 0,0-1 0 0 0,0 0 0 0 0,-1 1 0 0 0,0-1 0 0 0,-1 4-22 0 0,-1 6 62 0 0,3-12-44 0 0,-1 0 0 0 0,0 1 0 0 0,1-1 0 0 0,-1 0 0 0 0,0 0 0 0 0,-1 0-1 0 0,1 0 1 0 0,0 0 0 0 0,-2 1-18 0 0,-4 7 75 0 0,-1 1 53 0 0,0-1 0 0 0,0 0 1 0 0,-5 3-129 0 0,-2-1 93 0 0,-3-2-45 0 0,-1-1 61 0 0,0-2-1 0 0,-14 4-108 0 0,-4-3 74 0 0,30-9-71 0 0,0 1 1 0 0,0-1-1 0 0,0-1 0 0 0,-4 0-3 0 0,5 1-4 0 0,-13-3-50 0 0,0 0-71 0 0,1-1-81 0 0,2-1-93 0 0,13 3 181 0 0,0 1-73 0 0,0 0-67 0 0,1 0-60 0 0,-1 1-55 0 0,1-1-48 0 0,0 0-43 0 0,0 1-36 0 0,-1-1-557 0 0,-4-2-645 0 0,-1 0-520 0 0,-3-2-1260 0 0,11 5 3469 0 0</inkml:trace>
  <inkml:trace contextRef="#ctx0" brushRef="#br0" timeOffset="2026.57">881 0 8208 0 0,'0'0'182'0'0,"0"0"29"0"0,0 0 13 0 0,-1 2-1 0 0,0-1-275 0 0,-1 0 71 0 0,0 1 127 0 0,0 2 207 0 0,1-2-231 0 0,0 0-60 0 0,1 0-90 0 0,0 0-84 0 0,0-2-14 0 0</inkml:trace>
  <inkml:trace contextRef="#ctx0" brushRef="#br0" timeOffset="2797.51">2958 9 6992 0 0,'0'0'157'0'0,"0"0"23"0"0,0 0 12 0 0,1 2-44 0 0,-3 5-97 0 0,0-2-40 0 0,1-3 31 0 0,1-2-42 0 0,-1 3 227 0 0,0-1-36 0 0,0 4 101 0 0,3 0-55 0 0,2 4 23 0 0,-1-3 5 0 0,-2-2 3 0 0,7 23 656 0 0,-4-13-492 0 0,-2-7-268 0 0,0-1-49 0 0,3 19 372 0 0,8 12 94 0 0,0 4-5 0 0,-4-8-186 0 0,-1 1-47 0 0,14 67 556 0 0,-15-70-651 0 0,2 12 72 0 0,3-2-51 0 0,-8-29-168 0 0,-1-1 0 0 0,0 1 0 0 0,0 5-101 0 0,0 0 111 0 0,2 2 38 0 0,-4-10-85 0 0,-2 3-27 0 0,0-10 30 0 0,2-2-1 0 0,2 3-40 0 0,-2-2-26 0 0,-1-2-88 0 0,0 0-125 0 0,0 0-13 0 0,0 0-37 0 0,0 0-726 0 0,0 0-60 0 0,0 0-7 0 0</inkml:trace>
  <inkml:trace contextRef="#ctx0" brushRef="#br0" timeOffset="3311.14">3422 530 7800 0 0,'15'-1'128'0'0,"10"-4"195"0"0,-10 2-131 0 0,-6 1-93 0 0,-1 1-45 0 0,0 1-34 0 0,1 0 19 0 0,0 0 70 0 0,0-1 54 0 0,-1 1 38 0 0,16 0 441 0 0,-13 0-392 0 0,1-1 305 0 0,0 0-82 0 0,0 0-73 0 0,0-1-62 0 0,2-1-2 0 0,0 0-61 0 0,4-1 0 0 0,7-3 81 0 0,-2 0-8 0 0,4-1 125 0 0,-15 4-271 0 0,0 1-77 0 0,-8 2-46 0 0,0-1-60 0 0,-2 0 34 0 0,1-1 89 0 0,0 0-23 0 0,0 0 39 0 0,-3 2-153 0 0,0 1-1 0 0,1-1 1 0 0,-1 1 0 0 0,0 0-1 0 0,0-1 1 0 0,1 1-1 0 0,-1-1 1 0 0,0 1 0 0 0,0-1-1 0 0,0 1 1 0 0,0-1-1 0 0,0 1 1 0 0,0-1 0 0 0,1 1-1 0 0,-1-1 1 0 0,0 1-1 0 0,-1-1 1 0 0,1 1-1 0 0,0-1 1 0 0,0 1 0 0 0,0-1-1 0 0,0 1 1 0 0,0-1-1 0 0,0 1 1 0 0,-1-1 0 0 0,1 0-5 0 0,-9-14 155 0 0,3 6 32 0 0,-2-3-108 0 0,-13-6-54 0 0,15 14-27 0 0,-1-1 0 0 0,0 2 0 0 0,0-1 0 0 0,-2 0 2 0 0,6 2 0 0 0,-1 1 0 0 0,0 0 0 0 0,1 0 0 0 0,-1 0 0 0 0,0 0 0 0 0,0 1 0 0 0,0 0 0 0 0,1-1 0 0 0,-1 1 0 0 0,0 1 0 0 0,0-1 0 0 0,0 0 0 0 0,0 1 0 0 0,1 0 0 0 0,-1 0 0 0 0,0 0 0 0 0,1 0 0 0 0,-1 1 0 0 0,1-1 0 0 0,-1 1 0 0 0,1 0 0 0 0,-2 1 0 0 0,-3 2-37 0 0,0 1 0 0 0,0 1 0 0 0,-2 1 37 0 0,-16 22-33 0 0,5 5 92 0 0,4 4 102 0 0,-6 31 205 0 0,17-46-127 0 0,2-1 0 0 0,0 3-239 0 0,3-19 65 0 0,1-1 0 0 0,0 0 1 0 0,0 0-1 0 0,1 1 1 0 0,0-1-1 0 0,1 5-65 0 0,-1-6 57 0 0,1 1-1 0 0,-1-1 1 0 0,1 1-1 0 0,0-1 1 0 0,1 0-1 0 0,-1 0 1 0 0,1 0-1 0 0,0 0 1 0 0,1-1-1 0 0,-1 1 1 0 0,1-1-1 0 0,0 1-56 0 0,-1-2 50 0 0,1 0 0 0 0,-1-1 1 0 0,1 1-1 0 0,-1-1 0 0 0,4 1-50 0 0,19 6 180 0 0,2-7-58 0 0,1-4-44 0 0,-8-2-46 0 0,-1-1 1 0 0,0-1 0 0 0,0-1-1 0 0,10-5-32 0 0,-12 5 36 0 0,0 0-37 0 0,6-1-89 0 0,-4 2-92 0 0,-10 3 45 0 0,1 0-34 0 0,6-1-202 0 0,0-1-120 0 0,-8 3 197 0 0,0 1-37 0 0,0-1-38 0 0,0 0-39 0 0,32-5-1088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5:42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315 30 6768 0 0,'0'0'149'0'0,"0"0"23"0"0,0 0 12 0 0,0-2-25 0 0,0 0-132 0 0,0-6-23 0 0,0 6 25 0 0,0-1 33 0 0,0 3 86 0 0,0 0 170 0 0,0 0 288 0 0,0 0-286 0 0,0-1-73 0 0,-1 1-62 0 0,0 0-52 0 0,0-1 18 0 0,-3-1-30 0 0,2 1-44 0 0,0 0 59 0 0,0 0 87 0 0,1 1-38 0 0,0 0 49 0 0,1 0 53 0 0,-1 0 60 0 0,-5-1-91 0 0,-13-1 439 0 0,13 0-496 0 0,5 2-140 0 0,-1 0 1 0 0,1-1-1 0 0,-1 1 0 0 0,0 0 0 0 0,1 0 0 0 0,-1 0 1 0 0,1 1-1 0 0,-1-1 0 0 0,0 0 0 0 0,1 1 0 0 0,-1-1-59 0 0,-18 8 542 0 0,3-1-145 0 0,0 0-52 0 0,3-2-102 0 0,10-3-83 0 0,0 1-58 0 0,0 1-38 0 0,-1 2-26 0 0,0 0 36 0 0,-7 5 29 0 0,-1-1 69 0 0,-8 6 158 0 0,9-4-146 0 0,3-1-94 0 0,2 1-87 0 0,-1 3-3 0 0,-4 6-45 0 0,-7 12-13 0 0,14-21 77 0 0,1 0 35 0 0,2-5-24 0 0,-1 0 1 0 0,1 0-1 0 0,-1-1 0 0 0,-2 3-30 0 0,2-4 28 0 0,1 0 0 0 0,-1 0 0 0 0,1 0 0 0 0,0 1 0 0 0,0-1 0 0 0,1 1 0 0 0,0-1 1 0 0,0 2-29 0 0,-2 22 378 0 0,2 21-378 0 0,1-36 116 0 0,2-1 0 0 0,-1 1 0 0 0,2 0 0 0 0,3 11-116 0 0,-1-5 76 0 0,10 28 46 0 0,-11-33-54 0 0,1 0 37 0 0,13 37 217 0 0,-8-21-206 0 0,-5-16-97 0 0,0-1-35 0 0,-1-3 45 0 0,0-1 0 0 0,1 0 0 0 0,0 0 0 0 0,1-1 0 0 0,5 8-29 0 0,5 9 60 0 0,6 4 31 0 0,4-4 37 0 0,-18-19-77 0 0,0-2 0 0 0,0 1 0 0 0,0-1 0 0 0,0 0 0 0 0,1-1 0 0 0,0 0 0 0 0,0-1-1 0 0,0 1 1 0 0,0-2 0 0 0,5 2-51 0 0,-8-4 21 0 0,-1 1 0 0 0,0-1 0 0 0,0 0 0 0 0,0 0 0 0 0,0-1 0 0 0,0 1 0 0 0,0-1 0 0 0,1-1 0 0 0,2 0-21 0 0,19-7 81 0 0,-1-2-32 0 0,-6 2-48 0 0,5-5-50 0 0,8-12 17 0 0,3-1-44 0 0,-32 24-191 0 0,-1 0 108 0 0,0 1 89 0 0,0-1 44 0 0,6-5 61 0 0,-6 4-57 0 0,0 0-84 0 0,-1 2 8 0 0,-1 0-38 0 0,0 0-21 0 0,1 1-38 0 0,-1-1-42 0 0,0 0-46 0 0,1 0-49 0 0,-1 1-54 0 0,0-1-58 0 0,0 0-60 0 0,1 0-94 0 0,-1 0-75 0 0,0 1-81 0 0,0-1-84 0 0,0 0-1302 0 0,0 2-1208 0 0</inkml:trace>
  <inkml:trace contextRef="#ctx0" brushRef="#br0" timeOffset="445.8">315 443 7024 0 0,'0'0'157'0'0,"0"0"23"0"0,2-1 12 0 0,5-3-217 0 0,1 1 57 0 0,0 0 51 0 0,1 0 49 0 0,0 0 42 0 0,-1 0 40 0 0,11-2 312 0 0,-3 0 56 0 0,9-4 396 0 0,-16 7-752 0 0,0 0-39 0 0,21 1 283 0 0,-18 1-245 0 0,1-1 58 0 0,-5 0-48 0 0,0-1 47 0 0,-6 2-179 0 0,1 0-42 0 0,0 1-28 0 0,2 1-26 0 0,0 0 22 0 0,9 1 115 0 0,15 9 136 0 0,-18-7-124 0 0,0 0 59 0 0,-9-5-15 0 0,0 1-20 0 0,1 1-81 0 0,0 1-51 0 0,1 1-29 0 0,-3-2 31 0 0,10 11 83 0 0,-2 2-33 0 0,-6-9-69 0 0,0 1 0 0 0,-1-1 0 0 0,0 1 0 0 0,0 0 0 0 0,-1 0 0 0 0,1 3-31 0 0,4 13 149 0 0,-5-19-114 0 0,1-1 0 0 0,-1 0 0 0 0,0 1-1 0 0,-1-1 1 0 0,1 1 0 0 0,-1 0 0 0 0,1-1-1 0 0,-1 1 1 0 0,-1 2-35 0 0,0 9 275 0 0,2 7 300 0 0,1-13-356 0 0,0 3-37 0 0,0-6-134 0 0,0 10 50 0 0,1 2-2 0 0,1-7-70 0 0,-1-4 12 0 0,-2 1 0 0 0,4 7 43 0 0,-2-7-72 0 0,-1 12 128 0 0,-2-7-152 0 0,0-12-119 0 0,0-1-152 0 0,0 0-245 0 0,0 0-11 0 0</inkml:trace>
  <inkml:trace contextRef="#ctx0" brushRef="#br0" timeOffset="893.6">964 430 8032 0 0,'7'3'182'0'0,"-5"-2"29"0"0,-2 0 12 0 0,6 12-66 0 0,-2-5-107 0 0,0-1-33 0 0,0-1 30 0 0,0 0 82 0 0,0 2 108 0 0,3 3 220 0 0,2 4 207 0 0,-6-10-483 0 0,0 0-39 0 0,7 12 533 0 0,1 13 258 0 0,-3-6-142 0 0,2 7 173 0 0,-5-13-495 0 0,2-1-54 0 0,9 28 529 0 0,6 12 229 0 0,-17-40-913 0 0,-4-7-30 0 0,-1-8 10 0 0,0-2-236 0 0,0 1 47 0 0,0 0 42 0 0,0 1 34 0 0,0 2 185 0 0,0 4 771 0 0,-1-8-679 0 0,-5-17-303 0 0,3-15-3 0 0,2 9-37 0 0,0 9-40 0 0,1-1 0 0 0,0 0 1 0 0,1 0-1 0 0,1 0 0 0 0,0 0 1 0 0,5-13-22 0 0,1 9 10 0 0,9-8-72 0 0,-5 11 32 0 0,22-26-83 0 0,-30 37 113 0 0,0 1-1 0 0,0-1 1 0 0,0 1 0 0 0,1 0-1 0 0,0 0 1 0 0,0 1 0 0 0,0-1-1 0 0,0 1 1 0 0,1 0 0 0 0,21-9-57 0 0,2 1-104 0 0,-9 4-20 0 0,-1 0-76 0 0,17-5-137 0 0,-10 5 101 0 0,-4 2-1 0 0,1 0-70 0 0,-3 1-44 0 0,0-1-91 0 0,-17 4 345 0 0,1 1 41 0 0,10-2-155 0 0,-8 1 107 0 0,0 0-70 0 0,0 0-113 0 0,-3 1 119 0 0,0-1-42 0 0,0 1-45 0 0,0-1-50 0 0,-1 1-19 0 0,1-1-50 0 0,-1 1-44 0 0,1-1-40 0 0,0 1-145 0 0,-1-1-39 0 0,2 0-177 0 0,1 0-481 0 0,-5 1 1337 0 0</inkml:trace>
  <inkml:trace contextRef="#ctx0" brushRef="#br0" timeOffset="1403.24">1971 437 5904 0 0,'0'0'169'0'0,"0"0"-37"0"0,0 0-64 0 0,-2-2-34 0 0,-1 1 21 0 0,0-1 489 0 0,0 1-65 0 0,0-1-58 0 0,0 0-54 0 0,-1 0 9 0 0,1 0-61 0 0,-1 1-54 0 0,1-1-43 0 0,-4-1 115 0 0,-12-1 278 0 0,13 4-375 0 0,0 1 65 0 0,-7 1 339 0 0,1 2-89 0 0,1 1-83 0 0,0 2-73 0 0,2 0-68 0 0,-1 0-58 0 0,1 1-53 0 0,-1 1-45 0 0,9-8-150 0 0,-4 5 46 0 0,0 1 0 0 0,0-1 0 0 0,0 1-1 0 0,1 0 1 0 0,0 0 0 0 0,1 0 0 0 0,-1 2-67 0 0,-9 15 267 0 0,8-13-121 0 0,0 0 0 0 0,1 0 0 0 0,1 1 0 0 0,-1-1 1 0 0,2 1-1 0 0,-1 4-146 0 0,-4 17 318 0 0,4-15-157 0 0,2-13-88 0 0,1 0 1 0 0,0 0-1 0 0,0 0 1 0 0,1 0-1 0 0,-1 0 0 0 0,1 0 1 0 0,1 2-74 0 0,2 6 126 0 0,-3-11-20 0 0,1 0-2 0 0,18 14 62 0 0,-18-14-130 0 0,1 1-1 0 0,0-1 1 0 0,-1 0-1 0 0,1 0 0 0 0,0 0 1 0 0,1 0-1 0 0,0 1-35 0 0,-2-3 13 0 0,0 1-1 0 0,-1-1 1 0 0,1 1 0 0 0,0-1-1 0 0,0 0 1 0 0,0 0-1 0 0,0 0 1 0 0,-1 0-1 0 0,1 0 1 0 0,0 0-1 0 0,0 0 1 0 0,0-1 0 0 0,0 1-1 0 0,-1-1 1 0 0,1 1-1 0 0,0-1 1 0 0,0 0-1 0 0,0 0-12 0 0,26-14 164 0 0,-19 9-120 0 0,-1 0 0 0 0,1-1 0 0 0,-1 0 0 0 0,-1 0-1 0 0,1-1 1 0 0,-2 0 0 0 0,6-8-44 0 0,7-17 169 0 0,-13 21-113 0 0,1 1-34 0 0,7-14-20 0 0,-7 9-2 0 0,-6 13 0 0 0,1 0 0 0 0,-1 0 0 0 0,1 0 0 0 0,-1 0 0 0 0,0 0 0 0 0,0 0 0 0 0,0 0 0 0 0,-1 0 0 0 0,1-1 0 0 0,-1 1 0 0 0,1 0 0 0 0,-1 0 0 0 0,-1-2 0 0 0,1 4 3 0 0,0 0-1 0 0,0 1 0 0 0,-1-1 0 0 0,1 0 1 0 0,0 0-1 0 0,0 0 0 0 0,0 0 0 0 0,0 0 0 0 0,0 1 1 0 0,0-1-1 0 0,0 0 0 0 0,0 0 0 0 0,1 0 1 0 0,-1 0-1 0 0,0 1 0 0 0,0-1 0 0 0,1 0 1 0 0,-1 0-1 0 0,0 0 0 0 0,1 1 0 0 0,-1-1 0 0 0,1 0 1 0 0,-1 1-1 0 0,1-1 0 0 0,-1 0 0 0 0,1 1 1 0 0,0-1-1 0 0,-1 0 0 0 0,1 1 0 0 0,0-1-2 0 0,5-5-3 0 0,-6 6 4 0 0,1-1 0 0 0,-1 0-1 0 0,1 1 1 0 0,-1-1-1 0 0,0 0 1 0 0,0 1-1 0 0,1-1 1 0 0,-1 0-1 0 0,0 0 1 0 0,0 1-1 0 0,0-1 1 0 0,1 0-1 0 0,-1 0 1 0 0,0 1 0 0 0,0-1-1 0 0,0 0 0 0 0,1-6-25 0 0,3 6-87 0 0,-3 1-14 0 0,-1 0 4 0 0,0 0 38 0 0,4 7 190 0 0,0 7-50 0 0,-1-5-44 0 0,2 5-60 0 0,7 26-327 0 0,-10-24 271 0 0,0-8 91 0 0,-1-1-1 0 0,1 0 1 0 0,0 0-1 0 0,0 0 1 0 0,1 0-1 0 0,3 5 14 0 0,4 13-10 0 0,-1-3 10 0 0,-3-17 0 0 0,-4-4 0 0 0,0 0 0 0 0,0 0 0 0 0,0 0 0 0 0,0 1 0 0 0,0-1 0 0 0,-1 1 0 0 0,1-1 0 0 0,0 1 0 0 0,-1 0 0 0 0,1-1 0 0 0,-1 1 0 0 0,1 1 0 0 0,-1 0 2 0 0,1-1-1 0 0,0 0 0 0 0,0 0 0 0 0,0 0 0 0 0,0 0 0 0 0,0 0 0 0 0,0 0 0 0 0,0 0 0 0 0,0-1 0 0 0,1 1 0 0 0,1 0-1 0 0,-2-1 20 0 0,-2-1-36 0 0,1 0-69 0 0,1 0-54 0 0,-1 0-84 0 0,0 0 77 0 0,0 0 66 0 0,0 0 57 0 0,0 0 44 0 0,0 0 34 0 0,5 0 352 0 0,-5 0-336 0 0,1 0-75 0 0,-1 0-47 0 0,1 0-43 0 0,-1 0-49 0 0,0 0-57 0 0,0 0-82 0 0,1 0-78 0 0,-1 0-87 0 0,0 0-93 0 0,1 0-102 0 0,-1 0-108 0 0,0 0-116 0 0,0 0-124 0 0,-1 0-1000 0 0,0 0-1124 0 0</inkml:trace>
  <inkml:trace contextRef="#ctx0" brushRef="#br0" timeOffset="1941.8">2364 614 9216 0 0,'1'2'208'0'0,"4"8"-75"0"0,5 5 159 0 0,1 2-31 0 0,-5-5-195 0 0,5 17-91 0 0,-5-13 45 0 0,2 2 86 0 0,9 27 1193 0 0,-3 2-93 0 0,-6-20-571 0 0,1-1-54 0 0,1 0-61 0 0,1 0-70 0 0,1 2-32 0 0,-2 1-36 0 0,-7-19-209 0 0,0 1-1 0 0,1-1 0 0 0,0 1 1 0 0,1-1-1 0 0,2 3-172 0 0,2 2 237 0 0,0-1 16 0 0,-4-7-118 0 0,-3-5 57 0 0,-2-2-77 0 0,0 1-35 0 0,0 0-2 0 0,1 0-74 0 0,2 1-56 0 0,-2-2 76 0 0,0 1 43 0 0,-1-1 54 0 0,1 0 67 0 0,-1 1 81 0 0,0-1 93 0 0,-7-17-134 0 0,2-5-91 0 0,-2-1-62 0 0,0 3-30 0 0,3 8-17 0 0,0 0 0 0 0,0-1 1 0 0,1 0-1 0 0,-1-10-28 0 0,2 5 49 0 0,-1-1-34 0 0,-3-17-63 0 0,-5-36-161 0 0,9 41 148 0 0,4-43-9 0 0,5 1-100 0 0,-4 52 37 0 0,1 0 1 0 0,4-8 132 0 0,-3 13-117 0 0,1 1 0 0 0,0 0 0 0 0,4-7 117 0 0,-2 10-3 0 0,3-1-55 0 0,-7 9 13 0 0,0 1-1 0 0,-1 0 0 0 0,2 0 1 0 0,-1 0-1 0 0,3-2 46 0 0,-5 4-27 0 0,0 0-1 0 0,1 0 1 0 0,-1 0 0 0 0,1 0-1 0 0,-1 0 1 0 0,1 0 0 0 0,-1 1-1 0 0,1-1 1 0 0,-1 1 0 0 0,1-1-1 0 0,0 1 1 0 0,-1 0 0 0 0,1 0-1 0 0,-1 1 1 0 0,2-1 27 0 0,-2 1-16 0 0,0-1-1 0 0,0 1 1 0 0,-1-1-1 0 0,1 1 0 0 0,0 0 1 0 0,-1 0-1 0 0,1 0 1 0 0,-1 0-1 0 0,1 0 17 0 0,24 20-133 0 0,-20-16 117 0 0,-1 1 0 0 0,1-1 0 0 0,-1 1 0 0 0,-1 0 0 0 0,1 0 0 0 0,-1 0 0 0 0,0 1 0 0 0,2 5 16 0 0,2 5-5 0 0,-7-13 14 0 0,1 1 0 0 0,-1-1 1 0 0,0 0-1 0 0,0 1 0 0 0,0-1 0 0 0,-1 1 0 0 0,1 0 0 0 0,-1 1-9 0 0,0 16 94 0 0,1-16-31 0 0,-1 1 1 0 0,0-1-1 0 0,0 1 1 0 0,0-1-1 0 0,-1 1 0 0 0,0-1 1 0 0,-1 1-1 0 0,0 1-63 0 0,-5 13 156 0 0,-1 2-61 0 0,-7 10-36 0 0,12-27-41 0 0,0-1 0 0 0,0 0-1 0 0,-1 1 1 0 0,-2 1-18 0 0,-12 10 114 0 0,8-9-93 0 0,0 0 33 0 0,2-1 31 0 0,0-1-1 0 0,0 1 1 0 0,-7 2-85 0 0,4-4 22 0 0,0-1-38 0 0,0-3-48 0 0,-2-2-60 0 0,4-3-35 0 0,5 0-10 0 0,2 2 53 0 0,-1 1-34 0 0,1-1-43 0 0,-2 0-48 0 0,-5-3-269 0 0</inkml:trace>
  <inkml:trace contextRef="#ctx0" brushRef="#br0" timeOffset="2414.54">3002 93 9072 0 0,'4'1'451'0'0,"-1"1"-117"0"0,-1 1-97 0 0,0 2-80 0 0,1 2-24 0 0,1 5-58 0 0,-3-8-32 0 0,0 0 39 0 0,2 7 109 0 0,1 0 33 0 0,-1 3 79 0 0,2 6 194 0 0,5 17 437 0 0,-6-24-657 0 0,0 0-33 0 0,-1-3 15 0 0,0 0-1 0 0,-1 0 1 0 0,0 6-259 0 0,7 25 684 0 0,9 24 403 0 0,-9-27-509 0 0,2-3-72 0 0,-3-10 28 0 0,-1-1 0 0 0,0 5-534 0 0,-4-13 187 0 0,0 1-41 0 0,-1 10 103 0 0,1-1-49 0 0,-2-18-99 0 0,-1 6 153 0 0,0-9-173 0 0,0 0-54 0 0,0-3 62 0 0,0-2-1 0 0,0 0-4 0 0,0-1 161 0 0,2-4-110 0 0,2-6-70 0 0,2-7-80 0 0,-5 11 37 0 0,1-7-22 0 0,1 1 0 0 0,0 0 0 0 0,3-6 0 0 0,-1 6-31 0 0,0 1-34 0 0,12-12-81 0 0,-11 17 105 0 0,1 1 1 0 0,0 0 0 0 0,0 0-1 0 0,1 0 1 0 0,-1 1-1 0 0,1 0 1 0 0,1 0 40 0 0,2 0-16 0 0,3 4-71 0 0,-12 2 71 0 0,0 0-1 0 0,1 0 1 0 0,-1 0 0 0 0,0 0-1 0 0,0 0 1 0 0,0 0-1 0 0,0 1 1 0 0,0-1 0 0 0,0 1-1 0 0,0 0 17 0 0,21 20-120 0 0,-2 4 60 0 0,-18-21 58 0 0,0 0 1 0 0,0 1 0 0 0,0-1 0 0 0,0 0-1 0 0,-1 1 1 0 0,0 0 0 0 0,0 0 0 0 0,0 0-1 0 0,0 4 2 0 0,-1 3 2 0 0,6 35 43 0 0,0-16 75 0 0,-6-28-93 0 0,0 0-1 0 0,-1 1 1 0 0,1-1-1 0 0,-1 0 1 0 0,0 1 0 0 0,0-1-1 0 0,0 0 1 0 0,-1 1-27 0 0,-3 20 76 0 0,1-13-80 0 0,-1 6 25 0 0,1-15-54 0 0,1-1-1 0 0,2 0-116 0 0,0-2 54 0 0,0 0 25 0 0,0 0-35 0 0,0 0-15 0 0,0 0-34 0 0,0 0-39 0 0,0 0-45 0 0,0 0-48 0 0,0 0-45 0 0,0 0-42 0 0,0 0-37 0 0,0 0-268 0 0,0 0-61 0 0,0 0-50 0 0,0 0-34 0 0,0 0-1480 0 0,0 0-1308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05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1 228 11072 0 0,'9'37'118'0'0,"3"12"133"0"0,1 1 113 0 0,-1-1 120 0 0,-7-25-194 0 0,1 1 33 0 0,0 0 34 0 0,-1-1 35 0 0,1 1 36 0 0,-1 0 36 0 0,0 0 38 0 0,0 0 39 0 0,-1 0 40 0 0,1 1 39 0 0,-2-9-321 0 0,1 2 84 0 0,2 7 210 0 0,-3-8-235 0 0,-1-4-120 0 0,-1-1-83 0 0,-1-11-57 0 0,0-2 14 0 0,0 0 66 0 0,0 0 22 0 0,0 0 6 0 0,0 0-14 0 0,0 0-66 0 0,0 0-29 0 0,-1-2-8 0 0,-3-12 10 0 0,0 0-38 0 0,-1 0 15 0 0,2 0 0 0 0,-3-13-76 0 0,1-5 147 0 0,1-1-63 0 0,1 0-57 0 0,-1 0-55 0 0,2-1-49 0 0,0 0-47 0 0,1 1-42 0 0,1-1-39 0 0,2-20-192 0 0,3 0-74 0 0,5-9-166 0 0,-4 33 112 0 0,2 1 0 0 0,2-4 525 0 0,-4 15-276 0 0,1 1 0 0 0,4-5 276 0 0,11-15-313 0 0,-5 16 154 0 0,2 4 37 0 0,2 3 43 0 0,2 5 49 0 0,-21 8 30 0 0,0 1-1 0 0,0 0 1 0 0,0 0-1 0 0,0 0 1 0 0,0 0-1 0 0,0 0 1 0 0,0 0-1 0 0,0 0 1 0 0,0 1-1 0 0,0-1 1 0 0,0 1-1 0 0,0-1 1 0 0,0 1-1 0 0,0 0 1 0 0,0 0-1 0 0,0 0 1 0 0,0 0-1 0 0,-1 0 1 0 0,1 0-1 0 0,0 0 1 0 0,-1 1-1 0 0,1-1 1 0 0,-1 1-1 0 0,1-1 1 0 0,-1 1-1 0 0,0 0 1 0 0,4 4-8 0 0,-1 0-1 0 0,0 1 1 0 0,0-1-1 0 0,-1 1 1 0 0,0 0 0 0 0,1 2 8 0 0,2 9 4 0 0,0 0 74 0 0,-2 7 113 0 0,-3-17-103 0 0,0-1 1 0 0,-1 1-1 0 0,0-1 1 0 0,-1 1-1 0 0,1-1 0 0 0,-3 8-88 0 0,-9 30 313 0 0,10-37-248 0 0,-1 0 1 0 0,-1 0 0 0 0,1 0 0 0 0,-1-1-1 0 0,-1 0 1 0 0,-4 7-66 0 0,-3 3 125 0 0,3-5 27 0 0,0-1 1 0 0,-6 6-153 0 0,12-13 31 0 0,-1-1 0 0 0,1 0 0 0 0,-1 0 0 0 0,0 0 0 0 0,-4 1-31 0 0,-2 3 71 0 0,1-3 0 0 0,3-4-36 0 0,1 0-35 0 0,1 0-38 0 0,0-1-36 0 0,1-1-38 0 0,0 0-39 0 0,0-1-38 0 0,1 0-40 0 0,-1 0-40 0 0,2-1-40 0 0,-1 0-42 0 0,0 1-41 0 0,1-1-43 0 0,0-1-42 0 0,0 1-44 0 0,0 0-44 0 0,0-8-1123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05.8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10536 0 0,'0'0'233'0'0,"0"1"39"0"0,6 8 47 0 0,-1 0-118 0 0,0-1-98 0 0,0 0-59 0 0,10 19-69 0 0,-9-14 63 0 0,-3-7 21 0 0,0 1 37 0 0,-1 0 43 0 0,1 0 52 0 0,7 24 503 0 0,3-1-99 0 0,11 34 586 0 0,-3-4-66 0 0,-5-21-428 0 0,4 8 49 0 0,-11-23-420 0 0,-1 1-40 0 0,6 16 227 0 0,1 0-74 0 0,1 0-47 0 0,-8-19-107 0 0,-1 1 0 0 0,-1 1 0 0 0,0 5-275 0 0,-5-26 21 0 0,2 19 239 0 0,2 1 1 0 0,4 12-261 0 0,-7-27 83 0 0,0-1 0 0 0,-1 1 0 0 0,0 0 0 0 0,-1 0 0 0 0,1 0-1 0 0,-1-1 1 0 0,-1 1 0 0 0,-1 7-83 0 0,1-11-32 0 0,0 0 68 0 0,0 1 77 0 0,-2-1 138 0 0,1-4 104 0 0,2-3-244 0 0,1-2-88 0 0,4-20 59 0 0,1 1-48 0 0,-2 10-40 0 0,1 1-1 0 0,0-1 1 0 0,0 1 0 0 0,3-2 6 0 0,11-23-194 0 0,2-3-104 0 0,-14 30 170 0 0,0-1 1 0 0,1 1-1 0 0,0 0 0 0 0,3-2 128 0 0,3 0-164 0 0,1 5 37 0 0,-12 7 111 0 0,-1 0-1 0 0,1 0 0 0 0,0 0 0 0 0,-1 1 0 0 0,1-1 0 0 0,0 1 0 0 0,0 0 0 0 0,-1 0 0 0 0,1 0 1 0 0,2 0 16 0 0,-2 1-11 0 0,0-1 0 0 0,0 1 0 0 0,0 0 1 0 0,-1 0-1 0 0,1 0 0 0 0,0 1 0 0 0,-1-1 1 0 0,1 0-1 0 0,-1 1 0 0 0,1 0 0 0 0,-1 0 1 0 0,0 0-1 0 0,1 0 0 0 0,-1 0 1 0 0,0 0-1 0 0,0 0 0 0 0,-1 0 0 0 0,1 1 1 0 0,0-1-1 0 0,-1 1 0 0 0,0 0 0 0 0,1 1 11 0 0,3 7-20 0 0,0 0 0 0 0,-1 0 0 0 0,-1 1 0 0 0,0-1 0 0 0,0 1 0 0 0,-1 0 0 0 0,0 0 0 0 0,-1 0 20 0 0,1 12 0 0 0,0 3 2 0 0,-6-2 50 0 0,4-25-188 0 0,0 0 50 0 0,0 1 43 0 0,0-1 38 0 0,0 1 39 0 0,0-1 34 0 0,0 2 223 0 0,0-2-174 0 0,0 1-48 0 0,0 0-62 0 0,0-1-41 0 0,0 1-32 0 0,0-1-38 0 0,0 0-44 0 0,0 1-47 0 0,0-1-9 0 0,0 0-38 0 0,0 0-43 0 0,0 1-44 0 0,0-1-48 0 0,0 0-50 0 0,0 0-52 0 0,0 0-57 0 0,0 0-1023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04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42 8088 0 0,'0'0'182'0'0,"0"0"29"0"0,-2 0 12 0 0,-8 0-37 0 0,-2-1-148 0 0,6-3-27 0 0,2 1 31 0 0,3 2-25 0 0,-13-12 367 0 0,7 8-189 0 0,0-1 99 0 0,3 4-103 0 0,0-1 35 0 0,3 3 226 0 0,-2-1-86 0 0,-2 0-320 0 0,-1 0 63 0 0,-3 1 176 0 0,-8 2 286 0 0,10 1-351 0 0,-1 2-49 0 0,2 1-79 0 0,-10 14 209 0 0,8-9-117 0 0,-2 2 64 0 0,6-8-163 0 0,0 0-1 0 0,1 0 1 0 0,-1 1 0 0 0,2-1 0 0 0,-3 4-85 0 0,-5 12 191 0 0,8-18-161 0 0,1 0 0 0 0,0 0 0 0 0,-1 0 0 0 0,1 0 1 0 0,0 1-1 0 0,0 0-30 0 0,-2 21 130 0 0,0-5-45 0 0,1-12-38 0 0,1 0 0 0 0,0 0 0 0 0,0 0 0 0 0,0 1 1 0 0,1-1-1 0 0,1 0 0 0 0,-1 0 0 0 0,1 1 1 0 0,1-1-1 0 0,-1 0 0 0 0,2 0 0 0 0,0 4-47 0 0,4 6 81 0 0,-6-13-43 0 0,1 1 0 0 0,0-1-1 0 0,0 0 1 0 0,1 0 0 0 0,-1 0 0 0 0,1 0 0 0 0,0 0 0 0 0,1 0 0 0 0,1 1-38 0 0,-1-2 46 0 0,-1-1 0 0 0,1 0 0 0 0,0 0 0 0 0,-1 0 0 0 0,2 0 1 0 0,-1 0-1 0 0,0-1 0 0 0,0 0 0 0 0,1 0 0 0 0,-1 0 0 0 0,1-1 0 0 0,-1 1 1 0 0,5-1-47 0 0,-4 0 39 0 0,-1-1 0 0 0,1 0 0 0 0,0 0 1 0 0,-1 0-1 0 0,1 0 0 0 0,-1-1 0 0 0,1 0 1 0 0,-1 0-1 0 0,5-2-39 0 0,-2 1 44 0 0,-1-1 1 0 0,1 0-1 0 0,0-1 0 0 0,-1 1 1 0 0,1-2-45 0 0,-4 3 21 0 0,0 0-1 0 0,0 0 1 0 0,0-1 0 0 0,0 1 0 0 0,-1-1 0 0 0,1 0-1 0 0,-1 0 1 0 0,0 1 0 0 0,0-1 0 0 0,0-1-1 0 0,1 0-20 0 0,15-31 93 0 0,-14 28-73 0 0,0-1 0 0 0,0 1 0 0 0,-1-1 1 0 0,0 0-1 0 0,0 0 0 0 0,1-4-20 0 0,-2-1 1 0 0,0 0 0 0 0,0 0 0 0 0,-1-1 1 0 0,-1 1-1 0 0,0-1 0 0 0,-1 1 0 0 0,-1 0 0 0 0,0-1 0 0 0,0 0-1 0 0,-1-1-22 0 0,1 2-27 0 0,-3 2-65 0 0,5 10 49 0 0,0-2 63 0 0,0-2-26 0 0,0 0-65 0 0,0 4 26 0 0,0 1-16 0 0,0 0 6 0 0,-1 2 35 0 0,-2 8 7 0 0,2 3-7 0 0,0 1 1 0 0,0-1-1 0 0,1 0 0 0 0,1 1 42 0 0,0 15-25 0 0,2 38-105 0 0,7 33 130 0 0,-2-17-5 0 0,-4-1 82 0 0,-6 6 301 0 0,-9 42-378 0 0,0-38 237 0 0,7-74-101 0 0,0 0-1 0 0,-3 4-135 0 0,-1 9 125 0 0,5-21-68 0 0,0 1 0 0 0,-1-1-1 0 0,0 0 1 0 0,-1 0-1 0 0,-4 5-56 0 0,-7 17 144 0 0,13-26-115 0 0,0-1 0 0 0,-1 1-1 0 0,1 0 1 0 0,-1-1 0 0 0,-1 0-1 0 0,1 0 1 0 0,-1 0 0 0 0,0 0-1 0 0,0-1 1 0 0,0 0 0 0 0,-1 0-29 0 0,-23 14 69 0 0,26-16-186 0 0,-1-1 43 0 0,-4 2 32 0 0,0-2 96 0 0,-11-2 167 0 0,13 0-196 0 0,0 0-52 0 0,-1-1-95 0 0,4 0 15 0 0,-1 1-34 0 0,1-1-40 0 0,0 0-43 0 0,0 1-46 0 0,0-1-50 0 0,1-1-54 0 0,-1 1-57 0 0,1 0-61 0 0,-1-1-65 0 0,1 1-68 0 0,0-1-72 0 0,1 0-77 0 0,-1 0-78 0 0,-1-3-1121 0 0,0-4-1108 0 0,3 10 3079 0 0</inkml:trace>
  <inkml:trace contextRef="#ctx0" brushRef="#br0" timeOffset="364.03">508 219 8480 0 0,'1'1'248'0'0,"18"42"21"0"0,-12-28-214 0 0,0 0-35 0 0,0 2 36 0 0,0-1 101 0 0,1 1 78 0 0,-1-1 60 0 0,1 2 84 0 0,9 24 561 0 0,-12-27-633 0 0,3 9 82 0 0,-5-12-247 0 0,1 0-42 0 0,20 87 2220 0 0,-10-34-834 0 0,-14-62-1296 0 0,0 0-106 0 0,0 0-74 0 0,-1 2-74 0 0,0-3 98 0 0,1-1 27 0 0,-1 1 40 0 0,1-1 48 0 0,-1 0 56 0 0,1 1 63 0 0,0-1 72 0 0,0 1 80 0 0,0-1 87 0 0,-1-2-442 0 0,-2-1-27 0 0,-2-1-13 0 0,3 0 39 0 0,-2-20 65 0 0,4 6-81 0 0,1 0 0 0 0,2-8-48 0 0,-2 18 21 0 0,2-16-14 0 0,2 0 1 0 0,2-7-8 0 0,2-2-22 0 0,4-3-58 0 0,2 2-88 0 0,-9 19 23 0 0,2 1-1 0 0,8-12 146 0 0,-6 13-188 0 0,0 0-1 0 0,9-9 189 0 0,11-6-324 0 0,3 4-75 0 0,-11 12 186 0 0,-6 3 33 0 0,0-3-52 0 0,-12 7 85 0 0,0 1-1 0 0,1 0 1 0 0,0 0 0 0 0,0 0-1 0 0,0 0 148 0 0,2 0-195 0 0,0 0-34 0 0,1 0-77 0 0,0 0-65 0 0,0 0-79 0 0,0 0-92 0 0,-2 1 57 0 0,1-1-68 0 0,-1 1-72 0 0,0 0-79 0 0,11-6-961 0 0</inkml:trace>
  <inkml:trace contextRef="#ctx0" brushRef="#br0" timeOffset="765.95">1137 101 7400 0 0,'0'0'216'0'0,"-1"0"-11"0"0,-12 1-103 0 0,0 1 48 0 0,1 1 42 0 0,1 0 38 0 0,-3 3 87 0 0,1 1 38 0 0,-1 3 108 0 0,-7 8 275 0 0,14-11-333 0 0,1 0 0 0 0,-1 1 0 0 0,-1 4-405 0 0,0 1 366 0 0,0 0-33 0 0,3-2-89 0 0,0 1-34 0 0,1-1-41 0 0,0 0-45 0 0,-4 13 278 0 0,-4 20 275 0 0,8-24-387 0 0,-1 8 109 0 0,1 14 252 0 0,4-38-587 0 0,0-1 0 0 0,0 1 0 0 0,0-1-1 0 0,1 1 1 0 0,-1-1 0 0 0,1 1 0 0 0,0-1 0 0 0,0 1-1 0 0,0-1 1 0 0,1 0 0 0 0,-1 1 0 0 0,1-1 0 0 0,0 0-1 0 0,0 0 1 0 0,0 0 0 0 0,0 0 0 0 0,1 0-64 0 0,-2-1 170 0 0,2-2-36 0 0,0 1-38 0 0,1 1 18 0 0,6 1-15 0 0,-5-3-30 0 0,-2-1-24 0 0,0 1 0 0 0,0-1 0 0 0,0 0 0 0 0,0 0 0 0 0,0 0 0 0 0,0-1 0 0 0,0 1 0 0 0,1-2-45 0 0,22-16 274 0 0,-5 4-140 0 0,13-10 58 0 0,-16 6-145 0 0,8-10 39 0 0,-19 23-69 0 0,-1 0 0 0 0,0-1 0 0 0,-1 0-1 0 0,5-7-16 0 0,2-8-22 0 0,6-8-48 0 0,-15 25 58 0 0,-1-1-1 0 0,1 1 1 0 0,-1-1 0 0 0,0 0-1 0 0,0 0 1 0 0,-1 0-1 0 0,0 0 1 0 0,0 0-1 0 0,0 0 1 0 0,-1 0-1 0 0,1-5 13 0 0,-1 6-52 0 0,2 3 37 0 0,0-1 15 0 0,-1-3-34 0 0,-1 5-137 0 0,0 1-24 0 0,0 0 3 0 0,0 1 56 0 0,0 1 63 0 0,0 1 46 0 0,0 4 33 0 0,0-6-28 0 0,1 9-3 0 0,1 0 0 0 0,0-1-1 0 0,0 1 1 0 0,1-1 0 0 0,0 1-1 0 0,2 2 26 0 0,-4-7-8 0 0,1 0 0 0 0,0 0 0 0 0,-1 0 0 0 0,0 0-1 0 0,-1 1 1 0 0,1-1 0 0 0,-1 0 0 0 0,0 1-1 0 0,0 3 9 0 0,1 24-2 0 0,1-8 2 0 0,-3-20 0 0 0,2 1 0 0 0,-1 0 0 0 0,1 0 0 0 0,0-1 0 0 0,0 1 0 0 0,1-1 0 0 0,0 3 0 0 0,3 11 1 0 0,-5-16-3 0 0,1-1 1 0 0,-1 0-1 0 0,1 0 0 0 0,-1 1 0 0 0,1-1 0 0 0,0 0 0 0 0,0 0 0 0 0,0 0 0 0 0,0 0 0 0 0,0 0 0 0 0,1 0 2 0 0,9 17-161 0 0,-9-13 61 0 0,1 2-51 0 0,-3-7 98 0 0,0 0 0 0 0,1 0-1 0 0,-1 0 1 0 0,1-1-1 0 0,-1 1 1 0 0,1 0-1 0 0,-1-1 1 0 0,1 1-1 0 0,-1 0 1 0 0,1-1 0 0 0,0 1-1 0 0,-1 0 1 0 0,1-1-1 0 0,0 1 54 0 0,3 2-355 0 0,-2-2 124 0 0,1 0-46 0 0,-1 1-192 0 0,1-1-121 0 0,-2 0 244 0 0,0 0-37 0 0,0 0-40 0 0,0-1-42 0 0,0 1 118 0 0,-1-1-37 0 0,0 0-477 0 0,0 0-299 0 0,0 0-720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5:48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3477 389 7312 0 0,'-16'0'165'0'0,"13"0"22"0"0,1 0 9 0 0,-15 8 16 0 0,1 2 108 0 0,1 1 105 0 0,0 5 181 0 0,-5 11 394 0 0,10-9-411 0 0,4-5-225 0 0,-4 7 159 0 0,3-2-199 0 0,3-10-211 0 0,1 1-37 0 0,-1 0-39 0 0,0 0-57 0 0,1-1 107 0 0,1-1-1 0 0,-1 1 1 0 0,1-1-1 0 0,0 2-86 0 0,1 18 334 0 0,2-23-252 0 0,-1 0 1 0 0,0 0-1 0 0,-1 0 1 0 0,1 0-1 0 0,-1 0 1 0 0,1-1-1 0 0,-1 1 1 0 0,0 0-1 0 0,-2 2-82 0 0,-2 13 299 0 0,5-16-245 0 0,-1 1 0 0 0,1-1 0 0 0,0 1 0 0 0,-1-1 1 0 0,2 1-1 0 0,-1-1 0 0 0,0 1 0 0 0,1-1 0 0 0,0 1 0 0 0,0 0-54 0 0,7 18 447 0 0,-8-20-193 0 0,1-2-41 0 0,1 1-91 0 0,2-1-58 0 0,1 1-44 0 0,-3 0 41 0 0,16 0-63 0 0,-1-3 38 0 0,1-4 47 0 0,6-8 90 0 0,-16 8-73 0 0,0 0 1 0 0,-1-1-1 0 0,6-7-100 0 0,8-11 113 0 0,-9 11-110 0 0,-5 6 19 0 0,-2-1 0 0 0,1 0 0 0 0,-1 0 0 0 0,0-1 0 0 0,-1 0-22 0 0,13-24 26 0 0,-13 27-13 0 0,0 0-1 0 0,-1-1 0 0 0,0 1 0 0 0,0 0 0 0 0,-1-1-12 0 0,0-4 0 0 0,1 1 0 0 0,-2-1 0 0 0,0 1 0 0 0,0-1 0 0 0,-1 0 0 0 0,-1 1 0 0 0,0-1-1 0 0,-1-4 1 0 0,2 4 1 0 0,1-2-6 0 0,-6-1-80 0 0,5 14-7 0 0,0 1 9 0 0,-3 1-66 0 0,2 1 45 0 0,-1 6 0 0 0,2 13 85 0 0,0-15-15 0 0,2 16-8 0 0,0 0 0 0 0,1-1 0 0 0,4 14 42 0 0,4 22 1 0 0,-7-26-8 0 0,1 1 35 0 0,7 32 113 0 0,-1 4 100 0 0,4 33 195 0 0,-10-32-120 0 0,-4-31 48 0 0,-3 24-364 0 0,1 3 249 0 0,-1 4 60 0 0,-5-22-35 0 0,5-35-205 0 0,-18 67 394 0 0,1-27-116 0 0,12-38-248 0 0,0-1 0 0 0,0 0 0 0 0,-1 0 0 0 0,-1-1 0 0 0,0 0-1 0 0,-7 7-98 0 0,14-16 23 0 0,-5 3 32 0 0,-13-4-5 0 0,15-2-187 0 0,1-1 60 0 0,2 0 70 0 0,1 0 1 0 0,0 1-1 0 0,0-1 1 0 0,0 0 0 0 0,0 0-1 0 0,0 0 1 0 0,0 0 0 0 0,0 0-1 0 0,0 0 1 0 0,0 0-1 0 0,1 0 1 0 0,-2-1 6 0 0,0-2-46 0 0,0 0-30 0 0,0 0-45 0 0,0-2-110 0 0,1 0-109 0 0,0 3 123 0 0,1 0-36 0 0,-1 0-38 0 0,1 1-40 0 0,-1-1-45 0 0,1 0-45 0 0,0 0-49 0 0,0 0-52 0 0,-1 1-54 0 0,1-1-58 0 0,0 1-59 0 0,0 0-63 0 0,0-6-1475 0 0,0-5-1260 0 0</inkml:trace>
  <inkml:trace contextRef="#ctx0" brushRef="#br0" timeOffset="397.91">3841 446 8840 0 0,'0'0'197'0'0,"0"0"24"0"0,0 0 19 0 0,2 1-29 0 0,2 0-180 0 0,1 0-19 0 0,9 7 65 0 0,-4-2 231 0 0,0 1 0 0 0,-1 0 0 0 0,1 1 0 0 0,-1 0 0 0 0,-1 0 0 0 0,2 3-308 0 0,9 11 651 0 0,0 1 41 0 0,-1-2 8 0 0,-5-4-247 0 0,-2 0-46 0 0,19 39 686 0 0,-15-24-467 0 0,-3-11-159 0 0,-7-13-216 0 0,-1 1-1 0 0,0 0 1 0 0,-1 0-1 0 0,3 8-250 0 0,-3-3 288 0 0,0 0-1 0 0,-1-1 1 0 0,-1 1-1 0 0,0 0 1 0 0,0 1-288 0 0,-1-13 193 0 0,1 0 23 0 0,-1 0-75 0 0,-4 8 121 0 0,0-8-81 0 0,2-1-10 0 0,0-1 66 0 0,-5-5-92 0 0,2-1-37 0 0,-2-13 21 0 0,3 2-84 0 0,0-4-19 0 0,4 18-23 0 0,-1-4 14 0 0,1-1-1 0 0,0 1 0 0 0,0-1 0 0 0,1-4-16 0 0,7-29 14 0 0,-1 19-26 0 0,1 1 0 0 0,6-12 12 0 0,9-7-150 0 0,-4 14 4 0 0,-2 7-22 0 0,0 3-55 0 0,-3 5 20 0 0,-1 1-54 0 0,-3 3 32 0 0,1 0-35 0 0,10-7-239 0 0,2 3-83 0 0,1 2-73 0 0,1 0-65 0 0,10-2-385 0 0,-30 9 931 0 0,0 1 0 0 0,0-1 1 0 0,0 1-1 0 0,1 1 0 0 0,-1-1 0 0 0,1 1 0 0 0,-1 0 1 0 0,2 0 173 0 0,8 1-505 0 0,2 1-57 0 0,-4-1 68 0 0,0 1-59 0 0,12-2-332 0 0</inkml:trace>
  <inkml:trace contextRef="#ctx0" brushRef="#br0" timeOffset="829.77">4565 515 7800 0 0,'2'0'137'0'0,"9"0"387"0"0,-7 0-412 0 0,-2 0-69 0 0,2-1 20 0 0,-1 0 109 0 0,-1 0 146 0 0,0-1 295 0 0,-2 2 39 0 0,0 0-266 0 0,0 2-131 0 0,0 0-85 0 0,0-2-70 0 0,0 0-40 0 0,0 1-24 0 0,1 1-29 0 0,-1-2 44 0 0,0 1 52 0 0,0-1 48 0 0,0 0 68 0 0,0 1 80 0 0,0-1 92 0 0,-3 1-265 0 0,1 1-1 0 0,-1 0 1 0 0,1 0 0 0 0,-1 0-1 0 0,1 0 1 0 0,0 0 0 0 0,0 0-1 0 0,0 0 1 0 0,0 1-1 0 0,0-1 1 0 0,1 1 0 0 0,-2 1-126 0 0,-3 7 340 0 0,0 1-46 0 0,0-1-62 0 0,1 0-78 0 0,1-3-101 0 0,1-1-54 0 0,-2 4 148 0 0,1 0-1 0 0,1 1 1 0 0,0 0-1 0 0,0 0 1 0 0,2 0-1 0 0,-1 7-146 0 0,-1-1 165 0 0,3-13-114 0 0,0-1 1 0 0,0 1-1 0 0,0 0 0 0 0,1-1 0 0 0,-1 1 1 0 0,1 0-52 0 0,2 18 213 0 0,-2-7-28 0 0,8 8 9 0 0,-8-22-163 0 0,1 1-1 0 0,-1-1 1 0 0,1 1 0 0 0,0-1 0 0 0,0 0 0 0 0,0 0-1 0 0,1 1-30 0 0,10 5 222 0 0,-4-4-42 0 0,-1-1-27 0 0,-1-2-40 0 0,1-2-40 0 0,3-3-40 0 0,-3 0 19 0 0,22-12 134 0 0,-14 5-112 0 0,2-6-3 0 0,-10 11-52 0 0,-1 0 0 0 0,-1-1 0 0 0,1 0 0 0 0,-1 0-1 0 0,-1 0 1 0 0,1-1 0 0 0,-1 1 0 0 0,0-2-19 0 0,21-48 127 0 0,-22 47-122 0 0,-1 0 0 0 0,0 0 0 0 0,-1 0-1 0 0,1-10-4 0 0,-2 12 2 0 0,1 0 0 0 0,0 0 0 0 0,0 0 0 0 0,1 1 0 0 0,0-1 0 0 0,1-1-2 0 0,2-4-21 0 0,-1 1-35 0 0,0 0-47 0 0,-4 11 31 0 0,-1 1 2 0 0,0 0 4 0 0,0 0 2 0 0,0 1 33 0 0,0 0-30 0 0,14 10 25 0 0,-11-7 34 0 0,0 0-1 0 0,-1-1 0 0 0,1 1 1 0 0,-1 0-1 0 0,0 0 0 0 0,0 2 3 0 0,16 46-160 0 0,-11-27 91 0 0,7 9 59 0 0,11 22 10 0 0,-24-54-1 0 0,1 2 1 0 0,0 0 0 0 0,1 0 0 0 0,0-1 0 0 0,0 1 0 0 0,0-1 0 0 0,0 1 0 0 0,1-1 0 0 0,1 1 0 0 0,30 22 0 0 0,-29-22 0 0 0,2 2-1 0 0,5 3 21 0 0,-6-4 32 0 0,-2-3 11 0 0,3-2-90 0 0,-7 0 7 0 0,1-1-141 0 0,0 1 47 0 0,2 0-3 0 0,-2 0 97 0 0,4-1 57 0 0,-4 1-45 0 0,0 0-44 0 0,0-1-63 0 0,0 1-88 0 0,1-1-106 0 0,-2 1 108 0 0,0 0-35 0 0,0 0-38 0 0,0-1-39 0 0,0 1-10 0 0,0 0-38 0 0,0 0-39 0 0,0 0-42 0 0,0-1-43 0 0,0 1-45 0 0,0 0-48 0 0,0 0-50 0 0,3-1-1436 0 0,1-1-1165 0 0</inkml:trace>
  <inkml:trace contextRef="#ctx0" brushRef="#br0" timeOffset="1348.39">5369 464 9256 0 0,'-12'14'266'0'0,"12"-12"-49"0"0,0 1-109 0 0,2-1-75 0 0,1 2-57 0 0,-2-3 53 0 0,1 3-28 0 0,0 0 0 0 0,0 0 0 0 0,-1 0 0 0 0,0 1 0 0 0,0-1-1 0 0,0 2 0 0 0,2 9 45 0 0,-2-6 20 0 0,1-1 40 0 0,0 1 49 0 0,0-1 59 0 0,4 11 212 0 0,1 11 258 0 0,4 11 267 0 0,-3-15-346 0 0,3 2 54 0 0,-2 1-44 0 0,6 29 507 0 0,-2-10-262 0 0,2 0-54 0 0,0-5-101 0 0,-4-11-237 0 0,0-2-42 0 0,-7-17-189 0 0,0 0-1 0 0,-1 1 1 0 0,1 6-236 0 0,1 20 425 0 0,-2-19-226 0 0,-2-11-44 0 0,-3 3-30 0 0,0-3-30 0 0,2-8-21 0 0,0-2 21 0 0,-5 4-43 0 0,2-1 9 0 0,-2-2 121 0 0,0-5-24 0 0,1 0-141 0 0,3 2-32 0 0,-2-2 29 0 0,0 0 1 0 0,0 0-1 0 0,1-1 1 0 0,0 1-1 0 0,0-1 1 0 0,0 0 0 0 0,1 1-1 0 0,-1-1 1 0 0,1 0-1 0 0,0 0 1 0 0,1 0-1 0 0,-1-1-14 0 0,-5-21 8 0 0,0-10 47 0 0,4-2-100 0 0,0-11-131 0 0,-1 27 21 0 0,2 0 1 0 0,1-2 154 0 0,1-18-236 0 0,4-21-159 0 0,-2 21 115 0 0,5-14-192 0 0,-4 40 206 0 0,0 1 0 0 0,4-8 266 0 0,-4 12-194 0 0,1 1 0 0 0,1-1 0 0 0,4-6 194 0 0,-5 11-124 0 0,0-1 0 0 0,0 1-1 0 0,1 0 1 0 0,0 1 0 0 0,2-3 124 0 0,-6 8-20 0 0,-1 0-1 0 0,1 0 1 0 0,-1-1 0 0 0,1 1-1 0 0,-1 0 1 0 0,1 0 0 0 0,0 1-1 0 0,-1-1 1 0 0,1 0 0 0 0,0 0-1 0 0,0 1 1 0 0,0-1 0 0 0,-1 1-1 0 0,1 0 1 0 0,0-1 0 0 0,1 1 20 0 0,-1 0-17 0 0,0 0 1 0 0,0 1-1 0 0,-1-1 1 0 0,1 0 0 0 0,0 1-1 0 0,0 0 1 0 0,0-1-1 0 0,0 1 1 0 0,0 0 0 0 0,-1 0-1 0 0,1 0 1 0 0,0 0-1 0 0,0 1 17 0 0,3 1-29 0 0,-1 1-1 0 0,0 0 0 0 0,0 0 0 0 0,3 4 30 0 0,13 18-43 0 0,-10-12 45 0 0,4 6-7 0 0,-1 3 33 0 0,-2 2 42 0 0,-3-2 45 0 0,-5-14-56 0 0,-1 0 0 0 0,-1 0 0 0 0,0 0-1 0 0,0 1 1 0 0,-1-1-59 0 0,0 6 209 0 0,0-1 0 0 0,-3 12-209 0 0,-1-6 178 0 0,-7 8 10 0 0,-2 8 74 0 0,10-27-176 0 0,-6 3-3 0 0,4-4 0 0 0,4-7-74 0 0,0-1 0 0 0,1 1 0 0 0,-1 0 0 0 0,0-1 0 0 0,0 1-1 0 0,0 0 1 0 0,1-1 0 0 0,-1 1 0 0 0,0-1 0 0 0,0 1 0 0 0,0-1 0 0 0,0 0-1 0 0,0 1 1 0 0,0-1 0 0 0,0 0 0 0 0,0 0 0 0 0,0 0 0 0 0,0 1-1 0 0,0-1 1 0 0,-1 0-9 0 0,-5 0-5 0 0,1-1-75 0 0,2 1-70 0 0,1 0-103 0 0,0-1-80 0 0,0-1-82 0 0,0 0-80 0 0,0 0-79 0 0,0-1-79 0 0,1 1-78 0 0,0 0-78 0 0,0 1 100 0 0,1 0-50 0 0,-3-4-1427 0 0,-3-2-1238 0 0,7 7 3424 0 0</inkml:trace>
  <inkml:trace contextRef="#ctx0" brushRef="#br0" timeOffset="1904.9">5988 93 10448 0 0,'0'0'257'0'0,"1"1"-107"0"0,-1-1-80 0 0,3 3-8 0 0,-2-2 5 0 0,5 4-17 0 0,-1-1-1 0 0,-1 1 1 0 0,1 0-1 0 0,-1 0 0 0 0,2 4-49 0 0,1 1 113 0 0,-1 0 33 0 0,-3-5-49 0 0,15 35 503 0 0,-13-27-375 0 0,1-1 46 0 0,7 19 485 0 0,-1 2-58 0 0,-3-6-174 0 0,1-2-74 0 0,51 121 2029 0 0,-41-97-1718 0 0,-1 0-93 0 0,-11-25-407 0 0,3 8 74 0 0,-2-13-147 0 0,3 5-19 0 0,-1 11-4 0 0,-4-15-60 0 0,-3-9-30 0 0,-2-3 7 0 0,0-1 16 0 0,-2 0 34 0 0,3 11 24 0 0,-2-17-84 0 0,-1-1-1 0 0,0 0-6 0 0,0 0-1 0 0,0 0 0 0 0,0 0 18 0 0,0 0 72 0 0,0 0 4 0 0,0-1-67 0 0,0 0-44 0 0,0-3-6 0 0,0 2 2 0 0,0-7 78 0 0,1 1-51 0 0,2-3-33 0 0,1-4-30 0 0,0-1 14 0 0,1-3-43 0 0,1 1-89 0 0,1-1-55 0 0,14-23-296 0 0,-6 18 243 0 0,-1 2 51 0 0,-1-1 38 0 0,8-13-18 0 0,-18 31 133 0 0,0 0-1 0 0,1 0 0 0 0,-1 1 0 0 0,1 0 0 0 0,0-1 1 0 0,0 2-1 0 0,1-1 0 0 0,-1 0 0 0 0,5-1 16 0 0,4-3-74 0 0,-4 3-2 0 0,-3 4 37 0 0,-1 1 19 0 0,-1 1-1 0 0,-2-1 9 0 0,-1 1 0 0 0,1-1 0 0 0,0 0 0 0 0,0 0 0 0 0,-1 1 0 0 0,1-1 0 0 0,0 1 0 0 0,-1 0 0 0 0,1-1 0 0 0,0 1 0 0 0,1 1 12 0 0,-1 0-11 0 0,1 0 0 0 0,-1 0 0 0 0,1 0 0 0 0,-1 0 0 0 0,0 1 0 0 0,2 0 11 0 0,1 5-3 0 0,1 0 0 0 0,-2 0 0 0 0,1 1 0 0 0,1 3 3 0 0,-4-7 0 0 0,0 1 0 0 0,0 0 0 0 0,-1 0 0 0 0,1 0 0 0 0,-1 1 0 0 0,0-1 0 0 0,0 0 0 0 0,0 1 0 0 0,1-1 0 0 0,0 0 0 0 0,1 1 0 0 0,2 6 29 0 0,-3-7-6 0 0,-1-1 0 0 0,0 0-1 0 0,0 1 1 0 0,-1-1 0 0 0,1 1-1 0 0,-1-1 1 0 0,0 1 0 0 0,-1-1 0 0 0,0 4-23 0 0,1-8 3 0 0,0 0 1 0 0,-1 0-1 0 0,1 0 1 0 0,0 0 0 0 0,0 0-1 0 0,0 0 1 0 0,0 0-1 0 0,0 0 1 0 0,0 0 0 0 0,0 0-1 0 0,1 0 1 0 0,-1 0-1 0 0,0 1-3 0 0,2 3 17 0 0,-1-1-1 0 0,0 1 1 0 0,-1 0-1 0 0,1-1 0 0 0,-1 1 1 0 0,0 0-1 0 0,-1 0-16 0 0,1-5-242 0 0,0 0 77 0 0,0 0 68 0 0,0 1 61 0 0,0-1 87 0 0,0 0 105 0 0,0 1 597 0 0,0 0-636 0 0,0-1-46 0 0,0 0-61 0 0,0 0-77 0 0,0 1-93 0 0,0-1-106 0 0,0 0-73 0 0,0 1-108 0 0,0-1-117 0 0,0 0 235 0 0,0 0-34 0 0,0 1-35 0 0,0-1-35 0 0,0 0-38 0 0,0 0-38 0 0,0 0-40 0 0,0 1-41 0 0,0-1-42 0 0,0 0-45 0 0,0 0-1715 0 0,0 0-1354 0 0</inkml:trace>
  <inkml:trace contextRef="#ctx0" brushRef="#br0" timeOffset="-1679.51">1664 221 8864 0 0,'4'-2'98'0'0,"-2"0"-92"0"0,3-1-55 0 0,-3 3 78 0 0,1 0 51 0 0,-1 0 39 0 0,1 0 57 0 0,1 1 67 0 0,0 0 79 0 0,0 0-214 0 0,1 1 61 0 0,2 2 174 0 0,0 0 72 0 0,-6-4-360 0 0,-1 1 0 0 0,1 0 1 0 0,-1-1-1 0 0,1 1 0 0 0,-1-1 1 0 0,1 1-1 0 0,-1 0 0 0 0,1-1 1 0 0,-1 1-1 0 0,1 0 0 0 0,-1-1 1 0 0,0 1-1 0 0,1 0 0 0 0,-1 0 1 0 0,0 0-1 0 0,0 0-55 0 0,-2 9 505 0 0,1-9-470 0 0,1 0 0 0 0,-1-1 1 0 0,1 1-1 0 0,-1 0 0 0 0,1 0 0 0 0,0 0 1 0 0,-1 0-1 0 0,1-1 0 0 0,0 1 0 0 0,0 0 0 0 0,-1 0 1 0 0,1 0-1 0 0,0 0 0 0 0,0 0 0 0 0,0 0 1 0 0,0 0-1 0 0,0 0 0 0 0,0 0 0 0 0,1 0 0 0 0,-1 0 1 0 0,0-1-1 0 0,0 1 0 0 0,1 0 0 0 0,-1 0-35 0 0,6 8 329 0 0,-1-1-120 0 0,0 3 78 0 0,-2 7 208 0 0,-1-3-101 0 0,1-5-177 0 0,26 41 754 0 0,-24-38-548 0 0,-1 0-1 0 0,2 14-422 0 0,-4-16 240 0 0,1 0 0 0 0,0 0 0 0 0,1 0 0 0 0,4 8-240 0 0,0-3 178 0 0,-7-11-124 0 0,1 0 0 0 0,-1-1 0 0 0,0 1 0 0 0,0 0 0 0 0,0 0-1 0 0,-1 0 1 0 0,1 2-54 0 0,-1 14 203 0 0,0-16-142 0 0,1 1-1 0 0,0-1 0 0 0,0 1 1 0 0,1-1-1 0 0,0 0 0 0 0,0 1-60 0 0,6 25 270 0 0,-6-13-76 0 0,3 3 11 0 0,2 8 28 0 0,-7-26-199 0 0,0 12 68 0 0,-8-1 38 0 0,8-13-202 0 0,0 1 67 0 0,0-1 52 0 0,2 2 137 0 0,-1-2-158 0 0,0 0-38 0 0,-1 0-34 0 0,1 0-40 0 0,-1 0-50 0 0,0 0-56 0 0,1-1-64 0 0,-1 1-71 0 0,-1 0-80 0 0,2-2 92 0 0,-1 1-46 0 0,0 0-43 0 0,0-1-39 0 0,1 0-279 0 0,0 1-64 0 0,0-1-50 0 0,0 0-36 0 0,4-2-1543 0 0,4-2-1364 0 0,-9 5 3767 0 0</inkml:trace>
  <inkml:trace contextRef="#ctx0" brushRef="#br0" timeOffset="-1334.43">2091 90 9616 0 0,'0'0'216'0'0,"0"0"32"0"0,0 0 12 0 0,1 0-106 0 0,0 0-79 0 0,-1 0-75 0 0,4 1 37 0 0,4 1-27 0 0,10 5-27 0 0,-15-3 33 0 0,-2-1 65 0 0,0-2-47 0 0,9 10 557 0 0,-3-1-70 0 0,0 2 35 0 0,-1 12 188 0 0,-1-7-291 0 0,4-1-85 0 0,-7-13-287 0 0,0 1 0 0 0,0-1 0 0 0,-1 1 1 0 0,1-1-1 0 0,-1 1 0 0 0,1 0-81 0 0,3 19 462 0 0,1-1-71 0 0,2 2 12 0 0,8 13 148 0 0,-10-22-166 0 0,-1 0-1 0 0,5 15-384 0 0,0 11 479 0 0,0-2-83 0 0,1-3-76 0 0,-4-13-131 0 0,0 12 139 0 0,3 12 127 0 0,1-9-7 0 0,-2 0 1 0 0,-2 1-449 0 0,-3-20 102 0 0,3 31 209 0 0,-6-32-236 0 0,-2 0-34 0 0,2 18 50 0 0,0-23 4 0 0,0 0 107 0 0,1-12-128 0 0,2 0-66 0 0,1 1-3 0 0,7 2-66 0 0,-10-3-250 0 0,-1-2 93 0 0,0 0 47 0 0,-1-3 8 0 0,0 0-13 0 0,-1 1-18 0 0,0 2-52 0 0,1 0-101 0 0,0 1 203 0 0,0-2-254 0 0,0 1-70 0 0,-1 0-62 0 0,1 0-54 0 0,0 0-46 0 0,0-1-38 0 0,-1 0-753 0 0,0-3-982 0 0,-2-2-1357 0 0,3 7 3743 0 0</inkml:trace>
  <inkml:trace contextRef="#ctx0" brushRef="#br0" timeOffset="-879.65">2119 464 9096 0 0,'0'0'200'0'0,"0"0"33"0"0,0 0 16 0 0,-1 0-31 0 0,0 0-184 0 0,0 0-24 0 0,2 0 4 0 0,0 0 38 0 0,4 0 275 0 0,0-1-54 0 0,0 1-45 0 0,0-1-37 0 0,3 0 69 0 0,5 0 76 0 0,-6 1-239 0 0,2-1 62 0 0,1 0 90 0 0,7-1 186 0 0,0 0-5 0 0,-7 1-198 0 0,-1 0-96 0 0,-1 1-71 0 0,23-3 304 0 0,-10 1-160 0 0,-2-1-59 0 0,0 1-53 0 0,71 2 254 0 0,-83-1-347 0 0,1 0 0 0 0,-1 0 0 0 0,1 0 0 0 0,-1-1 0 0 0,0 0 0 0 0,2-1-4 0 0,18-5-4 0 0,-14 5-29 0 0,0 1-61 0 0,4-2-110 0 0,1 0-75 0 0,3 0-126 0 0,11 0-275 0 0,-1 2 11 0 0,-10 2 285 0 0,-5 1 131 0 0,0 2 80 0 0,-14-3-557 0 0,1 1-8 0 0,18 11-237 0 0,-15-7 705 0 0,-1 1 58 0 0,0-1 93 0 0,-1 1 61 0 0,-1 0 74 0 0,1 0 84 0 0,4 12 310 0 0,13 20 372 0 0,-17-30-578 0 0,1 0 34 0 0,2 9 321 0 0,2 28 850 0 0,-5-22-774 0 0,1 10 218 0 0,1 1 5 0 0,-1-13-324 0 0,0-3-132 0 0,1 0-54 0 0,0-3 46 0 0,0 1-102 0 0,-4-10-163 0 0,0 1-1 0 0,-1 0 1 0 0,0 0 0 0 0,0 0 0 0 0,0 3-129 0 0,-1-9 69 0 0,1 1-5 0 0,11 20 72 0 0,-11-20-64 0 0,-1-2 0 0 0,0 1-302 0 0,0-1 77 0 0,-1 0 69 0 0,1 0 60 0 0,0 0 71 0 0,0 1 71 0 0,-1 0 439 0 0,0 0-399 0 0,1 0-140 0 0,0-1-59 0 0,0 1-41 0 0,-1-1-46 0 0,1 0-49 0 0,0 0-55 0 0,0 1-61 0 0,0-1-64 0 0,0 0-71 0 0,-1 0-74 0 0,1 0-80 0 0,0 0-85 0 0,0 0-89 0 0,0 1-95 0 0,0-2-99 0 0,0 1-1049 0 0,0 0-1130 0 0</inkml:trace>
  <inkml:trace contextRef="#ctx0" brushRef="#br0" timeOffset="-619.35">2748 165 6952 0 0,'-3'-3'126'0'0,"-2"-5"118"0"0,3-2-174 0 0,2 8-56 0 0,0 1 38 0 0,0 1 57 0 0,0-1 121 0 0,0 1 198 0 0,0 0 11 0 0,0 0-41 0 0,0 0-289 0 0,0 0 6 0 0,0 2-9 0 0,0-1-57 0 0,0 0-33 0 0,0 1-80 0 0,0-1-123 0 0,1 1-115 0 0,-1-1 105 0 0,0-1-32 0 0,1 2-317 0 0,0-1-225 0 0,1 2-523 0 0,-2-3 1179 0 0</inkml:trace>
  <inkml:trace contextRef="#ctx0" brushRef="#br0" timeOffset="-2818.43">147 1 6992 0 0,'0'0'157'0'0,"0"0"23"0"0,-2 1 12 0 0,-7 10-162 0 0,3 3 97 0 0,3-6-15 0 0,1 0 41 0 0,0 1 43 0 0,0-1 51 0 0,0 0 33 0 0,1 0 53 0 0,-1-1 57 0 0,-1 0 59 0 0,-1 7 259 0 0,2 2-89 0 0,1 0-84 0 0,1 0-81 0 0,-1 2-49 0 0,0-1-86 0 0,0 6 74 0 0,1 0-86 0 0,1 5-25 0 0,3 14 30 0 0,1 6 4 0 0,0 36 195 0 0,-1-14 230 0 0,2 0 0 0 0,12 46-741 0 0,-15-101 159 0 0,-1 1 0 0 0,0 9-159 0 0,0 3 176 0 0,-2 9 101 0 0,0-7 29 0 0,6-1 61 0 0,-5-24-344 0 0,0-3-20 0 0,-1 0 0 0 0,1 0 0 0 0,-1 1 0 0 0,1-1 0 0 0,-1 0 0 0 0,0 0 0 0 0,0 1 0 0 0,0-1 0 0 0,-1 1-3 0 0,1-1 75 0 0,0-2-6 0 0,0 0-5 0 0,0 0 0 0 0,0-1-2 0 0,-2-7-49 0 0,0 0-13 0 0,1 0-77 0 0,-2-12-241 0 0,-3 0 1 0 0,2-12-248 0 0,0 1-57 0 0,0 8 152 0 0,1-26-561 0 0,2 25 488 0 0,-2-2-79 0 0,2 12 282 0 0,0 4 11 0 0,1 2-59 0 0,-1 4 144 0 0,1 0-40 0 0,0 0-42 0 0,0-1-39 0 0,0-3-466 0 0,0-2-301 0 0,0-5-719 0 0,0 15 1840 0 0</inkml:trace>
  <inkml:trace contextRef="#ctx0" brushRef="#br0" timeOffset="-2350.71">114 27 5640 0 0,'0'0'103'0'0,"0"-1"-50"0"0,2-5 3 0 0,-1 4 55 0 0,0 1-13 0 0,-1 1 37 0 0,8-8-102 0 0,-4 5 43 0 0,-3 3 56 0 0,-1 0 153 0 0,0 0 259 0 0,0 0-273 0 0,1 0-60 0 0,0 1-53 0 0,-1-1-45 0 0,2 0-24 0 0,-1 1-38 0 0,3 0 10 0 0,-2-1-10 0 0,-2 1 56 0 0,5 0 54 0 0,-1 2 0 0 0,0-1 0 0 0,0 0 0 0 0,0 1 0 0 0,0 0 0 0 0,0 0 0 0 0,-1 0 0 0 0,3 2-161 0 0,11 13 594 0 0,-1 1-62 0 0,-6-8-251 0 0,-1 0-34 0 0,12 17 284 0 0,0 5-96 0 0,-9-15-225 0 0,-1-1-34 0 0,1 2 267 0 0,0 0 0 0 0,8 21-443 0 0,12 22 719 0 0,-15-31-395 0 0,18 46 507 0 0,-22-45-535 0 0,1-1-82 0 0,15 46 547 0 0,-25-62-608 0 0,-3 7 140 0 0,-1-20-252 0 0,0 0 104 0 0,0-2-1 0 0,0 0 2 0 0,0 0 4 0 0,0 0 2 0 0,0 0 0 0 0,0 0-13 0 0,0 0-55 0 0,0 0-21 0 0,1-7-45 0 0,3-7 99 0 0,-1-2-41 0 0,-4-33 31 0 0,-1 19-29 0 0,2 12-43 0 0,0-37 21 0 0,-4-25-66 0 0,3 70-40 0 0,1-1 0 0 0,0 0 1 0 0,1-6 49 0 0,4-16-131 0 0,3 6-8 0 0,3 2-37 0 0,-6 18 109 0 0,-5 7 62 0 0,0 0-1 0 0,0-1 0 0 0,0 1 0 0 0,1 0 0 0 0,-1 0 0 0 0,0 0 1 0 0,1 0-1 0 0,-1 0 0 0 0,0-1 0 0 0,0 1 0 0 0,1 0 1 0 0,-1 0-1 0 0,0 0 0 0 0,1 0 0 0 0,-1 0 0 0 0,0 0 1 0 0,1 0-1 0 0,-1 0 0 0 0,0 0 0 0 0,0 0 0 0 0,1 0 1 0 0,-1 0-1 0 0,0 0 0 0 0,1 0 0 0 0,-1 0 6 0 0,8 6-133 0 0,-1 1 89 0 0,-6-6 41 0 0,1 2-17 0 0,0 0-1 0 0,0 0 0 0 0,0 0 0 0 0,0 0 0 0 0,0 0 0 0 0,0 1 21 0 0,10 33-78 0 0,-5-13 25 0 0,2 4-21 0 0,-1 0 61 0 0,0 5 57 0 0,2 17 90 0 0,2 10 29 0 0,-2-19-129 0 0,-4-19-40 0 0,3 11-47 0 0,2 4 11 0 0,-4-12 74 0 0,-3 10 152 0 0,-4-29-140 0 0,1 0 0 0 0,0 0 0 0 0,0 0 0 0 0,0 0 0 0 0,1 1-44 0 0,-1-4 13 0 0,2 4 21 0 0,-1 1 0 0 0,0 0 0 0 0,0-1 0 0 0,0 1 0 0 0,-1 0 0 0 0,-1 1-34 0 0,2 10 120 0 0,3-8-75 0 0,-3-5-20 0 0,-2 2 36 0 0,0-8-287 0 0,0 0 72 0 0,0 1 64 0 0,-1-1 58 0 0,1 0 83 0 0,0 1 99 0 0,0 2 568 0 0,0-2-605 0 0,0-1-45 0 0,0 1-56 0 0,0 0-74 0 0,-1-1-86 0 0,1 1-100 0 0,0-1-70 0 0,0 1-102 0 0,0-1-110 0 0,0 0-120 0 0,0 0 276 0 0,0 1-34 0 0,0-1-34 0 0,0 0-37 0 0,0 0-38 0 0,0 0-38 0 0,0 0-40 0 0,0 0-42 0 0,2-1-1106 0 0,0-1-63 0 0,1 0-210 0 0</inkml:trace>
  <inkml:trace contextRef="#ctx0" brushRef="#br0" timeOffset="-2000.65">988 452 7248 0 0,'-9'3'92'0'0,"-2"2"58"0"0,4-1 21 0 0,5 1-128 0 0,0 1-47 0 0,1-1 52 0 0,0 0 43 0 0,1-1 38 0 0,0 6 259 0 0,4 5 365 0 0,-1-7-455 0 0,3 1-17 0 0,1 5 176 0 0,-2-2-46 0 0,0-1 36 0 0,7 19 723 0 0,-7-21-808 0 0,1 0-33 0 0,0-2-43 0 0,0 0-37 0 0,5 6 159 0 0,-1-3-147 0 0,14 22 361 0 0,-15-17-320 0 0,1-1-39 0 0,16 13 274 0 0,-10-11-182 0 0,-9-8-141 0 0,1 2 33 0 0,3 5 80 0 0,6 6 47 0 0,-1-3-66 0 0,-7-5-62 0 0,-2-2-19 0 0,-6-9-189 0 0,0-1 1 0 0,0 1-1 0 0,0 0 0 0 0,0-1 0 0 0,0 1 0 0 0,0-1 0 0 0,1 1 1 0 0,-1-1-1 0 0,0 1 0 0 0,1-1 0 0 0,0 0-38 0 0,0 1-39 0 0,1 0 86 0 0,0 0 77 0 0,10 5 464 0 0,-8-6-427 0 0,-4-1 15 0 0,-1 0 0 0 0,2-2 0 0 0,11-9 9 0 0,2-2 6 0 0,-7 3-99 0 0,-4 0-49 0 0,-2-3-42 0 0,-1 1 75 0 0,0 0-35 0 0,0 8-29 0 0,-1-1 1 0 0,1 1 0 0 0,-1-1-1 0 0,0 1 1 0 0,0 0-1 0 0,-1-1 1 0 0,1 1 0 0 0,-1-1-13 0 0,-9-52 88 0 0,7 31-78 0 0,-1 7 13 0 0,-1 1-105 0 0,-1 2-67 0 0,2-12-159 0 0,4 13 72 0 0,0-1-127 0 0,0 1-120 0 0,0-1-115 0 0,0 15 519 0 0,0 0-1 0 0,0 0 1 0 0,0 0-1 0 0,0 0 1 0 0,1 0-1 0 0,-1 0 1 0 0,0 1-1 0 0,0-1 0 0 0,1 0 1 0 0,-1 0-1 0 0,1 0 1 0 0,-1 0-1 0 0,1 0 80 0 0,2-2-388 0 0,-1 0-45 0 0,1 0 29 0 0,-1 1-48 0 0,0-1-56 0 0,0-1-64 0 0,-1-7-1204 0 0</inkml:trace>
  <inkml:trace contextRef="#ctx0" brushRef="#br0" timeOffset="3018.92">189 1565 6536 0 0,'0'0'141'0'0,"-1"2"23"0"0,-2 5-7 0 0,3 0-51 0 0,4 6-9 0 0,-3-11-97 0 0,-1 0 1 0 0,1 0 0 0 0,0 0-1 0 0,-1 0 1 0 0,1 1 0 0 0,-1-1-1 0 0,0 0 1 0 0,0 0-1 0 0,1 0 1 0 0,-2 0 0 0 0,1 1-1 0 0,-1 8-85 0 0,0 0 83 0 0,1 0 74 0 0,0 0 62 0 0,1 3 97 0 0,0-1 59 0 0,1 4 111 0 0,1 7 246 0 0,0-6-206 0 0,-2-7-174 0 0,1 8 95 0 0,-1-3-44 0 0,1-1-35 0 0,0 6 64 0 0,1 36 510 0 0,-4-30-459 0 0,1 18 165 0 0,2-25-189 0 0,1-1 0 0 0,2 9-374 0 0,2 21 574 0 0,-6-1-69 0 0,-1-29-191 0 0,1 1 0 0 0,0 0 0 0 0,4 13-314 0 0,-4-28 49 0 0,-1-1-1 0 0,1 0 1 0 0,-1 1 0 0 0,0-1-1 0 0,0 1 1 0 0,-1 3-49 0 0,0 10 172 0 0,2-2-11 0 0,-1-13-132 0 0,1 1-2 0 0,0-1 0 0 0,-1 0 0 0 0,0 1-1 0 0,0-1 1 0 0,0 1 0 0 0,0-1 0 0 0,-1 1 0 0 0,1-1 0 0 0,-1 0 0 0 0,0 1-27 0 0,-3 15 182 0 0,3 7 32 0 0,1-18-148 0 0,-1-6 17 0 0,-2-1-40 0 0,-6 1-13 0 0,8-1-13 0 0,0-1-8 0 0,0 0 0 0 0,1 0-1 0 0,-1 1 1 0 0,0-1-1 0 0,0 0 1 0 0,0 0-1 0 0,0 0 1 0 0,1 0-1 0 0,-1 0 1 0 0,0 0 0 0 0,0 0-1 0 0,0 0 1 0 0,0 0-1 0 0,0 0 1 0 0,1 0-1 0 0,-1 0 1 0 0,0-1-1 0 0,0 1 1 0 0,0 0 0 0 0,1-1-9 0 0,-6-5-6 0 0,4 2-40 0 0,-1-1-36 0 0,-1-7-82 0 0,2 2-83 0 0,1 0-32 0 0,-2-1-43 0 0,-4-4-118 0 0,0 0 34 0 0,3 4 106 0 0,1 2 14 0 0,2-1-46 0 0,0 1 66 0 0,-2-10-208 0 0,2 13 292 0 0,0-1-53 0 0,0 3 24 0 0,0-1-44 0 0,1 1-51 0 0,-1-1-58 0 0,0 2 45 0 0,0 0-39 0 0,0-4-459 0 0,0-1-299 0 0,-1-3-709 0 0,2 10 1808 0 0</inkml:trace>
  <inkml:trace contextRef="#ctx0" brushRef="#br0" timeOffset="3311.14">161 1640 7136 0 0,'13'-3'125'0'0,"17"-9"348"0"0,-21 7-370 0 0,0 1-60 0 0,-9 3-43 0 0,9-4 20 0 0,1 0 38 0 0,2-2 66 0 0,0 0 43 0 0,27-10 473 0 0,-15 12-261 0 0,-8 3-171 0 0,-1 3-81 0 0,0 1-56 0 0,33 12 354 0 0,0 6-80 0 0,-39-14-250 0 0,1-1 0 0 0,-1 1-1 0 0,6 6-94 0 0,-9-7 48 0 0,-1 0 0 0 0,1 0 0 0 0,-1 1 0 0 0,0 0 0 0 0,2 4-48 0 0,-3-4 41 0 0,-1 0 1 0 0,0 1-1 0 0,-1-1 0 0 0,0 1 1 0 0,0-1-1 0 0,0 1 1 0 0,0 2-42 0 0,2 9 99 0 0,-3-13-58 0 0,0 1 0 0 0,0-1 0 0 0,-1 0 0 0 0,1 1 0 0 0,-1-1 0 0 0,-1 0 0 0 0,1 0 0 0 0,-2 6-41 0 0,-11 42 368 0 0,8-37-237 0 0,1-5-19 0 0,0 0 1 0 0,-1 0-1 0 0,-1 0 1 0 0,1-1-1 0 0,-1 0 1 0 0,-5 5-113 0 0,-26 32 389 0 0,19-28-258 0 0,-3-2-38 0 0,9-9-58 0 0,0 0-1 0 0,0-1 1 0 0,-1 0-1 0 0,0-1 1 0 0,0-1 0 0 0,-1 0-1 0 0,-6 1-34 0 0,17-5 11 0 0,1-1-157 0 0,0 0 37 0 0,-3 1-19 0 0,0-1 87 0 0,-5 1 77 0 0,6-1-76 0 0,1 0-54 0 0,0 1-73 0 0,0-1-92 0 0,0 0-111 0 0,1 0 138 0 0,0 0-35 0 0,1 1-37 0 0,-1-1-39 0 0,1 0-42 0 0,-1 0-44 0 0,0 0-45 0 0,1 0-50 0 0,-1 0-1063 0 0,1 0-899 0 0</inkml:trace>
  <inkml:trace contextRef="#ctx0" brushRef="#br0" timeOffset="3672.17">794 1906 6896 0 0,'-23'0'200'0'0,"18"0"-58"0"0,2 1-65 0 0,0 1-46 0 0,-1 0-38 0 0,1 0 29 0 0,0 0 61 0 0,1-2-3 0 0,0 1-7 0 0,-3 0 38 0 0,2 0 31 0 0,1-1-4 0 0,0 0 59 0 0,-1 0 73 0 0,0 0 85 0 0,2 0 29 0 0,-1 1-60 0 0,1-1-56 0 0,-1 0-48 0 0,1 1-13 0 0,-1-1-51 0 0,-1 1 1 0 0,1 0-60 0 0,-4 1 75 0 0,5-2-78 0 0,-1 0 42 0 0,0 1-2 0 0,0-1 0 0 0,1 1 0 0 0,-1-1-1 0 0,0 1 1 0 0,0 0 0 0 0,0 0 0 0 0,1 0 0 0 0,-1 0 0 0 0,0 0 0 0 0,-1 1-134 0 0,-5 5 548 0 0,3-1-199 0 0,0-1-52 0 0,1-1-131 0 0,1 0-37 0 0,0-1-41 0 0,-1-1-47 0 0,-2 4 109 0 0,-1 1-25 0 0,-1 0-7 0 0,1 0 19 0 0,-5 8 41 0 0,4 7-81 0 0,6-15-87 0 0,0 0 1 0 0,1 1-1 0 0,0-1 1 0 0,0 0 0 0 0,0 2-11 0 0,1-4-1 0 0,1 1 1 0 0,0-1 0 0 0,-1 1 0 0 0,2-1 0 0 0,-1 0-1 0 0,1 0 1 0 0,-1 0 0 0 0,1 0 0 0 0,1 0 0 0 0,-1 0-1 0 0,1 0 1 0 0,0 0 0 0 0,0-1 0 0 0,0 0 0 0 0,3 4 0 0 0,3 1-1 0 0,1 1 0 0 0,0-1 0 0 0,2 1 1 0 0,18 13 36 0 0,1 1 55 0 0,-4 1 76 0 0,-13-12-85 0 0,9 1-5 0 0,-18-11-59 0 0,0 0 0 0 0,0 0 0 0 0,0 1 0 0 0,-1-1 0 0 0,0 1 0 0 0,1 0 0 0 0,-1 0 1 0 0,1 2-19 0 0,3 5 45 0 0,4 3 92 0 0,2 9 170 0 0,-14-21-280 0 0,1 0 1 0 0,0 0 0 0 0,-1-1 0 0 0,1 1 0 0 0,-1 0 0 0 0,0 0-1 0 0,0 0 1 0 0,0 0 0 0 0,0 0 0 0 0,0-1 0 0 0,0 1-1 0 0,0 1-27 0 0,0-1 21 0 0,-1-1-1 0 0,1 1 1 0 0,-1-1 0 0 0,0 1-1 0 0,1 0 1 0 0,-1-1-1 0 0,0 1 1 0 0,0-1-1 0 0,-1 1-20 0 0,-1 3 130 0 0,0-1-49 0 0,3-2-70 0 0,-1-1 1 0 0,0 0-1 0 0,0 0 0 0 0,0 0 1 0 0,1 0-1 0 0,-1 0 1 0 0,0 0-1 0 0,0 0 1 0 0,0 0-1 0 0,-1-1 0 0 0,1 1 1 0 0,0 0-1 0 0,-1 0-11 0 0,-7 5 44 0 0,-1 0 54 0 0,5-2-3 0 0,-1-1 1 0 0,1 1-1 0 0,-1-1 1 0 0,0-1 0 0 0,-2 2-96 0 0,-1-2 68 0 0,-1-1-53 0 0,-1-3-68 0 0,0-2-85 0 0,6 1 48 0 0,-5-1 5 0 0,-1-1-41 0 0,3 1-39 0 0,2 1-52 0 0,-1 0-97 0 0,2-1-36 0 0,1 1-95 0 0,-1-1-106 0 0,1-1-120 0 0,4 4 305 0 0,-1 0-50 0 0,0 0-44 0 0,0 0-38 0 0,0-1-143 0 0,0 0-39 0 0,0 0-172 0 0,-1-1-467 0 0</inkml:trace>
  <inkml:trace contextRef="#ctx0" brushRef="#br0" timeOffset="4085.07">1040 2154 7744 0 0,'9'6'142'0'0,"5"3"272"0"0,-4-5-261 0 0,0 1-81 0 0,4 0-45 0 0,-10-3-5 0 0,0-1 40 0 0,4 2 161 0 0,1-2 84 0 0,10 2 501 0 0,-14-3-600 0 0,1 0-46 0 0,-4 0 455 0 0,1-1-60 0 0,15-3 9 0 0,-1 1-66 0 0,-13 2-231 0 0,-1 0-51 0 0,0 0-44 0 0,-1 0-39 0 0,2-1-14 0 0,-2 1-37 0 0,6-5 65 0 0,-3 3-33 0 0,-3 1 18 0 0,12-6 257 0 0,-5 3-163 0 0,0 0-35 0 0,-5 2-88 0 0,1 0 1 0 0,-1-1-1 0 0,0 1 1 0 0,0-1 0 0 0,0 0-106 0 0,6-7 252 0 0,-3 2-61 0 0,3 1-75 0 0,-7 6-102 0 0,-1 0 1 0 0,1 0-1 0 0,-1 0 0 0 0,1 0 1 0 0,-1-1-1 0 0,0 1 1 0 0,0-1-15 0 0,11-16 144 0 0,-13 15-83 0 0,-7-10 1 0 0,7 14-41 0 0,-1-3-8 0 0,-1 0 0 0 0,1 0 1 0 0,0 0-1 0 0,-1 0 0 0 0,0 0 1 0 0,-1-1-14 0 0,-14-4 8 0 0,-4 5-71 0 0,19 3 54 0 0,1 0 0 0 0,-1 0 0 0 0,0 0 0 0 0,1 0-1 0 0,-1 0 1 0 0,0 0 0 0 0,1 1 0 0 0,-1-1 0 0 0,1 1 0 0 0,-1-1 0 0 0,0 1 0 0 0,1 0 0 0 0,0-1-1 0 0,-1 1 1 0 0,1 0 0 0 0,-1 0 0 0 0,1 0 0 0 0,0 0 0 0 0,0 0 0 0 0,-1 1 0 0 0,1-1 0 0 0,0 0 0 0 0,-1 2 9 0 0,-13 20-116 0 0,2-4 71 0 0,2 1 46 0 0,0 6-4 0 0,-6 13 0 0 0,9-11-86 0 0,2 8-51 0 0,3-12 115 0 0,3-18 37 0 0,-1-3 1 0 0,1 0 0 0 0,0 0 0 0 0,1 0 0 0 0,-1 0 0 0 0,0 0 0 0 0,1 1 0 0 0,0-1 1 0 0,0-1-1 0 0,0 1 0 0 0,1 2-13 0 0,4 20 89 0 0,-5-21-85 0 0,-1 1 0 0 0,1-1 1 0 0,0 0-1 0 0,0 0 0 0 0,1 0 1 0 0,0 0-1 0 0,-1 0 0 0 0,1 0 1 0 0,1 1-5 0 0,0-1 17 0 0,0 0 0 0 0,0 0 1 0 0,0 0-1 0 0,1 0 1 0 0,0 0-1 0 0,-1-1 1 0 0,4 3-18 0 0,5 5 54 0 0,0-1-11 0 0,-2-4 17 0 0,2-3-70 0 0,-1-1 36 0 0,-6-1 1 0 0,-1-1 1 0 0,1 0-1 0 0,-1 0 1 0 0,1 0-1 0 0,-1-1 0 0 0,0 0 1 0 0,1 0-1 0 0,-1 0 0 0 0,0 0 1 0 0,1-1-28 0 0,12-5 13 0 0,-9 3-51 0 0,0-1-39 0 0,0 0-44 0 0,0-1-52 0 0,0 1-59 0 0,0-1-63 0 0,12-7-751 0 0,1 1 51 0 0,-5-5-61 0 0</inkml:trace>
  <inkml:trace contextRef="#ctx0" brushRef="#br0" timeOffset="4417.18">1703 2002 8032 0 0,'23'8'182'0'0,"-20"-6"21"0"0,-3 1-101 0 0,-2 5-15 0 0,2-7-45 0 0,-1 7 94 0 0,2 1-64 0 0,3 2-44 0 0,3 6-43 0 0,1 2 33 0 0,-5-7 95 0 0,-1-1 181 0 0,0-1 54 0 0,-1-6-134 0 0,0 0 0 0 0,1 1 0 0 0,-1-1 0 0 0,1 0 0 0 0,0 0 0 0 0,1 0-214 0 0,5 8 507 0 0,-1-2-1 0 0,0 0-44 0 0,-1 1-41 0 0,-1 0-35 0 0,2 1 30 0 0,0 1-33 0 0,-4-9-235 0 0,0 1-1 0 0,0-1 1 0 0,1 0-1 0 0,-1 0 1 0 0,1 0-1 0 0,0 0 1 0 0,0 0-148 0 0,13 8 410 0 0,8 7 218 0 0,-8-4-116 0 0,2-2-86 0 0,2-1 644 0 0,18 8-1070 0 0,-17-9 432 0 0,-8-6-194 0 0,-5-4-35 0 0,-7-1 12 0 0,-2 0-40 0 0,3 0-75 0 0,0-1-48 0 0,4 1-9 0 0,-6 0 4 0 0,6-3 134 0 0,8-7 226 0 0,-10 5-269 0 0,0 1-63 0 0,-1 0-100 0 0,-3 2 42 0 0,1 0 0 0 0,-1 1 0 0 0,0-1 0 0 0,0 0 0 0 0,0 0 0 0 0,0 0 0 0 0,0 0 0 0 0,0 0 0 0 0,-1 0 0 0 0,1 0 0 0 0,-1 0-1 0 0,1 0-16 0 0,-1-15 53 0 0,-1 15-43 0 0,1 0 0 0 0,0 0-1 0 0,0-1 1 0 0,0 1 0 0 0,1 0-1 0 0,-1 0 1 0 0,0 0 0 0 0,1 0 0 0 0,-1-1-10 0 0,2-16 46 0 0,-6 1-35 0 0,0 5-40 0 0,3-3-84 0 0,0 12 60 0 0,1 0 1 0 0,0 0-1 0 0,-1 0 1 0 0,0 1-1 0 0,0-1 0 0 0,0-1 53 0 0,-6-12-286 0 0,3 6 66 0 0,1 1-47 0 0,1-7-338 0 0,2 12 387 0 0,0 0-39 0 0,-2-3-178 0 0,0 2 41 0 0,2-2-116 0 0,1 5 267 0 0,1-1-122 0 0,0 2 75 0 0,0 0-61 0 0,-1 0-74 0 0,1 0-84 0 0,0 1-97 0 0,0-1-108 0 0,0 0-120 0 0,-1 1 368 0 0,0 0-34 0 0,0 0-126 0 0,1 0-1265 0 0,-2 1-1055 0 0</inkml:trace>
  <inkml:trace contextRef="#ctx0" brushRef="#br0" timeOffset="5002.61">2668 2029 8232 0 0,'0'0'182'0'0,"0"0"27"0"0,-1 0-70 0 0,-2 0-26 0 0,-5 0 60 0 0,2 0-260 0 0,0 0 40 0 0,1 0 37 0 0,-1 0 34 0 0,-5 1 121 0 0,1 0 111 0 0,-3 1 174 0 0,1 1 105 0 0,-3 1 200 0 0,-8 5 449 0 0,10-4-732 0 0,11-5-378 0 0,-1 1 0 0 0,1 0 0 0 0,0 0 0 0 0,0 0 0 0 0,0 0 0 0 0,0 0 0 0 0,0 0 0 0 0,0 1 0 0 0,0-1 0 0 0,0 1 0 0 0,0-1 0 0 0,1 1 0 0 0,-1 0 0 0 0,1-1 0 0 0,-1 1 0 0 0,1 0 0 0 0,0 0 0 0 0,-1 0-74 0 0,-3 7 107 0 0,-6 1 10 0 0,-3 4 21 0 0,8-2-12 0 0,2 4 100 0 0,3-12-157 0 0,0-1 1 0 0,0 0-1 0 0,1 1 1 0 0,-2-1-1 0 0,1 0 1 0 0,-2 3-70 0 0,-11 15 346 0 0,-2 3 27 0 0,7-6-194 0 0,2 9 22 0 0,6-20-145 0 0,-1-1 1 0 0,0 1 0 0 0,0-1-1 0 0,-1 1 1 0 0,0 0-57 0 0,2-5 29 0 0,0 0 0 0 0,0 0 0 0 0,0 1 0 0 0,0-1 0 0 0,0 0-1 0 0,0 1 1 0 0,1-1 0 0 0,-1 0 0 0 0,1 1 0 0 0,0-1 0 0 0,-1 1 0 0 0,1-1-1 0 0,0 1 1 0 0,1-1 0 0 0,-1 1 0 0 0,0-1 0 0 0,1 0 0 0 0,-1 1 0 0 0,1-1-1 0 0,0 2-28 0 0,3 12 170 0 0,4 4 122 0 0,4-6-66 0 0,-1-6-92 0 0,6 0-97 0 0,-14-8-24 0 0,1 1 0 0 0,0-1 0 0 0,-1 0-1 0 0,1 1 1 0 0,0-2 0 0 0,-1 1 0 0 0,1 0 0 0 0,0-1 0 0 0,-1 1 0 0 0,1-1-1 0 0,2-1-12 0 0,38-17 136 0 0,-38 16-114 0 0,2-1-4 0 0,0 0 0 0 0,0-1-1 0 0,0 0 1 0 0,-1-1 0 0 0,0 0 0 0 0,0 0 0 0 0,-1 0 0 0 0,1-1 0 0 0,-1 0 0 0 0,0-1-18 0 0,8-12 5 0 0,-1-2-42 0 0,-2-2-53 0 0,0-1-67 0 0,6-25-280 0 0,-14 37 282 0 0,0-1 0 0 0,-1 1 1 0 0,0 0-1 0 0,-2 0 0 0 0,1-1 155 0 0,-1-20-350 0 0,-1 1 78 0 0,0-6 16 0 0,-5-20-72 0 0,0 5 51 0 0,-12-80-334 0 0,9 86 510 0 0,-1-10-20 0 0,1 22 68 0 0,8 32 42 0 0,0 0 0 0 0,0 0-1 0 0,0 0 1 0 0,1 0 0 0 0,0-1 0 0 0,0 1 0 0 0,0-1 11 0 0,1-1-76 0 0,0 1-63 0 0,-2 7 137 0 0,1 0 1 0 0,-1 1 0 0 0,1-1 0 0 0,0 0-1 0 0,0 1 1 0 0,0-1 0 0 0,0 0 0 0 0,0 0-1 0 0,0 1 1 0 0,1-1 0 0 0,-1 0 0 0 0,1 2 1 0 0,10 18 68 0 0,-7-15-9 0 0,0 1 0 0 0,0 0 1 0 0,-1 0-1 0 0,2 7-59 0 0,1 7 139 0 0,1-1 77 0 0,2 9 130 0 0,0 1-55 0 0,0-1-45 0 0,0 1-34 0 0,27 92 526 0 0,-19-71-357 0 0,-6-23-118 0 0,8 43 421 0 0,-12-46-480 0 0,-2-5-79 0 0,0-1-46 0 0,2 11 80 0 0,10 29 130 0 0,-14-49-223 0 0,0 0 0 0 0,0 1 0 0 0,-1-1 1 0 0,0 0-1 0 0,-1 5-66 0 0,0 7 77 0 0,-1 0-40 0 0,0-22 237 0 0,0 1-97 0 0,0-1-92 0 0,-1 0-86 0 0,1 0-82 0 0,0 0-78 0 0,-1 0-73 0 0,1 0-68 0 0,-1-1-175 0 0,1 1-94 0 0,0 0-85 0 0,0 0-74 0 0,0 0-65 0 0,0 0-56 0 0,1 0-45 0 0,0 0-37 0 0,0 0-1288 0 0,-1-1-1255 0 0</inkml:trace>
  <inkml:trace contextRef="#ctx0" brushRef="#br0" timeOffset="5335.72">3140 2011 9152 0 0,'0'0'208'0'0,"0"0"33"0"0,-1 2 14 0 0,-3 11-132 0 0,-2 7-23 0 0,2-1-67 0 0,4-13-10 0 0,-1 0 42 0 0,-1 6 164 0 0,-2 21 710 0 0,3-26-768 0 0,1 0-38 0 0,0 16 476 0 0,-1 1-39 0 0,1-18-426 0 0,1 0 0 0 0,-1 0 0 0 0,1-1 0 0 0,0 1 0 0 0,0 0-1 0 0,0-1 1 0 0,1 1 0 0 0,1 3-144 0 0,2 2 223 0 0,8 20 472 0 0,-8-17-249 0 0,2 0-104 0 0,8 5 13 0 0,13 6 110 0 0,-15-16-238 0 0,12 2 213 0 0,-5-3-28 0 0,-18-6-133 0 0,2-2-72 0 0,1-1-152 0 0,1 1 1 0 0,-1-1-1 0 0,0 0 0 0 0,0 0 1 0 0,0 0-1 0 0,1-1 1 0 0,-1 0-1 0 0,1-1-55 0 0,2-1 66 0 0,0 0-1 0 0,0-1 1 0 0,-1 1-1 0 0,1-2 1 0 0,2-2-66 0 0,-4 2 35 0 0,0 1-1 0 0,-1 0 1 0 0,0-1 0 0 0,0 0 0 0 0,-1-1 0 0 0,3-3-35 0 0,-5 6 8 0 0,1 0-1 0 0,-1 0 1 0 0,-1 0 0 0 0,1-1 0 0 0,-1 1 0 0 0,0 0 0 0 0,0-1 0 0 0,0 1 0 0 0,0-1 0 0 0,-1 1-1 0 0,0-1-7 0 0,-2-17 1 0 0,-12-14-78 0 0,7 22 70 0 0,-1-5 72 0 0,-3 0 21 0 0,-2 0-107 0 0,-4 2-97 0 0,-1 0-81 0 0,-2 1-70 0 0,0 1-57 0 0,-18-8-442 0 0,36 21 518 0 0,-1 1 70 0 0,1-1 62 0 0,-1 1 50 0 0,-3-3 42 0 0,-5-2 114 0 0,6 3-79 0 0,0 1-62 0 0,0 0-94 0 0,1 0-70 0 0,0 0-107 0 0,2 2 118 0 0,0-1-35 0 0,0 0-34 0 0,0 1-39 0 0,0-1-40 0 0,0 1-42 0 0,0 0-44 0 0,1 0-48 0 0,-1 0-49 0 0,0 0-52 0 0,1 0-53 0 0,-1 0-56 0 0,2 0-1163 0 0,0 0-1050 0 0</inkml:trace>
  <inkml:trace contextRef="#ctx0" brushRef="#br0" timeOffset="5999.94">3916 2011 9328 0 0,'0'0'208'0'0,"0"0"33"0"0,0 0 15 0 0,1-5-60 0 0,-2 1-146 0 0,0 1-33 0 0,-3 1 1 0 0,2 1 49 0 0,0 0 271 0 0,0-1-80 0 0,0 0 11 0 0,0-1-93 0 0,-2-1 77 0 0,0 2 0 0 0,-13-6 793 0 0,15 7-574 0 0,0 2-6 0 0,-14 10 109 0 0,4 1-212 0 0,4 3-39 0 0,2 2-90 0 0,4-12-166 0 0,0 1-1 0 0,0 0 1 0 0,1 0-1 0 0,-1 5-67 0 0,-5 27 205 0 0,5-26-86 0 0,0 0 1 0 0,0 0-1 0 0,1-1 0 0 0,1 1 0 0 0,0 11-119 0 0,1-11 107 0 0,3 16 108 0 0,-3-21-164 0 0,0 0-1 0 0,1 0 1 0 0,0 0 0 0 0,0-1-1 0 0,0 1 1 0 0,1 0 0 0 0,0-1-1 0 0,1 1-50 0 0,17 25 239 0 0,-6-15-21 0 0,-14-15-193 0 0,1-1 0 0 0,0 0-1 0 0,-1-1 1 0 0,1 1 0 0 0,0 0-1 0 0,0 0 1 0 0,0-1 0 0 0,0 1-1 0 0,0-1 1 0 0,0 1 0 0 0,0-1-1 0 0,0 0 1 0 0,0 0-1 0 0,0 0 1 0 0,0 0 0 0 0,0 0-1 0 0,0 0 1 0 0,0-1 0 0 0,0 1-1 0 0,0-1 1 0 0,-1 1 0 0 0,1-1-1 0 0,1 0-24 0 0,20-10 223 0 0,-4-2-86 0 0,-13 9-114 0 0,1-1 11 0 0,-1 1 1 0 0,1-1 0 0 0,-1-1 0 0 0,0 0-1 0 0,-1 1 1 0 0,1-2 0 0 0,3-5-35 0 0,-6 8 23 0 0,-1 0 0 0 0,1-1 0 0 0,-1 0 0 0 0,0 1 0 0 0,0-1 0 0 0,0 0 0 0 0,-1 0 0 0 0,0 0 0 0 0,0 0-1 0 0,0 0 1 0 0,0-1 0 0 0,-1-3-23 0 0,1-12 13 0 0,0 16-13 0 0,-1 0 0 0 0,0 0 0 0 0,0 0 0 0 0,0 0 0 0 0,0 0-1 0 0,-2-4 1 0 0,-5-30 1 0 0,1-3-58 0 0,1-1-104 0 0,4 8-96 0 0,1 34 163 0 0,0 1-2 0 0,1-1-14 0 0,1-1 62 0 0,5-3-15 0 0,-5 5-32 0 0,1 2-87 0 0,-1 0 181 0 0,-1 1 0 0 0,1-1-1 0 0,-1 1 1 0 0,1-1 0 0 0,-1 1 0 0 0,0 0 0 0 0,0 0 0 0 0,0-1 0 0 0,0 1 0 0 0,0 0 0 0 0,-1 2 1 0 0,5 12-22 0 0,3 2-74 0 0,3 6-34 0 0,-6-9 80 0 0,22 64 2 0 0,-14-45 35 0 0,-2 1 42 0 0,-4-13 24 0 0,-1 1 37 0 0,5 18 13 0 0,-6-27-50 0 0,-1 1 0 0 0,1 9-53 0 0,2 26 90 0 0,-2 1 47 0 0,-4-28-11 0 0,-1 0 0 0 0,-1 0-1 0 0,-2 10-125 0 0,-7 22 261 0 0,7-44-167 0 0,-1 0 0 0 0,0-1 1 0 0,-1 1-1 0 0,0-1 0 0 0,-6 9-94 0 0,6-12 94 0 0,0 0-1 0 0,-1 0 1 0 0,0 0-1 0 0,-5 4-93 0 0,-8 5 150 0 0,-2-2-34 0 0,11-12-43 0 0,-6-4-77 0 0,10 0 7 0 0,-5 0 47 0 0,1-2-71 0 0,-1-3-69 0 0,2-1-66 0 0,1-1-65 0 0,1-2-62 0 0,3 0-60 0 0,3-1-59 0 0,0 2-203 0 0,1 1 38 0 0,0 0 36 0 0,0-1 35 0 0,-1-7-394 0 0,-1 0 126 0 0,-3-14-644 0 0</inkml:trace>
  <inkml:trace contextRef="#ctx0" brushRef="#br0" timeOffset="6334.05">4318 2050 9560 0 0,'1'1'216'0'0,"7"11"45"0"0,0 1-66 0 0,7 7 29 0 0,11 14 32 0 0,-14-20-120 0 0,0 0 57 0 0,0 1 83 0 0,-3-5-9 0 0,0 0 70 0 0,-1 0 78 0 0,0 0 90 0 0,4 3 0 0 0,0 1-40 0 0,14 11 364 0 0,1 2-37 0 0,-11-11-280 0 0,19 23 588 0 0,-25-25-664 0 0,-2 1 85 0 0,5 5 204 0 0,-6-9-284 0 0,-1 0 86 0 0,-4-3-101 0 0,-1 1 76 0 0,-2-8-364 0 0,-7-2 240 0 0,5 0-266 0 0,0 0-35 0 0,1 0-46 0 0,1 1-62 0 0,-1-2 42 0 0,-1 0-1 0 0,1 0 0 0 0,0 0 1 0 0,0 0-1 0 0,-1 0 0 0 0,1 0 1 0 0,1 0-1 0 0,-1-1 0 0 0,-1-1-10 0 0,1 0 7 0 0,0 0 1 0 0,0 0-1 0 0,0 0 0 0 0,1-1 0 0 0,0 1 0 0 0,0-1-7 0 0,-2-8 15 0 0,2 0 0 0 0,0-1-1 0 0,1-12-14 0 0,0 20 8 0 0,2-22 7 0 0,5 0-87 0 0,1 3-43 0 0,17-29-211 0 0,-15 36 109 0 0,0-1-74 0 0,-3 8 9 0 0,0 1 0 0 0,1-1 0 0 0,0 1 1 0 0,1-1 281 0 0,12-8-399 0 0,-10 11 70 0 0,0 0-1 0 0,0 0 0 0 0,3 1 330 0 0,2-2-354 0 0,2 1-33 0 0,-15 7 262 0 0,0-1 41 0 0,13-5-105 0 0,-11 4 48 0 0,-2 2 25 0 0,0-1-40 0 0,0 1-47 0 0,0 0-55 0 0,0-1-62 0 0,0 1-69 0 0,-1 0 88 0 0,0 0-37 0 0,0 0-38 0 0,0 0-40 0 0,0 1-43 0 0,0-1-45 0 0,0 0-47 0 0,0 0-50 0 0,6-1-1370 0 0,3-2-1111 0 0,-11 4 3081 0 0</inkml:trace>
  <inkml:trace contextRef="#ctx0" brushRef="#br0" timeOffset="6802.79">5397 2125 6048 0 0,'0'0'133'0'0,"-1"0"-39"0"0,-7 0 215 0 0,5 0-246 0 0,1 0-38 0 0,-2 0-3 0 0,1-1 41 0 0,-3 0 169 0 0,2 1-36 0 0,0-1 33 0 0,-1 0 81 0 0,-2-1 197 0 0,-5-2 357 0 0,5 3-364 0 0,0 0-182 0 0,4 1-203 0 0,0 0-37 0 0,-10 0 564 0 0,-16 4 941 0 0,21-2-1129 0 0,0 1-36 0 0,-1 0-14 0 0,1 2-80 0 0,0 0-100 0 0,1 1-117 0 0,-4 5 166 0 0,-1 1-47 0 0,0 3-3 0 0,-5 9 52 0 0,12-17-161 0 0,1 1 0 0 0,0-1 0 0 0,0 1 0 0 0,-1 5-114 0 0,1 2 191 0 0,2 1 39 0 0,0 2 19 0 0,4 8 175 0 0,5-3-2 0 0,3-8-175 0 0,-9-13-54 0 0,12-2 102 0 0,-1 1-82 0 0,-2-1-72 0 0,1 0-43 0 0,-6 0-59 0 0,0 0 0 0 0,0-1-1 0 0,0 1 1 0 0,0-1-1 0 0,3-1-38 0 0,8-4 107 0 0,-3 0-9 0 0,-1-2 1 0 0,1 1-1 0 0,0-2-98 0 0,4-4 57 0 0,-1 1-41 0 0,-6 3 22 0 0,0-1 1 0 0,-1 0-1 0 0,1-2-38 0 0,12-16 49 0 0,-12 13-3 0 0,-2 0-36 0 0,5-13-83 0 0,0 1-91 0 0,-13 26 163 0 0,1-1 0 0 0,-1 1 0 0 0,1 0-1 0 0,-1 0 1 0 0,1 0 0 0 0,0 0 0 0 0,0 0 0 0 0,0 0 0 0 0,0 0 0 0 0,-1 0 0 0 0,1 1 0 0 0,0-1 0 0 0,2-1 1 0 0,4 2-5 0 0,-5 0-6 0 0,-1 0-63 0 0,0 3 4 0 0,6 10 12 0 0,-5-10 43 0 0,0 0 1 0 0,0 0 0 0 0,0 1-1 0 0,-1-1 1 0 0,2 4 14 0 0,3 15-85 0 0,2-1 0 0 0,0 0 0 0 0,9 15 85 0 0,5 3-31 0 0,-15-28 31 0 0,1-1 0 0 0,0 0 0 0 0,3 3 0 0 0,-7-9 0 0 0,-1-1 0 0 0,1 1 0 0 0,0-1 0 0 0,0 0 0 0 0,0 0 0 0 0,1-1 0 0 0,-1 1 0 0 0,0-1 0 0 0,3 1 0 0 0,7-1 0 0 0,-5-1-163 0 0,-4-1 42 0 0,-1 0-33 0 0,1 0-38 0 0,-1 0-43 0 0,1 0-48 0 0,0-1-52 0 0,1 0-202 0 0,0 0-115 0 0,-3 0 279 0 0,0 1-32 0 0,0-1-35 0 0,0 0-36 0 0,-2 0 83 0 0,1 1-43 0 0,-1 0-39 0 0,0-1-33 0 0,1 1-139 0 0,0-1-33 0 0,3 0-1477 0 0,-5 1 2156 0 0</inkml:trace>
  <inkml:trace contextRef="#ctx0" brushRef="#br0" timeOffset="7358.3">5974 2062 8480 0 0,'0'0'248'0'0,"0"0"-6"0"0,0 0-178 0 0,2 1-37 0 0,10 6-53 0 0,-5-3 60 0 0,-1 0 32 0 0,0 0 33 0 0,0 1 34 0 0,0 0 33 0 0,-1 1 33 0 0,-1 1 34 0 0,0 1 34 0 0,5 20 632 0 0,9 20 791 0 0,-7-28-1001 0 0,34 62 1396 0 0,-31-54-1437 0 0,-3 1-52 0 0,-4-13-184 0 0,1-1-69 0 0,1 0-52 0 0,1 0-35 0 0,-1-2 129 0 0,-1 2 0 0 0,3 5-385 0 0,-6-8 184 0 0,1-1-38 0 0,6 13 138 0 0,-7-11-139 0 0,6 11 113 0 0,-8-19-187 0 0,0 0 1 0 0,-1 0-1 0 0,0 0 1 0 0,0 1-1 0 0,0-1 1 0 0,-1 1-1 0 0,0 0 1 0 0,0 0-1 0 0,0-1-71 0 0,-1-3-15 0 0,0 0 56 0 0,0 5 244 0 0,0-5-213 0 0,0-1-3 0 0,0-1 1 0 0,0 0 15 0 0,-1-1-16 0 0,0-3-50 0 0,-1 1-1 0 0,1 0 0 0 0,0 0 0 0 0,0 0 0 0 0,1-1 1 0 0,-1 0-19 0 0,-2-9 34 0 0,-1 1-38 0 0,0 5-37 0 0,-6-15-92 0 0,5-5 38 0 0,1 1 58 0 0,-1 1 0 0 0,-3-6 37 0 0,0-5-96 0 0,4 17-2 0 0,1 1-47 0 0,-2-8-57 0 0,3 17 100 0 0,0 1 0 0 0,1-2 0 0 0,0 1 0 0 0,1 0 1 0 0,-1 0-1 0 0,2 0 0 0 0,0-8 102 0 0,6-9-217 0 0,-5 20 152 0 0,0 0-1 0 0,-1 0 1 0 0,0 0-1 0 0,0 0 0 0 0,0 0 1 0 0,-1 0-1 0 0,0-1 1 0 0,0 1-1 0 0,0-3 66 0 0,-3-26-311 0 0,3 31 272 0 0,0 0 0 0 0,1 0 0 0 0,0-1 0 0 0,0 1 0 0 0,0 0 0 0 0,0 0 39 0 0,1-1-28 0 0,0 1-1 0 0,0 0 0 0 0,0 0 1 0 0,1 0-1 0 0,0 0 1 0 0,-1 0-1 0 0,1 1 1 0 0,1-1-1 0 0,-1 1 1 0 0,0 0-1 0 0,1 0 0 0 0,3-2 29 0 0,-2 1-22 0 0,0 1-1 0 0,0 0 1 0 0,0 0-1 0 0,0 1 1 0 0,1-1-1 0 0,-1 1 0 0 0,4-1 23 0 0,-3 2-10 0 0,-1 0 0 0 0,1 0-1 0 0,0 0 1 0 0,0 1-1 0 0,0-1 1 0 0,5 2 10 0 0,27 6 0 0 0,-26-3 18 0 0,0 0-1 0 0,0 1 0 0 0,7 5-17 0 0,-11-6-51 0 0,-1 0-1 0 0,0 0 0 0 0,-1 1 1 0 0,3 2 51 0 0,3 6-60 0 0,-3-3 66 0 0,-1 1 60 0 0,-6-8-61 0 0,8 14 69 0 0,-2-1 52 0 0,-7-14-105 0 0,-1 1 1 0 0,1-1-1 0 0,-1 0 1 0 0,0 0-1 0 0,1 1 1 0 0,-1-1-1 0 0,0 0 1 0 0,0 1 0 0 0,-1-1-1 0 0,1 0 1 0 0,0 0-1 0 0,-1 1 1 0 0,1-1-1 0 0,-2 2-21 0 0,0 3 109 0 0,-1 0 0 0 0,0-1 0 0 0,0 1-1 0 0,-1-1 1 0 0,-2 3-109 0 0,-5 5 204 0 0,-4 1-46 0 0,-4-1-109 0 0,-16 7-5 0 0,-4-6-120 0 0,30-12 19 0 0,1-1-1 0 0,-1-1 1 0 0,-7 1 57 0 0,10-2-49 0 0,0 0-1 0 0,0 0 1 0 0,0-1 0 0 0,1 1-1 0 0,-5-2 50 0 0,6 1-110 0 0,0-1-66 0 0,-7-4-499 0 0,8 4 484 0 0,1 1 55 0 0,1 0-324 0 0,1 0 65 0 0,-1 0 55 0 0,1-1 47 0 0,0 0-10 0 0,0 0 40 0 0,0-4-448 0 0,0 4 453 0 0,1 2-36 0 0,-1-12-1236 0 0</inkml:trace>
  <inkml:trace contextRef="#ctx0" brushRef="#br0" timeOffset="7870.92">6750 1619 8496 0 0,'0'0'190'0'0,"0"0"28"0"0,0 0 10 0 0,1 0-47 0 0,4 0-118 0 0,0 0-52 0 0,-3 0 30 0 0,-1 1 182 0 0,-1 1-90 0 0,0 1-66 0 0,0 4 9 0 0,0-6-9 0 0,0-1-52 0 0,1 17 476 0 0,-1-1-61 0 0,1-8-199 0 0,0-1 1 0 0,1 0-1 0 0,-1 1 1 0 0,1-1 0 0 0,1 2-232 0 0,8 35 1099 0 0,-6-22-559 0 0,2 1-51 0 0,13 30 394 0 0,-1 1-112 0 0,0 0-102 0 0,-2-1-90 0 0,-8-27 184 0 0,10 20-763 0 0,-4-13 301 0 0,-5-9-77 0 0,4 10 119 0 0,-6-12-77 0 0,-7-16-179 0 0,-1 0-4 0 0,-1 0-3 0 0,1 0 3 0 0,2 1 19 0 0,2 2 39 0 0,-2-4-140 0 0,1 4 84 0 0,0-1 106 0 0,-2-5-48 0 0,0-2 35 0 0,-1-9-156 0 0,3-1-49 0 0,3-8-129 0 0,3-9-161 0 0,-3 8 33 0 0,-3 12 139 0 0,0 1 1 0 0,0-1-1 0 0,1 0 0 0 0,0 1 0 0 0,0 0 1 0 0,0 0-1 0 0,4-3 145 0 0,10-6-373 0 0,-2 7 102 0 0,2 4 89 0 0,7 6 31 0 0,-21-2 135 0 0,-1 0 0 0 0,1 1 1 0 0,-1-1-1 0 0,1 1 0 0 0,-1-1 1 0 0,0 1-1 0 0,0 0 1 0 0,0 0-1 0 0,0 1 0 0 0,0-1 1 0 0,0 1-1 0 0,-1-1 0 0 0,1 1 1 0 0,-1 0-1 0 0,1 1 16 0 0,3 4-14 0 0,4 9 17 0 0,1 0 36 0 0,-1 1 36 0 0,0 0 32 0 0,4 20 199 0 0,-12-32-223 0 0,-1 0 0 0 0,0 1-1 0 0,0-1 1 0 0,-1 1-1 0 0,1 0-82 0 0,-1 1 27 0 0,0-1-86 0 0,0 20-347 0 0,0-22 349 0 0,0 1 34 0 0,0-1 47 0 0,0 0 58 0 0,0 0 71 0 0,0 0 81 0 0,-1-2 117 0 0,0-2-460 0 0,1 0 50 0 0,-1 0 44 0 0,1-1 37 0 0,-1 2 96 0 0,-1 0 416 0 0,1-1-383 0 0,0 0-136 0 0,1-1-54 0 0,0 0-36 0 0,0 1-42 0 0,-1-1-44 0 0,1 0-51 0 0,0 0-54 0 0,0 0-58 0 0,0 1-64 0 0,0-1-66 0 0,0 0-73 0 0,0 0-76 0 0,0 0-80 0 0,0 0-86 0 0,0 0-89 0 0,0 0-1419 0 0,0 0-1300 0 0</inkml:trace>
  <inkml:trace contextRef="#ctx0" brushRef="#br0" timeOffset="9442.73">311 3175 6768 0 0,'-7'30'149'0'0,"6"-28"-84"0"0,-3-4 79 0 0,-3-6 108 0 0,5 6-190 0 0,0 1-38 0 0,2 0-30 0 0,-3 1 0 0 0,-3 3 102 0 0,6-3 222 0 0,-1 0-62 0 0,0 0-55 0 0,0-1-47 0 0,-2 1 37 0 0,1-1-98 0 0,-3 0 65 0 0,4 1 27 0 0,-6-1 177 0 0,1-1-71 0 0,1-1-60 0 0,0-2-50 0 0,-1-3 33 0 0,-2-7 16 0 0,2 3-39 0 0,1 5-19 0 0,1 2 16 0 0,-1 1 56 0 0,-7-3 30 0 0,-1 4-44 0 0,0 1-40 0 0,0 2-36 0 0,-12 7 64 0 0,0 5-93 0 0,17-6-104 0 0,0-1 0 0 0,1 1 1 0 0,0 1-1 0 0,0 0 0 0 0,0 0 0 0 0,1 0 0 0 0,-2 2-21 0 0,-8 17 109 0 0,10-10-93 0 0,0-1 0 0 0,1 1 0 0 0,0 0 0 0 0,2 0 0 0 0,-1 1-16 0 0,1 29 0 0 0,4-32 0 0 0,3 1 0 0 0,0 0 0 0 0,2-1 0 0 0,0 0 0 0 0,1 0 0 0 0,0 0 0 0 0,1-1 0 0 0,-3-7 4 0 0,0 0 1 0 0,0-1-1 0 0,1 0 1 0 0,0 0-1 0 0,0 0 0 0 0,0-1 1 0 0,1 0-1 0 0,0 0 1 0 0,0 0-5 0 0,31 21 40 0 0,67 57 297 0 0,-68-57-187 0 0,0-1 35 0 0,-29-19-120 0 0,-1 0 0 0 0,0 0 1 0 0,0 1-1 0 0,0 0 0 0 0,4 5-65 0 0,2 4 165 0 0,-3 2 72 0 0,-6-5-84 0 0,-4-1 61 0 0,-3 2 99 0 0,-9 6 208 0 0,-5-2-26 0 0,4-8-229 0 0,3-2-109 0 0,0-2-77 0 0,-21 8 181 0 0,1-4-94 0 0,23-8-142 0 0,1 0-1 0 0,-1 0 1 0 0,0-1-1 0 0,1 0 1 0 0,-1 0-1 0 0,0-1 1 0 0,1 1-1 0 0,-7-3-24 0 0,1 0 47 0 0,-15-3 68 0 0,10-1-2 0 0,2 0 73 0 0,1 0-81 0 0,2 1-76 0 0,-1 0-64 0 0,2-1-59 0 0,0 0-56 0 0,0-2-53 0 0,1-1-48 0 0,1-2-45 0 0,1-2-41 0 0,7 13 190 0 0,0-1 54 0 0,1 1 43 0 0,-1 0 33 0 0,-2-4 77 0 0,2 3-59 0 0,0-1-81 0 0,1 2-8 0 0,-1 0-40 0 0,1-1-14 0 0,0 1-36 0 0,-1-1-39 0 0,1 1-44 0 0,0-1-47 0 0,0 0-51 0 0,0 0-54 0 0,0 0-58 0 0,0 2 118 0 0,0-1-47 0 0,0 0-40 0 0,0 0-36 0 0,0 0-136 0 0,0 0-35 0 0,0-4-1418 0 0</inkml:trace>
  <inkml:trace contextRef="#ctx0" brushRef="#br0" timeOffset="9741.94">710 3537 8864 0 0,'-5'6'115'0'0,"4"-6"-92"0"0,1 1 1 0 0,0-1-1 0 0,-1 1 0 0 0,1-1 1 0 0,0 1-1 0 0,0-1 0 0 0,-1 1 0 0 0,1-1 1 0 0,0 1-1 0 0,0-1 0 0 0,0 1 0 0 0,0-1 1 0 0,0 1-1 0 0,0 0 0 0 0,0-1 1 0 0,0 1-1 0 0,0-1 0 0 0,0 1 0 0 0,0 0-23 0 0,1 3 93 0 0,0 0-59 0 0,0-3-38 0 0,7 17 168 0 0,-2-6-101 0 0,-2 2-42 0 0,-2 1 11 0 0,1 1 67 0 0,1-1 71 0 0,1 1 74 0 0,0 0 231 0 0,-2 11 288 0 0,0-3-87 0 0,1-8-291 0 0,6 20 384 0 0,-5-7 236 0 0,-1-1 1 0 0,-1 2-1006 0 0,-3-28 40 0 0,0 0 1 0 0,0-1 0 0 0,0 1-1 0 0,0 0 1 0 0,0 0 0 0 0,-1 0 0 0 0,1 0-1 0 0,-1-1 1 0 0,1 1-41 0 0,-3 6 135 0 0,-2-1-34 0 0,3-4-70 0 0,2-2-23 0 0,0-1 1 0 0,-1 1 0 0 0,1-1-1 0 0,0 1 1 0 0,-1-1 0 0 0,1 1-1 0 0,0-1 1 0 0,0 1 0 0 0,-1 0-1 0 0,1-1 1 0 0,0 1-1 0 0,0-1 1 0 0,0 1 0 0 0,0-1-1 0 0,0 1 1 0 0,0 0 0 0 0,0-1-1 0 0,0 1 1 0 0,0-1-1 0 0,0 1 1 0 0,0 0 0 0 0,1-1-1 0 0,-1 1 1 0 0,0-1 0 0 0,0 1-1 0 0,0 0 1 0 0,1-1-1 0 0,-1 1 1 0 0,0-1 0 0 0,1 1-1 0 0,-1-1 1 0 0,0 1 0 0 0,1-1-1 0 0,-1 0 1 0 0,1 1 0 0 0,-1-1-9 0 0,2 1 137 0 0,-2-1-28 0 0,0 0-12 0 0,0 0-1 0 0,4 8 87 0 0,-2-4-146 0 0,0-2-61 0 0,-1-1-44 0 0,0 0-56 0 0,-1-1-66 0 0,2-2 28 0 0,0-1-45 0 0,1-2-320 0 0,0 0-88 0 0,1-10-911 0 0,-4 10 1109 0 0,0 0 56 0 0,0-12-1077 0 0</inkml:trace>
  <inkml:trace contextRef="#ctx0" brushRef="#br0" timeOffset="10360.27">1040 3492 6824 0 0,'1'8'11'0'0,"-1"1"64"0"0,7 18 357 0 0,-3-17-284 0 0,-1-3-105 0 0,1-2-48 0 0,-3-3 4 0 0,0 1 0 0 0,0-1 1 0 0,0 0-1 0 0,-1 0 0 0 0,1 0 1 0 0,0 1-1 0 0,-1-1 0 0 0,0 0 1 0 0,1 1-1 0 0,-1-1 0 0 0,0 1 1 0 0,1 8 24 0 0,2 0 66 0 0,2-1 153 0 0,0 0 48 0 0,3 5 255 0 0,1 10 365 0 0,-8-19-620 0 0,1 0-44 0 0,1 1 5 0 0,1 2 67 0 0,1 6 162 0 0,-1-3-80 0 0,2 20 793 0 0,-6-17-722 0 0,2-6-170 0 0,3 3 53 0 0,-1-1-27 0 0,-2-2-66 0 0,-2-7 272 0 0,0 1-109 0 0,0-1-162 0 0,0 0-52 0 0,0 0-47 0 0,0 0-42 0 0,0 0-22 0 0,0 0-42 0 0,0 0-31 0 0,1 1-36 0 0,2 1 0 0 0,-2-3 45 0 0,1 0 35 0 0,-1-1 23 0 0,1 1 37 0 0,0-1 43 0 0,0 0 48 0 0,-5-3-126 0 0,-2-5-74 0 0,4 6-8 0 0,-7-14 18 0 0,5 4 11 0 0,1 1 1 0 0,0-1-1 0 0,0-2-43 0 0,1-1 10 0 0,0 12-9 0 0,1 0-1 0 0,0 0 0 0 0,1 0 0 0 0,-1 0 0 0 0,0 0 0 0 0,1 0 0 0 0,0 0 0 0 0,-1 1 0 0 0,1-1 0 0 0,0 0 0 0 0,0 0 0 0 0,1-1 0 0 0,21-32-3 0 0,-12 21-7 0 0,-8 11-4 0 0,0 0-1 0 0,0 0 0 0 0,0 1 0 0 0,0 0 0 0 0,0 0 1 0 0,1 0-1 0 0,0 0 0 0 0,2-1 15 0 0,33-18-225 0 0,-25 15 123 0 0,-11 6 94 0 0,-1 0 0 0 0,0 1-1 0 0,1-1 1 0 0,-1 0 0 0 0,0 1 0 0 0,1-1-1 0 0,-1 1 1 0 0,1 0 0 0 0,-1 0 0 0 0,1 0-1 0 0,-1 0 1 0 0,1 0 0 0 0,-1 0 0 0 0,1 1-1 0 0,-1-1 1 0 0,0 1 0 0 0,1 0 0 0 0,-1 0-1 0 0,0 0 1 0 0,1 0 0 0 0,-1 0 0 0 0,0 0-1 0 0,0 0 1 0 0,0 1 0 0 0,2 1 8 0 0,0 0-17 0 0,0 1-1 0 0,0 0 1 0 0,-1-1-1 0 0,1 2 1 0 0,-1-1-1 0 0,0 0 1 0 0,0 1-1 0 0,0-1 1 0 0,-1 1-1 0 0,0 0 1 0 0,1 3 17 0 0,-1-6 0 0 0,-1 0 0 0 0,0 1-1 0 0,0-1 1 0 0,1 0 0 0 0,-1 0 0 0 0,1 0 0 0 0,0 0 0 0 0,-1 0 0 0 0,1 0 0 0 0,0-1 0 0 0,2 2 0 0 0,-2-1 0 0 0,0 0 0 0 0,1 0 0 0 0,-1 0 0 0 0,0 1 0 0 0,0-1 0 0 0,0 0 0 0 0,0 1 0 0 0,0 0 0 0 0,10 22 1 0 0,15 25-2 0 0,-18-32 26 0 0,-4 7 89 0 0,-4-18-85 0 0,0-4-10 0 0,-1-1-1 0 0,1 0 0 0 0,0 0 0 0 0,0 0 1 0 0,0 0-1 0 0,0 0 0 0 0,0 0 0 0 0,0 0 1 0 0,0 0-1 0 0,1 0 0 0 0,0 0-18 0 0,-2-1 11 0 0,1 0 1 0 0,0-1-1 0 0,-1 1 0 0 0,1 0 1 0 0,-1 0-1 0 0,1-1 0 0 0,-1 1 1 0 0,1 0-1 0 0,-1 0 0 0 0,1 0 0 0 0,-1 0 1 0 0,0 0-1 0 0,1 0 0 0 0,-1 0 1 0 0,0 0-1 0 0,0 0 0 0 0,0 0 1 0 0,0 0-1 0 0,0 0 0 0 0,0 0 1 0 0,0 0-1 0 0,0 0 0 0 0,0 0 0 0 0,0 0-11 0 0,-1 2 139 0 0,1-3 10 0 0,0 0-21 0 0,0 2-55 0 0,-1 5 30 0 0,-5-1 29 0 0,-4-4-26 0 0,7-2-32 0 0,3 0-2 0 0,-2-1 2 0 0,0 0-58 0 0,1-1 1 0 0,-1 1 0 0 0,0 0-1 0 0,1-1 1 0 0,-1 1-1 0 0,1-1 1 0 0,-1 0 0 0 0,1 0-1 0 0,0 1 1 0 0,-1-1-1 0 0,1 0 1 0 0,0-1-17 0 0,-1-1 17 0 0,1 1-1 0 0,0-1 1 0 0,0 1 0 0 0,0-1-1 0 0,1 0 1 0 0,-1 1-1 0 0,1-3-16 0 0,1-28 56 0 0,5 0-38 0 0,-3 12-17 0 0,5-4-2 0 0,6-1-79 0 0,5 2-78 0 0,1 3-83 0 0,-6 11 145 0 0,1 6 16 0 0,1 5 45 0 0,-3 2-42 0 0,6 5-99 0 0,-1 3-46 0 0,-7-4 96 0 0,-1 0 106 0 0,-7-5 13 0 0,-1 0 1 0 0,0 0-1 0 0,0 0 1 0 0,0 0-1 0 0,0 1 0 0 0,0-1 1 0 0,0 0-1 0 0,0 1 0 0 0,0 0 1 0 0,0-1-1 0 0,-1 1 0 0 0,1 0 1 0 0,-1 0-1 0 0,1 0 0 0 0,-1 0 1 0 0,1 2 6 0 0,-1-2-5 0 0,0 0 0 0 0,0 0 0 0 0,1 0 0 0 0,-1 0 0 0 0,1 0 0 0 0,-1-1 0 0 0,1 1 1 0 0,-1 0-1 0 0,1-1 0 0 0,0 0 0 0 0,1 2 5 0 0,-1-2 0 0 0,0 0 0 0 0,0 1 0 0 0,0-1 0 0 0,0 1 0 0 0,-1 0 0 0 0,1 0 0 0 0,-1-1 0 0 0,1 1 0 0 0,-1 0 0 0 0,0 0 0 0 0,0 0 0 0 0,0 1 0 0 0,0-1 0 0 0,1 1 0 0 0,4 15 0 0 0,5 23 0 0 0,-12-27 40 0 0,-6-3 49 0 0,2-4 3 0 0,1 3 34 0 0,0 4 41 0 0,3 5 45 0 0,1-14-190 0 0,1-1-38 0 0,1 0-40 0 0,0-1-44 0 0,-1 0-23 0 0,0 0-36 0 0,0 0-38 0 0,-1 0-40 0 0,0-2 25 0 0,0-1-22 0 0,0 1-64 0 0,0-1 104 0 0,0 0-37 0 0,0 0-38 0 0,0 0-36 0 0,1 0-403 0 0,-1 0 105 0 0,0 0-50 0 0,0 0-761 0 0,2 0-593 0 0,1 0-1132 0 0</inkml:trace>
  <inkml:trace contextRef="#ctx0" brushRef="#br0" timeOffset="10858.94">1883 3585 7696 0 0,'3'-1'210'0'0,"0"1"-62"0"0,0 2-52 0 0,0 1-44 0 0,1 4-33 0 0,2 5-61 0 0,1 0 36 0 0,-3-6 102 0 0,4 4 306 0 0,-6-7-232 0 0,0 0-1 0 0,-1 0 1 0 0,0 0-1 0 0,0 0 1 0 0,1 0-1 0 0,-1 2-169 0 0,0 0 152 0 0,5 4 172 0 0,5 3 302 0 0,2 0 20 0 0,-7-1-265 0 0,-4-4-215 0 0,1 1 59 0 0,3 9 350 0 0,5 15 536 0 0,-8-23-783 0 0,1 0-54 0 0,1 2 107 0 0,-1-1-51 0 0,-1 1-49 0 0,-1-1-44 0 0,3 9 82 0 0,2 0-110 0 0,5 8 465 0 0,3 16-674 0 0,-12-37 105 0 0,-1 0-1 0 0,1 0 0 0 0,0-1 0 0 0,3 4-104 0 0,-4-5 81 0 0,1 0 0 0 0,-1 0 0 0 0,0 1 0 0 0,0-1-1 0 0,0 1 1 0 0,0-1 0 0 0,0 3-81 0 0,-1 0 100 0 0,6 10 237 0 0,-5-12-257 0 0,0-2-36 0 0,-1-1 92 0 0,-1-2-5 0 0,0 0-23 0 0,0 0-11 0 0,-2 1-1 0 0,-3 4-25 0 0,3-4-59 0 0,0-1 0 0 0,0 1 0 0 0,1 0 0 0 0,-1 0 0 0 0,0-1 0 0 0,0 1 0 0 0,0-1 0 0 0,-1 0-12 0 0,-5 1 65 0 0,8-1-1 0 0,-4-4 15 0 0,-1 1-42 0 0,5 3-33 0 0,-1-1-1 0 0,0 1 1 0 0,1 0 0 0 0,-1-1-1 0 0,1 1 1 0 0,-1 0 0 0 0,1-1-1 0 0,-1 1 1 0 0,0-1 0 0 0,1 1-1 0 0,0-1 1 0 0,-1 1-1 0 0,1-1 1 0 0,-1 1 0 0 0,1-1-1 0 0,0 0 1 0 0,-1 1 0 0 0,1-1-1 0 0,0 0 1 0 0,0 1-1 0 0,-1-1-3 0 0,-1-15 83 0 0,2 0-44 0 0,-2-15-33 0 0,-2 10-7 0 0,2-1 0 0 0,1 0 0 0 0,0-1 1 0 0,-1-26-77 0 0,2 23 25 0 0,1-1-87 0 0,2 3-35 0 0,8-31-293 0 0,-7 35 305 0 0,-4 16 125 0 0,7-23-278 0 0,-6 23 229 0 0,0 1 0 0 0,1-1 0 0 0,0 1 0 0 0,-1-1 0 0 0,4-3 86 0 0,3-5-194 0 0,9-13-108 0 0,3 4 86 0 0,-18 18 193 0 0,1 1-1 0 0,0 0 1 0 0,0 0-1 0 0,0 0 1 0 0,1 0-1 0 0,2-1 24 0 0,-3 2-11 0 0,1 0 0 0 0,-1 0 0 0 0,1 0 0 0 0,-1 1 0 0 0,1-1 0 0 0,-1 1 0 0 0,4 0 11 0 0,23 1-74 0 0,-27 0 60 0 0,0 0 1 0 0,0 0 0 0 0,0 0-1 0 0,0 0 1 0 0,1 0-1 0 0,-1 0 1 0 0,-1 1 0 0 0,1 0-1 0 0,0-1 1 0 0,0 1 0 0 0,-1 0-1 0 0,3 3 14 0 0,0-1-23 0 0,-2-2 17 0 0,-1 1 0 0 0,1-1 0 0 0,0 1 0 0 0,-1 0-1 0 0,1 0 1 0 0,-1 0 0 0 0,0 0 0 0 0,0 0-1 0 0,0 1 7 0 0,10 16-61 0 0,1 1 63 0 0,-12-20-2 0 0,-1 0 0 0 0,0 0 0 0 0,0 0 0 0 0,0 0 0 0 0,0 0 0 0 0,1 0 0 0 0,-1 0 0 0 0,0 0 0 0 0,-1 0 0 0 0,1 1 0 0 0,0-1 0 0 0,0 0 0 0 0,0 0 0 0 0,-1 0 0 0 0,1 0 0 0 0,0 0 0 0 0,-1 0 0 0 0,1 0-1 0 0,-1 0 1 0 0,0 0 0 0 0,0 0 0 0 0,-5 8 0 0 0,3-4 18 0 0,-1-1 0 0 0,1 1 0 0 0,0 0 0 0 0,1 0 0 0 0,-1 1 0 0 0,1-1 0 0 0,0 1-18 0 0,-6 12 56 0 0,-13 6 126 0 0,-4-3 1 0 0,9-9-126 0 0,10-7-27 0 0,-1-1-1 0 0,1 0 0 0 0,-7 2-29 0 0,1-2-16 0 0,-1-2-65 0 0,-3 2-116 0 0,10-3 101 0 0,1 1-67 0 0,-1-1-93 0 0,3-1 85 0 0,1 0-34 0 0,-2 0-125 0 0,1-1-74 0 0,0 0-80 0 0,0-1-90 0 0,-2-6-732 0 0</inkml:trace>
  <inkml:trace contextRef="#ctx0" brushRef="#br0" timeOffset="11172.11">2544 3189 9104 0 0,'-12'0'266'0'0,"10"0"1"0"0,2 1-199 0 0,1 1-40 0 0,2 8 15 0 0,0 2 54 0 0,-2-7-25 0 0,0-1 0 0 0,0 1 0 0 0,1 0 0 0 0,-1-1 0 0 0,2 2-72 0 0,5 7 193 0 0,1 4 35 0 0,-4-4-40 0 0,-1 2 109 0 0,0-1 58 0 0,15 33 973 0 0,-10-28-797 0 0,-4-7-257 0 0,0-1-46 0 0,1 1-44 0 0,0 0-82 0 0,31 81 971 0 0,-18-48-515 0 0,-3 0 87 0 0,-3-6 5 0 0,-9-28-506 0 0,3 3 123 0 0,0 1-2 0 0,-3-5-133 0 0,-1-1-72 0 0,-2-1-60 0 0,0-4 1 0 0,0 0-9 0 0,2 11-45 0 0,-2-5 57 0 0,0-7 65 0 0,-1 0-34 0 0,4 1-18 0 0,-3-4-4 0 0,4 3-27 0 0,-2-3-71 0 0,2 0-198 0 0,-2-1 62 0 0,-1 1 4 0 0,1-1-40 0 0,-1 0 6 0 0,0 0-38 0 0,0-1-44 0 0,0 1-50 0 0,0 0 23 0 0,-1 0-40 0 0,1 0-45 0 0,0 0-46 0 0,-1 0-49 0 0,1 0-54 0 0,-1 0-55 0 0,1 0-59 0 0,-2 0 569 0 0,5-2-1778 0 0,3-1-1072 0 0</inkml:trace>
  <inkml:trace contextRef="#ctx0" brushRef="#br0" timeOffset="11469.3">2979 3689 6896 0 0,'0'0'200'0'0,"3"1"-8"0"0,8 2-151 0 0,29 5-37 0 0,-31-8 35 0 0,-1 1 34 0 0,17 0 934 0 0,-1-1 1 0 0,-9 0-365 0 0,-2-2-149 0 0,0-2-53 0 0,11-3 175 0 0,2-2-47 0 0,-1 0-62 0 0,-13 5-162 0 0,1-2 1 0 0,-1 0 0 0 0,0 0 0 0 0,11-9-346 0 0,-3 1 300 0 0,7-5 16 0 0,-1-2-97 0 0,-4-2-109 0 0,-19 19-111 0 0,-1 0 0 0 0,0 0-1 0 0,1 0 1 0 0,-1 0 0 0 0,1-4 1 0 0,-1-7 304 0 0,-5-1-50 0 0,-2 5-128 0 0,-1 2-45 0 0,0 2-54 0 0,0 1-43 0 0,-1 1-48 0 0,0 2-52 0 0,-2 1 62 0 0,0 0 43 0 0,-1 0 42 0 0,-4 1 70 0 0,12 1-76 0 0,-1 1 0 0 0,0-1 0 0 0,1 1 0 0 0,-1-1 0 0 0,1 1 0 0 0,-1 0 0 0 0,-2 1-25 0 0,-3 2 23 0 0,0 2-32 0 0,4-3 8 0 0,-1 1 1 0 0,1 0-1 0 0,0 0 1 0 0,0 1 0 0 0,0 0 0 0 0,-4 7 40 0 0,-1 1 1 0 0,-1 6-41 0 0,2-5 25 0 0,-2 6 10 0 0,4 2 58 0 0,3 1 49 0 0,0 0 46 0 0,0 2 73 0 0,3-20-173 0 0,-1 1-1 0 0,1-1 0 0 0,0 1 0 0 0,1-1 0 0 0,-1 1 0 0 0,1 1-87 0 0,6 17 303 0 0,3-6-91 0 0,3-2-50 0 0,1-4-72 0 0,1-3-47 0 0,2-1-52 0 0,2-4-59 0 0,-14-3-70 0 0,1 0 44 0 0,-1 0 40 0 0,0 1 35 0 0,2-1 33 0 0,0 0 33 0 0,25 5 294 0 0,-21-5-310 0 0,-5 0-63 0 0,0-1-45 0 0,1 1-52 0 0,-1-1-59 0 0,1 1-101 0 0,0-1-92 0 0,0 0-105 0 0,0-1-114 0 0,0 1-126 0 0,-4-1 314 0 0,1 1-36 0 0,-1 0-37 0 0,1-1-37 0 0,-1 1-39 0 0,1-1-41 0 0,6-1-1437 0 0,4 0-1152 0 0,-14 2 3176 0 0</inkml:trace>
  <inkml:trace contextRef="#ctx0" brushRef="#br0" timeOffset="12207.33">4144 3387 7568 0 0,'0'0'166'0'0,"-1"0"-32"0"0,1 0-50 0 0,-2 0-19 0 0,-1 0-31 0 0,1 0 4 0 0,0 0 46 0 0,1 1 65 0 0,-2-1-122 0 0,-2 1-16 0 0,-8 3 50 0 0,9-2 217 0 0,0 1-102 0 0,2-1-77 0 0,-3 5 54 0 0,2-3-10 0 0,1-1-29 0 0,0-1 38 0 0,-9 11 316 0 0,6-6-180 0 0,1 0 0 0 0,0 0 0 0 0,1 0-1 0 0,-1 1-287 0 0,-1 7 377 0 0,1-3-97 0 0,1 0-41 0 0,1 0-51 0 0,0 0-61 0 0,-7 48 589 0 0,0-7-84 0 0,8-17-145 0 0,2-18-321 0 0,-1-12-103 0 0,1 0 0 0 0,-1 1 0 0 0,1-1 0 0 0,0 0 0 0 0,1 0 0 0 0,-1 1 0 0 0,1-1 1 0 0,1 1-64 0 0,4 8 147 0 0,-6-11-100 0 0,0-1-1 0 0,1 1 0 0 0,-1 0 0 0 0,1-1 0 0 0,0 1 0 0 0,0-1 0 0 0,1 0 1 0 0,-1 0-1 0 0,1 0 0 0 0,-1 0 0 0 0,1 0 0 0 0,0 0 0 0 0,0-1 0 0 0,0 1 1 0 0,3 1-47 0 0,-1-2 210 0 0,1-1-86 0 0,-1-1-62 0 0,10-3 3 0 0,-8 1-2 0 0,-1 0 50 0 0,-2 0-83 0 0,1-1 0 0 0,-1 1 0 0 0,0 0-1 0 0,-1-1 1 0 0,1 0 0 0 0,0 0 0 0 0,-1 0 0 0 0,1-1-30 0 0,12-14 73 0 0,-3 2-41 0 0,-7 8-5 0 0,-1-1-1 0 0,0 0 1 0 0,-1 0 0 0 0,1 0 0 0 0,0-6-27 0 0,2-6-17 0 0,-1 0-84 0 0,-3 11 39 0 0,-1 0-1 0 0,-1 0 1 0 0,0-1 0 0 0,0 1 0 0 0,-2-9 62 0 0,-5-53-342 0 0,-1 24 91 0 0,-6-23-234 0 0,-1-4-46 0 0,7 36 312 0 0,-4-31-309 0 0,6 39 350 0 0,3 15 114 0 0,0-1 34 0 0,-1 0 40 0 0,2 1 47 0 0,0-4-51 0 0,1 17-20 0 0,0 1-78 0 0,0 2-13 0 0,0 0 6 0 0,2 2 34 0 0,4 5 53 0 0,0 6 34 0 0,18 55 389 0 0,-6-19-119 0 0,-8-16-65 0 0,-5-17-127 0 0,19 74 479 0 0,18 44 340 0 0,-36-118-774 0 0,5 18 113 0 0,0-1-37 0 0,-3-9 135 0 0,2 19-356 0 0,-8-21 100 0 0,1-1-51 0 0,-2-18-111 0 0,-1 0 66 0 0,0 0 51 0 0,1-1 40 0 0,0 10 421 0 0,0-9-399 0 0,0-1-82 0 0,0-1-75 0 0,-1 0-101 0 0,0-1-170 0 0,0 0 158 0 0,0 0-49 0 0,0 0-77 0 0,0 0 91 0 0,0 0-39 0 0,0 0-41 0 0,0 0-39 0 0,0 0-411 0 0,0 0 102 0 0,0 0-53 0 0,0 0-785 0 0,0 0-614 0 0,0 0-1170 0 0</inkml:trace>
  <inkml:trace contextRef="#ctx0" brushRef="#br0" timeOffset="12481.6">4621 3345 9816 0 0,'-3'4'63'0'0,"2"1"46"0"0,0 9 390 0 0,3-8-312 0 0,-1-2-108 0 0,0 0-36 0 0,0 0-46 0 0,2 5-82 0 0,0 1 42 0 0,0-1 40 0 0,0 0 37 0 0,0 0 35 0 0,0 0 34 0 0,4 9 192 0 0,-2-7-66 0 0,-1-1 34 0 0,6 11 350 0 0,3 3 241 0 0,10 10 554 0 0,-8-12-555 0 0,-2 2-45 0 0,5 7 141 0 0,-8-17-521 0 0,0 0-35 0 0,-8-12-396 0 0,-1 0 42 0 0,3 7 309 0 0,-4-8-322 0 0,0 1-107 0 0,-1-1-95 0 0,1-1 44 0 0,0 0-34 0 0,0 0-36 0 0,0 0-38 0 0,0-1-43 0 0,0 1-44 0 0,0-1-48 0 0,0 1-49 0 0,0-1-54 0 0,0 0-55 0 0,0 0-59 0 0,0-1-60 0 0,0 1-65 0 0,1-1-67 0 0,0-4-1270 0 0,2-3-1157 0 0</inkml:trace>
  <inkml:trace contextRef="#ctx0" brushRef="#br0" timeOffset="13053.07">4906 3324 8984 0 0,'1'1'200'0'0,"7"12"-31"0"0,-1 17 187 0 0,-4-13-206 0 0,2-3-89 0 0,0 1-31 0 0,-1-2 65 0 0,-2 1 67 0 0,-1 0 71 0 0,0-4-33 0 0,1-2 226 0 0,0 1 0 0 0,0-1 0 0 0,0 0 0 0 0,3 5-426 0 0,2 5 709 0 0,3 4 108 0 0,-3-5-192 0 0,-1 0 48 0 0,-4-10-426 0 0,0 1 46 0 0,1 1 104 0 0,3 5 253 0 0,2 6 338 0 0,-4-6-415 0 0,-2-3-201 0 0,-1-5-233 0 0,-1-1-39 0 0,0-3 136 0 0,0-2-113 0 0,0 0-36 0 0,0 1 3 0 0,0 0-78 0 0,0 2-62 0 0,0-3 70 0 0,0 1 42 0 0,1 0 58 0 0,-1-1 74 0 0,0 0 87 0 0,0 0 103 0 0,1-2-365 0 0,0-1 0 0 0,0 1 0 0 0,0 0-1 0 0,-1-1 1 0 0,1 1 0 0 0,-1-1 0 0 0,1 1 0 0 0,-1-3-19 0 0,1-25 79 0 0,-1 4-41 0 0,3 8-16 0 0,-1-1 0 0 0,2 1 0 0 0,1 0 0 0 0,0 0 0 0 0,5-11-22 0 0,7-9-24 0 0,4 2-77 0 0,4-1-238 0 0,-7 13 22 0 0,-5 9 61 0 0,0 2-54 0 0,2 2-64 0 0,0 1-74 0 0,-9 7 171 0 0,-1 1-1 0 0,1-1 1 0 0,0 1-1 0 0,0 0 1 0 0,-1 0 0 0 0,2 0-1 0 0,-1 1 1 0 0,0 0-1 0 0,0 1 1 0 0,0-1 277 0 0,8 2-635 0 0,0 2-43 0 0,-12-3-92 0 0,0 0 473 0 0,-1 0 36 0 0,3 1-166 0 0,-1 0 109 0 0,0 1 90 0 0,2 0 39 0 0,5 4-146 0 0,-6-4 129 0 0,-3-1 74 0 0,5 3 39 0 0,0 0-37 0 0,7 5-222 0 0,1 2-198 0 0,7 5-428 0 0,-4-3 194 0 0,-6-4 292 0 0,-2-2 122 0 0,0-1 49 0 0,-1-1 102 0 0,0 0 53 0 0,0 0 61 0 0,0 0 68 0 0,0-1 36 0 0,32 16 28 0 0,-12-10 77 0 0,-9-6 990 0 0,4-4-95 0 0,-12 0-544 0 0,-1-2-37 0 0,-1 0-40 0 0,-2-2-43 0 0,-2 1-130 0 0,0-1-35 0 0,2-3 77 0 0,-2-1-100 0 0,-1-1-71 0 0,-1-17-6 0 0,-3 15 11 0 0,0 8-46 0 0,0-2-44 0 0,-2 2 72 0 0,-1 1 82 0 0,-3 1 157 0 0,-1 2 16 0 0,3 1-146 0 0,1 0-77 0 0,0 0-61 0 0,1 0 8 0 0,-16 17 277 0 0,16-16-279 0 0,0 0-1 0 0,0 0 1 0 0,0 1 0 0 0,0-1 0 0 0,1 0 0 0 0,-1 1-40 0 0,1 0 35 0 0,-4 7 106 0 0,1 1 0 0 0,0 0 0 0 0,1 0 1 0 0,0 5-142 0 0,0 0 199 0 0,2-9-85 0 0,0 0 1 0 0,0 1-1 0 0,0-1 0 0 0,1 0 1 0 0,0 5-115 0 0,1-11 28 0 0,-1 1 1 0 0,1 0 0 0 0,-1-1-1 0 0,1 1 1 0 0,0-1 0 0 0,0 1 0 0 0,0-1-1 0 0,1 1-28 0 0,-1 0 21 0 0,1-1-1 0 0,0 0 0 0 0,-1 0 1 0 0,1 0-1 0 0,0 0 0 0 0,0 0 1 0 0,0 0-1 0 0,0 0 1 0 0,1 0-21 0 0,0 0-138 0 0,0 0 53 0 0,0 0 47 0 0,-1-1 41 0 0,2 2 54 0 0,0-1 49 0 0,7 3 347 0 0,-5-4-319 0 0,-2 0-104 0 0,0 0-108 0 0,-1-1-11 0 0,-1 0-39 0 0,0 0-42 0 0,1 0-47 0 0,-1 0-49 0 0,1-1-55 0 0,-1 1-57 0 0,1 0-62 0 0,0-1-65 0 0,0 0-69 0 0,-1 0-73 0 0,1 1-77 0 0,3-2-1138 0 0,2 0-1069 0 0</inkml:trace>
  <inkml:trace contextRef="#ctx0" brushRef="#br0" timeOffset="13348.28">6135 3319 8328 0 0,'-16'-4'550'0'0,"11"4"-476"0"0,-1 0-41 0 0,-2 0-57 0 0,-8 4 627 0 0,4 5-112 0 0,4 2-155 0 0,-2 6 116 0 0,-4 6 217 0 0,8-16-407 0 0,0 1 1 0 0,1 0 0 0 0,0 0 0 0 0,0 0 0 0 0,1 0 0 0 0,0 1-263 0 0,0-1 248 0 0,1 1-1 0 0,1-1 1 0 0,-1 1 0 0 0,1-1 0 0 0,1 1 0 0 0,-1 0 0 0 0,2 0 0 0 0,-1 0 0 0 0,1-1 0 0 0,0 4-248 0 0,1-4 227 0 0,-1-1-43 0 0,-1 7 84 0 0,0-5-135 0 0,0-6-98 0 0,1 0 0 0 0,0-1 0 0 0,0 1 0 0 0,1 0-1 0 0,-1-1 1 0 0,0 1 0 0 0,1 0 0 0 0,0 1-35 0 0,5 8 155 0 0,7 11 142 0 0,1 11 295 0 0,-13-31-482 0 0,1 0-41 0 0,4 2-26 0 0,0 0-78 0 0,6 1-109 0 0,-11-5 135 0 0,11 2-46 0 0,-8-2 65 0 0,1-1 0 0 0,-1 0 1 0 0,1 0-1 0 0,-1 0 1 0 0,0-1-1 0 0,1 0 1 0 0,1 0-11 0 0,10-3-38 0 0,-9 3-26 0 0,-1-1-40 0 0,-3 1-23 0 0,0 1 58 0 0,8-3 21 0 0,-6 1-4 0 0,-1 0-98 0 0,-1 1 22 0 0,-1 0-44 0 0,1 0-80 0 0,-1 0-72 0 0,1 0-83 0 0,0 0-90 0 0,-1 0-101 0 0,1-1-110 0 0,-1 1-119 0 0,-1 0 366 0 0,1 1-34 0 0,3-3-1557 0 0,4-2-1162 0 0</inkml:trace>
  <inkml:trace contextRef="#ctx0" brushRef="#br0" timeOffset="13633.51">6353 2932 10424 0 0,'0'0'233'0'0,"1"3"39"0"0,2 4-41 0 0,0 1-62 0 0,0-1-52 0 0,-1 1-45 0 0,1 7-20 0 0,2 23-54 0 0,-4-27-10 0 0,1 1 69 0 0,2 6 131 0 0,0 1 83 0 0,3 13 267 0 0,-3-14-260 0 0,3 11 188 0 0,1 8 123 0 0,-3-13-239 0 0,2 9 63 0 0,5 17 286 0 0,-3-11-174 0 0,-4-13-219 0 0,5 11 756 0 0,6 17-1062 0 0,-7-26 285 0 0,-1 0-54 0 0,5 6 62 0 0,0-3-99 0 0,-9-15-135 0 0,-2 0-36 0 0,-2-15-16 0 0,1 11 50 0 0,1-3 1 0 0,1 2 34 0 0,-3-11-305 0 0,0 0 69 0 0,0 1 61 0 0,0-1 53 0 0,0 0 78 0 0,1 1 94 0 0,-1 3 533 0 0,1-4-569 0 0,-1 1-42 0 0,0 0-53 0 0,0 0-69 0 0,1 0-82 0 0,-1-1-94 0 0,0 1-65 0 0,0 0-95 0 0,1-1-105 0 0,-1 0-113 0 0,0 1-122 0 0,0-1 317 0 0,0 0-33 0 0,0 0-35 0 0,0 0-38 0 0,0 0-36 0 0,1 0-40 0 0,-1 0-1607 0 0,0 0-1254 0 0</inkml:trace>
  <inkml:trace contextRef="#ctx0" brushRef="#br0" timeOffset="13907.78">6373 3324 8088 0 0,'0'0'182'0'0,"0"0"29"0"0,2-1 12 0 0,18-12-167 0 0,1 2 0 0 0,0 0 0 0 0,0 1-56 0 0,-2 3 28 0 0,0 1 0 0 0,19-3-28 0 0,-17 5 19 0 0,34 3 89 0 0,-24 3-91 0 0,-16 1-97 0 0</inkml:trace>
  <inkml:trace contextRef="#ctx0" brushRef="#br0" timeOffset="14156.12">6986 3534 6880 0 0,'3'0'157'0'0,"5"2"6"0"0,2-1-34 0 0,10 1 44 0 0,7-2-73 0 0,9-2-33 0 0,-23-1 439 0 0,-7 0-216 0 0,1 0 1 0 0,-1 0-1 0 0,0 0 1 0 0,2-2-291 0 0,5-3 572 0 0,-5 2-81 0 0,5-2 88 0 0,-2-2-79 0 0,0 0-75 0 0,-2-2-71 0 0,-2-1-66 0 0,-1 0-63 0 0,-2-1-60 0 0,-3-1-53 0 0,-1 13-106 0 0,-1 1 0 0 0,1 0 1 0 0,0 0-1 0 0,-1-1 0 0 0,1 1 0 0 0,-1 0 1 0 0,1 0-1 0 0,-1 0 0 0 0,1 0 1 0 0,-1-1-1 0 0,0 1 0 0 0,0 0 1 0 0,1 0-1 0 0,-1 0 0 0 0,0 0 0 0 0,0 1 1 0 0,0-1-1 0 0,0 0 0 0 0,0 0 1 0 0,0 1-1 0 0,-1-1 0 0 0,1 0 1 0 0,0 1-1 0 0,0-1 0 0 0,0 1 0 0 0,-1-1 1 0 0,1 1-1 0 0,0 0 0 0 0,0 0 1 0 0,-1-1-1 0 0,1 1 0 0 0,0 0-6 0 0,-23 0 113 0 0,22 0-94 0 0,0 0-1 0 0,0 0 1 0 0,0 1 0 0 0,0-1 0 0 0,0 1 0 0 0,0 0 0 0 0,0 0 0 0 0,-1 0-19 0 0,-2 3 70 0 0,-1 0 0 0 0,1 1 0 0 0,-1-1 0 0 0,1 1 0 0 0,1 0-1 0 0,-1 0 1 0 0,1 1 0 0 0,0-1 0 0 0,-2 5-70 0 0,-4 6 315 0 0,2 1-1 0 0,-5 14-314 0 0,6-13 165 0 0,5-12-91 0 0,0-1 1 0 0,0 0-1 0 0,1 1 1 0 0,0 0-1 0 0,0-1 1 0 0,1 1 0 0 0,-1-1-1 0 0,1 1 1 0 0,1 0-1 0 0,-1-1 1 0 0,2 6-75 0 0,7 20 319 0 0,2-12-143 0 0,3-2-61 0 0,-6-11-95 0 0,15 4 153 0 0,-15-8-171 0 0,0 0-63 0 0,0 0-106 0 0,-3-1 36 0 0,-1-1-38 0 0,0 1-39 0 0,0-1-46 0 0,0 0-47 0 0,0 0-52 0 0,-3 0-9 0 0,1 0-55 0 0,-1 0-50 0 0,1 0-42 0 0,0 0-151 0 0,-1 0-42 0 0,1 0-182 0 0,1 0-488 0 0</inkml:trace>
  <inkml:trace contextRef="#ctx0" brushRef="#br0" timeOffset="14592.95">7593 3286 7368 0 0,'0'0'165'0'0,"-2"2"22"0"0,-3 4-50 0 0,1 0-32 0 0,-5 9 23 0 0,-2 4-77 0 0,-4 12-61 0 0,8-16 23 0 0,-1 0 48 0 0,0 4 188 0 0,2 0 40 0 0,4 1 45 0 0,1 2 53 0 0,-3 0 32 0 0,-5-1 100 0 0,7-18-411 0 0,0 0 0 0 0,0 1-1 0 0,1-1 1 0 0,0 1 0 0 0,-1-1 0 0 0,1 1 0 0 0,1 0-1 0 0,-1-1 1 0 0,0 1 0 0 0,1 0 0 0 0,0-1 0 0 0,0 3-108 0 0,1 0 196 0 0,0 1-1 0 0,1-1 1 0 0,0 0 0 0 0,0 0 0 0 0,0 0 0 0 0,1 0 0 0 0,0 0 0 0 0,0-1 0 0 0,2 2-196 0 0,14 19 802 0 0,-8-14-461 0 0,-1-1-55 0 0,-8-10-61 0 0,-1 0-94 0 0,4 1-91 0 0,-1 0 1 0 0,0 0-1 0 0,1-1 1 0 0,-1 0-1 0 0,1 0 1 0 0,0 0-1 0 0,-1 0 1 0 0,4-1-41 0 0,-5 0 16 0 0,-1 0 1 0 0,1 0-1 0 0,0-1 1 0 0,-1 1-1 0 0,1-1 1 0 0,-1 0-1 0 0,1 1 1 0 0,-1-1-1 0 0,0 0 1 0 0,1-1 0 0 0,-1 1-1 0 0,0 0-16 0 0,2-2 23 0 0,0 0 0 0 0,0 0 0 0 0,-1 0 0 0 0,0 0 0 0 0,1-1 0 0 0,0-1-23 0 0,2-4 31 0 0,0 1 1 0 0,0-1-1 0 0,-1 0 0 0 0,-1-1 1 0 0,2-4-32 0 0,2-8 51 0 0,-3 0-40 0 0,-1-22-77 0 0,-5 14-196 0 0,-5-29 262 0 0,1 19-67 0 0,0-8-128 0 0,-4-5 195 0 0,-2 3-137 0 0,0-1-33 0 0,1 2-31 0 0,0-1-40 0 0,2 14 68 0 0,-6-20 48 0 0,-6-30-3 0 0,12 52 66 0 0,-1 3 51 0 0,-3-10 27 0 0,13 45 203 0 0,1 2-39 0 0,1 13 86 0 0,3 8-79 0 0,7 33 172 0 0,-6-30-198 0 0,2 3 388 0 0,7 15-549 0 0,-2-15 209 0 0,4 12 47 0 0,-4 2-50 0 0,7 48 97 0 0,-8-30-150 0 0,-1-5-29 0 0,-7-33-121 0 0,-1-3-98 0 0,-2-12 0 0 0,0-1-39 0 0,0 0-44 0 0,1 1-50 0 0,-1-1-54 0 0,0 0-60 0 0,7 16-460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1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287 111 4656 0 0,'0'0'4'0'0,"1"0"0"0"0,-1 0 1 0 0,0-1-1 0 0,0 1 0 0 0,1 0 0 0 0,-1 0 1 0 0,0 0-1 0 0,0 0 0 0 0,0 0 1 0 0,1 0-1 0 0,-1-1 0 0 0,0 1 0 0 0,0 0 1 0 0,0 0-1 0 0,1 0 0 0 0,-1-1 0 0 0,0 1 1 0 0,0 0-1 0 0,0 0 0 0 0,0 0 0 0 0,0-1 1 0 0,1 1-1 0 0,-1 0 0 0 0,0 0 1 0 0,0-1-1 0 0,0 1 0 0 0,0 0 0 0 0,0 0 1 0 0,0-1-1 0 0,0 1 0 0 0,0 0 0 0 0,0 0 1 0 0,0-1-1 0 0,0 1 0 0 0,0 0 0 0 0,0 0 1 0 0,0-1-1 0 0,0 1 0 0 0,0 0 1 0 0,0 0-1 0 0,-1-1 0 0 0,1 1 0 0 0,0 0 1 0 0,0 0-1 0 0,0-1 0 0 0,0 1 0 0 0,0 0 1 0 0,-1 0-1 0 0,1 0 0 0 0,0-1 0 0 0,0 1 1 0 0,0 0-1 0 0,-1 0 0 0 0,1 0 1 0 0,0 0-1 0 0,0 0 0 0 0,0-1 0 0 0,-1 1 1 0 0,1 0-1 0 0,0 0 0 0 0,0 0 0 0 0,-1 0-4 0 0,-3-3 24 0 0,-4-6 10 0 0,2 1 70 0 0,-2-3 127 0 0,-3 0 122 0 0,5 6-38 0 0,-1 0 77 0 0,-17-13 1079 0 0,13 11-925 0 0,7 4-356 0 0,1 1-39 0 0,-1-1 0 0 0,1 1 0 0 0,-1 0 0 0 0,0 1 0 0 0,0-1 0 0 0,0 1 0 0 0,-2-1-151 0 0,-5 0 315 0 0,-1 1-40 0 0,3 1-86 0 0,-1 2-43 0 0,1 1-51 0 0,1 1-58 0 0,-4 3 87 0 0,-16 10 51 0 0,25-15-166 0 0,0 0 0 0 0,0 1 0 0 0,0 0 0 0 0,0-1 0 0 0,0 1 0 0 0,0 0 1 0 0,1 0-1 0 0,0 1 0 0 0,-1-1 0 0 0,1 0 0 0 0,0 1-9 0 0,2-3 1 0 0,-5 8 0 0 0,1 0 0 0 0,0 0 0 0 0,0 1 0 0 0,1-1 0 0 0,0 1 0 0 0,1 0 0 0 0,0 0 1 0 0,1 0-1 0 0,-1 9-1 0 0,0 21-4 0 0,1-29 8 0 0,0 1 1 0 0,1-1-1 0 0,0 1 0 0 0,1 0 0 0 0,1 6-4 0 0,5 16 100 0 0,1 18 95 0 0,-6-35-74 0 0,1 0 0 0 0,1 0 0 0 0,4 13-121 0 0,10 23 332 0 0,-8-24-97 0 0,2-3 37 0 0,-10-21-204 0 0,1 0 0 0 0,-1 0 0 0 0,0 1-1 0 0,0-1 1 0 0,0 1-68 0 0,0 0 61 0 0,0 1 1 0 0,0-1-1 0 0,1-1 0 0 0,0 1 1 0 0,0 0-1 0 0,0-1 0 0 0,1 1 1 0 0,0-1-1 0 0,0 0 0 0 0,0 0 1 0 0,2 1-62 0 0,1 3 120 0 0,-4-6 27 0 0,-1 1-59 0 0,-2 6 13 0 0,-4-7-37 0 0,3-2-18 0 0,-1-1-57 0 0,1 0-69 0 0,-1 0-78 0 0,1 0-89 0 0,-1 0-100 0 0,0 0-108 0 0,0 0-121 0 0,1 0 142 0 0,0 0-57 0 0,0 0-57 0 0,0 0-62 0 0,-3 0-1105 0 0,-2 0-971 0 0</inkml:trace>
  <inkml:trace contextRef="#ctx0" brushRef="#br0" timeOffset="241.77">33 479 5008 0 0,'0'0'108'0'0,"0"0"17"0"0,1 0 13 0 0,10-1-33 0 0,1 0-60 0 0,25-6-51 0 0,-19 3 53 0 0,-10 2 15 0 0,1 1 36 0 0,40-12 347 0 0,-23 6-270 0 0,8-1-85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14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 6968 0 0,'0'0'157'0'0,"0"0"23"0"0,1 0 11 0 0,7 0-67 0 0,-1 0-63 0 0,0-1-45 0 0,10-1-34 0 0,-8 0 51 0 0,-4 0 19 0 0,0 1 34 0 0,0-1 41 0 0,0-1 49 0 0,1 0 151 0 0,-1 0-38 0 0,6-2 185 0 0,-2-1-115 0 0,-1 0-88 0 0,0-2-25 0 0,-7 7-210 0 0,0-1-1 0 0,0 1 0 0 0,0-1 1 0 0,-1 1-1 0 0,1-1 1 0 0,0 1-1 0 0,-1-1 0 0 0,1 1 1 0 0,-1-1-1 0 0,0 1 0 0 0,1-1 1 0 0,-1 0-1 0 0,0 1 0 0 0,0-2-35 0 0,5-6 100 0 0,0 1-22 0 0,-7 3 3 0 0,-8-6-63 0 0,10 11-18 0 0,0-1 0 0 0,0 1 0 0 0,0-1 0 0 0,0 0 0 0 0,0 1-1 0 0,0-1 1 0 0,0 1 0 0 0,0-1 0 0 0,0 1 0 0 0,0-1 0 0 0,1 1 0 0 0,-1-1-1 0 0,0 0 1 0 0,0 1 0 0 0,1-1 0 0 0,-1 1 0 0 0,0-1 0 0 0,0 1-1 0 0,1 0 1 0 0,-1-1 0 0 0,1 1 0 0 0,-1-1 0 0 0,0 1 0 0 0,1-1 0 0 0,-1 1 1 0 0,1 0-1 0 0,-1-1 1 0 0,1 1 0 0 0,-1-1 0 0 0,1 1 0 0 0,-1-1 0 0 0,1 1 0 0 0,-1-1-1 0 0,0 1 1 0 0,1-1 0 0 0,-1 1 0 0 0,0-1 0 0 0,0 0 0 0 0,1 1 0 0 0,-1-1 0 0 0,0 1-1 0 0,0-1 1 0 0,0 0 0 0 0,0 1 0 0 0,0-1 0 0 0,0 1 0 0 0,0-1 0 0 0,0 0 0 0 0,0 1-1 0 0,0-1 1 0 0,0 0 0 0 0,0 1 0 0 0,0-1 0 0 0,0 0 0 0 0,-1 1 0 0 0,1-1-1 0 0,0 1 1 0 0,0-1 0 0 0,-1 1 0 0 0,1-1 0 0 0,0 1 0 0 0,-1-1 0 0 0,1 1 0 0 0,-1-1-1 0 0,0-2 29 0 0,9 2 10 0 0,-11 2 135 0 0,0 0-42 0 0,-4 4 29 0 0,0 0-93 0 0,-6 10 35 0 0,9-11-19 0 0,2-2-79 0 0,0 1 0 0 0,0 0 0 0 0,1 0 1 0 0,-1 0-1 0 0,1 0 0 0 0,-2 3-5 0 0,-9 16 46 0 0,0-7-22 0 0,-2 4 74 0 0,12-16-75 0 0,0 0 0 0 0,1 0 0 0 0,0 0 0 0 0,0 0 0 0 0,0 0 0 0 0,0 0 0 0 0,0 2-23 0 0,-9 31 211 0 0,7-28-160 0 0,1-1-1 0 0,-1 1 1 0 0,2-1-1 0 0,-1 1 1 0 0,1 0 0 0 0,0 0-1 0 0,1 0 1 0 0,0 3-51 0 0,5 13 97 0 0,-3-18-82 0 0,-1-1 0 0 0,0 1 0 0 0,0-1 0 0 0,0 1 0 0 0,-1 0-15 0 0,0-4 2 0 0,0 0 1 0 0,-1-1 0 0 0,1 1-1 0 0,0 0 1 0 0,0-1 0 0 0,1 1 0 0 0,-1 0-1 0 0,0 0 1 0 0,1-1 0 0 0,-1 1-1 0 0,0 0 1 0 0,1-1 0 0 0,0 1 0 0 0,-1-1-1 0 0,1 1 1 0 0,0-1 0 0 0,0 1-1 0 0,0-1 1 0 0,0 1 0 0 0,0-1 0 0 0,0 0-1 0 0,1 0 1 0 0,-1 0 0 0 0,0 1-1 0 0,1-1 1 0 0,-1 0 0 0 0,0 0 0 0 0,2 0-3 0 0,4 4 20 0 0,4 4 58 0 0,0 1 10 0 0,-3-4-58 0 0,-1-2-37 0 0,-1 1-42 0 0,0-2-31 0 0,0 0-43 0 0,-1-1-49 0 0,1 0-56 0 0,-5-2-185 0 0,0 0-117 0 0,-1 0 69 0 0,1 0-44 0 0,1 0-599 0 0,1-1-479 0 0,5-1-906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16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88 392 7136 0 0,'-2'2'208'0'0,"-9"17"-85"0"0,0 4-41 0 0,-1 2-47 0 0,8-17-12 0 0,0 0 42 0 0,0 0 39 0 0,1 1 34 0 0,-3 5 157 0 0,2 0 61 0 0,-8 33 976 0 0,9-27-815 0 0,1-9-294 0 0,1-1-38 0 0,0 1-46 0 0,0 0-54 0 0,-2 10 397 0 0,0 7 169 0 0,6-9-320 0 0,0 3 16 0 0,-3-15-200 0 0,-3 0 47 0 0,3-6 8 0 0,1 2-16 0 0,2 0-50 0 0,5 2 27 0 0,6 1 56 0 0,-4-5-10 0 0,0-3-81 0 0,2-2-47 0 0,4-5-18 0 0,-10 6-24 0 0,17-13 31 0 0,8-15-74 0 0,-15 14-21 0 0,12-16-311 0 0,-13 8 54 0 0,-2 4-31 0 0,-2 0-102 0 0,-7 14 222 0 0,9-21-434 0 0,-5-1 64 0 0,-4 1 91 0 0,-4 14 279 0 0,0-1 34 0 0,-5-28-55 0 0,0 11-107 0 0,-2 0 0 0 0,0 0 321 0 0,-2 3-128 0 0,-1-1 80 0 0,0 0 48 0 0,2 0 0 0 0,1-1 0 0 0,1-4 0 0 0,3 19 0 0 0,-2-7 35 0 0,-1 1 54 0 0,3 12-24 0 0,0 0 0 0 0,1 0-1 0 0,0-1 1 0 0,0 1 0 0 0,1-3-65 0 0,1 11 206 0 0,0 2 130 0 0,0 0 59 0 0,0 0 12 0 0,0 2-182 0 0,0 1-42 0 0,1 3 72 0 0,2 2-87 0 0,1 3-37 0 0,-2-7-58 0 0,-1 0 44 0 0,5 14 195 0 0,-1 0-55 0 0,1 0-46 0 0,-1 0-37 0 0,3 14 73 0 0,9 44 256 0 0,0 5 169 0 0,-2-8-130 0 0,-8-36-332 0 0,-1 0-58 0 0,-3 11 42 0 0,-3-36-136 0 0,0 1 0 0 0,1 0-1 0 0,2 6-57 0 0,7 57 184 0 0,-9-71-142 0 0,2-1-75 0 0,-1 0-73 0 0,1 0-71 0 0,0-1-10 0 0,-1 0-42 0 0,0 0-40 0 0,-1 1-41 0 0,0 3-452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21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9560 0 0,'0'0'216'0'0,"0"0"32"0"0,0 0 10 0 0,0 0-107 0 0,0 1-78 0 0,6 8-34 0 0,5 19-15 0 0,-8-19 25 0 0,0 0 46 0 0,-1-2 40 0 0,0 0 57 0 0,14 42 883 0 0,-1-1-86 0 0,4 10 66 0 0,-1-1-121 0 0,2-1-123 0 0,2 0-123 0 0,-11-30-334 0 0,-2 0-63 0 0,7 16 141 0 0,-4-13-110 0 0,8 20 137 0 0,-13-26-142 0 0,0 0-1 0 0,0 11-316 0 0,-6 3 220 0 0,-1-35-148 0 0,0-2 0 0 0,0 0 0 0 0,0 0 2 0 0,0 0 4 0 0,0 0 2 0 0,1 0-67 0 0,0 0 0 0 0,0 0 0 0 0,0 0 0 0 0,0 0 0 0 0,0 0 0 0 0,0-1 0 0 0,0 1 0 0 0,0 0 0 0 0,0-1 0 0 0,0 1 0 0 0,0-1-1 0 0,0 1 1 0 0,0-1-13 0 0,9-10 108 0 0,-8 5-81 0 0,0 1 0 0 0,0-1-1 0 0,0 1 1 0 0,0-6-27 0 0,6-13 68 0 0,-1 10-13 0 0,2-2-33 0 0,-1 0-33 0 0,11-14-82 0 0,-15 24 60 0 0,0 1 0 0 0,1-1 0 0 0,0 1 0 0 0,0 0 0 0 0,0 0 0 0 0,1 1 0 0 0,-1-1 0 0 0,7-2 33 0 0,14-7-115 0 0,-20 11 96 0 0,-1 1 0 0 0,1 0 0 0 0,-1 0 0 0 0,1 1 0 0 0,-1 0 0 0 0,3-1 19 0 0,-4 2-10 0 0,-1 0 0 0 0,0 0 0 0 0,0 0 0 0 0,0 0 1 0 0,0 0-1 0 0,0 1 0 0 0,1-1 0 0 0,-1 1 0 0 0,0 0 0 0 0,0 0 0 0 0,0 0 0 0 0,0 1 10 0 0,0 0-18 0 0,1 0 0 0 0,-1 0 0 0 0,0 0 0 0 0,0 1 0 0 0,0-1 0 0 0,0 1 0 0 0,1 1 18 0 0,0 0-16 0 0,-1 0 1 0 0,1 1-1 0 0,-1-1 1 0 0,0 1 0 0 0,-1 0-1 0 0,3 4 16 0 0,-1 2-1 0 0,8 16 1 0 0,-8-20 5 0 0,-1 1 1 0 0,1 1-1 0 0,-2-1 1 0 0,1 2-6 0 0,2 8 90 0 0,5 32 189 0 0,-10-17-30 0 0,0-21-169 0 0,3-1-36 0 0,-3-10-36 0 0,0 1 0 0 0,0-1 0 0 0,0 0 0 0 0,0 1 0 0 0,0-1 0 0 0,0 0 0 0 0,0 0 0 0 0,-1 1 0 0 0,1-1-1 0 0,0 0 1 0 0,-1 0 0 0 0,1 1-8 0 0,-6 11 7 0 0,5-12-115 0 0,1-1 26 0 0,0 0 13 0 0,0 1-36 0 0,0-1-17 0 0,0 0-36 0 0,-1 0-42 0 0,1 0-47 0 0,0 0 247 0 0,0 0-298 0 0,-1 0-48 0 0,0 1-44 0 0,1-1-40 0 0,-2 1-281 0 0,1-1-65 0 0,0 1-53 0 0,-1 0-37 0 0,0 0-329 0 0,-1 1-32 0 0,-5 3-2575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24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99 8032 0 0,'2'1'182'0'0,"3"1"39"0"0,1-1-54 0 0,0 1-45 0 0,0-1-38 0 0,4 1-5 0 0,16 0-38 0 0,-11-1 50 0 0,-8 0 12 0 0,0 0 54 0 0,2 0 157 0 0,-5 0-105 0 0,1 0 39 0 0,12 3 383 0 0,2-3-74 0 0,-1-2-59 0 0,1-1-44 0 0,1-1 391 0 0,0-2 0 0 0,8-2-845 0 0,-16 3 445 0 0,-1-1-67 0 0,-5 3-228 0 0,-1 0-32 0 0,-1 0-39 0 0,0 1-43 0 0,-1 1 142 0 0,-3-1-101 0 0,0 0 26 0 0,1 0-57 0 0,7-5-36 0 0,-3 3 15 0 0,1-1 34 0 0,-3-1 19 0 0,-2-2-75 0 0,-1 6 9 0 0,0-1 10 0 0,1 0-1 0 0,-1 1 1 0 0,0-1-1 0 0,1 0 1 0 0,-1 0 0 0 0,0 1-1 0 0,0-1 1 0 0,0 0 0 0 0,0 0-1 0 0,-1 1 1 0 0,1-1 0 0 0,0 0-1 0 0,-1 1 1 0 0,1-1-22 0 0,-5-6 103 0 0,-2 3-36 0 0,-1-3-39 0 0,7 7-36 0 0,1 0-1 0 0,-1 0 1 0 0,0 1-1 0 0,1-1 1 0 0,-1 0-1 0 0,0 1 1 0 0,1-1-1 0 0,-1 1 1 0 0,0-1-1 0 0,0 0 0 0 0,0 1 1 0 0,1 0-1 0 0,-1-1 1 0 0,0 1-1 0 0,-1-1 9 0 0,2 1-5 0 0,-1 0 0 0 0,0 0 0 0 0,0 0 0 0 0,0 0 0 0 0,0 0 0 0 0,0 0 0 0 0,0 0-1 0 0,0 0 1 0 0,0 0 0 0 0,0 1 0 0 0,0-1 0 0 0,0 0 0 0 0,0 1 5 0 0,-3 1-9 0 0,0 0 0 0 0,0 0-1 0 0,0 1 1 0 0,1-1 0 0 0,-1 1 0 0 0,0 1 9 0 0,-5 3-28 0 0,4-2 10 0 0,-1 0 1 0 0,1 0-1 0 0,0 1 1 0 0,0 0-1 0 0,-3 5 18 0 0,4-5-11 0 0,-1 1-1 0 0,-1-1 1 0 0,1 0 0 0 0,-2 1 11 0 0,4-5 0 0 0,0 1 0 0 0,0 0 0 0 0,0-1 0 0 0,0 1 0 0 0,0 1 0 0 0,1-1 0 0 0,-1 0 0 0 0,1 1 0 0 0,0-1 0 0 0,0 1 0 0 0,0 0 0 0 0,0 0 0 0 0,1-1 0 0 0,0 1 0 0 0,0 0 0 0 0,0 0 0 0 0,0 2 0 0 0,-3 32 3 0 0,2-15 35 0 0,-3 1 62 0 0,1-10-45 0 0,2-8-22 0 0,0 1 1 0 0,0-1-1 0 0,1 1 0 0 0,0-1 0 0 0,0 2-33 0 0,1-4 4 0 0,0-1 0 0 0,0 1 0 0 0,1 0 1 0 0,-1-1-1 0 0,1 1 0 0 0,0 0 1 0 0,0-1-5 0 0,0 2-1 0 0,0-1 1 0 0,0 1 0 0 0,-1 0 0 0 0,0-1 0 0 0,0 5 0 0 0,0-6 1 0 0,0-1 0 0 0,0 1-1 0 0,0 0 1 0 0,0 0 0 0 0,1 0-1 0 0,-1-1 1 0 0,1 1 0 0 0,0 0-1 0 0,0-1 1 0 0,-1 1 0 0 0,2 0-1 0 0,-1-1 1 0 0,0 1 0 0 0,0-1-1 0 0,1 1 1 0 0,0-1-1 0 0,3 4 19 0 0,-3-4-13 0 0,-1-1-1 0 0,1 1 0 0 0,-1 0 0 0 0,0 0 0 0 0,1-1 0 0 0,-1 1 0 0 0,0 0 0 0 0,0 0 1 0 0,0 1-6 0 0,5 8 44 0 0,-5-10-42 0 0,1 1 1 0 0,0-1-1 0 0,-1 1 1 0 0,1-1-1 0 0,0 0 1 0 0,0 0-1 0 0,0 0 1 0 0,0 0-1 0 0,0 0 1 0 0,0 0 0 0 0,2 0-3 0 0,11 2 48 0 0,19-8-76 0 0,-10-2-76 0 0,-9 3-50 0 0,-8 2-146 0 0,0 0 52 0 0,23-11-675 0 0,-22 8 554 0 0,-3 2 143 0 0,-1 1-37 0 0,2-2-186 0 0,0 0-101 0 0,0 1-120 0 0,-3 1 286 0 0,0 0-36 0 0,3-2-427 0 0,-3 2 374 0 0,-1 1-34 0 0,8-5-1099 0 0,7-1-885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24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73 441 7856 0 0,'0'0'174'0'0,"0"0"29"0"0,0 0 13 0 0,0 4-50 0 0,-1 4-109 0 0,-1 0-36 0 0,-1 0 38 0 0,-4 7 164 0 0,0 1 111 0 0,0 0 84 0 0,-14 33 1065 0 0,14-28-907 0 0,3-9-308 0 0,1 0-53 0 0,1 0-64 0 0,1 1-75 0 0,-2 11 168 0 0,1 4 90 0 0,0 0 45 0 0,1-14-131 0 0,1-1 1 0 0,1 1-1 0 0,0-1 0 0 0,1 1 0 0 0,1 1-248 0 0,0 3 339 0 0,3 8 96 0 0,3-1-83 0 0,-8-22-320 0 0,0-1 1 0 0,1 0-1 0 0,-1 0 0 0 0,1 0 1 0 0,-1 1-1 0 0,1-1 0 0 0,0-1 0 0 0,1 2-32 0 0,-1-2 14 0 0,-1 1 0 0 0,1-1 0 0 0,0 0 0 0 0,0 0 0 0 0,0 0 0 0 0,0 0 0 0 0,0 0 0 0 0,0 0 0 0 0,1-1 0 0 0,-1 1 0 0 0,0-1-14 0 0,0 0 34 0 0,1 0 0 0 0,-1 0 0 0 0,1 0 0 0 0,-1 0 1 0 0,1-1-1 0 0,-1 1 0 0 0,0-1 0 0 0,1 0 1 0 0,-1 1-1 0 0,0-1 0 0 0,0 0 0 0 0,0-1 1 0 0,1 1-35 0 0,13-8 175 0 0,-10 4-127 0 0,0 0-37 0 0,21-20 157 0 0,-2 0-87 0 0,-14 13-77 0 0,0-1 1 0 0,-1 0 0 0 0,0-1 0 0 0,-1 0-1 0 0,2-6-4 0 0,-3 5 2 0 0,6-10-42 0 0,-8 5-86 0 0,-3 3 11 0 0,-1 0 0 0 0,0 0 0 0 0,-2-1 0 0 0,0-5 115 0 0,-1 4-116 0 0,-1 0 1 0 0,-1-5 115 0 0,-13-83-347 0 0,4 16 99 0 0,3 29-204 0 0,1-29 452 0 0,6 40-97 0 0,1 0 54 0 0,1 46 33 0 0,0 1 0 0 0,1-1 0 0 0,0 1 0 0 0,0 0 0 0 0,1-3 10 0 0,2-19 10 0 0,-4 25-7 0 0,0 1 0 0 0,-1 0 0 0 0,1-1 0 0 0,0 1 0 0 0,0-1 0 0 0,0 1 0 0 0,1-1 0 0 0,-1 1 0 0 0,0-1 0 0 0,0 1 0 0 0,0-1 0 0 0,0 1 0 0 0,0 0 0 0 0,0-1 0 0 0,1 1 0 0 0,-1-1 0 0 0,0 1 1 0 0,0 0-1 0 0,1-1 0 0 0,-1 1 0 0 0,0 0 0 0 0,0-1 0 0 0,1 1 0 0 0,-1 0 0 0 0,0-1 0 0 0,1 1 0 0 0,-1 0 0 0 0,1 0 0 0 0,-1-1 0 0 0,0 1 0 0 0,1 0-3 0 0,5-1 65 0 0,-4 1 9 0 0,-1 11 35 0 0,5 6-59 0 0,-2-8-26 0 0,8 20 27 0 0,3 11 89 0 0,-3 15 177 0 0,2 30 238 0 0,2 6 64 0 0,-1 12 0 0 0,-5-31-204 0 0,-4-20-232 0 0,0-4-37 0 0,4-1-66 0 0,1 16 27 0 0,-8-50-140 0 0,0 9 107 0 0,-2-12-67 0 0,0 1-72 0 0,-1-5-18 0 0,0 0-42 0 0,1-1-50 0 0,-1 1-57 0 0,0-4-414 0 0,0-1 91 0 0,0 1 78 0 0,0-1 64 0 0,1 0-211 0 0,1 2-637 0 0,-2-2 667 0 0,1-1 245 0 0,-1 1-44 0 0,1 0-1758 0 0,-1 0-1215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26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0 319 9296 0 0,'1'3'208'0'0,"4"13"-64"0"0,0 12 171 0 0,-1-2-74 0 0,0-9-181 0 0,0-4-25 0 0,0 0 67 0 0,1 0 59 0 0,-1 0 53 0 0,3 9 244 0 0,1 0 95 0 0,0-1 49 0 0,12 28 858 0 0,-14-34-1044 0 0,0 0-33 0 0,1 0-40 0 0,0 0-59 0 0,0 0-72 0 0,0 0-83 0 0,5 9 372 0 0,-1 0-46 0 0,6 12 130 0 0,0-1-117 0 0,1-1-125 0 0,-9-17-223 0 0,1 0-34 0 0,6 14 71 0 0,-8-14-83 0 0,0-2-33 0 0,-5-11 9 0 0,-3-1 57 0 0,-3-2 185 0 0,-2-3-101 0 0,2 0-111 0 0,0 1-60 0 0,1-1-55 0 0,-13-13 318 0 0,2-3-64 0 0,2-1-61 0 0,2-2-59 0 0,1 0-55 0 0,1-2-52 0 0,1 1-50 0 0,0 0-45 0 0,-2-22-74 0 0,1-1 1 0 0,1-15 176 0 0,3 30-65 0 0,0-30-92 0 0,6-30-246 0 0,-2 67 290 0 0,2-12-369 0 0,4-19 482 0 0,3-4-410 0 0,-4 21 88 0 0,0 0-63 0 0,3-9-163 0 0,6 0 37 0 0,6 3 40 0 0,-17 35 328 0 0,2 0 1 0 0,-1 0-1 0 0,7-6 143 0 0,-11 13-16 0 0,-1 0 1 0 0,1 1-1 0 0,0-1 1 0 0,0 0-1 0 0,0 0 1 0 0,0 1-1 0 0,0-1 1 0 0,0 1-1 0 0,0-1 1 0 0,0 0-1 0 0,0 1 0 0 0,0 0 1 0 0,0-1 15 0 0,7 2-105 0 0,-1 5 50 0 0,-3-1 73 0 0,-1 0 36 0 0,-2-4-43 0 0,18 33 112 0 0,-5 3 53 0 0,-6-4 262 0 0,1 11-438 0 0,-6-30 93 0 0,0 9 55 0 0,-2-1-40 0 0,-2 7 43 0 0,-1 0 1 0 0,-5 20-152 0 0,4-32 67 0 0,-3 14 132 0 0,-3 0 38 0 0,-7 9 169 0 0,-2-9 42 0 0,8-17-178 0 0,-2-1 35 0 0,9-8-228 0 0,-4 3-22 0 0,-4-4 62 0 0,5-5-71 0 0,0-5-30 0 0,6 5-3 0 0,-5-5-34 0 0,1-1-66 0 0,1-1-63 0 0,0 1-59 0 0,0-2-54 0 0,1 1-51 0 0,1-1-46 0 0,0 0-43 0 0,0-5-320 0 0,0-1-82 0 0,1-5-521 0 0,1 1-92 0 0,2-7-150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26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11256 0 0,'0'0'256'0'0,"0"0"34"0"0,2 2 21 0 0,14 22-244 0 0,0 1 114 0 0,-1-1 99 0 0,0 2 84 0 0,2 4 163 0 0,-1 2 73 0 0,29 66 1381 0 0,-28-55-1125 0 0,0 2-62 0 0,-2 0-68 0 0,-1 1-71 0 0,-2 0-75 0 0,-2 0-79 0 0,-2 1-83 0 0,-2-1-87 0 0,-5-19-168 0 0,-2-19-102 0 0,2 0-1 0 0,-1 0 1 0 0,1-1-1 0 0,1 5-60 0 0,-1-7 46 0 0,0 4-62 0 0,0-4 31 0 0,0 1 70 0 0,-1-2 33 0 0,1 0 62 0 0,1-5-84 0 0,4-2-69 0 0,-4 2-6 0 0,1-2 1 0 0,1-1-1 0 0,-1 0 0 0 0,0 0 0 0 0,0 0 1 0 0,0 0-1 0 0,0-1-21 0 0,15-28 85 0 0,0-3-34 0 0,7-4-46 0 0,-15 27-19 0 0,-1 0 1 0 0,1 0-1 0 0,1 0 0 0 0,0 2 0 0 0,12-10 14 0 0,-21 19-3 0 0,0 1-1 0 0,1-1 1 0 0,-1 1 0 0 0,0 0-1 0 0,1 0 1 0 0,-1 0-1 0 0,2 0 4 0 0,0 0-18 0 0,0 0 0 0 0,1 0 0 0 0,-1 1 0 0 0,0-1 0 0 0,0 1 0 0 0,0 0 0 0 0,1 0 0 0 0,-1 1 0 0 0,0-1 0 0 0,0 1 0 0 0,0 0 0 0 0,0 0 18 0 0,15 8-44 0 0,-6 1 162 0 0,-1 2-68 0 0,0 5-60 0 0,2 11-96 0 0,-10-19 50 0 0,-1 0 0 0 0,-1 1 0 0 0,0-1 0 0 0,1 5 56 0 0,-1 3-33 0 0,-2-1 42 0 0,0-3 44 0 0,-3 5-20 0 0,1 10 21 0 0,2-27-181 0 0,0 0 46 0 0,0 1 39 0 0,0-1 35 0 0,-1 1 43 0 0,1-1 41 0 0,-1 4 266 0 0,0-3-248 0 0,1 0-84 0 0,-1 0-80 0 0,1-1-99 0 0,0 0 40 0 0,-1 0-33 0 0,1 0-35 0 0,0 0-38 0 0,0-1-41 0 0,0 1-44 0 0,0 0-45 0 0,0 0-49 0 0,0 0-51 0 0,0 0-54 0 0,0-1-602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25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84 8032 0 0,'0'0'155'0'0,"-1"0"-64"0"0,1-1-42 0 0,-3-2 2 0 0,1 1-4 0 0,-7-5 178 0 0,-3 1-64 0 0,0 1-60 0 0,2 3-61 0 0,-8 3 777 0 0,1 3-98 0 0,2 2-89 0 0,1 3-82 0 0,1 1-74 0 0,1 2-65 0 0,1 1-58 0 0,2 1-49 0 0,-2 5 5 0 0,2 0-45 0 0,-3 12 761 0 0,-7 28-1023 0 0,15-47 174 0 0,0 0-54 0 0,-12 42 430 0 0,12-34-296 0 0,-1-1-1 0 0,2 1 0 0 0,0 3-253 0 0,-1 9 335 0 0,0-6-79 0 0,4 1-40 0 0,1-14-100 0 0,1 11 51 0 0,1-7-22 0 0,1-4 31 0 0,0-1 74 0 0,-2-10-162 0 0,2 0-42 0 0,6 1-7 0 0,-9-3-16 0 0,2 1-2 0 0,0-1-1 0 0,0 0 1 0 0,0 0-1 0 0,0 0 1 0 0,0 0-1 0 0,0 0 1 0 0,0 0-1 0 0,0-1 1 0 0,0 1-1 0 0,-1-1 1 0 0,1 0-1 0 0,0 0 1 0 0,0 0-1 0 0,-1 0 1 0 0,1 0-1 0 0,-1-1 1 0 0,1 1-1 0 0,-1-1 1 0 0,1 0-1 0 0,0-1-20 0 0,21-19 145 0 0,-6-2-93 0 0,-14 18-35 0 0,0-2 0 0 0,0 1 0 0 0,-1 0 0 0 0,1-1-1 0 0,-2 0 1 0 0,1 0 0 0 0,-1 0 0 0 0,0-2-17 0 0,0-2 6 0 0,0 0 0 0 0,-1 0 0 0 0,-1-4-6 0 0,5-105 0 0 0,-5 98 30 0 0,-1 0-54 0 0,0-25-135 0 0,-2-19-155 0 0,3 38 208 0 0,1 9 83 0 0,2-3-67 0 0,4 2-75 0 0,-6 20 140 0 0,0 0 1 0 0,0-1-1 0 0,0 1 0 0 0,0-1 0 0 0,0 1 1 0 0,0 0-1 0 0,0 0 0 0 0,0 0 1 0 0,0 0-1 0 0,1-1 25 0 0,-1 1-76 0 0,-1 1-15 0 0,2 3 18 0 0,9 16 3 0 0,-2-4 31 0 0,-1 1 1 0 0,0-1-1 0 0,-1 1 1 0 0,-1 2 38 0 0,9 31-77 0 0,-3 1 89 0 0,1 21 106 0 0,0 47 172 0 0,-9-67-191 0 0,-2-26-40 0 0,1 36 185 0 0,-2 5-244 0 0,-6-3 169 0 0,2-46-37 0 0,0 1 0 0 0,-5 9-132 0 0,2-6 100 0 0,4-11-49 0 0,-1 1-1 0 0,-1 0 0 0 0,0-1 0 0 0,-1 0 0 0 0,1 0 0 0 0,-2 0 1 0 0,0-1-1 0 0,-2 3-50 0 0,2-2 16 0 0,5-8-3 0 0,-1 0-1 0 0,1 1 1 0 0,-1-1 0 0 0,1 0-1 0 0,-1 0 1 0 0,0 0 0 0 0,0 0-1 0 0,0 0 1 0 0,0 0-1 0 0,0-1-12 0 0,-3 1 27 0 0,0 0-41 0 0,0-2-40 0 0,0 1-35 0 0,-4-2-185 0 0,0-2-109 0 0,3-1 14 0 0,-1-1-43 0 0,1-2-124 0 0,-3-6-309 0 0,6 8 352 0 0,-1-2-195 0 0,-2-11-1015 0 0,0-6 85 0 0</inkml:trace>
  <inkml:trace contextRef="#ctx0" brushRef="#br0" timeOffset="324.11">460 37 10912 0 0,'2'9'312'0'0,"1"0"-57"0"0,2 6 52 0 0,-1 0-116 0 0,1 2-78 0 0,4 11-91 0 0,-3-11-99 0 0,1 0 109 0 0,0 0 95 0 0,0 0 81 0 0,4 6 196 0 0,0 0 96 0 0,29 50 1354 0 0,-30-57-1497 0 0,-1 0-44 0 0,12 23 677 0 0,-6-10-257 0 0,1-3 57 0 0,-13-21-583 0 0,-1 0-37 0 0,0 0-3 0 0,1 1 39 0 0,-3-6-181 0 0,1 3 319 0 0,-1-3-7 0 0,0 0-10 0 0,0 0-40 0 0,0 0-21 0 0,0 0-2 0 0,0 0-16 0 0,0 0-66 0 0,0 0-29 0 0,-1-3-29 0 0,2 0-42 0 0,0-1-23 0 0,2-3-21 0 0,1-3 19 0 0,1-52 85 0 0,-4 40-108 0 0,3-29 56 0 0,3 0-48 0 0,5 0-75 0 0,-8 38-37 0 0,1 1 1 0 0,4-10 69 0 0,7-10-282 0 0,-4 12 66 0 0,-1 4 6 0 0,0 1-37 0 0,5-1-125 0 0,2 2-87 0 0,3 2-104 0 0,2 2-121 0 0,-7 6 182 0 0,0 0-116 0 0,0 1-114 0 0,-1 0-112 0 0,1 1-109 0 0,0 0-106 0 0,0 1-104 0 0,0 0-101 0 0,4 0-414 0 0</inkml:trace>
  <inkml:trace contextRef="#ctx0" brushRef="#br0" timeOffset="706.09">1344 54 8264 0 0,'0'0'182'0'0,"0"0"29"0"0,-8 0 180 0 0,5 0-339 0 0,1 0-32 0 0,1 1-31 0 0,-3-2 11 0 0,2 0 37 0 0,-1-2 34 0 0,2 3 182 0 0,0 0-55 0 0,1 0-48 0 0,-1 0-39 0 0,-1 1-20 0 0,1-1-34 0 0,-2 2 47 0 0,2-1-37 0 0,0-1 47 0 0,-9 4 584 0 0,1 1-94 0 0,1 1-85 0 0,0 0-77 0 0,0 1-68 0 0,1 1-59 0 0,0 0-53 0 0,1 0-42 0 0,-4 6 61 0 0,-12 28 321 0 0,13-24-292 0 0,-14 49 741 0 0,20-60-920 0 0,0 0 0 0 0,0 0 0 0 0,1 0 0 0 0,0 1 0 0 0,0-1 0 0 0,1 1 0 0 0,0 0 1 0 0,1-1-1 0 0,-1 1 0 0 0,1 3-131 0 0,1-5 122 0 0,0 0-1 0 0,0-1 1 0 0,0 1 0 0 0,1 0-1 0 0,0 2-121 0 0,-1-7 31 0 0,0 1 0 0 0,-1-1 0 0 0,1 1 0 0 0,0-1-1 0 0,0 1 1 0 0,0-1 0 0 0,0 0 0 0 0,1 0-1 0 0,-1 1-30 0 0,8 9 234 0 0,-9-10-114 0 0,5-1 8 0 0,0-1-56 0 0,12-4 11 0 0,-14 4-54 0 0,1 0 0 0 0,1-1 0 0 0,-1 0 0 0 0,0-1 0 0 0,1 1 1 0 0,-1-1-1 0 0,3-2-29 0 0,21-20 130 0 0,-3-2-10 0 0,-3-2-60 0 0,1-7-43 0 0,-17 22-26 0 0,1 1 0 0 0,-2-1 0 0 0,2-6 9 0 0,-5 13-34 0 0,17-54-286 0 0,-11 41 165 0 0,-1 1-50 0 0,-2 10 90 0 0,-1 6-37 0 0,-4 3 139 0 0,0 1 1 0 0,0-1-1 0 0,1 0 1 0 0,-1 0 0 0 0,0 0-1 0 0,1 0 1 0 0,-1 0-1 0 0,0 1 1 0 0,0-1 0 0 0,1 0-1 0 0,-1 0 1 0 0,0 1 0 0 0,0-1-1 0 0,0 0 1 0 0,1 0-1 0 0,-1 1 1 0 0,0-1 0 0 0,0 0-1 0 0,0 0 1 0 0,0 1-1 0 0,1-1 1 0 0,-1 0 0 0 0,0 1-1 0 0,0-1 1 0 0,0 0 0 0 0,0 1-1 0 0,0-1 13 0 0,2 8-166 0 0,0 2 68 0 0,-2-4 87 0 0,1-1 56 0 0,4 52-145 0 0,3 0 53 0 0,-1 4 22 0 0,-3-40-21 0 0,6 9 31 0 0,0 3 16 0 0,-9-29 0 0 0,0 1-1 0 0,0-1 0 0 0,1 0 0 0 0,0 0 0 0 0,0-1 0 0 0,0 1 0 0 0,0 0 0 0 0,0-1 0 0 0,1 1 0 0 0,0-1 1 0 0,0 0-1 0 0,0 0 0 0 0,3 3 0 0 0,17 9-76 0 0,-15-13 41 0 0,-4-1-12 0 0,-1-1-79 0 0,-1 0 21 0 0,0 0-34 0 0,1 0-184 0 0,-1 0 113 0 0,-1 0-36 0 0,1-1-39 0 0,-1 1-42 0 0,1 0-46 0 0,0 0-48 0 0,-1-1-83 0 0,1 1-61 0 0,0 0-65 0 0,-1 0-69 0 0,5-1-1392 0 0,2 1-1188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23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 8032 0 0,'7'12'77'0'0,"-1"1"56"0"0,-2 0 49 0 0,-1 4 42 0 0,5 15-66 0 0,-5-24-136 0 0,-1 0 0 0 0,0 0 0 0 0,1 7-22 0 0,-2-1 22 0 0,0 1 41 0 0,2 14 167 0 0,-1-1 106 0 0,0 0 63 0 0,1 38 604 0 0,-2-46-726 0 0,-2 0-35 0 0,1 4-20 0 0,-2 1-88 0 0,0 6 289 0 0,-15 140 1711 0 0,12-148-1852 0 0,4-18-191 0 0,0 0-1 0 0,0 1 1 0 0,0-1-1 0 0,0 6-90 0 0,-2 24 375 0 0,3-33-269 0 0,0-2-22 0 0,0 0-10 0 0,-7-2 160 0 0,2-3-76 0 0,2-2-63 0 0,1-1-48 0 0,2-4-35 0 0,0-16-39 0 0,1 15 76 0 0,-2-36-2 0 0,1-37-30 0 0,1 78-29 0 0,-2-1 1 0 0,1 0-1 0 0,-2 0 1 0 0,1-1 11 0 0,-1 2-31 0 0,1 0-1 0 0,0-1 1 0 0,1 1 0 0 0,0-7 31 0 0,5-26-308 0 0,1 0-1 0 0,7-22 309 0 0,-2 21-340 0 0,6-9 340 0 0,-15 41-48 0 0,2-4 13 0 0,8 0-42 0 0,-12 12 57 0 0,4-3 24 0 0,-2 4-57 0 0,1 0-57 0 0,5 3 66 0 0,3 7 30 0 0,0 10 19 0 0,2 7 0 0 0,-5-11 72 0 0,-1 1 1 0 0,2 6-78 0 0,31 90 529 0 0,1-1 94 0 0,-12-44-174 0 0,-18-45-267 0 0,0-2 44 0 0,-3 0 185 0 0,-6-7-56 0 0,-2-11-227 0 0,0-2-4 0 0,0 0-17 0 0,2-1-10 0 0,3-2 26 0 0,-2-2-36 0 0,5-12 51 0 0,-3 6-70 0 0,-1 1-30 0 0,0 0 0 0 0,-1-1 0 0 0,0 1 0 0 0,-1-1-1 0 0,0 1 1 0 0,0-5-38 0 0,2-14 61 0 0,-2 16-57 0 0,0 1 0 0 0,-1-11-4 0 0,0-8 2 0 0,4-13-2 0 0,-3 21-9 0 0,0 0 1 0 0,-1 0-1 0 0,-2-9 9 0 0,0 22-48 0 0,1 0 0 0 0,0 1 0 0 0,1-1 0 0 0,0 1 0 0 0,0-1 0 0 0,1 1 0 0 0,2-7 48 0 0,1-12-128 0 0,-5 25 114 0 0,0 1-1 0 0,0-1 0 0 0,1 1 1 0 0,-1-1-1 0 0,1 1 0 0 0,-1-1 1 0 0,1 1-1 0 0,0-1 0 0 0,0 1 1 0 0,0 0-1 0 0,0-1 0 0 0,1 1 1 0 0,-1 0-1 0 0,0 0 0 0 0,1 0 1 0 0,0 0-1 0 0,-1 0 0 0 0,2 0 15 0 0,5-5-65 0 0,11-10 21 0 0,-15 15-17 0 0,-2 1 57 0 0,-1 1-1 0 0,0 0 1 0 0,0 0-1 0 0,0 0 1 0 0,1 0-1 0 0,-1 0 1 0 0,0 1-1 0 0,0-1 0 0 0,0 0 1 0 0,0 0-1 0 0,1 1 1 0 0,-1-1 4 0 0,7 5-104 0 0,-2 1 79 0 0,-1-1 0 0 0,1 1-1 0 0,-1 0 1 0 0,0 1 0 0 0,-1-1-1 0 0,0 1 1 0 0,2 4 25 0 0,7 18-44 0 0,-11-22 29 0 0,2 5-6 0 0,1-1 1 0 0,0 1-1 0 0,5 7 21 0 0,-4-9-13 0 0,-2-4 7 0 0,-1 0 1 0 0,1 0-1 0 0,-1 1 0 0 0,0-1 0 0 0,0 1 0 0 0,-1 0 0 0 0,1 1 6 0 0,18 75 3 0 0,-9-38 37 0 0,-2 1 71 0 0,-3-20-2 0 0,2-1 0 0 0,0 0 1 0 0,4 6-110 0 0,-7-17 38 0 0,-4-9-17 0 0,-1 0-1 0 0,1 0 0 0 0,-1 0 1 0 0,0 0-1 0 0,-1 0 0 0 0,1 4-20 0 0,-1-4 15 0 0,0-1 0 0 0,0 0 0 0 0,1 1 0 0 0,0-1 0 0 0,0 0 0 0 0,0 0 0 0 0,1 2-15 0 0,7 10 21 0 0,-8-14-14 0 0,0 0-1 0 0,0-1 1 0 0,0 1-1 0 0,0 0 1 0 0,0 0-1 0 0,0 0 1 0 0,0 1-1 0 0,-1-1 1 0 0,1 0-1 0 0,-1 0 1 0 0,1 0-1 0 0,-1 0 1 0 0,0 0-1 0 0,0 1 1 0 0,0-1-1 0 0,0 0-6 0 0,0 7 52 0 0,4 1-31 0 0,1 1 2 0 0,-7-2 44 0 0,-1-5-11 0 0,2-4-19 0 0,1 0-83 0 0,0 0-40 0 0,1-2-138 0 0,0-2 217 0 0,1 0-106 0 0,0-1-90 0 0,0 0-76 0 0,-1 1-25 0 0,0 0-38 0 0,3-18-1444 0 0,-4 9 401 0 0</inkml:trace>
  <inkml:trace contextRef="#ctx0" brushRef="#br0" timeOffset="282.24">909 169 8864 0 0,'6'20'221'0'0,"2"-7"-9"0"0,-7-11-191 0 0,1 1 0 0 0,-1-1 1 0 0,0 0-1 0 0,0 1 0 0 0,-1-1 0 0 0,1 1 0 0 0,0-1 1 0 0,-1 1-1 0 0,0-1 0 0 0,1 1 0 0 0,-1 0 0 0 0,0-1 0 0 0,0 1 1 0 0,0-1-1 0 0,-1 1 0 0 0,1 0-21 0 0,-1 16 111 0 0,5-1-66 0 0,2-4 17 0 0,0 1 107 0 0,2 7 188 0 0,4 14 340 0 0,-9-21-428 0 0,6 14 560 0 0,9 10 283 0 0,-11-23-710 0 0,-5-11-233 0 0,0 0 0 0 0,-1 0-1 0 0,1 0 1 0 0,-1 1 0 0 0,0 1-169 0 0,0-2 140 0 0,-1-1 1 0 0,1 1-1 0 0,1-1 0 0 0,-1 1 1 0 0,1-1-1 0 0,-1 0 1 0 0,3 3-141 0 0,2 6 250 0 0,6 14 256 0 0,-7-8-124 0 0,1-7-125 0 0,2 1-40 0 0,5 8 88 0 0,-12-20-292 0 0,-1 0 0 0 0,0 0 0 0 0,1-1 0 0 0,-1 1 0 0 0,0 0 0 0 0,0 0 1 0 0,1 0-1 0 0,-1 0 0 0 0,0 0 0 0 0,0 0 0 0 0,0 0 0 0 0,0 0 1 0 0,0-1-1 0 0,0 1 0 0 0,0 0 0 0 0,-1 0 0 0 0,1 0 0 0 0,0 0 0 0 0,0 0 1 0 0,-1 0-1 0 0,1 0-13 0 0,2 1 108 0 0,1 0-79 0 0,0-2-70 0 0,-1 0-90 0 0,2-8-137 0 0,0 2-38 0 0,1 0-49 0 0,0 0-57 0 0,-1 1 43 0 0,0 0-45 0 0,0 0-49 0 0,-1 0-54 0 0,0 0-58 0 0,0-1-63 0 0,-1 0-66 0 0,-1-1-72 0 0,3-13-869 0 0</inkml:trace>
  <inkml:trace contextRef="#ctx0" brushRef="#br0" timeOffset="519.6">1282 106 7512 0 0,'3'0'58'0'0,"3"0"-69"0"0,-3 0 71 0 0,0 0 99 0 0,-1 0-28 0 0,0 0 41 0 0,0 1-28 0 0,0 1-77 0 0,0 0-52 0 0,1 4-41 0 0,-2-5 41 0 0,13 22-24 0 0,-9-13 45 0 0,-2-4 24 0 0,-1-1 41 0 0,1 1 49 0 0,-1 0 58 0 0,4 6 215 0 0,2-1-65 0 0,20 19 539 0 0,-16-17-493 0 0,0 0 76 0 0,-3-1-127 0 0,23 25 882 0 0,-20-25-861 0 0,2-1-54 0 0,14 13 706 0 0,0 0-1 0 0,16 20-1025 0 0,-24-22 380 0 0,0-1-61 0 0,-5-5-125 0 0,32 30 508 0 0,-36-37-586 0 0,-1-1-33 0 0,7 7 79 0 0,1 11 151 0 0,1 0 0 0 0,-18-24-293 0 0,0-1-1 0 0,0 1 1 0 0,0-1-1 0 0,0 1 1 0 0,0 0-1 0 0,0-1 0 0 0,0 1 1 0 0,-1 0-1 0 0,1 0 1 0 0,0 0-1 0 0,-1-1 1 0 0,0 1-1 0 0,1 0 0 0 0,-1 2-19 0 0,0-3 70 0 0,0-1 15 0 0,0 0-12 0 0,0 1 8 0 0,5 3-78 0 0,-2-1-11 0 0,0-2-126 0 0,-5-2-15 0 0,-2-1 114 0 0,3 2-261 0 0,0-2 67 0 0,0-1 21 0 0,0-1-18 0 0,-1-2-138 0 0,1 5 313 0 0,0-1-37 0 0,-1 1-34 0 0,1-1-34 0 0,-2-1-251 0 0,1 0-119 0 0,0 1 152 0 0,0 0-38 0 0,1 0-36 0 0,-1 0-34 0 0,-1-2-574 0 0,1 0-110 0 0,-1-2-851 0 0,-1-5-1132 0 0</inkml:trace>
  <inkml:trace contextRef="#ctx0" brushRef="#br0" timeOffset="803.83">1666 60 7848 0 0,'0'2'232'0'0,"0"5"-95"0"0,-2-1-51 0 0,-1 4-30 0 0,-1 0-57 0 0,-3 7-32 0 0,4-5 52 0 0,1-4-41 0 0,1 0 55 0 0,-1 1 46 0 0,0-1 41 0 0,-2 10 254 0 0,-8 24 685 0 0,7-26-765 0 0,1-5 13 0 0,1 0 0 0 0,1 0-1 0 0,-1 2-306 0 0,-2 13 460 0 0,-2-2-99 0 0,-16 29 477 0 0,-2-2-98 0 0,-3-1-106 0 0,-4-3-114 0 0,20-24-344 0 0,11-20-147 0 0,-1 0 0 0 0,1 0 0 0 0,-1 0 0 0 0,0 0 0 0 0,0 0-1 0 0,0-1 1 0 0,0 1 0 0 0,0-1 0 0 0,0 1 0 0 0,-1-1 0 0 0,0 1-29 0 0,-3 2 60 0 0,-6 3 13 0 0,5-1 23 0 0,1-1 47 0 0,2 0 79 0 0,3-5-232 0 0,1 0-56 0 0,0-1-95 0 0,0 0 66 0 0,0 0-60 0 0,0 0-77 0 0,0 0 71 0 0,0 0-36 0 0,0 0-38 0 0,0 0-37 0 0,0 0-368 0 0,0 0 89 0 0,0 0-51 0 0,1 0-707 0 0,2 1-626 0 0,3 1-926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19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181 149 7688 0 0,'0'0'166'0'0,"0"0"29"0"0,0 0 14 0 0,-2 0-25 0 0,-7 0-245 0 0,1 1 113 0 0,1 0 99 0 0,-1 1 81 0 0,2 1 34 0 0,0 0 41 0 0,1 0 19 0 0,0 0 0 0 0,0 0 0 0 0,0 1 1 0 0,0-1-1 0 0,0 2-326 0 0,-4 4 344 0 0,0 0-36 0 0,-9 12 215 0 0,-2 6-15 0 0,16-19-347 0 0,-1 0 1 0 0,1 1-1 0 0,1-1 1 0 0,-2 4-162 0 0,-1 7 194 0 0,-11 36 340 0 0,16-47-446 0 0,-1 0 1 0 0,1 1-1 0 0,1 5-88 0 0,-1 7 93 0 0,2 21 105 0 0,5-16-131 0 0,2-5 7 0 0,-5-17-46 0 0,-2-1-6 0 0,0-1 47 0 0,2 0 16 0 0,17 2 9 0 0,-18-4-80 0 0,1 0 1 0 0,-1 0 0 0 0,0 0 0 0 0,1-1-1 0 0,-1 1 1 0 0,0-1 0 0 0,0 1 0 0 0,1-1-1 0 0,-1 0 1 0 0,0 0 0 0 0,0 0-1 0 0,0 0 1 0 0,0 0 0 0 0,0 0 0 0 0,0-1-1 0 0,0 1 1 0 0,-1-1 0 0 0,1 1-1 0 0,0-1 1 0 0,-1 0 0 0 0,1 1 0 0 0,-1-2-15 0 0,29-47 193 0 0,-16 24-158 0 0,-11 21-27 0 0,-1 0 1 0 0,0 0 0 0 0,0-1-1 0 0,0 1 1 0 0,-1-1 0 0 0,0 1 0 0 0,0-1-1 0 0,-1 1 1 0 0,1-1 0 0 0,-1-1-9 0 0,-1-12 51 0 0,0 0 0 0 0,-2-7-51 0 0,2 17-2 0 0,-1-10 28 0 0,-1 0-1 0 0,-1 0 1 0 0,-1-3-26 0 0,3 14 0 0 0,0-1 0 0 0,0 1 0 0 0,1-1 0 0 0,0-4 0 0 0,0 6-2 0 0,0 0 1 0 0,0 0-1 0 0,0 0 0 0 0,-1 0 0 0 0,0 0 0 0 0,0-1 2 0 0,2 8-1 0 0,-1-2-4 0 0,0 1-1 0 0,0-1 1 0 0,1 1 0 0 0,-1-1-1 0 0,1 0 1 0 0,0 1 0 0 0,-1-1-1 0 0,1 0 1 0 0,0 1 0 0 0,0-1-1 0 0,0 0 1 0 0,0 1 0 0 0,0-1-1 0 0,1-1 6 0 0,7-9-56 0 0,-7 11-20 0 0,-1 1-19 0 0,0 13-20 0 0,2 1 39 0 0,2 3 25 0 0,3 8 28 0 0,3 11 15 0 0,13 49-205 0 0,-17-55 106 0 0,-2-10 89 0 0,-1 0 33 0 0,5 21 98 0 0,-2-4 56 0 0,6 50 312 0 0,-9-40-152 0 0,-1 0 0 0 0,-3 23-329 0 0,-4 1 320 0 0,3-55-199 0 0,0-1 0 0 0,-1 1 0 0 0,-1 0 0 0 0,-4 9-121 0 0,-25 58 534 0 0,27-68-394 0 0,-1-1 1 0 0,-1 0-1 0 0,-5 6-140 0 0,-4 2 152 0 0,15-20-136 0 0,0 0 0 0 0,0-1-1 0 0,0 1 1 0 0,0-1 0 0 0,0 1-1 0 0,0-1 1 0 0,0 0 0 0 0,-1 0-16 0 0,-4 2 29 0 0,6-2-28 0 0,-1-1-49 0 0,2 0-36 0 0,0 0-124 0 0,-2-2-15 0 0,-4-3 91 0 0,1-2-104 0 0,1 1-115 0 0,2 2 129 0 0,0 0-33 0 0,0 0-35 0 0,1 0-36 0 0,-1 0-37 0 0,0-1-40 0 0,1 1-39 0 0,0-1-43 0 0,-1 0-43 0 0,1 0-45 0 0,1 3 199 0 0,-1 0-40 0 0,0-3-517 0 0,0 0-323 0 0,-1-4-782 0 0</inkml:trace>
  <inkml:trace contextRef="#ctx0" brushRef="#br0" timeOffset="361.03">427 107 11256 0 0,'0'0'256'0'0,"1"1"34"0"0,4 8-76 0 0,0 0-48 0 0,6 8 58 0 0,0-1-108 0 0,17 22 92 0 0,-18-25-79 0 0,-1 0 67 0 0,1 0 91 0 0,-2 0 115 0 0,6 6 23 0 0,1-1 49 0 0,5 7 222 0 0,-2 2 42 0 0,2 7-48 0 0,0 0 24 0 0,-14-23-436 0 0,-1 0 34 0 0,-3-8-204 0 0,-2 0 46 0 0,1-1 259 0 0,-4-5 572 0 0,2 1-718 0 0,0 0-41 0 0,-1-1-57 0 0,1 0-74 0 0,0 2-80 0 0,1-1-44 0 0,-1 0-49 0 0,1 1-55 0 0,-2-14 169 0 0,1 0-1 0 0,0 0 0 0 0,1 0 0 0 0,0 0 0 0 0,1 0-35 0 0,1-2 34 0 0,1 0 1 0 0,3-8-35 0 0,5-12 3 0 0,3 2-41 0 0,3 0-50 0 0,3 2-59 0 0,-12 22-76 0 0,15-14-226 0 0,-16 18 269 0 0,1 0-46 0 0,-2 1-15 0 0,4-2-179 0 0,22-12-608 0 0,-18 12 549 0 0,-6 3 159 0 0,-1 1-41 0 0,-2 1 103 0 0,8-3-327 0 0,-8 4 293 0 0,0 0-42 0 0,0 0-101 0 0,-2 1 137 0 0,0 0-46 0 0,0 0-53 0 0,0 0-57 0 0,0 0-62 0 0,0 1-69 0 0,0-1-73 0 0,0 0-80 0 0,6-1-1018 0 0,6-1-976 0 0,-15 3 2715 0 0</inkml:trace>
  <inkml:trace contextRef="#ctx0" brushRef="#br0" timeOffset="811.83">1246 128 8432 0 0,'0'0'190'0'0,"-2"-1"28"0"0,-7-3-254 0 0,0 1 63 0 0,0 2 58 0 0,0 0 51 0 0,-2 1 87 0 0,0 2 55 0 0,-5 2 220 0 0,1 3 68 0 0,-14 11 630 0 0,11-2-463 0 0,5-1-229 0 0,7-8-305 0 0,1 1-43 0 0,-15 25 301 0 0,13-20-280 0 0,1 0-1 0 0,1 1 0 0 0,0 0 0 0 0,0 0 1 0 0,1 2-177 0 0,2-7 84 0 0,-3 16 204 0 0,4-22-229 0 0,1 1 0 0 0,0-1 0 0 0,-1 1 0 0 0,2-1 0 0 0,-1 1 0 0 0,0-1 0 0 0,1 1 1 0 0,-1-1-1 0 0,2 4-59 0 0,1 8 209 0 0,0 2 7 0 0,2-8-101 0 0,-2-7-105 0 0,1 3-4 0 0,2 7 64 0 0,-5-10 28 0 0,2-1-41 0 0,7-2 24 0 0,15-3 179 0 0,-1-7-45 0 0,0-3-47 0 0,-4-2-49 0 0,-18 15-112 0 0,6-6 34 0 0,1 0-1 0 0,-2 0 1 0 0,4-4-41 0 0,18-27 76 0 0,-9 7 11 0 0,7-19-87 0 0,-25 47 3 0 0,22-48-3 0 0,-20 43-16 0 0,-2 7-48 0 0,8 7 26 0 0,-6-3-20 0 0,-2-1 47 0 0,-1 0 0 0 0,1 0-1 0 0,0 1 1 0 0,-1-1 0 0 0,1 0-1 0 0,-1 1 1 0 0,0-1-1 0 0,0 1 1 0 0,0-1 0 0 0,0 1-1 0 0,0-1 1 0 0,0 3 11 0 0,4 23-63 0 0,0-1 44 0 0,1-4-16 0 0,-1-2 24 0 0,1 0 1 0 0,3 7 10 0 0,-6-22 0 0 0,0 0 0 0 0,0 0 1 0 0,0-1-1 0 0,0 1 0 0 0,1-1 1 0 0,0 1-1 0 0,0-1 0 0 0,1 0 0 0 0,3 3 0 0 0,7 7 23 0 0,-12-12-13 0 0,0 0 0 0 0,0 0 1 0 0,0 0-1 0 0,0-1 0 0 0,0 1 0 0 0,1-1 1 0 0,-1 0-1 0 0,1 0 0 0 0,-1 0 1 0 0,2 0-11 0 0,15 7 53 0 0,-7-4-53 0 0,0-1-93 0 0,-3-2-46 0 0,1-1-81 0 0,-8-1 148 0 0,-1 0-8 0 0,0 0-22 0 0,-1 0-45 0 0,1 0-16 0 0,-1 0-45 0 0,0 0-51 0 0,1 0-58 0 0,-1 0-61 0 0,1 0-57 0 0,-1 0-51 0 0,0 0-45 0 0,1 0-156 0 0,0 0-44 0 0,0 0-188 0 0,1 0-508 0 0</inkml:trace>
  <inkml:trace contextRef="#ctx0" brushRef="#br0" timeOffset="1301.51">1779 110 8328 0 0,'0'2'241'0'0,"1"28"-112"0"0,3 0 118 0 0,2 0 119 0 0,0 1 122 0 0,-3-15-169 0 0,1 1 37 0 0,-1 0 37 0 0,-1-1 38 0 0,4 16 919 0 0,2-1 0 0 0,10 28-1350 0 0,-3-13 1042 0 0,-9-27-552 0 0,2-1-67 0 0,0 1-56 0 0,1-1-45 0 0,8 15 195 0 0,-5-8-148 0 0,-6-14-152 0 0,0 1 0 0 0,-2-1 0 0 0,4 11-217 0 0,-7-19 107 0 0,-2-3-157 0 0,1 1 66 0 0,0 1 53 0 0,1 0 38 0 0,-1 4 342 0 0,-1-7-283 0 0,-1 0-125 0 0,0-1-39 0 0,-5-8 55 0 0,0 0 0 0 0,1 0-1 0 0,-4-7-56 0 0,4 5 28 0 0,1 0 1 0 0,1 0-1 0 0,-1-3-28 0 0,1 0 9 0 0,0 0-1 0 0,0-10-8 0 0,1-32-29 0 0,3 22-72 0 0,2-1-87 0 0,2 0-74 0 0,2-1-56 0 0,6-6-120 0 0,-9 32 280 0 0,2 0-1 0 0,-1 0 1 0 0,1 0-1 0 0,1 1 1 0 0,0 0-1 0 0,1 0 1 0 0,4-5 158 0 0,-9 13-26 0 0,0 0-1 0 0,0 0 1 0 0,0 0 0 0 0,0 0 0 0 0,0 0 0 0 0,0 1 0 0 0,1-1-1 0 0,-1 1 1 0 0,3-2 26 0 0,-3 2-19 0 0,1 1 0 0 0,-1-1-1 0 0,0 0 1 0 0,1 1 0 0 0,-1-1-1 0 0,1 1 1 0 0,-1 0-1 0 0,1 0 1 0 0,-1 0 0 0 0,1 0 19 0 0,0 0-18 0 0,0 1 1 0 0,0-1-1 0 0,0 1 1 0 0,0 0-1 0 0,0 0 1 0 0,0 0-1 0 0,0 0 1 0 0,1 1 17 0 0,-1 0-13 0 0,1 0 1 0 0,-1 0-1 0 0,0 1 1 0 0,1-1-1 0 0,-1 1 1 0 0,2 2 12 0 0,2 3-26 0 0,0 1 1 0 0,0 0-1 0 0,0 2 26 0 0,9 17-23 0 0,-5-4 41 0 0,-1 0 48 0 0,-8-19-25 0 0,-1-1 0 0 0,1 1 0 0 0,-1 0 0 0 0,-1 0 0 0 0,1 3-41 0 0,-2 25 294 0 0,-6-1 70 0 0,-2-1 53 0 0,6-22-285 0 0,2-6-97 0 0,0-1 1 0 0,0 0-1 0 0,0 1 1 0 0,0-1 0 0 0,-1 0-1 0 0,1 0 1 0 0,-1 0-1 0 0,1 0-35 0 0,-17 15 217 0 0,7-11-61 0 0,1 1-1 0 0,-11 3-155 0 0,15-6 42 0 0,2-3-162 0 0,1 0 49 0 0,0 0 41 0 0,-1 0 35 0 0,-2 0 80 0 0,-10-1 256 0 0,11-1-271 0 0,0 0-48 0 0,1-1-67 0 0,-1 0-90 0 0,1-1-107 0 0,2 2 75 0 0,0-1-35 0 0,-1 0-150 0 0,1-1-83 0 0,-1 1-88 0 0,1-1-97 0 0,0 0-102 0 0,0-1-111 0 0,1 1-117 0 0,-1-1-124 0 0,0-1-1029 0 0,0-5-1187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50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8272 0 0,'0'0'241'0'0,"0"1"-10"0"0,3 6-251 0 0,0-1 85 0 0,2 2 101 0 0,2 5 199 0 0,4 6 245 0 0,-8-13-442 0 0,0 1-40 0 0,3 6 190 0 0,3 10 275 0 0,5 12 353 0 0,-9-23-677 0 0,1-1-49 0 0,-2-2 12 0 0,0 0 0 0 0,-1 1 0 0 0,0 0 1 0 0,1 8-233 0 0,8 22 735 0 0,-5-19-258 0 0,-1 0-60 0 0,-1 1-58 0 0,-1-1-51 0 0,-1 1-49 0 0,0 0-43 0 0,-1-1-39 0 0,0 1-35 0 0,-1-14-92 0 0,1 18 515 0 0,-2 24-565 0 0,-1-17 181 0 0,-3 31 37 0 0,3-51-202 0 0,-3 3 31 0 0,1-1-13 0 0,2 4 42 0 0,1-18-61 0 0,0-1-41 0 0,0 0-52 0 0,0 0-112 0 0,1 0-194 0 0,4-2 230 0 0,-1-1-55 0 0,0 0-47 0 0,-1 0-39 0 0,3-4-365 0 0,4-13-992 0 0,-7 14 1205 0 0,0-1 67 0 0,2-11-754 0 0</inkml:trace>
  <inkml:trace contextRef="#ctx0" brushRef="#br0" timeOffset="279.26">1 281 8288 0 0,'0'0'190'0'0,"0"0"28"0"0,0 0 7 0 0,0 1-53 0 0,4-3-113 0 0,8-3-30 0 0,0-1 49 0 0,9-3 133 0 0,30-9 367 0 0,-35 12-462 0 0,0 1-64 0 0,-5 1-162 0 0,0 1 47 0 0,0-1 40 0 0,0 1 34 0 0,12-4 83 0 0,29-8 258 0 0,-36 11-279 0 0,1 0-47 0 0,2-1-82 0 0,-9 2-16 0 0,-1 1-34 0 0,1-1-50 0 0,1 0-48 0 0,-1 1-53 0 0,0-1-58 0 0,0 1-61 0 0,0 0-68 0 0,1-1-70 0 0,-1 1-77 0 0,2-1-653 0 0,6-1-717 0 0</inkml:trace>
  <inkml:trace contextRef="#ctx0" brushRef="#br0" timeOffset="540.89">896 114 6776 0 0,'0'0'198'0'0,"-2"0"-11"0"0,-4 1-136 0 0,0 0 93 0 0,-1 2 123 0 0,-3 2 254 0 0,-3 2 163 0 0,3-4-310 0 0,-13 3 381 0 0,4-1-197 0 0,0 0-48 0 0,-1-2-44 0 0,1 0-39 0 0,10-2-130 0 0,0 1-1 0 0,0 0 0 0 0,-4 2-296 0 0,-1 0 251 0 0,2 1-45 0 0,-8 7 266 0 0,13-7-345 0 0,0-1-97 0 0,6-4-30 0 0,0 1 1 0 0,0-1-1 0 0,0 0 1 0 0,0 1-1 0 0,0-1 1 0 0,0 1-1 0 0,1-1 1 0 0,-1 1-1 0 0,0-1 1 0 0,0 1-1 0 0,0-1 1 0 0,1 1-1 0 0,-1 0 1 0 0,0-1-1 0 0,1 1 1 0 0,-1 0-1 0 0,1 0 1 0 0,-1 0-1 0 0,1-1 1 0 0,-1 1-1 0 0,1 0 1 0 0,0 0-1 0 0,-1 1 0 0 0,-1 2 10 0 0,2-3-2 0 0,-1 0 0 0 0,1 0-1 0 0,-1 0 1 0 0,0 0-1 0 0,1 0 1 0 0,0 0 0 0 0,-1 0-1 0 0,1 0 1 0 0,0 1 0 0 0,-1-1-1 0 0,1 0 1 0 0,0 0 0 0 0,0 1-8 0 0,0-2 0 0 0,0 1 1 0 0,0 0-1 0 0,1 0 1 0 0,-1 0 0 0 0,0 0-1 0 0,1 0 1 0 0,-1 0-1 0 0,0-1 1 0 0,1 1 0 0 0,-1 0-1 0 0,1 0 1 0 0,-1 0 0 0 0,1-1-1 0 0,0 1 1 0 0,-1 0-1 0 0,3 2-7 0 0,1 15-97 0 0,-3-16 96 0 0,-1 0 1 0 0,0-1 0 0 0,1 1 0 0 0,-1 0 0 0 0,1 0 0 0 0,0 0-1 0 0,-1-1 1 0 0,1 1 0 0 0,0 0 0 0 0,0-1 0 0 0,0 1-1 0 0,0-1 1 0 0,1 1 7 0 0,20 23-10 0 0,17 20-31 0 0,-13-14 52 0 0,-4-6 54 0 0,0 2 76 0 0,-2-3-17 0 0,-1-3 18 0 0,-8-6 1 0 0,-3-1 22 0 0,-1 1 53 0 0,-5-7-112 0 0,0 0 41 0 0,0 4 132 0 0,-2-1 45 0 0,0-9-250 0 0,-1 1 1 0 0,1-1 0 0 0,-1 0-1 0 0,0 0 1 0 0,1 0 0 0 0,-1 0-1 0 0,0 0 1 0 0,0-1 0 0 0,-1 3-75 0 0,-10 9 375 0 0,-3-2-71 0 0,-1-3-62 0 0,-1-3-53 0 0,-1-1-48 0 0,-1-2-42 0 0,1-1-35 0 0,-19-1-18 0 0,20 0-51 0 0,-16-3-14 0 0,19 1-16 0 0,-2-2-75 0 0,8 1 14 0 0,1 1-32 0 0,-6-3-175 0 0,7 3 105 0 0,-1-1-36 0 0,1 1-39 0 0,0-1-41 0 0,0 1-44 0 0,0-1-48 0 0,4 2 24 0 0,-1 0-54 0 0,0-1-48 0 0,1 1-42 0 0,-1 0-152 0 0,0-1-42 0 0,-1 0-185 0 0,-2-1-498 0 0,6 3 1372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18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6 228 10192 0 0,'0'0'230'0'0,"-1"0"-40"0"0,1 0-63 0 0,0 0-52 0 0,0-1-45 0 0,-1 1-38 0 0,0-1-133 0 0,0 1 115 0 0,1-1 66 0 0,-1 1 87 0 0,1 0-20 0 0,0 0 33 0 0,0 0 37 0 0,0 0 41 0 0,0 0 43 0 0,0 0 48 0 0,0 0 52 0 0,0 0 54 0 0,3 3-4 0 0,0 1-32 0 0,1 2-35 0 0,-1 1-37 0 0,0 0-40 0 0,0 0-42 0 0,0 0-43 0 0,0 0-46 0 0,0-1-34 0 0,5 17 274 0 0,-4-8 91 0 0,0-1 0 0 0,1 12-467 0 0,-2 9 502 0 0,0-4 554 0 0,5 20-1056 0 0,0-1 545 0 0,-6-26-317 0 0,-1 1-39 0 0,2 15 165 0 0,3-1-83 0 0,0-3-56 0 0,-3-18-120 0 0,9 26-16 0 0,-9-31-54 0 0,-2-1 47 0 0,-1-2 8 0 0,0-8-529 0 0,0 0 57 0 0,1-2 46 0 0,0 0 36 0 0,4-4-761 0 0,-2 0 473 0 0,-1 3 250 0 0,0-1-48 0 0,8-4-1220 0 0</inkml:trace>
  <inkml:trace contextRef="#ctx0" brushRef="#br0" timeOffset="329.12">444 119 9520 0 0,'0'0'276'0'0,"0"0"2"0"0,1 1-207 0 0,0 0-43 0 0,11 15 110 0 0,-3 6 90 0 0,-2 3 91 0 0,-2-1 91 0 0,-1-5 36 0 0,6 31 497 0 0,-1 0-56 0 0,-1 1-56 0 0,-1-1-56 0 0,-1-7-158 0 0,1 1-40 0 0,0-5-39 0 0,1 2-65 0 0,5 33 362 0 0,-8-43-569 0 0,1 0-62 0 0,3 12 10 0 0,14 55 215 0 0,-23-97-187 0 0,0 1-105 0 0,0-1-94 0 0,0 1-85 0 0,1-1-78 0 0,-1 1-69 0 0,0-1-59 0 0,0 1-51 0 0,0-1-264 0 0,0 0-405 0 0,0-3-42 0 0,0-2 373 0 0,0 3 234 0 0,0 0-54 0 0,0-1-48 0 0,0 1-42 0 0,0 0-156 0 0,0-1-41 0 0,0 0-189 0 0,0 0-512 0 0</inkml:trace>
  <inkml:trace contextRef="#ctx0" brushRef="#br0" timeOffset="595.59">350 446 3336 0 0,'0'0'68'0'0,"-1"0"84"0"0,-1 0-57 0 0,-1 0-52 0 0,1 1-44 0 0,1 0-59 0 0,1-1 50 0 0,0 1 47 0 0,-1 0 75 0 0,1 0 9 0 0,0-1-87 0 0,0 0-57 0 0,-1 0-66 0 0,0 0-47 0 0,0 1-67 0 0,0-1-75 0 0,0 0-85 0 0,-3 0-856 0 0</inkml:trace>
  <inkml:trace contextRef="#ctx0" brushRef="#br0" timeOffset="850.76">280 467 7568 0 0,'6'-1'469'0'0,"-1"0"-67"0"0,0 1-60 0 0,0-1-52 0 0,1 1 3 0 0,0 0-49 0 0,12 2 344 0 0,-8-1-262 0 0,-3-1-67 0 0,-1 0-2 0 0,0 0 49 0 0,19 0 24 0 0,0 0-78 0 0,1 0-66 0 0,-1 0-54 0 0,5 0-26 0 0,53 0 69 0 0,-48 0-68 0 0,-11 0-48 0 0,11-1-17 0 0,21-1 10 0 0,-47 2-115 0 0,15-3 14 0 0,-14 1-11 0 0,0 1-89 0 0,-4 0 27 0 0,-1 0-38 0 0,0 1-46 0 0,0-1-49 0 0,0 1-56 0 0,1 0-62 0 0,-6 0 182 0 0,0 0 80 0 0,1 0 62 0 0,0 0 48 0 0,1 0 141 0 0,-1 0-122 0 0,0 0-45 0 0,-1 0-38 0 0,1 0-46 0 0,0 0-54 0 0,-1 0-20 0 0,0 0-49 0 0,1 0-53 0 0,-1 0-57 0 0,0 0-64 0 0,0 0-66 0 0,0 0-74 0 0,0 0-77 0 0,0 0-626 0 0,0 0-692 0 0</inkml:trace>
  <inkml:trace contextRef="#ctx0" brushRef="#br0" timeOffset="1033.23">876 446 7424 0 0,'0'0'166'0'0,"0"0"29"0"0,0 0 12 0 0,1 2-34 0 0,3 8-226 0 0,-1-1 73 0 0,-1-1 64 0 0,1-1 54 0 0,-1 2 88 0 0,0-1 50 0 0,2 15 704 0 0,-3-13-624 0 0,0-4-88 0 0,-1 0-43 0 0,-1 2 48 0 0,-1-1-52 0 0,0 9 161 0 0,3-4-81 0 0,0 0-44 0 0,3 16 314 0 0,1 0-46 0 0,2-1-51 0 0,4-1-58 0 0,-7-17-244 0 0,0 0-1 0 0,0 1 1 0 0,-1-1 0 0 0,-1 1 0 0 0,2 5-172 0 0,-3-2 131 0 0,0-2-50 0 0,0-5-11 0 0,0-4-45 0 0,0 0-17 0 0,-3 9 29 0 0,1 4 18 0 0,1-12-66 0 0,0-1-77 0 0,0-2-51 0 0,0 0-344 0 0,0 0 61 0 0,0 0 53 0 0,-1 0 43 0 0,1 0-51 0 0,-3 0-556 0 0,2-1 504 0 0,-1 1-12 0 0,0 0-82 0 0,-2-2-1287 0 0,-2-1-1029 0 0,6 3 2826 0 0</inkml:trace>
  <inkml:trace contextRef="#ctx0" brushRef="#br0" timeOffset="1034.23">804 1 8032 0 0,'0'0'150'0'0,"0"-1"-71"0"0,-1 1-46 0 0,-1 0-20 0 0,2 0 27 0 0,-1 1 21 0 0,0-1 35 0 0,0 0 44 0 0,1 1 50 0 0,-7 6-152 0 0,1-1-38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17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60 8576 0 0,'0'0'197'0'0,"0"0"24"0"0,0 0 17 0 0,-1 1-38 0 0,-6 11-78 0 0,3 1 49 0 0,0 16 280 0 0,5-10 93 0 0,0 0 0 0 0,3 7-544 0 0,-2-7 326 0 0,0-2-43 0 0,-1 3 42 0 0,0 0-35 0 0,-1 19 198 0 0,0 1-102 0 0,0-1-72 0 0,0 85 509 0 0,3-71-394 0 0,-3 36 275 0 0,2-69-487 0 0,-1-1-52 0 0,0 6-8 0 0,4 9 0 0 0,-4-29-93 0 0,-1 3 6 0 0,0-3-41 0 0,0 1-35 0 0,0-6 34 0 0,0 2 73 0 0,0-1-9 0 0,0 1 33 0 0,-1-2-83 0 0,-1 0-64 0 0,1 0 17 0 0,1 0-1 0 0,0 0 1 0 0,0 0 0 0 0,-1 0-1 0 0,1 0 1 0 0,0 0 0 0 0,0 0-1 0 0,-1 0 1 0 0,1 0 0 0 0,0-1-1 0 0,0 1 1 0 0,0 0 0 0 0,-1 0-1 0 0,1 0 1 0 0,0 0 0 0 0,0 0 0 0 0,0-1-1 0 0,-1 1 1 0 0,1 0 0 0 0,0 0-1 0 0,0 0 1 0 0,0 0 0 0 0,0-1-1 0 0,0 1 1 0 0,0 0 0 0 0,-1 0-1 0 0,1 0 1 0 0,0-1 0 0 0,0 1-1 0 0,0 0 1 0 0,0 0 0 0 0,0-1-1 0 0,0 1 1 0 0,0 0 0 0 0,0 0 5 0 0,1-19-514 0 0,-1 13 305 0 0,1 0-42 0 0,-1 1-2 0 0,1 0-49 0 0,0 0-56 0 0,-1 0-66 0 0,1 2-106 0 0,-1 0-117 0 0,0 0 98 0 0,0 1-43 0 0,-1-4-687 0 0,0-3-532 0 0,-2-7-1015 0 0</inkml:trace>
  <inkml:trace contextRef="#ctx0" brushRef="#br0" timeOffset="487.69">0 55 6568 0 0,'0'-2'190'0'0,"0"0"339"0"0,1 0-47 0 0,-1 1-46 0 0,0-1-44 0 0,1 1-40 0 0,0 0-39 0 0,-1 0-37 0 0,1 0-35 0 0,1 1 146 0 0,0-1-111 0 0,1 1-96 0 0,-1 1-77 0 0,3 1-57 0 0,6 3-135 0 0,-8-3 127 0 0,0 0 84 0 0,-1-1 20 0 0,-1 0 59 0 0,33 22 709 0 0,-19-13-552 0 0,0 3-25 0 0,0 0-101 0 0,8 10 160 0 0,-1 0-53 0 0,0 0-47 0 0,-1 0-41 0 0,5 5 6 0 0,-1 1-40 0 0,45 61 305 0 0,-49-59-372 0 0,-2 1 49 0 0,-8-13-14 0 0,-2 0-1 0 0,-1 0 1 0 0,0 1 0 0 0,0 5-185 0 0,-7-22 44 0 0,0 0 42 0 0,5 5 486 0 0,-4-6-499 0 0,-2-4 41 0 0,1 0-43 0 0,-2-7 8 0 0,1 5-32 0 0,-1-14 79 0 0,0-1-41 0 0,-1-19 12 0 0,0-9-22 0 0,-1-4-57 0 0,0-4 21 0 0,0 11-8 0 0,3 14-50 0 0,7-30-71 0 0,-3 36-18 0 0,1 1-1 0 0,1 0 1 0 0,1 0-1 0 0,8-16 109 0 0,-13 34-60 0 0,0 2 50 0 0,2-1-6 0 0,2-5-62 0 0,-5 7-7 0 0,7 6-21 0 0,-1 4 48 0 0,1 11-29 0 0,7 35-56 0 0,3 8 41 0 0,9 30 41 0 0,-16-52 61 0 0,-4-13 32 0 0,0-1 37 0 0,3 8-17 0 0,18 42 218 0 0,-19-52-152 0 0,-3-1 70 0 0,2 10 162 0 0,-6-21-210 0 0,-3 1-91 0 0,1 1-71 0 0,0-13 13 0 0,0 1 0 0 0,0-1-1 0 0,0 1 1 0 0,0-1 0 0 0,1 1 0 0 0,-1-1 0 0 0,1 1-1 0 0,-1-1 1 0 0,1 1 0 0 0,-1-1 0 0 0,1 0-1 0 0,0 1 10 0 0,6 7-46 0 0,-1-1 88 0 0,-6-7 44 0 0,0 0 8 0 0,0 2-52 0 0,0-1-61 0 0,0-1-62 0 0,0-1-118 0 0,2 0-194 0 0,-1-1 359 0 0,0 1-49 0 0,0-1-47 0 0,0 1-45 0 0,0-1-42 0 0,0 0-40 0 0,1 1-37 0 0,-1-1-34 0 0,1-1-423 0 0,0 1-109 0 0,0-1-88 0 0,0 0-70 0 0,0-1-1021 0 0,0-3-1152 0 0</inkml:trace>
  <inkml:trace contextRef="#ctx0" brushRef="#br0" timeOffset="803.83">841 243 9256 0 0,'0'0'266'0'0,"-1"3"1"0"0,-3 8-174 0 0,1 10-79 0 0,2-11 27 0 0,0-1 68 0 0,1-6-47 0 0,-1 0 1 0 0,1 0 0 0 0,0-1 0 0 0,0 1 0 0 0,0 0 0 0 0,0 0 0 0 0,1 0 0 0 0,-1 0-1 0 0,1-1 1 0 0,0 2-63 0 0,2 4 156 0 0,7 24 520 0 0,-7-21-298 0 0,0 0 1 0 0,-1 0-1 0 0,0 4-378 0 0,-1-9 181 0 0,0 1-1 0 0,1-1 1 0 0,-1 0 0 0 0,1 0 0 0 0,1 1-181 0 0,5 12 1262 0 0,12 18-1262 0 0,0 3 938 0 0,-11-24-676 0 0,19 18 276 0 0,-17-22-309 0 0,3 2 106 0 0,-1-2-124 0 0,-8-9-111 0 0,0-1 0 0 0,0 1-1 0 0,0-1 1 0 0,1 0 0 0 0,-1 0-1 0 0,3 0-99 0 0,-6-1 177 0 0,1-2-1 0 0,16-4 114 0 0,-14 4-187 0 0,-1-1 0 0 0,0 0 0 0 0,0 0-1 0 0,0-1 1 0 0,3-2-103 0 0,5-6 238 0 0,-3-2-46 0 0,-5 3-102 0 0,-1-2-40 0 0,-1-5 50 0 0,-1 13-79 0 0,0 0 1 0 0,0 0 0 0 0,-1 0 0 0 0,0-1-1 0 0,0 1 1 0 0,0 0 0 0 0,0 0 0 0 0,0 0-1 0 0,-1-1 1 0 0,0 1-22 0 0,-5-31 17 0 0,3 11-21 0 0,-3-1-42 0 0,2 14-74 0 0,-5-20-277 0 0,4 10 40 0 0,2 3-35 0 0,2-1-114 0 0,1 15 322 0 0,0-1 7 0 0,0-1 30 0 0,0 3 16 0 0,0 0-24 0 0,0 0-61 0 0,0 0-23 0 0,0 1-65 0 0,0-1-74 0 0,0 1-86 0 0,1 0 60 0 0,-1 0-54 0 0,0 1-49 0 0,0-1-43 0 0,1 0-157 0 0,-1 0-42 0 0,1-1-191 0 0,-1 0-515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15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144 378 7464 0 0,'-6'0'111'0'0,"-5"0"10"0"0,-18 1 35 0 0,20-1-75 0 0,1 1 48 0 0,2 0 1 0 0,0 1 39 0 0,1-1 45 0 0,0 1 52 0 0,4-2-45 0 0,0 1-47 0 0,0 0-42 0 0,1 0-35 0 0,-2 2 27 0 0,1 1-73 0 0,1-2-11 0 0,-1-1 58 0 0,-7 11 246 0 0,7-11-302 0 0,0 0 0 0 0,0 0 0 0 0,0 0 0 0 0,0 0-1 0 0,0 1 1 0 0,0-1 0 0 0,1 0 0 0 0,-1 1 0 0 0,1-1 0 0 0,-1 0-1 0 0,1 1 1 0 0,-1-1 0 0 0,1 1 0 0 0,0-1 0 0 0,0 1 0 0 0,-1 0-42 0 0,1 5 155 0 0,-1-1-1 0 0,0 1 1 0 0,-1-1 0 0 0,1 1 0 0 0,-1-1 0 0 0,-1 0 0 0 0,0 2-155 0 0,-6 17 490 0 0,5 1-70 0 0,3 2 46 0 0,-2 11 133 0 0,1-22-346 0 0,1-3-8 0 0,2 0-33 0 0,2 8 55 0 0,1-2-39 0 0,-1-8-31 0 0,-1 0 0 0 0,-1 0 1 0 0,1 8-198 0 0,-1-1 132 0 0,5 7 20 0 0,0-4-16 0 0,-2-9-63 0 0,-3-12-61 0 0,1 0 0 0 0,0 0 0 0 0,0 0 0 0 0,0 0 1 0 0,0 0-1 0 0,0 0 0 0 0,0 0 0 0 0,0 0 0 0 0,0-1 0 0 0,0 1 0 0 0,0-1 0 0 0,0 0 1 0 0,0 1-1 0 0,0-1 0 0 0,2 0-12 0 0,1 0 30 0 0,0 0 1 0 0,0 0-1 0 0,-1-1 0 0 0,1 0 1 0 0,0 1-1 0 0,-1-1 0 0 0,3-1-29 0 0,5-4 47 0 0,0-1-49 0 0,5-6-74 0 0,0-2-56 0 0,11-9-122 0 0,-25 22 82 0 0,1-1 40 0 0,2-1-34 0 0,2-2 93 0 0,11-8 52 0 0,-13 9-52 0 0,1-1-108 0 0,-3 3 36 0 0,-1 0-44 0 0,1 0-78 0 0,-1-1-68 0 0,1 1-76 0 0,0-1-84 0 0,-1 0-91 0 0,0 0-99 0 0,1 0-107 0 0,-1 0-114 0 0,2-3-863 0 0,4-6-992 0 0</inkml:trace>
  <inkml:trace contextRef="#ctx0" brushRef="#br0" timeOffset="325.13">512 0 8808 0 0,'0'0'197'0'0,"0"0"24"0"0,0 2 19 0 0,-5 5-29 0 0,5-7-201 0 0,-4 9 23 0 0,3 0-16 0 0,3-2 44 0 0,-2-5-36 0 0,4 11 221 0 0,-1 1 77 0 0,0 0 63 0 0,0 2 53 0 0,0 1-19 0 0,2 0-72 0 0,4 20 315 0 0,-6-18-327 0 0,0-1-44 0 0,10 33 465 0 0,-2-16-213 0 0,-3 1-57 0 0,-2 0-49 0 0,-1 0-41 0 0,8 39 335 0 0,-11-59-558 0 0,0 0-33 0 0,1 15 69 0 0,1 16 24 0 0,1-13-44 0 0,-1 1-36 0 0,-1 17 22 0 0,-6-1-43 0 0,0 11-46 0 0,2-56-96 0 0,2 5 95 0 0,0-7-104 0 0,0 1-77 0 0,0-1-112 0 0,-2-4 26 0 0,1 0 34 0 0,0-1-57 0 0,-1 1 78 0 0,-1 0 63 0 0,1 0 2 0 0,-1 0-45 0 0,2-1-52 0 0,-1 1-84 0 0,0-1-39 0 0,1 1-85 0 0,0-1-96 0 0,0 0-107 0 0,0-9-960 0 0</inkml:trace>
  <inkml:trace contextRef="#ctx0" brushRef="#br0" timeOffset="577.49">488 476 8328 0 0,'0'0'241'0'0,"0"0"0"0"0,2 0-123 0 0,17-2 244 0 0,0-1-91 0 0,0-3-73 0 0,0-1-58 0 0,3-4-24 0 0,-9 4-17 0 0,-1-1 0 0 0,10-7-99 0 0,-2 2 51 0 0,10-1-20 0 0,-9 6-14 0 0,2-5-113 0 0</inkml:trace>
  <inkml:trace contextRef="#ctx0" brushRef="#br0" timeOffset="803.83">956 659 6936 0 0,'3'1'157'0'0,"6"2"129"0"0,1-1-106 0 0,-2-1-93 0 0,1 0-42 0 0,-5-1-35 0 0,1 0 0 0 0,0 0-1 0 0,-1-1 1 0 0,1 1 0 0 0,1-2-10 0 0,6-1 70 0 0,-1-3 95 0 0,-5 2-33 0 0,-1 0 41 0 0,0-1-66 0 0,6-1 189 0 0,2-2 70 0 0,-7 2-198 0 0,6-5 208 0 0,-1 0-91 0 0,-1-1-74 0 0,1 1-58 0 0,1-3-25 0 0,17-16 100 0 0,-25 26-201 0 0,-1-1 0 0 0,0 1-1 0 0,0-1 1 0 0,0 0 0 0 0,0 0-1 0 0,-1-2-26 0 0,4-7 34 0 0,-6 13-33 0 0,1-1 1 0 0,-1 1 0 0 0,0-1-1 0 0,0 1 1 0 0,0-1 0 0 0,0 0-1 0 0,0 1 1 0 0,-1-1 0 0 0,1 1-1 0 0,0-1 1 0 0,-1 1 0 0 0,1-1-1 0 0,-1 1 1 0 0,1-1-1 0 0,-1 1 1 0 0,0-1 0 0 0,0 1-1 0 0,1 0 1 0 0,-1-1 0 0 0,0 1-1 0 0,0 0 1 0 0,-1-1-2 0 0,-4-7 28 0 0,3 6-9 0 0,0 0-1 0 0,0 0 1 0 0,0 0 0 0 0,0 0 0 0 0,0 0 0 0 0,0 1 0 0 0,-1 0 0 0 0,0-1 0 0 0,0 1-19 0 0,-5-4 22 0 0,7 4-24 0 0,2 2 3 0 0,0 0-1 0 0,-1-1 1 0 0,1 1-1 0 0,0 0 0 0 0,-1 0 1 0 0,1-1-1 0 0,-1 1 1 0 0,1 0-1 0 0,-1 0 1 0 0,1 0-1 0 0,-1-1 1 0 0,1 1-1 0 0,-1 0 1 0 0,1 0-1 0 0,-1 0 1 0 0,1 0-1 0 0,-1 0 1 0 0,1 0-1 0 0,0 0 1 0 0,-1 0-1 0 0,1 0 0 0 0,-1 0 1 0 0,1 0-1 0 0,-1 1 1 0 0,1-1-1 0 0,-1 0 0 0 0,0 0 3 0 0,1 0-1 0 0,-1 0 1 0 0,1 1-1 0 0,-1-1 1 0 0,1 0-1 0 0,-1 0 1 0 0,1 0 0 0 0,-1 1-1 0 0,1-1 1 0 0,-1 0-1 0 0,1 1 1 0 0,-1-1-1 0 0,1 1 1 0 0,-1-1-1 0 0,1 0 1 0 0,0 1-1 0 0,-1-1 1 0 0,1 1-3 0 0,-3 2 8 0 0,-10 9 27 0 0,2 1 62 0 0,-1 6 81 0 0,-2 13 164 0 0,4 2 16 0 0,4-12-151 0 0,2-4-74 0 0,0-1-51 0 0,3-6 82 0 0,-1-1 0 0 0,2 1 0 0 0,-1 7-164 0 0,5 32 402 0 0,-2-30-216 0 0,3 1-66 0 0,3 4-38 0 0,-6-20-72 0 0,0 0 1 0 0,0 0 0 0 0,1-1 0 0 0,0 1 0 0 0,2 3-11 0 0,-2-4-101 0 0,1-1 35 0 0,4 3 21 0 0,1-2 95 0 0,1-1 66 0 0,-6-2-29 0 0,1-1 0 0 0,-1 0 0 0 0,1 1 0 0 0,0-1-1 0 0,2-1-86 0 0,6-1 122 0 0,-1 0-102 0 0,0-1-105 0 0,-7 1-6 0 0,1 1-36 0 0,0-1-41 0 0,-1 0-43 0 0,1 0-48 0 0,-1 0-51 0 0,0 0-54 0 0,0 0-59 0 0,0 0-61 0 0,0 0-65 0 0,-1 0-69 0 0,0 0-73 0 0,8-3-989 0 0,8-2-958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13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7136 0 0,'0'0'165'0'0,"0"0"22"0"0,0 0 6 0 0,-5 3-45 0 0,-4 0-97 0 0,4-2-36 0 0,3-1 40 0 0,2 0-55 0 0,-1 0 237 0 0,-1 0-41 0 0,-1 2 101 0 0,1 0-109 0 0,-4 4 152 0 0,4-4-186 0 0,1 0 48 0 0,-1 0 71 0 0,0-1 89 0 0,1 0-60 0 0,0-1 56 0 0,-1 0 62 0 0,1-1 69 0 0,1 20-39 0 0,0 0-82 0 0,-1 0-67 0 0,0 0-54 0 0,0 12 69 0 0,1 14 90 0 0,-1-19-164 0 0,0 0-37 0 0,0 3 115 0 0,1 0 1 0 0,2 3-321 0 0,3 46 538 0 0,-1-20-184 0 0,1-1-38 0 0,0-22-117 0 0,8 43 178 0 0,-13-73-354 0 0,9 23 135 0 0,-7-23-116 0 0,0-1 0 0 0,0 1 0 0 0,-1 0 0 0 0,0 0 0 0 0,1 3-42 0 0,-2-5 28 0 0,1 0-1 0 0,-1 1 0 0 0,1-1 0 0 0,0 0 0 0 0,0 0 0 0 0,0 0 0 0 0,1 2-27 0 0,10 28 104 0 0,-11-30-18 0 0,-1-3-11 0 0,0 0-10 0 0,-2 0-11 0 0,-4 0-32 0 0,5-6-138 0 0,1 0-46 0 0,0 5 130 0 0,1-17-581 0 0,2 1-39 0 0,1-6-252 0 0,-4 1-110 0 0,-3 0 86 0 0,7-2-6 0 0</inkml:trace>
  <inkml:trace contextRef="#ctx0" brushRef="#br0" timeOffset="342.06">17 76 5520 0 0,'0'0'158'0'0,"0"0"-37"0"0,0 0-3 0 0,0 0 46 0 0,0 0 140 0 0,0 0 256 0 0,0 0 16 0 0,0 0-32 0 0,0 0-297 0 0,0 0-90 0 0,1 0-80 0 0,0 0-35 0 0,2 0-3 0 0,-1 0 12 0 0,0 0 75 0 0,1 1 110 0 0,15 1 54 0 0,-10-1-166 0 0,0 0 0 0 0,-1 0-1 0 0,7 3-123 0 0,3 3 187 0 0,-1 2-9 0 0,0-2-37 0 0,-7-3-64 0 0,0 0 0 0 0,-1 0 0 0 0,0 1 0 0 0,0 0 0 0 0,3 3-77 0 0,21 17 279 0 0,3 3 11 0 0,-12-6-67 0 0,-6-3-35 0 0,-5-6-23 0 0,0 1-1 0 0,0 0 0 0 0,-2 1 1 0 0,0 0-1 0 0,7 13-164 0 0,-5-1 259 0 0,5 10 55 0 0,-11-22-146 0 0,0 1 0 0 0,-1-1 0 0 0,0 1 1 0 0,1 10-169 0 0,-3-7 145 0 0,5 34 240 0 0,-8-47-336 0 0,0 1 0 0 0,0-1 0 0 0,0 0-1 0 0,-1 1 1 0 0,0-1 0 0 0,-1 0 0 0 0,0 3-49 0 0,-6 20 215 0 0,7-23-160 0 0,0 1-1 0 0,-1-1 0 0 0,1 0 0 0 0,-2 0 0 0 0,1 0 0 0 0,-1-1 1 0 0,1 1-1 0 0,-1 0 0 0 0,-1-1 0 0 0,1 0 0 0 0,-1 0 0 0 0,0 0 1 0 0,-3 2-55 0 0,-15 15 177 0 0,-15 11 144 0 0,32-29-284 0 0,0-1-1 0 0,0 0 1 0 0,0 0 0 0 0,-4 1-37 0 0,8-4 3 0 0,-19 9 117 0 0,1-2 0 0 0,-5 0-120 0 0,-4-1 56 0 0,21-5-36 0 0,-2 1 13 0 0,-12-2 26 0 0,17 0-183 0 0,1 0 40 0 0,-3-1 15 0 0,-1-1 94 0 0,-7-5 152 0 0,9 5-152 0 0,1-1-39 0 0,0 0-58 0 0,0 0-74 0 0,1-1-90 0 0,-1 0-105 0 0,2 2 22 0 0,0-1-67 0 0,0 0-75 0 0,1 0-80 0 0,-1 0-87 0 0,1 0-91 0 0,0 0-98 0 0,0 0-104 0 0,0-1-903 0 0,1-2-1029 0 0</inkml:trace>
  <inkml:trace contextRef="#ctx0" brushRef="#br0" timeOffset="608.32">560 441 7688 0 0,'9'4'348'0'0,"-2"2"-111"0"0,-3-1-119 0 0,0 0-40 0 0,3 7-6 0 0,-1 8-34 0 0,-3-12 2 0 0,-1 2 50 0 0,0-1 70 0 0,0 0 100 0 0,-1-5-85 0 0,0 1 33 0 0,6 22 470 0 0,7 14 458 0 0,-6-16-423 0 0,-3-8-269 0 0,-1-3-105 0 0,0 1-39 0 0,-2-5-112 0 0,0-1 35 0 0,2 11 295 0 0,0-7-237 0 0,-1 3 80 0 0,2 6 10 0 0,-5-21-363 0 0,0 1 1 0 0,1-1-1 0 0,-1 0 1 0 0,0 0-1 0 0,0 1 1 0 0,0-1-1 0 0,0 0 1 0 0,0 0-1 0 0,0 1 1 0 0,0-1-1 0 0,0 0 1 0 0,0 0-1 0 0,-1 2-8 0 0,-1 3-4 0 0,-2 0-61 0 0,4-5-144 0 0,0-1 77 0 0,0 0 64 0 0,0 0 53 0 0,1 1 98 0 0,0-1 175 0 0,-1 0-177 0 0,1 0-62 0 0,-1 0-95 0 0,0 0-9 0 0,0 0-37 0 0,1 0-40 0 0,-1 0-46 0 0,0 0-49 0 0,0 0-54 0 0,0 0-57 0 0,1 0-61 0 0,-1 0-59 0 0,0 0-68 0 0,0 0-72 0 0,0 0-76 0 0,0 0-1094 0 0,0 0-1020 0 0</inkml:trace>
  <inkml:trace contextRef="#ctx0" brushRef="#br0" timeOffset="978.33">849 403 6952 0 0,'0'1'201'0'0,"-5"12"-56"0"0,0-3-76 0 0,5-9-67 0 0,0-1-1 0 0,0 1 0 0 0,0-1 1 0 0,0 1-1 0 0,0-1 0 0 0,0 1 1 0 0,0 0-1 0 0,0-1 1 0 0,0 1-1 0 0,0-1 0 0 0,0 1 1 0 0,0-1-1 0 0,1 1 0 0 0,-1-1 1 0 0,0 1-1 0 0,0 0 0 0 0,1-1 1 0 0,-1 1-2 0 0,8 10 43 0 0,-2-3 30 0 0,-1-1 37 0 0,-1 2 38 0 0,0 2 40 0 0,-1 1 252 0 0,2 7 167 0 0,-4-14-442 0 0,1-1 0 0 0,-1 0-1 0 0,1 0 1 0 0,0 0 0 0 0,3 3-165 0 0,21 37 1262 0 0,-21-33-948 0 0,1 0 45 0 0,2 4 107 0 0,2 0-87 0 0,8 14 303 0 0,-14-19-422 0 0,-2 2 41 0 0,6 18 528 0 0,0 0-71 0 0,-8-29-713 0 0,0 1 0 0 0,0 0 0 0 0,0 0 0 0 0,0 0 0 0 0,0-1 0 0 0,-1 1 0 0 0,1 0-1 0 0,0 0 1 0 0,-1-1 0 0 0,0 1 0 0 0,1 0 0 0 0,-1-1 0 0 0,0 1 0 0 0,0 0 0 0 0,0 0-45 0 0,-3 5 224 0 0,3 3 10 0 0,1-1 9 0 0,-4-2 2 0 0,4-6-54 0 0,0-1-6 0 0,0 0-7 0 0,-1-1-45 0 0,-2-1-44 0 0,-1 0-24 0 0,-4 0-16 0 0,1-1 37 0 0,6 2-73 0 0,0 0 0 0 0,0 0 0 0 0,1 0-1 0 0,-1 0 1 0 0,0-1 0 0 0,1 1-1 0 0,-1 0 1 0 0,1 0 0 0 0,0 0 0 0 0,-1-1-1 0 0,1 1 1 0 0,0 0 0 0 0,0 0-1 0 0,-1-1 1 0 0,1 1 0 0 0,0-1-13 0 0,-4-14 92 0 0,-6-8 23 0 0,10 20-108 0 0,-1 1 0 0 0,1-1 0 0 0,0 1 0 0 0,0 0 1 0 0,1-1-1 0 0,-1-2-7 0 0,4-25 68 0 0,2-23 7 0 0,-4 44-74 0 0,0 1 0 0 0,1-1 0 0 0,0 1-1 0 0,2-5 0 0 0,7-11-31 0 0,-9 19-2 0 0,0 1 0 0 0,1-1 0 0 0,0 1 0 0 0,0-1 0 0 0,0 1 0 0 0,0 0-1 0 0,1 0 1 0 0,0 1 33 0 0,7-7-52 0 0,3-2-104 0 0,1 0-79 0 0,3-1-116 0 0,11-2-231 0 0,-20 13 285 0 0,10-5-326 0 0,-13 5 354 0 0,0 1-58 0 0,0-1-80 0 0,0 1-102 0 0,-2 0 102 0 0,-1 0-61 0 0,1 1-68 0 0,0-1-75 0 0,9-5-1030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03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28 6776 0 0,'0'0'198'0'0,"-2"0"-32"0"0,-4 0-106 0 0,0 1-10 0 0,1 0 86 0 0,0 2 107 0 0,0 2 197 0 0,2-2-52 0 0,-7 4 326 0 0,2 0-91 0 0,0 1-86 0 0,1 1-75 0 0,1 0-70 0 0,0 1-61 0 0,1 0-53 0 0,0 0-46 0 0,0 3-2 0 0,1 1-42 0 0,-7 29 305 0 0,7-25-257 0 0,4-15-191 0 0,-2 7 143 0 0,0 1 0 0 0,2-1-1 0 0,-1 0 1 0 0,1 0 0 0 0,1 0-1 0 0,0 2-187 0 0,7 36 797 0 0,-4-39-398 0 0,3-3-90 0 0,0-2-127 0 0,0-2-34 0 0,10 0 73 0 0,-12-3-164 0 0,-1 1 1 0 0,1-1-1 0 0,0 1 0 0 0,0-1 0 0 0,0-1 1 0 0,-1 1-58 0 0,6-3 147 0 0,-3 0 45 0 0,13-11 272 0 0,-8 4-214 0 0,-4 1-123 0 0,-1-1-108 0 0,8-10-19 0 0,-11 15 0 0 0,-1 1 0 0 0,1-1 0 0 0,-1 1 0 0 0,0-1 0 0 0,-1 0 0 0 0,2-4 0 0 0,4-12 20 0 0,0-1 23 0 0,-5-4 38 0 0,-3 16-67 0 0,1 7-5 0 0,-1 1 0 0 0,0-1 0 0 0,0 0 0 0 0,0 1 0 0 0,-1-1 0 0 0,1 1 0 0 0,-1-1 0 0 0,0 1 0 0 0,0 0 0 0 0,0-1-1 0 0,-1 1-8 0 0,-1-5-30 0 0,-12-22-42 0 0,10 20-3 0 0,-1 0-61 0 0,0 2-39 0 0,0 1-70 0 0,0 0-82 0 0,-1 0-94 0 0,7 7 269 0 0,-1-1 37 0 0,-1 0-18 0 0,1 1 95 0 0,-3-1 104 0 0,3 1-84 0 0,0 0-49 0 0,0 0-61 0 0,0 0-77 0 0,0 0-91 0 0,0 0-109 0 0,0 0-123 0 0,1-1 213 0 0,-1 1-36 0 0,1 0-39 0 0,0-1-40 0 0,-1 1 75 0 0,1 0-46 0 0,0 0-40 0 0,0-1-35 0 0,-1 1-741 0 0,0-2-770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58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19 480 7112 0 0,'5'17'141'0'0,"-1"12"201"0"0,-2-8-138 0 0,1-9-155 0 0,1 14-67 0 0,-2-12 34 0 0,1 0 56 0 0,-2-7 157 0 0,1 1-1 0 0,-1 0 1 0 0,0 0-1 0 0,-1-1 1 0 0,0 1-1 0 0,0 0 0 0 0,-1 4-228 0 0,0-1 249 0 0,1 1-34 0 0,0-1-41 0 0,1 0-51 0 0,0-5-48 0 0,1 12 228 0 0,1 0 53 0 0,0 2 120 0 0,4 10 282 0 0,-4-22-534 0 0,-2-7-6 0 0,-1 2-12 0 0,0-3-199 0 0,0 14 189 0 0,3 1 59 0 0,-3-14-118 0 0,0-1-28 0 0,0 0-11 0 0,0 0-2 0 0,0 0 0 0 0,0 0-2 0 0,0 0-4 0 0,0 1 86 0 0,-1-3-59 0 0,-1-2-48 0 0,1-1-33 0 0,-3-14 19 0 0,4 0-11 0 0,-5-53 47 0 0,5 65-86 0 0,0-1 0 0 0,0 1 1 0 0,1-1-1 0 0,0-4-5 0 0,2-17 44 0 0,-3 7-36 0 0,1 0 0 0 0,1 0 0 0 0,4-17-8 0 0,-3 28-6 0 0,0 1 0 0 0,0 0 0 0 0,1 0-1 0 0,0 0 7 0 0,8-12-51 0 0,4 2-38 0 0,-5 8 26 0 0,-10 9 48 0 0,1 1 1 0 0,0 0-1 0 0,-1 0 0 0 0,1-1 0 0 0,0 1 1 0 0,0 1-1 0 0,1-1 0 0 0,-1 0 0 0 0,2 0 15 0 0,-2 1-14 0 0,0 0 0 0 0,0 0 0 0 0,0 0 0 0 0,0 1 0 0 0,0-1 0 0 0,0 1 0 0 0,0 0 0 0 0,0-1 0 0 0,1 1 0 0 0,0 0 14 0 0,1 1-71 0 0,0 2 41 0 0,7 9 42 0 0,-9-10-19 0 0,0 1 7 0 0,0-1 0 0 0,-1 1 1 0 0,1 0-1 0 0,0 0 0 0 0,-1 0 1 0 0,1 0-1 0 0,-1 0 1 0 0,0 0-1 0 0,0 0 0 0 0,0 0 1 0 0,-1 0-1 0 0,1 1 0 0 0,-1-1 1 0 0,1 0-1 0 0,-1 4 0 0 0,-3 27-10 0 0,-1-11-43 0 0,1-5-41 0 0,0-6-11 0 0,-3 0 83 0 0,-1 1 70 0 0,-7 5 88 0 0,6-8-74 0 0,0 0-41 0 0,-1 2-101 0 0,-5 1-68 0 0,13-13 44 0 0,1 0-120 0 0,0 0-203 0 0,0 0-18 0 0</inkml:trace>
  <inkml:trace contextRef="#ctx0" brushRef="#br0" timeOffset="285.21">304 120 7248 0 0,'0'0'209'0'0,"0"2"-5"0"0,0 10-73 0 0,1 0 68 0 0,0 0 56 0 0,0 1 46 0 0,2 6 238 0 0,9 25 817 0 0,-6-29-914 0 0,2 1-38 0 0,1 0-100 0 0,-6-11-130 0 0,-1 1 1 0 0,1-1 0 0 0,-1 1 0 0 0,0 0-1 0 0,1 3-174 0 0,3 17 522 0 0,-1-5-167 0 0,1-1-75 0 0,2 2 69 0 0,7 17 197 0 0,-7-20-320 0 0,0 0-33 0 0,4 7 63 0 0,1-2-78 0 0,-1-3-65 0 0,20 29 92 0 0,-28-44-171 0 0,4 3 102 0 0,-4-4-84 0 0,0 0-60 0 0,-2-2-47 0 0,0 0-51 0 0,-2-2-139 0 0,0-1 123 0 0,0 0-48 0 0,0 0-71 0 0,0 0 77 0 0,0 0-35 0 0,0 0-38 0 0,0 0-34 0 0,0 0-366 0 0,0 0 89 0 0,0 0-48 0 0,0 0-699 0 0,0 0-551 0 0,0 0-1044 0 0</inkml:trace>
  <inkml:trace contextRef="#ctx0" brushRef="#br0" timeOffset="593.4">682 572 6000 0 0,'1'1'164'0'0,"2"-3"11"0"0,7-3-138 0 0,-2 1-8 0 0,0 0 53 0 0,-1-1 49 0 0,0 0 42 0 0,4-4 195 0 0,-1 0 75 0 0,-4 2 97 0 0,1 0 0 0 0,-1 0 0 0 0,3-7-540 0 0,1-2 604 0 0,-5 7-355 0 0,-1 0-53 0 0,1 0-63 0 0,-1-1-73 0 0,-1 4 24 0 0,-2 4-60 0 0,-1 1 0 0 0,1 0 0 0 0,0-1-1 0 0,-1 1 1 0 0,1 0 0 0 0,-1-1 0 0 0,1 1 0 0 0,-1-1-1 0 0,0 1 1 0 0,1-1 0 0 0,-1 1 0 0 0,0-1 0 0 0,0 1-1 0 0,0-1 1 0 0,0 1 0 0 0,-1-1 0 0 0,1 1 0 0 0,0-1-1 0 0,0 1 1 0 0,-1-1 0 0 0,1 1 0 0 0,-1 0 0 0 0,0-2-24 0 0,-3-8 161 0 0,4 10-144 0 0,0 0 0 0 0,0 0-1 0 0,0 1 1 0 0,-1-1 0 0 0,1 0 0 0 0,0 0 0 0 0,0 0-1 0 0,-1 1 1 0 0,1-1 0 0 0,0 0 0 0 0,-1 0-1 0 0,1 1 1 0 0,-1-1 0 0 0,1 0 0 0 0,-1 1 0 0 0,1-1-1 0 0,-1 1 1 0 0,0-1 0 0 0,1 1 0 0 0,-1-1-1 0 0,0 1 1 0 0,1-1 0 0 0,-1 1 0 0 0,0-1 0 0 0,0 1-1 0 0,1 0 1 0 0,-1-1 0 0 0,0 1 0 0 0,0 0-17 0 0,-7 0 374 0 0,0 1-106 0 0,-1 3-84 0 0,1 1-58 0 0,-13 12 117 0 0,15-9-92 0 0,5-6-107 0 0,-14 18 324 0 0,1 0-89 0 0,1 4-24 0 0,10-17-176 0 0,0 0 0 0 0,0 1 0 0 0,1-1 0 0 0,-1 5-79 0 0,0 1 108 0 0,-4 24 120 0 0,7-35-214 0 0,-1 0 0 0 0,1 0 0 0 0,0 0-1 0 0,1 0 1 0 0,-1 0 0 0 0,0 0 0 0 0,0 0 0 0 0,1 0 0 0 0,0 0-1 0 0,-1 0 1 0 0,1 0 0 0 0,0 0 0 0 0,0 0 0 0 0,0 0 0 0 0,1 1-14 0 0,7 10 28 0 0,6 6-57 0 0,-8-13 45 0 0,3 1 57 0 0,2-2 84 0 0,-4-2 147 0 0,0-1-67 0 0,0-1-64 0 0,-1 1-61 0 0,1-1-58 0 0,0 0-53 0 0,0 0-52 0 0,-1 0-48 0 0,3-1-77 0 0,-1 0-58 0 0,0 0-53 0 0,0-1-46 0 0,2 0-121 0 0,0-1-49 0 0,6-2-321 0 0,-1 0-55 0 0,13-5-399 0 0</inkml:trace>
  <inkml:trace contextRef="#ctx0" brushRef="#br0" timeOffset="1178.83">1657 19 7024 0 0,'-1'0'612'0'0,"-1"0"-82"0"0,1 0-76 0 0,-1 0-69 0 0,1 0-63 0 0,0-1-57 0 0,0 1-51 0 0,-1 0-44 0 0,1-1 5 0 0,-1 1-58 0 0,-6 0 171 0 0,-10 2 342 0 0,7 1-240 0 0,3-1-98 0 0,-1 1-39 0 0,2-1-79 0 0,0 0-39 0 0,-1 1-45 0 0,1 0-50 0 0,-9 3 94 0 0,-1 0-81 0 0,-17 6-2 0 0,23-8 4 0 0,1 0 44 0 0,8-3-75 0 0,-14 5 216 0 0,7-1-112 0 0,0 0-56 0 0,-2 2-43 0 0,7-2-84 0 0,3-5 56 0 0,1 1 0 0 0,-1-1 0 0 0,1 1 0 0 0,-1 0 0 0 0,1-1 1 0 0,-1 0-1 0 0,1 1 0 0 0,-1-1 0 0 0,1 1 0 0 0,-1-1 0 0 0,0 0 0 0 0,1 1 0 0 0,-1-1 0 0 0,0 0 0 0 0,1 0 0 0 0,-1 1 1 0 0,0-1-1 0 0,0 0 0 0 0,1 0 0 0 0,-1 0 0 0 0,0 0-1 0 0,-1 1 92 0 0,1 2-37 0 0,-1 5 31 0 0,0 0 27 0 0,0-1-62 0 0,0 1-53 0 0,0-1-46 0 0,-1 17-243 0 0,4-14 198 0 0,1-4 74 0 0,0 1 38 0 0,4 16-25 0 0,-5 2 42 0 0,1 9 111 0 0,2-18-60 0 0,15 58 350 0 0,-15-61-251 0 0,1 0 1 0 0,6 9-187 0 0,-7-13 135 0 0,-1 0-1 0 0,1 0 1 0 0,-1 4-135 0 0,5 11 214 0 0,-2-10-124 0 0,16 41 347 0 0,-3-10 8 0 0,-18-42-446 0 0,1 0 37 0 0,0 4 113 0 0,3 5 215 0 0,-3-8-289 0 0,0 0-54 0 0,12 11 83 0 0,-11-12-86 0 0,0 0 0 0 0,0-1 1 0 0,1 0-1 0 0,-1 1 0 0 0,1-1 0 0 0,-1 0 0 0 0,1-1 0 0 0,0 1 0 0 0,3 0-18 0 0,-5-1 20 0 0,0-1 0 0 0,0 0-1 0 0,0 0 1 0 0,0 0-1 0 0,0 0 1 0 0,0 0-1 0 0,0-1 1 0 0,0 1-1 0 0,-1 0 1 0 0,1-1-1 0 0,0 0 1 0 0,0 1-1 0 0,2-2-19 0 0,9-4 81 0 0,-2-1-48 0 0,-1 0-43 0 0,-1 0-55 0 0,-3 2-66 0 0,2-2-87 0 0,3-4-22 0 0,2 0-33 0 0,-5 3 17 0 0,-1 2-44 0 0,-1 0-110 0 0,0 0-35 0 0,0 1-112 0 0,-4 2 232 0 0,1 0-35 0 0,0 0-36 0 0,0 0-39 0 0,6-9-985 0 0,-5 0-10 0 0</inkml:trace>
  <inkml:trace contextRef="#ctx0" brushRef="#br0" timeOffset="1457.09">1517 409 7248 0 0,'-1'0'209'0'0,"-2"0"27"0"0,2 0-35 0 0,4 0-17 0 0,5 0-37 0 0,0-1-1 0 0,0 0 1 0 0,1-1-1 0 0,-1 0 1 0 0,0 0-1 0 0,6-3-146 0 0,14-6 341 0 0,-4 1-113 0 0,0 2-98 0 0,-10 4-150 0 0,7-3 132 0 0,0 1-38 0 0,-7 2-133 0 0,-3 1-101 0 0,-5 1 31 0 0,0 1-38 0 0,3-2-204 0 0,-5 2 136 0 0,1 0-36 0 0,-1 0-37 0 0,1 0-40 0 0,-1 0-43 0 0,0 0-44 0 0,9-1-724 0 0,4 0-660 0 0,-17 2 1809 0 0</inkml:trace>
  <inkml:trace contextRef="#ctx0" brushRef="#br0" timeOffset="1892.93">2013 359 5224 0 0,'-12'0'151'0'0,"10"0"-35"0"0,2 0 2 0 0,0 0 49 0 0,0 0 149 0 0,-3 2 273 0 0,-14 5 7 0 0,-13 6 451 0 0,11-1-409 0 0,5 1-176 0 0,2 3-86 0 0,7-6-130 0 0,0-2-80 0 0,0 1-35 0 0,-1 1-11 0 0,0 5 11 0 0,4-11-92 0 0,1 0 0 0 0,0 0 0 0 0,0 1 0 0 0,1-1 0 0 0,-1 2-39 0 0,2 14 197 0 0,0-2 107 0 0,2 6 92 0 0,-2-23-377 0 0,-1 0-1 0 0,1 0 1 0 0,-1 1 0 0 0,1-1-1 0 0,-1 0 1 0 0,1 0-1 0 0,0-1 1 0 0,-1 1 0 0 0,1 0-1 0 0,0 0 1 0 0,0 0-1 0 0,-1 0 1 0 0,1-1 0 0 0,0 1-1 0 0,0 0 1 0 0,0-1-1 0 0,0 1 1 0 0,0 0 0 0 0,0-1-19 0 0,6 5 161 0 0,-2 1-33 0 0,-5-5-114 0 0,1 0-1 0 0,-1 0 1 0 0,1 0-1 0 0,0 0 1 0 0,-1-1-1 0 0,1 1 1 0 0,0 0-1 0 0,0 0 1 0 0,-1-1 0 0 0,1 1-1 0 0,0 0 1 0 0,0-1-1 0 0,0 1 1 0 0,0-1-1 0 0,0 1 1 0 0,0-1-1 0 0,0 1 1 0 0,0-1-1 0 0,0 0 1 0 0,1 0-14 0 0,2 2 21 0 0,1-2 0 0 0,0 1 0 0 0,0-1 0 0 0,-1 1 0 0 0,1-1 0 0 0,0-1 1 0 0,0 1-1 0 0,-1-1 0 0 0,1 0 0 0 0,0 0 0 0 0,-1 0 0 0 0,1 0 0 0 0,-1-1 1 0 0,1 0-1 0 0,1-1-21 0 0,0 0 56 0 0,-1 0 1 0 0,0-1 0 0 0,0 1 0 0 0,3-3-57 0 0,12-9 209 0 0,-15 12-152 0 0,-1 0 0 0 0,0 1 0 0 0,0-2 0 0 0,-1 1 0 0 0,1 0 1 0 0,0-1-58 0 0,3-5 81 0 0,0 1-56 0 0,2-5-68 0 0,-1-1-64 0 0,-6 11 64 0 0,0-1 1 0 0,-1 0-1 0 0,1 0 0 0 0,-1 0 1 0 0,0 0-1 0 0,0-3 43 0 0,-1-16-83 0 0,-7-17-61 0 0,4 22 39 0 0,0-1-1 0 0,1-3 106 0 0,-2-19-321 0 0,-3-8 321 0 0,-3-27-301 0 0,5 39 130 0 0,2 25 111 0 0,2 0 1 0 0,-1 0-1 0 0,2-1 60 0 0,-9-78-269 0 0,11 97 222 0 0,4 2 94 0 0,0 2 77 0 0,3 11 60 0 0,-1 0-39 0 0,3 24 61 0 0,3 10 77 0 0,-9-38-105 0 0,-1 0 1 0 0,2 9-179 0 0,0 17 273 0 0,0 0 35 0 0,9 42 383 0 0,-12-52-406 0 0,-1 0 34 0 0,0-23-248 0 0,-1 0 35 0 0,1 19 316 0 0,-2-11-196 0 0,1-7-119 0 0,0-2-59 0 0,0 0-48 0 0,-1-5 0 0 0,0-3 1 0 0,0 0 1 0 0,0 0-1 0 0,0-1 0 0 0,0 1 0 0 0,0 0 1 0 0,0 0-1 0 0,0-1 0 0 0,0 1 0 0 0,0 0 1 0 0,1-1-1 0 0,-1 1 0 0 0,0 0 0 0 0,1-1 1 0 0,-1 1-1 0 0,0 0 0 0 0,1-1 0 0 0,-1 1 1 0 0,0 0-1 0 0,1-1 0 0 0,-1 1 0 0 0,1-1 1 0 0,0 1-2 0 0,1 1-223 0 0,0-1 83 0 0,10 1-95 0 0,-7-2 63 0 0,-3 0-1 0 0,0 0-71 0 0,-1 0-92 0 0,-1 0 98 0 0,1 0-33 0 0,0 0-362 0 0,-1 0 91 0 0,1-1-47 0 0,0 0-687 0 0,1-1-541 0 0,3-3-1026 0 0</inkml:trace>
  <inkml:trace contextRef="#ctx0" brushRef="#br0" timeOffset="2323.77">2465 327 6056 0 0,'-1'-1'-16'0'0,"-1"0"35"0"0,-2-2 67 0 0,-7-5 175 0 0,8 5-222 0 0,1 2-44 0 0,-3-3 147 0 0,2 3-47 0 0,1 0 23 0 0,0 1 61 0 0,0-1 56 0 0,1 0 81 0 0,-1 1 93 0 0,0-1 106 0 0,1 1-103 0 0,-1 1-58 0 0,-1 0-50 0 0,0 1-46 0 0,0 1 1 0 0,0 0-47 0 0,-1 1-3 0 0,1 0 46 0 0,-2 2-121 0 0,1 0 58 0 0,3-3-61 0 0,0-1 1 0 0,0 1-1 0 0,0 0 1 0 0,0-1-1 0 0,1 1 1 0 0,-1 0-1 0 0,1 2-131 0 0,-1 1 205 0 0,1 0-57 0 0,0-1-42 0 0,0-2-75 0 0,1 1 219 0 0,0-1-95 0 0,1 2-55 0 0,2 1-32 0 0,-1-2 31 0 0,-2-2 473 0 0,1-2-120 0 0,-1-1-109 0 0,1-1-95 0 0,-1-2-83 0 0,1 0-69 0 0,0-1-57 0 0,-1-1-44 0 0,5-18-192 0 0,-4 15 159 0 0,0 3 78 0 0,-1 1 81 0 0,-1 2-15 0 0,7-16 12 0 0,-2 8-86 0 0,-2-1-36 0 0,-2 9 4 0 0,-1 2 0 0 0,0 0 0 0 0,0-1 0 0 0,0 1 0 0 0,1 0 0 0 0,-1 0 0 0 0,1 0 0 0 0,-1 0 0 0 0,1 0 0 0 0,-1-1 0 0 0,1 1 0 0 0,0 0 0 0 0,-1 0 0 0 0,1 1 0 0 0,0-1 0 0 0,0 0 0 0 0,0 0 0 0 0,0 0 0 0 0,-1 0 0 0 0,1 1 0 0 0,1-1 0 0 0,-1 0-5 0 0,-1 1 0 0 0,1-1 1 0 0,-1 1-1 0 0,1-1 0 0 0,-1 1 1 0 0,1-1-1 0 0,0 1 1 0 0,-1 0-1 0 0,1-1 0 0 0,0 1 1 0 0,-1 0-1 0 0,1 0 0 0 0,0-1 1 0 0,0 1-1 0 0,-1 0 1 0 0,1 0-1 0 0,0 0 0 0 0,0 0 1 0 0,-1 0-1 0 0,2 0 5 0 0,-1 0-5 0 0,-1 1 0 0 0,1-1 0 0 0,0 0 0 0 0,0 1 1 0 0,-1-1-1 0 0,1 1 0 0 0,0-1 0 0 0,-1 1 0 0 0,1-1 0 0 0,-1 1 0 0 0,1-1 0 0 0,-1 1 0 0 0,1-1 0 0 0,-1 1 0 0 0,1 0 0 0 0,0 0 5 0 0,-1 0-11 0 0,10 13-43 0 0,-3 11 37 0 0,-4 20 23 0 0,-1-13-35 0 0,3 1 105 0 0,-2-12 25 0 0,-1 0 40 0 0,0 0 39 0 0,-3 1 39 0 0,-1 4-43 0 0,-1 0-45 0 0,-2 28 26 0 0,2-23-111 0 0,-11 96 56 0 0,10-100-85 0 0,0-6 47 0 0,-2 1-1 0 0,-2 6-63 0 0,-3 3 27 0 0,-35 60 253 0 0,41-78-224 0 0,-10 14 17 0 0,3-13 17 0 0,11-13-47 0 0,-1-1-118 0 0,1 0 59 0 0,1 0-1 0 0,-1 0 1 0 0,0 0 0 0 0,0 0-1 0 0,0 0 1 0 0,0 0-1 0 0,0-1 1 0 0,1 1-1 0 0,-1 0 1 0 0,0-1 0 0 0,0 1-1 0 0,0 0 1 0 0,1-1-1 0 0,-1 1 1 0 0,0-1 0 0 0,1 1-1 0 0,-1-1 1 0 0,0 1-1 0 0,1-1 1 0 0,-1 0 0 0 0,0 0 16 0 0,-2-4-146 0 0,1-1-44 0 0,1-3-136 0 0,1 4 117 0 0,0 1-37 0 0,0-1-41 0 0,1 0-45 0 0,-1 1-49 0 0,1-1-54 0 0,-1 3 79 0 0,0 0-49 0 0,1 0-43 0 0,-1 0-39 0 0,1 0-140 0 0,-1 0-38 0 0,2-6-1461 0 0</inkml:trace>
  <inkml:trace contextRef="#ctx0" brushRef="#br0" timeOffset="2709.74">2629 397 7688 0 0,'0'0'166'0'0,"0"0"29"0"0,1 1 14 0 0,1 0-227 0 0,6 1 2 0 0,0 1 109 0 0,1-1 106 0 0,0 0 100 0 0,1-1 98 0 0,-1-1 94 0 0,1-1 90 0 0,-1-1 87 0 0,14-5 329 0 0,-11 4-521 0 0,-4 1-190 0 0,-1 0-78 0 0,-1 0-35 0 0,4-3 151 0 0,0 2-79 0 0,6-2 100 0 0,-6 0-71 0 0,9-5 122 0 0,0 1-110 0 0,-7 3-142 0 0,1 0-34 0 0,13-9 38 0 0,-17 9-79 0 0,-5 2-35 0 0,-3 0-10 0 0,-1 2-1 0 0,1 0 35 0 0,-1-6-47 0 0,0 6 36 0 0,-2 0 56 0 0,2 1-102 0 0,-1 1-1 0 0,0-1 1 0 0,1 1 0 0 0,-1-1 0 0 0,0 1 0 0 0,0-1-1 0 0,1 1 1 0 0,-1-1 0 0 0,0 1 0 0 0,0 0-1 0 0,1 0 1 0 0,-1-1 0 0 0,0 1 0 0 0,0 0 0 0 0,0 0-1 0 0,-4 3-2 0 0,4-2 3 0 0,-6 1 5 0 0,-16 8-19 0 0,20-9 4 0 0,0 1 1 0 0,0 0-1 0 0,0 0 1 0 0,0 0 0 0 0,1 0-1 0 0,-1 0 1 0 0,1 1 0 0 0,-1-1-1 0 0,1 1 1 0 0,-1 0 8 0 0,2-1-6 0 0,-15 20-42 0 0,10-14 45 0 0,0 2 0 0 0,1-1-1 0 0,0 1 1 0 0,-3 8 3 0 0,7-15-15 0 0,0-2 10 0 0,1 0 0 0 0,-1 0 0 0 0,1 0 0 0 0,0 1 0 0 0,-1-1 0 0 0,1 0 0 0 0,0 0 0 0 0,0 0 1 0 0,0 0-1 0 0,0 1 0 0 0,0 0 5 0 0,1 0-8 0 0,-1 1 0 0 0,1-1 1 0 0,0 0-1 0 0,0 1 0 0 0,0-1 0 0 0,1 0 1 0 0,-1 0-1 0 0,0 0 0 0 0,1 0 1 0 0,0 0 7 0 0,4 8 0 0 0,-6-9 0 0 0,1 0 0 0 0,-1 0 0 0 0,1 0 0 0 0,0 0 0 0 0,-1 0 0 0 0,1 0 0 0 0,0-1 0 0 0,0 1 0 0 0,0 0 0 0 0,0 0 0 0 0,0-1 0 0 0,0 1 0 0 0,0 0 0 0 0,0-1 0 0 0,0 1 0 0 0,0-1 0 0 0,0 1 0 0 0,0-1 0 0 0,16 5-36 0 0,-7-3 55 0 0,0 0-1 0 0,-1-1 1 0 0,1 0-1 0 0,0-1-18 0 0,11 0-31 0 0,-2-1-102 0 0,-10 0 15 0 0,0 0-41 0 0,-5 1 5 0 0,8-3-55 0 0,-7 2 45 0 0,-3 0 45 0 0,1 0-38 0 0,-1 1-43 0 0,0-1-52 0 0,0 0-8 0 0,0 1-46 0 0,0-1-50 0 0,0 1-55 0 0,0-1-59 0 0,0 1-63 0 0,0-1-66 0 0,0 1-72 0 0,3-2-852 0 0,2 1-854 0 0,-5 0 1885 0 0</inkml:trace>
  <inkml:trace contextRef="#ctx0" brushRef="#br0" timeOffset="3021.91">3212 152 8288 0 0,'0'0'190'0'0,"0"0"-42"0"0,0 0-55 0 0,0-1-20 0 0,0-1-37 0 0,0 1 4 0 0,-1 0 47 0 0,0 1 71 0 0,-3 0-202 0 0,-1 1 83 0 0,0 0 70 0 0,-1 0 60 0 0,1 0 42 0 0,0 1 34 0 0,-17 8 1031 0 0,16-5-955 0 0,3-1-90 0 0,2-3 43 0 0,0-1-104 0 0,1 1-65 0 0,-1 1-44 0 0,0 1-40 0 0,-1 2 24 0 0,2-4 11 0 0,-1 1 36 0 0,-1 3 105 0 0,2 2-57 0 0,5 10 20 0 0,12 16 24 0 0,-13-26-79 0 0,31 54 482 0 0,-23-41-426 0 0,1-1-37 0 0,-7-11-81 0 0,-1 1 96 0 0,0 2 93 0 0,4 15 399 0 0,-7-18-451 0 0,1 7 128 0 0,-4 2-37 0 0,-1-11-155 0 0,1 0-1 0 0,-1 1 1 0 0,0-1 0 0 0,-2 3-116 0 0,0 0 137 0 0,0-1 0 0 0,0 0 0 0 0,-1 0 1 0 0,-1 0-1 0 0,1 0 0 0 0,-3 1-137 0 0,5-6-171 0 0,0 0 81 0 0,0 0 71 0 0,0 0 59 0 0,0 0 46 0 0,0 0 35 0 0,-12 7 592 0 0,10-7-557 0 0,0-1-85 0 0,2 0-81 0 0,0-1-48 0 0,0 0-54 0 0,0 0-60 0 0,0 0-88 0 0,-1 0-86 0 0,1-1-93 0 0,-1 1-102 0 0,1-1-111 0 0,-1 1-117 0 0,0-1-126 0 0,2 0 397 0 0,0 0-34 0 0,-4 0-1619 0 0,-2 0-1227 0 0</inkml:trace>
  <inkml:trace contextRef="#ctx0" brushRef="#br0" timeOffset="5533.18">0 1414 6776 0 0,'1'0'198'0'0,"3"5"505"0"0,0 0-105 0 0,-1 0-95 0 0,-1-1-82 0 0,1 2-8 0 0,-1 0-82 0 0,-1 1-14 0 0,1 3 65 0 0,1 4 121 0 0,-2-9-294 0 0,1-1 37 0 0,5 19 485 0 0,0-1-109 0 0,-2-5-173 0 0,0 1-46 0 0,-1-7-47 0 0,0 0-1 0 0,1-1 1 0 0,5 10-356 0 0,23 29 1047 0 0,-22-34-731 0 0,1 0-40 0 0,-10-13-270 0 0,1 1 39 0 0,5 3 140 0 0,20 11 742 0 0,-23-14-780 0 0,-1-2-57 0 0,13 3-10 0 0,-1-5 39 0 0,-13 0-80 0 0,1 0 1 0 0,-1-1 0 0 0,1 1 0 0 0,-1-1 0 0 0,0 1 0 0 0,1-1-1 0 0,-1 0 1 0 0,0 0 0 0 0,0-1 0 0 0,-1 1 0 0 0,1-1 0 0 0,0 0-40 0 0,18-21 285 0 0,-10 7-134 0 0,-2 2-66 0 0,-1 2-47 0 0,-4 6-42 0 0,0-1 41 0 0,-1 1 0 0 0,0-1 1 0 0,0 0-1 0 0,0 0 0 0 0,1-8-37 0 0,5-43 101 0 0,-6 40-78 0 0,-3 9-26 0 0,0 8-72 0 0,0 2-42 0 0,0 0 4 0 0,1 3 12 0 0,0 1 36 0 0,4 9-7 0 0,-2-5 30 0 0,9 19-81 0 0,15 9 41 0 0,-10-15 27 0 0,4 5-9 0 0,3-5 37 0 0,-19-18 27 0 0,1 1 0 0 0,0-1-1 0 0,0 0 1 0 0,0 0 0 0 0,0-1 0 0 0,0 0 0 0 0,0 0-1 0 0,1-1 1 0 0,-1 1 0 0 0,1-1 0 0 0,-1-1 0 0 0,1 1-1 0 0,4-1 1 0 0,0 0 4 0 0,1-1 0 0 0,-1 0 0 0 0,1-1 0 0 0,-1 0 0 0 0,3-2-4 0 0,1 0 24 0 0,0-2-1 0 0,-1 0 0 0 0,0-1 0 0 0,0 0 0 0 0,10-7-23 0 0,-18 10 17 0 0,1-1 0 0 0,-1 0 0 0 0,0 0 0 0 0,4-5-17 0 0,-6 7 14 0 0,-1-1 0 0 0,0 0 0 0 0,0 0 0 0 0,-1 0 0 0 0,1-1 0 0 0,-1 1 0 0 0,0 0 0 0 0,0-1-1 0 0,0 0 1 0 0,0 1 0 0 0,-1-1 0 0 0,0-2-14 0 0,1-2 22 0 0,-1 7-15 0 0,0 0 1 0 0,-1-1-1 0 0,1 1 0 0 0,-1 0 1 0 0,0 0-1 0 0,1 0 0 0 0,-1-1 1 0 0,0 1-1 0 0,0 0 0 0 0,-1-1 0 0 0,1 1 1 0 0,0 0-1 0 0,-1 0 0 0 0,1 0 1 0 0,-1-1-1 0 0,0 1 0 0 0,0 0 1 0 0,1 0-1 0 0,-1 0 0 0 0,-1 0 1 0 0,1 0-1 0 0,0 0 0 0 0,0 0 0 0 0,-2 0-7 0 0,-7-11 76 0 0,0 0-64 0 0,1-2-55 0 0,1 0-46 0 0,-4-4-89 0 0,0 1-48 0 0,9 15-67 0 0,1 0 94 0 0,1 1 101 0 0,-1 0 36 0 0,-1-2 17 0 0,-3-4 65 0 0,4 5-46 0 0,0 1-46 0 0,0-1-36 0 0,1 1-55 0 0,-1 0-65 0 0,1 0-75 0 0,0 0-15 0 0,0 0-66 0 0,0 0-71 0 0,0 0-78 0 0,-1 0-83 0 0,1 0-90 0 0,1 0-96 0 0,-1 0-101 0 0,-1-3-1171 0 0,2-2-1165 0 0</inkml:trace>
  <inkml:trace contextRef="#ctx0" brushRef="#br0" timeOffset="5927.13">939 1481 7688 0 0,'0'0'142'0'0,"0"1"-59"0"0,4 5 53 0 0,1 3 128 0 0,1 0 101 0 0,-1-3 3 0 0,0 0 42 0 0,16 10 1046 0 0,-11-10-863 0 0,1-2-63 0 0,-5-3-306 0 0,0 0-34 0 0,2-1 159 0 0,1-1-49 0 0,4-4 78 0 0,0 0-59 0 0,-1 0 6 0 0,-2 1-51 0 0,0-1-39 0 0,8-5 132 0 0,-2-1-118 0 0,-2-2-89 0 0,2-4-48 0 0,17-26 61 0 0,-32 40-164 0 0,1 0-1 0 0,-1 0 1 0 0,0 0-1 0 0,0 0 1 0 0,-1 0-1 0 0,1 0 1 0 0,-1 0-1 0 0,1 0 1 0 0,-1 0-1 0 0,0 0 1 0 0,0 0-1 0 0,0 0 1 0 0,0 0-1 0 0,-1 0 1 0 0,1 0-1 0 0,-2-2-8 0 0,2 1 59 0 0,-2 1 43 0 0,1 3-96 0 0,0-1 1 0 0,1 1-1 0 0,-1 0 0 0 0,0-1 0 0 0,0 1 1 0 0,0 0-1 0 0,0-1 0 0 0,0 1 0 0 0,0 0 1 0 0,1 0-1 0 0,-1 0 0 0 0,0 0 0 0 0,-1 0-6 0 0,-3 1 89 0 0,-7 6-104 0 0,-15 10-137 0 0,16-9 124 0 0,4 0 34 0 0,-22 24-10 0 0,2 2-42 0 0,22-27 25 0 0,1 1 0 0 0,-1-1 0 0 0,1 1 0 0 0,1 0-1 0 0,-1 0 1 0 0,2 0 0 0 0,-1 0 0 0 0,1 1 0 0 0,0 0 21 0 0,2-5-5 0 0,-1-1 0 0 0,1 1 1 0 0,0-1-1 0 0,1 1 1 0 0,-1 0-1 0 0,1-1 0 0 0,-1 1 1 0 0,1-1-1 0 0,0 1 1 0 0,0-1-1 0 0,1 0 1 0 0,-1 1-1 0 0,1-1 0 0 0,0 0 1 0 0,1 3 4 0 0,-1-4 0 0 0,-1 0 1 0 0,1 0 0 0 0,0 0-1 0 0,0 0 1 0 0,0 0-1 0 0,0 0 1 0 0,0-1 0 0 0,1 1-1 0 0,2 1 0 0 0,1 0 1 0 0,-1 0-1 0 0,1 0 1 0 0,0-1-1 0 0,0 0 1 0 0,0 0 0 0 0,0-1-1 0 0,0 1 1 0 0,5-1-1 0 0,22 0-11 0 0,3-4-50 0 0,-22 1-163 0 0,1 1 44 0 0,34-7-303 0 0,-29 4 219 0 0,-9 2 93 0 0,0-1-33 0 0,-1 1-39 0 0,1 0-45 0 0,1-1-93 0 0,-1 0-72 0 0,1 0-81 0 0,-1 0-90 0 0,1 0-97 0 0,-1 0-107 0 0,0 0-114 0 0,0-1-125 0 0,-1 2-292 0 0,4-1-750 0 0,-14 3 2107 0 0</inkml:trace>
  <inkml:trace contextRef="#ctx0" brushRef="#br0" timeOffset="6409.84">1648 1514 6016 0 0,'7'-5'5'0'0,"-1"0"85"0"0,-1-2 59 0 0,-4 5-107 0 0,0-1 1 0 0,0 0-1 0 0,0 0 0 0 0,-1 0 0 0 0,1 0 0 0 0,-1-1 0 0 0,0 1 1 0 0,0 0-1 0 0,0 0-42 0 0,0 0-81 0 0,-1 0 35 0 0,0-3 48 0 0,0 1 112 0 0,-2 0 92 0 0,0 0 70 0 0,0 1 54 0 0,2 3-193 0 0,0 0-1 0 0,-1 0 0 0 0,1 0 1 0 0,0 0-1 0 0,-1 0 0 0 0,1 0 1 0 0,0 0-1 0 0,-1 1 0 0 0,1-1 1 0 0,-1 0-1 0 0,0 1 0 0 0,1-1 1 0 0,-2 1-137 0 0,-4-1 443 0 0,3 2-268 0 0,0-1-39 0 0,3 1 85 0 0,-1 0-42 0 0,0 1 74 0 0,-1 1-90 0 0,-1 3-71 0 0,1-2-20 0 0,2-3 34 0 0,-2 2-9 0 0,1-1 0 0 0,0 1 0 0 0,0-1 0 0 0,0 1 1 0 0,0 0-1 0 0,-1 2-97 0 0,-7 20 491 0 0,6-8-63 0 0,0-1 1 0 0,1 6-429 0 0,1-11 191 0 0,2-3-38 0 0,0 0-1 0 0,0 0 1 0 0,0 1 0 0 0,1-1 0 0 0,1 0 0 0 0,-1 0 0 0 0,1-1 0 0 0,1 1 0 0 0,-1 0 0 0 0,3 4-153 0 0,0-4 150 0 0,14 14 286 0 0,-13-16-348 0 0,-1-2-51 0 0,-3-3 57 0 0,1-1-4 0 0,22-2 53 0 0,-21 1-117 0 0,0 1 1 0 0,0-1-1 0 0,0 0 0 0 0,-1 0 0 0 0,1-1 0 0 0,0 1 0 0 0,-1-1 1 0 0,1 0-1 0 0,-1 0 0 0 0,1 0-26 0 0,10-11 56 0 0,-10 9-24 0 0,-1 0 0 0 0,1-1 0 0 0,-1 1 0 0 0,0-1 0 0 0,0 0 0 0 0,1-1-32 0 0,5-18 59 0 0,-7 15-19 0 0,-1 0 1 0 0,1 0 0 0 0,-1 0 0 0 0,-1-5-41 0 0,0 1 51 0 0,-1 1 0 0 0,-2-13-51 0 0,-7-25 34 0 0,-4 1-72 0 0,3 9-52 0 0,1 1-56 0 0,-6-31-257 0 0,2 11 48 0 0,7 19 80 0 0,4 11 32 0 0,-1-16-37 0 0,3 26 123 0 0,1-2-72 0 0,-1-2-102 0 0,1 29 281 0 0,0 7 2 0 0,1-9 49 0 0,-1 1-1 0 0,0-1 0 0 0,1 1 0 0 0,0-1 0 0 0,0 0 1 0 0,1 4-1 0 0,11 30 104 0 0,2 22 135 0 0,-6-22-76 0 0,8 46 278 0 0,-5-19-67 0 0,-9-46-165 0 0,0 0 0 0 0,-1 6-209 0 0,-2-13 115 0 0,1 0-1 0 0,0 0 0 0 0,1-1 0 0 0,1 1 0 0 0,0 0 0 0 0,0-1 0 0 0,2 3-114 0 0,4 9 152 0 0,-4-5-39 0 0,1-6-5 0 0,0 0-10 0 0,-1 9-68 0 0,-3-11 18 0 0,-2-1 72 0 0,1 0 104 0 0,-1-7-186 0 0,0-2-76 0 0,0 0-66 0 0,0 0-114 0 0,0 0 156 0 0,0 0-11 0 0,0 0-25 0 0,0 0-45 0 0,0 0-19 0 0,0 0-46 0 0,0 0-52 0 0,0 0-58 0 0,0 0-64 0 0,0 0-58 0 0,0 0-52 0 0,0 0-46 0 0,0 0-159 0 0,0 0-44 0 0,0 0-193 0 0,0 0-515 0 0</inkml:trace>
  <inkml:trace contextRef="#ctx0" brushRef="#br0" timeOffset="7227.65">2209 1169 6072 0 0,'0'0'133'0'0,"0"0"23"0"0,0 0 12 0 0,1 0-38 0 0,3 0-85 0 0,1 0-23 0 0,0-1 43 0 0,4-2 167 0 0,3-2 183 0 0,5-3 334 0 0,-4 1-226 0 0,-5 3-238 0 0,-1 1-111 0 0,0 1-73 0 0,4-1 185 0 0,22-5 430 0 0,-21 3-324 0 0,-11 4-40 0 0,0 2-144 0 0,0-1-79 0 0,1 1-53 0 0,1-1-53 0 0,1 1-12 0 0,-2 0 45 0 0,-1-1 48 0 0,-1 1 73 0 0,1 2-85 0 0,0 0-35 0 0,3 3-18 0 0,3 7-19 0 0,-6-8 2 0 0,-1 0 0 0 0,1 0 1 0 0,-1 0-1 0 0,0 1 1 0 0,0-1-1 0 0,-1 0 0 0 0,0 0 1 0 0,1 0-1 0 0,-2 0 0 0 0,1 0 1 0 0,-2 3-23 0 0,-2 4 64 0 0,-1-1-1 0 0,0 1 1 0 0,-7 9-64 0 0,-6 15 52 0 0,18-34-163 0 0,1-2 29 0 0,0 0 16 0 0,0 0-33 0 0,0 0-15 0 0,0 0-33 0 0,0 0-39 0 0,0 0-42 0 0,0 0-48 0 0,0 0-42 0 0,0 0-39 0 0,0 0-33 0 0,0 0-116 0 0,0 0-33 0 0,0 0-1195 0 0</inkml:trace>
  <inkml:trace contextRef="#ctx0" brushRef="#br0" timeOffset="7493.94">2461 1618 9760 0 0,'0'0'222'0'0,"0"0"30"0"0,0 0 18 0 0,0 0 20 0 0,0 0 81 0 0,0 0 40 0 0,0 0 5 0 0,0 0-176 0 0,0 0-107 0 0,0 0-36 0 0,0 0-1 0 0,0 0 16 0 0,0 0-14 0 0,0 0-91 0 0,0 0-83 0 0,0 0-78 0 0,0 0-113 0 0,0 0-131 0 0,0 0-119 0 0,0 0 66 0 0,0 0-45 0 0,0 0-590 0 0,0 0-470 0 0,0 0-890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02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0 582 7920 0 0,'0'0'174'0'0,"0"0"29"0"0,0 0 13 0 0,1 0-190 0 0,2 0 97 0 0,-2 0-11 0 0,1-1 38 0 0,0 1 46 0 0,0-1 48 0 0,1 1 168 0 0,-1-1 109 0 0,0 0 121 0 0,-1 1-272 0 0,-1-1 34 0 0,3-1-245 0 0,5-5 404 0 0,-3 0-156 0 0,-4 0-36 0 0,-1-2 38 0 0,-1-7 67 0 0,4 0-67 0 0,-1 3-167 0 0,0 0-65 0 0,-2-19 283 0 0,-1-5-42 0 0,2 0-108 0 0,0 0-104 0 0,2 1-103 0 0,-1-15 10 0 0,-2 37-86 0 0,1-1 0 0 0,0 1 1 0 0,1 0-1 0 0,1-5-27 0 0,5-8 52 0 0,3-17-38 0 0,-11 41-16 0 0,1 0 0 0 0,0 0 0 0 0,-1 0 0 0 0,1 0-1 0 0,1 0 1 0 0,-1 0 0 0 0,0 0 0 0 0,1 0 0 0 0,0 1-1 0 0,1-3 3 0 0,4-7-31 0 0,-1-7 20 0 0,-4 10 11 0 0,3 0 0 0 0,7-8-12 0 0,-11 16-46 0 0,-1 1-8 0 0,1 5 13 0 0,4 1 37 0 0,-4-6 17 0 0,0 1-1 0 0,0 0 0 0 0,0 0 1 0 0,-1-1-1 0 0,1 1 1 0 0,0 0-1 0 0,-1 0 1 0 0,1 0-1 0 0,-1 0 1 0 0,1 0-1 0 0,-1 0 0 0 0,1 0 0 0 0,0 3 0 0 0,1 0 0 0 0,-1-1 0 0 0,1 1 0 0 0,0 0 0 0 0,0-1 0 0 0,1 0 0 0 0,1 3 0 0 0,-1-3 0 0 0,-1 1 0 0 0,1 0 0 0 0,-1-1 0 0 0,0 1 0 0 0,0 0 0 0 0,0 0 0 0 0,-1 0 0 0 0,1 2 0 0 0,0 3 0 0 0,1-1 0 0 0,-1 1 0 0 0,1-1 0 0 0,0 1 0 0 0,1-1 0 0 0,2 2 1 0 0,8 21-4 0 0,-4 1 40 0 0,5 13 65 0 0,7 14 26 0 0,-14-34 3 0 0,2 1-1 0 0,10 17-130 0 0,-7-17 117 0 0,-9-16-35 0 0,1 0 0 0 0,0-1-1 0 0,5 7-81 0 0,-1-3 11 0 0,-5-4 6 0 0,5 7 42 0 0,-8-15-200 0 0,0 1 101 0 0,0-1 65 0 0,-1 1 39 0 0,3 5 239 0 0,-2-4-219 0 0,1 0-87 0 0,-2-2-45 0 0,1 1-38 0 0,-1-1-28 0 0,0 0-38 0 0,1 0-42 0 0,-1 0-46 0 0,0-1-50 0 0,0 1-53 0 0,0-1-57 0 0,0 1-62 0 0,0-8-723 0 0</inkml:trace>
  <inkml:trace contextRef="#ctx0" brushRef="#br0" timeOffset="286.21">42 346 7632 0 0,'0'0'166'0'0,"0"0"29"0"0,0 1 14 0 0,5 2-25 0 0,2-2-82 0 0,-6-1 2 0 0,-1 0 117 0 0,4-1 190 0 0,15-5 12 0 0,1-1-117 0 0,-5 1-140 0 0,0-1-43 0 0,16-7 26 0 0,38-15 58 0 0,-45 18-119 0 0,-18 8-88 0 0,-1 1-27 0 0,0 0-33 0 0,-1-1-43 0 0,1 0-49 0 0,-1 2-5 0 0,-1-1-40 0 0,1 0-42 0 0,0 0-47 0 0,0 0-50 0 0,-1 0-54 0 0,1 0-58 0 0,0 0-62 0 0,6-2-787 0 0,5-4-742 0 0,-15 8 2034 0 0</inkml:trace>
  <inkml:trace contextRef="#ctx0" brushRef="#br0" timeOffset="463.76">559 35 6240 0 0,'0'0'182'0'0,"1"2"-8"0"0,0 1-120 0 0,0 0-38 0 0,-4 20-91 0 0,2-17 114 0 0,0 0 60 0 0,0 0 78 0 0,1 0 95 0 0,2 45 1512 0 0,1-17-671 0 0,0-6-260 0 0,1 1-90 0 0,-1-8-267 0 0,-1 0-67 0 0,0 0-76 0 0,0 0-82 0 0,-2-2 54 0 0,-3 0-46 0 0,2-15-200 0 0,0 1 0 0 0,0 0 0 0 0,1 0 1 0 0,-1 0-1 0 0,1 0 0 0 0,0 0 0 0 0,1 3-79 0 0,4 16 247 0 0,0-1 52 0 0,4 15 240 0 0,-5-11-218 0 0,-2-1-113 0 0,-1 4-82 0 0,-1-29-224 0 0,0 0 44 0 0,1 0 54 0 0,-1 0 100 0 0,1 1 255 0 0,0-1-280 0 0,-1-1-46 0 0,1 1-77 0 0,-1-1-19 0 0,0 1-32 0 0,0-1-48 0 0,1 0-46 0 0,-1 0-51 0 0,0 0-55 0 0,0 1-59 0 0,0-1-64 0 0,0 0-69 0 0,0 0-72 0 0,0 0-475 0 0</inkml:trace>
  <inkml:trace contextRef="#ctx0" brushRef="#br0" timeOffset="743.01">775 1 7512 0 0,'9'3'87'0'0,"-2"1"49"0"0,-6-3-95 0 0,0 0-1 0 0,0 0 0 0 0,1 0 1 0 0,-1 0-1 0 0,0 1 0 0 0,0-1 1 0 0,0 0-1 0 0,-1 1 0 0 0,1-1 1 0 0,0 0-1 0 0,0 1 0 0 0,-1-1 1 0 0,1 2-41 0 0,4 9-38 0 0,2-1 61 0 0,-1 1 81 0 0,1-1 100 0 0,-2-2 19 0 0,0-1 70 0 0,0 0 79 0 0,-1 1 85 0 0,1 5 150 0 0,-2-1-53 0 0,2 4 62 0 0,3 1-69 0 0,7 10 181 0 0,-7-6-276 0 0,-2-4-131 0 0,0 0-77 0 0,-2-6-131 0 0,21 70 613 0 0,-16-48-371 0 0,-5-14 30 0 0,-1 0 0 0 0,0 0-385 0 0,-1-6 150 0 0,0 0-40 0 0,0 0-52 0 0,1 0-65 0 0,-1-5 34 0 0,0 0 0 0 0,-1 0-1 0 0,0 0 1 0 0,0 5-27 0 0,0 7 51 0 0,0-5 56 0 0,-1-15-33 0 0,0-1-29 0 0,0 0-80 0 0,0 0-70 0 0,0 0-120 0 0,1 0-234 0 0,0 0 52 0 0,-1 0 45 0 0,1 0 39 0 0,0 0-21 0 0,0-1 37 0 0,1 0-508 0 0,-1 0 309 0 0,0 0 123 0 0,0 1 20 0 0,0 0-53 0 0,4-2-1523 0 0,3 0-1099 0 0,-8 2 3031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6:55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0 158 3800 0 0,'0'0'83'0'0,"0"0"11"0"0,0 0 10 0 0,0 0 14 0 0,0 0 28 0 0,0 0 13 0 0,0 0 1 0 0,0 0-3 0 0,0 0-10 0 0,0 0-3 0 0,0 0 0 0 0,0 0 4 0 0,0 0 17 0 0,0 0 10 0 0,0 2 1 0 0,0 2-142 0 0,0 1 47 0 0,1-1 41 0 0,-1 1 33 0 0,1 5 284 0 0,3 15 735 0 0,-2-16-831 0 0,-1-2-151 0 0,0 0-79 0 0,1 0-97 0 0,-1-1-117 0 0,1 11 279 0 0,2 4 108 0 0,4 11 79 0 0,-5 18 233 0 0,-1-18-230 0 0,3-1-51 0 0,1 2 52 0 0,1 15 135 0 0,2 16 135 0 0,2-21-174 0 0,-9-35-391 0 0,0 16-8 0 0,-1-13-2 0 0,-1-2 63 0 0,0 1 97 0 0,0-4-16 0 0,-1-1 60 0 0,1-3-124 0 0,0-2 0 0 0,0 0-3 0 0,0 0-12 0 0,0 0-7 0 0,0 0-2 0 0,0 0-4 0 0,0 0-16 0 0,0 0-4 0 0,1-1-17 0 0,-1-1-33 0 0,-1-6-11 0 0,1 6-7 0 0,-3-12 86 0 0,1-1-34 0 0,1-13 9 0 0,1 18-69 0 0,-1 1 1 0 0,0 0-1 0 0,0 0 0 0 0,-1-1 1 0 0,0-1-21 0 0,-1 2 19 0 0,2 0 1 0 0,-1 0-1 0 0,1-1 1 0 0,1 1-1 0 0,-1 0 1 0 0,2-8-20 0 0,-1 5 7 0 0,0 0 0 0 0,0 0 1 0 0,-2-6-8 0 0,-1-6 22 0 0,1 0 0 0 0,2-22-22 0 0,-1-8 30 0 0,-2 19-40 0 0,1 4 7 0 0,1 1 13 0 0,-4 12 99 0 0,3 14-70 0 0,1-6 129 0 0,2 3-143 0 0,-1 4-85 0 0,0 0-78 0 0,0 2-20 0 0,0 0 24 0 0,0-2 97 0 0,0 2-16 0 0,0 1-11 0 0,1 1 10 0 0,8 17 42 0 0,4 9-53 0 0,-2 0 20 0 0,-8-22 37 0 0,-1 1 0 0 0,1 0 0 0 0,-1 0 0 0 0,0 2 8 0 0,1 0 7 0 0,0 1 0 0 0,0-2 0 0 0,1 1 0 0 0,0 0 0 0 0,1-1 0 0 0,0 2-7 0 0,15 26 22 0 0,5 14-30 0 0,2-2-64 0 0,-18-32 11 0 0,1 0 48 0 0,2 3 47 0 0,4 12 63 0 0,10 12-72 0 0,-22-34 18 0 0,0 0-5 0 0,2-4 25 0 0,-5-4 20 0 0,-1 0 50 0 0,0 0 25 0 0,0 0 2 0 0,0 0-74 0 0,0 0-56 0 0,2 0-110 0 0,0-3 55 0 0,3-6 91 0 0,-5 9-66 0 0,4-8 129 0 0,-1-1-34 0 0,2-9 15 0 0,-1-4-80 0 0,0-12-64 0 0,-1 10 51 0 0,-3 18-17 0 0,0 0 0 0 0,0 1 0 0 0,0-1 0 0 0,-1 0 0 0 0,0-1 0 0 0,-1-20 0 0 0,2 5-5 0 0,2-11 39 0 0,1-23 1 0 0,-3 53-35 0 0,-1 0 0 0 0,1 0 0 0 0,1 0 0 0 0,-1-1 0 0 0,0 1 0 0 0,1 0 0 0 0,-1 0 0 0 0,1 0 0 0 0,0 1 0 0 0,0-1 0 0 0,0 0 0 0 0,1 0 0 0 0,-1 0 0 0 0,1 1 0 0 0,-1-1 0 0 0,2 0 0 0 0,-2 1 0 0 0,-1 1 0 0 0,1 0 0 0 0,0-1 0 0 0,0 1 0 0 0,-1-1 0 0 0,1 1 0 0 0,-1-1 0 0 0,1 1 0 0 0,-1-1 0 0 0,0-1 0 0 0,0 2 0 0 0,1 0 0 0 0,-1 0 0 0 0,0 0 0 0 0,0 0 0 0 0,1 0 0 0 0,-1 0 0 0 0,0 0 0 0 0,1 0 0 0 0,-1 0 0 0 0,1 0 0 0 0,0 0 0 0 0,-1 0 0 0 0,1 0 0 0 0,0 0 0 0 0,-1 0 0 0 0,7-2-77 0 0,-7 3 71 0 0,0 0 1 0 0,0 1-1 0 0,0-1 0 0 0,1 0 1 0 0,-1 0-1 0 0,0 0 0 0 0,0 0 1 0 0,0 0-1 0 0,1 0 0 0 0,-1 1 1 0 0,0-1-1 0 0,0 0 0 0 0,0 0 0 0 0,0 0 1 0 0,1 0-1 0 0,-1 1 0 0 0,0-1 1 0 0,0 0-1 0 0,0 0 0 0 0,0 1 1 0 0,0-1-1 0 0,0 0 0 0 0,0 0 1 0 0,0 0-1 0 0,0 1 0 0 0,0-1 1 0 0,1 0-1 0 0,-1 0 6 0 0,0 8-106 0 0,0-5 124 0 0,0 1-29 0 0,1 1 0 0 0,0 0 1 0 0,0 0-1 0 0,1-1 1 0 0,0 1-1 0 0,-1-1 1 0 0,1 1-1 0 0,1-1 1 0 0,-1 1-1 0 0,2 1 11 0 0,0 0-5 0 0,-1 1-1 0 0,1 0 0 0 0,-1 0 1 0 0,-1 1 5 0 0,16 41 117 0 0,-7-29-110 0 0,-4-8-7 0 0,0 1 0 0 0,2 8 0 0 0,-5-12-2 0 0,1 1-1 0 0,0-1 1 0 0,0 0-1 0 0,1 0 1 0 0,3 3 2 0 0,-5-6-34 0 0,0 0 0 0 0,0 0 0 0 0,-1 0 0 0 0,3 6 34 0 0,5 9-70 0 0,-2-7 56 0 0,-7-11 14 0 0,0-1 0 0 0,0 1 0 0 0,0 0 0 0 0,-1 0 0 0 0,0 0 0 0 0,1 1 0 0 0,-1-1 0 0 0,0 1 0 0 0,5 9 18 0 0,-2-7 97 0 0,0 1-38 0 0,1 4-18 0 0,-1-1-45 0 0,6 14-17 0 0,-9-23-72 0 0,-1 0 36 0 0,5 3 1 0 0,-4-3-43 0 0,0 0-90 0 0,0 0-25 0 0,0-1-74 0 0,-1 1-88 0 0,0-1-98 0 0,0 0-236 0 0</inkml:trace>
  <inkml:trace contextRef="#ctx0" brushRef="#br0" timeOffset="331.11">649 332 6072 0 0,'2'17'132'0'0,"4"5"185"0"0,-2-11-187 0 0,-1 2-77 0 0,-2-8-30 0 0,0 0 45 0 0,1 1 39 0 0,0-1 34 0 0,0 1 66 0 0,1 0 36 0 0,5 13 605 0 0,-1-2-52 0 0,-2-6-348 0 0,-2-2-169 0 0,-2-4-183 0 0,1 0-32 0 0,4 16 503 0 0,4 10 218 0 0,-4-16-371 0 0,0 2 36 0 0,-1 0 70 0 0,8 11 152 0 0,-11-24-544 0 0,0-1 0 0 0,1 1 0 0 0,-1 0 0 0 0,1-1 0 0 0,2 3-128 0 0,10 3 462 0 0,-14-8-228 0 0,0-1-77 0 0,1 0-52 0 0,-1 1-32 0 0,1 1-31 0 0,0 0-16 0 0,-1-1 33 0 0,3-1 105 0 0,12-4 367 0 0,-12 3-416 0 0,0-1-59 0 0,-2 0-14 0 0,0 0 0 0 0,-1 1 1 0 0,1-1-1 0 0,0 0 1 0 0,-1 0-1 0 0,1 0 1 0 0,-1-1-1 0 0,0 1 1 0 0,1 0-1 0 0,-1 0 1 0 0,0-1-1 0 0,0-1-42 0 0,4-7 123 0 0,0 1-46 0 0,-3 7-68 0 0,0 0 0 0 0,0 0 1 0 0,0 0-1 0 0,-1 0 0 0 0,0-1 0 0 0,1 1 0 0 0,-1 0 1 0 0,0-2-10 0 0,0-6 52 0 0,-2-2 38 0 0,1 8-43 0 0,0 0 0 0 0,0 0 0 0 0,1 0 0 0 0,-1-1 0 0 0,2-3-47 0 0,1-14 87 0 0,-3 20-87 0 0,0 1 0 0 0,0-1 0 0 0,0 0 0 0 0,0 0 0 0 0,-1 0 0 0 0,0 0 0 0 0,0 0 0 0 0,-3-19-31 0 0,3 11-35 0 0,1 0-50 0 0,0-5-136 0 0,1 9 77 0 0,-1-1-39 0 0,0 2-12 0 0,0-1-37 0 0,1 1-38 0 0,-1 0-41 0 0,0 4 271 0 0,0 1-39 0 0,0-1-37 0 0,0 1-35 0 0,0-2-280 0 0,1 0-117 0 0,-1 1-101 0 0,1 0-87 0 0,0-1-70 0 0,-1 1-56 0 0,2-2-899 0 0,1-1-1005 0 0</inkml:trace>
  <inkml:trace contextRef="#ctx0" brushRef="#br0" timeOffset="678.18">1032 30 6536 0 0,'1'0'179'0'0,"0"-1"-69"0"0,0 1-51 0 0,3-2 17 0 0,-4 2-18 0 0,-2 3 91 0 0,2 0-108 0 0,2-2-28 0 0,-1-1 34 0 0,0 0 50 0 0,-1 0 111 0 0,0 3 180 0 0,0 5-147 0 0,5 14 413 0 0,-3-15-489 0 0,0-1-44 0 0,0 7 205 0 0,-1 1-33 0 0,-1-10-207 0 0,0-1 1 0 0,0 1-1 0 0,0 0 1 0 0,1 0-1 0 0,0-1 1 0 0,0 2-87 0 0,12 43 908 0 0,-6-15-337 0 0,-2-6-152 0 0,0 1-73 0 0,-3-19-256 0 0,2 16 311 0 0,0 1 0 0 0,-2 0 0 0 0,-1-1 0 0 0,-2 18-401 0 0,2-24 185 0 0,3 8 32 0 0,-1-10-65 0 0,-2 0 54 0 0,-1-5-23 0 0,-1 0 48 0 0,0-9-176 0 0,0 12 252 0 0,4-8-200 0 0,4 4-67 0 0,-6-4-36 0 0,-1-1 5 0 0,6 1-414 0 0,-1-10 40 0 0,-1-5-287 0 0,0-3-170 0 0,1 2-8 0 0</inkml:trace>
  <inkml:trace contextRef="#ctx0" brushRef="#br0" timeOffset="1047.17">1298 1 6272 0 0,'0'0'167'0'0,"-1"1"-68"0"0,0 0-45 0 0,-1 3 16 0 0,2-2-8 0 0,0-1 33 0 0,1 0 51 0 0,2 2 309 0 0,-1 0-68 0 0,1 1-62 0 0,0 0-55 0 0,-1 0-49 0 0,1 1-42 0 0,2 5 80 0 0,-2-1-112 0 0,5 11 130 0 0,-6-15-164 0 0,-1 1 33 0 0,19 59 972 0 0,-14-43-781 0 0,1-1-48 0 0,-4-10-110 0 0,-1 1 0 0 0,0 0 0 0 0,-1-1 0 0 0,0 1-179 0 0,4 30 474 0 0,14 85 662 0 0,-17-83-699 0 0,-3 0-49 0 0,0-8-99 0 0,1-22-153 0 0,-1-2-54 0 0,0-8-56 0 0,1 1 0 0 0,-1 0 0 0 0,1-1 0 0 0,1 1 0 0 0,-1-1 0 0 0,1 1 0 0 0,0 1-26 0 0,-1-1 4 0 0,0 0 33 0 0,-2 10 187 0 0,1-3-25 0 0,1-11-179 0 0,0 0-17 0 0,0-1 1 0 0,0 1 0 0 0,0-1-1 0 0,0 1 1 0 0,0-1-1 0 0,0 0 1 0 0,0 1 0 0 0,1-1-1 0 0,-1 1 1 0 0,0-1 0 0 0,0 1-1 0 0,0-1 1 0 0,1 1-1 0 0,-1-1 1 0 0,0 0 0 0 0,0 1-1 0 0,1-1 1 0 0,-1 0 0 0 0,0 1-1 0 0,1-1 1 0 0,-1 0-1 0 0,1 1 1 0 0,-1-1 0 0 0,0 0-1 0 0,1 0 1 0 0,-1 1 0 0 0,1-1-1 0 0,-1 0 1 0 0,1 0-4 0 0,0 1-83 0 0,-1-1-127 0 0,0 0-30 0 0,0 0 123 0 0,0 0-48 0 0,0 0-72 0 0,0 0 74 0 0,0 0-34 0 0,0 0-37 0 0,0 0-36 0 0,0 0-362 0 0,0 0 88 0 0,0 0-49 0 0,0 0-695 0 0,0 0-548 0 0,0 0-1040 0 0</inkml:trace>
  <inkml:trace contextRef="#ctx0" brushRef="#br0" timeOffset="1696.46">1200 353 6448 0 0,'0'0'141'0'0,"0"0"23"0"0,0 0-14 0 0,0 0-64 0 0,1 0-48 0 0,3 1 23 0 0,3 1-53 0 0,0 0 49 0 0,-2-2 41 0 0,1 1 35 0 0,3-2 170 0 0,9-4 502 0 0,-10 3-475 0 0,-3 1-218 0 0,-1 0-48 0 0,4 0 158 0 0,1-2 46 0 0,19-7 721 0 0,-16 4-618 0 0,-5 3-191 0 0,0 0-48 0 0,0 0-59 0 0,-1 0-70 0 0,48-12 675 0 0,-34 10-536 0 0,-10 2-127 0 0,0 0-46 0 0,13-1 15 0 0,-8 3-68 0 0,1 0-106 0 0,-7 1 45 0 0,-1-2-39 0 0,-3 0-2 0 0,-1 1 27 0 0,0 0-43 0 0,0 1-58 0 0,1 1-70 0 0,5 3-330 0 0</inkml:trace>
  <inkml:trace contextRef="#ctx0" brushRef="#br0" timeOffset="2033.56">1695 341 5904 0 0,'0'0'169'0'0,"1"2"2"0"0,1 6-209 0 0,0 1 77 0 0,-2 0 76 0 0,0 1 77 0 0,0-1 56 0 0,1 0 65 0 0,0 1 66 0 0,1-1 66 0 0,3 23 571 0 0,-4-15-529 0 0,3 0-47 0 0,0-1-31 0 0,1 9 145 0 0,-1-4-5 0 0,-3-15-388 0 0,0 0-39 0 0,-1 1 5 0 0,1 0-43 0 0,0 5 36 0 0,0-3 0 0 0,0-3-99 0 0,-2-2 85 0 0,0 1-18 0 0,1 2-82 0 0,0 2-58 0 0,2 5-67 0 0,-2-14-294 0 0,0 0-112 0 0,0 0 72 0 0,0 0-42 0 0,-1-1-585 0 0,0 0-459 0 0,-2 0-876 0 0</inkml:trace>
  <inkml:trace contextRef="#ctx0" brushRef="#br0" timeOffset="2205.21">1621 87 6536 0 0,'0'0'141'0'0,"0"0"23"0"0,0 0 13 0 0,0 0 18 0 0,0 0 25 0 0,0 0 11 0 0,0 0-25 0 0,0-1-103 0 0,3-4-4 0 0,-2 4-36 0 0,0 1 46 0 0,4 0-63 0 0,1-1-1 0 0,-1 0 1 0 0,1-1 0 0 0,-1 1 0 0 0,3-2-46 0 0,7-2 47 0 0,-5 4-47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09.8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57 7976 0 0,'0'0'174'0'0,"0"0"-35"0"0,0 0-51 0 0,0-2-20 0 0,0-2-34 0 0,0 3 6 0 0,0-1 47 0 0,-1 1 68 0 0,-8-15-95 0 0,6 10 74 0 0,1 4-21 0 0,-1-1 40 0 0,-5-3 377 0 0,-1 1-62 0 0,-1 2-58 0 0,0 0-51 0 0,0 1-44 0 0,0 2-40 0 0,-8 3 184 0 0,5 0-218 0 0,1 0-40 0 0,-4 1 3 0 0,1 1-43 0 0,10-3-116 0 0,1 0 1 0 0,-1 0-1 0 0,0 0 1 0 0,1 1 0 0 0,-2 0-46 0 0,-12 14 66 0 0,4 2-44 0 0,7-6-22 0 0,7-8 0 0 0,1-2 0 0 0,0 2-2 0 0,-1-1 0 0 0,1 1 0 0 0,0-1 0 0 0,0 0 0 0 0,0 1 1 0 0,0-1-1 0 0,1 0 0 0 0,0 0 0 0 0,0 0 0 0 0,0 0 0 0 0,0 0 1 0 0,3 3 1 0 0,6 7-19 0 0,0 0 0 0 0,10 8 19 0 0,9 12-12 0 0,5 20-49 0 0,-27-41 79 0 0,0 0 41 0 0,1 3-30 0 0,-1 0 91 0 0,-2 1 76 0 0,-2 1 61 0 0,-5 9 247 0 0,1-23-409 0 0,-1 0 0 0 0,0 1 0 0 0,-1-1 0 0 0,1 0 0 0 0,-1-1 0 0 0,0 1 0 0 0,0 0 0 0 0,0 0 0 0 0,-2 1-95 0 0,1 0 102 0 0,0-1 1 0 0,-1 0-1 0 0,0 0 1 0 0,0 0-1 0 0,0-1 1 0 0,0 1-1 0 0,-1-1 1 0 0,0 0-1 0 0,-1 1-102 0 0,-11 5 279 0 0,-1-1-36 0 0,2-1-74 0 0,-8 2-67 0 0,0-4-44 0 0,-11 3-34 0 0,29-6-127 0 0,1-1 54 0 0,-13 2 48 0 0,11-2-42 0 0,2-1-27 0 0,1 0-46 0 0,-1 1-72 0 0,0-1-79 0 0,-1 0-91 0 0,1 0-107 0 0,3 0 96 0 0,-1 0-57 0 0,1 0-50 0 0,-1 0-44 0 0,1 0-154 0 0,-1 0-42 0 0,-1 0-186 0 0,-1 0-497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13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4 105 7424 0 0,'0'0'166'0'0,"0"0"29"0"0,-1-1 12 0 0,-1-4-67 0 0,1 1-74 0 0,4-2-58 0 0,-1 5 24 0 0,3-7 246 0 0,2-1-1 0 0,-1 1 1 0 0,7-7-278 0 0,-9 11 123 0 0,1 1 1 0 0,-1-1-1 0 0,1 1 0 0 0,0-1 1 0 0,0 1-124 0 0,7-3 211 0 0,0 0 54 0 0,4-1 105 0 0,7 1 254 0 0,-19 5-518 0 0,-1 1-1 0 0,0 0 1 0 0,1 0 0 0 0,-1 0 0 0 0,1 0-1 0 0,-1 0 1 0 0,0 1 0 0 0,1-1-1 0 0,-1 1 1 0 0,2 0-106 0 0,7 5 313 0 0,0 3-39 0 0,-10-7-244 0 0,0 0-1 0 0,0 0 0 0 0,-1 0 1 0 0,1 0-1 0 0,0 0 1 0 0,-1 0-1 0 0,0 1 0 0 0,1-1 1 0 0,-1 1-1 0 0,0 1-29 0 0,0 0 30 0 0,0 1 0 0 0,0-1 0 0 0,0 0 1 0 0,-1 1-1 0 0,0-1 0 0 0,1 0 0 0 0,-2 1 0 0 0,1-1 0 0 0,-1 1 0 0 0,1-1-30 0 0,-3 8 95 0 0,1-1-1 0 0,-2 0 0 0 0,-1 5-94 0 0,-7 15 262 0 0,7-21-124 0 0,0 4-25 0 0,-5 6 107 0 0,-3 7 46 0 0,6-8-179 0 0,2-8-15 0 0,0-2 12 0 0,4-3 10 0 0,1-5-52 0 0,0-1-60 0 0,0 0-61 0 0,0 0-120 0 0,1 3-207 0 0,4 8-30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20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7856 0 0,'0'0'174'0'0,"0"0"29"0"0,0 0 13 0 0,0 2-31 0 0,1 6-148 0 0,2 6-39 0 0,1 2 13 0 0,-4-6 55 0 0,1 5 287 0 0,3 6 225 0 0,0 0 2 0 0,-3-6-227 0 0,0 18 327 0 0,5 16 212 0 0,-1 1 32 0 0,-4-15-197 0 0,0-18-437 0 0,4 27 516 0 0,-2-32-600 0 0,0-1-53 0 0,-2-9-88 0 0,1 6 195 0 0,-2-5-175 0 0,1 0-53 0 0,-1-1-62 0 0,0 0-25 0 0,0-1-35 0 0,0 1-37 0 0,0-1-41 0 0,0-1-300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48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0 4144 0 0,'0'0'119'0'0,"-1"2"1"0"0,-1 1-138 0 0,0 0 56 0 0,-1 1 45 0 0,1 0 39 0 0,-3 3 159 0 0,-6 9 484 0 0,7-12-566 0 0,1 1-44 0 0,-2 2 172 0 0,-1 0-48 0 0,2 2-42 0 0,-1 0-37 0 0,0 2 1 0 0,0 0-34 0 0,-5 19 242 0 0,2-4-17 0 0,2 0-46 0 0,-3 13 106 0 0,2-1-54 0 0,3 3 63 0 0,6 0-76 0 0,6-1-99 0 0,-3-21-187 0 0,1 0-34 0 0,-4-15-11 0 0,0 0 0 0 0,-1-1 0 0 0,1 1 0 0 0,0-1 0 0 0,1 1 0 0 0,-1-1-54 0 0,1 0 62 0 0,0 1 0 0 0,0-2 0 0 0,0 1 0 0 0,0 0 0 0 0,0 0 0 0 0,0-1-1 0 0,1 0 1 0 0,-1 0 0 0 0,1 0 0 0 0,0 0 0 0 0,0 0 0 0 0,-1-1 0 0 0,1 0 0 0 0,1 1-62 0 0,17 1 285 0 0,0-4-43 0 0,0-4-63 0 0,-2-5-82 0 0,-4 0 147 0 0,-1-1-35 0 0,13-13 117 0 0,-21 16-234 0 0,0 0 0 0 0,0 0 0 0 0,0-2-92 0 0,-2 2 50 0 0,0 1 0 0 0,-1-1 0 0 0,0 0 0 0 0,-1 0 0 0 0,0-1 0 0 0,1-4-50 0 0,1-4 53 0 0,-2 9-23 0 0,0-1-1 0 0,-1 1 0 0 0,0-1 1 0 0,0 0-1 0 0,-1 0 0 0 0,0 0 1 0 0,-1 0-1 0 0,0 0 0 0 0,0 0 1 0 0,-2-6-30 0 0,0 6 27 0 0,0-2 10 0 0,0 0-1 0 0,-1 1 1 0 0,0-1-1 0 0,-1 0 1 0 0,0 1 0 0 0,-1 0-1 0 0,0 0 1 0 0,-4-6-37 0 0,6 11-164 0 0,-1 0 70 0 0,1 0 59 0 0,-1 0 49 0 0,-3-5 113 0 0,-5-8 184 0 0,6 11-211 0 0,0 0-58 0 0,0 0-92 0 0,1 2-81 0 0,-1 0-100 0 0,1 1-117 0 0,2 1 125 0 0,0 2-35 0 0,-1-1-38 0 0,1 0-40 0 0,0 1-42 0 0,0-1-43 0 0,0 1-46 0 0,-1 0-49 0 0,1 0-50 0 0,-1 1-52 0 0,0-1-1091 0 0,-2 1-972 0 0</inkml:trace>
  <inkml:trace contextRef="#ctx0" brushRef="#br0" timeOffset="420.6">455 34 6048 0 0,'6'8'54'0'0,"-2"0"34"0"0,7 18 240 0 0,-6-15-218 0 0,0 0-66 0 0,0-1-1 0 0,0 1 77 0 0,0-1 60 0 0,0 1 44 0 0,14 29 753 0 0,-13-27-716 0 0,1 0-88 0 0,5 8 1295 0 0,7 22-1468 0 0,-1 1 1065 0 0,-10-23-496 0 0,1-1 48 0 0,-6-12-424 0 0,-1 0 64 0 0,0 1 82 0 0,1 11 507 0 0,-3-12-576 0 0,0-7-58 0 0,1 1-207 0 0,-1 1 107 0 0,1 0 126 0 0,-2 1 241 0 0,1-3-66 0 0,0-1-176 0 0,-1-3-29 0 0,1 1-156 0 0,0-1-42 0 0,0-15 218 0 0,-1 1-97 0 0,0-4-62 0 0,0 11-49 0 0,2-1 0 0 0,-1 0 0 0 0,2-4-20 0 0,2-14-1 0 0,8-24 1 0 0,-9 43 0 0 0,1 0 0 0 0,-1 0 0 0 0,2 1 0 0 0,-1-1 0 0 0,1 1 0 0 0,1 1 0 0 0,0-2 0 0 0,11-12-13 0 0,13-11 74 0 0,-26 30-58 0 0,0-1-1 0 0,0 1 1 0 0,0 0-1 0 0,0 1 1 0 0,1-1 0 0 0,-1 1-1 0 0,3-1-2 0 0,-4 2-13 0 0,0 0 0 0 0,0 0 0 0 0,1 0 0 0 0,-1 1 0 0 0,0-1 0 0 0,1 1 0 0 0,0 0 13 0 0,19 2-77 0 0,-20-1 76 0 0,0 0 0 0 0,0 0 0 0 0,0 0 0 0 0,0 1 0 0 0,0-1 0 0 0,0 1 0 0 0,0 0 0 0 0,-1 0 0 0 0,1 0 0 0 0,-1 0 0 0 0,1 0 0 0 0,-1 1-1 0 0,1 1 2 0 0,5 3-31 0 0,-6-5 14 0 0,1 0 0 0 0,-1 0-1 0 0,0 1 1 0 0,0 0 0 0 0,0-1 0 0 0,0 1-1 0 0,0 0 1 0 0,0 0 0 0 0,-1 0 0 0 0,2 3 16 0 0,9 28-66 0 0,10 48-9 0 0,-19-67 76 0 0,0 1 0 0 0,-2-1 0 0 0,1 1 0 0 0,-2 4 0 0 0,1-11 0 0 0,0 1 0 0 0,0-1 0 0 0,1 0 0 0 0,2 8 0 0 0,3 14 0 0 0,-7-30-7 0 0,0 1 1 0 0,0-1 0 0 0,0 0 0 0 0,1 1 0 0 0,-1-1 0 0 0,0 0 0 0 0,1 0-1 0 0,-1 1 1 0 0,1-1 0 0 0,-1 0 0 0 0,1 0 0 0 0,0 0 0 0 0,-1 0 0 0 0,1 0 0 0 0,0 0-1 0 0,0 0 1 0 0,0 0 0 0 0,1 1 6 0 0,1 2-57 0 0,-2-4-2 0 0,-1 1-77 0 0,0-1-87 0 0,0 0 63 0 0,0 0-37 0 0,0 0-42 0 0,0 0-38 0 0,0 0-380 0 0,0 0 87 0 0,0 0-53 0 0,0 0-735 0 0,0 0-581 0 0,0 0-1103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13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 7640 0 0,'0'0'224'0'0,"-1"2"-12"0"0,0 1-178 0 0,0 3-24 0 0,0-2 42 0 0,0-1 97 0 0,0 0 84 0 0,0-1 71 0 0,0 0 135 0 0,0-1 62 0 0,-3 1 1147 0 0,1-1-818 0 0,2-1-473 0 0,0 1-54 0 0,1 0-138 0 0,-1 0-33 0 0,1 0-36 0 0,-1 0-41 0 0,1 0 45 0 0,-1 0-57 0 0,1 0-8 0 0,0 0 11 0 0,0-1 33 0 0,-1 1 19 0 0,1 0 35 0 0,0-1 41 0 0,-1 1 46 0 0,1-1-76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12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1 540 7976 0 0,'0'0'174'0'0,"0"0"29"0"0,0 0 14 0 0,2 2-26 0 0,5 8-152 0 0,1 0-4 0 0,-5-9 71 0 0,-2-1 15 0 0,3 3 38 0 0,0 0 161 0 0,1 0 73 0 0,-4-2-271 0 0,0-1 0 0 0,0 1 0 0 0,0-1 0 0 0,0 1 0 0 0,0-1 0 0 0,0 0 0 0 0,1 1 0 0 0,-1-1 0 0 0,0 0 0 0 0,0 0 0 0 0,0 0 0 0 0,1 0-122 0 0,3-1 545 0 0,-2-1-321 0 0,0 0-51 0 0,-1 0-60 0 0,1-1-69 0 0,-2 1 123 0 0,2 1-72 0 0,0 0-47 0 0,1 0-27 0 0,-1 1 37 0 0,4-4 99 0 0,1-3-36 0 0,4-10 35 0 0,-5 1-90 0 0,-3-7-7 0 0,-8-9 62 0 0,0 20-37 0 0,4 11-30 0 0,-1 1-52 0 0,1-1 0 0 0,0 1 0 0 0,0 0 1 0 0,-1 0-1 0 0,1 0 0 0 0,0 0 1 0 0,0 0-1 0 0,-1-1 0 0 0,1 1 0 0 0,0 0 1 0 0,0 0-1 0 0,-1 0 0 0 0,1 0 1 0 0,0 0-1 0 0,0 0 0 0 0,-1 0 0 0 0,1 0 1 0 0,0 0-1 0 0,-1 0 0 0 0,1 0 0 0 0,0 0 1 0 0,0 0-1 0 0,-1 0 0 0 0,1 0 1 0 0,0 0-3 0 0,-8 5 13 0 0,-6 10-25 0 0,13-12 18 0 0,-11 9-6 0 0,10-10 1 0 0,0 0 0 0 0,0 0 0 0 0,0 1 0 0 0,0-1 0 0 0,1 0 0 0 0,-1 1 1 0 0,1-1-1 0 0,-1 1 0 0 0,1 0 0 0 0,0-1 0 0 0,0 1 0 0 0,0 1-1 0 0,-5 16 88 0 0,3-10-53 0 0,0 0 0 0 0,0 0 0 0 0,1 0 0 0 0,1 0 0 0 0,0 0 0 0 0,0 0 0 0 0,1 1 0 0 0,0-1 0 0 0,1 7-35 0 0,5 7 50 0 0,-4-19-20 0 0,0 0 0 0 0,0 0-1 0 0,0 0 1 0 0,1 0 0 0 0,0-1-1 0 0,0 1 1 0 0,0-1 0 0 0,4 4-30 0 0,3 0 38 0 0,-5-6 54 0 0,-1 0-51 0 0,0-1-47 0 0,1 1-47 0 0,-1-1-44 0 0,1-1-44 0 0,0 1-40 0 0,-1-1-40 0 0,1 0-38 0 0,-1-1-37 0 0,1 1-34 0 0,0-1-32 0 0,4-2-456 0 0,1-1-111 0 0,4-2-285 0 0</inkml:trace>
  <inkml:trace contextRef="#ctx0" brushRef="#br0" timeOffset="484.7">362 478 7080 0 0,'0'0'157'0'0,"0"0"23"0"0,-2 1 13 0 0,-6 5-59 0 0,1 0-72 0 0,-16 21-47 0 0,13-14 61 0 0,6-7 13 0 0,0 1 47 0 0,0-1 55 0 0,1 0 65 0 0,-10 17 413 0 0,-5 13 454 0 0,7 3-27 0 0,9-13-473 0 0,2-16-372 0 0,0 13 248 0 0,0-21-313 0 0,0-2-12 0 0,6 1 33 0 0,0 3-42 0 0,1 1-17 0 0,3-4-84 0 0,11-8 105 0 0,-2-2-53 0 0,7-8-18 0 0,-4-8-59 0 0,-10 10-14 0 0,-8 10-5 0 0,-1 0 0 0 0,1 0-1 0 0,-1 1 1 0 0,0-2-1 0 0,-1 1 1 0 0,1 0 0 0 0,1-6-20 0 0,0-15 25 0 0,-5-2 1 0 0,-1 0 0 0 0,-1-7-26 0 0,-4-4-10 0 0,-26-155-576 0 0,22 127 376 0 0,-12-68-15 0 0,14 111 211 0 0,2 2 4 0 0,6 15-46 0 0,1 5-21 0 0,0 2-6 0 0,-1 3-25 0 0,-3 2 65 0 0,0 0 21 0 0,4-2 19 0 0,-1-1 0 0 0,0 1 1 0 0,1-1-1 0 0,0 1 1 0 0,-1 0-1 0 0,1-1 1 0 0,0 1-1 0 0,0 1 3 0 0,2 4 20 0 0,-1 0 1 0 0,1 0-1 0 0,2 6-20 0 0,3 14 72 0 0,-2 4 33 0 0,2 0 0 0 0,2 2-105 0 0,12 30 206 0 0,-5-10 191 0 0,0 10-397 0 0,8 29 319 0 0,-3-10-52 0 0,-11-44 126 0 0,10 29-393 0 0,-14-48 89 0 0,-4-14-53 0 0,0-1-1 0 0,0 0 1 0 0,0 1 0 0 0,2 3-36 0 0,-2-7-12 0 0,-1 2 33 0 0,6 9 134 0 0,-4-7-121 0 0,-1-1-67 0 0,-2-2-103 0 0,0-3-101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10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4 665 6072 0 0,'0'0'133'0'0,"0"0"23"0"0,0 0 12 0 0,0 0-45 0 0,0 0 17 0 0,0 0 73 0 0,0 0 206 0 0,0 0 370 0 0,0 0 38 0 0,0 0-34 0 0,0 0-523 0 0,0 0 91 0 0,0 0 197 0 0,0-1-12 0 0,0-7-137 0 0,-1-14 601 0 0,1 14-680 0 0,-1 2-88 0 0,1 0-37 0 0,-1 0-48 0 0,1 2-57 0 0,0-9 203 0 0,1 1-39 0 0,2-1-41 0 0,1 1-40 0 0,-1 1-52 0 0,-1 1-35 0 0,2-22 243 0 0,1-3-35 0 0,0-3-132 0 0,-2-2-37 0 0,-2 17-41 0 0,1 0-1 0 0,2-6-93 0 0,1 3 48 0 0,9-42 78 0 0,-2 25-107 0 0,5-11-6 0 0,1-1 38 0 0,-5 20-50 0 0,-6 21 5 0 0,-3 8-27 0 0,2-4-39 0 0,-5 9-24 0 0,1 2 16 0 0,1 2 56 0 0,0-1 1 0 0,0 1-1 0 0,-1 0 1 0 0,1 0-1 0 0,-1 0 1 0 0,0 0-1 0 0,1 2 12 0 0,13 15-58 0 0,8 13 57 0 0,-10-8-34 0 0,-1 0-1 0 0,5 16 36 0 0,-8-17-2 0 0,23 57 2 0 0,-1 6 0 0 0,-9 8 74 0 0,9 35 124 0 0,-22-83-110 0 0,-7-32-12 0 0,2 20 43 0 0,-4-25-50 0 0,-1 0 37 0 0,0-8-29 0 0,0-2 3 0 0,0 0 0 0 0,-1-1-5 0 0,0-2-45 0 0,-1-5-69 0 0,2 8 32 0 0,-1-5-181 0 0,1-3-150 0 0,-1-1-48 0 0,-2-7-184 0 0</inkml:trace>
  <inkml:trace contextRef="#ctx0" brushRef="#br0" timeOffset="250.33">113 334 7512 0 0,'0'0'166'0'0,"0"0"29"0"0,0 0 13 0 0,0 2 40 0 0,1-1-228 0 0,-1 0 32 0 0,1 2 133 0 0,0-2 115 0 0,3 2 510 0 0,-2-2-574 0 0,0-1-103 0 0,0 0-56 0 0,0-1-67 0 0,1 1-82 0 0,12-2 537 0 0,2 0-53 0 0,7-1 96 0 0,-1-1-116 0 0,1-2-115 0 0,-2-2-115 0 0,-18 7-263 0 0,0-1 45 0 0,3-1 54 0 0,2 0 136 0 0,5-1 170 0 0,-8 2-189 0 0,0 0-53 0 0,-2 0-65 0 0,0 1-44 0 0,0 0-32 0 0,-1 0-42 0 0,1-1-45 0 0,-1 1-51 0 0,0 0-7 0 0,0-1-40 0 0,-1 1-44 0 0,1 0-47 0 0,0-1-49 0 0,0 1-53 0 0,0-1-54 0 0,-1 1-59 0 0,4-3-937 0 0,2-1-860 0 0</inkml:trace>
  <inkml:trace contextRef="#ctx0" brushRef="#br0" timeOffset="525.59">542 80 6120 0 0,'0'0'176'0'0,"-1"2"-4"0"0,-2 6-265 0 0,1-1 70 0 0,0 1 64 0 0,0 0 56 0 0,0 0 50 0 0,1 0 44 0 0,-1 9 292 0 0,1-3-4 0 0,1 20 711 0 0,0-24-852 0 0,0 1-33 0 0,1 4 65 0 0,-1-7-235 0 0,0 0-39 0 0,0 8 309 0 0,2 0-34 0 0,2 15 289 0 0,1 5 24 0 0,-2-16-270 0 0,2 0-72 0 0,0 0-59 0 0,2-1-46 0 0,9 36 307 0 0,-15-48-490 0 0,1 1 1 0 0,1 0 0 0 0,0-1 0 0 0,1 3-55 0 0,2 5 89 0 0,3 7 36 0 0,-3-10 117 0 0,0-7-98 0 0,-1-4-130 0 0,1-1-82 0 0,-2 0-23 0 0,-2-1-7 0 0,0 1 35 0 0,2-5-36 0 0,-3 4 43 0 0,1 0-42 0 0,0 0-38 0 0,1 0-32 0 0,0-1-178 0 0,1 0-88 0 0,-1-1-90 0 0,1-2-91 0 0,5-6-706 0 0</inkml:trace>
  <inkml:trace contextRef="#ctx0" brushRef="#br0" timeOffset="809.83">723 21 6880 0 0,'0'0'157'0'0,"0"0"23"0"0,0 0 11 0 0,1 2-31 0 0,1-1-124 0 0,1 1-34 0 0,4 14-8 0 0,-5-11 34 0 0,0 0 52 0 0,-1 0 45 0 0,1 0 38 0 0,-1 1 74 0 0,1 0 32 0 0,2 12 616 0 0,-3-9-481 0 0,1 0-70 0 0,0-3-169 0 0,-1 0-59 0 0,8 32 806 0 0,-3-15-413 0 0,0 0-43 0 0,1 0-44 0 0,4 0-47 0 0,-1 0-8 0 0,-3-4-153 0 0,-1 1-33 0 0,7 20 161 0 0,-9-29-240 0 0,7 19 124 0 0,-2-1-54 0 0,2 14 73 0 0,-5-21-142 0 0,0 1-35 0 0,0-10 38 0 0,-1-3-2 0 0,-3-1 68 0 0,7-9-121 0 0,-4 0-118 0 0,-4 0-5 0 0,1 0-38 0 0,0 0-157 0 0,1 0-38 0 0,5-4-718 0 0,-4 2 618 0 0,10-4-795 0 0</inkml:trace>
  <inkml:trace contextRef="#ctx0" brushRef="#br0" timeOffset="1048.2">1153 139 7224 0 0,'0'0'209'0'0,"0"0"-52"0"0,0 0-78 0 0,-1 1-56 0 0,-1 3-53 0 0,0-2 48 0 0,-3 9 97 0 0,0 0 68 0 0,-2 6 188 0 0,1-1 75 0 0,-6 19 526 0 0,7-24-689 0 0,-1 0-45 0 0,2-3 18 0 0,0 1 0 0 0,1-1 0 0 0,0 1 0 0 0,0-1 0 0 0,1 1 0 0 0,-2 9-256 0 0,0 19 726 0 0,3-2-82 0 0,1-26-470 0 0,0-1 0 0 0,1 0-1 0 0,0 0 1 0 0,2 6-174 0 0,6 9 382 0 0,-8-20-323 0 0,1-1 1 0 0,-1 0-1 0 0,1 1 1 0 0,0-1-1 0 0,0 0 1 0 0,0 0 0 0 0,1 1-60 0 0,8 9 288 0 0,-6-6-163 0 0,0-2-34 0 0,-3-2 53 0 0,-2-2 8 0 0,10-2 95 0 0,0-1-42 0 0,6-10 101 0 0,-5 0-137 0 0,3-10 13 0 0,-1 2-18 0 0,-10 16-127 0 0,1-1-1 0 0,-1 1 1 0 0,0-1 0 0 0,-1 0 0 0 0,1 0 0 0 0,-1 0 0 0 0,1-7-37 0 0,-2 6 25 0 0,1 0 1 0 0,-1-1-1 0 0,-1 0 1 0 0,0-1-26 0 0,0-7 0 0 0,-3 0-33 0 0,-1 1-41 0 0,-2 0-47 0 0,-1-1-43 0 0,2 3-53 0 0,2 7 65 0 0,0 0-34 0 0,1 3 9 0 0,0-1 40 0 0,-1-7-161 0 0,1 6 144 0 0,1 1 23 0 0,-2-1-173 0 0,1 0-63 0 0,1 3 135 0 0,-1 1-38 0 0,1 0-493 0 0,1 0-18 0 0,0-3-3 0 0</inkml:trace>
  <inkml:trace contextRef="#ctx0" brushRef="#br0" timeOffset="1589.75">1321 151 6992 0 0,'0'0'157'0'0,"0"0"23"0"0,0 0 12 0 0,0 2-27 0 0,5 8-240 0 0,-1 1 120 0 0,0 1 103 0 0,-1 0 87 0 0,0-1 36 0 0,0 0 42 0 0,-1-1 241 0 0,0 1-1 0 0,0-1 1 0 0,-1 10-554 0 0,-1-12 395 0 0,1 0-43 0 0,0 0-39 0 0,1 0-34 0 0,3 11 283 0 0,4 8 127 0 0,-3-11-290 0 0,-2-6-104 0 0,0 3 84 0 0,2 0-35 0 0,3 1 32 0 0,4 7 142 0 0,0 0 9 0 0,-12-20-383 0 0,1 0-49 0 0,-1 0-29 0 0,0-1-28 0 0,2 0 12 0 0,-2 1 5 0 0,1 1 37 0 0,9 15 48 0 0,-9-15-74 0 0,-2-2 11 0 0,0 0 3 0 0,0 0-5 0 0,1-2-35 0 0,2-6 8 0 0,-1 5 13 0 0,10-16 86 0 0,-11 17-138 0 0,1 0 1 0 0,-1 0-1 0 0,1 0 0 0 0,-1 0 0 0 0,0 0 0 0 0,0 0 1 0 0,0 0-1 0 0,0 0 0 0 0,0-1 0 0 0,0 1 1 0 0,-1-1-1 0 0,1 1 0 0 0,-1-3-9 0 0,1-2 32 0 0,0 0 0 0 0,0 1 0 0 0,0-1 0 0 0,1 0 0 0 0,2-5-32 0 0,5-25 85 0 0,-5 11-133 0 0,0 8-13 0 0,1 4-27 0 0,0 3-49 0 0,-4 9 39 0 0,-1 2-2 0 0,0 0-16 0 0,0 0-4 0 0,0 0 1 0 0,4 3 8 0 0,-1 1 55 0 0,5 14 23 0 0,-4-10-49 0 0,7 20 11 0 0,-9-23 71 0 0,0 0 0 0 0,0 0 0 0 0,0 0 0 0 0,3 4 0 0 0,1 0 0 0 0,1 0 0 0 0,0-1 0 0 0,1 0 1 0 0,1 1-1 0 0,-3-3-2 0 0,0-2 37 0 0,-5-4-10 0 0,0 1 0 0 0,0 0 0 0 0,0-1 0 0 0,1 1-1 0 0,-1-1 1 0 0,0 1 0 0 0,0-1 0 0 0,1 0 0 0 0,-1 0 0 0 0,0 1 0 0 0,1-1 0 0 0,-1 0 0 0 0,0 0 0 0 0,1 0-25 0 0,0 0 52 0 0,1 0-39 0 0,4 0 105 0 0,1-6-45 0 0,1-8 9 0 0,-9 14-75 0 0,16-31 185 0 0,-14 26-143 0 0,-1 0 0 0 0,1 0 0 0 0,-1 0 0 0 0,-1 0 0 0 0,1-3-49 0 0,1-2 63 0 0,1-15-38 0 0,0 0-63 0 0,-2 0-86 0 0,0 0-111 0 0,-1 19 182 0 0,2 2-57 0 0,0-1-49 0 0,1 2-41 0 0,1-4-207 0 0,-2-1-59 0 0,-1 4 323 0 0,-1 2-100 0 0,1-1-95 0 0,0 0-88 0 0,0 1-81 0 0,0 0-74 0 0,0 0-68 0 0,1-1-60 0 0,0-1-563 0 0,0-1-523 0 0,0-3-1003 0 0,-2 8 2767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08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220 246 6384 0 0,'0'0'184'0'0,"-2"1"-6"0"0,-5 2-124 0 0,-5 0-79 0 0,0 0 23 0 0,4 0 79 0 0,2 0 69 0 0,0 1 98 0 0,-17 15 676 0 0,8-6-337 0 0,3-2-127 0 0,0 0-34 0 0,-6 10 187 0 0,10-10-357 0 0,-1 0-41 0 0,3-2-7 0 0,-5 7 129 0 0,0 1-45 0 0,-10 19 197 0 0,17-29-363 0 0,1 1 0 0 0,0 0 0 0 0,0 0 0 0 0,1 0 0 0 0,-1 5-122 0 0,1 10 288 0 0,2-6-74 0 0,0-8-41 0 0,2-4 12 0 0,6 5-52 0 0,-6-8-100 0 0,0 1 0 0 0,0 0 0 0 0,0-1 0 0 0,1 1 0 0 0,-1-1 0 0 0,1 0 0 0 0,-1 0 0 0 0,1 0 1 0 0,2 1-34 0 0,0 0 64 0 0,0-1 0 0 0,1 0 0 0 0,-1-1 0 0 0,6 2-64 0 0,-7-3 25 0 0,1 0-1 0 0,-1 0 1 0 0,0 0 0 0 0,1 0-1 0 0,-1 0 1 0 0,0-1-1 0 0,0 0 1 0 0,0 0 0 0 0,1 0-1 0 0,-1 0-24 0 0,20-5 102 0 0,-18 4-67 0 0,1 1 0 0 0,-1-1 0 0 0,0 0 0 0 0,5-2-35 0 0,4-4 47 0 0,0 0 0 0 0,0 0 0 0 0,-1-1 0 0 0,0-1 0 0 0,-1 0 0 0 0,10-11-47 0 0,-17 15 15 0 0,0 0 0 0 0,-1-1 0 0 0,0 0 0 0 0,0 0 0 0 0,-1 0 0 0 0,0-1 0 0 0,0 1 0 0 0,3-9-15 0 0,1-10-2 0 0,-2-2-36 0 0,-6 24-35 0 0,0 0 0 0 0,0 0 0 0 0,0 0 0 0 0,0 0 0 0 0,0 0 0 0 0,-1 0 0 0 0,0 0 0 0 0,0 1 0 0 0,0-1 0 0 0,0 0 0 0 0,-1-1 73 0 0,-6-14-382 0 0,1 3-35 0 0,-8-18-730 0 0,8 20 626 0 0,0-1-127 0 0,-1 1-110 0 0,2 4 48 0 0</inkml:trace>
  <inkml:trace contextRef="#ctx0" brushRef="#br0" timeOffset="440.83">280 175 7200 0 0,'15'12'126'0'0,"-10"-7"-6"0"0,1 0-1 0 0,-2 0 0 0 0,1 0 0 0 0,4 6-119 0 0,-2 0 102 0 0,-1 2-63 0 0,-2-3-4 0 0,0-1 63 0 0,1 1 50 0 0,-1 0 40 0 0,17 37 900 0 0,-17-36-894 0 0,0-1-41 0 0,6 17 625 0 0,2-1-72 0 0,-4-9-263 0 0,0 2-34 0 0,-1-1-34 0 0,-1 2-36 0 0,3 14 122 0 0,1 7 110 0 0,-8-32-370 0 0,-1 0 1 0 0,0 0-1 0 0,0 6-201 0 0,-1-14 294 0 0,0-1 39 0 0,0 0 10 0 0,0 0-35 0 0,0 0-230 0 0,0 0 0 0 0,0 0 8 0 0,0 0-12 0 0,0 0 0 0 0,0 0 12 0 0,0 0 2 0 0,-2-1 27 0 0,-5-3-57 0 0,4 1-30 0 0,1-1 1 0 0,0 0-1 0 0,0 1 0 0 0,1-1 1 0 0,-1 0-1 0 0,1 0 0 0 0,-1-4-28 0 0,-3-14 80 0 0,-3-70 4 0 0,7 57-96 0 0,4 3 53 0 0,6-21-41 0 0,-2 11-74 0 0,4-22-141 0 0,0 24 29 0 0,-2 16 37 0 0,2 0-34 0 0,2 0-40 0 0,2 2-47 0 0,7-2-38 0 0,-12 16 181 0 0,1 0-1 0 0,1 0 1 0 0,-1 1-1 0 0,13-5 128 0 0,9-1-166 0 0,-25 13 72 0 0,-2 3 71 0 0,-3-1 8 0 0,1-2 3 0 0,-1 1 0 0 0,0 1 0 0 0,0-1 0 0 0,0 0 0 0 0,0 1 0 0 0,0-1 0 0 0,-1 1 0 0 0,1 0 0 0 0,0 0 0 0 0,-1 0 0 0 0,2 2 12 0 0,-1 0-21 0 0,0 0-1 0 0,-1 0 1 0 0,1 0 0 0 0,-1 0 0 0 0,0 0 0 0 0,0 1-1 0 0,-1-1 1 0 0,1 1 21 0 0,0 1-13 0 0,-1 0 0 0 0,1 0 0 0 0,-1 1-1 0 0,0-1 1 0 0,-1 1 0 0 0,1-1 0 0 0,-2 1-1 0 0,1-1 1 0 0,0 1 0 0 0,-1-1 0 0 0,0 0 0 0 0,-1 1-1 0 0,1-1 1 0 0,-3 5 13 0 0,1-4-7 0 0,0-1-1 0 0,0 1 1 0 0,0-1-1 0 0,-1 0 1 0 0,-2 3 7 0 0,-21 23 34 0 0,16-23 3 0 0,1 1 1 0 0,-2-1-1 0 0,1 0 0 0 0,-1-1 0 0 0,0-1 0 0 0,-1 0 0 0 0,-4 1-37 0 0,5-2 30 0 0,0-2 0 0 0,-11 3-30 0 0,6-3 70 0 0,7-3-61 0 0,5-1-51 0 0,1-2-37 0 0,0 0-45 0 0,2 2-210 0 0,2 0-16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20:27:08.1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0 7800 0 0,'0'0'174'0'0,"0"0"29"0"0,0 0 13 0 0,0 0 36 0 0,0 0 125 0 0,0 2 58 0 0,0 2-185 0 0,0 0-39 0 0,3 9 362 0 0,-1-8-298 0 0,-2-4-91 0 0,0-1-39 0 0,0 2 51 0 0,-1 0-86 0 0,-1 1-60 0 0,2-2 1 0 0,-1 0 31 0 0,0 6 154 0 0,1 1-58 0 0,0-1-47 0 0,0 1-35 0 0,1 17 116 0 0,-3-14-97 0 0,-3 0-8 0 0,4-8-80 0 0,0-1 1 0 0,0 1 0 0 0,0 0 0 0 0,0-1 0 0 0,0 1 0 0 0,1 0 0 0 0,-1 0-28 0 0,-3 30 213 0 0,-1 18 42 0 0,5-42-212 0 0,0 0 1 0 0,0 0-1 0 0,1 0 1 0 0,1 7-44 0 0,4 33 172 0 0,-5-37-110 0 0,0-1 1 0 0,0 0-1 0 0,2 0 0 0 0,-1 0 1 0 0,2 5-63 0 0,-1-7 43 0 0,0 0 0 0 0,-1 0 0 0 0,-1 0 0 0 0,1 1-43 0 0,2 17 113 0 0,1-9-2 0 0,8 28 177 0 0,-11-34-286 0 0,-3-5 29 0 0,1-3 32 0 0,0-2 33 0 0,0-2 0 0 0,0 1-16 0 0,0 3-61 0 0,0 5-23 0 0,1-5 69 0 0,0-2-47 0 0,10 6 40 0 0,-10-7-45 0 0,1 0 0 0 0,0 0 1 0 0,0 0-1 0 0,-1 0 0 0 0,1 0 1 0 0,0-1-1 0 0,0 1 0 0 0,0-1 1 0 0,0 0-1 0 0,0 1 0 0 0,0-1 1 0 0,0 0-1 0 0,0 0 0 0 0,0 0 1 0 0,0 0-1 0 0,0-1 0 0 0,0 1 1 0 0,2-1-14 0 0,11-4 77 0 0,-2 0-43 0 0,2 2-45 0 0,-6 2-14 0 0,0 0 1 0 0,-1-1 0 0 0,1-1 0 0 0,-1 1 0 0 0,0-1 0 0 0,3-2 24 0 0,15-8-109 0 0,-23 12-29 0 0,1-1 56 0 0,14-7-49 0 0,-12 6-7 0 0,-3 2 22 0 0,0-1-40 0 0,0 1-72 0 0,0-1-67 0 0,1 1-73 0 0,-1 0-84 0 0,0-1-92 0 0,0 1-101 0 0,-1 0-109 0 0,1 0-119 0 0,3-1-861 0 0,2-1-980 0 0,-8 3 2704 0 0</inkml:trace>
  <inkml:trace contextRef="#ctx0" brushRef="#br0" timeOffset="420.86">489 287 6880 0 0,'0'0'157'0'0,"0"0"23"0"0,0 0 11 0 0,0 0-69 0 0,0 0-59 0 0,-3 2-42 0 0,2-1 9 0 0,-12 9 553 0 0,3 3-112 0 0,0 3-88 0 0,2 1-64 0 0,-10 33 436 0 0,12-31-398 0 0,4-8-174 0 0,-1 1 0 0 0,2-1 0 0 0,-1 1 1 0 0,2-1-1 0 0,-1 1 0 0 0,2-1 0 0 0,-1 1 0 0 0,2 4-183 0 0,3 7 274 0 0,1-2-45 0 0,-5-18-205 0 0,1 0 0 0 0,-1 0 0 0 0,1 0 0 0 0,-1 0 0 0 0,1-1 0 0 0,0 1 1 0 0,0 0-1 0 0,0-1 0 0 0,0 1 0 0 0,1-1-24 0 0,-1 0 33 0 0,1 0 0 0 0,-1 0 0 0 0,1 0 0 0 0,0 0 0 0 0,-1-1 0 0 0,1 1-1 0 0,0-1 1 0 0,0 0 0 0 0,2 1-33 0 0,17 1 243 0 0,0-6 46 0 0,4-3-22 0 0,-4 2-76 0 0,0-3-36 0 0,-2-3-41 0 0,-3-4-46 0 0,-1-3 24 0 0,0 1-60 0 0,19-20-21 0 0,-22 18 35 0 0,-9 12-27 0 0,-1 0-1 0 0,0 0 1 0 0,0 0 0 0 0,0 0-1 0 0,0-5-18 0 0,-2 9 6 0 0,-1-1-1 0 0,1 0 1 0 0,-1 0-1 0 0,0 0 1 0 0,0 0-1 0 0,0 0 1 0 0,-1 1-1 0 0,1-1 1 0 0,-1 0-1 0 0,0 0 1 0 0,1 0 0 0 0,-1 1-1 0 0,0-1 1 0 0,-1-1-6 0 0,-5-11-43 0 0,-2 1-68 0 0,5 8 21 0 0,0 0 0 0 0,-1 0 0 0 0,0 0 0 0 0,0 1 0 0 0,0 0 0 0 0,-2-1 90 0 0,-13-8-164 0 0,4 3-170 0 0,9 5 123 0 0,-2 1-35 0 0,0 0-37 0 0,-1 3-41 0 0,9 1 242 0 0,-4 0-36 0 0,4 1 25 0 0,-1-1-60 0 0,0 1-94 0 0,1-1 57 0 0,1 1-42 0 0,-1-1-48 0 0,0 1-52 0 0,0-1-59 0 0,0 0-62 0 0,0 1-67 0 0,0-1-73 0 0,-1-1-869 0 0,-1 0-825 0 0,3 2 2264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1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91 920 0 0,'0'0'209'0'0,"0"3"543"0"0,-1 38 3764 0 0,0-38-4301 0 0,1 0 0 0 0,-1 0 0 0 0,1 0 0 0 0,0 0 0 0 0,0 0 0 0 0,1 1 0 0 0,-1-1-1 0 0,1 1-214 0 0,0 8 738 0 0,3 9 363 0 0,-1-6-799 0 0,9 44 638 0 0,-6-36-503 0 0,-5-18-287 0 0,1 0 0 0 0,-1 1 0 0 0,0-1 0 0 0,0 0 0 0 0,-1 5-150 0 0,1 19 476 0 0,-1-1 10 0 0,0 0 1 0 0,-2-1 0 0 0,-2 8-487 0 0,3-1 450 0 0,0-32-417 0 0,1 0 0 0 0,-1 0-1 0 0,1 0 1 0 0,-1 0 0 0 0,0 0-1 0 0,0 0 1 0 0,0 0 0 0 0,0 0-1 0 0,0 0 1 0 0,0 0 0 0 0,-1 0-33 0 0,0 1 62 0 0,1 0 56 0 0,1-3-38 0 0,0 0-9 0 0,-3 5 75 0 0,3-5-140 0 0,0 0 0 0 0,0 0 0 0 0,0 1 0 0 0,0-1 0 0 0,0 0 0 0 0,0 0 0 0 0,0 0 0 0 0,0 1 0 0 0,0-1 1 0 0,0 0-1 0 0,0 0 0 0 0,0 1 0 0 0,0-1 0 0 0,0 0 0 0 0,0 0 0 0 0,0 0 0 0 0,0 1 0 0 0,-1-1 0 0 0,1 0 0 0 0,0 0 0 0 0,0 0 0 0 0,0 1 0 0 0,0-1 0 0 0,-1 0 0 0 0,1 0 0 0 0,0 0 0 0 0,0 0 0 0 0,0 0 0 0 0,-1 0 0 0 0,1 1 0 0 0,0-1 1 0 0,0 0-1 0 0,0 0 0 0 0,-1 0 0 0 0,1 0 0 0 0,0 0 0 0 0,0 0 0 0 0,-1 0 0 0 0,1 0 0 0 0,0 0 0 0 0,0 0 0 0 0,-1 0 0 0 0,1 0 0 0 0,0 0 0 0 0,0 0 0 0 0,0 0 0 0 0,-1 0 0 0 0,1 0 0 0 0,0 0 0 0 0,0-1 0 0 0,-1 1 0 0 0,1 0 1 0 0,0 0-7 0 0,-2-1 16 0 0,0 0 0 0 0,0-1 1 0 0,0 1-1 0 0,0-1 0 0 0,0 1 1 0 0,0-1-1 0 0,1 0 0 0 0,-1 0 1 0 0,1 0-1 0 0,-1 0 0 0 0,1 0 0 0 0,0 0 1 0 0,-1-1-17 0 0,-11-31 103 0 0,7 17-67 0 0,2 3-64 0 0,1 0 0 0 0,0 0-1 0 0,1 0 1 0 0,1 0-1 0 0,0-4 29 0 0,-4-28-195 0 0,3 29 148 0 0,0 0 0 0 0,1 0 0 0 0,0 0 0 0 0,2 0 0 0 0,0 1 0 0 0,1-1-1 0 0,0 0 1 0 0,2 0 0 0 0,0 1 0 0 0,1 0 0 0 0,0 0 0 0 0,1 0 0 0 0,1 0 0 0 0,1 1 0 0 0,4-7 47 0 0,12-5-70 0 0,-19 22 95 0 0,0 0 0 0 0,-1 0 0 0 0,1-1 0 0 0,-1 0-25 0 0,-3 5-10 0 0,0-1 1 0 0,0 1-1 0 0,-1 0 0 0 0,1 0 1 0 0,0 0-1 0 0,0 0 0 0 0,0 0 1 0 0,0 0-1 0 0,1 0 0 0 0,-1 0 0 0 0,0 0 1 0 0,0 1-1 0 0,1-1 0 0 0,-1 0 1 0 0,0 1-1 0 0,1-1 0 0 0,-1 1 1 0 0,0 0-1 0 0,1-1 0 0 0,-1 1 0 0 0,1 0 1 0 0,-1 0-1 0 0,0 0 0 0 0,1 0 1 0 0,-1 0-1 0 0,1 0 0 0 0,-1 0 1 0 0,2 0 9 0 0,4 0-41 0 0,8 2-1 0 0,-14-1 49 0 0,0-1 1 0 0,0 1 0 0 0,1 0 0 0 0,-1 0 0 0 0,0-1 0 0 0,0 1-1 0 0,0 0 1 0 0,0 0 0 0 0,0 0 0 0 0,0 1-8 0 0,8 7 83 0 0,1-2-113 0 0,-1 1 1 0 0,0 1-1 0 0,0 0 1 0 0,-1 0-1 0 0,0 0 1 0 0,6 10 29 0 0,7 14-272 0 0,8 19 272 0 0,-6-12 152 0 0,-20-34-139 0 0,-1 0 0 0 0,1 0 0 0 0,-1 0 0 0 0,0 0 0 0 0,-1 1 0 0 0,1-1 0 0 0,-1 0 0 0 0,0 4-13 0 0,0-2 25 0 0,0 1-1 0 0,1-1 1 0 0,3 9-25 0 0,-3-12 3 0 0,1 4 29 0 0,0 1 1 0 0,0 0-1 0 0,0-1 1 0 0,-1 1 0 0 0,0 3-33 0 0,2 6 66 0 0,-3-16-50 0 0,0 0 0 0 0,0 0 0 0 0,0 1-1 0 0,-1-1 1 0 0,1 0 0 0 0,-1 0-1 0 0,0 0 1 0 0,0 1 0 0 0,0-1 0 0 0,0 1-16 0 0,-2 6 53 0 0,2-6-18 0 0,-1 0 0 0 0,0 1 0 0 0,0-1 0 0 0,0 0 0 0 0,0 0 0 0 0,-1 0 0 0 0,1 0 0 0 0,-1 0 0 0 0,-2 3-35 0 0,-9 20 131 0 0,11-23-123 0 0,1 0 1 0 0,-1 0-1 0 0,0 0 0 0 0,0 0 0 0 0,0 0 1 0 0,-1 0-1 0 0,1-1 0 0 0,-1 1 1 0 0,0-1-1 0 0,0 0 0 0 0,-3 3-8 0 0,3-4 28 0 0,-1 1-6 0 0,1 0-1 0 0,-1-1 1 0 0,1 0-1 0 0,-1 0 1 0 0,0 0 0 0 0,0 0-1 0 0,0 0 1 0 0,0-1-1 0 0,0 0 1 0 0,0 0 0 0 0,-1 0-22 0 0,-6 1 23 0 0,-1-1 0 0 0,0-1 0 0 0,1 0 0 0 0,-1 0 0 0 0,0-1 0 0 0,-2-1-23 0 0,-1 0-336 0 0,7 1 436 0 0,-1-1-1 0 0,1 0 0 0 0,-5-2-99 0 0,11 3-433 0 0,-1 1 0 0 0,1-2 1 0 0,0 1-1 0 0,-1 0 0 0 0,1 0 0 0 0,0-1 0 0 0,0 1 0 0 0,0-1 0 0 0,0 0 1 0 0,0 0-1 0 0,1 1 0 0 0,-1-1 0 0 0,-1-2 433 0 0,2 3-4593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1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1 5008 0 0,'0'0'231'0'0,"0"0"80"0"0,0 0 237 0 0,0 2 100 0 0,-6 38 1862 0 0,2-17-1503 0 0,3-18-752 0 0,1 0 1 0 0,-1 1 0 0 0,-1-2 0 0 0,1 1 0 0 0,-1 0 0 0 0,1 0 0 0 0,-1 0-1 0 0,-1-1 1 0 0,1 1 0 0 0,-1-1 0 0 0,-1 3-256 0 0,1-3 102 0 0,1 0 0 0 0,0 0-1 0 0,0 0 1 0 0,0 0 0 0 0,0 0 0 0 0,0 1-1 0 0,1-1 1 0 0,0 1 0 0 0,0-1-102 0 0,-10 28 503 0 0,9-27-398 0 0,1-1 0 0 0,-1 1 1 0 0,0 0-1 0 0,1 0 0 0 0,0 0 1 0 0,0 0-1 0 0,1-1 1 0 0,-1 6-106 0 0,1 12-2085 0 0,4-22 565 0 0,15 0-14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2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6448 0 0,'0'0'297'0'0,"0"0"-9"0"0,2 3-117 0 0,10 44 1746 0 0,-4-20-560 0 0,-7-21-817 0 0,1 1 1 0 0,0-1 0 0 0,0 0 0 0 0,2 2-541 0 0,-2-2 239 0 0,0-1 0 0 0,0 1 1 0 0,0 0-1 0 0,1 5-239 0 0,2 6 552 0 0,4-2 79 0 0,-8-14-603 0 0,-1 0 0 0 0,1-1 0 0 0,-1 1 0 0 0,1-1 0 0 0,-1 1 1 0 0,1 0-1 0 0,-1-1 0 0 0,0 1 0 0 0,1 0 0 0 0,-1 0 0 0 0,0-1 0 0 0,0 1 0 0 0,1 0 0 0 0,-1 0 0 0 0,0 0 1 0 0,0-1-1 0 0,0 1 0 0 0,0 0 0 0 0,0 0 0 0 0,0 0 0 0 0,0-1 0 0 0,0 1 0 0 0,0 0 0 0 0,0 0 1 0 0,-1 0-29 0 0,1 0 32 0 0,0 0 0 0 0,0-1 0 0 0,0 1 0 0 0,0 0 0 0 0,1 0 1 0 0,-1 0-1 0 0,0 0 0 0 0,0-1 0 0 0,1 1 0 0 0,-1 0 0 0 0,0 0 1 0 0,1-1-1 0 0,-1 2-32 0 0,1-1 66 0 0,0 2 158 0 0,-1-3-12 0 0,0 0-53 0 0,0 0-27 0 0,0 0-4 0 0,0 0-5 0 0,0 0-24 0 0,0 0-17 0 0,0 0-2 0 0,0 0 0 0 0,0 0 0 0 0,0 0 0 0 0,0 0 0 0 0,7-5-12 0 0,-6 3-76 0 0,1 0-1 0 0,-1 0 0 0 0,1 0 0 0 0,-1 0 0 0 0,0 0 0 0 0,0-1 0 0 0,1 1 1 0 0,-2 0-1 0 0,1-1 0 0 0,0 1 0 0 0,0 0 0 0 0,-1-1 0 0 0,1 0 9 0 0,3-14 86 0 0,-1 12-25 0 0,2-8 95 0 0,1 1 0 0 0,0-1 0 0 0,3-2-156 0 0,3-9-1 0 0,-11 20 8 0 0,1 1-1 0 0,-1 0 1 0 0,1-1 0 0 0,0 1 0 0 0,0 0 0 0 0,1 0 0 0 0,-1 0 0 0 0,2-2-7 0 0,1 1 6 0 0,9-17 38 0 0,-9 13-33 0 0,-2 4-198 0 0,-1 1 0 0 0,1 0 0 0 0,0 0 0 0 0,0 0 0 0 0,1 1 0 0 0,-1-1 0 0 0,1 1 0 0 0,-1 0 0 0 0,1 0 0 0 0,0 0 0 0 0,0 0 0 0 0,0 0 0 0 0,-1 1 0 0 0,2 0 0 0 0,-1 0 0 0 0,0 0 0 0 0,0 0 0 0 0,0 1 0 0 0,0 0 0 0 0,3-1 187 0 0,7 1-968 0 0,3 0-6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2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0 205 5640 0 0,'0'0'257'0'0,"0"0"-2"0"0,3 1-162 0 0,4 0 352 0 0,0 0-1 0 0,0 0 1 0 0,1 0-1 0 0,-1-1 1 0 0,2-1-445 0 0,-5 1 397 0 0,-3 0-321 0 0,0 0 0 0 0,0 0 0 0 0,0 0-1 0 0,-1 0 1 0 0,1 0 0 0 0,0-1 0 0 0,-1 1 0 0 0,1 0 0 0 0,0 0-1 0 0,-1-1 1 0 0,1 1 0 0 0,0-1 0 0 0,-1 1 0 0 0,1-1 0 0 0,0 1-1 0 0,0-1-75 0 0,3-2 144 0 0,46-17 827 0 0,-39 17-558 0 0,-1-1 1 0 0,1 0 0 0 0,-1-1-1 0 0,0 0 1 0 0,0 0-1 0 0,5-5-413 0 0,69-46 574 0 0,-69 41-605 0 0,-13 12 12 0 0,0 1 0 0 0,1-1 0 0 0,-1 1-1 0 0,1 0 1 0 0,-1 0 0 0 0,1 0 0 0 0,-1 0 0 0 0,1 0 19 0 0,0 0-17 0 0,-1 0 1 0 0,1-1-1 0 0,-1 1 1 0 0,0-1 0 0 0,0 1-1 0 0,0-1 1 0 0,0 0 0 0 0,0 0-1 0 0,-1 0 1 0 0,1 0-1 0 0,-1 0 1 0 0,0-1 0 0 0,1-2 16 0 0,0 1 182 0 0,-1 3 79 0 0,-1 2-5 0 0,0 0-6 0 0,0 0-2 0 0,-2-1-272 0 0,1 0 0 0 0,0 1 0 0 0,-1-1 0 0 0,1 1 0 0 0,-1-1 0 0 0,1 1 0 0 0,-1 0 0 0 0,1-1 0 0 0,-1 1 0 0 0,1 0 0 0 0,-1 0 0 0 0,1 0 0 0 0,-1 0 0 0 0,1 0 0 0 0,-1 1 0 0 0,1-1 0 0 0,-1 0 0 0 0,1 1 0 0 0,-1-1 0 0 0,1 1 0 0 0,0-1 0 0 0,-1 1 0 0 0,1 0 0 0 0,0-1 0 0 0,-1 1 0 0 0,1 0 0 0 0,0 0 0 0 0,0 0 0 0 0,-1 1 24 0 0,-33 41-736 0 0,33-40 723 0 0,0 0 1 0 0,-1 0 0 0 0,0 0-1 0 0,1 0 1 0 0,-1 0 0 0 0,0-1-1 0 0,-1 1 13 0 0,1 0 74 0 0,0-1-1 0 0,0 1 0 0 0,0 0 0 0 0,0 0 1 0 0,0 0-1 0 0,1 1-73 0 0,-28 50 385 0 0,29-52-362 0 0,0-1-1 0 0,0 1 0 0 0,0 0 0 0 0,0 0 1 0 0,0 0-1 0 0,1 0 0 0 0,-1 0 1 0 0,1 0-1 0 0,0 0 0 0 0,-1 0 1 0 0,1 1-23 0 0,0-1 232 0 0,0-2 0 0 0,0 3-52 0 0,0-1-202 0 0,1 0 0 0 0,-1 1 0 0 0,0-1 0 0 0,1 0 0 0 0,-1 0 1 0 0,1 1-1 0 0,0-1 0 0 0,1 2 22 0 0,-1-2-157 0 0,0 1 23 0 0,-1-2 135 0 0,1 1 0 0 0,0 0 0 0 0,0-1 0 0 0,0 1 0 0 0,0 0 0 0 0,0-1 0 0 0,0 1 0 0 0,0-1 0 0 0,1 0 0 0 0,-1 1 0 0 0,0-1 0 0 0,1 0 0 0 0,-1 0 0 0 0,1 0 0 0 0,0 0 0 0 0,-1 0 0 0 0,1 0 1 0 0,0 0-1 0 0,-1-1 0 0 0,1 1 0 0 0,0 0 0 0 0,0-1 0 0 0,0 0 0 0 0,-1 1 0 0 0,3-1-1 0 0,6 1-236 0 0,0 0 1 0 0,-1-1 0 0 0,1-1 0 0 0,0 1 0 0 0,0-1 235 0 0,12-4-3348 0 0,-3-5-1076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2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39 456 0 0,'0'0'1299'0'0,"0"0"146"0"0,2-1 68 0 0,-1 1-1371 0 0,0-1 1 0 0,0 1-1 0 0,0-1 0 0 0,0 0 0 0 0,0 1 1 0 0,-1-1-1 0 0,1 0 0 0 0,0 1 0 0 0,0-1 1 0 0,-1 0-1 0 0,1 0 0 0 0,0 0 0 0 0,-1 1 1 0 0,1-1-1 0 0,-1 0 0 0 0,1 0 0 0 0,-1-1-142 0 0,1 0 925 0 0,0-1 0 0 0,-1 0 0 0 0,1 0-1 0 0,-1 0 1 0 0,0 0 0 0 0,0-3-925 0 0,-3 6 285 0 0,1 0-259 0 0,1 0 0 0 0,0 0 0 0 0,-1 0 0 0 0,1 0 0 0 0,0 0 1 0 0,-1 1-1 0 0,1-1 0 0 0,0 1 0 0 0,-1-1 0 0 0,1 1 0 0 0,0-1 0 0 0,0 1 0 0 0,-1-1 0 0 0,1 1 1 0 0,0 0-1 0 0,0 0 0 0 0,0 0 0 0 0,0 0 0 0 0,0 0 0 0 0,0 0 0 0 0,0 0 0 0 0,0 0 0 0 0,0 0 0 0 0,1 0 1 0 0,-1 0-1 0 0,0 1 0 0 0,1-1 0 0 0,-1 0 0 0 0,1 0 0 0 0,-1 1 0 0 0,1 0-26 0 0,0 0-129 0 0,-9 15-138 0 0,6-12 233 0 0,-12 18 242 0 0,11-16-43 0 0,-1 0 0 0 0,1 0 1 0 0,0 0-1 0 0,0 2-165 0 0,-1 1 321 0 0,-1 4 210 0 0,4 20-268 0 0,4-23-263 0 0,6-3 12 0 0,-6-7-4 0 0,-1 0-1 0 0,1 1 1 0 0,-1-1-1 0 0,0 0 1 0 0,1 1 0 0 0,-1-1-1 0 0,0 1 1 0 0,0-1-1 0 0,0 1 1 0 0,0 0 0 0 0,0 0-8 0 0,2 0 96 0 0,1-1-99 0 0,1 1 0 0 0,-1 0 1 0 0,1-1-1 0 0,0 0 1 0 0,-1 0-1 0 0,1 0 0 0 0,0-1 1 0 0,0 0-1 0 0,0 0 1 0 0,-1 0-1 0 0,1 0 1 0 0,0-1-1 0 0,0 0 0 0 0,0 0 1 0 0,1 0 2 0 0,20-8-95 0 0,-17 7 94 0 0,-1 0 0 0 0,0-1 1 0 0,6-3 0 0 0,28-13-135 0 0,-30 14-248 0 0,0 0 1 0 0,-1 0-1 0 0,4-3 383 0 0,4-5-1491 0 0,-1-2-3159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08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23 7280 0 0,'0'0'165'0'0,"0"0"22"0"0,1 0-22 0 0,-1-1-70 0 0,1 1-51 0 0,1-4-14 0 0,-2 1 8 0 0,1-1 16 0 0,-1 3 25 0 0,0 1-79 0 0,0-1 158 0 0,0 1 184 0 0,1-1 47 0 0,-2 0-38 0 0,0 0-35 0 0,0 0-33 0 0,-2 0 189 0 0,-1-1-112 0 0,-1 2-98 0 0,2-1-82 0 0,-1 1-68 0 0,3-1-53 0 0,-9 2 237 0 0,-1-1-73 0 0,1 1-65 0 0,-1 1-54 0 0,-9 1-15 0 0,-27 9-99 0 0,33-8 60 0 0,1 0 75 0 0,-13 4-5 0 0,18-6-62 0 0,0 0 0 0 0,0 1 0 0 0,0 0 0 0 0,-3 2-58 0 0,3-2 47 0 0,-3 0-29 0 0,-5 3-9 0 0,11-1 34 0 0,1 2-44 0 0,3-6-7 0 0,1-1 1 0 0,0 1-1 0 0,0 0 1 0 0,0 0-1 0 0,-1 0 1 0 0,1 0-1 0 0,0 0 1 0 0,0 0-1 0 0,0 0 0 0 0,0 0 1 0 0,0 0-1 0 0,1 0 1 0 0,-1 0 7 0 0,4 15-34 0 0,-2-10 31 0 0,2 14-10 0 0,-1 0-1 0 0,0 0 1 0 0,-2 1 0 0 0,0 4 13 0 0,-4 94 60 0 0,1 3 42 0 0,2-85-6 0 0,-1 4 83 0 0,2 0 0 0 0,3 4-179 0 0,-3-29 87 0 0,0 1 0 0 0,-2 6-87 0 0,1 12 142 0 0,4-1 94 0 0,-3-31-205 0 0,-1 0-7 0 0,0 2 24 0 0,0 6 54 0 0,0-9-13 0 0,1 5 31 0 0,1 7-30 0 0,-2-12-26 0 0,0-2 2 0 0,0 0 12 0 0,0 0-1 0 0,0 0-10 0 0,0 0-3 0 0,5 0 13 0 0,-2 3-42 0 0,2 0-6 0 0,3-1 43 0 0,-5-1-69 0 0,2 0-2 0 0,1-1-1 0 0,-1 1 1 0 0,1-1 0 0 0,-1 0-1 0 0,1 0 1 0 0,-1-1 0 0 0,1 1-1 0 0,-1-1 1 0 0,1 0 0 0 0,-1-1 0 0 0,4-1-1 0 0,70-16 0 0 0,-63 15-36 0 0,1 3-108 0 0,6-2-188 0 0,-2 1-132 0 0,-13 1 172 0 0,-2 1 4 0 0,0 0-99 0 0,-3-1 148 0 0,0 1-34 0 0,0 0-36 0 0,0 0-41 0 0,-2-1 42 0 0,0 1-41 0 0,1 0-454 0 0,0-1-303 0 0,1 0-710 0 0</inkml:trace>
  <inkml:trace contextRef="#ctx0" brushRef="#br0" timeOffset="311.6">32 417 7072 0 0,'0'0'202'0'0,"0"0"54"0"0,0 0 55 0 0,1 0 17 0 0,17 0 369 0 0,0-2-69 0 0,1 0-67 0 0,-1-1-70 0 0,0 0-67 0 0,1-1-69 0 0,-1 0-68 0 0,0 0-69 0 0,3-1-55 0 0,-1 1-84 0 0,35-11 8 0 0,-25 7-54 0 0,0 0-41 0 0,-9 4 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3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6448 0 0,'0'0'297'0'0,"0"0"-9"0"0,0 0-131 0 0,0 0 149 0 0,0 0 80 0 0,0 0 20 0 0,0 0 27 0 0,0 0 107 0 0,0 2 48 0 0,4 186 4891 0 0,-4-157-5456 0 0,-2 0 0 0 0,-6 26-23 0 0,8-49 156 0 0,-1 1 0 0 0,1 0 0 0 0,1-1 0 0 0,0 1 0 0 0,0 0 0 0 0,0-1 0 0 0,2 2-156 0 0,1 11 305 0 0,-3-17-236 0 0,-1-4-66 0 0,-1 24 451 0 0,1 1-965 0 0,0-24-506 0 0,0-1-327 0 0,0 0-57 0 0,0 0-7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3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1 115 10136 0 0,'0'0'230'0'0,"0"0"30"0"0,0 0 19 0 0,1-1-40 0 0,30-16-186 0 0,12-3-53 0 0,-20 9 72 0 0,54-16 1331 0 0,-63 21-1211 0 0,1 1 0 0 0,0 1 0 0 0,-1 0 0 0 0,7 1-192 0 0,22-7-3810 0 0,-19 3-324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3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0 233 1376 0 0,'0'0'65'0'0,"3"1"-6"0"0,35 8 2850 0 0,-33-9-1293 0 0,39-14 1681 0 0,-26 7-2567 0 0,-11 4-419 0 0,-1 1 1 0 0,0-1 0 0 0,0 0-1 0 0,3-2-311 0 0,48-24 1160 0 0,-34 18-188 0 0,15-10-972 0 0,42-32 922 0 0,-70 46-886 0 0,-1-1 1 0 0,1 0 0 0 0,-1 0 0 0 0,-1-1 0 0 0,4-4-37 0 0,-12 13 0 0 0,9-11 10 0 0,-3-1 45 0 0,-5 0 14 0 0,-1 12-68 0 0,0 0 0 0 0,0 0 0 0 0,0 0 0 0 0,0 0 0 0 0,0 0 0 0 0,0 0 0 0 0,0-1 0 0 0,0 1 0 0 0,0 0 0 0 0,0 0 0 0 0,0 0 0 0 0,0 0 0 0 0,0 0 0 0 0,0 0 0 0 0,0 0 0 0 0,0 0 0 0 0,0 0-1 0 0,0-1 1 0 0,0 1 0 0 0,0 0 0 0 0,0 0 0 0 0,0 0 0 0 0,0 0 0 0 0,-1 0 0 0 0,1 0 0 0 0,0 0 0 0 0,0 0 0 0 0,0 0 0 0 0,0 0 0 0 0,0 0 0 0 0,0 0 0 0 0,0-1 0 0 0,0 1 0 0 0,0 0 0 0 0,0 0 0 0 0,0 0 0 0 0,0 0 0 0 0,-1 0 0 0 0,1 0 0 0 0,0 0 0 0 0,0 0-1 0 0,0 0 1 0 0,0 0 0 0 0,0 0 0 0 0,0 0 0 0 0,0 0 0 0 0,0 0 0 0 0,0 0 0 0 0,-1 0 0 0 0,1 0 0 0 0,0 0 0 0 0,0 0 0 0 0,0 0 0 0 0,0 0 0 0 0,0 0 0 0 0,0 0 0 0 0,0 1-1 0 0,-2-2 1 0 0,0 1 0 0 0,0 0 0 0 0,0 0-1 0 0,0 0 1 0 0,0 0 0 0 0,1 0 0 0 0,-1 0 0 0 0,0 0 0 0 0,0 1 0 0 0,0-1 0 0 0,0 1-1 0 0,0 0 0 0 0,-4 1 1 0 0,-1 0-16 0 0,0 1 1 0 0,-1 0 0 0 0,1 0 0 0 0,0 1 0 0 0,1 0 0 0 0,-1 0 0 0 0,1 0 0 0 0,-1 1-1 0 0,-3 4 15 0 0,-1 1-19 0 0,1 0 0 0 0,0 1-1 0 0,1 0 1 0 0,0 1 0 0 0,-1 2 19 0 0,-56 93-64 0 0,64-103 13 0 0,0 0 1 0 0,1 0-1 0 0,-1 0 1 0 0,1 0-1 0 0,0 0 1 0 0,0 1-1 0 0,0-1 1 0 0,1 0-1 0 0,-1 1 1 0 0,1-1-1 0 0,0 0 1 0 0,0 1-1 0 0,1-1 1 0 0,0 1-1 0 0,-1-1 1 0 0,2 2 50 0 0,-1 2-197 0 0,-1-7 232 0 0,0 0 1 0 0,0-1-1 0 0,0 1 1 0 0,0 0 0 0 0,0-1-1 0 0,0 1 1 0 0,0 0 0 0 0,0-1-1 0 0,0 1 1 0 0,1 0-1 0 0,-1-1 1 0 0,0 1 0 0 0,0-1-1 0 0,1 1 1 0 0,-1 0-1 0 0,0-1 1 0 0,1 1 0 0 0,-1-1-1 0 0,1 1 1 0 0,-1-1 0 0 0,1 1-1 0 0,-1-1 1 0 0,1 0-1 0 0,-1 1 1 0 0,1-1 0 0 0,-1 0-1 0 0,1 1 1 0 0,-1-1 0 0 0,1 0-36 0 0,6 3-113 0 0,0 0 0 0 0,0 0 0 0 0,0-1 1 0 0,0 0-1 0 0,0 0 0 0 0,1-1 1 0 0,-1 0-1 0 0,1 0 0 0 0,-1-1 1 0 0,0 0-1 0 0,1 0 0 0 0,-1-1 0 0 0,1 0 1 0 0,-1 0-1 0 0,0-1 0 0 0,1 0 1 0 0,-1 0 112 0 0,23-9-4576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4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52 383 2304 0 0,'0'0'311'0'0,"-1"2"465"0"0,-28 48 3262 0 0,11-12-2115 0 0,17-36-1822 0 0,0-1 1 0 0,1 1 0 0 0,0-1 0 0 0,-1 1-1 0 0,1 0 1 0 0,0-1 0 0 0,0 1-1 0 0,0-1 1 0 0,0 1 0 0 0,0 0 0 0 0,0-1-1 0 0,0 1 1 0 0,1 0-102 0 0,-1 4 244 0 0,0 7 246 0 0,0-10-2 0 0,0-3-18 0 0,0 0-74 0 0,3 2 130 0 0,-3-2-506 0 0,1 1-1 0 0,-1-1 0 0 0,0 0 0 0 0,0 1 1 0 0,0-1-1 0 0,0 0 0 0 0,1 0 0 0 0,-1 1 1 0 0,0-1-1 0 0,0 0 0 0 0,0 0 0 0 0,1 1 1 0 0,-1-1-1 0 0,0 0 0 0 0,0 0 0 0 0,1 0 1 0 0,-1 0-1 0 0,0 1 0 0 0,1-1 0 0 0,-1 0 1 0 0,0 0-1 0 0,1 0 0 0 0,-1 0 0 0 0,0 0 1 0 0,1 0-1 0 0,-1 0-19 0 0,2 1 22 0 0,4 0 64 0 0,0 1 0 0 0,1-1 1 0 0,-1 0-1 0 0,6 0-86 0 0,-10-1 14 0 0,0-1 0 0 0,0 1 0 0 0,0 0-1 0 0,0 0 1 0 0,1-1 0 0 0,-1 1 0 0 0,0-1 0 0 0,0 0 0 0 0,0 0 0 0 0,0 0-1 0 0,0 0 1 0 0,0 0 0 0 0,0 0 0 0 0,-1 0 0 0 0,1 0 0 0 0,0-1 0 0 0,0 0-14 0 0,2-2 26 0 0,0 0 4 0 0,1 0-1 0 0,-1 0 0 0 0,1 0 1 0 0,5-3-30 0 0,-6 4 9 0 0,-1 0 1 0 0,1 0-1 0 0,-1-1 1 0 0,0 1 0 0 0,0-1-1 0 0,0 0 1 0 0,-1 0 0 0 0,1 0-1 0 0,-1 0 1 0 0,0 0 0 0 0,0 0-1 0 0,0-1 1 0 0,0 1 0 0 0,0-4-10 0 0,3-12 33 0 0,-1 0 1 0 0,2-15-34 0 0,-6 31-2 0 0,3-12-17 0 0,-2 1 0 0 0,0-1 0 0 0,-1 0 0 0 0,-1 0 0 0 0,0 0 0 0 0,-1 0 0 0 0,-1 0 0 0 0,-3-12 19 0 0,-2-2-586 0 0,-1-15 586 0 0,3 17-614 0 0,-5-15 614 0 0,8 21-3 0 0,3 20 17 0 0,0-1 0 0 0,0 1-1 0 0,-1-1 1 0 0,1 1 0 0 0,-1 0-1 0 0,1-1 1 0 0,-2-1-14 0 0,2 2 1 0 0,0 2-5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0,-1 0 0 0 0,1 0 0 0 0,0 0 0 0 0,0-1 0 0 0,0 1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4 0 0,-2 3-14 0 0,1 0-1 0 0,-1 0 0 0 0,1 0 1 0 0,0 0-1 0 0,0 0 1 0 0,0 0-1 0 0,0 1 0 0 0,1-1 1 0 0,-1 0-1 0 0,1 0 1 0 0,0 1 14 0 0,1 43-85 0 0,0-20 198 0 0,0 3 361 0 0,3 16-474 0 0,-1-17 652 0 0,0 16-652 0 0,4 10 560 0 0,-7 40-40 0 0,0-94-536 0 0,0 0 0 0 0,0 0 0 0 0,0 0 0 0 0,0 0 1 0 0,0 0-1 0 0,0 0 0 0 0,1-1 0 0 0,-1 1 0 0 0,0 0 1 0 0,1 0-1 0 0,-1 0 0 0 0,0 0 0 0 0,1 0 1 0 0,0 0 15 0 0,0 1-53 0 0,0 1-129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4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134 154 5640 0 0,'0'0'124'0'0,"0"0"17"0"0,-1 2 12 0 0,-11 38 13 0 0,10-35 54 0 0,0 0-1 0 0,0 0 1 0 0,-1 0 0 0 0,1-1-1 0 0,-2 2-219 0 0,2-4 598 0 0,2-2 8 0 0,0 0 28 0 0,0 0 7 0 0,0 0 6 0 0,2 2-86 0 0,2 5-298 0 0,-3-5 113 0 0,-1-2 82 0 0,0 0 20 0 0,5-2-353 0 0,-1 0 1 0 0,1 0-1 0 0,-1 0 1 0 0,1-1-1 0 0,-1 0 0 0 0,0 0 1 0 0,0 0-1 0 0,-1 0 1 0 0,2-1-126 0 0,-1 0 95 0 0,0 0 0 0 0,0 0 0 0 0,0-1 0 0 0,0 1 0 0 0,-1-1 0 0 0,0 0 0 0 0,0 0 0 0 0,0 0 0 0 0,0 0 0 0 0,-1-1 0 0 0,0 1 0 0 0,0-1 0 0 0,0 1 0 0 0,-1-1 0 0 0,0 0 0 0 0,0 0 0 0 0,0-4-95 0 0,3-16-102 0 0,-3 23 81 0 0,-1 0 0 0 0,1 0 1 0 0,-1-1-1 0 0,1 1 0 0 0,-1 0 0 0 0,0 0 0 0 0,0 0 0 0 0,0 0 0 0 0,-1-3 21 0 0,-1-3 5 0 0,1 6 24 0 0,0-1 1 0 0,1 1-1 0 0,-2 0 1 0 0,1 0 0 0 0,0-1-1 0 0,-1 1 1 0 0,1 0-1 0 0,-1 0 1 0 0,-1-2-30 0 0,2 4-4 0 0,1 0 1 0 0,-1 1-1 0 0,0-1 1 0 0,1 0-1 0 0,-1 0 1 0 0,0 1-1 0 0,1-1 1 0 0,-1 1-1 0 0,0-1 1 0 0,0 0-1 0 0,0 1 1 0 0,0 0-1 0 0,1-1 1 0 0,-1 1-1 0 0,0-1 4 0 0,-1 1-10 0 0,-10-2-71 0 0,9 2 72 0 0,0 1 0 0 0,1-1 0 0 0,-1 1-1 0 0,0 0 1 0 0,0 0 0 0 0,1 0 0 0 0,-1 0 0 0 0,1 0 0 0 0,-1 1 0 0 0,1 0 0 0 0,-1 0 9 0 0,-6 3-31 0 0,4-2 52 0 0,1 0 0 0 0,0 0 0 0 0,0 0 0 0 0,1 1 0 0 0,-1-1 0 0 0,1 1 0 0 0,-3 4-21 0 0,-4 3 65 0 0,2-1-99 0 0,1 0-1 0 0,0 0 1 0 0,1 1-1 0 0,0 0 1 0 0,1 0-1 0 0,0 0 1 0 0,-2 9 34 0 0,-3 5-37 0 0,8-20 36 0 0,0 0 1 0 0,1 1-1 0 0,0-1 1 0 0,0 0 0 0 0,0 1-1 0 0,1 3 1 0 0,-5 20 13 0 0,4-22 9 0 0,-1-1-1 0 0,1 1 0 0 0,0 0 1 0 0,0-1-1 0 0,1 1 0 0 0,0 0 1 0 0,0 0-1 0 0,0 0 0 0 0,1-1 1 0 0,0 1-1 0 0,1 0 0 0 0,0 4-21 0 0,0-6 49 0 0,1 0 1 0 0,-1 0-1 0 0,1 0 0 0 0,0-1 0 0 0,0 1 0 0 0,0 0 0 0 0,1-1-49 0 0,-2-2 15 0 0,0 0-1 0 0,0 0 0 0 0,0 0 0 0 0,1 0 0 0 0,-1-1 0 0 0,1 1 1 0 0,-1-1-1 0 0,1 0 0 0 0,-1 0 0 0 0,1 0 0 0 0,0 0 1 0 0,0 0-1 0 0,-1-1 0 0 0,2 1-14 0 0,7 1-99 0 0,-6-1 74 0 0,-1 0 1 0 0,1 0-1 0 0,0 0 0 0 0,0-1 0 0 0,0 0 1 0 0,-1 0-1 0 0,1 0 0 0 0,0 0 0 0 0,0-1 0 0 0,-1 0 1 0 0,1 0-1 0 0,2-1 25 0 0,46-8-1436 0 0,-34 4-101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5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92 315 8808 0 0,'0'0'197'0'0,"0"0"24"0"0,0 0 19 0 0,0 0 30 0 0,0 0 67 0 0,0 0 23 0 0,0 0 7 0 0,0 0-49 0 0,-1 3-208 0 0,-23 52-98 0 0,10-26 67 0 0,11-23 10 0 0,-1 0 0 0 0,1 1 1 0 0,1-1-1 0 0,-2 6-89 0 0,-20 84 1892 0 0,18-84-1804 0 0,5-11 33 0 0,0 0 1 0 0,0 1-1 0 0,1-1 1 0 0,-1 0-1 0 0,1 0 1 0 0,-1 0-1 0 0,1 1 0 0 0,-1-1 1 0 0,1 0-1 0 0,0 0 1 0 0,-1 2-122 0 0,4-3 194 0 0,0 0-173 0 0,0 0-1 0 0,0 0 1 0 0,0 0-1 0 0,1-1 0 0 0,-1 1 1 0 0,0-1-1 0 0,-1 1 1 0 0,1-1-1 0 0,0 0 1 0 0,0 0-1 0 0,0-1 1 0 0,0 1-1 0 0,-1 0 0 0 0,1-1 1 0 0,-1 0-1 0 0,1 1 1 0 0,-1-1-1 0 0,1 0 1 0 0,-1 0-1 0 0,0-1 1 0 0,0 1-1 0 0,0 0 0 0 0,0-1 1 0 0,0 0-21 0 0,33-42-202 0 0,-27 37 253 0 0,-1-1-1 0 0,0 0 0 0 0,0 0 0 0 0,-1-1 1 0 0,0 0-1 0 0,-1 0 0 0 0,0 0 0 0 0,0 0 1 0 0,0-5-51 0 0,2-9 1 0 0,-4 11-81 0 0,1 1-1 0 0,-2-1 1 0 0,1-1 80 0 0,-1-24-169 0 0,-1 0 1 0 0,-1 0-1 0 0,-5-25 169 0 0,5 58 32 0 0,-9-40-180 0 0,8 39 21 0 0,-1 0 1 0 0,1 1-1 0 0,0-1 0 0 0,0 0 1 0 0,0 0-1 0 0,1 0 0 0 0,0 1 1 0 0,0-1-1 0 0,0 0 1 0 0,1 0-1 0 0,0 0 0 0 0,1-2 127 0 0,-1 5 194 0 0,-1 3 35 0 0,0 0-54 0 0,0 0-269 0 0,0 0-118 0 0,0 0-20 0 0,0 0 46 0 0,0 0 216 0 0,0 3 98 0 0,-5 18 102 0 0,4-17-216 0 0,-1 0 1 0 0,1 1-1 0 0,0 0 0 0 0,1-1 1 0 0,-1 4-15 0 0,0 2-19 0 0,0 0 0 0 0,0 0-1 0 0,-1-1 1 0 0,-1 1 0 0 0,-1 4 19 0 0,1-3-96 0 0,0 1 0 0 0,0 0 0 0 0,0 10 96 0 0,3-7 63 0 0,0 1 0 0 0,2-1 0 0 0,0 0 0 0 0,2 10-63 0 0,0-7 401 0 0,-2 1 0 0 0,1 19-401 0 0,-3-30 32 0 0,0 0-1 0 0,0 0 1 0 0,1 1-1 0 0,0-1 1 0 0,1 0-1 0 0,0 0 1 0 0,0-1-1 0 0,0 1 1 0 0,1 0-1 0 0,0-1 1 0 0,1 1-1 0 0,0-1 1 0 0,1 1-32 0 0,8 17-134 0 0,-13-25 137 0 0,0 1 0 0 0,0-1 0 0 0,0 0 0 0 0,1 1 0 0 0,-1-1 0 0 0,0 0-1 0 0,0 1 1 0 0,1-1 0 0 0,-1 0 0 0 0,0 1 0 0 0,1-1 0 0 0,-1 0 0 0 0,0 1 0 0 0,1-1 0 0 0,-1 0 0 0 0,0 0-1 0 0,1 0 1 0 0,-1 1 0 0 0,0-1 0 0 0,1 0 0 0 0,-1 0-3 0 0,1 0-5 0 0,-1 0 1 0 0,1 1-1 0 0,-1-1 0 0 0,0 0 1 0 0,1 0-1 0 0,-1 0 0 0 0,1 1 1 0 0,-1-1-1 0 0,0 0 0 0 0,1 0 1 0 0,-1 1-1 0 0,0-1 0 0 0,0 0 1 0 0,1 1-1 0 0,-1-1 0 0 0,0 0 1 0 0,0 1-1 0 0,1-1 0 0 0,-1 1 1 0 0,0-1-1 0 0,0 1 5 0 0,1-1-6 0 0,-1 1 0 0 0,0-1-1 0 0,1 1 1 0 0,-1 0 0 0 0,1-1 0 0 0,-1 1 0 0 0,1-1 0 0 0,0 1-1 0 0,-1-1 1 0 0,1 1 0 0 0,-1-1 0 0 0,1 0 0 0 0,0 1 0 0 0,-1-1-1 0 0,1 0 1 0 0,0 0 0 0 0,-1 1 0 0 0,2-1 6 0 0,15 1-2163 0 0,-9-1 130 0 0,10 0-2481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5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4 920 0 0,'-2'0'67'0'0,"-23"-2"2730"0"0,24 1-2585 0 0,0 1-1 0 0,0 0 1 0 0,1 0-1 0 0,-1 0 1 0 0,0 0-1 0 0,0 0 1 0 0,0 0-1 0 0,1 0 1 0 0,-1 0-1 0 0,0 0 1 0 0,0 0-1 0 0,0 1 1 0 0,1-1-1 0 0,-1 0 1 0 0,0 1-1 0 0,0-1 0 0 0,1 0 1 0 0,-1 1-1 0 0,0-1-211 0 0,-8 4 1297 0 0,0 1-1 0 0,1 0 1 0 0,-4 2-1297 0 0,9-5 103 0 0,0 0 0 0 0,0 1 1 0 0,0-1-1 0 0,1 1 1 0 0,-1 0-1 0 0,1 0 1 0 0,0 0-1 0 0,-1 0 1 0 0,2 0-1 0 0,-2 2-103 0 0,-20 35 606 0 0,16-29-428 0 0,1 0 0 0 0,0 0 1 0 0,0 1-1 0 0,0 3-178 0 0,-7 33 798 0 0,9-30-600 0 0,-1-1 1 0 0,-4 10-199 0 0,8-26-8 0 0,1 1 0 0 0,0-1 0 0 0,-1 1 1 0 0,1-1-1 0 0,0 1 0 0 0,0-1 1 0 0,0 1-1 0 0,0 0 0 0 0,1-1 1 0 0,-1 1-1 0 0,0-1 0 0 0,0 1 1 0 0,1-1-1 0 0,-1 1 0 0 0,1-1 1 0 0,0 1-1 0 0,-1-1 0 0 0,1 1 8 0 0,0 0 3 0 0,0 1 74 0 0,-1-3 4 0 0,0 0 2 0 0,0 0 38 0 0,0 0 21 0 0,0 0 2 0 0,0 0-3 0 0,3 1-12 0 0,-1 0-115 0 0,0 0 0 0 0,0 0 0 0 0,0-1 0 0 0,1 1 0 0 0,-1 0 0 0 0,0-1 0 0 0,0 1 0 0 0,0-1 0 0 0,0 0-1 0 0,1 1 1 0 0,-1-1 0 0 0,0 0 0 0 0,0-1 0 0 0,0 1 0 0 0,1 0 0 0 0,-1-1 0 0 0,0 1 0 0 0,0-1 0 0 0,0 1 0 0 0,0-1 0 0 0,0 0 0 0 0,0 0-1 0 0,0 0 1 0 0,0 0 0 0 0,0-1 0 0 0,0 1 0 0 0,0-1-14 0 0,8-7 32 0 0,0 0-1 0 0,-1 0 1 0 0,0-1-1 0 0,-1 0 1 0 0,0-1-1 0 0,0 0 1 0 0,0-3-32 0 0,1-1-1 0 0,-1 0-1 0 0,0-1 1 0 0,-2 0 0 0 0,0-1 0 0 0,1-5 1 0 0,-5 18-19 0 0,-1-1-1 0 0,1 1 1 0 0,0 0 0 0 0,0 0-1 0 0,1 0 1 0 0,-1 0 0 0 0,1 0-1 0 0,0 0 20 0 0,1-1-66 0 0,-1 0-1 0 0,0 0 0 0 0,0-1 1 0 0,2-2 66 0 0,-4 4-73 0 0,1 1 0 0 0,0 0 0 0 0,0-1 0 0 0,1 1 0 0 0,-1 0 0 0 0,1 0 0 0 0,-1 0 0 0 0,3-1 73 0 0,-5 3-158 0 0,0 1-22 0 0,0 0-10 0 0,0 0-2 0 0,0 0 18 0 0,0 0 72 0 0,3 3 8 0 0,2 2 57 0 0,-3-2 28 0 0,1-1 0 0 0,-1 0 0 0 0,0 1 0 0 0,0 0 0 0 0,0 0 0 0 0,0-1-1 0 0,0 1 1 0 0,-1 0 0 0 0,1 0 0 0 0,-1 1 0 0 0,1 1 9 0 0,11 44-70 0 0,-8-35 104 0 0,-2-1 0 0 0,1 1 0 0 0,0 13-34 0 0,3 25 124 0 0,-4-34 7 0 0,0-1 1 0 0,-1 16-132 0 0,-2 0 137 0 0,0 22 517 0 0,-4 24-654 0 0,2-61 114 0 0,-1-1 0 0 0,0 0 0 0 0,-1 0 0 0 0,-1 0 0 0 0,0 0 1 0 0,-6 8-115 0 0,4-10 152 0 0,-1-1 0 0 0,-1 0 1 0 0,0 0-1 0 0,0-1 1 0 0,-2 0-1 0 0,-3 3-152 0 0,9-11 62 0 0,0-1 0 0 0,0 1 1 0 0,-1-1-1 0 0,-5 3-62 0 0,1 0 90 0 0,9-6-80 0 0,0-1-1 0 0,0 1 1 0 0,-1 0 0 0 0,1-1 0 0 0,0 1 0 0 0,0-1 0 0 0,0 1 0 0 0,0-1-1 0 0,0 0 1 0 0,-1 1 0 0 0,1-1 0 0 0,0 0 0 0 0,0 0 0 0 0,0 0-1 0 0,-1 0 1 0 0,1 0 0 0 0,0 0 0 0 0,0 0 0 0 0,-1 0 0 0 0,1-1-1 0 0,0 1-9 0 0,-1-1-98 0 0,0-1 0 0 0,0 1-1 0 0,0 0 1 0 0,1-1-1 0 0,-1 0 1 0 0,0 1-1 0 0,1-1 1 0 0,0 0-1 0 0,-1 0 1 0 0,1 0 0 0 0,0 0-1 0 0,0 0 1 0 0,0 0-1 0 0,0 0 1 0 0,0 0-1 0 0,0 0 1 0 0,1 0 0 0 0,-1 0-1 0 0,1-1 1 0 0,0 1-1 0 0,-1 0 1 0 0,1 0-1 0 0,0-1 1 0 0,0 1-1 0 0,1 0 1 0 0,-1-1 0 0 0,0 1-1 0 0,1 0 1 0 0,-1 0-1 0 0,1-1 99 0 0,5-15-1558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6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1 282 6448 0 0,'4'-1'69'0'0,"0"-1"1"0"0,0 1-1 0 0,0-1 1 0 0,0 0-1 0 0,-1 0 1 0 0,1 0-1 0 0,0 0 1 0 0,-1-1-1 0 0,0 1 1 0 0,1-1-1 0 0,1-3-69 0 0,8-4 366 0 0,-2 1 172 0 0,0 0 0 0 0,-1-1 0 0 0,0 0 0 0 0,0-1 0 0 0,-1 0 0 0 0,-1-1 0 0 0,0 0 0 0 0,5-9-538 0 0,5-8 470 0 0,-11 12-194 0 0,-4 7-104 0 0,0 5-103 0 0,-1 1 10 0 0,0 1 1 0 0,-1-1-1 0 0,1 0 1 0 0,-1 1-1 0 0,0-1 1 0 0,0 0-1 0 0,0 0 1 0 0,0 1-1 0 0,-1-1 1 0 0,1-2-80 0 0,-1-26 545 0 0,0 30-438 0 0,0 2-31 0 0,0 0-4 0 0,-2 0 4 0 0,-4 1-55 0 0,1 1 0 0 0,-1 0 0 0 0,1 0 0 0 0,0 0 0 0 0,-1 0 1 0 0,1 1-1 0 0,0 0 0 0 0,0 0 0 0 0,-2 3-21 0 0,2-3-2 0 0,-6 7 18 0 0,-1 1 0 0 0,1 0 0 0 0,1 1 0 0 0,-5 7-16 0 0,11-14 32 0 0,1 1 1 0 0,0-1-1 0 0,0 1 1 0 0,0 0 0 0 0,1 0-1 0 0,-2 4-32 0 0,-10 23 181 0 0,11-28-127 0 0,0 1 0 0 0,1 1 0 0 0,-1-1 1 0 0,1 0-1 0 0,0 1 0 0 0,1-1 1 0 0,0 1-1 0 0,0-1 0 0 0,0 1 0 0 0,1-1 1 0 0,0 1-1 0 0,0 0 0 0 0,0-1 1 0 0,1 2-55 0 0,3 6 0 0 0,4 1 0 0 0,-5-13 0 0 0,0-1 0 0 0,-2 0 0 0 0,3 2 0 0 0,-1 0 0 0 0,1 0 0 0 0,0 0 0 0 0,0 0 0 0 0,0-1 0 0 0,1 0 0 0 0,3 2 0 0 0,8-2 0 0 0,-8-2-285 0 0,1-1 0 0 0,0 0 0 0 0,-1 0 0 0 0,2-1 285 0 0,14-2-652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6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15 9416 0 0,'0'0'208'0'0,"0"0"33"0"0,0 0 16 0 0,-1 0-33 0 0,-1 0-180 0 0,-1 0-33 0 0,-9-9-20 0 0,11 8 34 0 0,0 1-1 0 0,1-1 1 0 0,-1 1 0 0 0,0-1 0 0 0,0 1 0 0 0,1 0 0 0 0,-1-1-1 0 0,0 1 1 0 0,0 0 0 0 0,0 0 0 0 0,1-1 0 0 0,-1 1 0 0 0,0 0-1 0 0,0 0 1 0 0,0 0 0 0 0,0 0 0 0 0,0 0 0 0 0,1 0 0 0 0,-1 0-1 0 0,0 0 1 0 0,0 0 0 0 0,0 1 0 0 0,0-1 0 0 0,0 0-25 0 0,-20 12 1064 0 0,9-5-646 0 0,10-6-355 0 0,0 1 0 0 0,0-1-1 0 0,0 1 1 0 0,0-1-1 0 0,0 1 1 0 0,0 0 0 0 0,0 0-1 0 0,0 0 1 0 0,0 0-1 0 0,1 0 1 0 0,-1 0 0 0 0,1 1-1 0 0,0-1 1 0 0,0 0-1 0 0,-1 2-62 0 0,-7 12 285 0 0,6-11-254 0 0,1-2-52 0 0,-1 0 0 0 0,1 0 0 0 0,0 0-1 0 0,0 0 1 0 0,1 1 0 0 0,-1-1 0 0 0,1 1-1 0 0,0-1 1 0 0,0 1 0 0 0,0 0-1 0 0,0-1 1 0 0,0 1 0 0 0,1 2 21 0 0,-4 24-18 0 0,3-26 25 0 0,0 0 1 0 0,0 0 0 0 0,1 0-1 0 0,-1 1 1 0 0,1-1 0 0 0,0 0-1 0 0,1 1 1 0 0,-1-1 0 0 0,1 4-8 0 0,16 68 580 0 0,-9-51-10 0 0,-4-14-311 0 0,-1-1 0 0 0,0 1 0 0 0,-1 0 0 0 0,0 0 0 0 0,-1 0 0 0 0,0 1 1 0 0,0 1-260 0 0,-8 22 1261 0 0,-4-35-1567 0 0,9 0 262 0 0,0 0 0 0 0,0 0-1 0 0,0 0 1 0 0,0-1-1 0 0,1 1 1 0 0,-1 0-1 0 0,0-1 1 0 0,0 1-1 0 0,0-1 1 0 0,1 0 0 0 0,-1 1-1 0 0,-1-2 45 0 0,-8-8-295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6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88 10136 0 0,'0'0'230'0'0,"0"0"30"0"0,0 0 19 0 0,0 0 37 0 0,0 0 125 0 0,0 0 58 0 0,2-1 12 0 0,9-11 10 0 0,-5 5-489 0 0,0 1 0 0 0,1 0-1 0 0,-1 1 1 0 0,1-1 0 0 0,1 1-32 0 0,11-8 413 0 0,-14 9-256 0 0,0 1-1 0 0,0 0 0 0 0,0 1 0 0 0,0-1 0 0 0,1 1 1 0 0,-1 0-1 0 0,0 0 0 0 0,1 1 0 0 0,0 0 1 0 0,5-1-157 0 0,5 1 0 0 0,-3 3 0 0 0,-11-2 0 0 0,0 1 0 0 0,0 0 1 0 0,0 0-1 0 0,0 0 1 0 0,0 0-1 0 0,0 1 1 0 0,-1-1-1 0 0,1 1 0 0 0,0-1 1 0 0,-1 1-1 0 0,1-1 1 0 0,-1 1-1 0 0,1 0 1 0 0,-1 0-1 0 0,0 0 0 0 0,0-1 1 0 0,0 1-1 0 0,0 0 1 0 0,0 1-1 0 0,0-1 1 0 0,-1 0-1 0 0,1 0 0 0 0,-1 0 1 0 0,1 0-1 0 0,-1 1 1 0 0,0-1-1 0 0,0 0 1 0 0,0 0-1 0 0,0 0 1 0 0,0 1-1 0 0,0-1 0 0 0,-1 0 1 0 0,1 0-1 0 0,-1 0 1 0 0,0 0-1 0 0,1 1 1 0 0,-1-1-1 0 0,-9 18 98 0 0,6-10-14 0 0,-1-1 1 0 0,0 0 0 0 0,-3 5-85 0 0,1-5 14 0 0,0-1-91 0 0,1 0 1 0 0,0 1 0 0 0,-2 3 76 0 0,3-2-24 0 0,-2 0 1 0 0,1-1 0 0 0,-1 0-1 0 0,-1 0 24 0 0,-1 3-3 0 0,0 3 3 0 0,-2 3 0 0 0,7-15 0 0 0,2-2 0 0 0,1 0 0 0 0,0 0 0 0 0,0 0 0 0 0,0 0 0 0 0,0 0 0 0 0,0 0 0 0 0,0 1 0 0 0,0-1 0 0 0,0 0 0 0 0,1 1 0 0 0,-1-1 0 0 0,0 0 0 0 0,1 1 0 0 0,-9 11-1464 0 0,6-7-380 0 0,3-2 898 0 0,-2 8-3840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14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6489 6 8032 0 0,'-6'-2'171'0'0,"-1"1"-42"0"0,-5 0 25 0 0,-2 0-100 0 0,-17 0-42 0 0,22 1 26 0 0,0 1 46 0 0,-2 0 97 0 0,2 0 116 0 0,-2 1 26 0 0,1 1 45 0 0,-21 11 848 0 0,16-7-585 0 0,0 0-161 0 0,1 2-35 0 0,-12 12 337 0 0,4 4-123 0 0,3 3-113 0 0,2 2-103 0 0,2 1-93 0 0,2 0-84 0 0,1-1-72 0 0,3-5 26 0 0,1 0 0 0 0,2 1 0 0 0,-2 9-210 0 0,1 13 578 0 0,1 17-578 0 0,5-45 179 0 0,1 0-1 0 0,3 18-178 0 0,-1-14 109 0 0,1 0 169 0 0,4 21-278 0 0,11 22 215 0 0,-8-37-18 0 0,10 19-197 0 0,-5-18 117 0 0,2 0-1 0 0,11 15-116 0 0,-27-45 1 0 0,22 34 133 0 0,22 25-134 0 0,-37-51 21 0 0,-1 0-1 0 0,1-1 1 0 0,1 0-1 0 0,0-1 1 0 0,0 0-1 0 0,0 0 1 0 0,1-1 0 0 0,0 0-1 0 0,1 0-20 0 0,-3-3 17 0 0,0 0 0 0 0,0 0 0 0 0,1-1 0 0 0,-1 0 0 0 0,1 0 0 0 0,0-1 1 0 0,-1 0-1 0 0,1-1 0 0 0,3 0-17 0 0,26-5 34 0 0,-30 3-44 0 0,-1-1 0 0 0,0 1 0 0 0,0-1 0 0 0,4-2 10 0 0,7-6-65 0 0,-1-2-37 0 0,-7 4-4 0 0,11-13-82 0 0,-14 15 89 0 0,0-2-54 0 0,1 0-69 0 0,0-1-130 0 0,-5 5 126 0 0,1 0-38 0 0,0 0-40 0 0,0 0-46 0 0,-1-1-47 0 0,1 1-52 0 0,-3 3 53 0 0,1 0-54 0 0,-1 0-49 0 0,0 0-42 0 0,1-1-155 0 0,0 1-43 0 0,0-1-187 0 0,1-1-508 0 0</inkml:trace>
  <inkml:trace contextRef="#ctx0" brushRef="#br0" timeOffset="279.77">6511 541 8384 0 0,'0'0'242'0'0,"0"0"5"0"0,0 0-118 0 0,0 0 74 0 0,0 0 48 0 0,0 0 6 0 0,0 0 31 0 0,0 0 108 0 0,3 1 48 0 0,0 1-197 0 0,1 1-39 0 0,4 2 109 0 0,0 1-115 0 0,1 0-86 0 0,1 1-58 0 0,13 9-20 0 0,-15-11 6 0 0,-1-1 41 0 0,18 15 117 0 0,-19-14-149 0 0,-1 1 0 0 0,0 0-1 0 0,0 0 1 0 0,3 6-53 0 0,14 29 190 0 0,-9-12-24 0 0,-4-9-9 0 0,1 6 102 0 0,-1 1-35 0 0,-4-8-28 0 0,-1 0 1 0 0,-1 1-1 0 0,0 4-196 0 0,-1 18 328 0 0,-3 0 80 0 0,-1-14-71 0 0,-2 0 68 0 0,3-22-315 0 0,0-1 0 0 0,0 0 0 0 0,-1 1 0 0 0,0-1 0 0 0,0 0 0 0 0,-2 3-90 0 0,-4 6 295 0 0,7-12-191 0 0,1 0-46 0 0,0-3-238 0 0,0 1 57 0 0,0 0 52 0 0,0 1 44 0 0,0-1 65 0 0,0 0 78 0 0,-1 3 444 0 0,1-2-472 0 0,0-1-36 0 0,0 1-44 0 0,0 0-58 0 0,-1-1-68 0 0,1 1-79 0 0,0-1-55 0 0,0 1-80 0 0,0-1-87 0 0,0 0-95 0 0,-1 1-103 0 0,1-1-111 0 0,0 0-119 0 0,0 0-125 0 0,0 0-1050 0 0,0 0-1144 0 0</inkml:trace>
  <inkml:trace contextRef="#ctx0" brushRef="#br0" timeOffset="-4773.26">366 166 7792 0 0,'0'0'230'0'0,"0"0"17"0"0,0 0-38 0 0,0 2-17 0 0,-1 17 236 0 0,1 1-42 0 0,0 0-44 0 0,-1 1-41 0 0,1-1-41 0 0,-1 1-42 0 0,-1-1-39 0 0,1 1-41 0 0,-3 24 195 0 0,-2 24 648 0 0,-4 8-981 0 0,-4-14 469 0 0,-2 1-10 0 0,-3 9 10 0 0,-3-1-46 0 0,7-25-129 0 0,3 0-37 0 0,2-9 277 0 0,-11 26-534 0 0,5-19 161 0 0,-13 28 93 0 0,24-63-207 0 0,0 0-1 0 0,-1 0 0 0 0,0 0 0 0 0,-1 0 1 0 0,-5 6-47 0 0,6-8 48 0 0,3-5 10 0 0,1-4-56 0 0,-1-3-36 0 0,-1-4-224 0 0,3 4 88 0 0,1 2 34 0 0,0 0-40 0 0,0 0-48 0 0,1 0-57 0 0,-1 0-1 0 0,0 0-49 0 0,1 1-55 0 0,-1-1-58 0 0,1 0-63 0 0,0 1-68 0 0,-1-1-72 0 0,1 0-78 0 0,1-2-898 0 0,0-2-914 0 0,-1 5 2081 0 0</inkml:trace>
  <inkml:trace contextRef="#ctx0" brushRef="#br0" timeOffset="-4170.94">417 202 5008 0 0,'0'0'144'0'0,"0"0"-27"0"0,0 0 9 0 0,0 0 56 0 0,0 0 167 0 0,0 0 310 0 0,0 0-414 0 0,0 0-43 0 0,0 0-39 0 0,0 0-35 0 0,0 1 23 0 0,0-1-64 0 0,0 3 19 0 0,0-2-14 0 0,0 0-6 0 0,0 0 38 0 0,0 0 44 0 0,0-1 52 0 0,0 12 407 0 0,-1 6 401 0 0,1-5-331 0 0,-1-5-274 0 0,1-1-109 0 0,0 0-47 0 0,0-1-86 0 0,1 0-45 0 0,-1 0-50 0 0,1 0-56 0 0,3 19 337 0 0,-2-13-179 0 0,0-1-1 0 0,2 0 1 0 0,-1 0 0 0 0,1 0-188 0 0,1 1 174 0 0,5 13 140 0 0,0-10-206 0 0,10 13 36 0 0,-1 0 0 0 0,-2 1 1 0 0,0 1-145 0 0,8 22 261 0 0,-6-16-10 0 0,1-1 35 0 0,6 10 130 0 0,-3 3 47 0 0,-9-16 330 0 0,10 16-793 0 0,-3-5 382 0 0,-2 0-65 0 0,7 28 221 0 0,9 21 108 0 0,-30-76-537 0 0,-2-7-32 0 0,0 0 0 0 0,0-1 0 0 0,1 1 1 0 0,1-1-1 0 0,3 6-77 0 0,-1 9 201 0 0,-5-16-165 0 0,-2-1-39 0 0,1 1 85 0 0,1 1-39 0 0,-2-7-37 0 0,1 0-1 0 0,-1 0 1 0 0,0 0 0 0 0,0 0-1 0 0,1 0 1 0 0,-1 1 0 0 0,0-1-1 0 0,0 0 1 0 0,0 0 0 0 0,0 0-1 0 0,0 0 1 0 0,0 1 0 0 0,-1-1-1 0 0,1 1-5 0 0,-3 2 23 0 0,2-4-155 0 0,1 1 46 0 0,-1-1 39 0 0,1 0 34 0 0,-2 0 59 0 0,-2-1 197 0 0,2 1-201 0 0,1-1-46 0 0,-1 0-84 0 0,1 1 1 0 0,0 0-33 0 0,0-1-37 0 0,0 1-41 0 0,0-1-45 0 0,0 1-47 0 0,0-1-52 0 0,1 1-55 0 0,-1 0-60 0 0,0-1-62 0 0,0 1-67 0 0,1 0-69 0 0,-1-1-75 0 0,1 1-76 0 0,-3-2-1529 0 0,-2-1-1328 0 0,5 3 3653 0 0</inkml:trace>
  <inkml:trace contextRef="#ctx0" brushRef="#br0" timeOffset="-3900.86">401 805 8408 0 0,'0'0'190'0'0,"0"0"28"0"0,0 0 8 0 0,0 0 42 0 0,0 0 132 0 0,0 0 59 0 0,0 0 12 0 0,2 1-11 0 0,3 3-116 0 0,0-1-38 0 0,9 1 202 0 0,1-3-119 0 0,1-2-95 0 0,-2-1-111 0 0,-1-1-34 0 0,22-8 218 0 0,-3-2-106 0 0,-1 0-80 0 0,-24 10-144 0 0,1 1-1 0 0,-1 0 0 0 0,1 0 0 0 0,0 1 1 0 0,5-1-37 0 0,-10 2 53 0 0,0 0-40 0 0,1 0-43 0 0,-1-1-43 0 0,2 1-98 0 0,-1 0-84 0 0,1 0-85 0 0,0-1-88 0 0,0 1-91 0 0,0-1-92 0 0,-1 1-94 0 0,1-1-96 0 0,6-1-931 0 0,5 0-991 0 0,-16 2 2717 0 0</inkml:trace>
  <inkml:trace contextRef="#ctx0" brushRef="#br0" timeOffset="-2611.36">2102 732 7976 0 0,'-13'-13'104'0'0,"-6"-7"165"0"0,5 4-39 0 0,4 6-105 0 0,1 2-55 0 0,0 1-44 0 0,3 3-1 0 0,1 0 44 0 0,-5-5 165 0 0,-11-8 386 0 0,14 12-453 0 0,-2 1-58 0 0,3 2 25 0 0,-14-7 338 0 0,0 4 84 0 0,18 4-497 0 0,0 1 1 0 0,0 0-1 0 0,-1 0 0 0 0,1 0 0 0 0,0 0 0 0 0,0 0 0 0 0,0 0 0 0 0,0 1 0 0 0,0-1 0 0 0,0 1 0 0 0,0 0 0 0 0,1-1 0 0 0,-1 1 0 0 0,0 0 0 0 0,0 0 0 0 0,0 0 0 0 0,1 0 1 0 0,-1 0-1 0 0,0 0 0 0 0,0 1-59 0 0,-7 8 314 0 0,0 0-71 0 0,0 0-62 0 0,1 1-50 0 0,-5 10 6 0 0,-14 28-10 0 0,17-27-124 0 0,1 1 0 0 0,1 1 1 0 0,-1 7-4 0 0,2-7 1 0 0,-2 9 16 0 0,-4 31-17 0 0,9-39 50 0 0,1 1 0 0 0,1 20-50 0 0,4 2 80 0 0,0-30-92 0 0,1-1 0 0 0,1 0-1 0 0,1 2 13 0 0,10 22-28 0 0,-2-15 38 0 0,-1-5 29 0 0,3-2 36 0 0,-13-17-71 0 0,0 1 1 0 0,1-1 0 0 0,-1 0 0 0 0,1 0 0 0 0,0 0 0 0 0,0 0 0 0 0,0-1 0 0 0,0 1 0 0 0,0-1 0 0 0,0 0 0 0 0,0 0 0 0 0,0 0-1 0 0,0 0 1 0 0,1 0 0 0 0,-1-1 0 0 0,0 1 0 0 0,1-1 0 0 0,-1 0 0 0 0,0 0 0 0 0,1 0 0 0 0,-1-1 0 0 0,0 1 0 0 0,1-1-5 0 0,0 1 1 0 0,0-1 1 0 0,1 0 0 0 0,-1-1 0 0 0,0 1 0 0 0,0-1-1 0 0,-1 1 1 0 0,1-1 0 0 0,0 0 0 0 0,-1-1 0 0 0,1 1-1 0 0,-1-1 1 0 0,1 1 0 0 0,-1-1 0 0 0,0 0 0 0 0,0 0-1 0 0,-1-1 1 0 0,1 1 0 0 0,0-2-2 0 0,15-23 142 0 0,0 1-58 0 0,-4 7-55 0 0,-1-1 0 0 0,0 0 1 0 0,-2-1-1 0 0,2-6-29 0 0,-3-4 56 0 0,4-16-56 0 0,6-20 18 0 0,6-25 36 0 0,-23 84-52 0 0,-1-1 0 0 0,0 0 0 0 0,-1 1 0 0 0,0-1 0 0 0,0-4-2 0 0,-2-3 116 0 0,-3 4-70 0 0,1 3-13 0 0,1 3 46 0 0,-8-11 22 0 0,6 12-33 0 0,-2-1 44 0 0,5 6-27 0 0,2 3-26 0 0,5 16-54 0 0,-1 1 0 0 0,0 0 0 0 0,-1 0 1 0 0,-1 0-1 0 0,-1 6-5 0 0,4 15 37 0 0,1-1 36 0 0,4 8-26 0 0,-1 0 33 0 0,11 47 162 0 0,29 190 719 0 0,-11 30-36 0 0,-32-156-414 0 0,-8-79-210 0 0,-5-1 42 0 0,4-58-200 0 0,-1-1-1 0 0,-1 1 1 0 0,-3 6-143 0 0,4-17 87 0 0,0 0 1 0 0,-1 1 0 0 0,-2 2-88 0 0,3-7 62 0 0,0 0 1 0 0,0 0 0 0 0,-1 0 0 0 0,0 0-1 0 0,-3 3-62 0 0,2-3 43 0 0,-1 1 31 0 0,-1 1 0 0 0,1-1-1 0 0,-1-1 1 0 0,-4 3-74 0 0,9-6 14 0 0,-1-1-1 0 0,1 0 1 0 0,-1 0-1 0 0,1 0 1 0 0,-1 0-1 0 0,0 0 1 0 0,1 0 0 0 0,-1-1-1 0 0,0 0 1 0 0,1 1-1 0 0,-1-1 1 0 0,0 0-1 0 0,0 0 1 0 0,1 0-1 0 0,-1 0 1 0 0,-1-1-14 0 0,-2 0 5 0 0,-1-1 0 0 0,1 0-1 0 0,0 0 1 0 0,0-1 0 0 0,0 1 0 0 0,0-1-1 0 0,0-1 1 0 0,1 1 0 0 0,-1-1-1 0 0,1 0 1 0 0,-4-3-5 0 0,-10-13-54 0 0,2-2-90 0 0,8 6-6 0 0,0 1-55 0 0,1-2-63 0 0,1 1-72 0 0,0-1-78 0 0,1 0-87 0 0,1 1-94 0 0,0-1-103 0 0,1 3 156 0 0,3 9 324 0 0,0 0-35 0 0,0 1 11 0 0,0 0-34 0 0,1-1-40 0 0,-1 0-44 0 0,0 0-47 0 0,1 0-44 0 0,-1 0-40 0 0,1 0-34 0 0,-1-2-144 0 0,0 0-34 0 0,0-14-1533 0 0</inkml:trace>
  <inkml:trace contextRef="#ctx0" brushRef="#br0" timeOffset="-2134.92">2449 641 7512 0 0,'0'0'166'0'0,"0"0"29"0"0,0 0 13 0 0,0 0 27 0 0,0 0 85 0 0,1 2 37 0 0,3 10 44 0 0,1 0 44 0 0,7 19 578 0 0,-9-21-713 0 0,1 0-33 0 0,-1-1-80 0 0,0-1-36 0 0,-1 1-43 0 0,0-1-50 0 0,0 3 90 0 0,0 0 0 0 0,-1 0 1 0 0,0 1-159 0 0,3 28 364 0 0,17 88 938 0 0,-11-43-332 0 0,-9-71-707 0 0,1-1 1 0 0,1 0 0 0 0,2 7-264 0 0,4 4 393 0 0,-6-13-201 0 0,-4 11 174 0 0,0-14-207 0 0,0 0 43 0 0,1-7-2 0 0,0-1-34 0 0,0 0-20 0 0,0 0-2 0 0,0 0 2 0 0,0 0 4 0 0,2-15 111 0 0,0-1-73 0 0,-1 1-60 0 0,1 0-49 0 0,-1-12-25 0 0,1-18-58 0 0,-2 26 26 0 0,1-29 41 0 0,2-5-63 0 0,6-13 1 0 0,-5 53-1 0 0,-1 0 0 0 0,2 0 0 0 0,-1 0 0 0 0,2 0 0 0 0,0 1 0 0 0,4-6 0 0 0,7-9 0 0 0,1 1 0 0 0,6-6 0 0 0,-22 30-5 0 0,0-1-1 0 0,0 1 0 0 0,0 0 0 0 0,1 0 0 0 0,-1 0 0 0 0,1 1 0 0 0,-1-1 1 0 0,1 1-1 0 0,-1-1 0 0 0,1 1 0 0 0,0 0 0 0 0,2-1 6 0 0,14-2-65 0 0,-4 3-46 0 0,1 2-74 0 0,-1 2-97 0 0,-1 1-118 0 0,2 3-193 0 0,-8-4 240 0 0,0 1-48 0 0,0 0-59 0 0,0 0-67 0 0,-1 0-75 0 0,1 0-84 0 0,-6-3 400 0 0,13 7-1092 0 0</inkml:trace>
  <inkml:trace contextRef="#ctx0" brushRef="#br0" timeOffset="-1569.96">3480 641 7744 0 0,'0'0'174'0'0,"0"0"-2"0"0,-1 0-73 0 0,0 0-48 0 0,-3 0-3 0 0,1 0 0 0 0,-3-2 60 0 0,-1 2-45 0 0,-13-2-11 0 0,10 1-23 0 0,4 0 21 0 0,0 1 21 0 0,1-1 36 0 0,0 0 14 0 0,0 0 34 0 0,0 0 38 0 0,0 0 42 0 0,-11-2 423 0 0,-2 1-52 0 0,0 1-50 0 0,0 3-50 0 0,-1 0-51 0 0,1 1-50 0 0,1 2-49 0 0,1 1-50 0 0,2 1 79 0 0,1 2-71 0 0,-2 4-6 0 0,-4 9 73 0 0,13-14-306 0 0,1 1 0 0 0,0 0 0 0 0,0 1 0 0 0,1-1 0 0 0,0 1 0 0 0,0 0 0 0 0,0 5-75 0 0,-3 16 484 0 0,-3 26-484 0 0,7-34 127 0 0,-1 18-93 0 0,3-4-136 0 0,3 22 102 0 0,0-49 10 0 0,0 0 0 0 0,1 0 1 0 0,0 0-1 0 0,1-1 0 0 0,0 1 1 0 0,0-1-1 0 0,5 7-10 0 0,2 6-8 0 0,-10-20 11 0 0,1 0 1 0 0,-1 0 0 0 0,0 0 0 0 0,0-1 0 0 0,1 1 0 0 0,-1 0 0 0 0,1-1 0 0 0,0 1 0 0 0,0-1 0 0 0,-1 1 0 0 0,1-1 0 0 0,0 0 0 0 0,0 0 0 0 0,0 0 0 0 0,0 0 0 0 0,0 0 0 0 0,0 0 0 0 0,0-1 0 0 0,1 1 0 0 0,0-1-4 0 0,1 1 7 0 0,-1-1 1 0 0,0 1 0 0 0,0-1 0 0 0,0 0 0 0 0,1 0 0 0 0,-1-1 0 0 0,0 1-1 0 0,0-1 1 0 0,0 1 0 0 0,0-1 0 0 0,0 0 0 0 0,0 0 0 0 0,3-2-8 0 0,8-5 23 0 0,-1 0 0 0 0,0-1 0 0 0,-1-1 0 0 0,0 0 0 0 0,0-1 0 0 0,-1-1 0 0 0,0 1 0 0 0,-1-2 0 0 0,-1 1 0 0 0,0-1 0 0 0,0-1 0 0 0,-1 0 0 0 0,-1 0 1 0 0,0-1-24 0 0,10-26 76 0 0,10-36-76 0 0,-19 47-2 0 0,-1 0 48 0 0,2-14-37 0 0,1-7-11 0 0,-10 51 2 0 0,0 0 0 0 0,0 0 0 0 0,0 0 0 0 0,0-1 0 0 0,1 1 0 0 0,-1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 0 0 0 0,0 1 0 0 0,0-1 0 0 0,0 0 0 0 0,0 0 0 0 0,0 0 0 0 0,0 0 0 0 0,0 0 0 0 0,0 0 0 0 0,0 0 0 0 0,0 0 0 0 0,0 0 0 0 0,0 0 0 0 0,0 0 0 0 0,0 0 0 0 0,0 0 0 0 0,0 1 0 0 0,0-1 0 0 0,0 0 0 0 0,0 0 0 0 0,0 0 0 0 0,0 0 0 0 0,0 0 0 0 0,6 9 0 0 0,4 12 0 0 0,-4-3 0 0 0,6 12 0 0 0,-2 0 0 0 0,5 32 0 0 0,-9-38 0 0 0,1 0 0 0 0,3 7 0 0 0,6 19 0 0 0,-8-23 0 0 0,-3-12 1 0 0,-1 0-1 0 0,1 9 0 0 0,-4-18-77 0 0,1 0 58 0 0,1 0 38 0 0,-2-1 14 0 0,1-1 1 0 0,1 0-1 0 0,-1 0 1 0 0,0-1-1 0 0,2 3-33 0 0,0-2 1 0 0,1 0-34 0 0,-1-1-43 0 0,1-1-52 0 0,0-2-63 0 0,0-1-70 0 0,0-2-81 0 0,0-2-90 0 0,0 1-228 0 0</inkml:trace>
  <inkml:trace contextRef="#ctx0" brushRef="#br0" timeOffset="-1075.54">3901 701 6624 0 0,'-1'1'192'0'0,"-6"13"-62"0"0,6-12-120 0 0,0 0 0 0 0,1 0 0 0 0,0 0 0 0 0,-1 1 0 0 0,1-1 0 0 0,0 0 0 0 0,0 0 0 0 0,0 2-10 0 0,4 17 79 0 0,1-7 48 0 0,-2-4 23 0 0,0 1 68 0 0,0-1 82 0 0,-2 2 97 0 0,2 16 238 0 0,1 0-98 0 0,3 0-82 0 0,1 0-67 0 0,7 16 130 0 0,10 23 143 0 0,-2-7-30 0 0,-10-21-113 0 0,2 3-15 0 0,10 21 322 0 0,5 15 180 0 0,-15-39-561 0 0,2-2-84 0 0,-2-2 308 0 0,4 15-668 0 0,-12-32 170 0 0,-2-5 30 0 0,-4-10-8 0 0,0-3-177 0 0,-1 1 51 0 0,1 1 63 0 0,0 1 126 0 0,-1-2 99 0 0,-1-2-230 0 0,-1-2-67 0 0,-8-17 74 0 0,3-1-36 0 0,-2-25 14 0 0,-1 1-76 0 0,-6-21 3 0 0,3 0 0 0 0,-4-48-36 0 0,12 31-24 0 0,5-1-49 0 0,2 59-74 0 0,5-23 147 0 0,1-3-108 0 0,-3 16 34 0 0,2-1-45 0 0,4 2-53 0 0,4 3-63 0 0,-7 16 103 0 0,-6 11 114 0 0,-1 1-1 0 0,1 0 1 0 0,0 0 0 0 0,0 0-1 0 0,0 0 1 0 0,0 1 0 0 0,0-1-1 0 0,2-1 19 0 0,9-4-102 0 0,-12 8 94 0 0,-1-1 0 0 0,1 1 0 0 0,-1 0 0 0 0,1 0 0 0 0,-1 0 1 0 0,1 0-1 0 0,0 0 0 0 0,-1 0 0 0 0,1 0 0 0 0,-1 0 0 0 0,1 0 0 0 0,-1 0 0 0 0,1 0 0 0 0,-1 0 0 0 0,1 0 0 0 0,-1 0 0 0 0,1 1 8 0 0,1 0-6 0 0,-1-1 0 0 0,1 1 0 0 0,-1 0 0 0 0,1 0 0 0 0,-1 0 0 0 0,0 0 0 0 0,0 0 0 0 0,0 1 0 0 0,1-1 0 0 0,-1 1 6 0 0,11 15-5 0 0,-7-7-32 0 0,-1 0 17 0 0,0 1 0 0 0,-1-1 0 0 0,0 1 0 0 0,0 1 20 0 0,4 14-14 0 0,-4-12 14 0 0,0 0 0 0 0,-1 1 0 0 0,-1-1 0 0 0,0 1 0 0 0,0-1 0 0 0,-2 1 0 0 0,-1 10 0 0 0,1-20 2 0 0,0-1 0 0 0,0 1 0 0 0,0-1-1 0 0,-1 0 1 0 0,0 1 0 0 0,1-1-1 0 0,-4 4-1 0 0,-6 19 48 0 0,6-9-36 0 0,-2 0 39 0 0,4-13-19 0 0,0 1 0 0 0,0 0 0 0 0,0-1 0 0 0,-1 1 0 0 0,0-1 0 0 0,0 0 0 0 0,0 0 0 0 0,-2 0-32 0 0,-15 12 61 0 0,18-16-195 0 0,0 1 49 0 0,0-1 42 0 0,0 0 36 0 0,-5 0 87 0 0,-9-2 263 0 0,10-1-302 0 0,2 0-96 0 0,2 1-16 0 0,1-1-33 0 0,-1 1-37 0 0,0 0-41 0 0,1-1-45 0 0,-1 1-48 0 0,1-1-53 0 0,0 1-56 0 0,-1-1-60 0 0,1 1-64 0 0,0-1-67 0 0,0 0-71 0 0,0 1-76 0 0,0-1-78 0 0,-2-2-1206 0 0,-1-3-1136 0 0</inkml:trace>
  <inkml:trace contextRef="#ctx0" brushRef="#br0" timeOffset="-619.84">4590 216 8952 0 0,'0'0'200'0'0,"0"0"33"0"0,0 0 15 0 0,-1 2-36 0 0,-2 10-215 0 0,4 3 105 0 0,2-3 30 0 0,4 7 110 0 0,0 0 24 0 0,-2-4-110 0 0,4 8 139 0 0,7 17 231 0 0,-7-10-154 0 0,1-1-36 0 0,4 5 32 0 0,8 17 136 0 0,10 23 207 0 0,-2 4-32 0 0,-12-26-262 0 0,-4-8-106 0 0,-1 0-45 0 0,39 116 669 0 0,-33-107-594 0 0,2-2 43 0 0,-16-37-254 0 0,-1-1 55 0 0,2 7 137 0 0,-1-8-138 0 0,-3-10-15 0 0,-2-2-1 0 0,0 0-10 0 0,0 0-45 0 0,0-1-34 0 0,1-1-34 0 0,2-8 14 0 0,-3 10-57 0 0,3-21 115 0 0,-2 0-52 0 0,5-24 33 0 0,4-3-37 0 0,11-51-58 0 0,-19 91-3 0 0,0-1 1 0 0,1 0-1 0 0,1 1 0 0 0,0-1 0 0 0,0 1 0 0 0,4-6 0 0 0,7-13-17 0 0,-13 22 6 0 0,0 1-1 0 0,1-1 0 0 0,0 1 0 0 0,0 0 0 0 0,1-1 12 0 0,-2 2-18 0 0,1 1-1 0 0,-1 0 1 0 0,1-1 0 0 0,0 1 0 0 0,0 0-1 0 0,-1 0 1 0 0,1 0 0 0 0,0 1 0 0 0,1-1-1 0 0,-1 1 1 0 0,0-1 18 0 0,0 2-15 0 0,0-1 0 0 0,-1 0 0 0 0,1 1 0 0 0,0-1 0 0 0,0 1-1 0 0,-1 0 1 0 0,1 0 0 0 0,0 0 0 0 0,-1 0 0 0 0,1 1 0 0 0,0-1 0 0 0,0 1 0 0 0,1 0 15 0 0,0 1-8 0 0,-1-1 1 0 0,1 1-1 0 0,-1-1 1 0 0,0 1-1 0 0,0 0 1 0 0,0 0-1 0 0,2 2 8 0 0,0 0-9 0 0,-1 1 0 0 0,1 0 0 0 0,-1 0 0 0 0,0 1 0 0 0,0-1 0 0 0,0 1 0 0 0,-1 0 0 0 0,0 0 0 0 0,0 1 9 0 0,7 16-66 0 0,5 18 66 0 0,-14-36-2 0 0,14 43-50 0 0,2 23 50 0 0,-15-63-53 0 0,1-1 38 0 0,6 17 64 0 0,-4-14-60 0 0,0 0-76 0 0,-2-5 4 0 0,-1 0-33 0 0,1-1-28 0 0,-1 1-38 0 0,1 0-43 0 0,-1 0-46 0 0,-2-5 273 0 0,1 1-271 0 0,0 1-43 0 0,0 0-39 0 0,0 0-37 0 0,0 1-253 0 0,1-1-59 0 0,-1 1-46 0 0,1-1-34 0 0,3 4-1403 0 0,2 1-1242 0 0</inkml:trace>
  <inkml:trace contextRef="#ctx0" brushRef="#br0" timeOffset="47156.61">1 2549 7800 0 0,'0'0'174'0'0,"0"0"29"0"0,0 0 13 0 0,0 0 16 0 0,0 0 40 0 0,0 0 16 0 0,1-1 7 0 0,3 0-18 0 0,-1 1-42 0 0,0 0-38 0 0,1 1-34 0 0,4 3 80 0 0,-1 1-82 0 0,13 13 147 0 0,-13-10-100 0 0,15 22 166 0 0,-2 1-56 0 0,-2 1-46 0 0,0 0-35 0 0,44 103 559 0 0,-44-95-538 0 0,-1 0 39 0 0,8 18 152 0 0,-7-15-89 0 0,-4-14-69 0 0,-1-6 4 0 0,1 0 62 0 0,1 1 61 0 0,-5 0 92 0 0,-9-22-280 0 0,-1-2-6 0 0,0 0-7 0 0,0 0-1 0 0,0 0-4 0 0,0 0-17 0 0,0-3-50 0 0,1 1-42 0 0,0-3 17 0 0,1-4-16 0 0,-1 4-31 0 0,-4-40 239 0 0,2 21-196 0 0,0 1-37 0 0,-1-80 47 0 0,1 4-39 0 0,5-15-87 0 0,-2 93-91 0 0,1 1 0 0 0,3-11 91 0 0,0 7-100 0 0,1 0-34 0 0,-1 4-12 0 0,0 1-37 0 0,0 0-41 0 0,0 1-48 0 0,-1 4 27 0 0,-4 10 45 0 0,1 0 81 0 0,3-6-43 0 0,-2 6 30 0 0,-2 2 14 0 0,0 0-48 0 0,1 0-57 0 0,-1 0-68 0 0,0 0-1 0 0,0 1-56 0 0,0-1-61 0 0,1 0-66 0 0,-1 0-72 0 0,0 0-77 0 0,0 0-83 0 0,0 0-87 0 0,3-3-1216 0 0,0-5-1134 0 0</inkml:trace>
  <inkml:trace contextRef="#ctx0" brushRef="#br0" timeOffset="47608.31">831 2877 6448 0 0,'0'0'141'0'0,"0"0"23"0"0,1-1 13 0 0,6-3-22 0 0,0 0-106 0 0,9-5-98 0 0,-9 5 75 0 0,-4 1 30 0 0,1-1 40 0 0,0 1 49 0 0,0-2 57 0 0,3-2 144 0 0,18-21 1090 0 0,-17 17-1014 0 0,-1-1-78 0 0,5-11 290 0 0,-4 5-198 0 0,3 1-58 0 0,-2 4-56 0 0,-1-2-101 0 0,1-4-51 0 0,0-8-13 0 0,-9 25-147 0 0,1 0 1 0 0,-1 1 0 0 0,0-1 0 0 0,0 0-1 0 0,0 0 1 0 0,0 0 0 0 0,0 0 0 0 0,0 0-1 0 0,0 0 1 0 0,-1 0 0 0 0,1 0 0 0 0,-1 0-1 0 0,1 1 1 0 0,-1-1 0 0 0,0 0 0 0 0,0 0-1 0 0,0 1 1 0 0,0-1 0 0 0,0 0 0 0 0,0 1-1 0 0,0-1 1 0 0,0 1 0 0 0,-1-1 0 0 0,1 1-1 0 0,-1 0 1 0 0,1 0 0 0 0,-1-1 0 0 0,1 1-1 0 0,-1 0 1 0 0,0 0 0 0 0,1 1 0 0 0,-3-2-11 0 0,1 1 15 0 0,0-1 1 0 0,-1 1 0 0 0,0 0 0 0 0,1 0 0 0 0,-1 1 0 0 0,1-1 0 0 0,-1 1 0 0 0,0-1-16 0 0,-13 2 19 0 0,2 4-41 0 0,13-4 20 0 0,0 1 1 0 0,0-1 0 0 0,0 1 0 0 0,0 0 0 0 0,0 0-1 0 0,1-1 1 0 0,-1 1 0 0 0,1 1 0 0 0,-1-1 0 0 0,1 0-1 0 0,-1 1 2 0 0,-12 29-61 0 0,6-8 3 0 0,1 10 14 0 0,6-27 34 0 0,0 0 0 0 0,1 0 0 0 0,0 0 1 0 0,0 0-1 0 0,1 0 0 0 0,0 0 0 0 0,1 3 10 0 0,7 49-13 0 0,-1-4 21 0 0,2-18 40 0 0,0-8-5 0 0,-4-15 12 0 0,0 0 0 0 0,1-1 0 0 0,7 10-55 0 0,-1-10 67 0 0,32 21 125 0 0,-37-30-119 0 0,0-3-63 0 0,-3-1 3 0 0,15 4 88 0 0,-8-2-75 0 0,-6-3-62 0 0,-1-1-49 0 0,4-1-88 0 0,-6 3 90 0 0,0-1 1 0 0,-1 0-1 0 0,1 0 0 0 0,0 0 1 0 0,-1 0-1 0 0,1-1 0 0 0,-1 1 1 0 0,0-1-1 0 0,1 0 0 0 0,1-1 83 0 0,6-5-430 0 0</inkml:trace>
  <inkml:trace contextRef="#ctx0" brushRef="#br0" timeOffset="47954.25">1247 2580 5344 0 0,'1'2'157'0'0,"2"6"-35"0"0,0 1-66 0 0,8 19-62 0 0,-7-16 28 0 0,1-1 75 0 0,0 2 252 0 0,1-1 38 0 0,13 26 891 0 0,-3-8-264 0 0,-6-9-421 0 0,25 50 1287 0 0,-24-50-1295 0 0,0 0 55 0 0,-1-1 4 0 0,5 7 133 0 0,-7-8-224 0 0,-2-3-40 0 0,-2-1 71 0 0,-4-14-137 0 0,0-1-44 0 0,0 1-42 0 0,0-1-40 0 0,0 0-37 0 0,0 0-35 0 0,0-1 151 0 0,-1 0-117 0 0,0-1-99 0 0,0 0-83 0 0,0-1-65 0 0,-1-1-66 0 0,-2-6-152 0 0,2 6 171 0 0,0 0 84 0 0,1 3 7 0 0,0-1 34 0 0,-9-17-1 0 0,2-2-33 0 0,6 10-51 0 0,-1 1-1 0 0,2 0 0 0 0,-1-5-28 0 0,1-6 15 0 0,1 0-1 0 0,1 1 0 0 0,2-10-14 0 0,-1 14-2 0 0,0 0 0 0 0,2 1 0 0 0,0 0-1 0 0,0 0 1 0 0,3-4 2 0 0,6-9-66 0 0,5 0-81 0 0,-12 20 78 0 0,0 0-106 0 0,12-13-566 0 0,-17 20 494 0 0,2-3 5 0 0,-1 1 38 0 0,-1 1 13 0 0,1 1-31 0 0,-1 0-79 0 0,0 0-24 0 0,0 0-80 0 0,0 1-92 0 0,0 0-102 0 0,-1 0 224 0 0,0 0-50 0 0,0 0-45 0 0,0 0-39 0 0,0 0-146 0 0,0 0-38 0 0,0 0-176 0 0,0 0-476 0 0</inkml:trace>
  <inkml:trace contextRef="#ctx0" brushRef="#br0" timeOffset="48418.68">1870 2350 5344 0 0,'0'0'157'0'0,"1"-2"-9"0"0,0 2-128 0 0,3-4-16 0 0,-2 0 26 0 0,-2-2 43 0 0,0 4 372 0 0,0 0-94 0 0,1 0-82 0 0,-1 1-68 0 0,1 0-57 0 0,0-1-41 0 0,4-3 222 0 0,-4 4-148 0 0,1 0 101 0 0,0-1 90 0 0,-1 2-134 0 0,-1-1 39 0 0,1 0 41 0 0,0 1 46 0 0,0-1 47 0 0,-1 0 53 0 0,1 1-73 0 0,-1 0-3 0 0,0 0-19 0 0,0 0-78 0 0,2 0-37 0 0,5 4 4 0 0,1 3-45 0 0,5 10 111 0 0,-8-9-152 0 0,-1 1 1 0 0,0 0-1 0 0,1 4-168 0 0,18 56 710 0 0,-2 4-76 0 0,-5 1-86 0 0,-5-2-94 0 0,-3-13-67 0 0,2 10 121 0 0,-4-30-211 0 0,-4-24-101 0 0,0 0-1 0 0,0 13-195 0 0,-1-2 185 0 0,0-8-8 0 0,2 0 0 0 0,1 6-177 0 0,-4-22 11 0 0,0 0 0 0 0,0 0 0 0 0,0-1 0 0 0,0 1 0 0 0,0 0 0 0 0,0 0 0 0 0,-1 0-1 0 0,1-1 1 0 0,-1 1 0 0 0,1 0 0 0 0,-1-1 0 0 0,0 1 0 0 0,1 0 0 0 0,-1-1 0 0 0,0 1 0 0 0,-1 0-11 0 0,1-1 81 0 0,1-1-5 0 0,0 0-11 0 0,0 0-37 0 0,0 0-40 0 0,0 0-40 0 0,0 0-82 0 0,0 0-146 0 0,0 0-148 0 0,0 0 41 0 0,0-1 37 0 0,0 1 33 0 0,0 0-26 0 0,-1 0 35 0 0,1-1-104 0 0,0 1 38 0 0,-1-1-310 0 0,1 1 180 0 0,0-1 15 0 0,-1 1-91 0 0,1-3-1548 0 0,0-1-1205 0 0</inkml:trace>
  <inkml:trace contextRef="#ctx0" brushRef="#br0" timeOffset="49348.32">1849 2705 7688 0 0,'0'0'166'0'0,"0"0"29"0"0,0 0 14 0 0,0 0 46 0 0,0 0 142 0 0,0 0 62 0 0,0 0 12 0 0,1-2-19 0 0,5-2-143 0 0,1 0-39 0 0,8-2 183 0 0,9-6 133 0 0,-18 9-462 0 0,0 1-1 0 0,0 0 0 0 0,0-1 1 0 0,5 0-124 0 0,10-3 226 0 0,-10 2-90 0 0,1 1 0 0 0,0 1-1 0 0,0 0 1 0 0,1 0-136 0 0,10-1 145 0 0,0-1-82 0 0,19-7-13 0 0,23-6-25 0 0,-7 2-15 0 0,-39 9-37 0 0,8-3 114 0 0,-11 2-28 0 0,-4 4-50 0 0,-3 0-33 0 0,0 0-38 0 0,-1 2-24 0 0,0 0-38 0 0,1 0-43 0 0,-1 1-47 0 0,-6 0-167 0 0,-2 0-41 0 0,1 0 186 0 0,0 0 48 0 0,0 0 43 0 0,-1 0 38 0 0,1 0 20 0 0,0 0 39 0 0,0 0 27 0 0,0-1 32 0 0,1 1 1 0 0,-1-1-66 0 0,0 1-63 0 0,0 0-90 0 0,0 1-51 0 0,0-1-92 0 0,1 1-105 0 0,-1 0-119 0 0,11 12 435 0 0,-8-9 74 0 0,0 0 0 0 0,-1 1 0 0 0,0 0 0 0 0,0-1 0 0 0,-1 1 0 0 0,3 5 65 0 0,-1 3-76 0 0,-2 1 47 0 0,0 2 80 0 0,-1 0 91 0 0,1 0 78 0 0,0 0 62 0 0,1 4 118 0 0,4 34 869 0 0,-3-30-760 0 0,-2-9-208 0 0,0 1-53 0 0,1 0-67 0 0,-1-1-80 0 0,-1-3 189 0 0,0 4 79 0 0,0-1-11 0 0,0-5-78 0 0,1-2 1 0 0,0 0 58 0 0,0-2-187 0 0,-1-3-66 0 0,0-2-60 0 0,-1-3-57 0 0,0 0-50 0 0,-1-2-45 0 0,0 0-41 0 0,0 0-35 0 0,-7-15-578 0 0,1-1 87 0 0,1 1 79 0 0,0 0 72 0 0,0-1 64 0 0,0 0 54 0 0,1 0 47 0 0,-1 0 38 0 0,-4-16-207 0 0,-17-48-615 0 0,17 54 694 0 0,1 6 49 0 0,1 0-62 0 0,-3-10-264 0 0,-12-45-1072 0 0,17 57 1351 0 0,0 0 41 0 0,0 0 54 0 0,-1 0 67 0 0,2 3 548 0 0,3 11-117 0 0,1-1 64 0 0,-1 0 77 0 0,1 2 32 0 0,0-1 86 0 0,1 1 101 0 0,0-1 117 0 0,1 2 101 0 0,0 4-379 0 0,0 0-57 0 0,0 1 45 0 0,-1-1 56 0 0,1 0 68 0 0,-1 2-279 0 0</inkml:trace>
  <inkml:trace contextRef="#ctx0" brushRef="#br0" timeOffset="49698.45">2993 2552 7744 0 0,'0'0'174'0'0,"0"0"29"0"0,0 0-23 0 0,1 0-78 0 0,-1-1-56 0 0,-1-3-19 0 0,1 1 13 0 0,-2-7-94 0 0,0-1 76 0 0,1 4 44 0 0,0-1 49 0 0,-1 1 56 0 0,1 0 65 0 0,-2 1 70 0 0,1 0 79 0 0,-2 0 87 0 0,0 1 93 0 0,0 2 75 0 0,-1 1-117 0 0,0 1-105 0 0,0 2-95 0 0,0 0-82 0 0,0 2-71 0 0,0 0-60 0 0,0 1-48 0 0,-3 4-34 0 0,-7 11-55 0 0,11-14 72 0 0,1 0 62 0 0,-19 35 21 0 0,6 3-33 0 0,12-28-71 0 0,1 1 0 0 0,1-1 0 0 0,0 1 0 0 0,1 0 0 0 0,0-1 0 0 0,1 1 1 0 0,2 10-25 0 0,0-17 6 0 0,-1 0 1 0 0,1 0-1 0 0,1-1 1 0 0,0 1 0 0 0,0-1-1 0 0,1 1 1 0 0,0-1 0 0 0,0 0-1 0 0,1-1 1 0 0,0 1-1 0 0,2 1-6 0 0,11 10-8 0 0,1-3 36 0 0,-14-14-11 0 0,1 0-2 0 0,3 2-34 0 0,0-1 37 0 0,-5-3 7 0 0,1 1-1 0 0,-1 0 1 0 0,1-1 0 0 0,-1 0 0 0 0,1 0-1 0 0,-1 0-24 0 0,10-2 21 0 0,-6 1-44 0 0,0-1-36 0 0,0-1-45 0 0,0 0-51 0 0,0 0-61 0 0,-1 0-67 0 0,0-1-77 0 0,-1 0-83 0 0,-4 3 136 0 0,-1 0-46 0 0,1 0-41 0 0,-1 0-35 0 0,1-1-126 0 0,-1 1-35 0 0,4-4-1303 0 0</inkml:trace>
  <inkml:trace contextRef="#ctx0" brushRef="#br0" timeOffset="50127.01">3169 2747 7256 0 0,'-1'0'52'0'0,"1"1"-29"0"0,-2 2-66 0 0,1-1 70 0 0,1-1 40 0 0,0 0 56 0 0,0 0 70 0 0,1-1 82 0 0,15 9-235 0 0,-10-10-25 0 0,-3 0 18 0 0,7 1 169 0 0,0 1 71 0 0,24-2 870 0 0,-22 0-850 0 0,-7 0-189 0 0,1 0-36 0 0,0-1 94 0 0,16-5 484 0 0,-15 4-469 0 0,-1-1-34 0 0,8-4 267 0 0,3-4 229 0 0,-8 1-291 0 0,3-9 148 0 0,1 1-80 0 0,-1 1-123 0 0,0 0-87 0 0,-4 2-40 0 0,3-10-34 0 0,-11 24-123 0 0,1 0 0 0 0,-1-1 1 0 0,1 1-1 0 0,-1-1 0 0 0,0 1 0 0 0,0-1 1 0 0,0 1-1 0 0,-1-1 0 0 0,1 1 1 0 0,0-1-10 0 0,-1 1 12 0 0,0 0 0 0 0,1 0 0 0 0,-1 1 0 0 0,0-1 0 0 0,0 0 0 0 0,0 0 0 0 0,0 0 1 0 0,-1 0-13 0 0,0-2 24 0 0,-16-16 136 0 0,3 9-122 0 0,-15-5 18 0 0,-3-3 20 0 0,10 12-54 0 0,9 3-22 0 0,-4 0 0 0 0,13 6 0 0 0,1 0 0 0 0,-21 7-16 0 0,19-2-20 0 0,1 0 8 0 0,-10 16-44 0 0,3 4 56 0 0,-4 30 30 0 0,13-47-20 0 0,3-8 9 0 0,-1 1 1 0 0,1 0-1 0 0,0-1 1 0 0,0 1-1 0 0,0 0 1 0 0,0 0 0 0 0,0-1-1 0 0,0 2-3 0 0,2 3 26 0 0,0 0-1 0 0,0 0 0 0 0,1 0 1 0 0,1 2-26 0 0,6 18 78 0 0,-5-15-43 0 0,0 0 0 0 0,1 0 1 0 0,0-1-1 0 0,1 0 0 0 0,0 0 1 0 0,0 0-1 0 0,2-1 0 0 0,4 5-35 0 0,-5-7 35 0 0,0 0-1 0 0,0 0 0 0 0,0-1 1 0 0,1 0-1 0 0,1-1 1 0 0,6 5-35 0 0,-11-8 20 0 0,1 0 0 0 0,0-1 0 0 0,0 1 0 0 0,0-1 0 0 0,0-1 0 0 0,1 1 0 0 0,0-1-20 0 0,-3 0 22 0 0,-1-1 0 0 0,1 0 0 0 0,0 0 0 0 0,0 0 0 0 0,-1 0 0 0 0,1 0 1 0 0,3-2-23 0 0,-4 2-103 0 0,0-1 37 0 0,3-1 26 0 0,1 0 97 0 0,10-4 191 0 0,-12 4-224 0 0,0 1-62 0 0,-1-1-65 0 0,1 0-79 0 0,-1 0-94 0 0,-1 0 13 0 0,0 1-61 0 0,0 0-66 0 0,1-1-71 0 0,-1 0-77 0 0,0 1-82 0 0,0-1-87 0 0,0 1-93 0 0,4-3-1073 0 0,3-3-1064 0 0</inkml:trace>
  <inkml:trace contextRef="#ctx0" brushRef="#br0" timeOffset="50527.25">4050 2400 6536 0 0,'1'0'120'0'0,"-1"0"-49"0"0,7-4 43 0 0,-5-1 35 0 0,-4-1 120 0 0,-3 1 103 0 0,0 0 86 0 0,3 3-119 0 0,2 1 321 0 0,0 1-36 0 0,-1 0-413 0 0,1 0-48 0 0,-1 0-40 0 0,0 0-36 0 0,-2 0 15 0 0,-4 1-36 0 0,6-1 27 0 0,-5 2 75 0 0,-1 0 60 0 0,-18 12 692 0 0,15-7-571 0 0,5-4-209 0 0,1 1-35 0 0,0-1-44 0 0,0 0-49 0 0,-9 10 281 0 0,1 1-87 0 0,-3 4 4 0 0,13-16-194 0 0,0 1 1 0 0,1-1-1 0 0,-1 1 1 0 0,0 0-1 0 0,1 0 0 0 0,0-1 1 0 0,-1 1-1 0 0,1 0 1 0 0,0 0-1 0 0,0 0 1 0 0,1 0-1 0 0,-1 3-16 0 0,-2 13 53 0 0,3-12-48 0 0,0-3-5 0 0,1 0 0 0 0,0 0 0 0 0,-1 0 0 0 0,2 0 0 0 0,-1 0 0 0 0,0 0 0 0 0,1 0 0 0 0,0-1 0 0 0,0 1 0 0 0,0-1 0 0 0,2 4 0 0 0,0-2 0 0 0,0 2 0 0 0,0-1 0 0 0,1 0 0 0 0,0 0 0 0 0,1 0 0 0 0,-1-1 0 0 0,1 0 0 0 0,3 2 0 0 0,47 31 0 0 0,-15-14 0 0 0,-20-13 0 0 0,18 13 0 0 0,-22-13 25 0 0,1-2 37 0 0,-11-6-27 0 0,0 1-1 0 0,0 0 1 0 0,-1 0-1 0 0,0 0 1 0 0,1 1-1 0 0,-1 0 1 0 0,0 1-35 0 0,18 19 280 0 0,-22-23-97 0 0,-2-2 10 0 0,2 3-36 0 0,0 1-33 0 0,2 12 127 0 0,-2-2 9 0 0,-2-10-131 0 0,-2-2 37 0 0,-10 7 117 0 0,0-3-61 0 0,-2-1-57 0 0,1-2-47 0 0,-1-2-42 0 0,-1 0-34 0 0,-14-2-29 0 0,1 1-46 0 0,25 0-102 0 0,1-1 40 0 0,-3 1 2 0 0,-1-1 101 0 0,-7-2 146 0 0,8 2-161 0 0,2 0-55 0 0,-1 0-67 0 0,1 0-81 0 0,-1-1-97 0 0,1 1 19 0 0,1 0-62 0 0,-1 0-68 0 0,1 0-75 0 0,-1 0-79 0 0,0 0-85 0 0,0 0-91 0 0,1 0-96 0 0,-5-2-1038 0 0,-3 0-1063 0 0,10 3 2940 0 0</inkml:trace>
  <inkml:trace contextRef="#ctx0" brushRef="#br0" timeOffset="51569.06">5357 2569 6016 0 0,'0'0'133'0'0,"0"0"23"0"0,0 0 11 0 0,-1-2-27 0 0,-2-1-84 0 0,0 1 46 0 0,-1-1 39 0 0,1 0 35 0 0,-4-3 265 0 0,-1 0 87 0 0,-10-10 897 0 0,11 10-853 0 0,-1-2-35 0 0,4 4-325 0 0,0 0-46 0 0,-2-3 375 0 0,-1 0-74 0 0,-1 0 27 0 0,-5-3 193 0 0,12 10-392 0 0,-1-1-37 0 0,-3 0-140 0 0,-9-2 238 0 0,10 0-232 0 0,1 4-18 0 0,-4 5-56 0 0,-25 18 23 0 0,27-19-73 0 0,-1 0 0 0 0,1 1-1 0 0,0-1 1 0 0,0 1 0 0 0,1 1 0 0 0,0-1 0 0 0,0 1 0 0 0,0-1 0 0 0,1 1 0 0 0,-3 6 0 0 0,1 1-15 0 0,0 0 0 0 0,1 0 1 0 0,0 1-1 0 0,1-1 0 0 0,0 1 1 0 0,0 12 14 0 0,0 8-23 0 0,2-30 17 0 0,0 0 0 0 0,1 1 0 0 0,-1-1 0 0 0,1 1 0 0 0,0-1 0 0 0,1 1 1 0 0,0 3 5 0 0,9 42-54 0 0,-10-50 53 0 0,0 0 1 0 0,0 0-1 0 0,0 0 0 0 0,1 0 0 0 0,-1-1 1 0 0,0 1-1 0 0,0 0 0 0 0,1 0 0 0 0,-1 0 1 0 0,0-1-1 0 0,1 1 0 0 0,-1 0 0 0 0,1-1 1 0 0,-1 1 0 0 0,1 0-3 0 0,10 8 28 0 0,-8-9-14 0 0,-1 1 1 0 0,1 0 0 0 0,-1-1 0 0 0,1 0 0 0 0,0 1-1 0 0,-1-1 1 0 0,1 0 0 0 0,-1 0 0 0 0,1-1 0 0 0,2 0-12 0 0,14-4 99 0 0,-10 2-51 0 0,0-2 0 0 0,-1 1 0 0 0,6-5-48 0 0,-12 8 9 0 0,6-5 20 0 0,1 0 0 0 0,-1-1 0 0 0,2-2-29 0 0,1-1 22 0 0,-1-1 1 0 0,-1 0-1 0 0,7-11-22 0 0,-6 7 24 0 0,0-1-1 0 0,-2 0 1 0 0,0 0-1 0 0,0-1 1 0 0,0-7-24 0 0,-4 12 0 0 0,0-1 0 0 0,-2 1 0 0 0,1-1 0 0 0,-2 1 0 0 0,1-12 0 0 0,0 8-21 0 0,-2 14 10 0 0,1 0 0 0 0,-1 0 0 0 0,0 0 0 0 0,0 0 0 0 0,0-1 0 0 0,0 1 0 0 0,0 0 0 0 0,0 0 0 0 0,-1 0 0 0 0,1 0 0 0 0,-1-2 11 0 0,3 8-167 0 0,0 2 42 0 0,2 1 10 0 0,0 2 55 0 0,-1-1 49 0 0,0-1 0 0 0,-1 1 0 0 0,0-1 0 0 0,0 1 0 0 0,0 2 11 0 0,1 18-29 0 0,1 0 0 0 0,1-1 0 0 0,2 0 0 0 0,1 0 1 0 0,5 11 28 0 0,-2-16-3 0 0,-9-14 10 0 0,2 3 1 0 0,-4-8 53 0 0,0-3 18 0 0,0 0-35 0 0,0 0-71 0 0,0 0-54 0 0,0 0-97 0 0,0 0 68 0 0,0 0 30 0 0,0 0-38 0 0,0 0-15 0 0,0 0-37 0 0,0 0-44 0 0,0 0-49 0 0,0 0-51 0 0,0 0-49 0 0,0 0-43 0 0,0 0-38 0 0,0 0-130 0 0,0 0-38 0 0,0 0-1353 0 0</inkml:trace>
  <inkml:trace contextRef="#ctx0" brushRef="#br0" timeOffset="51954.33">5717 2505 8232 0 0,'1'5'8'0'0,"1"6"110"0"0,7 17 374 0 0,-4-20-348 0 0,-2 1-67 0 0,1 2-47 0 0,1 5-45 0 0,1 2 30 0 0,-2-7 92 0 0,0-2 235 0 0,-2 1 34 0 0,3 35 1541 0 0,-4-30-1330 0 0,1 0-89 0 0,-1-7-104 0 0,-1 0-76 0 0,0 0-56 0 0,-1 11 289 0 0,0-7-158 0 0,1-6-148 0 0,-1 0 41 0 0,0 0 50 0 0,1-1 60 0 0,-1-1-88 0 0,1 0 34 0 0,0-4-331 0 0,0 0 0 0 0,-1 1-1 0 0,1-1 1 0 0,0 0-1 0 0,0 0 1 0 0,0 0 0 0 0,0 0-1 0 0,0 0 1 0 0,0 0-1 0 0,0 1 1 0 0,0-1 0 0 0,0 0-1 0 0,-1 0 1 0 0,1 0-1 0 0,0 0 1 0 0,0 0 0 0 0,0 0-1 0 0,0 0 1 0 0,0 0-1 0 0,0 0 1 0 0,-1 0 0 0 0,1 1-1 0 0,0-1 1 0 0,0 0-1 0 0,0 0 1 0 0,0 0 0 0 0,-1 0-1 0 0,1 0 1 0 0,0 0-1 0 0,0 0 1 0 0,0 0 0 0 0,0 0-1 0 0,0 0 1 0 0,-1 0-1 0 0,1 0 1 0 0,0-1 0 0 0,0 1-1 0 0,0 0 1 0 0,0 0-1 0 0,0 0 1 0 0,-1 0 0 0 0,1 0-1 0 0,0 0 1 0 0,0 0-1 0 0,0 0 1 0 0,0 0 0 0 0,0 0-1 0 0,0-1 1 0 0,-1 1-1 0 0,1 0 1 0 0,0 0 0 0 0,0 0-11 0 0,-1-2 84 0 0,1 0-33 0 0,0-17 153 0 0,2 0-72 0 0,2 0-61 0 0,1 0-54 0 0,8-16-95 0 0,1 7-66 0 0,-8 17 41 0 0,1 0 1 0 0,1 0-1 0 0,-1 1 1 0 0,8-6 102 0 0,1 1-97 0 0,1 1 35 0 0,1 1-22 0 0,10-1 10 0 0,-25 13 62 0 0,0 0 1 0 0,0 0-1 0 0,0 0 1 0 0,1 1-1 0 0,-1-1 0 0 0,0 1 1 0 0,1 0-1 0 0,0 0 12 0 0,19 5-115 0 0,-16-2 65 0 0,0 0 0 0 0,1 1 0 0 0,5 3 50 0 0,-7-3-12 0 0,0 1 1 0 0,-1-1-1 0 0,1 1 1 0 0,-1 0-1 0 0,0 1 0 0 0,-1-1 1 0 0,1 1-1 0 0,-1 0 1 0 0,0 0-1 0 0,0 0 1 0 0,-1 1 11 0 0,4 6-4 0 0,-1 0 1 0 0,0 1 0 0 0,-1 0-1 0 0,0 0 1 0 0,0 8 3 0 0,6 27 43 0 0,-7-32-18 0 0,-4-13-58 0 0,1-2-91 0 0,-1 0-91 0 0,0-2 57 0 0,0 1-39 0 0,0 0-43 0 0,0-1-40 0 0,0 0-37 0 0,0 1-33 0 0,0-1-229 0 0,0 0-57 0 0,0 0-754 0 0,0 0-603 0 0,0 0-1142 0 0</inkml:trace>
  <inkml:trace contextRef="#ctx0" brushRef="#br0" timeOffset="52576.59">6550 2475 6880 0 0,'0'0'157'0'0,"-1"1"23"0"0,-6 7-6 0 0,1 0-59 0 0,-1 4-34 0 0,-1 7-31 0 0,0 1-16 0 0,4-7 17 0 0,0-1 29 0 0,1-2 47 0 0,-1 3 120 0 0,-1 12 159 0 0,4-3 2 0 0,1-10-70 0 0,1 0-1 0 0,0 1 1 0 0,1 2-338 0 0,5 15 533 0 0,-4-12-237 0 0,1 2 71 0 0,3-6-30 0 0,-6-12-292 0 0,1 0 1 0 0,-1 0-1 0 0,1 0 1 0 0,0 0-1 0 0,0 0 1 0 0,0-1-1 0 0,0 1 1 0 0,0-1-1 0 0,0 1 1 0 0,2 0-46 0 0,-3-1 18 0 0,0-1 0 0 0,0 1 1 0 0,0-1-1 0 0,0 0 0 0 0,0 0 0 0 0,0 1 1 0 0,0-1-1 0 0,0 0 0 0 0,0 0 0 0 0,1 0 0 0 0,-1 0 1 0 0,0 0-19 0 0,1-1 13 0 0,-1 1 0 0 0,0 0 0 0 0,0-1 0 0 0,0 1 0 0 0,0 0 0 0 0,-1-1 0 0 0,1 1 0 0 0,0-1 0 0 0,0 0 0 0 0,0 1 0 0 0,0-1 0 0 0,0 0 0 0 0,-1 1 0 0 0,2-2-13 0 0,12-10 67 0 0,-12 10-63 0 0,0 1 0 0 0,0-1 0 0 0,0 1 0 0 0,0-1 0 0 0,-1 1 1 0 0,1-1-1 0 0,1-2-4 0 0,5-9-28 0 0,1 1-49 0 0,2-4-79 0 0,-5 6-35 0 0,1 0 1 0 0,-2 0-1 0 0,4-8 191 0 0,-1-6-209 0 0,-7 17 37 0 0,8-28-744 0 0,-6 12 236 0 0,-2 4 41 0 0,-2-3-88 0 0,1 16 487 0 0,-2-9-229 0 0,1 0 58 0 0,-1 0 56 0 0,0 0 57 0 0,0 1 53 0 0,-1-1 54 0 0,0 0 52 0 0,-1 1 51 0 0,-4-14-165 0 0,1-1 47 0 0,0 0 40 0 0,1 0 35 0 0,-3-9-3 0 0,-5-20-12 0 0,9 34 78 0 0,1 0 35 0 0,-1-26 59 0 0,0 8 81 0 0,-2 0 60 0 0,4 24 83 0 0,0 0 87 0 0,0 0 73 0 0,0 0 70 0 0,-2 1 63 0 0,-1 0 56 0 0,4 5-171 0 0,3 7-215 0 0,0 0 77 0 0,-1 2-102 0 0,0 0 35 0 0,0 1-73 0 0,-2 2 44 0 0,-2 6 236 0 0,2-1-207 0 0,0 1-76 0 0,1-3-110 0 0,1 0-64 0 0,1 20 283 0 0,4 14 28 0 0,-3-18-123 0 0,0-1 53 0 0,6 28 328 0 0,2 0-66 0 0,4 19 109 0 0,7 35 283 0 0,-11-56-444 0 0,-1 1 44 0 0,0-3-3 0 0,1 0 40 0 0,6 27 387 0 0,-11-47-417 0 0,-2 0 0 0 0,-1 0 0 0 0,0 16-475 0 0,-1-17 308 0 0,0 0-42 0 0,0-4 22 0 0,-1 0 1 0 0,0 0-1 0 0,-2 7-288 0 0,0-7 200 0 0,0 6 92 0 0,-3-7-68 0 0,-4 10 53 0 0,9-25-199 0 0,0-1-12 0 0,-1 0 22 0 0,0 1-78 0 0,-5-3-149 0 0,5 2 170 0 0,0-1-34 0 0,1 0-38 0 0,-1 0-42 0 0,1 0-45 0 0,0 0-50 0 0,-1 0-53 0 0,1 0-56 0 0,0 1-61 0 0,-1-1-64 0 0,1 0-67 0 0,0 0-72 0 0,0 0-75 0 0,0 0-79 0 0,0 0-82 0 0,0 0-86 0 0,0 1-328 0 0,0-1-34 0 0,0 1-2586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21T22:17:47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10136 0 0,'0'0'464'0'0,"0"0"-10"0"0,0 0-154 0 0,0 0 443 0 0,0 0 228 0 0,0 0 42 0 0,0 0-60 0 0,0 0-287 0 0,0 0-122 0 0,0 0-29 0 0,0 0-45 0 0,0 0-180 0 0,0 0-76 0 0,0 0-20 0 0,0 0-52 0 0,0 0-214 0 0,0 0-96 0 0,0 0-1168 0 0,0 0-4589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16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78 7632 0 0,'0'0'166'0'0,"0"0"29"0"0,0 0 14 0 0,-2-1-25 0 0,0 1-232 0 0,1-1 34 0 0,-3 0 83 0 0,1-1 108 0 0,-1 0 86 0 0,-2-1 254 0 0,-4-1 443 0 0,6 3-574 0 0,0-1-203 0 0,1 1 51 0 0,-10-7 574 0 0,7 5-468 0 0,4 1-212 0 0,-1 1-40 0 0,-11-8 204 0 0,0-1 67 0 0,9 6-178 0 0,0 1-1 0 0,0-1 1 0 0,0 1 0 0 0,-1 0-1 0 0,0 0 1 0 0,-2 0-181 0 0,-12-1 394 0 0,16 4-336 0 0,-14 0 208 0 0,0 2-77 0 0,1 3-72 0 0,1 4-65 0 0,9-3-24 0 0,0 0 1 0 0,0 0 0 0 0,0 0 0 0 0,1 1 0 0 0,-4 5-29 0 0,-3 12 32 0 0,7-11-32 0 0,1 1 0 0 0,1 0 0 0 0,-3 14 0 0 0,6-22 0 0 0,0 0 0 0 0,1 0 0 0 0,-1 0 0 0 0,1 0 0 0 0,0 1 0 0 0,1-1 0 0 0,0 0 0 0 0,-1 0 0 0 0,2 0 0 0 0,0 4 0 0 0,5 13 0 0 0,-5-15 0 0 0,0-1 0 0 0,1 1 0 0 0,0-1 0 0 0,0 0 0 0 0,0 0 0 0 0,1 0 0 0 0,-2-4 4 0 0,0 1 1 0 0,0-1 0 0 0,1 1-1 0 0,-1-1 1 0 0,1 0 0 0 0,-1 0 0 0 0,1 0-1 0 0,0 0 1 0 0,2 1-5 0 0,1 0 39 0 0,-4-2 80 0 0,1-1 10 0 0,13 8-10 0 0,-6-2-115 0 0,-8-5-63 0 0,0-1-6 0 0,2 0 76 0 0,-1-1 0 0 0,1 1 1 0 0,-1-1-1 0 0,1 1 0 0 0,0-1 1 0 0,-1 0-1 0 0,1 0 1 0 0,1-1-12 0 0,-2 0 15 0 0,0 1 0 0 0,-1-1-1 0 0,1 0 1 0 0,-1 0 0 0 0,1 0 0 0 0,-1 0 0 0 0,1 0 0 0 0,-1-1 0 0 0,0 1 0 0 0,1-1 0 0 0,-1 1 0 0 0,0-1 0 0 0,0 0 0 0 0,0-1-16 0 0,2-1 34 0 0,-1 0 0 0 0,0-1-1 0 0,0 1 1 0 0,0-1 0 0 0,0 0-1 0 0,0-2-32 0 0,7-18 69 0 0,-5 12-69 0 0,4-10 39 0 0,-2 0 1 0 0,1-6-40 0 0,-5 18-3 0 0,2-20 60 0 0,-5 17-53 0 0,0 0 0 0 0,0-1 0 0 0,-1 1-1 0 0,-2-6-3 0 0,-2-4 55 0 0,3 14-55 0 0,-1-4-53 0 0,2 13 41 0 0,-2-7 17 0 0,-1 5-82 0 0,1 5-51 0 0,1 4 58 0 0,1 8 23 0 0,0-9 28 0 0,-1 15-89 0 0,4 11 19 0 0,-1-4 37 0 0,1 21-9 0 0,1-16 79 0 0,0-6 64 0 0,2-2 83 0 0,-4-19-62 0 0,-1-2-64 0 0,0-1-26 0 0,3 3 32 0 0,4 8 99 0 0,-5-10-122 0 0,-2-2-32 0 0,0 0-5 0 0,3 3 45 0 0,1 2 41 0 0,2 5 59 0 0,-5-11-270 0 0,-1 1 41 0 0,1 0 5 0 0,-1 0 125 0 0,0 0 40 0 0,1 0 77 0 0,-1 0 53 0 0,1 0-99 0 0,-1 0-59 0 0,0-1-53 0 0,1 1-50 0 0,-1 0-57 0 0,1-1-65 0 0,-1 1-73 0 0,1 0-20 0 0,-1-1-63 0 0,1 1-67 0 0,0 0-72 0 0,-1 0-77 0 0,1-1-83 0 0,0 1-87 0 0,0 0-92 0 0,2 1-698 0 0,0 1-58 0 0,2 2-536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19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49 7848 0 0,'-8'2'269'0'0,"3"3"-102"0"0,2 2-85 0 0,2 5-5 0 0,2 4 10 0 0,1-6 13 0 0,1-2 33 0 0,0-2 64 0 0,-1-3-131 0 0,0 1 1 0 0,0-1-1 0 0,1 0 1 0 0,0 0-1 0 0,-1 0 1 0 0,1 0-1 0 0,0-1 1 0 0,1 1-1 0 0,-1-1 1 0 0,0 0-1 0 0,1 0 1 0 0,-1 0-1 0 0,3 1-66 0 0,17 7 328 0 0,-19-9-280 0 0,8 3 102 0 0,1-1 43 0 0,4-3 80 0 0,7-4 193 0 0,-17 1-268 0 0,0 1 0 0 0,0-1 0 0 0,0 0 0 0 0,3-2-198 0 0,12-9 438 0 0,-10 5-145 0 0,1-3-67 0 0,-1-1-52 0 0,-2-2-38 0 0,-8 13-121 0 0,-1 0 0 0 0,0 0 0 0 0,0 0 1 0 0,0 0-1 0 0,0 0 0 0 0,0-1 0 0 0,0 1 1 0 0,0 0-1 0 0,-1-1 0 0 0,1 1 0 0 0,-1 0 1 0 0,0-1-1 0 0,0 1 0 0 0,0 0 0 0 0,0-1 1 0 0,0 1-1 0 0,0 0 0 0 0,-1-1 0 0 0,1 1 1 0 0,-1 0-1 0 0,1-1 0 0 0,-1 1 0 0 0,0 0 1 0 0,0 0-1 0 0,0 0 0 0 0,0 0 0 0 0,0 0 1 0 0,-1 0-16 0 0,1 0 7 0 0,-1 0 1 0 0,0 0-1 0 0,1 0 1 0 0,-1 1 0 0 0,0-1-1 0 0,0 0 1 0 0,0 1 0 0 0,0 0-1 0 0,0-1 1 0 0,0 1 0 0 0,0 0-1 0 0,-1 0 1 0 0,1 0-1 0 0,0 1 1 0 0,-1-1 0 0 0,1 0-1 0 0,0 1 1 0 0,-2 0-8 0 0,0-1 6 0 0,0 1 0 0 0,-1 0 0 0 0,1 1-1 0 0,-1-1 1 0 0,1 1 0 0 0,-1 0 0 0 0,1 0 0 0 0,0 0 0 0 0,0 1 0 0 0,-1 0-6 0 0,-4 1-8 0 0,1 2 1 0 0,0-1 0 0 0,0 1-1 0 0,-6 4 8 0 0,6-3-42 0 0,0 1 0 0 0,1-1 0 0 0,-7 8 42 0 0,1 1-29 0 0,-18 23-19 0 0,26-32 45 0 0,1 0 0 0 0,0 1 1 0 0,0-1-1 0 0,0 1 0 0 0,0 3 3 0 0,-4 9-13 0 0,4-10 4 0 0,0 1 0 0 0,1 1 0 0 0,-1 2 9 0 0,3-10-2 0 0,1 1 1 0 0,-1-1 0 0 0,1 1 0 0 0,0 0 0 0 0,0-1 0 0 0,0 1-1 0 0,0 0 1 0 0,1-1 0 0 0,-1 1 0 0 0,1 0 0 0 0,1 2 1 0 0,10 28 21 0 0,-7-21 8 0 0,1-1 0 0 0,1 0 0 0 0,2 5-29 0 0,-6-13 7 0 0,0 0 0 0 0,0 0 1 0 0,0 0-1 0 0,0 0 0 0 0,0 0 1 0 0,1-1-1 0 0,0 1 0 0 0,-1-1 1 0 0,1 0-1 0 0,1 0 0 0 0,-1-1 1 0 0,0 1-1 0 0,1-1 0 0 0,-1 0 1 0 0,1 0-1 0 0,0 0 0 0 0,-1-1 1 0 0,2 1-8 0 0,15 3 77 0 0,-16-4-49 0 0,1 1 0 0 0,0-1-1 0 0,-1 0 1 0 0,1 0 0 0 0,2-1-28 0 0,-1 0-138 0 0,-1 0 60 0 0,1 0 51 0 0,-1 0 44 0 0,7-1 108 0 0,17-1 321 0 0,-21 1-360 0 0,0 0-65 0 0,-4 0-48 0 0,1 0-37 0 0,-1 0-41 0 0,1-1-45 0 0,-1 1-68 0 0,1 0-65 0 0,0-1-70 0 0,0 0-76 0 0,0 1-83 0 0,-1-1-89 0 0,1-1-94 0 0,0 1-102 0 0,6-3-928 0 0,9-5-992 0 0,-21 10 2717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20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196 352 6392 0 0,'0'0'141'0'0,"0"0"-29"0"0,0 0-41 0 0,-2-1-16 0 0,-2-2 6 0 0,2 3 8 0 0,1-1 55 0 0,-13 2-49 0 0,2 3 45 0 0,-12 8 230 0 0,6 1 8 0 0,-5 13 249 0 0,-2 11 123 0 0,11-12-312 0 0,4-5-149 0 0,1-2-100 0 0,-1 5 96 0 0,1-1 63 0 0,5-10-17 0 0,0 0 0 0 0,1 1 0 0 0,0 0-1 0 0,0 9-310 0 0,2 11 477 0 0,2-13-246 0 0,1 2-56 0 0,-1-19-144 0 0,0 0 0 0 0,0 0 0 0 0,0 0 0 0 0,0 0 0 0 0,0 0 0 0 0,1 0 1 0 0,-1 0-1 0 0,1 0 0 0 0,0 0-31 0 0,1 0 33 0 0,-1 1 1 0 0,1-2-1 0 0,-1 1 1 0 0,1 0-1 0 0,0 0 1 0 0,0-1-1 0 0,3 2-33 0 0,-3-2 18 0 0,-1-1 0 0 0,1 1 0 0 0,0-1 0 0 0,0 0 0 0 0,-1 0 0 0 0,1 0 0 0 0,0 0 0 0 0,0 0 0 0 0,0-1 0 0 0,1 0-18 0 0,-2 1 9 0 0,0-1 0 0 0,0 0 0 0 0,1-1 0 0 0,-1 1 0 0 0,0 0 0 0 0,0-1 0 0 0,0 1 0 0 0,1-1 0 0 0,-1 1-1 0 0,0-1 1 0 0,0 0 0 0 0,0 0 0 0 0,2-1-9 0 0,11-8 44 0 0,-6 6-23 0 0,-1-1 1 0 0,0 0-1 0 0,-1-1 0 0 0,1 1 0 0 0,-1-2 0 0 0,4-3-21 0 0,6-9 42 0 0,-5 5-62 0 0,0 0-49 0 0,-1-2-58 0 0,-2-2-66 0 0,4-21-263 0 0,-10 26 205 0 0,-1 0 0 0 0,-1 0 0 0 0,1-6 251 0 0,-3-39-746 0 0,-2 18 304 0 0,0 1 97 0 0,-2-18-139 0 0,-1 0 98 0 0,-2 1 80 0 0,0-1 63 0 0,4 28 135 0 0,1 13 33 0 0,1-3 28 0 0,-1 2 55 0 0,-1 1 63 0 0,-1-1 75 0 0,1-1 56 0 0,2 9-74 0 0,0 1 66 0 0,0 3-12 0 0,-2 1 56 0 0,4 3-45 0 0,0 1-62 0 0,0 0-31 0 0,0 0-4 0 0,0 0 0 0 0,0 3 0 0 0,5 13 2 0 0,7 24 195 0 0,0 2 45 0 0,21 84 789 0 0,-24-84-727 0 0,21 110 1261 0 0,-19-65-735 0 0,-9-58-658 0 0,-1-1-59 0 0,-1-12-54 0 0,1 9 9 0 0,1-5-20 0 0,-2-7-16 0 0,0-11-48 0 0,0-2-1 0 0,0 2-38 0 0,0 1-34 0 0,0 0-43 0 0,0-3-153 0 0,0 0 59 0 0,0 1 52 0 0,0-1 46 0 0,0 0 65 0 0,0 1 80 0 0,-1 1 444 0 0,1-1-472 0 0,0 0-35 0 0,0-1-47 0 0,0 1-60 0 0,0 0-69 0 0,0-1-83 0 0,0 1-55 0 0,0-1-83 0 0,1 1-89 0 0,-1-1-99 0 0,0 1-106 0 0,0-1-115 0 0,0 1-121 0 0,1-1 390 0 0,-1 0-34 0 0,1 1-1589 0 0,2 1-1010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20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9504 0 0,'0'0'216'0'0,"0"0"32"0"0,0 0 9 0 0,-2 1 22 0 0,-10 12 308 0 0,1 1-118 0 0,0 1-103 0 0,0 0-85 0 0,1 1-71 0 0,0 1-49 0 0,-17 39 221 0 0,17-31-187 0 0,2 1 89 0 0,5-14-95 0 0,-1 1 40 0 0,-2 24 239 0 0,4-12-88 0 0,1-4 10 0 0,3 0 91 0 0,0-14-295 0 0,2-1-92 0 0,0 0-71 0 0,1-2-53 0 0,-1 0-27 0 0,-3-3-39 0 0,2-1 27 0 0,5-1 110 0 0,-4 0-3 0 0,0-1-1 0 0,0 1 1 0 0,0-1 0 0 0,0 0 0 0 0,0 0 0 0 0,-1-1 0 0 0,1 1 0 0 0,-1-1 0 0 0,1 0-38 0 0,11-10 116 0 0,-9 8-81 0 0,6-10 36 0 0,-1-12-13 0 0,-2 3 2 0 0,-1 0-78 0 0,-3-16-119 0 0,-2 7 45 0 0,-2 16 3 0 0,-1-11-2 0 0,0 12 9 0 0,1 13 4 0 0,2-2-4 0 0,-2 3 0 0 0,-1 2-4 0 0,0 0-2 0 0,1 2 0 0 0,18 32-87 0 0,-5 4 51 0 0,-4 3 42 0 0,-1 0 36 0 0,-2-5 29 0 0,0 15-43 0 0,-5-16 49 0 0,0 0 45 0 0,1-1 67 0 0,1 19 84 0 0,-6 1 47 0 0,-4-1 49 0 0,-3 0 52 0 0,0 3 80 0 0,0-19-155 0 0,6-26-176 0 0,-1 0-1 0 0,-1 0 0 0 0,1-1 1 0 0,-3 3-82 0 0,3-6 53 0 0,-1 0 1 0 0,0 0 0 0 0,0-1-1 0 0,0 0 1 0 0,0 0 0 0 0,-3 2-54 0 0,4-5 50 0 0,-1 1 1 0 0,1-1-1 0 0,-1 0 1 0 0,1 0-1 0 0,-6 1-50 0 0,3-1-61 0 0,0-1 56 0 0,-3-2 84 0 0,9-1-62 0 0,0 1 0 0 0,0 0 0 0 0,0-1-1 0 0,0 1 1 0 0,0 0 0 0 0,0-1 0 0 0,0 1-1 0 0,0-1 1 0 0,1 0 0 0 0,-1 1 0 0 0,0-1 0 0 0,0 0-1 0 0,1 1-16 0 0,-4-6 69 0 0,1 0-47 0 0,0-1-73 0 0,1 0-103 0 0,2 3 29 0 0,-1-1-35 0 0,1 1-40 0 0,-1 0-42 0 0,1 0-46 0 0,0 0-49 0 0,0-1-52 0 0,0 1-57 0 0,0 0-58 0 0,0 1-63 0 0,0-1-65 0 0,0 1-70 0 0,1-1-72 0 0,-1 2-75 0 0,0-6-1083 0 0,0-3-1084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21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1 156 7224 0 0,'0'0'165'0'0,"0"0"22"0"0,0 0 7 0 0,2 0 50 0 0,-1 0-263 0 0,0 0 46 0 0,2 0 136 0 0,0 0 95 0 0,6 0 430 0 0,-6 0-529 0 0,-1 0-57 0 0,0 0 364 0 0,0 0-122 0 0,17-5 203 0 0,0 2-41 0 0,22-6 428 0 0,-32 7-682 0 0,1-1 0 0 0,-1-1-1 0 0,1 1 1 0 0,-1-1 0 0 0,2-2-252 0 0,11-5 325 0 0,0 3-68 0 0,-10 3-100 0 0,1-1 0 0 0,-1 1 0 0 0,0-2-157 0 0,42-29 318 0 0,-31 21-210 0 0,-2 1-41 0 0,-19 13-11 0 0,-2 1 22 0 0,0 0-1 0 0,0 0-10 0 0,-6-4 29 0 0,5 4-85 0 0,0-1 0 0 0,0 0-1 0 0,0 1 1 0 0,0 0 0 0 0,0-1-1 0 0,0 1 1 0 0,0-1 0 0 0,0 1 0 0 0,0 0-1 0 0,0 0 1 0 0,0 0 0 0 0,0-1-1 0 0,0 1 1 0 0,0 0 0 0 0,0 1-1 0 0,0-1 1 0 0,-1 0 0 0 0,1 0-11 0 0,-13 3 167 0 0,1 1-79 0 0,-7 4-68 0 0,0 1-90 0 0,-8 3-83 0 0,-1 2 125 0 0,2 6 91 0 0,3 3 80 0 0,2 1 68 0 0,18-17-162 0 0,-1 0-1 0 0,1 0 0 0 0,1 0 1 0 0,-1 1-1 0 0,1-1 0 0 0,0 1 1 0 0,1 0-1 0 0,0 0 0 0 0,0 0 1 0 0,1 0-1 0 0,0 2-48 0 0,0 5 65 0 0,2-1 1 0 0,-1 0-1 0 0,2 0 0 0 0,0 0 0 0 0,0 0 0 0 0,2 0 0 0 0,-1 0-65 0 0,14 28 105 0 0,-4-20-134 0 0,3-3 46 0 0,2-3 41 0 0,2-3 39 0 0,-14-11-48 0 0,0 1 0 0 0,0-1 0 0 0,0 0 0 0 0,0 0 0 0 0,0 0 1 0 0,4-1-50 0 0,-4 0 67 0 0,1 0 1 0 0,-1-1 0 0 0,1 0 0 0 0,-1 0 0 0 0,1-1-1 0 0,3-1-67 0 0,-3 1-131 0 0,0 0 47 0 0,0-1 42 0 0,0 1 34 0 0,8-3 85 0 0,18-5 256 0 0,-21 5-293 0 0,-3 1-80 0 0,1 0-81 0 0,-1 0-101 0 0,0-1-119 0 0,-3 2 14 0 0,1 0-76 0 0,-1-1-84 0 0,1 1-90 0 0,0-1-98 0 0,-1 1-103 0 0,1-1-112 0 0,0 1-117 0 0,-5 1 673 0 0,9-3-1673 0 0,4-3-1132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21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76 7800 0 0,'0'0'174'0'0,"0"0"-2"0"0,0 0-73 0 0,0-1-47 0 0,0-4-4 0 0,0 4 0 0 0,-3-21 347 0 0,0 17-161 0 0,1 2-57 0 0,0 1 45 0 0,1 0 53 0 0,-1 0 63 0 0,-4-2 302 0 0,-1-1-111 0 0,0 2-96 0 0,0-1-83 0 0,-2 0-18 0 0,-1 2-73 0 0,-18-2 329 0 0,16 3-363 0 0,1-2-35 0 0,8 2-148 0 0,1 1 0 0 0,-1-1 0 0 0,1 1 0 0 0,-1-1 1 0 0,1 1-1 0 0,-1 0 0 0 0,0 0 0 0 0,1 0 1 0 0,-1 1-1 0 0,1-1 0 0 0,-1 0 0 0 0,0 1-42 0 0,-33 11 471 0 0,18-5-284 0 0,1 2-32 0 0,0 0-35 0 0,1 2-34 0 0,1 1-36 0 0,2 2-37 0 0,11-11-12 0 0,0 0-1 0 0,0 0 1 0 0,0 0 0 0 0,1 0 0 0 0,-1 1 0 0 0,1-1 0 0 0,-1 0 0 0 0,1 1 0 0 0,0-1 0 0 0,1 1 0 0 0,-1-1 0 0 0,0 1 0 0 0,1-1 0 0 0,0 1 0 0 0,0 1-1 0 0,0 1-5 0 0,1 0-1 0 0,0-1 1 0 0,0 1 0 0 0,1-1-1 0 0,0 1 1 0 0,0-1-1 0 0,0 1 1 0 0,0-1 0 0 0,2 2 5 0 0,6 9-35 0 0,1 0 0 0 0,0-1 0 0 0,1 0 0 0 0,1-1 1 0 0,7 6 34 0 0,16 13-5 0 0,11 6 5 0 0,-28-23 38 0 0,0 0 46 0 0,2 7 175 0 0,-11-5-35 0 0,-5-6-36 0 0,-4 0 52 0 0,-2 1 64 0 0,-3-1 77 0 0,1-7-141 0 0,-2 0-35 0 0,-7 5 116 0 0,-2-1-96 0 0,3-3-66 0 0,6-3-94 0 0,-9 2 66 0 0,0 0-33 0 0,-14 4 18 0 0,5-6-79 0 0,20-3-36 0 0,-1 0 1 0 0,0 0-1 0 0,0 0 0 0 0,0-1 1 0 0,0 0-1 0 0,1 0 0 0 0,-4-1-1 0 0,2 1-5 0 0,0-1-41 0 0,-4 1-141 0 0,3 0-24 0 0,0-1-36 0 0,3 0-13 0 0,1 0 48 0 0,-1-2-29 0 0,1-7-261 0 0,3 5 163 0 0,0 3 122 0 0,-1 0-43 0 0,1 0-50 0 0,0 1-57 0 0,-1 0-66 0 0,1 0-73 0 0,0 1 144 0 0,-1 0-47 0 0,0-1-42 0 0,1 1-37 0 0,-1 0-140 0 0,1-1-35 0 0,0-2-1456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21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11072 0 0,'0'0'324'0'0,"0"0"-3"0"0,0 0-108 0 0,0 0-46 0 0,0 0 177 0 0,0 0 323 0 0,0 0 33 0 0,0 0-14 0 0,0 0-72 0 0,0 0-34 0 0,0 0-4 0 0,0 0-243 0 0,0 0-145 0 0,0 0-47 0 0,0 0 8 0 0,0 0 37 0 0,0 0-24 0 0,0 0-742 0 0,0 0 69 0 0,1-1-238 0 0,0 0-366 0 0,0 0 607 0 0,0 1-71 0 0,-1-1-89 0 0,1 1-1463 0 0,-1-1-1211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20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0 6504 0 0,'0'0'190'0'0,"0"0"-51"0"0,-1 0-70 0 0,0 0-48 0 0,-3 0-48 0 0,1 0 43 0 0,-3 0-7 0 0,-7 0-24 0 0,6 2 50 0 0,0 0 65 0 0,2 3 95 0 0,-4 1 85 0 0,-4 0 41 0 0,-6 4 99 0 0,12-5-234 0 0,-10 8 178 0 0,1-1-55 0 0,0 1-50 0 0,2 1-43 0 0,-13 15 108 0 0,22-21-251 0 0,0-1 0 0 0,1 1 0 0 0,-3 5-73 0 0,-18 50 417 0 0,6 1-61 0 0,-8 67 299 0 0,24-111-553 0 0,-5 26 277 0 0,2 0 0 0 0,3 1 1 0 0,2 45-380 0 0,3-60 223 0 0,1 1 0 0 0,2 0-223 0 0,2 0 255 0 0,2 0 0 0 0,9 19-255 0 0,-13-36 74 0 0,12 26 91 0 0,6 0-50 0 0,-14-27-84 0 0,1-1 0 0 0,0 0 0 0 0,1-1-1 0 0,0 0 1 0 0,2 0 0 0 0,-1-1 0 0 0,2 0-31 0 0,0-2 90 0 0,0-1 0 0 0,0 0 0 0 0,1 0 0 0 0,13 4-90 0 0,-19-10 23 0 0,0-2-106 0 0,0-1-94 0 0,0-1-83 0 0,-1 0 17 0 0,5 0-225 0 0</inkml:trace>
  <inkml:trace contextRef="#ctx0" brushRef="#br0" timeOffset="477.82">571 247 6272 0 0,'0'0'182'0'0,"0"0"-48"0"0,0 0-66 0 0,0 4-40 0 0,1-1 21 0 0,5 22 701 0 0,0 0-79 0 0,1 0-94 0 0,0 0-91 0 0,2-1-87 0 0,-3-6-148 0 0,0 0-48 0 0,1 4-9 0 0,3 11 37 0 0,4 14 92 0 0,-2-4 113 0 0,-8-25-92 0 0,2 0 1 0 0,0 0 0 0 0,6 13-345 0 0,12 22 725 0 0,-3 0-75 0 0,-1-3-125 0 0,2 0-97 0 0,-3-11-88 0 0,24 49 398 0 0,-27-60-457 0 0,3 0 39 0 0,-13-17-189 0 0,5 4 140 0 0,-10-13 11 0 0,-1-2 34 0 0,0 0 4 0 0,0 0-21 0 0,0 0-91 0 0,0 0-43 0 0,2-1-5 0 0,-1 0-133 0 0,1 0 0 0 0,-1 0 0 0 0,1 0 0 0 0,-1 0-1 0 0,1 0 1 0 0,-1 0 0 0 0,1 0 0 0 0,-1-1 0 0 0,0 1 0 0 0,0 0-1 0 0,0-1 1 0 0,0 1 0 0 0,0-1 0 0 0,0 0-27 0 0,2-2 61 0 0,-1-1 0 0 0,0 0 0 0 0,0 0 1 0 0,0 0-1 0 0,-1-2-61 0 0,3-10 245 0 0,-1-1-1 0 0,0-12-244 0 0,-3 29 13 0 0,2-23 139 0 0,1 1-41 0 0,1-24 16 0 0,3-6-96 0 0,12-69-101 0 0,-10 80 103 0 0,2-13-33 0 0,-7 31 0 0 0,0 1 0 0 0,8-20 0 0 0,-9 33 0 0 0,-1 0 0 0 0,0-1 0 0 0,0-5 0 0 0,-1 7 0 0 0,1 0 0 0 0,-1 0 0 0 0,1 0 0 0 0,1 1 0 0 0,0-1 0 0 0,0 0-6 0 0,0 1-37 0 0,-1 0-41 0 0,-1 1-49 0 0,0-1-54 0 0,-1 1-61 0 0,0-1-67 0 0,0 0-73 0 0,0 8 41 0 0,0 0 90 0 0,0 0 82 0 0,0 0 72 0 0,0-1 65 0 0,0 1 39 0 0,0 0 93 0 0,-1-1 83 0 0,0 0 315 0 0,1 1-381 0 0,0 0-46 0 0,-1 0-62 0 0,1-1-81 0 0,0 1-97 0 0,0 0-114 0 0,-1 0-78 0 0,1-1-116 0 0,0 1 195 0 0,0 0-33 0 0,0 0-36 0 0,0 0-35 0 0,0 0-39 0 0,0 0-38 0 0,0 0-41 0 0,0 0-42 0 0,0 0-44 0 0,0 0-45 0 0,-1 0-46 0 0,1 0-48 0 0,0 0 712 0 0,0 0-1870 0 0,0 0-1062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18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181 425 6648 0 0,'0'0'149'0'0,"0"0"23"0"0,0 0 12 0 0,-3-4-42 0 0,-4-4-93 0 0,2 4-24 0 0,-1 0 53 0 0,0 2 57 0 0,-1 1 60 0 0,4 1 191 0 0,0 0-102 0 0,1-1-128 0 0,0 1-39 0 0,-1-1 31 0 0,-4-1 39 0 0,3 2-44 0 0,-6 0 227 0 0,0 3-44 0 0,1 1-39 0 0,0 1-37 0 0,-7 7 148 0 0,1 1-116 0 0,7-6-161 0 0,6-5-88 0 0,0 0 1 0 0,0 0 0 0 0,1 0-1 0 0,-1 0 1 0 0,1 0 0 0 0,0 1-1 0 0,-1-1 1 0 0,1 0 0 0 0,0 2-34 0 0,-7 12 169 0 0,-3 5 37 0 0,4 2-46 0 0,5-13-83 0 0,1 1 0 0 0,0-1 0 0 0,1 1 0 0 0,0-1 1 0 0,1 9-78 0 0,-1-15 22 0 0,1-1 0 0 0,0 0 0 0 0,0 0 0 0 0,0 0 0 0 0,0 0 0 0 0,0 0 0 0 0,1-1 0 0 0,0 1-22 0 0,5 14 96 0 0,-6-15-90 0 0,-1 0 1 0 0,1 0-1 0 0,0 0 1 0 0,0 0 0 0 0,0 0-1 0 0,1 0 1 0 0,-1 0-1 0 0,0 0 1 0 0,1 0 0 0 0,-1-1-1 0 0,1 1 1 0 0,0 0-7 0 0,1 0 13 0 0,-1 0 1 0 0,1-1-1 0 0,-1 1 0 0 0,1-1 1 0 0,-1 0-1 0 0,1 1 1 0 0,0-1-1 0 0,-1 0 0 0 0,2 0-13 0 0,-1-1 19 0 0,1 1-1 0 0,-1 0 1 0 0,1-1-1 0 0,-1 0 1 0 0,1 0-1 0 0,-1 0 1 0 0,1 0-1 0 0,-1 0 1 0 0,1-1 0 0 0,-1 0-1 0 0,1 0 1 0 0,-1 1-1 0 0,0-2 1 0 0,1 1-1 0 0,-1 0 1 0 0,0-1-19 0 0,2-1 31 0 0,0 0 0 0 0,0 0 0 0 0,-1-1 0 0 0,1 0 0 0 0,0-1-31 0 0,3-3 48 0 0,-1-1 0 0 0,0 0-1 0 0,2-6-47 0 0,-8 13 8 0 0,0 0 0 0 0,0 0 0 0 0,0-1 0 0 0,0 1 0 0 0,-1 0 0 0 0,1-1-1 0 0,-1 1 1 0 0,0-1 0 0 0,0 1 0 0 0,0-1 0 0 0,0 1 0 0 0,0-1 0 0 0,0 1 0 0 0,-1 0-1 0 0,1-1 1 0 0,-1 0-8 0 0,0-1 11 0 0,0 0 1 0 0,0 0-1 0 0,-1 0 0 0 0,1 0 0 0 0,-1 0 0 0 0,0 0 0 0 0,0 0 0 0 0,-2-2-11 0 0,1 3-175 0 0,0-1 109 0 0,0 0 79 0 0,-4-5 124 0 0,5 5-139 0 0,0 2-45 0 0,0-1-52 0 0,1 1-66 0 0,-1-1-77 0 0,1 1 16 0 0,-1 0-51 0 0,1 0-54 0 0,0 0-59 0 0,0 0-63 0 0,0 0-67 0 0,-1 0-73 0 0,1 0-76 0 0,-1-2-946 0 0,-1-3-914 0 0</inkml:trace>
  <inkml:trace contextRef="#ctx0" brushRef="#br0" timeOffset="438.54">734 28 7248 0 0,'-2'0'209'0'0,"-10"-1"-5"0"0,-1-6-161 0 0,7 2-77 0 0,-1 2 74 0 0,-1 1 75 0 0,2 0 75 0 0,1 1-2 0 0,0-1 40 0 0,0 0 40 0 0,1 0 41 0 0,3 1 131 0 0,0 1-250 0 0,1 0-41 0 0,-2 0 44 0 0,0 0-95 0 0,-3 1-19 0 0,3-1 12 0 0,-8 3 228 0 0,-12 5 289 0 0,13-3-372 0 0,1 1-42 0 0,2-1-71 0 0,-2 4 48 0 0,0-2-56 0 0,-11 12 61 0 0,-10 27 112 0 0,5 0-67 0 0,16-28-118 0 0,1 1 0 0 0,0 2-103 0 0,2-4 67 0 0,1 0 0 0 0,1 1-1 0 0,0-1 1 0 0,1 6-67 0 0,-5 31 249 0 0,4-36-134 0 0,1 0-1 0 0,1-1 0 0 0,1 1 0 0 0,0 1-114 0 0,10 70 653 0 0,1-30-127 0 0,-8-47-420 0 0,0 5 110 0 0,2 5 74 0 0,-2-7-126 0 0,1-4-71 0 0,-1 1-57 0 0,6 18 9 0 0,-7-20 5 0 0,1 0 0 0 0,0 0 0 0 0,1 0 1 0 0,3 6-51 0 0,-7-15-179 0 0,0-1 59 0 0,0 0 49 0 0,1 0 46 0 0,-1 1 65 0 0,0-1 78 0 0,1 2 449 0 0,-1-2-478 0 0,0 0-33 0 0,0 0-46 0 0,0 1-57 0 0,0-1-67 0 0,0 0-79 0 0,1 0-55 0 0,-1 1-79 0 0,0-1-87 0 0,0 0-94 0 0,0 0-102 0 0,0 0-111 0 0,0 1-117 0 0,0-1-126 0 0,-1-2-736 0 0,0-1-65 0 0,0 1 193 0 0</inkml:trace>
  <inkml:trace contextRef="#ctx0" brushRef="#br0" timeOffset="709.55">361 433 8176 0 0,'0'0'182'0'0,"0"0"29"0"0,0 0 13 0 0,2 0-32 0 0,34-3-154 0 0,19-12 65 0 0,-36 10-34 0 0,0 0 0 0 0,16-2-69 0 0,31-1 16 0 0,-35 1-16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17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364 106 7400 0 0,'-26'-8'331'0'0,"16"6"-236"0"0,2 0-57 0 0,0 0 28 0 0,-1 1 114 0 0,-1 1 144 0 0,-6 2 276 0 0,4-1-144 0 0,5-1-195 0 0,0 0-87 0 0,1-1-55 0 0,1 1 50 0 0,0 0 1 0 0,-1 0 0 0 0,1 0-1 0 0,0 1 1 0 0,-1-1 0 0 0,-1 2-170 0 0,-11 2 400 0 0,0 0-58 0 0,2-2-104 0 0,4 0-81 0 0,1 0 0 0 0,-1 1 0 0 0,1 1 0 0 0,0 0-1 0 0,0 0 1 0 0,-1 1-157 0 0,-22 9 401 0 0,32-13-306 0 0,-1 0-38 0 0,0 5-13 0 0,0-3-8 0 0,-8 6 68 0 0,6 2-18 0 0,5-9-79 0 0,-1 0 0 0 0,1 0-1 0 0,0 0 1 0 0,0 1 0 0 0,1-1-1 0 0,-1 0 1 0 0,0 0 0 0 0,1 0 0 0 0,-1 0-1 0 0,1 1-6 0 0,7 14 14 0 0,-1-5-40 0 0,1-2-49 0 0,16 14-53 0 0,-10-9 101 0 0,0 0 0 0 0,5 2 27 0 0,36 31-66 0 0,-21-14 85 0 0,8 12-19 0 0,-26-24 70 0 0,-2 4 73 0 0,-2 1 100 0 0,-8-13-75 0 0,-1-2 35 0 0,-4 7 109 0 0,-1-15-221 0 0,1 1 0 0 0,-1-1 0 0 0,0 0 0 0 0,0 1 0 0 0,0-1-1 0 0,0 0 1 0 0,-1 0 0 0 0,1-1 0 0 0,-4 4-91 0 0,-7 6 271 0 0,0-1-35 0 0,-1-2-52 0 0,1-4-68 0 0,-36 9 148 0 0,16-10-118 0 0,25-5-119 0 0,1 0-1 0 0,-1 0 1 0 0,1 0 0 0 0,-5-2-27 0 0,-8-3 8 0 0,1-2-37 0 0,13 3-17 0 0,-9-3-138 0 0,8 3 45 0 0,1-1-34 0 0,0-1-38 0 0,2 0-41 0 0,2-2-44 0 0,1-1-46 0 0,4-9-296 0 0</inkml:trace>
  <inkml:trace contextRef="#ctx0" brushRef="#br0" timeOffset="411.85">395 464 6824 0 0,'0'0'149'0'0,"0"0"23"0"0,2 1 13 0 0,4 2-263 0 0,0 0 40 0 0,0-1 37 0 0,0 0 36 0 0,7 0 132 0 0,-1-2 113 0 0,-1-2 12 0 0,-1 0 50 0 0,6-4 243 0 0,-1-1 58 0 0,20-16 930 0 0,-24 15-1098 0 0,-1-1-54 0 0,-2 1-123 0 0,-1 0-58 0 0,0 1-70 0 0,-1-1-78 0 0,1-1 81 0 0,-2-1-50 0 0,-4 7-91 0 0,0 0 1 0 0,0 0 0 0 0,0 0 0 0 0,0 0-1 0 0,0 0 1 0 0,-1 0 0 0 0,0 0 0 0 0,1-3-33 0 0,-4-3 78 0 0,-5-4-37 0 0,6 10-22 0 0,2 3 37 0 0,-2-1 80 0 0,-10-2-34 0 0,11 3-96 0 0,0 1 1 0 0,0-1 0 0 0,-1 0 0 0 0,1 0 0 0 0,0 0 0 0 0,-1 1 0 0 0,1-1 0 0 0,0 1 0 0 0,0-1 0 0 0,0 1-1 0 0,0-1 1 0 0,-1 1 0 0 0,1 0 0 0 0,0 0 0 0 0,0-1 0 0 0,0 1 0 0 0,0 0 0 0 0,0 0 0 0 0,1 0 0 0 0,-1 1-7 0 0,-15 24 90 0 0,6-5-78 0 0,6-15 2 0 0,0 1 0 0 0,1 0 0 0 0,0 0 1 0 0,0 0-1 0 0,0 0 0 0 0,1 0 1 0 0,0 1-1 0 0,1-1 0 0 0,-1 8-14 0 0,1-3 26 0 0,1 0 1 0 0,0 0-1 0 0,1 0 0 0 0,0 0 0 0 0,1 0 0 0 0,1 0-26 0 0,1 13 91 0 0,-4-20-56 0 0,1 1 0 0 0,0-1-1 0 0,0 0 1 0 0,0 0 0 0 0,1 1 0 0 0,-1-1-1 0 0,1 0 1 0 0,0 0 0 0 0,1-1-1 0 0,0 1 1 0 0,2 3-35 0 0,3 2 49 0 0,9 11 109 0 0,2-2 61 0 0,2-4 61 0 0,3-4 57 0 0,-18-10-329 0 0,1 1 0 0 0,-1-1-1 0 0,0 0 1 0 0,1 0 0 0 0,-1-1 0 0 0,0 0 0 0 0,7 0-8 0 0,0-3-28 0 0,0-1-38 0 0,0-2-70 0 0,3 0 21 0 0,-11 3 47 0 0,1 1-34 0 0,-2-1-15 0 0,0 0-38 0 0,0 0-42 0 0,1-1-50 0 0,7-5-469 0 0,2-2-25 0 0</inkml:trace>
  <inkml:trace contextRef="#ctx0" brushRef="#br0" timeOffset="669.21">1048 0 7136 0 0,'0'0'208'0'0,"0"1"-57"0"0,0 0-18 0 0,-1 9 354 0 0,-3 6 317 0 0,1-5-306 0 0,2-5-283 0 0,0-1-33 0 0,-1 11 295 0 0,1 0-56 0 0,1 0-50 0 0,0 0-45 0 0,0 3 14 0 0,2 0-47 0 0,0 10 78 0 0,0-1-54 0 0,4 36 351 0 0,-5-43-410 0 0,-1 0 38 0 0,2 22 1086 0 0,4 20-1382 0 0,0 0 858 0 0,-3-27-399 0 0,0 2-68 0 0,12 74 625 0 0,-11-87-848 0 0,6 31 144 0 0,-2-29-199 0 0,4-3-37 0 0,-9-19-31 0 0,1 0-34 0 0,1 1 46 0 0,2 4 105 0 0,-3-8-220 0 0,-1-3-84 0 0,-1-1-88 0 0,-1 1 65 0 0,0-1-39 0 0,0 0-112 0 0,0 0-75 0 0,0-1-85 0 0,-1 1-92 0 0,1-1-101 0 0,0 1-108 0 0,-1 0-118 0 0,1 0-126 0 0,-1-4-1175 0 0,0-3-1242 0 0</inkml:trace>
  <inkml:trace contextRef="#ctx0" brushRef="#br0" timeOffset="878.11">899 397 9136 0 0,'0'0'266'0'0,"0"0"1"0"0,0 0-197 0 0,1 0-35 0 0,6 0-21 0 0,23-4 172 0 0,1-5-48 0 0,1-1-34 0 0,6-1-10 0 0,17-11-59 0 0,-26 10-4 0 0,23-6-31 0 0,-24 10-96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48.3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30 5784 0 0,'3'-1'56'0'0,"5"-6"276"0"0,-11 1-161 0 0,-5 0-130 0 0,3 4-13 0 0,-1 0 49 0 0,-1 0 86 0 0,-8 0 274 0 0,13 2-62 0 0,1 0-174 0 0,0 0-46 0 0,0 0-40 0 0,-1 0-33 0 0,-2 0 15 0 0,-3-2-50 0 0,5 2 46 0 0,-2 1 181 0 0,0 0-72 0 0,1 2-59 0 0,0 0-44 0 0,-8 15 121 0 0,6-9-55 0 0,3-5-31 0 0,-1-1 47 0 0,2-2-164 0 0,-2 3 50 0 0,0 0-1 0 0,0 0 0 0 0,0 0 1 0 0,1 1-1 0 0,0-1 0 0 0,-1 0 1 0 0,2 1-1 0 0,-1 0 0 0 0,0 2-66 0 0,-1 3 137 0 0,-1 1 0 0 0,0-1 0 0 0,-3 6-137 0 0,2-5 112 0 0,0 0-1 0 0,1 1 1 0 0,0 0-112 0 0,-4 15 195 0 0,-2 5 36 0 0,7-12-17 0 0,6-9-108 0 0,3 0-87 0 0,1 3-87 0 0,-5-10-22 0 0,2-2 48 0 0,4 1 49 0 0,-2-3 57 0 0,-1-1-34 0 0,33-16 220 0 0,-21 6-157 0 0,-4-5-52 0 0,-10 12-28 0 0,0-1 0 0 0,0 1-1 0 0,0 0 1 0 0,1 0 0 0 0,0 0-13 0 0,-1 2 4 0 0,-1 0 1 0 0,0-1 0 0 0,1 0 0 0 0,-1 1 0 0 0,0-1 0 0 0,0 0 0 0 0,0 0 0 0 0,-1 0 0 0 0,1-1 0 0 0,-1 1 0 0 0,1 0-5 0 0,2-8 22 0 0,0 0 1 0 0,1 0 0 0 0,6-7-23 0 0,-5 8 23 0 0,-1-1-1 0 0,0 1 1 0 0,3-10-23 0 0,3-2 0 0 0,-10 20 0 0 0,0 0 0 0 0,1 0 0 0 0,-1-1 0 0 0,0 1 0 0 0,0 0 0 0 0,-1-1 0 0 0,1 1 0 0 0,0-1 0 0 0,-1 1 0 0 0,1-1 0 0 0,-1 1 0 0 0,0-1 0 0 0,0 0-1 0 0,0 3 1 0 0,0-1-1 0 0,-1 1 1 0 0,1-1-1 0 0,0 0 1 0 0,0 1-1 0 0,1-1 1 0 0,-1 1 0 0 0,0-1-1 0 0,0 0 1 0 0,0 1-1 0 0,0-1 1 0 0,0 1-1 0 0,1-1 1 0 0,-1 1-1 0 0,0-1 1 0 0,1 1 0 0 0,-1-1-1 0 0,0 1 1 0 0,1-1-1 0 0,-1 1 1 0 0,0-1-1 0 0,1 1 1 0 0,-1-1 0 0 0,0 1-2 0 0,0 0 0 0 0,0 0 1 0 0,0 0-1 0 0,0 0 0 0 0,0 0 0 0 0,0 0 0 0 0,0 1 1 0 0,0-1-1 0 0,0 0 0 0 0,0 0 0 0 0,0 0 0 0 0,1 0 0 0 0,-1 0 1 0 0,0 0-1 0 0,0 0 0 0 0,0 0 0 0 0,0 0 0 0 0,0 0 1 0 0,0 0-1 0 0,0 0 0 0 0,0 0 0 0 0,0 0 0 0 0,0 0 1 0 0,0 0-1 0 0,0 0 0 0 0,0 0 0 0 0,0 0 0 0 0,0 0 1 0 0,0 0-1 0 0,0 0 0 0 0,0 0 2 0 0,1 16-128 0 0,3-5 85 0 0,0-1 30 0 0,-3 23-15 0 0,-1-27 24 0 0,0 0 0 0 0,0 1-1 0 0,0-1 1 0 0,1 0 0 0 0,0 1 0 0 0,2 4 4 0 0,0-1 1 0 0,0-1 1 0 0,0 1 0 0 0,-1 0-1 0 0,0 0 1 0 0,-1 0 0 0 0,0 0 0 0 0,0 2-2 0 0,-1-4 12 0 0,1-1 0 0 0,0 0 0 0 0,1 1 0 0 0,0-1 1 0 0,2 6-13 0 0,4 20-15 0 0,-8-31 11 0 0,5 31-46 0 0,0-1 33 0 0,-1 0 48 0 0,-1-1 60 0 0,-3-20-37 0 0,0-1 0 0 0,0 0-1 0 0,-1 6-53 0 0,-4 13 145 0 0,2-4 16 0 0,0 1 48 0 0,2-6 41 0 0,-1 0 1 0 0,-3 8-251 0 0,-2 0 183 0 0,-4 25 159 0 0,8-36-171 0 0,0-1-1 0 0,-3 6-170 0 0,4-17 35 0 0,0 0 0 0 0,0 0 0 0 0,0 0 0 0 0,-1 0 1 0 0,-1 2-36 0 0,-8 12 141 0 0,11-16-113 0 0,-1 0-1 0 0,1 0 1 0 0,-1 0-1 0 0,0 0 1 0 0,0-1-1 0 0,-1 1 0 0 0,1-1 1 0 0,0 1-1 0 0,-1-1 1 0 0,0 1-28 0 0,-11 5 144 0 0,1-3-34 0 0,0-2-40 0 0,0-3-49 0 0,0-2-54 0 0,0-2-62 0 0,0-1-70 0 0,-1-2-75 0 0,7 3 2 0 0,0-1-97 0 0,0-1-86 0 0,1-1-73 0 0,-2-5-374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48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1 156 4328 0 0,'0'0'125'0'0,"0"0"-31"0"0,0 0-46 0 0,5 0-20 0 0,-1 0 16 0 0,0 0 55 0 0,4 0 143 0 0,0 0 45 0 0,17-1 770 0 0,-14-1-646 0 0,0 0-84 0 0,-5 1-212 0 0,-1-1-40 0 0,31-9 709 0 0,-21 6-547 0 0,-3 0-7 0 0,1-1 56 0 0,8-3 212 0 0,1-1-68 0 0,-2-3-87 0 0,-4 0-18 0 0,5-4-24 0 0,-4-1-114 0 0,-17 16-120 0 0,1-1 15 0 0,-2-9-18 0 0,0 10-49 0 0,0 1 0 0 0,1 0-1 0 0,-1-1 1 0 0,0 1 0 0 0,1 0-1 0 0,-1-1 1 0 0,0 1 0 0 0,0 0-1 0 0,0 0 1 0 0,0 0 0 0 0,-1 0-1 0 0,1 0 1 0 0,0 0 0 0 0,0 0-1 0 0,0 0 1 0 0,-1 0 0 0 0,1 0-1 0 0,-1 1 1 0 0,1-1 0 0 0,0 1-1 0 0,-1-1-14 0 0,0 1 18 0 0,-1-1 0 0 0,1 1 0 0 0,0 0 0 0 0,0 0-1 0 0,0 0 1 0 0,0 1 0 0 0,-1-1 0 0 0,1 1 0 0 0,0-1 0 0 0,0 1-1 0 0,0-1 1 0 0,0 1 0 0 0,-2 1-18 0 0,-2 1 65 0 0,0 0-1 0 0,0 1 1 0 0,1 0 0 0 0,-1 0-1 0 0,-1 2-64 0 0,-11 11 327 0 0,7-5-176 0 0,0 1 1 0 0,2-1 0 0 0,-4 7-152 0 0,-8 21 261 0 0,17-30-199 0 0,1-1 0 0 0,0 1 0 0 0,1 0 1 0 0,-1 5-63 0 0,0 14 82 0 0,4 1-33 0 0,4-8 20 0 0,-3-16-56 0 0,1 0-1 0 0,0 0 0 0 0,0-1 1 0 0,0 1-1 0 0,1-1 0 0 0,0 0 1 0 0,3 3-13 0 0,4 4 66 0 0,2-1 46 0 0,16 6 25 0 0,5-7-91 0 0,2-5-82 0 0,0-7-73 0 0,-32 1 132 0 0,-1 1-64 0 0,1-1-72 0 0,-1 0-76 0 0,1 0-84 0 0,0 0-88 0 0,-1 0-94 0 0,1 0-100 0 0,-1 0 144 0 0,-1 0-45 0 0,1 0-46 0 0,0 0-48 0 0,6-1-1100 0 0,6-1-938 0 0,-15 3 2577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49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90 6000 0 0,'0'0'174'0'0,"0"-1"-7"0"0,-1-7-187 0 0,0 1 73 0 0,-2 0 76 0 0,1 0 77 0 0,-1 0 127 0 0,0 0 106 0 0,2-1 108 0 0,2 1 110 0 0,-1 5-245 0 0,-1-2-79 0 0,-2 0-14 0 0,-3-2 58 0 0,0-2 33 0 0,4 5-82 0 0,1 2-135 0 0,-2 0-76 0 0,-10 0 46 0 0,9 1-36 0 0,-10 4 124 0 0,-3 3-87 0 0,2 0-69 0 0,4 1-51 0 0,2-1 35 0 0,2 0-45 0 0,2 11-29 0 0,4-15-8 0 0,1-1 0 0 0,0 0 1 0 0,0 1-1 0 0,0-1 0 0 0,0 0 0 0 0,0 1 1 0 0,0-1-1 0 0,1 0 0 0 0,-1 0 1 0 0,1 1-1 0 0,0-1 0 0 0,-1 0 1 0 0,1 0-1 0 0,1 2 3 0 0,19 29-93 0 0,-13-20 61 0 0,2 2-14 0 0,1 0 34 0 0,4 6 55 0 0,-1 1 78 0 0,-3 0 82 0 0,-2 3 91 0 0,-3 1 98 0 0,1 13 347 0 0,-3-15-277 0 0,-4-16-185 0 0,-1 1-34 0 0,-6 9 155 0 0,-3-1-94 0 0,1-3-67 0 0,9-13-225 0 0,-2 1-135 0 0,1 0 62 0 0,-1 0 53 0 0,0 0 44 0 0,-1 2 128 0 0,-7 5 356 0 0,7-7-423 0 0,0 1-72 0 0,1-2-55 0 0,0 0-39 0 0,0 1-46 0 0,0-1-50 0 0,0 0-73 0 0,0 0-70 0 0,0 1-77 0 0,-1-1-83 0 0,1 0-90 0 0,0 0-96 0 0,0-1-102 0 0,0 1-108 0 0,-2 1-1084 0 0,-1 1-1112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0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22 5384 0 0,'0'0'116'0'0,"0"0"17"0"0,-1 1 12 0 0,0 0-75 0 0,-1 1-5 0 0,-1 10-42 0 0,2-7-3 0 0,1 0 35 0 0,0 4 143 0 0,1-1 48 0 0,4 11 396 0 0,-2-9-370 0 0,-1-5-179 0 0,-1 0-39 0 0,-1 10 216 0 0,0-14-243 0 0,-1 0-1 0 0,1 0 1 0 0,0 0 0 0 0,0 0 0 0 0,0 1 0 0 0,0-1 0 0 0,0 0-1 0 0,0 0 1 0 0,1 0 0 0 0,-1 0 0 0 0,0 1 0 0 0,1 0-27 0 0,-1 0 90 0 0,1 1 1 0 0,0-1 0 0 0,-1 1 0 0 0,1 0-1 0 0,-1 0 1 0 0,0-1 0 0 0,0 1 0 0 0,0 0-1 0 0,0-1 1 0 0,-1 1 0 0 0,1 0-91 0 0,-1 12 434 0 0,3 0-49 0 0,0-7-113 0 0,-4 11 262 0 0,0-9-227 0 0,1 1 103 0 0,-1 2 26 0 0,-3-1-38 0 0,1 0-53 0 0,2 0-56 0 0,2-10-84 0 0,0-2 10 0 0,0 0 1 0 0,0 0-98 0 0,0 0-71 0 0,0-3-70 0 0,-2-18 154 0 0,0-7 51 0 0,7 8-117 0 0,1-1 2 0 0,-1 1-37 0 0,-2 7-21 0 0,1 1-1 0 0,0-1 0 0 0,3-5-8 0 0,7-4 43 0 0,-5 9-28 0 0,12-15-29 0 0,-17 23-2 0 0,1-1 0 0 0,0 2 1 0 0,0-1-1 0 0,0 0 0 0 0,1 1 1 0 0,3-2 15 0 0,-3 2-31 0 0,1 0 0 0 0,0 0 0 0 0,0 0 0 0 0,0 1 0 0 0,1 0 0 0 0,7-2 31 0 0,-13 5-7 0 0,1-1 0 0 0,0 1 0 0 0,-1 0 1 0 0,1 0-1 0 0,0 0 0 0 0,0 0 0 0 0,-1 0 0 0 0,1 1 0 0 0,0-1 1 0 0,-1 1-1 0 0,1-1 0 0 0,-1 1 0 0 0,1 0 0 0 0,-1 0 0 0 0,1 0 1 0 0,-1 1-1 0 0,1-1 0 0 0,-1 1 0 0 0,0-1 0 0 0,0 1 0 0 0,0 0 1 0 0,1 0 6 0 0,7 9-37 0 0,1 1 1 0 0,-2 0 0 0 0,0 1 0 0 0,0 0-1 0 0,2 7 37 0 0,-5-7-1 0 0,1 8 72 0 0,-1-3 1 0 0,0 4-12 0 0,-2 14-60 0 0,-2-19 14 0 0,0-1 40 0 0,0-7-14 0 0,0 2 13 0 0,-2 9 35 0 0,0-17-83 0 0,-1-3-6 0 0,1 1 0 0 0,0 0 1 0 0,0 0-1 0 0,0-1 0 0 0,0 1 1 0 0,0 0-1 0 0,0 0 0 0 0,0-1 1 0 0,0 1-1 0 0,0 0 0 0 0,1 0 1 0 0,-1-1-1 0 0,0 1 0 0 0,0 0 1 0 0,1-1-1 0 0,-1 1 0 0 0,0 0 1 0 0,1-1-1 0 0,-1 1 0 0 0,1 0 1 0 0,-1-1-1 0 0,1 1 0 0 0,-1-1 1 0 0,1 2-117 0 0,-1-2-66 0 0,0 0 85 0 0,0 0-47 0 0,0 0-65 0 0,0 0-110 0 0,0 0-130 0 0,0 0-116 0 0,0 0 79 0 0,0 0-43 0 0,1 0-624 0 0,-1 0-488 0 0,2 0-930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1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0,'0'0'124'0'0,"1"1"-41"0"0,0 1-7 0 0,1 4 25 0 0,-1-4-23 0 0,-1-1 53 0 0,-1 12-2 0 0,0-3-59 0 0,3 1-46 0 0,2 0 24 0 0,0 0 78 0 0,8 21 503 0 0,-5-17-424 0 0,-1-2 26 0 0,1-1 54 0 0,20 24 721 0 0,-16-22-636 0 0,-1 0-44 0 0,-4-5-145 0 0,0 0-38 0 0,4 11 276 0 0,-2-5 1 0 0,-4-7-162 0 0,1-2 47 0 0,-4-4 3 0 0,-1-2-18 0 0,0 0-8 0 0,0 2 326 0 0,0-1-121 0 0,0-1-110 0 0,-1-1-97 0 0,1-1-84 0 0,-1 0-72 0 0,1-1-59 0 0,0 0-45 0 0,-1-2-45 0 0,0-6-93 0 0,0 7 110 0 0,1 1 54 0 0,0 1 75 0 0,0-16-35 0 0,2-1-1 0 0,1-6-85 0 0,-1 11 24 0 0,1-1 0 0 0,1 1 0 0 0,1-4-24 0 0,-1 8-1 0 0,0 0 0 0 0,1 0 0 0 0,0 1 0 0 0,5-8 1 0 0,-6 11-10 0 0,1-1 1 0 0,1 1-1 0 0,-1 0 0 0 0,1 0 1 0 0,0 0-1 0 0,3-2 10 0 0,-6 7-9 0 0,-1-1 0 0 0,1 0 1 0 0,0 1-1 0 0,-1-1 0 0 0,1 1 0 0 0,0 0 0 0 0,0 0 0 0 0,0 0 0 0 0,0 0 0 0 0,0 0 0 0 0,0 1 1 0 0,0 0-1 0 0,0-1 0 0 0,0 1 0 0 0,0 0 0 0 0,0 0 0 0 0,1 1 9 0 0,-1-1-16 0 0,0 1-1 0 0,0 0 1 0 0,1 0-1 0 0,-1 0 1 0 0,0 0-1 0 0,0 0 1 0 0,0 1 16 0 0,1 0-26 0 0,-1 0 1 0 0,0 0 0 0 0,0 1-1 0 0,0-1 1 0 0,0 1 0 0 0,1 1 25 0 0,6 7-39 0 0,-5-7 28 0 0,0 1 0 0 0,0 0 0 0 0,-1 0 0 0 0,0 1 0 0 0,0-1 0 0 0,0 1 1 0 0,-1 0-1 0 0,0 0 0 0 0,0 0 0 0 0,0 0 0 0 0,0 4 11 0 0,10 19-88 0 0,-10-24 78 0 0,-1 1 0 0 0,1-1 0 0 0,-1 0 0 0 0,0 1 1 0 0,0 2 9 0 0,4 23-2 0 0,1 0 16 0 0,2 0 38 0 0,-8-23-52 0 0,-1-5 0 0 0,1 0 0 0 0,0 0 0 0 0,-1 0 0 0 0,1-1 0 0 0,0 1 0 0 0,0 0 0 0 0,0 0 0 0 0,1 0 0 0 0,-1-2 118 0 0,-1 1-46 0 0,1-1-49 0 0,0 1-52 0 0,0 0-56 0 0,-1 0-59 0 0,1-1-62 0 0,0 1-64 0 0,0 0-68 0 0,0-1-71 0 0,0 1-74 0 0,0-1-77 0 0,0 0-81 0 0,0 1-83 0 0,0-1-86 0 0,0 0-90 0 0,2 1-925 0 0,1 0-1029 0 0,-4-2 2847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1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6240 0 0,'3'0'182'0'0,"-1"1"-67"0"0,1 0-45 0 0,13-1-45 0 0,-11 0-4 0 0,0 0 42 0 0,6 0 165 0 0,2 0 186 0 0,7 1 370 0 0,-2-1-30 0 0,-7 0-330 0 0,-1 0-163 0 0,-1 0-114 0 0,-7 0 227 0 0,1 0-139 0 0,0 0-191 0 0,12 0 159 0 0,12-2 48 0 0,-1-5 26 0 0,-13-2-29 0 0,-12 8-120 0 0,-1 1-21 0 0,1 0-46 0 0,6-4 5 0 0,-7 3-58 0 0,1 1 0 0 0,-1-1-1 0 0,1 1 1 0 0,0-1 0 0 0,-1 0 0 0 0,1 1-1 0 0,-1-1 1 0 0,1 0 0 0 0,-1 1 0 0 0,0-1-1 0 0,1 0 1 0 0,-1 1 0 0 0,0-1-1 0 0,1 0 1 0 0,-1 0 0 0 0,0 0 0 0 0,0 1-1 0 0,0-1 1 0 0,0 0 0 0 0,0 0-1 0 0,0 0 1 0 0,0 1 0 0 0,0-1 0 0 0,0-1-8 0 0,-1 1 18 0 0,1-1 1 0 0,-1 1 0 0 0,1-1-1 0 0,-1 1 1 0 0,0-1 0 0 0,0 1-1 0 0,0 0 1 0 0,0 0-1 0 0,0-1 1 0 0,0 1 0 0 0,0 0-1 0 0,-1-1-18 0 0,-1 0 50 0 0,0-1 1 0 0,-1 0-1 0 0,1 1 0 0 0,-1 0 0 0 0,-3-2-50 0 0,-7 0 116 0 0,5 3 144 0 0,1 2-88 0 0,-1 1-45 0 0,-4 3-6 0 0,4-2-3 0 0,2 1 45 0 0,-1 3-85 0 0,1-1-23 0 0,-11 8 72 0 0,4 5-41 0 0,-3 13-17 0 0,8-1-47 0 0,5-14-22 0 0,3-14 0 0 0,1 1 0 0 0,-1-1 0 0 0,0 0 0 0 0,1 1 0 0 0,0-1 0 0 0,0 0 0 0 0,0 1 0 0 0,0-1 0 0 0,0 0 0 0 0,1 1 0 0 0,0 2 0 0 0,0-1-7 0 0,0-3 10 0 0,-1-1 0 0 0,0 0 0 0 0,0 1-1 0 0,1-1 1 0 0,-1 1 0 0 0,0-1 0 0 0,1 0 0 0 0,0 1 0 0 0,-1-1-1 0 0,1 0 1 0 0,0 1 0 0 0,-1-1 0 0 0,1 0 0 0 0,0 0-1 0 0,0 0 1 0 0,0 0 0 0 0,0 0 0 0 0,0 0 0 0 0,0 0-1 0 0,1 0 1 0 0,-1 0 0 0 0,0-1 0 0 0,0 1 0 0 0,1 0 0 0 0,0 0-3 0 0,10 3 0 0 0,-8-2 0 0 0,0 0 0 0 0,1 0 0 0 0,-1-1 0 0 0,0 0 0 0 0,1 0 0 0 0,-1 0 0 0 0,1-1 0 0 0,1 1 0 0 0,0-1-108 0 0,1 0 53 0 0,18-1 35 0 0,-19 1-6 0 0,4-1-86 0 0,-5 1 11 0 0,-1 0-39 0 0,2-1-67 0 0,-1 1-63 0 0,0-1-71 0 0,0 0-78 0 0,0 0-88 0 0,0 0-95 0 0,0 0-103 0 0,0 0-112 0 0,4-1-783 0 0,4-2-906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3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0 129 6072 0 0,'4'6'131'0'0,"9"0"183"0"0,-5-3-181 0 0,-2 1-79 0 0,-1-1 4 0 0,0 0 99 0 0,2 0 119 0 0,3 0 212 0 0,-2-1-141 0 0,-3-1-177 0 0,3 2 183 0 0,1-2-66 0 0,2-1-3 0 0,5-1 77 0 0,6 0 120 0 0,4-2 7 0 0,-1-3-42 0 0,0-3-44 0 0,-1-2-43 0 0,-19 9-300 0 0,7-5 70 0 0,-6 2 18 0 0,1 0 0 0 0,-1-1-1 0 0,5-5-146 0 0,-3 2 92 0 0,-3 0-57 0 0,-3 6-22 0 0,-1-1 0 0 0,1 0 1 0 0,-1 0-1 0 0,0 0 0 0 0,0 0 1 0 0,0-1-1 0 0,-1 1 0 0 0,1 0 1 0 0,-1 0-1 0 0,0 0 0 0 0,-1-1-13 0 0,-1 0 106 0 0,-6-4-66 0 0,6 6-20 0 0,0 2-10 0 0,1-1 1 0 0,0 1 0 0 0,-1 0 0 0 0,0 0 0 0 0,1-1-1 0 0,-1 1 1 0 0,0 0 0 0 0,1 0 0 0 0,-1 0 0 0 0,0 1-1 0 0,0-1 1 0 0,0 0 0 0 0,0 1 0 0 0,0-1 0 0 0,0 1-1 0 0,0 0 1 0 0,0-1 0 0 0,0 1 0 0 0,0 0 0 0 0,0 0-1 0 0,0 0 1 0 0,0 1-11 0 0,-23 3 42 0 0,14 0-63 0 0,2 0-39 0 0,-15 12 37 0 0,17-10-3 0 0,0 1 0 0 0,0 0 0 0 0,0 0 0 0 0,1 1 0 0 0,-2 3 26 0 0,-5 5-48 0 0,11-14 47 0 0,0 0-1 0 0,0 0 1 0 0,0 1 0 0 0,0-1 0 0 0,0 1-1 0 0,1-1 1 0 0,-1 1 0 0 0,1 0 0 0 0,-1-1 0 0 0,1 1-1 0 0,0 0 1 0 0,0 0 0 0 0,0 2 1 0 0,-3 27-54 0 0,3-23 54 0 0,0 0 0 0 0,1 1 0 0 0,1-1 0 0 0,-1 0 1 0 0,1 0-1 0 0,2 9 0 0 0,2 7 21 0 0,-5-20-8 0 0,1 0 0 0 0,0 0 0 0 0,0 0-1 0 0,1 0 1 0 0,-1 0 0 0 0,1 0 0 0 0,0 0 0 0 0,1 0-13 0 0,3 6 18 0 0,16 25 97 0 0,-19-33-90 0 0,-1 1 1 0 0,1-1 0 0 0,1 1 0 0 0,-1-1 0 0 0,0 0 0 0 0,1 0 0 0 0,2 1-26 0 0,7 5 72 0 0,-10-7-44 0 0,0 0 1 0 0,0 0 0 0 0,1 0-1 0 0,-1 0 1 0 0,1-1-1 0 0,0 1-28 0 0,18 1 207 0 0,-14-3-280 0 0,-1 0 40 0 0,8-1 61 0 0,1-2 111 0 0,23-4 300 0 0,-25 3-353 0 0,-4 1-80 0 0,1-1-69 0 0,-1 0-86 0 0,0 1-99 0 0,-3 0 1 0 0,1 0-64 0 0,-1 0-71 0 0,0-1-76 0 0,0 1-81 0 0,0 0-87 0 0,-1-1-93 0 0,1 1-98 0 0,2-2-789 0 0,4-1-909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6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94 5528 0 0,'0'0'124'0'0,"-1"0"-5"0"0,1 0-50 0 0,-4-8 36 0 0,-1-3-58 0 0,-2 7 119 0 0,-1 4 102 0 0,-2 3 89 0 0,-4 0 178 0 0,5 0-147 0 0,0 1-48 0 0,0 0-42 0 0,1 2-40 0 0,-9 7 161 0 0,1 0-100 0 0,10-7-203 0 0,-13 14 198 0 0,-4 17 39 0 0,10-17-128 0 0,-6 14 43 0 0,2 2-55 0 0,6 2-58 0 0,10-29-124 0 0,-1-1 0 0 0,1 1 0 0 0,1 5-31 0 0,0 2 56 0 0,0 1 27 0 0,0-16-73 0 0,0 0 1 0 0,0 0 0 0 0,1-1 0 0 0,-1 1 0 0 0,0 0-1 0 0,1 0 1 0 0,-1-1 0 0 0,0 1 0 0 0,1 0-1 0 0,-1 0 1 0 0,1-1 0 0 0,-1 1 0 0 0,1 0-1 0 0,0-1 1 0 0,-1 1 0 0 0,1-1 0 0 0,0 1-1 0 0,-1-1 1 0 0,1 1 0 0 0,0-1 0 0 0,-1 1 0 0 0,1-1-1 0 0,0 0 1 0 0,0 1 0 0 0,0-1 0 0 0,0 0-11 0 0,19 5 209 0 0,6-6 23 0 0,0-7-48 0 0,-1-4-42 0 0,-1-1-39 0 0,-2 0-35 0 0,-13 9-41 0 0,-1-2 1 0 0,0 1-1 0 0,0-1 0 0 0,0-1 0 0 0,-1 1 0 0 0,0-1 1 0 0,4-5-28 0 0,7-11 31 0 0,-3-2-44 0 0,-4 4-46 0 0,-2-2-54 0 0,-2 0-65 0 0,-2 0-74 0 0,0-2-139 0 0,0-2-48 0 0,-3 9 60 0 0,0 3-27 0 0,-2-1-108 0 0,0 3 12 0 0,0 1-115 0 0,0 11 451 0 0,0 0-37 0 0,0 1-91 0 0,0 0 180 0 0,0 0-4 0 0,0 0-29 0 0,0 0-59 0 0,0 0-70 0 0,0 0-63 0 0,0 0-260 0 0,0 0-74 0 0,0 0-280 0 0,0 0-536 0 0</inkml:trace>
  <inkml:trace contextRef="#ctx0" brushRef="#br0" timeOffset="358.77">338 242 6880 0 0,'4'2'19'0'0,"11"6"116"0"0,21 13 306 0 0,-26-13-351 0 0,0 0-55 0 0,2 5-40 0 0,-12-11 74 0 0,1-1 35 0 0,-1-1 120 0 0,0 0 201 0 0,0 0 14 0 0,0 0-7 0 0,1 1-34 0 0,1-1-592 0 0,-1 1 94 0 0,0-1 86 0 0,0 1 76 0 0,0 0 65 0 0,-1 0 57 0 0,1-1 46 0 0,0 1 37 0 0,-1 0 150 0 0,2 0 613 0 0,-2-1-691 0 0,1-1 26 0 0,-1 1-91 0 0,1-1-181 0 0,-1 0-35 0 0,0 0-37 0 0,0 0-42 0 0,4-17 327 0 0,-2-1-75 0 0,0-1-52 0 0,5-9 21 0 0,-3 17-181 0 0,1 1 0 0 0,1-1 0 0 0,0 1 0 0 0,0 0 0 0 0,1 0 1 0 0,6-7-20 0 0,2 0 33 0 0,14-13-33 0 0,-25 28-3 0 0,0 0 0 0 0,0 0 1 0 0,0 0-1 0 0,0 1 1 0 0,0 0-1 0 0,1-1 0 0 0,0 1 1 0 0,-1 1-1 0 0,3-2 3 0 0,6 0-14 0 0,-1 0-1 0 0,1 0 1 0 0,0 1 14 0 0,-10 2 1 0 0,0 0 1 0 0,-1 0-1 0 0,1 0 0 0 0,-1 0 1 0 0,1 0-1 0 0,0 1 0 0 0,-1-1 1 0 0,1 1-1 0 0,0 0-1 0 0,0 0-10 0 0,1 0 0 0 0,0 1 0 0 0,-1 0 1 0 0,0 0-1 0 0,1 0 0 0 0,-1 0 0 0 0,0 1 0 0 0,0-1 0 0 0,1 2 10 0 0,0 0-17 0 0,0 0-1 0 0,0 1 1 0 0,-1-1-1 0 0,1 1 1 0 0,-1 0-1 0 0,-1-1 1 0 0,1 2-1 0 0,-1-1 1 0 0,1 0-1 0 0,-2 0 1 0 0,1 1 17 0 0,2 8-4 0 0,4 21 8 0 0,-5-11-58 0 0,-4-23 53 0 0,1 1 1 0 0,0-1-1 0 0,0 1 0 0 0,1 0 0 0 0,-1-1 1 0 0,0 1-1 0 0,0-1 0 0 0,1 1 0 0 0,-1-1 1 0 0,1 1-1 0 0,-1-1 0 0 0,1 0 0 0 0,0 1 0 0 0,0 0 1 0 0,10 22 1 0 0,-10-22-24 0 0,5 6 71 0 0,-3-4-67 0 0,-1-2-64 0 0,0-2-91 0 0,-2 0-63 0 0</inkml:trace>
  <inkml:trace contextRef="#ctx0" brushRef="#br0" timeOffset="779.1">979 239 8088 0 0,'10'-1'205'0'0,"0"0"-37"0"0,11-2 75 0 0,3-3-83 0 0,-10 2-113 0 0,7-3-19 0 0,8-1-9 0 0,-10 3 21 0 0,-2 0 211 0 0,6-3 197 0 0,-4 1-77 0 0,-6 3-151 0 0,4-1 85 0 0,0-1-49 0 0,16-8 148 0 0,30-9 247 0 0,-58 22-593 0 0,0-1 1 0 0,0 1 0 0 0,-1-1 0 0 0,0-1 0 0 0,1 1 0 0 0,-1-1-1 0 0,0 1 1 0 0,0-1 0 0 0,0 0 0 0 0,3-3-59 0 0,-1-1 160 0 0,0 0 1 0 0,-1 0 0 0 0,1-1-1 0 0,3-7-160 0 0,-9 7 212 0 0,-7-2-62 0 0,-1 1-50 0 0,3 4-40 0 0,-17-9 100 0 0,-2 5-56 0 0,14 7-67 0 0,0 1-1 0 0,0 0 1 0 0,0 0-1 0 0,-2 1-36 0 0,9 0 9 0 0,0 1 0 0 0,0-1-1 0 0,0 0 1 0 0,0 1 0 0 0,0 0 0 0 0,0 0-1 0 0,0 0 1 0 0,0 0 0 0 0,0 0 0 0 0,0 0-1 0 0,1 1 1 0 0,-1 0 0 0 0,1-1 0 0 0,-1 1-1 0 0,-1 2-8 0 0,-3 3 71 0 0,-1 1 0 0 0,1 0 0 0 0,-6 8-71 0 0,-10 13 150 0 0,8-8-14 0 0,-1 14 225 0 0,4-5-46 0 0,10-28-280 0 0,1 1 1 0 0,0 0 0 0 0,0 0 0 0 0,1 0-1 0 0,-1 0 1 0 0,1 0 0 0 0,-1 0 0 0 0,1 0-1 0 0,0 1-35 0 0,0 2 54 0 0,0-1 0 0 0,1 1 0 0 0,0-1 0 0 0,0 1 0 0 0,1 0-54 0 0,2 8 154 0 0,2 1-1 0 0,0-1 0 0 0,4 6-153 0 0,5 3 225 0 0,-9-17-124 0 0,-1-1 1 0 0,1 1-1 0 0,0-1 0 0 0,1 0 1 0 0,-1-1-102 0 0,11 7 189 0 0,3-1-46 0 0,8-1 90 0 0,0-2-39 0 0,-12-4-48 0 0,0-1 0 0 0,10-1-146 0 0,32-2 191 0 0,0-5-67 0 0,-54 6-206 0 0,-1-1 57 0 0,9-2 112 0 0,-8 1-85 0 0,-1 1-42 0 0,0 0-45 0 0,0 0-68 0 0,0-1-76 0 0,0 1-90 0 0,0 0-103 0 0,-1 0 110 0 0,0 0-46 0 0,0 0-49 0 0,0 1-51 0 0,-1-1-55 0 0,1 0-58 0 0,0 0-60 0 0,0 1-64 0 0,3-2-1527 0 0,3 0-1266 0 0,-8 2 3480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19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 5008 0 0,'0'0'144'0'0,"2"0"1"0"0,7 0-232 0 0,-1-1 99 0 0,1 0 85 0 0,0 0 68 0 0,6-2 256 0 0,10-2 403 0 0,-14 2-501 0 0,1 0-64 0 0,-1 1-93 0 0,24-5 194 0 0,-10 3-197 0 0,-15 3-137 0 0,2-2-12 0 0</inkml:trace>
  <inkml:trace contextRef="#ctx0" brushRef="#br0" timeOffset="245.48">57 231 5584 0 0,'0'0'165'0'0,"0"0"-43"0"0,0 0-4 0 0,0 0 46 0 0,2 1 141 0 0,14 1 623 0 0,1-1-96 0 0,-5-2-356 0 0,0 0-80 0 0,-2 0-138 0 0,0 0-75 0 0,-1-1-83 0 0,0 0-93 0 0,-6 1-13 0 0,-1 1-90 0 0,0 0-85 0 0,-1 0 45 0 0,0 0-35 0 0,-1 0 171 0 0,1 0-210 0 0,1 0-35 0 0,0 0-335 0 0,1 0-238 0 0,2 0-545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3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74 364 7080 0 0,'0'0'157'0'0,"0"0"23"0"0,0 0 13 0 0,0 2-22 0 0,1 25 449 0 0,0 0 0 0 0,2 0-1 0 0,1 0 1 0 0,6 19-620 0 0,-3-17 470 0 0,1 1-63 0 0,-3-11-200 0 0,1 11 143 0 0,-3-14-212 0 0,0-2-42 0 0,-2-11-71 0 0,-1-1 1 0 0,1 1 0 0 0,-1-1 0 0 0,0 1 0 0 0,0-1 0 0 0,0 1 0 0 0,0 1-26 0 0,-1 1 81 0 0,1 0 47 0 0,0-4-163 0 0,0-1-66 0 0,0 0-113 0 0,0 0-12 0 0,0 0-4 0 0</inkml:trace>
  <inkml:trace contextRef="#ctx0" brushRef="#br0" timeOffset="180.31">3 101 6272 0 0,'0'0'141'0'0,"0"0"23"0"0,0 0 11 0 0,0 1-29 0 0,-2 3-116 0 0,4-1-20 0 0,-2-3 44 0 0</inkml:trace>
  <inkml:trace contextRef="#ctx0" brushRef="#br0" timeOffset="485.41">478 4 8408 0 0,'2'-1'-83'0'0,"0"1"89"0"0,0-1 58 0 0,-1 1 41 0 0,8-1 561 0 0,-4 1-536 0 0,2-1-101 0 0,-4 2 167 0 0,0 0-79 0 0,0 2-49 0 0,1 1-27 0 0,-1-2 44 0 0,11 10 255 0 0,-2 2-78 0 0,-3 2-60 0 0,-1 1-44 0 0,-3-3 18 0 0,0 0 1 0 0,0 8-177 0 0,0 0 178 0 0,-3-15-111 0 0,0 6 128 0 0,0 0 0 0 0,0 11-195 0 0,-2 55 719 0 0,-1-33-244 0 0,0 25 238 0 0,0-6-98 0 0,-7-3 106 0 0,7-49-547 0 0,-3 16 312 0 0,2-18-355 0 0,0 0-57 0 0,-1 0-95 0 0,3-10 16 0 0,-1 6-27 0 0,3 10 121 0 0,-1-7-23 0 0,-2-10-85 0 0,0-4-60 0 0,0 0-152 0 0,1 1-99 0 0,0-1-81 0 0,1 0-64 0 0,3-4-383 0 0</inkml:trace>
  <inkml:trace contextRef="#ctx0" brushRef="#br0" timeOffset="760.53">306 356 6568 0 0,'-6'4'823'0'0,"6"-1"-121"0"0,2-1-400 0 0,1-1-34 0 0,0 1-36 0 0,1-1-37 0 0,0 0-47 0 0,-1 0-34 0 0,-1 1-37 0 0,0-1-37 0 0,0 0 103 0 0,0 0-62 0 0,2-1-38 0 0,0-1-25 0 0,-1 1 30 0 0,27-1 184 0 0,1-3-40 0 0,13 0 54 0 0,11-4 14 0 0,-15 1-112 0 0,2 1-123 0 0,-6 0-27 0 0,26-8 2 0 0,-4-6 67 0 0,-51 17-165 0 0,-1 1 39 0 0,8-4 39 0 0,-2 2 80 0 0,16-7 169 0 0,-19 7-182 0 0,0 0-34 0 0,3-1-76 0 0,-6 3-15 0 0,0-1-36 0 0,1 0-61 0 0,-1 0-57 0 0,1-1-63 0 0,0 1-70 0 0,-1 0-75 0 0,1-1-81 0 0,-1 1-88 0 0,1-1-95 0 0,0-1-560 0 0,4-1-714 0 0</inkml:trace>
  <inkml:trace contextRef="#ctx0" brushRef="#br0" timeOffset="1116.01">1052 122 6392 0 0,'0'0'141'0'0,"0"0"-29"0"0,0 0-41 0 0,0 1-16 0 0,0 1 6 0 0,0-1 8 0 0,1 0 55 0 0,1 5-158 0 0,0 1 39 0 0,0 7 103 0 0,-1 3 150 0 0,-1 11 261 0 0,0-12-220 0 0,0-5-127 0 0,0-2-56 0 0,1-1-34 0 0,2 30 332 0 0,0 3 9 0 0,0-16-188 0 0,3 32 252 0 0,-3-29-219 0 0,1 1 87 0 0,-1-10-11 0 0,0 0-49 0 0,-1 6 279 0 0,0 0 0 0 0,-2 18-574 0 0,-2-15 432 0 0,0-14-177 0 0,0 0 35 0 0,-3-1 28 0 0,2-6-166 0 0,0 0 49 0 0,2-3-26 0 0,1 0 41 0 0,-3-1 252 0 0,0-1-193 0 0,0 0-80 0 0,3-2-41 0 0,0-1-140 0 0,0 1-1 0 0,0-1 1 0 0,1 0-1 0 0,-1 1 1 0 0,0-1 0 0 0,0 0-1 0 0,0 1 1 0 0,0-1-1 0 0,0 1 1 0 0,0-1 0 0 0,0 0-1 0 0,0 1 1 0 0,0-1-1 0 0,0 0 1 0 0,-1 1-1 0 0,1-1 1 0 0,0 1 0 0 0,0-1-14 0 0,-2-6 103 0 0,2-1-43 0 0,7-24 73 0 0,4-1-66 0 0,4 3-62 0 0,-12 26-17 0 0,1-1 1 0 0,-1 1 0 0 0,1 0-1 0 0,-1 0 1 0 0,2 0 11 0 0,7-7-62 0 0,3-3-144 0 0,0 1 0 0 0,1 1 206 0 0,-3 4-82 0 0,1 1 33 0 0,0 1 56 0 0,-12 6-24 0 0,0 0 0 0 0,0-1 0 0 0,0 1 0 0 0,0 0 0 0 0,-1 0 1 0 0,1 1-1 0 0,0-1 0 0 0,0 0 0 0 0,0 0 0 0 0,0 1 0 0 0,0-1 1 0 0,-1 1-1 0 0,1 0 0 0 0,0 0 0 0 0,-1-1 0 0 0,1 1 0 0 0,0 0 1 0 0,-1 0-1 0 0,1 1 0 0 0,-1-1 0 0 0,1 0 0 0 0,-1 0 0 0 0,0 1 1 0 0,1 0 16 0 0,13 19-121 0 0,-10-9 107 0 0,-3-2 41 0 0,0 4-44 0 0,6 18 52 0 0,-3-12-75 0 0,-2-10-25 0 0,-1 0-42 0 0,-2-6 46 0 0,3 3 33 0 0,-2-5-39 0 0,0 1-94 0 0,0-2 34 0 0,0 1-36 0 0,0-1-67 0 0,0 1-58 0 0,0-1-64 0 0,0 1-71 0 0,1-1-76 0 0,-1 1-84 0 0,0-1-90 0 0,1 0-97 0 0,1 2-866 0 0,1 2-927 0 0,-3-5 2253 0 0</inkml:trace>
  <inkml:trace contextRef="#ctx0" brushRef="#br0" timeOffset="1591.28">1512 620 6272 0 0,'0'0'141'0'0,"2"0"23"0"0,29-2 42 0 0,-11 0-24 0 0,-2-1 14 0 0,-1 0 55 0 0,-3 0 8 0 0,1-1 53 0 0,-1 0 59 0 0,0-1 67 0 0,10-1 8 0 0,-18 5-302 0 0,1-1 0 0 0,-1 0 0 0 0,0 0 0 0 0,3-1-144 0 0,21-11 448 0 0,-13 7-65 0 0,1-2 0 0 0,1-1-383 0 0,1-4 364 0 0,-11 4-238 0 0,0-4-52 0 0,-5 4 42 0 0,-7 4-77 0 0,1 2 3 0 0,-5-13 171 0 0,-5 3-87 0 0,-4 3-68 0 0,-1 3-55 0 0,13 7-14 0 0,0-1-1 0 0,0 1 1 0 0,0 1-1 0 0,0-1 1 0 0,-1 1 0 0 0,1-1-1 0 0,0 1 1 0 0,0 0-1 0 0,0 1 1 0 0,-1-1-1 0 0,1 1 1 0 0,0 0-1 0 0,0 0 1 0 0,0 0-1 0 0,0 0 1 0 0,0 1-1 0 0,-1 0 12 0 0,-1 1-5 0 0,-11 7-56 0 0,10-4 63 0 0,-3 5 41 0 0,0-1-12 0 0,3 0 22 0 0,-5 14-37 0 0,6-14-17 0 0,1 0 1 0 0,0 1 0 0 0,-1 5 0 0 0,4-10 8 0 0,0 0 1 0 0,1 1 0 0 0,0-1-1 0 0,0 1 1 0 0,1 0-9 0 0,0-1 20 0 0,0 0 1 0 0,0 0 0 0 0,1 0-1 0 0,0 0 1 0 0,0 0-1 0 0,0 0 1 0 0,1 0 0 0 0,0 0-21 0 0,1 2 33 0 0,1-1 0 0 0,0 1-1 0 0,0-1 1 0 0,0 1 0 0 0,4 2-33 0 0,16 19 44 0 0,-21-26-42 0 0,-1-1 0 0 0,0 0 1 0 0,1 0-1 0 0,0 0 1 0 0,-1-1-1 0 0,1 1 1 0 0,0 0-1 0 0,0-1 0 0 0,0 0 1 0 0,0 0-1 0 0,1 0-2 0 0,36 7 54 0 0,-12-4-22 0 0,-6-1 2 0 0,-13-3 8 0 0,0 0 0 0 0,0-1 0 0 0,0 0 0 0 0,5-1-42 0 0,1-2 23 0 0,1 1-37 0 0,0-1-58 0 0,1 0-75 0 0,-15 4 158 0 0,0-1-35 0 0,1 1-34 0 0,-1-1-34 0 0,2 0-191 0 0,1 0-124 0 0,-1-1-119 0 0,0 1-112 0 0,0-1-105 0 0,0 0-99 0 0,3-1-662 0 0,4-2-854 0 0</inkml:trace>
  <inkml:trace contextRef="#ctx0" brushRef="#br0" timeOffset="1931.28">2119 453 5904 0 0,'-12'7'169'0'0,"12"-7"-163"0"0,-1 0-1 0 0,1 0 1 0 0,0 1-1 0 0,0-1 1 0 0,0 0 0 0 0,0 0-1 0 0,0 1 1 0 0,0-1-1 0 0,0 0 1 0 0,0 1-1 0 0,0-1 1 0 0,0 0 0 0 0,1 0-1 0 0,-1 1 1 0 0,0-1-1 0 0,0 0 1 0 0,0 0-1 0 0,0 1 1 0 0,0-1 0 0 0,0 0-1 0 0,1 0 1 0 0,-1 1-1 0 0,0-1 1 0 0,0 0-1 0 0,0 0 1 0 0,0 0-1 0 0,1 1-5 0 0,3 4 57 0 0,0 3-31 0 0,0-1 48 0 0,0 1 41 0 0,-1 0 35 0 0,4 12 316 0 0,1 11 348 0 0,-4-17-453 0 0,0 0-60 0 0,-1-5-150 0 0,0 0-51 0 0,5 18 672 0 0,-1 1 74 0 0,-4-13-342 0 0,1 0 34 0 0,0-1 41 0 0,1-1 45 0 0,-5-11-471 0 0,1-1 50 0 0,-1 1 42 0 0,0-1 35 0 0,-1 1 286 0 0,-2-1 834 0 0,1-2-957 0 0,1 1-70 0 0,-1-1-99 0 0,1 0-181 0 0,1 0-35 0 0,-1 0-40 0 0,0 0-75 0 0,0 0-82 0 0,1 0-90 0 0,-4-20 399 0 0,0 0-70 0 0,2 3-30 0 0,0 1-1 0 0,1-14-69 0 0,0 26 0 0 0,1-1 0 0 0,0 1 0 0 0,1 0 0 0 0,-1-1 0 0 0,1 1 0 0 0,0 0 0 0 0,0-1 0 0 0,1 1 0 0 0,0 0 0 0 0,0 0 0 0 0,0 0 0 0 0,0 1 0 0 0,1-1 0 0 0,0 0 0 0 0,0 1 0 0 0,0 0 0 0 0,0-1 0 0 0,1 1 0 0 0,-1 1 0 0 0,1-1 0 0 0,0 0 0 0 0,19-14-86 0 0,-10 6-28 0 0,1 2-58 0 0,1 1-69 0 0,3 3-81 0 0,-2 2-35 0 0,1 0-57 0 0,36-8-1135 0 0,-29 8 925 0 0,-15 3 399 0 0,4 0-166 0 0,0-1-67 0 0,-5 2-46 0 0,1 0 1 0 0,-1 0 0 0 0,7 1 503 0 0,3 3-688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1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176 408 6968 0 0,'-1'0'138'0'0,"0"-1"-55"0"0,-6-4 38 0 0,4 4-25 0 0,1 0 6 0 0,0 0 46 0 0,0 1-125 0 0,-3-1-14 0 0,-8-5 61 0 0,6 3 233 0 0,-2 2 46 0 0,4 0-97 0 0,0 1-1 0 0,0 0 0 0 0,0 0 0 0 0,0 0 1 0 0,-1 1-252 0 0,-7 1 480 0 0,6 0-272 0 0,2 0-34 0 0,-1 1-41 0 0,2-1-47 0 0,-1 2 11 0 0,-1 0 0 0 0,2 0 1 0 0,-1 0-1 0 0,-2 3-97 0 0,4-4 82 0 0,0 1 1 0 0,0 0-1 0 0,0 0 0 0 0,0 1 0 0 0,1-1 0 0 0,-1 1 0 0 0,1-1 0 0 0,0 1 0 0 0,1-1 0 0 0,-1 1 1 0 0,1 0-1 0 0,0 0 0 0 0,0 4-82 0 0,0 15 288 0 0,5 1-53 0 0,0-1-72 0 0,-4-20-147 0 0,0 1-1 0 0,1-1 1 0 0,0 1 0 0 0,0-1-1 0 0,1 0 1 0 0,-1 1-16 0 0,3 2 1 0 0,-1 0 1 0 0,1-1-1 0 0,0 1 1 0 0,1-1 0 0 0,-1 0-1 0 0,2 1-1 0 0,1 1 24 0 0,0 0-1 0 0,1-1 1 0 0,-1 0-1 0 0,1 0 1 0 0,1 0-1 0 0,5 2-23 0 0,-9-6 25 0 0,0 0 1 0 0,0-1-1 0 0,0 0 1 0 0,1 0-1 0 0,4 1-25 0 0,-5-2 27 0 0,0 0 1 0 0,0 0-1 0 0,-1-1 0 0 0,1 0 0 0 0,0 0 1 0 0,0 0-1 0 0,1-1-27 0 0,3 0-14 0 0,-2 0 43 0 0,16-6 180 0 0,-15 3-157 0 0,-3 2-56 0 0,0-1-37 0 0,0 0-27 0 0,-1 1-37 0 0,0-1-42 0 0,0 0-46 0 0,0 0-51 0 0,0 0-56 0 0,1-1-61 0 0,-1 0-67 0 0,6-3-290 0 0</inkml:trace>
  <inkml:trace contextRef="#ctx0" brushRef="#br0" timeOffset="334.03">522 6 5136 0 0,'-14'-3'149'0'0,"11"2"-7"0"0,4 0-42 0 0,0 1-64 0 0,4 0-99 0 0,-4 1 92 0 0,0-1 43 0 0,0 1 57 0 0,0-1 87 0 0,0 1 97 0 0,-1-1 113 0 0,1 0-166 0 0,-1 0 35 0 0,0 4-61 0 0,0 0-35 0 0,3 4 107 0 0,1 2-69 0 0,-1-2-126 0 0,1 0-36 0 0,4 11 62 0 0,-3-8 17 0 0,7 32 228 0 0,0 1-50 0 0,3 18 517 0 0,-1 7-849 0 0,-10-46 138 0 0,1-1 54 0 0,1 10 160 0 0,-1 0 70 0 0,6 41 559 0 0,-2-20-207 0 0,-6-26-346 0 0,0 1 38 0 0,-2-12-264 0 0,0-1 109 0 0,0 1 1 0 0,-1-1 0 0 0,-2 15-312 0 0,0-15 198 0 0,2 0-34 0 0,0 29 228 0 0,1-12-68 0 0,-1-32-294 0 0,0 0-47 0 0,-1-2-209 0 0,-1-2-28 0 0,1 2 116 0 0,0 1-61 0 0,0-1-88 0 0,0 1 37 0 0,0 0-58 0 0,0 0-66 0 0,0 0-75 0 0,0 0-82 0 0,1-1-91 0 0,-1 1-100 0 0,0 0-106 0 0,0-4-1025 0 0,-1-2-1048 0 0,2 7 2894 0 0</inkml:trace>
  <inkml:trace contextRef="#ctx0" brushRef="#br0" timeOffset="596.03">474 400 7856 0 0,'0'0'174'0'0,"0"0"-35"0"0,-1 0-52 0 0,0 0-30 0 0,0 0-28 0 0,0 0 22 0 0,1 0 34 0 0,1 0 71 0 0,5 0-110 0 0,2 1 43 0 0,-4 0 5 0 0,0-1 36 0 0,-2 1 198 0 0,2-1 7 0 0,50 1-151 0 0,86-3 394 0 0,-93-2-447 0 0,-1-3-80 0 0,-39 6-73 0 0,-1 0-45 0 0,1 0-48 0 0,0-1-48 0 0,0 1-52 0 0,0 0-53 0 0,0 0-55 0 0,0 0-57 0 0,2 0-233 0 0,0 0-116 0 0,6-2-554 0 0,6-2-739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49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33 6448 0 0,'-3'-4'59'0'0,"-1"-1"95"0"0,-1 0 62 0 0,-21-4 301 0 0,20 7-352 0 0,-15-3 309 0 0,-1 2-122 0 0,0 4-114 0 0,0 5-104 0 0,2 2-69 0 0,0-1 15 0 0,6 1 79 0 0,-10 9 139 0 0,-9 12 217 0 0,28-24-392 0 0,0 1 1 0 0,1 0 0 0 0,-1 0 0 0 0,-2 6-124 0 0,-5 16 261 0 0,7-7-220 0 0,0 1 0 0 0,1-1 0 0 0,1 1 0 0 0,1-1 0 0 0,1 1 0 0 0,1 0 0 0 0,2 6-41 0 0,-1-13 19 0 0,1 1 1 0 0,1-1 0 0 0,5 14-20 0 0,-4-16 8 0 0,1-1 0 0 0,0 1 0 0 0,1-1 0 0 0,1 2-8 0 0,1-2 31 0 0,0 1 0 0 0,1-2 0 0 0,8 9-31 0 0,-7-7 90 0 0,7 7 59 0 0,-3-10-109 0 0,-6-7-118 0 0,13 4 28 0 0,-12-6-25 0 0,-3 0-50 0 0,1 0-77 0 0,-1 0-94 0 0,0 0-114 0 0,-4-1 161 0 0,0 0-37 0 0,2 0-381 0 0,0 0-261 0 0,3 0-606 0 0</inkml:trace>
  <inkml:trace contextRef="#ctx0" brushRef="#br0" timeOffset="355.01">576 30 5328 0 0,'-1'1'116'0'0,"-5"8"-23"0"0,-9 4 108 0 0,6-5-100 0 0,1 0-60 0 0,5-4-22 0 0,0 0 34 0 0,-1 5 138 0 0,-1 3 146 0 0,-1 6 258 0 0,3-10-322 0 0,1 1-42 0 0,0-4-112 0 0,-1 0-36 0 0,-8 27 490 0 0,2 2-106 0 0,3 0-101 0 0,2-1-99 0 0,2-11-2 0 0,1 0-1 0 0,1 0 1 0 0,3 21-265 0 0,-2-36 79 0 0,0-1 0 0 0,0 1 0 0 0,1-1 0 0 0,0 0 0 0 0,0 1 0 0 0,3 4-79 0 0,2 0 162 0 0,2-2 58 0 0,2-3 79 0 0,3-4 99 0 0,-12-2-340 0 0,1 0 0 0 0,-1 0 0 0 0,0-1 0 0 0,0 1 0 0 0,1-1 0 0 0,-1 1-1 0 0,0-1 1 0 0,0 0 0 0 0,0 0 0 0 0,1 0 0 0 0,-1 0 0 0 0,0 0 0 0 0,0 0 0 0 0,0 0 0 0 0,-1-1 0 0 0,1 1-58 0 0,12-14 352 0 0,-5 4-80 0 0,2-3-24 0 0,-1 1-94 0 0,0-1-74 0 0,-2 0-53 0 0,-4 7-33 0 0,-1 1-1 0 0,0-1 1 0 0,-1 1-1 0 0,0-1 1 0 0,1-5 6 0 0,1-10 19 0 0,-3-5-40 0 0,-2 15 52 0 0,1 0-1 0 0,-2 0 0 0 0,0 0 1 0 0,-1-2-31 0 0,-2-4-8 0 0,-1 0-62 0 0,0 5-31 0 0,0 1-51 0 0,-1 0-60 0 0,0 0-68 0 0,4 8 228 0 0,1 1-75 0 0,-1 0-99 0 0,1 1 66 0 0,1 1-34 0 0,-2-1-125 0 0,1 0-77 0 0,0 1-84 0 0,-1-1-92 0 0,1 0-80 0 0,0 0-102 0 0,-4-3-792 0 0,-1-2-870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46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23 4832 0 0,'22'-3'108'0'0,"-18"3"17"0"0,-4 0 10 0 0,2-2 227 0 0,-2 1-248 0 0,-1 1 38 0 0,1 0 47 0 0,0 0-36 0 0,1 0 31 0 0,0-1-59 0 0,2-1 166 0 0,-2 2-200 0 0,-1-1 24 0 0,1 1 43 0 0,-1-1 54 0 0,0 0 66 0 0,0 0 74 0 0,-1 1 87 0 0,0-1 98 0 0,0 0 107 0 0,0 0-270 0 0,1 0-89 0 0,1 0-75 0 0,1 0-59 0 0,1-1 10 0 0,2 1 8 0 0,-3 0 9 0 0,-1 1 174 0 0,-1 0-2 0 0,0 0-24 0 0,0 0-102 0 0,0 0-46 0 0,-1 0-10 0 0,-5 1-40 0 0,-3 0-8 0 0,-4 0 74 0 0,12 0-106 0 0,0-1-33 0 0,0 1-20 0 0,0 0-20 0 0,-2 1 22 0 0,-38 8 246 0 0,11-5-146 0 0,1-1-82 0 0,-31-1 222 0 0,16 0-71 0 0,6-1-115 0 0,31-2-90 0 0,1 1-1 0 0,-1 1 1 0 0,0-1 0 0 0,-3 3-11 0 0,-7 3 0 0 0,15-7 0 0 0,-1 0 0 0 0,-2 2 0 0 0,2 3-11 0 0,2-3-32 0 0,0-1 40 0 0,1 0-1 0 0,-1 0 1 0 0,1 0 0 0 0,-1-1-1 0 0,1 1 1 0 0,0 0 0 0 0,-1 0-1 0 0,1 0 1 0 0,0 0 0 0 0,-1 0-1 0 0,1 0 1 0 0,0 0-1 0 0,0 0 1 0 0,0 0 0 0 0,0 0-1 0 0,0 0 1 0 0,0 0 0 0 0,1 1 3 0 0,-2 7-14 0 0,-7 45-50 0 0,8-52 62 0 0,0 1 1 0 0,0-1-1 0 0,0 1 1 0 0,0 0-1 0 0,0-1 1 0 0,0 1-1 0 0,1-1 1 0 0,0 1 1 0 0,1 13-42 0 0,-1 3 38 0 0,1 0-1 0 0,0 2 5 0 0,1-6 24 0 0,-2 1 1 0 0,0 0-1 0 0,-1 10-24 0 0,2 48 114 0 0,-4-43-81 0 0,0-12 51 0 0,1 0-1 0 0,1 0 1 0 0,2 15-84 0 0,-1-14 96 0 0,0 1 0 0 0,-1 0 0 0 0,-1 0 0 0 0,-1-1 0 0 0,-2 3-96 0 0,2-5 102 0 0,3 8-10 0 0,0-8-16 0 0,0 7 59 0 0,-1-19-123 0 0,0 0 35 0 0,0 3 49 0 0,-1-7-58 0 0,-1 10 11 0 0,5-7 61 0 0,-1-2-103 0 0,-1-2-7 0 0,0 0 1 0 0,-1 0-1 0 0,1 0 0 0 0,0 0 0 0 0,0 0 1 0 0,0-1-1 0 0,0 1 0 0 0,0 0 0 0 0,0 0 0 0 0,0-1 1 0 0,0 1-1 0 0,0-1 0 0 0,0 1 0 0 0,0-1 1 0 0,0 1-1 0 0,3 1 11 0 0,0 0 1 0 0,-1-1-1 0 0,1 1 1 0 0,0-1 0 0 0,0 0-1 0 0,0 0 1 0 0,0 0 0 0 0,0-1-1 0 0,0 1 1 0 0,0-1 0 0 0,2 0-13 0 0,33 1 4 0 0,29-1-2 0 0,-21-6 59 0 0,-10 2-56 0 0,-7 1-16 0 0,-9-1-39 0 0,-10 2-52 0 0,21-4-80 0 0,-18 3 78 0 0,-2 2-23 0 0,-1-1-57 0 0,1 0-72 0 0,-1-1-90 0 0,1 1-106 0 0,-1-1-123 0 0,-6 2 237 0 0,1 0-37 0 0,-1-1-38 0 0,0 0-42 0 0,8 1-858 0 0</inkml:trace>
  <inkml:trace contextRef="#ctx0" brushRef="#br0" timeOffset="383.7">1 475 5384 0 0,'0'0'116'0'0,"0"0"17"0"0,0 0 12 0 0,0 0 29 0 0,1 2 70 0 0,2-1-172 0 0,-1 0 1 0 0,0 0 0 0 0,1 0-1 0 0,-1 0 1 0 0,1 0 0 0 0,-1 0-1 0 0,1-1 1 0 0,-1 1-1 0 0,1-1 1 0 0,-1 0 0 0 0,1 0-1 0 0,0 0 1 0 0,-1 0-1 0 0,1 0-72 0 0,23-1 422 0 0,-14 0-254 0 0,-1 0-36 0 0,1 0-26 0 0,25-5 180 0 0,-1-2-70 0 0,-1-3-58 0 0,-1 0-47 0 0,6-3-25 0 0,20-2-2 0 0,3 3-4 0 0,-29 5-13 0 0</inkml:trace>
  <inkml:trace contextRef="#ctx0" brushRef="#br0" timeOffset="1018.33">1081 414 4592 0 0,'0'0'133'0'0,"-2"0"-5"0"0,-4 2-37 0 0,4-1 13 0 0,2-1 120 0 0,-4 1 102 0 0,0-1-43 0 0,-1 1-38 0 0,1-1-35 0 0,-4-1 124 0 0,-1 0-87 0 0,-17 0 301 0 0,15 3-240 0 0,-8 4 36 0 0,1 1 0 0 0,-7 3-344 0 0,5-1 235 0 0,6 0-89 0 0,-5 13 217 0 0,-1 0 56 0 0,10-12-240 0 0,1 2-35 0 0,-6 16 66 0 0,7-8 74 0 0,-4 20-284 0 0,4-14 156 0 0,7-21-137 0 0,0-1 1 0 0,1 0-1 0 0,-1 1 0 0 0,1-1 0 0 0,0 1 1 0 0,0-1-1 0 0,0 1 0 0 0,0-1 0 0 0,1 0 1 0 0,0 1-1 0 0,1 3-19 0 0,8 13 47 0 0,-10-20-45 0 0,0 0 1 0 0,1 0 0 0 0,-1 0-1 0 0,1 0 1 0 0,-1 0-1 0 0,1-1 1 0 0,-1 1 0 0 0,1 0-1 0 0,0 0 1 0 0,-1-1-1 0 0,1 1 1 0 0,0 0 0 0 0,-1-1-1 0 0,1 1 1 0 0,0-1 0 0 0,0 1-1 0 0,0-1 1 0 0,0 1-1 0 0,0-1-2 0 0,2 1 44 0 0,-1 1-22 0 0,0-1-1 0 0,1 1 1 0 0,-1-1 0 0 0,1 0-1 0 0,-1 0 1 0 0,1 0 0 0 0,0 0-1 0 0,-1-1 1 0 0,1 1 0 0 0,0-1-1 0 0,0 0 1 0 0,-1 1 0 0 0,1-1-1 0 0,0 0 1 0 0,0-1 0 0 0,0 1-1 0 0,-1 0 1 0 0,1-1 0 0 0,2 0-22 0 0,0-1 49 0 0,0 1-1 0 0,-1-1 1 0 0,1 0 0 0 0,0-1 0 0 0,3-1-49 0 0,10-10 131 0 0,-14 9-79 0 0,1 0 1 0 0,-1 0-1 0 0,0-1 1 0 0,0 0-1 0 0,0 0 0 0 0,2-6-52 0 0,6-10 102 0 0,-2 4-37 0 0,1-14-49 0 0,0 1-17 0 0,-4 10 1 0 0,0-1 0 0 0,-2 0 0 0 0,0 0 1 0 0,0-12-1 0 0,5-24-23 0 0,-8 43-52 0 0,0 0 1 0 0,-1-1-1 0 0,-1-7 75 0 0,1-6-73 0 0,2-1 44 0 0,-1 13-4 0 0,-1 0 0 0 0,0 0 0 0 0,-1-11 33 0 0,-3-7-89 0 0,3 0-20 0 0,1 10 40 0 0,-2 8 55 0 0,1 16 13 0 0,0-1 1 0 0,0 1-1 0 0,0 0 0 0 0,0-1 1 0 0,0 1-1 0 0,0 0 1 0 0,0-1-1 0 0,1 1 1 0 0,-1 0-1 0 0,1 0 0 0 0,-1-1 1 0 0,1 1-1 0 0,-1 0 1 0 0,1 0-1 0 0,0-1 1 0 0,0 2-1 0 0,-1-1-1 0 0,1 1 1 0 0,-1-1-1 0 0,0 1 1 0 0,1-1-1 0 0,-1 0 0 0 0,0 1 1 0 0,1-1-1 0 0,-1 1 1 0 0,0-1-1 0 0,0 0 1 0 0,0 1-1 0 0,0-1 1 0 0,1 0-1 0 0,-1 1 1 0 0,0-1-1 0 0,0 0 0 0 0,0 1 1 0 0,0-1-1 0 0,0 0 1 0 0,-1 1-1 0 0,1-1 1 0 0,0 0-1 0 0,0 1 1 0 0,0-1-1 0 0,0 1 1 0 0,-1-1-1 0 0,1 0 0 0 0,0 1 1 0 0,-1-1-1 0 0,1 1 1 0 0,0-1-1 0 0,-1 1 1 0 0,1-1-1 0 0,-1 1 1 0 0,0-1 1 0 0,1 1 0 0 0,0-1 0 0 0,0 1 0 0 0,0 0 0 0 0,-1 0 0 0 0,1 0 0 0 0,0-1 0 0 0,0 1 0 0 0,0 0 0 0 0,0 0 0 0 0,0-1 0 0 0,-1 1 0 0 0,1 0 0 0 0,0 0 0 0 0,0-1 0 0 0,0 1 0 0 0,0 0 0 0 0,0-1 0 0 0,0 1 0 0 0,0 0 0 0 0,0 0 0 0 0,0-1 0 0 0,0 1 0 0 0,0 0 0 0 0,0 0 0 0 0,0-1 0 0 0,0 1 0 0 0,0 0 0 0 0,0 0 0 0 0,1-1 0 0 0,-1 1 0 0 0,0 0 0 0 0,0 0 0 0 0,0-1 0 0 0,0 1 0 0 0,0 0 0 0 0,1 0 0 0 0,0-2 0 0 0,0 1 0 0 0,1 0 0 0 0,-1 0 0 0 0,0 1 0 0 0,1-1 0 0 0,-1 0 0 0 0,1 0 0 0 0,-1 1 0 0 0,1-1 0 0 0,0 0 0 0 0,-1 1 0 0 0,1 0 0 0 0,1-1 0 0 0,-3 1-2 0 0,1 0 1 0 0,-1 0 0 0 0,1 0 0 0 0,-1-1 0 0 0,1 1-1 0 0,-1 0 1 0 0,1 0 0 0 0,-1 0 0 0 0,1 0-1 0 0,-1 0 1 0 0,1 0 0 0 0,-1 0 0 0 0,1 0-1 0 0,-1 0 1 0 0,1 1 0 0 0,-1-1 0 0 0,1 0 0 0 0,-1 0-1 0 0,0 0 1 0 0,1 0 0 0 0,-1 1 0 0 0,1-1-1 0 0,-1 0 1 0 0,1 1 0 0 0,-1-1 0 0 0,0 0-1 0 0,1 1 1 0 0,-1-1 0 0 0,0 0 0 0 0,1 1 0 0 0,-1-1-1 0 0,0 0 1 0 0,1 1 0 0 0,-1-1 0 0 0,0 1-1 0 0,0-1 1 0 0,0 1 0 0 0,1-1 0 0 0,-1 1-1 0 0,0-1 1 0 0,0 1 0 0 0,0-1 0 0 0,0 1 0 0 0,0-1-1 0 0,0 1 1 0 0,0-1 0 0 0,0 1 1 0 0,0 4-18 0 0,0 0-1 0 0,-1-1 1 0 0,0 1 0 0 0,0 0 0 0 0,0 1 18 0 0,-2 7-19 0 0,4 13 55 0 0,5-2 53 0 0,0 8 56 0 0,-1-3 99 0 0,0 1-55 0 0,2 10-10 0 0,-3-1-101 0 0,-2 5 8 0 0,5-3 60 0 0,-1-2 51 0 0,-4 2 54 0 0,-1-7-33 0 0,0-9 49 0 0,-2 1 1 0 0,0 1-268 0 0,-1-19 71 0 0,1 1 0 0 0,-1 0 0 0 0,0-1 0 0 0,-3 7-71 0 0,5-12 9 0 0,-1 0 1 0 0,1 0-1 0 0,0 1 1 0 0,0-1-1 0 0,0 0 1 0 0,1 0-1 0 0,-1 0 1 0 0,1 1-1 0 0,0-1 1 0 0,-1 0-1 0 0,1 0 1 0 0,1 0-1 0 0,-1 0 1 0 0,0 0-1 0 0,2 2-9 0 0,4 12 115 0 0,5 11 108 0 0,-7-18-167 0 0,-5-10-53 0 0,1 1 0 0 0,-1-1 0 0 0,0 0-1 0 0,0 0 1 0 0,0 0 0 0 0,0 1 0 0 0,0-1 0 0 0,0 0 0 0 0,0 0 0 0 0,0 0 0 0 0,0 1 0 0 0,0-1-1 0 0,0 0 1 0 0,0 0 0 0 0,0 1 0 0 0,0-1 0 0 0,0 0 0 0 0,0 0 0 0 0,0 0 0 0 0,0 1 0 0 0,0-1-1 0 0,0 0 1 0 0,0 0 0 0 0,0 0 0 0 0,0 1 0 0 0,0-1 0 0 0,-1 0 0 0 0,1 0 0 0 0,0 0-1 0 0,0 1 1 0 0,0-1 0 0 0,0 0-3 0 0,-1 2 35 0 0,5 1-38 0 0,-3-2-105 0 0,-1-1 73 0 0,0 0-16 0 0,0 0-22 0 0,0 0-39 0 0,0 0-19 0 0,0 0-39 0 0,0 0-45 0 0,0 0-51 0 0,0 0-55 0 0,0 0-51 0 0,0 0-46 0 0,0 0-38 0 0,0 0-137 0 0,0 0-39 0 0,0 0-164 0 0,0 0-440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1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31 5520 0 0,'0'0'158'0'0,"-1"0"8"0"0,-6-2 102 0 0,5 1-159 0 0,-1 1 39 0 0,-2 0 296 0 0,1 0-43 0 0,-1 1-40 0 0,1 0-38 0 0,-4 0 223 0 0,1 2-119 0 0,-1 1-41 0 0,0 2-103 0 0,2 0-88 0 0,-9 11 198 0 0,-2 8-19 0 0,2 1-109 0 0,4-2-88 0 0,6-10-63 0 0,0 0 1 0 0,1 1 0 0 0,0 3-115 0 0,-2 12 160 0 0,5-22-116 0 0,0 0 1 0 0,0 0-1 0 0,1 0 1 0 0,0 0 0 0 0,1 0-1 0 0,0 0 1 0 0,1 4-45 0 0,2 9 95 0 0,1-1 0 0 0,1 0 0 0 0,2 4-95 0 0,11 15 86 0 0,-14-32-85 0 0,0 0 0 0 0,0 0 1 0 0,0-1-1 0 0,3 2-1 0 0,-6-6 0 0 0,0 0 1 0 0,0 0-1 0 0,0-1 1 0 0,1 1 0 0 0,-1-1-1 0 0,1 1 1 0 0,-1-1-1 0 0,1 0 1 0 0,-1 0-1 0 0,1 0 1 0 0,0 0-1 0 0,1 0 14 0 0,0 0-1 0 0,0-1 1 0 0,0 0-1 0 0,0 1 1 0 0,0-1 0 0 0,0-1-1 0 0,3 1-13 0 0,21-7 122 0 0,-22 5-77 0 0,-1-1 0 0 0,1 1 0 0 0,0-1 0 0 0,-1 0 0 0 0,3-3-45 0 0,8-5 91 0 0,17-14 153 0 0,-31 23-219 0 0,0 0 0 0 0,0-1-1 0 0,0 1 1 0 0,0-1 0 0 0,0 1-1 0 0,-1-1 1 0 0,1 0 0 0 0,-1 1 0 0 0,0-1-1 0 0,1 0 1 0 0,-1 0 0 0 0,0-1-25 0 0,2-6 24 0 0,0-1 0 0 0,1 1 0 0 0,1-1-24 0 0,0 1 17 0 0,-1 0-1 0 0,0-1 1 0 0,0-4-17 0 0,-3 11 11 0 0,0 0 0 0 0,-1-1 0 0 0,1 1 1 0 0,-1 0-1 0 0,0 0 0 0 0,-1-4-11 0 0,-5-38 89 0 0,2 26 11 0 0,2 12-66 0 0,-1 0-1 0 0,0 1 0 0 0,0 0 1 0 0,-1 0-1 0 0,0 0 1 0 0,0 0-1 0 0,-2-1-33 0 0,-9-15 58 0 0,12 20-56 0 0,-9-13-26 0 0,-1 0-38 0 0,3 5-42 0 0,-1 0 1 0 0,0 1 0 0 0,-5-3 103 0 0,-8-4-100 0 0,12 11-43 0 0,3 3-10 0 0,0 1-66 0 0,5 1 65 0 0,-1 0-35 0 0,-7-1-177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6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7920 0 0,'0'2'174'0'0,"-1"11"-87"0"0,-1 8 108 0 0,0 11 88 0 0,2-22-227 0 0,1 0-35 0 0,0 1 13 0 0,0-1 61 0 0,1 9 188 0 0,3 24 543 0 0,-3-28-616 0 0,-1-6 66 0 0,0 0-39 0 0,2 16 336 0 0,-2-16-345 0 0,0 0-66 0 0,-1 1-59 0 0,-1 0-52 0 0,1 7-65 0 0,0-6 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7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7312 0 0,'0'0'165'0'0,"0"0"22"0"0,0 0 9 0 0,0 2-20 0 0,0 27-138 0 0,2-8 19 0 0,0-4 24 0 0,0 0 41 0 0,17 85 441 0 0,-11-63-359 0 0,-2-1 92 0 0,-1 1 110 0 0,-3-20-157 0 0,0 1 35 0 0,0 2 2 0 0,1 0 41 0 0,4 21 425 0 0,1 7 219 0 0,-5-28-192 0 0,-1 0 0 0 0,-1 7-779 0 0,1-13 275 0 0,-1 0 58 0 0,-3-6-182 0 0,1-9-76 0 0,1-1-3 0 0,2 2-12 0 0,3 3-38 0 0,-5-5-151 0 0,1 0 94 0 0,0 0 72 0 0,0-2 128 0 0,0 1-157 0 0,0 0-56 0 0,-1 0-70 0 0,1 1-107 0 0,-1-1 69 0 0,0 1-34 0 0,0-1-36 0 0,0 1-39 0 0,0-1-40 0 0,0 1-45 0 0,0-1 18 0 0,0 1-48 0 0,0-1-43 0 0,0 1-38 0 0,0-1-135 0 0,0 0-37 0 0,0-2-1395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7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6568 0 0,'0'0'190'0'0,"0"0"-56"0"0,1 0-65 0 0,1 0-42 0 0,2 0-18 0 0,-2 0 26 0 0,1 1 109 0 0,-2-1-16 0 0,0 1 48 0 0,3 2 126 0 0,10 9 632 0 0,-8-6-557 0 0,0-1-86 0 0,-1 0-62 0 0,-1 0-85 0 0,0-1-96 0 0,3 5 172 0 0,-1 0-37 0 0,-1 3 2 0 0,0 7 48 0 0,3 5 53 0 0,3 10 22 0 0,-4 1 37 0 0,2 36 424 0 0,-1-6-31 0 0,-3-21 464 0 0,0 26-1202 0 0,-3-17 502 0 0,3-1-64 0 0,-4-32-304 0 0,0 0 29 0 0,2-9-82 0 0,-3-11-168 0 0,0 1 42 0 0,0 0 59 0 0,0 1 78 0 0,-2 3 202 0 0,2-3-225 0 0,-1 0-90 0 0,1-1-36 0 0,0 0-37 0 0,0 0-42 0 0,-1-1-47 0 0,1 1-141 0 0,0 0-104 0 0,1-1-114 0 0,-1 0 224 0 0,0 0-32 0 0,0-1 16 0 0,0 1-45 0 0,1 0-40 0 0,-1 0-35 0 0,1-1-157 0 0,-1 1-37 0 0,1 0-167 0 0,0-1-449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8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0 189 5960 0 0,'2'0'132'0'0,"4"0"30"0"0,0-1-39 0 0,6-1 25 0 0,0 0-90 0 0,15-6-5 0 0,-18 5-2 0 0,0 1 44 0 0,0-1 60 0 0,-1 1 77 0 0,9-3 116 0 0,-1-2-54 0 0,15-10 183 0 0,8-5 49 0 0,-26 16-359 0 0,21-17 342 0 0,-26 15-395 0 0,-2 1-54 0 0,-6 5 36 0 0,-1 0 51 0 0,-8-11 262 0 0,5 5-247 0 0,2 5-122 0 0,1 2-36 0 0,-15-12 305 0 0,-3 4-51 0 0,2 1-27 0 0,15 7-71 0 0,1 0-26 0 0,-1-1-58 0 0,-8-2 26 0 0,-9 0 78 0 0,3 6-45 0 0,1 6-19 0 0,12-6-101 0 0,1-1-1 0 0,0 1 1 0 0,0 0 0 0 0,0 1 0 0 0,1-1 0 0 0,-1 0 0 0 0,0 1 0 0 0,0 0-15 0 0,-1 3 36 0 0,0 1-1 0 0,1-1 0 0 0,0 1 1 0 0,0 0-1 0 0,0 0 1 0 0,0 0-36 0 0,0 9 117 0 0,0 0 41 0 0,-3 18-20 0 0,-1 5 37 0 0,5-31-105 0 0,1 1 0 0 0,0-1 0 0 0,0 6-70 0 0,2 10 140 0 0,0-5-47 0 0,0 1-42 0 0,3 0-50 0 0,3-2 52 0 0,-6-14-24 0 0,1 0 1 0 0,-1 0-1 0 0,1-1 0 0 0,0 1 1 0 0,1-1-1 0 0,-1 1 1 0 0,1-1-1 0 0,-1 0 1 0 0,1 0-1 0 0,3 1-29 0 0,18 9 122 0 0,3-5-93 0 0,-8-6-89 0 0,-1-1-82 0 0,-5-1-103 0 0,7 0-230 0 0,-4 0 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8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150 453 5960 0 0,'-1'0'132'0'0,"-7"3"-40"0"0,-11 6 213 0 0,13-5-242 0 0,0-1-39 0 0,-7 5 4 0 0,6-2 45 0 0,2 2 152 0 0,0 1 10 0 0,-7 5 105 0 0,1 2-67 0 0,0 5-10 0 0,-4 12 61 0 0,7-15-144 0 0,-1 3 133 0 0,3 1 42 0 0,3-9-94 0 0,1 1 0 0 0,0-1 0 0 0,1 0-1 0 0,1 1 1 0 0,0-1 0 0 0,1 1 0 0 0,1 3-261 0 0,4 16 473 0 0,5-2-109 0 0,-10-27-302 0 0,1 0 0 0 0,1 0 1 0 0,-1 0-1 0 0,1 0 0 0 0,-1-1 1 0 0,1 1-1 0 0,0-1 0 0 0,1 0 0 0 0,0 1-62 0 0,15 9 256 0 0,-17-12-235 0 0,0-1 0 0 0,1 1 0 0 0,-1 0 0 0 0,0-1 0 0 0,0 1 0 0 0,1-1 0 0 0,-1 0 0 0 0,1 0-21 0 0,-1 0 116 0 0,1 0 82 0 0,8-4 37 0 0,0-3-50 0 0,1-2-47 0 0,-1-2-40 0 0,0 0-39 0 0,0-2-33 0 0,7-10-57 0 0,-12 15 28 0 0,-1 0 0 0 0,0 0 0 0 0,-1 0 1 0 0,1-1-1 0 0,-2 1 0 0 0,3-7 3 0 0,-3 3 16 0 0,0 0 0 0 0,0 0 1 0 0,-1-1-1 0 0,0-8-16 0 0,-1-14 63 0 0,-2 0 0 0 0,-2 0 0 0 0,-2-7-63 0 0,-1-15 33 0 0,3 2-55 0 0,0-35 22 0 0,0 35 0 0 0,4-10 0 0 0,1 22 9 0 0,2 1-35 0 0,1 1-49 0 0,1 1-65 0 0,0 11-38 0 0,-6 28 248 0 0,0 1-2 0 0,1 3-15 0 0,0 3-52 0 0,0-1 0 0 0,-1 1 0 0 0,0-1 0 0 0,0 1 0 0 0,0-1 0 0 0,0 1 0 0 0,-1 2-1 0 0,0 29-66 0 0,3 0-79 0 0,-1 0 71 0 0,1-8 75 0 0,-1 0 54 0 0,1 1 61 0 0,2-1 66 0 0,-1-1-49 0 0,0 0-65 0 0,8 51 15 0 0,-6-51-60 0 0,1-3 79 0 0,-2 0 0 0 0,0 11-102 0 0,-4-31-161 0 0,1 0 71 0 0,-1-1 61 0 0,1 1 50 0 0,0 4 108 0 0,2 11 334 0 0,-2-15-374 0 0,0 1-45 0 0,0-1-60 0 0,-1 1-75 0 0,1-3-19 0 0,-1 1-46 0 0,1-1-49 0 0,-1 1-54 0 0,0-1-1 0 0,1 0-44 0 0,-1 0-46 0 0,0 0-48 0 0,0 0-52 0 0,0 0-53 0 0,0 0-57 0 0,0 0-59 0 0,0 4-1160 0 0,0 3-1019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46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0 5840 0 0,'-2'8'395'0'0,"1"-3"-286"0"0,-1-2-33 0 0,-4 13-73 0 0,1-6 62 0 0,4-5 16 0 0,0 0 47 0 0,2 3 130 0 0,1-3-84 0 0,0 0 34 0 0,1 5 197 0 0,-2 0-83 0 0,1 2-27 0 0,3-1-76 0 0,14 24 295 0 0,-4-9-197 0 0,1 0-42 0 0,14 24 169 0 0,-20-33-249 0 0,-2 1 1 0 0,0 1-1 0 0,-1-1 1 0 0,0 1 0 0 0,-2 0-1 0 0,3 19-195 0 0,6 17 412 0 0,5 21 315 0 0,-12-38-133 0 0,-2 1 0 0 0,-1 0 0 0 0,-2 21-594 0 0,-2-22 1018 0 0,-6 34-1018 0 0,0-23 467 0 0,-1 0-80 0 0,-3 12 610 0 0,-8 21-997 0 0,11-58 324 0 0,-1 0 0 0 0,-12 21-324 0 0,7-13 252 0 0,5-16-53 0 0,0 0-1 0 0,0-1 1 0 0,-10 13-199 0 0,-17 17 354 0 0,11-19-166 0 0,-2-1-34 0 0,1-1-43 0 0,-2-1-50 0 0,26-22-5 0 0,-1 0-60 0 0,1 0-58 0 0,-1 1-57 0 0,1-1-55 0 0,0-1-52 0 0,-1 1-53 0 0,1 0-49 0 0,0 0-49 0 0,0 0-47 0 0,-1-1-45 0 0,1 1-43 0 0,0-1-42 0 0,-1 1-41 0 0,1-1-38 0 0,-1 1-37 0 0,-1 0-492 0 0,1-1-32 0 0,-6 3-2503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0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75 405 7512 0 0,'0'0'166'0'0,"0"0"29"0"0,-1 2 13 0 0,-1 2-106 0 0,0-1-34 0 0,-3 2-19 0 0,0 0-41 0 0,-5 7-28 0 0,4-3 68 0 0,1 2 148 0 0,-7 19 311 0 0,5-9-221 0 0,1-4-112 0 0,2 1-83 0 0,0 4 35 0 0,1 1 48 0 0,1-12-46 0 0,2 1 1 0 0,0-1-1 0 0,0 1 0 0 0,1-1 1 0 0,0 1-1 0 0,1-1 1 0 0,0 1-1 0 0,1-1-128 0 0,4 12 238 0 0,-4-15-166 0 0,0-1 1 0 0,0-1-1 0 0,1 1 1 0 0,0 1-73 0 0,-2-6 30 0 0,0 1 0 0 0,0 0 1 0 0,0-1-1 0 0,0 0 0 0 0,0 1 0 0 0,1-1 1 0 0,-1 0-1 0 0,1 0 0 0 0,-1 0 0 0 0,2 0-30 0 0,-2-1 26 0 0,0 0 0 0 0,0 0 0 0 0,0-1 0 0 0,0 1 0 0 0,0 0 1 0 0,0-1-1 0 0,0 0 0 0 0,0 1 0 0 0,1-1 0 0 0,0 0-26 0 0,0 0 48 0 0,0-1 0 0 0,0 0 0 0 0,0 1 1 0 0,0-1-1 0 0,0 0 0 0 0,0 0 1 0 0,0-1-1 0 0,-1 1 0 0 0,1-1 0 0 0,0 1 1 0 0,-1-1-1 0 0,1 0 0 0 0,-1 0 1 0 0,1 0-1 0 0,-1 0 0 0 0,0 0 0 0 0,1-3-48 0 0,20-25 510 0 0,-12 11-131 0 0,0-8-332 0 0,-5 1-112 0 0,-2-2-88 0 0,-3 1-63 0 0,-3 4-151 0 0,0 0 0 0 0,-2-8 367 0 0,-2-1-276 0 0,3 13 156 0 0,0 1 34 0 0,0 0 41 0 0,1 1 49 0 0,-4-24-426 0 0,-7-22 422 0 0,4 19-191 0 0,1 0-39 0 0,-1-16-135 0 0,4 27 169 0 0,2 11 99 0 0,0 4 48 0 0,1 0 38 0 0,0-11-65 0 0,0-12 84 0 0,2 40 56 0 0,0 1 28 0 0,0 0 4 0 0,1 2-89 0 0,-1 0 1 0 0,0 0 0 0 0,1 0 0 0 0,0-1 0 0 0,-1 1-1 0 0,1 0 1 0 0,0 0 0 0 0,0-1 0 0 0,0 1 0 0 0,1 0-8 0 0,6 14 18 0 0,0 10 11 0 0,0 0 53 0 0,11 26 195 0 0,16 55 442 0 0,-25-71-535 0 0,-2 1-74 0 0,6 46 1729 0 0,4 82-1839 0 0,-17-156 85 0 0,0-1 0 0 0,1 0 0 0 0,0 0 1 0 0,0 0-1 0 0,3 5-85 0 0,-2-4 114 0 0,0 0 0 0 0,-1 0 0 0 0,2 8-114 0 0,-5-3 106 0 0,-2-2 37 0 0,-1 4 111 0 0,4-15-223 0 0,0 0-1 0 0,0 1 1 0 0,0-1 0 0 0,0 0-1 0 0,1 1 1 0 0,-1-1-1 0 0,0 0 1 0 0,1 0-1 0 0,-1 1 1 0 0,0-1 0 0 0,2 1-31 0 0,2 7 193 0 0,-4-6-197 0 0,0-2-107 0 0,0 1-94 0 0,0-2 54 0 0,0 1-38 0 0,0-1-41 0 0,0 0-39 0 0,0 1-371 0 0,0-1 83 0 0,0 0-53 0 0,0 0-727 0 0,0 0-581 0 0,0 0-1102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0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8272 0 0,'1'2'241'0'0,"2"10"-46"0"0,2 1-107 0 0,1 0-71 0 0,9 16-49 0 0,-10-20 53 0 0,0-1 37 0 0,5 8 312 0 0,-1 0-1 0 0,0 1 1 0 0,-2 1 0 0 0,1 1-370 0 0,10 22 653 0 0,-2-6-19 0 0,3 4-14 0 0,-1 0-71 0 0,-2 0-62 0 0,-2 1-55 0 0,-9-21-182 0 0,10 25 458 0 0,-13-40-565 0 0,-1-1-50 0 0,2 4-16 0 0,1 5-25 0 0,-3-7-5 0 0,0 0 46 0 0,-1 0 68 0 0,1 0 58 0 0,-1-1 85 0 0,-1 0 102 0 0,0 0 117 0 0,1-3-377 0 0,-2-1-61 0 0,-1 0-46 0 0,-4-1 23 0 0,7 1-49 0 0,-14-6 191 0 0,1-2-51 0 0,3-4-43 0 0,1-1-35 0 0,-2-11-5 0 0,-2-11-16 0 0,11 28-42 0 0,-3-12 24 0 0,0-1 0 0 0,1 1 1 0 0,0-8-37 0 0,0-33-18 0 0,4 22-48 0 0,2 1-53 0 0,1 0-61 0 0,2 2-72 0 0,0 9-149 0 0,0 1 0 0 0,4-5 401 0 0,3-5-667 0 0,1 2 1 0 0,9-17 666 0 0,-5 21-325 0 0,-13 25 280 0 0,-1-1-1 0 0,1 1 1 0 0,0 0 0 0 0,0 0-1 0 0,2-1 46 0 0,-4 3-9 0 0,-1 1 0 0 0,1 0-1 0 0,0 0 1 0 0,-1 0 0 0 0,1 0-1 0 0,0 1 1 0 0,0-1 0 0 0,0 0-1 0 0,-1 1 1 0 0,1-1 0 0 0,0 1-1 0 0,0-1 1 0 0,0 1-1 0 0,0 0 1 0 0,0 0 9 0 0,0 0-3 0 0,0 1 0 0 0,-1-1-1 0 0,1 0 1 0 0,0 1 0 0 0,-1-1-1 0 0,1 1 1 0 0,-1 0 0 0 0,1 0-1 0 0,-1 0 1 0 0,1-1 0 0 0,-1 1 0 0 0,0 1-1 0 0,1-1 1 0 0,-1 0 0 0 0,0 0-1 0 0,0 0 1 0 0,0 1 0 0 0,0-1 0 0 0,0 0-1 0 0,0 1 4 0 0,4 5 0 0 0,-1 0-1 0 0,0 0 1 0 0,0 1 0 0 0,-1-1-1 0 0,0 1 1 0 0,0 0-1 0 0,1 4 1 0 0,-2-2 8 0 0,0 0-1 0 0,-1 0 1 0 0,0 0-1 0 0,-1 0 1 0 0,0 0-1 0 0,0 1-7 0 0,-1 0 23 0 0,-1 1-1 0 0,0 0 0 0 0,0 0 0 0 0,-1-1 1 0 0,-1 1-23 0 0,0 0 49 0 0,-1-1 0 0 0,0 0 0 0 0,-1 0 0 0 0,-5 8-49 0 0,-5-1 75 0 0,8-11 6 0 0,-1-1 0 0 0,0-1 0 0 0,0 0 0 0 0,-6 3-81 0 0,0 0 70 0 0,0 1-43 0 0,14-9-24 0 0,0 1 1 0 0,0-1-1 0 0,0 1 1 0 0,0-1-1 0 0,0 1 1 0 0,0-1-1 0 0,0 0 1 0 0,0 0-1 0 0,-1 1 1 0 0,1-1-1 0 0,0 0 1 0 0,0 0-1 0 0,0 0 1 0 0,0 0-4 0 0,-4-1-49 0 0,-1 0-88 0 0,3 0 3 0 0,0 1-47 0 0,0 0-56 0 0,0-1-60 0 0,3 1 72 0 0,0 0-36 0 0,0 0-355 0 0,0 0 84 0 0,0 0-48 0 0,-1-1-684 0 0,0 0-97 0 0,0-2-50 0 0,-1 0-449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1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0 6704 0 0,'0'0'149'0'0,"0"0"23"0"0,-1 2 12 0 0,-6 7-184 0 0,0 0 70 0 0,-1 0 58 0 0,0 0 46 0 0,-4 3 109 0 0,-12 19 454 0 0,12-12-354 0 0,2 4-15 0 0,0-1 46 0 0,5-6 31 0 0,0 0 1 0 0,1 0-1 0 0,-1 7-445 0 0,1 13 607 0 0,3-17-345 0 0,2-1-38 0 0,2 7 2 0 0,3-1-99 0 0,-5-19-102 0 0,1 0 0 0 0,-1 0 1 0 0,1-1-1 0 0,0 1 1 0 0,0-1-1 0 0,1 0 1 0 0,0 1-1 0 0,-1-1 0 0 0,1 0 1 0 0,0-1-1 0 0,1 1 1 0 0,-1 0-26 0 0,15 8 164 0 0,2-5 79 0 0,-10-7-31 0 0,1-3-34 0 0,18-13 247 0 0,-22 11-308 0 0,5-3 56 0 0,-1 0-34 0 0,9-11 55 0 0,-4 1-89 0 0,18-30 46 0 0,-25 26-104 0 0,-7 16-24 0 0,-1 0 0 0 0,0 0 0 0 0,-1 0-1 0 0,1 0 1 0 0,-1-2-23 0 0,-4-32 113 0 0,-1 16-69 0 0,3 21-52 0 0,1 0 1 0 0,0 0 0 0 0,-1 0 0 0 0,0 0 0 0 0,1 0 0 0 0,-1 0 0 0 0,0 0 0 0 0,-3-2 7 0 0,0-1-47 0 0,0 0-34 0 0,-1-1-83 0 0,0 0-87 0 0,3 4 153 0 0,2 2 24 0 0,0 0-36 0 0,0 0-15 0 0,0 1-37 0 0,0-1-41 0 0,0 0-47 0 0,0 1 2 0 0,0-1-39 0 0,0 1-41 0 0,0-1-46 0 0,0 1-48 0 0,0-1-51 0 0,0 1-54 0 0,0-1-58 0 0,-3-1-1163 0 0,-2 0-990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1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8640 0 0,'0'0'197'0'0,"0"0"24"0"0,1 3 17 0 0,0 3-105 0 0,1 1-53 0 0,-1 2-38 0 0,1 3-50 0 0,0 3-26 0 0,0-6 40 0 0,-1 0 40 0 0,1-1 55 0 0,0-1 36 0 0,0 0 58 0 0,0 0 67 0 0,0 0 76 0 0,3 5 65 0 0,-1 1-55 0 0,-1-1-46 0 0,1 1-36 0 0,1 3 41 0 0,7 22 354 0 0,-2-15-206 0 0,-4-7-89 0 0,0-1-43 0 0,0 3-14 0 0,-2-9-202 0 0,1 0-38 0 0,-5-7-215 0 0,1-1 52 0 0,0 1 48 0 0,0 0 41 0 0,0-1 40 0 0,0 1 37 0 0,0 2 107 0 0,2 3 324 0 0,-2-4-383 0 0,-1-1-41 0 0,1 1-55 0 0,0-1-54 0 0,-1 0-64 0 0,1 0-75 0 0,-1 0-53 0 0,1 0-74 0 0,-1 0-83 0 0,1 0-89 0 0,-1 0-96 0 0,1 0-104 0 0,-1 0-111 0 0,1-1-118 0 0,-1-1-895 0 0,0 0-1009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2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12 8840 0 0,'-15'0'197'0'0,"12"0"24"0"0,3 0 19 0 0,-2 0-29 0 0,0 0-178 0 0,-4 0-23 0 0,-2-2 47 0 0,2 0 99 0 0,1 1 128 0 0,0-2 260 0 0,1 1 33 0 0,1 1-254 0 0,-1 1-127 0 0,-2 0-95 0 0,-18 2 268 0 0,-16 7 88 0 0,21-4-342 0 0,-10-1 2 0 0,-11 2 51 0 0,24-2-65 0 0,2-1-48 0 0,7-2-38 0 0,1 1-1 0 0,0 0 1 0 0,0 0 0 0 0,0 0 0 0 0,1 1 0 0 0,-1 0 0 0 0,0 0 0 0 0,1 1-17 0 0,-9 3 55 0 0,11-5-53 0 0,1-1 0 0 0,-1 1 0 0 0,0 0 0 0 0,0 0 0 0 0,1 0 0 0 0,-3 2-2 0 0,-1 5 0 0 0,3 9 0 0 0,2-14 0 0 0,-1 0 0 0 0,2-2-4 0 0,-1-1 0 0 0,1 0 1 0 0,0 0-1 0 0,0 1 0 0 0,-1-1 1 0 0,1 0-1 0 0,0 1 1 0 0,0-1-1 0 0,1 0 0 0 0,-1 0 1 0 0,0 1-1 0 0,0-1 1 0 0,0 0-1 0 0,1 0 0 0 0,-1 1 1 0 0,1-1-1 0 0,-1 0 0 0 0,1 1 4 0 0,15 23-64 0 0,-8-12 42 0 0,-4-7 9 0 0,-1 0 0 0 0,2-1 0 0 0,-1 1 1 0 0,3 1 12 0 0,23 20-19 0 0,-5-9 28 0 0,18 8-9 0 0,2 2-3 0 0,19 18-63 0 0,-22-14 94 0 0,-32-25 40 0 0,0 2 59 0 0,-1-1 62 0 0,-2 3 80 0 0,-3 4 96 0 0,-3-9-261 0 0,0-2 48 0 0,-3 6 487 0 0,-1-7-396 0 0,0 0-135 0 0,0-1-38 0 0,-7 11 354 0 0,10-12-385 0 0,-1 1 0 0 0,1-1-1 0 0,-1 0 1 0 0,1 0 0 0 0,-1 0 0 0 0,0 0-1 0 0,0 0 1 0 0,1-1 0 0 0,-1 1-1 0 0,0 0 1 0 0,0 0 0 0 0,0 0 0 0 0,-1 0-40 0 0,-10 5 128 0 0,-1-1 0 0 0,1 0-1 0 0,-1 0 1 0 0,-1-1 0 0 0,1-1-1 0 0,-3 0-126 0 0,-6-1 89 0 0,14-3-101 0 0,1 1-14 0 0,3 0-116 0 0,0 1 43 0 0,-4-1 7 0 0,-2 0 109 0 0,-13-2 162 0 0,15 0-187 0 0,1 1-63 0 0,1 0-75 0 0,-1 0-91 0 0,1 0-108 0 0,2 0 23 0 0,-1-1-71 0 0,1 1-75 0 0,-1 0-83 0 0,1 0-89 0 0,-1 0-94 0 0,1-1-101 0 0,0 1-107 0 0,-4-2-1004 0 0,-5-2-1097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3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9728 0 0,'15'2'284'0'0,"-12"-1"1"0"0,-2 1-220 0 0,0-1 37 0 0,4 1 198 0 0,0 0 197 0 0,-8 2 99 0 0,4-1-112 0 0,0-2-360 0 0,0 0-98 0 0,-1-1-33 0 0,2 3-20 0 0,-1-2 73 0 0,0 0 56 0 0,1 0 37 0 0,0 0 60 0 0,0 1 70 0 0,1 0 79 0 0,-5-2-403 0 0,-4 3-10 0 0,3-2 5 0 0,0 1-49 0 0,1-1-67 0 0,0 0-85 0 0,0 0-103 0 0,2-1-90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3.5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9184 0 0,'0'0'208'0'0,"0"0"33"0"0,0 0 14 0 0,0 0-196 0 0,0 0-119 0 0,0 0-100 0 0,0 0 30 0 0,0 0-38 0 0,0 0-41 0 0,0 0-40 0 0,0 0-345 0 0,0 0-253 0 0,0 0-571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11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0 317 7136 0 0,'0'0'165'0'0,"0"0"22"0"0,1 1 6 0 0,11 12-73 0 0,-7-6-78 0 0,-1 0 0 0 0,1 0 0 0 0,2 6-42 0 0,-1 1 124 0 0,-1-3 59 0 0,-1 1 99 0 0,-2-6-96 0 0,0 0 33 0 0,0 0 37 0 0,0 0 39 0 0,5 15 286 0 0,7 9 129 0 0,-2-3-118 0 0,-5-8-147 0 0,5 13 361 0 0,10 17 512 0 0,-13-29-783 0 0,-1-1-34 0 0,-7-18-205 0 0,-1-1 0 0 0,0 0 0 0 0,0 0-12 0 0,0 0-52 0 0,0 0-29 0 0,0 0-3 0 0,0 0-53 0 0,1-1-59 0 0,-1 1-38 0 0,2-1-40 0 0,0 1 10 0 0,0-2 82 0 0,-1 1 83 0 0,0 0-48 0 0,0 0 36 0 0,8-15 47 0 0,-2-3-66 0 0,0-2-54 0 0,-1-1-42 0 0,9-28-22 0 0,-10 36-36 0 0,1 1 0 0 0,0 0 0 0 0,1 0 0 0 0,0 0 0 0 0,1 1 0 0 0,0 0 0 0 0,10-9 0 0 0,-5 6 10 0 0,16-16-76 0 0,2 4-76 0 0,-22 22 109 0 0,-1-1 0 0 0,1 1 0 0 0,0 1 0 0 0,0-1 1 0 0,0 1-1 0 0,1 1 0 0 0,5-2 33 0 0,5 3-31 0 0,0 4 35 0 0,-1 6 49 0 0,-1 6 61 0 0,-7-3-237 0 0,-1 0-1 0 0,0 1 0 0 0,0 2 124 0 0,4 9-131 0 0,-1 4 53 0 0,-2 3 106 0 0,12 53-29 0 0,-15-46 86 0 0,-4-19 105 0 0,0 1 1 0 0,-3-5-120 0 0,-1-13-310 0 0,0 0 92 0 0,0 0 79 0 0,0 0 67 0 0,0 0 64 0 0,0 1 50 0 0,0 3 394 0 0,0-2-334 0 0,0-2-113 0 0,0 1-45 0 0,0-1-47 0 0,1 0-51 0 0,-1 0-59 0 0,0 0-64 0 0,0 0-96 0 0,0 0-93 0 0,0 0-100 0 0,1 0-111 0 0,-1 0-119 0 0,0-1 315 0 0,0 0-33 0 0,0 0-34 0 0,0 0-36 0 0,1 0-36 0 0,-1 0-38 0 0,0 0-1011 0 0</inkml:trace>
  <inkml:trace contextRef="#ctx0" brushRef="#br0" timeOffset="285.88">944 1 8208 0 0,'0'0'234'0'0,"0"0"6"0"0,0 0-92 0 0,0 0 120 0 0,0 1-110 0 0,0 0-68 0 0,0 3 11 0 0,0-1-18 0 0,0 9 394 0 0,1 1-68 0 0,1 0-60 0 0,0 0-54 0 0,1 0-49 0 0,0 0-42 0 0,3 13 102 0 0,-2-10-161 0 0,1 3-104 0 0,-1-1 43 0 0,0 1 39 0 0,0-1 36 0 0,4 20 251 0 0,0-1 96 0 0,0-2 11 0 0,3 17 310 0 0,9 64 620 0 0,-14-66-801 0 0,-4-37-408 0 0,-2-1 1 0 0,0 13-239 0 0,-1 12 292 0 0,1-36-545 0 0,0 0 91 0 0,0 0 81 0 0,0-1 68 0 0,0 1 63 0 0,-1 0 53 0 0,0 0 386 0 0,1-1-313 0 0,-1 0-110 0 0,1 1-42 0 0,0-1-84 0 0,-1 0-22 0 0,1 0-38 0 0,0 0-44 0 0,0 1-47 0 0,0-1-52 0 0,0 0-54 0 0,0 0-60 0 0,-1 0-62 0 0,1 1-67 0 0,0-1-71 0 0,0 0-75 0 0,0 0-78 0 0,0 1-83 0 0,0-1-87 0 0,0 0-1065 0 0,0 0-1108 0 0</inkml:trace>
  <inkml:trace contextRef="#ctx0" brushRef="#br0" timeOffset="572.84">816 356 10448 0 0,'-1'0'151'0'0,"1"0"-36"0"0,0 0 29 0 0,-1 0-82 0 0,-2 0 13 0 0,3-1-13 0 0,-1 1 45 0 0,1-2-305 0 0,-1 1 96 0 0,0 0 84 0 0,0 0 72 0 0,1-1 90 0 0,-1 1 68 0 0,0 0 103 0 0,1-1 209 0 0,1-1-45 0 0,1 2-244 0 0,0-1-119 0 0,0 0-96 0 0,15-10 246 0 0,2 2-82 0 0,1 0-66 0 0,0 0-51 0 0,38-21-21 0 0,-28 16 4 0 0,1 3-42 0 0,-17 7-18 0 0,0 0 0 0 0,8-6 10 0 0,-11 5-68 0 0,21-8-32 0 0,-18 9 32 0 0,0 0-68 0 0,1-1-96 0 0,-8 2 68 0 0,0 1-37 0 0,0-1-41 0 0,0 1-46 0 0,-2 0-143 0 0,-1 1-105 0 0,-1 0 77 0 0,0 1-39 0 0,4-2-585 0 0,2-1-456 0 0,3-1-872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9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1 242 3624 0 0,'0'0'76'0'0,"0"0"16"0"0,0 0 7 0 0,2 0-9 0 0,0 1-123 0 0,1 0 32 0 0,2 1 87 0 0,1 0 99 0 0,0 1 79 0 0,0-1 69 0 0,12 5 725 0 0,-10-5-639 0 0,-4-1-173 0 0,-1 0-41 0 0,1 0-2 0 0,2 1 48 0 0,-2 0-8 0 0,-2-2 330 0 0,-2 0-309 0 0,1 0-57 0 0,0 0-51 0 0,0 0-43 0 0,0 0-27 0 0,1 1-33 0 0,5-1 63 0 0,-6 0 12 0 0,16 3 499 0 0,-1 1-47 0 0,12 1 291 0 0,1-3-89 0 0,-24-3-668 0 0,-1 1-1 0 0,1-1 1 0 0,-1 0 0 0 0,0 0 0 0 0,1 0 0 0 0,-1-1 0 0 0,3-1-114 0 0,9-6 380 0 0,1-2-12 0 0,0 0-5 0 0,-6 3-148 0 0,-3 0-65 0 0,0-1-33 0 0,3-5 34 0 0,-9 12-116 0 0,0-1 0 0 0,1 0 0 0 0,-1 0 0 0 0,0 1 0 0 0,-1-2 1 0 0,1 1-1 0 0,0 0 0 0 0,-1 0 0 0 0,1-4-35 0 0,6-12 108 0 0,-6 15-97 0 0,0 0 1 0 0,-1-1-1 0 0,0 1 1 0 0,1 0 0 0 0,-1-1-1 0 0,0 1 1 0 0,-1-2-12 0 0,0 4 4 0 0,0 0 0 0 0,0 1 0 0 0,0-1-1 0 0,-1 0 1 0 0,1 0 0 0 0,0 1 0 0 0,-1-1 0 0 0,0 0 0 0 0,1 1 0 0 0,-1-1 0 0 0,0 1 0 0 0,0-1-1 0 0,0 1 1 0 0,0-1 0 0 0,0 1 0 0 0,0-1 0 0 0,0 1 0 0 0,0 0 0 0 0,-1 0 0 0 0,1 0 0 0 0,0 0 0 0 0,-1-1-4 0 0,-9-5 83 0 0,0 0-35 0 0,-15-5-25 0 0,24 11-23 0 0,-1 1-1 0 0,1-1 1 0 0,-1 1-1 0 0,1-1 1 0 0,-1 1-1 0 0,0 0 1 0 0,1 0-1 0 0,-1 0 0 0 0,1 0 1 0 0,-1 0-1 0 0,1 1 1 0 0,-1-1-1 0 0,1 1 1 0 0,-1 0-1 0 0,1-1 1 0 0,-1 1-1 0 0,1 0 1 0 0,0 1-1 0 0,0-1 1 0 0,-2 1 0 0 0,-12 13-7 0 0,9-5-55 0 0,1-1 0 0 0,0 1 0 0 0,-4 8 62 0 0,4-5 9 0 0,-7 18-14 0 0,7 4-41 0 0,3-9-79 0 0,3 19 125 0 0,1-29-64 0 0,1 1 0 0 0,0 0 0 0 0,1-1 0 0 0,1 0 0 0 0,1 2 64 0 0,8 9-72 0 0,15 13 65 0 0,-17-26 6 0 0,-6-8 11 0 0,0 0 0 0 0,0 0 1 0 0,0-1-1 0 0,6 5-10 0 0,-6-6 17 0 0,1 0 1 0 0,0 0-1 0 0,-1 0 0 0 0,1-1 1 0 0,0 0-1 0 0,1-1 0 0 0,-1 1 1 0 0,0-1-1 0 0,1 0 0 0 0,0-1 1 0 0,-1 1-1 0 0,1-1 0 0 0,0-1 1 0 0,-1 1-1 0 0,1-1 0 0 0,4 0-17 0 0,-4-1 12 0 0,0 0 0 0 0,-1 0 0 0 0,1-1-1 0 0,-1 0 1 0 0,1 0 0 0 0,4-3-12 0 0,31-15 92 0 0,-16 6-115 0 0,-5 0-89 0 0,-1 1-117 0 0,0-2-49 0 0,-8 5 32 0 0,-3 2-27 0 0,-1-1-85 0 0,-1 2-20 0 0,0-1-86 0 0,-1 0-99 0 0,1-1-110 0 0,-6 7 371 0 0,1 0-37 0 0,0-2-436 0 0,1-1-286 0 0,2-2-674 0 0</inkml:trace>
  <inkml:trace contextRef="#ctx0" brushRef="#br0" timeOffset="346.46">659 0 6392 0 0,'0'0'141'0'0,"0"0"23"0"0,0 1-16 0 0,0-1-63 0 0,1 1-47 0 0,1 6 19 0 0,0 3-27 0 0,3 3-31 0 0,1 4 9 0 0,-4-4 52 0 0,-1-6 132 0 0,1 0-1 0 0,-1-1 1 0 0,1 1-1 0 0,2 2-191 0 0,3 14 465 0 0,21 65 1063 0 0,-4-15-220 0 0,-7-19-390 0 0,3 0 71 0 0,-5-11-151 0 0,-14-40-323 0 0,0-1-68 0 0,0-1-62 0 0,-1-1-59 0 0,1 0-55 0 0,-1 0-49 0 0,0-1-46 0 0,0-1-42 0 0,0-1 6 0 0,0-1-79 0 0,0-1-65 0 0,-1-5-99 0 0,0-1-45 0 0,0 5 114 0 0,1 1 90 0 0,0 2 107 0 0,3-20-103 0 0,1-1-1 0 0,6-17-59 0 0,-7 29 2 0 0,2 1 0 0 0,-1 0 0 0 0,7-11-2 0 0,-5 11-29 0 0,12-20-37 0 0,-3 12-28 0 0,-12 15 68 0 0,3-3-24 0 0,0 1 0 0 0,0 0 0 0 0,1 0 0 0 0,-1 1 0 0 0,5-3 50 0 0,-9 7-11 0 0,0-1 0 0 0,0 1 1 0 0,1 0-1 0 0,-1 0 0 0 0,0 0 0 0 0,1 1 0 0 0,-1-1 0 0 0,1 0 0 0 0,-1 1 1 0 0,0 0-1 0 0,1-1 0 0 0,-1 1 0 0 0,1 0 0 0 0,-1 0 0 0 0,1 1 0 0 0,-1-1 0 0 0,1 0 1 0 0,-1 1-1 0 0,1 0 0 0 0,-1-1 0 0 0,0 1 0 0 0,1 0 11 0 0,3 2 0 0 0,-1 0-1 0 0,1 0 1 0 0,-1 1-1 0 0,0 0 1 0 0,0 0-1 0 0,-1 0 0 0 0,1 0 1 0 0,-1 1-1 0 0,0-1 1 0 0,0 1-1 0 0,0 0 1 0 0,-1 1-1 0 0,1-1 1 0 0,-1 1-1 0 0,-1-1 1 0 0,1 1-1 0 0,-1 0 1 0 0,0 0-1 0 0,0 0 1 0 0,0 1 0 0 0,3 12-3 0 0,2 1-50 0 0,7 25-147 0 0,-12-34 138 0 0,1-1 35 0 0,4 11 52 0 0,-4-12 33 0 0,0 0 1 0 0,0 1 0 0 0,-1 0-1 0 0,0 1-58 0 0,-2-8 2 0 0,1 0 0 0 0,0 0 0 0 0,-1-1 0 0 0,1 1 0 0 0,0-1-1 0 0,0 1 1 0 0,1-1 0 0 0,-1 1 0 0 0,1 1-2 0 0,6 10-51 0 0,-8-13-53 0 0,0-1-48 0 0,1 0-94 0 0,0 0 69 0 0,3 3-199 0 0,-2-2 165 0 0,-1-1 33 0 0,0 0-57 0 0,-1 0-38 0 0,1 1-73 0 0,0-1-49 0 0,-1 1-45 0 0,1-1-39 0 0,0 0-139 0 0,0 1-38 0 0,0-1-170 0 0,1 1-453 0 0,-2-1 1278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6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358 51 6992 0 0,'1'0'23'0'0,"-1"1"1"0"0,0 0-1 0 0,0 0 1 0 0,0 0-1 0 0,0-1 1 0 0,0 1-1 0 0,0 0 1 0 0,0 0-1 0 0,-1-1 1 0 0,1 1-1 0 0,0 0 1 0 0,0 0-1 0 0,-1-1 1 0 0,1 1 0 0 0,0 0-1 0 0,-1 0-23 0 0,-5-5 301 0 0,-2-2-133 0 0,-1 3-36 0 0,8 2 44 0 0,-1 1-53 0 0,0-2-27 0 0,0 0-15 0 0,-2-2 41 0 0,3 3-44 0 0,-1 0 34 0 0,-5-1 162 0 0,1-1-36 0 0,0 0 12 0 0,-3-4 79 0 0,-5-2 169 0 0,12 8-443 0 0,1 1-1 0 0,0-1 0 0 0,-1 1 1 0 0,1-1-1 0 0,-1 1 0 0 0,1 0 0 0 0,0-1 1 0 0,-1 1-1 0 0,1 0 0 0 0,-2 0-54 0 0,-9 2 333 0 0,2 0-85 0 0,0 2-37 0 0,-3 0 19 0 0,6-2-161 0 0,1-2-35 0 0,-23 3 247 0 0,0 5-104 0 0,23-5-150 0 0,0 0 0 0 0,0 0 0 0 0,0 0 0 0 0,-2 2-27 0 0,3-1 4 0 0,1 0 1 0 0,-1 0-1 0 0,1 0 1 0 0,0 0-1 0 0,0 0 1 0 0,0 1-1 0 0,0 0 1 0 0,0 1-5 0 0,-11 17 0 0 0,-14 23 6 0 0,26-41 6 0 0,1 1 0 0 0,-1 0-1 0 0,1-1 1 0 0,-1 5-12 0 0,-13 56 75 0 0,16-61-75 0 0,0-1 0 0 0,0 1 0 0 0,0 0 0 0 0,0-1 0 0 0,1 1 0 0 0,-1-1 0 0 0,1 0 0 0 0,1 1 0 0 0,-1-1 0 0 0,0 0 0 0 0,1 1 0 0 0,0-1 0 0 0,0 0 0 0 0,0 0 0 0 0,2 1 0 0 0,-1 1 0 0 0,1 0 0 0 0,0 0 0 0 0,1-1 0 0 0,-1 0 0 0 0,1 0 0 0 0,0 0 0 0 0,0-1 0 0 0,1 1 0 0 0,4 2 0 0 0,10 5-8 0 0,-4-2 8 0 0,0-1-1 0 0,12 4 1 0 0,3-3-98 0 0,-15-9 0 0 0,1-2-44 0 0,-11 0 81 0 0,-3 0-15 0 0,1 0-26 0 0,-1 0-48 0 0,1 0-99 0 0,-1 0-100 0 0,0 0 73 0 0,-1 1-42 0 0,3-2-424 0 0,1 1-293 0 0,4-1-679 0 0,-10 2 1685 0 0</inkml:trace>
  <inkml:trace contextRef="#ctx0" brushRef="#br0" timeOffset="439.01">653 0 6912 0 0,'0'0'157'0'0,"0"0"23"0"0,0 0 11 0 0,-1 2-31 0 0,-13 11-35 0 0,1 4 46 0 0,-8 21 268 0 0,6-5 551 0 0,-3 16-990 0 0,16-44 53 0 0,-4 14 154 0 0,1-1 98 0 0,1 0 0 0 0,1 0 0 0 0,-1 9-305 0 0,2-8 173 0 0,-2 12 137 0 0,4-28-259 0 0,0 1-1 0 0,0-1 1 0 0,0 1 0 0 0,0-1 0 0 0,1 0 0 0 0,-1 1-1 0 0,1 0-50 0 0,4 18 542 0 0,-4-19-299 0 0,2 1-101 0 0,0 0-75 0 0,6 3-8 0 0,-7-6 4 0 0,6 2 83 0 0,2-2-43 0 0,-6-1-76 0 0,-1-1-1 0 0,0 1 0 0 0,1-1 1 0 0,-1 1-1 0 0,0-1 0 0 0,1 0 1 0 0,0-1-27 0 0,6-4 62 0 0,0-2 42 0 0,19-23 339 0 0,-19 19-292 0 0,0 0-9 0 0,-1 0-82 0 0,7-7-90 0 0,6-13-160 0 0,-14 16 136 0 0,6-15 33 0 0,-9 18 42 0 0,0-1 0 0 0,-1 1 0 0 0,0-1 1 0 0,-1-1-22 0 0,0-8-17 0 0,-2-1-54 0 0,0 17 65 0 0,-1 0-17 0 0,-4-6-35 0 0,4 12-11 0 0,0 1-5 0 0,-1 5-21 0 0,2 9 56 0 0,-1-10 3 0 0,0 11 12 0 0,2 0 0 0 0,0 0 0 0 0,0 0 0 0 0,1-1 1 0 0,2 3 23 0 0,6 22-25 0 0,-5-10 25 0 0,-5-22 0 0 0,1 0 0 0 0,-1-1 0 0 0,1 1 0 0 0,0-1 0 0 0,2 4 0 0 0,2 10 11 0 0,-5-16-7 0 0,1 1 1 0 0,-1 0 0 0 0,1-1-1 0 0,0 0 1 0 0,0 1 0 0 0,0-1 0 0 0,1 0-1 0 0,-1 0 1 0 0,1 0-5 0 0,-2-3 39 0 0,0 0-41 0 0,-1 1-40 0 0,1-1-39 0 0,0 0-37 0 0,-1 1-37 0 0,1-1-34 0 0,-1 0-33 0 0,1 1-317 0 0,0 0-116 0 0,0 0-106 0 0,-1 0-95 0 0,1-1-727 0 0,-1 0-906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45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414 29 7080 0 0,'0'0'157'0'0,"0"0"23"0"0,0 0 13 0 0,0 0-56 0 0,0 0-4 0 0,0 0 54 0 0,0 0 167 0 0,2-2 306 0 0,-1 2-686 0 0,1-1 76 0 0,-1 0 67 0 0,1 0 58 0 0,0-1 169 0 0,1 1 77 0 0,7-5 1151 0 0,-6 3-982 0 0,-2 2-346 0 0,0-1-54 0 0,-1 1-62 0 0,1-1-73 0 0,-2 2 364 0 0,0 0-3 0 0,0 0-22 0 0,0 0-88 0 0,0 0-40 0 0,0-2 3 0 0,-2 0-81 0 0,-1 1-62 0 0,0 1-47 0 0,-11 0 88 0 0,11 0-26 0 0,-4 0 32 0 0,0 1-40 0 0,-7 1 31 0 0,1 0-101 0 0,-23 8-63 0 0,21-5 57 0 0,14-5-50 0 0,-41 16 98 0 0,0 3-66 0 0,13-6-37 0 0,-28 10-2 0 0,41-20 1 0 0,14-3-1 0 0,0 0 0 0 0,0 1 0 0 0,0-1 0 0 0,0 1 0 0 0,0-1 0 0 0,-1 1 0 0 0,1 0 0 0 0,1 0 0 0 0,-1 0 0 0 0,0 0 0 0 0,0 0 0 0 0,0 1 0 0 0,-1 0 0 0 0,2-1-2 0 0,-1 1 1 0 0,1-1 0 0 0,-1 1 0 0 0,0-1 0 0 0,1 0 0 0 0,-1 0 0 0 0,0 0-1 0 0,0 0 1 0 0,0 0 0 0 0,1 0 0 0 0,-1 0 0 0 0,0-1 0 0 0,-1 1 1 0 0,0 1-66 0 0,2 1 65 0 0,1 4-28 0 0,-2 0-79 0 0,1-6 97 0 0,-1 2 10 0 0,1 11-54 0 0,1-2 48 0 0,0 1 6 0 0,0 1 0 0 0,1-1 0 0 0,2 12 1 0 0,1 29 0 0 0,-4-9 15 0 0,-9 21 164 0 0,1-13-32 0 0,1-4-39 0 0,3-29-34 0 0,1-1-1 0 0,1 1 1 0 0,1 2-74 0 0,-3 33 200 0 0,-1 3 25 0 0,1 41 255 0 0,4-84-368 0 0,-2 6-9 0 0,-1 14 66 0 0,-1-10-7 0 0,4-23-60 0 0,0-2-19 0 0,0 1-39 0 0,0 4 0 0 0,0-3 34 0 0,0 0 89 0 0,-1-1-118 0 0,0 2-76 0 0,2 0 50 0 0,1-1 75 0 0,1 1 28 0 0,1-1 61 0 0,-3-2-176 0 0,0 1 0 0 0,0-1 0 0 0,1 1 0 0 0,-1-1 0 0 0,0 0-1 0 0,0 0 1 0 0,1 1 0 0 0,-1-1 0 0 0,0 0 0 0 0,0 0 0 0 0,2 0-11 0 0,21-7 39 0 0,-14 3-38 0 0,4 0 20 0 0,7 0 165 0 0,-2-1 21 0 0,-6 2-100 0 0,-3 0-62 0 0,0-1-60 0 0,-1 1-135 0 0,0 0 59 0 0,1 0 43 0 0,6 0 48 0 0,-2 0 16 0 0,-4 0-34 0 0,-2 1-34 0 0,0-1-47 0 0,-2 0-30 0 0,0-1-50 0 0,0 0-58 0 0,1-1-64 0 0,-4 3 83 0 0,0 1-78 0 0,1 0-135 0 0,1 1-306 0 0,3-1-233 0 0,0-1-288 0 0</inkml:trace>
  <inkml:trace contextRef="#ctx0" brushRef="#br0" timeOffset="404.9">1 489 5344 0 0,'0'0'157'0'0,"0"0"-39"0"0,0 0-1 0 0,0 0 48 0 0,0 0 146 0 0,0 0 271 0 0,0 0 24 0 0,0 0-16 0 0,3 0-72 0 0,6 0-73 0 0,-1-1 1 0 0,1 0-1 0 0,0 0 0 0 0,5-3-445 0 0,-3 1 353 0 0,0 0-36 0 0,0-2-17 0 0,1 0-72 0 0,-1 0-85 0 0,-1-1-101 0 0,1 0 132 0 0,-1 1-52 0 0,12-3 12 0 0,15-9-47 0 0,-30 14-143 0 0,-1 0 51 0 0,17-6 136 0 0,-13 5-112 0 0,-2 1-72 0 0,0 0-94 0 0,-3 1 29 0 0,-1 1-35 0 0,0-1-38 0 0,0 0-41 0 0,-2 1-23 0 0,0 0-40 0 0,2-1-398 0 0,1 0-281 0 0,2-3-656 0 0,-6 5 1397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4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92 289 4592 0 0,'0'0'133'0'0,"0"0"-35"0"0,-1-1-48 0 0,-1-6-43 0 0,2 4-8 0 0,1-1 6 0 0,-3-6 79 0 0,1 8-87 0 0,1 0 85 0 0,-1 1 77 0 0,0 0 65 0 0,0 0 118 0 0,0 1 64 0 0,0-1 141 0 0,-1 2 337 0 0,0 0-13 0 0,0 0-347 0 0,1 0-146 0 0,0 0-73 0 0,-1 1-117 0 0,1-1-71 0 0,0 0-82 0 0,0 0-91 0 0,0 0-25 0 0,0 0-37 0 0,1 0-39 0 0,-1-1-42 0 0,-10 13 547 0 0,1 1-43 0 0,-5 17 197 0 0,6-5-176 0 0,-2 14 96 0 0,5-17-173 0 0,5-16-140 0 0,0-1-1 0 0,0 1 1 0 0,0 0 0 0 0,1-1 0 0 0,0 1 0 0 0,1 6-109 0 0,3 15 283 0 0,1-3-35 0 0,5-1-46 0 0,-6-16-139 0 0,2 0-1 0 0,-1 0 1 0 0,1 0 0 0 0,0-1-1 0 0,5 5-62 0 0,5 3 189 0 0,-11-11-141 0 0,9 6 169 0 0,-8-7-171 0 0,0-2-39 0 0,18 0 85 0 0,-19-1-79 0 0,0-1-1 0 0,0 0 1 0 0,1 0 0 0 0,-1 0-1 0 0,0-1 1 0 0,0 0-1 0 0,0 0 1 0 0,0 0 0 0 0,-1 0-13 0 0,0 0-28 0 0,4-2 3 0 0,14-8 80 0 0,-15 6-69 0 0,1-1-88 0 0,-5 3 3 0 0,1 0-39 0 0,-1 0-45 0 0,0-1-52 0 0,-1-1-56 0 0,1 1-63 0 0,-2 2 210 0 0,0 0-77 0 0,0 2 74 0 0,-1-1-32 0 0,1 0-126 0 0,0 0-88 0 0,0 0 99 0 0,0 1-36 0 0,0-2-425 0 0,1 0-277 0 0,1-3-658 0 0,-3 6 1654 0 0</inkml:trace>
  <inkml:trace contextRef="#ctx0" brushRef="#br0" timeOffset="279.31">369 253 7688 0 0,'7'7'166'0'0,"-6"-6"29"0"0,-1-1 14 0 0,1 3-25 0 0,13 35-145 0 0,-7-20 51 0 0,-3-8 11 0 0,1 0 50 0 0,-1-1 60 0 0,0 0 68 0 0,7 10 192 0 0,0-2-90 0 0,12 22 366 0 0,-2-1 4 0 0,-11-22-466 0 0,-2-1-65 0 0,1 2 73 0 0,1 0-75 0 0,1 2-27 0 0,2 9 33 0 0,-12-25-195 0 0,4 4 269 0 0,-3-4-243 0 0,-1-2-74 0 0,1 0-37 0 0,-1 0-43 0 0,0 0-49 0 0,-1 0-37 0 0,1 0-52 0 0,0 0-57 0 0,0 0-62 0 0,0 0-68 0 0,-1-1-72 0 0,1 1-77 0 0,-1 0-83 0 0,1 0-1001 0 0,-1-1-947 0 0</inkml:trace>
  <inkml:trace contextRef="#ctx0" brushRef="#br0" timeOffset="614.01">794 553 7744 0 0,'2'-1'174'0'0,"6"-1"45"0"0,1 0-57 0 0,3 0-20 0 0,0-1-65 0 0,1-1-43 0 0,17-7-14 0 0,-20 6 18 0 0,2-1 291 0 0,0-1-34 0 0,11-5 204 0 0,0 0-111 0 0,-1 0-79 0 0,5-2-15 0 0,12-10 60 0 0,-34 21-311 0 0,0-1 1 0 0,0 1-1 0 0,-1-1 0 0 0,1-1 0 0 0,-1 1-43 0 0,12-17 96 0 0,-1 0-35 0 0,0-1-14 0 0,-13 14 9 0 0,-4-11 1 0 0,2 17-43 0 0,-1-2 0 0 0,-1-1 1 0 0,1 1-1 0 0,-1 0 1 0 0,0-1-1 0 0,0 1 1 0 0,-1 0-1 0 0,1 0 1 0 0,-1 0-1 0 0,0 1 0 0 0,-3-4-14 0 0,-10-8 108 0 0,4 9 15 0 0,-2 2-79 0 0,1 3-65 0 0,3 0-50 0 0,3 2 11 0 0,0 3 58 0 0,3-1 0 0 0,0-1 2 0 0,0 1 0 0 0,0-1 0 0 0,0 1 0 0 0,0 0 0 0 0,0 0 0 0 0,0 1 0 0 0,1-1 0 0 0,-1 1 0 0 0,1 0 0 0 0,0-1 0 0 0,0 2 0 0 0,1-1 0 0 0,-1 0 0 0 0,1 0 0 0 0,0 1 0 0 0,0-1 0 0 0,0 1 0 0 0,1 0 0 0 0,-1 3 0 0 0,-8 35-1 0 0,7-31 6 0 0,0-1 0 0 0,1 1 1 0 0,0 0-1 0 0,0 11-5 0 0,1-9 62 0 0,0 0 35 0 0,-2 15 169 0 0,8-7-138 0 0,-2-13-106 0 0,-1-3 2 0 0,0 0 0 0 0,0-1 0 0 0,1 1 0 0 0,0-1 0 0 0,1 2-24 0 0,19 21 155 0 0,-17-24-70 0 0,3-3-79 0 0,-5-1 6 0 0,4 2-121 0 0,-1-1 88 0 0,1-1 58 0 0,11-2 170 0 0,-10 0-158 0 0,-3 1-60 0 0,0-1-59 0 0,0 0-73 0 0,0-1-88 0 0,0 1-106 0 0,-1-1-118 0 0,-2 2 177 0 0,0 0-35 0 0,0 0-37 0 0,0-1-40 0 0,1 1-214 0 0,0-1-82 0 0,4-2-834 0 0,5-1-862 0 0,-13 5 2352 0 0</inkml:trace>
  <inkml:trace contextRef="#ctx0" brushRef="#br0" timeOffset="1001.9">1606 70 6016 0 0,'0'0'133'0'0,"0"0"23"0"0,0 0-16 0 0,0 1-61 0 0,-1 0-43 0 0,-3 4 16 0 0,-5-1-22 0 0,8-4-30 0 0,0 0 0 0 0,0 0 0 0 0,0 1 0 0 0,0-1-1 0 0,0 1 1 0 0,0-1 0 0 0,1 1 0 0 0,-1-1 0 0 0,0 1 0 0 0,0-1-1 0 0,1 1 1 0 0,-1 0 0 0 0,0-1 0 0 0,1 1 0 0 0,-1 0 0 0 0,-2 3-5 0 0,-1-1 43 0 0,-5 2 147 0 0,1-2 22 0 0,1 2 41 0 0,3-2-127 0 0,-3 1 117 0 0,-5 3 153 0 0,5-1-204 0 0,-14 13 207 0 0,4-4-6 0 0,10-7-137 0 0,0 1 50 0 0,5-6-227 0 0,-1 1 33 0 0,1-1-1 0 0,-1 1 1 0 0,1 1-1 0 0,0-1 1 0 0,0 1-107 0 0,0 9 231 0 0,7 1-61 0 0,18 18 200 0 0,-10-18-40 0 0,0-2 0 0 0,2 1 0 0 0,13 9-330 0 0,-4 0 323 0 0,-12-4-70 0 0,-6-8-89 0 0,6 1 13 0 0,3 4 52 0 0,-6-3-72 0 0,-5-8-70 0 0,0 1-1 0 0,-1-1 1 0 0,0 1 0 0 0,0 0-1 0 0,0 1-86 0 0,0 12 275 0 0,-3-17-231 0 0,-1 0 1 0 0,1 0 0 0 0,0 0-1 0 0,-1 0 1 0 0,0 0-1 0 0,1 1 1 0 0,-1-1 0 0 0,-1 1-45 0 0,-2 7 192 0 0,2 1-65 0 0,2-9-108 0 0,-1 0-1 0 0,1 0 1 0 0,-1 1 0 0 0,0-1 0 0 0,1 0 0 0 0,-1 0-1 0 0,0 0 1 0 0,0 0 0 0 0,0 0 0 0 0,-1 0 0 0 0,1 0 0 0 0,0 0-1 0 0,-1 0 1 0 0,-1 1-19 0 0,-9 5 167 0 0,-17 6 136 0 0,22-11-219 0 0,-2 0-21 0 0,-1 0 0 0 0,1 0 1 0 0,-6 0-64 0 0,-16 2 54 0 0,6-3-85 0 0,-1 0-96 0 0,12-1 0 0 0,0 0-44 0 0,-3 0-100 0 0,5-2 12 0 0,2 0-63 0 0,6 1 111 0 0,-1-1-40 0 0,1 0 8 0 0,0 1-35 0 0,0-1-37 0 0,0 0-40 0 0,0 1-42 0 0,0-1-47 0 0,0 0-48 0 0,1 1-52 0 0,-1-1-85 0 0,-9-2-1095 0 0,-5-1-969 0 0</inkml:trace>
  <inkml:trace contextRef="#ctx0" brushRef="#br0" timeOffset="1283.25">351 3 7200 0 0,'0'0'165'0'0,"0"0"-8"0"0,0 0-66 0 0,-1 0-44 0 0,-1-2-6 0 0,1 2 3 0 0,0-1 155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9:01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14 308 5792 0 0,'0'0'166'0'0,"-2"3"-6"0"0,-3 9-106 0 0,2 2 77 0 0,0 28 430 0 0,3-38-332 0 0,0-4-45 0 0,2 2-21 0 0,19 19 74 0 0,5 17 47 0 0,-4 4-20 0 0,-9-13-59 0 0,6 11 156 0 0,-9-21-128 0 0,1 0 44 0 0,1 1 95 0 0,1 1 55 0 0,29 58 1362 0 0,-32-60-1366 0 0,-5-9-210 0 0,-2-4 55 0 0,0 1-1 0 0,1-1 0 0 0,0 1 1 0 0,3 2-268 0 0,-1-2 188 0 0,1-1-35 0 0,-4-4 230 0 0,0 0-66 0 0,0-2-60 0 0,0 0-55 0 0,-1-1-48 0 0,0-1-43 0 0,2-4 10 0 0,-2 0-95 0 0,2-11-66 0 0,-3 12 72 0 0,0 0 74 0 0,1-11-70 0 0,0 0 56 0 0,2-19 149 0 0,0 20-167 0 0,0-4 8 0 0,-1-1-54 0 0,3-14-26 0 0,2-10-2 0 0,0 0-7 0 0,4 14-53 0 0,0 8 22 0 0,0-1-87 0 0,12-24-197 0 0,-19 38 266 0 0,1 1-64 0 0,0 0-55 0 0,1 0-45 0 0,6-7-250 0 0,2-9-317 0 0,-13 19 550 0 0,0 0 0 0 0,0 1-43 0 0,1-1-52 0 0,1 1-60 0 0,4-3-406 0 0</inkml:trace>
  <inkml:trace contextRef="#ctx0" brushRef="#br0" timeOffset="432.87">607 577 4176 0 0,'0'0'91'0'0,"0"0"11"0"0,0 0 12 0 0,0 0-35 0 0,1 0-39 0 0,7 0-34 0 0,-3 0-63 0 0,0-1 105 0 0,1 0 88 0 0,0-1 74 0 0,0 0 53 0 0,0-1 42 0 0,14-7 810 0 0,-13 4-669 0 0,0 1-68 0 0,-4 2-232 0 0,0 0-35 0 0,6-10 548 0 0,-1 0-70 0 0,-2 5-261 0 0,-3 6-214 0 0,0 0 0 0 0,0-1 0 0 0,-1 0 0 0 0,1 1 0 0 0,-1-1 0 0 0,1-2-114 0 0,5-13 519 0 0,-6 12-346 0 0,1 0-33 0 0,4-1 20 0 0,0 1-39 0 0,5-6 69 0 0,-6 2-30 0 0,-2 3-50 0 0,1 0-38 0 0,5-10 3 0 0,-9 16-73 0 0,-1 1 0 0 0,0-1 0 0 0,0 1-1 0 0,1-1 1 0 0,-1 0 0 0 0,0 1 0 0 0,0-1 0 0 0,0 1 0 0 0,0-1 0 0 0,0 0 0 0 0,0 1 0 0 0,0-1 0 0 0,0 1 0 0 0,0-1 0 0 0,0 0 0 0 0,0 1 0 0 0,0-1 0 0 0,-1 1 0 0 0,1-1 0 0 0,0 0 0 0 0,0 1 0 0 0,-1-1 0 0 0,1 1 0 0 0,0-1 0 0 0,-1 0-2 0 0,-3-2 54 0 0,3 2 11 0 0,0 0 10 0 0,-5-4-5 0 0,1 2-45 0 0,0 4-34 0 0,3 0 15 0 0,-21 5 4 0 0,21-2 41 0 0,2 3-51 0 0,0-4 3 0 0,-11 52-3 0 0,4-19 0 0 0,0 8 0 0 0,7-39-1 0 0,0 0 0 0 0,0 0 0 0 0,1 0 0 0 0,0 0 0 0 0,0 0 0 0 0,0 0 1 0 0,0-1-11 0 0,0 1 0 0 0,-1 0 0 0 0,1 0 0 0 0,-1 1 1 0 0,0-1 10 0 0,-1 2-10 0 0,1-1 1 0 0,0 0 0 0 0,0 0-1 0 0,1 0 1 0 0,0 0 0 0 0,0 0-1 0 0,0 0 1 0 0,0 0 0 0 0,1 0-1 0 0,0-1 1 0 0,0 1 0 0 0,1 0-1 0 0,0-1 1 0 0,0 0 0 0 0,1 2 9 0 0,2 4 0 0 0,-5-9 0 0 0,0 1 0 0 0,0-1 0 0 0,0 0 0 0 0,1 1 0 0 0,-1-1 0 0 0,1 0 0 0 0,-1 0 0 0 0,1 0 0 0 0,0 0 0 0 0,0-1 0 0 0,0 1 0 0 0,0 0 0 0 0,1 0 0 0 0,28 15 39 0 0,-21-13-2 0 0,-1 0 0 0 0,1-1 0 0 0,0 0 1 0 0,5 0-38 0 0,-8-1 24 0 0,0-1 1 0 0,0-1 0 0 0,1 1 0 0 0,-1-1 0 0 0,0-1 0 0 0,6 0-25 0 0,-8 0 7 0 0,0 0 1 0 0,1 0 0 0 0,-1-1 0 0 0,0 0 0 0 0,4-2-8 0 0,0 0-67 0 0,-1 0-104 0 0,15-11-562 0 0,-13 4 184 0 0</inkml:trace>
  <inkml:trace contextRef="#ctx0" brushRef="#br0" timeOffset="741.72">1119 355 6072 0 0,'7'12'105'0'0,"7"18"301"0"0,-11-20-319 0 0,0 0-53 0 0,5 12 14 0 0,4 0 101 0 0,-4-9 0 0 0,-1 1 45 0 0,0 1 245 0 0,-2-3 18 0 0,1-1 0 0 0,0 1 0 0 0,1 0-457 0 0,-3-6 198 0 0,0 1 36 0 0,1 2 87 0 0,2 5 211 0 0,3 3 164 0 0,-4-5-259 0 0,0-4-114 0 0,0 0-54 0 0,2 6 369 0 0,6 4 402 0 0,-13-17-905 0 0,0 0-34 0 0,0 0-54 0 0,4 5-70 0 0,-3-4 102 0 0,-2-1 5 0 0,1 0 36 0 0,-1 0 127 0 0,1 1 104 0 0,-1 0 122 0 0,0-1-186 0 0,0 0 38 0 0,-3-1 233 0 0,-1-2-236 0 0,1 0-162 0 0,0 0-42 0 0,1 0-53 0 0,1 2-62 0 0,1-1-22 0 0,-4-2 79 0 0,2 2-10 0 0,1-1 1 0 0,-1 0 0 0 0,0 1 0 0 0,1-1-1 0 0,-1 0 1 0 0,1 0 0 0 0,-1 0 0 0 0,1 0-1 0 0,-1-1-50 0 0,-1-9 152 0 0,-5-13-88 0 0,6 21-60 0 0,1 0 0 0 0,-1-1 0 0 0,1 1 0 0 0,0 0 0 0 0,0-1 0 0 0,0 1 0 0 0,1-4-4 0 0,-1-11 0 0 0,1 11 0 0 0,-1 1 0 0 0,1 0 0 0 0,1 0 0 0 0,-1 0 0 0 0,1 0 0 0 0,0 0 0 0 0,1 0 0 0 0,0 0 0 0 0,0 0 0 0 0,1-1 0 0 0,5-11 2 0 0,-3 7-33 0 0,0 0-40 0 0,2 0-54 0 0,2 1-67 0 0,3-3-73 0 0,4-4-140 0 0,-12 14 295 0 0,-1 1-1 0 0,1 0 1 0 0,0-1 0 0 0,1 2 0 0 0,-1-1-1 0 0,2 0 111 0 0,-3 1-179 0 0,1 0 36 0 0,8-4-227 0 0,-7 4 180 0 0,2-1-129 0 0,-4 2 88 0 0,0 0-54 0 0,0 0-62 0 0,0 0-71 0 0,-2 0 81 0 0,1 1-45 0 0,-1-1-41 0 0,0 1-34 0 0,1-1-132 0 0,0 1-36 0 0,-1-1-160 0 0,2 1-435 0 0,-2 0 1030 0 0</inkml:trace>
  <inkml:trace contextRef="#ctx0" brushRef="#br0" timeOffset="1166">1769 0 5152 0 0,'0'0'116'0'0,"0"0"17"0"0,0 0 10 0 0,1 1-23 0 0,5 15 189 0 0,0-1 106 0 0,7 19 942 0 0,-9-19-832 0 0,-1-2-160 0 0,-2-5-234 0 0,0-1-41 0 0,10 46 790 0 0,-4-19-371 0 0,-2 0-86 0 0,6 42 713 0 0,-5-38-603 0 0,-2 1-57 0 0,7 39 412 0 0,-5-45-561 0 0,-2-1-61 0 0,2 13 174 0 0,-2-5-112 0 0,0 21 90 0 0,-8-24-208 0 0,2-29-124 0 0,0-1 38 0 0,2-6-354 0 0,0-1 95 0 0,0 0 81 0 0,0 0 67 0 0,0 1 52 0 0,0-1 39 0 0,0 1 346 0 0,0-1-285 0 0,0 0-67 0 0,0 1-108 0 0,0-1-104 0 0,0 0-116 0 0,0 0 66 0 0,0 0-37 0 0,0 0-40 0 0,0 0-40 0 0,0 0-45 0 0,0 0-46 0 0,0 0-49 0 0,0 0-52 0 0,0 0-54 0 0,0 0-56 0 0,0 0-60 0 0,0 0-61 0 0,0-3-1156 0 0,0-4-1054 0 0</inkml:trace>
  <inkml:trace contextRef="#ctx0" brushRef="#br0" timeOffset="1831.42">1576 475 5728 0 0,'-1'1'-57'0'0,"-1"-1"37"0"0,1 1 42 0 0,-1 0 48 0 0,0-1 61 0 0,1 1 117 0 0,1-2 4 0 0,0 1-115 0 0,1-1-58 0 0,1 0-45 0 0,0 0 144 0 0,17-1 164 0 0,0-3-36 0 0,-1-1 112 0 0,-2-1 1 0 0,7-4-419 0 0,0 0 389 0 0,10-6 280 0 0,-11 4-265 0 0,-2 2-84 0 0,0 0-54 0 0,0 1-67 0 0,2 2-77 0 0,55-22-6 0 0,-43 16-86 0 0,0 1 0 0 0,8 0-30 0 0,-34 11-5 0 0,0 0 1 0 0,0 1-1 0 0,0 0 0 0 0,0 0 1 0 0,0 1-1 0 0,0 0 1 0 0,0 1 4 0 0,-4-1-2 0 0,-1 0 0 0 0,0 1 1 0 0,0-1-1 0 0,0 1 0 0 0,0 0 1 0 0,0 0-1 0 0,-1 0 0 0 0,1 0 1 0 0,0 1-1 0 0,0-1 0 0 0,-1 1 0 0 0,1 0 1 0 0,-1 0-1 0 0,1-1 0 0 0,-1 2 1 0 0,0-1-1 0 0,0 0 0 0 0,0 0 1 0 0,2 3 1 0 0,3 8 0 0 0,0 0 0 0 0,-1 0 0 0 0,0 0 0 0 0,-1 1 0 0 0,-1 0 0 0 0,0 0 0 0 0,-1 0 0 0 0,-1 1 0 0 0,0-1 0 0 0,-1 1 0 0 0,0 3 0 0 0,7 61 85 0 0,-7-74-43 0 0,-1 0 0 0 0,1 0-1 0 0,0 0 1 0 0,0-1 0 0 0,2 5-42 0 0,2 10 183 0 0,-3-10-31 0 0,-1 1 59 0 0,-1-9-230 0 0,0 1 62 0 0,2 8 218 0 0,-1-4-206 0 0,0-4-83 0 0,0 0-49 0 0,0 0-122 0 0,0-1 51 0 0,0-1-35 0 0,-1 0-86 0 0,0 0-43 0 0,0 0-39 0 0,0 0-33 0 0,0 0-115 0 0,0 0-32 0 0,0 0-1180 0 0</inkml:trace>
  <inkml:trace contextRef="#ctx0" brushRef="#br0" timeOffset="2087.49">2124 144 5672 0 0,'0'0'124'0'0,"0"0"17"0"0,0 0 12 0 0,1 0-15 0 0,3 0-110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9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 6160 0 0,'0'0'133'0'0,"0"0"23"0"0,0 0 13 0 0,1 2 19 0 0,1 4-73 0 0,0 0 98 0 0,-1 3 135 0 0,2 4 268 0 0,0 0-18 0 0,-1-4-297 0 0,0-3-151 0 0,-2-2-118 0 0,1-2-35 0 0,3 10 342 0 0,-3-2-91 0 0,1 2-43 0 0,-2 6-5 0 0,0-3-54 0 0,1-6-22 0 0,0 0 15 0 0,1 0 45 0 0,7 28 395 0 0,2 3-53 0 0,-1 1-75 0 0,1 8 15 0 0,3 24 143 0 0,-7-48-335 0 0,1-3-69 0 0,4 18 116 0 0,-5-13-100 0 0,-4-19-160 0 0,-1 0-1 0 0,-1-1 0 0 0,1 1 1 0 0,-1 0-1 0 0,-1 0 1 0 0,1 1-61 0 0,-1 10 119 0 0,0 25 20 0 0,0-23-33 0 0,0 5 74 0 0,0-20-131 0 0,0 12 34 0 0,0-14-79 0 0,1 2 4 0 0,-5 3-63 0 0,4-8-34 0 0,0-1-101 0 0,0 0-166 0 0,0 0-10 0 0,0 0 133 0 0,0 0 44 0 0,0 0-45 0 0,0 0-177 0 0,-1-1 95 0 0,1 1 61 0 0,0-1 55 0 0,0 1 47 0 0,-1-1 21 0 0,1 1 46 0 0,-1-1 26 0 0,0 0 15 0 0,0 0-50 0 0,1 0-72 0 0,-5-7-601 0 0</inkml:trace>
  <inkml:trace contextRef="#ctx0" brushRef="#br0" timeOffset="269.52">6 367 5584 0 0,'-4'7'124'0'0,"3"-6"17"0"0,1-1 11 0 0,1 1-20 0 0,3 0-54 0 0,-1 0 0 0 0,1-1-1 0 0,-1 1 1 0 0,0-1 0 0 0,1 1-1 0 0,-1-1 1 0 0,1 0 0 0 0,0-1-78 0 0,29-5 585 0 0,1-7-53 0 0,-2-3-72 0 0,-6 4-130 0 0,23-7 209 0 0,-26 11-327 0 0,0-2-35 0 0,-2 0-41 0 0,-1-2-46 0 0,2-3-20 0 0,22-15 70 0 0,-15 10-104 0 0,-4 5-80 0 0,0 1-96 0 0,-20 11 92 0 0,-2 1-22 0 0,0 0-56 0 0,1 1-80 0 0,-1-1-101 0 0,-1 2 87 0 0,-1-1-34 0 0,3 0-342 0 0,0 0-235 0 0,3 0-547 0 0,-7 1 1376 0 0</inkml:trace>
  <inkml:trace contextRef="#ctx0" brushRef="#br0" timeOffset="798.58">558 332 6824 0 0,'2'2'149'0'0,"7"11"96"0"0,-3 3-86 0 0,-1 2-65 0 0,-1 0-45 0 0,-2-8-32 0 0,0 0 0 0 0,1 0 1 0 0,0 0-1 0 0,2 4-17 0 0,2 1 216 0 0,0 0 35 0 0,4 17 323 0 0,7 15 333 0 0,-12-31-594 0 0,0 1 54 0 0,9 24 632 0 0,-6-30-586 0 0,-2-8-66 0 0,-5-1-47 0 0,-1-1-98 0 0,1 2-57 0 0,0 2-44 0 0,0-1-18 0 0,-1-3 28 0 0,2 1 187 0 0,0-1-47 0 0,1 0-41 0 0,0-2-37 0 0,4-2 79 0 0,0-1-94 0 0,13-13 74 0 0,-15 11-86 0 0,-3 2-97 0 0,0-1 0 0 0,0 1 0 0 0,0-1 0 0 0,-1 0 0 0 0,1 0-49 0 0,4-9 61 0 0,14-31 58 0 0,-5-1-36 0 0,-4 11-54 0 0,1 2-36 0 0,-11 29 5 0 0,1-1 1 0 0,-1 1 0 0 0,1 1 0 0 0,0-1 0 0 0,0 0 0 0 0,1 0 1 0 0,4-4-40 0 0,-1 2-49 0 0,-1 4-18 0 0,5 3 11 0 0,4 6-61 0 0,-15-7 157 0 0,3 1-23 0 0,-1 1 1 0 0,0-1-1 0 0,1 1 0 0 0,-1 0 1 0 0,0 0-1 0 0,0 0 1 0 0,0 0-1 0 0,1 2 23 0 0,14 21-120 0 0,2 2 69 0 0,0 0 21 0 0,-17-23 25 0 0,0-1 0 0 0,0 1-1 0 0,1 0 1 0 0,0-1 0 0 0,-1 0-1 0 0,1 0 1 0 0,0 0 0 0 0,2 1 5 0 0,13 9-4 0 0,1-1 0 0 0,0-2 0 0 0,1 0 1 0 0,0 0-1 0 0,11 2 4 0 0,-27-12 53 0 0,0 0 37 0 0,9-7 297 0 0,-6 1-157 0 0,-4 2-114 0 0,-1 1-58 0 0,-1 1-45 0 0,1-2 109 0 0,0 2-34 0 0,0-1-20 0 0,3-1-14 0 0,2-4 46 0 0,-5 4-42 0 0,-1 0 0 0 0,1 0 0 0 0,-1-1 1 0 0,0 1-1 0 0,-1 0 0 0 0,1 0 0 0 0,-1-5-58 0 0,2-4 113 0 0,-2 10-72 0 0,1-1 1 0 0,-1 0 0 0 0,0 0 0 0 0,0 0 0 0 0,0 0 0 0 0,-1 0 0 0 0,0-3-42 0 0,-1 1 53 0 0,0 0-1 0 0,0 0 1 0 0,-1 0-1 0 0,-1-3-52 0 0,2 5 31 0 0,0 0-1 0 0,1-1 0 0 0,-1 0 0 0 0,1 1 1 0 0,0-1-1 0 0,0-1-30 0 0,-2-30 83 0 0,3 27-81 0 0,-1 0-1 0 0,0 0 1 0 0,0 0-1 0 0,-1 0 0 0 0,-1-4-1 0 0,1 5-31 0 0,3-8 33 0 0,2 8-73 0 0,-1 3-36 0 0,-1-1-70 0 0,0 0-84 0 0,0 0-103 0 0,-1 6 207 0 0,0-1 42 0 0,0 1 39 0 0,0 0 33 0 0,0 0 30 0 0,-1-1 32 0 0,1 0 158 0 0,0 1-36 0 0,-1-1-82 0 0,1 1-52 0 0,0-1-51 0 0,0 1-42 0 0,0-1-52 0 0,0 1-60 0 0,0 0-68 0 0,0-1-13 0 0,0 1-56 0 0,0-1-61 0 0,0 1-66 0 0,0 0-69 0 0,0-1-75 0 0,0 1-78 0 0,0-1-83 0 0,1 0-766 0 0,0-2-54 0 0,0 1-82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8:58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12 6592 0 0,'0'0'149'0'0,"0"0"23"0"0,0 0 11 0 0,0 0-66 0 0,-1 0-57 0 0,-3 2-37 0 0,1-2 18 0 0,0 0 17 0 0,0-1 95 0 0,-1-1 125 0 0,-2-1 257 0 0,-2-1 232 0 0,5 3-554 0 0,0 0-42 0 0,0 0-68 0 0,1 1-44 0 0,0-1-51 0 0,0 1-58 0 0,0 0 322 0 0,2 1-67 0 0,-2 0-68 0 0,-1 0-39 0 0,-3 1-30 0 0,1-1-12 0 0,2 0 18 0 0,2 0 30 0 0,0-1 55 0 0,1 2-28 0 0,-1 0-52 0 0,-1 0-31 0 0,-1 1-21 0 0,-2 1 36 0 0,2 0 56 0 0,-5 6 5 0 0,2 2-42 0 0,-11 27 64 0 0,10-25-98 0 0,6-11-40 0 0,-1-1-1 0 0,1 1 1 0 0,0-1 0 0 0,0 1-1 0 0,0 0 1 0 0,0-1 0 0 0,0 1-1 0 0,0 0 1 0 0,1 0-8 0 0,-2 10 19 0 0,-4 38 31 0 0,5-42-46 0 0,1 1 0 0 0,0 0 0 0 0,0-1 0 0 0,2 4-4 0 0,9 43 60 0 0,-2-22-30 0 0,2-1 0 0 0,13 28-30 0 0,-7-24 46 0 0,1-2 34 0 0,-15-30-61 0 0,0-1 0 0 0,0 0 1 0 0,0 0-1 0 0,1-1 1 0 0,-1 1-1 0 0,1-1 0 0 0,2 2-19 0 0,4 4 81 0 0,0 1 48 0 0,-10-9-119 0 0,1-1-1 0 0,-1 1 1 0 0,0-1-1 0 0,1 1 1 0 0,-1-1 0 0 0,1 1-1 0 0,-1-1 1 0 0,1 1-1 0 0,-1-1 1 0 0,1 1 0 0 0,-1-1-1 0 0,1 0 1 0 0,-1 1-1 0 0,1-1 1 0 0,0 0 0 0 0,-1 0-1 0 0,1 1 1 0 0,0-1-1 0 0,-1 0 1 0 0,1 0 0 0 0,-1 0-1 0 0,1 0 1 0 0,0 0-1 0 0,-1 0 1 0 0,1 0 0 0 0,0 0-1 0 0,-1 0 1 0 0,1 0-1 0 0,0 0 1 0 0,-1 0 0 0 0,1 0-1 0 0,0-1 1 0 0,-1 1-1 0 0,1 0 1 0 0,-1-1 0 0 0,1 1-1 0 0,-1 0 1 0 0,1-1-1 0 0,0 1 1 0 0,-1 0 0 0 0,1-1-1 0 0,-1 1 1 0 0,0-1-1 0 0,1 1-9 0 0,2-4 65 0 0,1-1 0 0 0,-1 1-1 0 0,-1 0 1 0 0,1-1-1 0 0,1-3-64 0 0,4-6 158 0 0,5-6 78 0 0,-2-1-40 0 0,10-21 98 0 0,-9 15-156 0 0,-1 0 12 0 0,-6 13-83 0 0,-1-1 0 0 0,-1 1 1 0 0,0-8-68 0 0,-2 0 32 0 0,-2 15-12 0 0,0 1 1 0 0,0-1-1 0 0,-1 1 1 0 0,0 0-1 0 0,0-1 0 0 0,0 1 1 0 0,-2-2-21 0 0,1 2 8 0 0,0 1 0 0 0,0 0 0 0 0,-1 0 0 0 0,1 0 0 0 0,-3-2-8 0 0,-8-6-36 0 0,-1 4-53 0 0,12 8 41 0 0,-16-9-434 0 0,6 1 58 0 0,7 4 179 0 0,-2 1-73 0 0,0 0-162 0 0,0-3-112 0 0,-2-4-93 0 0</inkml:trace>
  <inkml:trace contextRef="#ctx0" brushRef="#br0" timeOffset="377.06">445 55 5584 0 0,'1'14'199'0'0,"1"-2"-56"0"0,-1-8-102 0 0,0 0 0 0 0,0-1-1 0 0,1 1 1 0 0,-1 0 0 0 0,1-1-1 0 0,0 0 1 0 0,0 1 0 0 0,2 1-41 0 0,8 9 198 0 0,-4-2 107 0 0,2 9 283 0 0,-3-7-185 0 0,-2 0-39 0 0,-1 10 224 0 0,1 1 51 0 0,-1-8-237 0 0,0 1 36 0 0,-2-5 39 0 0,-1 0 0 0 0,0 0 0 0 0,0 2-477 0 0,1 6 552 0 0,-1 1 32 0 0,-4-6-162 0 0,1-11-326 0 0,1 1 37 0 0,-1 1 54 0 0,1 0 70 0 0,0-2-39 0 0,0 0 44 0 0,1-1 47 0 0,0 0 53 0 0,-1-6-155 0 0,0 0-69 0 0,-2 1-37 0 0,-3 1-18 0 0,1-1 7 0 0,1 0 25 0 0,2 0 39 0 0,0-1 72 0 0,0-2-161 0 0,-2-6 47 0 0,1 1-43 0 0,1 4-54 0 0,1 1-1 0 0,-1 0 1 0 0,1-1-1 0 0,1 1 1 0 0,-1-1-1 0 0,1 1 1 0 0,-1-1-1 0 0,1 1 1 0 0,1-1 0 0 0,-1 0-15 0 0,3-10 1 0 0,1 0 1 0 0,0 0 0 0 0,1 1 0 0 0,1-1 0 0 0,0 1 0 0 0,1 1 0 0 0,1-1 0 0 0,4-5-2 0 0,-12 18 0 0 0,5-6 0 0 0,0 0-1 0 0,0 1 1 0 0,0-1-1 0 0,1 1 1 0 0,0 0-1 0 0,0 0 1 0 0,1 1 0 0 0,30-23-36 0 0,-25 19 12 0 0,-7 6 24 0 0,-1 0 0 0 0,1 1 0 0 0,-1-1 0 0 0,1 1 0 0 0,0 0 0 0 0,0 0 0 0 0,0 1 0 0 0,0-1 0 0 0,1 1 0 0 0,10-6-50 0 0,-1-5-66 0 0,3-1-83 0 0,3 3-60 0 0,-15 9 74 0 0,1-1-46 0 0,14-2-580 0 0,-8-4 102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36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 0 6704 0 0,'0'0'149'0'0,"0"1"-4"0"0,0-1-61 0 0,-4 7 43 0 0,1-1 57 0 0,2-4-143 0 0,0-1 73 0 0,1 1 64 0 0,0-1 53 0 0,-1 0 287 0 0,-1 1 842 0 0,1-2-947 0 0,0 0-231 0 0,0 0-35 0 0,0 0-42 0 0,-1 0-46 0 0,0 0-54 0 0,0 0-63 0 0,-5 0 475 0 0,-1 0-56 0 0,1 1-50 0 0,1-1-42 0 0,-3 1 9 0 0,1 0-37 0 0,-17 8 391 0 0,9-1-569 0 0,-1 2 48 0 0,3-1 139 0 0,1 1 0 0 0,-8 7-250 0 0,2 1 176 0 0,8-7-111 0 0,0 0-41 0 0,5-4-12 0 0,0 1 1 0 0,0 0-1 0 0,0 0 1 0 0,0 3-13 0 0,-9 12 22 0 0,13-20-11 0 0,-1 1-1 0 0,1 0 1 0 0,0 0 0 0 0,0 0 0 0 0,1 0 0 0 0,-1 1-11 0 0,0 2 8 0 0,0-1 0 0 0,1 0 0 0 0,0 1 0 0 0,1-1 0 0 0,-1 1 0 0 0,1 3-8 0 0,1 4 19 0 0,0 0 0 0 0,1 0 0 0 0,1 0 0 0 0,3 9-19 0 0,-3-14 24 0 0,0 0-1 0 0,1 0 1 0 0,3 5-24 0 0,7 16 57 0 0,-9-17-28 0 0,1-1 0 0 0,0 0 0 0 0,5 5-29 0 0,5 11 70 0 0,-12-22-53 0 0,0-1 0 0 0,0 1-1 0 0,1-1 1 0 0,-1 0 0 0 0,1 0 0 0 0,0-1-1 0 0,1 0 1 0 0,3 3-17 0 0,21 11 115 0 0,-2-6 34 0 0,9-4 31 0 0,-2-6 54 0 0,0-7 48 0 0,0-8 46 0 0,-17 0-119 0 0,-6 3-100 0 0,5-5-30 0 0,-13 11-71 0 0,1-1 4 0 0,9-4 71 0 0,-12 8 70 0 0,0 0-55 0 0,0 0-63 0 0,0 0-71 0 0,1 1-81 0 0,-1-1-88 0 0,1 0-97 0 0,-1 1-107 0 0,0 0 64 0 0,0-1-58 0 0,-1 1-58 0 0,1 0-62 0 0,-1-1-66 0 0,0 1-66 0 0,0-1-71 0 0,0 1-73 0 0,0-1-1104 0 0,-1 1-1074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35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1 153 7200 0 0,'0'0'165'0'0,"0"0"22"0"0,0 0 6 0 0,1 0-28 0 0,4 0-214 0 0,-1-1 38 0 0,0 1 39 0 0,-1-1 38 0 0,0 0 35 0 0,-1 0 36 0 0,1 0 34 0 0,-1 0 33 0 0,0 0 54 0 0,0 0 35 0 0,0 0 35 0 0,1 0 34 0 0,2 1 456 0 0,3 2 116 0 0,3 2-768 0 0,-1 3 77 0 0,1 3 118 0 0,4 8 245 0 0,-1-2-60 0 0,-8-7-334 0 0,-1 0-67 0 0,-1 4-36 0 0,0 6-28 0 0,3 8 29 0 0,31 94 825 0 0,-33-105-838 0 0,-1 9 184 0 0,0 2 70 0 0,1-9-171 0 0,-4-17-174 0 0,0 1 0 0 0,-1-1 0 0 0,0 1 0 0 0,1 0 0 0 0,-1-1 1 0 0,0 1-1 0 0,0 0 0 0 0,0 0 0 0 0,0-1 0 0 0,0 1 0 0 0,-1 0 0 0 0,1 1-6 0 0,-2 7 28 0 0,2-8 27 0 0,0 1 12 0 0,0 6-63 0 0,0 0 6 0 0,0-5 44 0 0,0 4 33 0 0,-1-2-45 0 0,0-1-43 0 0,-1-2-37 0 0,0-2-134 0 0,0-7-97 0 0,2 2 172 0 0,1 0-36 0 0,-1-3-163 0 0,0 0-69 0 0,0 5 259 0 0,0 1 0 0 0,0-1 0 0 0,-1 1 0 0 0,1-1 0 0 0,0 1 0 0 0,-1-1 0 0 0,1 1 0 0 0,-1-1 0 0 0,1 1 0 0 0,-1 0 0 0 0,0-1 0 0 0,1 1 106 0 0,-5-8-818 0 0,3 3 235 0 0,0 1 60 0 0,1 0-46 0 0,-1-3-298 0 0,1 5 386 0 0,0-1-36 0 0,0 2-42 0 0,1 0-100 0 0,-2-1-228 0 0,1-1-552 0 0</inkml:trace>
  <inkml:trace contextRef="#ctx0" brushRef="#br0" timeOffset="672.33">88 180 6648 0 0,'0'0'149'0'0,"0"0"10"0"0,-1-2-57 0 0,-5-7 81 0 0,5 7-112 0 0,-2-2-178 0 0,0-1 76 0 0,1 1 67 0 0,0 0 58 0 0,1 0 36 0 0,0 1 33 0 0,1-3 164 0 0,0-5 506 0 0,1 8-613 0 0,-1 1-41 0 0,5-9 257 0 0,-2 1-118 0 0,0-2 92 0 0,-2 9-193 0 0,2-1-87 0 0,7-5 46 0 0,-8 8-95 0 0,3-4 117 0 0,1 2-37 0 0,7-7 186 0 0,-10 4-171 0 0,6-3 79 0 0,-2 5-126 0 0,0 0 0 0 0,0 1 0 0 0,7-3-129 0 0,-4 2 150 0 0,15-5 85 0 0,2 4-111 0 0,1 2-73 0 0,-18 3-43 0 0,0 1 1 0 0,0-1 0 0 0,-1 2 0 0 0,1-1 0 0 0,5 2-9 0 0,2 3 45 0 0,0 2 39 0 0,-14-7-79 0 0,-1 1 0 0 0,1 0 0 0 0,0 0 0 0 0,-1 0 0 0 0,1 0 0 0 0,-1 0 0 0 0,0 1 0 0 0,0-1 0 0 0,1 1 0 0 0,-2 0 0 0 0,1-1 0 0 0,1 3-5 0 0,-1-1 20 0 0,0 0 1 0 0,-1 0 0 0 0,1 1 0 0 0,-1-1-1 0 0,0 0 1 0 0,0 1 0 0 0,0 0 0 0 0,-1 2-21 0 0,0 16 132 0 0,-3 0 37 0 0,-4-2 42 0 0,-2-2 44 0 0,2-7-85 0 0,-1-1 0 0 0,-7 8-170 0 0,-4 4 180 0 0,16-19-156 0 0,0-1 0 0 0,-1 0 1 0 0,1 0-1 0 0,-1 0 0 0 0,0 0 0 0 0,0-1 0 0 0,-1 1-24 0 0,-12 8 38 0 0,9-6 13 0 0,-8 2-11 0 0,9-5 16 0 0,2 0 20 0 0,-1 0 40 0 0,5-1-99 0 0,-2 0 2 0 0,-12-3 9 0 0,14 2-28 0 0,1-1 0 0 0,-1 1 0 0 0,1 0 0 0 0,-1 0 0 0 0,1 0 0 0 0,-1 0 0 0 0,1-1 0 0 0,0 1 0 0 0,-1 0 0 0 0,1 0 0 0 0,-1-1 0 0 0,1 1 0 0 0,0 0 0 0 0,-1-1 0 0 0,1 1 0 0 0,0 0 0 0 0,-1-1 0 0 0,1 1 0 0 0,0-1 0 0 0,-1 1 0 0 0,1-1 0 0 0,0 1 0 0 0,0 0 0 0 0,0-1 0 0 0,0 1 0 0 0,-1-1 0 0 0,1 1 0 0 0,0-1 0 0 0,0 1 0 0 0,0-1 0 0 0,0 1 0 0 0,0-1 0 0 0,0 1 0 0 0,0-1 0 0 0,0 1 0 0 0,0-1 0 0 0,0 1 0 0 0,1-1 0 0 0,-1 1 0 0 0,0-1 0 0 0,0 1 0 0 0,0-1 0 0 0,0 1 0 0 0,1-1 0 0 0,-1 1 0 0 0,0 0 0 0 0,1-1 0 0 0,-1 0 0 0 0,11-15 0 0 0,-4 11-15 0 0,0-1 0 0 0,0 1 1 0 0,1 1-1 0 0,-1-1 0 0 0,1 1 1 0 0,0 0-1 0 0,1 1 0 0 0,-1 0 1 0 0,1 1-1 0 0,-1-1 0 0 0,1 2 1 0 0,0-1-1 0 0,-1 1 1 0 0,1 0 14 0 0,8 1-46 0 0,-1-1 1 0 0,16 3 45 0 0,32 7-48 0 0,-35-2 50 0 0,-11 1-36 0 0,-1 0 0 0 0,14 9 34 0 0,-5-2 2 0 0,-8-4 100 0 0,-3 3 38 0 0,-10-9-74 0 0,-1 1 0 0 0,0-1 0 0 0,-1 1 0 0 0,1-1 1 0 0,-1 1-1 0 0,0 0 0 0 0,-1 0 0 0 0,2 5-66 0 0,-2-5 75 0 0,0 1-1 0 0,-1-1 1 0 0,0 1-1 0 0,0 5-74 0 0,-2 13 148 0 0,-3-5-72 0 0,-5-1-57 0 0,-2 8 194 0 0,10-22-169 0 0,-1-1-1 0 0,0 0 1 0 0,0 0-1 0 0,0 0 0 0 0,0 0 1 0 0,0 0-1 0 0,-1 0 1 0 0,-1 2-44 0 0,-5 4 98 0 0,1-2 48 0 0,0 0 0 0 0,0 0 0 0 0,-8 5-146 0 0,1-1 158 0 0,-6 4 87 0 0,6-6-114 0 0,2-4-72 0 0,-1-1-67 0 0,3-2 40 0 0,-1-1 1 0 0,1 0-1 0 0,-1 0 0 0 0,-8-1-32 0 0,-20 0 90 0 0,2 1-44 0 0,23-1 2 0 0,12-1-38 0 0,0 0-1 0 0,0 0 0 0 0,-1 0 1 0 0,1 0-1 0 0,0 0 0 0 0,0 0 1 0 0,0-1-10 0 0,-9 0 19 0 0,9 0-14 0 0,1 1 0 0 0,-1 0 0 0 0,0-1 0 0 0,0 0 0 0 0,1 1 0 0 0,-1-1 0 0 0,0 0 0 0 0,1 0 0 0 0,-1-1 0 0 0,1 1 0 0 0,-1-1-5 0 0,3 2-221 0 0,-1 0 73 0 0,0-1 65 0 0,1 1 56 0 0,-1-1 57 0 0,0 1 53 0 0,0-1 67 0 0,0 0 124 0 0,-1 0-11 0 0,1 0-147 0 0,0 0-79 0 0,0 1-73 0 0,1-1-60 0 0,-1 1-72 0 0,0-1-81 0 0,0 1-90 0 0,1-1-20 0 0,-1 1-74 0 0,1 0-81 0 0,-1 0-86 0 0,1-1-92 0 0,-1 1-97 0 0,1 0-102 0 0,-1 0-108 0 0,1 0-1125 0 0,0 0-1204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34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0 780 7512 0 0,'0'0'166'0'0,"0"0"29"0"0,0 0 13 0 0,1 0-44 0 0,0 1-51 0 0,7 1 124 0 0,-5-4-80 0 0,0-1 19 0 0,-1-2 61 0 0,7-29 1139 0 0,-7 24-1057 0 0,-1 6-211 0 0,-1 0-42 0 0,1-9 234 0 0,-4-5 43 0 0,1-2 28 0 0,3 5-47 0 0,2-2-12 0 0,0-1-42 0 0,1-10 95 0 0,3 0-59 0 0,1-3-103 0 0,0-17 24 0 0,-5 30-59 0 0,0 0 1 0 0,5-16-169 0 0,6-10 269 0 0,-3 0-52 0 0,8-26 105 0 0,1 10-22 0 0,-10 33-123 0 0,1 0 0 0 0,2 1 1 0 0,16-24-178 0 0,-21 35 89 0 0,-3 7-28 0 0,-1 0 0 0 0,1 0-1 0 0,5-5-60 0 0,-2 5-74 0 0,2 2 15 0 0,2 5 49 0 0,-1 1-1 0 0,2 4-43 0 0,-10-3 54 0 0,0 1 0 0 0,0 0 0 0 0,0 0 0 0 0,0 0 0 0 0,-1 0 0 0 0,1 1 0 0 0,-1-1 1 0 0,1 1-1 0 0,16 17 52 0 0,-4-3-56 0 0,-2 1-75 0 0,2 9-47 0 0,2 4 74 0 0,-6-11 52 0 0,-1 2 1 0 0,3 10-1 0 0,2 5 0 0 0,2 0 62 0 0,2 4 73 0 0,-3 1 68 0 0,-10-26-119 0 0,5 9 123 0 0,-2-4-19 0 0,7 15 132 0 0,-15-34-224 0 0,-1-2-4 0 0,1 2-17 0 0,3 18 54 0 0,-3-16-42 0 0,3 0-60 0 0,-1-2-10 0 0,-2 0-115 0 0,0-1 71 0 0,0 2 93 0 0,0 2 159 0 0,-1-2-156 0 0,1-1-57 0 0,-1 0-89 0 0,0 0-89 0 0,0 0-114 0 0,0-1 90 0 0,0 0-35 0 0,0 0-40 0 0,0 1-41 0 0,0-3 43 0 0,0 1 44 0 0,-1 0 38 0 0,1 0 34 0 0,-2-1-98 0 0,0 0 35 0 0,0 0 59 0 0,1 1 2 0 0,1 0-29 0 0,-1-1-65 0 0,0 0-208 0 0,0 0-83 0 0,1 0-69 0 0,-1 0-58 0 0,0-1-716 0 0,-1 0-433 0 0,-1 0-1012 0 0</inkml:trace>
  <inkml:trace contextRef="#ctx0" brushRef="#br0" timeOffset="300.88">114 334 7136 0 0,'1'2'214'0'0,"1"0"-110"0"0,5 5 73 0 0,-5-5-88 0 0,-1-2 37 0 0,8 0-173 0 0,0 0 67 0 0,-1-1 58 0 0,1 1 49 0 0,0-2 76 0 0,1 1 42 0 0,20-7 579 0 0,-12 2-348 0 0,0 1-93 0 0,0 0-77 0 0,0 0-62 0 0,1 0-27 0 0,12-3 47 0 0,6 1-95 0 0,-3 1-70 0 0,-13-1-169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37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65 6776 0 0,'-1'0'198'0'0,"-3"0"214"0"0,1 1-69 0 0,1 0-64 0 0,0 1-57 0 0,2 0-50 0 0,0 1-44 0 0,2 2 18 0 0,1 0-105 0 0,7 9-59 0 0,-6-10 52 0 0,-1-1 37 0 0,-2-1 53 0 0,6 10 41 0 0,-1 7 5 0 0,0 0-7 0 0,4 5 366 0 0,7 23-529 0 0,3 26 429 0 0,-14-52-317 0 0,3 29 132 0 0,-3 3 108 0 0,1 11 180 0 0,-1-18-146 0 0,-5-26-167 0 0,2-1 0 0 0,0 0 0 0 0,2 1 0 0 0,3 8-219 0 0,-7-24 49 0 0,0 0 1 0 0,-1 0-1 0 0,1 0 0 0 0,-1 0 0 0 0,1 1 0 0 0,-1-1 0 0 0,0 0 0 0 0,-1 0-49 0 0,2 21 263 0 0,0-21-239 0 0,-1 0 37 0 0,-3 7 245 0 0,1-8-202 0 0,-1 1-69 0 0,1-2 59 0 0,1 2 64 0 0,0-1-39 0 0,-3-1 15 0 0,0-3-119 0 0,-2-3-99 0 0,2 0-39 0 0,0-1-37 0 0,-5-7-435 0 0,3 2-110 0 0,-2 1-28 0 0</inkml:trace>
  <inkml:trace contextRef="#ctx0" brushRef="#br0" timeOffset="496.75">39 32 5904 0 0,'0'0'132'0'0,"0"0"17"0"0,0 0 11 0 0,1-1-21 0 0,9-6-98 0 0,-4-1-68 0 0,-4 7 38 0 0,-1 0 38 0 0,1 0 55 0 0,1 1 71 0 0,-2 0 173 0 0,-1 0 11 0 0,3-5 187 0 0,-1 2-218 0 0,2 1-102 0 0,3 1-117 0 0,-2 1-104 0 0,2 0-35 0 0,-5 0 232 0 0,-2 0 52 0 0,1-1-233 0 0,0 1 0 0 0,0 0 1 0 0,1 0-1 0 0,-1 0 0 0 0,0 0 1 0 0,0 0-1 0 0,0 0 0 0 0,0 0 1 0 0,0 0-1 0 0,0 0 0 0 0,0 0 1 0 0,0 1-1 0 0,0-1 0 0 0,0 0 1 0 0,0 1-1 0 0,0-1-21 0 0,6 3 120 0 0,-1 0-69 0 0,34 8-67 0 0,6 1 36 0 0,-10-2 108 0 0,14 5 41 0 0,-20 0-89 0 0,-9 0-20 0 0,-1 1-1 0 0,11 12-59 0 0,13 15 108 0 0,-37-36-84 0 0,-1-1 11 0 0,-1 1 0 0 0,0-1 0 0 0,0 1 1 0 0,-1 0-1 0 0,0 0 0 0 0,0 0 0 0 0,-1 1 1 0 0,1 1-36 0 0,8 22 176 0 0,-6-13-24 0 0,-4-12-90 0 0,0 0 0 0 0,0 0 0 0 0,-1 1 0 0 0,0-1 0 0 0,-1 0 0 0 0,1 1 0 0 0,-1-1 0 0 0,-1 3-62 0 0,-7 53 517 0 0,8-59-484 0 0,-3 9 74 0 0,0 0 0 0 0,-1-1 1 0 0,0 1-1 0 0,-1-1 0 0 0,0 0 1 0 0,-2 3-108 0 0,-17 25 305 0 0,-1-3-38 0 0,-9 5-7 0 0,-26 14 88 0 0,48-44-276 0 0,7-6-33 0 0,-1 0 0 0 0,0 0 0 0 0,-1-1 0 0 0,1 0 1 0 0,-1 0-1 0 0,1-1 0 0 0,-1 0 0 0 0,0 0 0 0 0,0 0 1 0 0,-7 1-40 0 0,4-3 50 0 0,-2 0 39 0 0,0 0 0 0 0,0-1 0 0 0,0 0 0 0 0,-6-1-89 0 0,15 1 17 0 0,-1-1 0 0 0,1 0 0 0 0,0 0 0 0 0,-1 0 0 0 0,1 0 1 0 0,0-1-1 0 0,-2 0-17 0 0,2 0 3 0 0,1 1 1 0 0,0-1 0 0 0,0 0-1 0 0,0 1 1 0 0,0-1 0 0 0,0 0-1 0 0,1 0 1 0 0,-1 0 0 0 0,0-1-1 0 0,0 0-3 0 0,1 1 6 0 0,1 2-59 0 0,0 0-80 0 0,0-1-108 0 0,-4-3-127 0 0,2 3 189 0 0,1-1-84 0 0,0 1 51 0 0,0 1-49 0 0,0-1-55 0 0,1 0-61 0 0,-1 1-68 0 0,0-1-75 0 0,1 0-82 0 0,0 1-88 0 0,-1-1-1018 0 0,1 1-964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30.364"/>
    </inkml:context>
    <inkml:brush xml:id="br0">
      <inkml:brushProperty name="width" value="0.1" units="cm"/>
      <inkml:brushProperty name="height" value="0.1" units="cm"/>
      <inkml:brushProperty name="color" value="#66CC00"/>
    </inkml:brush>
    <inkml:brush xml:id="br1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4240 5400 0 0,'0'0'158'0'0,"1"0"-4"0"0,3 0-48 0 0,0 0-67 0 0,1-1-105 0 0,-3 0 88 0 0,-2 1 29 0 0,1 0 36 0 0,0 0 44 0 0,-1-1 50 0 0,2 1 58 0 0,-1 0 65 0 0,0 0 73 0 0,2 0 80 0 0,2 0-127 0 0,1 0 42 0 0,16-2 850 0 0,-10 1-618 0 0,-7 0-336 0 0,1 1-34 0 0,1-1 15 0 0,0 1-88 0 0,-5 0 143 0 0,-1 1-67 0 0,0 0-142 0 0,0-1-40 0 0,1 1-25 0 0,4 2-43 0 0,-4-2 53 0 0,-1-1 48 0 0,1 1 46 0 0,0-1 63 0 0,-1 0 76 0 0,1 0 87 0 0,-2 2-197 0 0,0 2 42 0 0,-1 11 544 0 0,-2-8-671 0 0,2-6-68 0 0,1 0 0 0 0,0 0 0 0 0,-1 0 0 0 0,0 0 0 0 0,1 0 0 0 0,-1 0 0 0 0,0 0 0 0 0,1-1 1 0 0,-1 1-1 0 0,0 0 0 0 0,0 0 0 0 0,0 0 0 0 0,1-1 0 0 0,-1 1 0 0 0,0 0 0 0 0,0-1 0 0 0,-1 1-10 0 0,-11 7 139 0 0,-1 1 4 0 0,2-7-135 0 0,-3 0-8 0 0,14-1 0 0 0,-1-1 0 0 0,0 1 0 0 0,0-1 0 0 0,0 0 0 0 0,0 0 0 0 0,1 0 0 0 0,-1 0 0 0 0,0 0 0 0 0,0 0 0 0 0,0 0 0 0 0,0 0 0 0 0,1-1 0 0 0,-1 1 0 0 0,0-1 0 0 0,0 0 0 0 0,1 1 0 0 0,-1-1 0 0 0,0 0 0 0 0,1 0 0 0 0,-1 0 0 0 0,-9-6 2 0 0,3-8 53 0 0,0-2-48 0 0,7 14-8 0 0,1 1 0 0 0,-1-1 0 0 0,1 0 1 0 0,0 1-1 0 0,-1-1 0 0 0,1 0 1 0 0,0 1-1 0 0,1-1 0 0 0,-1 1 0 0 0,0-1 1 0 0,1 0-1 0 0,-1 1 0 0 0,1-1 1 0 0,0 1-1 0 0,0-1 0 0 0,0 1 1 0 0,1-1 0 0 0,10-15-127 0 0,-11 17 115 0 0,1 0-1 0 0,-1-1 1 0 0,1 1 0 0 0,-1 0 0 0 0,1 0 0 0 0,0 0-1 0 0,0 0 1 0 0,-1 0 0 0 0,3 0 12 0 0,9-6-63 0 0,-11 6 63 0 0,-1 0 0 0 0,0 1 0 0 0,0 0 0 0 0,-1-1 0 0 0,1 1 0 0 0,0 0 0 0 0,0 0 0 0 0,0-1 0 0 0,-1 1 0 0 0,1 0 0 0 0,0 0 0 0 0,0 0 0 0 0,0 0 0 0 0,-1 0 0 0 0,1 0 0 0 0,0 0 0 0 0,0 0 0 0 0,0 0 0 0 0,0 1 0 0 0,2-1-17 0 0,-1 1-1 0 0,1-1 1 0 0,0 1 0 0 0,-1 0 0 0 0,1 0 0 0 0,-1 0 0 0 0,1 0 0 0 0,-1 0 0 0 0,1 1 0 0 0,-1-1 0 0 0,0 1 0 0 0,0-1 0 0 0,0 1 0 0 0,0 0 0 0 0,1 0 17 0 0,-2 0-1 0 0,0 0 0 0 0,1 0 0 0 0,-1-1 0 0 0,0 1 0 0 0,0 0 0 0 0,0 0 0 0 0,0 0 0 0 0,0 0 0 0 0,-1 1 0 0 0,1 0 1 0 0,-1 13 56 0 0,-1-9-13 0 0,0 1 0 0 0,-1 4 106 0 0,1-2 1 0 0,0-3-84 0 0,-1 11 243 0 0,-4-3-46 0 0,-4-3-40 0 0,-2-3-37 0 0,9-7-152 0 0,0-1 1 0 0,0 1-1 0 0,0-1 1 0 0,0 0-1 0 0,-1 0 1 0 0,1-1-1 0 0,0 1 0 0 0,-1 0-34 0 0,-1-1 29 0 0,0 0 0 0 0,1 0 0 0 0,-1 0 0 0 0,1 0 1 0 0,-1-1-1 0 0,0 0-29 0 0,1 0 38 0 0,-2-2-12 0 0,3-1 9 0 0,-1-1 23 0 0,-1-3 40 0 0,3 6-86 0 0,1 1-8 0 0,1 1 0 0 0,-1-1 0 0 0,0 0-1 0 0,1 0 1 0 0,-1 0 0 0 0,0 0-1 0 0,1 0 1 0 0,-1 0 0 0 0,1 0 0 0 0,0 0-1 0 0,-1 0 1 0 0,1 0 0 0 0,0 0-1 0 0,-1 0 1 0 0,1 0 0 0 0,0 0 0 0 0,0 0-1 0 0,0 0 1 0 0,0 0 0 0 0,0 0-1 0 0,0-1 1 0 0,1 1 0 0 0,-1 0-4 0 0,0 0-19 0 0,0-1 1 0 0,0 1-1 0 0,0 0 1 0 0,0-1-1 0 0,0 1 1 0 0,0-1-1 0 0,0 1 0 0 0,0 0 1 0 0,1-1-1 0 0,-1 1 1 0 0,1 0-1 0 0,-1-1 1 0 0,1 1-1 0 0,0-1 19 0 0,9-6-119 0 0,4-1 118 0 0,-13 8 6 0 0,4 2-133 0 0,5 4 39 0 0,-5-3 24 0 0,0-1 9 0 0,13 5-8 0 0,-9-1 5 0 0,7 3 34 0 0,-7 2-29 0 0,-6-3 60 0 0,-2-5 62 0 0,-1-2 45 0 0,0 1 14 0 0,0 13 35 0 0,-1-5-103 0 0,-2 4 3 0 0,1-9-13 0 0,-1 0 36 0 0,2-2 42 0 0,1-2 0 0 0,0 2-27 0 0,-3 0-34 0 0,-1 1-20 0 0,-2 3-19 0 0,-1-1 6 0 0,2-3 89 0 0,-6 0-72 0 0,8-2-24 0 0,1 0-214 0 0,0 0 77 0 0,0 1 66 0 0,0-2 56 0 0,-2 1 128 0 0,-4-3 399 0 0,5 2-431 0 0,1 0-79 0 0,1 0-61 0 0,-1 0-44 0 0,1 0-51 0 0,0 0-57 0 0,0 0-83 0 0,-1 0-80 0 0,1 0-87 0 0,0-1-95 0 0,0 1-103 0 0,0 0-111 0 0,0 0-117 0 0,0 0-125 0 0,0-1-1039 0 0,-2 0-1150 0 0</inkml:trace>
  <inkml:trace contextRef="#ctx0" brushRef="#br0" timeOffset="2427.63">5527 4138 2688 0 0,'0'0'76'0'0,"1"0"-6"0"0,0 1 27 0 0,2 0 668 0 0,0 1-102 0 0,-1-1-93 0 0,1 1-84 0 0,0-1-49 0 0,-1 1-74 0 0,1-1-63 0 0,0 0-51 0 0,0 1 17 0 0,8 2 333 0 0,-6-3-306 0 0,-1-1 40 0 0,1 1 100 0 0,-2-1-168 0 0,0 2-107 0 0,0 1-78 0 0,3 3 37 0 0,-3-4 7 0 0,4 6 277 0 0,-2 3-86 0 0,-2 0-63 0 0,-2-7-147 0 0,0 1 0 0 0,-1-1 0 0 0,0 0 0 0 0,0 0 0 0 0,0 3-105 0 0,-3 8 395 0 0,2-13-357 0 0,0 0 1 0 0,-1 0 0 0 0,1-1 0 0 0,0 1-1 0 0,-1 0 1 0 0,1-1 0 0 0,-1 1 0 0 0,1-1-1 0 0,-2 2-38 0 0,-1 0 101 0 0,0 1 34 0 0,1-1-100 0 0,2-1-22 0 0,-1 0 0 0 0,0-1 0 0 0,0 1 0 0 0,0 0 0 0 0,0 0 0 0 0,0-1 0 0 0,0 0 0 0 0,0 1 0 0 0,-1-1 0 0 0,1 0 0 0 0,-1 1-13 0 0,-3-1 55 0 0,-4 4-60 0 0,8-3 9 0 0,1-2-1 0 0,0 0 0 0 0,1 1 0 0 0,-1-1 0 0 0,0 0 0 0 0,0 0 1 0 0,0 1-1 0 0,1-1 0 0 0,-1 0 0 0 0,0 0 0 0 0,0 0 0 0 0,0 0 0 0 0,1 0 1 0 0,-1 0-1 0 0,0 0 0 0 0,0-1 0 0 0,0 1 0 0 0,0 0 0 0 0,1 0 1 0 0,-1 0-1 0 0,0-1 0 0 0,0 1 0 0 0,1-1 0 0 0,-1 1 0 0 0,0 0 1 0 0,1-1-1 0 0,-1 1 0 0 0,0-1-3 0 0,-1-2 7 0 0,0 1-1 0 0,1 0 1 0 0,-1-1 0 0 0,1 1-1 0 0,-1-1 1 0 0,1 1 0 0 0,0-2-7 0 0,-6-8 56 0 0,7 11-56 0 0,-1 0 1 0 0,1 0-1 0 0,-1 0 1 0 0,1 0 0 0 0,-1 0-1 0 0,1 0 1 0 0,0-1-1 0 0,0 1 1 0 0,-1 0 0 0 0,1 0-1 0 0,0 0 1 0 0,0-1-1 0 0,0 1 1 0 0,0 0 0 0 0,0 0-1 0 0,1 0 1 0 0,-1-1-1 0 0,0 1 1 0 0,0 0-1 0 0,1 0 1 0 0,-1 0-1 0 0,2-12-11 0 0,0 8-36 0 0,7-7 14 0 0,-6 9 6 0 0,-1 0 15 0 0,1 1 0 0 0,-1 0 0 0 0,1-1 0 0 0,0 1-1 0 0,0 1 1 0 0,0-1 0 0 0,0 0 0 0 0,0 1 0 0 0,0-1 12 0 0,12-6-29 0 0,-14 8 29 0 0,-1-1 0 0 0,1 1 0 0 0,0-1 0 0 0,0 1 0 0 0,0-1 0 0 0,0 1 1 0 0,0-1-1 0 0,1 1 0 0 0,-1 0 0 0 0,0 0 0 0 0,0 0 0 0 0,0-1 0 0 0,0 1 0 0 0,0 0 1 0 0,0 0-1 0 0,0 1 0 0 0,0-1 0 0 0,1 0 0 0 0,-1 0 0 0 0,0 0 0 0 0,0 1 0 0 0,2-1 12 0 0,-2 1-4 0 0,1-1 0 0 0,-1 0 1 0 0,0 1-1 0 0,1-1 0 0 0,-1 1 0 0 0,1-1 0 0 0,-1 1 0 0 0,0 0 0 0 0,0 0 0 0 0,1 0 0 0 0,-1-1 0 0 0,0 1 0 0 0,0 0 0 0 0,0 0 0 0 0,0 1 0 0 0,0-1 0 0 0,0 0-8 0 0,1 1 28 0 0,-1 1 0 0 0,1-1 0 0 0,-1 1 0 0 0,0 0-1 0 0,1-1 1 0 0,-1 1 0 0 0,-1 0 0 0 0,2 3-28 0 0,-1-2 67 0 0,0 1 0 0 0,-1 0 0 0 0,0 0 0 0 0,0 0 0 0 0,0 1-67 0 0,-1 8 219 0 0,-3-2 38 0 0,2-7-169 0 0,0 2 104 0 0,-2 4 132 0 0,2-7-260 0 0,0-1-40 0 0,1-1-6 0 0,0-1 0 0 0,0 0 0 0 0,1 0 0 0 0,-1 0-1 0 0,0 0 1 0 0,0 0 0 0 0,0 0 0 0 0,0 0 0 0 0,0-1 0 0 0,-1 1 0 0 0,1 0 0 0 0,0 0 0 0 0,0-1 0 0 0,0 1 0 0 0,-2 0-18 0 0,-6 0 82 0 0,1 1-60 0 0,5-1-10 0 0,-2 1-5 0 0,-5-3 84 0 0,4 0-35 0 0,4 1-51 0 0,0-1 0 0 0,1 1-1 0 0,-1 0 1 0 0,0-1 0 0 0,1 1 0 0 0,-1-1-1 0 0,1 1 1 0 0,-1-1 0 0 0,1 0 0 0 0,-2 0-5 0 0,-4-6 52 0 0,5 4-44 0 0,0 0 0 0 0,0 0 1 0 0,1 0-1 0 0,-1 0 0 0 0,1 0 1 0 0,-1 0-1 0 0,1 0 0 0 0,0 0 1 0 0,0-1-9 0 0,0-1-3 0 0,1 1 0 0 0,-1-1 0 0 0,1 1 0 0 0,0-1 0 0 0,0 0 0 0 0,0-2 3 0 0,1 0-16 0 0,1-1-1 0 0,-1 1 1 0 0,1-1 0 0 0,1 1-1 0 0,-1 0 1 0 0,1 0 0 0 0,1 0-1 0 0,0-1 17 0 0,0 4-3 0 0,15-6-242 0 0,-12 7 216 0 0,3 3-24 0 0,6 7 0 0 0,0 3 35 0 0,-13-7 20 0 0,0-1-1 0 0,1 1 1 0 0,-1 0-1 0 0,-1 0 0 0 0,1 0 1 0 0,0 0-1 0 0,-1 1 1 0 0,0-1-1 0 0,1 1 0 0 0,-1 0 1 0 0,-1-1-1 0 0,1 1-1 0 0,1 5 43 0 0,3 11 110 0 0,-6-18-121 0 0,1 1-1 0 0,-1 0 1 0 0,0-1-1 0 0,0 1 0 0 0,0 0 1 0 0,0-1-1 0 0,-1 2-31 0 0,0 3 95 0 0,-3 13 101 0 0,1-12-63 0 0,1-3-25 0 0,0 0 34 0 0,-1 0 40 0 0,0-1 48 0 0,-2 6-72 0 0,-1 1-74 0 0,5-10-79 0 0,0 0 0 0 0,1 0 0 0 0,-1-1 0 0 0,0 1-1 0 0,1 0 1 0 0,-1 0 0 0 0,0 0 0 0 0,0 0-1 0 0,0-1 1 0 0,0 1 0 0 0,0 0 0 0 0,0-1 0 0 0,0 1-1 0 0,0 0 1 0 0,0-1 0 0 0,0 0 0 0 0,0 1-1 0 0,0-1 1 0 0,0 0 0 0 0,-1 1 0 0 0,1-1 0 0 0,-1 0-5 0 0,-4 1 50 0 0,2 1-39 0 0,0 0 1 0 0,-8 1 97 0 0,12-3-107 0 0,0 0 0 0 0,-1 0 0 0 0,1-1 0 0 0,-1 1 0 0 0,1 0 0 0 0,-1 0 0 0 0,1 0 0 0 0,0 0-1 0 0,-1 0 1 0 0,1-1 0 0 0,0 1 0 0 0,-1 0 0 0 0,1 0 0 0 0,0-1 0 0 0,-1 1 0 0 0,1 0 0 0 0,0-1 0 0 0,-1 1 0 0 0,1 0 0 0 0,0-1-3 0 0,-3-2 25 0 0,-1 1 5 0 0,0-1 12 0 0,-4-6 23 0 0,7 8-58 0 0,0-1 4 0 0,-1 0 1 0 0,1 0-1 0 0,-1-1 1 0 0,1 1 0 0 0,0 0-1 0 0,0 0 1 0 0,-1-3-11 0 0,1 3 3 0 0,1-1 1 0 0,-1 1-1 0 0,1 0 0 0 0,0-1 1 0 0,-1 1-1 0 0,1-1 0 0 0,0-1-3 0 0,1 1-3 0 0,-1 0 0 0 0,0 1-1 0 0,1-1 1 0 0,0 1 0 0 0,0-1 0 0 0,-1 0-1 0 0,2 0 4 0 0,-1 0-10 0 0,1 0-1 0 0,0 0 0 0 0,-1 1 1 0 0,1-1-1 0 0,0 1 0 0 0,2-3 11 0 0,1 1-16 0 0,-4 1 10 0 0,1 2 0 0 0,0-1-1 0 0,0 0 1 0 0,0 0 0 0 0,0 1 0 0 0,0-1 0 0 0,0 1 0 0 0,1-1 0 0 0,-1 1 0 0 0,0 0 0 0 0,1 0 0 0 0,0 0 6 0 0,-2 1-12 0 0,0-1 11 0 0,0 1-1 0 0,0 0 1 0 0,-1-1 0 0 0,1 1 0 0 0,0 0-1 0 0,0 0 1 0 0,0 0 0 0 0,0 0 0 0 0,0 0-1 0 0,0 0 1 0 0,0 0 0 0 0,0 0 0 0 0,0 0-1 0 0,0 0 1 0 0,0 0 0 0 0,0 1 0 0 0,0-1-1 0 0,0 0 1 0 0,0 1 0 0 0,0-1 0 0 0,0 1-1 0 0,-1-1 1 0 0,1 1 0 0 0,0-1 0 0 0,0 1-1 0 0,0 0 1 0 0,-1-1 0 0 0,1 1 0 0 0,0 0-1 0 0,-1 0 1 0 0,1-1 0 0 0,-1 1 0 0 0,1 1 1 0 0,0 0-173 0 0,0 1 55 0 0,-1-1 48 0 0,1 1 42 0 0,-1 0 40 0 0,1 0 37 0 0,-1 2 94 0 0,0 6 278 0 0,-1-7-326 0 0,1-1-42 0 0,-1 1-52 0 0,1-1-56 0 0,-1 0-65 0 0,0 0-77 0 0,0 0-50 0 0,0 0-78 0 0,0 0-83 0 0,0 0-91 0 0,0-1-98 0 0,0 1-106 0 0,0 0-114 0 0,-1 0-120 0 0,0 1-1021 0 0,-4 2-1116 0 0</inkml:trace>
  <inkml:trace contextRef="#ctx0" brushRef="#br0" timeOffset="-1419.21">176 111 5760 0 0,'0'0'166'0'0,"0"0"-10"0"0,0 0-48 0 0,0-1-5 0 0,0 1-94 0 0,0-2-75 0 0,0 1 62 0 0,0 0 45 0 0,0 0 64 0 0,0 0 89 0 0,0 0 108 0 0,0 1-104 0 0,0-1 35 0 0,1 1 38 0 0,-1 0 41 0 0,4-7 139 0 0,4-4 310 0 0,0-1 11 0 0,-4 6-310 0 0,-3 4-54 0 0,0 3-128 0 0,0-2-85 0 0,1 1-36 0 0,2-3 14 0 0,-2 2-70 0 0,0 0 35 0 0,1-1 140 0 0,0 1 67 0 0,-2 1-123 0 0,0 0 37 0 0,5 0-184 0 0,-1 1 84 0 0,-1-1 43 0 0,6 5 464 0 0,-7-2-417 0 0,-1 0-127 0 0,1 1-38 0 0,-1 0-49 0 0,0 1-56 0 0,-2-3 43 0 0,1-1-1 0 0,-1 1 1 0 0,1 0 0 0 0,-1-1-1 0 0,0 1 1 0 0,0 0 0 0 0,0 0-1 0 0,0-1 1 0 0,0 1 0 0 0,0 0-1 0 0,0 0 1 0 0,0-1 0 0 0,-1 2-22 0 0,0 9 162 0 0,-1-9-55 0 0,0 0-43 0 0,-9 5 14 0 0,9-7-36 0 0,-18 17 394 0 0,14-13-318 0 0,-1-1-36 0 0,2-1-50 0 0,-1 1-41 0 0,-1-1-48 0 0,0 0-56 0 0,1-1 99 0 0,-2-1 34 0 0,4-1 5 0 0,0 0 0 0 0,-1-1 0 0 0,1 1 0 0 0,0-1 0 0 0,0 0 0 0 0,-1-1-25 0 0,-8-2 26 0 0,3-3-74 0 0,3 0-111 0 0,4 3 158 0 0,1 1 1 0 0,0-1-1 0 0,0 0 1 0 0,1 0-1 0 0,-1 0 1 0 0,1 0-1 0 0,-1 0 1 0 0,1 0-1 0 0,1 0 1 0 0,-1-1-1 0 0,0 1 1 0 0,1 0 0 0 0,0 0-1 0 0,0-1 1 0 0,1 0 0 0 0,-1 0-14 0 0,1 0 0 0 0,1 0 1 0 0,-1 0-1 0 0,1 1 1 0 0,0-3 13 0 0,5-12-61 0 0,-7 16 48 0 0,1 0 0 0 0,0 0-1 0 0,0 0 1 0 0,0 1-1 0 0,0-1 1 0 0,0 0 0 0 0,1 1-1 0 0,0-1 14 0 0,-1 2-8 0 0,0 0 0 0 0,0 0 0 0 0,0 0 0 0 0,0 0 0 0 0,0 0-1 0 0,0 0 1 0 0,1 1 0 0 0,-1-1 0 0 0,0 0 0 0 0,0 1 0 0 0,1-1-1 0 0,-1 1 1 0 0,0 0 0 0 0,1-1 0 0 0,-1 1 0 0 0,0 0 0 0 0,1 0 0 0 0,-1 0-1 0 0,1 0 1 0 0,0 0 8 0 0,13 1-42 0 0,-12 2 25 0 0,-3-2 6 0 0,16 10-16 0 0,-13-8-32 0 0,-1 1 46 0 0,15 31-46 0 0,-14-28 58 0 0,-1-1 0 0 0,0 0 0 0 0,0 1 0 0 0,0 0 0 0 0,-1-1 1 0 0,0 1-1 0 0,0 6 1 0 0,-1-10-33 0 0,0 1-1 0 0,0 0 36 0 0,0 5 87 0 0,-1-1 74 0 0,-4 13 293 0 0,3-14-353 0 0,-1 0-43 0 0,-2 2-63 0 0,-1 1-104 0 0,6-10 108 0 0,0 1 0 0 0,0-1 1 0 0,0 0-1 0 0,0 1 0 0 0,-1-1 1 0 0,1 1-1 0 0,0-1 1 0 0,-1 0-1 0 0,1 0 0 0 0,0 1 1 0 0,0-1-1 0 0,-1 0 0 0 0,1 1 1 0 0,-1-1-1 0 0,1 0 1 0 0,0 0-1 0 0,-1 1 0 0 0,1-1 1 0 0,0 0-1 0 0,-1 0 0 0 0,1 0 1 0 0,-1 0-1 0 0,1 0 0 0 0,-1 0 1 0 0,1 0-1 0 0,0 0 1 0 0,-1 0-1 0 0,1 0 0 0 0,-1 0 1 0 0,1 0-1 0 0,-1 0 0 0 0,1 0 1 0 0,-1 0-2 0 0,0 0 8 0 0,-9 2 14 0 0,8-1-1 0 0,-1-1 0 0 0,1 1 1 0 0,-1-1-1 0 0,1 1 0 0 0,-1-1 1 0 0,0 0-1 0 0,0 0-21 0 0,-3-2 21 0 0,1-3-42 0 0,-4-10 41 0 0,2 3 22 0 0,-1 0 40 0 0,1 2 2 0 0,2-2-43 0 0,2-3-37 0 0,4-9-56 0 0,9-15-65 0 0,-1 16 117 0 0,-6 16 76 0 0,-3 5-28 0 0,2 1-114 0 0,-1 0 52 0 0,0 0-1 0 0,1 0 0 0 0,-1 0 1 0 0,0 1-1 0 0,1-1 0 0 0,-1 0 1 0 0,1 1-1 0 0,-1-1 0 0 0,0 1 1 0 0,1 0-1 0 0,-1-1 0 0 0,1 1 1 0 0,-1 0-1 0 0,1 0 1 0 0,-1 0-1 0 0,1 0 0 0 0,0 0 1 0 0,-1 0-1 0 0,1 0 15 0 0,1 1-19 0 0,0 0 0 0 0,-1-1 0 0 0,1 1 1 0 0,0 1-1 0 0,-1-1 0 0 0,1 0 0 0 0,-1 0 0 0 0,0 1 0 0 0,1 0 1 0 0,-1-1-1 0 0,0 1 19 0 0,11 11-52 0 0,-3 2 49 0 0,-4 1 57 0 0,-3 0 70 0 0,-3-10-47 0 0,1-1-62 0 0,-2 11-103 0 0,-7 6-46 0 0,5-17 124 0 0,-2-1 41 0 0,-1 1 59 0 0,-4 3-19 0 0,8-7-49 0 0,-1 1 0 0 0,1 0 0 0 0,0-1-1 0 0,-1 1 1 0 0,1-1 0 0 0,-1 1 0 0 0,0-1-22 0 0,-4 5 39 0 0,6-5-35 0 0,1-1 0 0 0,-1 1-1 0 0,1-1 1 0 0,-1 1 0 0 0,1 0 0 0 0,-1-1 0 0 0,0 1 0 0 0,1-1-1 0 0,-1 0 1 0 0,0 1 0 0 0,1-1 0 0 0,-1 1 0 0 0,0-1-1 0 0,0 0-3 0 0,-14 2 116 0 0,8-3-174 0 0,0-1 54 0 0,4 0 30 0 0,0 0 0 0 0,0 0 0 0 0,0 0 0 0 0,1-1 0 0 0,-1 1-1 0 0,0-1 1 0 0,1 1 0 0 0,0-1 0 0 0,-2-2-26 0 0,0-1 7 0 0,0 0-33 0 0,0-1-42 0 0,0 1-51 0 0,1 0-60 0 0,0 0-70 0 0,0 0-79 0 0,1 1-86 0 0,2 4 172 0 0,-1 0-36 0 0,0-1-373 0 0,1 1 90 0 0,-1 0-49 0 0,0-1-718 0 0,-1-1-564 0 0,-1 0-1074 0 0</inkml:trace>
  <inkml:trace contextRef="#ctx0" brushRef="#br0" timeOffset="1145.01">6001 369 5328 0 0,'0'0'116'0'0,"0"0"17"0"0,1-1 12 0 0,1 0-70 0 0,0-1-13 0 0,11-2-41 0 0,-7 3 7 0 0,-1 0 61 0 0,0 0 64 0 0,-1 0 67 0 0,-2 0 315 0 0,-2 1 17 0 0,0 0-12 0 0,0 0-79 0 0,0 0-39 0 0,0 0-6 0 0,0 0-16 0 0,0 0-70 0 0,0 0-36 0 0,0 2-6 0 0,-1 6-87 0 0,-3 4 42 0 0,1 1 33 0 0,2-6-20 0 0,1-5-48 0 0,-5 2-79 0 0,1 0-43 0 0,-17 14 127 0 0,17-16-119 0 0,-3-2-69 0 0,4 0-4 0 0,-9 2 43 0 0,6-1-10 0 0,-1-1 1 0 0,1 1-1 0 0,-1-1 0 0 0,-1 0-54 0 0,5 0 11 0 0,1 0 0 0 0,0-1 0 0 0,-1 1 1 0 0,1-1-1 0 0,0 0 0 0 0,-1 1 0 0 0,1-1 0 0 0,0 0 0 0 0,0-1 0 0 0,0 1 1 0 0,0 0-1 0 0,0 0 0 0 0,0-1 0 0 0,0 0-11 0 0,-3-2-11 0 0,-1 0 47 0 0,-5-4 118 0 0,1-2 81 0 0,9 9-200 0 0,0 0-1 0 0,0 0 1 0 0,0 0-1 0 0,0-1 1 0 0,0 1-1 0 0,1 0 0 0 0,-1 0 1 0 0,0-1-1 0 0,1 1 1 0 0,-1 0-1 0 0,1-1 1 0 0,-1 1-1 0 0,1-1 0 0 0,0 1 1 0 0,-1-1-1 0 0,1 1-34 0 0,-1-9 76 0 0,-2 2-52 0 0,3 7-25 0 0,-1 0 1 0 0,1 0 0 0 0,0 0-1 0 0,-1-1 1 0 0,1 1 0 0 0,0 0-1 0 0,0 0 1 0 0,0 0 0 0 0,-1 0-1 0 0,1-1 1 0 0,1 1 0 0 0,-1 0-1 0 0,0 0 1 0 0,0 0 0 0 0,0 0-1 0 0,0-1 1 0 0,1 1 0 0 0,-1 0 0 0 0,6-16 0 0 0,-5 13 0 0 0,1-1 0 0 0,0 1 0 0 0,-1-1 0 0 0,2 1 0 0 0,-1 0 0 0 0,0 0 0 0 0,1 0 0 0 0,0 0 0 0 0,0 0 0 0 0,0 1 0 0 0,0-1 0 0 0,1 1 0 0 0,2-3 0 0 0,2-1 0 0 0,2 4 0 0 0,-7 3-2 0 0,-1 0 1 0 0,0 1-1 0 0,0-1 1 0 0,0 0 0 0 0,0 1-1 0 0,0-1 1 0 0,0 1 0 0 0,0 0 0 0 0,0 0-1 0 0,0 0 1 0 0,-1 0 0 0 0,1 0-1 0 0,1 1 2 0 0,4 3-137 0 0,0 6 58 0 0,-3-4 33 0 0,-2-4 63 0 0,0 0 0 0 0,0-1 0 0 0,-1 1 1 0 0,1 0-1 0 0,-1 0 0 0 0,1 0 0 0 0,-1 1 1 0 0,0-1-1 0 0,-1 0 0 0 0,1 0 0 0 0,0 1 1 0 0,-1-1-1 0 0,0 0 0 0 0,0 2-17 0 0,-2 16 131 0 0,-7 2 90 0 0,3-12-68 0 0,-1-1 37 0 0,-1-2-47 0 0,-18 6 87 0 0,19-11-122 0 0,0-1 47 0 0,7-1-117 0 0,-1-1 0 0 0,0 0 0 0 0,0 0 1 0 0,0 1-1 0 0,1-1 0 0 0,-1 0 0 0 0,0 0 1 0 0,0 0-1 0 0,0 0 0 0 0,1 0 1 0 0,-1 0-1 0 0,0-1 0 0 0,0 1 0 0 0,0 0-38 0 0,-3-1 135 0 0,1-1-58 0 0,0 1-68 0 0,-10-8 49 0 0,12 2-2 0 0,1 2-18 0 0,-2-2 13 0 0,-2-12 34 0 0,4 18-84 0 0,0-1-1 0 0,0 0 1 0 0,0 0 0 0 0,0 0 0 0 0,0 0 0 0 0,1 0 0 0 0,-1 0 0 0 0,0 0 0 0 0,1 0-1 0 0,4-10 0 0 0,-1 0 0 0 0,7-10 0 0 0,-9 18 0 0 0,0 1 0 0 0,1-1 0 0 0,-1 0 0 0 0,1 1 0 0 0,0-1 0 0 0,0 1 0 0 0,1 0 0 0 0,-1 0 0 0 0,0 0 0 0 0,1 0 0 0 0,-1 0 0 0 0,12-9-15 0 0,-11 10-120 0 0,1 1 38 0 0,4 1-8 0 0,0 2 81 0 0,6 5 37 0 0,-8 2 54 0 0,0 14-67 0 0,-6-18-2 0 0,-1 0 1 0 0,1 0 0 0 0,-1 0-1 0 0,0 0 1 0 0,-1 0 0 0 0,0 2 1 0 0,-5 13 23 0 0,-2-11 52 0 0,-4 4 106 0 0,7-7-108 0 0,-1 0-60 0 0,5-6 51 0 0,1 1-58 0 0,0-1-1 0 0,-1 1 1 0 0,1-1 0 0 0,0 1-1 0 0,0-1 1 0 0,-1 1 0 0 0,1-1 0 0 0,0 1-1 0 0,-1-1 1 0 0,1 0 0 0 0,0 1-1 0 0,-1-1 1 0 0,1 1 0 0 0,-1-1 0 0 0,1 0-1 0 0,0 1 1 0 0,-1-1 0 0 0,1 0-1 0 0,-1 0 1 0 0,1 1 0 0 0,-1-1 0 0 0,1 0-1 0 0,-1 0 1 0 0,1 0 0 0 0,-1 0 0 0 0,1 0-1 0 0,-1 1 1 0 0,1-1 0 0 0,-1 0-1 0 0,0 0 1 0 0,1 0 0 0 0,-1-1-6 0 0,-16 1 129 0 0,10-2-150 0 0,0-1 42 0 0,4 1 12 0 0,0 1-1 0 0,0-2 0 0 0,0 1 1 0 0,0 0-1 0 0,0-1 1 0 0,0 1-1 0 0,0-1 1 0 0,-1-2-33 0 0,-4-6-13 0 0,5 5-47 0 0,-1 0-46 0 0,2 0-53 0 0,0 0-61 0 0,0 0-69 0 0,1 0-76 0 0,3-10-1722 0 0,-2 8 1009 0 0</inkml:trace>
  <inkml:trace contextRef="#ctx0" brushRef="#br1" timeOffset="11766.78">259 95 5472 0 0,'0'0'124'0'0,"0"0"17"0"0,0 0 10 0 0,0 0 23 0 0,0 0 97 0 0,0 0 45 0 0,0 0 11 0 0,0 0-18 0 0,0 0-78 0 0,0 0-37 0 0,0 0-8 0 0,0 0-13 0 0,0 0-45 0 0,0 0-21 0 0,0 0-3 0 0,0 0 10 0 0,0 0 46 0 0,0 0 22 0 0,0 0 2 0 0,0 0 5 0 0,0 0 23 0 0,0 0 11 0 0,0 0-97 0 0,0 0-36 0 0,0 1 3 0 0,0 0-80 0 0,2 1-61 0 0,-1-1 70 0 0,-1 0 44 0 0,1 0 60 0 0,0 0 77 0 0,0 0 90 0 0,0-1 107 0 0,9 6 172 0 0,2-2-114 0 0,0-1-96 0 0,1-1-76 0 0,7-1 63 0 0,12-1 74 0 0,-11-1-68 0 0,-12-1-275 0 0,-3 0-22 0 0,1 1 29 0 0,17 1-34 0 0,15-1 79 0 0,5 0 18 0 0,-14 0-86 0 0,49 3 131 0 0,0-1 29 0 0,-59 0-125 0 0,9 1-2 0 0,23 0 64 0 0,92 5 196 0 0,-49-3-248 0 0,-48-1 16 0 0,0-2 101 0 0,31 0-162 0 0,101 11 5 0 0,-93-6-3 0 0,-19-7-18 0 0,-4 0-5 0 0,-13 2 237 0 0,29-4-280 0 0,12-1 179 0 0,-47 4-60 0 0,21-3 9 0 0,0 0 0 0 0,-21 3-9 0 0,68 0 171 0 0,0 0-58 0 0,0 0-80 0 0,1 0-102 0 0,101 6 280 0 0,-109-1-84 0 0,-72-4-235 0 0,15 4-11 0 0,8 0-1 0 0,14 0 29 0 0,-16 0 120 0 0,2-3-148 0 0,86 4 159 0 0,-4 1-35 0 0,-91-6-18 0 0,3 3-106 0 0,-3 0 86 0 0,2-2-86 0 0,5-1 46 0 0,-1 2 93 0 0,2 0 73 0 0,0-2 44 0 0,-49-1-283 0 0,24 0-66 0 0,-1 0 38 0 0,30 1 40 0 0,-6-1 78 0 0,71 5 160 0 0,-51-1-153 0 0,47 3 133 0 0,-81-3-181 0 0,0 1-53 0 0,0 0 31 0 0,-1-2 0 0 0,30-3 0 0 0,-62 0 0 0 0,70 1-3 0 0,46-1 41 0 0,-40-3 55 0 0,-44 1-31 0 0,30 4-62 0 0,2 0 13 0 0,-34 0 36 0 0,0 2-40 0 0,-7-1-14 0 0,17 0 5 0 0,29 1 0 0 0,-23 1 35 0 0,-22-2-1 0 0,-10-2-39 0 0,38-1-2 0 0,76 0 78 0 0,-90-6-60 0 0,-35 3 32 0 0,3-1-27 0 0,-8 5-31 0 0,1 1 42 0 0,7-1 90 0 0,-6 0-79 0 0,28-3 5 0 0,-22-1 5 0 0,-8 2-40 0 0,1 1-1 0 0,-1-1 1 0 0,1 1-1 0 0,-1-1 1 0 0,1 1-1 0 0,-1 0 1 0 0,1 1-1 0 0,1 0-7 0 0,11 0 14 0 0,-1-2-37 0 0,-10 0-80 0 0,0 0 67 0 0,15-1 103 0 0,-11 1-94 0 0,-5 1-44 0 0,0 0-57 0 0,1-1-88 0 0,0 1-98 0 0,0 0-113 0 0,-3 0 166 0 0,0 0-35 0 0,-2 0-175 0 0,0 0 97 0 0,-1 0 82 0 0,1 1 67 0 0,0-1-59 0 0,1 1-36 0 0,-2-1 159 0 0,1 0 3 0 0,-1 1-44 0 0,1-1-59 0 0,-1 0-69 0 0,0 0-101 0 0,1 0-53 0 0,-1 0-48 0 0,0 0-40 0 0,0 0-162 0 0,0 0-40 0 0,1 0-194 0 0,-1 0-529 0 0</inkml:trace>
  <inkml:trace contextRef="#ctx0" brushRef="#br1" timeOffset="13631.48">32 298 5152 0 0,'0'0'116'0'0,"0"0"17"0"0,0 0 10 0 0,1 1-23 0 0,7 7-42 0 0,-6-4-21 0 0,-1-2-8 0 0,0-1 111 0 0,-1 1 0 0 0,0 4-55 0 0,3 4 11 0 0,1 2 8 0 0,-3-3-13 0 0,-2 1 83 0 0,0 0 77 0 0,-2-2 86 0 0,0 1 93 0 0,3-7-44 0 0,-1 2-130 0 0,1 1-38 0 0,-2 3 143 0 0,0 1-109 0 0,0-1-83 0 0,-1 2-41 0 0,0 11 126 0 0,1-5-90 0 0,-1-2-46 0 0,-2 11 52 0 0,5-13-123 0 0,-1-1 38 0 0,-2 12 192 0 0,-1 21 424 0 0,3-29-549 0 0,-1 8 39 0 0,0 14 153 0 0,-3 41 595 0 0,5-62-744 0 0,0 0-52 0 0,-2 17 50 0 0,1 33 84 0 0,1-20-70 0 0,0 0 106 0 0,0 1 95 0 0,0-1 82 0 0,4 6-469 0 0,0-1-44 0 0,-3-8-13 0 0,2 0 67 0 0,3-2 58 0 0,2 0 51 0 0,-3-11 182 0 0,2 27-342 0 0,-3-21 118 0 0,1 2-35 0 0,0 1 29 0 0,-2 0 0 0 0,-1 0-1 0 0,-2 4-111 0 0,1 1 147 0 0,2-2-34 0 0,1 44 71 0 0,-3-48-15 0 0,4 12-169 0 0,-1-5 60 0 0,-1-18-38 0 0,2 12 28 0 0,3 42 34 0 0,-8-67-50 0 0,2 0 0 0 0,0 0-1 0 0,4 13-33 0 0,2 17 85 0 0,-6-27-66 0 0,2 9 55 0 0,-2-1 1 0 0,-1 1-75 0 0,3 29 105 0 0,0-6-26 0 0,-3-41-58 0 0,-1 0 0 0 0,1 0-1 0 0,2 7-20 0 0,2 21 66 0 0,-5-24-50 0 0,0 1 1 0 0,1 0-1 0 0,1-1 1 0 0,0 1-1 0 0,1 1-16 0 0,3 19 43 0 0,1 2-22 0 0,-1 0 27 0 0,-5-25-22 0 0,0-1 0 0 0,1 0 0 0 0,1 5-26 0 0,0-3 2 0 0,-1 0 1 0 0,0 0-1 0 0,-1 0 1 0 0,0 2-3 0 0,0 8 0 0 0,0 12-1 0 0,-1-5 15 0 0,2-11 27 0 0,0-8-36 0 0,0 0 1 0 0,-1 0-1 0 0,0 1 1 0 0,0 0-6 0 0,-2 8 42 0 0,0-11-40 0 0,1-1 0 0 0,0 0 0 0 0,1 0 1 0 0,-1 0-1 0 0,1 1-2 0 0,2 19-1 0 0,-3-1 39 0 0,-1 40 8 0 0,-2-39-2 0 0,-3 13-44 0 0,5-31 15 0 0,-1-1-1 0 0,1 1 0 0 0,0 0 0 0 0,1 5-14 0 0,-4 22 61 0 0,-1 11-34 0 0,1-6 20 0 0,-3 23 41 0 0,6-52 4 0 0,0 7 103 0 0,0 5 30 0 0,-2-8-185 0 0,-2 16-35 0 0,2-14-58 0 0,1-8-23 0 0,0-2-46 0 0,0 5 30 0 0,1 9 73 0 0,1 1 39 0 0,-3 7 86 0 0,-1 6-48 0 0,3-28-27 0 0,-6 37-7 0 0,4-26 28 0 0,2-8-50 0 0,1-1 0 0 0,0 1 0 0 0,0 0 1 0 0,1-1-1 0 0,2 8-2 0 0,1 27-1 0 0,1-13 1 0 0,1 8 0 0 0,1-4 0 0 0,-2 1 0 0 0,-4-33 0 0 0,2 8-12 0 0,1 0 32 0 0,2 2 71 0 0,-4 1 90 0 0,-1-10-114 0 0,5 12-40 0 0,0-6-96 0 0,4 5 44 0 0,-2-2-21 0 0,-6-10-76 0 0,0-1-42 0 0,-1 0-184 0 0,-1-2 260 0 0,0 0-7 0 0,0 0-26 0 0,0 0-50 0 0,0 0-20 0 0,1 0-51 0 0,-1 0-59 0 0,0 0-66 0 0,1 0-70 0 0,0 0-67 0 0,-1 1-59 0 0,1-1-51 0 0,0 0-181 0 0,0 1-50 0 0,1-1-218 0 0,0 1-587 0 0</inkml:trace>
  <inkml:trace contextRef="#ctx0" brushRef="#br1" timeOffset="15834.87">536 4376 5384 0 0,'0'0'116'0'0,"0"0"17"0"0,0 0-10 0 0,1 0-52 0 0,6 1 11 0 0,3 2-143 0 0,-2-1 58 0 0,0 0 51 0 0,0-1 45 0 0,1 0 96 0 0,0 0 53 0 0,18 0 668 0 0,-15-1-586 0 0,-3 0-155 0 0,1 0-92 0 0,17 1 226 0 0,0 2 48 0 0,27 1 434 0 0,-27-4-399 0 0,27 0 219 0 0,-32-4-307 0 0,6 0 131 0 0,1 2-74 0 0,0 2-64 0 0,0 0-55 0 0,15 1 34 0 0,-1-3-68 0 0,-17 1-120 0 0,16 4-11 0 0,-18-1-16 0 0,-1-2 41 0 0,4 2 89 0 0,0 0 0 0 0,15 5-185 0 0,19 1 163 0 0,-22-3-113 0 0,0 0 34 0 0,1-3 66 0 0,87-7 465 0 0,-100 5-533 0 0,0-2 47 0 0,6-1 74 0 0,16-3 164 0 0,32-3 264 0 0,-54 7-453 0 0,0 2-32 0 0,2 0-78 0 0,16 3-68 0 0,-12 2-4 0 0,5 0-56 0 0,-13-2 19 0 0,-11 0 42 0 0,11 1-52 0 0,11 2 37 0 0,22 3 19 0 0,-35-5-2 0 0,0-2 61 0 0,25 4 149 0 0,-7 0-140 0 0,-21-5-70 0 0,0 0 0 0 0,0-2 0 0 0,19-2-3 0 0,14 1 118 0 0,-19 0-8 0 0,8 0 5 0 0,56 1 62 0 0,26 4-52 0 0,2 0-37 0 0,-113-3-81 0 0,11 0 30 0 0,1 0 0 0 0,0 2 0 0 0,21 5-37 0 0,-2-1 18 0 0,-1-2 1 0 0,1-2 0 0 0,0-2 0 0 0,18-2-19 0 0,28-1-1 0 0,32 3 63 0 0,165 0-60 0 0,-275 1-2 0 0,0 0 0 0 0,11 3 0 0 0,-10-2 0 0 0,-1 0 0 0 0,13 0 0 0 0,10 0 8 0 0,20 5 90 0 0,-15-1-36 0 0,-2-2-70 0 0,47 1-88 0 0,-32-5 104 0 0,-26-1-21 0 0,33-6 39 0 0,-16 1-58 0 0,-22 5-31 0 0,1 0-44 0 0,-4 0 127 0 0,9-2 115 0 0,2 0-10 0 0,-10 2-136 0 0,111-2 11 0 0,-62-3 0 0 0,-36 3 0 0 0,21-1 0 0 0,1-1 0 0 0,46-9 0 0 0,30-2 0 0 0,-23 0-6 0 0,-72 11 25 0 0,0 0 43 0 0,-5 3-13 0 0,0 3-40 0 0,-19-1-8 0 0,0 1 0 0 0,-1-1 1 0 0,1-1-1 0 0,0 0 0 0 0,3-2-1 0 0,-4 1-39 0 0,0 1 64 0 0,1 0 65 0 0,7 0 104 0 0,-4 1-54 0 0,-5-1-75 0 0,-1 0-41 0 0,0 0-35 0 0,-1 0-30 0 0,1 0-34 0 0,0-1-39 0 0,0-1-44 0 0,-2 3 136 0 0,-6 0 23 0 0,1 0 0 0 0,0 0 0 0 0,-1 0 0 0 0,1-1 0 0 0,-1 1 0 0 0,1 0 0 0 0,0-1 0 0 0,-1 1 0 0 0,1-1 0 0 0,-1 0 0 0 0,1 0-1 0 0,2-2 59 0 0,-3 2 13 0 0,-1 1 23 0 0,0 0-6 0 0,0 0-8 0 0,3-1 12 0 0,0 0-89 0 0,0 0-74 0 0,-3 1-6 0 0,1 0-33 0 0,1 0 49 0 0,-1 0 146 0 0,-1 0 21 0 0,0 0-39 0 0,0 0-125 0 0,0 0-58 0 0,0 0-12 0 0,0 0-15 0 0,0 0-62 0 0,0 0-27 0 0,0 0-8 0 0,0 0 71 0 0,0 0-15 0 0,0 0-96 0 0,0 0-265 0 0,0 0-485 0 0,0 0-39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4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361 20 5584 0 0,'-2'-1'87'0'0,"1"1"-126"0"0,0-1-15 0 0,0 1 49 0 0,0-1 41 0 0,0 0 51 0 0,0 0 34 0 0,-1-1 52 0 0,0 0 61 0 0,-1-1 68 0 0,2 2-43 0 0,-2 0 38 0 0,-11-1 790 0 0,7 1-651 0 0,-1 0-12 0 0,4 0-259 0 0,0 1-57 0 0,1 0-65 0 0,1 0-75 0 0,-11 0 577 0 0,0 2-106 0 0,0 1-92 0 0,0 0-76 0 0,-3 2-28 0 0,0 0-65 0 0,-28 13 216 0 0,30-11-332 0 0,-16 14 149 0 0,17-11-139 0 0,0-1-43 0 0,3-3-29 0 0,2-2 0 0 0,1 1 0 0 0,-1 0 0 0 0,1 1 0 0 0,0-1 0 0 0,0 2 0 0 0,-2 1 0 0 0,-20 23 0 0 0,28-30-3 0 0,0 0 1 0 0,0 0 0 0 0,0 1 0 0 0,0-1 0 0 0,1 0-1 0 0,-1 1 1 0 0,0-1 0 0 0,1 1 0 0 0,-1-1-1 0 0,1 1 1 0 0,-1-1 0 0 0,1 1 0 0 0,-1-1-1 0 0,1 1 1 0 0,0-1 0 0 0,0 1 0 0 0,0 0 0 0 0,0-1-1 0 0,0 1 1 0 0,0-1 0 0 0,1 1 0 0 0,-1-1-1 0 0,0 1 1 0 0,1-1 0 0 0,-1 1 0 0 0,1-1 0 0 0,0 1-1 0 0,-1-1 1 0 0,1 1 0 0 0,0-1 0 0 0,0 1 2 0 0,2 2-3 0 0,2 6 3 0 0,1 0 0 0 0,1 0 0 0 0,0-1 0 0 0,0 0 0 0 0,1 0 0 0 0,5 4 0 0 0,16 13 0 0 0,10 6 0 0 0,-20-17 0 0 0,-3-2-1 0 0,9 7 7 0 0,-1 1-1 0 0,21 24-5 0 0,-22-21 59 0 0,13 9-59 0 0,18 19-59 0 0,-32-31 7 0 0,-7-5 49 0 0,0 0 43 0 0,-2 2 52 0 0,-2 1 62 0 0,-3-4-34 0 0,2 5 67 0 0,-7-6 1 0 0,-2 5 88 0 0,-1-16-237 0 0,1-1-1 0 0,-1 0 1 0 0,0 0 0 0 0,0 0 0 0 0,0 0 0 0 0,0 1 0 0 0,0-1 0 0 0,0 0 0 0 0,0 0 0 0 0,-1 0 0 0 0,1 0 0 0 0,-1 0 0 0 0,0 1 0 0 0,0-1 0 0 0,0 0 0 0 0,0 0-1 0 0,0-1 1 0 0,0 1 0 0 0,0 0 0 0 0,0 0 0 0 0,-1 0 0 0 0,1-1 0 0 0,-1 1 0 0 0,1-1 0 0 0,-3 2-39 0 0,-8 6 224 0 0,-1-2-38 0 0,-13 3 93 0 0,4-5-122 0 0,-13 0 14 0 0,21-3-108 0 0,4-1-45 0 0,0 0-1 0 0,0-1 1 0 0,0-1 0 0 0,1 1 0 0 0,-11-3-18 0 0,-48-13 62 0 0,65 15-62 0 0,-8-2-67 0 0,-14-9 118 0 0,18 8-92 0 0,0-1-76 0 0,3 3 8 0 0,0-1-37 0 0,0 0-43 0 0,0 0-46 0 0,1 0-53 0 0,-1 1-56 0 0,1-1-63 0 0,-1 0-65 0 0,3 2 146 0 0,1 0-45 0 0,-1 0-41 0 0,0 0-35 0 0,0 0-130 0 0,0 0-34 0 0,-2-1-1345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47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54 6072 0 0,'0'0'133'0'0,"0"0"-38"0"0,3 5 219 0 0,-2-3-249 0 0,0-1-40 0 0,3 1-9 0 0,-1 0 42 0 0,-3-2-58 0 0,1 1 125 0 0,1-1 51 0 0,1 1 46 0 0,-1-1 35 0 0,2 0 326 0 0,6-2 883 0 0,-8 1-1073 0 0,1 0-63 0 0,-2 1-172 0 0,0-1-35 0 0,0 1-39 0 0,-1 0-43 0 0,2-1 367 0 0,-2 1 0 0 0,0 0-27 0 0,0 0-112 0 0,0 0-49 0 0,-2-1-10 0 0,-1-1-117 0 0,0 0 68 0 0,-4-10 464 0 0,4 7-445 0 0,1 0-77 0 0,-2 0-112 0 0,3 3-48 0 0,-1 0-39 0 0,-18-12 1 0 0,-1 5 71 0 0,19 8 28 0 0,0 1-1 0 0,0-1 1 0 0,0 1-1 0 0,0 0 1 0 0,0 0-1 0 0,0 0 1 0 0,-1 0-1 0 0,1 0 1 0 0,0 0-4 0 0,0 1 7 0 0,-1-1 1 0 0,1 1-1 0 0,0 0 0 0 0,0 0 1 0 0,0-1-1 0 0,0 1 0 0 0,1 1 1 0 0,-1-1-1 0 0,0 0 0 0 0,0 0-7 0 0,-21 17 73 0 0,3 0-39 0 0,11-10-30 0 0,1 1-1 0 0,0-1 1 0 0,0 2-1 0 0,1-1 1 0 0,1 1-1 0 0,-1 1-3 0 0,-2 5 19 0 0,2-6 1 0 0,1 0 0 0 0,0 1-1 0 0,1 0 1 0 0,1 0 0 0 0,-2 6-20 0 0,0 7 0 0 0,1 1 0 0 0,1 0 0 0 0,1-1 0 0 0,2 1 0 0 0,0 0 0 0 0,2 0 0 0 0,1 0 0 0 0,0 0 0 0 0,2 0 0 0 0,3 8 0 0 0,-4-23 5 0 0,0 1 0 0 0,0-1 1 0 0,1 1-1 0 0,1-1 0 0 0,0 0 1 0 0,0 0-1 0 0,1-1 0 0 0,0 0 1 0 0,4 4-6 0 0,-5-7 5 0 0,-1-1 0 0 0,1-1 1 0 0,0 1-1 0 0,1 0 0 0 0,-1-1 1 0 0,1 0-1 0 0,0-1 0 0 0,0 1 1 0 0,0-1-1 0 0,0 0 0 0 0,1-1 1 0 0,-1 1-1 0 0,1-1 0 0 0,0 0 1 0 0,4 0-6 0 0,0-1 82 0 0,0 0-39 0 0,1-1-41 0 0,-1-1-42 0 0,0 0-45 0 0,0-1-46 0 0,0-1-48 0 0,-2 0-51 0 0,10-5-184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4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5384 0 0,'0'0'116'0'0,"0"0"17"0"0,0 0 12 0 0,0 0-44 0 0,-1 0-49 0 0,2 5-15 0 0,-1-2 17 0 0,3 9 512 0 0,2 5 330 0 0,2 11 569 0 0,-2-9-555 0 0,-2-3-238 0 0,0 0-113 0 0,1-3-124 0 0,2 7 151 0 0,2 10 311 0 0,-6-18-547 0 0,1 0-96 0 0,-1-1-95 0 0,0 0-61 0 0,0-1-52 0 0,0-1-43 0 0,1-1 72 0 0,-2-7 20 0 0,-1-1-3 0 0,0-1-362 0 0,0 1 44 0 0,0-2-118 0 0,-2-1 69 0 0,1-1-25 0 0,0 2 134 0 0,1 1-56 0 0,-4-12-851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4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5792 0 0,'0'0'166'0'0,"0"0"64"0"0,0 0 155 0 0,0 0 60 0 0,0 0 17 0 0,1 0-196 0 0,1 0-124 0 0,7 1 36 0 0,2 2-82 0 0,0 0-42 0 0,-1-2-38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7.9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347 0 3368 0 0,'-5'0'90'0'0,"0"1"-35"0"0,-19 1 56 0 0,16-1 19 0 0,3-1-17 0 0,1 0 41 0 0,-1 1 48 0 0,1-1 56 0 0,-1 0 61 0 0,0 0 70 0 0,-2 0 126 0 0,-1 0-49 0 0,0 1-46 0 0,0-1-43 0 0,0 1-40 0 0,1-1-37 0 0,-8 2 200 0 0,6 0-256 0 0,0-1-36 0 0,-9 4 120 0 0,2 0-104 0 0,-19 13 202 0 0,28-13-318 0 0,-1 1 0 0 0,1 0 0 0 0,1 1 0 0 0,-6 5-108 0 0,-10 14 208 0 0,-1 8 36 0 0,16-22-152 0 0,0 2 0 0 0,1-1 0 0 0,1 1 0 0 0,0 0 0 0 0,-1 8-92 0 0,-1 11 218 0 0,7-14-75 0 0,0-15-82 0 0,1 0-1 0 0,0 0 1 0 0,0 0-1 0 0,0 0 1 0 0,2 2-61 0 0,9 19 280 0 0,-1-9-177 0 0,-10-15-92 0 0,0 1-1 0 0,1-1 1 0 0,0 1-1 0 0,-1-1 1 0 0,1 0 0 0 0,0 0-1 0 0,0 0 1 0 0,0 0 0 0 0,0 0-1 0 0,0 0 1 0 0,0 0-1 0 0,0 0 1 0 0,0-1 0 0 0,0 1-1 0 0,0-1 1 0 0,0 0-1 0 0,1 1 1 0 0,-1-1 0 0 0,0 0-1 0 0,0 0 1 0 0,0-1 0 0 0,0 1-1 0 0,2-1-10 0 0,3 1 41 0 0,-1-1 0 0 0,1-1 0 0 0,-1 0-1 0 0,2 0-40 0 0,10-6 164 0 0,16-12 71 0 0,-4-4-83 0 0,-19 14-116 0 0,-1-1 0 0 0,0 1 0 0 0,0-2-36 0 0,-2 0 3 0 0,0 1 0 0 0,0-1 0 0 0,0-3-3 0 0,-5 10 0 0 0,-1-1 1 0 0,0 1-1 0 0,0-1 1 0 0,-1 0-1 0 0,1 0 1 0 0,-1 0-1 0 0,-1 1 1 0 0,1-1-1 0 0,-1-2 0 0 0,0-34 66 0 0,-1 12 40 0 0,-1 21-86 0 0,1 1-35 0 0,0-2-70 0 0,1 8-11 0 0,0 2 32 0 0,0 0 97 0 0,1 2-86 0 0,12 28 13 0 0,10 29-33 0 0,-12-17 54 0 0,7 34 8 0 0,-12-28-44 0 0,-3 0 48 0 0,-2-16 43 0 0,-1-1 42 0 0,-2-4 25 0 0,0-1 40 0 0,-2 1 45 0 0,-1 0 50 0 0,-3 7 74 0 0,-10 44 328 0 0,2-26-272 0 0,2-22-174 0 0,-3-3-34 0 0,-4-3-39 0 0,-5-4-45 0 0,25-18-64 0 0,0-2 0 0 0,-1 1 1 0 0,1 0-1 0 0,-1 0 0 0 0,1 0 0 0 0,-1-1 1 0 0,1 1-1 0 0,-1 0 0 0 0,0-1 1 0 0,1 0-1 0 0,-1 1 0 0 0,0-1 1 0 0,1 0-1 0 0,-1 0 0 0 0,0 0 1 0 0,0 0-1 0 0,1 0 0 0 0,-1 0 1 0 0,0-1-1 0 0,1 1 0 0 0,-1 0 1 0 0,0-1-1 0 0,1 1 0 0 0,-1-1 1 0 0,0 0-13 0 0,-12-11 108 0 0,6-2-62 0 0,1-1-60 0 0,3-2-78 0 0,1 1-96 0 0,2-1 52 0 0,0 1-105 0 0,1-8-219 0 0,1-16-408 0 0,0 23 523 0 0,3-18-333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8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6568 0 0,'0'0'190'0'0,"1"1"-10"0"0,5 9-233 0 0,1-1 120 0 0,3 0 105 0 0,0 0 93 0 0,-3-2-19 0 0,1-1 37 0 0,4 8 375 0 0,1 3-80 0 0,17 24 846 0 0,-20-26-962 0 0,1 1-37 0 0,0 0-100 0 0,-5-6 73 0 0,0 1-1 0 0,-1 0 1 0 0,4 9-398 0 0,-1-1 477 0 0,2 1 35 0 0,2 7 192 0 0,-11-17-318 0 0,-1-9-130 0 0,0-1-6 0 0,0 0-2 0 0,0 0-12 0 0,0 0-51 0 0,0 0-22 0 0,0 0-4 0 0,0 0 0 0 0,0 0-7 0 0,-2-1 13 0 0,1-2-68 0 0,-1-10 26 0 0,2 11-72 0 0,-1-4 16 0 0,-3-22 277 0 0,3 11-186 0 0,2 2-138 0 0,-1 7-63 0 0,1 0-43 0 0,5-17-117 0 0,-3 18 167 0 0,1-1 36 0 0,9-19 0 0 0,-12 23 0 0 0,1 1 0 0 0,-1-1 0 0 0,1 1 0 0 0,-1 0 0 0 0,1-1 0 0 0,0 1 0 0 0,0 0 0 0 0,0 0 0 0 0,1 0 0 0 0,-1 0 0 0 0,2 0 0 0 0,14-10-166 0 0,1 2-119 0 0,0 3-122 0 0,3 1-126 0 0,-18 6 351 0 0,0 0 36 0 0,16-3-386 0 0,-14 3 301 0 0,0 0-90 0 0,-2 0 39 0 0,1 0-66 0 0,-1 1-76 0 0,1-1-85 0 0,-3 0 170 0 0,0 1-46 0 0,0 0-39 0 0,0-1-36 0 0,0 1-131 0 0,1 0-35 0 0,5-2-1374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9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7280 0 0,'0'0'209'0'0,"-1"2"-5"0"0,0 5-125 0 0,0 1 57 0 0,2 5 152 0 0,2 0 69 0 0,5 14 426 0 0,-1-9-325 0 0,-4-11-299 0 0,0 1-35 0 0,-1-1-42 0 0,0 0-49 0 0,10 30 407 0 0,7 18 162 0 0,-1-3-17 0 0,-7-17-137 0 0,-2-6-16 0 0,-1 0 69 0 0,7 19 220 0 0,-8-31-259 0 0,-2 0 0 0 0,1 7-462 0 0,-2-7 258 0 0,5 25 410 0 0,-6-29-488 0 0,0 0-51 0 0,-3-12 200 0 0,0 0-52 0 0,0-1-50 0 0,1 0-46 0 0,-1-1-40 0 0,0 0-37 0 0,0-2 11 0 0,0 0-94 0 0,0-1-35 0 0,0-8-138 0 0,1 6 110 0 0,0 1 62 0 0,0 0 98 0 0,4-5-111 0 0,1 0 1 0 0,0 1 0 0 0,0-1-1 0 0,1 1 1 0 0,0 0 0 0 0,1 1-1 0 0,0 0 1 0 0,0 0 0 0 0,6-4-8 0 0,6-3-41 0 0,2 2-54 0 0,-2 6 34 0 0,-17 7 60 0 0,0-1 0 0 0,0 1 0 0 0,0 0 0 0 0,0 0 1 0 0,0 0-1 0 0,0 0 0 0 0,0 0 0 0 0,-1 1 0 0 0,1-1 0 0 0,0 1 0 0 0,0 0 0 0 0,0 0 1 0 0,0 0-1 0 0,-1 0 0 0 0,1 0 0 0 0,0 1 0 0 0,0 0 1 0 0,-1-1-7 0 0,1 1-1 0 0,-1 0 1 0 0,0 0-1 0 0,0 0 1 0 0,0 0 0 0 0,-1 0-1 0 0,2 1 8 0 0,0 2-13 0 0,17 24-44 0 0,-3 3 52 0 0,-17-30 5 0 0,6 10 0 0 0,-1 0 0 0 0,-1 0 0 0 0,0 1 0 0 0,-1-1 0 0 0,0 1 0 0 0,-1 0 0 0 0,-1 0 0 0 0,0 2 0 0 0,-1-6 0 0 0,-2 1-10 0 0,1-3-44 0 0,1-5-14 0 0,0-2-65 0 0,0 0-116 0 0,0 0-279 0 0,0 0-499 0 0,0 0 606 0 0,0 0 33 0 0,0 0-56 0 0,0 0 169 0 0,0 0-42 0 0,0 0-45 0 0,0 0-41 0 0,0 0-509 0 0,0 0-327 0 0,0 0-778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00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10536 0 0,'0'0'233'0'0,"0"0"39"0"0,0 0 17 0 0,0 0-27 0 0,0 0-148 0 0,1 0-43 0 0,3 5 86 0 0,6 6 294 0 0,1 2 4 0 0,-1 6-125 0 0,-9-15-294 0 0,0 1-101 0 0,0 1-92 0 0,0-1-86 0 0,-1 1-80 0 0,0 0-73 0 0,-1-1-66 0 0,1 1-60 0 0,-3 2-276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00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8952 0 0,'0'0'200'0'0,"0"0"33"0"0,0 0 15 0 0,-1 2-36 0 0,0 1-166 0 0,0-1 35 0 0,0 3 171 0 0,0-2 35 0 0,1-1 51 0 0,-1 4 916 0 0,1-4-751 0 0,0-1-79 0 0,1 0-261 0 0,-1-1-41 0 0,0 1-35 0 0,0 0-93 0 0,0-1-108 0 0,0 1-122 0 0,0 1 622 0 0,0-2-166 0 0,0 0-102 0 0,0 0-38 0 0,0 0-6 0 0,0 0 14 0 0,0 0-82 0 0,0 0-31 0 0,0 0-27 0 0,0 0-39 0 0,0 0-23 0 0,0 0-39 0 0,0 0-46 0 0,0 0-51 0 0,0 0-54 0 0,0 0-52 0 0,0 0-45 0 0,0 0-40 0 0,0 0-132 0 0,0 0-40 0 0,0 0-159 0 0,0 0-430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8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 7136 0 0,'0'0'165'0'0,"0"0"22"0"0,0 0 6 0 0,-6 0 323 0 0,1 0-249 0 0,3 0-84 0 0,-1 0 32 0 0,1 0 41 0 0,1 0 47 0 0,-7 4 131 0 0,1 0-87 0 0,0 2-70 0 0,0-1-53 0 0,-11 10 217 0 0,9-7-201 0 0,1 1-80 0 0,0 1-35 0 0,-8 11 110 0 0,-2 16 62 0 0,13-25-194 0 0,-7 18 161 0 0,4 5-77 0 0,8-31-167 0 0,-1 1 1 0 0,1-1 0 0 0,0 0-1 0 0,0 0 1 0 0,1 0-1 0 0,-1 0 1 0 0,1 1-21 0 0,0-3 8 0 0,-1 0 1 0 0,1-1-1 0 0,-1 1 1 0 0,1 0-1 0 0,0-1 1 0 0,0 1-1 0 0,-1-1 1 0 0,1 1-1 0 0,0-1 1 0 0,1 1-1 0 0,-1-1 0 0 0,0 0 1 0 0,0 0-1 0 0,0 1 1 0 0,1-1-1 0 0,0 0-8 0 0,6 4 180 0 0,4 1-54 0 0,-7-4-40 0 0,-2-1 55 0 0,0-2-64 0 0,4-2-8 0 0,-5 2-22 0 0,9-5 97 0 0,-1 0-37 0 0,9-6 14 0 0,0-4-91 0 0,-8 6-52 0 0,0 0 0 0 0,-2-1 0 0 0,1-1 22 0 0,4-6 32 0 0,4-8-30 0 0,-11 12 22 0 0,0 0 0 0 0,0 0 0 0 0,2-11-24 0 0,-7 19 19 0 0,8-15 5 0 0,-9 20-77 0 0,-1 1-13 0 0,0 0-6 0 0,5 10-4 0 0,-5-8 74 0 0,13 44-70 0 0,0 1 72 0 0,-8-35-12 0 0,15 32 83 0 0,-9-26-120 0 0,-3-10 53 0 0,-4-5 43 0 0,5 2 61 0 0,-3-1-99 0 0,-1-2-79 0 0,0 1-96 0 0,0-2-66 0 0,-1 1-100 0 0,1-2-115 0 0,-3 0 176 0 0,1 1-35 0 0,-2-1 0 0 0,0 0-45 0 0,-1 0-39 0 0,1 0-34 0 0,0 0-123 0 0,0 0-33 0 0,2 0-1280 0 0</inkml:trace>
  <inkml:trace contextRef="#ctx0" brushRef="#br0" timeOffset="491.79">555 24 7024 0 0,'1'1'157'0'0,"1"0"-116"0"0,0 1 1 0 0,-1-1-1 0 0,0 1 0 0 0,1 0 1 0 0,-1-1-1 0 0,0 1 0 0 0,0 0 1 0 0,0 0-1 0 0,0-1 0 0 0,0 1 1 0 0,-1 0-1 0 0,1 0 0 0 0,0 2-41 0 0,7 21 3 0 0,-1-8 76 0 0,-1-3 71 0 0,1 0 104 0 0,-3-6-26 0 0,-1 0 60 0 0,8 17 379 0 0,0 0-67 0 0,0 4 39 0 0,-2-10 68 0 0,0-1 0 0 0,6 10-707 0 0,8 17 1075 0 0,-4 1-103 0 0,-5-10-245 0 0,-12-33-293 0 0,-2 0-88 0 0,0-1-80 0 0,-1-1-69 0 0,-1 0-61 0 0,0-1-51 0 0,0-1-42 0 0,-1 0-33 0 0,-7-4-111 0 0,6 3 85 0 0,2 0 51 0 0,1 1 57 0 0,-4-4-74 0 0,-1 0 0 0 0,2-1 0 0 0,-1 0 0 0 0,0 1 0 0 0,1-2 0 0 0,0 1 0 0 0,1 0 0 0 0,-1-1 0 0 0,-1-4-18 0 0,3 3 10 0 0,-1 0 1 0 0,1 0 0 0 0,1 1 0 0 0,-1-1-1 0 0,1 0 1 0 0,1 0 0 0 0,-1 0-1 0 0,2-4-10 0 0,-1 2-3 0 0,1 1 0 0 0,1 0 0 0 0,-1 0 0 0 0,2-1 0 0 0,-1 1 0 0 0,1 0 0 0 0,2-1 3 0 0,13-25-61 0 0,7 4-39 0 0,-11 16 13 0 0,-9 11 46 0 0,-1 0 0 0 0,1 0 0 0 0,-1 1 0 0 0,1-1-1 0 0,0 1 1 0 0,0 0 0 0 0,2 0 41 0 0,10-2-47 0 0,-6 2 38 0 0,-9 3 1 0 0,-1-1 0 0 0,1 1 0 0 0,0-1 0 0 0,0 1 0 0 0,-1 0 0 0 0,1 0 0 0 0,0 0 0 0 0,0 0 0 0 0,-1 0 0 0 0,1 0 0 0 0,0 0 0 0 0,0 0-1 0 0,-1 1 1 0 0,1-1 0 0 0,0 1 0 0 0,-1-1 0 0 0,1 1 0 0 0,-1 0 0 0 0,1 0 0 0 0,1 0 8 0 0,3 3-50 0 0,16 10-44 0 0,-20-14 93 0 0,-1 1 0 0 0,0 0-1 0 0,0 0 1 0 0,0 1 0 0 0,0-1 0 0 0,0 0 0 0 0,0 0 0 0 0,0 0 0 0 0,-1 1 0 0 0,1-1 0 0 0,0 0 0 0 0,-1 1 0 0 0,1-1 0 0 0,-1 0 0 0 0,1 1 0 0 0,-1 0 1 0 0,1 1-17 0 0,0 11-17 0 0,0-10 33 0 0,-1 0 1 0 0,0 0 0 0 0,0 0-1 0 0,0 0 1 0 0,-1 0 0 0 0,0 1 0 0 0,-5 21 13 0 0,5-22 2 0 0,-1 1 1 0 0,0 0-1 0 0,0 0 1 0 0,-1-1-1 0 0,1 1 1 0 0,-1-1-1 0 0,0 0 1 0 0,0 0-1 0 0,0 0 1 0 0,-1 0-16 0 0,-9 13 82 0 0,-6 6 12 0 0,12-17-112 0 0,-1 0 1 0 0,0-1 0 0 0,0 0 0 0 0,0 0 0 0 0,0-1 0 0 0,-4 2 17 0 0,10-6-111 0 0,2 0-91 0 0,0 0 70 0 0,0 0 61 0 0,0 0 50 0 0,-1-1 82 0 0,-1 1 269 0 0,2 0-265 0 0,-1 0-42 0 0,1 0-59 0 0,-1 0-76 0 0,1-1-13 0 0,-1 1-46 0 0,1 0-51 0 0,-1 0-55 0 0,1 0 0 0 0,0 0-45 0 0,0-1-48 0 0,-1 1-50 0 0,1 0-53 0 0,0-1-57 0 0,-1 1-59 0 0,1 0-61 0 0,0-1-212 0 0,-2-1-696 0 0,0-2-847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6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7368 0 0,'0'0'165'0'0,"0"0"22"0"0,0 0 10 0 0,1 1 32 0 0,15 13 379 0 0,-2 3-84 0 0,-2 0-71 0 0,0 3-56 0 0,4 12 155 0 0,5 19 200 0 0,-10-25-348 0 0,-1-2 48 0 0,6 16 161 0 0,-2 7 988 0 0,-1 3-1601 0 0,-3-8 599 0 0,-1 4-163 0 0,-7-39-293 0 0,-2-4-119 0 0,1 0-39 0 0,-1 0-41 0 0,0-1-44 0 0,1 0-51 0 0,-1-1-55 0 0,1 0-60 0 0,0-2-66 0 0,1 0-71 0 0,-1-1-75 0 0,3-4-827 0 0</inkml:trace>
  <inkml:trace contextRef="#ctx0" brushRef="#br0" timeOffset="514.17">412 343 5496 0 0,'2'0'193'0'0,"8"0"-229"0"0,0-1 97 0 0,1 0 85 0 0,-1 0 73 0 0,2-1 122 0 0,1 0 65 0 0,24-6 990 0 0,-24 5-933 0 0,0 0-44 0 0,-4 2-177 0 0,-1-1-36 0 0,-1 1-69 0 0,1 0-33 0 0,-1 0-40 0 0,0 0-41 0 0,7-2 52 0 0,0 0 88 0 0,28-11 525 0 0,-26 9-462 0 0,-14 4-176 0 0,0 1 1 0 0,-1-1 0 0 0,1 0-1 0 0,-1 0 1 0 0,1 0 0 0 0,0 0-1 0 0,-1 0 1 0 0,1 0-1 0 0,-1 0 1 0 0,0 0 0 0 0,1-1-1 0 0,-1 1 1 0 0,0-1 0 0 0,0 0-51 0 0,3-6 198 0 0,-2-1-44 0 0,-3 3-143 0 0,0 4-9 0 0,0 0 1 0 0,1 0-1 0 0,-1 0 1 0 0,0 0-1 0 0,0 0 1 0 0,-1 0-1 0 0,1 0 1 0 0,0 0 0 0 0,-1 1-1 0 0,1-1 1 0 0,-1 0-1 0 0,1 1 1 0 0,-1-1-1 0 0,0 1 1 0 0,-1-1-3 0 0,2 1 3 0 0,0 0 0 0 0,0 0 0 0 0,0 1 0 0 0,0-1 1 0 0,0 0-1 0 0,0 0 0 0 0,0 0 0 0 0,0 0 0 0 0,0 0 0 0 0,0 0 0 0 0,1-1 1 0 0,-1 0-4 0 0,0 2 6 0 0,1-1 0 0 0,-1 0 0 0 0,1 0 1 0 0,-1 1-1 0 0,1-1 0 0 0,-1 0 0 0 0,1 1 1 0 0,-1-1-1 0 0,0 1 0 0 0,1-1 0 0 0,-1 0 0 0 0,0 1 1 0 0,0 0-1 0 0,1-1 0 0 0,-2 0-6 0 0,-20-4 45 0 0,16 4-35 0 0,3 0 11 0 0,-1 1 0 0 0,1-1 0 0 0,-1 1 1 0 0,1-1-1 0 0,-1 1 0 0 0,0 0 0 0 0,1 0-21 0 0,-3 1 36 0 0,0 0 0 0 0,0 1 0 0 0,0-1 0 0 0,1 1 0 0 0,-3 1-36 0 0,-21 6 153 0 0,22-7-107 0 0,0 0-1 0 0,0 0 1 0 0,1 1-1 0 0,-1 0 1 0 0,1 0-1 0 0,0 1 1 0 0,-5 3-46 0 0,-20 17 199 0 0,11-8-30 0 0,19-15-160 0 0,-15 18 168 0 0,13-15-147 0 0,1 0 0 0 0,0 0-1 0 0,0 1 1 0 0,0-1 0 0 0,1 1 0 0 0,-1-1-1 0 0,1 1 1 0 0,0-1 0 0 0,0 1-1 0 0,1 0 1 0 0,0 2-30 0 0,1 15 138 0 0,3-2 35 0 0,5 0 53 0 0,2-3 68 0 0,-8-13-249 0 0,0-1 0 0 0,1 0 0 0 0,-1 0 0 0 0,1-1 0 0 0,0 1 0 0 0,-1-1 0 0 0,1 1 0 0 0,3 0-45 0 0,36 14 382 0 0,-30-12-260 0 0,16 2 77 0 0,0-6-37 0 0,29-6 67 0 0,-11-1-118 0 0,-37 5-179 0 0,-1 1 70 0 0,23-5 208 0 0,-19 3-165 0 0,-5 0-70 0 0,-1 1-55 0 0,2-1-82 0 0,-1-1-95 0 0,1 1-110 0 0,-5 1 137 0 0,0-1-34 0 0,-2 2-97 0 0,0-1-58 0 0,0 0-51 0 0,-1 1-44 0 0,2-1-153 0 0,-1 0-45 0 0,0 0-185 0 0,2-1-497 0 0,-4 2 1371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0:55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1 101 6968 0 0,'0'0'157'0'0,"0"0"23"0"0,0 0 11 0 0,1 1-31 0 0,5 3-33 0 0,1 0 34 0 0,3 2 158 0 0,0 0 57 0 0,22 17 1020 0 0,-20-12-835 0 0,-5-3-269 0 0,0 0-46 0 0,0 3 69 0 0,0 1-44 0 0,0 2 12 0 0,-2 6 98 0 0,-5-17-232 0 0,1-1-58 0 0,0 1-38 0 0,2 0-31 0 0,-1 0 37 0 0,0 1-74 0 0,-1 0 61 0 0,0 1 67 0 0,1 4 120 0 0,1 1 43 0 0,-2-6-199 0 0,0-2 27 0 0,-1-2 2 0 0,0 2 12 0 0,2 6 2 0 0,-1-6 0 0 0,-1-2 2 0 0,0 0 13 0 0,0 0 8 0 0,0 0 1 0 0,0 0-8 0 0,0 0-32 0 0,0 0-10 0 0,-1-1-4 0 0,-5-8 3 0 0,2-2-36 0 0,3 8-46 0 0,1 0-1 0 0,-1 0 1 0 0,1 0-1 0 0,0 0 1 0 0,0 0-1 0 0,0 0 1 0 0,0 0-1 0 0,1-3-10 0 0,2-8 12 0 0,1 0-1 0 0,0 0 1 0 0,2-3-12 0 0,-4 12 2 0 0,0 0 0 0 0,1 0-1 0 0,-1 1 1 0 0,1-1 0 0 0,0 1 0 0 0,1 0 0 0 0,-1-1 0 0 0,1 1 0 0 0,0 1 0 0 0,1-2-2 0 0,2-4-21 0 0,-5 7 17 0 0,-1 1 0 0 0,0-1-1 0 0,1 0 1 0 0,-1 1-1 0 0,1-1 1 0 0,0 1 0 0 0,0-1-1 0 0,-1 1 1 0 0,1 0 0 0 0,2-1 4 0 0,4 0 0 0 0,5 3 0 0 0,1 2-11 0 0,-1 2-32 0 0,13 17 33 0 0,-9-7 10 0 0,-14-9 0 0 0,-2-1 0 0 0,9 8 0 0 0,1-1 0 0 0,-10-6 0 0 0,-2-2 0 0 0,8 14 0 0 0,1-4 0 0 0,-1-3 26 0 0,-6-10 108 0 0,-1-1 26 0 0,0 0 0 0 0,0 0-74 0 0,0 0-56 0 0,0 0-37 0 0,0 0-45 0 0,0 0-44 0 0,0-4 45 0 0,3-7 84 0 0,-2 10-40 0 0,1-9 35 0 0,6-21 12 0 0,-6 24-41 0 0,0 1 1 0 0,1-1-1 0 0,-1 1 1 0 0,1 0-1 0 0,0-1 1 0 0,1 1-1 0 0,-1 1 1 0 0,1-1 0 0 0,3-3 0 0 0,5-8 0 0 0,-10 15 0 0 0,-1-1 0 0 0,0 1 0 0 0,1 0 0 0 0,-1 0 0 0 0,1 0 0 0 0,0 0 0 0 0,0 0 0 0 0,0 0 0 0 0,0 0 0 0 0,2 0 0 0 0,5-5 0 0 0,-4 4-11 0 0,-1 0 1 0 0,0 1-1 0 0,1-1 0 0 0,-1 1 0 0 0,1 0 1 0 0,0 1-1 0 0,0-1 11 0 0,-3 1-32 0 0,-2 1 79 0 0,6 2 90 0 0,1 1-53 0 0,0 1-53 0 0,-4-1-55 0 0,-2-3 2 0 0,1 1-70 0 0,1 1-10 0 0,10 5 30 0 0,-6-2 77 0 0,-1-1 36 0 0,-4-2 66 0 0,-1 1 12 0 0,5 7-50 0 0,1 2-57 0 0,0 0-65 0 0,1-1-71 0 0,-5-6 9 0 0,0 0 43 0 0,-1 3 25 0 0,0-1 50 0 0,1 3 44 0 0,0-4 94 0 0,-4 1-87 0 0,1-2-9 0 0,6 11 61 0 0,8 7-92 0 0,-13-21-28 0 0,0 0-88 0 0,1 1-5 0 0,7 6 36 0 0,-7-6 114 0 0,-2-3-36 0 0,1 0 0 0 0,-1 0 0 0 0,0 0 0 0 0,0 0 0 0 0,1 1 0 0 0,-1-1 0 0 0,0 0 0 0 0,0 0 0 0 0,1 0 0 0 0,-1 1 1 0 0,0-1-1 0 0,0 0 0 0 0,0 0 0 0 0,0 1 0 0 0,1-1 0 0 0,-1 0 0 0 0,0 1 0 0 0,0-1 0 0 0,0 0 0 0 0,0 0 0 0 0,0 1 0 0 0,0-1 0 0 0,0 0 0 0 0,0 1 0 0 0,0-1-7 0 0,1 3 4 0 0,0-1-46 0 0,0-1-64 0 0,0 0-77 0 0,0-1-344 0 0,0 0 71 0 0,0 1 62 0 0,0 0 49 0 0,1 1-226 0 0,1 1-247 0 0,-2-2 438 0 0,0 0-69 0 0,-1-1-89 0 0,2 2-1308 0 0,-2-2-1044 0 0</inkml:trace>
  <inkml:trace contextRef="#ctx0" brushRef="#br0" timeOffset="657.53">829 62 6592 0 0,'0'0'149'0'0,"0"0"23"0"0,0 0 11 0 0,-1 0-30 0 0,-2 0-72 0 0,2 0 2 0 0,1 0 92 0 0,0 0 150 0 0,0 0 10 0 0,0 0-7 0 0,0 0-32 0 0,0 0-10 0 0,4 2 35 0 0,0 1-110 0 0,8 12 174 0 0,-9-10-140 0 0,2 1 36 0 0,0 0 0 0 0,-1 1 1 0 0,0-1-1 0 0,-1 1 0 0 0,3 7-281 0 0,0 3 396 0 0,-3 1-97 0 0,2 8 92 0 0,9 12 78 0 0,1 7 42 0 0,-12-33-369 0 0,0-1-38 0 0,3 10 20 0 0,8 26 56 0 0,-7-23-92 0 0,0-2 17 0 0,-4-1 40 0 0,-2-13-42 0 0,0-2-35 0 0,0-6-61 0 0,-1 1 0 0 0,0-1 0 0 0,0 1 0 0 0,0 0 0 0 0,1-1 0 0 0,-1 1 1 0 0,0 0-1 0 0,0-1 0 0 0,0 1 0 0 0,0 0 0 0 0,0-1 0 0 0,0 1 0 0 0,-1 0 0 0 0,1-1 1 0 0,0 1-1 0 0,0 0 0 0 0,0-1 0 0 0,-1 1 0 0 0,1-1 0 0 0,0 1 0 0 0,0 0 1 0 0,-1-1-8 0 0,0 2 88 0 0,1-2 0 0 0,0 0 0 0 0,0 0 0 0 0,0 0 0 0 0,0 0 0 0 0,0 0-4 0 0,-2-8 64 0 0,-5-3-82 0 0,-1-1-39 0 0,-1-13 73 0 0,2-1 0 0 0,1 0 0 0 0,-1-9-100 0 0,3-3 9 0 0,3 19-50 0 0,0 0-40 0 0,1-5 27 0 0,-1 16 51 0 0,1-1 0 0 0,0 1 0 0 0,1 0 0 0 0,0-1 0 0 0,0 1 0 0 0,0 0 0 0 0,2-2 3 0 0,9-26-210 0 0,-7 24 63 0 0,0-1 0 0 0,1 1 0 0 0,1-1 147 0 0,-3 7-85 0 0,0-1 0 0 0,1 1 1 0 0,0 0-1 0 0,0 0 0 0 0,6-5 85 0 0,-6 7-45 0 0,0 0 1 0 0,0 0-1 0 0,1 0 1 0 0,3-1 44 0 0,-8 4-12 0 0,1 1 0 0 0,-1-1 0 0 0,0 0 0 0 0,1 1 0 0 0,-1 0 0 0 0,1-1 0 0 0,-1 1 0 0 0,1 0 0 0 0,-1 0 0 0 0,1-1 12 0 0,10 2-35 0 0,5 4-46 0 0,-12-2 68 0 0,-3 0 0 0 0,3 1 5 0 0,24 19-83 0 0,-19-9 55 0 0,-4 4 33 0 0,-5-15 3 0 0,0-1 0 0 0,0 1 0 0 0,0-1 0 0 0,0 0 0 0 0,0 1 0 0 0,0-1 0 0 0,1 1 0 0 0,0-1 0 0 0,-1 0 0 0 0,0 0 0 0 0,0 0 0 0 0,1 0 0 0 0,-1 0 0 0 0,-1 0 0 0 0,1 1 0 0 0,0-1 0 0 0,-1 0 0 0 0,1 0 0 0 0,-1 2 0 0 0,-1 6 0 0 0,0 7 0 0 0,1-14 0 0 0,0 1 1 0 0,0-1 0 0 0,0 0-1 0 0,0 1 1 0 0,-1-1 0 0 0,1 1 0 0 0,-1-1-1 0 0,0 0 1 0 0,0 1 0 0 0,0-1 0 0 0,0 0-1 0 0,-1 0 1 0 0,1 0 0 0 0,-1 0 0 0 0,0 0-1 0 0,-1 2 0 0 0,-4 4 27 0 0,0 0-1 0 0,0 0 0 0 0,-1 0 1 0 0,-5 4-27 0 0,9-10 6 0 0,0 0 0 0 0,-1 0 1 0 0,1 0-1 0 0,-1-1 0 0 0,1 1 0 0 0,-1-1 0 0 0,0 0 1 0 0,0 0-1 0 0,0-1 0 0 0,-2 1-6 0 0,0-1 19 0 0,0 0 0 0 0,-1 0 0 0 0,1 0 1 0 0,-3-1-20 0 0,5 0-115 0 0,1 0 66 0 0,-2 0 54 0 0,-4-3 92 0 0,8 2-109 0 0,0 0-36 0 0,1 0-45 0 0,-1 0-57 0 0,1 0-66 0 0,0 0-76 0 0,0-1-88 0 0,0 1-97 0 0,-4-6-49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07:49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6 7632 0 0,'0'0'166'0'0,"0"0"29"0"0,-1 0 14 0 0,-3 0-110 0 0,1 0-33 0 0,-4-2-8 0 0,-14-1-59 0 0,17 3-34 0 0,0 0 57 0 0,0 0 49 0 0,-1 0 39 0 0,-1-1 111 0 0,-12 1 544 0 0,11 1-479 0 0,-1 0-18 0 0,0-1-51 0 0,1 0-42 0 0,-1 0-33 0 0,-22 1 298 0 0,16 2-214 0 0,-9 4 248 0 0,4-2-165 0 0,1 0-63 0 0,2 3-77 0 0,1 2-94 0 0,11-2-64 0 0,4-5-11 0 0,0 0 0 0 0,0-1 0 0 0,0 1 0 0 0,0 0 0 0 0,0 0 0 0 0,1 0 0 0 0,-1-1 0 0 0,1 1 0 0 0,0 0 0 0 0,0 0 0 0 0,0-1 0 0 0,0 1 0 0 0,0-1 0 0 0,1 1 0 0 0,-1-1 0 0 0,1 1 0 0 0,-1-1 0 0 0,1 0 0 0 0,0 0 0 0 0,0 0 0 0 0,1 1 0 0 0,13 18-12 0 0,-6-5-32 0 0,-6-11 38 0 0,0 0 0 0 0,0 0 0 0 0,0-1 0 0 0,1 1 0 0 0,4 2 6 0 0,24 24-91 0 0,-5-4 62 0 0,-2-2 84 0 0,-3 2 109 0 0,-12-12-32 0 0,-1 0 37 0 0,-1 0 41 0 0,1 1 44 0 0,-7-9-55 0 0,2 6 257 0 0,-5 1 3 0 0,-5-5-255 0 0,-5 3 179 0 0,-1 1-63 0 0,0-2-54 0 0,-2-4-48 0 0,-4-4-41 0 0,-7-1-62 0 0,19-1-94 0 0,0 0 1 0 0,0-1-1 0 0,0 0 1 0 0,0 0-1 0 0,-1 0 0 0 0,1-1 1 0 0,0 0-1 0 0,-4 0-21 0 0,-2-3 47 0 0,-4-1-50 0 0,8 3-44 0 0,0-1-37 0 0,1-1-40 0 0,-1-1-46 0 0,1 0-50 0 0,-1-2-55 0 0,7 7 181 0 0,-1-1 48 0 0,-3-1-17 0 0,3 0-55 0 0,0 1-7 0 0,0 0-56 0 0,1 0-67 0 0,0-1-77 0 0,0-7-345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01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10656 0 0,'0'0'241'0'0,"0"0"38"0"0,0 0 10 0 0,0 0-33 0 0,0 0-84 0 0,0 0-34 0 0,0 0 148 0 0,0 0 263 0 0,0 0 26 0 0,0 0-11 0 0,0 0-77 0 0,0 0-285 0 0,0 0-47 0 0,0-1-42 0 0,1 1-35 0 0,-1-1 2 0 0,2-3-59 0 0,-1 3 60 0 0,-1 1 50 0 0,0 0 79 0 0,0 0 99 0 0,0 0 116 0 0,-4 7-514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13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2 258 5400 0 0,'0'0'158'0'0,"0"0"60"0"0,0 0 139 0 0,0 0 56 0 0,0 0 17 0 0,0 0-26 0 0,0 0-118 0 0,0 0-50 0 0,2 1-10 0 0,9 3 87 0 0,3-2 59 0 0,10 1 350 0 0,-12-3-114 0 0,0 0 0 0 0,0-1 0 0 0,12-2-608 0 0,-7-1 501 0 0,-1-1-68 0 0,-3-1-97 0 0,-1-1-75 0 0,0-3-60 0 0,-1 0-45 0 0,28-35 301 0 0,-31 27-275 0 0,-6 11-166 0 0,-2 0-38 0 0,2-12-26 0 0,-2 18 46 0 0,0 0 0 0 0,0 0-1 0 0,0 0 1 0 0,0 0 0 0 0,0 0-1 0 0,0 0 1 0 0,0 0 0 0 0,0 0-1 0 0,0 0 1 0 0,-1 0 0 0 0,1 0-1 0 0,0 0 1 0 0,-1 1 0 0 0,0-2 2 0 0,-2-4 9 0 0,0 0 0 0 0,0 0-1 0 0,-1 0 1 0 0,1 0 0 0 0,-1 1 0 0 0,-1-1 0 0 0,-1-1-9 0 0,3 4 2 0 0,-3-4 5 0 0,-1-2 43 0 0,-1 1 1 0 0,0 0-1 0 0,-3-3-50 0 0,-7-1 34 0 0,16 12-41 0 0,0-1 1 0 0,0 0 0 0 0,0 0-1 0 0,0 1 1 0 0,0-1-1 0 0,0 1 1 0 0,0 0 0 0 0,0 0-1 0 0,0 0 1 0 0,0 0 0 0 0,0 0-1 0 0,0 0 1 0 0,0 0 0 0 0,0 0-1 0 0,-1 1 7 0 0,-1 0-6 0 0,1 1 1 0 0,-1-1-1 0 0,0 1 0 0 0,1 0 0 0 0,-1-1 0 0 0,1 2 0 0 0,-1-1 0 0 0,1 0 6 0 0,-4 4-2 0 0,1-1-1 0 0,0 1 0 0 0,1 0 0 0 0,-1 0 0 0 0,1 0 0 0 0,0 1 0 0 0,-2 5 3 0 0,-11 25-39 0 0,14-24 48 0 0,0 0 0 0 0,0 0 0 0 0,2 0 0 0 0,-1 1 0 0 0,2-1 1 0 0,0 1-1 0 0,0 10-9 0 0,2-13-5 0 0,0 0 0 0 0,0 0 1 0 0,2 5 4 0 0,-1-8 0 0 0,0 0 0 0 0,0-1 0 0 0,0 1 0 0 0,1-1 0 0 0,1 0 0 0 0,-1 0 0 0 0,1 0 0 0 0,0 0 0 0 0,1 0 0 0 0,-1-1 0 0 0,1 0 0 0 0,3 2 0 0 0,13 11 6 0 0,2-1 1 0 0,0-1-7 0 0,15 5 57 0 0,2-5 41 0 0,-27-13-54 0 0,0-1 1 0 0,0 0 0 0 0,0-1 0 0 0,3 0-45 0 0,18-2 58 0 0,-27-1-59 0 0,-1 0-1 0 0,0-1 1 0 0,0 1 0 0 0,3-3 1 0 0,-3 2-64 0 0,2-1 87 0 0,-4 2-30 0 0,0 0-49 0 0,-2 0-21 0 0,0 0-41 0 0,0 1-18 0 0,0-1-38 0 0,0 0-43 0 0,0 0-48 0 0,-1 0-49 0 0,1 1-51 0 0,-1-1-44 0 0,1 0-39 0 0,-1 0-134 0 0,1 0-38 0 0,0 0-161 0 0,0-1-433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13.6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239 277 6336 0 0,'0'0'141'0'0,"0"0"23"0"0,-1 0-18 0 0,1 0-62 0 0,-1 0-47 0 0,-6 0 17 0 0,0-1-97 0 0,0 1 96 0 0,2 0 39 0 0,-1 1 35 0 0,-4 1 198 0 0,-5 0 208 0 0,4-1-232 0 0,-24 2 354 0 0,4 5-75 0 0,26-5-480 0 0,0-1 0 0 0,1 1 0 0 0,0-1 0 0 0,-1 1 0 0 0,0 1-100 0 0,0 0 104 0 0,0 1 0 0 0,0 0 0 0 0,1 0 0 0 0,-2 2-104 0 0,0 0 55 0 0,1 0 1 0 0,0 0-1 0 0,0 1 1 0 0,1 0-1 0 0,-1 0 0 0 0,2 0 1 0 0,-1 0-1 0 0,1 1 1 0 0,-1 3-56 0 0,4-9 17 0 0,-6 23 143 0 0,7-8-8 0 0,-1-3 25 0 0,0-11-145 0 0,-1 0-1 0 0,1-1 1 0 0,0 1 0 0 0,1-1 0 0 0,-1 1 0 0 0,1 0-1 0 0,-1-1 1 0 0,1 1 0 0 0,0-1 0 0 0,1 4-32 0 0,6 12 41 0 0,-4-15-11 0 0,-1-3-5 0 0,3 5 98 0 0,0-3-81 0 0,-2-1-7 0 0,18 8 63 0 0,-7-6-56 0 0,-13-5-36 0 0,0 1 0 0 0,1 0 0 0 0,-1 0 0 0 0,0-1 0 0 0,0 1 0 0 0,0-1 0 0 0,0 1 0 0 0,0-1 0 0 0,2-1-6 0 0,6-2 70 0 0,6-3 78 0 0,-1-3-41 0 0,-11 6-84 0 0,0 1 1 0 0,-1-2 0 0 0,1 1-1 0 0,-1 0 1 0 0,2-3-24 0 0,-1 1 8 0 0,0-1-1 0 0,-1 0 1 0 0,0 1 0 0 0,0-1-1 0 0,-1 0 1 0 0,0 0 0 0 0,0-1-1 0 0,0-1-7 0 0,-2 6 5 0 0,1 0 0 0 0,-1-1 0 0 0,0 1 0 0 0,0 0 0 0 0,-1 0 0 0 0,1 0 0 0 0,-1 0 0 0 0,0-1-5 0 0,-1-16 14 0 0,1-8 18 0 0,-2 0 0 0 0,-3-19-32 0 0,5 43-21 0 0,0-7-139 0 0,0 9 119 0 0,2 16 31 0 0,1 1-4 0 0,-1-4-26 0 0,9 35-24 0 0,-8-34 62 0 0,1 0 0 0 0,0 0 0 0 0,0 0 0 0 0,2-1 0 0 0,3 9 2 0 0,-3-6 0 0 0,2 6 0 0 0,5 3 0 0 0,-4-7 0 0 0,-5-12 56 0 0,-1-3 24 0 0,0 1-111 0 0,0 0-43 0 0,1 1-54 0 0,2 1-63 0 0,1 1-76 0 0,-5-4-129 0 0,0 0-112 0 0,-1-1 66 0 0,0 0-42 0 0,1 0-577 0 0,-1 0-459 0 0,0 0-874 0 0</inkml:trace>
  <inkml:trace contextRef="#ctx0" brushRef="#br0" timeOffset="327.61">581 180 5384 0 0,'0'0'116'0'0,"-1"0"-25"0"0,1 0-33 0 0,-6 0 37 0 0,4 0-35 0 0,0 0 45 0 0,-1 1-86 0 0,-1 0-10 0 0,-12 4 51 0 0,12-3 269 0 0,0 0-98 0 0,-1 1-52 0 0,0 0-32 0 0,-1 1-29 0 0,3-2 9 0 0,-4 2 125 0 0,0 1-45 0 0,-5 9 101 0 0,3 0-114 0 0,6-8-98 0 0,0-1 0 0 0,0 1 0 0 0,1 0 0 0 0,-1 5-96 0 0,0 1 368 0 0,0 1 0 0 0,0 11-368 0 0,2 9 451 0 0,3-6-115 0 0,3 0-47 0 0,1-5-92 0 0,1 0-46 0 0,2-1-52 0 0,2 0-58 0 0,-1-6-14 0 0,-9-12-10 0 0,2 0 1 0 0,-1 0 0 0 0,0 0-1 0 0,1-1 1 0 0,-1 1 0 0 0,1-1-1 0 0,0 1 1 0 0,-1-1-1 0 0,2 1-17 0 0,21 15 146 0 0,-23-16-61 0 0,2-2 55 0 0,17 3 67 0 0,2-4-70 0 0,1-2-73 0 0,1-3-78 0 0,-1-3-80 0 0,-1-2-85 0 0,-2-1-89 0 0,-2-3-92 0 0,-5 2 42 0 0</inkml:trace>
  <inkml:trace contextRef="#ctx0" brushRef="#br0" timeOffset="767.7">889 0 5296 0 0,'0'0'116'0'0,"0"0"17"0"0,0 0 12 0 0,1 1-14 0 0,7 8 315 0 0,0 0-52 0 0,-1 1-48 0 0,0 0-44 0 0,-1 1-40 0 0,0 0-36 0 0,6 12 134 0 0,-4-4-142 0 0,-1 1-45 0 0,14 39 244 0 0,-13-33-190 0 0,17 55 452 0 0,-11-35-254 0 0,2 13 200 0 0,-8-20-145 0 0,-2-6-16 0 0,0 1 76 0 0,-6-30-413 0 0,1 1-36 0 0,-2 15 93 0 0,1-12-94 0 0,0 0 42 0 0,0-4-9 0 0,0-1 34 0 0,0 0 97 0 0,1-2 78 0 0,0-3 89 0 0,1-1 103 0 0,15-35-395 0 0,-12 29-117 0 0,0 1 0 0 0,0 0 0 0 0,3-4-12 0 0,-5 9-5 0 0,0-1-1 0 0,0 1 1 0 0,1 0 0 0 0,-1-1 0 0 0,1 1 0 0 0,0 1 0 0 0,2-3 5 0 0,-3 4-8 0 0,0-1 1 0 0,0 1-1 0 0,1 0 0 0 0,-1-1 1 0 0,0 2-1 0 0,1-1 0 0 0,-1 0 1 0 0,0 0-1 0 0,1 1 1 0 0,-1 0-1 0 0,1 0 8 0 0,2 0-4 0 0,0 1 0 0 0,-1 0 1 0 0,1 0-1 0 0,-1 0 0 0 0,1 1 1 0 0,-1 0-1 0 0,0 0 0 0 0,1 0 1 0 0,-1 0-1 0 0,0 1 0 0 0,-1 0 0 0 0,1 0 1 0 0,0 1-1 0 0,-1-1 0 0 0,0 1 1 0 0,0 0-1 0 0,0 0 0 0 0,3 4 4 0 0,3 4-8 0 0,-1 1-1 0 0,0 0 1 0 0,-1 0-1 0 0,-1 1 1 0 0,0 0 0 0 0,1 4 8 0 0,-6-13 18 0 0,7 16 162 0 0,-6-13-177 0 0,0-1-78 0 0,-1-1-68 0 0,0 0-92 0 0,0 0-109 0 0,-1-2 126 0 0,0-1-34 0 0,0-2-50 0 0,-1 1-47 0 0,1-1-43 0 0,-1 1-37 0 0,1 0-128 0 0,-1-1-39 0 0,1 2-157 0 0,0 0-426 0 0,-1-2 810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19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1 110 7856 0 0,'0'0'174'0'0,"0"0"29"0"0,0 0 13 0 0,0-1-31 0 0,1 0-181 0 0,1 0 1 0 0,-1 0-1 0 0,0 1 0 0 0,0-1 0 0 0,0 0 0 0 0,1 0 0 0 0,-1 1 0 0 0,0-1 0 0 0,1 0 0 0 0,-1 1 0 0 0,1 0 0 0 0,-1-1 0 0 0,1 1-4 0 0,4-1 55 0 0,0 1 47 0 0,-2 0 29 0 0,0-1 52 0 0,36-9 1314 0 0,-21 5-883 0 0,-9 3-359 0 0,0 0-45 0 0,-5 0-47 0 0,2 0-42 0 0,21-12 245 0 0,-27 13-338 0 0,0 0 1 0 0,1 0 0 0 0,-1 0-1 0 0,0 0 1 0 0,0-1 0 0 0,0 1-1 0 0,0 0 1 0 0,0 0 0 0 0,0-1 0 0 0,0 1-1 0 0,0 0 1 0 0,0-1 0 0 0,0-1-29 0 0,0-10 282 0 0,-6 2-13 0 0,-6 2 39 0 0,3 5-204 0 0,0 1-44 0 0,-3 2-33 0 0,-1 2-49 0 0,-10 7-49 0 0,7-1 100 0 0,7-3 44 0 0,4-1-72 0 0,0-1 0 0 0,0 1 1 0 0,1 0-1 0 0,-1 0 0 0 0,1 0 1 0 0,0 1-1 0 0,0-1 0 0 0,0 1 1 0 0,1 0-1 0 0,-1-1 0 0 0,1 1 1 0 0,0 0-1 0 0,-1 4-1 0 0,-1 1 0 0 0,0-1 0 0 0,1 1-1 0 0,1 0 1 0 0,0 1 0 0 0,0-1 0 0 0,0 3 0 0 0,2-4 0 0 0,-1 0 1 0 0,2 0 0 0 0,-1 0 0 0 0,1 0-1 0 0,0 0 1 0 0,1-1 0 0 0,0 1 0 0 0,0 0-1 0 0,1-1 1 0 0,0 1 0 0 0,0-1 0 0 0,1 0-1 0 0,0 0 1 0 0,0 0 0 0 0,0 0 0 0 0,6 5-1 0 0,0 0 15 0 0,1 0 0 0 0,0-1 0 0 0,1 0 0 0 0,1-1 0 0 0,-1 0 0 0 0,2-1 0 0 0,-1-1 0 0 0,2 1-15 0 0,-15-9 8 0 0,6 3 13 0 0,0 0-115 0 0,-1 0-107 0 0,0 0-97 0 0,-1-1 17 0 0,0 0-44 0 0,0 0-40 0 0,-1 0-37 0 0,5 1-493 0 0,-1 1-95 0 0,6 1-700 0 0,5 2-970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0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 8032 0 0,'0'0'182'0'0,"0"2"29"0"0,3 7 15 0 0,0 0-96 0 0,1 2-60 0 0,3 18-18 0 0,-7-18 22 0 0,2 11 1021 0 0,-1-11-599 0 0,0 1-43 0 0,1-1-48 0 0,0 1-54 0 0,0-1-59 0 0,1 1-66 0 0,-1 1-50 0 0,0-1-111 0 0,0-3 75 0 0,1 0 48 0 0,1 14 413 0 0,-3-17-373 0 0,0-4 94 0 0,3-5 404 0 0,-1-1-375 0 0,-2 1-233 0 0,0 1-53 0 0,0-1-81 0 0,-1 1-43 0 0,1 1-37 0 0,3-23 206 0 0,9-46 281 0 0,-4 42-263 0 0,0 5-75 0 0,3 1-68 0 0,2 1-89 0 0,5 3-107 0 0,2-1 192 0 0,1 5-97 0 0,-17 12 82 0 0,-1 0 0 0 0,0 0 0 0 0,1 1 0 0 0,-1-1 0 0 0,1 1 0 0 0,-1 0 0 0 0,1 0 0 0 0,-1 1 0 0 0,1-1 0 0 0,3 1 34 0 0,3 2 124 0 0,-1 4-64 0 0,-2 3-51 0 0,0 3-33 0 0,-4-5-18 0 0,-1 0 1 0 0,0 0-1 0 0,2 8 42 0 0,-1-1-17 0 0,1 2 17 0 0,0 1 0 0 0,0-1 0 0 0,2 0 0 0 0,-5-10 0 0 0,1 1 0 0 0,-2-1 0 0 0,1 1 0 0 0,-1-1 0 0 0,0 4 0 0 0,2 6 0 0 0,-1-6-1 0 0,-1-6-3 0 0,0 1 1 0 0,0-1 0 0 0,-1 0 0 0 0,1 1 0 0 0,-1-1 0 0 0,0 2 3 0 0,0-5-103 0 0,0-1-32 0 0,0 0 55 0 0,0 0-61 0 0,0 0-73 0 0,0 0 63 0 0,0 0-33 0 0,0 0-38 0 0,0 0-33 0 0,0 0-349 0 0,0 0 83 0 0,0 0-48 0 0,0 0-671 0 0,0 0-529 0 0,0 0-1007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1.1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 6648 0 0,'0'0'149'0'0,"0"0"23"0"0,0 0 12 0 0,-1 1-25 0 0,-3 8-180 0 0,2 1 111 0 0,1-3 38 0 0,1 0 42 0 0,3 9 264 0 0,8 14 558 0 0,-7-19-700 0 0,1-1-53 0 0,-2-4-126 0 0,0 0-35 0 0,0 0-38 0 0,-1 0-43 0 0,5 10 237 0 0,1 1 50 0 0,1 3 103 0 0,5 9 236 0 0,0 2-12 0 0,-5-11-264 0 0,-4-8-109 0 0,1 5 69 0 0,0 1 11 0 0,-3-3-68 0 0,0-3-28 0 0,0-5-21 0 0,-2-6 15 0 0,-1-1-6 0 0,0 0-2 0 0,0 0-7 0 0,0 0-28 0 0,0 0-11 0 0,0 0-2 0 0,0 0-39 0 0,-1 0-55 0 0,-7 0 1 0 0,7 0-55 0 0,0 0 1 0 0,0 0-1 0 0,-1 0 0 0 0,1-1 0 0 0,0 1 0 0 0,0 0 0 0 0,0-1 1 0 0,-1 1-1 0 0,1-1 0 0 0,0 1 0 0 0,0-1 0 0 0,0 1-12 0 0,-1-2 15 0 0,0 0 1 0 0,-1 0-1 0 0,1 0 0 0 0,0 0 0 0 0,1 0 0 0 0,-1 0 0 0 0,0 0 1 0 0,-1-2-16 0 0,-1-4 39 0 0,0 1 1 0 0,1 0-1 0 0,0-1 1 0 0,-2-6-40 0 0,4 10 2 0 0,0 0 1 0 0,0 0 0 0 0,1 0 0 0 0,-1 0-1 0 0,1 0 1 0 0,0 0 0 0 0,0 0 0 0 0,0 0-1 0 0,1 0 1 0 0,-1 0 0 0 0,1 0 0 0 0,1-3-3 0 0,0 2-8 0 0,0-1 0 0 0,0 0-1 0 0,1 1 1 0 0,0-1 0 0 0,0 1 0 0 0,1 0 0 0 0,-1 0 0 0 0,2-2 8 0 0,1 1-27 0 0,0 0 1 0 0,0 0-1 0 0,0 0 0 0 0,0 1 1 0 0,1 0-1 0 0,1 0 27 0 0,-2 1-42 0 0,0 0 0 0 0,1 1 1 0 0,-1 0-1 0 0,1 0 0 0 0,0 1 0 0 0,5-2 42 0 0,5 1-23 0 0,5 1-56 0 0,-2 5 0 0 0,-5 3 55 0 0,-10-3 13 0 0,1 1 1 0 0,-1 0 0 0 0,0 0 0 0 0,0 0-1 0 0,-1 0 1 0 0,1 1 0 0 0,-1-1 0 0 0,0 1-1 0 0,0 0 1 0 0,-1 1 0 0 0,0-1 0 0 0,0 0-1 0 0,1 2 11 0 0,3 8-36 0 0,-1 2 0 0 0,0-1 0 0 0,-1 0 0 0 0,-1 4 36 0 0,-2-16-158 0 0,-1 0 56 0 0,0 1 49 0 0,0-1 42 0 0,1 3 53 0 0,0-1 49 0 0,6 16 323 0 0,-5-13-300 0 0,1-1-104 0 0,0-1-115 0 0,-2-3 0 0 0,0-1-40 0 0,0 1-46 0 0,0-1-48 0 0,1 0-52 0 0,-1 0-57 0 0,1 0-61 0 0,-1 0-64 0 0,1 0-69 0 0,0 0-72 0 0,0 0-77 0 0,0-1-81 0 0,2 1-971 0 0,2 2-986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1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55 4488 0 0,'1'0'99'0'0,"3"1"-37"0"0,7-2 36 0 0,-5-2-29 0 0,3 0 44 0 0,-5 1-190 0 0,-1 0 58 0 0,-1 0 52 0 0,0-1 45 0 0,0 0 138 0 0,-1-1 81 0 0,-4-7 870 0 0,2 9-946 0 0,0 0-33 0 0,-1 0-41 0 0,1 1-57 0 0,1 0-66 0 0,-1 1-78 0 0,-8-7 634 0 0,-2 3-43 0 0,-1 2-40 0 0,0 2-43 0 0,-1 1-40 0 0,1 3-41 0 0,1 1-41 0 0,2 1-39 0 0,-4 3 37 0 0,0 1 22 0 0,4-4-147 0 0,3 1-75 0 0,0-1-55 0 0,-5 8 86 0 0,-9 13 135 0 0,18-23-247 0 0,-1 0-1 0 0,1 1 1 0 0,0 0-1 0 0,0-1 1 0 0,0 5-49 0 0,-5 23 208 0 0,6-27-176 0 0,1 0 0 0 0,0 0 0 0 0,0 0-1 0 0,0 0 1 0 0,0 2-32 0 0,1-5 9 0 0,-1 0 1 0 0,0 0-1 0 0,1 0 0 0 0,0 0 0 0 0,-1 0 0 0 0,1 1 1 0 0,0-1-1 0 0,0-1 0 0 0,0 1 0 0 0,0 0 0 0 0,0 0 1 0 0,1 0-1 0 0,-1 0 0 0 0,0-1 0 0 0,1 1 0 0 0,-1-1 1 0 0,1 1-1 0 0,0-1 0 0 0,0 1 0 0 0,-1-1 0 0 0,1 0 1 0 0,0 0-1 0 0,0 0 0 0 0,0 0 0 0 0,0 0 0 0 0,0-1 1 0 0,2 1-10 0 0,8 2 8 0 0,21-1 161 0 0,-22-3-160 0 0,-1 0-57 0 0,2 0-97 0 0,-7 0 27 0 0,1 0-35 0 0,-1 0-37 0 0,0 0-43 0 0,0 0-46 0 0,0 0-48 0 0,-3 0 37 0 0,0 1-44 0 0,-1-1-39 0 0,1 1-33 0 0,0-1-119 0 0,0 0-33 0 0,4-2-1233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1.8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17 7568 0 0,'0'0'166'0'0,"0"0"29"0"0,0 0 14 0 0,-1-1-25 0 0,-3-5-146 0 0,1 3-14 0 0,1 1 44 0 0,-4-1 174 0 0,1 2 93 0 0,-8 3 553 0 0,10-1-656 0 0,0 0-50 0 0,1 0-92 0 0,0 0-39 0 0,-2 0 34 0 0,0 1 0 0 0,1 0 1 0 0,-1 0-1 0 0,1 0 0 0 0,-1 0 1 0 0,-1 2-86 0 0,-17 18 454 0 0,4 5-66 0 0,2 0-76 0 0,15-27-306 0 0,-3 8 72 0 0,1-1 1 0 0,0 1 0 0 0,0-1-1 0 0,1 1 1 0 0,0 0 0 0 0,0 0-1 0 0,1 0 1 0 0,0 0 0 0 0,0 7-79 0 0,3 14 198 0 0,5-2-40 0 0,-4-21-279 0 0,0 0 55 0 0,1-1 46 0 0,0-1 39 0 0,3 1 64 0 0,0-1 47 0 0,-5-3-54 0 0,1 0 1 0 0,0 0-1 0 0,0 0 0 0 0,0 0 0 0 0,0-1 0 0 0,0 1 1 0 0,2-1-77 0 0,7 0 167 0 0,-2-1-108 0 0,1-1-110 0 0,-6 1-24 0 0,1 0-40 0 0,-1-1-42 0 0,0 1-46 0 0,0-1-51 0 0,0 0-54 0 0,0 0-58 0 0,0 0-62 0 0,0 0-65 0 0,-1 0-69 0 0,1 0-74 0 0,-1-1-77 0 0,3 0-902 0 0,3-2-914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2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 1 8808 0 0,'0'0'197'0'0,"0"0"24"0"0,0 0 19 0 0,-2 0-51 0 0,-5 1-124 0 0,-1 1-10 0 0,0 1 92 0 0,1 0 54 0 0,-9 5 326 0 0,7-1-289 0 0,3-3 55 0 0,-1 0-79 0 0,1 0-64 0 0,-1-1-48 0 0,-18 13 155 0 0,13-7-208 0 0,1-1 0 0 0,1 2 0 0 0,-1 1-49 0 0,6-6 8 0 0,0 0-1 0 0,0 1 1 0 0,1 0 0 0 0,0 1-8 0 0,-3 7 56 0 0,9-4-58 0 0,-1-8 12 0 0,1 4 2 0 0,0 0 0 0 0,0-1 0 0 0,1 1 0 0 0,0-1 1 0 0,1 1-1 0 0,-1-1 0 0 0,1 0 0 0 0,0 0 0 0 0,1 0-12 0 0,18 28 102 0 0,-12-13 29 0 0,5 8 51 0 0,-8-8 33 0 0,-4-2 77 0 0,-2-9-96 0 0,-2 1 41 0 0,0-7-158 0 0,0-1 0 0 0,-1 1 0 0 0,1 0-1 0 0,-1-1 1 0 0,1 1 0 0 0,-1 0 0 0 0,0-1 0 0 0,0 1-1 0 0,0-1 1 0 0,0 1 0 0 0,-1-1 0 0 0,0 2-79 0 0,-10 10 415 0 0,-4-3-54 0 0,-1-2-66 0 0,-3-5-78 0 0,1-3-90 0 0,0-5-102 0 0,8 0 14 0 0,-7-2-3 0 0,2-3-35 0 0,14 7 21 0 0,-1 0-74 0 0,0 1-64 0 0,0-1-54 0 0,0 0-74 0 0,0 0-39 0 0,-5-4-654 0 0,2-2-35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0T19:11:25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175 313 6392 0 0,'0'0'141'0'0,"0"0"23"0"0,0 0 12 0 0,0 0-55 0 0,-2 0-61 0 0,-9-1-58 0 0,6 0-4 0 0,0 0 44 0 0,-1 0 40 0 0,1 0 35 0 0,-1 0 64 0 0,-1 0 37 0 0,0 1 80 0 0,-5 0 199 0 0,-7 3 347 0 0,8 1-357 0 0,2 2-181 0 0,4-3-200 0 0,1 1-36 0 0,-10 13 189 0 0,1 1-70 0 0,-1 12-6 0 0,5 2-81 0 0,5-14-32 0 0,2 0 0 0 0,-1 14-70 0 0,2-9 78 0 0,0-1 37 0 0,2-14-76 0 0,-1-1 1 0 0,1 1 0 0 0,0-1-1 0 0,1 0 1 0 0,0 1-1 0 0,0 0-39 0 0,10 17 164 0 0,-10-22-137 0 0,-1-1 0 0 0,1 0-1 0 0,0 0 1 0 0,0 0 0 0 0,0 0 0 0 0,0 0 0 0 0,0-1 0 0 0,1 2-27 0 0,-1-2 19 0 0,0 0-1 0 0,0 0 1 0 0,0 0 0 0 0,0 0 0 0 0,0 0 0 0 0,0-1 0 0 0,0 1 0 0 0,1-1-19 0 0,16 0 197 0 0,-12-2-91 0 0,0 0-1 0 0,0-1 0 0 0,0 1 1 0 0,2-3-106 0 0,4 0 126 0 0,0-3 30 0 0,-8 5-68 0 0,-1-1 1 0 0,-1 1-1 0 0,1-1 0 0 0,0 0 1 0 0,-1-1-1 0 0,2-1-88 0 0,3-7 138 0 0,-1 0-82 0 0,-4 6-70 0 0,0 1-33 0 0,-1-1-37 0 0,0 1-42 0 0,0-1 68 0 0,0 0 1 0 0,-1 0-1 0 0,0 0 0 0 0,-1 0 1 0 0,1-4 57 0 0,-2-9-150 0 0,-1 1 1 0 0,-3-13 149 0 0,-1-23-206 0 0,4 19 109 0 0,-1 1-52 0 0,-7-69-447 0 0,5 59 357 0 0,1 1 56 0 0,1 18 80 0 0,0 0-23 0 0,1 0-45 0 0,1 14 75 0 0,0 7-11 0 0,0 5 76 0 0,0 5 13 0 0,5 16 10 0 0,-1 0 1 0 0,1 11 7 0 0,2 26 3 0 0,-2-34 53 0 0,-1 11 172 0 0,0-1 28 0 0,0-10-132 0 0,9 60 505 0 0,1 10 82 0 0,1-31-162 0 0,-10-52-385 0 0,-2-3-43 0 0,0-1-5 0 0,1 1 17 0 0,-1 2 46 0 0,-2-8-120 0 0,0 2-55 0 0,0-1-39 0 0,0-1-54 0 0,0-2-40 0 0,0 0-183 0 0,0 0-28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5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3614-09C8-4B8A-BA9B-FAACC128520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F83C-750B-4AB6-8A4B-30F4D028F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5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.png"/><Relationship Id="rId63" Type="http://schemas.openxmlformats.org/officeDocument/2006/relationships/image" Target="../media/image36.png"/><Relationship Id="rId159" Type="http://schemas.openxmlformats.org/officeDocument/2006/relationships/image" Target="../media/image84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image" Target="../media/image3.png"/><Relationship Id="rId181" Type="http://schemas.openxmlformats.org/officeDocument/2006/relationships/image" Target="../media/image95.png"/><Relationship Id="rId237" Type="http://schemas.openxmlformats.org/officeDocument/2006/relationships/image" Target="../media/image123.png"/><Relationship Id="rId258" Type="http://schemas.openxmlformats.org/officeDocument/2006/relationships/customXml" Target="../ink/ink128.xml"/><Relationship Id="rId279" Type="http://schemas.openxmlformats.org/officeDocument/2006/relationships/image" Target="../media/image144.png"/><Relationship Id="rId22" Type="http://schemas.openxmlformats.org/officeDocument/2006/relationships/customXml" Target="../ink/ink10.xml"/><Relationship Id="rId43" Type="http://schemas.openxmlformats.org/officeDocument/2006/relationships/image" Target="../media/image26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customXml" Target="../ink/ink74.xml"/><Relationship Id="rId171" Type="http://schemas.openxmlformats.org/officeDocument/2006/relationships/image" Target="../media/image90.png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27" Type="http://schemas.openxmlformats.org/officeDocument/2006/relationships/image" Target="../media/image118.png"/><Relationship Id="rId248" Type="http://schemas.openxmlformats.org/officeDocument/2006/relationships/customXml" Target="../ink/ink123.xml"/><Relationship Id="rId269" Type="http://schemas.openxmlformats.org/officeDocument/2006/relationships/image" Target="../media/image139.png"/><Relationship Id="rId12" Type="http://schemas.openxmlformats.org/officeDocument/2006/relationships/customXml" Target="../ink/ink5.xml"/><Relationship Id="rId33" Type="http://schemas.openxmlformats.org/officeDocument/2006/relationships/image" Target="../media/image21.png"/><Relationship Id="rId108" Type="http://schemas.openxmlformats.org/officeDocument/2006/relationships/customXml" Target="../ink/ink53.xml"/><Relationship Id="rId129" Type="http://schemas.openxmlformats.org/officeDocument/2006/relationships/image" Target="../media/image69.png"/><Relationship Id="rId54" Type="http://schemas.openxmlformats.org/officeDocument/2006/relationships/customXml" Target="../ink/ink26.xml"/><Relationship Id="rId75" Type="http://schemas.openxmlformats.org/officeDocument/2006/relationships/image" Target="../media/image42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85.png"/><Relationship Id="rId182" Type="http://schemas.openxmlformats.org/officeDocument/2006/relationships/customXml" Target="../ink/ink90.xml"/><Relationship Id="rId217" Type="http://schemas.openxmlformats.org/officeDocument/2006/relationships/image" Target="../media/image113.png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59" Type="http://schemas.openxmlformats.org/officeDocument/2006/relationships/image" Target="../media/image134.png"/><Relationship Id="rId23" Type="http://schemas.openxmlformats.org/officeDocument/2006/relationships/image" Target="../media/image16.png"/><Relationship Id="rId119" Type="http://schemas.openxmlformats.org/officeDocument/2006/relationships/image" Target="../media/image64.png"/><Relationship Id="rId270" Type="http://schemas.openxmlformats.org/officeDocument/2006/relationships/customXml" Target="../ink/ink134.xml"/><Relationship Id="rId44" Type="http://schemas.openxmlformats.org/officeDocument/2006/relationships/customXml" Target="../ink/ink21.xml"/><Relationship Id="rId65" Type="http://schemas.openxmlformats.org/officeDocument/2006/relationships/image" Target="../media/image37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80.png"/><Relationship Id="rId172" Type="http://schemas.openxmlformats.org/officeDocument/2006/relationships/customXml" Target="../ink/ink85.xml"/><Relationship Id="rId193" Type="http://schemas.openxmlformats.org/officeDocument/2006/relationships/image" Target="../media/image101.png"/><Relationship Id="rId207" Type="http://schemas.openxmlformats.org/officeDocument/2006/relationships/image" Target="../media/image108.png"/><Relationship Id="rId228" Type="http://schemas.openxmlformats.org/officeDocument/2006/relationships/customXml" Target="../ink/ink113.xml"/><Relationship Id="rId249" Type="http://schemas.openxmlformats.org/officeDocument/2006/relationships/image" Target="../media/image129.png"/><Relationship Id="rId13" Type="http://schemas.openxmlformats.org/officeDocument/2006/relationships/image" Target="../media/image11.png"/><Relationship Id="rId109" Type="http://schemas.openxmlformats.org/officeDocument/2006/relationships/image" Target="../media/image59.png"/><Relationship Id="rId260" Type="http://schemas.openxmlformats.org/officeDocument/2006/relationships/customXml" Target="../ink/ink129.xml"/><Relationship Id="rId34" Type="http://schemas.openxmlformats.org/officeDocument/2006/relationships/customXml" Target="../ink/ink16.xml"/><Relationship Id="rId55" Type="http://schemas.openxmlformats.org/officeDocument/2006/relationships/image" Target="../media/image32.png"/><Relationship Id="rId76" Type="http://schemas.openxmlformats.org/officeDocument/2006/relationships/customXml" Target="../ink/ink37.xml"/><Relationship Id="rId97" Type="http://schemas.openxmlformats.org/officeDocument/2006/relationships/image" Target="../media/image53.png"/><Relationship Id="rId120" Type="http://schemas.openxmlformats.org/officeDocument/2006/relationships/customXml" Target="../ink/ink59.xml"/><Relationship Id="rId141" Type="http://schemas.openxmlformats.org/officeDocument/2006/relationships/image" Target="../media/image75.png"/><Relationship Id="rId7" Type="http://schemas.openxmlformats.org/officeDocument/2006/relationships/image" Target="../media/image8.png"/><Relationship Id="rId162" Type="http://schemas.openxmlformats.org/officeDocument/2006/relationships/customXml" Target="../ink/ink80.xml"/><Relationship Id="rId183" Type="http://schemas.openxmlformats.org/officeDocument/2006/relationships/image" Target="../media/image96.png"/><Relationship Id="rId218" Type="http://schemas.openxmlformats.org/officeDocument/2006/relationships/customXml" Target="../ink/ink108.xml"/><Relationship Id="rId239" Type="http://schemas.openxmlformats.org/officeDocument/2006/relationships/image" Target="../media/image124.png"/><Relationship Id="rId250" Type="http://schemas.openxmlformats.org/officeDocument/2006/relationships/customXml" Target="../ink/ink124.xml"/><Relationship Id="rId271" Type="http://schemas.openxmlformats.org/officeDocument/2006/relationships/image" Target="../media/image140.png"/><Relationship Id="rId24" Type="http://schemas.openxmlformats.org/officeDocument/2006/relationships/customXml" Target="../ink/ink11.xml"/><Relationship Id="rId45" Type="http://schemas.openxmlformats.org/officeDocument/2006/relationships/image" Target="../media/image27.png"/><Relationship Id="rId66" Type="http://schemas.openxmlformats.org/officeDocument/2006/relationships/customXml" Target="../ink/ink32.xml"/><Relationship Id="rId87" Type="http://schemas.openxmlformats.org/officeDocument/2006/relationships/image" Target="../media/image48.png"/><Relationship Id="rId110" Type="http://schemas.openxmlformats.org/officeDocument/2006/relationships/customXml" Target="../ink/ink54.xml"/><Relationship Id="rId131" Type="http://schemas.openxmlformats.org/officeDocument/2006/relationships/image" Target="../media/image70.png"/><Relationship Id="rId152" Type="http://schemas.openxmlformats.org/officeDocument/2006/relationships/customXml" Target="../ink/ink75.xml"/><Relationship Id="rId173" Type="http://schemas.openxmlformats.org/officeDocument/2006/relationships/image" Target="../media/image91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19.png"/><Relationship Id="rId240" Type="http://schemas.openxmlformats.org/officeDocument/2006/relationships/customXml" Target="../ink/ink119.xml"/><Relationship Id="rId261" Type="http://schemas.openxmlformats.org/officeDocument/2006/relationships/image" Target="../media/image135.png"/><Relationship Id="rId14" Type="http://schemas.openxmlformats.org/officeDocument/2006/relationships/customXml" Target="../ink/ink6.xml"/><Relationship Id="rId35" Type="http://schemas.openxmlformats.org/officeDocument/2006/relationships/image" Target="../media/image22.png"/><Relationship Id="rId56" Type="http://schemas.openxmlformats.org/officeDocument/2006/relationships/customXml" Target="../ink/ink27.xml"/><Relationship Id="rId77" Type="http://schemas.openxmlformats.org/officeDocument/2006/relationships/image" Target="../media/image43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5.png"/><Relationship Id="rId142" Type="http://schemas.openxmlformats.org/officeDocument/2006/relationships/customXml" Target="../ink/ink70.xml"/><Relationship Id="rId163" Type="http://schemas.openxmlformats.org/officeDocument/2006/relationships/image" Target="../media/image86.png"/><Relationship Id="rId184" Type="http://schemas.openxmlformats.org/officeDocument/2006/relationships/customXml" Target="../ink/ink91.xml"/><Relationship Id="rId219" Type="http://schemas.openxmlformats.org/officeDocument/2006/relationships/image" Target="../media/image114.png"/><Relationship Id="rId230" Type="http://schemas.openxmlformats.org/officeDocument/2006/relationships/customXml" Target="../ink/ink114.xml"/><Relationship Id="rId251" Type="http://schemas.openxmlformats.org/officeDocument/2006/relationships/image" Target="../media/image130.png"/><Relationship Id="rId25" Type="http://schemas.openxmlformats.org/officeDocument/2006/relationships/image" Target="../media/image17.png"/><Relationship Id="rId46" Type="http://schemas.openxmlformats.org/officeDocument/2006/relationships/customXml" Target="../ink/ink22.xml"/><Relationship Id="rId67" Type="http://schemas.openxmlformats.org/officeDocument/2006/relationships/image" Target="../media/image38.png"/><Relationship Id="rId272" Type="http://schemas.openxmlformats.org/officeDocument/2006/relationships/customXml" Target="../ink/ink135.xml"/><Relationship Id="rId88" Type="http://schemas.openxmlformats.org/officeDocument/2006/relationships/customXml" Target="../ink/ink43.xml"/><Relationship Id="rId111" Type="http://schemas.openxmlformats.org/officeDocument/2006/relationships/image" Target="../media/image60.png"/><Relationship Id="rId132" Type="http://schemas.openxmlformats.org/officeDocument/2006/relationships/customXml" Target="../ink/ink65.xml"/><Relationship Id="rId153" Type="http://schemas.openxmlformats.org/officeDocument/2006/relationships/image" Target="../media/image81.png"/><Relationship Id="rId174" Type="http://schemas.openxmlformats.org/officeDocument/2006/relationships/customXml" Target="../ink/ink86.xml"/><Relationship Id="rId195" Type="http://schemas.openxmlformats.org/officeDocument/2006/relationships/image" Target="../media/image102.png"/><Relationship Id="rId209" Type="http://schemas.openxmlformats.org/officeDocument/2006/relationships/image" Target="../media/image109.png"/><Relationship Id="rId220" Type="http://schemas.openxmlformats.org/officeDocument/2006/relationships/customXml" Target="../ink/ink109.xml"/><Relationship Id="rId241" Type="http://schemas.openxmlformats.org/officeDocument/2006/relationships/image" Target="../media/image125.png"/><Relationship Id="rId15" Type="http://schemas.openxmlformats.org/officeDocument/2006/relationships/image" Target="../media/image12.png"/><Relationship Id="rId36" Type="http://schemas.openxmlformats.org/officeDocument/2006/relationships/customXml" Target="../ink/ink17.xml"/><Relationship Id="rId57" Type="http://schemas.openxmlformats.org/officeDocument/2006/relationships/image" Target="../media/image33.png"/><Relationship Id="rId262" Type="http://schemas.openxmlformats.org/officeDocument/2006/relationships/customXml" Target="../ink/ink130.xml"/><Relationship Id="rId78" Type="http://schemas.openxmlformats.org/officeDocument/2006/relationships/customXml" Target="../ink/ink38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60.xml"/><Relationship Id="rId143" Type="http://schemas.openxmlformats.org/officeDocument/2006/relationships/image" Target="../media/image76.png"/><Relationship Id="rId164" Type="http://schemas.openxmlformats.org/officeDocument/2006/relationships/customXml" Target="../ink/ink81.xml"/><Relationship Id="rId185" Type="http://schemas.openxmlformats.org/officeDocument/2006/relationships/image" Target="../media/image97.png"/><Relationship Id="rId9" Type="http://schemas.openxmlformats.org/officeDocument/2006/relationships/image" Target="../media/image9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20.png"/><Relationship Id="rId252" Type="http://schemas.openxmlformats.org/officeDocument/2006/relationships/customXml" Target="../ink/ink125.xml"/><Relationship Id="rId273" Type="http://schemas.openxmlformats.org/officeDocument/2006/relationships/image" Target="../media/image141.png"/><Relationship Id="rId47" Type="http://schemas.openxmlformats.org/officeDocument/2006/relationships/image" Target="../media/image28.png"/><Relationship Id="rId68" Type="http://schemas.openxmlformats.org/officeDocument/2006/relationships/customXml" Target="../ink/ink33.xml"/><Relationship Id="rId89" Type="http://schemas.openxmlformats.org/officeDocument/2006/relationships/image" Target="../media/image49.png"/><Relationship Id="rId112" Type="http://schemas.openxmlformats.org/officeDocument/2006/relationships/customXml" Target="../ink/ink55.xml"/><Relationship Id="rId133" Type="http://schemas.openxmlformats.org/officeDocument/2006/relationships/image" Target="../media/image71.png"/><Relationship Id="rId154" Type="http://schemas.openxmlformats.org/officeDocument/2006/relationships/customXml" Target="../ink/ink76.xml"/><Relationship Id="rId175" Type="http://schemas.openxmlformats.org/officeDocument/2006/relationships/image" Target="../media/image92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5.png"/><Relationship Id="rId242" Type="http://schemas.openxmlformats.org/officeDocument/2006/relationships/customXml" Target="../ink/ink120.xml"/><Relationship Id="rId263" Type="http://schemas.openxmlformats.org/officeDocument/2006/relationships/image" Target="../media/image136.png"/><Relationship Id="rId37" Type="http://schemas.openxmlformats.org/officeDocument/2006/relationships/image" Target="../media/image23.png"/><Relationship Id="rId58" Type="http://schemas.openxmlformats.org/officeDocument/2006/relationships/customXml" Target="../ink/ink28.xml"/><Relationship Id="rId79" Type="http://schemas.openxmlformats.org/officeDocument/2006/relationships/image" Target="../media/image44.png"/><Relationship Id="rId102" Type="http://schemas.openxmlformats.org/officeDocument/2006/relationships/customXml" Target="../ink/ink50.xml"/><Relationship Id="rId123" Type="http://schemas.openxmlformats.org/officeDocument/2006/relationships/image" Target="../media/image66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87.png"/><Relationship Id="rId186" Type="http://schemas.openxmlformats.org/officeDocument/2006/relationships/customXml" Target="../ink/ink92.xml"/><Relationship Id="rId211" Type="http://schemas.openxmlformats.org/officeDocument/2006/relationships/image" Target="../media/image110.png"/><Relationship Id="rId232" Type="http://schemas.openxmlformats.org/officeDocument/2006/relationships/customXml" Target="../ink/ink115.xml"/><Relationship Id="rId253" Type="http://schemas.openxmlformats.org/officeDocument/2006/relationships/image" Target="../media/image131.png"/><Relationship Id="rId274" Type="http://schemas.openxmlformats.org/officeDocument/2006/relationships/customXml" Target="../ink/ink136.xml"/><Relationship Id="rId27" Type="http://schemas.openxmlformats.org/officeDocument/2006/relationships/image" Target="../media/image18.png"/><Relationship Id="rId48" Type="http://schemas.openxmlformats.org/officeDocument/2006/relationships/customXml" Target="../ink/ink23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82.png"/><Relationship Id="rId176" Type="http://schemas.openxmlformats.org/officeDocument/2006/relationships/customXml" Target="../ink/ink87.xml"/><Relationship Id="rId197" Type="http://schemas.openxmlformats.org/officeDocument/2006/relationships/image" Target="../media/image103.png"/><Relationship Id="rId201" Type="http://schemas.openxmlformats.org/officeDocument/2006/relationships/image" Target="../media/image105.png"/><Relationship Id="rId222" Type="http://schemas.openxmlformats.org/officeDocument/2006/relationships/customXml" Target="../ink/ink110.xml"/><Relationship Id="rId243" Type="http://schemas.openxmlformats.org/officeDocument/2006/relationships/image" Target="../media/image126.png"/><Relationship Id="rId264" Type="http://schemas.openxmlformats.org/officeDocument/2006/relationships/customXml" Target="../ink/ink131.xml"/><Relationship Id="rId17" Type="http://schemas.openxmlformats.org/officeDocument/2006/relationships/image" Target="../media/image13.png"/><Relationship Id="rId38" Type="http://schemas.openxmlformats.org/officeDocument/2006/relationships/customXml" Target="../ink/ink18.xml"/><Relationship Id="rId59" Type="http://schemas.openxmlformats.org/officeDocument/2006/relationships/image" Target="../media/image34.png"/><Relationship Id="rId103" Type="http://schemas.openxmlformats.org/officeDocument/2006/relationships/image" Target="../media/image56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50.png"/><Relationship Id="rId145" Type="http://schemas.openxmlformats.org/officeDocument/2006/relationships/image" Target="../media/image77.png"/><Relationship Id="rId166" Type="http://schemas.openxmlformats.org/officeDocument/2006/relationships/customXml" Target="../ink/ink82.xml"/><Relationship Id="rId187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21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9.png"/><Relationship Id="rId114" Type="http://schemas.openxmlformats.org/officeDocument/2006/relationships/customXml" Target="../ink/ink56.xml"/><Relationship Id="rId275" Type="http://schemas.openxmlformats.org/officeDocument/2006/relationships/image" Target="../media/image142.png"/><Relationship Id="rId60" Type="http://schemas.openxmlformats.org/officeDocument/2006/relationships/customXml" Target="../ink/ink29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customXml" Target="../ink/ink77.xml"/><Relationship Id="rId177" Type="http://schemas.openxmlformats.org/officeDocument/2006/relationships/image" Target="../media/image93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16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265" Type="http://schemas.openxmlformats.org/officeDocument/2006/relationships/image" Target="../media/image137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7.png"/><Relationship Id="rId146" Type="http://schemas.openxmlformats.org/officeDocument/2006/relationships/customXml" Target="../ink/ink72.xml"/><Relationship Id="rId167" Type="http://schemas.openxmlformats.org/officeDocument/2006/relationships/image" Target="../media/image88.png"/><Relationship Id="rId188" Type="http://schemas.openxmlformats.org/officeDocument/2006/relationships/customXml" Target="../ink/ink93.xml"/><Relationship Id="rId71" Type="http://schemas.openxmlformats.org/officeDocument/2006/relationships/image" Target="../media/image40.png"/><Relationship Id="rId92" Type="http://schemas.openxmlformats.org/officeDocument/2006/relationships/customXml" Target="../ink/ink45.xml"/><Relationship Id="rId213" Type="http://schemas.openxmlformats.org/officeDocument/2006/relationships/image" Target="../media/image111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9.png"/><Relationship Id="rId255" Type="http://schemas.openxmlformats.org/officeDocument/2006/relationships/image" Target="../media/image132.png"/><Relationship Id="rId276" Type="http://schemas.openxmlformats.org/officeDocument/2006/relationships/customXml" Target="../ink/ink137.xml"/><Relationship Id="rId40" Type="http://schemas.openxmlformats.org/officeDocument/2006/relationships/customXml" Target="../ink/ink19.xml"/><Relationship Id="rId115" Type="http://schemas.openxmlformats.org/officeDocument/2006/relationships/image" Target="../media/image62.png"/><Relationship Id="rId136" Type="http://schemas.openxmlformats.org/officeDocument/2006/relationships/customXml" Target="../ink/ink67.xml"/><Relationship Id="rId157" Type="http://schemas.openxmlformats.org/officeDocument/2006/relationships/image" Target="../media/image83.png"/><Relationship Id="rId178" Type="http://schemas.openxmlformats.org/officeDocument/2006/relationships/customXml" Target="../ink/ink88.xml"/><Relationship Id="rId61" Type="http://schemas.openxmlformats.org/officeDocument/2006/relationships/image" Target="../media/image35.png"/><Relationship Id="rId82" Type="http://schemas.openxmlformats.org/officeDocument/2006/relationships/customXml" Target="../ink/ink40.xml"/><Relationship Id="rId199" Type="http://schemas.openxmlformats.org/officeDocument/2006/relationships/image" Target="../media/image104.png"/><Relationship Id="rId203" Type="http://schemas.openxmlformats.org/officeDocument/2006/relationships/image" Target="../media/image106.png"/><Relationship Id="rId19" Type="http://schemas.openxmlformats.org/officeDocument/2006/relationships/image" Target="../media/image14.png"/><Relationship Id="rId224" Type="http://schemas.openxmlformats.org/officeDocument/2006/relationships/customXml" Target="../ink/ink111.xml"/><Relationship Id="rId245" Type="http://schemas.openxmlformats.org/officeDocument/2006/relationships/image" Target="../media/image127.png"/><Relationship Id="rId266" Type="http://schemas.openxmlformats.org/officeDocument/2006/relationships/customXml" Target="../ink/ink132.xml"/><Relationship Id="rId30" Type="http://schemas.openxmlformats.org/officeDocument/2006/relationships/customXml" Target="../ink/ink14.xml"/><Relationship Id="rId105" Type="http://schemas.openxmlformats.org/officeDocument/2006/relationships/image" Target="../media/image57.png"/><Relationship Id="rId126" Type="http://schemas.openxmlformats.org/officeDocument/2006/relationships/customXml" Target="../ink/ink62.xml"/><Relationship Id="rId147" Type="http://schemas.openxmlformats.org/officeDocument/2006/relationships/image" Target="../media/image78.png"/><Relationship Id="rId168" Type="http://schemas.openxmlformats.org/officeDocument/2006/relationships/customXml" Target="../ink/ink83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93" Type="http://schemas.openxmlformats.org/officeDocument/2006/relationships/image" Target="../media/image51.png"/><Relationship Id="rId189" Type="http://schemas.openxmlformats.org/officeDocument/2006/relationships/image" Target="../media/image99.png"/><Relationship Id="rId214" Type="http://schemas.openxmlformats.org/officeDocument/2006/relationships/customXml" Target="../ink/ink106.xml"/><Relationship Id="rId235" Type="http://schemas.openxmlformats.org/officeDocument/2006/relationships/image" Target="../media/image122.png"/><Relationship Id="rId256" Type="http://schemas.openxmlformats.org/officeDocument/2006/relationships/customXml" Target="../ink/ink127.xml"/><Relationship Id="rId277" Type="http://schemas.openxmlformats.org/officeDocument/2006/relationships/image" Target="../media/image143.png"/><Relationship Id="rId116" Type="http://schemas.openxmlformats.org/officeDocument/2006/relationships/customXml" Target="../ink/ink57.xml"/><Relationship Id="rId137" Type="http://schemas.openxmlformats.org/officeDocument/2006/relationships/image" Target="../media/image73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62" Type="http://schemas.openxmlformats.org/officeDocument/2006/relationships/customXml" Target="../ink/ink30.xml"/><Relationship Id="rId83" Type="http://schemas.openxmlformats.org/officeDocument/2006/relationships/image" Target="../media/image46.png"/><Relationship Id="rId179" Type="http://schemas.openxmlformats.org/officeDocument/2006/relationships/image" Target="../media/image94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7.png"/><Relationship Id="rId246" Type="http://schemas.openxmlformats.org/officeDocument/2006/relationships/customXml" Target="../ink/ink122.xml"/><Relationship Id="rId267" Type="http://schemas.openxmlformats.org/officeDocument/2006/relationships/image" Target="../media/image138.png"/><Relationship Id="rId106" Type="http://schemas.openxmlformats.org/officeDocument/2006/relationships/customXml" Target="../ink/ink52.xml"/><Relationship Id="rId127" Type="http://schemas.openxmlformats.org/officeDocument/2006/relationships/image" Target="../media/image68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52" Type="http://schemas.openxmlformats.org/officeDocument/2006/relationships/customXml" Target="../ink/ink25.xml"/><Relationship Id="rId73" Type="http://schemas.openxmlformats.org/officeDocument/2006/relationships/image" Target="../media/image41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9.png"/><Relationship Id="rId180" Type="http://schemas.openxmlformats.org/officeDocument/2006/relationships/customXml" Target="../ink/ink89.xml"/><Relationship Id="rId215" Type="http://schemas.openxmlformats.org/officeDocument/2006/relationships/image" Target="../media/image112.png"/><Relationship Id="rId236" Type="http://schemas.openxmlformats.org/officeDocument/2006/relationships/customXml" Target="../ink/ink117.xml"/><Relationship Id="rId257" Type="http://schemas.openxmlformats.org/officeDocument/2006/relationships/image" Target="../media/image133.png"/><Relationship Id="rId278" Type="http://schemas.openxmlformats.org/officeDocument/2006/relationships/customXml" Target="../ink/ink138.xml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100.png"/><Relationship Id="rId205" Type="http://schemas.openxmlformats.org/officeDocument/2006/relationships/image" Target="../media/image107.png"/><Relationship Id="rId247" Type="http://schemas.openxmlformats.org/officeDocument/2006/relationships/image" Target="../media/image128.png"/><Relationship Id="rId107" Type="http://schemas.openxmlformats.org/officeDocument/2006/relationships/image" Target="../media/image58.png"/><Relationship Id="rId11" Type="http://schemas.openxmlformats.org/officeDocument/2006/relationships/image" Target="../media/image10.png"/><Relationship Id="rId53" Type="http://schemas.openxmlformats.org/officeDocument/2006/relationships/image" Target="../media/image31.png"/><Relationship Id="rId149" Type="http://schemas.openxmlformats.org/officeDocument/2006/relationships/image" Target="../media/image79.png"/><Relationship Id="rId95" Type="http://schemas.openxmlformats.org/officeDocument/2006/relationships/image" Target="../media/image52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0.xml"/><Relationship Id="rId21" Type="http://schemas.openxmlformats.org/officeDocument/2006/relationships/image" Target="../media/image152.png"/><Relationship Id="rId42" Type="http://schemas.openxmlformats.org/officeDocument/2006/relationships/customXml" Target="../ink/ink158.xml"/><Relationship Id="rId47" Type="http://schemas.openxmlformats.org/officeDocument/2006/relationships/image" Target="../media/image165.png"/><Relationship Id="rId63" Type="http://schemas.openxmlformats.org/officeDocument/2006/relationships/image" Target="../media/image173.png"/><Relationship Id="rId68" Type="http://schemas.openxmlformats.org/officeDocument/2006/relationships/customXml" Target="../ink/ink171.xml"/><Relationship Id="rId84" Type="http://schemas.openxmlformats.org/officeDocument/2006/relationships/customXml" Target="../ink/ink179.xml"/><Relationship Id="rId89" Type="http://schemas.openxmlformats.org/officeDocument/2006/relationships/image" Target="../media/image186.png"/><Relationship Id="rId16" Type="http://schemas.openxmlformats.org/officeDocument/2006/relationships/customXml" Target="../ink/ink145.xml"/><Relationship Id="rId11" Type="http://schemas.openxmlformats.org/officeDocument/2006/relationships/image" Target="../media/image147.png"/><Relationship Id="rId32" Type="http://schemas.openxmlformats.org/officeDocument/2006/relationships/customXml" Target="../ink/ink153.xml"/><Relationship Id="rId37" Type="http://schemas.openxmlformats.org/officeDocument/2006/relationships/image" Target="../media/image160.png"/><Relationship Id="rId53" Type="http://schemas.openxmlformats.org/officeDocument/2006/relationships/image" Target="../media/image168.png"/><Relationship Id="rId58" Type="http://schemas.openxmlformats.org/officeDocument/2006/relationships/customXml" Target="../ink/ink166.xml"/><Relationship Id="rId74" Type="http://schemas.openxmlformats.org/officeDocument/2006/relationships/customXml" Target="../ink/ink174.xml"/><Relationship Id="rId79" Type="http://schemas.openxmlformats.org/officeDocument/2006/relationships/image" Target="../media/image181.png"/><Relationship Id="rId5" Type="http://schemas.openxmlformats.org/officeDocument/2006/relationships/image" Target="../media/image1450.png"/><Relationship Id="rId90" Type="http://schemas.openxmlformats.org/officeDocument/2006/relationships/customXml" Target="../ink/ink182.xml"/><Relationship Id="rId95" Type="http://schemas.openxmlformats.org/officeDocument/2006/relationships/image" Target="../media/image189.png"/><Relationship Id="rId22" Type="http://schemas.openxmlformats.org/officeDocument/2006/relationships/customXml" Target="../ink/ink148.xml"/><Relationship Id="rId27" Type="http://schemas.openxmlformats.org/officeDocument/2006/relationships/image" Target="../media/image155.png"/><Relationship Id="rId43" Type="http://schemas.openxmlformats.org/officeDocument/2006/relationships/image" Target="../media/image163.png"/><Relationship Id="rId48" Type="http://schemas.openxmlformats.org/officeDocument/2006/relationships/customXml" Target="../ink/ink161.xml"/><Relationship Id="rId64" Type="http://schemas.openxmlformats.org/officeDocument/2006/relationships/customXml" Target="../ink/ink169.xml"/><Relationship Id="rId69" Type="http://schemas.openxmlformats.org/officeDocument/2006/relationships/image" Target="../media/image176.png"/><Relationship Id="rId8" Type="http://schemas.openxmlformats.org/officeDocument/2006/relationships/customXml" Target="../ink/ink141.xml"/><Relationship Id="rId51" Type="http://schemas.openxmlformats.org/officeDocument/2006/relationships/image" Target="../media/image167.png"/><Relationship Id="rId72" Type="http://schemas.openxmlformats.org/officeDocument/2006/relationships/customXml" Target="../ink/ink173.xml"/><Relationship Id="rId80" Type="http://schemas.openxmlformats.org/officeDocument/2006/relationships/customXml" Target="../ink/ink177.xml"/><Relationship Id="rId85" Type="http://schemas.openxmlformats.org/officeDocument/2006/relationships/image" Target="../media/image184.png"/><Relationship Id="rId93" Type="http://schemas.openxmlformats.org/officeDocument/2006/relationships/image" Target="../media/image188.png"/><Relationship Id="rId12" Type="http://schemas.openxmlformats.org/officeDocument/2006/relationships/customXml" Target="../ink/ink143.xml"/><Relationship Id="rId17" Type="http://schemas.openxmlformats.org/officeDocument/2006/relationships/image" Target="../media/image150.png"/><Relationship Id="rId25" Type="http://schemas.openxmlformats.org/officeDocument/2006/relationships/image" Target="../media/image154.png"/><Relationship Id="rId33" Type="http://schemas.openxmlformats.org/officeDocument/2006/relationships/image" Target="../media/image158.png"/><Relationship Id="rId38" Type="http://schemas.openxmlformats.org/officeDocument/2006/relationships/customXml" Target="../ink/ink156.xml"/><Relationship Id="rId46" Type="http://schemas.openxmlformats.org/officeDocument/2006/relationships/customXml" Target="../ink/ink160.xml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customXml" Target="../ink/ink147.xml"/><Relationship Id="rId41" Type="http://schemas.openxmlformats.org/officeDocument/2006/relationships/image" Target="../media/image162.png"/><Relationship Id="rId54" Type="http://schemas.openxmlformats.org/officeDocument/2006/relationships/customXml" Target="../ink/ink164.xml"/><Relationship Id="rId62" Type="http://schemas.openxmlformats.org/officeDocument/2006/relationships/customXml" Target="../ink/ink168.xml"/><Relationship Id="rId70" Type="http://schemas.openxmlformats.org/officeDocument/2006/relationships/customXml" Target="../ink/ink172.xml"/><Relationship Id="rId75" Type="http://schemas.openxmlformats.org/officeDocument/2006/relationships/image" Target="../media/image179.png"/><Relationship Id="rId83" Type="http://schemas.openxmlformats.org/officeDocument/2006/relationships/image" Target="../media/image183.png"/><Relationship Id="rId88" Type="http://schemas.openxmlformats.org/officeDocument/2006/relationships/customXml" Target="../ink/ink181.xml"/><Relationship Id="rId91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" Type="http://schemas.openxmlformats.org/officeDocument/2006/relationships/customXml" Target="../ink/ink142.xml"/><Relationship Id="rId31" Type="http://schemas.openxmlformats.org/officeDocument/2006/relationships/image" Target="../media/image157.png"/><Relationship Id="rId44" Type="http://schemas.openxmlformats.org/officeDocument/2006/relationships/customXml" Target="../ink/ink159.xml"/><Relationship Id="rId52" Type="http://schemas.openxmlformats.org/officeDocument/2006/relationships/customXml" Target="../ink/ink163.xml"/><Relationship Id="rId60" Type="http://schemas.openxmlformats.org/officeDocument/2006/relationships/customXml" Target="../ink/ink167.xml"/><Relationship Id="rId65" Type="http://schemas.openxmlformats.org/officeDocument/2006/relationships/image" Target="../media/image174.png"/><Relationship Id="rId73" Type="http://schemas.openxmlformats.org/officeDocument/2006/relationships/image" Target="../media/image178.png"/><Relationship Id="rId78" Type="http://schemas.openxmlformats.org/officeDocument/2006/relationships/customXml" Target="../ink/ink176.xml"/><Relationship Id="rId81" Type="http://schemas.openxmlformats.org/officeDocument/2006/relationships/image" Target="../media/image182.png"/><Relationship Id="rId86" Type="http://schemas.openxmlformats.org/officeDocument/2006/relationships/customXml" Target="../ink/ink180.xml"/><Relationship Id="rId94" Type="http://schemas.openxmlformats.org/officeDocument/2006/relationships/customXml" Target="../ink/ink184.xml"/><Relationship Id="rId9" Type="http://schemas.openxmlformats.org/officeDocument/2006/relationships/image" Target="../media/image72.png"/><Relationship Id="rId13" Type="http://schemas.openxmlformats.org/officeDocument/2006/relationships/image" Target="../media/image148.png"/><Relationship Id="rId18" Type="http://schemas.openxmlformats.org/officeDocument/2006/relationships/customXml" Target="../ink/ink146.xml"/><Relationship Id="rId39" Type="http://schemas.openxmlformats.org/officeDocument/2006/relationships/image" Target="../media/image161.png"/><Relationship Id="rId34" Type="http://schemas.openxmlformats.org/officeDocument/2006/relationships/customXml" Target="../ink/ink154.xml"/><Relationship Id="rId50" Type="http://schemas.openxmlformats.org/officeDocument/2006/relationships/customXml" Target="../ink/ink162.xml"/><Relationship Id="rId55" Type="http://schemas.openxmlformats.org/officeDocument/2006/relationships/image" Target="../media/image169.png"/><Relationship Id="rId76" Type="http://schemas.openxmlformats.org/officeDocument/2006/relationships/customXml" Target="../ink/ink175.xml"/><Relationship Id="rId7" Type="http://schemas.openxmlformats.org/officeDocument/2006/relationships/image" Target="../media/image146.png"/><Relationship Id="rId71" Type="http://schemas.openxmlformats.org/officeDocument/2006/relationships/image" Target="../media/image177.png"/><Relationship Id="rId92" Type="http://schemas.openxmlformats.org/officeDocument/2006/relationships/customXml" Target="../ink/ink183.xml"/><Relationship Id="rId2" Type="http://schemas.openxmlformats.org/officeDocument/2006/relationships/customXml" Target="../ink/ink139.xml"/><Relationship Id="rId29" Type="http://schemas.openxmlformats.org/officeDocument/2006/relationships/image" Target="../media/image156.png"/><Relationship Id="rId24" Type="http://schemas.openxmlformats.org/officeDocument/2006/relationships/customXml" Target="../ink/ink149.xml"/><Relationship Id="rId40" Type="http://schemas.openxmlformats.org/officeDocument/2006/relationships/customXml" Target="../ink/ink157.xml"/><Relationship Id="rId45" Type="http://schemas.openxmlformats.org/officeDocument/2006/relationships/image" Target="../media/image164.png"/><Relationship Id="rId66" Type="http://schemas.openxmlformats.org/officeDocument/2006/relationships/customXml" Target="../ink/ink170.xml"/><Relationship Id="rId87" Type="http://schemas.openxmlformats.org/officeDocument/2006/relationships/image" Target="../media/image185.png"/><Relationship Id="rId61" Type="http://schemas.openxmlformats.org/officeDocument/2006/relationships/image" Target="../media/image172.png"/><Relationship Id="rId82" Type="http://schemas.openxmlformats.org/officeDocument/2006/relationships/customXml" Target="../ink/ink178.xml"/><Relationship Id="rId19" Type="http://schemas.openxmlformats.org/officeDocument/2006/relationships/image" Target="../media/image151.png"/><Relationship Id="rId14" Type="http://schemas.openxmlformats.org/officeDocument/2006/relationships/customXml" Target="../ink/ink144.xml"/><Relationship Id="rId30" Type="http://schemas.openxmlformats.org/officeDocument/2006/relationships/customXml" Target="../ink/ink152.xml"/><Relationship Id="rId35" Type="http://schemas.openxmlformats.org/officeDocument/2006/relationships/image" Target="../media/image159.png"/><Relationship Id="rId56" Type="http://schemas.openxmlformats.org/officeDocument/2006/relationships/customXml" Target="../ink/ink165.xml"/><Relationship Id="rId77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1" Type="http://schemas.openxmlformats.org/officeDocument/2006/relationships/image" Target="../media/image198.png"/><Relationship Id="rId42" Type="http://schemas.openxmlformats.org/officeDocument/2006/relationships/customXml" Target="../ink/ink204.xml"/><Relationship Id="rId63" Type="http://schemas.openxmlformats.org/officeDocument/2006/relationships/image" Target="../media/image219.png"/><Relationship Id="rId84" Type="http://schemas.openxmlformats.org/officeDocument/2006/relationships/customXml" Target="../ink/ink225.xml"/><Relationship Id="rId138" Type="http://schemas.openxmlformats.org/officeDocument/2006/relationships/customXml" Target="../ink/ink252.xml"/><Relationship Id="rId159" Type="http://schemas.openxmlformats.org/officeDocument/2006/relationships/image" Target="../media/image266.png"/><Relationship Id="rId170" Type="http://schemas.openxmlformats.org/officeDocument/2006/relationships/customXml" Target="../ink/ink268.xml"/><Relationship Id="rId107" Type="http://schemas.openxmlformats.org/officeDocument/2006/relationships/image" Target="../media/image240.png"/><Relationship Id="rId11" Type="http://schemas.openxmlformats.org/officeDocument/2006/relationships/image" Target="../media/image193.png"/><Relationship Id="rId32" Type="http://schemas.openxmlformats.org/officeDocument/2006/relationships/customXml" Target="../ink/ink199.xml"/><Relationship Id="rId53" Type="http://schemas.openxmlformats.org/officeDocument/2006/relationships/image" Target="../media/image214.png"/><Relationship Id="rId74" Type="http://schemas.openxmlformats.org/officeDocument/2006/relationships/customXml" Target="../ink/ink220.xml"/><Relationship Id="rId128" Type="http://schemas.openxmlformats.org/officeDocument/2006/relationships/customXml" Target="../ink/ink247.xml"/><Relationship Id="rId149" Type="http://schemas.openxmlformats.org/officeDocument/2006/relationships/image" Target="../media/image261.png"/><Relationship Id="rId5" Type="http://schemas.openxmlformats.org/officeDocument/2006/relationships/image" Target="../media/image1900.png"/><Relationship Id="rId95" Type="http://schemas.openxmlformats.org/officeDocument/2006/relationships/image" Target="../media/image234.png"/><Relationship Id="rId160" Type="http://schemas.openxmlformats.org/officeDocument/2006/relationships/customXml" Target="../ink/ink263.xml"/><Relationship Id="rId22" Type="http://schemas.openxmlformats.org/officeDocument/2006/relationships/customXml" Target="../ink/ink194.xml"/><Relationship Id="rId43" Type="http://schemas.openxmlformats.org/officeDocument/2006/relationships/image" Target="../media/image209.png"/><Relationship Id="rId64" Type="http://schemas.openxmlformats.org/officeDocument/2006/relationships/customXml" Target="../ink/ink215.xml"/><Relationship Id="rId118" Type="http://schemas.openxmlformats.org/officeDocument/2006/relationships/customXml" Target="../ink/ink242.xml"/><Relationship Id="rId139" Type="http://schemas.openxmlformats.org/officeDocument/2006/relationships/image" Target="../media/image256.png"/><Relationship Id="rId85" Type="http://schemas.openxmlformats.org/officeDocument/2006/relationships/image" Target="../media/image230.png"/><Relationship Id="rId150" Type="http://schemas.openxmlformats.org/officeDocument/2006/relationships/customXml" Target="../ink/ink258.xml"/><Relationship Id="rId171" Type="http://schemas.openxmlformats.org/officeDocument/2006/relationships/image" Target="../media/image272.png"/><Relationship Id="rId12" Type="http://schemas.openxmlformats.org/officeDocument/2006/relationships/customXml" Target="../ink/ink189.xml"/><Relationship Id="rId33" Type="http://schemas.openxmlformats.org/officeDocument/2006/relationships/image" Target="../media/image204.png"/><Relationship Id="rId108" Type="http://schemas.openxmlformats.org/officeDocument/2006/relationships/customXml" Target="../ink/ink237.xml"/><Relationship Id="rId129" Type="http://schemas.openxmlformats.org/officeDocument/2006/relationships/image" Target="../media/image251.png"/><Relationship Id="rId54" Type="http://schemas.openxmlformats.org/officeDocument/2006/relationships/customXml" Target="../ink/ink210.xml"/><Relationship Id="rId75" Type="http://schemas.openxmlformats.org/officeDocument/2006/relationships/image" Target="../media/image225.png"/><Relationship Id="rId96" Type="http://schemas.openxmlformats.org/officeDocument/2006/relationships/customXml" Target="../ink/ink231.xml"/><Relationship Id="rId140" Type="http://schemas.openxmlformats.org/officeDocument/2006/relationships/customXml" Target="../ink/ink253.xml"/><Relationship Id="rId161" Type="http://schemas.openxmlformats.org/officeDocument/2006/relationships/image" Target="../media/image2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6.xml"/><Relationship Id="rId23" Type="http://schemas.openxmlformats.org/officeDocument/2006/relationships/image" Target="../media/image199.png"/><Relationship Id="rId28" Type="http://schemas.openxmlformats.org/officeDocument/2006/relationships/customXml" Target="../ink/ink197.xml"/><Relationship Id="rId49" Type="http://schemas.openxmlformats.org/officeDocument/2006/relationships/image" Target="../media/image212.png"/><Relationship Id="rId114" Type="http://schemas.openxmlformats.org/officeDocument/2006/relationships/customXml" Target="../ink/ink240.xml"/><Relationship Id="rId119" Type="http://schemas.openxmlformats.org/officeDocument/2006/relationships/image" Target="../media/image246.png"/><Relationship Id="rId44" Type="http://schemas.openxmlformats.org/officeDocument/2006/relationships/customXml" Target="../ink/ink205.xml"/><Relationship Id="rId60" Type="http://schemas.openxmlformats.org/officeDocument/2006/relationships/customXml" Target="../ink/ink213.xml"/><Relationship Id="rId65" Type="http://schemas.openxmlformats.org/officeDocument/2006/relationships/image" Target="../media/image220.png"/><Relationship Id="rId81" Type="http://schemas.openxmlformats.org/officeDocument/2006/relationships/image" Target="../media/image228.png"/><Relationship Id="rId86" Type="http://schemas.openxmlformats.org/officeDocument/2006/relationships/customXml" Target="../ink/ink226.xml"/><Relationship Id="rId130" Type="http://schemas.openxmlformats.org/officeDocument/2006/relationships/customXml" Target="../ink/ink248.xml"/><Relationship Id="rId135" Type="http://schemas.openxmlformats.org/officeDocument/2006/relationships/image" Target="../media/image254.png"/><Relationship Id="rId151" Type="http://schemas.openxmlformats.org/officeDocument/2006/relationships/image" Target="../media/image262.png"/><Relationship Id="rId156" Type="http://schemas.openxmlformats.org/officeDocument/2006/relationships/customXml" Target="../ink/ink261.xml"/><Relationship Id="rId177" Type="http://schemas.openxmlformats.org/officeDocument/2006/relationships/image" Target="../media/image275.png"/><Relationship Id="rId172" Type="http://schemas.openxmlformats.org/officeDocument/2006/relationships/customXml" Target="../ink/ink269.xml"/><Relationship Id="rId13" Type="http://schemas.openxmlformats.org/officeDocument/2006/relationships/image" Target="../media/image194.png"/><Relationship Id="rId18" Type="http://schemas.openxmlformats.org/officeDocument/2006/relationships/customXml" Target="../ink/ink192.xml"/><Relationship Id="rId39" Type="http://schemas.openxmlformats.org/officeDocument/2006/relationships/image" Target="../media/image207.png"/><Relationship Id="rId109" Type="http://schemas.openxmlformats.org/officeDocument/2006/relationships/image" Target="../media/image241.png"/><Relationship Id="rId34" Type="http://schemas.openxmlformats.org/officeDocument/2006/relationships/customXml" Target="../ink/ink200.xml"/><Relationship Id="rId50" Type="http://schemas.openxmlformats.org/officeDocument/2006/relationships/customXml" Target="../ink/ink208.xml"/><Relationship Id="rId55" Type="http://schemas.openxmlformats.org/officeDocument/2006/relationships/image" Target="../media/image215.png"/><Relationship Id="rId76" Type="http://schemas.openxmlformats.org/officeDocument/2006/relationships/customXml" Target="../ink/ink221.xml"/><Relationship Id="rId97" Type="http://schemas.openxmlformats.org/officeDocument/2006/relationships/image" Target="../media/image235.png"/><Relationship Id="rId104" Type="http://schemas.openxmlformats.org/officeDocument/2006/relationships/customXml" Target="../ink/ink235.xml"/><Relationship Id="rId120" Type="http://schemas.openxmlformats.org/officeDocument/2006/relationships/customXml" Target="../ink/ink243.xml"/><Relationship Id="rId125" Type="http://schemas.openxmlformats.org/officeDocument/2006/relationships/image" Target="../media/image249.png"/><Relationship Id="rId141" Type="http://schemas.openxmlformats.org/officeDocument/2006/relationships/image" Target="../media/image257.png"/><Relationship Id="rId146" Type="http://schemas.openxmlformats.org/officeDocument/2006/relationships/customXml" Target="../ink/ink256.xml"/><Relationship Id="rId167" Type="http://schemas.openxmlformats.org/officeDocument/2006/relationships/image" Target="../media/image270.png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29.xml"/><Relationship Id="rId162" Type="http://schemas.openxmlformats.org/officeDocument/2006/relationships/customXml" Target="../ink/ink264.xml"/><Relationship Id="rId2" Type="http://schemas.openxmlformats.org/officeDocument/2006/relationships/customXml" Target="../ink/ink185.xml"/><Relationship Id="rId29" Type="http://schemas.openxmlformats.org/officeDocument/2006/relationships/image" Target="../media/image202.png"/><Relationship Id="rId24" Type="http://schemas.openxmlformats.org/officeDocument/2006/relationships/customXml" Target="../ink/ink195.xml"/><Relationship Id="rId40" Type="http://schemas.openxmlformats.org/officeDocument/2006/relationships/customXml" Target="../ink/ink203.xml"/><Relationship Id="rId45" Type="http://schemas.openxmlformats.org/officeDocument/2006/relationships/image" Target="../media/image210.png"/><Relationship Id="rId66" Type="http://schemas.openxmlformats.org/officeDocument/2006/relationships/customXml" Target="../ink/ink216.xml"/><Relationship Id="rId87" Type="http://schemas.openxmlformats.org/officeDocument/2006/relationships/image" Target="../media/image72.png"/><Relationship Id="rId110" Type="http://schemas.openxmlformats.org/officeDocument/2006/relationships/customXml" Target="../ink/ink238.xml"/><Relationship Id="rId115" Type="http://schemas.openxmlformats.org/officeDocument/2006/relationships/image" Target="../media/image244.png"/><Relationship Id="rId131" Type="http://schemas.openxmlformats.org/officeDocument/2006/relationships/image" Target="../media/image252.png"/><Relationship Id="rId136" Type="http://schemas.openxmlformats.org/officeDocument/2006/relationships/customXml" Target="../ink/ink251.xml"/><Relationship Id="rId157" Type="http://schemas.openxmlformats.org/officeDocument/2006/relationships/image" Target="../media/image265.png"/><Relationship Id="rId61" Type="http://schemas.openxmlformats.org/officeDocument/2006/relationships/image" Target="../media/image218.png"/><Relationship Id="rId82" Type="http://schemas.openxmlformats.org/officeDocument/2006/relationships/customXml" Target="../ink/ink224.xml"/><Relationship Id="rId152" Type="http://schemas.openxmlformats.org/officeDocument/2006/relationships/customXml" Target="../ink/ink259.xml"/><Relationship Id="rId173" Type="http://schemas.openxmlformats.org/officeDocument/2006/relationships/image" Target="../media/image273.png"/><Relationship Id="rId19" Type="http://schemas.openxmlformats.org/officeDocument/2006/relationships/image" Target="../media/image197.png"/><Relationship Id="rId14" Type="http://schemas.openxmlformats.org/officeDocument/2006/relationships/customXml" Target="../ink/ink190.xml"/><Relationship Id="rId30" Type="http://schemas.openxmlformats.org/officeDocument/2006/relationships/customXml" Target="../ink/ink198.xml"/><Relationship Id="rId35" Type="http://schemas.openxmlformats.org/officeDocument/2006/relationships/image" Target="../media/image205.png"/><Relationship Id="rId56" Type="http://schemas.openxmlformats.org/officeDocument/2006/relationships/customXml" Target="../ink/ink211.xml"/><Relationship Id="rId77" Type="http://schemas.openxmlformats.org/officeDocument/2006/relationships/image" Target="../media/image226.png"/><Relationship Id="rId100" Type="http://schemas.openxmlformats.org/officeDocument/2006/relationships/customXml" Target="../ink/ink233.xml"/><Relationship Id="rId105" Type="http://schemas.openxmlformats.org/officeDocument/2006/relationships/image" Target="../media/image239.png"/><Relationship Id="rId126" Type="http://schemas.openxmlformats.org/officeDocument/2006/relationships/customXml" Target="../ink/ink246.xml"/><Relationship Id="rId147" Type="http://schemas.openxmlformats.org/officeDocument/2006/relationships/image" Target="../media/image260.png"/><Relationship Id="rId168" Type="http://schemas.openxmlformats.org/officeDocument/2006/relationships/customXml" Target="../ink/ink267.xml"/><Relationship Id="rId8" Type="http://schemas.openxmlformats.org/officeDocument/2006/relationships/customXml" Target="../ink/ink187.xml"/><Relationship Id="rId51" Type="http://schemas.openxmlformats.org/officeDocument/2006/relationships/image" Target="../media/image213.png"/><Relationship Id="rId72" Type="http://schemas.openxmlformats.org/officeDocument/2006/relationships/customXml" Target="../ink/ink219.xml"/><Relationship Id="rId93" Type="http://schemas.openxmlformats.org/officeDocument/2006/relationships/image" Target="../media/image233.png"/><Relationship Id="rId98" Type="http://schemas.openxmlformats.org/officeDocument/2006/relationships/customXml" Target="../ink/ink232.xml"/><Relationship Id="rId121" Type="http://schemas.openxmlformats.org/officeDocument/2006/relationships/image" Target="../media/image247.png"/><Relationship Id="rId142" Type="http://schemas.openxmlformats.org/officeDocument/2006/relationships/customXml" Target="../ink/ink254.xml"/><Relationship Id="rId163" Type="http://schemas.openxmlformats.org/officeDocument/2006/relationships/image" Target="../media/image268.png"/><Relationship Id="rId25" Type="http://schemas.openxmlformats.org/officeDocument/2006/relationships/image" Target="../media/image200.png"/><Relationship Id="rId46" Type="http://schemas.openxmlformats.org/officeDocument/2006/relationships/customXml" Target="../ink/ink206.xml"/><Relationship Id="rId67" Type="http://schemas.openxmlformats.org/officeDocument/2006/relationships/image" Target="../media/image221.png"/><Relationship Id="rId116" Type="http://schemas.openxmlformats.org/officeDocument/2006/relationships/customXml" Target="../ink/ink241.xml"/><Relationship Id="rId137" Type="http://schemas.openxmlformats.org/officeDocument/2006/relationships/image" Target="../media/image255.png"/><Relationship Id="rId158" Type="http://schemas.openxmlformats.org/officeDocument/2006/relationships/customXml" Target="../ink/ink262.xml"/><Relationship Id="rId20" Type="http://schemas.openxmlformats.org/officeDocument/2006/relationships/customXml" Target="../ink/ink193.xml"/><Relationship Id="rId41" Type="http://schemas.openxmlformats.org/officeDocument/2006/relationships/image" Target="../media/image208.png"/><Relationship Id="rId62" Type="http://schemas.openxmlformats.org/officeDocument/2006/relationships/customXml" Target="../ink/ink214.xml"/><Relationship Id="rId83" Type="http://schemas.openxmlformats.org/officeDocument/2006/relationships/image" Target="../media/image229.png"/><Relationship Id="rId88" Type="http://schemas.openxmlformats.org/officeDocument/2006/relationships/customXml" Target="../ink/ink227.xml"/><Relationship Id="rId111" Type="http://schemas.openxmlformats.org/officeDocument/2006/relationships/image" Target="../media/image242.png"/><Relationship Id="rId132" Type="http://schemas.openxmlformats.org/officeDocument/2006/relationships/customXml" Target="../ink/ink249.xml"/><Relationship Id="rId153" Type="http://schemas.openxmlformats.org/officeDocument/2006/relationships/image" Target="../media/image263.png"/><Relationship Id="rId174" Type="http://schemas.openxmlformats.org/officeDocument/2006/relationships/customXml" Target="../ink/ink270.xml"/><Relationship Id="rId15" Type="http://schemas.openxmlformats.org/officeDocument/2006/relationships/image" Target="../media/image195.png"/><Relationship Id="rId36" Type="http://schemas.openxmlformats.org/officeDocument/2006/relationships/customXml" Target="../ink/ink201.xml"/><Relationship Id="rId57" Type="http://schemas.openxmlformats.org/officeDocument/2006/relationships/image" Target="../media/image216.png"/><Relationship Id="rId106" Type="http://schemas.openxmlformats.org/officeDocument/2006/relationships/customXml" Target="../ink/ink236.xml"/><Relationship Id="rId127" Type="http://schemas.openxmlformats.org/officeDocument/2006/relationships/image" Target="../media/image250.png"/><Relationship Id="rId10" Type="http://schemas.openxmlformats.org/officeDocument/2006/relationships/customXml" Target="../ink/ink188.xml"/><Relationship Id="rId31" Type="http://schemas.openxmlformats.org/officeDocument/2006/relationships/image" Target="../media/image203.png"/><Relationship Id="rId52" Type="http://schemas.openxmlformats.org/officeDocument/2006/relationships/customXml" Target="../ink/ink209.xml"/><Relationship Id="rId73" Type="http://schemas.openxmlformats.org/officeDocument/2006/relationships/image" Target="../media/image224.png"/><Relationship Id="rId78" Type="http://schemas.openxmlformats.org/officeDocument/2006/relationships/customXml" Target="../ink/ink222.xml"/><Relationship Id="rId94" Type="http://schemas.openxmlformats.org/officeDocument/2006/relationships/customXml" Target="../ink/ink230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244.xml"/><Relationship Id="rId143" Type="http://schemas.openxmlformats.org/officeDocument/2006/relationships/image" Target="../media/image258.png"/><Relationship Id="rId148" Type="http://schemas.openxmlformats.org/officeDocument/2006/relationships/customXml" Target="../ink/ink257.xml"/><Relationship Id="rId164" Type="http://schemas.openxmlformats.org/officeDocument/2006/relationships/customXml" Target="../ink/ink265.xml"/><Relationship Id="rId169" Type="http://schemas.openxmlformats.org/officeDocument/2006/relationships/image" Target="../media/image271.png"/><Relationship Id="rId9" Type="http://schemas.openxmlformats.org/officeDocument/2006/relationships/image" Target="../media/image192.png"/><Relationship Id="rId26" Type="http://schemas.openxmlformats.org/officeDocument/2006/relationships/customXml" Target="../ink/ink196.xml"/><Relationship Id="rId47" Type="http://schemas.openxmlformats.org/officeDocument/2006/relationships/image" Target="../media/image211.png"/><Relationship Id="rId68" Type="http://schemas.openxmlformats.org/officeDocument/2006/relationships/customXml" Target="../ink/ink217.xml"/><Relationship Id="rId89" Type="http://schemas.openxmlformats.org/officeDocument/2006/relationships/image" Target="../media/image231.png"/><Relationship Id="rId112" Type="http://schemas.openxmlformats.org/officeDocument/2006/relationships/customXml" Target="../ink/ink239.xml"/><Relationship Id="rId133" Type="http://schemas.openxmlformats.org/officeDocument/2006/relationships/image" Target="../media/image253.png"/><Relationship Id="rId154" Type="http://schemas.openxmlformats.org/officeDocument/2006/relationships/customXml" Target="../ink/ink260.xml"/><Relationship Id="rId175" Type="http://schemas.openxmlformats.org/officeDocument/2006/relationships/image" Target="../media/image274.png"/><Relationship Id="rId16" Type="http://schemas.openxmlformats.org/officeDocument/2006/relationships/customXml" Target="../ink/ink191.xml"/><Relationship Id="rId37" Type="http://schemas.openxmlformats.org/officeDocument/2006/relationships/image" Target="../media/image206.png"/><Relationship Id="rId58" Type="http://schemas.openxmlformats.org/officeDocument/2006/relationships/customXml" Target="../ink/ink212.xml"/><Relationship Id="rId79" Type="http://schemas.openxmlformats.org/officeDocument/2006/relationships/image" Target="../media/image227.png"/><Relationship Id="rId102" Type="http://schemas.openxmlformats.org/officeDocument/2006/relationships/customXml" Target="../ink/ink234.xml"/><Relationship Id="rId123" Type="http://schemas.openxmlformats.org/officeDocument/2006/relationships/image" Target="../media/image248.png"/><Relationship Id="rId144" Type="http://schemas.openxmlformats.org/officeDocument/2006/relationships/customXml" Target="../ink/ink255.xml"/><Relationship Id="rId90" Type="http://schemas.openxmlformats.org/officeDocument/2006/relationships/customXml" Target="../ink/ink228.xml"/><Relationship Id="rId165" Type="http://schemas.openxmlformats.org/officeDocument/2006/relationships/image" Target="../media/image269.png"/><Relationship Id="rId27" Type="http://schemas.openxmlformats.org/officeDocument/2006/relationships/image" Target="../media/image201.png"/><Relationship Id="rId48" Type="http://schemas.openxmlformats.org/officeDocument/2006/relationships/customXml" Target="../ink/ink207.xml"/><Relationship Id="rId69" Type="http://schemas.openxmlformats.org/officeDocument/2006/relationships/image" Target="../media/image222.png"/><Relationship Id="rId113" Type="http://schemas.openxmlformats.org/officeDocument/2006/relationships/image" Target="../media/image243.png"/><Relationship Id="rId134" Type="http://schemas.openxmlformats.org/officeDocument/2006/relationships/customXml" Target="../ink/ink250.xml"/><Relationship Id="rId80" Type="http://schemas.openxmlformats.org/officeDocument/2006/relationships/customXml" Target="../ink/ink223.xml"/><Relationship Id="rId155" Type="http://schemas.openxmlformats.org/officeDocument/2006/relationships/image" Target="../media/image264.png"/><Relationship Id="rId176" Type="http://schemas.openxmlformats.org/officeDocument/2006/relationships/customXml" Target="../ink/ink271.xml"/><Relationship Id="rId17" Type="http://schemas.openxmlformats.org/officeDocument/2006/relationships/image" Target="../media/image196.png"/><Relationship Id="rId38" Type="http://schemas.openxmlformats.org/officeDocument/2006/relationships/customXml" Target="../ink/ink202.xml"/><Relationship Id="rId59" Type="http://schemas.openxmlformats.org/officeDocument/2006/relationships/image" Target="../media/image217.png"/><Relationship Id="rId103" Type="http://schemas.openxmlformats.org/officeDocument/2006/relationships/image" Target="../media/image238.png"/><Relationship Id="rId124" Type="http://schemas.openxmlformats.org/officeDocument/2006/relationships/customXml" Target="../ink/ink245.xml"/><Relationship Id="rId70" Type="http://schemas.openxmlformats.org/officeDocument/2006/relationships/customXml" Target="../ink/ink218.xml"/><Relationship Id="rId91" Type="http://schemas.openxmlformats.org/officeDocument/2006/relationships/image" Target="../media/image232.png"/><Relationship Id="rId145" Type="http://schemas.openxmlformats.org/officeDocument/2006/relationships/image" Target="../media/image259.png"/><Relationship Id="rId166" Type="http://schemas.openxmlformats.org/officeDocument/2006/relationships/customXml" Target="../ink/ink266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3.xml"/><Relationship Id="rId21" Type="http://schemas.openxmlformats.org/officeDocument/2006/relationships/image" Target="../media/image284.png"/><Relationship Id="rId42" Type="http://schemas.openxmlformats.org/officeDocument/2006/relationships/customXml" Target="../ink/ink291.xml"/><Relationship Id="rId47" Type="http://schemas.openxmlformats.org/officeDocument/2006/relationships/image" Target="../media/image297.png"/><Relationship Id="rId63" Type="http://schemas.openxmlformats.org/officeDocument/2006/relationships/image" Target="../media/image305.png"/><Relationship Id="rId68" Type="http://schemas.openxmlformats.org/officeDocument/2006/relationships/customXml" Target="../ink/ink298.xml"/><Relationship Id="rId84" Type="http://schemas.openxmlformats.org/officeDocument/2006/relationships/customXml" Target="../ink/ink306.xml"/><Relationship Id="rId89" Type="http://schemas.openxmlformats.org/officeDocument/2006/relationships/image" Target="../media/image6.png"/><Relationship Id="rId112" Type="http://schemas.openxmlformats.org/officeDocument/2006/relationships/customXml" Target="../ink/ink320.xml"/><Relationship Id="rId16" Type="http://schemas.openxmlformats.org/officeDocument/2006/relationships/customXml" Target="../ink/ink278.xml"/><Relationship Id="rId107" Type="http://schemas.openxmlformats.org/officeDocument/2006/relationships/image" Target="../media/image316.png"/><Relationship Id="rId11" Type="http://schemas.openxmlformats.org/officeDocument/2006/relationships/image" Target="../media/image279.png"/><Relationship Id="rId32" Type="http://schemas.openxmlformats.org/officeDocument/2006/relationships/customXml" Target="../ink/ink286.xml"/><Relationship Id="rId37" Type="http://schemas.openxmlformats.org/officeDocument/2006/relationships/image" Target="../media/image292.png"/><Relationship Id="rId74" Type="http://schemas.openxmlformats.org/officeDocument/2006/relationships/customXml" Target="../ink/ink301.xml"/><Relationship Id="rId79" Type="http://schemas.openxmlformats.org/officeDocument/2006/relationships/image" Target="../media/image313.png"/><Relationship Id="rId102" Type="http://schemas.openxmlformats.org/officeDocument/2006/relationships/customXml" Target="../ink/ink315.xml"/><Relationship Id="rId5" Type="http://schemas.openxmlformats.org/officeDocument/2006/relationships/image" Target="../media/image2760.png"/><Relationship Id="rId90" Type="http://schemas.openxmlformats.org/officeDocument/2006/relationships/customXml" Target="../ink/ink309.xml"/><Relationship Id="rId95" Type="http://schemas.openxmlformats.org/officeDocument/2006/relationships/image" Target="../media/image299.png"/><Relationship Id="rId22" Type="http://schemas.openxmlformats.org/officeDocument/2006/relationships/customXml" Target="../ink/ink281.xml"/><Relationship Id="rId27" Type="http://schemas.openxmlformats.org/officeDocument/2006/relationships/image" Target="../media/image287.png"/><Relationship Id="rId43" Type="http://schemas.openxmlformats.org/officeDocument/2006/relationships/image" Target="../media/image295.png"/><Relationship Id="rId48" Type="http://schemas.openxmlformats.org/officeDocument/2006/relationships/customXml" Target="../ink/ink294.xml"/><Relationship Id="rId64" Type="http://schemas.openxmlformats.org/officeDocument/2006/relationships/customXml" Target="../ink/ink296.xml"/><Relationship Id="rId69" Type="http://schemas.openxmlformats.org/officeDocument/2006/relationships/image" Target="../media/image308.png"/><Relationship Id="rId113" Type="http://schemas.openxmlformats.org/officeDocument/2006/relationships/image" Target="../media/image319.png"/><Relationship Id="rId80" Type="http://schemas.openxmlformats.org/officeDocument/2006/relationships/customXml" Target="../ink/ink304.xml"/><Relationship Id="rId85" Type="http://schemas.openxmlformats.org/officeDocument/2006/relationships/image" Target="../media/image4.png"/><Relationship Id="rId12" Type="http://schemas.openxmlformats.org/officeDocument/2006/relationships/customXml" Target="../ink/ink276.xml"/><Relationship Id="rId17" Type="http://schemas.openxmlformats.org/officeDocument/2006/relationships/image" Target="../media/image282.png"/><Relationship Id="rId25" Type="http://schemas.openxmlformats.org/officeDocument/2006/relationships/image" Target="../media/image286.png"/><Relationship Id="rId33" Type="http://schemas.openxmlformats.org/officeDocument/2006/relationships/image" Target="../media/image290.png"/><Relationship Id="rId38" Type="http://schemas.openxmlformats.org/officeDocument/2006/relationships/customXml" Target="../ink/ink289.xml"/><Relationship Id="rId46" Type="http://schemas.openxmlformats.org/officeDocument/2006/relationships/customXml" Target="../ink/ink293.xml"/><Relationship Id="rId67" Type="http://schemas.openxmlformats.org/officeDocument/2006/relationships/image" Target="../media/image307.png"/><Relationship Id="rId103" Type="http://schemas.openxmlformats.org/officeDocument/2006/relationships/image" Target="../media/image303.png"/><Relationship Id="rId108" Type="http://schemas.openxmlformats.org/officeDocument/2006/relationships/customXml" Target="../ink/ink318.xml"/><Relationship Id="rId20" Type="http://schemas.openxmlformats.org/officeDocument/2006/relationships/customXml" Target="../ink/ink280.xml"/><Relationship Id="rId41" Type="http://schemas.openxmlformats.org/officeDocument/2006/relationships/image" Target="../media/image294.png"/><Relationship Id="rId62" Type="http://schemas.openxmlformats.org/officeDocument/2006/relationships/customXml" Target="../ink/ink295.xml"/><Relationship Id="rId70" Type="http://schemas.openxmlformats.org/officeDocument/2006/relationships/customXml" Target="../ink/ink299.xml"/><Relationship Id="rId75" Type="http://schemas.openxmlformats.org/officeDocument/2006/relationships/image" Target="../media/image311.png"/><Relationship Id="rId83" Type="http://schemas.openxmlformats.org/officeDocument/2006/relationships/image" Target="../media/image321.png"/><Relationship Id="rId88" Type="http://schemas.openxmlformats.org/officeDocument/2006/relationships/customXml" Target="../ink/ink308.xml"/><Relationship Id="rId91" Type="http://schemas.openxmlformats.org/officeDocument/2006/relationships/image" Target="../media/image7.png"/><Relationship Id="rId96" Type="http://schemas.openxmlformats.org/officeDocument/2006/relationships/customXml" Target="../ink/ink312.xml"/><Relationship Id="rId111" Type="http://schemas.openxmlformats.org/officeDocument/2006/relationships/image" Target="../media/image3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3.xml"/><Relationship Id="rId15" Type="http://schemas.openxmlformats.org/officeDocument/2006/relationships/image" Target="../media/image281.png"/><Relationship Id="rId23" Type="http://schemas.openxmlformats.org/officeDocument/2006/relationships/image" Target="../media/image285.png"/><Relationship Id="rId28" Type="http://schemas.openxmlformats.org/officeDocument/2006/relationships/customXml" Target="../ink/ink284.xml"/><Relationship Id="rId36" Type="http://schemas.openxmlformats.org/officeDocument/2006/relationships/customXml" Target="../ink/ink288.xml"/><Relationship Id="rId106" Type="http://schemas.openxmlformats.org/officeDocument/2006/relationships/customXml" Target="../ink/ink317.xml"/><Relationship Id="rId10" Type="http://schemas.openxmlformats.org/officeDocument/2006/relationships/customXml" Target="../ink/ink275.xml"/><Relationship Id="rId31" Type="http://schemas.openxmlformats.org/officeDocument/2006/relationships/image" Target="../media/image289.png"/><Relationship Id="rId44" Type="http://schemas.openxmlformats.org/officeDocument/2006/relationships/customXml" Target="../ink/ink292.xml"/><Relationship Id="rId65" Type="http://schemas.openxmlformats.org/officeDocument/2006/relationships/image" Target="../media/image306.png"/><Relationship Id="rId73" Type="http://schemas.openxmlformats.org/officeDocument/2006/relationships/image" Target="../media/image310.png"/><Relationship Id="rId78" Type="http://schemas.openxmlformats.org/officeDocument/2006/relationships/customXml" Target="../ink/ink303.xml"/><Relationship Id="rId81" Type="http://schemas.openxmlformats.org/officeDocument/2006/relationships/image" Target="../media/image314.png"/><Relationship Id="rId86" Type="http://schemas.openxmlformats.org/officeDocument/2006/relationships/customXml" Target="../ink/ink307.xml"/><Relationship Id="rId94" Type="http://schemas.openxmlformats.org/officeDocument/2006/relationships/customXml" Target="../ink/ink311.xml"/><Relationship Id="rId99" Type="http://schemas.openxmlformats.org/officeDocument/2006/relationships/image" Target="../media/image301.png"/><Relationship Id="rId101" Type="http://schemas.openxmlformats.org/officeDocument/2006/relationships/image" Target="../media/image302.png"/><Relationship Id="rId9" Type="http://schemas.openxmlformats.org/officeDocument/2006/relationships/image" Target="../media/image278.png"/><Relationship Id="rId13" Type="http://schemas.openxmlformats.org/officeDocument/2006/relationships/image" Target="../media/image280.png"/><Relationship Id="rId18" Type="http://schemas.openxmlformats.org/officeDocument/2006/relationships/customXml" Target="../ink/ink279.xml"/><Relationship Id="rId39" Type="http://schemas.openxmlformats.org/officeDocument/2006/relationships/image" Target="../media/image293.png"/><Relationship Id="rId109" Type="http://schemas.openxmlformats.org/officeDocument/2006/relationships/image" Target="../media/image317.png"/><Relationship Id="rId34" Type="http://schemas.openxmlformats.org/officeDocument/2006/relationships/customXml" Target="../ink/ink287.xml"/><Relationship Id="rId76" Type="http://schemas.openxmlformats.org/officeDocument/2006/relationships/customXml" Target="../ink/ink302.xml"/><Relationship Id="rId97" Type="http://schemas.openxmlformats.org/officeDocument/2006/relationships/image" Target="../media/image300.png"/><Relationship Id="rId104" Type="http://schemas.openxmlformats.org/officeDocument/2006/relationships/customXml" Target="../ink/ink316.xml"/><Relationship Id="rId7" Type="http://schemas.openxmlformats.org/officeDocument/2006/relationships/image" Target="../media/image277.png"/><Relationship Id="rId71" Type="http://schemas.openxmlformats.org/officeDocument/2006/relationships/image" Target="../media/image309.png"/><Relationship Id="rId92" Type="http://schemas.openxmlformats.org/officeDocument/2006/relationships/customXml" Target="../ink/ink310.xml"/><Relationship Id="rId2" Type="http://schemas.openxmlformats.org/officeDocument/2006/relationships/customXml" Target="../ink/ink272.xml"/><Relationship Id="rId29" Type="http://schemas.openxmlformats.org/officeDocument/2006/relationships/image" Target="../media/image288.png"/><Relationship Id="rId24" Type="http://schemas.openxmlformats.org/officeDocument/2006/relationships/customXml" Target="../ink/ink282.xml"/><Relationship Id="rId40" Type="http://schemas.openxmlformats.org/officeDocument/2006/relationships/customXml" Target="../ink/ink290.xml"/><Relationship Id="rId45" Type="http://schemas.openxmlformats.org/officeDocument/2006/relationships/image" Target="../media/image296.png"/><Relationship Id="rId66" Type="http://schemas.openxmlformats.org/officeDocument/2006/relationships/customXml" Target="../ink/ink297.xml"/><Relationship Id="rId87" Type="http://schemas.openxmlformats.org/officeDocument/2006/relationships/image" Target="../media/image5.png"/><Relationship Id="rId110" Type="http://schemas.openxmlformats.org/officeDocument/2006/relationships/customXml" Target="../ink/ink319.xml"/><Relationship Id="rId61" Type="http://schemas.openxmlformats.org/officeDocument/2006/relationships/image" Target="../media/image304.png"/><Relationship Id="rId82" Type="http://schemas.openxmlformats.org/officeDocument/2006/relationships/customXml" Target="../ink/ink305.xml"/><Relationship Id="rId19" Type="http://schemas.openxmlformats.org/officeDocument/2006/relationships/image" Target="../media/image283.png"/><Relationship Id="rId14" Type="http://schemas.openxmlformats.org/officeDocument/2006/relationships/customXml" Target="../ink/ink277.xml"/><Relationship Id="rId30" Type="http://schemas.openxmlformats.org/officeDocument/2006/relationships/customXml" Target="../ink/ink285.xml"/><Relationship Id="rId35" Type="http://schemas.openxmlformats.org/officeDocument/2006/relationships/image" Target="../media/image291.png"/><Relationship Id="rId77" Type="http://schemas.openxmlformats.org/officeDocument/2006/relationships/image" Target="../media/image312.png"/><Relationship Id="rId100" Type="http://schemas.openxmlformats.org/officeDocument/2006/relationships/customXml" Target="../ink/ink314.xml"/><Relationship Id="rId105" Type="http://schemas.openxmlformats.org/officeDocument/2006/relationships/image" Target="../media/image315.png"/><Relationship Id="rId8" Type="http://schemas.openxmlformats.org/officeDocument/2006/relationships/customXml" Target="../ink/ink274.xml"/><Relationship Id="rId72" Type="http://schemas.openxmlformats.org/officeDocument/2006/relationships/customXml" Target="../ink/ink300.xml"/><Relationship Id="rId93" Type="http://schemas.openxmlformats.org/officeDocument/2006/relationships/image" Target="../media/image298.png"/><Relationship Id="rId98" Type="http://schemas.openxmlformats.org/officeDocument/2006/relationships/customXml" Target="../ink/ink3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502366" y="2336635"/>
            <a:ext cx="89588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Graphs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F6337C-541B-4A3E-878F-DB21B1CDB5AE}"/>
                  </a:ext>
                </a:extLst>
              </p14:cNvPr>
              <p14:cNvContentPartPr/>
              <p14:nvPr/>
            </p14:nvContentPartPr>
            <p14:xfrm>
              <a:off x="517931" y="225327"/>
              <a:ext cx="1882080" cy="669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F6337C-541B-4A3E-878F-DB21B1CDB5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931" y="207687"/>
                <a:ext cx="1917720" cy="70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188F7B5-E64B-4B15-916F-5CCE2954135E}"/>
                  </a:ext>
                </a:extLst>
              </p14:cNvPr>
              <p14:cNvContentPartPr/>
              <p14:nvPr/>
            </p14:nvContentPartPr>
            <p14:xfrm>
              <a:off x="423611" y="1003287"/>
              <a:ext cx="21708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188F7B5-E64B-4B15-916F-5CCE29541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611" y="985287"/>
                <a:ext cx="220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E6A62C-F6B4-4E84-BBDD-5E9B2DE4A802}"/>
                  </a:ext>
                </a:extLst>
              </p14:cNvPr>
              <p14:cNvContentPartPr/>
              <p14:nvPr/>
            </p14:nvContentPartPr>
            <p14:xfrm>
              <a:off x="4059611" y="1525647"/>
              <a:ext cx="17280" cy="143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E6A62C-F6B4-4E84-BBDD-5E9B2DE4A8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1611" y="1508007"/>
                <a:ext cx="529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F6DE3A3-BA34-4D14-8F2D-508368842832}"/>
                  </a:ext>
                </a:extLst>
              </p14:cNvPr>
              <p14:cNvContentPartPr/>
              <p14:nvPr/>
            </p14:nvContentPartPr>
            <p14:xfrm>
              <a:off x="3492251" y="1169247"/>
              <a:ext cx="375120" cy="410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F6DE3A3-BA34-4D14-8F2D-5083688428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4611" y="1151247"/>
                <a:ext cx="4107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A0B377-81AE-4F9F-ABDE-5E9A4BCA61AB}"/>
                  </a:ext>
                </a:extLst>
              </p14:cNvPr>
              <p14:cNvContentPartPr/>
              <p14:nvPr/>
            </p14:nvContentPartPr>
            <p14:xfrm>
              <a:off x="3181211" y="1354647"/>
              <a:ext cx="69840" cy="84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A0B377-81AE-4F9F-ABDE-5E9A4BCA6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63211" y="1336932"/>
                <a:ext cx="105480" cy="120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938AA06-BC14-4FB7-B318-483549483687}"/>
                  </a:ext>
                </a:extLst>
              </p14:cNvPr>
              <p14:cNvContentPartPr/>
              <p14:nvPr/>
            </p14:nvContentPartPr>
            <p14:xfrm>
              <a:off x="4516091" y="1120287"/>
              <a:ext cx="111600" cy="509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938AA06-BC14-4FB7-B318-4835494836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98091" y="1102287"/>
                <a:ext cx="14724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C9416E-6D1F-4440-9F43-3A78DB461B53}"/>
                  </a:ext>
                </a:extLst>
              </p14:cNvPr>
              <p14:cNvContentPartPr/>
              <p14:nvPr/>
            </p14:nvContentPartPr>
            <p14:xfrm>
              <a:off x="4232771" y="1208127"/>
              <a:ext cx="161640" cy="331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C9416E-6D1F-4440-9F43-3A78DB461B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15092" y="1190487"/>
                <a:ext cx="1973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0DDE3D7-25BB-46BA-8944-CD7D708548AE}"/>
                  </a:ext>
                </a:extLst>
              </p14:cNvPr>
              <p14:cNvContentPartPr/>
              <p14:nvPr/>
            </p14:nvContentPartPr>
            <p14:xfrm>
              <a:off x="4993811" y="1310007"/>
              <a:ext cx="97560" cy="230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0DDE3D7-25BB-46BA-8944-CD7D708548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5811" y="1292367"/>
                <a:ext cx="133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A3CBECD-6802-47F1-8402-5E05C29F882F}"/>
                  </a:ext>
                </a:extLst>
              </p14:cNvPr>
              <p14:cNvContentPartPr/>
              <p14:nvPr/>
            </p14:nvContentPartPr>
            <p14:xfrm>
              <a:off x="5611931" y="1373727"/>
              <a:ext cx="91800" cy="158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A3CBECD-6802-47F1-8402-5E05C29F88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94291" y="1355727"/>
                <a:ext cx="1274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BD081E2-175D-4D4E-BC23-804E36080383}"/>
                  </a:ext>
                </a:extLst>
              </p14:cNvPr>
              <p14:cNvContentPartPr/>
              <p14:nvPr/>
            </p14:nvContentPartPr>
            <p14:xfrm>
              <a:off x="5806331" y="1392807"/>
              <a:ext cx="47520" cy="116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BD081E2-175D-4D4E-BC23-804E360803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8331" y="1374807"/>
                <a:ext cx="831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26F1DA3-07ED-4D7B-8ECF-8D2BC9178DA5}"/>
                  </a:ext>
                </a:extLst>
              </p14:cNvPr>
              <p14:cNvContentPartPr/>
              <p14:nvPr/>
            </p14:nvContentPartPr>
            <p14:xfrm>
              <a:off x="5958611" y="1374087"/>
              <a:ext cx="96120" cy="138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26F1DA3-07ED-4D7B-8ECF-8D2BC9178D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40611" y="1356087"/>
                <a:ext cx="131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F257743-FD36-42C7-B32D-E014EC2763A1}"/>
                  </a:ext>
                </a:extLst>
              </p14:cNvPr>
              <p14:cNvContentPartPr/>
              <p14:nvPr/>
            </p14:nvContentPartPr>
            <p14:xfrm>
              <a:off x="5684291" y="1250967"/>
              <a:ext cx="1620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F257743-FD36-42C7-B32D-E014EC2763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66651" y="1232967"/>
                <a:ext cx="51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0E1CE70-9607-47CE-800F-3B8954CA0E8D}"/>
                  </a:ext>
                </a:extLst>
              </p14:cNvPr>
              <p14:cNvContentPartPr/>
              <p14:nvPr/>
            </p14:nvContentPartPr>
            <p14:xfrm>
              <a:off x="6751331" y="1407567"/>
              <a:ext cx="87480" cy="116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0E1CE70-9607-47CE-800F-3B8954CA0E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3331" y="1389927"/>
                <a:ext cx="123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3E2DF26-455C-45C1-B398-0B7376C2CF35}"/>
                  </a:ext>
                </a:extLst>
              </p14:cNvPr>
              <p14:cNvContentPartPr/>
              <p14:nvPr/>
            </p14:nvContentPartPr>
            <p14:xfrm>
              <a:off x="7337771" y="1211367"/>
              <a:ext cx="201240" cy="240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3E2DF26-455C-45C1-B398-0B7376C2CF3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19771" y="1193367"/>
                <a:ext cx="2368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9B72DF6-5511-4CA1-A441-C8E3CA8CBC40}"/>
                  </a:ext>
                </a:extLst>
              </p14:cNvPr>
              <p14:cNvContentPartPr/>
              <p14:nvPr/>
            </p14:nvContentPartPr>
            <p14:xfrm>
              <a:off x="7712891" y="1488927"/>
              <a:ext cx="2880" cy="1198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9B72DF6-5511-4CA1-A441-C8E3CA8CBC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95251" y="1471287"/>
                <a:ext cx="385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025D756-093D-4092-A267-07B09BA78FB0}"/>
                  </a:ext>
                </a:extLst>
              </p14:cNvPr>
              <p14:cNvContentPartPr/>
              <p14:nvPr/>
            </p14:nvContentPartPr>
            <p14:xfrm>
              <a:off x="7956971" y="1325127"/>
              <a:ext cx="117000" cy="159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025D756-093D-4092-A267-07B09BA78F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39331" y="1307487"/>
                <a:ext cx="152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62DF24C-ABD7-41BC-875D-D70AEB9D0E83}"/>
                  </a:ext>
                </a:extLst>
              </p14:cNvPr>
              <p14:cNvContentPartPr/>
              <p14:nvPr/>
            </p14:nvContentPartPr>
            <p14:xfrm>
              <a:off x="8332811" y="1320807"/>
              <a:ext cx="125280" cy="164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62DF24C-ABD7-41BC-875D-D70AEB9D0E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14811" y="1303167"/>
                <a:ext cx="160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E8AD7D1-6440-48FE-A07A-184920500CE5}"/>
                  </a:ext>
                </a:extLst>
              </p14:cNvPr>
              <p14:cNvContentPartPr/>
              <p14:nvPr/>
            </p14:nvContentPartPr>
            <p14:xfrm>
              <a:off x="8640251" y="1329087"/>
              <a:ext cx="50040" cy="138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E8AD7D1-6440-48FE-A07A-184920500C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22611" y="1311447"/>
                <a:ext cx="85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C9B011F-A8DF-47BB-A8DE-E98E542060EE}"/>
                  </a:ext>
                </a:extLst>
              </p14:cNvPr>
              <p14:cNvContentPartPr/>
              <p14:nvPr/>
            </p14:nvContentPartPr>
            <p14:xfrm>
              <a:off x="8776331" y="1315407"/>
              <a:ext cx="144360" cy="129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C9B011F-A8DF-47BB-A8DE-E98E542060E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58691" y="1297767"/>
                <a:ext cx="180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14D847A-F232-4DE3-B5DF-F9CDEE0A7EC1}"/>
                  </a:ext>
                </a:extLst>
              </p14:cNvPr>
              <p14:cNvContentPartPr/>
              <p14:nvPr/>
            </p14:nvContentPartPr>
            <p14:xfrm>
              <a:off x="9054611" y="1406847"/>
              <a:ext cx="97920" cy="3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14D847A-F232-4DE3-B5DF-F9CDEE0A7E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36971" y="1388847"/>
                <a:ext cx="133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DFB31F9E-D1DB-4C83-9A69-DBCAC0E175C4}"/>
                  </a:ext>
                </a:extLst>
              </p14:cNvPr>
              <p14:cNvContentPartPr/>
              <p14:nvPr/>
            </p14:nvContentPartPr>
            <p14:xfrm>
              <a:off x="9898091" y="1344927"/>
              <a:ext cx="172440" cy="218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DFB31F9E-D1DB-4C83-9A69-DBCAC0E175C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0091" y="1327287"/>
                <a:ext cx="2080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70BF638-EDD0-4B83-8B67-B6C1EB5012B7}"/>
                  </a:ext>
                </a:extLst>
              </p14:cNvPr>
              <p14:cNvContentPartPr/>
              <p14:nvPr/>
            </p14:nvContentPartPr>
            <p14:xfrm>
              <a:off x="10735451" y="1330887"/>
              <a:ext cx="102600" cy="149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70BF638-EDD0-4B83-8B67-B6C1EB5012B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17811" y="1312887"/>
                <a:ext cx="1382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9189BA0-F558-4866-8B85-0C5721C1B6D0}"/>
                  </a:ext>
                </a:extLst>
              </p14:cNvPr>
              <p14:cNvContentPartPr/>
              <p14:nvPr/>
            </p14:nvContentPartPr>
            <p14:xfrm>
              <a:off x="10957211" y="1353567"/>
              <a:ext cx="118800" cy="116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9189BA0-F558-4866-8B85-0C5721C1B6D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939571" y="1335927"/>
                <a:ext cx="154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7D72CC3-9BF9-4284-8E6B-C42D8F795FFE}"/>
                  </a:ext>
                </a:extLst>
              </p14:cNvPr>
              <p14:cNvContentPartPr/>
              <p14:nvPr/>
            </p14:nvContentPartPr>
            <p14:xfrm>
              <a:off x="11559491" y="1213527"/>
              <a:ext cx="382320" cy="246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7D72CC3-9BF9-4284-8E6B-C42D8F795F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541834" y="1195527"/>
                <a:ext cx="417994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C057731-8E18-4A33-9CD2-F61FB0F36673}"/>
                  </a:ext>
                </a:extLst>
              </p14:cNvPr>
              <p14:cNvContentPartPr/>
              <p14:nvPr/>
            </p14:nvContentPartPr>
            <p14:xfrm>
              <a:off x="11172131" y="1266087"/>
              <a:ext cx="171360" cy="216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C057731-8E18-4A33-9CD2-F61FB0F366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54131" y="1248447"/>
                <a:ext cx="207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4DA8A02-CC9D-42BA-B615-62F6286E4E55}"/>
                  </a:ext>
                </a:extLst>
              </p14:cNvPr>
              <p14:cNvContentPartPr/>
              <p14:nvPr/>
            </p14:nvContentPartPr>
            <p14:xfrm>
              <a:off x="10169531" y="1260327"/>
              <a:ext cx="325440" cy="408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4DA8A02-CC9D-42BA-B615-62F6286E4E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51531" y="1242327"/>
                <a:ext cx="3610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E98DC5D-1F63-4B8C-9039-723501CE0E6B}"/>
                  </a:ext>
                </a:extLst>
              </p14:cNvPr>
              <p14:cNvContentPartPr/>
              <p14:nvPr/>
            </p14:nvContentPartPr>
            <p14:xfrm>
              <a:off x="9237851" y="1337727"/>
              <a:ext cx="516240" cy="140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E98DC5D-1F63-4B8C-9039-723501CE0E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20211" y="1320087"/>
                <a:ext cx="551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767CFD8-714A-4D81-A683-249DEBEFE33C}"/>
                  </a:ext>
                </a:extLst>
              </p14:cNvPr>
              <p14:cNvContentPartPr/>
              <p14:nvPr/>
            </p14:nvContentPartPr>
            <p14:xfrm>
              <a:off x="6922331" y="1227567"/>
              <a:ext cx="105120" cy="250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767CFD8-714A-4D81-A683-249DEBEFE3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04691" y="1209927"/>
                <a:ext cx="1407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D2AD61C-379A-415C-B2E2-F224EF35422A}"/>
                  </a:ext>
                </a:extLst>
              </p14:cNvPr>
              <p14:cNvContentPartPr/>
              <p14:nvPr/>
            </p14:nvContentPartPr>
            <p14:xfrm>
              <a:off x="6159851" y="1286967"/>
              <a:ext cx="322920" cy="243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D2AD61C-379A-415C-B2E2-F224EF35422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42191" y="1269327"/>
                <a:ext cx="3586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B3218CB-6117-4DA2-AAAD-728020BB7C2D}"/>
                  </a:ext>
                </a:extLst>
              </p14:cNvPr>
              <p14:cNvContentPartPr/>
              <p14:nvPr/>
            </p14:nvContentPartPr>
            <p14:xfrm>
              <a:off x="5171651" y="1358967"/>
              <a:ext cx="339840" cy="174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B3218CB-6117-4DA2-AAAD-728020BB7C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53992" y="1340967"/>
                <a:ext cx="375518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95C6D63-7FB4-488C-8158-1B6C711F4129}"/>
                  </a:ext>
                </a:extLst>
              </p14:cNvPr>
              <p14:cNvContentPartPr/>
              <p14:nvPr/>
            </p14:nvContentPartPr>
            <p14:xfrm>
              <a:off x="3337451" y="1899327"/>
              <a:ext cx="128160" cy="289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95C6D63-7FB4-488C-8158-1B6C711F412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19501" y="1881327"/>
                <a:ext cx="1637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67FAF2F-0162-4F9B-9957-2877DA286677}"/>
                  </a:ext>
                </a:extLst>
              </p14:cNvPr>
              <p14:cNvContentPartPr/>
              <p14:nvPr/>
            </p14:nvContentPartPr>
            <p14:xfrm>
              <a:off x="586331" y="1199487"/>
              <a:ext cx="2422080" cy="1134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67FAF2F-0162-4F9B-9957-2877DA2866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8691" y="1181487"/>
                <a:ext cx="245772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939E724-F294-4DED-A3F2-4135FD93FEFE}"/>
                  </a:ext>
                </a:extLst>
              </p14:cNvPr>
              <p14:cNvContentPartPr/>
              <p14:nvPr/>
            </p14:nvContentPartPr>
            <p14:xfrm>
              <a:off x="3744611" y="2035407"/>
              <a:ext cx="111600" cy="129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939E724-F294-4DED-A3F2-4135FD93FEF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726611" y="2017407"/>
                <a:ext cx="147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0C50B6D-001E-4CFD-B5F9-6E18E2D4D7A9}"/>
                  </a:ext>
                </a:extLst>
              </p14:cNvPr>
              <p14:cNvContentPartPr/>
              <p14:nvPr/>
            </p14:nvContentPartPr>
            <p14:xfrm>
              <a:off x="5375051" y="1992927"/>
              <a:ext cx="131040" cy="153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0C50B6D-001E-4CFD-B5F9-6E18E2D4D7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57411" y="1974927"/>
                <a:ext cx="166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5DE0662-A238-40AA-B546-38C1E4038EF4}"/>
                  </a:ext>
                </a:extLst>
              </p14:cNvPr>
              <p14:cNvContentPartPr/>
              <p14:nvPr/>
            </p14:nvContentPartPr>
            <p14:xfrm>
              <a:off x="5620211" y="1865487"/>
              <a:ext cx="113400" cy="2739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5DE0662-A238-40AA-B546-38C1E4038E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02571" y="1847487"/>
                <a:ext cx="1490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40E758C-FA8F-40B7-91D1-B3B3FEBCCC28}"/>
                  </a:ext>
                </a:extLst>
              </p14:cNvPr>
              <p14:cNvContentPartPr/>
              <p14:nvPr/>
            </p14:nvContentPartPr>
            <p14:xfrm>
              <a:off x="5875451" y="1989327"/>
              <a:ext cx="81000" cy="310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40E758C-FA8F-40B7-91D1-B3B3FEBCCC2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57451" y="1971327"/>
                <a:ext cx="116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51AF24C-2C4B-4B1D-ADB7-D2E541E8506B}"/>
                  </a:ext>
                </a:extLst>
              </p14:cNvPr>
              <p14:cNvContentPartPr/>
              <p14:nvPr/>
            </p14:nvContentPartPr>
            <p14:xfrm>
              <a:off x="6101531" y="1979247"/>
              <a:ext cx="180000" cy="162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51AF24C-2C4B-4B1D-ADB7-D2E541E850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83891" y="1961247"/>
                <a:ext cx="2156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EE46204-C239-4FF9-9950-59E95D061244}"/>
                  </a:ext>
                </a:extLst>
              </p14:cNvPr>
              <p14:cNvContentPartPr/>
              <p14:nvPr/>
            </p14:nvContentPartPr>
            <p14:xfrm>
              <a:off x="6361451" y="1963047"/>
              <a:ext cx="106200" cy="194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EE46204-C239-4FF9-9950-59E95D0612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43811" y="1945047"/>
                <a:ext cx="141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AB4426A-C72A-4BB6-9D2E-85419E1D142E}"/>
                  </a:ext>
                </a:extLst>
              </p14:cNvPr>
              <p14:cNvContentPartPr/>
              <p14:nvPr/>
            </p14:nvContentPartPr>
            <p14:xfrm>
              <a:off x="6662051" y="2101287"/>
              <a:ext cx="2160" cy="21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AB4426A-C72A-4BB6-9D2E-85419E1D142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44051" y="2083287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2DC9942-0ADC-4BB6-9C2E-2CA642195EB5}"/>
                  </a:ext>
                </a:extLst>
              </p14:cNvPr>
              <p14:cNvContentPartPr/>
              <p14:nvPr/>
            </p14:nvContentPartPr>
            <p14:xfrm>
              <a:off x="4875731" y="1879527"/>
              <a:ext cx="264600" cy="280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2DC9942-0ADC-4BB6-9C2E-2CA642195EB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58067" y="1861527"/>
                <a:ext cx="300289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086D108-0CC9-4FDF-8B38-5C37C7ADCC40}"/>
                  </a:ext>
                </a:extLst>
              </p14:cNvPr>
              <p14:cNvContentPartPr/>
              <p14:nvPr/>
            </p14:nvContentPartPr>
            <p14:xfrm>
              <a:off x="4143491" y="1895367"/>
              <a:ext cx="432720" cy="299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086D108-0CC9-4FDF-8B38-5C37C7ADCC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25851" y="1877367"/>
                <a:ext cx="4683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878387A-2BAD-4BFA-99BE-BE046C6FDC11}"/>
                  </a:ext>
                </a:extLst>
              </p14:cNvPr>
              <p14:cNvContentPartPr/>
              <p14:nvPr/>
            </p14:nvContentPartPr>
            <p14:xfrm>
              <a:off x="7396811" y="1989687"/>
              <a:ext cx="105840" cy="314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878387A-2BAD-4BFA-99BE-BE046C6FDC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78811" y="1971687"/>
                <a:ext cx="1414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5A2D8EA-5A0C-4D00-9732-CE40AE7FE592}"/>
                  </a:ext>
                </a:extLst>
              </p14:cNvPr>
              <p14:cNvContentPartPr/>
              <p14:nvPr/>
            </p14:nvContentPartPr>
            <p14:xfrm>
              <a:off x="7604891" y="2041167"/>
              <a:ext cx="124560" cy="137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5A2D8EA-5A0C-4D00-9732-CE40AE7FE59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87251" y="2023167"/>
                <a:ext cx="1602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2D30420-ADAF-45DA-A890-0D6B7FDEE3EB}"/>
                  </a:ext>
                </a:extLst>
              </p14:cNvPr>
              <p14:cNvContentPartPr/>
              <p14:nvPr/>
            </p14:nvContentPartPr>
            <p14:xfrm>
              <a:off x="7871651" y="2024247"/>
              <a:ext cx="47520" cy="1659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2D30420-ADAF-45DA-A890-0D6B7FDEE3E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54011" y="2006607"/>
                <a:ext cx="83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42E546F-BC24-4D2E-8DCC-80108DC8B5C5}"/>
                  </a:ext>
                </a:extLst>
              </p14:cNvPr>
              <p14:cNvContentPartPr/>
              <p14:nvPr/>
            </p14:nvContentPartPr>
            <p14:xfrm>
              <a:off x="8543411" y="2031807"/>
              <a:ext cx="121320" cy="1094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42E546F-BC24-4D2E-8DCC-80108DC8B5C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25411" y="2014167"/>
                <a:ext cx="156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51C33D2-CD00-4DEB-A5EE-FB3C299D5662}"/>
                  </a:ext>
                </a:extLst>
              </p14:cNvPr>
              <p14:cNvContentPartPr/>
              <p14:nvPr/>
            </p14:nvContentPartPr>
            <p14:xfrm>
              <a:off x="8745011" y="2035407"/>
              <a:ext cx="163080" cy="118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51C33D2-CD00-4DEB-A5EE-FB3C299D566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727011" y="2017407"/>
                <a:ext cx="198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225E703-5B24-4AC7-9EF5-E4F088EF899D}"/>
                  </a:ext>
                </a:extLst>
              </p14:cNvPr>
              <p14:cNvContentPartPr/>
              <p14:nvPr/>
            </p14:nvContentPartPr>
            <p14:xfrm>
              <a:off x="9030851" y="2069247"/>
              <a:ext cx="90360" cy="846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225E703-5B24-4AC7-9EF5-E4F088EF899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12851" y="2051247"/>
                <a:ext cx="1260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03B572-8473-4082-8480-F90ACB05EA00}"/>
                  </a:ext>
                </a:extLst>
              </p14:cNvPr>
              <p14:cNvContentPartPr/>
              <p14:nvPr/>
            </p14:nvContentPartPr>
            <p14:xfrm>
              <a:off x="9804851" y="2003007"/>
              <a:ext cx="164520" cy="145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03B572-8473-4082-8480-F90ACB05EA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86851" y="1985007"/>
                <a:ext cx="200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5278FBA-65C6-4000-9EA4-516CDD070FF1}"/>
                  </a:ext>
                </a:extLst>
              </p14:cNvPr>
              <p14:cNvContentPartPr/>
              <p14:nvPr/>
            </p14:nvContentPartPr>
            <p14:xfrm>
              <a:off x="11191211" y="1941447"/>
              <a:ext cx="560880" cy="146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5278FBA-65C6-4000-9EA4-516CDD070FF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73560" y="1923447"/>
                <a:ext cx="596543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FF28067-9656-4544-9E3C-3B2F851A63FA}"/>
                  </a:ext>
                </a:extLst>
              </p14:cNvPr>
              <p14:cNvContentPartPr/>
              <p14:nvPr/>
            </p14:nvContentPartPr>
            <p14:xfrm>
              <a:off x="10054691" y="1882407"/>
              <a:ext cx="897120" cy="273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FF28067-9656-4544-9E3C-3B2F851A63F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37051" y="1864407"/>
                <a:ext cx="9327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A39A921-D1F7-4CD7-B6DB-3B292065E312}"/>
                  </a:ext>
                </a:extLst>
              </p14:cNvPr>
              <p14:cNvContentPartPr/>
              <p14:nvPr/>
            </p14:nvContentPartPr>
            <p14:xfrm>
              <a:off x="9269531" y="1901487"/>
              <a:ext cx="322560" cy="281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A39A921-D1F7-4CD7-B6DB-3B292065E31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251531" y="1883847"/>
                <a:ext cx="3582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8630647-15F2-4294-8E38-68EAE00B2C36}"/>
                  </a:ext>
                </a:extLst>
              </p14:cNvPr>
              <p14:cNvContentPartPr/>
              <p14:nvPr/>
            </p14:nvContentPartPr>
            <p14:xfrm>
              <a:off x="8182331" y="1989687"/>
              <a:ext cx="234720" cy="205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8630647-15F2-4294-8E38-68EAE00B2C3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164331" y="1971687"/>
                <a:ext cx="270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C40A008-733E-4005-B0B8-227647187B1D}"/>
                  </a:ext>
                </a:extLst>
              </p14:cNvPr>
              <p14:cNvContentPartPr/>
              <p14:nvPr/>
            </p14:nvContentPartPr>
            <p14:xfrm>
              <a:off x="6856091" y="1830567"/>
              <a:ext cx="421920" cy="284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C40A008-733E-4005-B0B8-227647187B1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38436" y="1812567"/>
                <a:ext cx="45759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4A90A23-F0D5-440E-8CAD-FB69F910A28F}"/>
                  </a:ext>
                </a:extLst>
              </p14:cNvPr>
              <p14:cNvContentPartPr/>
              <p14:nvPr/>
            </p14:nvContentPartPr>
            <p14:xfrm>
              <a:off x="1584971" y="2706447"/>
              <a:ext cx="110880" cy="172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4A90A23-F0D5-440E-8CAD-FB69F910A2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66971" y="2688807"/>
                <a:ext cx="146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EA8C141-CD38-41F0-865D-D9424DAC8F33}"/>
                  </a:ext>
                </a:extLst>
              </p14:cNvPr>
              <p14:cNvContentPartPr/>
              <p14:nvPr/>
            </p14:nvContentPartPr>
            <p14:xfrm>
              <a:off x="3650651" y="2792127"/>
              <a:ext cx="7200" cy="106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EA8C141-CD38-41F0-865D-D9424DAC8F3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632651" y="2774487"/>
                <a:ext cx="42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049F189-BECA-4332-941D-880109F2E014}"/>
                  </a:ext>
                </a:extLst>
              </p14:cNvPr>
              <p14:cNvContentPartPr/>
              <p14:nvPr/>
            </p14:nvContentPartPr>
            <p14:xfrm>
              <a:off x="4285331" y="2530767"/>
              <a:ext cx="32040" cy="2178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049F189-BECA-4332-941D-880109F2E01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67691" y="2513127"/>
                <a:ext cx="676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9635383-64A6-4DAD-BEE2-45E5C2DF17DB}"/>
                  </a:ext>
                </a:extLst>
              </p14:cNvPr>
              <p14:cNvContentPartPr/>
              <p14:nvPr/>
            </p14:nvContentPartPr>
            <p14:xfrm>
              <a:off x="4405211" y="2543367"/>
              <a:ext cx="52920" cy="219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9635383-64A6-4DAD-BEE2-45E5C2DF17D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387211" y="2525727"/>
                <a:ext cx="885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260CFB7-40EF-471D-9DC7-AE6DF092683A}"/>
                  </a:ext>
                </a:extLst>
              </p14:cNvPr>
              <p14:cNvContentPartPr/>
              <p14:nvPr/>
            </p14:nvContentPartPr>
            <p14:xfrm>
              <a:off x="4588451" y="2643807"/>
              <a:ext cx="101160" cy="1389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260CFB7-40EF-471D-9DC7-AE6DF092683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70451" y="2625807"/>
                <a:ext cx="136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97F55F5A-01A6-48D6-A49C-3AA8DDFE841B}"/>
                  </a:ext>
                </a:extLst>
              </p14:cNvPr>
              <p14:cNvContentPartPr/>
              <p14:nvPr/>
            </p14:nvContentPartPr>
            <p14:xfrm>
              <a:off x="4826771" y="2512767"/>
              <a:ext cx="103320" cy="3160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97F55F5A-01A6-48D6-A49C-3AA8DDFE841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08771" y="2494767"/>
                <a:ext cx="1389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53808B1-C99A-4E22-A235-3314EEBA2B6F}"/>
                  </a:ext>
                </a:extLst>
              </p14:cNvPr>
              <p14:cNvContentPartPr/>
              <p14:nvPr/>
            </p14:nvContentPartPr>
            <p14:xfrm>
              <a:off x="5720651" y="2557767"/>
              <a:ext cx="95400" cy="281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53808B1-C99A-4E22-A235-3314EEBA2B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03011" y="2539767"/>
                <a:ext cx="1310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4E5D522-D3CB-44B0-8E37-EA781D69311B}"/>
                  </a:ext>
                </a:extLst>
              </p14:cNvPr>
              <p14:cNvContentPartPr/>
              <p14:nvPr/>
            </p14:nvContentPartPr>
            <p14:xfrm>
              <a:off x="5925851" y="2703567"/>
              <a:ext cx="116280" cy="2390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4E5D522-D3CB-44B0-8E37-EA781D69311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908211" y="2685927"/>
                <a:ext cx="151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03B0687-EF39-4104-951D-415AA02E5D93}"/>
                  </a:ext>
                </a:extLst>
              </p14:cNvPr>
              <p14:cNvContentPartPr/>
              <p14:nvPr/>
            </p14:nvContentPartPr>
            <p14:xfrm>
              <a:off x="6165971" y="2685567"/>
              <a:ext cx="87480" cy="149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03B0687-EF39-4104-951D-415AA02E5D9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47971" y="2667567"/>
                <a:ext cx="123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9CEC15B-1E3C-4466-BA43-507FBAB2029D}"/>
                  </a:ext>
                </a:extLst>
              </p14:cNvPr>
              <p14:cNvContentPartPr/>
              <p14:nvPr/>
            </p14:nvContentPartPr>
            <p14:xfrm>
              <a:off x="6390611" y="2685567"/>
              <a:ext cx="39600" cy="126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9CEC15B-1E3C-4466-BA43-507FBAB2029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72611" y="2667567"/>
                <a:ext cx="752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1B7868C-69B5-4B1B-8C3E-2C4DE34B2B23}"/>
                  </a:ext>
                </a:extLst>
              </p14:cNvPr>
              <p14:cNvContentPartPr/>
              <p14:nvPr/>
            </p14:nvContentPartPr>
            <p14:xfrm>
              <a:off x="7053371" y="2630487"/>
              <a:ext cx="127080" cy="187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1B7868C-69B5-4B1B-8C3E-2C4DE34B2B2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035371" y="2612847"/>
                <a:ext cx="1627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7E550A4-B877-4B97-9EA2-2E995F1FBD80}"/>
                  </a:ext>
                </a:extLst>
              </p14:cNvPr>
              <p14:cNvContentPartPr/>
              <p14:nvPr/>
            </p14:nvContentPartPr>
            <p14:xfrm>
              <a:off x="7290611" y="2789247"/>
              <a:ext cx="15840" cy="14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7E550A4-B877-4B97-9EA2-2E995F1FBD8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72611" y="2771607"/>
                <a:ext cx="514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FEF0F6F-274D-4774-8FC2-2AA6354DB5CD}"/>
                  </a:ext>
                </a:extLst>
              </p14:cNvPr>
              <p14:cNvContentPartPr/>
              <p14:nvPr/>
            </p14:nvContentPartPr>
            <p14:xfrm>
              <a:off x="6284411" y="2529687"/>
              <a:ext cx="36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FEF0F6F-274D-4774-8FC2-2AA6354DB5C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66411" y="25116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367AF47-452E-4025-B37B-B57B8DD42B11}"/>
                  </a:ext>
                </a:extLst>
              </p14:cNvPr>
              <p14:cNvContentPartPr/>
              <p14:nvPr/>
            </p14:nvContentPartPr>
            <p14:xfrm>
              <a:off x="6524891" y="2599527"/>
              <a:ext cx="437400" cy="2322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367AF47-452E-4025-B37B-B57B8DD42B1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06891" y="2581887"/>
                <a:ext cx="4730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959CCF4-3233-4F35-AB33-56012D0D26F3}"/>
                  </a:ext>
                </a:extLst>
              </p14:cNvPr>
              <p14:cNvContentPartPr/>
              <p14:nvPr/>
            </p14:nvContentPartPr>
            <p14:xfrm>
              <a:off x="5175971" y="2640567"/>
              <a:ext cx="412200" cy="188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959CCF4-3233-4F35-AB33-56012D0D26F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58346" y="2622601"/>
                <a:ext cx="447809" cy="224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77921AD-503C-4DC8-BC9A-DB47D2783779}"/>
                  </a:ext>
                </a:extLst>
              </p14:cNvPr>
              <p14:cNvContentPartPr/>
              <p14:nvPr/>
            </p14:nvContentPartPr>
            <p14:xfrm>
              <a:off x="3878171" y="2626527"/>
              <a:ext cx="306000" cy="1591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77921AD-503C-4DC8-BC9A-DB47D278377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60531" y="2608527"/>
                <a:ext cx="3416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E66EF6F-DF87-4012-B754-AEBF56C4748D}"/>
                  </a:ext>
                </a:extLst>
              </p14:cNvPr>
              <p14:cNvContentPartPr/>
              <p14:nvPr/>
            </p14:nvContentPartPr>
            <p14:xfrm>
              <a:off x="2815091" y="2574687"/>
              <a:ext cx="592560" cy="2275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E66EF6F-DF87-4012-B754-AEBF56C4748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797102" y="2556687"/>
                <a:ext cx="628178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5CB9AF3-A8F1-41D4-BCF9-B16BCFFD96C4}"/>
                  </a:ext>
                </a:extLst>
              </p14:cNvPr>
              <p14:cNvContentPartPr/>
              <p14:nvPr/>
            </p14:nvContentPartPr>
            <p14:xfrm>
              <a:off x="1908251" y="2554887"/>
              <a:ext cx="796320" cy="2862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5CB9AF3-A8F1-41D4-BCF9-B16BCFFD96C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90611" y="2536887"/>
                <a:ext cx="83196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378318A-787D-49ED-9A48-217283EBA5AC}"/>
                  </a:ext>
                </a:extLst>
              </p14:cNvPr>
              <p14:cNvContentPartPr/>
              <p14:nvPr/>
            </p14:nvContentPartPr>
            <p14:xfrm>
              <a:off x="1036331" y="2650287"/>
              <a:ext cx="430920" cy="2624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378318A-787D-49ED-9A48-217283EBA5A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18676" y="2632647"/>
                <a:ext cx="46659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E0E2DFF-8124-42C5-BAA8-95BE4B481593}"/>
                  </a:ext>
                </a:extLst>
              </p14:cNvPr>
              <p14:cNvContentPartPr/>
              <p14:nvPr/>
            </p14:nvContentPartPr>
            <p14:xfrm>
              <a:off x="575171" y="2748567"/>
              <a:ext cx="286560" cy="2008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E0E2DFF-8124-42C5-BAA8-95BE4B48159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7531" y="2730567"/>
                <a:ext cx="322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D07E733-6BC9-4E52-A088-AB3EB6716CDA}"/>
                  </a:ext>
                </a:extLst>
              </p14:cNvPr>
              <p14:cNvContentPartPr/>
              <p14:nvPr/>
            </p14:nvContentPartPr>
            <p14:xfrm>
              <a:off x="6411131" y="5092887"/>
              <a:ext cx="156600" cy="212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D07E733-6BC9-4E52-A088-AB3EB6716CD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93131" y="5074887"/>
                <a:ext cx="1922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2837AAC-F06E-4EFA-A831-3072D2434B1B}"/>
                  </a:ext>
                </a:extLst>
              </p14:cNvPr>
              <p14:cNvContentPartPr/>
              <p14:nvPr/>
            </p14:nvContentPartPr>
            <p14:xfrm>
              <a:off x="6249851" y="3541647"/>
              <a:ext cx="240840" cy="2296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2837AAC-F06E-4EFA-A831-3072D2434B1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32211" y="3523647"/>
                <a:ext cx="276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2D9EAF2-9C60-45F2-8525-248DEF52445B}"/>
                  </a:ext>
                </a:extLst>
              </p14:cNvPr>
              <p14:cNvContentPartPr/>
              <p14:nvPr/>
            </p14:nvContentPartPr>
            <p14:xfrm>
              <a:off x="3377411" y="3509607"/>
              <a:ext cx="199440" cy="2818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2D9EAF2-9C60-45F2-8525-248DEF52445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59411" y="3491607"/>
                <a:ext cx="2350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3CAA3F3-C26B-4D09-BDDD-63F44D4E1CA1}"/>
                  </a:ext>
                </a:extLst>
              </p14:cNvPr>
              <p14:cNvContentPartPr/>
              <p14:nvPr/>
            </p14:nvContentPartPr>
            <p14:xfrm>
              <a:off x="3339611" y="5138607"/>
              <a:ext cx="186480" cy="2664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3CAA3F3-C26B-4D09-BDDD-63F44D4E1CA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321971" y="5120991"/>
                <a:ext cx="222120" cy="301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5D98CDB-09B7-482A-A2AA-2EF0A07D9627}"/>
                  </a:ext>
                </a:extLst>
              </p14:cNvPr>
              <p14:cNvContentPartPr/>
              <p14:nvPr/>
            </p14:nvContentPartPr>
            <p14:xfrm>
              <a:off x="3963131" y="3688527"/>
              <a:ext cx="2175120" cy="16196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5D98CDB-09B7-482A-A2AA-2EF0A07D962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945488" y="3670883"/>
                <a:ext cx="2210766" cy="165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310C8834-5B23-434C-9210-7A37EBC7E760}"/>
                  </a:ext>
                </a:extLst>
              </p14:cNvPr>
              <p14:cNvContentPartPr/>
              <p14:nvPr/>
            </p14:nvContentPartPr>
            <p14:xfrm>
              <a:off x="7888931" y="3261927"/>
              <a:ext cx="170280" cy="293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310C8834-5B23-434C-9210-7A37EBC7E7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70931" y="3244287"/>
                <a:ext cx="2059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1C4B2B6-75B9-448D-8DA2-DCB687A6D600}"/>
                  </a:ext>
                </a:extLst>
              </p14:cNvPr>
              <p14:cNvContentPartPr/>
              <p14:nvPr/>
            </p14:nvContentPartPr>
            <p14:xfrm>
              <a:off x="8198531" y="3465687"/>
              <a:ext cx="22680" cy="914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1C4B2B6-75B9-448D-8DA2-DCB687A6D60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80531" y="3448047"/>
                <a:ext cx="58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CEED7D4-B850-4160-BA0A-73A8DE908A23}"/>
                  </a:ext>
                </a:extLst>
              </p14:cNvPr>
              <p14:cNvContentPartPr/>
              <p14:nvPr/>
            </p14:nvContentPartPr>
            <p14:xfrm>
              <a:off x="8137331" y="3357687"/>
              <a:ext cx="16200" cy="32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CEED7D4-B850-4160-BA0A-73A8DE908A2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119331" y="3340047"/>
                <a:ext cx="518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29C569A-13F7-4DD3-9332-2926ABD7FE8B}"/>
                  </a:ext>
                </a:extLst>
              </p14:cNvPr>
              <p14:cNvContentPartPr/>
              <p14:nvPr/>
            </p14:nvContentPartPr>
            <p14:xfrm>
              <a:off x="9357731" y="3396927"/>
              <a:ext cx="127440" cy="2869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29C569A-13F7-4DD3-9332-2926ABD7FE8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340091" y="3378927"/>
                <a:ext cx="1630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EFEEE91-527D-41C9-9861-F9BD2C353263}"/>
                  </a:ext>
                </a:extLst>
              </p14:cNvPr>
              <p14:cNvContentPartPr/>
              <p14:nvPr/>
            </p14:nvContentPartPr>
            <p14:xfrm>
              <a:off x="9594611" y="3450567"/>
              <a:ext cx="141120" cy="108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EFEEE91-527D-41C9-9861-F9BD2C35326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576611" y="3432927"/>
                <a:ext cx="176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9300E47-0DD0-4B08-8C3B-EA5378C76E77}"/>
                  </a:ext>
                </a:extLst>
              </p14:cNvPr>
              <p14:cNvContentPartPr/>
              <p14:nvPr/>
            </p14:nvContentPartPr>
            <p14:xfrm>
              <a:off x="10263131" y="3371727"/>
              <a:ext cx="157680" cy="222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9300E47-0DD0-4B08-8C3B-EA5378C76E7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245131" y="3354087"/>
                <a:ext cx="1933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7B9ADF9-5B81-4AEB-8D68-038211359D62}"/>
                  </a:ext>
                </a:extLst>
              </p14:cNvPr>
              <p14:cNvContentPartPr/>
              <p14:nvPr/>
            </p14:nvContentPartPr>
            <p14:xfrm>
              <a:off x="10551851" y="3355887"/>
              <a:ext cx="14760" cy="360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7B9ADF9-5B81-4AEB-8D68-038211359D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533851" y="3338247"/>
                <a:ext cx="504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1E15423-243F-4A76-8D09-F72510BA5E25}"/>
                  </a:ext>
                </a:extLst>
              </p14:cNvPr>
              <p14:cNvContentPartPr/>
              <p14:nvPr/>
            </p14:nvContentPartPr>
            <p14:xfrm>
              <a:off x="10600091" y="3528687"/>
              <a:ext cx="2520" cy="118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1E15423-243F-4A76-8D09-F72510BA5E2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582451" y="3511047"/>
                <a:ext cx="38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50C96C4-C182-4245-B356-B4E49B670BA9}"/>
                  </a:ext>
                </a:extLst>
              </p14:cNvPr>
              <p14:cNvContentPartPr/>
              <p14:nvPr/>
            </p14:nvContentPartPr>
            <p14:xfrm>
              <a:off x="9843731" y="3471447"/>
              <a:ext cx="314280" cy="1504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50C96C4-C182-4245-B356-B4E49B670BA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825731" y="3453807"/>
                <a:ext cx="349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7AEC1062-DE57-421C-BDE0-2775CDFB92BB}"/>
                  </a:ext>
                </a:extLst>
              </p14:cNvPr>
              <p14:cNvContentPartPr/>
              <p14:nvPr/>
            </p14:nvContentPartPr>
            <p14:xfrm>
              <a:off x="8822411" y="3391527"/>
              <a:ext cx="289440" cy="1746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7AEC1062-DE57-421C-BDE0-2775CDFB92B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04749" y="3373887"/>
                <a:ext cx="325124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7054E0B-F681-48CC-BDFB-D6A66B005D69}"/>
                  </a:ext>
                </a:extLst>
              </p14:cNvPr>
              <p14:cNvContentPartPr/>
              <p14:nvPr/>
            </p14:nvContentPartPr>
            <p14:xfrm>
              <a:off x="8318771" y="3454527"/>
              <a:ext cx="408960" cy="1674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7054E0B-F681-48CC-BDFB-D6A66B005D6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301131" y="3436527"/>
                <a:ext cx="4446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B2BB55E-50DD-4B0A-839B-4710D1B74BD8}"/>
                  </a:ext>
                </a:extLst>
              </p14:cNvPr>
              <p14:cNvContentPartPr/>
              <p14:nvPr/>
            </p14:nvContentPartPr>
            <p14:xfrm>
              <a:off x="8051651" y="3974367"/>
              <a:ext cx="1800" cy="28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B2BB55E-50DD-4B0A-839B-4710D1B74BD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033651" y="3956727"/>
                <a:ext cx="37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BCE7589-B86F-48BD-A4CE-1E1908537833}"/>
                  </a:ext>
                </a:extLst>
              </p14:cNvPr>
              <p14:cNvContentPartPr/>
              <p14:nvPr/>
            </p14:nvContentPartPr>
            <p14:xfrm>
              <a:off x="8327771" y="3886527"/>
              <a:ext cx="137880" cy="1713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BCE7589-B86F-48BD-A4CE-1E190853783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309771" y="3868887"/>
                <a:ext cx="173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2B2D065-3B20-4F50-916C-EA3836733F4C}"/>
                  </a:ext>
                </a:extLst>
              </p14:cNvPr>
              <p14:cNvContentPartPr/>
              <p14:nvPr/>
            </p14:nvContentPartPr>
            <p14:xfrm>
              <a:off x="8553491" y="3816687"/>
              <a:ext cx="490320" cy="2408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2B2D065-3B20-4F50-916C-EA3836733F4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535504" y="3798687"/>
                <a:ext cx="525934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42817EB-FE0C-48A1-B743-FA7CB180E0B1}"/>
                  </a:ext>
                </a:extLst>
              </p14:cNvPr>
              <p14:cNvContentPartPr/>
              <p14:nvPr/>
            </p14:nvContentPartPr>
            <p14:xfrm>
              <a:off x="9900971" y="4021527"/>
              <a:ext cx="90360" cy="1450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42817EB-FE0C-48A1-B743-FA7CB180E0B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883331" y="4003887"/>
                <a:ext cx="1260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07C2A74-85DC-46E7-BC46-9FC09E187FDB}"/>
                  </a:ext>
                </a:extLst>
              </p14:cNvPr>
              <p14:cNvContentPartPr/>
              <p14:nvPr/>
            </p14:nvContentPartPr>
            <p14:xfrm>
              <a:off x="10515491" y="4029087"/>
              <a:ext cx="118800" cy="975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07C2A74-85DC-46E7-BC46-9FC09E187FD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497851" y="4011087"/>
                <a:ext cx="1544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460C7F8-FAB7-489F-8200-B7BE98AEE755}"/>
                  </a:ext>
                </a:extLst>
              </p14:cNvPr>
              <p14:cNvContentPartPr/>
              <p14:nvPr/>
            </p14:nvContentPartPr>
            <p14:xfrm>
              <a:off x="10727171" y="4003167"/>
              <a:ext cx="149760" cy="1368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460C7F8-FAB7-489F-8200-B7BE98AEE75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709531" y="3985527"/>
                <a:ext cx="185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1C9A840-CDD5-4006-ACD1-7C3AD250C992}"/>
                  </a:ext>
                </a:extLst>
              </p14:cNvPr>
              <p14:cNvContentPartPr/>
              <p14:nvPr/>
            </p14:nvContentPartPr>
            <p14:xfrm>
              <a:off x="10962611" y="4056447"/>
              <a:ext cx="71280" cy="864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1C9A840-CDD5-4006-ACD1-7C3AD250C992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944971" y="4038807"/>
                <a:ext cx="1069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12200C2-5334-43E5-B520-731E2EF7BFAC}"/>
                  </a:ext>
                </a:extLst>
              </p14:cNvPr>
              <p14:cNvContentPartPr/>
              <p14:nvPr/>
            </p14:nvContentPartPr>
            <p14:xfrm>
              <a:off x="11127851" y="4034127"/>
              <a:ext cx="61920" cy="993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12200C2-5334-43E5-B520-731E2EF7BFA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10211" y="4016487"/>
                <a:ext cx="9756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322744B-083D-4BF8-B1CC-347833218E01}"/>
                  </a:ext>
                </a:extLst>
              </p14:cNvPr>
              <p14:cNvContentPartPr/>
              <p14:nvPr/>
            </p14:nvContentPartPr>
            <p14:xfrm>
              <a:off x="11494331" y="3944127"/>
              <a:ext cx="98280" cy="1494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322744B-083D-4BF8-B1CC-347833218E0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476331" y="3926487"/>
                <a:ext cx="1339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0D610D2-A528-4629-8331-CDE9A6A02553}"/>
                  </a:ext>
                </a:extLst>
              </p14:cNvPr>
              <p14:cNvContentPartPr/>
              <p14:nvPr/>
            </p14:nvContentPartPr>
            <p14:xfrm>
              <a:off x="9160451" y="4289367"/>
              <a:ext cx="83880" cy="2304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0D610D2-A528-4629-8331-CDE9A6A0255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142451" y="4271727"/>
                <a:ext cx="1195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7BC0F0F-E4CC-4F0B-A5EA-9351C4566CB4}"/>
                  </a:ext>
                </a:extLst>
              </p14:cNvPr>
              <p14:cNvContentPartPr/>
              <p14:nvPr/>
            </p14:nvContentPartPr>
            <p14:xfrm>
              <a:off x="9364211" y="4435887"/>
              <a:ext cx="20880" cy="1112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7BC0F0F-E4CC-4F0B-A5EA-9351C4566C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346211" y="4417887"/>
                <a:ext cx="565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D4F71DF4-B591-4E5A-9C7A-FBCB734D505B}"/>
                  </a:ext>
                </a:extLst>
              </p14:cNvPr>
              <p14:cNvContentPartPr/>
              <p14:nvPr/>
            </p14:nvContentPartPr>
            <p14:xfrm>
              <a:off x="9359531" y="4312047"/>
              <a:ext cx="5040" cy="9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D4F71DF4-B591-4E5A-9C7A-FBCB734D505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341531" y="4294047"/>
                <a:ext cx="406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B559DFD-B3B4-47AE-B01D-E3F33F41F451}"/>
                  </a:ext>
                </a:extLst>
              </p14:cNvPr>
              <p14:cNvContentPartPr/>
              <p14:nvPr/>
            </p14:nvContentPartPr>
            <p14:xfrm>
              <a:off x="10102571" y="4363887"/>
              <a:ext cx="106920" cy="1148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B559DFD-B3B4-47AE-B01D-E3F33F41F45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084931" y="4346247"/>
                <a:ext cx="142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97FBA51-18A7-495E-9B45-FAEAA41E0E05}"/>
                  </a:ext>
                </a:extLst>
              </p14:cNvPr>
              <p14:cNvContentPartPr/>
              <p14:nvPr/>
            </p14:nvContentPartPr>
            <p14:xfrm>
              <a:off x="10308491" y="4263087"/>
              <a:ext cx="352800" cy="2516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97FBA51-18A7-495E-9B45-FAEAA41E0E0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290491" y="4245113"/>
                <a:ext cx="388440" cy="287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8D5C859-C51E-4D11-88E6-F36BC5E53C01}"/>
                  </a:ext>
                </a:extLst>
              </p14:cNvPr>
              <p14:cNvContentPartPr/>
              <p14:nvPr/>
            </p14:nvContentPartPr>
            <p14:xfrm>
              <a:off x="9515771" y="4304487"/>
              <a:ext cx="496440" cy="2314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8D5C859-C51E-4D11-88E6-F36BC5E53C0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498131" y="4286847"/>
                <a:ext cx="532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244BA6FA-E196-4AF7-A5C1-FDEFC2FC0C7B}"/>
                  </a:ext>
                </a:extLst>
              </p14:cNvPr>
              <p14:cNvContentPartPr/>
              <p14:nvPr/>
            </p14:nvContentPartPr>
            <p14:xfrm>
              <a:off x="8332811" y="4295487"/>
              <a:ext cx="605160" cy="2008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244BA6FA-E196-4AF7-A5C1-FDEFC2FC0C7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314811" y="4277847"/>
                <a:ext cx="6408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C810626-F6A8-4E3F-BFBA-86164ADA5155}"/>
                  </a:ext>
                </a:extLst>
              </p14:cNvPr>
              <p14:cNvContentPartPr/>
              <p14:nvPr/>
            </p14:nvContentPartPr>
            <p14:xfrm>
              <a:off x="11285891" y="3919287"/>
              <a:ext cx="122400" cy="204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C810626-F6A8-4E3F-BFBA-86164ADA515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268251" y="3901287"/>
                <a:ext cx="1580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F93EB3A3-A4C6-4611-8FCC-9719CF332362}"/>
                  </a:ext>
                </a:extLst>
              </p14:cNvPr>
              <p14:cNvContentPartPr/>
              <p14:nvPr/>
            </p14:nvContentPartPr>
            <p14:xfrm>
              <a:off x="10177451" y="3990207"/>
              <a:ext cx="228960" cy="1609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F93EB3A3-A4C6-4611-8FCC-9719CF33236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59811" y="3972527"/>
                <a:ext cx="264600" cy="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4E7A983-BF06-4616-8B0C-D3C315D86816}"/>
                  </a:ext>
                </a:extLst>
              </p14:cNvPr>
              <p14:cNvContentPartPr/>
              <p14:nvPr/>
            </p14:nvContentPartPr>
            <p14:xfrm>
              <a:off x="9288251" y="3888327"/>
              <a:ext cx="482760" cy="3265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4E7A983-BF06-4616-8B0C-D3C315D8681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270251" y="3870327"/>
                <a:ext cx="5184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5E93126E-5533-4E9A-A428-DECCAD031536}"/>
                  </a:ext>
                </a:extLst>
              </p14:cNvPr>
              <p14:cNvContentPartPr/>
              <p14:nvPr/>
            </p14:nvContentPartPr>
            <p14:xfrm>
              <a:off x="10820051" y="4386567"/>
              <a:ext cx="99720" cy="1213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5E93126E-5533-4E9A-A428-DECCAD03153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802411" y="4368927"/>
                <a:ext cx="135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820E143-B3AF-414A-B73C-4C44DDDBB345}"/>
                  </a:ext>
                </a:extLst>
              </p14:cNvPr>
              <p14:cNvContentPartPr/>
              <p14:nvPr/>
            </p14:nvContentPartPr>
            <p14:xfrm>
              <a:off x="11010851" y="4405647"/>
              <a:ext cx="69840" cy="1069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820E143-B3AF-414A-B73C-4C44DDDBB34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993211" y="4387647"/>
                <a:ext cx="105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9DCF1B7-2D29-4534-948B-2303B04ABC5D}"/>
                  </a:ext>
                </a:extLst>
              </p14:cNvPr>
              <p14:cNvContentPartPr/>
              <p14:nvPr/>
            </p14:nvContentPartPr>
            <p14:xfrm>
              <a:off x="11876651" y="4331487"/>
              <a:ext cx="73440" cy="157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9DCF1B7-2D29-4534-948B-2303B04ABC5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858651" y="4313847"/>
                <a:ext cx="1090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A1818187-D090-4197-82BE-3FF1F37B6EF8}"/>
                  </a:ext>
                </a:extLst>
              </p14:cNvPr>
              <p14:cNvContentPartPr/>
              <p14:nvPr/>
            </p14:nvContentPartPr>
            <p14:xfrm>
              <a:off x="11554451" y="4377927"/>
              <a:ext cx="243720" cy="1396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A1818187-D090-4197-82BE-3FF1F37B6EF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1536451" y="4360287"/>
                <a:ext cx="2793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EFCD9D38-76FB-41BC-AE2F-A88A6D4D8E39}"/>
                  </a:ext>
                </a:extLst>
              </p14:cNvPr>
              <p14:cNvContentPartPr/>
              <p14:nvPr/>
            </p14:nvContentPartPr>
            <p14:xfrm>
              <a:off x="11153411" y="4310967"/>
              <a:ext cx="306720" cy="1969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EFCD9D38-76FB-41BC-AE2F-A88A6D4D8E3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1135771" y="4292967"/>
                <a:ext cx="342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72158B66-B428-48D0-9D9F-DC2135A813F3}"/>
                  </a:ext>
                </a:extLst>
              </p14:cNvPr>
              <p14:cNvContentPartPr/>
              <p14:nvPr/>
            </p14:nvContentPartPr>
            <p14:xfrm>
              <a:off x="8165411" y="4873287"/>
              <a:ext cx="6840" cy="50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72158B66-B428-48D0-9D9F-DC2135A813F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147411" y="4855647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49F57D7F-320F-456F-BF0F-FDE3EA915259}"/>
                  </a:ext>
                </a:extLst>
              </p14:cNvPr>
              <p14:cNvContentPartPr/>
              <p14:nvPr/>
            </p14:nvContentPartPr>
            <p14:xfrm>
              <a:off x="8410571" y="4777167"/>
              <a:ext cx="137520" cy="1486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49F57D7F-320F-456F-BF0F-FDE3EA91525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392571" y="4759167"/>
                <a:ext cx="173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C4768134-D1BE-40AD-BE5A-198A9143B4B9}"/>
                  </a:ext>
                </a:extLst>
              </p14:cNvPr>
              <p14:cNvContentPartPr/>
              <p14:nvPr/>
            </p14:nvContentPartPr>
            <p14:xfrm>
              <a:off x="8646011" y="4793367"/>
              <a:ext cx="74160" cy="1494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C4768134-D1BE-40AD-BE5A-198A9143B4B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628371" y="4775727"/>
                <a:ext cx="1098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15054835-DC86-4617-84E5-C36BF6332543}"/>
                  </a:ext>
                </a:extLst>
              </p14:cNvPr>
              <p14:cNvContentPartPr/>
              <p14:nvPr/>
            </p14:nvContentPartPr>
            <p14:xfrm>
              <a:off x="9738611" y="4796607"/>
              <a:ext cx="106200" cy="1281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15054835-DC86-4617-84E5-C36BF633254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720611" y="4778967"/>
                <a:ext cx="141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62A15B7-A75B-40EA-A55F-4B78ABC0ABBE}"/>
                  </a:ext>
                </a:extLst>
              </p14:cNvPr>
              <p14:cNvContentPartPr/>
              <p14:nvPr/>
            </p14:nvContentPartPr>
            <p14:xfrm>
              <a:off x="9942731" y="4699407"/>
              <a:ext cx="118080" cy="2224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62A15B7-A75B-40EA-A55F-4B78ABC0ABB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924731" y="4681407"/>
                <a:ext cx="153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F020BEB1-0E6B-41FF-9DFC-C2113310EF96}"/>
                  </a:ext>
                </a:extLst>
              </p14:cNvPr>
              <p14:cNvContentPartPr/>
              <p14:nvPr/>
            </p14:nvContentPartPr>
            <p14:xfrm>
              <a:off x="10520171" y="4786527"/>
              <a:ext cx="83880" cy="1393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F020BEB1-0E6B-41FF-9DFC-C2113310EF9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502531" y="4768527"/>
                <a:ext cx="119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1BA90F6-4CE6-4E4E-938A-24D589A14C10}"/>
                  </a:ext>
                </a:extLst>
              </p14:cNvPr>
              <p14:cNvContentPartPr/>
              <p14:nvPr/>
            </p14:nvContentPartPr>
            <p14:xfrm>
              <a:off x="10788011" y="4801287"/>
              <a:ext cx="64080" cy="1641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1BA90F6-4CE6-4E4E-938A-24D589A14C1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770371" y="4783647"/>
                <a:ext cx="99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9301B84-AC35-4FDB-91C3-A7D7773EF7A3}"/>
                  </a:ext>
                </a:extLst>
              </p14:cNvPr>
              <p14:cNvContentPartPr/>
              <p14:nvPr/>
            </p14:nvContentPartPr>
            <p14:xfrm>
              <a:off x="11507651" y="4817487"/>
              <a:ext cx="69120" cy="932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9301B84-AC35-4FDB-91C3-A7D7773EF7A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489651" y="4799487"/>
                <a:ext cx="1047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8596638-DD99-4CF5-863E-EFCF9EF7C402}"/>
                  </a:ext>
                </a:extLst>
              </p14:cNvPr>
              <p14:cNvContentPartPr/>
              <p14:nvPr/>
            </p14:nvContentPartPr>
            <p14:xfrm>
              <a:off x="11659931" y="4809567"/>
              <a:ext cx="66960" cy="1152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8596638-DD99-4CF5-863E-EFCF9EF7C40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642291" y="4791567"/>
                <a:ext cx="1026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B10CCF0-D685-4D59-BAC8-967EEB36CB88}"/>
                  </a:ext>
                </a:extLst>
              </p14:cNvPr>
              <p14:cNvContentPartPr/>
              <p14:nvPr/>
            </p14:nvContentPartPr>
            <p14:xfrm>
              <a:off x="8749691" y="5302407"/>
              <a:ext cx="77040" cy="97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B10CCF0-D685-4D59-BAC8-967EEB36CB8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732051" y="5284767"/>
                <a:ext cx="112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5644A5E8-D5A4-4E90-9F7B-87E9ED75E16E}"/>
                  </a:ext>
                </a:extLst>
              </p14:cNvPr>
              <p14:cNvContentPartPr/>
              <p14:nvPr/>
            </p14:nvContentPartPr>
            <p14:xfrm>
              <a:off x="9006371" y="5219247"/>
              <a:ext cx="92160" cy="1504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5644A5E8-D5A4-4E90-9F7B-87E9ED75E16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88731" y="5201247"/>
                <a:ext cx="127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21E948D6-D5CF-490E-9031-D342664A7377}"/>
                  </a:ext>
                </a:extLst>
              </p14:cNvPr>
              <p14:cNvContentPartPr/>
              <p14:nvPr/>
            </p14:nvContentPartPr>
            <p14:xfrm>
              <a:off x="9661571" y="5266047"/>
              <a:ext cx="118080" cy="1249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21E948D6-D5CF-490E-9031-D342664A737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643931" y="5248047"/>
                <a:ext cx="153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1690E572-79F8-41A1-860A-670B8CD9E304}"/>
                  </a:ext>
                </a:extLst>
              </p14:cNvPr>
              <p14:cNvContentPartPr/>
              <p14:nvPr/>
            </p14:nvContentPartPr>
            <p14:xfrm>
              <a:off x="10638611" y="5164167"/>
              <a:ext cx="98280" cy="147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1690E572-79F8-41A1-860A-670B8CD9E30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620971" y="5146167"/>
                <a:ext cx="133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42A2A48F-2438-4114-95DF-71B427BF11B8}"/>
                  </a:ext>
                </a:extLst>
              </p14:cNvPr>
              <p14:cNvContentPartPr/>
              <p14:nvPr/>
            </p14:nvContentPartPr>
            <p14:xfrm>
              <a:off x="9878651" y="5172087"/>
              <a:ext cx="561960" cy="1828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42A2A48F-2438-4114-95DF-71B427BF11B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861000" y="5154447"/>
                <a:ext cx="597623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67AFC5AF-2764-4B1F-8AD1-21D5D4D9E96F}"/>
                  </a:ext>
                </a:extLst>
              </p14:cNvPr>
              <p14:cNvContentPartPr/>
              <p14:nvPr/>
            </p14:nvContentPartPr>
            <p14:xfrm>
              <a:off x="9180971" y="5255607"/>
              <a:ext cx="384120" cy="1123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67AFC5AF-2764-4B1F-8AD1-21D5D4D9E96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162988" y="5237967"/>
                <a:ext cx="419727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C877AC2D-1C41-4B00-8415-62B55053EE67}"/>
                  </a:ext>
                </a:extLst>
              </p14:cNvPr>
              <p14:cNvContentPartPr/>
              <p14:nvPr/>
            </p14:nvContentPartPr>
            <p14:xfrm>
              <a:off x="8335691" y="5154807"/>
              <a:ext cx="301320" cy="2149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C877AC2D-1C41-4B00-8415-62B55053EE6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318051" y="5136837"/>
                <a:ext cx="336960" cy="25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E8A83B2-5965-4D06-8BE2-E04C4DA78B88}"/>
                  </a:ext>
                </a:extLst>
              </p14:cNvPr>
              <p14:cNvContentPartPr/>
              <p14:nvPr/>
            </p14:nvContentPartPr>
            <p14:xfrm>
              <a:off x="11800691" y="4687167"/>
              <a:ext cx="95400" cy="2473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E8A83B2-5965-4D06-8BE2-E04C4DA78B88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782691" y="4669527"/>
                <a:ext cx="1310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46BD22C-F4B9-4AE8-9731-0FCAA38A3F05}"/>
                  </a:ext>
                </a:extLst>
              </p14:cNvPr>
              <p14:cNvContentPartPr/>
              <p14:nvPr/>
            </p14:nvContentPartPr>
            <p14:xfrm>
              <a:off x="10945691" y="4816407"/>
              <a:ext cx="451440" cy="135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46BD22C-F4B9-4AE8-9731-0FCAA38A3F0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928051" y="4798407"/>
                <a:ext cx="4870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A6E970E-293B-47D1-AA76-0CB826BA49F9}"/>
                  </a:ext>
                </a:extLst>
              </p14:cNvPr>
              <p14:cNvContentPartPr/>
              <p14:nvPr/>
            </p14:nvContentPartPr>
            <p14:xfrm>
              <a:off x="10152251" y="4816407"/>
              <a:ext cx="279720" cy="2736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A6E970E-293B-47D1-AA76-0CB826BA49F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134588" y="4798407"/>
                <a:ext cx="315406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F345F7D6-C1BC-4EF4-A67E-585DABA0A5F2}"/>
                  </a:ext>
                </a:extLst>
              </p14:cNvPr>
              <p14:cNvContentPartPr/>
              <p14:nvPr/>
            </p14:nvContentPartPr>
            <p14:xfrm>
              <a:off x="8882531" y="4692567"/>
              <a:ext cx="651240" cy="2174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F345F7D6-C1BC-4EF4-A67E-585DABA0A5F2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864891" y="4674597"/>
                <a:ext cx="686880" cy="253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88A928EF-DF34-4A81-8E0F-44171D4FC2AA}"/>
                  </a:ext>
                </a:extLst>
              </p14:cNvPr>
              <p14:cNvContentPartPr/>
              <p14:nvPr/>
            </p14:nvContentPartPr>
            <p14:xfrm>
              <a:off x="11452571" y="5151927"/>
              <a:ext cx="83520" cy="1108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88A928EF-DF34-4A81-8E0F-44171D4FC2A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434571" y="5133927"/>
                <a:ext cx="1191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DE916F37-1C13-4698-9DE3-E114D8506D6F}"/>
                  </a:ext>
                </a:extLst>
              </p14:cNvPr>
              <p14:cNvContentPartPr/>
              <p14:nvPr/>
            </p14:nvContentPartPr>
            <p14:xfrm>
              <a:off x="11626091" y="5158767"/>
              <a:ext cx="96120" cy="1126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DE916F37-1C13-4698-9DE3-E114D8506D6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608091" y="5140767"/>
                <a:ext cx="131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1084F239-A029-44C4-82BE-BC0B7109C177}"/>
                  </a:ext>
                </a:extLst>
              </p14:cNvPr>
              <p14:cNvContentPartPr/>
              <p14:nvPr/>
            </p14:nvContentPartPr>
            <p14:xfrm>
              <a:off x="11812211" y="5133207"/>
              <a:ext cx="47880" cy="1612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1084F239-A029-44C4-82BE-BC0B7109C17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1794571" y="5115207"/>
                <a:ext cx="83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B162C54-26F0-497B-B87A-3988D8C743C9}"/>
                  </a:ext>
                </a:extLst>
              </p14:cNvPr>
              <p14:cNvContentPartPr/>
              <p14:nvPr/>
            </p14:nvContentPartPr>
            <p14:xfrm>
              <a:off x="11968091" y="5312847"/>
              <a:ext cx="360" cy="3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B162C54-26F0-497B-B87A-3988D8C743C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950451" y="5295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C83AF89-E2EC-41F5-B31F-E9EC1E335447}"/>
                  </a:ext>
                </a:extLst>
              </p14:cNvPr>
              <p14:cNvContentPartPr/>
              <p14:nvPr/>
            </p14:nvContentPartPr>
            <p14:xfrm>
              <a:off x="10817171" y="5115207"/>
              <a:ext cx="515520" cy="2167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C83AF89-E2EC-41F5-B31F-E9EC1E33544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799519" y="5097237"/>
                <a:ext cx="551185" cy="2523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54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E94D1D-7A7D-430F-8E9B-55BD9B0DFEA2}"/>
                  </a:ext>
                </a:extLst>
              </p14:cNvPr>
              <p14:cNvContentPartPr/>
              <p14:nvPr/>
            </p14:nvContentPartPr>
            <p14:xfrm>
              <a:off x="233432" y="194066"/>
              <a:ext cx="4556394" cy="749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E94D1D-7A7D-430F-8E9B-55BD9B0DFE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792" y="176426"/>
                <a:ext cx="4592033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BBAD131-739B-48F0-A807-404FC7FDFFD4}"/>
                  </a:ext>
                </a:extLst>
              </p14:cNvPr>
              <p14:cNvContentPartPr/>
              <p14:nvPr/>
            </p14:nvContentPartPr>
            <p14:xfrm>
              <a:off x="330632" y="1122258"/>
              <a:ext cx="3790019" cy="1522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BBAD131-739B-48F0-A807-404FC7FDFF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991" y="1104262"/>
                <a:ext cx="3825662" cy="1557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8579EB3-8F6B-495A-ADFB-7DBE0DECEE21}"/>
                  </a:ext>
                </a:extLst>
              </p14:cNvPr>
              <p14:cNvContentPartPr/>
              <p14:nvPr/>
            </p14:nvContentPartPr>
            <p14:xfrm>
              <a:off x="5072790" y="1676320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8579EB3-8F6B-495A-ADFB-7DBE0DECEE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54790" y="16583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BE964A4-730F-46E6-9380-023A9138BCD1}"/>
                  </a:ext>
                </a:extLst>
              </p14:cNvPr>
              <p14:cNvContentPartPr/>
              <p14:nvPr/>
            </p14:nvContentPartPr>
            <p14:xfrm>
              <a:off x="6395810" y="2336560"/>
              <a:ext cx="117720" cy="146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BE964A4-730F-46E6-9380-023A9138BCD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77810" y="2318920"/>
                <a:ext cx="1533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4A1F28B-6DCA-4397-88AC-70A64C826814}"/>
                  </a:ext>
                </a:extLst>
              </p14:cNvPr>
              <p14:cNvContentPartPr/>
              <p14:nvPr/>
            </p14:nvContentPartPr>
            <p14:xfrm>
              <a:off x="6623690" y="2227480"/>
              <a:ext cx="409680" cy="250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4A1F28B-6DCA-4397-88AC-70A64C8268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06050" y="2209840"/>
                <a:ext cx="4453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1092762-6CF6-466C-A9F1-3B6D73BF1826}"/>
                  </a:ext>
                </a:extLst>
              </p14:cNvPr>
              <p14:cNvContentPartPr/>
              <p14:nvPr/>
            </p14:nvContentPartPr>
            <p14:xfrm>
              <a:off x="5853290" y="2263480"/>
              <a:ext cx="438840" cy="2048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1092762-6CF6-466C-A9F1-3B6D73BF18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35650" y="2245512"/>
                <a:ext cx="474480" cy="240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1D6BD69-1502-41E8-BF15-BE96222E69A5}"/>
                  </a:ext>
                </a:extLst>
              </p14:cNvPr>
              <p14:cNvContentPartPr/>
              <p14:nvPr/>
            </p14:nvContentPartPr>
            <p14:xfrm>
              <a:off x="5310410" y="2258800"/>
              <a:ext cx="371160" cy="227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1D6BD69-1502-41E8-BF15-BE96222E69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2770" y="2240800"/>
                <a:ext cx="4068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3A58269-97E3-4C12-A5EC-777BA778ED21}"/>
                  </a:ext>
                </a:extLst>
              </p14:cNvPr>
              <p14:cNvContentPartPr/>
              <p14:nvPr/>
            </p14:nvContentPartPr>
            <p14:xfrm>
              <a:off x="7800170" y="1851640"/>
              <a:ext cx="466920" cy="2764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3A58269-97E3-4C12-A5EC-777BA778ED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82184" y="1833640"/>
                <a:ext cx="502533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463617E-0D3F-4961-AB0A-33FF8A44BB66}"/>
                  </a:ext>
                </a:extLst>
              </p14:cNvPr>
              <p14:cNvContentPartPr/>
              <p14:nvPr/>
            </p14:nvContentPartPr>
            <p14:xfrm>
              <a:off x="5226510" y="1053880"/>
              <a:ext cx="2471060" cy="1121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463617E-0D3F-4961-AB0A-33FF8A44BB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8510" y="1035886"/>
                <a:ext cx="2506700" cy="1157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73031DC-3579-47D5-A414-C363BD098164}"/>
                  </a:ext>
                </a:extLst>
              </p14:cNvPr>
              <p14:cNvContentPartPr/>
              <p14:nvPr/>
            </p14:nvContentPartPr>
            <p14:xfrm>
              <a:off x="9546420" y="894400"/>
              <a:ext cx="144000" cy="2782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73031DC-3579-47D5-A414-C363BD09816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28780" y="876760"/>
                <a:ext cx="1796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0F8FD69-DE88-4E0E-911B-B6BEE242C15D}"/>
                  </a:ext>
                </a:extLst>
              </p14:cNvPr>
              <p14:cNvContentPartPr/>
              <p14:nvPr/>
            </p14:nvContentPartPr>
            <p14:xfrm>
              <a:off x="9784380" y="1025080"/>
              <a:ext cx="129240" cy="154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0F8FD69-DE88-4E0E-911B-B6BEE242C1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66740" y="1007080"/>
                <a:ext cx="1648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490B7F73-C0B9-4AAD-B179-5632E1837679}"/>
                  </a:ext>
                </a:extLst>
              </p14:cNvPr>
              <p14:cNvContentPartPr/>
              <p14:nvPr/>
            </p14:nvContentPartPr>
            <p14:xfrm>
              <a:off x="10456860" y="1036960"/>
              <a:ext cx="165600" cy="123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490B7F73-C0B9-4AAD-B179-5632E18376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38860" y="1018960"/>
                <a:ext cx="2012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BC19650-FE4C-41D5-9173-60B6C31EDDAB}"/>
                  </a:ext>
                </a:extLst>
              </p14:cNvPr>
              <p14:cNvContentPartPr/>
              <p14:nvPr/>
            </p14:nvContentPartPr>
            <p14:xfrm>
              <a:off x="11304300" y="936520"/>
              <a:ext cx="12960" cy="37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BC19650-FE4C-41D5-9173-60B6C31EDD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86300" y="918880"/>
                <a:ext cx="48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1FF50A7-86B4-4BD0-8AD0-E36D0E6A78E8}"/>
                  </a:ext>
                </a:extLst>
              </p14:cNvPr>
              <p14:cNvContentPartPr/>
              <p14:nvPr/>
            </p14:nvContentPartPr>
            <p14:xfrm>
              <a:off x="11347860" y="1063600"/>
              <a:ext cx="7920" cy="223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1FF50A7-86B4-4BD0-8AD0-E36D0E6A78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29860" y="1045960"/>
                <a:ext cx="435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CAE5A9E-405F-4115-9F91-837170B5FC8F}"/>
                  </a:ext>
                </a:extLst>
              </p14:cNvPr>
              <p14:cNvContentPartPr/>
              <p14:nvPr/>
            </p14:nvContentPartPr>
            <p14:xfrm>
              <a:off x="10708500" y="933280"/>
              <a:ext cx="417240" cy="2736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CAE5A9E-405F-4115-9F91-837170B5FC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90484" y="915640"/>
                <a:ext cx="452911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2253831-32ED-4E5C-AB82-82881E11451F}"/>
                  </a:ext>
                </a:extLst>
              </p14:cNvPr>
              <p14:cNvContentPartPr/>
              <p14:nvPr/>
            </p14:nvContentPartPr>
            <p14:xfrm>
              <a:off x="10020900" y="1033000"/>
              <a:ext cx="328320" cy="2800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2253831-32ED-4E5C-AB82-82881E1145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03241" y="1015000"/>
                <a:ext cx="363999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E385E28-B0FC-48EA-BBED-6C858C9F472E}"/>
                  </a:ext>
                </a:extLst>
              </p14:cNvPr>
              <p14:cNvContentPartPr/>
              <p14:nvPr/>
            </p14:nvContentPartPr>
            <p14:xfrm>
              <a:off x="8808420" y="961720"/>
              <a:ext cx="635760" cy="256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E385E28-B0FC-48EA-BBED-6C858C9F472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90770" y="944080"/>
                <a:ext cx="6714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9D3AAAB-448E-4C45-8B25-2F69562D8EA7}"/>
                  </a:ext>
                </a:extLst>
              </p14:cNvPr>
              <p14:cNvContentPartPr/>
              <p14:nvPr/>
            </p14:nvContentPartPr>
            <p14:xfrm>
              <a:off x="8736420" y="1600720"/>
              <a:ext cx="3600" cy="15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9D3AAAB-448E-4C45-8B25-2F69562D8EA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18420" y="1583080"/>
                <a:ext cx="39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1B59C08-1468-47A0-971E-71E624E675D8}"/>
                  </a:ext>
                </a:extLst>
              </p14:cNvPr>
              <p14:cNvContentPartPr/>
              <p14:nvPr/>
            </p14:nvContentPartPr>
            <p14:xfrm>
              <a:off x="8935500" y="1450960"/>
              <a:ext cx="260640" cy="1616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1B59C08-1468-47A0-971E-71E624E675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17860" y="1432960"/>
                <a:ext cx="2962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66E4BDB-51C3-4804-9B67-E01DB5CEC18B}"/>
                  </a:ext>
                </a:extLst>
              </p14:cNvPr>
              <p14:cNvContentPartPr/>
              <p14:nvPr/>
            </p14:nvContentPartPr>
            <p14:xfrm>
              <a:off x="9809580" y="1473640"/>
              <a:ext cx="18360" cy="130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66E4BDB-51C3-4804-9B67-E01DB5CEC1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1940" y="1456000"/>
                <a:ext cx="540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36A7664-8353-4B18-9F9B-8405140F7F51}"/>
                  </a:ext>
                </a:extLst>
              </p14:cNvPr>
              <p14:cNvContentPartPr/>
              <p14:nvPr/>
            </p14:nvContentPartPr>
            <p14:xfrm>
              <a:off x="9934140" y="1475080"/>
              <a:ext cx="103320" cy="1180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36A7664-8353-4B18-9F9B-8405140F7F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16140" y="1457080"/>
                <a:ext cx="138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4E066EB-E2F1-4E9B-A51A-675C1AD9E49C}"/>
                  </a:ext>
                </a:extLst>
              </p14:cNvPr>
              <p14:cNvContentPartPr/>
              <p14:nvPr/>
            </p14:nvContentPartPr>
            <p14:xfrm>
              <a:off x="10142220" y="1481560"/>
              <a:ext cx="76320" cy="1098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4E066EB-E2F1-4E9B-A51A-675C1AD9E49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24220" y="1463920"/>
                <a:ext cx="111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2AB152D-1272-4975-8A5C-6EB1B018E320}"/>
                  </a:ext>
                </a:extLst>
              </p14:cNvPr>
              <p14:cNvContentPartPr/>
              <p14:nvPr/>
            </p14:nvContentPartPr>
            <p14:xfrm>
              <a:off x="10301700" y="1385440"/>
              <a:ext cx="34920" cy="1962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2AB152D-1272-4975-8A5C-6EB1B018E3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84060" y="1367440"/>
                <a:ext cx="70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65BA74CE-CE26-4E9A-AEA6-F557B4D1A904}"/>
                  </a:ext>
                </a:extLst>
              </p14:cNvPr>
              <p14:cNvContentPartPr/>
              <p14:nvPr/>
            </p14:nvContentPartPr>
            <p14:xfrm>
              <a:off x="10869780" y="1433680"/>
              <a:ext cx="189000" cy="117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65BA74CE-CE26-4E9A-AEA6-F557B4D1A9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51780" y="1416040"/>
                <a:ext cx="224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AD11805-2012-42FF-9022-6281CA2C51B8}"/>
                  </a:ext>
                </a:extLst>
              </p14:cNvPr>
              <p14:cNvContentPartPr/>
              <p14:nvPr/>
            </p14:nvContentPartPr>
            <p14:xfrm>
              <a:off x="10455780" y="1274560"/>
              <a:ext cx="293400" cy="3488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AD11805-2012-42FF-9022-6281CA2C51B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37780" y="1256579"/>
                <a:ext cx="329040" cy="384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8F43769-2803-46CC-BA83-9A1D32077888}"/>
                  </a:ext>
                </a:extLst>
              </p14:cNvPr>
              <p14:cNvContentPartPr/>
              <p14:nvPr/>
            </p14:nvContentPartPr>
            <p14:xfrm>
              <a:off x="9273900" y="1476880"/>
              <a:ext cx="318240" cy="334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8F43769-2803-46CC-BA83-9A1D320778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56240" y="1458880"/>
                <a:ext cx="3539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CB756EB-BAA4-41EA-BB8D-C0425F983669}"/>
                  </a:ext>
                </a:extLst>
              </p14:cNvPr>
              <p14:cNvContentPartPr/>
              <p14:nvPr/>
            </p14:nvContentPartPr>
            <p14:xfrm>
              <a:off x="11302140" y="1319200"/>
              <a:ext cx="20880" cy="196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CB756EB-BAA4-41EA-BB8D-C0425F9836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284500" y="1301560"/>
                <a:ext cx="565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0677A5E-9241-4955-AE99-C545305E4808}"/>
                  </a:ext>
                </a:extLst>
              </p14:cNvPr>
              <p14:cNvContentPartPr/>
              <p14:nvPr/>
            </p14:nvContentPartPr>
            <p14:xfrm>
              <a:off x="11405100" y="1335400"/>
              <a:ext cx="89640" cy="1450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0677A5E-9241-4955-AE99-C545305E480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87100" y="1317400"/>
                <a:ext cx="125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9FCF6E2-2BC7-4A2E-8F3E-CB176DF8BB7B}"/>
                  </a:ext>
                </a:extLst>
              </p14:cNvPr>
              <p14:cNvContentPartPr/>
              <p14:nvPr/>
            </p14:nvContentPartPr>
            <p14:xfrm>
              <a:off x="8949540" y="1975120"/>
              <a:ext cx="118080" cy="1652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9FCF6E2-2BC7-4A2E-8F3E-CB176DF8BB7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31900" y="1957120"/>
                <a:ext cx="153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D374845-721F-4054-B8F7-F73970B915B4}"/>
                  </a:ext>
                </a:extLst>
              </p14:cNvPr>
              <p14:cNvContentPartPr/>
              <p14:nvPr/>
            </p14:nvContentPartPr>
            <p14:xfrm>
              <a:off x="9155460" y="1933720"/>
              <a:ext cx="73440" cy="153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D374845-721F-4054-B8F7-F73970B915B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37460" y="1916080"/>
                <a:ext cx="1090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9BB656B-8815-41BD-B83A-7E720092C769}"/>
                  </a:ext>
                </a:extLst>
              </p14:cNvPr>
              <p14:cNvContentPartPr/>
              <p14:nvPr/>
            </p14:nvContentPartPr>
            <p14:xfrm>
              <a:off x="11604540" y="1322080"/>
              <a:ext cx="369720" cy="2757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9BB656B-8815-41BD-B83A-7E720092C7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586883" y="1304080"/>
                <a:ext cx="405395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E6A0213-8B14-4908-A333-E4D1A3B45C9B}"/>
                  </a:ext>
                </a:extLst>
              </p14:cNvPr>
              <p14:cNvContentPartPr/>
              <p14:nvPr/>
            </p14:nvContentPartPr>
            <p14:xfrm>
              <a:off x="11870580" y="1970800"/>
              <a:ext cx="154080" cy="1260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E6A0213-8B14-4908-A333-E4D1A3B45C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852940" y="1952800"/>
                <a:ext cx="189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2B73037-ABCD-451D-9F7C-B9948474A55C}"/>
                  </a:ext>
                </a:extLst>
              </p14:cNvPr>
              <p14:cNvContentPartPr/>
              <p14:nvPr/>
            </p14:nvContentPartPr>
            <p14:xfrm>
              <a:off x="9467220" y="2425840"/>
              <a:ext cx="91440" cy="2923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2B73037-ABCD-451D-9F7C-B9948474A5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49580" y="2408200"/>
                <a:ext cx="1270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F98BB6E-4609-4ECF-8F03-C6F6420D45D0}"/>
                  </a:ext>
                </a:extLst>
              </p14:cNvPr>
              <p14:cNvContentPartPr/>
              <p14:nvPr/>
            </p14:nvContentPartPr>
            <p14:xfrm>
              <a:off x="9637140" y="2398840"/>
              <a:ext cx="127440" cy="1483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F98BB6E-4609-4ECF-8F03-C6F6420D45D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619500" y="2381200"/>
                <a:ext cx="163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44BC653-C2DD-42D5-BEC5-3C73142295BB}"/>
                  </a:ext>
                </a:extLst>
              </p14:cNvPr>
              <p14:cNvContentPartPr/>
              <p14:nvPr/>
            </p14:nvContentPartPr>
            <p14:xfrm>
              <a:off x="9844140" y="2386600"/>
              <a:ext cx="86400" cy="150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44BC653-C2DD-42D5-BEC5-3C73142295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26500" y="2368600"/>
                <a:ext cx="122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A0DCEFE-4D9E-4333-AD57-C3FFBA4D893D}"/>
                  </a:ext>
                </a:extLst>
              </p14:cNvPr>
              <p14:cNvContentPartPr/>
              <p14:nvPr/>
            </p14:nvContentPartPr>
            <p14:xfrm>
              <a:off x="10055820" y="2498200"/>
              <a:ext cx="11160" cy="50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A0DCEFE-4D9E-4333-AD57-C3FFBA4D893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037820" y="2480200"/>
                <a:ext cx="46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349003C-8487-44D3-978E-DD9DDF22EC86}"/>
                  </a:ext>
                </a:extLst>
              </p14:cNvPr>
              <p14:cNvContentPartPr/>
              <p14:nvPr/>
            </p14:nvContentPartPr>
            <p14:xfrm>
              <a:off x="9044220" y="2352400"/>
              <a:ext cx="300240" cy="2505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349003C-8487-44D3-978E-DD9DDF22EC8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26242" y="2334400"/>
                <a:ext cx="335837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4864F36-CC31-4E5D-8447-7D7C5A32B404}"/>
                  </a:ext>
                </a:extLst>
              </p14:cNvPr>
              <p14:cNvContentPartPr/>
              <p14:nvPr/>
            </p14:nvContentPartPr>
            <p14:xfrm>
              <a:off x="11557020" y="1894840"/>
              <a:ext cx="241560" cy="227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4864F36-CC31-4E5D-8447-7D7C5A32B40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39380" y="1877200"/>
                <a:ext cx="2772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8F7366E-BC95-4DE4-B2A5-D668F3BA2E14}"/>
                  </a:ext>
                </a:extLst>
              </p14:cNvPr>
              <p14:cNvContentPartPr/>
              <p14:nvPr/>
            </p14:nvContentPartPr>
            <p14:xfrm>
              <a:off x="11177220" y="1846960"/>
              <a:ext cx="281880" cy="227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8F7366E-BC95-4DE4-B2A5-D668F3BA2E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59580" y="1828960"/>
                <a:ext cx="3175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8838BCB-A39D-461F-94BC-EEF5C1551814}"/>
                  </a:ext>
                </a:extLst>
              </p14:cNvPr>
              <p14:cNvContentPartPr/>
              <p14:nvPr/>
            </p14:nvContentPartPr>
            <p14:xfrm>
              <a:off x="10726140" y="1936960"/>
              <a:ext cx="309960" cy="14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8838BCB-A39D-461F-94BC-EEF5C15518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08161" y="1919276"/>
                <a:ext cx="345559" cy="180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96EC371-A3A2-4C1C-8CF1-7F227BB0316D}"/>
                  </a:ext>
                </a:extLst>
              </p14:cNvPr>
              <p14:cNvContentPartPr/>
              <p14:nvPr/>
            </p14:nvContentPartPr>
            <p14:xfrm>
              <a:off x="10285140" y="1871800"/>
              <a:ext cx="261360" cy="1540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96EC371-A3A2-4C1C-8CF1-7F227BB0316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67500" y="1853800"/>
                <a:ext cx="297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F48B86D-AD08-4D93-8FE0-F2FD4A3A8E6E}"/>
                  </a:ext>
                </a:extLst>
              </p14:cNvPr>
              <p14:cNvContentPartPr/>
              <p14:nvPr/>
            </p14:nvContentPartPr>
            <p14:xfrm>
              <a:off x="9987060" y="1771360"/>
              <a:ext cx="139320" cy="2815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F48B86D-AD08-4D93-8FE0-F2FD4A3A8E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69106" y="1753383"/>
                <a:ext cx="174868" cy="317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61F726C-84DC-4FFE-A709-198D4F59CE76}"/>
                  </a:ext>
                </a:extLst>
              </p14:cNvPr>
              <p14:cNvContentPartPr/>
              <p14:nvPr/>
            </p14:nvContentPartPr>
            <p14:xfrm>
              <a:off x="9458580" y="1886920"/>
              <a:ext cx="449280" cy="1792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61F726C-84DC-4FFE-A709-198D4F59CE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40926" y="1869245"/>
                <a:ext cx="484949" cy="21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4C7C5408-D8FE-4428-9A3D-3AB1001A9194}"/>
                  </a:ext>
                </a:extLst>
              </p14:cNvPr>
              <p14:cNvContentPartPr/>
              <p14:nvPr/>
            </p14:nvContentPartPr>
            <p14:xfrm>
              <a:off x="3688020" y="3557610"/>
              <a:ext cx="439920" cy="2109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4C7C5408-D8FE-4428-9A3D-3AB1001A91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70380" y="3539970"/>
                <a:ext cx="475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A73A56F-2550-4F71-AA1F-EDF3B502F526}"/>
                  </a:ext>
                </a:extLst>
              </p14:cNvPr>
              <p14:cNvContentPartPr/>
              <p14:nvPr/>
            </p14:nvContentPartPr>
            <p14:xfrm>
              <a:off x="8440380" y="3528450"/>
              <a:ext cx="376560" cy="3650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A73A56F-2550-4F71-AA1F-EDF3B502F52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22740" y="3510810"/>
                <a:ext cx="4122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9340068-BDDD-41ED-A011-A1590BA6D0EB}"/>
                  </a:ext>
                </a:extLst>
              </p14:cNvPr>
              <p14:cNvContentPartPr/>
              <p14:nvPr/>
            </p14:nvContentPartPr>
            <p14:xfrm>
              <a:off x="4742820" y="3356730"/>
              <a:ext cx="3407760" cy="32731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9340068-BDDD-41ED-A011-A1590BA6D0E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724822" y="3339090"/>
                <a:ext cx="3443396" cy="33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49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156A44E-976B-4922-975F-4956437ABCCB}"/>
                  </a:ext>
                </a:extLst>
              </p14:cNvPr>
              <p14:cNvContentPartPr/>
              <p14:nvPr/>
            </p14:nvContentPartPr>
            <p14:xfrm>
              <a:off x="735371" y="388767"/>
              <a:ext cx="16200" cy="123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156A44E-976B-4922-975F-4956437AB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371" y="371127"/>
                <a:ext cx="51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60D40AC-D90E-456C-BE78-7AE1D4BF2A55}"/>
                  </a:ext>
                </a:extLst>
              </p14:cNvPr>
              <p14:cNvContentPartPr/>
              <p14:nvPr/>
            </p14:nvContentPartPr>
            <p14:xfrm>
              <a:off x="727091" y="313167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60D40AC-D90E-456C-BE78-7AE1D4BF2A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9091" y="2951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188CFBB-1126-48C9-BE2A-8F4DDDE587B2}"/>
                  </a:ext>
                </a:extLst>
              </p14:cNvPr>
              <p14:cNvContentPartPr/>
              <p14:nvPr/>
            </p14:nvContentPartPr>
            <p14:xfrm>
              <a:off x="843731" y="348447"/>
              <a:ext cx="118800" cy="185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188CFBB-1126-48C9-BE2A-8F4DDDE587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6091" y="330807"/>
                <a:ext cx="1544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4A1FC7-BC63-4915-BE3B-67FF01843CF8}"/>
                  </a:ext>
                </a:extLst>
              </p14:cNvPr>
              <p14:cNvContentPartPr/>
              <p14:nvPr/>
            </p14:nvContentPartPr>
            <p14:xfrm>
              <a:off x="1109411" y="379047"/>
              <a:ext cx="132480" cy="142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4A1FC7-BC63-4915-BE3B-67FF01843C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1411" y="361047"/>
                <a:ext cx="168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3304634-BA84-4AC3-98A5-92623D28630C}"/>
                  </a:ext>
                </a:extLst>
              </p14:cNvPr>
              <p14:cNvContentPartPr/>
              <p14:nvPr/>
            </p14:nvContentPartPr>
            <p14:xfrm>
              <a:off x="2028131" y="200847"/>
              <a:ext cx="170640" cy="309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3304634-BA84-4AC3-98A5-92623D2863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0131" y="183207"/>
                <a:ext cx="20628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584194F-5CA1-463B-B3D0-8EB9DBDA9826}"/>
                  </a:ext>
                </a:extLst>
              </p14:cNvPr>
              <p14:cNvContentPartPr/>
              <p14:nvPr/>
            </p14:nvContentPartPr>
            <p14:xfrm>
              <a:off x="4227011" y="353847"/>
              <a:ext cx="230760" cy="7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584194F-5CA1-463B-B3D0-8EB9DBDA98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9371" y="336207"/>
                <a:ext cx="266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B1F8C2C-D875-4CAD-B70C-7A50FA6EF8A2}"/>
                  </a:ext>
                </a:extLst>
              </p14:cNvPr>
              <p14:cNvContentPartPr/>
              <p14:nvPr/>
            </p14:nvContentPartPr>
            <p14:xfrm>
              <a:off x="6338051" y="255207"/>
              <a:ext cx="212400" cy="297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B1F8C2C-D875-4CAD-B70C-7A50FA6EF8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0051" y="237567"/>
                <a:ext cx="2480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CE147E6-70BF-48D2-B0EB-32497B1C06E2}"/>
                  </a:ext>
                </a:extLst>
              </p14:cNvPr>
              <p14:cNvContentPartPr/>
              <p14:nvPr/>
            </p14:nvContentPartPr>
            <p14:xfrm>
              <a:off x="5752331" y="335487"/>
              <a:ext cx="459360" cy="28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CE147E6-70BF-48D2-B0EB-32497B1C06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34691" y="317510"/>
                <a:ext cx="495000" cy="316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CF7094-F473-4FB9-B9E6-7D7D3444899D}"/>
                  </a:ext>
                </a:extLst>
              </p14:cNvPr>
              <p14:cNvContentPartPr/>
              <p14:nvPr/>
            </p14:nvContentPartPr>
            <p14:xfrm>
              <a:off x="5272091" y="282567"/>
              <a:ext cx="371880" cy="365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CF7094-F473-4FB9-B9E6-7D7D344489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4091" y="264567"/>
                <a:ext cx="40752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7E1EF4C-2010-4960-8207-2103BBD5F108}"/>
                  </a:ext>
                </a:extLst>
              </p14:cNvPr>
              <p14:cNvContentPartPr/>
              <p14:nvPr/>
            </p14:nvContentPartPr>
            <p14:xfrm>
              <a:off x="4758731" y="195087"/>
              <a:ext cx="366480" cy="286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7E1EF4C-2010-4960-8207-2103BBD5F1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40749" y="177447"/>
                <a:ext cx="402085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E9F5E15-DD47-48F0-B493-61C84E246432}"/>
                  </a:ext>
                </a:extLst>
              </p14:cNvPr>
              <p14:cNvContentPartPr/>
              <p14:nvPr/>
            </p14:nvContentPartPr>
            <p14:xfrm>
              <a:off x="2509811" y="186447"/>
              <a:ext cx="1353960" cy="372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E9F5E15-DD47-48F0-B493-61C84E2464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91811" y="168447"/>
                <a:ext cx="13896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FAC8F33-D76E-4E41-9E82-34E7623E94E7}"/>
                  </a:ext>
                </a:extLst>
              </p14:cNvPr>
              <p14:cNvContentPartPr/>
              <p14:nvPr/>
            </p14:nvContentPartPr>
            <p14:xfrm>
              <a:off x="1386251" y="275007"/>
              <a:ext cx="555840" cy="284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FAC8F33-D76E-4E41-9E82-34E7623E94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68251" y="257367"/>
                <a:ext cx="591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D7CEC22-C7CF-4C8F-812B-89C11C8D2DCE}"/>
                  </a:ext>
                </a:extLst>
              </p14:cNvPr>
              <p14:cNvContentPartPr/>
              <p14:nvPr/>
            </p14:nvContentPartPr>
            <p14:xfrm>
              <a:off x="340091" y="233607"/>
              <a:ext cx="290160" cy="3214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D7CEC22-C7CF-4C8F-812B-89C11C8D2D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2429" y="215607"/>
                <a:ext cx="325844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C24F1A9-539A-492C-85D7-E66B746AA1E7}"/>
                  </a:ext>
                </a:extLst>
              </p14:cNvPr>
              <p14:cNvContentPartPr/>
              <p14:nvPr/>
            </p14:nvContentPartPr>
            <p14:xfrm>
              <a:off x="261971" y="737967"/>
              <a:ext cx="674172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C24F1A9-539A-492C-85D7-E66B746AA1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3971" y="720327"/>
                <a:ext cx="6777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E98C94D-22B6-4C39-A9FB-920A4B578914}"/>
                  </a:ext>
                </a:extLst>
              </p14:cNvPr>
              <p14:cNvContentPartPr/>
              <p14:nvPr/>
            </p14:nvContentPartPr>
            <p14:xfrm>
              <a:off x="479051" y="1006527"/>
              <a:ext cx="181800" cy="381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E98C94D-22B6-4C39-A9FB-920A4B57891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1051" y="988527"/>
                <a:ext cx="2174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215E88C-99BC-46A8-B410-F0DCD9CEFE5B}"/>
                  </a:ext>
                </a:extLst>
              </p14:cNvPr>
              <p14:cNvContentPartPr/>
              <p14:nvPr/>
            </p14:nvContentPartPr>
            <p14:xfrm>
              <a:off x="2737691" y="1205967"/>
              <a:ext cx="77400" cy="65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215E88C-99BC-46A8-B410-F0DCD9CEFE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9691" y="1188229"/>
                <a:ext cx="113040" cy="100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7631E50-AF9D-4A11-935F-46F58D7FF525}"/>
                  </a:ext>
                </a:extLst>
              </p14:cNvPr>
              <p14:cNvContentPartPr/>
              <p14:nvPr/>
            </p14:nvContentPartPr>
            <p14:xfrm>
              <a:off x="2439611" y="1059087"/>
              <a:ext cx="171720" cy="349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7631E50-AF9D-4A11-935F-46F58D7FF5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21971" y="1041087"/>
                <a:ext cx="2073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4C1A376-25F8-4D34-9A6A-4C3F1D769339}"/>
                  </a:ext>
                </a:extLst>
              </p14:cNvPr>
              <p14:cNvContentPartPr/>
              <p14:nvPr/>
            </p14:nvContentPartPr>
            <p14:xfrm>
              <a:off x="3555971" y="1020207"/>
              <a:ext cx="533520" cy="434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4C1A376-25F8-4D34-9A6A-4C3F1D7693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37983" y="1002567"/>
                <a:ext cx="569136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E4C21EF-2A42-479E-959E-304BA6EADD54}"/>
                  </a:ext>
                </a:extLst>
              </p14:cNvPr>
              <p14:cNvContentPartPr/>
              <p14:nvPr/>
            </p14:nvContentPartPr>
            <p14:xfrm>
              <a:off x="3029651" y="982407"/>
              <a:ext cx="354600" cy="436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E4C21EF-2A42-479E-959E-304BA6EADD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11993" y="964767"/>
                <a:ext cx="390276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26184C8-D976-45E1-8932-EB0F61EAC1B3}"/>
                  </a:ext>
                </a:extLst>
              </p14:cNvPr>
              <p14:cNvContentPartPr/>
              <p14:nvPr/>
            </p14:nvContentPartPr>
            <p14:xfrm>
              <a:off x="5826851" y="1179327"/>
              <a:ext cx="120240" cy="161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26184C8-D976-45E1-8932-EB0F61EAC1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08851" y="1161327"/>
                <a:ext cx="155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2DFC51C-349E-4247-B6F2-9762477F4794}"/>
                  </a:ext>
                </a:extLst>
              </p14:cNvPr>
              <p14:cNvContentPartPr/>
              <p14:nvPr/>
            </p14:nvContentPartPr>
            <p14:xfrm>
              <a:off x="6837731" y="1174647"/>
              <a:ext cx="126000" cy="168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2DFC51C-349E-4247-B6F2-9762477F4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19731" y="1157007"/>
                <a:ext cx="1616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553E69E-875F-4EA2-A4D4-698DEF18A3D6}"/>
                  </a:ext>
                </a:extLst>
              </p14:cNvPr>
              <p14:cNvContentPartPr/>
              <p14:nvPr/>
            </p14:nvContentPartPr>
            <p14:xfrm>
              <a:off x="7111691" y="1079967"/>
              <a:ext cx="106560" cy="2581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553E69E-875F-4EA2-A4D4-698DEF18A3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93691" y="1062327"/>
                <a:ext cx="1422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853E59E-042A-42B6-AB5A-29F81E9C4152}"/>
                  </a:ext>
                </a:extLst>
              </p14:cNvPr>
              <p14:cNvContentPartPr/>
              <p14:nvPr/>
            </p14:nvContentPartPr>
            <p14:xfrm>
              <a:off x="7372691" y="1220007"/>
              <a:ext cx="117000" cy="380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853E59E-042A-42B6-AB5A-29F81E9C41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55051" y="1202007"/>
                <a:ext cx="1526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47168BE-6E9D-4875-BEC4-1D05E48D34C7}"/>
                  </a:ext>
                </a:extLst>
              </p14:cNvPr>
              <p14:cNvContentPartPr/>
              <p14:nvPr/>
            </p14:nvContentPartPr>
            <p14:xfrm>
              <a:off x="7607771" y="1238007"/>
              <a:ext cx="186480" cy="145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47168BE-6E9D-4875-BEC4-1D05E48D34C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90131" y="1220007"/>
                <a:ext cx="2221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97E398C-1C78-4782-91DE-B26CB93EB657}"/>
                  </a:ext>
                </a:extLst>
              </p14:cNvPr>
              <p14:cNvContentPartPr/>
              <p14:nvPr/>
            </p14:nvContentPartPr>
            <p14:xfrm>
              <a:off x="8590571" y="1155207"/>
              <a:ext cx="150120" cy="182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97E398C-1C78-4782-91DE-B26CB93EB6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72931" y="1137207"/>
                <a:ext cx="185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9325ABB-7791-439F-A5FC-5403D071B575}"/>
                  </a:ext>
                </a:extLst>
              </p14:cNvPr>
              <p14:cNvContentPartPr/>
              <p14:nvPr/>
            </p14:nvContentPartPr>
            <p14:xfrm>
              <a:off x="8837891" y="1148367"/>
              <a:ext cx="105120" cy="178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9325ABB-7791-439F-A5FC-5403D071B57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19891" y="1130367"/>
                <a:ext cx="1407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834FBE8-D734-4C44-BB00-CACF62330373}"/>
                  </a:ext>
                </a:extLst>
              </p14:cNvPr>
              <p14:cNvContentPartPr/>
              <p14:nvPr/>
            </p14:nvContentPartPr>
            <p14:xfrm>
              <a:off x="9060731" y="1154487"/>
              <a:ext cx="87120" cy="177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834FBE8-D734-4C44-BB00-CACF623303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42731" y="1136847"/>
                <a:ext cx="1227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604120F-C164-41C3-B675-71C985B49FDC}"/>
                  </a:ext>
                </a:extLst>
              </p14:cNvPr>
              <p14:cNvContentPartPr/>
              <p14:nvPr/>
            </p14:nvContentPartPr>
            <p14:xfrm>
              <a:off x="9279611" y="1163487"/>
              <a:ext cx="97200" cy="1357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604120F-C164-41C3-B675-71C985B49F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61611" y="1145487"/>
                <a:ext cx="132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6260374-4DF7-4988-A495-A5D15784AF02}"/>
                  </a:ext>
                </a:extLst>
              </p14:cNvPr>
              <p14:cNvContentPartPr/>
              <p14:nvPr/>
            </p14:nvContentPartPr>
            <p14:xfrm>
              <a:off x="9533411" y="1179327"/>
              <a:ext cx="77400" cy="1670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6260374-4DF7-4988-A495-A5D15784AF0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515411" y="1161687"/>
                <a:ext cx="113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85F9CEA-EA82-4D92-A0BF-7246B88C5008}"/>
                  </a:ext>
                </a:extLst>
              </p14:cNvPr>
              <p14:cNvContentPartPr/>
              <p14:nvPr/>
            </p14:nvContentPartPr>
            <p14:xfrm>
              <a:off x="9697211" y="1190127"/>
              <a:ext cx="20880" cy="118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85F9CEA-EA82-4D92-A0BF-7246B88C50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79211" y="1172487"/>
                <a:ext cx="56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D9E7D99-523F-46E0-B282-6A4CF3B76AFF}"/>
                  </a:ext>
                </a:extLst>
              </p14:cNvPr>
              <p14:cNvContentPartPr/>
              <p14:nvPr/>
            </p14:nvContentPartPr>
            <p14:xfrm>
              <a:off x="9705491" y="1110207"/>
              <a:ext cx="16200" cy="61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D9E7D99-523F-46E0-B282-6A4CF3B76A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87491" y="1092567"/>
                <a:ext cx="51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CE9ABF7-FF34-4BE6-A020-407C9F46D7ED}"/>
                  </a:ext>
                </a:extLst>
              </p14:cNvPr>
              <p14:cNvContentPartPr/>
              <p14:nvPr/>
            </p14:nvContentPartPr>
            <p14:xfrm>
              <a:off x="9825371" y="1171047"/>
              <a:ext cx="173880" cy="1544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CE9ABF7-FF34-4BE6-A020-407C9F46D7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07731" y="1153407"/>
                <a:ext cx="209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3EA2C56-7E61-4046-951C-FCBE26B04D5D}"/>
                  </a:ext>
                </a:extLst>
              </p14:cNvPr>
              <p14:cNvContentPartPr/>
              <p14:nvPr/>
            </p14:nvContentPartPr>
            <p14:xfrm>
              <a:off x="10321091" y="1200207"/>
              <a:ext cx="114480" cy="135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3EA2C56-7E61-4046-951C-FCBE26B04D5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03451" y="1182207"/>
                <a:ext cx="1501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B56072E-0D00-495A-85D3-F3DF5EC7EEE8}"/>
                  </a:ext>
                </a:extLst>
              </p14:cNvPr>
              <p14:cNvContentPartPr/>
              <p14:nvPr/>
            </p14:nvContentPartPr>
            <p14:xfrm>
              <a:off x="10552931" y="1026327"/>
              <a:ext cx="85320" cy="310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B56072E-0D00-495A-85D3-F3DF5EC7EEE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35291" y="1008327"/>
                <a:ext cx="1209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FCE23CF-97CB-4A9E-880F-90807F1B244F}"/>
                  </a:ext>
                </a:extLst>
              </p14:cNvPr>
              <p14:cNvContentPartPr/>
              <p14:nvPr/>
            </p14:nvContentPartPr>
            <p14:xfrm>
              <a:off x="10863971" y="1151247"/>
              <a:ext cx="245520" cy="137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FCE23CF-97CB-4A9E-880F-90807F1B244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46331" y="1133247"/>
                <a:ext cx="281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7344E27-EA5F-4BBF-9B9A-1151F61ACE05}"/>
                  </a:ext>
                </a:extLst>
              </p14:cNvPr>
              <p14:cNvContentPartPr/>
              <p14:nvPr/>
            </p14:nvContentPartPr>
            <p14:xfrm>
              <a:off x="11207051" y="985287"/>
              <a:ext cx="517680" cy="266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7344E27-EA5F-4BBF-9B9A-1151F61ACE0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189411" y="967647"/>
                <a:ext cx="5533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A2D2380-6332-403C-9A5A-319F52BB58FE}"/>
                  </a:ext>
                </a:extLst>
              </p14:cNvPr>
              <p14:cNvContentPartPr/>
              <p14:nvPr/>
            </p14:nvContentPartPr>
            <p14:xfrm>
              <a:off x="10084931" y="1051167"/>
              <a:ext cx="160920" cy="2642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A2D2380-6332-403C-9A5A-319F52BB58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66931" y="1033527"/>
                <a:ext cx="196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6BDA943-26D5-4D38-9659-B7218C18C27C}"/>
                  </a:ext>
                </a:extLst>
              </p14:cNvPr>
              <p14:cNvContentPartPr/>
              <p14:nvPr/>
            </p14:nvContentPartPr>
            <p14:xfrm>
              <a:off x="8111771" y="1110207"/>
              <a:ext cx="208440" cy="2365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6BDA943-26D5-4D38-9659-B7218C18C27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93802" y="1092207"/>
                <a:ext cx="244019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3EFB71A-BD15-4C51-85A8-381DAEA68332}"/>
                  </a:ext>
                </a:extLst>
              </p14:cNvPr>
              <p14:cNvContentPartPr/>
              <p14:nvPr/>
            </p14:nvContentPartPr>
            <p14:xfrm>
              <a:off x="6036731" y="1052607"/>
              <a:ext cx="587520" cy="28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3EFB71A-BD15-4C51-85A8-381DAEA683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18742" y="1034607"/>
                <a:ext cx="623138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05DFB2C-F31E-4225-9AE1-BC533FC7EAEA}"/>
                  </a:ext>
                </a:extLst>
              </p14:cNvPr>
              <p14:cNvContentPartPr/>
              <p14:nvPr/>
            </p14:nvContentPartPr>
            <p14:xfrm>
              <a:off x="4413131" y="1074207"/>
              <a:ext cx="1137240" cy="292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05DFB2C-F31E-4225-9AE1-BC533FC7EAE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95491" y="1056207"/>
                <a:ext cx="1172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1F7DB74-BCC9-448C-AB27-0435D6C5B856}"/>
                  </a:ext>
                </a:extLst>
              </p14:cNvPr>
              <p14:cNvContentPartPr/>
              <p14:nvPr/>
            </p14:nvContentPartPr>
            <p14:xfrm>
              <a:off x="472211" y="1775487"/>
              <a:ext cx="141480" cy="180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1F7DB74-BCC9-448C-AB27-0435D6C5B8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4211" y="1757847"/>
                <a:ext cx="177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FC9564D-6661-49E7-9C44-456E79C55DD5}"/>
                  </a:ext>
                </a:extLst>
              </p14:cNvPr>
              <p14:cNvContentPartPr/>
              <p14:nvPr/>
            </p14:nvContentPartPr>
            <p14:xfrm>
              <a:off x="3876371" y="1830567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FC9564D-6661-49E7-9C44-456E79C55D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58371" y="18125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78F8FF9-B6D1-4BE0-BE2A-9F9649AD13EF}"/>
                  </a:ext>
                </a:extLst>
              </p14:cNvPr>
              <p14:cNvContentPartPr/>
              <p14:nvPr/>
            </p14:nvContentPartPr>
            <p14:xfrm>
              <a:off x="2216411" y="1621407"/>
              <a:ext cx="1479960" cy="2592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78F8FF9-B6D1-4BE0-BE2A-9F9649AD13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98771" y="1603767"/>
                <a:ext cx="15156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A8E47D0-2F77-4B03-BCAA-755648CC7932}"/>
                  </a:ext>
                </a:extLst>
              </p14:cNvPr>
              <p14:cNvContentPartPr/>
              <p14:nvPr/>
            </p14:nvContentPartPr>
            <p14:xfrm>
              <a:off x="854891" y="1006527"/>
              <a:ext cx="1235880" cy="10710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A8E47D0-2F77-4B03-BCAA-755648CC79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7246" y="988533"/>
                <a:ext cx="1271530" cy="1106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5BDD4DE-48C2-4C83-968E-4FD05888C968}"/>
                  </a:ext>
                </a:extLst>
              </p14:cNvPr>
              <p14:cNvContentPartPr/>
              <p14:nvPr/>
            </p14:nvContentPartPr>
            <p14:xfrm>
              <a:off x="4577291" y="1718967"/>
              <a:ext cx="128160" cy="1260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5BDD4DE-48C2-4C83-968E-4FD05888C96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59291" y="1700967"/>
                <a:ext cx="1638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5BF9023-31D6-4FC2-9958-4AA9F57099F2}"/>
                  </a:ext>
                </a:extLst>
              </p14:cNvPr>
              <p14:cNvContentPartPr/>
              <p14:nvPr/>
            </p14:nvContentPartPr>
            <p14:xfrm>
              <a:off x="4907051" y="1624287"/>
              <a:ext cx="119160" cy="2530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5BF9023-31D6-4FC2-9958-4AA9F57099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89411" y="1606287"/>
                <a:ext cx="1548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5F12163-503C-4A51-9242-0D422E062BD7}"/>
                  </a:ext>
                </a:extLst>
              </p14:cNvPr>
              <p14:cNvContentPartPr/>
              <p14:nvPr/>
            </p14:nvContentPartPr>
            <p14:xfrm>
              <a:off x="6161291" y="1574967"/>
              <a:ext cx="167760" cy="313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5F12163-503C-4A51-9242-0D422E062BD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43291" y="1556967"/>
                <a:ext cx="2034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794042D-EEAF-4A75-80A6-DB0152A57A67}"/>
                  </a:ext>
                </a:extLst>
              </p14:cNvPr>
              <p14:cNvContentPartPr/>
              <p14:nvPr/>
            </p14:nvContentPartPr>
            <p14:xfrm>
              <a:off x="6569171" y="1714647"/>
              <a:ext cx="110880" cy="1652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794042D-EEAF-4A75-80A6-DB0152A57A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51171" y="1696647"/>
                <a:ext cx="146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E83B30B-0EE3-4DCE-A2BC-3A2ECC01E7A3}"/>
                  </a:ext>
                </a:extLst>
              </p14:cNvPr>
              <p14:cNvContentPartPr/>
              <p14:nvPr/>
            </p14:nvContentPartPr>
            <p14:xfrm>
              <a:off x="6767531" y="1568847"/>
              <a:ext cx="134280" cy="318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E83B30B-0EE3-4DCE-A2BC-3A2ECC01E7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49891" y="1551207"/>
                <a:ext cx="1699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E9C9DD6-256E-477F-9DCD-60E3F0D07578}"/>
                  </a:ext>
                </a:extLst>
              </p14:cNvPr>
              <p14:cNvContentPartPr/>
              <p14:nvPr/>
            </p14:nvContentPartPr>
            <p14:xfrm>
              <a:off x="7045811" y="1718247"/>
              <a:ext cx="101520" cy="4132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E9C9DD6-256E-477F-9DCD-60E3F0D0757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27811" y="1700607"/>
                <a:ext cx="1371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49D294A-710C-470F-9995-0D0ECDF237E1}"/>
                  </a:ext>
                </a:extLst>
              </p14:cNvPr>
              <p14:cNvContentPartPr/>
              <p14:nvPr/>
            </p14:nvContentPartPr>
            <p14:xfrm>
              <a:off x="7252451" y="1762167"/>
              <a:ext cx="196560" cy="1558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49D294A-710C-470F-9995-0D0ECDF237E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34811" y="1744527"/>
                <a:ext cx="232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FDB819A-152F-4802-A792-3385106E27FB}"/>
                  </a:ext>
                </a:extLst>
              </p14:cNvPr>
              <p14:cNvContentPartPr/>
              <p14:nvPr/>
            </p14:nvContentPartPr>
            <p14:xfrm>
              <a:off x="8310851" y="1716807"/>
              <a:ext cx="90360" cy="1706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FDB819A-152F-4802-A792-3385106E27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292851" y="1698807"/>
                <a:ext cx="126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52BC9CE-5DEE-46AD-B938-335901179E12}"/>
                  </a:ext>
                </a:extLst>
              </p14:cNvPr>
              <p14:cNvContentPartPr/>
              <p14:nvPr/>
            </p14:nvContentPartPr>
            <p14:xfrm>
              <a:off x="8530451" y="1722567"/>
              <a:ext cx="97920" cy="150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52BC9CE-5DEE-46AD-B938-335901179E1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12811" y="1704567"/>
                <a:ext cx="133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06DFD1F-A8B1-40AF-B3B0-D80D547BAE08}"/>
                  </a:ext>
                </a:extLst>
              </p14:cNvPr>
              <p14:cNvContentPartPr/>
              <p14:nvPr/>
            </p14:nvContentPartPr>
            <p14:xfrm>
              <a:off x="8710451" y="1733727"/>
              <a:ext cx="56880" cy="1422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06DFD1F-A8B1-40AF-B3B0-D80D547BAE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692451" y="1715727"/>
                <a:ext cx="925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54B7B3-7B72-49DA-9E10-305B9DB074DD}"/>
                  </a:ext>
                </a:extLst>
              </p14:cNvPr>
              <p14:cNvContentPartPr/>
              <p14:nvPr/>
            </p14:nvContentPartPr>
            <p14:xfrm>
              <a:off x="8884691" y="1744887"/>
              <a:ext cx="166680" cy="1422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54B7B3-7B72-49DA-9E10-305B9DB074D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67051" y="1726887"/>
                <a:ext cx="202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6FC747E-EA5A-4D62-B752-FECE9201E1A2}"/>
                  </a:ext>
                </a:extLst>
              </p14:cNvPr>
              <p14:cNvContentPartPr/>
              <p14:nvPr/>
            </p14:nvContentPartPr>
            <p14:xfrm>
              <a:off x="9648251" y="1587567"/>
              <a:ext cx="149400" cy="321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6FC747E-EA5A-4D62-B752-FECE9201E1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630611" y="1569927"/>
                <a:ext cx="1850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AEF0A76-1DF1-4073-AB32-E2B7529C1BE0}"/>
                  </a:ext>
                </a:extLst>
              </p14:cNvPr>
              <p14:cNvContentPartPr/>
              <p14:nvPr/>
            </p14:nvContentPartPr>
            <p14:xfrm>
              <a:off x="10095371" y="1726527"/>
              <a:ext cx="233640" cy="1530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AEF0A76-1DF1-4073-AB32-E2B7529C1BE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77371" y="1708887"/>
                <a:ext cx="269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EE912CA-BF0B-476C-BEED-EEFEAE26F854}"/>
                  </a:ext>
                </a:extLst>
              </p14:cNvPr>
              <p14:cNvContentPartPr/>
              <p14:nvPr/>
            </p14:nvContentPartPr>
            <p14:xfrm>
              <a:off x="10448891" y="1764327"/>
              <a:ext cx="38160" cy="842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EE912CA-BF0B-476C-BEED-EEFEAE26F85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431251" y="1746687"/>
                <a:ext cx="73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05B24D7-9E34-4A46-B38A-5026521C4A8F}"/>
                  </a:ext>
                </a:extLst>
              </p14:cNvPr>
              <p14:cNvContentPartPr/>
              <p14:nvPr/>
            </p14:nvContentPartPr>
            <p14:xfrm>
              <a:off x="10474091" y="1569567"/>
              <a:ext cx="5040" cy="14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05B24D7-9E34-4A46-B38A-5026521C4A8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456451" y="1551927"/>
                <a:ext cx="406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1A62782-FEF0-4781-A412-1E9FD531A342}"/>
                  </a:ext>
                </a:extLst>
              </p14:cNvPr>
              <p14:cNvContentPartPr/>
              <p14:nvPr/>
            </p14:nvContentPartPr>
            <p14:xfrm>
              <a:off x="404891" y="2321967"/>
              <a:ext cx="131760" cy="357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1A62782-FEF0-4781-A412-1E9FD531A34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7251" y="2303967"/>
                <a:ext cx="1674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DD84745-2BF2-4E67-B173-1B00BDE88223}"/>
                  </a:ext>
                </a:extLst>
              </p14:cNvPr>
              <p14:cNvContentPartPr/>
              <p14:nvPr/>
            </p14:nvContentPartPr>
            <p14:xfrm>
              <a:off x="699371" y="2474247"/>
              <a:ext cx="170280" cy="1580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DD84745-2BF2-4E67-B173-1B00BDE8822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1731" y="2456247"/>
                <a:ext cx="205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67F0A0E-C522-42A0-961B-437A62377DA1}"/>
                  </a:ext>
                </a:extLst>
              </p14:cNvPr>
              <p14:cNvContentPartPr/>
              <p14:nvPr/>
            </p14:nvContentPartPr>
            <p14:xfrm>
              <a:off x="965771" y="2571807"/>
              <a:ext cx="47520" cy="1292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67F0A0E-C522-42A0-961B-437A62377DA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48131" y="2553807"/>
                <a:ext cx="83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498EDEB-E10A-4934-8358-7CBE75BD8F95}"/>
                  </a:ext>
                </a:extLst>
              </p14:cNvPr>
              <p14:cNvContentPartPr/>
              <p14:nvPr/>
            </p14:nvContentPartPr>
            <p14:xfrm>
              <a:off x="1102931" y="2302167"/>
              <a:ext cx="358560" cy="359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498EDEB-E10A-4934-8358-7CBE75BD8F9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5273" y="2284185"/>
                <a:ext cx="394236" cy="39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3162C99E-7D61-4E94-8181-25C124A9CB7F}"/>
                  </a:ext>
                </a:extLst>
              </p14:cNvPr>
              <p14:cNvContentPartPr/>
              <p14:nvPr/>
            </p14:nvContentPartPr>
            <p14:xfrm>
              <a:off x="10602611" y="1570647"/>
              <a:ext cx="462600" cy="3178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3162C99E-7D61-4E94-8181-25C124A9CB7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584611" y="1553007"/>
                <a:ext cx="4982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5508ED8-7184-4B61-9EA2-4F3D7436D09F}"/>
                  </a:ext>
                </a:extLst>
              </p14:cNvPr>
              <p14:cNvContentPartPr/>
              <p14:nvPr/>
            </p14:nvContentPartPr>
            <p14:xfrm>
              <a:off x="9142811" y="1667487"/>
              <a:ext cx="348840" cy="227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5508ED8-7184-4B61-9EA2-4F3D7436D09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25171" y="1649847"/>
                <a:ext cx="384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984B6E5-FEC2-4437-B738-2878F95ABCF4}"/>
                  </a:ext>
                </a:extLst>
              </p14:cNvPr>
              <p14:cNvContentPartPr/>
              <p14:nvPr/>
            </p14:nvContentPartPr>
            <p14:xfrm>
              <a:off x="7728731" y="1701327"/>
              <a:ext cx="481320" cy="1940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984B6E5-FEC2-4437-B738-2878F95ABC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711091" y="1683654"/>
                <a:ext cx="516960" cy="229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3B6897A-425B-46AB-B778-E71B206EE487}"/>
                  </a:ext>
                </a:extLst>
              </p14:cNvPr>
              <p14:cNvContentPartPr/>
              <p14:nvPr/>
            </p14:nvContentPartPr>
            <p14:xfrm>
              <a:off x="5375051" y="1618527"/>
              <a:ext cx="670320" cy="258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3B6897A-425B-46AB-B778-E71B206EE48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57051" y="1600887"/>
                <a:ext cx="705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CC25620-5669-43DE-98E5-0083CE535CD3}"/>
                  </a:ext>
                </a:extLst>
              </p14:cNvPr>
              <p14:cNvContentPartPr/>
              <p14:nvPr/>
            </p14:nvContentPartPr>
            <p14:xfrm>
              <a:off x="5117651" y="1708527"/>
              <a:ext cx="173880" cy="1422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CC25620-5669-43DE-98E5-0083CE535CD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99614" y="1690527"/>
                <a:ext cx="209594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7C9AC45-8D77-4E21-B768-005827CF220B}"/>
                  </a:ext>
                </a:extLst>
              </p14:cNvPr>
              <p14:cNvContentPartPr/>
              <p14:nvPr/>
            </p14:nvContentPartPr>
            <p14:xfrm>
              <a:off x="4024691" y="1532847"/>
              <a:ext cx="463320" cy="3020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7C9AC45-8D77-4E21-B768-005827CF220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006691" y="1514847"/>
                <a:ext cx="4989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3714CD6-EC2E-410E-936B-4B411D2AF153}"/>
                  </a:ext>
                </a:extLst>
              </p14:cNvPr>
              <p14:cNvContentPartPr/>
              <p14:nvPr/>
            </p14:nvContentPartPr>
            <p14:xfrm>
              <a:off x="2494331" y="2422767"/>
              <a:ext cx="127080" cy="1123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3714CD6-EC2E-410E-936B-4B411D2AF15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76331" y="2405127"/>
                <a:ext cx="1627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676F3A9-6F62-4486-8508-750FE554039C}"/>
                  </a:ext>
                </a:extLst>
              </p14:cNvPr>
              <p14:cNvContentPartPr/>
              <p14:nvPr/>
            </p14:nvContentPartPr>
            <p14:xfrm>
              <a:off x="2704211" y="2391807"/>
              <a:ext cx="79560" cy="1674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676F3A9-6F62-4486-8508-750FE554039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86571" y="2374167"/>
                <a:ext cx="1152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C39F3DE-ED14-4C9C-8550-CFD31EA1260C}"/>
                  </a:ext>
                </a:extLst>
              </p14:cNvPr>
              <p14:cNvContentPartPr/>
              <p14:nvPr/>
            </p14:nvContentPartPr>
            <p14:xfrm>
              <a:off x="2379131" y="2294967"/>
              <a:ext cx="7920" cy="43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C39F3DE-ED14-4C9C-8550-CFD31EA1260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361491" y="2277327"/>
                <a:ext cx="43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2D30687-4D5F-4D68-8F4A-56B1AEEBD9D1}"/>
                  </a:ext>
                </a:extLst>
              </p14:cNvPr>
              <p14:cNvContentPartPr/>
              <p14:nvPr/>
            </p14:nvContentPartPr>
            <p14:xfrm>
              <a:off x="3036851" y="2268327"/>
              <a:ext cx="389880" cy="2617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2D30687-4D5F-4D68-8F4A-56B1AEEBD9D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19211" y="2250327"/>
                <a:ext cx="425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DE20337-062A-407E-B7D0-A8B3AC2327C3}"/>
                  </a:ext>
                </a:extLst>
              </p14:cNvPr>
              <p14:cNvContentPartPr/>
              <p14:nvPr/>
            </p14:nvContentPartPr>
            <p14:xfrm>
              <a:off x="2153411" y="2425647"/>
              <a:ext cx="235440" cy="3499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DE20337-062A-407E-B7D0-A8B3AC2327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135771" y="2408007"/>
                <a:ext cx="2710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D1E4A48-73EF-4103-ACD6-F8F5B1F9F951}"/>
                  </a:ext>
                </a:extLst>
              </p14:cNvPr>
              <p14:cNvContentPartPr/>
              <p14:nvPr/>
            </p14:nvContentPartPr>
            <p14:xfrm>
              <a:off x="1769291" y="2297847"/>
              <a:ext cx="302040" cy="265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D1E4A48-73EF-4103-ACD6-F8F5B1F9F95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51651" y="2280207"/>
                <a:ext cx="337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38C22259-0176-4324-AAFF-9AD779871D7F}"/>
                  </a:ext>
                </a:extLst>
              </p14:cNvPr>
              <p14:cNvContentPartPr/>
              <p14:nvPr/>
            </p14:nvContentPartPr>
            <p14:xfrm>
              <a:off x="3603491" y="2338887"/>
              <a:ext cx="187920" cy="1846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38C22259-0176-4324-AAFF-9AD779871D7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85851" y="2320887"/>
                <a:ext cx="22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29131D6-AAB6-4E6B-85AD-CE4DE6150C17}"/>
                  </a:ext>
                </a:extLst>
              </p14:cNvPr>
              <p14:cNvContentPartPr/>
              <p14:nvPr/>
            </p14:nvContentPartPr>
            <p14:xfrm>
              <a:off x="3960611" y="2315847"/>
              <a:ext cx="151200" cy="1310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29131D6-AAB6-4E6B-85AD-CE4DE6150C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942971" y="2298207"/>
                <a:ext cx="186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DBEE2A6-E854-4823-A20B-EBFA147266AA}"/>
                  </a:ext>
                </a:extLst>
              </p14:cNvPr>
              <p14:cNvContentPartPr/>
              <p14:nvPr/>
            </p14:nvContentPartPr>
            <p14:xfrm>
              <a:off x="4193891" y="2354007"/>
              <a:ext cx="128160" cy="1180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DBEE2A6-E854-4823-A20B-EBFA147266A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75891" y="2336007"/>
                <a:ext cx="1638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D0D34306-152B-4B2D-9D49-1B69C9CFE60B}"/>
                  </a:ext>
                </a:extLst>
              </p14:cNvPr>
              <p14:cNvContentPartPr/>
              <p14:nvPr/>
            </p14:nvContentPartPr>
            <p14:xfrm>
              <a:off x="4420691" y="2179407"/>
              <a:ext cx="88920" cy="299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D0D34306-152B-4B2D-9D49-1B69C9CFE60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03051" y="2161407"/>
                <a:ext cx="1245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7B5ADA2-1C5A-4FB6-9C58-F3FAF2B90295}"/>
                  </a:ext>
                </a:extLst>
              </p14:cNvPr>
              <p14:cNvContentPartPr/>
              <p14:nvPr/>
            </p14:nvContentPartPr>
            <p14:xfrm>
              <a:off x="6343091" y="2223327"/>
              <a:ext cx="211680" cy="266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7B5ADA2-1C5A-4FB6-9C58-F3FAF2B9029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325451" y="2205327"/>
                <a:ext cx="2473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DEFA32B-FC98-4589-BEB9-35B5E70506F9}"/>
                  </a:ext>
                </a:extLst>
              </p14:cNvPr>
              <p14:cNvContentPartPr/>
              <p14:nvPr/>
            </p14:nvContentPartPr>
            <p14:xfrm>
              <a:off x="6672851" y="2431047"/>
              <a:ext cx="2160" cy="3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DEFA32B-FC98-4589-BEB9-35B5E70506F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55211" y="2413047"/>
                <a:ext cx="37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23E4115-5636-4B91-9A94-E2B6F83B26D0}"/>
                  </a:ext>
                </a:extLst>
              </p14:cNvPr>
              <p14:cNvContentPartPr/>
              <p14:nvPr/>
            </p14:nvContentPartPr>
            <p14:xfrm>
              <a:off x="5705531" y="2197047"/>
              <a:ext cx="348480" cy="2905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23E4115-5636-4B91-9A94-E2B6F83B26D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687550" y="2179047"/>
                <a:ext cx="384083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4D60C1E-F9D9-47A5-A8E6-85C56059ABE8}"/>
                  </a:ext>
                </a:extLst>
              </p14:cNvPr>
              <p14:cNvContentPartPr/>
              <p14:nvPr/>
            </p14:nvContentPartPr>
            <p14:xfrm>
              <a:off x="5179931" y="2178687"/>
              <a:ext cx="278280" cy="3164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4D60C1E-F9D9-47A5-A8E6-85C56059ABE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61931" y="2160687"/>
                <a:ext cx="3139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D343CB9-4F12-404E-9E0F-B20845629957}"/>
                  </a:ext>
                </a:extLst>
              </p14:cNvPr>
              <p14:cNvContentPartPr/>
              <p14:nvPr/>
            </p14:nvContentPartPr>
            <p14:xfrm>
              <a:off x="4724891" y="2307927"/>
              <a:ext cx="366480" cy="171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D343CB9-4F12-404E-9E0F-B2084562995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707234" y="2289927"/>
                <a:ext cx="402155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50113DB-6DDA-4D2C-8902-5DC6934C90B4}"/>
                  </a:ext>
                </a:extLst>
              </p14:cNvPr>
              <p14:cNvContentPartPr/>
              <p14:nvPr/>
            </p14:nvContentPartPr>
            <p14:xfrm>
              <a:off x="3049811" y="4732167"/>
              <a:ext cx="173160" cy="2034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50113DB-6DDA-4D2C-8902-5DC6934C90B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31811" y="4714527"/>
                <a:ext cx="2088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60086B3-01C4-4729-8B95-6D0ED267D727}"/>
                  </a:ext>
                </a:extLst>
              </p14:cNvPr>
              <p14:cNvContentPartPr/>
              <p14:nvPr/>
            </p14:nvContentPartPr>
            <p14:xfrm>
              <a:off x="7180091" y="3270927"/>
              <a:ext cx="132120" cy="267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60086B3-01C4-4729-8B95-6D0ED267D72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62451" y="3252927"/>
                <a:ext cx="1677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75FEFBCF-C3B6-40BA-A5B7-0D349CB5CFC9}"/>
                  </a:ext>
                </a:extLst>
              </p14:cNvPr>
              <p14:cNvContentPartPr/>
              <p14:nvPr/>
            </p14:nvContentPartPr>
            <p14:xfrm>
              <a:off x="3816251" y="3495207"/>
              <a:ext cx="3069000" cy="28584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75FEFBCF-C3B6-40BA-A5B7-0D349CB5CFC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798611" y="3477567"/>
                <a:ext cx="3104640" cy="28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86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09F9B9-FD1C-4511-AE32-290EFA7C8090}"/>
                  </a:ext>
                </a:extLst>
              </p14:cNvPr>
              <p14:cNvContentPartPr/>
              <p14:nvPr/>
            </p14:nvContentPartPr>
            <p14:xfrm>
              <a:off x="279355" y="163835"/>
              <a:ext cx="2557080" cy="74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09F9B9-FD1C-4511-AE32-290EFA7C80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355" y="146195"/>
                <a:ext cx="259272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AB6CA4-1E7D-4832-A16E-21C4BF3DBE89}"/>
                  </a:ext>
                </a:extLst>
              </p14:cNvPr>
              <p14:cNvContentPartPr/>
              <p14:nvPr/>
            </p14:nvContentPartPr>
            <p14:xfrm>
              <a:off x="821155" y="1470275"/>
              <a:ext cx="1006920" cy="507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AB6CA4-1E7D-4832-A16E-21C4BF3DBE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515" y="1452635"/>
                <a:ext cx="10425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EFF7B3-6495-4AFE-AA1F-9F09E0901FC7}"/>
                  </a:ext>
                </a:extLst>
              </p14:cNvPr>
              <p14:cNvContentPartPr/>
              <p14:nvPr/>
            </p14:nvContentPartPr>
            <p14:xfrm>
              <a:off x="470155" y="2256155"/>
              <a:ext cx="1422720" cy="413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EFF7B3-6495-4AFE-AA1F-9F09E0901F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155" y="2238171"/>
                <a:ext cx="1458360" cy="449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E196E2B-874B-48BB-AE94-E6AE4C91D934}"/>
                  </a:ext>
                </a:extLst>
              </p14:cNvPr>
              <p14:cNvContentPartPr/>
              <p14:nvPr/>
            </p14:nvContentPartPr>
            <p14:xfrm>
              <a:off x="2204635" y="2233475"/>
              <a:ext cx="1222200" cy="395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E196E2B-874B-48BB-AE94-E6AE4C91D9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6990" y="2215475"/>
                <a:ext cx="1257851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699C17C-08F6-4FA5-8664-3B6090438996}"/>
                  </a:ext>
                </a:extLst>
              </p14:cNvPr>
              <p14:cNvContentPartPr/>
              <p14:nvPr/>
            </p14:nvContentPartPr>
            <p14:xfrm>
              <a:off x="4089595" y="3978755"/>
              <a:ext cx="120600" cy="277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699C17C-08F6-4FA5-8664-3B60904389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71955" y="3961115"/>
                <a:ext cx="1562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16EC5FF-67C8-4381-AEC8-8C64A6CFB938}"/>
                  </a:ext>
                </a:extLst>
              </p14:cNvPr>
              <p14:cNvContentPartPr/>
              <p14:nvPr/>
            </p14:nvContentPartPr>
            <p14:xfrm>
              <a:off x="4317475" y="3839795"/>
              <a:ext cx="189360" cy="295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16EC5FF-67C8-4381-AEC8-8C64A6CFB9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99835" y="3821795"/>
                <a:ext cx="2250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D3152A1-A61D-4AD6-AAD2-4D715A7EAE00}"/>
                  </a:ext>
                </a:extLst>
              </p14:cNvPr>
              <p14:cNvContentPartPr/>
              <p14:nvPr/>
            </p14:nvContentPartPr>
            <p14:xfrm>
              <a:off x="3523675" y="3924755"/>
              <a:ext cx="472320" cy="389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D3152A1-A61D-4AD6-AAD2-4D715A7EAE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5689" y="3907115"/>
                <a:ext cx="507933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FB2BF0E-7F00-4E6E-9058-007680A699CB}"/>
                  </a:ext>
                </a:extLst>
              </p14:cNvPr>
              <p14:cNvContentPartPr/>
              <p14:nvPr/>
            </p14:nvContentPartPr>
            <p14:xfrm>
              <a:off x="497875" y="2813075"/>
              <a:ext cx="2789640" cy="1459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FB2BF0E-7F00-4E6E-9058-007680A699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0235" y="2795435"/>
                <a:ext cx="2825280" cy="14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EC83ED7-4183-4E69-BD3A-65A3857C6E5A}"/>
                  </a:ext>
                </a:extLst>
              </p14:cNvPr>
              <p14:cNvContentPartPr/>
              <p14:nvPr/>
            </p14:nvContentPartPr>
            <p14:xfrm>
              <a:off x="1040755" y="4638995"/>
              <a:ext cx="49320" cy="142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EC83ED7-4183-4E69-BD3A-65A3857C6E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3115" y="4620995"/>
                <a:ext cx="84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24C9596-EA25-4F1D-AADD-6AC355BDA7F8}"/>
                  </a:ext>
                </a:extLst>
              </p14:cNvPr>
              <p14:cNvContentPartPr/>
              <p14:nvPr/>
            </p14:nvContentPartPr>
            <p14:xfrm>
              <a:off x="1777315" y="4482755"/>
              <a:ext cx="103320" cy="271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24C9596-EA25-4F1D-AADD-6AC355BDA7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59675" y="4465115"/>
                <a:ext cx="1389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C995527-7D69-4144-8AC9-2A585904A08E}"/>
                  </a:ext>
                </a:extLst>
              </p14:cNvPr>
              <p14:cNvContentPartPr/>
              <p14:nvPr/>
            </p14:nvContentPartPr>
            <p14:xfrm>
              <a:off x="3965035" y="4457555"/>
              <a:ext cx="206280" cy="278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C995527-7D69-4144-8AC9-2A585904A08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47395" y="4439915"/>
                <a:ext cx="2419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4737A49-8655-47E4-B22A-BA58AEDC1049}"/>
                  </a:ext>
                </a:extLst>
              </p14:cNvPr>
              <p14:cNvContentPartPr/>
              <p14:nvPr/>
            </p14:nvContentPartPr>
            <p14:xfrm>
              <a:off x="1337395" y="5196995"/>
              <a:ext cx="141480" cy="165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4737A49-8655-47E4-B22A-BA58AEDC10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19395" y="5179355"/>
                <a:ext cx="177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06819BA-0631-49CA-9612-13BC1D7EA598}"/>
                  </a:ext>
                </a:extLst>
              </p14:cNvPr>
              <p14:cNvContentPartPr/>
              <p14:nvPr/>
            </p14:nvContentPartPr>
            <p14:xfrm>
              <a:off x="1581835" y="5045075"/>
              <a:ext cx="142560" cy="3236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06819BA-0631-49CA-9612-13BC1D7EA5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63835" y="5027075"/>
                <a:ext cx="1782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D06070D-6FA6-41E1-8A41-2CC6E399448F}"/>
                  </a:ext>
                </a:extLst>
              </p14:cNvPr>
              <p14:cNvContentPartPr/>
              <p14:nvPr/>
            </p14:nvContentPartPr>
            <p14:xfrm>
              <a:off x="2735275" y="5159915"/>
              <a:ext cx="119520" cy="3326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D06070D-6FA6-41E1-8A41-2CC6E39944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17275" y="5141915"/>
                <a:ext cx="1551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4ECB5F2-5243-4D2D-9911-67FB55954CCF}"/>
                  </a:ext>
                </a:extLst>
              </p14:cNvPr>
              <p14:cNvContentPartPr/>
              <p14:nvPr/>
            </p14:nvContentPartPr>
            <p14:xfrm>
              <a:off x="2970715" y="5079635"/>
              <a:ext cx="208080" cy="266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4ECB5F2-5243-4D2D-9911-67FB55954C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52715" y="5061635"/>
                <a:ext cx="243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4887A0D-A7DD-4D8C-8406-DB822D0E0BBC}"/>
                  </a:ext>
                </a:extLst>
              </p14:cNvPr>
              <p14:cNvContentPartPr/>
              <p14:nvPr/>
            </p14:nvContentPartPr>
            <p14:xfrm>
              <a:off x="2016715" y="5160275"/>
              <a:ext cx="570960" cy="317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4887A0D-A7DD-4D8C-8406-DB822D0E0B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9075" y="5142295"/>
                <a:ext cx="606600" cy="3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ACFBC8D-65F2-4AFE-9669-EB696404E01C}"/>
                  </a:ext>
                </a:extLst>
              </p14:cNvPr>
              <p14:cNvContentPartPr/>
              <p14:nvPr/>
            </p14:nvContentPartPr>
            <p14:xfrm>
              <a:off x="599755" y="5120315"/>
              <a:ext cx="637920" cy="254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ACFBC8D-65F2-4AFE-9669-EB696404E01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115" y="5102675"/>
                <a:ext cx="6735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56D4C52-4D2A-45DE-95C0-EF205F5F0504}"/>
                  </a:ext>
                </a:extLst>
              </p14:cNvPr>
              <p14:cNvContentPartPr/>
              <p14:nvPr/>
            </p14:nvContentPartPr>
            <p14:xfrm>
              <a:off x="3096355" y="4569155"/>
              <a:ext cx="762120" cy="365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56D4C52-4D2A-45DE-95C0-EF205F5F05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8363" y="4551155"/>
                <a:ext cx="797743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932D40F-AA72-4805-9EA5-3C7929CAEA17}"/>
                  </a:ext>
                </a:extLst>
              </p14:cNvPr>
              <p14:cNvContentPartPr/>
              <p14:nvPr/>
            </p14:nvContentPartPr>
            <p14:xfrm>
              <a:off x="2575435" y="4393475"/>
              <a:ext cx="342000" cy="3193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932D40F-AA72-4805-9EA5-3C7929CAEA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57795" y="4375475"/>
                <a:ext cx="3776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2113F23-C166-4827-89BE-35208330B024}"/>
                  </a:ext>
                </a:extLst>
              </p14:cNvPr>
              <p14:cNvContentPartPr/>
              <p14:nvPr/>
            </p14:nvContentPartPr>
            <p14:xfrm>
              <a:off x="2080075" y="4474115"/>
              <a:ext cx="401040" cy="275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2113F23-C166-4827-89BE-35208330B0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2075" y="4456138"/>
                <a:ext cx="436680" cy="31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0A95448-E252-48BB-9904-BE13DF52D84E}"/>
                  </a:ext>
                </a:extLst>
              </p14:cNvPr>
              <p14:cNvContentPartPr/>
              <p14:nvPr/>
            </p14:nvContentPartPr>
            <p14:xfrm>
              <a:off x="1222915" y="4484915"/>
              <a:ext cx="458280" cy="304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0A95448-E252-48BB-9904-BE13DF52D8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04929" y="4466915"/>
                <a:ext cx="493892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71865A6-3087-497C-AFED-B5CE943656BB}"/>
                  </a:ext>
                </a:extLst>
              </p14:cNvPr>
              <p14:cNvContentPartPr/>
              <p14:nvPr/>
            </p14:nvContentPartPr>
            <p14:xfrm>
              <a:off x="532795" y="4480235"/>
              <a:ext cx="424800" cy="2962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71865A6-3087-497C-AFED-B5CE943656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4795" y="4462595"/>
                <a:ext cx="460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73EF1D2-F73B-4FB9-AD4E-5999D9575680}"/>
                  </a:ext>
                </a:extLst>
              </p14:cNvPr>
              <p14:cNvContentPartPr/>
              <p14:nvPr/>
            </p14:nvContentPartPr>
            <p14:xfrm>
              <a:off x="8553687" y="1765045"/>
              <a:ext cx="74880" cy="124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73EF1D2-F73B-4FB9-AD4E-5999D957568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35687" y="1747045"/>
                <a:ext cx="110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5DE149A-AFA9-4B75-8059-5EDA6F769B37}"/>
                  </a:ext>
                </a:extLst>
              </p14:cNvPr>
              <p14:cNvContentPartPr/>
              <p14:nvPr/>
            </p14:nvContentPartPr>
            <p14:xfrm>
              <a:off x="8713527" y="1239445"/>
              <a:ext cx="1172520" cy="623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5DE149A-AFA9-4B75-8059-5EDA6F769B3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95527" y="1221445"/>
                <a:ext cx="120816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A74F387-1829-4D3C-B931-E69DE2B69E41}"/>
                  </a:ext>
                </a:extLst>
              </p14:cNvPr>
              <p14:cNvContentPartPr/>
              <p14:nvPr/>
            </p14:nvContentPartPr>
            <p14:xfrm>
              <a:off x="8120247" y="1694125"/>
              <a:ext cx="358200" cy="211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A74F387-1829-4D3C-B931-E69DE2B69E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02247" y="1676485"/>
                <a:ext cx="393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7E9B6E3-8AD9-44AA-84A2-FD2F4957254E}"/>
                  </a:ext>
                </a:extLst>
              </p14:cNvPr>
              <p14:cNvContentPartPr/>
              <p14:nvPr/>
            </p14:nvContentPartPr>
            <p14:xfrm>
              <a:off x="8015847" y="1261045"/>
              <a:ext cx="623880" cy="250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7E9B6E3-8AD9-44AA-84A2-FD2F495725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97857" y="1243405"/>
                <a:ext cx="659499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7B38BAA-B7B4-4708-A2CA-AF46D524B2C6}"/>
                  </a:ext>
                </a:extLst>
              </p14:cNvPr>
              <p14:cNvContentPartPr/>
              <p14:nvPr/>
            </p14:nvContentPartPr>
            <p14:xfrm>
              <a:off x="11266816" y="1310481"/>
              <a:ext cx="118440" cy="194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7B38BAA-B7B4-4708-A2CA-AF46D524B2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48816" y="1292841"/>
                <a:ext cx="154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F0F35F6-1F14-48F6-86F5-39E915EC93EF}"/>
                  </a:ext>
                </a:extLst>
              </p14:cNvPr>
              <p14:cNvContentPartPr/>
              <p14:nvPr/>
            </p14:nvContentPartPr>
            <p14:xfrm>
              <a:off x="11528176" y="1581561"/>
              <a:ext cx="76320" cy="110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F0F35F6-1F14-48F6-86F5-39E915EC93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510176" y="1563921"/>
                <a:ext cx="1119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F429507-EDB8-4CF6-9B2E-992967D0488A}"/>
                  </a:ext>
                </a:extLst>
              </p14:cNvPr>
              <p14:cNvContentPartPr/>
              <p14:nvPr/>
            </p14:nvContentPartPr>
            <p14:xfrm>
              <a:off x="11608456" y="1846521"/>
              <a:ext cx="8280" cy="15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F429507-EDB8-4CF6-9B2E-992967D0488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590456" y="1828881"/>
                <a:ext cx="43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0A97A3B-E783-4D27-ABD1-03BE602961ED}"/>
                  </a:ext>
                </a:extLst>
              </p14:cNvPr>
              <p14:cNvContentPartPr/>
              <p14:nvPr/>
            </p14:nvContentPartPr>
            <p14:xfrm>
              <a:off x="11278336" y="1585161"/>
              <a:ext cx="180720" cy="2707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0A97A3B-E783-4D27-ABD1-03BE602961E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60661" y="1567161"/>
                <a:ext cx="216431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7765E0B-BF0E-49AC-9308-A508FAA3EBB1}"/>
                  </a:ext>
                </a:extLst>
              </p14:cNvPr>
              <p14:cNvContentPartPr/>
              <p14:nvPr/>
            </p14:nvContentPartPr>
            <p14:xfrm>
              <a:off x="10579576" y="1626561"/>
              <a:ext cx="618480" cy="254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7765E0B-BF0E-49AC-9308-A508FAA3EBB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561936" y="1608921"/>
                <a:ext cx="6541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F820380-AB7D-482D-85A5-9D0758EB6130}"/>
                  </a:ext>
                </a:extLst>
              </p14:cNvPr>
              <p14:cNvContentPartPr/>
              <p14:nvPr/>
            </p14:nvContentPartPr>
            <p14:xfrm>
              <a:off x="10946056" y="1309761"/>
              <a:ext cx="256680" cy="213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F820380-AB7D-482D-85A5-9D0758EB61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28416" y="1292121"/>
                <a:ext cx="2923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7F56172-56DF-4FCB-AD47-575703A5526E}"/>
                  </a:ext>
                </a:extLst>
              </p14:cNvPr>
              <p14:cNvContentPartPr/>
              <p14:nvPr/>
            </p14:nvContentPartPr>
            <p14:xfrm>
              <a:off x="10609816" y="1256481"/>
              <a:ext cx="261360" cy="222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7F56172-56DF-4FCB-AD47-575703A552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92176" y="1238481"/>
                <a:ext cx="297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5D6D24-305C-4882-B068-B2D6F16405A2}"/>
                  </a:ext>
                </a:extLst>
              </p14:cNvPr>
              <p14:cNvContentPartPr/>
              <p14:nvPr/>
            </p14:nvContentPartPr>
            <p14:xfrm>
              <a:off x="5732679" y="1247866"/>
              <a:ext cx="136080" cy="214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5D6D24-305C-4882-B068-B2D6F16405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14679" y="1230226"/>
                <a:ext cx="17172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34F9714-9EAE-4B7E-87E5-2BABE9F9B6AF}"/>
              </a:ext>
            </a:extLst>
          </p:cNvPr>
          <p:cNvGrpSpPr/>
          <p:nvPr/>
        </p:nvGrpSpPr>
        <p:grpSpPr>
          <a:xfrm>
            <a:off x="6022479" y="1346866"/>
            <a:ext cx="380520" cy="97560"/>
            <a:chOff x="6022479" y="1346866"/>
            <a:chExt cx="38052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952FD2-FC77-40CF-ADE0-B3661CA1D77C}"/>
                    </a:ext>
                  </a:extLst>
                </p14:cNvPr>
                <p14:cNvContentPartPr/>
                <p14:nvPr/>
              </p14:nvContentPartPr>
              <p14:xfrm>
                <a:off x="6022479" y="1346866"/>
                <a:ext cx="26280" cy="9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952FD2-FC77-40CF-ADE0-B3661CA1D7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04479" y="1329226"/>
                  <a:ext cx="61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4A1449-5AE3-4DFB-B4C4-4B613EC97638}"/>
                    </a:ext>
                  </a:extLst>
                </p14:cNvPr>
                <p14:cNvContentPartPr/>
                <p14:nvPr/>
              </p14:nvContentPartPr>
              <p14:xfrm>
                <a:off x="6111399" y="1352626"/>
                <a:ext cx="104040" cy="8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4A1449-5AE3-4DFB-B4C4-4B613EC9763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93399" y="1334626"/>
                  <a:ext cx="139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E2D3ACF-4E56-480A-BF6E-A6708906F2D7}"/>
                    </a:ext>
                  </a:extLst>
                </p14:cNvPr>
                <p14:cNvContentPartPr/>
                <p14:nvPr/>
              </p14:nvContentPartPr>
              <p14:xfrm>
                <a:off x="6278079" y="1349386"/>
                <a:ext cx="124920" cy="86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E2D3ACF-4E56-480A-BF6E-A6708906F2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260079" y="1331386"/>
                  <a:ext cx="1605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808ED8-7FE3-41D3-9B61-3B6E12D31C76}"/>
              </a:ext>
            </a:extLst>
          </p:cNvPr>
          <p:cNvGrpSpPr/>
          <p:nvPr/>
        </p:nvGrpSpPr>
        <p:grpSpPr>
          <a:xfrm>
            <a:off x="6538719" y="1203586"/>
            <a:ext cx="606600" cy="237960"/>
            <a:chOff x="6538719" y="1203586"/>
            <a:chExt cx="60660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D58646-F2C6-4574-9109-4F1D08B5EF42}"/>
                    </a:ext>
                  </a:extLst>
                </p14:cNvPr>
                <p14:cNvContentPartPr/>
                <p14:nvPr/>
              </p14:nvContentPartPr>
              <p14:xfrm>
                <a:off x="6538719" y="1360546"/>
                <a:ext cx="108000" cy="7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D58646-F2C6-4574-9109-4F1D08B5EF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20719" y="1342906"/>
                  <a:ext cx="143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9A3052-045F-4D40-B9F4-66FE904EE657}"/>
                    </a:ext>
                  </a:extLst>
                </p14:cNvPr>
                <p14:cNvContentPartPr/>
                <p14:nvPr/>
              </p14:nvContentPartPr>
              <p14:xfrm>
                <a:off x="6711879" y="1270906"/>
                <a:ext cx="4320" cy="163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9A3052-045F-4D40-B9F4-66FE904EE6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93879" y="1252906"/>
                  <a:ext cx="39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441F81-380F-4869-88AE-92199EE305FE}"/>
                    </a:ext>
                  </a:extLst>
                </p14:cNvPr>
                <p14:cNvContentPartPr/>
                <p14:nvPr/>
              </p14:nvContentPartPr>
              <p14:xfrm>
                <a:off x="6676959" y="1342906"/>
                <a:ext cx="115920" cy="41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441F81-380F-4869-88AE-92199EE305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59319" y="1324906"/>
                  <a:ext cx="151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25AE12-32F0-4D4F-AEB3-9BD9CB02D2AB}"/>
                    </a:ext>
                  </a:extLst>
                </p14:cNvPr>
                <p14:cNvContentPartPr/>
                <p14:nvPr/>
              </p14:nvContentPartPr>
              <p14:xfrm>
                <a:off x="6832479" y="1319866"/>
                <a:ext cx="14940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25AE12-32F0-4D4F-AEB3-9BD9CB02D2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14479" y="1302226"/>
                  <a:ext cx="185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4C4389-3F3A-462F-B260-151EE6EB429A}"/>
                    </a:ext>
                  </a:extLst>
                </p14:cNvPr>
                <p14:cNvContentPartPr/>
                <p14:nvPr/>
              </p14:nvContentPartPr>
              <p14:xfrm>
                <a:off x="7080879" y="1203586"/>
                <a:ext cx="64440" cy="191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4C4389-3F3A-462F-B260-151EE6EB42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63239" y="1185946"/>
                  <a:ext cx="1000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68308A7-77C9-4DC4-B122-11DF09215BA0}"/>
              </a:ext>
            </a:extLst>
          </p:cNvPr>
          <p:cNvGrpSpPr/>
          <p:nvPr/>
        </p:nvGrpSpPr>
        <p:grpSpPr>
          <a:xfrm>
            <a:off x="6041559" y="1621186"/>
            <a:ext cx="279000" cy="218520"/>
            <a:chOff x="6041559" y="1621186"/>
            <a:chExt cx="2790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069900-9D78-4CCB-BA7E-AFF7682DDC11}"/>
                    </a:ext>
                  </a:extLst>
                </p14:cNvPr>
                <p14:cNvContentPartPr/>
                <p14:nvPr/>
              </p14:nvContentPartPr>
              <p14:xfrm>
                <a:off x="6041559" y="1693186"/>
                <a:ext cx="77400" cy="146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069900-9D78-4CCB-BA7E-AFF7682DDC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23919" y="1675546"/>
                  <a:ext cx="113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D0B750-F1ED-4AF1-B4FE-723B399F4668}"/>
                    </a:ext>
                  </a:extLst>
                </p14:cNvPr>
                <p14:cNvContentPartPr/>
                <p14:nvPr/>
              </p14:nvContentPartPr>
              <p14:xfrm>
                <a:off x="6225519" y="1621186"/>
                <a:ext cx="95040" cy="20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D0B750-F1ED-4AF1-B4FE-723B399F466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07519" y="1603546"/>
                  <a:ext cx="13068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EB4C80-6C5F-4889-8D71-E16760F77414}"/>
              </a:ext>
            </a:extLst>
          </p:cNvPr>
          <p:cNvGrpSpPr/>
          <p:nvPr/>
        </p:nvGrpSpPr>
        <p:grpSpPr>
          <a:xfrm>
            <a:off x="6448719" y="1655026"/>
            <a:ext cx="460080" cy="312840"/>
            <a:chOff x="6448719" y="1655026"/>
            <a:chExt cx="46008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58D7D04-BD91-4FE5-A406-D4466787F0FD}"/>
                    </a:ext>
                  </a:extLst>
                </p14:cNvPr>
                <p14:cNvContentPartPr/>
                <p14:nvPr/>
              </p14:nvContentPartPr>
              <p14:xfrm>
                <a:off x="6448719" y="1705786"/>
                <a:ext cx="114840" cy="26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58D7D04-BD91-4FE5-A406-D4466787F0F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30719" y="1688146"/>
                  <a:ext cx="150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DC9E60-F6BF-4039-9457-E4730C70C0E5}"/>
                    </a:ext>
                  </a:extLst>
                </p14:cNvPr>
                <p14:cNvContentPartPr/>
                <p14:nvPr/>
              </p14:nvContentPartPr>
              <p14:xfrm>
                <a:off x="6676959" y="1697146"/>
                <a:ext cx="69840" cy="117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DC9E60-F6BF-4039-9457-E4730C70C0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59319" y="1679506"/>
                  <a:ext cx="105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377B178-E936-453D-8F37-46FE64D580B5}"/>
                    </a:ext>
                  </a:extLst>
                </p14:cNvPr>
                <p14:cNvContentPartPr/>
                <p14:nvPr/>
              </p14:nvContentPartPr>
              <p14:xfrm>
                <a:off x="6854079" y="1655026"/>
                <a:ext cx="5472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377B178-E936-453D-8F37-46FE64D580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36439" y="1637386"/>
                  <a:ext cx="9036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800B2A5-8BAB-45C1-BE25-63379CCBB788}"/>
                  </a:ext>
                </a:extLst>
              </p14:cNvPr>
              <p14:cNvContentPartPr/>
              <p14:nvPr/>
            </p14:nvContentPartPr>
            <p14:xfrm>
              <a:off x="7075119" y="1539466"/>
              <a:ext cx="72000" cy="11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800B2A5-8BAB-45C1-BE25-63379CCBB78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57119" y="1521826"/>
                <a:ext cx="1076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2CE8EE7-D98B-4AAD-B732-AD31CC882F98}"/>
                  </a:ext>
                </a:extLst>
              </p14:cNvPr>
              <p14:cNvContentPartPr/>
              <p14:nvPr/>
            </p14:nvContentPartPr>
            <p14:xfrm>
              <a:off x="7099239" y="1761946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2CE8EE7-D98B-4AAD-B732-AD31CC882F9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81599" y="174430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4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904301" y="2376597"/>
            <a:ext cx="82952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Graph Terminology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11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15</cp:revision>
  <dcterms:created xsi:type="dcterms:W3CDTF">2018-05-20T19:01:01Z</dcterms:created>
  <dcterms:modified xsi:type="dcterms:W3CDTF">2020-04-22T18:23:22Z</dcterms:modified>
</cp:coreProperties>
</file>