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10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11 299 7464 0 0,'0'0'216'0'0,"2"0"-11"0"0,2-1-287 0 0,1 0 93 0 0,-1-1 79 0 0,2 1 66 0 0,-2 0 39 0 0,2 0 34 0 0,16-5 965 0 0,-15 5-864 0 0,11-1 321 0 0,-7 0-320 0 0,-1 1-35 0 0,11-3 213 0 0,-3 0-117 0 0,-12 2-224 0 0,0 0 0 0 0,0 0 0 0 0,0-1 0 0 0,0 0 1 0 0,4-2-169 0 0,6-5 323 0 0,1 0-27 0 0,-2-2-49 0 0,-4 0-27 0 0,1 0-69 0 0,0-1-50 0 0,0 0-45 0 0,-5 6-46 0 0,-1 0 1 0 0,-1 0-1 0 0,1-1 1 0 0,-2 0-1 0 0,2-1-10 0 0,3-14 62 0 0,-7 5-12 0 0,-7-9-35 0 0,4 21-16 0 0,0 3 8 0 0,0 1 0 0 0,0 0 1 0 0,-1-1-1 0 0,1 1 0 0 0,0 0 1 0 0,-1 0-1 0 0,0 0 1 0 0,1 0-1 0 0,-1 0 0 0 0,0 0 1 0 0,0 1-1 0 0,0-1 0 0 0,0 0 1 0 0,0 1-1 0 0,0 0 1 0 0,0-1-1 0 0,-1 1 0 0 0,1 0 1 0 0,0 0-1 0 0,-1 0-7 0 0,-11-4 69 0 0,0 1 35 0 0,1 1 47 0 0,2 1 58 0 0,-6 1 16 0 0,1 2-35 0 0,-13 6 90 0 0,2 7-113 0 0,2 5-88 0 0,19-13-64 0 0,-1 1 1 0 0,1 0-1 0 0,1 1 0 0 0,-1-1 1 0 0,1 1-1 0 0,-1 4-15 0 0,-25 52 59 0 0,18-32 4 0 0,4-2 22 0 0,-3 16-85 0 0,6-19 63 0 0,4-15-26 0 0,0 0 0 0 0,1 0-1 0 0,0 0 1 0 0,1 1 0 0 0,0-1-1 0 0,1 0 1 0 0,0 0 0 0 0,3 11-37 0 0,-2-16-4 0 0,1-1 0 0 0,-1 1 1 0 0,1 0-1 0 0,0-1 0 0 0,1 1 4 0 0,13 18 57 0 0,5-4 37 0 0,-15-16-49 0 0,1 0-1 0 0,-1 0 1 0 0,1-1-1 0 0,0 1 1 0 0,7 1-45 0 0,26 7 108 0 0,-15-8-83 0 0,1-2-45 0 0,1-2-59 0 0,-1-1-69 0 0,0-2-81 0 0,-1-2-93 0 0,-1-1-105 0 0,-2-1-116 0 0,-16 4 261 0 0,-5 2 145 0 0,0-1-38 0 0,0 0-6 0 0,-1 0-38 0 0,1 1-42 0 0,0-1-49 0 0,0 0-52 0 0,-1 1-49 0 0,1-1-42 0 0,0 0-38 0 0,0 0-140 0 0,0 0-38 0 0,5-2-1466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4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5528 0 0,'0'0'124'0'0,"0"0"17"0"0,0 0 10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0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26 343 9792 0 0,'0'0'222'0'0,"2"0"30"0"0,6-2-32 0 0,0 0-65 0 0,0 1-54 0 0,0-1-45 0 0,4 0-30 0 0,16-5-55 0 0,-19 4 45 0 0,-1 1 34 0 0,30-11 610 0 0,-3-3-111 0 0,-18 7-326 0 0,-1-1-42 0 0,-1-2-46 0 0,-2-2-50 0 0,8-14 135 0 0,-18 24-146 0 0,-1-1-1 0 0,1 0 0 0 0,-1-1 1 0 0,2-4-74 0 0,5-26 293 0 0,-5-3-98 0 0,-5 0-88 0 0,1 32-100 0 0,-2 0 0 0 0,1 0 1 0 0,-1 0-1 0 0,0-1-7 0 0,-2-4 12 0 0,4 11-6 0 0,0-1-1 0 0,-1 1 0 0 0,1-1 0 0 0,-1 1 1 0 0,1-1-1 0 0,-1 1 0 0 0,0 0 0 0 0,0-1 1 0 0,1 1-1 0 0,-2-1-5 0 0,-10-5-1 0 0,10 6 4 0 0,0 1 1 0 0,0-1 0 0 0,0 0 0 0 0,0 1 0 0 0,0 0 0 0 0,0-1 0 0 0,0 1 0 0 0,0 0-1 0 0,0 0 1 0 0,0 0 0 0 0,0 0 0 0 0,0 0 0 0 0,-2 1-4 0 0,-9 6-70 0 0,8-4 44 0 0,-13 8-49 0 0,3 0 42 0 0,1 3 41 0 0,1 5 39 0 0,-1-1-9 0 0,-11 2 97 0 0,-4 4 55 0 0,20-14-71 0 0,1 0 0 0 0,0 1 0 0 0,-4 7-119 0 0,3-3 144 0 0,2 0 1 0 0,-6 14-145 0 0,7-14 105 0 0,1 1 1 0 0,-3 14-106 0 0,6-18 41 0 0,0 0 0 0 0,1 1 0 0 0,0 9-41 0 0,1-16 48 0 0,4 8-24 0 0,3-4-53 0 0,0-1 37 0 0,-4-7 12 0 0,1 1 1 0 0,-1-1-1 0 0,0 1 0 0 0,1-1 0 0 0,0 0 0 0 0,0 0 1 0 0,-1 0-1 0 0,1-1 0 0 0,0 0 0 0 0,0 1 0 0 0,1-1-20 0 0,14 2 26 0 0,0-1-103 0 0,-9-1-15 0 0,-1-1-42 0 0,0 0-48 0 0,0 0-55 0 0,-7 0 12 0 0,0 0-37 0 0,3 0-363 0 0,-2 0 81 0 0,0 0-51 0 0,4-1-707 0 0,3-1-563 0 0,5-3-1066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0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67 11344 0 0,'-41'-14'332'0'0,"35"12"-172"0"0,3 0-42 0 0,1-4 17 0 0,4 1-98 0 0,3-2-40 0 0,0 0 2 0 0,-3 3 28 0 0,-2-1 67 0 0,-4 0 95 0 0,3 5 140 0 0,0-1-143 0 0,1 1-48 0 0,-1-1-40 0 0,-1 1-33 0 0,-1-1-7 0 0,-3-1 0 0 0,5 2 4 0 0,-5-1 35 0 0,0 0-1 0 0,0 0 1 0 0,0 0-1 0 0,-3 1-96 0 0,-25 2 295 0 0,6 4-107 0 0,-11 7 45 0 0,29-10-182 0 0,1 1 0 0 0,0 1 0 0 0,0 0 0 0 0,0 0 0 0 0,1 0 0 0 0,0 1 0 0 0,0 1 0 0 0,-5 4-51 0 0,8-6 49 0 0,0 0 1 0 0,1 1-1 0 0,0-1 1 0 0,0 1 0 0 0,0 1-50 0 0,1-2 13 0 0,1-1 0 0 0,0 1 1 0 0,0 1-1 0 0,0-1 1 0 0,0 0-1 0 0,1 0 1 0 0,-1 4-14 0 0,2-3 8 0 0,-1 0 0 0 0,1-1 0 0 0,0 1 0 0 0,1-1 0 0 0,-1 1 0 0 0,2 5-8 0 0,0-2 1 0 0,1 0 0 0 0,0-1 0 0 0,1 1 0 0 0,0-1 0 0 0,0 0 0 0 0,0 0 0 0 0,1 0 0 0 0,0-1 1 0 0,2 2-2 0 0,10 16 0 0 0,-13-17 0 0 0,1-1 0 0 0,0 0 0 0 0,3 3 0 0 0,66 65 0 0 0,-66-66 0 0 0,-1 0 0 0 0,0 0 0 0 0,3 8 0 0 0,4 4 80 0 0,-12-18-27 0 0,0 0 0 0 0,0 1 1 0 0,-1-1-1 0 0,1 0 0 0 0,-1 1 1 0 0,0 0-1 0 0,0 1-53 0 0,2 15 324 0 0,-3-19-292 0 0,-1 1 0 0 0,1 0 0 0 0,0-1 0 0 0,-1 1 1 0 0,1-1-1 0 0,-1 1 0 0 0,1-1 0 0 0,-1 1 0 0 0,0-1 0 0 0,0 0 0 0 0,1 1 1 0 0,-1-1-1 0 0,0 0 0 0 0,-1 1-32 0 0,-11 11 253 0 0,-7 1-23 0 0,10-9-162 0 0,2-1-39 0 0,-2-1-18 0 0,-18 1 221 0 0,15-3-185 0 0,1-1-106 0 0,7 0-21 0 0,-1 0-40 0 0,6 0-310 0 0,-1 0 44 0 0,0 0 37 0 0,1 0 34 0 0,-1 1-333 0 0,-1 0-166 0 0,1-1 223 0 0,0 0 149 0 0,1 1 21 0 0,-1-1-64 0 0,-3 0-1573 0 0,-1 0-1169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0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 15808 0 0,'0'0'362'0'0,"0"0"47"0"0,0 0 27 0 0,0 0-184 0 0,0 0-122 0 0,0 0-39 0 0,0 0-65 0 0,0 0-81 0 0,0 0-24 0 0,0 1 52 0 0,0 2 57 0 0,0-1-82 0 0,0-1-17 0 0,0 0-37 0 0,-1-1-45 0 0,1 1-52 0 0,-1 0 46 0 0,-1 0 47 0 0,-2 4-147 0 0,3-4 125 0 0,-1 1-57 0 0,0-1-25 0 0,1 0-65 0 0,-1 0-77 0 0,1 0-87 0 0,0 0 69 0 0,-1-1-51 0 0,1 0-45 0 0,0 1-41 0 0,-1-1-146 0 0,1 1-39 0 0,-1-1-179 0 0,-2 1-478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8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1 8480 0 0,'0'0'248'0'0,"0"0"-6"0"0,1 0-140 0 0,3 0-70 0 0,-1 2 14 0 0,-1-2 47 0 0,-1 1-1 0 0,0 0 0 0 0,0 0 1 0 0,1-1-1 0 0,-1 1 0 0 0,0 0 1 0 0,0 0-1 0 0,0 1 0 0 0,0-1 1 0 0,1 1-93 0 0,6 15 813 0 0,-2 3-118 0 0,-4-10-395 0 0,0 1-33 0 0,-1-2-37 0 0,1 0-33 0 0,8 51 817 0 0,-6-19-399 0 0,-2-22-367 0 0,0 0-37 0 0,14 100 1042 0 0,-5-59-673 0 0,0 0-39 0 0,-8-33-392 0 0,-2-19-102 0 0,0 0 0 0 0,0 0 0 0 0,0-1 0 0 0,1 2-47 0 0,0-5-83 0 0,-1-1 36 0 0,1 4 41 0 0,-1-2 80 0 0,2 8 280 0 0,-2-7-258 0 0,0-2-88 0 0,0 1-60 0 0,0 0-75 0 0,0 1-89 0 0,0 1-103 0 0,1 0-118 0 0,-1-2 170 0 0,0-1-34 0 0,0 1-38 0 0,1 0-37 0 0,-2-5-873 0 0</inkml:trace>
  <inkml:trace contextRef="#ctx0" brushRef="#br0" timeOffset="792.88">0 330 8176 0 0,'0'0'182'0'0,"0"0"29"0"0,0 0 13 0 0,2-1-32 0 0,2-1-204 0 0,1 1 38 0 0,5-1 119 0 0,1 1 63 0 0,16 1 383 0 0,-12 0-291 0 0,-8 0-200 0 0,0-1-47 0 0,27-3 202 0 0,1-3 36 0 0,6-3 95 0 0,21-6 241 0 0,18-5 218 0 0,-79 20-832 0 0,48-10 419 0 0,1 1-104 0 0,1 5-116 0 0,-25 4-152 0 0,0 2-33 0 0,-23-1-22 0 0,1 1 0 0 0,-1-1 0 0 0,0 1 0 0 0,0 0 0 0 0,1 0 0 0 0,-1 0 0 0 0,0 1 0 0 0,0-1 0 0 0,0 0 0 0 0,0 1 0 0 0,0 0-6 0 0,0 1 4 0 0,1-1-1 0 0,-1 1 0 0 0,0 0 0 0 0,0 0 0 0 0,0 0 0 0 0,0 1 0 0 0,2 3-2 0 0,1 4-3 0 0,1 2 1 0 0,-2-1-1 0 0,0 1 1 0 0,4 11 2 0 0,-3-4 5 0 0,10 32 18 0 0,-6 2 45 0 0,1-1 61 0 0,4-1 75 0 0,-11-38-116 0 0,-3-11-4 0 0,0 0-27 0 0,2 10-30 0 0,-2-10 47 0 0,-1-3-4 0 0,0 0-1 0 0,0 0 16 0 0,0 0-53 0 0,0 0-67 0 0,0 0-59 0 0,0 0-102 0 0,0 0-17 0 0</inkml:trace>
  <inkml:trace contextRef="#ctx0" brushRef="#br0" timeOffset="1084.08">747 44 11048 0 0,'-19'-6'324'0'0,"15"4"-4"0"0,4 2-252 0 0,2 0-24 0 0,10-7-12 0 0,-6 4-17 0 0,-4 3 65 0 0,0-1 68 0 0,1 1 102 0 0,-3 0 29 0 0,0 0-139 0 0,1 0-82 0 0,0 1-69 0 0,3 1-88 0 0,-2-1 83 0 0,14 13-568 0 0,-14-13 272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6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14 9960 0 0,'0'0'222'0'0,"0"0"-9"0"0,0 0-89 0 0,1 0-59 0 0,4 0-4 0 0,-3 0 0 0 0,3 0 81 0 0,0 0-42 0 0,5 2 4 0 0,-8-2-102 0 0,0 1 0 0 0,1-1 0 0 0,-1 1 0 0 0,0 0 0 0 0,0 0 0 0 0,0 0 0 0 0,0 0 0 0 0,0 0 0 0 0,0 1 0 0 0,0-1 0 0 0,2 2-2 0 0,1 2 63 0 0,-1 1 61 0 0,18 32 393 0 0,-18-30-412 0 0,0 0 0 0 0,-1 0 0 0 0,0 0 0 0 0,-1 0 0 0 0,0 0 0 0 0,1 8-105 0 0,6 35 388 0 0,-2-8 368 0 0,0 16-756 0 0,-1 70 833 0 0,-7-73-436 0 0,1 8 76 0 0,1-27-242 0 0,-2 0-44 0 0,0-30-180 0 0,0 4 36 0 0,-3 3 47 0 0,3-13-174 0 0,1 0 48 0 0,0 0 66 0 0,-1 2 97 0 0,1-2-100 0 0,0 0-53 0 0,-1 0-88 0 0,0 0-67 0 0,0 0-98 0 0,0 0-113 0 0,1 0 148 0 0,-1 0-35 0 0,1-1-67 0 0,0 0-55 0 0,0 0-47 0 0,0 0-42 0 0,0 0-145 0 0,-1 0-41 0 0,1 0-176 0 0,0 0-470 0 0</inkml:trace>
  <inkml:trace contextRef="#ctx0" brushRef="#br0" timeOffset="278.25">0 357 10568 0 0,'0'0'233'0'0,"2"-2"39"0"0,6-5 46 0 0,0 0-115 0 0,-1 2-103 0 0,0 0-48 0 0,18-9-19 0 0,-13 9 13 0 0,1 0 85 0 0,-6 3-20 0 0,0 0 39 0 0,15-4 162 0 0,3-1-79 0 0,-1 0-75 0 0,5 0 120 0 0,18-2-278 0 0,-22 5-22 0 0,12-3 124 0 0,-11 2-21 0 0,-9 2-55 0 0,-2 0-37 0 0,-1 1-38 0 0,-2 1-29 0 0,0 0-40 0 0,0 0-45 0 0,0 1-51 0 0,-9 0 16 0 0,-1 0-32 0 0,3 0-319 0 0,-1 0 73 0 0,0 0-45 0 0,4-1-615 0 0,2 0-477 0 0,5 0-913 0 0,-15 1 2519 0 0</inkml:trace>
  <inkml:trace contextRef="#ctx0" brushRef="#br0" timeOffset="720.07">13 1 12784 0 0,'0'0'289'0'0,"0"0"40"0"0,0 0-80 0 0,-2 0-51 0 0,0 0-69 0 0,0 0-89 0 0,1 0-72 0 0,0 0-55 0 0,0 1-58 0 0,0 0-67 0 0,1-1 8 0 0,0 0-35 0 0,-1 2-333 0 0,1-1 72 0 0,0-1-48 0 0,-1 2-651 0 0,1-1-519 0 0,-1-1-980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4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307 310 7688 0 0,'-2'0'166'0'0,"-13"3"-62"0"0,-9-1 127 0 0,-4 0 1 0 0,11 1-173 0 0,8 0-26 0 0,0-1 61 0 0,-1 0 51 0 0,1 0 42 0 0,-5 1 132 0 0,-22 7 699 0 0,21-4-630 0 0,2 1-119 0 0,2 1-106 0 0,5-3 34 0 0,-2 1 56 0 0,0 1-38 0 0,-7 6 118 0 0,-2 3-55 0 0,13-10-200 0 0,0-1 0 0 0,0 1 1 0 0,1-1-1 0 0,-2 5-78 0 0,-3 8 368 0 0,1 0-76 0 0,3 1-69 0 0,3 0-61 0 0,2-1-54 0 0,3 1-46 0 0,-2-15-60 0 0,0 1 0 0 0,0-1 0 0 0,0 0-1 0 0,0 0 1 0 0,1 0 0 0 0,-1 0 0 0 0,3 2-2 0 0,13 13 129 0 0,2-5-57 0 0,-14-10-66 0 0,-1-1-1 0 0,1 0 1 0 0,0-1-1 0 0,1 0 1 0 0,-1 0 0 0 0,0 0-1 0 0,1 0 1 0 0,-1-1-1 0 0,1 0 1 0 0,-1-1 0 0 0,2 0-6 0 0,29-2 56 0 0,-15-1 25 0 0,-1-2-1 0 0,12-4-80 0 0,-20 5 52 0 0,0-1 0 0 0,-1 0 0 0 0,0-1-1 0 0,0 0 1 0 0,-1-1 0 0 0,1-1 0 0 0,4-4-52 0 0,-8 6 24 0 0,-1 0 1 0 0,0-1 0 0 0,0 0-1 0 0,-1 0 1 0 0,0 0 0 0 0,0-1 0 0 0,-1 0-1 0 0,0 0-24 0 0,-1 2 18 0 0,-1-1-1 0 0,-1 1 0 0 0,1-1 1 0 0,-1 1-1 0 0,0-1 1 0 0,0-1-18 0 0,1-26 24 0 0,-3 30-136 0 0,0 0 34 0 0,0-2 10 0 0,0-2 90 0 0,-2-8 149 0 0,1 11-165 0 0,1 1-52 0 0,-1 0-59 0 0,0-1-71 0 0,0 1-87 0 0,0 1 16 0 0,1 0-56 0 0,-1 0-60 0 0,0 0-66 0 0,0-1-70 0 0,0 1-75 0 0,0 0-81 0 0,0-1-84 0 0,-2-3-1043 0 0,-2-5-1012 0 0</inkml:trace>
  <inkml:trace contextRef="#ctx0" brushRef="#br0" timeOffset="397.92">940 63 6016 0 0,'-8'-7'66'0'0,"1"0"68"0"0,-9-9 200 0 0,10 11-266 0 0,-1 1-46 0 0,2 0 26 0 0,-1-1-80 0 0,-1 1-17 0 0,3 1 73 0 0,0 0 65 0 0,-1 2 86 0 0,1-1 53 0 0,0 1 90 0 0,-1 1 103 0 0,-1 0 117 0 0,-6 1-92 0 0,2 2-65 0 0,-3 5 95 0 0,0 3-74 0 0,3-3-147 0 0,0 3 82 0 0,0 10 47 0 0,-1 1 15 0 0,-8 11 31 0 0,4 5-72 0 0,3 1-68 0 0,3-2-66 0 0,4-13-73 0 0,1 1-1 0 0,1 9-150 0 0,2-3 211 0 0,1 21-211 0 0,4 0 167 0 0,2 0 1 0 0,4 9-168 0 0,-6-46 28 0 0,0 1 1 0 0,4 6-29 0 0,3 12 79 0 0,-10-32-162 0 0,-1-1 62 0 0,1 0 53 0 0,-1 0 75 0 0,1 0-18 0 0,-1 0-87 0 0,1 0-59 0 0,0 1-71 0 0,-1 1-45 0 0,1 0-70 0 0,0 0-79 0 0,0 2-90 0 0,-1-5-192 0 0</inkml:trace>
  <inkml:trace contextRef="#ctx0" brushRef="#br0" timeOffset="682.17">627 359 7800 0 0,'0'0'174'0'0,"0"0"29"0"0,0 0 13 0 0,2 0-31 0 0,6-3-149 0 0,17-3-23 0 0,-18 4 31 0 0,1 0 45 0 0,-2 1 27 0 0,-1 0 48 0 0,7-2 174 0 0,-1 1-38 0 0,0-1-36 0 0,0 1-33 0 0,12-3 143 0 0,-1 0-100 0 0,-2 2-94 0 0,1-1-47 0 0,45-2 172 0 0,-37 5-136 0 0,2 1-41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3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0 9072 0 0,'0'0'200'0'0,"0"0"33"0"0,0 0-25 0 0,0 1-89 0 0,-1 0-66 0 0,2 3-19 0 0,-1-1 12 0 0,9 38 3 0 0,-7-24-2 0 0,-1 3 70 0 0,-1 2 103 0 0,2 14 29 0 0,3 2 78 0 0,-2-12 395 0 0,0 22-722 0 0,-2-8 488 0 0,7 49 761 0 0,-4-61-916 0 0,0-1-55 0 0,-1 2-74 0 0,1 0-100 0 0,8 72 264 0 0,-8-74-272 0 0,0 16 53 0 0,-2-2-64 0 0,0-21-63 0 0,-2-1-46 0 0,0-17-70 0 0,0-2-71 0 0,0 0-24 0 0,0 0-3 0 0,0 0 0 0 0</inkml:trace>
  <inkml:trace contextRef="#ctx0" brushRef="#br0" timeOffset="282.24">0 470 11072 0 0,'0'0'324'0'0,"0"0"-3"0"0,1-1-238 0 0,0 0-49 0 0,8-7-45 0 0,0 2 67 0 0,3 0 79 0 0,10-2 160 0 0,-19 6-252 0 0,20-6 264 0 0,1 0-50 0 0,1 1-47 0 0,0 0-46 0 0,0 2-42 0 0,1 0-40 0 0,-1 1-36 0 0,0 2-34 0 0,22-3 9 0 0,-16 1-27 0 0,0 3-59 0 0,-20 1-129 0 0,14 0-40 0 0,-18 0 110 0 0,1 0-74 0 0,-3 0-4 0 0,1 0-63 0 0,0 0-72 0 0,0 0-83 0 0,-4 0 127 0 0,0 0-39 0 0,3 0-438 0 0,0 0-293 0 0,3 0-687 0 0</inkml:trace>
  <inkml:trace contextRef="#ctx0" brushRef="#br0" timeOffset="621.32">590 354 7744 0 0,'0'2'174'0'0,"1"8"-34"0"0,2 7 156 0 0,0-6-156 0 0,-1 0-82 0 0,1 7-17 0 0,0 0 85 0 0,1-1 63 0 0,-2-1 77 0 0,6 16 1169 0 0,3 1-60 0 0,6-3-87 0 0,-15-26-1053 0 0,1-1 0 0 0,0 1 1 0 0,0 0-1 0 0,1-1 0 0 0,1 2-235 0 0,-4-4 369 0 0,0-1-178 0 0,-1 1-62 0 0,2 0-32 0 0,5 3 9 0 0,-4-3-17 0 0,0 0 77 0 0,-2-1-42 0 0,0-1 35 0 0,3 0-119 0 0,0 0-1 0 0,-1 0 0 0 0,1-1 1 0 0,-1 0-1 0 0,1 1 1 0 0,-1-1-1 0 0,0-1 1 0 0,0 1-1 0 0,0 0 0 0 0,1-2-39 0 0,12-12 155 0 0,0-2-52 0 0,-15 16-95 0 0,32-41 72 0 0,-16 20-22 0 0,2 0 0 0 0,1 0-58 0 0,-12 15 4 0 0,0 1 1 0 0,0 0-1 0 0,1 0 0 0 0,5-2-4 0 0,-11 7-2 0 0,1 0 0 0 0,-1 0-1 0 0,1 0 1 0 0,0 1 0 0 0,0-1-1 0 0,-1 1 1 0 0,1 0-1 0 0,0 1 1 0 0,0-1 0 0 0,1 0-1 0 0,-1 1 1 0 0,0 0-1 0 0,0 0 1 0 0,0 0 0 0 0,0 1-1 0 0,0 0 1 0 0,0-1 0 0 0,0 1-1 0 0,0 0 1 0 0,0 1-1 0 0,-1-1 1 0 0,1 1 0 0 0,1 0 2 0 0,7 5-20 0 0,-1 0 1 0 0,0 0 0 0 0,-1 1-1 0 0,1 1 1 0 0,-1 0 0 0 0,4 6 19 0 0,17 13-96 0 0,0-4 34 0 0,3-5 36 0 0,4-5 37 0 0,-25-11-41 0 0,0-1 44 0 0,1-1 42 0 0,0-1 40 0 0,0-2 38 0 0,-1-1 38 0 0,-1-2 35 0 0,0-3 34 0 0,-9 5-106 0 0,1 1-1 0 0,-1-1 1 0 0,0 0 0 0 0,0 0-1 0 0,1-3-134 0 0,2-4 251 0 0,-3-2-67 0 0,-2 4-145 0 0,-2 1-45 0 0,-5-12 140 0 0,3 13-127 0 0,0 0-46 0 0,1 2-23 0 0,-1 0-37 0 0,1 0-40 0 0,1-1-48 0 0,-4-5-140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1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90 8032 0 0,'0'0'182'0'0,"0"0"29"0"0,-1 0 12 0 0,-12 1-97 0 0,10-1-96 0 0,1 1 0 0 0,-1 0-1 0 0,1 0 1 0 0,0-1 0 0 0,-1 2-1 0 0,1-1 1 0 0,0 0 0 0 0,-2 1-30 0 0,-1 2 110 0 0,0 0 40 0 0,-1 0 68 0 0,0 0 76 0 0,-3 3-45 0 0,0 1-91 0 0,-1 2-55 0 0,-12 15 42 0 0,16-17-55 0 0,-4 4 30 0 0,0 2 36 0 0,-16 33 433 0 0,13-17-224 0 0,7-10-149 0 0,3-4-66 0 0,2-1-37 0 0,6 5 5 0 0,2-2-74 0 0,2-6 32 0 0,-6-9-64 0 0,0 0 1 0 0,0 0-1 0 0,1 0 1 0 0,-1 0-1 0 0,1-1 1 0 0,-1 1-1 0 0,1-1 1 0 0,0 0-1 0 0,0 0 1 0 0,0 0-1 0 0,0-1 1 0 0,1 1-1 0 0,-1-1 1 0 0,0 0-1 0 0,1 0 1 0 0,-1-1-1 0 0,1 1 1 0 0,-1-1-1 0 0,3 0-12 0 0,16-5 84 0 0,-4-2-51 0 0,-12 5-4 0 0,-1 0-1 0 0,1-1 1 0 0,-1 0 0 0 0,0 0 0 0 0,1 0 0 0 0,-1-1 0 0 0,4-3-29 0 0,1-2 67 0 0,0 0 0 0 0,-1-1 1 0 0,9-11-68 0 0,-6 2 117 0 0,-2-2 60 0 0,-7 13-159 0 0,-1 0 0 0 0,0 0 1 0 0,-1 0-1 0 0,0-1 1 0 0,0 1-1 0 0,-1-2-18 0 0,0 0 7 0 0,0 1 0 0 0,-1 0 0 0 0,-1-1 0 0 0,1 1-1 0 0,-2-2-6 0 0,0-4-30 0 0,-2 1-1 0 0,-4-14 31 0 0,-13-28-179 0 0,21 56 169 0 0,-1-1 0 0 0,1 1 0 0 0,0-1 0 0 0,0 1 0 0 0,0-1 0 0 0,-1 1 0 0 0,1 0 0 0 0,0-1 0 0 0,0 1 0 0 0,-1-1 0 0 0,1 1 0 0 0,0 0 0 0 0,-1-1 0 0 0,1 1 0 0 0,0 0 1 0 0,-1-1-1 0 0,1 1 0 0 0,0 0 0 0 0,-1 0 0 0 0,1 0 0 0 0,-1-1 0 0 0,1 1 0 0 0,-1 0 0 0 0,1 0 0 0 0,-1 0 0 0 0,1 0 0 0 0,0 0 0 0 0,-1 0 0 0 0,1-1 0 0 0,-1 1 0 0 0,1 0 1 0 0,-1 0-1 0 0,1 1 10 0 0,-1-1-64 0 0,1 0 0 0 0,0 0 0 0 0,0 7-32 0 0,-1 0 42 0 0,-2 14 12 0 0,3-6 42 0 0,2-3-1 0 0,0 0 1 0 0,1 0-1 0 0,0-1 1 0 0,3 8 0 0 0,8 7-52 0 0,-8-17 40 0 0,-1 0 40 0 0,4 17 144 0 0,-9-25-167 0 0,0 0 0 0 0,1 0 0 0 0,-1 0-1 0 0,0 0 1 0 0,1 0 0 0 0,-1 1 0 0 0,1-1 0 0 0,-1 0-1 0 0,1 0 1 0 0,0-1 0 0 0,-1 1 0 0 0,1 0 0 0 0,0 0-1 0 0,0 0 1 0 0,0 0-5 0 0,3 4 10 0 0,3 8-8 0 0,-6-10 4 0 0,0-1 0 0 0,0 1 0 0 0,0-1 0 0 0,0 1 0 0 0,1-1 0 0 0,0 0 0 0 0,-1 1-1 0 0,3 0-5 0 0,16 20-7 0 0,-10-10-97 0 0,-8-11-10 0 0,-2-2 35 0 0,0 0 12 0 0,0 0-33 0 0,0 0-16 0 0,0 0-35 0 0,0 0-40 0 0,0 0-44 0 0,0 0-48 0 0,0 0-45 0 0,0 0-39 0 0,0 0-36 0 0,0 0-118 0 0,0 0-35 0 0,0 0-1231 0 0</inkml:trace>
  <inkml:trace contextRef="#ctx0" brushRef="#br0" timeOffset="387.96">537 0 6952 0 0,'0'0'201'0'0,"1"1"-4"0"0,8 7-152 0 0,-6-5-45 0 0,0 0-1 0 0,0 0 0 0 0,-1-1 1 0 0,1 1-1 0 0,-1 1 1 0 0,2 1 0 0 0,2 6 64 0 0,1-1 110 0 0,0 1 86 0 0,-1-1 60 0 0,11 17 607 0 0,-10-16-566 0 0,1 3-44 0 0,-5-7-207 0 0,1 0-39 0 0,14 24 505 0 0,-4-8-123 0 0,-2 2 34 0 0,-1 3 54 0 0,-1-7-103 0 0,-6-7-88 0 0,-1-1 3 0 0,-2 1 77 0 0,-1-11-209 0 0,0 0-112 0 0,1 0-76 0 0,1 3-44 0 0,-1-4 34 0 0,-1 0 33 0 0,1-1 50 0 0,0 1 62 0 0,-1 0 75 0 0,1-1 88 0 0,0 0-66 0 0,-1 0 46 0 0,0 0 48 0 0,1 0 53 0 0,-2-2-403 0 0,1-1 1 0 0,0 1-1 0 0,0 0 0 0 0,0 0 1 0 0,-1 0-1 0 0,1-1 0 0 0,0 1 0 0 0,0 0 1 0 0,1 0-1 0 0,-1 0 0 0 0,0-1 0 0 0,0 1-9 0 0,1-17 84 0 0,-2 15-79 0 0,1-1-1 0 0,0 1 1 0 0,0 0 0 0 0,1-1 0 0 0,-1 1 0 0 0,1-1-1 0 0,-1 1 1 0 0,1-1 0 0 0,0 1 0 0 0,0 0 0 0 0,1 0-1 0 0,-1-1 1 0 0,1 1 0 0 0,0-2-5 0 0,7-9 8 0 0,-1 1 0 0 0,8-8-8 0 0,-16 21-1 0 0,9-10 2 0 0,0 0-1 0 0,1 0 0 0 0,5-4 0 0 0,15-14-11 0 0,-25 23-2 0 0,1 0 0 0 0,0 1 1 0 0,-1-1-1 0 0,1 1 0 0 0,1 0 0 0 0,-1 1 1 0 0,1 0-1 0 0,-1 0 0 0 0,1 0 0 0 0,5-1 13 0 0,22-3-111 0 0,-15 9 46 0 0,4 5 54 0 0,-21-6 11 0 0,1 0 1 0 0,-1 0-1 0 0,1 1 1 0 0,-1-1-1 0 0,1 1 1 0 0,-1-1-1 0 0,0 1 0 0 0,0 0 1 0 0,0 0-1 0 0,0 0 1 0 0,0 0-1 0 0,0 0 1 0 0,1 2-1 0 0,10 23-6 0 0,4-2-42 0 0,0 1 33 0 0,-4 3 38 0 0,-9-19 3 0 0,1 1 1 0 0,0-1 0 0 0,0 0 0 0 0,4 3-27 0 0,-7-10 1 0 0,1 1 1 0 0,-1-1-1 0 0,-1 0 1 0 0,1 0-1 0 0,0 1 1 0 0,-1-1-1 0 0,1 1 0 0 0,-2-3-1 0 0,0 0 0 0 0,1 0 0 0 0,-1 0 0 0 0,0 0 0 0 0,1 0 0 0 0,-1 0 0 0 0,1 0 0 0 0,0-1 0 0 0,-1 1 0 0 0,1 0 0 0 0,0 0 0 0 0,-1-1 0 0 0,1 1 0 0 0,0 0 0 0 0,0-1 0 0 0,0 1-1 0 0,21 20 2 0 0,-6-7-280 0 0,-13-12 164 0 0,1 1-55 0 0,0-1-105 0 0,0 0-110 0 0,-2-1 143 0 0,0 0-35 0 0,0 0-40 0 0,0 0-41 0 0,-2-1 8 0 0,0 0-50 0 0,1 1-43 0 0,-1-1-38 0 0,0 0-139 0 0,0 0-37 0 0,0 0-1446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4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1 335 8576 0 0,'1'-1'197'0'0,"7"-6"-92"0"0,5-4 129 0 0,5-4 51 0 0,-12 9-230 0 0,-1 1-35 0 0,2-2 39 0 0,-1 0 109 0 0,1 0 90 0 0,-1 0 74 0 0,3-2 184 0 0,16-15 1114 0 0,-14 14-1000 0 0,-6 6-390 0 0,0-1-32 0 0,0 0-40 0 0,0 1-45 0 0,1-1-45 0 0,25-22 722 0 0,12-11 361 0 0,-30 23-817 0 0,-2-1-42 0 0,-2 3-97 0 0,2-4 138 0 0,-8-1-181 0 0,-3 5-92 0 0,0 12-68 0 0,0 1 0 0 0,0-1 0 0 0,0 1 1 0 0,0-1-1 0 0,0 0 0 0 0,0 1 0 0 0,0-1 0 0 0,0 1 0 0 0,0-1 1 0 0,0 1-1 0 0,0-1 0 0 0,-1 1 0 0 0,1-1 0 0 0,0 1 1 0 0,0-1-1 0 0,0 1 0 0 0,-1-1 0 0 0,1 1 0 0 0,0-1 0 0 0,-1 1 1 0 0,1-1-1 0 0,0 1 0 0 0,-1-1 0 0 0,1 1 0 0 0,-1 0 0 0 0,1-1 1 0 0,-1 1-1 0 0,1 0 0 0 0,0-1 0 0 0,-1 1-2 0 0,-1-1 12 0 0,-4-6-57 0 0,0 2 68 0 0,-1 1 59 0 0,1 1 47 0 0,-8 0 224 0 0,12 2-284 0 0,0 2 0 0 0,0-1-1 0 0,0 0 1 0 0,0 0-1 0 0,0 0 1 0 0,0 1-1 0 0,0-1 1 0 0,0 1-1 0 0,0 0 1 0 0,0 0-69 0 0,-7 4 264 0 0,0 2-52 0 0,1 3-87 0 0,4-5-125 0 0,0 2 0 0 0,1-1-1 0 0,0 0 1 0 0,0 1-1 0 0,0-1 1 0 0,1 1 0 0 0,0 0-1 0 0,0 0 1 0 0,1 0 0 0 0,0 3-1 0 0,-2 14 16 0 0,2 0-1 0 0,2 11-14 0 0,-1-7 49 0 0,0-18-2 0 0,1-1 0 0 0,0 1 0 0 0,0 0 0 0 0,1 0 0 0 0,0 0 0 0 0,1-1 0 0 0,0 1-1 0 0,1-1 1 0 0,0 0 0 0 0,0 0 0 0 0,1 0-47 0 0,-2-3 31 0 0,1-1-1 0 0,0 1 0 0 0,1-1 1 0 0,-1 0-1 0 0,1 0 0 0 0,0 0 1 0 0,3 2-31 0 0,17 8 59 0 0,4-5-45 0 0,-12-7-75 0 0,-1 1 50 0 0,46 4 150 0 0,-47-7-125 0 0,9 0-63 0 0,-13 0-20 0 0,1-1-36 0 0,5 1-122 0 0,0-1-104 0 0,1 0-121 0 0,-10 0 175 0 0,1 1-36 0 0,-4-1-127 0 0,0 0-69 0 0,0 0-62 0 0,0 0-52 0 0,1 0-186 0 0,1 0-52 0 0,0 0-223 0 0,4 0-600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3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196 153 12728 0 0,'0'0'289'0'0,"0"0"40"0"0,0 0 21 0 0,0 0-149 0 0,0 0-97 0 0,0 0-29 0 0,1 2-43 0 0,1 4 61 0 0,0 0 54 0 0,2 7 259 0 0,4 13 546 0 0,-4-18-677 0 0,1 1-62 0 0,-2-4-79 0 0,0 0 0 0 0,-1 0 0 0 0,0 0 0 0 0,0 1-1 0 0,1 2-133 0 0,6 33 627 0 0,-3-15-230 0 0,14 71 953 0 0,-13-54-815 0 0,-3-19-274 0 0,-1-1-36 0 0,0 1-42 0 0,0-1-50 0 0,3 11 138 0 0,5 15 57 0 0,3 17 98 0 0,-9-27-170 0 0,0-3-55 0 0,2-2-38 0 0,1-13-92 0 0,-8-20-106 0 0,-4 2 29 0 0,1-1-56 0 0,1-2-63 0 0,1 0-99 0 0,0-1 176 0 0,-4-1-348 0 0,-5-5-423 0 0,7 5 535 0 0,0 0-42 0 0,1 0 58 0 0,0 0-35 0 0,0 1-41 0 0,1-1-47 0 0,-1-1-104 0 0,0 1-72 0 0,0 0-80 0 0,0-1-87 0 0,1 0-95 0 0,-1 1-104 0 0,1-1-110 0 0,0-1-118 0 0,-1 0-923 0 0,0-3-1146 0 0</inkml:trace>
  <inkml:trace contextRef="#ctx0" brushRef="#br0" timeOffset="429.86">1 150 8928 0 0,'0'0'200'0'0,"0"0"33"0"0,0 0 14 0 0,0 0 29 0 0,1 1 118 0 0,6 3 85 0 0,-1-1-55 0 0,0 0-51 0 0,-1-1-45 0 0,1-1-40 0 0,0 1-36 0 0,6-2 165 0 0,-2 0-144 0 0,19-8 386 0 0,-16 3-342 0 0,13-4 144 0 0,0 2-101 0 0,-13 4-138 0 0,0-1 0 0 0,0 0 1 0 0,7-4-223 0 0,2-3 285 0 0,0 1-68 0 0,3-1-25 0 0,14-7 7 0 0,3 0-22 0 0,-16 8-90 0 0,15-3-51 0 0,12-3-38 0 0,-50 14-133 0 0,1 1 41 0 0,3-1 9 0 0,0 0 106 0 0,10-1 160 0 0,-11 3-186 0 0,-1 0-62 0 0,0 0-71 0 0,-1 0-89 0 0,1 0-104 0 0,-2 1 22 0 0,1-1-68 0 0,-1 1-74 0 0,1 0-79 0 0,-1-1-86 0 0,1 1-90 0 0,-1 0-98 0 0,1 0-104 0 0,1 1-974 0 0,3 0-1062 0 0</inkml:trace>
  <inkml:trace contextRef="#ctx0" brushRef="#br0" timeOffset="815.81">811 353 9672 0 0,'0'1'183'0'0,"0"-1"-75"0"0,0 1-50 0 0,1 3 2 0 0,-1-2-5 0 0,6 16 268 0 0,1 0 0 0 0,4 5-323 0 0,1 2 322 0 0,-5-8-58 0 0,1-1 59 0 0,-1 1 75 0 0,0-1 87 0 0,8 26 453 0 0,8 26 455 0 0,-14-39-770 0 0,0 6 197 0 0,-5-16-425 0 0,-1 0 108 0 0,-1 0 102 0 0,-1-1 95 0 0,-1-16-508 0 0,0-2-66 0 0,0 0-29 0 0,0 0-8 0 0,0 0-2 0 0,0 0-6 0 0,0 0-1 0 0,-1-1 0 0 0,-9-25 61 0 0,5-5-54 0 0,3-1-45 0 0,2 1-34 0 0,0 17-14 0 0,0 3 6 0 0,1 1-1 0 0,1-1 0 0 0,-1 0 1 0 0,1 1-1 0 0,1-1 0 0 0,0 1 0 0 0,3-5 1 0 0,0 0-16 0 0,1 0-1 0 0,1 0 0 0 0,0 1 0 0 0,6-7 17 0 0,16-11-50 0 0,-9 9-6 0 0,-13 15-171 0 0,21-15-162 0 0,-15 15 157 0 0,-7 4 57 0 0,0-1-52 0 0,1 2-62 0 0,-1-1-72 0 0,1 0-85 0 0,-1 1-93 0 0,0-1-106 0 0,0 1-116 0 0,-5 2 371 0 0,0 1-50 0 0,-1-1-46 0 0,1 0-39 0 0,0 0-149 0 0,0 0-39 0 0,1 0-182 0 0,1-1-490 0 0,-4 2 1307 0 0</inkml:trace>
  <inkml:trace contextRef="#ctx0" brushRef="#br0" timeOffset="1264.6">1358 554 9792 0 0,'0'0'222'0'0,"0"0"30"0"0,1 0 18 0 0,9-1-83 0 0,-3 0-100 0 0,-2 0-68 0 0,3-3-50 0 0,-4 1 49 0 0,0 1 71 0 0,15-5 1142 0 0,-10 2-661 0 0,-1-1-33 0 0,1 0-34 0 0,-1 0-38 0 0,0-1-38 0 0,-1-1-40 0 0,0 0-42 0 0,-1-1-44 0 0,0-1-45 0 0,-2 1-48 0 0,0-2-50 0 0,-1 0-50 0 0,-2 0-53 0 0,0-1-55 0 0,-10-13 112 0 0,9 24-101 0 0,-1-1-4 0 0,0 1 0 0 0,0 0 0 0 0,0 0 0 0 0,0 0 0 0 0,0-1 0 0 0,0 1 0 0 0,0 0 0 0 0,-1 0 0 0 0,1 1 0 0 0,-1-2-7 0 0,-3-2 17 0 0,-3 1 26 0 0,7 3-39 0 0,0 0 0 0 0,0 0 0 0 0,0 0 0 0 0,0 0 0 0 0,0 0 1 0 0,0 0-1 0 0,0 0 0 0 0,0 0 0 0 0,0 0 0 0 0,0 1 0 0 0,0-1 0 0 0,0 0 1 0 0,-1 1-5 0 0,0 0 19 0 0,0 0 0 0 0,0 1 0 0 0,0-1 0 0 0,0 1 0 0 0,1-1 1 0 0,-1 1-1 0 0,0 0 0 0 0,1-1 0 0 0,-2 3-19 0 0,-11 20 172 0 0,7-9-119 0 0,5-12-54 0 0,-9 24 56 0 0,3 1-42 0 0,4-12-34 0 0,1 1 0 0 0,0 0 1 0 0,2-1-1 0 0,0 15 21 0 0,3 10-9 0 0,2-23 35 0 0,6 13 103 0 0,6-4 5 0 0,-4-15-97 0 0,-8-9-17 0 0,0 0 1 0 0,1 0 0 0 0,-1-1-1 0 0,1 0 1 0 0,0 1 0 0 0,-1-2-1 0 0,6 2-20 0 0,12 0 35 0 0,3-4-34 0 0,-22 1-119 0 0,0-1 46 0 0,2 1 21 0 0,8-3 41 0 0,-9 2-34 0 0,0 0-50 0 0,0 1-77 0 0,0-1-94 0 0,0 0-114 0 0,-2 1 141 0 0,0-1-37 0 0,0 1-38 0 0,0-1-41 0 0,0 1-43 0 0,0 0-47 0 0,0 0-48 0 0,0-1-51 0 0,0 1-54 0 0,0 0-55 0 0,4-1-1386 0 0,1-1-1152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4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361 23 6448 0 0,'0'0'190'0'0,"0"0"-51"0"0,0 0-68 0 0,-3-2-38 0 0,1 1 22 0 0,-7-4 584 0 0,-2 1-39 0 0,0 1-43 0 0,-2 0-49 0 0,1 1-52 0 0,0 1-58 0 0,1 0-63 0 0,0 1-66 0 0,0 0 46 0 0,-20 0 507 0 0,11 2-321 0 0,8 0-226 0 0,0 2-38 0 0,1 1-47 0 0,0 2-56 0 0,11-7-134 0 0,-42 32 281 0 0,30-20-232 0 0,0 1-39 0 0,-12 18 1 0 0,-2 1 40 0 0,11-8-49 0 0,11-16-2 0 0,0 1 0 0 0,0-1 0 0 0,1 1 0 0 0,0-1 0 0 0,1 1 0 0 0,0 0 0 0 0,0 0 0 0 0,1 0 0 0 0,0 0 0 0 0,0 0 0 0 0,1 0 0 0 0,0 0 0 0 0,1 1 0 0 0,0-1 0 0 0,1 0 0 0 0,0 1 0 0 0,2 3 0 0 0,0 0 0 0 0,1 0 0 0 0,0 0 0 0 0,1 0 0 0 0,0-1 0 0 0,2 0 0 0 0,-1 0 0 0 0,3 3 0 0 0,-3-8 3 0 0,-1 1 1 0 0,1-1 0 0 0,0 0 0 0 0,0-1-1 0 0,6 4-3 0 0,-7-6 8 0 0,0 0 0 0 0,1 0 0 0 0,-1-1 0 0 0,1 1 0 0 0,0-2 0 0 0,0 1 0 0 0,5 1-8 0 0,-9-4 6 0 0,1 1 0 0 0,-1-1 0 0 0,1 1 0 0 0,-1-1 0 0 0,0 0 0 0 0,1 0 0 0 0,-1 0 0 0 0,1-1-1 0 0,-1 1 1 0 0,0-1 0 0 0,1 0 0 0 0,-1 0 0 0 0,0 0 0 0 0,1 0-6 0 0,1-2 11 0 0,-1 1 0 0 0,1-1 0 0 0,0 0 0 0 0,-1 0 0 0 0,0 0 1 0 0,0-1-1 0 0,0 0 0 0 0,2-2-11 0 0,6-9 34 0 0,-1 0 1 0 0,0-1 0 0 0,-1 0 0 0 0,5-12-35 0 0,-11 21 7 0 0,1-4 6 0 0,0 0 0 0 0,-1 0 0 0 0,0 0 0 0 0,-1-1-13 0 0,11-49 14 0 0,-6 24-16 0 0,-3-6 2 0 0,-4 36 0 0 0,-1-1 0 0 0,1 1 0 0 0,0-1 0 0 0,1 1 0 0 0,-1-1 0 0 0,2 1 0 0 0,1-5 0 0 0,14-31 0 0 0,-17 42 0 0 0,-1 0 0 0 0,1 0 0 0 0,-1 1 0 0 0,1-1 0 0 0,0 0 0 0 0,0 1 0 0 0,0-1 0 0 0,-1 0 0 0 0,1 1 0 0 0,0-1 0 0 0,0 1 0 0 0,0-1 0 0 0,0 1 0 0 0,0-1 0 0 0,0 1 0 0 0,0 0 0 0 0,0 0 0 0 0,0-1 0 0 0,0 1 0 0 0,0 0 0 0 0,0 1-3 0 0,0-1 0 0 0,0 1 1 0 0,0 0-1 0 0,0-1 1 0 0,0 1-1 0 0,0 0 0 0 0,0 0 1 0 0,-1 0-1 0 0,1 0 1 0 0,0-1-1 0 0,-1 1 1 0 0,1 0-1 0 0,0 0 0 0 0,-1 0 1 0 0,1 1-1 0 0,-1-1 1 0 0,0 0-1 0 0,1 1 3 0 0,7 26-24 0 0,-5-17 31 0 0,9 42-16 0 0,-4 1 58 0 0,-4-17 29 0 0,3-1 44 0 0,-1 0-7 0 0,3 12 35 0 0,1-19-87 0 0,-8-23-123 0 0,1 1 57 0 0,2 12 144 0 0,-4-13-104 0 0,1 1-47 0 0,-1-2-34 0 0,1-1-38 0 0,-1 0-21 0 0,1 0-36 0 0,0 0-39 0 0,0-1-44 0 0,-2-2 5 0 0,1 0-35 0 0,0 0-345 0 0,-1 1 81 0 0,1-2-48 0 0,0 2-666 0 0,-1-1-527 0 0,0-1-999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6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47 5904 0 0,'0'0'169'0'0,"0"0"-30"0"0,-1-1 11 0 0,0-1-82 0 0,0 1 43 0 0,-1-1 38 0 0,1 0 33 0 0,-1 0 90 0 0,0-1 33 0 0,-4-5 789 0 0,4 4-651 0 0,0 0 4 0 0,1 2-17 0 0,-2 0-63 0 0,-8-2 654 0 0,6 3-539 0 0,3 1-146 0 0,0 0 51 0 0,-4 1 75 0 0,1 0-71 0 0,1 2-65 0 0,-1 0-58 0 0,1 1-53 0 0,1 1-45 0 0,-1 0-39 0 0,1 0-33 0 0,-1 5 6 0 0,-4 17 48 0 0,6-17-45 0 0,0 17-55 0 0,1-1 0 0 0,2 18-52 0 0,0-32 8 0 0,0-1 0 0 0,1 1 0 0 0,1 0 0 0 0,-1-1 0 0 0,2 1 0 0 0,0-1 0 0 0,1 2-8 0 0,-2-8-1 0 0,-1 1 1 0 0,2-1-1 0 0,-1 0 1 0 0,1 0-1 0 0,-1 0 1 0 0,1 0 0 0 0,1 0-1 0 0,-1-1 1 0 0,1 0-1 0 0,2 2 1 0 0,-5-4 1 0 0,1 0 1 0 0,0-1-1 0 0,0 1 0 0 0,0 0 0 0 0,0-1 0 0 0,0 0 1 0 0,0 1-1 0 0,1-1 0 0 0,-1-1 0 0 0,0 1 0 0 0,1 0 1 0 0,-1-1-1 0 0,0 0 0 0 0,1 1 0 0 0,-1-1 0 0 0,0-1 1 0 0,1 1-1 0 0,3-1-1 0 0,-1-1 47 0 0,1 0 0 0 0,-1 0-1 0 0,0 0 1 0 0,0-1 0 0 0,3-2-47 0 0,-2 1 69 0 0,0-1-1 0 0,0 0 1 0 0,0 0-1 0 0,0 0 1 0 0,-1-1 0 0 0,0 0-1 0 0,2-4-68 0 0,11-16 181 0 0,-5-2-47 0 0,-4-1-76 0 0,-7 10 2 0 0,0 2-35 0 0,-3 12-30 0 0,0 0 1 0 0,0 0-1 0 0,-1 0 0 0 0,1 0 0 0 0,-1-1 0 0 0,0 1 0 0 0,0 0 0 0 0,-2-4 5 0 0,-3-6-143 0 0,-1 1-45 0 0,-1 1-49 0 0,0 0-49 0 0,-2 2-51 0 0,-1 0-55 0 0,0 0-55 0 0,-1-1-57 0 0,-1 0-32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8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276 165 7512 0 0,'0'0'166'0'0,"0"0"29"0"0,0 0 13 0 0,1-1-29 0 0,1-4-231 0 0,0 0 77 0 0,-1 0 69 0 0,0 0 61 0 0,-2-1 103 0 0,1-1 67 0 0,-3-3 259 0 0,-1 1 82 0 0,-6-11 740 0 0,2 8-546 0 0,4 7-548 0 0,1 1-37 0 0,-1-1-46 0 0,1 1-51 0 0,0 0-71 0 0,1 0-49 0 0,-22-22 1007 0 0,9 14-579 0 0,0 3-44 0 0,-2 4-53 0 0,0 4-61 0 0,0 5-72 0 0,0 6-80 0 0,-10 16 50 0 0,2 4-79 0 0,15-15-93 0 0,1 0 0 0 0,-2 5-54 0 0,-12 32 20 0 0,21-45-19 0 0,-1 1-1 0 0,2 0 0 0 0,-1 0 0 0 0,1 0 0 0 0,0 0 0 0 0,1 0 0 0 0,-1 0 0 0 0,2 0 0 0 0,-1 0 0 0 0,1 0 0 0 0,0 0 0 0 0,1 0 0 0 0,0 0 1 0 0,3 7-1 0 0,-2-7-13 0 0,0-1 1 0 0,1 0 0 0 0,-1 0 0 0 0,2 0-1 0 0,3 5 13 0 0,-5-8-1 0 0,0 0-1 0 0,0-1 1 0 0,0 1-1 0 0,1-1 0 0 0,-1 0 1 0 0,1 0-1 0 0,0 0 0 0 0,0 0 2 0 0,-1-1 0 0 0,0-1 1 0 0,-1 0-1 0 0,1 0 0 0 0,0 0 0 0 0,0-1 0 0 0,-1 1 0 0 0,1 0 0 0 0,0-1 0 0 0,0 0 0 0 0,0 0 0 0 0,0 0 0 0 0,0 0 0 0 0,0 0 0 0 0,1-1 0 0 0,12-5-7 0 0,1-5 37 0 0,10-17 78 0 0,-27 28-105 0 0,23-27 157 0 0,14-20-160 0 0,-29 35 26 0 0,0 0-1 0 0,-1-1 1 0 0,-1 1-1 0 0,0-1 1 0 0,2-7-26 0 0,8-12 10 0 0,-14 25-22 0 0,-1 8-76 0 0,6 5 43 0 0,-2 2-7 0 0,-2 1 78 0 0,1 0 72 0 0,-1 0 69 0 0,0 0 76 0 0,1 0 64 0 0,-2-3-16 0 0,0 1-71 0 0,0-1-66 0 0,0 1-60 0 0,0 0-54 0 0,0-1-48 0 0,-1 1-43 0 0,1 0-37 0 0,0 1-58 0 0,0 0-34 0 0,4 16-471 0 0,-3-14 372 0 0,0 0 93 0 0,-2-2 98 0 0,1 0 34 0 0,0 7 24 0 0,3 14 67 0 0,-2-17-60 0 0,10 49 23 0 0,-13-61-186 0 0,0 1 72 0 0,0-1 62 0 0,1 0 52 0 0,-1 1 98 0 0,1 0 310 0 0,-1 0-326 0 0,0-1-48 0 0,1 1-68 0 0,-1-1-86 0 0,0 0-17 0 0,0 1-51 0 0,0-1-58 0 0,1 0-62 0 0,-1 1-1 0 0,0-1-50 0 0,0 0-54 0 0,0 0-56 0 0,0 1-60 0 0,0-1-63 0 0,0 0-67 0 0,0 0-69 0 0,0 0-1382 0 0,0 0-1198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9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1 335 4656 0 0,'0'0'133'0'0,"2"0"-5"0"0,10-1-88 0 0,-1 0 103 0 0,0-1 93 0 0,1 0 81 0 0,1-2 157 0 0,0-1 86 0 0,3-1 198 0 0,7-5 492 0 0,0-2 42 0 0,-8 3-459 0 0,-3 2-184 0 0,0 0-58 0 0,-2 1-158 0 0,0 0-63 0 0,0 0-75 0 0,-1-1-85 0 0,-1 3-115 0 0,-1 0-57 0 0,0 0-64 0 0,0 0-67 0 0,17-13 176 0 0,10-13 101 0 0,-28 25-139 0 0,0 0-1 0 0,-1-1 0 0 0,1 0 0 0 0,-1-2-44 0 0,9-19 70 0 0,-14 26-69 0 0,1-1 0 0 0,-1 0 1 0 0,1 1-1 0 0,-1-1 0 0 0,0 0 1 0 0,0 1-1 0 0,0-3-1 0 0,0 0-7 0 0,-1 1 0 0 0,0-1 0 0 0,0 0 0 0 0,0 0 0 0 0,0 0 0 0 0,-1 1-1 0 0,-1-3 8 0 0,2 4-2 0 0,-1 0 0 0 0,1 0 0 0 0,-1 0-1 0 0,0 1 1 0 0,0-1 0 0 0,0 0-1 0 0,0 1 1 0 0,0-1 0 0 0,-1 1 0 0 0,1 0-1 0 0,-1-1 3 0 0,1 2 5 0 0,1 0-1 0 0,-1 1 1 0 0,0-1-1 0 0,1 0 1 0 0,-1 0-1 0 0,0 1 0 0 0,1-1 1 0 0,-1 1-1 0 0,0-1 1 0 0,0 1-1 0 0,1 0 1 0 0,-3 0-5 0 0,2 0 1 0 0,0 1-1 0 0,0-1 1 0 0,0 1 0 0 0,1-1 0 0 0,-1 1 0 0 0,0 0 0 0 0,0 0 0 0 0,1 0 0 0 0,-1 0 0 0 0,0 0 0 0 0,1 0 0 0 0,-2 1-1 0 0,-17 17 21 0 0,-5 13 202 0 0,4 3-48 0 0,3 3-42 0 0,2 0-32 0 0,0-1-25 0 0,4-8 48 0 0,3 2 46 0 0,3-10-19 0 0,2 0 38 0 0,1-3 2 0 0,0 0 35 0 0,2-1 39 0 0,1 1 43 0 0,0-15-232 0 0,0-1 0 0 0,0 1-1 0 0,0 0 1 0 0,1 0 0 0 0,-1 0 0 0 0,1-1 0 0 0,0 1 0 0 0,0 0 0 0 0,0 0 0 0 0,0-1 0 0 0,0 1 0 0 0,1-1 0 0 0,0 2-76 0 0,9 7 393 0 0,0-4-104 0 0,3-2-47 0 0,0-2-61 0 0,3-2-74 0 0,3-2-6 0 0,0 0-62 0 0,-1-1-47 0 0,0 0 0 0 0,3-3 8 0 0,-16 4-159 0 0,-1 0 47 0 0,1-1 39 0 0,-1 1 34 0 0,7-2 46 0 0,17-5 175 0 0,-19 5-184 0 0,-3 1-64 0 0,1 0-75 0 0,0-1-92 0 0,-1 1-110 0 0,-1 0 20 0 0,-1 0-70 0 0,1 1-79 0 0,-1-1-84 0 0,1 0-91 0 0,-1 0-97 0 0,1 0-103 0 0,-1 0-110 0 0,7-1-1089 0 0,5-1-1159 0 0,-16 4 3003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10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58 239 8208 0 0,'19'-4'196'0'0,"6"-1"100"0"0,-17 3-235 0 0,0 1-38 0 0,1-2 22 0 0,0 0 77 0 0,1-2 94 0 0,5-4 171 0 0,-5 3-142 0 0,-4 2-110 0 0,6-1 3 0 0,-3 1-82 0 0,1-1 113 0 0,-3 2 18 0 0,1 0 43 0 0,6-4 324 0 0,16-7 689 0 0,-17 8-764 0 0,0 0 69 0 0,0-2-104 0 0,0-1-96 0 0,-1 0-87 0 0,0-1-81 0 0,-1-2-72 0 0,0 1-64 0 0,-3-1-55 0 0,-6 9 11 0 0,1-3 0 0 0,-6-12 0 0 0,2 16 0 0 0,0 0 0 0 0,0 0 0 0 0,-1 0 0 0 0,1 0 0 0 0,-1 0 0 0 0,1 0 0 0 0,-1 0 0 0 0,1 0 0 0 0,-1 1 0 0 0,0-1 0 0 0,0 0 0 0 0,0 1 0 0 0,0 0 0 0 0,0-1 0 0 0,0 1 0 0 0,0 0 0 0 0,0 0 0 0 0,-2 0 0 0 0,-3-2 0 0 0,0 1 0 0 0,0-1 0 0 0,-1 2 0 0 0,1-1 0 0 0,-5 1 0 0 0,-15-1 89 0 0,1 2 43 0 0,14 1-30 0 0,0 0 0 0 0,-1 1-1 0 0,1 1 1 0 0,0 0 0 0 0,-3 1-102 0 0,-20 11 221 0 0,3 6-91 0 0,12-4-119 0 0,2 3-79 0 0,6-5 44 0 0,1 0 32 0 0,-8 16 98 0 0,7 2 98 0 0,11-26-134 0 0,-1 0 0 0 0,2-1 0 0 0,-1 1 0 0 0,1 3-70 0 0,2 21 144 0 0,5-3 77 0 0,-5-22-144 0 0,1 1 0 0 0,0-1-1 0 0,0 0 1 0 0,1 0 0 0 0,0 0 0 0 0,0 0-1 0 0,0-1 1 0 0,1 1 0 0 0,-1-1 0 0 0,1 0-1 0 0,0 0 1 0 0,1-1-77 0 0,1 2 105 0 0,1-1-1 0 0,0 0 1 0 0,4 2-105 0 0,22 9 209 0 0,0-3-36 0 0,-14-7-43 0 0,-1-1 1 0 0,15 1-131 0 0,-13-3 82 0 0,1-1 1 0 0,1-1-83 0 0,2-1 58 0 0,0-1 1 0 0,0-1-1 0 0,0-2 1 0 0,-1 0-1 0 0,9-3-58 0 0,-8-1-3 0 0,14-11 131 0 0,-23 9-102 0 0,1-4-75 0 0,-9 5-30 0 0,0 0-46 0 0,-1 0-55 0 0,-1-1-62 0 0,-5 7 142 0 0,0-1-62 0 0,-1-3-206 0 0,-4-3-333 0 0,2 6 427 0 0,-1 1 46 0 0,1 0 77 0 0,-7-6-463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8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326 64 10424 0 0,'0'0'233'0'0,"0"0"39"0"0,0 0 15 0 0,1-1-37 0 0,1-3-127 0 0,-2 3 53 0 0,2-2-111 0 0,0 1 54 0 0,0 1 45 0 0,0 2 36 0 0,1 0 173 0 0,1 5 238 0 0,-2-2-260 0 0,0 0-45 0 0,0-1-139 0 0,-1 0-40 0 0,-1-1-57 0 0,1-1-37 0 0,-1 1-42 0 0,1-1-47 0 0,3 25 568 0 0,-2 1-91 0 0,-2 2-82 0 0,-1-1-71 0 0,0 12 22 0 0,1-16-156 0 0,0 29 106 0 0,-4 26 29 0 0,-1 32 139 0 0,2-73-247 0 0,-2 28 136 0 0,0-27-208 0 0,4-30-62 0 0,1-7-94 0 0,0-2-14 0 0,0 0 24 0 0,0 0-17 0 0,0 0-106 0 0,0 0 37 0 0,-1 0-50 0 0,0-1 85 0 0,-1 0-15 0 0,2 1 21 0 0,-4-6-399 0 0</inkml:trace>
  <inkml:trace contextRef="#ctx0" brushRef="#br0" timeOffset="281.24">1 92 8840 0 0,'0'0'197'0'0,"0"0"-10"0"0,0-1-78 0 0,1 1-52 0 0,0-2-3 0 0,0 1 0 0 0,3-4-86 0 0,0 1 38 0 0,5-2 104 0 0,-1 1 47 0 0,1 2 50 0 0,10-3 313 0 0,21 0 632 0 0,-27 4-833 0 0,-1 1-77 0 0,-5 1-148 0 0,-1-1-39 0 0,23-1 290 0 0,1 0-45 0 0,-1 1-45 0 0,1 0-45 0 0,7 0-11 0 0,0-1-68 0 0,0 0-68 0 0,-1-2-68 0 0,-4 0 6 0 0,41-4 82 0 0,-34 4-80 0 0,0-1-87 0 0,-14 2-42 0 0,1 0-73 0 0,34-1-641 0 0,-34 1 408 0 0</inkml:trace>
  <inkml:trace contextRef="#ctx0" brushRef="#br0" timeOffset="536.55">880 242 7632 0 0,'1'12'61'0'0,"-1"-1"45"0"0,3 25 314 0 0,-1-18-253 0 0,3 19-208 0 0,-3-25 70 0 0,1 1 36 0 0,-1-3 24 0 0,0 0 36 0 0,1 0 43 0 0,-1 1 47 0 0,1 0 85 0 0,-1 0 72 0 0,1 0 80 0 0,-1 0 85 0 0,2 6 147 0 0,2-1-46 0 0,-1 0-46 0 0,1 0-46 0 0,0-3-118 0 0,-1 1-34 0 0,-1-1-35 0 0,0 0-33 0 0,-4-12-326 0 0,0 0 71 0 0,0 0 61 0 0,1 1 52 0 0,-1-1 94 0 0,0 1 46 0 0,0 3 779 0 0,-1-3-574 0 0,0 0-85 0 0,0-1-220 0 0,-1-1-76 0 0,1 0-94 0 0,-1 0-72 0 0,1-1-81 0 0,-2 0-90 0 0,1 0 232 0 0,0 0 0 0 0,0-1 0 0 0,0 1 0 0 0,0-1 0 0 0,0 1 0 0 0,0-1 0 0 0,0 0 0 0 0,0 0 0 0 0,0 1 0 0 0,1-1 0 0 0,-1-1 0 0 0,1 1-43 0 0,-6-14 212 0 0,5-3-46 0 0,2 10-146 0 0,1 1-1 0 0,0 0 0 0 0,0 0 1 0 0,0 0-1 0 0,2-1-19 0 0,0-2 6 0 0,1-1 0 0 0,1 1 0 0 0,2-3-6 0 0,19-31-38 0 0,4 3-36 0 0,-18 27-73 0 0,2 1 0 0 0,-1 0-1 0 0,2 1 1 0 0,7-6 147 0 0,7-2-249 0 0,-1 1-76 0 0,-25 18 337 0 0,0 0-38 0 0,0 0-35 0 0,0 1-33 0 0,-1-1-35 0 0,1 0-33 0 0,0 0-35 0 0,-1 1-33 0 0,1-1-35 0 0,0 0-34 0 0,-1 1-34 0 0,1-1-35 0 0,-1 1-33 0 0,1-1-35 0 0,0 1-34 0 0,-1-1-34 0 0,1 1-34 0 0,0 0-35 0 0,6-3-1523 0 0,4-1-1189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7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 9416 0 0,'0'0'208'0'0,"0"0"33"0"0,0 0 16 0 0,-2 0-56 0 0,-1 0-150 0 0,-1 1-33 0 0,-3 2 18 0 0,5-2 141 0 0,2-1 26 0 0,0 0-3 0 0,0 0-10 0 0,0 0-39 0 0,0 4-51 0 0,2 23 531 0 0,1-20-446 0 0,1 5 103 0 0,-2 2-37 0 0,1 13 150 0 0,-1-8-202 0 0,0-2-51 0 0,7 24 142 0 0,0 1-48 0 0,23 151 674 0 0,-27-153-721 0 0,-2 1 41 0 0,-1 0 48 0 0,-1-1 58 0 0,-3 2 46 0 0,-1 1 42 0 0,-1-3 40 0 0,3 1 56 0 0,1-34-466 0 0,-1 1 33 0 0,-3 33 490 0 0,1-25-442 0 0,3-9-127 0 0,-1 0-49 0 0,0-1-58 0 0,1-1-68 0 0,1 0-75 0 0,-1-1-86 0 0,-4-14-776 0 0,1-5-55 0 0</inkml:trace>
  <inkml:trace contextRef="#ctx0" brushRef="#br0" timeOffset="304.18">0 360 8864 0 0,'0'0'258'0'0,"0"0"2"0"0,1 0-193 0 0,1 0-39 0 0,8-1-87 0 0,1-1 108 0 0,0-1 99 0 0,0 0 90 0 0,0 0 39 0 0,-1 0 56 0 0,1 1 53 0 0,0 0 46 0 0,25-2 485 0 0,0-2-124 0 0,1 0-115 0 0,0 0-104 0 0,2-1-68 0 0,0 0-95 0 0,0 1-82 0 0,0 1-70 0 0,-33 5-304 0 0,4-1 29 0 0,-1 0 56 0 0,23-2 248 0 0,-18 1-208 0 0,-7 2-76 0 0,0-1-32 0 0,0 1-41 0 0,0-1-48 0 0,1 1-76 0 0,-1-1-77 0 0,1 1-86 0 0,0 0-95 0 0,-1-1-106 0 0,1 1-114 0 0,-1 0-125 0 0,-3 0 349 0 0,0 0-35 0 0,12 0-1464 0 0,7 0-1114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05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39 10080 0 0,'0'0'230'0'0,"0"0"30"0"0,0 0 18 0 0,0 0 42 0 0,0 0-94 0 0,-1 1 37 0 0,-1 5 198 0 0,0 1-34 0 0,-1 6 329 0 0,2 1-115 0 0,0 0-101 0 0,2 1-85 0 0,0 0-69 0 0,0 0-54 0 0,1 0-39 0 0,2 26 455 0 0,-3-24-399 0 0,-1 11 64 0 0,2 1-60 0 0,1-1-57 0 0,0 0-51 0 0,2 1-47 0 0,0-1-42 0 0,5 29 49 0 0,1 5-105 0 0,0-12-32 0 0,-6-32-38 0 0,-1-1 0 0 0,-1 1 0 0 0,-1 0 0 0 0,-1 2-30 0 0,-1-18-88 0 0,0-2-50 0 0,0 0-20 0 0,0 0 33 0 0,0 0-44 0 0,0 0-115 0 0,0 0-294 0 0,0 0-535 0 0,0 0 657 0 0,0 0 262 0 0,0 0-35 0 0,0 0 4 0 0,0 0-35 0 0,0 0-42 0 0,0 0-45 0 0,0 0-50 0 0,0 0-45 0 0,0 0-42 0 0,0 0-35 0 0,0 0-144 0 0,0 0-35 0 0,0 0-1520 0 0</inkml:trace>
  <inkml:trace contextRef="#ctx0" brushRef="#br0" timeOffset="279.25">141 16 7072 0 0,'0'0'202'0'0,"0"-1"1"0"0,6-4-158 0 0,2 2-52 0 0,-5 2 26 0 0,0-1 52 0 0,-2 2 182 0 0,0 0-64 0 0,0 0-53 0 0,1 0-42 0 0,0 1-24 0 0,3 1 31 0 0,-4-1-28 0 0,-1-1 14 0 0,27 12 809 0 0,-2 4-101 0 0,-3 4-91 0 0,-3 2-80 0 0,-1 2-72 0 0,-1 1-60 0 0,-1 1-51 0 0,-1-1-42 0 0,8 16 188 0 0,-11-22-347 0 0,0 0-34 0 0,13 17 120 0 0,7 6-54 0 0,-18-25-140 0 0,1-1 0 0 0,10 9-132 0 0,29 24 184 0 0,-2-1 24 0 0,2-3-208 0 0,-5-11 114 0 0,-42-30-146 0 0,-6-4-38 0 0,-1 1-35 0 0,0-1-162 0 0,0 0 135 0 0,0 0-44 0 0,0 0-68 0 0,0 0 78 0 0,0 0-34 0 0,0 0-37 0 0,0-1-35 0 0,0 1-364 0 0,0 0 90 0 0,0 0-47 0 0,0-1-697 0 0,0 0-544 0 0,0-3-1038 0 0</inkml:trace>
  <inkml:trace contextRef="#ctx0" brushRef="#br0" timeOffset="596.4">673 0 10712 0 0,'0'0'241'0'0,"0"0"38"0"0,0 0 11 0 0,0 2-28 0 0,0 4-234 0 0,1 0 1 0 0,0 0 0 0 0,0 0 0 0 0,0-1 0 0 0,2 4-29 0 0,2 5 109 0 0,0 0 88 0 0,-2-5 5 0 0,0-1 67 0 0,3 10 169 0 0,0 0-58 0 0,1 0-53 0 0,0 0-42 0 0,7 21 220 0 0,6 19 127 0 0,-14-41-299 0 0,0 0 1 0 0,7 10-334 0 0,-6-12 217 0 0,0 0 1 0 0,-1 1 0 0 0,0 1-218 0 0,4 19 362 0 0,1 0-91 0 0,3 15 31 0 0,-11-42-252 0 0,2 10 17 0 0,-5 2 43 0 0,0-20-75 0 0,0-1-41 0 0,0 0-48 0 0,0 0-41 0 0,0 0-152 0 0,0 0 116 0 0,0 0-57 0 0,0 0-81 0 0,0 0 85 0 0,0 0-39 0 0,0 0-43 0 0,0 0-38 0 0,0 0-37 0 0,0 0-33 0 0,0 0-241 0 0,0 0-54 0 0,0 0-786 0 0,0 0-618 0 0,0 0-1174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 50 6592 0 0,'0'0'149'0'0,"0"0"23"0"0,0 0 11 0 0,2 0-30 0 0,7 0-69 0 0,-8 0 3 0 0,0 0 97 0 0,4 0 192 0 0,0 1-37 0 0,0 0-41 0 0,-1 0-45 0 0,0 0-50 0 0,-1 1-54 0 0,0 0-58 0 0,0 0-62 0 0,-2 0 61 0 0,-1 1-44 0 0,-2 5-11 0 0,2-7-12 0 0,-2 13 165 0 0,1-1-47 0 0,-1-3-34 0 0,1-8-93 0 0,0 0 1 0 0,0 0-1 0 0,0 0 0 0 0,0 0 1 0 0,0-1-1 0 0,-1 1 0 0 0,1 0 1 0 0,0-1-1 0 0,-1 1 0 0 0,1-1 1 0 0,-1 1-1 0 0,0-1 0 0 0,1 0 1 0 0,-1 0-1 0 0,0 0 0 0 0,0 0 1 0 0,-1 1-15 0 0,-4 2 38 0 0,2-1 12 0 0,1-1-1 0 0,-1 0 1 0 0,1 0 0 0 0,-1 0-1 0 0,-4 1-49 0 0,8-3 15 0 0,-1 0-1 0 0,0 1 1 0 0,0-1-1 0 0,0 0 1 0 0,0 0-1 0 0,0 0 1 0 0,0-1-1 0 0,0 1 1 0 0,-1 0-15 0 0,-12-6 41 0 0,13 4-28 0 0,0 1 0 0 0,0 0 0 0 0,1-1 0 0 0,-1 1 0 0 0,0-1 0 0 0,0 1 0 0 0,1-1 0 0 0,-1-1-13 0 0,0 1 7 0 0,1 0 0 0 0,0 0 0 0 0,0 0 0 0 0,0 0 0 0 0,0 0 0 0 0,0 0 0 0 0,0 0 1 0 0,0 0-1 0 0,1-1 0 0 0,-1 1 0 0 0,1 0 0 0 0,0-1 0 0 0,0 1 0 0 0,0 0 0 0 0,0-1 0 0 0,0 1 0 0 0,0 0 0 0 0,0-1 1 0 0,1 1-1 0 0,0-2-7 0 0,8-19 171 0 0,-7 19-150 0 0,1 0-1 0 0,-1 1 1 0 0,1 0-1 0 0,-1-1 1 0 0,1 1 0 0 0,0 0-1 0 0,0 1 1 0 0,2-2-21 0 0,3-2-8 0 0,0 0 65 0 0,6-3 138 0 0,10-1 230 0 0,-12 7-267 0 0,0 2-48 0 0,1 2-79 0 0,3 2 45 0 0,-2 5 16 0 0,-9-3-49 0 0,1 1 66 0 0,-5-5-69 0 0,0 1-1 0 0,0-1 1 0 0,0 1-1 0 0,0-1 0 0 0,-1 1 1 0 0,1 0-1 0 0,0-1 1 0 0,-1 1-1 0 0,1 0 1 0 0,-1 0-1 0 0,1-1 1 0 0,-1 1-1 0 0,0 1-39 0 0,-2 7 145 0 0,-9 8 220 0 0,0-5-65 0 0,-4 0 0 0 0,-14 5 93 0 0,16-10-225 0 0,-1 0-59 0 0,11-6-95 0 0,0-1 0 0 0,0 1 0 0 0,0-1-1 0 0,0 0 1 0 0,0 0 0 0 0,-1 0 0 0 0,1 0 0 0 0,0-1 0 0 0,-1 1 0 0 0,-2-1-14 0 0,2 0-21 0 0,-1 1 39 0 0,-7 0 49 0 0,4-2-98 0 0,3-2-103 0 0,2 0 16 0 0,2 0-41 0 0,0-3-95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78 4488 0 0,'0'0'99'0'0,"0"0"11"0"0,0 0 12 0 0,1-1-12 0 0,4-9 46 0 0,-1 3 115 0 0,0 0 160 0 0,0-1 322 0 0,-1 1-149 0 0,0 1-267 0 0,-2 4-364 0 0,0 0 84 0 0,0 1 73 0 0,0-1 61 0 0,1 0 43 0 0,0 1 36 0 0,6-6 1133 0 0,-5 5-1041 0 0,-1 0-90 0 0,0 1-165 0 0,-1 0-51 0 0,1 1-56 0 0,-1-1-64 0 0,1 1 246 0 0,-2-1-71 0 0,0 1-39 0 0,1 0-23 0 0,0 0-22 0 0,3 0 12 0 0,1 1 77 0 0,2 0 128 0 0,-3 3-61 0 0,0 1-48 0 0,-2 2-34 0 0,0 16 217 0 0,-2-22-299 0 0,-1 10 50 0 0,-7 6 123 0 0,8-17-180 0 0,-1 1 1 0 0,0 0 0 0 0,1 0-1 0 0,-1 0 1 0 0,0-1 0 0 0,1 1-1 0 0,-1 0 1 0 0,0-1 0 0 0,0 1-1 0 0,0-1 1 0 0,0 1 0 0 0,0-1-1 0 0,1 1 1 0 0,-2-1-13 0 0,-7-1 46 0 0,8 0-44 0 0,0 1 0 0 0,0-1 1 0 0,0 0-1 0 0,0 0 1 0 0,1 0-1 0 0,-1 0 1 0 0,0 0-1 0 0,1 0 1 0 0,-1 0-1 0 0,0 0 0 0 0,1 0 1 0 0,0 0-1 0 0,-1 0 1 0 0,1 0-1 0 0,-1-1 1 0 0,1 1-1 0 0,0 0 0 0 0,0 0 1 0 0,0 0-1 0 0,0-1 1 0 0,0 1-3 0 0,-3-10 13 0 0,3 9-13 0 0,0 1 0 0 0,-1-1 0 0 0,1 1 0 0 0,0-1 0 0 0,0 1 0 0 0,0-1 0 0 0,0 1 0 0 0,0-1 0 0 0,0 1 0 0 0,0 0 0 0 0,1-1 0 0 0,-1 1 0 0 0,0-1 0 0 0,1 1 1 0 0,-1-1-1 0 0,1 1 0 0 0,0 0 0 0 0,-1-1 0 0 0,1 1 0 0 0,0 0 0 0 0,1-1 0 0 0,13-12-75 0 0,-5 11 61 0 0,3 2 52 0 0,-8 1-2 0 0,0 0-1 0 0,1 1 1 0 0,-1-1-1 0 0,0 2 1 0 0,1-1-36 0 0,5 2 64 0 0,-4 1-2 0 0,-1-1-36 0 0,1 2-36 0 0,-6-4 27 0 0,0-1 48 0 0,0 0 19 0 0,1-1 41 0 0,-2 1-102 0 0,1 3 74 0 0,1 5 34 0 0,-2 1 45 0 0,0-7-117 0 0,0 0-1 0 0,-1 1 1 0 0,1-1 0 0 0,-1 0 0 0 0,1 0-1 0 0,-1 1 1 0 0,0-1 0 0 0,0 0-1 0 0,0 0 1 0 0,0 0 0 0 0,0 0-1 0 0,-1 0-58 0 0,-7 7 269 0 0,-3-2-78 0 0,5-6-140 0 0,-1 0-38 0 0,2-1 7 0 0,-13 0 70 0 0,7-3-60 0 0,2 0-54 0 0,1-4-64 0 0,7 6-114 0 0,0-1 83 0 0,-1 0 63 0 0,0 0 86 0 0,-3-3 77 0 0,4 4-114 0 0,1 0-44 0 0,-1 0-38 0 0,1-1-50 0 0,0 1-59 0 0,-1 0-68 0 0,1 0-13 0 0,0-1-58 0 0,1 1-63 0 0,-1 0-68 0 0,0 0-73 0 0,0-1-77 0 0,0 1-82 0 0,1 0-89 0 0,-2-1-850 0 0,0 0-924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6592 0 0,'0'0'149'0'0,"0"0"23"0"0,0 0-19 0 0,1 0-66 0 0,-1-1-48 0 0,4 0-16 0 0,-1 0 11 0 0,5 0-57 0 0,-1 0 99 0 0,0 0 85 0 0,-1 0 72 0 0,0 1 50 0 0,-1-1 43 0 0,18 3 1359 0 0,-17-1-1250 0 0,0 0-106 0 0,-2 0-199 0 0,-1 0-58 0 0,1 0-69 0 0,0 0-74 0 0,-4-1 69 0 0,2 0 242 0 0,-2 0-104 0 0,1 0-51 0 0,1 1-21 0 0,1 0-36 0 0,-2 0 8 0 0,0 0 45 0 0,0 0 67 0 0,0 0-89 0 0,4 7 163 0 0,-3-4-151 0 0,-1-3 1 0 0,-1 1-12 0 0,1-1-50 0 0,-1 1 1 0 0,0-1 0 0 0,0 0-1 0 0,1 1 1 0 0,-1-1 0 0 0,0 1-1 0 0,0-1 1 0 0,-1 0 0 0 0,1 1-1 0 0,0-1 1 0 0,0 0 0 0 0,-1 1 0 0 0,1-1-1 0 0,-1 0 1 0 0,1 1-11 0 0,-1 0 11 0 0,0 0-1 0 0,-1 0 1 0 0,1 0 0 0 0,-1-1 0 0 0,1 1-1 0 0,-1 0 1 0 0,1 0 0 0 0,-1-1 0 0 0,0 1-1 0 0,0-1 1 0 0,0 0 0 0 0,-1 1-11 0 0,3-1 2 0 0,-1-1 0 0 0,1 1 0 0 0,-1-1 0 0 0,1 1 0 0 0,-1-1 0 0 0,1 0 0 0 0,-1 1 0 0 0,1-1 0 0 0,-1 0 0 0 0,1 0 0 0 0,-1 1 0 0 0,1-1 0 0 0,-1 0 0 0 0,0 0 0 0 0,1 0 0 0 0,-1 0 0 0 0,1 0 0 0 0,-1 0 0 0 0,1 0 0 0 0,-1 0 0 0 0,0 0 0 0 0,1 0 0 0 0,-1 0 0 0 0,1 0 0 0 0,-1 0 0 0 0,0 0 0 0 0,1 0-2 0 0,-2-1 10 0 0,0 1-10 0 0,0 0 1 0 0,0 0-1 0 0,0 0 1 0 0,0-1-1 0 0,1 1 1 0 0,-1 0-1 0 0,0-1 0 0 0,0 0 1 0 0,0 1-1 0 0,0-1 1 0 0,1 0-1 0 0,-1 0 1 0 0,0 0-1 0 0,1 0 0 0 0,-1 0 1 0 0,1 0-1 0 0,-1-1 1 0 0,1 1-1 0 0,0 0 1 0 0,-1-1-1 0 0,1 1 0 0 0,0-1 0 0 0,0 1 5 0 0,0-1 0 0 0,1 1 0 0 0,-1-1 0 0 0,0 1 0 0 0,1-1 0 0 0,0 1 0 0 0,-1-1 0 0 0,1 1 0 0 0,0-1 0 0 0,0 0 0 0 0,0 0-5 0 0,3-17-4 0 0,-2 17-2 0 0,1 0-1 0 0,-1-1 1 0 0,1 1 0 0 0,0 0 0 0 0,-1 0-1 0 0,1 0 1 0 0,0 0 0 0 0,0 0-1 0 0,0 0 1 0 0,0 1 0 0 0,2-2 6 0 0,1 0-4 0 0,-2 1 7 0 0,0 0-1 0 0,0 0 1 0 0,0 1 0 0 0,0-1 0 0 0,1 1 0 0 0,-1 0 0 0 0,0 0 0 0 0,1 0 0 0 0,-1 0 0 0 0,1 1 0 0 0,0-1-3 0 0,5 1 14 0 0,-1 0 0 0 0,1 0 0 0 0,-1 0 0 0 0,3 1-14 0 0,0 1 77 0 0,-6-1 0 0 0,1 2-67 0 0,2 4 67 0 0,-3-2 17 0 0,-1 2 94 0 0,-1 2 127 0 0,-2 6 246 0 0,-3-1-28 0 0,-1-6-267 0 0,-1-3-138 0 0,-1-2-112 0 0,3-1 59 0 0,-10 13-82 0 0,3-10-34 0 0,4-3-24 0 0,0-2-46 0 0,1-1-56 0 0,0-1-69 0 0,4 1-196 0 0,0 1 233 0 0,0 0 92 0 0,0 0-35 0 0,0 0-9 0 0,0 0-35 0 0,0 0-40 0 0,0 0-45 0 0,0 0-49 0 0,0 0-45 0 0,0 0-40 0 0,0 0-36 0 0,0 0-126 0 0,0 0-35 0 0,0 0-1326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5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281 8 8176 0 0,'0'0'182'0'0,"0"0"29"0"0,0 0 13 0 0,-2 0-52 0 0,-4 0-113 0 0,-1 0-37 0 0,-1-1 39 0 0,-4 0 85 0 0,1-1 44 0 0,-13-1 222 0 0,7 2-211 0 0,-24 2 598 0 0,12 0-334 0 0,7 0-152 0 0,0 2-90 0 0,10 0-5 0 0,0 2-95 0 0,2 1-66 0 0,-8 8 21 0 0,12-7-14 0 0,-5 3-15 0 0,2-1-38 0 0,9-5-18 0 0,0-3 2 0 0,-1 2-43 0 0,1 6 36 0 0,0-8 12 0 0,0 1 0 0 0,0-1 0 0 0,0 1 0 0 0,0-1 0 0 0,1 1 0 0 0,-1 0 0 0 0,0-1 0 0 0,1 1 0 0 0,-1-1 0 0 0,1 1 0 0 0,-1-1 0 0 0,1 1 0 0 0,0-1 0 0 0,0 0 0 0 0,-1 1 0 0 0,1-1 0 0 0,0 0 0 0 0,0 0 0 0 0,0 0 0 0 0,1 1 0 0 0,-1-1 0 0 0,1 1 0 0 0,5 4 0 0 0,26 27-19 0 0,24 10-83 0 0,-25-20 63 0 0,-2 2 44 0 0,-12-10-26 0 0,-1 2 0 0 0,-1 0 1 0 0,2 3 20 0 0,-12-12 9 0 0,0 0 0 0 0,-1 1 1 0 0,5 8-10 0 0,-7-11 14 0 0,-1 0 0 0 0,1 1 0 0 0,-1-1 0 0 0,-1 1 1 0 0,1-1-1 0 0,-1 3-14 0 0,0 1 26 0 0,-1 0 40 0 0,-3 9 162 0 0,-4 0 84 0 0,5-14-192 0 0,-1 0 0 0 0,1 0 1 0 0,-2 0-1 0 0,1-1 0 0 0,0 1 0 0 0,-1-1 1 0 0,0 1-121 0 0,-6 4 230 0 0,-1-1-40 0 0,-3 0-34 0 0,-1-3-102 0 0,7-3-34 0 0,1-1 1 0 0,0 1-1 0 0,0-2 1 0 0,-1 1-1 0 0,1-1 1 0 0,0 0-1 0 0,-1 0 1 0 0,1-1 0 0 0,0 0-1 0 0,-2-1-20 0 0,5 1 7 0 0,-1 0 0 0 0,1-1 0 0 0,0 0 0 0 0,0 0 0 0 0,0 0 1 0 0,-2-1-8 0 0,-2-2-8 0 0,-4-2-29 0 0,1-1-43 0 0,0 1-56 0 0,1-2-67 0 0,0 0-82 0 0,2-1-93 0 0,1-1-105 0 0,1-1-118 0 0,6 11 286 0 0,-1-1-43 0 0,1 0-40 0 0,-1 0-33 0 0,1 0-125 0 0,-1 0-33 0 0,0-5-1297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69 7968 0 0,'0'0'233'0'0,"0"-1"-9"0"0,4-6-276 0 0,-1-1 93 0 0,2 2 93 0 0,-1-1 92 0 0,1 1 89 0 0,0-1 90 0 0,1 1 88 0 0,-1 0 88 0 0,-4 5-607 0 0,0 0 53 0 0,-1 0 47 0 0,0 0 38 0 0,1 0 103 0 0,2-3 526 0 0,-1 3-460 0 0,2-1-97 0 0,1 0-96 0 0,-2 2-35 0 0,4 4-42 0 0,0 5 5 0 0,-7-8-9 0 0,0 0 1 0 0,0 0 0 0 0,0 0 0 0 0,0 0 0 0 0,0 0 0 0 0,0 0-1 0 0,0 0 1 0 0,-1 0 0 0 0,1 0 0 0 0,0 0 0 0 0,-1 0-1 0 0,1-1 1 0 0,-1 1 0 0 0,1 0-8 0 0,-4 14 99 0 0,3-1-37 0 0,-5 3-65 0 0,-10-2 22 0 0,0-3 84 0 0,13-10-96 0 0,-6 2-4 0 0,-12-3 8 0 0,17-4 42 0 0,-1-6-28 0 0,3 4 4 0 0,-5-5-18 0 0,6 10-13 0 0,1-1 1 0 0,-1 0 0 0 0,1 1 0 0 0,0-1-1 0 0,-1 1 1 0 0,1-1 0 0 0,0 0 0 0 0,-1 1-1 0 0,1-1 1 0 0,0 0 0 0 0,0 1 0 0 0,0-1-1 0 0,0 0 1 0 0,0 1 0 0 0,0-1 0 0 0,0 0-1 0 0,0 0 2 0 0,2-2-42 0 0,-1 3 32 0 0,1-4-5 0 0,5-7-37 0 0,7-1-13 0 0,-12 11 63 0 0,0 0 0 0 0,0 0-1 0 0,0 0 1 0 0,0 0-1 0 0,0 1 1 0 0,0-1 0 0 0,0 0-1 0 0,0 1 1 0 0,1-1 2 0 0,11 0-48 0 0,-11 2 39 0 0,-3 0 10 0 0,1-1 0 0 0,-1 0 0 0 0,0 1-1 0 0,1-1 1 0 0,-1 0 0 0 0,1 0 0 0 0,-1 1 0 0 0,0-1-1 0 0,1 0 1 0 0,-1 0 0 0 0,1 0 0 0 0,-1 0-1 0 0,1 0 1 0 0,-1 1 0 0 0,1-1 0 0 0,-1 0 0 0 0,1 0-1 0 0,-1 0 1 0 0,1 0 0 0 0,-1-1 0 0 0,0 1 0 0 0,1 0-1 0 0,0 0 0 0 0,0 0 70 0 0,-1 0-2 0 0,0 1-4 0 0,0 8-13 0 0,-1-5-36 0 0,-1-1-11 0 0,2 6 28 0 0,-3-4-244 0 0,1-3 79 0 0,1-2 23 0 0,0 1-37 0 0,0-1-45 0 0,1 0-51 0 0,0 0-42 0 0,-1 1-44 0 0,1-1-40 0 0,0 0-35 0 0,0 0-120 0 0,-1 0-34 0 0,1 0-1238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66 7224 0 0,'0'0'209'0'0,"0"0"-55"0"0,0 0-19 0 0,0 0 94 0 0,0 0-49 0 0,0 0-42 0 0,1 0-36 0 0,0-1 28 0 0,3 0 2 0 0,-2 0-11 0 0,3 1 471 0 0,-1-1-90 0 0,0 1-81 0 0,0 0-73 0 0,0 1-65 0 0,0-1-55 0 0,0 2-49 0 0,0-1-38 0 0,2 3 49 0 0,-5-3-167 0 0,-1 0 1 0 0,1 0 0 0 0,0 0-1 0 0,0 0 1 0 0,-1 0 0 0 0,1 0-1 0 0,0 0 1 0 0,-1 0 0 0 0,1 0-1 0 0,-1 0 1 0 0,0 0 0 0 0,1 0-1 0 0,-1 0 1 0 0,0 1-24 0 0,1 7 189 0 0,-4 0-120 0 0,2-6-37 0 0,-1-1-1 0 0,0 1 0 0 0,0-1 1 0 0,0 1-1 0 0,0-1 0 0 0,0 0 1 0 0,-1 0-1 0 0,-1 2-31 0 0,-12 3 74 0 0,15-6-72 0 0,0-1 0 0 0,0 0 0 0 0,0 0 1 0 0,0 1-1 0 0,0-1 0 0 0,0 0 0 0 0,0 0 0 0 0,-1 0 1 0 0,1 0-1 0 0,0-1 0 0 0,0 1 0 0 0,0 0 1 0 0,0 0-1 0 0,0-1 0 0 0,0 1 0 0 0,0 0 0 0 0,0-1 1 0 0,0 1-1 0 0,0-1 0 0 0,0 0 0 0 0,0 1 1 0 0,0-1-1 0 0,0 0 0 0 0,0 1 0 0 0,1-1 0 0 0,-1 0 1 0 0,0 0-1 0 0,0 0-2 0 0,1 1 2 0 0,-1-1-2 0 0,0 0 0 0 0,1 1 0 0 0,-1-1 0 0 0,0 0 0 0 0,1 1 0 0 0,-1-1 0 0 0,1 0 0 0 0,-1 0 0 0 0,1 1 0 0 0,-1-1 0 0 0,1 0 0 0 0,-1 0 0 0 0,1 0 0 0 0,0 0 0 0 0,0 0 0 0 0,-1 0 0 0 0,1 0 0 0 0,0 1 0 0 0,0-1 0 0 0,0 0 0 0 0,0 0 0 0 0,0 0 0 0 0,0 0 0 0 0,0 0 0 0 0,0 0 0 0 0,1 0 0 0 0,-1 0 0 0 0,0 0 0 0 0,1 0 0 0 0,-1 0 0 0 0,1-1 0 0 0,0-2-2 0 0,0-1 1 0 0,1 1 0 0 0,0 0-1 0 0,0 0 1 0 0,0 0 0 0 0,0 0-1 0 0,1 1 1 0 0,-1-1 0 0 0,1 0-1 0 0,0 1 1 0 0,1 0 1 0 0,0-2 22 0 0,1 0 0 0 0,1 1-1 0 0,-1 0 1 0 0,4-2-22 0 0,12-5 136 0 0,1 3 85 0 0,-1 3 104 0 0,-10 4-117 0 0,-1 0 34 0 0,-5 2-255 0 0,-2 1 48 0 0,1 3 88 0 0,-3 1 54 0 0,-2 8 218 0 0,0-6-203 0 0,-3 2 12 0 0,-3-1-33 0 0,-12 7 76 0 0,-3-5-119 0 0,1-3-111 0 0,17-7-67 0 0,-1 0 41 0 0,-14 1 139 0 0,13-2-158 0 0,0 0-95 0 0,2-1-43 0 0,-1 0-78 0 0,1 0-93 0 0,0 0-104 0 0,3 0 100 0 0,0 1-53 0 0,0 0-48 0 0,0-1-42 0 0,0 1-144 0 0,0-1-40 0 0,0 0-175 0 0,-1 0-465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539 1 5904 0 0,'0'0'132'0'0,"0"0"17"0"0,0 0 11 0 0,0 1-21 0 0,0 6-111 0 0,-2 11 254 0 0,-4 1 262 0 0,2-8-168 0 0,3-3-181 0 0,1-5 19 0 0,-1 0-67 0 0,-1 1-39 0 0,0 0-23 0 0,-1 0-15 0 0,2-2 13 0 0,-4 18 513 0 0,-1-1-100 0 0,-1 1-85 0 0,0 0-66 0 0,-3 9 85 0 0,-3 14 138 0 0,10-28-459 0 0,1 4-4 0 0,-2 9 28 0 0,-25 108 653 0 0,15-77-484 0 0,-3 5-48 0 0,8-32-172 0 0,-1-1-38 0 0,-4 13 12 0 0,-6 16-27 0 0,14-39 10 0 0,-5 12-25 0 0,-1 3-3 0 0,-24 61 43 0 0,-12 51-54 0 0,39-128 24 0 0,7-16-16 0 0,-1 1 0 0 0,2-1 0 0 0,-1 1 0 0 0,0-1 0 0 0,1 2-8 0 0,-25 67 0 0 0,19-52 0 0 0,0 0 0 0 0,-1 0 0 0 0,-2-1 0 0 0,-15 43 0 0 0,-2-4 0 0 0,19-43 0 0 0,6-12 0 0 0,-1 1 0 0 0,1-1 0 0 0,1 1 0 0 0,-1-1 0 0 0,0 4 0 0 0,-14 44 25 0 0,9-30 10 0 0,1 1 1 0 0,-1 10-36 0 0,1-4 94 0 0,-1 1-44 0 0,5-19-61 0 0,-2 1 40 0 0,-3 18 113 0 0,0 7-47 0 0,0 0-50 0 0,5-13 33 0 0,0-19-21 0 0,1-5-58 0 0,1 1 0 0 0,0-1 0 0 0,0 0 0 0 0,-1 0 0 0 0,1 1 0 0 0,0-1 0 0 0,0 0 0 0 0,-1 1 0 0 0,1-1 0 0 0,0 1 0 0 0,0-1 0 0 0,0 0-1 0 0,-1 1 1 0 0,1-1 0 0 0,0 0 0 0 0,0 1 0 0 0,0-1 0 0 0,0 1 0 0 0,0-1 0 0 0,0 1 0 0 0,0-1 0 0 0,0 0 0 0 0,0 1 0 0 0,0-1 0 0 0,0 1 0 0 0,0-1 0 0 0,0 0 0 0 0,1 1 0 0 0,-1-1 1 0 0,0 2-147 0 0,0-2-82 0 0,0 0-24 0 0</inkml:trace>
  <inkml:trace contextRef="#ctx0" brushRef="#br0" timeOffset="1">643 51 8352 0 0,'0'0'190'0'0,"0"0"28"0"0,0 0 7 0 0,0 0 36 0 0,0 0 131 0 0,0 0 59 0 0,0 0-233 0 0,0 0-48 0 0,0 0-42 0 0,1 0-35 0 0,0 1 8 0 0,3 1-16 0 0,-2-1 23 0 0,1 1 183 0 0,-1-1-48 0 0,0 0-43 0 0,0 1-38 0 0,2 1 67 0 0,0 0-92 0 0,6 4 79 0 0,-7-5-95 0 0,1-1 72 0 0,-2 0-20 0 0,1 0-34 0 0,1 2 52 0 0,0 1-69 0 0,1 2-25 0 0,-3-3-23 0 0,1 0 57 0 0,0 0 5 0 0,-1-1 49 0 0,11 8 62 0 0,-2-1-71 0 0,1 0-33 0 0,-6-4-71 0 0,-1 0 1 0 0,0 1-1 0 0,0-1 0 0 0,0 1 1 0 0,1 3-73 0 0,12 16 262 0 0,1 0 1 0 0,3 0-263 0 0,-4-3 225 0 0,0 0 1 0 0,9 16-226 0 0,6 11 246 0 0,-6-21-36 0 0,-7-5-30 0 0,4 17-20 0 0,-4-6-58 0 0,-3-6 173 0 0,7 18-275 0 0,-6-12 145 0 0,1 0 48 0 0,-3-8-45 0 0,9 14 118 0 0,0-3-118 0 0,0 0 4 0 0,-6-16-79 0 0,-2-3-45 0 0,-1 3 34 0 0,-7-7-7 0 0,10 15 48 0 0,-4 3-39 0 0,0-2-39 0 0,23 44 129 0 0,10 11-5 0 0,-25-40-73 0 0,-19-35-57 0 0,1 0-1 0 0,0 0 1 0 0,0-1-1 0 0,1 0 1 0 0,0 0-1 0 0,0-1 1 0 0,1 0-1 0 0,0 0 1 0 0,1 0-19 0 0,-6-6 1 0 0,1 1 0 0 0,-1 0 0 0 0,0-1 0 0 0,0 1 0 0 0,0 0 1 0 0,-1 0-1 0 0,1 0 0 0 0,-1 0 0 0 0,1 0 0 0 0,-1 2-1 0 0,1-1 0 0 0,0 1 0 0 0,0-1 0 0 0,0 0 0 0 0,0 0 0 0 0,1 0-1 0 0,0 0 1 0 0,35 45 75 0 0,-37-48-70 0 0,0 1 0 0 0,0-1 1 0 0,0 0-1 0 0,0 0 0 0 0,0 0 0 0 0,1 0 0 0 0,-1 0 0 0 0,0 0 0 0 0,1 0 0 0 0,-1 0 1 0 0,1 0-6 0 0,8 4 24 0 0,-4 1 22 0 0,11 21 27 0 0,-1-2 6 0 0,-2-11-61 0 0,-6-7 26 0 0,-3 1-14 0 0,3 3 20 0 0,-3-5 3 0 0,0 1-1 0 0,0 0 1 0 0,3 7-53 0 0,-5-9 35 0 0,0 0 1 0 0,1 0 0 0 0,-1-1 0 0 0,1 1-1 0 0,3 1-35 0 0,-4-2 67 0 0,-2 3-30 0 0,2 3 19 0 0,4 3-4 0 0,7 19 124 0 0,-8-16-110 0 0,1 0-44 0 0,1 1 50 0 0,3 6-11 0 0,-6-14-61 0 0,0 0 0 0 0,-1 1-1 0 0,-1 0 1 0 0,1 1 0 0 0,7 18 73 0 0,-10-28-82 0 0,2 10 31 0 0,-1 6 20 0 0,1-4-38 0 0,-1-12-11 0 0,0 1 18 0 0,3 11 45 0 0,-5-6-44 0 0,0-6 48 0 0,0-1-22 0 0,0 0-134 0 0,0 0 12 0 0,0 0 13 0 0,0 0-37 0 0,0 0-17 0 0,0 0-39 0 0,0 0-42 0 0,0 0-50 0 0,0 0-52 0 0,0 0-49 0 0,0 0-47 0 0,0 0-41 0 0,0 0-289 0 0,0 0-69 0 0,0 0-54 0 0,0 0-38 0 0,0 0-339 0 0,0 0-34 0 0,0 0-2658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33"/>
    </inkml:context>
    <inkml:brush xml:id="br0">
      <inkml:brushProperty name="width" value="0.1" units="cm"/>
      <inkml:brushProperty name="height" value="0.1" units="cm"/>
      <inkml:brushProperty name="color" value="#FF0066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1961 3392 0 0,'0'0'76'0'0,"0"0"16"0"0,0 0 4 0 0,0 0 53 0 0,0 0-37 0 0,0 0 13 0 0,0 1-101 0 0,0-1-53 0 0,0 2-211 0 0,0-1 187 0 0,0 0 63 0 0,0-1 35 0 0,0 1 40 0 0,0-1 49 0 0,0 1 32 0 0,0-1 48 0 0,0 0 54 0 0,-1 1 59 0 0,1-1 63 0 0,0 0 69 0 0,-1 0 73 0 0,1 1 78 0 0,-6 0-252 0 0,2 0-86 0 0,0 1-9 0 0,0-1 45 0 0,3-1 225 0 0,-1 0-21 0 0,-2 0-322 0 0,-1 0 42 0 0,-9-2 641 0 0,8-1-534 0 0,0-1-74 0 0,3 2-176 0 0,0 0-37 0 0,3 1 30 0 0,1 0 38 0 0,3-4-67 0 0,0 0-34 0 0,11-2 62 0 0,-10 5-66 0 0,3-1 59 0 0,-4 1-33 0 0,-3-1-13 0 0,1 1 6 0 0,8-2 70 0 0,-8 3 7 0 0,-2 1 1 0 0,4-1 8 0 0,0 0-45 0 0,8-3 27 0 0,-9 3-47 0 0,0 0 65 0 0,-3 1-8 0 0,2 1-44 0 0,5 2-107 0 0,2 0 78 0 0,1 1 51 0 0,14 5 176 0 0,-14-6-168 0 0,-7-2-28 0 0,-3-1-6 0 0,0 0 0 0 0,1 2 0 0 0,-1 0-45 0 0,1 0 1 0 0,-1 0 0 0 0,1 1-1 0 0,-1-1 1 0 0,0 0 0 0 0,0 1-1 0 0,0-1 1 0 0,0 0 0 0 0,-1 0-1 0 0,1 1 1 0 0,-1-1-20 0 0,1 1 14 0 0,-1 0 1 0 0,0-1-1 0 0,0 0 1 0 0,0 1-1 0 0,-1-1 0 0 0,1 0 1 0 0,-1 1-1 0 0,1-1 0 0 0,-1 0-14 0 0,-1 2 12 0 0,0-1-1 0 0,0 0 0 0 0,-1-1 0 0 0,1 1 0 0 0,-1-1 0 0 0,1 1 1 0 0,-1-1-1 0 0,0 0 0 0 0,0 0 0 0 0,0-1 0 0 0,0 1 1 0 0,-3 0-12 0 0,6-2 3 0 0,0 0 1 0 0,0 0 0 0 0,0 1-1 0 0,0-1 1 0 0,0 0 0 0 0,0 0 0 0 0,0 0-1 0 0,0-1 1 0 0,0 1 0 0 0,0 0-1 0 0,0 0 1 0 0,0 0 0 0 0,0-1-4 0 0,-1 0 2 0 0,0 0-1 0 0,0 0 1 0 0,1 0 0 0 0,-1 0 0 0 0,0 0-1 0 0,1-1 1 0 0,-1 1 0 0 0,1 0 0 0 0,-1-1-1 0 0,0-1-1 0 0,0 1 1 0 0,1 0 0 0 0,-1 0 0 0 0,1-1-1 0 0,-1 1 1 0 0,1 0 0 0 0,0-1 0 0 0,0 1-1 0 0,0-1 1 0 0,0 0 0 0 0,1 1 0 0 0,-1-1-1 0 0,0-2 0 0 0,1-8 53 0 0,0-1-40 0 0,1 3 33 0 0,0 4-37 0 0,4 2-55 0 0,-2 2 3 0 0,-3 1 72 0 0,1 1-37 0 0,-1 0-36 0 0,1 0-38 0 0,-1 0-110 0 0,1-1-83 0 0,0 1-84 0 0,0-1-81 0 0,-1 1-83 0 0,1-1-81 0 0,0 1-81 0 0,0 0-81 0 0,1-3-930 0 0,1 0-965 0 0</inkml:trace>
  <inkml:trace contextRef="#ctx0" brushRef="#br1" timeOffset="1">248 0 6448 0 0,'0'0'141'0'0,"0"0"23"0"0,0 0 13 0 0,1 2-19 0 0,4 2-66 0 0,-4-3 7 0 0,0-1 0 0 0,0 1-1 0 0,0 0 1 0 0,0 0 0 0 0,-1 0 0 0 0,1 0 0 0 0,0 0 0 0 0,-1 0 0 0 0,1 0 0 0 0,-1 0 0 0 0,1 1-1 0 0,-1-1 1 0 0,1 0 0 0 0,-1 1-99 0 0,1 4 421 0 0,0-1-60 0 0,-1 0-142 0 0,1-1-58 0 0,0 0-71 0 0,1 0-78 0 0,2 10 247 0 0,-3 2-66 0 0,-2 1-51 0 0,-1 0-38 0 0,0 12 39 0 0,1-17-37 0 0,0 0-1 0 0,-1 0 1 0 0,0 0-1 0 0,-2 4-105 0 0,-4 23 245 0 0,-8 11 11 0 0,4-2 7 0 0,8-35-131 0 0,1 1 1 0 0,-1 8-133 0 0,2-8 29 0 0,-7 50 106 0 0,-2-24-11 0 0,8-27-58 0 0,-1 7-52 0 0,1-2-6 0 0,0-5 37 0 0,-1 1-47 0 0,-3 11 79 0 0,-3 16-77 0 0,5 4 0 0 0,4-33-1 0 0,0 0 1 0 0,0 0 0 0 0,2 4 0 0 0,-2 21 11 0 0,0-16 42 0 0,1-18-52 0 0,0 0 1 0 0,0 1-1 0 0,0-1 0 0 0,0 0 0 0 0,-1 0 1 0 0,1 0-1 0 0,-1 0 0 0 0,0 0 0 0 0,-1 2-1 0 0,-2 12 45 0 0,4 8-32 0 0,0-20-14 0 0,0 0 0 0 0,0-1 1 0 0,0 1-1 0 0,-1-1 1 0 0,1 1-1 0 0,-1-1 1 0 0,-1 4 0 0 0,-11 45 0 0 0,10-41 0 0 0,1 0 0 0 0,0 0 0 0 0,0 1 0 0 0,1-1 0 0 0,1 7 0 0 0,0-5 0 0 0,-1 0 0 0 0,-1-1 0 0 0,0 1 0 0 0,0 0 0 0 0,-2 12 0 0 0,4-22 0 0 0,0-1 0 0 0,0 1 0 0 0,-1 0 0 0 0,0 0 0 0 0,0-1 0 0 0,0 1 0 0 0,-1 3 0 0 0,-10 25 0 0 0,1 0 0 0 0,0 8 0 0 0,-1 9 68 0 0,8-28-72 0 0,-1 33 4 0 0,4-41 0 0 0,1-10 0 0 0,0 0 0 0 0,-1 0 0 0 0,1 0 0 0 0,-1 0 0 0 0,1 0 0 0 0,-1 0 0 0 0,-1 2 0 0 0,-1 4 1 0 0,0 0 1 0 0,1 1-1 0 0,0-1 1 0 0,1 1-1 0 0,0-1 1 0 0,1 1-1 0 0,0 6-1 0 0,-4 15 94 0 0,2-27-77 0 0,2 0-1 0 0,-1 0 0 0 0,0 0 0 0 0,1 0 1 0 0,0 0-1 0 0,0 0 0 0 0,0 3-16 0 0,5 24 71 0 0,0 17 103 0 0,-2-11-58 0 0,0-12-87 0 0,0 4 35 0 0,-2 21-64 0 0,-1-46 8 0 0,0-1 1 0 0,-1 1 0 0 0,1 0 0 0 0,-1-1 0 0 0,0 1 0 0 0,-1-1 0 0 0,1 1 0 0 0,-1 1-9 0 0,-2 3 25 0 0,4-5 45 0 0,1-2-66 0 0,1 0-7 0 0,-1 1 33 0 0,-1 1 31 0 0,0 2 45 0 0,0-4-30 0 0,0-1-4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35"/>
    </inkml:context>
    <inkml:brush xml:id="br0">
      <inkml:brushProperty name="width" value="0.1" units="cm"/>
      <inkml:brushProperty name="height" value="0.1" units="cm"/>
      <inkml:brushProperty name="color" value="#FF0066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1461 68 4376 0 0,'0'0'99'0'0,"0"0"11"0"0,0 0 10 0 0,0 0 31 0 0,0 0-44 0 0,0 0-38 0 0,1 0-34 0 0,-1 0-39 0 0,0 0-61 0 0,2 1-302 0 0,-1-1 272 0 0,0 0 90 0 0,-1 1 41 0 0,1-1 48 0 0,-1 0 57 0 0,1 0 38 0 0,-1 1 57 0 0,1-1 63 0 0,-1 0 68 0 0,0 1 74 0 0,1-1 79 0 0,-1 1 85 0 0,0-1 92 0 0,0 0-623 0 0,1 1 45 0 0,-1 0 122 0 0,1 0 61 0 0,1 2 769 0 0,-3-2-648 0 0,-1 0-71 0 0,0-1-215 0 0,0-1-33 0 0,0 0-38 0 0,-1 0-43 0 0,-3-2-44 0 0,-9-11-125 0 0,13 8 118 0 0,2 0 51 0 0,0 5-3 0 0,-1-1 1 0 0,1 1 0 0 0,0-1-1 0 0,1 1 1 0 0,-1-1 0 0 0,0 1-1 0 0,0-1 1 0 0,1 1 0 0 0,-1 0-1 0 0,1-1 1 0 0,-1 1 0 0 0,1 0-1 0 0,0-1-20 0 0,8-13 56 0 0,-8 14-56 0 0,8-6 0 0 0,-9 6 1 0 0,1 1 1 0 0,-1-1 0 0 0,1 1 0 0 0,0-1-1 0 0,-1 1 1 0 0,1 0 0 0 0,-1-1-1 0 0,1 1 1 0 0,0 0 0 0 0,-1-1 0 0 0,1 1-1 0 0,0 0 1 0 0,-1 0 0 0 0,1 0 0 0 0,0 0-1 0 0,0 0 1 0 0,-1 0 0 0 0,1 0-1 0 0,0 0 1 0 0,-1 0 0 0 0,1 0 0 0 0,0 0-1 0 0,0 0 1 0 0,-1 0 0 0 0,1 1-2 0 0,2-1 41 0 0,1 0 9 0 0,17 1 275 0 0,-15 0-283 0 0,-2 1-78 0 0,6 3-52 0 0,-1 0 93 0 0,1 3 90 0 0,-9-7-71 0 0,0 0-1 0 0,0 0 1 0 0,0 1-1 0 0,0-1 0 0 0,0 0 1 0 0,0 0-1 0 0,-1 1 1 0 0,1-1-1 0 0,-1 1 1 0 0,1 0-24 0 0,0 0 142 0 0,-1-2-4 0 0,0 7 246 0 0,-1 0-92 0 0,-1-1-50 0 0,-1-1-41 0 0,-1 1-41 0 0,-1-1-39 0 0,0 0-37 0 0,-1 1-36 0 0,-5 3-53 0 0,5-4-54 0 0,1-1-36 0 0,-4 3 78 0 0,6-5 30 0 0,0 0 0 0 0,-1 0 0 0 0,1-1 0 0 0,-1 1 0 0 0,1-1 0 0 0,-2 1-13 0 0,-4-2 43 0 0,-5-6 56 0 0,2-1-40 0 0,10 5-54 0 0,0-1-1 0 0,-1 1 1 0 0,1 0 0 0 0,0-1 0 0 0,0 0-1 0 0,0 1 1 0 0,0-2-5 0 0,0 0-2 0 0,0-1-1 0 0,0 1 1 0 0,0-1-1 0 0,1 1 1 0 0,0-1-1 0 0,-1 0 1 0 0,2 0-1 0 0,-1 1 1 0 0,1-1 0 0 0,-1-4 2 0 0,1 8-11 0 0,0 1 9 0 0,0-1 0 0 0,0 1 0 0 0,0 0 0 0 0,0-1 0 0 0,0 1 0 0 0,0-1 0 0 0,0 1 0 0 0,0 0 0 0 0,0-1 0 0 0,0 1 0 0 0,0 0 1 0 0,0-1-1 0 0,0 1 0 0 0,0 0 0 0 0,0-1 0 0 0,1 1 0 0 0,-1 0 0 0 0,0-1 0 0 0,0 1 0 0 0,0 0 0 0 0,1 0 0 0 0,-1-1 0 0 0,0 1 0 0 0,0 0 0 0 0,1 0 1 0 0,-1-1-1 0 0,0 1 0 0 0,0 0 0 0 0,1 0 0 0 0,-1 0 0 0 0,0-1 2 0 0,2 0-27 0 0,0-1-2 0 0,13-6 42 0 0,-14 7-15 0 0,1 0-1 0 0,0 1 0 0 0,0-1 1 0 0,0 0-1 0 0,0 1 0 0 0,0-1 1 0 0,0 1-1 0 0,-1 0 0 0 0,1-1 1 0 0,0 1-1 0 0,0 0 0 0 0,0 0 1 0 0,0 0-1 0 0,0 1 0 0 0,0-1 1 0 0,0 0-1 0 0,1 1 3 0 0,2 0-9 0 0,-1 1 0 0 0,0-1 1 0 0,0 1-1 0 0,0 0 0 0 0,0 0 0 0 0,0 0 1 0 0,1 1 8 0 0,2 5 0 0 0,-2-2 10 0 0,-5-1 43 0 0,-3 1-45 0 0,2-4 6 0 0,-9 23 244 0 0,9-21-206 0 0,-1-1 0 0 0,0 1 0 0 0,0 0 0 0 0,0-1 0 0 0,-1 0 0 0 0,1 0 0 0 0,-1 1 0 0 0,0-1 0 0 0,0-1 0 0 0,0 1 0 0 0,0 0 1 0 0,0-1-1 0 0,-1 1-52 0 0,-4 4 48 0 0,8-6-41 0 0,-1 0-1 0 0,1 0 1 0 0,-1-1-1 0 0,0 1 0 0 0,1 0 1 0 0,-1-1-1 0 0,0 1 1 0 0,0-1-1 0 0,1 1 1 0 0,-1-1-1 0 0,0 1 1 0 0,0-1-1 0 0,0 1 0 0 0,0-1 1 0 0,0 0-7 0 0,-14 7 11 0 0,5-5-67 0 0,2-2-93 0 0,2-4-114 0 0,-1-4-211 0 0,3 2 135 0 0,1 4 161 0 0,2 2-445 0 0,1 0-15 0 0</inkml:trace>
  <inkml:trace contextRef="#ctx0" brushRef="#br0" timeOffset="1">26 1590 5960 0 0,'0'0'132'0'0,"0"0"17"0"0,2 0 12 0 0,1-1-103 0 0,2-1 2 0 0,8 1 36 0 0,-10 2 173 0 0,0 0-46 0 0,0 1-43 0 0,0 1-37 0 0,3 4 49 0 0,-1 2-93 0 0,-3-6-81 0 0,-1 1 1 0 0,1 0-1 0 0,-1-1 1 0 0,0 1-1 0 0,1 3-18 0 0,-1 2 107 0 0,-2 2-5 0 0,2 6 125 0 0,-1-4-31 0 0,-1-6-18 0 0,-3 10 353 0 0,2-11-359 0 0,0 0-67 0 0,0 3 134 0 0,-3-2-104 0 0,0 0-69 0 0,4-6-57 0 0,-1 0 1 0 0,1 0-1 0 0,-1 0 1 0 0,1 0 0 0 0,-1 0-1 0 0,1 0 1 0 0,-1 0-1 0 0,0 0 1 0 0,1-1 0 0 0,-1 1-10 0 0,-5 0 64 0 0,1 0 40 0 0,-6-4-58 0 0,11-1-31 0 0,1 3-7 0 0,-7-6 17 0 0,6 6-23 0 0,1 1 0 0 0,-1-1 0 0 0,0 0-1 0 0,0 1 1 0 0,1-1 0 0 0,-1 0-1 0 0,0 1 1 0 0,1-1 0 0 0,-1 0-1 0 0,1 0 1 0 0,-1 1 0 0 0,1-1 0 0 0,-1 0-1 0 0,1 0 1 0 0,0 0 0 0 0,-1 0-1 0 0,1 0 1 0 0,0 0 0 0 0,0 0-1 0 0,0 0 1 0 0,-1 0 0 0 0,1 1-1 0 0,0-1 1 0 0,0 0 0 0 0,1 0 0 0 0,-1 0-1 0 0,0 0 1 0 0,0 0 0 0 0,0 0-2 0 0,2-4 3 0 0,-2 3 8 0 0,1-1 0 0 0,0 1 0 0 0,-1-1-1 0 0,1 1 1 0 0,0 0 0 0 0,0 0 0 0 0,0-1-1 0 0,1 1 1 0 0,-1 0 0 0 0,1 0 0 0 0,-1 0-1 0 0,1 0 1 0 0,-1 0 0 0 0,1 1 0 0 0,0-1-1 0 0,0 0 1 0 0,0 1 0 0 0,0-1 0 0 0,1 1-11 0 0,3-3 80 0 0,1-3-25 0 0,-2 1 37 0 0,-1 3 0 0 0,1-1 45 0 0,1 1-58 0 0,10-1 248 0 0,-10 4-275 0 0,-1 1-62 0 0,4 2 70 0 0,9 12 80 0 0,-14-11-66 0 0,-3-4-59 0 0,-1 1 0 0 0,1 0 1 0 0,0-1-1 0 0,-1 1 0 0 0,1 0 0 0 0,-1 0 0 0 0,1-1 0 0 0,-1 1 0 0 0,1 0 0 0 0,-1 0 0 0 0,1 0 0 0 0,-1-1 0 0 0,0 1 0 0 0,0 0 0 0 0,1 0 0 0 0,-1 0 0 0 0,0 0 0 0 0,0 0 1 0 0,0 0-1 0 0,0 0-15 0 0,0 1 158 0 0,-2 1 33 0 0,0 2-48 0 0,-1 6 50 0 0,-2 5 40 0 0,0-7-91 0 0,-3 3 7 0 0,2-6-114 0 0,-3 2-21 0 0,4-5 16 0 0,1 1-1 0 0,-1-1 1 0 0,0 1 0 0 0,-3 0-30 0 0,-7 2 7 0 0,13-6-152 0 0,0 0 53 0 0,0 0 46 0 0,0-1 41 0 0,-1 0 52 0 0,0 0 50 0 0,-6-7 344 0 0,6 4-300 0 0,0 0-97 0 0,0 0-100 0 0,2 2-19 0 0,0 0-36 0 0,0 0-40 0 0,0 0-44 0 0,0 0-46 0 0,1 0-52 0 0,-1-1-54 0 0,0 1-58 0 0,1 0-63 0 0,0 0-64 0 0,0 0-71 0 0,-1 0-72 0 0,1-1-948 0 0,0-2-924 0 0</inkml:trace>
  <inkml:trace contextRef="#ctx0" brushRef="#br1" timeOffset="2">44 1532 4576 0 0,'0'0'101'0'0,"0"0"22"0"0,0 0 5 0 0,1-1-21 0 0,5-4-69 0 0,-4 6-4 0 0,4-3 407 0 0,0 0-60 0 0,0 0-51 0 0,-1-1-44 0 0,6-5 185 0 0,10-13 487 0 0,-16 14-607 0 0,0-1 69 0 0,0 0-101 0 0,0 0-42 0 0,1 1-39 0 0,0-1-36 0 0,8-6 109 0 0,0-1-100 0 0,4-4-36 0 0,-7 8-65 0 0,5-6-32 0 0,23-22 1 0 0,-26 28 3 0 0,0 1 64 0 0,10-12 418 0 0,-16 13-417 0 0,1 1-49 0 0,1-3-66 0 0,-5 6-65 0 0,1 0-36 0 0,18-24-25 0 0,-4 6 28 0 0,-5 9 50 0 0,133-128 144 0 0,-105 105-111 0 0,0 0 30 0 0,-17 15-9 0 0,14-9 125 0 0,-10 7-65 0 0,-11 8-85 0 0,19-11 23 0 0,2 3-65 0 0,-18 12-51 0 0,-2-1 1 0 0,12-10 79 0 0,-6 6 0 0 0,-21 14 0 0 0,0 0 0 0 0,0 1 0 0 0,0-1 0 0 0,0-1 0 0 0,0 1 0 0 0,-1-1 0 0 0,1 1 0 0 0,-1-1 0 0 0,0 0 0 0 0,0-1 0 0 0,17-23 30 0 0,-6 7 41 0 0,-2-3 90 0 0,-10 20-118 0 0,0 0 0 0 0,0 1 0 0 0,1-1 0 0 0,-1 1 0 0 0,1 0 0 0 0,0-1 0 0 0,0 1 0 0 0,2-1-43 0 0,8-10 135 0 0,-6 7-68 0 0,0 0 0 0 0,0 0 0 0 0,7-4-67 0 0,2 0 42 0 0,23-20 11 0 0,-20 17-40 0 0,-2-1 1 0 0,4-3-14 0 0,-4 2 48 0 0,18-12-48 0 0,-16 13-12 0 0,-1-1 36 0 0,32-38 173 0 0,-29 31-97 0 0,-3 1-42 0 0,-4 4 25 0 0,-4 7 39 0 0,-1 0 49 0 0,1-1-44 0 0,-3 5-119 0 0,-6 5-23 0 0,0 1 0 0 0,0 0 0 0 0,0 0 0 0 0,1 0 0 0 0,-1 0 0 0 0,0 0 0 0 0,1 0 1 0 0,-1 0-1 0 0,1-1 15 0 0,4-1-29 0 0,1-6 51 0 0,-2 2-1 0 0,-4 6-169 0 0,1 0 58 0 0,-1 0 50 0 0,0 0 42 0 0,1-1 91 0 0,3-2 266 0 0,-3 3-301 0 0,0 0-65 0 0,-1 0-38 0 0,0 0-35 0 0,0 1-41 0 0,0-1-46 0 0,0 1-68 0 0,0-1-64 0 0,1 0-70 0 0,-1 1-76 0 0,0-1-81 0 0,1 1-89 0 0,-1-1-93 0 0,1 0-99 0 0,1 0-791 0 0,3-1-907 0 0,-6 2 2496 0 0</inkml:trace>
  <inkml:trace contextRef="#ctx0" brushRef="#br0" timeOffset="3">2930 1650 5640 0 0,'0'0'124'0'0,"0"0"17"0"0,0 0 12 0 0,1 0-15 0 0,5-5 138 0 0,-3-2 90 0 0,1 1 62 0 0,-2 4-122 0 0,0 1-39 0 0,1-2 166 0 0,0 0-112 0 0,0 0-83 0 0,6-4 251 0 0,-5 3-244 0 0,0 1-13 0 0,0 1 72 0 0,15-7 326 0 0,-6 7-251 0 0,-11 2-145 0 0,-2 1-62 0 0,1 0-54 0 0,2 0-28 0 0,1 0-24 0 0,3 2 22 0 0,-3-1 66 0 0,4 7 44 0 0,-3 1-50 0 0,-4-7-128 0 0,0-1 0 0 0,-1 0 0 0 0,0 0 0 0 0,1 1 0 0 0,-1-1 0 0 0,0 0 0 0 0,0 0 0 0 0,0 1 0 0 0,0-1 0 0 0,-1 0 0 0 0,1 0 0 0 0,-1 1 0 0 0,1-1 0 0 0,-1 0 0 0 0,-1 2-20 0 0,-1 5 69 0 0,-2 3 7 0 0,3-9-66 0 0,1-1 0 0 0,0 0 0 0 0,-1 1 0 0 0,1-1 0 0 0,-1 0-1 0 0,0 0 1 0 0,0 0 0 0 0,0 0 0 0 0,0 0 0 0 0,0-1 0 0 0,-1 1-10 0 0,-4 5 38 0 0,-5 4 40 0 0,-3-8-54 0 0,12-3-24 0 0,1 1 0 0 0,0-2 0 0 0,-1 1 0 0 0,1 0 0 0 0,-1 0 0 0 0,1-1 0 0 0,0 1 0 0 0,-1-1 0 0 0,1 0 0 0 0,0 1 0 0 0,-1-1 0 0 0,1 0 0 0 0,0-1 0 0 0,0 1 0 0 0,0 0 0 0 0,0-1 0 0 0,0 1 0 0 0,0-1 0 0 0,1 1 0 0 0,-1-1 0 0 0,0 0 0 0 0,1 0 0 0 0,-1 0 0 0 0,1 0 0 0 0,-1 0-3 0 0,1 0 0 0 0,0 0 0 0 0,0 0 1 0 0,0 0-1 0 0,0 0 0 0 0,0 0 0 0 0,1 0 1 0 0,-1 0-1 0 0,0-3 3 0 0,1 4-4 0 0,0-1-1 0 0,0 1 1 0 0,0 0 0 0 0,0-1-1 0 0,0 1 1 0 0,0-1 0 0 0,1 1 0 0 0,-1-1-1 0 0,0 1 1 0 0,1 0 0 0 0,-1-1-1 0 0,1 1 1 0 0,-1 0 0 0 0,1-1 0 0 0,0 1-1 0 0,0-1 5 0 0,-1 0-29 0 0,1 0 6 0 0,9-7-74 0 0,-9 8 99 0 0,-1 0 1 0 0,1 1-1 0 0,0-1 0 0 0,-1 1 0 0 0,1-1 1 0 0,0 1-1 0 0,-1 0 0 0 0,1-1 1 0 0,0 1-1 0 0,0 0 0 0 0,-1-1 1 0 0,1 1-1 0 0,0 0 0 0 0,0 0 1 0 0,0 0-1 0 0,-1-1 0 0 0,1 1 1 0 0,0 0-1 0 0,0 0 0 0 0,0 0 0 0 0,-1 1 1 0 0,1-1-1 0 0,0 0 0 0 0,0 0-2 0 0,20 1 12 0 0,-17-2-5 0 0,0 2 14 0 0,12 5 4 0 0,-6-2-16 0 0,-4-1-7 0 0,1 0 0 0 0,-1 0-1 0 0,0 1 1 0 0,0 0 0 0 0,-1 0 0 0 0,1 0 0 0 0,-1 1 0 0 0,3 3-2 0 0,-7-8 10 0 0,0 1-1 0 0,-1 0 1 0 0,1 0 0 0 0,0-1 0 0 0,-1 1-1 0 0,1 0 1 0 0,-1 0 0 0 0,1 0 0 0 0,-1 0 0 0 0,0 0-1 0 0,1-1 1 0 0,-1 1 0 0 0,0 1-10 0 0,1 19 96 0 0,-1-11-38 0 0,2 1 8 0 0,-1-9-2 0 0,-1 1 0 0 0,3 12 13 0 0,-3-12-44 0 0,0-1-1 0 0,0 1 0 0 0,-1 0 1 0 0,1 0-1 0 0,-1-1 0 0 0,0 1 0 0 0,0 2-32 0 0,-5 6 96 0 0,-2-2-52 0 0,1-4-59 0 0,-1-2-45 0 0,2-2 34 0 0,0 1 35 0 0,-1 1 49 0 0,5-3-38 0 0,1 1-1 0 0,-1-1 1 0 0,0 0-1 0 0,0 0 1 0 0,1 0-1 0 0,-1 0 1 0 0,0 0-1 0 0,1 0 1 0 0,-1 0-1 0 0,0 0 1 0 0,0-1-20 0 0,-18-7-52 0 0,0-5 44 0 0,-2-7 41 0 0,20 17-20 0 0,-1 0 1 0 0,0-1-1 0 0,1 1 0 0 0,0-1 1 0 0,0 0-1 0 0,0 0 0 0 0,0 1 1 0 0,0-3-14 0 0,-2-4-17 0 0,4 9 15 0 0,-1 0 0 0 0,1 1 0 0 0,0-1 0 0 0,-1 0-1 0 0,1 0 1 0 0,0 1 0 0 0,0-1 0 0 0,-1 0 0 0 0,1 0 0 0 0,0 0-1 0 0,0 1 1 0 0,0-1 0 0 0,0 0 0 0 0,0 0 0 0 0,0 1 0 0 0,1-1-1 0 0,-1 0 1 0 0,0 0 0 0 0,0 0 0 0 0,0 1 0 0 0,1-1 0 0 0,-1 0 2 0 0,4-12-7 0 0,-4 11 3 0 0,1 0 0 0 0,-1 0 0 0 0,1 1 1 0 0,-1-1-1 0 0,1 0 0 0 0,0 0 0 0 0,0 0 0 0 0,0 0 1 0 0,0 1-1 0 0,0-1 0 0 0,0 0 0 0 0,1 1 0 0 0,-1-1 1 0 0,1 1 3 0 0,0-2-9 0 0,-1-1-2 0 0,5-4-51 0 0,-2 5-51 0 0,-3 2-95 0 0,-1 1-17 0 0,0 0 105 0 0,0 0 39 0 0,0 0-35 0 0,0 0-14 0 0,0 0-35 0 0,0 0-41 0 0,0 0-46 0 0,0 0-48 0 0,0 0-46 0 0,0 0-41 0 0,0 0-35 0 0,0 0-125 0 0,0 0-34 0 0,0 0-1286 0 0</inkml:trace>
  <inkml:trace contextRef="#ctx0" brushRef="#br1" timeOffset="4">1746 356 6992 0 0,'0'0'157'0'0,"0"0"23"0"0,0 0 12 0 0,0 2-27 0 0,2 13 134 0 0,3-6 35 0 0,-3-6-164 0 0,1 2 192 0 0,-1-1-70 0 0,1 0-57 0 0,-1 0-44 0 0,7 11 392 0 0,-7-7-279 0 0,0 3-7 0 0,3 18 648 0 0,-1-17-575 0 0,-1-1-102 0 0,1 0-86 0 0,8 14 297 0 0,2-1-117 0 0,2-1-89 0 0,3-2-65 0 0,3 4-14 0 0,-13-16-85 0 0,-1 1-1 0 0,1-1 1 0 0,5 3-109 0 0,40 39 416 0 0,-13-11-72 0 0,-13-12-90 0 0,-8-9-116 0 0,4 2 14 0 0,0 2 56 0 0,0 0 463 0 0,20 14-671 0 0,-35-29 117 0 0,1 1-1 0 0,-1 0 0 0 0,2 4-116 0 0,-3-4 89 0 0,1 0 0 0 0,-1-1 0 0 0,11 8-89 0 0,8 7 186 0 0,-16-13-69 0 0,2 0 54 0 0,-5-3-41 0 0,0 0-35 0 0,7 10 7 0 0,-3-3-85 0 0,1-2-37 0 0,13 15-38 0 0,-3 1 89 0 0,-6-6 18 0 0,-7-12-13 0 0,2-1-3 0 0,4 8 38 0 0,3 2-17 0 0,1 1 46 0 0,32 33 226 0 0,-40-37-237 0 0,7 7 78 0 0,-12-18-135 0 0,-1 1 5 0 0,0 3 8 0 0,5 8 39 0 0,13 17 64 0 0,4 7 91 0 0,-14-12-136 0 0,-8-17-29 0 0,14 17 190 0 0,-13-20-203 0 0,-2-1-44 0 0,2 2 61 0 0,-4-5 4 0 0,4 5-3 0 0,-6-7-6 0 0,1-1-13 0 0,15 14-53 0 0,-16-13-18 0 0,0-2-21 0 0,-1-1-21 0 0,0 1-25 0 0,0-1-39 0 0,0 1-437 0 0,0 0 114 0 0,1-1 101 0 0,-1 1 84 0 0,0 0 40 0 0,1 0 74 0 0,0 1-98 0 0,0-1 77 0 0,-1 0 37 0 0,0-1-43 0 0,1 2-1401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633 127 6776 0 0,'0'0'198'0'0,"0"0"-56"0"0,0 0-17 0 0,0 0 35 0 0,0 0 125 0 0,0 0 231 0 0,0 0 18 0 0,0 0-32 0 0,0 0-139 0 0,0 0-62 0 0,0 0-11 0 0,0 0-10 0 0,1 2-35 0 0,1 7-28 0 0,0 3 40 0 0,1-6-56 0 0,-3-5 21 0 0,0-1-4 0 0,1 3-124 0 0,0-1 1 0 0,0 1-1 0 0,0-1 1 0 0,0 1-1 0 0,1-1 1 0 0,-1 0-1 0 0,1 0 1 0 0,-1 1-1 0 0,1-1-94 0 0,4 7 245 0 0,-2-2-54 0 0,3 8-69 0 0,1 4 77 0 0,-3-7 18 0 0,0 0-1 0 0,2-1 1 0 0,4 7-217 0 0,5 3 245 0 0,-6-9-126 0 0,-2 1-34 0 0,7 15 14 0 0,-11-20-73 0 0,0 1 1 0 0,1-1 0 0 0,0 1 0 0 0,1-1-1 0 0,4 4-26 0 0,-3-3 32 0 0,0 0-1 0 0,0 0 1 0 0,-1 1-1 0 0,0 0 0 0 0,3 9-31 0 0,23 58 136 0 0,-16-35-58 0 0,1-3 2 0 0,3 9 58 0 0,-8-16-97 0 0,-10-25-33 0 0,1-1 1 0 0,0 0 0 0 0,0 0-1 0 0,4 5-8 0 0,-2-5 16 0 0,-1 1 0 0 0,0 0 0 0 0,2 7-16 0 0,6 18 47 0 0,17 42 58 0 0,-4-27 14 0 0,-5-14-5 0 0,-9-13-56 0 0,-4-8-47 0 0,13 26 68 0 0,-15-29-51 0 0,-1 0-1 0 0,2 0 0 0 0,-1 0 1 0 0,3 2-28 0 0,-1-2 34 0 0,0 1 0 0 0,-1 0 0 0 0,0 1 0 0 0,1 3-34 0 0,3 10 88 0 0,-2 5-17 0 0,-6-21-32 0 0,1 1-1 0 0,-1-1 0 0 0,1 0 0 0 0,1 0-38 0 0,29 69 217 0 0,-18-41-5 0 0,7 12-212 0 0,-3-13 89 0 0,-5-10 59 0 0,10 25-148 0 0,-18-37 80 0 0,0 0-1 0 0,8 9-79 0 0,7 16 17 0 0,25 40-17 0 0,-29-46 56 0 0,-3-7-48 0 0,-7-15 17 0 0,-5-8-20 0 0,-1 0-1 0 0,0 0 1 0 0,0-1-1 0 0,0 1 1 0 0,0 0-1 0 0,0 0 1 0 0,0 0 0 0 0,0 0-1 0 0,-1 0 1 0 0,1 1-1 0 0,0 0-4 0 0,2 8 44 0 0,4 3-34 0 0,1 5-7 0 0,-4-5 47 0 0,-1 3 22 0 0,1 3-68 0 0,-4 4 69 0 0,1-14-20 0 0,1-5-27 0 0,-1-2-46 0 0,-1-3 20 0 0,1 2-70 0 0,-1-2-92 0 0,0 0-141 0 0,0 0 159 0 0,0 0-51 0 0,0 0-78 0 0,0 0 88 0 0,0 0-39 0 0,0 0-41 0 0,0 0-40 0 0,0 0-408 0 0,0 0 101 0 0,0 0-54 0 0,0 0-782 0 0,0 0-615 0 0,0 0-1170 0 0</inkml:trace>
  <inkml:trace contextRef="#ctx0" brushRef="#br0" timeOffset="1">537 0 4536 0 0,'0'0'133'0'0,"0"0"-32"0"0,0 0 0 0 0,0 0 39 0 0,0 0 122 0 0,0 0 227 0 0,0 0 21 0 0,0 0 14 0 0,0 0 52 0 0,0 0 28 0 0,0 0 4 0 0,0 0-20 0 0,0 0-83 0 0,0 0-32 0 0,0 0-7 0 0,0 0-34 0 0,0 0-191 0 0,1 1-106 0 0,0-1-71 0 0,1 4-28 0 0,-2-1 22 0 0,2 7 195 0 0,-2 0-58 0 0,-1 11 74 0 0,0-17-208 0 0,0 1-1 0 0,1-1 1 0 0,0 1 0 0 0,0-1 0 0 0,0 1 0 0 0,1 3-61 0 0,-1 7 317 0 0,-7 6 77 0 0,-1-2-63 0 0,7-7-69 0 0,-3 13-36 0 0,0 7-24 0 0,3-11-105 0 0,0 0 0 0 0,-2 7-97 0 0,-1-5 23 0 0,-2 0-36 0 0,2-3 53 0 0,-2 11-23 0 0,0-2 1 0 0,1-8 24 0 0,-9 29-1 0 0,-1 1 67 0 0,5 0 72 0 0,6-24-93 0 0,-5 14-24 0 0,5-21-17 0 0,-18 54 101 0 0,1 0-72 0 0,17-62-51 0 0,0 1 0 0 0,-5 10-24 0 0,4-11 23 0 0,0-1 0 0 0,1 1 0 0 0,0 5-23 0 0,1-6 25 0 0,0 1 0 0 0,0-1 0 0 0,-5 9-25 0 0,-5 23 54 0 0,5-10-44 0 0,-35 106 118 0 0,30-105-97 0 0,-20 61 19 0 0,21-54-3 0 0,7-20-47 0 0,-6 18 0 0 0,-10 20 10 0 0,3-8 39 0 0,4-18-44 0 0,8-18-5 0 0,4-12 1 0 0,1 1 0 0 0,-1-1 0 0 0,1 0 0 0 0,-1 1 0 0 0,0-1 0 0 0,0 0 0 0 0,0 0 0 0 0,-1 0 0 0 0,1 0 0 0 0,-3 2-1 0 0,2-3 12 0 0,3-1 0 0 0,-6 14 18 0 0,-20 36-30 0 0,-1 41 0 0 0,23-75 0 0 0,-5 9 0 0 0,9-25 1 0 0,-1 0 0 0 0,1-1 1 0 0,-1 1-1 0 0,0 0 1 0 0,1 0-1 0 0,0 0 0 0 0,-1 0 1 0 0,1 0-1 0 0,0 0 1 0 0,-1 0-1 0 0,1 0 1 0 0,0 0-1 0 0,0 0 0 0 0,0 1 1 0 0,0-1-1 0 0,0 0 1 0 0,0 0-1 0 0,0 0-1 0 0,0 4 56 0 0,-3-1 12 0 0,-2 3 39 0 0,-1 0-107 0 0,4 0 0 0 0,-1 0-16 0 0,2-6-74 0 0,1 0-81 0 0,-1 0 108 0 0,0 0 69 0 0,-1 0 78 0 0,1-1-81 0 0,0 1-40 0 0,0-1-56 0 0,1 1-71 0 0,-1-1 7 0 0,1 1-44 0 0,0-1-49 0 0,0 1-52 0 0,0-1-167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 1 4000 0 0,'0'0'116'0'0,"0"0"41"0"0,0 0 110 0 0,0 0 42 0 0,0 0 10 0 0,0 0 22 0 0,0 0 91 0 0,0 0 44 0 0,0 0 11 0 0,0 0-6 0 0,0 0-26 0 0,0 0-9 0 0,0 0-4 0 0,0 0-22 0 0,0 0-86 0 0,0 0-40 0 0,0 0-6 0 0,0 0-19 0 0,0 2-78 0 0,-1 8 62 0 0,0 0-48 0 0,-1 1-42 0 0,-1-1-36 0 0,0 8 22 0 0,0 8-9 0 0,3-24-131 0 0,0-1 0 0 0,-1 1 0 0 0,1-1-1 0 0,0 1 1 0 0,0-1 0 0 0,-1 0 0 0 0,1 1 0 0 0,-1-1 0 0 0,1 0 0 0 0,-1 1 0 0 0,0-1 0 0 0,0 1-10 0 0,-5 13 116 0 0,1 16 98 0 0,2 16 170 0 0,1-8-113 0 0,-1-14-150 0 0,0 24 38 0 0,7 24-67 0 0,-2-43-57 0 0,-1 0 0 0 0,-2 15-34 0 0,-12 111 149 0 0,13-145-131 0 0,0-1 1 0 0,0 1-1 0 0,1-1 0 0 0,1 2-18 0 0,-1-3 12 0 0,0-1-1 0 0,0 1 1 0 0,-1 0-1 0 0,0-1 1 0 0,-2 8-12 0 0,-5 47 200 0 0,2 1 1 0 0,2 9-201 0 0,2-29 46 0 0,-1 0-37 0 0,-14 98 44 0 0,3-34-21 0 0,9-35-42 0 0,-1-6 20 0 0,4-53 33 0 0,-2 7-34 0 0,0 0 1 0 0,2-8 35 0 0,1-8-35 0 0,0 0 1 0 0,-1 0-1 0 0,0-1 0 0 0,0 1 0 0 0,0 0-10 0 0,-3 10 60 0 0,3 2 61 0 0,0-1 33 0 0,-1 5-16 0 0,4-7-110 0 0,-2-11-13 0 0,0 1 0 0 0,0-1 0 0 0,-1 1 1 0 0,1-1-1 0 0,-1 0 0 0 0,1 1 0 0 0,-1-1 0 0 0,0 0 0 0 0,-1 0 0 0 0,1 1 1 0 0,0-1-1 0 0,-1 0 0 0 0,0 0 0 0 0,0 0 0 0 0,0-1 0 0 0,-1 2-15 0 0,-2 5 81 0 0,4-7-66 0 0,0 0 41 0 0,-2 14 1 0 0,2-7-57 0 0,1 0-15 0 0,0-6-44 0 0,5 46 45 0 0,-5-48 14 0 0,0 0 0 0 0,1 0 0 0 0,-1 0 0 0 0,0 0 0 0 0,0 0 0 0 0,0 0 0 0 0,-1 0 0 0 0,1 0 0 0 0,0 0 0 0 0,0 0 0 0 0,0-1 0 0 0,-1 1 0 0 0,1 0 0 0 0,0 0 0 0 0,-1 0 0 0 0,1 0 0 0 0,-2 2 0 0 0,0 5 0 0 0,-3-2 10 0 0,3-3 33 0 0,2 5-22 0 0,0-7-37 0 0,0 0-86 0 0,0-1-87 0 0,0 0 48 0 0,0 0-36 0 0,0 0-40 0 0,0 0-38 0 0,0 0-353 0 0,0 0 78 0 0,0 0-52 0 0,0 0-691 0 0,0 0-550 0 0,0 0-1042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0.743"/>
    </inkml:context>
    <inkml:brush xml:id="br0">
      <inkml:brushProperty name="width" value="0.1" units="cm"/>
      <inkml:brushProperty name="height" value="0.1" units="cm"/>
      <inkml:brushProperty name="color" value="#FF0066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2204 5672 0 0,'0'0'165'0'0,"1"-2"-10"0"0,0-1-270 0 0,0 0 73 0 0,1 0 66 0 0,0-1 60 0 0,0 1 55 0 0,1-1 48 0 0,-1 0 42 0 0,1 0 36 0 0,3-4 408 0 0,4-10 1091 0 0,-4 13-544 0 0,-3 5-749 0 0,-1 0-260 0 0,0 0-48 0 0,0 0-62 0 0,-1 0-72 0 0,0 0-69 0 0,0 0-69 0 0,9 3 522 0 0,-4 4-44 0 0,-3 3-46 0 0,-4 2-50 0 0,-2 0-53 0 0,-1 0-55 0 0,-2-2-59 0 0,1-3-61 0 0,0-3-17 0 0,0-1 0 0 0,1 0 1 0 0,-1 0-1 0 0,-1 0 0 0 0,-4 2-28 0 0,-2-1 22 0 0,0-2-37 0 0,11-4-97 0 0,-1-4 16 0 0,0 4 20 0 0,2 2 58 0 0,0 0 0 0 0,0 0 0 0 0,-1-1 0 0 0,1 1 0 0 0,0 0 0 0 0,0 0 0 0 0,0-1 0 0 0,0 1 0 0 0,0 0 0 0 0,-1-1 0 0 0,1 1 0 0 0,0 0 0 0 0,0 0 0 0 0,0-1 0 0 0,0 1 0 0 0,0 0 0 0 0,0-1 0 0 0,0 1 0 0 0,0 0 0 0 0,0 0 0 0 0,0-1 0 0 0,0 1 0 0 0,0 0 0 0 0,0-1 0 0 0,0 1 0 0 0,0 0 18 0 0,3-7-116 0 0,1-1 73 0 0,-1 6 43 0 0,0 2 46 0 0,-2 0 60 0 0,0 0-13 0 0,-1 0 89 0 0,0 0 11 0 0,0 0 40 0 0,2 1 21 0 0,7 2 167 0 0,-1 1-117 0 0,-1 2-95 0 0,-3 1-74 0 0,0 3-41 0 0,-4-7-81 0 0,0-1 1 0 0,0 1-1 0 0,0-1 0 0 0,0 1 0 0 0,0 0 1 0 0,-1-1-1 0 0,1 1 0 0 0,-1-1 0 0 0,1 0 1 0 0,-2 3-14 0 0,0 0-64 0 0,0 0 73 0 0,-10 10 227 0 0,6-9-190 0 0,2-2-77 0 0,1-2-61 0 0,-2 1-91 0 0,1 0-104 0 0,-1-2-121 0 0,3 0 153 0 0,0 0-38 0 0,1-1-33 0 0,1 0-50 0 0,-1 0-44 0 0,1 0-39 0 0,-1 0-136 0 0,0 0-38 0 0,1 0-163 0 0,-1 0-441 0 0,1 0 1217 0 0</inkml:trace>
  <inkml:trace contextRef="#ctx0" brushRef="#br0" timeOffset="1">1522 2355 5904 0 0,'0'0'169'0'0,"2"-2"2"0"0,1 0-131 0 0,0-1 43 0 0,2 1 38 0 0,0-1 34 0 0,7-1 321 0 0,4 1 389 0 0,-14 3-307 0 0,7-3-149 0 0,1 1-73 0 0,1 2-54 0 0,1 2-39 0 0,18 7 381 0 0,-20-3-314 0 0,-8-5-325 0 0,1 1 101 0 0,5 6 453 0 0,-6-7-457 0 0,-1 0-40 0 0,1 1 174 0 0,-3 0 9 0 0,-1 1-135 0 0,1 0 48 0 0,-6 9 430 0 0,3-8-386 0 0,2-2-128 0 0,0 0-36 0 0,0-1-42 0 0,-1 0-49 0 0,-2 0 137 0 0,2 1-36 0 0,0-1-13 0 0,-6-1 8 0 0,0-4 31 0 0,8 3-53 0 0,-1 0 0 0 0,0 0 0 0 0,1 0 0 0 0,0 0 0 0 0,-1-1 0 0 0,1 1 0 0 0,0 0 0 0 0,-1-1 0 0 0,1 1 0 0 0,0-1 0 0 0,0 1 0 0 0,0-1 0 0 0,0 0 0 0 0,1 1 0 0 0,-1-1-1 0 0,-1-11 55 0 0,2 13-58 0 0,0-1 1 0 0,0 1-1 0 0,-1-1 1 0 0,1 0 0 0 0,0 1-1 0 0,0-1 1 0 0,0 1-1 0 0,0-1 1 0 0,0 0 0 0 0,1 1-1 0 0,-1-1 1 0 0,0 1 0 0 0,0-1-1 0 0,0 1 1 0 0,0-1-1 0 0,1 1 1 0 0,-1-1 0 0 0,0 1-1 0 0,1-1 1 0 0,-1 1-1 0 0,0-1 1 0 0,1 0 2 0 0,0 0-14 0 0,7-13-41 0 0,-1 10 30 0 0,8-2 45 0 0,-9 4 132 0 0,1 2-58 0 0,13 5 21 0 0,-15-4-61 0 0,5 1 37 0 0,27 8 343 0 0,-22-3-278 0 0,-14-6-125 0 0,0-1 0 0 0,-1 1 1 0 0,1 0-1 0 0,0 0 0 0 0,0 0 1 0 0,0 0-1 0 0,-1 0 0 0 0,1 0 0 0 0,-1 1 1 0 0,1-1-1 0 0,-1 0 0 0 0,1 0 1 0 0,-1 0-1 0 0,0 1 0 0 0,1-1 0 0 0,-1 0 1 0 0,0 0-1 0 0,0 1 0 0 0,0-1 0 0 0,0 0 1 0 0,0 0-1 0 0,0 1 0 0 0,0-1 1 0 0,-1 1-32 0 0,1 0 45 0 0,0 0 1 0 0,0 0 0 0 0,-1 1 0 0 0,1-1 0 0 0,-1 0 0 0 0,0 0 0 0 0,0 0-1 0 0,0 0 1 0 0,0 0 0 0 0,0 0 0 0 0,0 0 0 0 0,0-1 0 0 0,-1 1 0 0 0,1 0 0 0 0,-2 1-46 0 0,-2 1-134 0 0,-1 0 79 0 0,1 0 67 0 0,-1-1 55 0 0,-6 3 181 0 0,-8 3 294 0 0,11-6-335 0 0,0 0-57 0 0,0-1-93 0 0,3-1-79 0 0,0 0-51 0 0,1 0-57 0 0,-1 0-64 0 0,0 0-93 0 0,0 0-88 0 0,0 0-98 0 0,0-1-105 0 0,0 0-113 0 0,0 1-123 0 0,3-1 360 0 0,0 0-35 0 0,0 0-34 0 0,0 0-35 0 0,2 0-1285 0 0,0 0-1043 0 0</inkml:trace>
  <inkml:trace contextRef="#ctx0" brushRef="#br1" timeOffset="2">1253 0 5528 0 0,'0'0'124'0'0,"0"0"17"0"0,0 0 11 0 0,1 2 23 0 0,1 2-7 0 0,0 1 0 0 0,-1 0 0 0 0,0 0 0 0 0,0 0 0 0 0,0 0 0 0 0,0 0 0 0 0,-1 0 0 0 0,0 5-168 0 0,2 13 592 0 0,-1-5-117 0 0,-3-6-115 0 0,1-3-27 0 0,1 0 67 0 0,0-7 30 0 0,0-2-198 0 0,0 1-46 0 0,0 0-39 0 0,0 1-35 0 0,-1 1 27 0 0,-2 7 41 0 0,3-9-46 0 0,-1 0 256 0 0,1 1-45 0 0,0-1-43 0 0,0 0-39 0 0,0 0-37 0 0,0 1-35 0 0,1 0 96 0 0,-1 0-168 0 0,1-1-35 0 0,0 2-4 0 0,1 0-96 0 0,1 2-116 0 0,-1-2 56 0 0,-1-1 81 0 0,0 0 53 0 0,0-1 64 0 0,4 13 14 0 0,-1-1 0 0 0,0 1 0 0 0,1 6-136 0 0,4 3 142 0 0,-8-20-119 0 0,1 0 0 0 0,-1 0 0 0 0,0 0 0 0 0,0 0 0 0 0,0 0 0 0 0,1 3-23 0 0,11 43 157 0 0,-3 16 132 0 0,4 19-7 0 0,13 20-98 0 0,-19-71-119 0 0,6 24 16 0 0,-2 3-1 0 0,-7-36 4 0 0,0 0 0 0 0,-1 8-84 0 0,-1-5 67 0 0,5 13-9 0 0,2 15 41 0 0,2 7-7 0 0,-7-43-47 0 0,-1 0 0 0 0,0 17-45 0 0,1 21 71 0 0,1-8 10 0 0,10 34-81 0 0,-6-30 32 0 0,-5-27-11 0 0,1 1 0 0 0,7 21-21 0 0,-10-37 18 0 0,0 0 0 0 0,-1 0-1 0 0,1 12-17 0 0,-1-12 0 0 0,-1 1 0 0 0,2-1 1 0 0,2 10-1 0 0,4 10-8 0 0,-1 0 73 0 0,-1 2 65 0 0,3-1 42 0 0,-6-18-104 0 0,-3-1-38 0 0,-1-9-29 0 0,1 0 0 0 0,-1 0 0 0 0,1-1 0 0 0,0 1 0 0 0,0 0 0 0 0,0 1-1 0 0,6 13-2 0 0,0 2 39 0 0,-2-3 56 0 0,1 0-1 0 0,7 11-92 0 0,-12-26 6 0 0,0 0-1 0 0,-1 0 1 0 0,1 0-1 0 0,-1-1 0 0 0,1 1 1 0 0,-1 0-1 0 0,0 0 0 0 0,1 2-5 0 0,-1-3 4 0 0,0 1 0 0 0,0-1-1 0 0,0 1 1 0 0,0-1 0 0 0,1 1-1 0 0,-1-1 1 0 0,1 1 0 0 0,-1-1-1 0 0,1 1 1 0 0,-1-1 0 0 0,1 1-1 0 0,1 0-3 0 0,0 1 9 0 0,1 1 1 0 0,-1-1-1 0 0,1 1 0 0 0,-1 0 0 0 0,0 0 0 0 0,0 0 1 0 0,-1 0-1 0 0,1 0 0 0 0,-1 0 0 0 0,0 1 0 0 0,0-1-9 0 0,-2 22 76 0 0,4 4-64 0 0,-3-29-12 0 0,0 0-1 0 0,0 0 0 0 0,0-1 0 0 0,0 1 1 0 0,0 0-1 0 0,1 0 0 0 0,-1 0 0 0 0,0-1 1 0 0,0 1-1 0 0,1 0 0 0 0,-1 0 0 0 0,1-1 1 0 0,-1 1-1 0 0,1 0 0 0 0,-1-1 0 0 0,1 1 1 0 0,-1 0-1 0 0,1-1 0 0 0,-1 1 0 0 0,2 0 1 0 0,15 8-42 0 0,-4-2-95 0 0,-7-3 14 0 0,-1 1-48 0 0,-3-2 69 0 0,0 0 65 0 0,1 2 51 0 0,0 0 58 0 0,-2-4 94 0 0,-2 1-74 0 0,-4 3-15 0 0,3-4-23 0 0,-5 8 99 0 0,4-5-93 0 0,3 0-74 0 0,1-2 23 0 0,-4 8-9 0 0,3-9 0 0 0,-1 0 0 0 0,1 0 0 0 0,0 0 0 0 0,-1 1 0 0 0,1-1 0 0 0,0 0 0 0 0,0 0 0 0 0,0 1 0 0 0,0-1 0 0 0,0 0 0 0 0,0 0 0 0 0,0 1 0 0 0,1-1 0 0 0,-1 0 0 0 0,1 1 0 0 0,0 2 0 0 0,0-1 0 0 0,0 1 0 0 0,-1 0 0 0 0,1-1 0 0 0,-1 1 0 0 0,0 0 0 0 0,0 0 0 0 0,0 1 0 0 0,0-2 0 0 0,0 1 0 0 0,0 0 0 0 0,0-1 0 0 0,1 1 0 0 0,-1-1 0 0 0,1 1 0 0 0,0-1 0 0 0,0 1 0 0 0,1 1 4 0 0,0 2-12 0 0,-5 12 66 0 0,2-16-48 0 0,1 0-12 0 0,0 1 24 0 0,0 3 33 0 0,0-4-63 0 0,-3 0 123 0 0,3-2-138 0 0,-1-1-63 0 0,0 1-84 0 0,1 1-105 0 0,0-2-105 0 0</inkml:trace>
  <inkml:trace contextRef="#ctx0" brushRef="#br1" timeOffset="3">1136 32 6392 0 0,'0'0'141'0'0,"0"0"23"0"0,0 0 12 0 0,0 0-65 0 0,0 0-40 0 0,0 1-19 0 0,-3 3-198 0 0,3-4 164 0 0,-1 1 55 0 0,1 0 75 0 0,0 0 91 0 0,0 0 110 0 0,0-1-127 0 0,0 0 33 0 0,2 7 116 0 0,-2 2-46 0 0,-2 2-45 0 0,-1 0-42 0 0,-1 3 5 0 0,2-2-61 0 0,2-6-111 0 0,1 2 67 0 0,-2-1 40 0 0,1-5-117 0 0,0 0 0 0 0,-1 0 1 0 0,1 0-1 0 0,0 0 0 0 0,-1 0 1 0 0,0 0-1 0 0,1-1 0 0 0,-1 1 0 0 0,0 0 1 0 0,-1 1-62 0 0,-9 16 482 0 0,1 2-75 0 0,1-3-106 0 0,-1 0-79 0 0,-14 18 130 0 0,5-9-140 0 0,-7 15 57 0 0,22-34-220 0 0,1 0 0 0 0,0 0 0 0 0,0 0 0 0 0,0 1 0 0 0,0 5-49 0 0,-9 27 139 0 0,1-15-14 0 0,1 1 1 0 0,-4 20-126 0 0,2-8 131 0 0,-10 13 127 0 0,5-19-95 0 0,3-5-4 0 0,6-10-81 0 0,-1 0-51 0 0,-6 12-24 0 0,-3 18 40 0 0,3-6-15 0 0,2-15-38 0 0,9-17 10 0 0,-1 0 0 0 0,2 0 0 0 0,-1 2 0 0 0,-11 27 0 0 0,5-12-1 0 0,7-18 5 0 0,-1 0 0 0 0,0-1-1 0 0,-4 9-3 0 0,-2 4 47 0 0,0 13-38 0 0,-2 7-11 0 0,4-15 27 0 0,7-19-15 0 0,-1-1-1 0 0,0 1 1 0 0,-1-1 0 0 0,-1 4-10 0 0,-9 24 0 0 0,3-3 0 0 0,-3 10 0 0 0,10-32 0 0 0,0 1 0 0 0,0-1 0 0 0,-1 0 0 0 0,0 1 0 0 0,-4 5 0 0 0,5-9-1 0 0,-1 0 0 0 0,2 0 1 0 0,-1 0-1 0 0,0 2 1 0 0,-7 16 13 0 0,-2 2 46 0 0,1 1 0 0 0,-6 22-59 0 0,16-45 0 0 0,-1 0 0 0 0,0-1 0 0 0,1 1 0 0 0,-1-1 0 0 0,-1 1 0 0 0,0 1 0 0 0,-9 15 0 0 0,10-15 0 0 0,-1-1 0 0 0,1 0 0 0 0,-1 0 0 0 0,0 0 0 0 0,0 0 0 0 0,0-1 0 0 0,-1 1 0 0 0,0 1 0 0 0,0-1 0 0 0,1 1 0 0 0,-1-1 0 0 0,-1 4 0 0 0,-6 13 2 0 0,-7 13-4 0 0,8-9 55 0 0,7-15-46 0 0,-1-1-7 0 0,2 0 1 0 0,-1 1 0 0 0,1-1-1 0 0,1 0 1 0 0,0 1 0 0 0,0 1-1 0 0,0-7 0 0 0,1 0 0 0 0,0 0 0 0 0,-1-1 1 0 0,0 1-1 0 0,-1 3 0 0 0,-3 18 52 0 0,4-14-49 0 0,0 1-1 0 0,-1-1 1 0 0,-1 0 0 0 0,0-1-1 0 0,0 1 1 0 0,-1 0 0 0 0,-3 5-3 0 0,5-13 2 0 0,-10 18 52 0 0,10-18-52 0 0,1 0-1 0 0,-1-1 0 0 0,0 1 1 0 0,1 0-1 0 0,-1 0 1 0 0,1 0-1 0 0,0 2-1 0 0,-2 2 28 0 0,-4 12-2 0 0,4-4-26 0 0,2-12 0 0 0,0-2 0 0 0,-6 11 0 0 0,8-9 0 0 0,1-1 0 0 0,1 6 0 0 0,-7-3 18 0 0,1-1 1 0 0,-1 1 0 0 0,1-1-1 0 0,-5 4-18 0 0,4-5 46 0 0,2 2-38 0 0,0-1-8 0 0,-18 11 0 0 0,16-6 0 0 0,3-7 0 0 0,0 0 0 0 0,1-1 0 0 0,-1 1 0 0 0,1-1 0 0 0,-1 0 0 0 0,0 1 0 0 0,0-1 0 0 0,1 0 0 0 0,-1 0 0 0 0,0 1 0 0 0,0-1 0 0 0,0 0 0 0 0,-7 7 1 0 0,8-5-4 0 0,0-3 5 0 0,0 1-1 0 0,1-1 1 0 0,-1 0 0 0 0,0 0 0 0 0,0 0 0 0 0,0 1 0 0 0,0-1 0 0 0,0 0-1 0 0,0 0 1 0 0,0 0 0 0 0,0 1 0 0 0,0-1 0 0 0,0 0 0 0 0,0 0-1 0 0,0 1 1 0 0,0-1 0 0 0,0 0 0 0 0,0 0 0 0 0,0 0 0 0 0,0 1-1 0 0,0-1 1 0 0,0 0 0 0 0,-1 0 0 0 0,1 0 0 0 0,0 1 0 0 0,0-1-1 0 0,0 0 1 0 0,0 0 0 0 0,0 0 0 0 0,-1 0-2 0 0,-5 9 12 0 0,3-8-9 0 0,2-1 3 0 0,-1 0 48 0 0,2 0 10 0 0,0 0-32 0 0,0 0-134 0 0,0 0-55 0 0,0 0-16 0 0,0 0-3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1:34.284"/>
    </inkml:context>
    <inkml:brush xml:id="br0">
      <inkml:brushProperty name="width" value="0.1" units="cm"/>
      <inkml:brushProperty name="height" value="0.1" units="cm"/>
      <inkml:brushProperty name="color" value="#FF0066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3619 3989 6592 0 0,'0'0'149'0'0,"0"0"23"0"0,0 0 11 0 0,2 0-30 0 0,7 0-69 0 0,-8 0 3 0 0,0 0 97 0 0,4 0 192 0 0,0 1-37 0 0,0 0-41 0 0,-1 0-45 0 0,0 0-50 0 0,-1 1-54 0 0,0 0-58 0 0,0 0-62 0 0,-2 0 61 0 0,-1 1-44 0 0,-2 5-11 0 0,2-7-12 0 0,-2 13 165 0 0,1-1-47 0 0,-1-3-34 0 0,1-8-93 0 0,0 0 1 0 0,0 0-1 0 0,0 0 0 0 0,0 0 1 0 0,0-1-1 0 0,-1 1 0 0 0,1 0 1 0 0,0-1-1 0 0,-1 1 0 0 0,1-1 1 0 0,-1 1-1 0 0,0-1 0 0 0,1 0 1 0 0,-1 0-1 0 0,0 0 0 0 0,0 0 1 0 0,-1 1-15 0 0,-4 2 38 0 0,2-1 12 0 0,1-1-1 0 0,-1 0 1 0 0,1 0 0 0 0,-1 0-1 0 0,-4 1-49 0 0,8-3 15 0 0,-1 0-1 0 0,0 1 1 0 0,0-1-1 0 0,0 0 1 0 0,0 0-1 0 0,0 0 1 0 0,0-1-1 0 0,0 1 1 0 0,-1 0-15 0 0,-12-6 41 0 0,13 4-28 0 0,0 1 0 0 0,0 0 0 0 0,1-1 0 0 0,-1 1 0 0 0,0-1 0 0 0,0 1 0 0 0,1-1 0 0 0,-1-1-13 0 0,0 1 7 0 0,1 0 0 0 0,0 0 0 0 0,0 0 0 0 0,0 0 0 0 0,0 0 0 0 0,0 0 0 0 0,0 0 1 0 0,0 0-1 0 0,1-1 0 0 0,-1 1 0 0 0,1 0 0 0 0,0-1 0 0 0,0 1 0 0 0,0 0 0 0 0,0-1 0 0 0,0 1 0 0 0,0 0 0 0 0,0-1 1 0 0,1 1-1 0 0,0-2-7 0 0,8-19 171 0 0,-7 19-150 0 0,1 0-1 0 0,-1 1 1 0 0,1 0-1 0 0,-1-1 1 0 0,1 1 0 0 0,0 0-1 0 0,0 1 1 0 0,2-2-21 0 0,3-2-8 0 0,0 0 65 0 0,6-3 138 0 0,10-1 230 0 0,-12 7-267 0 0,0 2-48 0 0,1 2-79 0 0,3 2 45 0 0,-2 5 16 0 0,-9-3-49 0 0,1 1 66 0 0,-5-5-69 0 0,0 1-1 0 0,0-1 1 0 0,0 1-1 0 0,0-1 0 0 0,-1 1 1 0 0,1 0-1 0 0,0-1 1 0 0,-1 1-1 0 0,1 0 1 0 0,-1 0-1 0 0,1-1 1 0 0,-1 1-1 0 0,0 1-39 0 0,-2 7 145 0 0,-9 8 220 0 0,0-5-65 0 0,-4 0 0 0 0,-14 5 93 0 0,16-10-225 0 0,-1 0-59 0 0,11-6-95 0 0,0-1 0 0 0,0 1 0 0 0,0-1-1 0 0,0 0 1 0 0,0 0 0 0 0,-1 0 0 0 0,1 0 0 0 0,0-1 0 0 0,-1 1 0 0 0,-2-1-14 0 0,2 0-21 0 0,-1 1 39 0 0,-7 0 49 0 0,4-2-98 0 0,3-2-103 0 0,2 0 16 0 0,2 0-41 0 0,0-3-95 0 0</inkml:trace>
  <inkml:trace contextRef="#ctx0" brushRef="#br0" timeOffset="897.59">5421 4005 4488 0 0,'0'0'99'0'0,"0"0"11"0"0,0 0 12 0 0,1-1-12 0 0,4-9 46 0 0,-1 3 115 0 0,0 0 160 0 0,0-1 322 0 0,-1 1-149 0 0,0 1-267 0 0,-2 4-364 0 0,0 0 84 0 0,0 1 73 0 0,0-1 61 0 0,1 0 43 0 0,0 1 36 0 0,6-6 1133 0 0,-5 5-1041 0 0,-1 0-90 0 0,0 1-165 0 0,-1 0-51 0 0,1 1-56 0 0,-1-1-64 0 0,1 1 246 0 0,-2-1-71 0 0,0 1-39 0 0,1 0-23 0 0,0 0-22 0 0,3 0 12 0 0,1 1 77 0 0,2 0 128 0 0,-3 3-61 0 0,0 1-48 0 0,-2 2-34 0 0,0 16 217 0 0,-2-22-299 0 0,-1 10 50 0 0,-7 6 123 0 0,8-17-180 0 0,-1 1 1 0 0,0 0 0 0 0,1 0-1 0 0,-1 0 1 0 0,0-1 0 0 0,1 1-1 0 0,-1 0 1 0 0,0-1 0 0 0,0 1-1 0 0,0-1 1 0 0,0 1 0 0 0,0-1-1 0 0,1 1 1 0 0,-2-1-13 0 0,-7-1 46 0 0,8 0-44 0 0,0 1 0 0 0,0-1 1 0 0,0 0-1 0 0,0 0 1 0 0,1 0-1 0 0,-1 0 1 0 0,0 0-1 0 0,1 0 1 0 0,-1 0-1 0 0,0 0 0 0 0,1 0 1 0 0,0 0-1 0 0,-1 0 1 0 0,1 0-1 0 0,-1-1 1 0 0,1 1-1 0 0,0 0 0 0 0,0 0 1 0 0,0 0-1 0 0,0-1 1 0 0,0 1-3 0 0,-3-10 13 0 0,3 9-13 0 0,0 1 0 0 0,-1-1 0 0 0,1 1 0 0 0,0-1 0 0 0,0 1 0 0 0,0-1 0 0 0,0 1 0 0 0,0-1 0 0 0,0 1 0 0 0,0 0 0 0 0,1-1 0 0 0,-1 1 0 0 0,0-1 0 0 0,1 1 1 0 0,-1-1-1 0 0,1 1 0 0 0,0 0 0 0 0,-1-1 0 0 0,1 1 0 0 0,0 0 0 0 0,1-1 0 0 0,13-12-75 0 0,-5 11 61 0 0,3 2 52 0 0,-8 1-2 0 0,0 0-1 0 0,1 1 1 0 0,-1-1-1 0 0,0 2 1 0 0,1-1-36 0 0,5 2 64 0 0,-4 1-2 0 0,-1-1-36 0 0,1 2-36 0 0,-6-4 27 0 0,0-1 48 0 0,0 0 19 0 0,1-1 41 0 0,-2 1-102 0 0,1 3 74 0 0,1 5 34 0 0,-2 1 45 0 0,0-7-117 0 0,0 0-1 0 0,-1 1 1 0 0,1-1 0 0 0,-1 0 0 0 0,1 0-1 0 0,-1 1 1 0 0,0-1 0 0 0,0 0-1 0 0,0 0 1 0 0,0 0 0 0 0,0 0-1 0 0,-1 0-58 0 0,-7 7 269 0 0,-3-2-78 0 0,5-6-140 0 0,-1 0-38 0 0,2-1 7 0 0,-13 0 70 0 0,7-3-60 0 0,2 0-54 0 0,1-4-64 0 0,7 6-114 0 0,0-1 83 0 0,-1 0 63 0 0,0 0 86 0 0,-3-3 77 0 0,4 4-114 0 0,1 0-44 0 0,-1 0-38 0 0,1-1-50 0 0,0 1-59 0 0,-1 0-68 0 0,1 0-13 0 0,0-1-58 0 0,1 1-63 0 0,-1 0-68 0 0,0 0-73 0 0,0-1-77 0 0,0 1-82 0 0,1 0-89 0 0,-2-1-850 0 0,0 0-924 0 0</inkml:trace>
  <inkml:trace contextRef="#ctx0" brushRef="#br0" timeOffset="2716.73">3459 6478 6592 0 0,'0'0'149'0'0,"0"0"23"0"0,0 0-19 0 0,1 0-66 0 0,-1-1-48 0 0,4 0-16 0 0,-1 0 11 0 0,5 0-57 0 0,-1 0 99 0 0,0 0 85 0 0,-1 0 72 0 0,0 1 50 0 0,-1-1 43 0 0,18 3 1359 0 0,-17-1-1250 0 0,0 0-106 0 0,-2 0-199 0 0,-1 0-58 0 0,1 0-69 0 0,0 0-74 0 0,-4-1 69 0 0,2 0 242 0 0,-2 0-104 0 0,1 0-51 0 0,1 1-21 0 0,1 0-36 0 0,-2 0 8 0 0,0 0 45 0 0,0 0 67 0 0,0 0-89 0 0,4 7 163 0 0,-3-4-151 0 0,-1-3 1 0 0,-1 1-12 0 0,1-1-50 0 0,-1 1 1 0 0,0-1 0 0 0,0 0-1 0 0,1 1 1 0 0,-1-1 0 0 0,0 1-1 0 0,0-1 1 0 0,-1 0 0 0 0,1 1-1 0 0,0-1 1 0 0,0 0 0 0 0,-1 1 0 0 0,1-1-1 0 0,-1 0 1 0 0,1 1-11 0 0,-1 0 11 0 0,0 0-1 0 0,-1 0 1 0 0,1 0 0 0 0,-1-1 0 0 0,1 1-1 0 0,-1 0 1 0 0,1 0 0 0 0,-1-1 0 0 0,0 1-1 0 0,0-1 1 0 0,0 0 0 0 0,-1 1-11 0 0,3-1 2 0 0,-1-1 0 0 0,1 1 0 0 0,-1-1 0 0 0,1 1 0 0 0,-1-1 0 0 0,1 0 0 0 0,-1 1 0 0 0,1-1 0 0 0,-1 0 0 0 0,1 0 0 0 0,-1 1 0 0 0,1-1 0 0 0,-1 0 0 0 0,0 0 0 0 0,1 0 0 0 0,-1 0 0 0 0,1 0 0 0 0,-1 0 0 0 0,1 0 0 0 0,-1 0 0 0 0,0 0 0 0 0,1 0 0 0 0,-1 0 0 0 0,1 0 0 0 0,-1 0 0 0 0,0 0 0 0 0,1 0-2 0 0,-2-1 10 0 0,0 1-10 0 0,0 0 1 0 0,0 0-1 0 0,0 0 1 0 0,0-1-1 0 0,1 1 1 0 0,-1 0-1 0 0,0-1 0 0 0,0 0 1 0 0,0 1-1 0 0,0-1 1 0 0,1 0-1 0 0,-1 0 1 0 0,0 0-1 0 0,1 0 0 0 0,-1 0 1 0 0,1 0-1 0 0,-1-1 1 0 0,1 1-1 0 0,0 0 1 0 0,-1-1-1 0 0,1 1 0 0 0,0-1 0 0 0,0 1 5 0 0,0-1 0 0 0,1 1 0 0 0,-1-1 0 0 0,0 1 0 0 0,1-1 0 0 0,0 1 0 0 0,-1-1 0 0 0,1 1 0 0 0,0-1 0 0 0,0 0 0 0 0,0 0-5 0 0,3-17-4 0 0,-2 17-2 0 0,1 0-1 0 0,-1-1 1 0 0,1 1 0 0 0,0 0 0 0 0,-1 0-1 0 0,1 0 1 0 0,0 0 0 0 0,0 0-1 0 0,0 0 1 0 0,0 1 0 0 0,2-2 6 0 0,1 0-4 0 0,-2 1 7 0 0,0 0-1 0 0,0 0 1 0 0,0 1 0 0 0,0-1 0 0 0,1 1 0 0 0,-1 0 0 0 0,0 0 0 0 0,1 0 0 0 0,-1 0 0 0 0,1 1 0 0 0,0-1-3 0 0,5 1 14 0 0,-1 0 0 0 0,1 0 0 0 0,-1 0 0 0 0,3 1-14 0 0,0 1 77 0 0,-6-1 0 0 0,1 2-67 0 0,2 4 67 0 0,-3-2 17 0 0,-1 2 94 0 0,-1 2 127 0 0,-2 6 246 0 0,-3-1-28 0 0,-1-6-267 0 0,-1-3-138 0 0,-1-2-112 0 0,3-1 59 0 0,-10 13-82 0 0,3-10-34 0 0,4-3-24 0 0,0-2-46 0 0,1-1-56 0 0,0-1-69 0 0,4 1-196 0 0,0 1 233 0 0,0 0 92 0 0,0 0-35 0 0,0 0-9 0 0,0 0-35 0 0,0 0-40 0 0,0 0-45 0 0,0 0-49 0 0,0 0-45 0 0,0 0-40 0 0,0 0-36 0 0,0 0-126 0 0,0 0-35 0 0,0 0-1326 0 0</inkml:trace>
  <inkml:trace contextRef="#ctx0" brushRef="#br0" timeOffset="5133.26">4920 6497 7968 0 0,'0'0'233'0'0,"0"-1"-9"0"0,4-6-276 0 0,-1-1 93 0 0,2 2 93 0 0,-1-1 92 0 0,1 1 89 0 0,0-1 90 0 0,1 1 88 0 0,-1 0 88 0 0,-4 5-607 0 0,0 0 53 0 0,-1 0 47 0 0,0 0 38 0 0,1 0 103 0 0,2-3 526 0 0,-1 3-460 0 0,2-1-97 0 0,1 0-96 0 0,-2 2-35 0 0,4 4-42 0 0,0 5 5 0 0,-7-8-9 0 0,0 0 1 0 0,0 0 0 0 0,0 0 0 0 0,0 0 0 0 0,0 0 0 0 0,0 0-1 0 0,0 0 1 0 0,-1 0 0 0 0,1 0 0 0 0,0 0 0 0 0,-1 0-1 0 0,1-1 1 0 0,-1 1 0 0 0,1 0-8 0 0,-4 14 99 0 0,3-1-37 0 0,-5 3-65 0 0,-10-2 22 0 0,0-3 84 0 0,13-10-96 0 0,-6 2-4 0 0,-12-3 8 0 0,17-4 42 0 0,-1-6-28 0 0,3 4 4 0 0,-5-5-18 0 0,6 10-13 0 0,1-1 1 0 0,-1 0 0 0 0,1 1 0 0 0,0-1-1 0 0,-1 1 1 0 0,1-1 0 0 0,0 0 0 0 0,-1 1-1 0 0,1-1 1 0 0,0 0 0 0 0,0 1 0 0 0,0-1-1 0 0,0 0 1 0 0,0 1 0 0 0,0-1 0 0 0,0 0-1 0 0,0 0 2 0 0,2-2-42 0 0,-1 3 32 0 0,1-4-5 0 0,5-7-37 0 0,7-1-13 0 0,-12 11 63 0 0,0 0 0 0 0,0 0-1 0 0,0 0 1 0 0,0 0-1 0 0,0 1 1 0 0,0-1 0 0 0,0 0-1 0 0,0 1 1 0 0,1-1 2 0 0,11 0-48 0 0,-11 2 39 0 0,-3 0 10 0 0,1-1 0 0 0,-1 0 0 0 0,0 1-1 0 0,1-1 1 0 0,-1 0 0 0 0,1 0 0 0 0,-1 1 0 0 0,0-1-1 0 0,1 0 1 0 0,-1 0 0 0 0,1 0 0 0 0,-1 0-1 0 0,1 0 1 0 0,-1 1 0 0 0,1-1 0 0 0,-1 0 0 0 0,1 0-1 0 0,-1 0 1 0 0,1 0 0 0 0,-1-1 0 0 0,0 1 0 0 0,1 0-1 0 0,0 0 0 0 0,0 0 70 0 0,-1 0-2 0 0,0 1-4 0 0,0 8-13 0 0,-1-5-36 0 0,-1-1-11 0 0,2 6 28 0 0,-3-4-244 0 0,1-3 79 0 0,1-2 23 0 0,0 1-37 0 0,0-1-45 0 0,1 0-51 0 0,0 0-42 0 0,-1 1-44 0 0,1-1-40 0 0,0 0-35 0 0,0 0-120 0 0,-1 0-34 0 0,1 0-1238 0 0</inkml:trace>
  <inkml:trace contextRef="#ctx0" brushRef="#br0" timeOffset="5982.99">6523 6470 7224 0 0,'0'0'209'0'0,"0"0"-55"0"0,0 0-19 0 0,0 0 94 0 0,0 0-49 0 0,0 0-42 0 0,1 0-36 0 0,0-1 28 0 0,3 0 2 0 0,-2 0-11 0 0,3 1 471 0 0,-1-1-90 0 0,0 1-81 0 0,0 0-73 0 0,0 1-65 0 0,0-1-55 0 0,0 2-49 0 0,0-1-38 0 0,2 3 49 0 0,-5-3-167 0 0,-1 0 1 0 0,1 0 0 0 0,0 0-1 0 0,0 0 1 0 0,-1 0 0 0 0,1 0-1 0 0,0 0 1 0 0,-1 0 0 0 0,1 0-1 0 0,-1 0 1 0 0,0 0 0 0 0,1 0-1 0 0,-1 0 1 0 0,0 1-24 0 0,1 7 189 0 0,-4 0-120 0 0,2-6-37 0 0,-1-1-1 0 0,0 1 0 0 0,0-1 1 0 0,0 1-1 0 0,0-1 0 0 0,0 0 1 0 0,-1 0-1 0 0,-1 2-31 0 0,-12 3 74 0 0,15-6-72 0 0,0-1 0 0 0,0 0 0 0 0,0 0 1 0 0,0 1-1 0 0,0-1 0 0 0,0 0 0 0 0,0 0 0 0 0,-1 0 1 0 0,1 0-1 0 0,0-1 0 0 0,0 1 0 0 0,0 0 1 0 0,0 0-1 0 0,0-1 0 0 0,0 1 0 0 0,0 0 0 0 0,0-1 1 0 0,0 1-1 0 0,0-1 0 0 0,0 0 0 0 0,0 1 1 0 0,0-1-1 0 0,0 0 0 0 0,0 1 0 0 0,1-1 0 0 0,-1 0 1 0 0,0 0-1 0 0,0 0-2 0 0,1 1 2 0 0,-1-1-2 0 0,0 0 0 0 0,1 1 0 0 0,-1-1 0 0 0,0 0 0 0 0,1 1 0 0 0,-1-1 0 0 0,1 0 0 0 0,-1 0 0 0 0,1 1 0 0 0,-1-1 0 0 0,1 0 0 0 0,-1 0 0 0 0,1 0 0 0 0,0 0 0 0 0,0 0 0 0 0,-1 0 0 0 0,1 0 0 0 0,0 1 0 0 0,0-1 0 0 0,0 0 0 0 0,0 0 0 0 0,0 0 0 0 0,0 0 0 0 0,0 0 0 0 0,0 0 0 0 0,1 0 0 0 0,-1 0 0 0 0,0 0 0 0 0,1 0 0 0 0,-1 0 0 0 0,1-1 0 0 0,0-2-2 0 0,0-1 1 0 0,1 1 0 0 0,0 0-1 0 0,0 0 1 0 0,0 0 0 0 0,0 0-1 0 0,1 1 1 0 0,-1-1 0 0 0,1 0-1 0 0,0 1 1 0 0,1 0 1 0 0,0-2 22 0 0,1 0 0 0 0,1 1-1 0 0,-1 0 1 0 0,4-2-22 0 0,12-5 136 0 0,1 3 85 0 0,-1 3 104 0 0,-10 4-117 0 0,-1 0 34 0 0,-5 2-255 0 0,-2 1 48 0 0,1 3 88 0 0,-3 1 54 0 0,-2 8 218 0 0,0-6-203 0 0,-3 2 12 0 0,-3-1-33 0 0,-12 7 76 0 0,-3-5-119 0 0,1-3-111 0 0,17-7-67 0 0,-1 0 41 0 0,-14 1 139 0 0,13-2-158 0 0,0 0-95 0 0,2-1-43 0 0,-1 0-78 0 0,1 0-93 0 0,0 0-104 0 0,3 0 100 0 0,0 1-53 0 0,0 0-48 0 0,0-1-42 0 0,0 1-144 0 0,0-1-40 0 0,0 0-175 0 0,-1 0-465 0 0</inkml:trace>
  <inkml:trace contextRef="#ctx0" brushRef="#br1" timeOffset="13493.89">4239 1982 5904 0 0,'0'0'132'0'0,"0"0"17"0"0,0 0 11 0 0,0 1-21 0 0,0 6-111 0 0,-2 11 254 0 0,-4 1 262 0 0,2-8-168 0 0,3-3-181 0 0,1-5 19 0 0,-1 0-67 0 0,-1 1-39 0 0,0 0-23 0 0,-1 0-15 0 0,2-2 13 0 0,-4 18 513 0 0,-1-1-100 0 0,-1 1-85 0 0,0 0-66 0 0,-3 9 85 0 0,-3 14 138 0 0,10-28-459 0 0,1 4-4 0 0,-2 9 28 0 0,-25 108 653 0 0,15-77-484 0 0,-3 5-48 0 0,8-32-172 0 0,-1-1-38 0 0,-4 13 12 0 0,-6 16-27 0 0,14-39 10 0 0,-5 12-25 0 0,-1 3-3 0 0,-24 61 43 0 0,-12 51-54 0 0,39-128 24 0 0,7-16-16 0 0,-1 1 0 0 0,2-1 0 0 0,-1 1 0 0 0,0-1 0 0 0,1 2-8 0 0,-25 67 0 0 0,19-52 0 0 0,0 0 0 0 0,-1 0 0 0 0,-2-1 0 0 0,-15 43 0 0 0,-2-4 0 0 0,19-43 0 0 0,6-12 0 0 0,-1 1 0 0 0,1-1 0 0 0,1 1 0 0 0,-1-1 0 0 0,0 4 0 0 0,-14 44 25 0 0,9-30 10 0 0,1 1 1 0 0,-1 10-36 0 0,1-4 94 0 0,-1 1-44 0 0,5-19-61 0 0,-2 1 40 0 0,-3 18 113 0 0,0 7-47 0 0,0 0-50 0 0,5-13 33 0 0,0-19-21 0 0,1-5-58 0 0,1 1 0 0 0,0-1 0 0 0,0 0 0 0 0,-1 0 0 0 0,1 1 0 0 0,0-1 0 0 0,0 0 0 0 0,-1 1 0 0 0,1-1 0 0 0,0 1 0 0 0,0-1 0 0 0,0 0-1 0 0,-1 1 1 0 0,1-1 0 0 0,0 0 0 0 0,0 1 0 0 0,0-1 0 0 0,0 1 0 0 0,0-1 0 0 0,0 1 0 0 0,0-1 0 0 0,0 0 0 0 0,0 1 0 0 0,0-1 0 0 0,0 1 0 0 0,0-1 0 0 0,0 0 0 0 0,1 1 0 0 0,-1-1 1 0 0,0 2-147 0 0,0-2-82 0 0,0 0-24 0 0</inkml:trace>
  <inkml:trace contextRef="#ctx0" brushRef="#br1" timeOffset="14529.12">4343 2032 8352 0 0,'0'0'190'0'0,"0"0"28"0"0,0 0 7 0 0,0 0 36 0 0,0 0 131 0 0,0 0 59 0 0,0 0-233 0 0,0 0-48 0 0,0 0-42 0 0,1 0-35 0 0,0 1 8 0 0,3 1-16 0 0,-2-1 23 0 0,1 1 183 0 0,-1-1-48 0 0,0 0-43 0 0,0 1-38 0 0,2 1 67 0 0,0 0-92 0 0,6 4 79 0 0,-7-5-95 0 0,1-1 72 0 0,-2 0-20 0 0,1 0-34 0 0,1 2 52 0 0,0 1-69 0 0,1 2-25 0 0,-3-3-23 0 0,1 0 57 0 0,0 0 5 0 0,-1-1 49 0 0,11 8 62 0 0,-2-1-71 0 0,1 0-33 0 0,-6-4-71 0 0,-1 0 1 0 0,0 1-1 0 0,0-1 0 0 0,0 1 1 0 0,1 3-73 0 0,12 16 262 0 0,1 0 1 0 0,3 0-263 0 0,-4-3 225 0 0,0 0 1 0 0,9 16-226 0 0,6 11 246 0 0,-6-21-36 0 0,-7-5-30 0 0,4 17-20 0 0,-4-6-58 0 0,-3-6 173 0 0,7 18-275 0 0,-6-12 145 0 0,1 0 48 0 0,-3-8-45 0 0,9 14 118 0 0,0-3-118 0 0,0 0 4 0 0,-6-16-79 0 0,-2-3-45 0 0,-1 3 34 0 0,-7-7-7 0 0,10 15 48 0 0,-4 3-39 0 0,0-2-39 0 0,23 44 129 0 0,10 11-5 0 0,-25-40-73 0 0,-19-35-57 0 0,1 0-1 0 0,0 0 1 0 0,0-1-1 0 0,1 0 1 0 0,0 0-1 0 0,0-1 1 0 0,1 0-1 0 0,0 0 1 0 0,1 0-19 0 0,-6-6 1 0 0,1 1 0 0 0,-1 0 0 0 0,0-1 0 0 0,0 1 0 0 0,0 0 1 0 0,-1 0-1 0 0,1 0 0 0 0,-1 0 0 0 0,1 0 0 0 0,-1 2-1 0 0,1-1 0 0 0,0 1 0 0 0,0-1 0 0 0,0 0 0 0 0,0 0 0 0 0,1 0-1 0 0,0 0 1 0 0,35 45 75 0 0,-37-48-70 0 0,0 1 0 0 0,0-1 1 0 0,0 0-1 0 0,0 0 0 0 0,0 0 0 0 0,1 0 0 0 0,-1 0 0 0 0,0 0 0 0 0,1 0 0 0 0,-1 0 1 0 0,1 0-6 0 0,8 4 24 0 0,-4 1 22 0 0,11 21 27 0 0,-1-2 6 0 0,-2-11-61 0 0,-6-7 26 0 0,-3 1-14 0 0,3 3 20 0 0,-3-5 3 0 0,0 1-1 0 0,0 0 1 0 0,3 7-53 0 0,-5-9 35 0 0,0 0 1 0 0,1 0 0 0 0,-1-1 0 0 0,1 1-1 0 0,3 1-35 0 0,-4-2 67 0 0,-2 3-30 0 0,2 3 19 0 0,4 3-4 0 0,7 19 124 0 0,-8-16-110 0 0,1 0-44 0 0,1 1 50 0 0,3 6-11 0 0,-6-14-61 0 0,0 0 0 0 0,-1 1-1 0 0,-1 0 1 0 0,1 1 0 0 0,7 18 73 0 0,-10-28-82 0 0,2 10 31 0 0,-1 6 20 0 0,1-4-38 0 0,-1-12-11 0 0,0 1 18 0 0,3 11 45 0 0,-5-6-44 0 0,0-6 48 0 0,0-1-22 0 0,0 0-134 0 0,0 0 12 0 0,0 0 13 0 0,0 0-37 0 0,0 0-17 0 0,0 0-39 0 0,0 0-42 0 0,0 0-50 0 0,0 0-52 0 0,0 0-49 0 0,0 0-47 0 0,0 0-41 0 0,0 0-289 0 0,0 0-69 0 0,0 0-54 0 0,0 0-38 0 0,0 0-339 0 0,0 0-34 0 0,0 0-2658 0 0</inkml:trace>
  <inkml:trace contextRef="#ctx0" brushRef="#br0" timeOffset="-968.41">1074 4005 3392 0 0,'0'0'76'0'0,"0"0"16"0"0,0 0 4 0 0,0 0 53 0 0,0 0-37 0 0,0 0 13 0 0,0 1-101 0 0,0-1-53 0 0,0 2-211 0 0,0-1 187 0 0,0 0 63 0 0,0-1 35 0 0,0 1 40 0 0,0-1 49 0 0,0 1 32 0 0,0-1 48 0 0,0 0 54 0 0,-1 1 59 0 0,1-1 63 0 0,0 0 69 0 0,-1 0 73 0 0,1 1 78 0 0,-6 0-252 0 0,2 0-86 0 0,0 1-9 0 0,0-1 45 0 0,3-1 225 0 0,-1 0-21 0 0,-2 0-322 0 0,-1 0 42 0 0,-9-2 641 0 0,8-1-534 0 0,0-1-74 0 0,3 2-176 0 0,0 0-37 0 0,3 1 30 0 0,1 0 38 0 0,3-4-67 0 0,0 0-34 0 0,11-2 62 0 0,-10 5-66 0 0,3-1 59 0 0,-4 1-33 0 0,-3-1-13 0 0,1 1 6 0 0,8-2 70 0 0,-8 3 7 0 0,-2 1 1 0 0,4-1 8 0 0,0 0-45 0 0,8-3 27 0 0,-9 3-47 0 0,0 0 65 0 0,-3 1-8 0 0,2 1-44 0 0,5 2-107 0 0,2 0 78 0 0,1 1 51 0 0,14 5 176 0 0,-14-6-168 0 0,-7-2-28 0 0,-3-1-6 0 0,0 0 0 0 0,1 2 0 0 0,-1 0-45 0 0,1 0 1 0 0,-1 0 0 0 0,1 1-1 0 0,-1-1 1 0 0,0 0 0 0 0,0 1-1 0 0,0-1 1 0 0,0 0 0 0 0,-1 0-1 0 0,1 1 1 0 0,-1-1-20 0 0,1 1 14 0 0,-1 0 1 0 0,0-1-1 0 0,0 0 1 0 0,0 1-1 0 0,-1-1 0 0 0,1 0 1 0 0,-1 1-1 0 0,1-1 0 0 0,-1 0-14 0 0,-1 2 12 0 0,0-1-1 0 0,0 0 0 0 0,-1-1 0 0 0,1 1 0 0 0,-1-1 0 0 0,1 1 1 0 0,-1-1-1 0 0,0 0 0 0 0,0 0 0 0 0,0-1 0 0 0,0 1 1 0 0,-3 0-12 0 0,6-2 3 0 0,0 0 1 0 0,0 0 0 0 0,0 1-1 0 0,0-1 1 0 0,0 0 0 0 0,0 0 0 0 0,0 0-1 0 0,0-1 1 0 0,0 1 0 0 0,0 0-1 0 0,0 0 1 0 0,0 0 0 0 0,0-1-4 0 0,-1 0 2 0 0,0 0-1 0 0,0 0 1 0 0,1 0 0 0 0,-1 0 0 0 0,0 0-1 0 0,1-1 1 0 0,-1 1 0 0 0,1 0 0 0 0,-1-1-1 0 0,0-1-1 0 0,0 1 1 0 0,1 0 0 0 0,-1 0 0 0 0,1-1-1 0 0,-1 1 1 0 0,1 0 0 0 0,0-1 0 0 0,0 1-1 0 0,0-1 1 0 0,0 0 0 0 0,1 1 0 0 0,-1-1-1 0 0,0-2 0 0 0,1-8 53 0 0,0-1-40 0 0,1 3 33 0 0,0 4-37 0 0,4 2-55 0 0,-2 2 3 0 0,-3 1 72 0 0,1 1-37 0 0,-1 0-36 0 0,1 0-38 0 0,-1 0-110 0 0,1-1-83 0 0,0 1-84 0 0,0-1-81 0 0,-1 1-83 0 0,1-1-81 0 0,0 1-81 0 0,0 0-81 0 0,1-3-930 0 0,1 0-965 0 0</inkml:trace>
  <inkml:trace contextRef="#ctx0" brushRef="#br1" timeOffset="11341.65">1257 2044 6448 0 0,'0'0'141'0'0,"0"0"23"0"0,0 0 13 0 0,1 2-19 0 0,4 2-66 0 0,-4-3 7 0 0,0-1 0 0 0,0 1-1 0 0,0 0 1 0 0,0 0 0 0 0,-1 0 0 0 0,1 0 0 0 0,0 0 0 0 0,-1 0 0 0 0,1 0 0 0 0,-1 0 0 0 0,1 1-1 0 0,-1-1 1 0 0,1 0 0 0 0,-1 1-99 0 0,1 4 421 0 0,0-1-60 0 0,-1 0-142 0 0,1-1-58 0 0,0 0-71 0 0,1 0-78 0 0,2 10 247 0 0,-3 2-66 0 0,-2 1-51 0 0,-1 0-38 0 0,0 12 39 0 0,1-17-37 0 0,0 0-1 0 0,-1 0 1 0 0,0 0-1 0 0,-2 4-105 0 0,-4 23 245 0 0,-8 11 11 0 0,4-2 7 0 0,8-35-131 0 0,1 1 1 0 0,-1 8-133 0 0,2-8 29 0 0,-7 50 106 0 0,-2-24-11 0 0,8-27-58 0 0,-1 7-52 0 0,1-2-6 0 0,0-5 37 0 0,-1 1-47 0 0,-3 11 79 0 0,-3 16-77 0 0,5 4 0 0 0,4-33-1 0 0,0 0 1 0 0,0 0 0 0 0,2 4 0 0 0,-2 21 11 0 0,0-16 42 0 0,1-18-52 0 0,0 0 1 0 0,0 1-1 0 0,0-1 0 0 0,0 0 0 0 0,-1 0 1 0 0,1 0-1 0 0,-1 0 0 0 0,0 0 0 0 0,-1 2-1 0 0,-2 12 45 0 0,4 8-32 0 0,0-20-14 0 0,0 0 0 0 0,0-1 1 0 0,0 1-1 0 0,-1-1 1 0 0,1 1-1 0 0,-1-1 1 0 0,-1 4 0 0 0,-11 45 0 0 0,10-41 0 0 0,1 0 0 0 0,0 0 0 0 0,0 1 0 0 0,1-1 0 0 0,1 7 0 0 0,0-5 0 0 0,-1 0 0 0 0,-1-1 0 0 0,0 1 0 0 0,0 0 0 0 0,-2 12 0 0 0,4-22 0 0 0,0-1 0 0 0,0 1 0 0 0,-1 0 0 0 0,0 0 0 0 0,0-1 0 0 0,0 1 0 0 0,-1 3 0 0 0,-10 25 0 0 0,1 0 0 0 0,0 8 0 0 0,-1 9 68 0 0,8-28-72 0 0,-1 33 4 0 0,4-41 0 0 0,1-10 0 0 0,0 0 0 0 0,-1 0 0 0 0,1 0 0 0 0,-1 0 0 0 0,1 0 0 0 0,-1 0 0 0 0,-1 2 0 0 0,-1 4 1 0 0,0 0 1 0 0,1 1-1 0 0,0-1 1 0 0,1 1-1 0 0,0-1 1 0 0,1 1-1 0 0,0 6-1 0 0,-4 15 94 0 0,2-27-77 0 0,2 0-1 0 0,-1 0 0 0 0,0 0 0 0 0,1 0 1 0 0,0 0-1 0 0,0 0 0 0 0,0 3-16 0 0,5 24 71 0 0,0 17 103 0 0,-2-11-58 0 0,0-12-87 0 0,0 4 35 0 0,-2 21-64 0 0,-1-46 8 0 0,0-1 1 0 0,-1 1 0 0 0,1 0 0 0 0,-1-1 0 0 0,0 1 0 0 0,-1-1 0 0 0,1 1 0 0 0,-1 1-9 0 0,-2 3 25 0 0,4-5 45 0 0,1-2-66 0 0,1 0-7 0 0,-1 1 33 0 0,-1 1 31 0 0,0 2 45 0 0,0-4-30 0 0,0-1-4 0 0</inkml:trace>
  <inkml:trace contextRef="#ctx0" brushRef="#br0" timeOffset="-5159.2">2661 68 4376 0 0,'0'0'99'0'0,"0"0"11"0"0,0 0 10 0 0,0 0 31 0 0,0 0-44 0 0,0 0-38 0 0,1 0-34 0 0,-1 0-39 0 0,0 0-61 0 0,2 1-302 0 0,-1-1 272 0 0,0 0 90 0 0,-1 1 41 0 0,1-1 48 0 0,-1 0 57 0 0,1 0 38 0 0,-1 1 57 0 0,1-1 63 0 0,-1 0 68 0 0,0 1 74 0 0,1-1 79 0 0,-1 1 85 0 0,0-1 92 0 0,0 0-623 0 0,1 1 45 0 0,-1 0 122 0 0,1 0 61 0 0,1 2 769 0 0,-3-2-648 0 0,-1 0-71 0 0,0-1-215 0 0,0-1-33 0 0,0 0-38 0 0,-1 0-43 0 0,-3-2-44 0 0,-9-11-125 0 0,13 8 118 0 0,2 0 51 0 0,0 5-3 0 0,-1-1 1 0 0,1 1 0 0 0,0-1-1 0 0,1 1 1 0 0,-1-1 0 0 0,0 1-1 0 0,0-1 1 0 0,1 1 0 0 0,-1 0-1 0 0,1-1 1 0 0,-1 1 0 0 0,1 0-1 0 0,0-1-20 0 0,8-13 56 0 0,-8 14-56 0 0,8-6 0 0 0,-9 6 1 0 0,1 1 1 0 0,-1-1 0 0 0,1 1 0 0 0,0-1-1 0 0,-1 1 1 0 0,1 0 0 0 0,-1-1-1 0 0,1 1 1 0 0,0 0 0 0 0,-1-1 0 0 0,1 1-1 0 0,0 0 1 0 0,-1 0 0 0 0,1 0 0 0 0,0 0-1 0 0,0 0 1 0 0,-1 0 0 0 0,1 0-1 0 0,0 0 1 0 0,-1 0 0 0 0,1 0 0 0 0,0 0-1 0 0,0 0 1 0 0,-1 0 0 0 0,1 1-2 0 0,2-1 41 0 0,1 0 9 0 0,17 1 275 0 0,-15 0-283 0 0,-2 1-78 0 0,6 3-52 0 0,-1 0 93 0 0,1 3 90 0 0,-9-7-71 0 0,0 0-1 0 0,0 0 1 0 0,0 1-1 0 0,0-1 0 0 0,0 0 1 0 0,0 0-1 0 0,-1 1 1 0 0,1-1-1 0 0,-1 1 1 0 0,1 0-24 0 0,0 0 142 0 0,-1-2-4 0 0,0 7 246 0 0,-1 0-92 0 0,-1-1-50 0 0,-1-1-41 0 0,-1 1-41 0 0,-1-1-39 0 0,0 0-37 0 0,-1 1-36 0 0,-5 3-53 0 0,5-4-54 0 0,1-1-36 0 0,-4 3 78 0 0,6-5 30 0 0,0 0 0 0 0,-1 0 0 0 0,1-1 0 0 0,-1 1 0 0 0,1-1 0 0 0,-2 1-13 0 0,-4-2 43 0 0,-5-6 56 0 0,2-1-40 0 0,10 5-54 0 0,0-1-1 0 0,-1 1 1 0 0,1 0 0 0 0,0-1 0 0 0,0 0-1 0 0,0 1 1 0 0,0-2-5 0 0,0 0-2 0 0,0-1-1 0 0,0 1 1 0 0,0-1-1 0 0,1 1 1 0 0,0-1-1 0 0,-1 0 1 0 0,2 0-1 0 0,-1 1 1 0 0,1-1 0 0 0,-1-4 2 0 0,1 8-11 0 0,0 1 9 0 0,0-1 0 0 0,0 1 0 0 0,0 0 0 0 0,0-1 0 0 0,0 1 0 0 0,0-1 0 0 0,0 1 0 0 0,0 0 0 0 0,0-1 0 0 0,0 1 0 0 0,0 0 1 0 0,0-1-1 0 0,0 1 0 0 0,0 0 0 0 0,0-1 0 0 0,1 1 0 0 0,-1 0 0 0 0,0-1 0 0 0,0 1 0 0 0,0 0 0 0 0,1 0 0 0 0,-1-1 0 0 0,0 1 0 0 0,0 0 0 0 0,1 0 1 0 0,-1-1-1 0 0,0 1 0 0 0,0 0 0 0 0,1 0 0 0 0,-1 0 0 0 0,0-1 2 0 0,2 0-27 0 0,0-1-2 0 0,13-6 42 0 0,-14 7-15 0 0,1 0-1 0 0,0 1 0 0 0,0-1 1 0 0,0 0-1 0 0,0 1 0 0 0,0-1 1 0 0,0 1-1 0 0,-1 0 0 0 0,1-1 1 0 0,0 1-1 0 0,0 0 0 0 0,0 0 1 0 0,0 0-1 0 0,0 1 0 0 0,0-1 1 0 0,0 0-1 0 0,1 1 3 0 0,2 0-9 0 0,-1 1 0 0 0,0-1 1 0 0,0 1-1 0 0,0 0 0 0 0,0 0 0 0 0,0 0 1 0 0,1 1 8 0 0,2 5 0 0 0,-2-2 10 0 0,-5-1 43 0 0,-3 1-45 0 0,2-4 6 0 0,-9 23 244 0 0,9-21-206 0 0,-1-1 0 0 0,0 1 0 0 0,0 0 0 0 0,0-1 0 0 0,-1 0 0 0 0,1 0 0 0 0,-1 1 0 0 0,0-1 0 0 0,0-1 0 0 0,0 1 0 0 0,0 0 1 0 0,0-1-1 0 0,-1 1-52 0 0,-4 4 48 0 0,8-6-41 0 0,-1 0-1 0 0,1 0 1 0 0,-1-1-1 0 0,0 1 0 0 0,1 0 1 0 0,-1-1-1 0 0,0 1 1 0 0,0-1-1 0 0,1 1 1 0 0,-1-1-1 0 0,0 1 1 0 0,0-1-1 0 0,0 1 0 0 0,0-1 1 0 0,0 0-7 0 0,-14 7 11 0 0,5-5-67 0 0,2-2-93 0 0,2-4-114 0 0,-1-4-211 0 0,3 2 135 0 0,1 4 161 0 0,2 2-445 0 0,1 0-15 0 0</inkml:trace>
  <inkml:trace contextRef="#ctx0" brushRef="#br0" timeOffset="-3988.34">1226 1590 5960 0 0,'0'0'132'0'0,"0"0"17"0"0,2 0 12 0 0,1-1-103 0 0,2-1 2 0 0,8 1 36 0 0,-10 2 173 0 0,0 0-46 0 0,0 1-43 0 0,0 1-37 0 0,3 4 49 0 0,-1 2-93 0 0,-3-6-81 0 0,-1 1 1 0 0,1 0-1 0 0,-1-1 1 0 0,0 1-1 0 0,1 3-18 0 0,-1 2 107 0 0,-2 2-5 0 0,2 6 125 0 0,-1-4-31 0 0,-1-6-18 0 0,-3 10 353 0 0,2-11-359 0 0,0 0-67 0 0,0 3 134 0 0,-3-2-104 0 0,0 0-69 0 0,4-6-57 0 0,-1 0 1 0 0,1 0-1 0 0,-1 0 1 0 0,1 0 0 0 0,-1 0-1 0 0,1 0 1 0 0,-1 0-1 0 0,0 0 1 0 0,1-1 0 0 0,-1 1-10 0 0,-5 0 64 0 0,1 0 40 0 0,-6-4-58 0 0,11-1-31 0 0,1 3-7 0 0,-7-6 17 0 0,6 6-23 0 0,1 1 0 0 0,-1-1 0 0 0,0 0-1 0 0,0 1 1 0 0,1-1 0 0 0,-1 0-1 0 0,0 1 1 0 0,1-1 0 0 0,-1 0-1 0 0,1 0 1 0 0,-1 1 0 0 0,1-1 0 0 0,-1 0-1 0 0,1 0 1 0 0,0 0 0 0 0,-1 0-1 0 0,1 0 1 0 0,0 0 0 0 0,0 0-1 0 0,0 0 1 0 0,-1 0 0 0 0,1 1-1 0 0,0-1 1 0 0,0 0 0 0 0,1 0 0 0 0,-1 0-1 0 0,0 0 1 0 0,0 0 0 0 0,0 0-2 0 0,2-4 3 0 0,-2 3 8 0 0,1-1 0 0 0,0 1 0 0 0,-1-1-1 0 0,1 1 1 0 0,0 0 0 0 0,0 0 0 0 0,0-1-1 0 0,1 1 1 0 0,-1 0 0 0 0,1 0 0 0 0,-1 0-1 0 0,1 0 1 0 0,-1 0 0 0 0,1 1 0 0 0,0-1-1 0 0,0 0 1 0 0,0 1 0 0 0,0-1 0 0 0,1 1-11 0 0,3-3 80 0 0,1-3-25 0 0,-2 1 37 0 0,-1 3 0 0 0,1-1 45 0 0,1 1-58 0 0,10-1 248 0 0,-10 4-275 0 0,-1 1-62 0 0,4 2 70 0 0,9 12 80 0 0,-14-11-66 0 0,-3-4-59 0 0,-1 1 0 0 0,1 0 1 0 0,0-1-1 0 0,-1 1 0 0 0,1 0 0 0 0,-1 0 0 0 0,1-1 0 0 0,-1 1 0 0 0,1 0 0 0 0,-1 0 0 0 0,1 0 0 0 0,-1-1 0 0 0,0 1 0 0 0,0 0 0 0 0,1 0 0 0 0,-1 0 0 0 0,0 0 0 0 0,0 0 1 0 0,0 0-1 0 0,0 0-15 0 0,0 1 158 0 0,-2 1 33 0 0,0 2-48 0 0,-1 6 50 0 0,-2 5 40 0 0,0-7-91 0 0,-3 3 7 0 0,2-6-114 0 0,-3 2-21 0 0,4-5 16 0 0,1 1-1 0 0,-1-1 1 0 0,0 1 0 0 0,-3 0-30 0 0,-7 2 7 0 0,13-6-152 0 0,0 0 53 0 0,0 0 46 0 0,0-1 41 0 0,-1 0 52 0 0,0 0 50 0 0,-6-7 344 0 0,6 4-300 0 0,0 0-97 0 0,0 0-100 0 0,2 2-19 0 0,0 0-36 0 0,0 0-40 0 0,0 0-44 0 0,0 0-46 0 0,1 0-52 0 0,-1-1-54 0 0,0 1-58 0 0,1 0-63 0 0,0 0-64 0 0,0 0-71 0 0,-1 0-72 0 0,1-1-948 0 0,0-2-924 0 0</inkml:trace>
  <inkml:trace contextRef="#ctx0" brushRef="#br1" timeOffset="10253.56">1244 1532 4576 0 0,'0'0'101'0'0,"0"0"22"0"0,0 0 5 0 0,1-1-21 0 0,5-4-69 0 0,-4 6-4 0 0,4-3 407 0 0,0 0-60 0 0,0 0-51 0 0,-1-1-44 0 0,6-5 185 0 0,10-13 487 0 0,-16 14-607 0 0,0-1 69 0 0,0 0-101 0 0,0 0-42 0 0,1 1-39 0 0,0-1-36 0 0,8-6 109 0 0,0-1-100 0 0,4-4-36 0 0,-7 8-65 0 0,5-6-32 0 0,23-22 1 0 0,-26 28 3 0 0,0 1 64 0 0,10-12 418 0 0,-16 13-417 0 0,1 1-49 0 0,1-3-66 0 0,-5 6-65 0 0,1 0-36 0 0,18-24-25 0 0,-4 6 28 0 0,-5 9 50 0 0,133-128 144 0 0,-105 105-111 0 0,0 0 30 0 0,-17 15-9 0 0,14-9 125 0 0,-10 7-65 0 0,-11 8-85 0 0,19-11 23 0 0,2 3-65 0 0,-18 12-51 0 0,-2-1 1 0 0,12-10 79 0 0,-6 6 0 0 0,-21 14 0 0 0,0 0 0 0 0,0 1 0 0 0,0-1 0 0 0,0-1 0 0 0,0 1 0 0 0,-1-1 0 0 0,1 1 0 0 0,-1-1 0 0 0,0 0 0 0 0,0-1 0 0 0,17-23 30 0 0,-6 7 41 0 0,-2-3 90 0 0,-10 20-118 0 0,0 0 0 0 0,0 1 0 0 0,1-1 0 0 0,-1 1 0 0 0,1 0 0 0 0,0-1 0 0 0,0 1 0 0 0,2-1-43 0 0,8-10 135 0 0,-6 7-68 0 0,0 0 0 0 0,0 0 0 0 0,7-4-67 0 0,2 0 42 0 0,23-20 11 0 0,-20 17-40 0 0,-2-1 1 0 0,4-3-14 0 0,-4 2 48 0 0,18-12-48 0 0,-16 13-12 0 0,-1-1 36 0 0,32-38 173 0 0,-29 31-97 0 0,-3 1-42 0 0,-4 4 25 0 0,-4 7 39 0 0,-1 0 49 0 0,1-1-44 0 0,-3 5-119 0 0,-6 5-23 0 0,0 1 0 0 0,0 0 0 0 0,0 0 0 0 0,1 0 0 0 0,-1 0 0 0 0,0 0 0 0 0,1 0 1 0 0,-1 0-1 0 0,1-1 15 0 0,4-1-29 0 0,1-6 51 0 0,-2 2-1 0 0,-4 6-169 0 0,1 0 58 0 0,-1 0 50 0 0,0 0 42 0 0,1-1 91 0 0,3-2 266 0 0,-3 3-301 0 0,0 0-65 0 0,-1 0-38 0 0,0 0-35 0 0,0 1-41 0 0,0-1-46 0 0,0 1-68 0 0,0-1-64 0 0,1 0-70 0 0,-1 1-76 0 0,0-1-81 0 0,1 1-89 0 0,-1-1-93 0 0,1 0-99 0 0,1 0-791 0 0,3-1-907 0 0,-6 2 2496 0 0</inkml:trace>
  <inkml:trace contextRef="#ctx0" brushRef="#br0" timeOffset="-2551.17">4130 1650 5640 0 0,'0'0'124'0'0,"0"0"17"0"0,0 0 12 0 0,1 0-15 0 0,5-5 138 0 0,-3-2 90 0 0,1 1 62 0 0,-2 4-122 0 0,0 1-39 0 0,1-2 166 0 0,0 0-112 0 0,0 0-83 0 0,6-4 251 0 0,-5 3-244 0 0,0 1-13 0 0,0 1 72 0 0,15-7 326 0 0,-6 7-251 0 0,-11 2-145 0 0,-2 1-62 0 0,1 0-54 0 0,2 0-28 0 0,1 0-24 0 0,3 2 22 0 0,-3-1 66 0 0,4 7 44 0 0,-3 1-50 0 0,-4-7-128 0 0,0-1 0 0 0,-1 0 0 0 0,0 0 0 0 0,1 1 0 0 0,-1-1 0 0 0,0 0 0 0 0,0 0 0 0 0,0 1 0 0 0,0-1 0 0 0,-1 0 0 0 0,1 0 0 0 0,-1 1 0 0 0,1-1 0 0 0,-1 0 0 0 0,-1 2-20 0 0,-1 5 69 0 0,-2 3 7 0 0,3-9-66 0 0,1-1 0 0 0,0 0 0 0 0,-1 1 0 0 0,1-1 0 0 0,-1 0-1 0 0,0 0 1 0 0,0 0 0 0 0,0 0 0 0 0,0 0 0 0 0,0-1 0 0 0,-1 1-10 0 0,-4 5 38 0 0,-5 4 40 0 0,-3-8-54 0 0,12-3-24 0 0,1 1 0 0 0,0-2 0 0 0,-1 1 0 0 0,1 0 0 0 0,-1 0 0 0 0,1-1 0 0 0,0 1 0 0 0,-1-1 0 0 0,1 0 0 0 0,0 1 0 0 0,-1-1 0 0 0,1 0 0 0 0,0-1 0 0 0,0 1 0 0 0,0 0 0 0 0,0-1 0 0 0,0 1 0 0 0,0-1 0 0 0,1 1 0 0 0,-1-1 0 0 0,0 0 0 0 0,1 0 0 0 0,-1 0 0 0 0,1 0 0 0 0,-1 0-3 0 0,1 0 0 0 0,0 0 0 0 0,0 0 1 0 0,0 0-1 0 0,0 0 0 0 0,0 0 0 0 0,1 0 1 0 0,-1 0-1 0 0,0-3 3 0 0,1 4-4 0 0,0-1-1 0 0,0 1 1 0 0,0 0 0 0 0,0-1-1 0 0,0 1 1 0 0,0-1 0 0 0,1 1 0 0 0,-1-1-1 0 0,0 1 1 0 0,1 0 0 0 0,-1-1-1 0 0,1 1 1 0 0,-1 0 0 0 0,1-1 0 0 0,0 1-1 0 0,0-1 5 0 0,-1 0-29 0 0,1 0 6 0 0,9-7-74 0 0,-9 8 99 0 0,-1 0 1 0 0,1 1-1 0 0,0-1 0 0 0,-1 1 0 0 0,1-1 1 0 0,0 1-1 0 0,-1 0 0 0 0,1-1 1 0 0,0 1-1 0 0,0 0 0 0 0,-1-1 1 0 0,1 1-1 0 0,0 0 0 0 0,0 0 1 0 0,0 0-1 0 0,-1-1 0 0 0,1 1 1 0 0,0 0-1 0 0,0 0 0 0 0,0 0 0 0 0,-1 1 1 0 0,1-1-1 0 0,0 0 0 0 0,0 0-2 0 0,20 1 12 0 0,-17-2-5 0 0,0 2 14 0 0,12 5 4 0 0,-6-2-16 0 0,-4-1-7 0 0,1 0 0 0 0,-1 0-1 0 0,0 1 1 0 0,0 0 0 0 0,-1 0 0 0 0,1 0 0 0 0,-1 1 0 0 0,3 3-2 0 0,-7-8 10 0 0,0 1-1 0 0,-1 0 1 0 0,1 0 0 0 0,0-1 0 0 0,-1 1-1 0 0,1 0 1 0 0,-1 0 0 0 0,1 0 0 0 0,-1 0 0 0 0,0 0-1 0 0,1-1 1 0 0,-1 1 0 0 0,0 1-10 0 0,1 19 96 0 0,-1-11-38 0 0,2 1 8 0 0,-1-9-2 0 0,-1 1 0 0 0,3 12 13 0 0,-3-12-44 0 0,0-1-1 0 0,0 1 0 0 0,-1 0 1 0 0,1 0-1 0 0,-1-1 0 0 0,0 1 0 0 0,0 2-32 0 0,-5 6 96 0 0,-2-2-52 0 0,1-4-59 0 0,-1-2-45 0 0,2-2 34 0 0,0 1 35 0 0,-1 1 49 0 0,5-3-38 0 0,1 1-1 0 0,-1-1 1 0 0,0 0-1 0 0,0 0 1 0 0,1 0-1 0 0,-1 0 1 0 0,0 0-1 0 0,1 0 1 0 0,-1 0-1 0 0,0 0 1 0 0,0-1-20 0 0,-18-7-52 0 0,0-5 44 0 0,-2-7 41 0 0,20 17-20 0 0,-1 0 1 0 0,0-1-1 0 0,1 1 0 0 0,0-1 1 0 0,0 0-1 0 0,0 0 0 0 0,0 1 1 0 0,0-3-14 0 0,-2-4-17 0 0,4 9 15 0 0,-1 0 0 0 0,1 1 0 0 0,0-1 0 0 0,-1 0-1 0 0,1 0 1 0 0,0 1 0 0 0,0-1 0 0 0,-1 0 0 0 0,1 0 0 0 0,0 0-1 0 0,0 1 1 0 0,0-1 0 0 0,0 0 0 0 0,0 0 0 0 0,0 1 0 0 0,1-1-1 0 0,-1 0 1 0 0,0 0 0 0 0,0 0 0 0 0,0 1 0 0 0,1-1 0 0 0,-1 0 2 0 0,4-12-7 0 0,-4 11 3 0 0,1 0 0 0 0,-1 0 0 0 0,1 1 1 0 0,-1-1-1 0 0,1 0 0 0 0,0 0 0 0 0,0 0 0 0 0,0 0 1 0 0,0 1-1 0 0,0-1 0 0 0,0 0 0 0 0,1 1 0 0 0,-1-1 1 0 0,1 1 3 0 0,0-2-9 0 0,-1-1-2 0 0,5-4-51 0 0,-2 5-51 0 0,-3 2-95 0 0,-1 1-17 0 0,0 0 105 0 0,0 0 39 0 0,0 0-35 0 0,0 0-14 0 0,0 0-35 0 0,0 0-41 0 0,0 0-46 0 0,0 0-48 0 0,0 0-46 0 0,0 0-41 0 0,0 0-35 0 0,0 0-125 0 0,0 0-34 0 0,0 0-1286 0 0</inkml:trace>
  <inkml:trace contextRef="#ctx0" brushRef="#br1" timeOffset="12408.79">2946 356 6992 0 0,'0'0'157'0'0,"0"0"23"0"0,0 0 12 0 0,0 2-27 0 0,2 13 134 0 0,3-6 35 0 0,-3-6-164 0 0,1 2 192 0 0,-1-1-70 0 0,1 0-57 0 0,-1 0-44 0 0,7 11 392 0 0,-7-7-279 0 0,0 3-7 0 0,3 18 648 0 0,-1-17-575 0 0,-1-1-102 0 0,1 0-86 0 0,8 14 297 0 0,2-1-117 0 0,2-1-89 0 0,3-2-65 0 0,3 4-14 0 0,-13-16-85 0 0,-1 1-1 0 0,1-1 1 0 0,5 3-109 0 0,40 39 416 0 0,-13-11-72 0 0,-13-12-90 0 0,-8-9-116 0 0,4 2 14 0 0,0 2 56 0 0,0 0 463 0 0,20 14-671 0 0,-35-29 117 0 0,1 1-1 0 0,-1 0 0 0 0,2 4-116 0 0,-3-4 89 0 0,1 0 0 0 0,-1-1 0 0 0,11 8-89 0 0,8 7 186 0 0,-16-13-69 0 0,2 0 54 0 0,-5-3-41 0 0,0 0-35 0 0,7 10 7 0 0,-3-3-85 0 0,1-2-37 0 0,13 15-38 0 0,-3 1 89 0 0,-6-6 18 0 0,-7-12-13 0 0,2-1-3 0 0,4 8 38 0 0,3 2-17 0 0,1 1 46 0 0,32 33 226 0 0,-40-37-237 0 0,7 7 78 0 0,-12-18-135 0 0,-1 1 5 0 0,0 3 8 0 0,5 8 39 0 0,13 17 64 0 0,4 7 91 0 0,-14-12-136 0 0,-8-17-29 0 0,14 17 190 0 0,-13-20-203 0 0,-2-1-44 0 0,2 2 61 0 0,-4-5 4 0 0,4 5-3 0 0,-6-7-6 0 0,1-1-13 0 0,15 14-53 0 0,-16-13-18 0 0,0-2-21 0 0,-1-1-21 0 0,0 1-25 0 0,0-1-39 0 0,0 1-437 0 0,0 0 114 0 0,1-1 101 0 0,-1 1 84 0 0,0 0 40 0 0,1 0 74 0 0,0 1-98 0 0,0-1 77 0 0,-1 0 37 0 0,0-1-43 0 0,1 2-1401 0 0</inkml:trace>
  <inkml:trace contextRef="#ctx0" brushRef="#br1" timeOffset="16310.34">5773 4444 6776 0 0,'0'0'198'0'0,"0"0"-56"0"0,0 0-17 0 0,0 0 35 0 0,0 0 125 0 0,0 0 231 0 0,0 0 18 0 0,0 0-32 0 0,0 0-139 0 0,0 0-62 0 0,0 0-11 0 0,0 0-10 0 0,1 2-35 0 0,1 7-28 0 0,0 3 40 0 0,1-6-56 0 0,-3-5 21 0 0,0-1-4 0 0,1 3-124 0 0,0-1 1 0 0,0 1-1 0 0,0-1 1 0 0,0 1-1 0 0,1-1 1 0 0,-1 0-1 0 0,1 0 1 0 0,-1 1-1 0 0,1-1-94 0 0,4 7 245 0 0,-2-2-54 0 0,3 8-69 0 0,1 4 77 0 0,-3-7 18 0 0,0 0-1 0 0,2-1 1 0 0,4 7-217 0 0,5 3 245 0 0,-6-9-126 0 0,-2 1-34 0 0,7 15 14 0 0,-11-20-73 0 0,0 1 1 0 0,1-1 0 0 0,0 1 0 0 0,1-1-1 0 0,4 4-26 0 0,-3-3 32 0 0,0 0-1 0 0,0 0 1 0 0,-1 1-1 0 0,0 0 0 0 0,3 9-31 0 0,23 58 136 0 0,-16-35-58 0 0,1-3 2 0 0,3 9 58 0 0,-8-16-97 0 0,-10-25-33 0 0,1-1 1 0 0,0 0 0 0 0,0 0-1 0 0,4 5-8 0 0,-2-5 16 0 0,-1 1 0 0 0,0 0 0 0 0,2 7-16 0 0,6 18 47 0 0,17 42 58 0 0,-4-27 14 0 0,-5-14-5 0 0,-9-13-56 0 0,-4-8-47 0 0,13 26 68 0 0,-15-29-51 0 0,-1 0-1 0 0,2 0 0 0 0,-1 0 1 0 0,3 2-28 0 0,-1-2 34 0 0,0 1 0 0 0,-1 0 0 0 0,0 1 0 0 0,1 3-34 0 0,3 10 88 0 0,-2 5-17 0 0,-6-21-32 0 0,1 1-1 0 0,-1-1 0 0 0,1 0 0 0 0,1 0-38 0 0,29 69 217 0 0,-18-41-5 0 0,7 12-212 0 0,-3-13 89 0 0,-5-10 59 0 0,10 25-148 0 0,-18-37 80 0 0,0 0-1 0 0,8 9-79 0 0,7 16 17 0 0,25 40-17 0 0,-29-46 56 0 0,-3-7-48 0 0,-7-15 17 0 0,-5-8-20 0 0,-1 0-1 0 0,0 0 1 0 0,0-1-1 0 0,0 1 1 0 0,0 0-1 0 0,0 0 1 0 0,0 0 0 0 0,0 0-1 0 0,-1 0 1 0 0,1 1-1 0 0,0 0-4 0 0,2 8 44 0 0,4 3-34 0 0,1 5-7 0 0,-4-5 47 0 0,-1 3 22 0 0,1 3-68 0 0,-4 4 69 0 0,1-14-20 0 0,1-5-27 0 0,-1-2-46 0 0,-1-3 20 0 0,1 2-70 0 0,-1-2-92 0 0,0 0-141 0 0,0 0 159 0 0,0 0-51 0 0,0 0-78 0 0,0 0 88 0 0,0 0-39 0 0,0 0-41 0 0,0 0-40 0 0,0 0-408 0 0,0 0 101 0 0,0 0-54 0 0,0 0-782 0 0,0 0-615 0 0,0 0-1170 0 0</inkml:trace>
  <inkml:trace contextRef="#ctx0" brushRef="#br1" timeOffset="17460.27">5677 4317 4536 0 0,'0'0'133'0'0,"0"0"-32"0"0,0 0 0 0 0,0 0 39 0 0,0 0 122 0 0,0 0 227 0 0,0 0 21 0 0,0 0 14 0 0,0 0 52 0 0,0 0 28 0 0,0 0 4 0 0,0 0-20 0 0,0 0-83 0 0,0 0-32 0 0,0 0-7 0 0,0 0-34 0 0,0 0-191 0 0,1 1-106 0 0,0-1-71 0 0,1 4-28 0 0,-2-1 22 0 0,2 7 195 0 0,-2 0-58 0 0,-1 11 74 0 0,0-17-208 0 0,0 1-1 0 0,1-1 1 0 0,0 1 0 0 0,0-1 0 0 0,0 1 0 0 0,1 3-61 0 0,-1 7 317 0 0,-7 6 77 0 0,-1-2-63 0 0,7-7-69 0 0,-3 13-36 0 0,0 7-24 0 0,3-11-105 0 0,0 0 0 0 0,-2 7-97 0 0,-1-5 23 0 0,-2 0-36 0 0,2-3 53 0 0,-2 11-23 0 0,0-2 1 0 0,1-8 24 0 0,-9 29-1 0 0,-1 1 67 0 0,5 0 72 0 0,6-24-93 0 0,-5 14-24 0 0,5-21-17 0 0,-18 54 101 0 0,1 0-72 0 0,17-62-51 0 0,0 1 0 0 0,-5 10-24 0 0,4-11 23 0 0,0-1 0 0 0,1 1 0 0 0,0 5-23 0 0,1-6 25 0 0,0 1 0 0 0,0-1 0 0 0,-5 9-25 0 0,-5 23 54 0 0,5-10-44 0 0,-35 106 118 0 0,30-105-97 0 0,-20 61 19 0 0,21-54-3 0 0,7-20-47 0 0,-6 18 0 0 0,-10 20 10 0 0,3-8 39 0 0,4-18-44 0 0,8-18-5 0 0,4-12 1 0 0,1 1 0 0 0,-1-1 0 0 0,1 0 0 0 0,-1 1 0 0 0,0-1 0 0 0,0 0 0 0 0,0 0 0 0 0,-1 0 0 0 0,1 0 0 0 0,-3 2-1 0 0,2-3 12 0 0,3-1 0 0 0,-6 14 18 0 0,-20 36-30 0 0,-1 41 0 0 0,23-75 0 0 0,-5 9 0 0 0,9-25 1 0 0,-1 0 0 0 0,1-1 1 0 0,-1 1-1 0 0,0 0 1 0 0,1 0-1 0 0,0 0 0 0 0,-1 0 1 0 0,1 0-1 0 0,0 0 1 0 0,-1 0-1 0 0,1 0 1 0 0,0 0-1 0 0,0 0 0 0 0,0 1 1 0 0,0-1-1 0 0,0 0 1 0 0,0 0-1 0 0,0 0-1 0 0,0 4 56 0 0,-3-1 12 0 0,-2 3 39 0 0,-1 0-107 0 0,4 0 0 0 0,-1 0-16 0 0,2-6-74 0 0,1 0-81 0 0,-1 0 108 0 0,0 0 69 0 0,-1 0 78 0 0,1-1-81 0 0,0 1-40 0 0,0-1-56 0 0,1 1-71 0 0,-1-1 7 0 0,1 1-44 0 0,0-1-49 0 0,0 1-52 0 0,0-1-167 0 0</inkml:trace>
  <inkml:trace contextRef="#ctx0" brushRef="#br1" timeOffset="18767.78">3714 4436 4000 0 0,'0'0'116'0'0,"0"0"41"0"0,0 0 110 0 0,0 0 42 0 0,0 0 10 0 0,0 0 22 0 0,0 0 91 0 0,0 0 44 0 0,0 0 11 0 0,0 0-6 0 0,0 0-26 0 0,0 0-9 0 0,0 0-4 0 0,0 0-22 0 0,0 0-86 0 0,0 0-40 0 0,0 0-6 0 0,0 0-19 0 0,0 2-78 0 0,-1 8 62 0 0,0 0-48 0 0,-1 1-42 0 0,-1-1-36 0 0,0 8 22 0 0,0 8-9 0 0,3-24-131 0 0,0-1 0 0 0,-1 1 0 0 0,1-1-1 0 0,0 1 1 0 0,0-1 0 0 0,-1 0 0 0 0,1 1 0 0 0,-1-1 0 0 0,1 0 0 0 0,-1 1 0 0 0,0-1 0 0 0,0 1-10 0 0,-5 13 116 0 0,1 16 98 0 0,2 16 170 0 0,1-8-113 0 0,-1-14-150 0 0,0 24 38 0 0,7 24-67 0 0,-2-43-57 0 0,-1 0 0 0 0,-2 15-34 0 0,-12 111 149 0 0,13-145-131 0 0,0-1 1 0 0,0 1-1 0 0,1-1 0 0 0,1 2-18 0 0,-1-3 12 0 0,0-1-1 0 0,0 1 1 0 0,-1 0-1 0 0,0-1 1 0 0,-2 8-12 0 0,-5 47 200 0 0,2 1 1 0 0,2 9-201 0 0,2-29 46 0 0,-1 0-37 0 0,-14 98 44 0 0,3-34-21 0 0,9-35-42 0 0,-1-6 20 0 0,4-53 33 0 0,-2 7-34 0 0,0 0 1 0 0,2-8 35 0 0,1-8-35 0 0,0 0 1 0 0,-1 0-1 0 0,0-1 0 0 0,0 1 0 0 0,0 0-10 0 0,-3 10 60 0 0,3 2 61 0 0,0-1 33 0 0,-1 5-16 0 0,4-7-110 0 0,-2-11-13 0 0,0 1 0 0 0,0-1 0 0 0,-1 1 1 0 0,1-1-1 0 0,-1 0 0 0 0,1 1 0 0 0,-1-1 0 0 0,0 0 0 0 0,-1 0 0 0 0,1 1 1 0 0,0-1-1 0 0,-1 0 0 0 0,0 0 0 0 0,0 0 0 0 0,0-1 0 0 0,-1 2-15 0 0,-2 5 81 0 0,4-7-66 0 0,0 0 41 0 0,-2 14 1 0 0,2-7-57 0 0,1 0-15 0 0,0-6-44 0 0,5 46 45 0 0,-5-48 14 0 0,0 0 0 0 0,1 0 0 0 0,-1 0 0 0 0,0 0 0 0 0,0 0 0 0 0,0 0 0 0 0,-1 0 0 0 0,1 0 0 0 0,0 0 0 0 0,0 0 0 0 0,0-1 0 0 0,-1 1 0 0 0,1 0 0 0 0,0 0 0 0 0,-1 0 0 0 0,1 0 0 0 0,-2 2 0 0 0,0 5 0 0 0,-3-2 10 0 0,3-3 33 0 0,2 5-22 0 0,0-7-37 0 0,0 0-86 0 0,0-1-87 0 0,0 0 48 0 0,0 0-36 0 0,0 0-40 0 0,0 0-38 0 0,0 0-353 0 0,0 0 78 0 0,0 0-52 0 0,0 0-691 0 0,0 0-550 0 0,0 0-1042 0 0</inkml:trace>
  <inkml:trace contextRef="#ctx0" brushRef="#br0" timeOffset="6970.35">52 6566 5672 0 0,'0'0'165'0'0,"1"-2"-10"0"0,0-1-270 0 0,0 0 73 0 0,1 0 66 0 0,0-1 60 0 0,0 1 55 0 0,1-1 48 0 0,-1 0 42 0 0,1 0 36 0 0,3-4 408 0 0,4-10 1091 0 0,-4 13-544 0 0,-3 5-749 0 0,-1 0-260 0 0,0 0-48 0 0,0 0-62 0 0,-1 0-72 0 0,0 0-69 0 0,0 0-69 0 0,9 3 522 0 0,-4 4-44 0 0,-3 3-46 0 0,-4 2-50 0 0,-2 0-53 0 0,-1 0-55 0 0,-2-2-59 0 0,1-3-61 0 0,0-3-17 0 0,0-1 0 0 0,1 0 1 0 0,-1 0-1 0 0,-1 0 0 0 0,-4 2-28 0 0,-2-1 22 0 0,0-2-37 0 0,11-4-97 0 0,-1-4 16 0 0,0 4 20 0 0,2 2 58 0 0,0 0 0 0 0,0 0 0 0 0,-1-1 0 0 0,1 1 0 0 0,0 0 0 0 0,0 0 0 0 0,0-1 0 0 0,0 1 0 0 0,0 0 0 0 0,-1-1 0 0 0,1 1 0 0 0,0 0 0 0 0,0 0 0 0 0,0-1 0 0 0,0 1 0 0 0,0 0 0 0 0,0-1 0 0 0,0 1 0 0 0,0 0 0 0 0,0 0 0 0 0,0-1 0 0 0,0 1 0 0 0,0 0 0 0 0,0-1 0 0 0,0 1 0 0 0,0 0 18 0 0,3-7-116 0 0,1-1 73 0 0,-1 6 43 0 0,0 2 46 0 0,-2 0 60 0 0,0 0-13 0 0,-1 0 89 0 0,0 0 11 0 0,0 0 40 0 0,2 1 21 0 0,7 2 167 0 0,-1 1-117 0 0,-1 2-95 0 0,-3 1-74 0 0,0 3-41 0 0,-4-7-81 0 0,0-1 1 0 0,0 1-1 0 0,0-1 0 0 0,0 1 0 0 0,0 0 1 0 0,-1-1-1 0 0,1 1 0 0 0,-1-1 0 0 0,1 0 1 0 0,-2 3-14 0 0,0 0-64 0 0,0 0 73 0 0,-10 10 227 0 0,6-9-190 0 0,2-2-77 0 0,1-2-61 0 0,-2 1-91 0 0,1 0-104 0 0,-1-2-121 0 0,3 0 153 0 0,0 0-38 0 0,1-1-33 0 0,1 0-50 0 0,-1 0-44 0 0,1 0-39 0 0,-1 0-136 0 0,0 0-38 0 0,1 0-163 0 0,-1 0-441 0 0,1 0 1217 0 0</inkml:trace>
  <inkml:trace contextRef="#ctx0" brushRef="#br0" timeOffset="7845.01">1551 6717 5904 0 0,'0'0'169'0'0,"2"-2"2"0"0,1 0-131 0 0,0-1 43 0 0,2 1 38 0 0,0-1 34 0 0,7-1 321 0 0,4 1 389 0 0,-14 3-307 0 0,7-3-149 0 0,1 1-73 0 0,1 2-54 0 0,1 2-39 0 0,18 7 381 0 0,-20-3-314 0 0,-8-5-325 0 0,1 1 101 0 0,5 6 453 0 0,-6-7-457 0 0,-1 0-40 0 0,1 1 174 0 0,-3 0 9 0 0,-1 1-135 0 0,1 0 48 0 0,-6 9 430 0 0,3-8-386 0 0,2-2-128 0 0,0 0-36 0 0,0-1-42 0 0,-1 0-49 0 0,-2 0 137 0 0,2 1-36 0 0,0-1-13 0 0,-6-1 8 0 0,0-4 31 0 0,8 3-53 0 0,-1 0 0 0 0,0 0 0 0 0,1 0 0 0 0,0 0 0 0 0,-1-1 0 0 0,1 1 0 0 0,0 0 0 0 0,-1-1 0 0 0,1 1 0 0 0,0-1 0 0 0,0 1 0 0 0,0-1 0 0 0,0 0 0 0 0,1 1 0 0 0,-1-1-1 0 0,-1-11 55 0 0,2 13-58 0 0,0-1 1 0 0,0 1-1 0 0,-1-1 1 0 0,1 0 0 0 0,0 1-1 0 0,0-1 1 0 0,0 1-1 0 0,0-1 1 0 0,0 0 0 0 0,1 1-1 0 0,-1-1 1 0 0,0 1 0 0 0,0-1-1 0 0,0 1 1 0 0,0-1-1 0 0,1 1 1 0 0,-1-1 0 0 0,0 1-1 0 0,1-1 1 0 0,-1 1-1 0 0,0-1 1 0 0,1 0 2 0 0,0 0-14 0 0,7-13-41 0 0,-1 10 30 0 0,8-2 45 0 0,-9 4 132 0 0,1 2-58 0 0,13 5 21 0 0,-15-4-61 0 0,5 1 37 0 0,27 8 343 0 0,-22-3-278 0 0,-14-6-125 0 0,0-1 0 0 0,-1 1 1 0 0,1 0-1 0 0,0 0 0 0 0,0 0 1 0 0,0 0-1 0 0,-1 0 0 0 0,1 0 0 0 0,-1 1 1 0 0,1-1-1 0 0,-1 0 0 0 0,1 0 1 0 0,-1 0-1 0 0,0 1 0 0 0,1-1 0 0 0,-1 0 1 0 0,0 0-1 0 0,0 1 0 0 0,0-1 0 0 0,0 0 1 0 0,0 0-1 0 0,0 1 0 0 0,0-1 1 0 0,-1 1-32 0 0,1 0 45 0 0,0 0 1 0 0,0 0 0 0 0,-1 1 0 0 0,1-1 0 0 0,-1 0 0 0 0,0 0 0 0 0,0 0-1 0 0,0 0 1 0 0,0 0 0 0 0,0 0 0 0 0,0 0 0 0 0,0-1 0 0 0,-1 1 0 0 0,1 0 0 0 0,-2 1-46 0 0,-2 1-134 0 0,-1 0 79 0 0,1 0 67 0 0,-1-1 55 0 0,-6 3 181 0 0,-8 3 294 0 0,11-6-335 0 0,0 0-57 0 0,0-1-93 0 0,3-1-79 0 0,0 0-51 0 0,1 0-57 0 0,-1 0-64 0 0,0 0-93 0 0,0 0-88 0 0,0 0-98 0 0,0-1-105 0 0,0 0-113 0 0,0 1-123 0 0,3-1 360 0 0,0 0-35 0 0,0 0-34 0 0,0 0-35 0 0,2 0-1285 0 0,0 0-1043 0 0</inkml:trace>
  <inkml:trace contextRef="#ctx0" brushRef="#br1" timeOffset="20173.02">1282 4362 5528 0 0,'0'0'124'0'0,"0"0"17"0"0,0 0 11 0 0,1 2 23 0 0,1 2-7 0 0,0 1 0 0 0,-1 0 0 0 0,0 0 0 0 0,0 0 0 0 0,0 0 0 0 0,0 0 0 0 0,-1 0 0 0 0,0 5-168 0 0,2 13 592 0 0,-1-5-117 0 0,-3-6-115 0 0,1-3-27 0 0,1 0 67 0 0,0-7 30 0 0,0-2-198 0 0,0 1-46 0 0,0 0-39 0 0,0 1-35 0 0,-1 1 27 0 0,-2 7 41 0 0,3-9-46 0 0,-1 0 256 0 0,1 1-45 0 0,0-1-43 0 0,0 0-39 0 0,0 0-37 0 0,0 1-35 0 0,1 0 96 0 0,-1 0-168 0 0,1-1-35 0 0,0 2-4 0 0,1 0-96 0 0,1 2-116 0 0,-1-2 56 0 0,-1-1 81 0 0,0 0 53 0 0,0-1 64 0 0,4 13 14 0 0,-1-1 0 0 0,0 1 0 0 0,1 6-136 0 0,4 3 142 0 0,-8-20-119 0 0,1 0 0 0 0,-1 0 0 0 0,0 0 0 0 0,0 0 0 0 0,0 0 0 0 0,1 3-23 0 0,11 43 157 0 0,-3 16 132 0 0,4 19-7 0 0,13 20-98 0 0,-19-71-119 0 0,6 24 16 0 0,-2 3-1 0 0,-7-36 4 0 0,0 0 0 0 0,-1 8-84 0 0,-1-5 67 0 0,5 13-9 0 0,2 15 41 0 0,2 7-7 0 0,-7-43-47 0 0,-1 0 0 0 0,0 17-45 0 0,1 21 71 0 0,1-8 10 0 0,10 34-81 0 0,-6-30 32 0 0,-5-27-11 0 0,1 1 0 0 0,7 21-21 0 0,-10-37 18 0 0,0 0 0 0 0,-1 0-1 0 0,1 12-17 0 0,-1-12 0 0 0,-1 1 0 0 0,2-1 1 0 0,2 10-1 0 0,4 10-8 0 0,-1 0 73 0 0,-1 2 65 0 0,3-1 42 0 0,-6-18-104 0 0,-3-1-38 0 0,-1-9-29 0 0,1 0 0 0 0,-1 0 0 0 0,1-1 0 0 0,0 1 0 0 0,0 0 0 0 0,0 1-1 0 0,6 13-2 0 0,0 2 39 0 0,-2-3 56 0 0,1 0-1 0 0,7 11-92 0 0,-12-26 6 0 0,0 0-1 0 0,-1 0 1 0 0,1 0-1 0 0,-1-1 0 0 0,1 1 1 0 0,-1 0-1 0 0,0 0 0 0 0,1 2-5 0 0,-1-3 4 0 0,0 1 0 0 0,0-1-1 0 0,0 1 1 0 0,0-1 0 0 0,1 1-1 0 0,-1-1 1 0 0,1 1 0 0 0,-1-1-1 0 0,1 1 1 0 0,-1-1 0 0 0,1 1-1 0 0,1 0-3 0 0,0 1 9 0 0,1 1 1 0 0,-1-1-1 0 0,1 1 0 0 0,-1 0 0 0 0,0 0 0 0 0,0 0 1 0 0,-1 0-1 0 0,1 0 0 0 0,-1 0 0 0 0,0 1 0 0 0,0-1-9 0 0,-2 22 76 0 0,4 4-64 0 0,-3-29-12 0 0,0 0-1 0 0,0 0 0 0 0,0-1 0 0 0,0 1 1 0 0,0 0-1 0 0,1 0 0 0 0,-1 0 0 0 0,0-1 1 0 0,0 1-1 0 0,1 0 0 0 0,-1 0 0 0 0,1-1 1 0 0,-1 1-1 0 0,1 0 0 0 0,-1-1 0 0 0,1 1 1 0 0,-1 0-1 0 0,1-1 0 0 0,-1 1 0 0 0,2 0 1 0 0,15 8-42 0 0,-4-2-95 0 0,-7-3 14 0 0,-1 1-48 0 0,-3-2 69 0 0,0 0 65 0 0,1 2 51 0 0,0 0 58 0 0,-2-4 94 0 0,-2 1-74 0 0,-4 3-15 0 0,3-4-23 0 0,-5 8 99 0 0,4-5-93 0 0,3 0-74 0 0,1-2 23 0 0,-4 8-9 0 0,3-9 0 0 0,-1 0 0 0 0,1 0 0 0 0,0 0 0 0 0,-1 1 0 0 0,1-1 0 0 0,0 0 0 0 0,0 0 0 0 0,0 1 0 0 0,0-1 0 0 0,0 0 0 0 0,0 0 0 0 0,0 1 0 0 0,1-1 0 0 0,-1 0 0 0 0,1 1 0 0 0,0 2 0 0 0,0-1 0 0 0,0 1 0 0 0,-1 0 0 0 0,1-1 0 0 0,-1 1 0 0 0,0 0 0 0 0,0 0 0 0 0,0 1 0 0 0,0-2 0 0 0,0 1 0 0 0,0 0 0 0 0,0-1 0 0 0,1 1 0 0 0,-1-1 0 0 0,1 1 0 0 0,0-1 0 0 0,0 1 0 0 0,1 1 4 0 0,0 2-12 0 0,-5 12 66 0 0,2-16-48 0 0,1 0-12 0 0,0 1 24 0 0,0 3 33 0 0,0-4-63 0 0,-3 0 123 0 0,3-2-138 0 0,-1-1-63 0 0,0 1-84 0 0,1 1-105 0 0,0-2-105 0 0</inkml:trace>
  <inkml:trace contextRef="#ctx0" brushRef="#br1" timeOffset="21349.87">1165 4394 6392 0 0,'0'0'141'0'0,"0"0"23"0"0,0 0 12 0 0,0 0-65 0 0,0 0-40 0 0,0 1-19 0 0,-3 3-198 0 0,3-4 164 0 0,-1 1 55 0 0,1 0 75 0 0,0 0 91 0 0,0 0 110 0 0,0-1-127 0 0,0 0 33 0 0,2 7 116 0 0,-2 2-46 0 0,-2 2-45 0 0,-1 0-42 0 0,-1 3 5 0 0,2-2-61 0 0,2-6-111 0 0,1 2 67 0 0,-2-1 40 0 0,1-5-117 0 0,0 0 0 0 0,-1 0 1 0 0,1 0-1 0 0,0 0 0 0 0,-1 0 1 0 0,0 0-1 0 0,1-1 0 0 0,-1 1 0 0 0,0 0 1 0 0,-1 1-62 0 0,-9 16 482 0 0,1 2-75 0 0,1-3-106 0 0,-1 0-79 0 0,-14 18 130 0 0,5-9-140 0 0,-7 15 57 0 0,22-34-220 0 0,1 0 0 0 0,0 0 0 0 0,0 0 0 0 0,0 1 0 0 0,0 5-49 0 0,-9 27 139 0 0,1-15-14 0 0,1 1 1 0 0,-4 20-126 0 0,2-8 131 0 0,-10 13 127 0 0,5-19-95 0 0,3-5-4 0 0,6-10-81 0 0,-1 0-51 0 0,-6 12-24 0 0,-3 18 40 0 0,3-6-15 0 0,2-15-38 0 0,9-17 10 0 0,-1 0 0 0 0,2 0 0 0 0,-1 2 0 0 0,-11 27 0 0 0,5-12-1 0 0,7-18 5 0 0,-1 0 0 0 0,0-1-1 0 0,-4 9-3 0 0,-2 4 47 0 0,0 13-38 0 0,-2 7-11 0 0,4-15 27 0 0,7-19-15 0 0,-1-1-1 0 0,0 1 1 0 0,-1-1 0 0 0,-1 4-10 0 0,-9 24 0 0 0,3-3 0 0 0,-3 10 0 0 0,10-32 0 0 0,0 1 0 0 0,0-1 0 0 0,-1 0 0 0 0,0 1 0 0 0,-4 5 0 0 0,5-9-1 0 0,-1 0 0 0 0,2 0 1 0 0,-1 0-1 0 0,0 2 1 0 0,-7 16 13 0 0,-2 2 46 0 0,1 1 0 0 0,-6 22-59 0 0,16-45 0 0 0,-1 0 0 0 0,0-1 0 0 0,1 1 0 0 0,-1-1 0 0 0,-1 1 0 0 0,0 1 0 0 0,-9 15 0 0 0,10-15 0 0 0,-1-1 0 0 0,1 0 0 0 0,-1 0 0 0 0,0 0 0 0 0,0 0 0 0 0,0-1 0 0 0,-1 1 0 0 0,0 1 0 0 0,0-1 0 0 0,1 1 0 0 0,-1-1 0 0 0,-1 4 0 0 0,-6 13 2 0 0,-7 13-4 0 0,8-9 55 0 0,7-15-46 0 0,-1-1-7 0 0,2 0 1 0 0,-1 1 0 0 0,1-1-1 0 0,1 0 1 0 0,0 1 0 0 0,0 1-1 0 0,0-7 0 0 0,1 0 0 0 0,0 0 0 0 0,-1-1 1 0 0,0 1-1 0 0,-1 3 0 0 0,-3 18 52 0 0,4-14-49 0 0,0 1-1 0 0,-1-1 1 0 0,-1 0 0 0 0,0-1-1 0 0,0 1 1 0 0,-1 0 0 0 0,-3 5-3 0 0,5-13 2 0 0,-10 18 52 0 0,10-18-52 0 0,1 0-1 0 0,-1-1 0 0 0,0 1 1 0 0,1 0-1 0 0,-1 0 1 0 0,1 0-1 0 0,0 2-1 0 0,-2 2 28 0 0,-4 12-2 0 0,4-4-26 0 0,2-12 0 0 0,0-2 0 0 0,-6 11 0 0 0,8-9 0 0 0,1-1 0 0 0,1 6 0 0 0,-7-3 18 0 0,1-1 1 0 0,-1 1 0 0 0,1-1-1 0 0,-5 4-18 0 0,4-5 46 0 0,2 2-38 0 0,0-1-8 0 0,-18 11 0 0 0,16-6 0 0 0,3-7 0 0 0,0 0 0 0 0,1-1 0 0 0,-1 1 0 0 0,1-1 0 0 0,-1 0 0 0 0,0 1 0 0 0,0-1 0 0 0,1 0 0 0 0,-1 0 0 0 0,0 1 0 0 0,0-1 0 0 0,0 0 0 0 0,-7 7 1 0 0,8-5-4 0 0,0-3 5 0 0,0 1-1 0 0,1-1 1 0 0,-1 0 0 0 0,0 0 0 0 0,0 0 0 0 0,0 1 0 0 0,0-1 0 0 0,0 0-1 0 0,0 0 1 0 0,0 0 0 0 0,0 1 0 0 0,0-1 0 0 0,0 0 0 0 0,0 0-1 0 0,0 1 1 0 0,0-1 0 0 0,0 0 0 0 0,0 0 0 0 0,0 0 0 0 0,0 1-1 0 0,0-1 1 0 0,0 0 0 0 0,-1 0 0 0 0,1 0 0 0 0,0 1 0 0 0,0-1-1 0 0,0 0 1 0 0,0 0 0 0 0,0 0 0 0 0,-1 0-2 0 0,-5 9 12 0 0,3-8-9 0 0,2-1 3 0 0,-1 0 48 0 0,2 0 10 0 0,0 0-32 0 0,0 0-134 0 0,0 0-55 0 0,0 0-16 0 0,0 0-3 0 0</inkml:trace>
  <inkml:trace contextRef="#ctx0" brushRef="#br0" timeOffset="-179806.5">2548 121 7312 0 0,'-3'38'165'0'0,"5"-24"-12"0"0,2-6 34 0 0,-3-7-144 0 0,1-1 121 0 0,1-2-102 0 0,9-5-92 0 0,-11 6 46 0 0,5-2-34 0 0,0 0 40 0 0,-1 0 50 0 0,-1 1 62 0 0,1-2 79 0 0,-1 0 93 0 0,1 0 23 0 0,0 1-60 0 0,0 2-52 0 0,0 1-45 0 0,-4 0 30 0 0,0 0-31 0 0,1 0-79 0 0,0 0-54 0 0,2 0-10 0 0,-3 0 22 0 0,2 0 9 0 0,12 0 75 0 0,-10 2-45 0 0,-2 0 60 0 0,2 6-37 0 0,-3-4-62 0 0,0-2-40 0 0,9 12 35 0 0,-8-7 82 0 0,-4 7-4 0 0,1-11-74 0 0,-1 1 83 0 0,0 0-44 0 0,-4 7 39 0 0,3-8-46 0 0,1-1 65 0 0,1-2-22 0 0,-7 5 145 0 0,-1-2-67 0 0,-1-1-53 0 0,0-1-41 0 0,4-2-59 0 0,0 1-1 0 0,1-1 0 0 0,-1 0 0 0 0,0 0 0 0 0,1 0 1 0 0,-3-1-49 0 0,6 2 9 0 0,0-1-1 0 0,0 1 1 0 0,0-1 0 0 0,1 1 0 0 0,-1-1 0 0 0,0 1 0 0 0,0-1 0 0 0,1 0 0 0 0,-1 1 0 0 0,0-1 0 0 0,1 0 0 0 0,-1 0 0 0 0,0 0-9 0 0,-4-12 78 0 0,3-16 25 0 0,2 27-91 0 0,0-2-11 0 0,0 0-1 0 0,0 0 1 0 0,1 0 0 0 0,-1 0-1 0 0,1 1 1 0 0,0-1 0 0 0,0 0-1 0 0,0 0 1 0 0,1 1 0 0 0,-1-1-1 0 0,1 1 1 0 0,0-1 0 0 0,0 1-1 0 0,2-3 0 0 0,16-13 55 0 0,-18 18-55 0 0,-1 0-1 0 0,0 0 1 0 0,0 0 0 0 0,0 0 0 0 0,1 0-1 0 0,-1 0 1 0 0,1 1 0 0 0,-1-1-1 0 0,0 0 1 0 0,1 1 0 0 0,-1-1 0 0 0,1 1-1 0 0,-1 0 1 0 0,1-1 0 0 0,-1 1 0 0 0,1 0-1 0 0,0 0 1 0 0,-1 0 0 0 0,1 0-1 0 0,-1 0 1 0 0,1 0 0 0 0,-1 1 0 0 0,1-1-1 0 0,-1 0 1 0 0,1 1 0 0 0,-1-1 0 0 0,1 1-1 0 0,-1 0 1 0 0,0-1 0 0 0,1 1-1 0 0,-1 0 1 0 0,0 0 0 0 0,1 0 0 0 0,-1 0-1 0 0,0 0 1 0 0,0 0 0 0 0,0 0 0 0 0,0 0-1 0 0,0 1 1 0 0,0-1 0 0 0,0 0-1 0 0,0 1 1 0 0,-1-1 0 0 0,1 0 0 0 0,0 1-1 0 0,-1-1 1 0 0,1 1 0 0 0,-1-1 0 0 0,0 2 0 0 0,5 10 7 0 0,-3-10-3 0 0,-1 0 1 0 0,1 0 0 0 0,-1 1-1 0 0,0-1 1 0 0,0 0 0 0 0,0 1-1 0 0,-1-1 1 0 0,1 1-1 0 0,-1-1 1 0 0,0 1 0 0 0,0-1-1 0 0,0 1 1 0 0,-1-1 0 0 0,1 2-5 0 0,-1 1-12 0 0,0 0 93 0 0,0 5 139 0 0,-1-6-157 0 0,-2 10 108 0 0,-2 5 36 0 0,-1-11-156 0 0,-1-7 21 0 0,2-2 55 0 0,-1 2-70 0 0,-7-1-8 0 0,9-2 1 0 0,0-2 46 0 0,0-1-66 0 0,-10-11 46 0 0,6 3-54 0 0,7 5-29 0 0,0 4 15 0 0,0 0 0 0 0,1-1 1 0 0,0 1-1 0 0,0-1 1 0 0,0 1-1 0 0,0-1 1 0 0,0 0-1 0 0,1 0 0 0 0,0 1 1 0 0,0-1-9 0 0,4-30 109 0 0,5 2-65 0 0,-1 6-50 0 0,-7 23 0 0 0,0 0 0 0 0,0 0 1 0 0,0 1-1 0 0,1-1 1 0 0,0 0-1 0 0,-1 1 0 0 0,1-1 1 0 0,0 1-1 0 0,0-1 1 0 0,0 1-1 0 0,1 0 0 0 0,-1 0 1 0 0,0 0-1 0 0,1 0 1 0 0,0 0 5 0 0,1 0-10 0 0,1-1 1 0 0,-1 1 0 0 0,0 0-1 0 0,1 0 1 0 0,0 0 0 0 0,-1 1-1 0 0,1-1 1 0 0,0 1 0 0 0,2 0 9 0 0,-5 1-3 0 0,1 0 1 0 0,-1 0-1 0 0,1 1 1 0 0,-1-1-1 0 0,1 1 1 0 0,-1 0-1 0 0,1-1 1 0 0,-1 1-1 0 0,0 0 1 0 0,1 0-1 0 0,-1 1 1 0 0,0-1 0 0 0,2 2 2 0 0,-1-1-4 0 0,0 0 0 0 0,0 0 1 0 0,0 0-1 0 0,-1 1 1 0 0,1-1-1 0 0,-1 1 1 0 0,0 0-1 0 0,1 0 1 0 0,-1 1 3 0 0,3 4 0 0 0,-3-5 0 0 0,-1-1 0 0 0,1 1 0 0 0,-1 0 0 0 0,1 0 0 0 0,-1 0 0 0 0,0 0 0 0 0,0 0 0 0 0,-1 0 0 0 0,1 0 0 0 0,0 0 0 0 0,-1 0 0 0 0,0 0 0 0 0,0 0 0 0 0,0 1 0 0 0,0 1 0 0 0,-1 19 15 0 0,1-18 5 0 0,0-1 0 0 0,0 0 0 0 0,0 0 0 0 0,-1 0 0 0 0,0 0-1 0 0,0 0 1 0 0,0 0-20 0 0,-4 13 45 0 0,-5 15 99 0 0,9-32-142 0 0,1 0 1 0 0,-1 0-1 0 0,0 1 1 0 0,1-1 0 0 0,-1 0-1 0 0,0 0 1 0 0,0 0 0 0 0,0 0-1 0 0,0 0 1 0 0,0 0 0 0 0,-1 1-3 0 0,-12 9 78 0 0,12-9-70 0 0,1-1 0 0 0,-1 1 0 0 0,0 0 0 0 0,0-1 0 0 0,0 1 1 0 0,0-1-1 0 0,0 0 0 0 0,0 0 0 0 0,-1 1 0 0 0,1-1 0 0 0,0-1 1 0 0,-1 1-1 0 0,1 0 0 0 0,-1-1 0 0 0,1 1 0 0 0,-1-1 0 0 0,1 0 1 0 0,-1 1-1 0 0,1-1 0 0 0,-1 0-8 0 0,-22-9 84 0 0,20 6-74 0 0,0 1 1 0 0,1-1-1 0 0,-1-1 1 0 0,1 1-1 0 0,0-1 0 0 0,-2-1-10 0 0,1-1 11 0 0,0 0-1 0 0,0 0 0 0 0,0 0 1 0 0,1-1-1 0 0,0 0 0 0 0,0 1 1 0 0,-1-6-11 0 0,3 3 0 0 0,-1 1 0 0 0,2-1 0 0 0,-1 0 0 0 0,1 1 0 0 0,1-1 0 0 0,0 0 0 0 0,0-2 0 0 0,0 6-1 0 0,0 1 0 0 0,1-1 1 0 0,-1 0-1 0 0,1 1 0 0 0,0-1 1 0 0,0 0-1 0 0,1 1 0 0 0,-1-1 1 0 0,1 1-1 0 0,0 0 0 0 0,0 0 1 0 0,1 0-1 0 0,0-2 1 0 0,-1 3-6 0 0,1 0 0 0 0,0 0-1 0 0,0 0 1 0 0,0 0 0 0 0,0 0 0 0 0,0 1 0 0 0,1-1 0 0 0,-1 1 0 0 0,3-2 6 0 0,6 2-11 0 0,7 3-41 0 0,-7 2 50 0 0,0 0-1 0 0,0 1 1 0 0,1 0 2 0 0,2 3-48 0 0,-10-5 48 0 0,-1 0-1 0 0,0 0 1 0 0,0 1-1 0 0,0-1 1 0 0,0 1-1 0 0,0 0 0 0 0,-1 1 1 0 0,1-1-1 0 0,-1 0 1 0 0,0 1-1 0 0,0 0 1 0 0,0 0-1 0 0,-1 0 1 0 0,1 0-1 0 0,-1 0 1 0 0,0 0-1 0 0,0 1 1 0 0,-1-1-1 0 0,1 1 1 0 0,0 3 0 0 0,-1 1 0 0 0,0-4 0 0 0,0 0 0 0 0,-1 0 0 0 0,1 0 0 0 0,-1 0 0 0 0,0 1 0 0 0,-1-1 0 0 0,1 0 0 0 0,-1 0 0 0 0,0 0 0 0 0,0 0 0 0 0,-1 2 0 0 0,-6 17-1 0 0,6-19 3 0 0,1 0 1 0 0,-1 0-1 0 0,0 0 0 0 0,-1 0 0 0 0,-2 5-2 0 0,-8 14 44 0 0,11-19-38 0 0,-1 0 0 0 0,1 0 0 0 0,-1-1 0 0 0,0 1 0 0 0,0-1 0 0 0,-2 2-6 0 0,3-4 6 0 0,0-1-1 0 0,0 0 1 0 0,1 1 0 0 0,-1-1 0 0 0,0 0 0 0 0,0 0 0 0 0,0 0-1 0 0,-1 0 1 0 0,1 0 0 0 0,0 0 0 0 0,0-1 0 0 0,0 1 0 0 0,-1-1-1 0 0,1 0 1 0 0,0 1 0 0 0,0-1 0 0 0,-3 0-6 0 0,-19 2 60 0 0,20-1-52 0 0,0 0 0 0 0,-1-1-1 0 0,1 1 1 0 0,0-1 0 0 0,-1 0 0 0 0,0-1-8 0 0,4 1 5 0 0,-1 0-1 0 0,0-1 1 0 0,1 1-1 0 0,-1-1 0 0 0,1 0 1 0 0,-1 1-1 0 0,1-1 1 0 0,0 0-1 0 0,-1 0 1 0 0,1 0-1 0 0,-1 0 1 0 0,1 0-1 0 0,0 0 1 0 0,0 0-1 0 0,0 0 0 0 0,0 0 1 0 0,0-1-1 0 0,0 1 1 0 0,0-1-5 0 0,-3-4 19 0 0,0 0 0 0 0,1-1 0 0 0,-1 0 0 0 0,-1-5-19 0 0,2 1-3 0 0,0-1 0 0 0,1 0 0 0 0,0 0 0 0 0,0-1 3 0 0,2 10-119 0 0,0 0 35 0 0,0-1 1 0 0,0 0 84 0 0,0 0 47 0 0,3-8 217 0 0,-1 8-210 0 0,-1 1-64 0 0,0 1-33 0 0,0-1-41 0 0,0 1-45 0 0,0-1-85 0 0,0 0-78 0 0,1 0-89 0 0,-1 0-97 0 0,0 0-108 0 0,0 0-117 0 0,0 1 304 0 0,-1 0-32 0 0,1 0-35 0 0,-1 1-35 0 0,2-6-1388 0 0,0-2-1073 0 0</inkml:trace>
  <inkml:trace contextRef="#ctx0" brushRef="#br0" timeOffset="-178662.57">1196 1713 6392 0 0,'0'0'141'0'0,"0"0"10"0"0,0 2-54 0 0,4 4 54 0 0,-2-5-58 0 0,4-4-62 0 0,1-5-51 0 0,-2-2 105 0 0,-2 3 58 0 0,2 0 61 0 0,1 3 59 0 0,3 2 54 0 0,-6 2-148 0 0,0-1-49 0 0,0 1-11 0 0,0-1-58 0 0,5 0 34 0 0,-6 1-19 0 0,2 4-2 0 0,-3-3-62 0 0,0 0-1 0 0,-1 1 1 0 0,1-1 0 0 0,0 0 0 0 0,-1 0 0 0 0,0 0 0 0 0,1 0 0 0 0,-1 0 0 0 0,0 1-1 0 0,1-1 1 0 0,-1 0 0 0 0,0 0 0 0 0,0 1 0 0 0,0-1 0 0 0,0 0 0 0 0,0 0 0 0 0,0 0 0 0 0,0 1-1 0 0,-1-1 1 0 0,1 0 0 0 0,0 0 0 0 0,-1 1 0 0 0,0 0-2 0 0,-1 6 21 0 0,1 0 31 0 0,0-1 0 0 0,0 0 0 0 0,1 0 1 0 0,0 1-1 0 0,1 2-52 0 0,0-5 34 0 0,-1 0 0 0 0,0 0 0 0 0,0 0 0 0 0,0-1 0 0 0,0 1 0 0 0,-1 0 0 0 0,0 0 0 0 0,0-1 0 0 0,0 1 1 0 0,0-1-1 0 0,-1 1 0 0 0,0-1 0 0 0,-1 3-34 0 0,-7 7 135 0 0,4-6-3 0 0,-4 3 108 0 0,8-9-179 0 0,0 0-1 0 0,0 0 0 0 0,-1 0 0 0 0,1-1 0 0 0,-1 1 0 0 0,1-1 1 0 0,-1 1-61 0 0,-14 2 223 0 0,4-1-87 0 0,2-1-37 0 0,3-2-5 0 0,1-2 31 0 0,-2-2 66 0 0,6 3-176 0 0,1-1 0 0 0,-1 0 0 0 0,0 1 0 0 0,1-1-1 0 0,-1 0 1 0 0,1-1 0 0 0,0 1 0 0 0,0 0 0 0 0,0-1 0 0 0,-1-1-15 0 0,0 1 15 0 0,1 0 1 0 0,0-1-1 0 0,1 0 1 0 0,-1 0-1 0 0,1 1 1 0 0,-1-1-1 0 0,1-3-15 0 0,-1 0 15 0 0,1 0-1 0 0,1 0 1 0 0,-1 1-1 0 0,1-4-14 0 0,3-27 0 0 0,0 27 0 0 0,-1-1 0 0 0,2 1 0 0 0,-1 0 0 0 0,4-4 0 0 0,2-10 0 0 0,-5 18 5 0 0,-1 0 1 0 0,0 0-1 0 0,1 0 0 0 0,0 1 1 0 0,1 0-1 0 0,-1 0 1 0 0,1 0-1 0 0,0 1 1 0 0,0-1-1 0 0,0 1 0 0 0,4-2-5 0 0,2-3 5 0 0,-2 5 5 0 0,-6 4-5 0 0,-1 1 0 0 0,0 0 0 0 0,0 0 1 0 0,0 0-1 0 0,0 0 0 0 0,0 0 0 0 0,0 0 0 0 0,0 1 0 0 0,0-1 0 0 0,0 1 0 0 0,-1-1 0 0 0,1 1 0 0 0,-1 0 0 0 0,2 1-5 0 0,0 0 8 0 0,0 0 1 0 0,0 1-1 0 0,-1 0 0 0 0,1-1 0 0 0,-1 1 0 0 0,0 0 0 0 0,1 2-8 0 0,3 24 71 0 0,-5-26-47 0 0,1 1 0 0 0,-1-1-1 0 0,0 0 1 0 0,0 1 0 0 0,0-1 0 0 0,-1 1 0 0 0,1-1-1 0 0,-1 1 1 0 0,0-1 0 0 0,-1 1 0 0 0,1-1 0 0 0,-1 1-1 0 0,0-1 1 0 0,-1 4-24 0 0,-5 31 165 0 0,6-31-118 0 0,0 1 0 0 0,-1-1 1 0 0,0 0-1 0 0,-3 8-47 0 0,5-15 4 0 0,-4 8 66 0 0,1 0 0 0 0,-1 0-1 0 0,-1-1 1 0 0,-4 8-70 0 0,6-13 24 0 0,1-1 0 0 0,0 1 1 0 0,0-1-1 0 0,-1 0 0 0 0,1 0 0 0 0,-1 0 0 0 0,0 0-24 0 0,0 0 26 0 0,0 0-1 0 0,0-1 0 0 0,0 1 1 0 0,0-1-1 0 0,0 0 1 0 0,0 0-1 0 0,0 0 1 0 0,-1-1-26 0 0,-10 3 103 0 0,9-4-68 0 0,2 0-13 0 0,0 1-14 0 0,0-1 0 0 0,-1 1 1 0 0,1-1-1 0 0,1 0 1 0 0,-1 0-1 0 0,0 0 0 0 0,0 0 1 0 0,0-1-1 0 0,0 1 1 0 0,1-1-1 0 0,-1 0 0 0 0,1 1 1 0 0,-1-1-1 0 0,1 0 1 0 0,0-1-1 0 0,0 1 0 0 0,-1-2-8 0 0,-17-13 42 0 0,18 16-40 0 0,0 0 0 0 0,0-1 0 0 0,1 1 0 0 0,-1 0 0 0 0,0-1 0 0 0,1 0 0 0 0,-1 1 0 0 0,1-1 0 0 0,0 0 0 0 0,0 0 0 0 0,-1 0 0 0 0,1 0 0 0 0,0 0 0 0 0,0 0 0 0 0,1 0 0 0 0,-1 0 0 0 0,0-1 0 0 0,1 1 0 0 0,0 0 0 0 0,-1 0 0 0 0,1 0 0 0 0,0-1 0 0 0,0 1 0 0 0,0 0 0 0 0,0 0 0 0 0,0-1 0 0 0,1 1 0 0 0,-1 0 0 0 0,1 0 0 0 0,0 0 0 0 0,-1-1 0 0 0,1 1-2 0 0,10-27 0 0 0,-9 22 0 0 0,1 0 0 0 0,0 0 0 0 0,0 0 0 0 0,1-1 0 0 0,0 1-2 0 0,0-1-7 0 0,0 0 0 0 0,1 1 0 0 0,1-1 0 0 0,-1 1 0 0 0,1 0 1 0 0,0 1-1 0 0,2-2 9 0 0,-3 2 0 0 0,1 1 0 0 0,1 0 0 0 0,-1 0 0 0 0,1 0 0 0 0,-1 1 0 0 0,1 0 0 0 0,1 0 0 0 0,-1 1 0 0 0,0 0 0 0 0,1 0 0 0 0,0 1 0 0 0,4-1 0 0 0,-12 2-3 0 0,1 1 1 0 0,0 0 0 0 0,0-1 0 0 0,0 1 0 0 0,0 0-1 0 0,0 0 1 0 0,0 0 0 0 0,0 0 0 0 0,0 0 0 0 0,0 0 0 0 0,0 0-1 0 0,0 0 1 0 0,0 0 0 0 0,0 0 0 0 0,0 1 0 0 0,0-1-1 0 0,0 0 1 0 0,0 1 0 0 0,1 0 2 0 0,1 0-12 0 0,1 1 11 0 0,0-1 0 0 0,0 1 0 0 0,0 0 0 0 0,-1 0-1 0 0,1 0 1 0 0,-1 0 0 0 0,1 1 0 0 0,-1 0 0 0 0,0-1 0 0 0,0 1-1 0 0,0 0 1 0 0,0 0 0 0 0,0 1 0 0 0,-1-1 0 0 0,0 1 0 0 0,1 0 1 0 0,15 30 13 0 0,-5 0 62 0 0,-12-30-53 0 0,0 0 1 0 0,0 0 0 0 0,0 0 0 0 0,-1 0 0 0 0,0-1-1 0 0,1 1 1 0 0,-1 0 0 0 0,-1 0 0 0 0,1 0-1 0 0,-1 0 1 0 0,1 0 0 0 0,-1 0 0 0 0,0 0 0 0 0,0 0-1 0 0,-1-1 1 0 0,1 1 0 0 0,-1 0 0 0 0,0-1-1 0 0,0 1 1 0 0,-2 2-23 0 0,0 0 37 0 0,0-1-1 0 0,-1 0 0 0 0,1 0 0 0 0,-1-1 1 0 0,-4 4-37 0 0,3-4 25 0 0,0 1 0 0 0,0-1 0 0 0,0-1 0 0 0,-1 1 0 0 0,0-1-25 0 0,-1 0 23 0 0,0 0-1 0 0,0-1 1 0 0,0 0-1 0 0,0 0 1 0 0,-1-1-1 0 0,-3 1-22 0 0,8-2 8 0 0,0 0 1 0 0,-1 0-1 0 0,1 0 1 0 0,-1 0-1 0 0,1-1 1 0 0,0 1-1 0 0,0-1 0 0 0,-1 0 1 0 0,1 0-1 0 0,0-1 1 0 0,0 1-1 0 0,-3-3-8 0 0,6 4-174 0 0,1-1 46 0 0,-1 1 40 0 0,0 0 36 0 0,0-1 35 0 0,0 0 86 0 0,-3 0 243 0 0,3 0-258 0 0,0 0-77 0 0,0 1-51 0 0,0-1-61 0 0,1 1-71 0 0,-1-1-26 0 0,1 1-62 0 0,0-1-68 0 0,-1 1-73 0 0,1-1-80 0 0,0 1-84 0 0,0 0-91 0 0,0-1-97 0 0,0-2-919 0 0,0-3-970 0 0</inkml:trace>
  <inkml:trace contextRef="#ctx0" brushRef="#br0" timeOffset="-177465.76">1079 3986 5696 0 0,'0'0'132'0'0,"0"0"17"0"0,0 0 10 0 0,0 0-26 0 0,0-1-86 0 0,4-1-121 0 0,-2 1 124 0 0,-1 1 36 0 0,0-1 56 0 0,0 2 67 0 0,-1-1 78 0 0,2 1-181 0 0,1 1-37 0 0,7 5 92 0 0,-6-6-66 0 0,-2 0 48 0 0,-2 2 144 0 0,0 3-107 0 0,0 1-92 0 0,-1-4-81 0 0,1 1 32 0 0,-1 0 1 0 0,-1 0-1 0 0,1 0 1 0 0,-1 0-1 0 0,1 0 1 0 0,-1 0-1 0 0,0 0 1 0 0,0-1-1 0 0,-1 1 1 0 0,1-1-1 0 0,-1 1 1 0 0,0-1-40 0 0,1-1 29 0 0,-1 1 0 0 0,1-1 0 0 0,-1 0 0 0 0,0 0 0 0 0,0 0 0 0 0,0-1 1 0 0,0 1-1 0 0,0-1 0 0 0,-2 2-29 0 0,-2 0 85 0 0,-1 1-17 0 0,0 1 21 0 0,2-3 37 0 0,-1-1 48 0 0,-1 0 84 0 0,6-1-239 0 0,0 0 1 0 0,0 0 0 0 0,0-1 0 0 0,0 1-1 0 0,0 0 1 0 0,0-1 0 0 0,0 1 0 0 0,0-1-1 0 0,0 0 1 0 0,0 0 0 0 0,1 0 0 0 0,-1 0-1 0 0,0 0 1 0 0,0 0 0 0 0,-1-1-20 0 0,-7-11 165 0 0,10 12-156 0 0,-1-1-1 0 0,0 1 1 0 0,-1 0 0 0 0,1 0-1 0 0,0 0 1 0 0,0 0 0 0 0,0 0-1 0 0,-1 1 1 0 0,1-1 0 0 0,0 0 0 0 0,-1 1-1 0 0,1-1 1 0 0,-1 0 0 0 0,1 1-1 0 0,-2-1-8 0 0,1 1 12 0 0,0-1 0 0 0,0 0-1 0 0,0 0 1 0 0,0 0 0 0 0,0 0-1 0 0,0 0 1 0 0,0 0 0 0 0,0 0-1 0 0,1-1 1 0 0,-1 1 0 0 0,0-1-12 0 0,-6-10 79 0 0,7 11-65 0 0,1 0 1 0 0,-1 0-1 0 0,1-1 1 0 0,0 1-1 0 0,-1 0 1 0 0,1 0-1 0 0,0 0 1 0 0,0 0-1 0 0,0 0 1 0 0,-1 0-1 0 0,1 0 0 0 0,0 0 1 0 0,1-1-15 0 0,-1 2 12 0 0,0-1 0 0 0,0 0 0 0 0,0 0 1 0 0,1 0-1 0 0,-1 0 0 0 0,0 1 0 0 0,1-1 0 0 0,-1 0 1 0 0,1 0-1 0 0,-1 1 0 0 0,1-1 0 0 0,-1 0 0 0 0,1 1 0 0 0,0-1 1 0 0,0 0-13 0 0,10-6 70 0 0,0 2 40 0 0,-9 4-4 0 0,-2 1-19 0 0,0-1-37 0 0,2-6 21 0 0,8 2 10 0 0,9 0-58 0 0,-2 4-23 0 0,18 4 53 0 0,-23 2-42 0 0,-8-3-1 0 0,-1 1-1 0 0,-1-1 1 0 0,1 1 0 0 0,0 0 0 0 0,1 3-10 0 0,-2-3 24 0 0,0 0 0 0 0,0 0-1 0 0,0 1 1 0 0,-1-1 0 0 0,1 1 0 0 0,-1-1 0 0 0,0 1 0 0 0,0 3-24 0 0,0-2 33 0 0,0 0 0 0 0,-1 0 0 0 0,0 0 0 0 0,0-1 1 0 0,0 1-1 0 0,-1 4-33 0 0,-6 17 65 0 0,2-2 43 0 0,1-5-48 0 0,3-18-59 0 0,1 1 0 0 0,-1-1 0 0 0,1 1-1 0 0,-1 0 1 0 0,0-1 0 0 0,0 1 0 0 0,0-1 0 0 0,0 0 0 0 0,0 1-1 0 0,-13 20 48 0 0,13-21-47 0 0,1 1 0 0 0,-1-1 0 0 0,0 0 0 0 0,1 1 0 0 0,-1-1 0 0 0,0 0 0 0 0,0 1 0 0 0,0-1 0 0 0,0 0 0 0 0,0 0 0 0 0,0 0 0 0 0,0 0 0 0 0,0 0 0 0 0,0 0 0 0 0,0 0 0 0 0,-1 0 0 0 0,1 0-1 0 0,0-1 1 0 0,-1 1 0 0 0,1 0 0 0 0,-1-1 0 0 0,1 1 0 0 0,0-1 0 0 0,-1 0 0 0 0,1 1 0 0 0,-1-1 0 0 0,-1 0-1 0 0,-15 1 89 0 0,16 0-85 0 0,0-1 0 0 0,0 1 0 0 0,-1-1 0 0 0,1 0 0 0 0,0 0 0 0 0,0 0 0 0 0,0 0 0 0 0,0 0 0 0 0,0-1 0 0 0,0 1 0 0 0,0-1 0 0 0,0 1 0 0 0,0-1 0 0 0,0 0 0 0 0,0 1 0 0 0,0-1 0 0 0,0 0 1 0 0,0 0-1 0 0,0-1 0 0 0,1 1 0 0 0,-1 0 0 0 0,0-1 0 0 0,0 0-4 0 0,1 1-4 0 0,-10-12 5 0 0,9 11 3 0 0,1 1 0 0 0,0-1-1 0 0,0 0 1 0 0,0 1 0 0 0,1-1-1 0 0,-1 0 1 0 0,0 0 0 0 0,1 0-1 0 0,-1 0 1 0 0,1 1 0 0 0,-1-1-1 0 0,1 0 1 0 0,0 0 0 0 0,0 0 0 0 0,0 0-1 0 0,0 0 1 0 0,0 0 0 0 0,1-2-4 0 0,1-30 8 0 0,-5 11 37 0 0,3 20-42 0 0,-1 1 1 0 0,1-1 0 0 0,0 1-1 0 0,1-1 1 0 0,-1 0-1 0 0,0 1 1 0 0,1-1-1 0 0,-1 1 1 0 0,1-1-1 0 0,0 1 1 0 0,0-1-1 0 0,0 1 1 0 0,0-1-1 0 0,0 1 1 0 0,0 0-1 0 0,1 0 1 0 0,1-3-4 0 0,9-17 47 0 0,-3 3 8 0 0,-5 13-18 0 0,-1 1-1 0 0,1 0 1 0 0,0 0 0 0 0,2-2-37 0 0,-3 4 22 0 0,1 0 0 0 0,-1 0 0 0 0,0 0 0 0 0,1 1 0 0 0,-1 0 0 0 0,1-1 0 0 0,0 1-22 0 0,18-4 70 0 0,9 3-6 0 0,-21 6-10 0 0,3 7-27 0 0,-6-4-1 0 0,10 7 15 0 0,-1 2 35 0 0,1 6 50 0 0,-12-13-47 0 0,0 0-1 0 0,-1 0 0 0 0,3 5-78 0 0,-4-6 57 0 0,0 0 0 0 0,-1 0 0 0 0,0 1 0 0 0,0-1 0 0 0,-1 1 0 0 0,0-1 0 0 0,0 9-57 0 0,-1-10 30 0 0,0-1 0 0 0,0 1 1 0 0,-1 0-1 0 0,0 0 0 0 0,0-1 1 0 0,-2 6-31 0 0,2-8 13 0 0,-3 10 116 0 0,-1-1 1 0 0,-4 8-130 0 0,-7 3 151 0 0,1-11-97 0 0,3-4-34 0 0,9-5 0 0 0,-1-1 0 0 0,0 0 0 0 0,1 0 0 0 0,-1 0 0 0 0,0 0 0 0 0,0 0 0 0 0,-3 0-20 0 0,-10 2 38 0 0,10-2-9 0 0,0-1 0 0 0,1 0 0 0 0,-1 0 0 0 0,1-1 1 0 0,-5 0-30 0 0,-6-2 19 0 0,-1-1-19 0 0,5 3 1 0 0,-1-1 28 0 0,11-2-6 0 0,0 1-20 0 0,1 2-2 0 0,1-1 0 0 0,0 0 0 0 0,-1 0 0 0 0,1 1 0 0 0,-1-1 0 0 0,1 0 1 0 0,0 0-1 0 0,0 0 0 0 0,-1-1-1 0 0,1 1-1 0 0,1 0 0 0 0,0 1 1 0 0,0-1-1 0 0,-1 0 0 0 0,1 1 0 0 0,0-1 0 0 0,0 0 1 0 0,0 1-1 0 0,0-1 0 0 0,0 0 0 0 0,0 1 1 0 0,0-1-1 0 0,0 0 0 0 0,0 1 0 0 0,0-1 1 0 0,0 0-1 0 0,1 1 0 0 0,-1-1 0 0 0,0 0 1 0 0,0 1-1 0 0,1-1 0 0 0,-1 0 0 0 0,0 1 1 0 0,1-1 0 0 0,1-4 8 0 0,-1 0-39 0 0,1-4-130 0 0,-1 2-68 0 0,-1 6 192 0 0,0 0 0 0 0,1 0 0 0 0,-1 0 0 0 0,0 0 0 0 0,1 0 0 0 0,-1 0 0 0 0,1 0 0 0 0,-1 0 0 0 0,1 1 0 0 0,0-1 0 0 0,-1 0 0 0 0,1 0 0 0 0,0 0 0 0 0,0 1 0 0 0,-1-1 0 0 0,1 0 0 0 0,1 1 37 0 0,12-9-502 0 0</inkml:trace>
  <inkml:trace contextRef="#ctx0" brushRef="#br0" timeOffset="-176150.28">143 6558 6704 0 0,'-1'2'-34'0'0,"-2"-1"60"0"0,0 2 65 0 0,-2 0 121 0 0,1-1 102 0 0,4-4-206 0 0,3-2-65 0 0,-2 3-90 0 0,0-1 37 0 0,1 0 67 0 0,0 0 78 0 0,0-2 219 0 0,2-5 659 0 0,-3 6-775 0 0,-1 0-88 0 0,1 2 79 0 0,0 0-103 0 0,1 0-65 0 0,1 1-40 0 0,0 0 21 0 0,-1 0 78 0 0,-1-1 27 0 0,-1 1 67 0 0,3-1-155 0 0,-1-1-49 0 0,4 0-5 0 0,7 2 80 0 0,-10 0-6 0 0,0 2-34 0 0,3 4-10 0 0,-3-4-9 0 0,-1 1-5 0 0,0 0 0 0 0,0-1 0 0 0,0 1 0 0 0,0 0 0 0 0,0 0 0 0 0,-1 0-1 0 0,0 0 1 0 0,1 0 0 0 0,-1 0 0 0 0,0 1 0 0 0,0-1 0 0 0,0 0 0 0 0,-1 3-21 0 0,1-3 6 0 0,-1-1 2 0 0,0 0 1 0 0,0 0 0 0 0,-1 0-1 0 0,1 0 1 0 0,0 0 0 0 0,-1 0-1 0 0,0 0 1 0 0,1 0 0 0 0,-1 0-1 0 0,0-1 1 0 0,0 1 0 0 0,0 0-1 0 0,0 0 1 0 0,-1-1-1 0 0,1 1 1 0 0,-1 0-9 0 0,-6 11 48 0 0,5-9-39 0 0,1-1-1 0 0,0 0 1 0 0,-1 1-1 0 0,0-1 1 0 0,1 0-1 0 0,-1-1 1 0 0,0 1-1 0 0,-1 0 1 0 0,1-1-1 0 0,0 0 0 0 0,-1 0 1 0 0,1 0-1 0 0,-1 0 1 0 0,0 0-1 0 0,0-1 1 0 0,1 0-1 0 0,-1 0 1 0 0,-4 1-9 0 0,3-1 13 0 0,0 0 0 0 0,-1 0 1 0 0,1-1-1 0 0,0 0 0 0 0,-1 0 0 0 0,1 0 1 0 0,0-1-1 0 0,-2 0-13 0 0,3 1 19 0 0,1-1-1 0 0,-1 0 1 0 0,1 0 0 0 0,0-1-1 0 0,-1 1 1 0 0,1-1 0 0 0,-1 0-19 0 0,-3-4 46 0 0,-10-21 185 0 0,14 18-156 0 0,2 4-21 0 0,0-1 0 0 0,1 1 0 0 0,-1 0 0 0 0,1-1 0 0 0,1 1 0 0 0,-1-1-54 0 0,1-10 124 0 0,-1 14-117 0 0,0 0 0 0 0,1 0 0 0 0,-1 0 0 0 0,1 0 0 0 0,-1 0 0 0 0,1 0 0 0 0,0 0 0 0 0,0 0 0 0 0,0 0 1 0 0,0 1-1 0 0,0-1 0 0 0,1-1-7 0 0,5-9 24 0 0,1-2 30 0 0,-2 6-36 0 0,4 4-25 0 0,-5 3 19 0 0,6-3 30 0 0,-8 3-39 0 0,0 0 0 0 0,1 0 0 0 0,-1 0 1 0 0,0 1-1 0 0,1-1 0 0 0,-1 1 1 0 0,1 0-4 0 0,8 1 42 0 0,-1 2-31 0 0,1 13-11 0 0,-11-15 0 0 0,1 0 0 0 0,-1 0 0 0 0,0 1 0 0 0,0-1 0 0 0,1 0 0 0 0,-1 1 1 0 0,0-1-1 0 0,0 1 0 0 0,0-1 0 0 0,-1 1 0 0 0,1-1 0 0 0,0 1 0 0 0,-1 0 1 0 0,1 0-1 0 0,-1 1 5 0 0,1 0 1 0 0,-1 0 0 0 0,0 0 0 0 0,0 0 0 0 0,-1 0 0 0 0,1 0 0 0 0,-1 1-6 0 0,0 7 21 0 0,-1 2-26 0 0,2-8 17 0 0,0 0 0 0 0,-1 0 0 0 0,0 0 0 0 0,0 0 1 0 0,0 0-1 0 0,-1 0 0 0 0,1 0-12 0 0,-1-2 14 0 0,1 0 0 0 0,1-1 0 0 0,-1 1 0 0 0,0 0 0 0 0,1 0 0 0 0,-1 3-14 0 0,-2 10 72 0 0,-4-5-52 0 0,1-2-21 0 0,3-5 2 0 0,0-1 0 0 0,0 1 0 0 0,0 0-1 0 0,0-1 1 0 0,-1 0 0 0 0,0 0 0 0 0,0 0 0 0 0,1 0 0 0 0,-2-1 0 0 0,1 1 0 0 0,0-1-1 0 0,0 0 1 0 0,-2 0-1 0 0,2 0 23 0 0,3-1-21 0 0,0 0-1 0 0,0-1 0 0 0,0 1 1 0 0,0-1-1 0 0,0 0 0 0 0,0 1 1 0 0,0-1-1 0 0,0 0 0 0 0,0 1 1 0 0,-1-1-1 0 0,1 0 0 0 0,0 0 0 0 0,0 0 1 0 0,0 0-1 0 0,0 0 0 0 0,-1-1 1 0 0,1 1-1 0 0,0 0 0 0 0,0 0 1 0 0,0-1-1 0 0,0 1 0 0 0,0 0 1 0 0,0-1-2 0 0,-3-1 0 0 0,1 0 0 0 0,0 0 0 0 0,0 0 0 0 0,0 0 0 0 0,0-1 0 0 0,0 1 0 0 0,1-1 0 0 0,-2-1 0 0 0,-6-5 0 0 0,10 9 0 0 0,-1-1 0 0 0,1 1 0 0 0,0-1 0 0 0,-1 1 0 0 0,1 0 0 0 0,0-1 0 0 0,0 1 0 0 0,-1-1 0 0 0,1 1 0 0 0,0-1 0 0 0,0 1 0 0 0,-1-1 0 0 0,1 1 0 0 0,0-1 0 0 0,0 1 0 0 0,0-1 0 0 0,0 1 0 0 0,0-1 0 0 0,0 0 0 0 0,0 1 0 0 0,0-1 0 0 0,0 1 0 0 0,0-1 0 0 0,0 1 0 0 0,0-1 0 0 0,0 1 0 0 0,1-1 0 0 0,-1 1 0 0 0,0-1 0 0 0,1-11 0 0 0,-2 8 0 0 0,1 0 0 0 0,0 0 0 0 0,0-1 0 0 0,0 1 0 0 0,0 0 0 0 0,0 0 0 0 0,1-1 0 0 0,0 1 0 0 0,0 0 0 0 0,0 0 0 0 0,0 0 0 0 0,1 0 0 0 0,0 0 0 0 0,0 0 0 0 0,0 0 0 0 0,0 1 0 0 0,0-1 0 0 0,1 1 0 0 0,0-2 0 0 0,2 0 0 0 0,-1 0 0 0 0,1 0 0 0 0,0 0 0 0 0,1 1 0 0 0,-1 0 0 0 0,1 0 0 0 0,0 0 0 0 0,0 1 0 0 0,0 0 0 0 0,1 0 0 0 0,-1 0 0 0 0,1 1 0 0 0,-1 0 0 0 0,1 0 0 0 0,0 0 0 0 0,0 1 0 0 0,11 0 0 0 0,-13 4 0 0 0,-3-1 0 0 0,9 5 0 0 0,-10-6 1 0 0,-1 1 1 0 0,1-1 0 0 0,0 1 0 0 0,-1 0 0 0 0,1-1 0 0 0,-1 1-1 0 0,0 0 1 0 0,1-1 0 0 0,-1 1 0 0 0,0 1-2 0 0,2 9 72 0 0,-2-10-53 0 0,1 1 0 0 0,-1-1 0 0 0,1 1 0 0 0,-1 0 0 0 0,0-1 0 0 0,0 1 0 0 0,0 0-1 0 0,-1-1 1 0 0,1 1 0 0 0,-1 0 0 0 0,1-1 0 0 0,-1 1 0 0 0,0-1 0 0 0,0 1 0 0 0,0-1 0 0 0,0 1-1 0 0,0-1 1 0 0,-2 2-19 0 0,-7 20 98 0 0,8-17-75 0 0,-1-1 0 0 0,0 1 0 0 0,-1-1 0 0 0,1 1 1 0 0,-1-1-1 0 0,0 0 0 0 0,-1 1-23 0 0,-36 39 115 0 0,29-33-88 0 0,4-6-34 0 0,6-6 16 0 0,-1 0-1 0 0,1 1 1 0 0,-1-1-1 0 0,1 0 1 0 0,-1 0-1 0 0,1-1 1 0 0,-3 2-9 0 0,-2-2-12 0 0,5 0-96 0 0,1 0 19 0 0,1 0 37 0 0,-4 0-16 0 0,2-1 6 0 0,0 1-53 0 0,-2-1 8 0 0,1-1-36 0 0,1 2 42 0 0,1-2-33 0 0,0 1-39 0 0,-1-1-46 0 0,-2-5-355 0 0</inkml:trace>
  <inkml:trace contextRef="#ctx0" brushRef="#br0" timeOffset="-175083.14">1569 6794 9384 0 0,'-6'-9'77'0'0,"-1"1"46"0"0,2 0 73 0 0,-1 1-1 0 0,1-1 1 0 0,-2-4-196 0 0,2-1 136 0 0,4 1-83 0 0,3 2 1 0 0,5-5 158 0 0,0 3 10 0 0,-2 2 60 0 0,1 2-109 0 0,0 3-80 0 0,12-3 44 0 0,-16 7-110 0 0,-1 1-24 0 0,0 0 1 0 0,0 0 0 0 0,0 0 0 0 0,0 0-1 0 0,0 0 1 0 0,-1 0 0 0 0,1 0 0 0 0,0 0-1 0 0,0 0 1 0 0,0 0 0 0 0,0 0 0 0 0,0 0-1 0 0,0 1 1 0 0,-1-1 0 0 0,1 0-1 0 0,1 1-3 0 0,1 0 5 0 0,15 5-5 0 0,-13-4 0 0 0,-1 0 1 0 0,0 1-1 0 0,0-1 1 0 0,0 1-1 0 0,0-1 1 0 0,-1 1-1 0 0,1 0 1 0 0,-1 1-1 0 0,0-1 0 0 0,0 1 1 0 0,0-1-1 0 0,0 1 1 0 0,-1 0-1 0 0,1 0 1 0 0,-1 0-1 0 0,0 0 1 0 0,0 0-1 0 0,0 1 1 0 0,-1-1-1 0 0,0 1 1 0 0,1-1-1 0 0,-1 2 0 0 0,4 14 47 0 0,-4-17-40 0 0,0-1 1 0 0,0 1-1 0 0,-1 0 0 0 0,1 0 1 0 0,-1 0-1 0 0,1-1 1 0 0,-1 1-1 0 0,0 0 0 0 0,0 0 1 0 0,0 0-1 0 0,-1 1-7 0 0,0 3 12 0 0,0-1 20 0 0,0-1 0 0 0,0 0 1 0 0,0 1-1 0 0,-1-1 0 0 0,1 0 0 0 0,-3 4-32 0 0,-8 8 41 0 0,10-15-36 0 0,0-1 1 0 0,0 1-1 0 0,0 0 1 0 0,0-1 0 0 0,0 1-1 0 0,0-1 1 0 0,-2 1-6 0 0,0 0 26 0 0,0-1-1 0 0,0 1 1 0 0,-1-1 0 0 0,1 0 0 0 0,-1 0 0 0 0,-3 0-26 0 0,-28-1 170 0 0,14-2-102 0 0,19 1-34 0 0,0 0 1 0 0,1 0 0 0 0,-1-1-1 0 0,1 1 1 0 0,0 0 0 0 0,-1-1-1 0 0,1 0 1 0 0,0 0-1 0 0,0 0 1 0 0,-1-1-35 0 0,1 2 20 0 0,1 0-1 0 0,0 0 1 0 0,0-1-1 0 0,0 1 1 0 0,-1 0-1 0 0,1-1 1 0 0,1 1-1 0 0,-1-1 1 0 0,0 1-1 0 0,0-1 1 0 0,0 1-1 0 0,1-1 0 0 0,-1 0 1 0 0,1 1-1 0 0,-1-1 1 0 0,1 0-1 0 0,0 1 1 0 0,0-2-20 0 0,5-11 111 0 0,-4 12-94 0 0,0-1-1 0 0,-1 1 1 0 0,1 0 0 0 0,0 0 0 0 0,-1-1 0 0 0,1 1 0 0 0,-1-1 0 0 0,0 1 0 0 0,1-2-17 0 0,-1 1 15 0 0,0 0 1 0 0,1 1 0 0 0,0-1 0 0 0,-1 0 0 0 0,1 1-1 0 0,0-1 1 0 0,0 0 0 0 0,1 1 0 0 0,-1-1 0 0 0,1 0-16 0 0,-1 0 19 0 0,1 0 1 0 0,-1 0 0 0 0,1 0-1 0 0,-1 0 1 0 0,0 0 0 0 0,0 0 0 0 0,0-2-20 0 0,-1 2 17 0 0,1 0-1 0 0,-1 1 1 0 0,1-1 0 0 0,-1 1 0 0 0,1-1 0 0 0,0 1 0 0 0,0-1 0 0 0,0 1 0 0 0,0 0 0 0 0,1-1 0 0 0,-1 1 0 0 0,1 0 0 0 0,-1 0 0 0 0,1 0 0 0 0,0 0 0 0 0,0 0 0 0 0,1-1-17 0 0,6-7 67 0 0,-8 8-67 0 0,0 1 0 0 0,1 0 1 0 0,-1-1-1 0 0,0 1 0 0 0,1 0 1 0 0,-1 0-1 0 0,1-1 0 0 0,-1 1 1 0 0,1 0-1 0 0,0 1 0 0 0,-1-1 1 0 0,1 0-1 0 0,0 0 0 0 0,0 1 1 0 0,1-1-1 0 0,1 0 0 0 0,-1 0 1 0 0,1 0-1 0 0,0 0 0 0 0,0 1 1 0 0,0 0-1 0 0,0 0 1 0 0,0 0-1 0 0,-1 0 1 0 0,1 0-1 0 0,1 1 0 0 0,13 5 49 0 0,-13-4-33 0 0,-1 0 0 0 0,0 0 0 0 0,1 1 0 0 0,-1 0 0 0 0,0 0 0 0 0,0 0 0 0 0,-1 0 0 0 0,1 1 0 0 0,-1-1 0 0 0,1 1 0 0 0,-1 0 0 0 0,0 0 0 0 0,0 1-16 0 0,12 27 144 0 0,-6 3 67 0 0,-9-26-153 0 0,-2 3-18 0 0,0 3 16 0 0,0 5-15 0 0,1-16-21 0 0,0 0 1 0 0,-1 1 0 0 0,1-1-1 0 0,-1 0 1 0 0,0 0-1 0 0,-1 0 1 0 0,1 0 0 0 0,-1 2-21 0 0,-1-3 73 0 0,-1-1-65 0 0,2-1 3 0 0,-20 10 59 0 0,18-11-21 0 0,-2-2-42 0 0,3 1 1 0 0,1 0 0 0 0,0 0-1 0 0,0 1 0 0 0,-1-1 1 0 0,1 0-1 0 0,0-1 0 0 0,0 1 1 0 0,0 0-1 0 0,0-1 0 0 0,0 0 1 0 0,0 1-1 0 0,1-1 0 0 0,-1 0 1 0 0,0-1-1 0 0,1 1 0 0 0,0 0 1 0 0,-2-3-8 0 0,1 2 5 0 0,1 0 0 0 0,0 0 0 0 0,-1 0 0 0 0,1 0 0 0 0,1 0 0 0 0,-1-1 1 0 0,0 1-1 0 0,1 0 0 0 0,0-1 0 0 0,0 0 0 0 0,0 1 0 0 0,0-1 0 0 0,0 0 1 0 0,1-2-6 0 0,-8-17 35 0 0,7 20-25 0 0,0 0-1 0 0,0 0 1 0 0,0 0 0 0 0,0 0-1 0 0,0 0 1 0 0,1 0 0 0 0,-1 0-10 0 0,1 1 3 0 0,1 1 0 0 0,-1-1 0 0 0,0 1 0 0 0,0-1 0 0 0,1 1 0 0 0,-1-1 0 0 0,0 1 1 0 0,1-1-1 0 0,0 1 0 0 0,-1 0 0 0 0,1-1 0 0 0,0 1 0 0 0,0 0 0 0 0,0-1 0 0 0,0 1 0 0 0,0 0 1 0 0,0-1-4 0 0,7-7 34 0 0,0 1 0 0 0,1 1 0 0 0,0-1 0 0 0,0 1 0 0 0,2-1-34 0 0,-7 6 8 0 0,1-1 0 0 0,0 0 0 0 0,1 1 0 0 0,-1 0 1 0 0,1 0-9 0 0,-1 1-2 0 0,0 0 1 0 0,1 0-1 0 0,-1 0 1 0 0,1 1 0 0 0,3-1 1 0 0,0 3-6 0 0,1 1 37 0 0,-7-1-7 0 0,0-1-1 0 0,0 1 0 0 0,0 0 1 0 0,-1 0-1 0 0,1 0 0 0 0,0 1 1 0 0,-1-1-1 0 0,1 0 0 0 0,-1 1 1 0 0,0 0-1 0 0,0-1 0 0 0,0 1 1 0 0,1 2-24 0 0,0 3 75 0 0,0-1 0 0 0,-1 1 1 0 0,1 7-76 0 0,-2-8 47 0 0,0 0 1 0 0,0 0 0 0 0,-1-1-1 0 0,0 5-47 0 0,-1-5 26 0 0,0 0-1 0 0,0 0 1 0 0,0 0-1 0 0,0 0 1 0 0,-1 0 0 0 0,0-1-1 0 0,0 1 1 0 0,-1 0-1 0 0,0-1 1 0 0,0 0-1 0 0,-2 3-25 0 0,0-2 22 0 0,0 1 0 0 0,0-1 0 0 0,-1 0 0 0 0,0-1 0 0 0,-1 0 0 0 0,1 0-1 0 0,-1 0 1 0 0,0-1 0 0 0,0 1 0 0 0,0-2 0 0 0,-1 1 0 0 0,-4 0-22 0 0,5 0 30 0 0,-1-1-3 0 0,0-1 0 0 0,0 1-1 0 0,0-2 1 0 0,0 1-1 0 0,0-1 1 0 0,0 0-1 0 0,0-1-26 0 0,-10 2 17 0 0,14-2-6 0 0,1 0 0 0 0,-1 0 0 0 0,0 0 0 0 0,1 0 0 0 0,-1-1-1 0 0,-1 0-10 0 0,-8-1 42 0 0,2-2-32 0 0,10 3-201 0 0,0 0 75 0 0,0 0 64 0 0,0 0 55 0 0,-1-2 118 0 0,-1-7 372 0 0,2 7-398 0 0,0 0-77 0 0,1 1-55 0 0,0 0-44 0 0,-1 0-49 0 0,1 0-56 0 0,0 0-81 0 0,0 1-78 0 0,0-1-85 0 0,0 0-93 0 0,1 1-100 0 0,-1-1-108 0 0,1 1-115 0 0,-1 0-123 0 0,3-4-1141 0 0,3-4-1206 0 0</inkml:trace>
  <inkml:trace contextRef="#ctx0" brushRef="#br0" timeOffset="-174089.8">3528 4013 7544 0 0,'0'0'166'0'0,"0"0"29"0"0,2-1 13 0 0,8-3-29 0 0,-8 2-172 0 0,0 1 1 0 0,0 0 0 0 0,0 0-1 0 0,0 0 1 0 0,1 0 0 0 0,-1 0 0 0 0,0 1-1 0 0,1-1 1 0 0,-1 1 0 0 0,0-1-1 0 0,1 1-7 0 0,8 1 98 0 0,-2 0 44 0 0,9 1 85 0 0,-2 3-78 0 0,-12-2-121 0 0,0-1 0 0 0,0 0 1 0 0,0 1-1 0 0,0 0 1 0 0,-1 0-1 0 0,1 0 1 0 0,-1 0-1 0 0,0 0 1 0 0,1 1-1 0 0,1 3-28 0 0,7 13 204 0 0,-5 0 53 0 0,-1 18 285 0 0,-6-24-343 0 0,-1-3-96 0 0,-3-2 43 0 0,-4 1 69 0 0,-7 3 153 0 0,-3-3-1 0 0,5-5-153 0 0,3-3-70 0 0,0 0-43 0 0,7-2-89 0 0,-1 0 1 0 0,1 0-1 0 0,-1 0 1 0 0,0-1-1 0 0,1 1 1 0 0,-1-1-1 0 0,0 0 1 0 0,1 0-1 0 0,-3-1-12 0 0,1 0 30 0 0,0-1 0 0 0,0 1 1 0 0,1-1-1 0 0,-1 0 0 0 0,1-1 0 0 0,-1 1 0 0 0,1-1 0 0 0,0 0 1 0 0,-3-4-31 0 0,2 2 40 0 0,0-1 1 0 0,0 0-1 0 0,0 0 0 0 0,1 0 1 0 0,0-1-1 0 0,0-2-40 0 0,1 3 16 0 0,1 1-1 0 0,0-1 0 0 0,0 0 1 0 0,1-2-16 0 0,0 4 0 0 0,1 0 0 0 0,0 0 0 0 0,0 0 0 0 0,0 1 0 0 0,1-1 0 0 0,0 0 0 0 0,0 0 0 0 0,0 0 0 0 0,1 0 0 0 0,-1 1 0 0 0,1-1 0 0 0,0 1 0 0 0,0-1 0 0 0,1 1 0 0 0,0 0 0 0 0,-1 0 0 0 0,1 0 0 0 0,1 0 0 0 0,-1 0 0 0 0,0 1 0 0 0,1-1 0 0 0,0 1 0 0 0,0 0 0 0 0,0 0 0 0 0,0 1 0 0 0,0-1 0 0 0,0 1 0 0 0,1 0 0 0 0,2-1 0 0 0,3 0 8 0 0,1 1 0 0 0,-1 1 0 0 0,1-1 1 0 0,-1 2-1 0 0,1-1 0 0 0,0 2 1 0 0,-1-1-1 0 0,1 1 0 0 0,2 1-8 0 0,-9-1 9 0 0,1 1-1 0 0,0-1 1 0 0,-1 1-1 0 0,1-1 1 0 0,-1 1-1 0 0,0 1 1 0 0,0-1-1 0 0,0 0 1 0 0,0 1-1 0 0,0 0 1 0 0,0 0-1 0 0,0 1-8 0 0,10 12 103 0 0,-6 2 90 0 0,-3-1-37 0 0,0 22 408 0 0,-5-24-444 0 0,0-13-106 0 0,-1-1 1 0 0,1 1 0 0 0,0 0 0 0 0,-1-1-1 0 0,1 1 1 0 0,-1-1 0 0 0,1 0 0 0 0,-1 1 0 0 0,0-1-1 0 0,0 1 1 0 0,0-1 0 0 0,0 1-15 0 0,-9 11 89 0 0,2-4-67 0 0,5-6-4 0 0,0 0 0 0 0,1 0 1 0 0,-1-1-1 0 0,-1 1 1 0 0,1-1-1 0 0,0 0 0 0 0,-3 2-18 0 0,-14 6 45 0 0,15-7-42 0 0,-1-1 11 0 0,-1 0-1 0 0,1 0 1 0 0,-1-1 0 0 0,1 1 0 0 0,-1-2 0 0 0,0 1 0 0 0,0-1 0 0 0,1 0 0 0 0,-1 0 0 0 0,-5-1-14 0 0,-9 0 50 0 0,16 1-48 0 0,1 0 1 0 0,-1-1-1 0 0,0 0 0 0 0,1 1 0 0 0,-4-2-2 0 0,7 2 0 0 0,0-1 0 0 0,1 1 0 0 0,-1 0 0 0 0,0 0 0 0 0,0-1 0 0 0,0 1 0 0 0,0-1 0 0 0,0 1 0 0 0,1 0 0 0 0,-1-1 0 0 0,0 0 0 0 0,0 1 0 0 0,1-1 0 0 0,-1 1 0 0 0,0-1 0 0 0,1 0 0 0 0,-1 1 0 0 0,1-1 0 0 0,-1 0 0 0 0,1 0 0 0 0,-1 0 0 0 0,1 1 0 0 0,-1-1 0 0 0,1 0 0 0 0,0 0 0 0 0,-1 0 0 0 0,1 0 0 0 0,0 0 0 0 0,0-2 0 0 0,-1 1 0 0 0,1-1 0 0 0,-1 1 0 0 0,1-1 0 0 0,-1 1 0 0 0,0 0 0 0 0,0-1 0 0 0,0 0 0 0 0,0 1 0 0 0,0 1 0 0 0,0-1 0 0 0,0 0 0 0 0,1 1 0 0 0,-1-1 0 0 0,1 0 0 0 0,-1 0 0 0 0,1 0 0 0 0,0 1 0 0 0,-1-1 0 0 0,1 0 0 0 0,0 0 0 0 0,0 0 0 0 0,1 0 0 0 0,-1 1 0 0 0,1-3 0 0 0,0 0-8 0 0,0 0 0 0 0,1 0 0 0 0,0 1 1 0 0,0-1-1 0 0,0 0 0 0 0,1 1 0 0 0,-1-1 1 0 0,3-1 7 0 0,17-14-13 0 0,5 1-38 0 0,-19 12 50 0 0,0 0 1 0 0,0 0 0 0 0,1 1-1 0 0,0 1 1 0 0,0 0 0 0 0,7-3 0 0 0,1 1 0 0 0,-14 5 0 0 0,1-1 0 0 0,-1 1 0 0 0,0 0 0 0 0,1 0 0 0 0,-1 1 0 0 0,1-1 0 0 0,0 1 0 0 0,-1 0 0 0 0,2 0 0 0 0,0 0 0 0 0,-1 0 0 0 0,1 0 0 0 0,0 1 0 0 0,0 0 0 0 0,-1 0 0 0 0,4 1 0 0 0,-5-1 0 0 0,-1 1 0 0 0,0-1 0 0 0,0 0 0 0 0,0 0 0 0 0,0 1 0 0 0,0-1 0 0 0,0 1 0 0 0,-1 0 0 0 0,1 0 0 0 0,0-1 0 0 0,-1 1 0 0 0,0 0 0 0 0,1 0 0 0 0,-1 1 0 0 0,0-1 0 0 0,1 2 0 0 0,0 0 4 0 0,9 24-8 0 0,-10-17 35 0 0,-2 0 40 0 0,1 7 63 0 0,1-16-119 0 0,-1 0 0 0 0,0 1 0 0 0,0-1 1 0 0,0 0-1 0 0,0 0 0 0 0,0 0 0 0 0,-1 0 1 0 0,1 0-1 0 0,-1 1-15 0 0,0 0 17 0 0,-14 35 190 0 0,13-34-190 0 0,-1-1 0 0 0,1 0-1 0 0,-1 1 1 0 0,1-1-1 0 0,-1 0 1 0 0,0-1 0 0 0,0 1-1 0 0,-3 2-16 0 0,-5 5 29 0 0,9-8-21 0 0,1 0 1 0 0,-1-1-1 0 0,0 1 1 0 0,0-1-1 0 0,1 1 1 0 0,-1-1-1 0 0,0 0 1 0 0,0 0-1 0 0,0 0 1 0 0,0 0-1 0 0,0 0 1 0 0,0 0-1 0 0,-1-1 1 0 0,1 1 0 0 0,0 0-1 0 0,0-1 1 0 0,-3 0-9 0 0,1 0-155 0 0,1 0 65 0 0,-1 0 56 0 0,0 0 46 0 0,-4-1 112 0 0,-10-1 335 0 0,13 1-373 0 0,-1-1-70 0 0,3 1-51 0 0,0 0-38 0 0,0 0-45 0 0,-1 0-50 0 0,1 0-73 0 0,0 0-69 0 0,0-1-78 0 0,0 1-82 0 0,0-1-89 0 0,0 0-97 0 0,0 0-102 0 0,0 0-110 0 0,-1-2-1034 0 0,-1-2-1082 0 0</inkml:trace>
  <inkml:trace contextRef="#ctx0" brushRef="#br0" timeOffset="-173259.03">4095 1724 6120 0 0,'0'-5'101'0'0,"1"0"-91"0"0,0-9-123 0 0,-1 9 128 0 0,1 1 83 0 0,0 1 109 0 0,0 2-53 0 0,-1 0 40 0 0,1 1 41 0 0,0 0 48 0 0,6 0 34 0 0,13 7 520 0 0,-19-6-543 0 0,1-1-6 0 0,0 1-245 0 0,0-1 0 0 0,-1 1 0 0 0,1 0 0 0 0,-1-1 1 0 0,1 1-1 0 0,0 0 0 0 0,-1 0 0 0 0,1 0 0 0 0,-1 0 1 0 0,0 0-1 0 0,1 1-43 0 0,11 17 367 0 0,-5 4-121 0 0,-5-11-172 0 0,-1-1-36 0 0,-2 0 51 0 0,-5 3-1 0 0,-1 3 23 0 0,5-8-77 0 0,-1 6 83 0 0,1-10-35 0 0,0 1-1 0 0,0-1 1 0 0,0 0-1 0 0,-1 1 1 0 0,0-1 0 0 0,-1 2-82 0 0,-6 7 159 0 0,-1-5-29 0 0,-7 3 165 0 0,15-12-262 0 0,1 1 0 0 0,-1 0 0 0 0,0-1 0 0 0,0 1-1 0 0,0-1 1 0 0,0 1 0 0 0,0-1 0 0 0,0 0-1 0 0,0 0-32 0 0,-12-2 130 0 0,10 0-65 0 0,0-1 0 0 0,0 1 0 0 0,1-1 0 0 0,-1 0 0 0 0,0-1-65 0 0,-7-5 98 0 0,-4-6-16 0 0,12 10-66 0 0,0 1 0 0 0,1-1 1 0 0,-1 0-1 0 0,1 0 0 0 0,0 0 0 0 0,0 0 1 0 0,1-1-1 0 0,-1-2-16 0 0,2 5 1 0 0,0-1 1 0 0,0 1-1 0 0,0 0 1 0 0,0-1-1 0 0,1 1 1 0 0,-1 0-1 0 0,1-1 1 0 0,0 1-1 0 0,0 0 1 0 0,2-3-2 0 0,3-15 56 0 0,-5 18-51 0 0,-1 0 1 0 0,2 0 0 0 0,-1 0-1 0 0,0 0 1 0 0,1 0 0 0 0,-1 0 0 0 0,1 1-1 0 0,0-1 1 0 0,0 0 0 0 0,0 1-1 0 0,0-1 1 0 0,0 1 0 0 0,1 0-1 0 0,-1 0 1 0 0,3-2-6 0 0,1 0 23 0 0,1-1 0 0 0,0 1 1 0 0,-1 1-1 0 0,2-1 0 0 0,5-1-23 0 0,-8 3 4 0 0,0 1 1 0 0,0 0-1 0 0,0 0 1 0 0,0 0-1 0 0,0 1 0 0 0,0-1 1 0 0,1 1-1 0 0,-1 0 1 0 0,0 1-1 0 0,0-1 1 0 0,1 1-5 0 0,-3 0 4 0 0,0-1 1 0 0,0 1 0 0 0,0 0-1 0 0,-1 0 1 0 0,1 0 0 0 0,0 0-1 0 0,-1 1 1 0 0,1-1 0 0 0,-1 1 0 0 0,1-1-1 0 0,-1 1 1 0 0,0 0 0 0 0,0 0-1 0 0,1 0 1 0 0,-1 0 0 0 0,-1 0-1 0 0,1 1 1 0 0,0-1 0 0 0,0 1 0 0 0,0 1-5 0 0,11 19 143 0 0,3 6 40 0 0,-10-8-8 0 0,-3-1 6 0 0,-1-16-134 0 0,-1 0 0 0 0,0 0 0 0 0,-1 0 0 0 0,1 1 0 0 0,-1-1 0 0 0,0 0 0 0 0,0 1 0 0 0,0-1 0 0 0,0 0 0 0 0,-1 1 0 0 0,0-1 0 0 0,0 0 0 0 0,0 0 1 0 0,0 1-1 0 0,-1-1-47 0 0,-3 5 163 0 0,0-2-58 0 0,3-5-82 0 0,0 0 1 0 0,0 0-1 0 0,0 0 0 0 0,0 0 1 0 0,0-1-1 0 0,0 1 0 0 0,-1-1 1 0 0,-1 2-24 0 0,-7 2 137 0 0,10-5-120 0 0,-1 1 1 0 0,1-1 0 0 0,-1 0 0 0 0,1 1-1 0 0,0-1 1 0 0,-1 0 0 0 0,1 0-1 0 0,-1 0 1 0 0,1 0 0 0 0,0 0 0 0 0,-1 0-18 0 0,-1-1 16 0 0,0 0 0 0 0,1 0 0 0 0,-1 0 0 0 0,0 0 0 0 0,1 0-1 0 0,-1 0 1 0 0,1 0 0 0 0,0-1 0 0 0,-1 0-16 0 0,-19-17 81 0 0,11 6 1 0 0,8 8-77 0 0,0 0 0 0 0,0 0 0 0 0,0 0 0 0 0,1-1-1 0 0,0 1 1 0 0,0-1 0 0 0,1 1 0 0 0,-1-1 0 0 0,1 0 0 0 0,0 1 0 0 0,0-6-5 0 0,1-36 30 0 0,3 17-39 0 0,-2 26 8 0 0,0 1 0 0 0,-1-1 0 0 0,1 1 0 0 0,1-1 0 0 0,-1 1 0 0 0,0-1 0 0 0,1 1 0 0 0,0 0 0 0 0,0 0 1 0 0,0 0-1 0 0,0 0 0 0 0,2-2 1 0 0,14-12-48 0 0,3 2-35 0 0,-6 9 62 0 0,-10 5 13 0 0,-1 0 0 0 0,1 1 0 0 0,0-1 0 0 0,0 1 0 0 0,1 0 8 0 0,16 4-109 0 0,-13-2 20 0 0,-1 1-34 0 0,0 1-41 0 0,0 0-46 0 0,9 8-148 0 0</inkml:trace>
  <inkml:trace contextRef="#ctx0" brushRef="#br0" timeOffset="-171885.7">5451 4005 5840 0 0,'0'0'132'0'0,"0"0"17"0"0,0 0 11 0 0,0-2-36 0 0,-2-5-81 0 0,1 2 4 0 0,1 0 81 0 0,1-3 218 0 0,4-5 361 0 0,-3 8-431 0 0,1 1-58 0 0,1 0-96 0 0,-3 3 128 0 0,0 0-87 0 0,-1 1-54 0 0,1-2-33 0 0,1 0-33 0 0,0 0-16 0 0,-2 1 33 0 0,16-10 244 0 0,-12 8-180 0 0,-2 2 84 0 0,-3 1-13 0 0,1-1-110 0 0,0 1-74 0 0,0-2-56 0 0,0 2 64 0 0,0-1 38 0 0,1 1 53 0 0,-1 0 68 0 0,1 0 81 0 0,0 0 94 0 0,25 15-15 0 0,-23-13-228 0 0,-1 1-38 0 0,2 10 19 0 0,-3-8-36 0 0,0-1-37 0 0,1-1 0 0 0,-1 1 1 0 0,-1 0-1 0 0,1-1 0 0 0,0 1 1 0 0,-1 0-1 0 0,0 0 0 0 0,0 0 1 0 0,0 0-19 0 0,0 2 15 0 0,-1-1 1 0 0,0 0-1 0 0,0 1 1 0 0,-1-1-1 0 0,0 0 1 0 0,0 1-16 0 0,-4 8 29 0 0,-2 1-1 0 0,0-2 1 0 0,-9 13-29 0 0,10-16 13 0 0,6-9-7 0 0,-1 0 0 0 0,0 1 0 0 0,1-1-1 0 0,-1 0 1 0 0,0-1 0 0 0,0 1 0 0 0,0 0 0 0 0,0-1 0 0 0,0 1 0 0 0,1-1-1 0 0,-1 1 1 0 0,0-1 0 0 0,0 0 0 0 0,0 0 0 0 0,0 0 0 0 0,-1 0-6 0 0,-7 2 34 0 0,8-2-30 0 0,0 0 0 0 0,0 0 0 0 0,0 0 0 0 0,0 0 0 0 0,0-1-1 0 0,1 1 1 0 0,-1 0 0 0 0,0-1 0 0 0,0 1 0 0 0,0-1 0 0 0,1 0 0 0 0,-1 1 0 0 0,0-1 0 0 0,1 0 0 0 0,-1 0 0 0 0,0 0 0 0 0,1 0-1 0 0,0-1 1 0 0,-1 1 0 0 0,1 0 0 0 0,-1-2-4 0 0,-12-7 46 0 0,13 9-42 0 0,-1 0 0 0 0,1 0-1 0 0,0 0 1 0 0,0-1 0 0 0,0 1 0 0 0,0 0 0 0 0,0-1-1 0 0,0 1 1 0 0,0 0 0 0 0,0-1 0 0 0,0 1 0 0 0,0-1 0 0 0,1 0-1 0 0,-1 1-3 0 0,0-4 18 0 0,0 1 0 0 0,0 0 0 0 0,0 0 0 0 0,1-1 0 0 0,-1-3-18 0 0,1-1 50 0 0,0 1 1 0 0,1-1-1 0 0,0 1 0 0 0,1-1 1 0 0,1-6-51 0 0,9-16 229 0 0,-9 24-160 0 0,1 1-1 0 0,0 0 1 0 0,0-1 0 0 0,0 1 0 0 0,1 1-1 0 0,0-1 1 0 0,0 1 0 0 0,0 0 0 0 0,1 0-69 0 0,-3 3 10 0 0,-1 0 0 0 0,1 1 1 0 0,0-1-1 0 0,0 1 1 0 0,0 0-1 0 0,0 0 1 0 0,0 0-1 0 0,0 0 0 0 0,0 0 1 0 0,0 1-1 0 0,0 0 1 0 0,0-1-1 0 0,0 1 1 0 0,2 0-11 0 0,26 4 75 0 0,-14 2-56 0 0,6 8 13 0 0,-20-11-14 0 0,1-1-1 0 0,-1 1 1 0 0,0 0-1 0 0,0 0 1 0 0,0 1 0 0 0,0-1-1 0 0,-1 0 1 0 0,1 1-1 0 0,-1 0 1 0 0,0 0-1 0 0,0-1 1 0 0,0 1-1 0 0,0 0 1 0 0,0 3-18 0 0,-1-2 12 0 0,0 0 0 0 0,0 0 0 0 0,-1 0 0 0 0,1 0 0 0 0,-1 1-12 0 0,0 5 34 0 0,-1-1 0 0 0,0 0 1 0 0,0 0-1 0 0,-1-1 0 0 0,-1 1 0 0 0,1 0 0 0 0,-2 1-34 0 0,3-7 9 0 0,-1 0 0 0 0,1-1 0 0 0,-1 1 0 0 0,0-1-1 0 0,0 1 1 0 0,0-1 0 0 0,-1 0 0 0 0,1 0 0 0 0,-1 0 0 0 0,1 0 0 0 0,-1 0-1 0 0,0 0 1 0 0,0-1 0 0 0,-1 0 0 0 0,1 1 0 0 0,0-1 0 0 0,-1 0 0 0 0,1-1-1 0 0,-1 1 1 0 0,0 0-9 0 0,-21 3 85 0 0,13-7-53 0 0,8 1-31 0 0,3 1-1 0 0,0-1 0 0 0,0 0 0 0 0,0 1 0 0 0,0-1 0 0 0,0 0 0 0 0,0 0 0 0 0,0 1 0 0 0,1-1 0 0 0,-1 0 0 0 0,0 0 0 0 0,0 0 0 0 0,1 0 0 0 0,-1 0 0 0 0,1 0 0 0 0,-1 0 0 0 0,1 0 0 0 0,-1 0 0 0 0,1 0 0 0 0,0-1 0 0 0,-4-6 0 0 0,2 6 0 0 0,1 0 0 0 0,0 0 0 0 0,0-1 0 0 0,1 1 0 0 0,-1 0 0 0 0,0-1 0 0 0,1 1 0 0 0,0 0 0 0 0,-1-1 0 0 0,1 1 0 0 0,0-1 0 0 0,0-1 0 0 0,5-31 0 0 0,-4 25 0 0 0,1-6 0 0 0,-2 13 0 0 0,1 0 0 0 0,-1-1 0 0 0,1 1 0 0 0,-1-1 0 0 0,1 1 0 0 0,0 0 0 0 0,2-3 0 0 0,3-8 0 0 0,-6 11 0 0 0,1 0 0 0 0,0 1 0 0 0,0-1 0 0 0,1 0 0 0 0,-1 1 0 0 0,0 0 0 0 0,1-1 0 0 0,0 1 0 0 0,-1 0 0 0 0,1 0 0 0 0,0 0 0 0 0,0 0 0 0 0,0 0 0 0 0,1 0 0 0 0,0 0 0 0 0,12-6 0 0 0,5 0 25 0 0,-14 8-10 0 0,0 0-2 0 0,0 0-15 0 0,0-1 1 0 0,0 1-1 0 0,0 0 1 0 0,0 1-1 0 0,0 0 1 0 0,0 0 1 0 0,0 0 12 0 0,0 0 1 0 0,0 1 0 0 0,0 0-1 0 0,-1 0 1 0 0,6 4-13 0 0,-6-4 23 0 0,0 1 0 0 0,-1 0 0 0 0,0 0 1 0 0,1 1-1 0 0,-1-1 0 0 0,3 4-23 0 0,-4-3 27 0 0,0 0 1 0 0,-1-1 0 0 0,1 1-1 0 0,0 0 1 0 0,-1 1-1 0 0,0-1 1 0 0,0 0-1 0 0,0 1-27 0 0,1 4 38 0 0,-2-7-32 0 0,0 0 1 0 0,0 0 0 0 0,0 0 0 0 0,0 0 0 0 0,-1 0-1 0 0,1 1 1 0 0,-1-1 0 0 0,1 0 0 0 0,-1 0 0 0 0,0 1-1 0 0,0-1 1 0 0,0 0 0 0 0,0 0 0 0 0,0 1-1 0 0,0-1 1 0 0,-1 0 0 0 0,1 0 0 0 0,-1 1 0 0 0,0-1-1 0 0,0 0 1 0 0,1 0 0 0 0,-2 2-7 0 0,-6 11 17 0 0,7-12-6 0 0,-1 1 0 0 0,1-1 0 0 0,-1 1 0 0 0,0-1 0 0 0,-1 0-1 0 0,1 0 1 0 0,-2 3-11 0 0,-12 10 57 0 0,12-11-45 0 0,0 0-1 0 0,0-1 0 0 0,-1 1 1 0 0,0-1-1 0 0,1 0 0 0 0,-2 0 1 0 0,1-1-1 0 0,0 0 1 0 0,-1 1-1 0 0,0-2-11 0 0,-1 1 1 0 0,-3 1 15 0 0,0 0-1 0 0,0-1 0 0 0,-6 1-15 0 0,12-4 8 0 0,1 1-1 0 0,-1-1 1 0 0,1 0-1 0 0,-1 0 0 0 0,0 0 1 0 0,1 0-1 0 0,-1-1 0 0 0,1 1 1 0 0,-1-1-1 0 0,1 0 0 0 0,-1 0 1 0 0,0-1-8 0 0,-3-1 1 0 0,1 0 0 0 0,0-1 0 0 0,0 1 0 0 0,0-1 0 0 0,0-1 0 0 0,0 1 0 0 0,1-1 0 0 0,0 0 0 0 0,0 0 0 0 0,0 0 0 0 0,-3-5-1 0 0,6 6 0 0 0,-1 1 0 0 0,1-1 0 0 0,0 0 0 0 0,0 1 0 0 0,1-1 0 0 0,-1 0 0 0 0,1 0 0 0 0,0 0 0 0 0,0 0 0 0 0,0 0 0 0 0,0 0 0 0 0,1-1 0 0 0,0 1 0 0 0,0 0 0 0 0,0 0 0 0 0,0 0 0 0 0,1-1 0 0 0,-1 1 0 0 0,1 0 0 0 0,1-3 0 0 0,-1 5 0 0 0,0 0 0 0 0,0 1 0 0 0,0-1 0 0 0,0 0 0 0 0,0 1 0 0 0,0-1 0 0 0,0 0 0 0 0,0 1 0 0 0,1 0 0 0 0,-1-1 1 0 0,1 1-1 0 0,10-14-12 0 0,-5 7-37 0 0,9 1 46 0 0,-13 6 2 0 0,10-1-31 0 0,-5 3-54 0 0,1 5-109 0 0,-5-4 114 0 0,5 2-125 0 0</inkml:trace>
  <inkml:trace contextRef="#ctx0" brushRef="#br0" timeOffset="-170695.88">3462 6585 5472 0 0,'0'0'124'0'0,"0"0"17"0"0,0 0 10 0 0,1 0-25 0 0,2 0-158 0 0,-1-1 35 0 0,3-2 94 0 0,0-1 145 0 0,0-4 264 0 0,-3 5-175 0 0,0 0-87 0 0,1 0 103 0 0,0 0 59 0 0,4-4 604 0 0,-4 5-733 0 0,-1 0-38 0 0,0 1-46 0 0,0-1-65 0 0,0 1-77 0 0,0-1-91 0 0,0 1 546 0 0,-2 1-317 0 0,1 0-45 0 0,1 0 33 0 0,1-1-108 0 0,2-1-26 0 0,-3 2 51 0 0,7-2 137 0 0,-1 0-42 0 0,8 2 88 0 0,-5 2-127 0 0,-9-1-129 0 0,0 0-1 0 0,0 1 1 0 0,0-1 0 0 0,0 0-1 0 0,0 1 1 0 0,0-1 0 0 0,-1 1-1 0 0,1-1-20 0 0,0 1 5 0 0,0 0-1 0 0,-1 0 0 0 0,1 0 0 0 0,0 0 1 0 0,-1 1-1 0 0,0-1 0 0 0,0 0 1 0 0,1 2-5 0 0,-1-2 8 0 0,0 0 0 0 0,-1 0 0 0 0,1 0 1 0 0,-1 0-1 0 0,0 1 0 0 0,0-1 0 0 0,0 0 0 0 0,0 0 1 0 0,0 1-9 0 0,0 0 17 0 0,-1 1 1 0 0,0-1 0 0 0,0 0-1 0 0,0 0 1 0 0,0 0 0 0 0,-1 0-1 0 0,1 0 1 0 0,-1 0 0 0 0,0 0 0 0 0,0 0-1 0 0,0 0 1 0 0,-2 1-18 0 0,0 1 30 0 0,-1 0 0 0 0,0-1-1 0 0,0 1 1 0 0,-1-1 0 0 0,1 0 0 0 0,-1-1 0 0 0,0 1 0 0 0,-1-1-30 0 0,3-1 10 0 0,-1 0 0 0 0,1 0 1 0 0,-1-1-1 0 0,1 0 0 0 0,-1 1 1 0 0,-2-1-11 0 0,0-1 10 0 0,0 0 1 0 0,0-1-1 0 0,0 0 0 0 0,0 0 1 0 0,0 0-1 0 0,0-1 1 0 0,0 0-1 0 0,1 0 1 0 0,-1-1-1 0 0,1 1 1 0 0,0-2-1 0 0,0 1 1 0 0,-3-2-11 0 0,7 3 0 0 0,-1 0 0 0 0,1 1 0 0 0,0-1 0 0 0,1 0 0 0 0,-1 0 0 0 0,0 0 0 0 0,0 0 0 0 0,1-1 0 0 0,-1 1 0 0 0,1 0 0 0 0,0-1 0 0 0,0 1 0 0 0,0-1 0 0 0,0 1 0 0 0,0-1 0 0 0,0 0 0 0 0,1 1 0 0 0,-1-1 0 0 0,1 0 0 0 0,-1 1 0 0 0,1-1 0 0 0,0 0 0 0 0,1 1 0 0 0,-1-1 0 0 0,0 0 0 0 0,1-7 0 0 0,1 1 0 0 0,0-1 0 0 0,0 1 0 0 0,1-1 0 0 0,1 1 0 0 0,1-3 0 0 0,-1 4 9 0 0,0 0 0 0 0,1 1 0 0 0,0-1 0 0 0,0 1 0 0 0,1 0 0 0 0,1-1-9 0 0,7-8 10 0 0,-13 15-10 0 0,-1-1 0 0 0,1 1 0 0 0,0 0 0 0 0,0 0 0 0 0,0 0 0 0 0,0 0 0 0 0,1 0 0 0 0,-1 0 0 0 0,0 0 0 0 0,0 0 0 0 0,1 1 0 0 0,-1-1 0 0 0,0 0 0 0 0,1 1 0 0 0,0-1 0 0 0,14 1 0 0 0,6 7 0 0 0,-14-3 0 0 0,-4-3 0 0 0,0 1 0 0 0,0-1 0 0 0,-1 1 0 0 0,1 0 0 0 0,2 2 0 0 0,3 7 0 0 0,-4-4 0 0 0,12 15 43 0 0,-14-15-7 0 0,0 1 0 0 0,-1-1 0 0 0,1 0 1 0 0,-1 1-1 0 0,-1-1 0 0 0,1 5-36 0 0,0-1 20 0 0,-2-7-5 0 0,0 1 1 0 0,0 0 0 0 0,-1 0-1 0 0,0-1 1 0 0,1 1 0 0 0,-1-1-1 0 0,-1 1 1 0 0,1 0 0 0 0,-1 0-16 0 0,-3 10 69 0 0,-6 12 57 0 0,6-23-19 0 0,-3-2-84 0 0,6-1-7 0 0,-2 0-1 0 0,0 1 0 0 0,1-1-1 0 0,-1 0 1 0 0,0 0-1 0 0,0-1 1 0 0,0 1 0 0 0,0-1-1 0 0,0 0 1 0 0,0 0 0 0 0,0 0-1 0 0,0-1 1 0 0,0 0 0 0 0,0 1-1 0 0,0-1 1 0 0,-2-1-15 0 0,1 0 20 0 0,0 0-1 0 0,0 0 1 0 0,0-1-1 0 0,-4-2-19 0 0,-17-16 41 0 0,23 16-40 0 0,0 0 0 0 0,0 1 1 0 0,0-1-1 0 0,1 0 0 0 0,0 0 0 0 0,0-1 0 0 0,0 1 1 0 0,0 0-1 0 0,1-1 0 0 0,0 1 0 0 0,0-1 1 0 0,1-4-2 0 0,-2 0 8 0 0,2 8-3 0 0,0 0 0 0 0,-1 1 0 0 0,1-1 0 0 0,0 0 0 0 0,1 0 1 0 0,-1 0-1 0 0,0 0 0 0 0,0 0 0 0 0,1 0 0 0 0,-1 1 1 0 0,1-1-1 0 0,0-1-5 0 0,13-18-21 0 0,-5 9-39 0 0,2-2-24 0 0,3 4 37 0 0,-4 6 43 0 0,-1 0 1 0 0,1 0-1 0 0,-1 1 1 0 0,3 0 3 0 0,-10 3 0 0 0,1-1 0 0 0,0 1 0 0 0,-1-1 0 0 0,1 1 0 0 0,0 0 0 0 0,-1 0 0 0 0,1 0 0 0 0,0 1 0 0 0,-1-1 0 0 0,1 0 0 0 0,1 1 0 0 0,13 4 0 0 0,-15-3-2 0 0,1-1 0 0 0,0 1 1 0 0,-1 0-1 0 0,0-1 1 0 0,1 1-1 0 0,-1 0 1 0 0,0 1-1 0 0,1 0 2 0 0,1 1 16 0 0,-1 0 0 0 0,-1 1-1 0 0,1-1 1 0 0,0 1 0 0 0,-1 0-16 0 0,9 25 145 0 0,-8-2 44 0 0,-2-22-139 0 0,-2 5 23 0 0,-5 7 64 0 0,1-8-153 0 0,2-6 47 0 0,0-1 0 0 0,1 0-1 0 0,-1 0 1 0 0,-1 0 0 0 0,1 0-1 0 0,-1 0-30 0 0,-5 4 11 0 0,-1-1-96 0 0,5-4-5 0 0,1 1-39 0 0,-1-1-45 0 0,1 0-49 0 0,2-1-31 0 0,1-1-50 0 0,-1 1-43 0 0,1 0-38 0 0,-1 0-96 0 0,1-1-37 0 0,-2 2-599 0 0,-1-1-678 0 0,-1-1-1030 0 0</inkml:trace>
  <inkml:trace contextRef="#ctx0" brushRef="#br0" timeOffset="-169506.07">4884 6525 5136 0 0,'-1'0'149'0'0,"-1"0"-68"0"0,0-1-19 0 0,-10-2-34 0 0,11 2-28 0 0,-2 0 26 0 0,1 1 35 0 0,-3-2 148 0 0,5 2-155 0 0,-1-1 0 0 0,1 1-1 0 0,-1 0 1 0 0,1 0 0 0 0,-1-1 0 0 0,1 1 0 0 0,-1-1 0 0 0,1 1 0 0 0,-1-1 0 0 0,1 1 0 0 0,-1-1 0 0 0,1 1 0 0 0,0-1 0 0 0,-1 1 0 0 0,1-1 0 0 0,0 1-1 0 0,-1-1 1 0 0,1 0-54 0 0,-1-2 162 0 0,-1-1-52 0 0,-3-5 377 0 0,-1 1-46 0 0,-1-1 46 0 0,4-2-98 0 0,2 4-72 0 0,1 3-79 0 0,0 1-27 0 0,4-4 202 0 0,0 3-222 0 0,-1 1-18 0 0,-1 0 1 0 0,0 0-1 0 0,1 0 1 0 0,-1 0-1 0 0,0 0 1 0 0,1-3-174 0 0,10-14 863 0 0,-12 18-595 0 0,2 2-119 0 0,14 0-40 0 0,9-1-1 0 0,-22 2-99 0 0,-1-1 0 0 0,1 0 0 0 0,-1 1 0 0 0,1 0 0 0 0,-1 0 1 0 0,1 0-1 0 0,-1 1 0 0 0,0-1 0 0 0,1 1 0 0 0,2 1-9 0 0,-4-1 14 0 0,-1 0-1 0 0,1 0 1 0 0,0-1-1 0 0,-1 1 1 0 0,1 0 0 0 0,-1 1-1 0 0,0-1 1 0 0,0 0 0 0 0,0 0-1 0 0,0 1 1 0 0,0-1-1 0 0,0 0 1 0 0,-1 1 0 0 0,1-1-1 0 0,-1 1 1 0 0,1-1 0 0 0,-1 0-1 0 0,0 1 1 0 0,0-1 0 0 0,0 1-14 0 0,2 15 114 0 0,-1-15-106 0 0,-1 0 0 0 0,0 0 1 0 0,0 1-1 0 0,0-1 0 0 0,-1 0 1 0 0,1 0-1 0 0,-1 0 1 0 0,1 0-1 0 0,-1 0 0 0 0,0 0 1 0 0,0 0-1 0 0,-1 0 0 0 0,1 0 1 0 0,-1 0-1 0 0,1-1 1 0 0,-1 1-9 0 0,-19 24 78 0 0,6-13-58 0 0,13-11-16 0 0,-1-1 0 0 0,0 0 0 0 0,0 1 1 0 0,0-1-1 0 0,-1-1 0 0 0,1 1 0 0 0,0 0 1 0 0,-1-1-1 0 0,1 0 0 0 0,-1 0 1 0 0,1 0-1 0 0,-1 0 0 0 0,1 0 0 0 0,-1-1 1 0 0,-3 0-5 0 0,-18-2 0 0 0,18-3 0 0 0,5 1 0 0 0,0 1 0 0 0,0-1 0 0 0,0 1 0 0 0,0-1 0 0 0,0 0 0 0 0,1 0 0 0 0,0 0 0 0 0,-1 0 0 0 0,2 0 0 0 0,-1 0 0 0 0,0 0 0 0 0,1 0 0 0 0,0 0 0 0 0,0 0 0 0 0,0 0 0 0 0,0 0 0 0 0,1-3 0 0 0,1-1 0 0 0,0 1 0 0 0,1-1 0 0 0,-1 1 0 0 0,2-1 0 0 0,-1 1 0 0 0,4-6 0 0 0,-3 8 7 0 0,0-1 1 0 0,0 1 0 0 0,0 0-1 0 0,0 0 1 0 0,1 0 0 0 0,0 0 0 0 0,0 1-1 0 0,0 0 1 0 0,0 0 0 0 0,1 0-1 0 0,0 1 1 0 0,-1 0 0 0 0,1 0-1 0 0,0 0 1 0 0,1 1 0 0 0,-1 0 0 0 0,0 0-1 0 0,1 0-7 0 0,-3 2 8 0 0,-1-1 0 0 0,1 1 0 0 0,-1 0-1 0 0,1 0 1 0 0,0 0 0 0 0,-1 0 0 0 0,2 1-8 0 0,2 0 1 0 0,0 1 1 0 0,0 0-1 0 0,-1 1 1 0 0,1 0-1 0 0,-1 0 1 0 0,1 0-1 0 0,-1 1 1 0 0,1 0-2 0 0,-6-3 12 0 0,0 0 0 0 0,1 0-1 0 0,-1 0 1 0 0,0 0 0 0 0,0 0 0 0 0,0 0 0 0 0,0 1 0 0 0,0-1 0 0 0,1 2-12 0 0,7 21 108 0 0,-4-10 0 0 0,-4-13-101 0 0,0 1 0 0 0,0 0 1 0 0,-1-1-1 0 0,1 1 0 0 0,-1 0 1 0 0,1 0-1 0 0,-1-1 0 0 0,0 1 1 0 0,1 0-1 0 0,-1 0 1 0 0,0 0-1 0 0,0-1 0 0 0,0 1 1 0 0,-1 0-1 0 0,1 0 0 0 0,0 0 1 0 0,-1-1-1 0 0,1 1 1 0 0,-1 0-1 0 0,0 0 0 0 0,0 0-7 0 0,-4 11 46 0 0,5-4-38 0 0,1-2-8 0 0,-10 9 53 0 0,7-13-41 0 0,-1 0-1 0 0,1 0 1 0 0,-1-1-1 0 0,0 0 1 0 0,0 1 0 0 0,0-1-1 0 0,0 0 1 0 0,0 0 0 0 0,0 0-1 0 0,-1-1 1 0 0,-2 2-12 0 0,5-3 1 0 0,1 1-1 0 0,-1-1 1 0 0,0 1 0 0 0,0-1-1 0 0,1 1 1 0 0,-1-1 0 0 0,0 0-1 0 0,0 1 1 0 0,0-1 0 0 0,1 0-1 0 0,-1 0 1 0 0,0 0 0 0 0,0 1-1 0 0,0-1 1 0 0,0 0 0 0 0,0 0-1 0 0,1 0 1 0 0,-1 0 0 0 0,0-1-1 0 0,0 1 1 0 0,0 0 0 0 0,0 0-1 0 0,-2-1 6 0 0,-1 0-3 0 0,1 1-1 0 0,0-1 1 0 0,-1 0-1 0 0,1 0 1 0 0,0 0-1 0 0,-1-1 1 0 0,1 1-1 0 0,0-1 1 0 0,0 0 0 0 0,0 1-1 0 0,0-1 1 0 0,1-1-1 0 0,-1 1 1 0 0,1 0-1 0 0,-1-1 1 0 0,1 1-1 0 0,0-1 1 0 0,-1 0-1 0 0,1 0 1 0 0,1 1-1 0 0,-1-1 1 0 0,0-1-1 0 0,1 1 1 0 0,0 0 0 0 0,-1-1-4 0 0,0-2-1 0 0,0 0-1 0 0,1 0 0 0 0,0 0 0 0 0,0 0 1 0 0,0 0-1 0 0,1-4 3 0 0,0 3-11 0 0,0 0 1 0 0,1 0-1 0 0,0 0 0 0 0,0 1 1 0 0,2-5 10 0 0,-1 5-7 0 0,0 0 0 0 0,0 0 0 0 0,0 0 1 0 0,1 0-1 0 0,0 1 0 0 0,0-1 1 0 0,3-3 6 0 0,-3 6-3 0 0,-1 0 1 0 0,1 0 0 0 0,0 1 0 0 0,0-1-1 0 0,0 1 1 0 0,0-1 0 0 0,1 1 0 0 0,-1 0-1 0 0,0 0 1 0 0,1 0 0 0 0,0 1 0 0 0,-1 0 0 0 0,2-1 2 0 0,14-3 0 0 0,-13 6 0 0 0,-1 0 0 0 0,0-1 0 0 0,-4 0 0 0 0,0 0 0 0 0,0 0 0 0 0,1 0 0 0 0,-1 0 0 0 0,0 0 0 0 0,0 1 0 0 0,1-1 0 0 0,-1 0 0 0 0,0 1 0 0 0,0-1 0 0 0,0 1 0 0 0,0-1 0 0 0,0 1 0 0 0,0-1 0 0 0,0 1 0 0 0,0 0 0 0 0,0 0 0 0 0,1 0 0 0 0,1 1 3 0 0,-1 0 0 0 0,1 1 0 0 0,0-1 1 0 0,-1 1-1 0 0,1-1 0 0 0,-1 1 0 0 0,0 0 1 0 0,0 0-1 0 0,0 0 0 0 0,0 0 0 0 0,-1 0 1 0 0,1 1-1 0 0,-1-1 0 0 0,0 0 1 0 0,0 1-1 0 0,0-1 0 0 0,0 1 0 0 0,-1-1 1 0 0,1 1-1 0 0,-1 2-3 0 0,0 1 8 0 0,0 0 0 0 0,0 1 0 0 0,0-1 0 0 0,-1 0 1 0 0,-1 0-1 0 0,1-1 0 0 0,-1 1 0 0 0,0 0 0 0 0,0 0 0 0 0,-3 3-8 0 0,1-1 16 0 0,0 0 0 0 0,-1 0 0 0 0,-1-1 0 0 0,1 0 0 0 0,-2 1-16 0 0,3-5 3 0 0,1 0 1 0 0,-1-1-1 0 0,0 1 1 0 0,0-1-1 0 0,0 0 1 0 0,-1 0-1 0 0,1-1 0 0 0,-1 1 1 0 0,1-1-1 0 0,-1 0 1 0 0,0 0-4 0 0,-16 4-16 0 0,15-5 36 0 0,0 0-1 0 0,0-1 1 0 0,-1 1-1 0 0,-2-1-19 0 0,-6-2 3 0 0,1 0-59 0 0,-1-2-85 0 0,11 3 27 0 0,-5-1 29 0 0,7 2 9 0 0,-1-1-67 0 0,1 1-13 0 0,1 0-56 0 0,-1 0-64 0 0,1 0-74 0 0,1 0 29 0 0,-1 0-47 0 0,1 0-42 0 0,0 0-38 0 0,-1 0-132 0 0,1 0-36 0 0,0 0-1361 0 0</inkml:trace>
  <inkml:trace contextRef="#ctx0" brushRef="#br0" timeOffset="-168462.86">6457 6501 7856 0 0,'0'0'174'0'0,"0"-1"16"0"0,-1 0-66 0 0,-6-9 166 0 0,3-1-246 0 0,7 4-48 0 0,-2 7 2 0 0,2-8 63 0 0,0 2 91 0 0,4-7 304 0 0,-2 9-341 0 0,11-15 445 0 0,-14 16-457 0 0,0 0 0 0 0,0 0 0 0 0,1 0 1 0 0,0 0-1 0 0,-1 0 0 0 0,1 1 0 0 0,2-2-103 0 0,15-5 493 0 0,3 3-60 0 0,0 8-96 0 0,-12 2-216 0 0,-2 2-38 0 0,0 6 42 0 0,-6-6-81 0 0,0 1-1 0 0,-1-1 0 0 0,1 1 1 0 0,0 4-44 0 0,-1 12 78 0 0,-3-16-66 0 0,1-1 1 0 0,-1 1-1 0 0,0-1 1 0 0,0 1-1 0 0,-1-1 1 0 0,0 0-1 0 0,-1 3-12 0 0,-10 29 21 0 0,7-24 24 0 0,2-5-35 0 0,-2-1 10 0 0,-1 0 33 0 0,7-8-52 0 0,-1 1 2 0 0,1-1-1 0 0,-1 1 0 0 0,0-1 1 0 0,0 1-1 0 0,1 0 0 0 0,-1-1 0 0 0,0 0 1 0 0,0 1-1 0 0,0-1 0 0 0,0 1 0 0 0,0-1 1 0 0,1 0-1 0 0,-1 0 0 0 0,0 1 0 0 0,0-1 1 0 0,0 0-1 0 0,0 0 0 0 0,0 0 1 0 0,0 0-1 0 0,0 0 0 0 0,0 0 0 0 0,0 0 1 0 0,0-1-3 0 0,-11-9 20 0 0,4-2 37 0 0,3-6 47 0 0,4-11 94 0 0,2 19-117 0 0,0 1 0 0 0,1 0-1 0 0,0 0 1 0 0,2-4-81 0 0,7-15 115 0 0,-4 13 25 0 0,0 0-18 0 0,1 1-34 0 0,-7 12-82 0 0,0 1 1 0 0,1-1 0 0 0,-1 0-1 0 0,1 1 1 0 0,0 0-1 0 0,-1-1 1 0 0,1 1-1 0 0,0 0 1 0 0,0 0-1 0 0,0 0 1 0 0,0 0-1 0 0,-1 0 1 0 0,1 0-1 0 0,1 0-6 0 0,8-2 46 0 0,-9 3-45 0 0,0 0 0 0 0,0-1 0 0 0,0 1 0 0 0,0 0 1 0 0,0 0-1 0 0,0 0 0 0 0,0 1 0 0 0,0-1 0 0 0,0 0 1 0 0,0 1-1 0 0,1 0-1 0 0,10 4 48 0 0,-9-3-29 0 0,-1 1 0 0 0,1 0 1 0 0,0 0-1 0 0,-1 0 0 0 0,0 1 0 0 0,0-1 1 0 0,0 1-1 0 0,0-1 0 0 0,0 1 0 0 0,-1 0 1 0 0,1 0-1 0 0,-1 1 0 0 0,0-1 1 0 0,-1 0-1 0 0,1 1 0 0 0,-1-1 0 0 0,0 1 1 0 0,1 1-20 0 0,0 11 52 0 0,0-14-39 0 0,-2 1 0 0 0,1 0 1 0 0,0 0-1 0 0,-1 0 0 0 0,0 0 0 0 0,0 0 0 0 0,0 0 1 0 0,0 0-1 0 0,0-1 0 0 0,-1 1 0 0 0,0 0 1 0 0,0 0-1 0 0,0 0 0 0 0,0-1 0 0 0,-2 4-13 0 0,0-2 11 0 0,0-1-1 0 0,0 0 1 0 0,0 0 0 0 0,-1-1-1 0 0,1 1 1 0 0,-1-1-1 0 0,0 0 1 0 0,0 0 0 0 0,0 0-1 0 0,0 0 1 0 0,-1-1-1 0 0,1 0 1 0 0,-1 1 0 0 0,0-2-1 0 0,1 1 1 0 0,-1-1 0 0 0,0 1-1 0 0,0-1 1 0 0,0 0-1 0 0,0-1 1 0 0,0 0 0 0 0,0 1-1 0 0,-1-2-10 0 0,0 2 6 0 0,1-1 0 0 0,-1-1 0 0 0,1 1 0 0 0,-1-1 0 0 0,1 0 0 0 0,-1 0 0 0 0,1-1 0 0 0,0 1 0 0 0,0-1 0 0 0,-1-1 1 0 0,1 1-1 0 0,1-1 0 0 0,-1 1 0 0 0,0-1 0 0 0,1-1 0 0 0,-1 1 0 0 0,1-1 0 0 0,0 1 0 0 0,0-1 0 0 0,0-1 0 0 0,0 0-6 0 0,2 1 1 0 0,0 1-1 0 0,0 0 1 0 0,1 0-1 0 0,-1-1 1 0 0,1 1 0 0 0,-1-4-1 0 0,1 4-9 0 0,0 0-1 0 0,1 0 1 0 0,0-1 0 0 0,-1 1 0 0 0,1 0 0 0 0,0 0-1 0 0,0 0 1 0 0,1 0 0 0 0,-1-1 0 0 0,1 1 0 0 0,-1 0 0 0 0,1 0-1 0 0,0 0 1 0 0,0 0 0 0 0,0 0 0 0 0,1 0 0 0 0,-1 1-1 0 0,1-1 1 0 0,0-1 9 0 0,2 0 1 0 0,0 0 0 0 0,-1 0 0 0 0,1 1 0 0 0,1-1 0 0 0,1-1-1 0 0,1 1-6 0 0,0 0 0 0 0,1 0 0 0 0,-1 0 0 0 0,1 1-1 0 0,0 0 1 0 0,0 1 0 0 0,0-1 0 0 0,0 2 0 0 0,0-1-1 0 0,0 1 1 0 0,8 0 6 0 0,-10 1 0 0 0,0 0 0 0 0,0 0 0 0 0,0 1 0 0 0,0 0-1 0 0,0 0 1 0 0,0 1 0 0 0,6 2 54 0 0,-3 2-4 0 0,-8-5-36 0 0,0 0 0 0 0,0 0 0 0 0,0 0-1 0 0,-1 1 1 0 0,1-1 0 0 0,0 0-1 0 0,-1 1 1 0 0,1-1 0 0 0,-1 0-1 0 0,1 1-13 0 0,1 25 237 0 0,-2-24-213 0 0,-1 9 73 0 0,-1-1-36 0 0,1-8-53 0 0,-1-1 1 0 0,1 1-1 0 0,0-1 0 0 0,-1 1 1 0 0,0-1-1 0 0,1 1 1 0 0,-1-1-1 0 0,0 0 0 0 0,0 0 1 0 0,-1 0-1 0 0,1 0 1 0 0,0 0-1 0 0,0 0 1 0 0,-3 1-9 0 0,-6 7-18 0 0,4-2-82 0 0,-3-3-109 0 0,-6-1-4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5:56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10 128 6336 0 0,'-1'1'-234'0'0,"1"1"111"0"0,-1 0 98 0 0,1 0 85 0 0,-1 1 120 0 0,0 1 90 0 0,0-1 140 0 0,1 1 286 0 0,0-2-134 0 0,1-2-244 0 0,-1 0-154 0 0,1-1-36 0 0,0 0-41 0 0,0 0-47 0 0,2-4 228 0 0,-2 1-134 0 0,0 1-34 0 0,0-4 79 0 0,2 2-13 0 0,12-12 285 0 0,-7 7-96 0 0,0 0 0 0 0,0 0 0 0 0,1-5-355 0 0,-6 11 79 0 0,0 0 0 0 0,0 0 0 0 0,0 1 1 0 0,1-1-1 0 0,-1 1 0 0 0,1 0 0 0 0,0 0 0 0 0,0 0 1 0 0,0 1-1 0 0,0-1 0 0 0,1 1-79 0 0,9-5 190 0 0,0 1-42 0 0,0 1-57 0 0,-2 1-71 0 0,0 3 54 0 0,-5 1-13 0 0,-1 1-51 0 0,0 1-11 0 0,18 1 27 0 0,-20 1-10 0 0,-1 0-5 0 0,7 3-14 0 0,-6-4 12 0 0,0 0 0 0 0,0 0 0 0 0,-1 0-1 0 0,1 0 1 0 0,1 2-9 0 0,-4-3 7 0 0,0 0 0 0 0,0-1 0 0 0,0 1 0 0 0,0 0-1 0 0,0 0 1 0 0,-1 0 0 0 0,1-1 0 0 0,0 1 0 0 0,-1 0 0 0 0,0 0 0 0 0,1 0-1 0 0,-1 0 1 0 0,0 0 0 0 0,0 0 0 0 0,0 1-7 0 0,0 2 25 0 0,0 0 0 0 0,-1 0 1 0 0,0 0-1 0 0,0 1 0 0 0,0-1 0 0 0,0 0 1 0 0,-1 0-1 0 0,0 0 0 0 0,0 0-25 0 0,-1 1 22 0 0,-1 0 0 0 0,1 0 0 0 0,-1-1 0 0 0,-1 1 1 0 0,1-1-1 0 0,-1 0 0 0 0,0 0 0 0 0,0 0 0 0 0,0-1 0 0 0,-1 1-22 0 0,-4 3 14 0 0,-25 18 62 0 0,32-25-71 0 0,0 1-1 0 0,0 0 1 0 0,0-1-1 0 0,0 0 0 0 0,0 0 1 0 0,0 0-1 0 0,0 0 0 0 0,0 0 1 0 0,0 0-1 0 0,0-1 1 0 0,-1 0-5 0 0,-18 3 0 0 0,21-3 3 0 0,-1 0 0 0 0,1 0 0 0 0,-1 0 1 0 0,1 0-1 0 0,-1 0 0 0 0,1 0 0 0 0,-1-1 1 0 0,1 1-1 0 0,0 0 0 0 0,-1-1 1 0 0,1 1-1 0 0,0-1 0 0 0,-1 0 0 0 0,1 1 1 0 0,0-1-1 0 0,0 0 0 0 0,-1 0 0 0 0,1 0-3 0 0,-4-2 6 0 0,-3-5-6 0 0,6 6 0 0 0,1-1 0 0 0,-1-1 0 0 0,0 1 0 0 0,1 0 0 0 0,0 0 0 0 0,0 0 0 0 0,0-1 0 0 0,0 1 0 0 0,0-1 0 0 0,1 1 0 0 0,-1-1 0 0 0,1 1 0 0 0,0-1 0 0 0,0 1 0 0 0,0-1 0 0 0,1 1 0 0 0,0-2 0 0 0,0 0 0 0 0,0-1 0 0 0,0 1 0 0 0,0 0 0 0 0,1 0 0 0 0,0 0 0 0 0,0 0 0 0 0,1 0 0 0 0,-1 0 0 0 0,1 1 0 0 0,0-1 0 0 0,1 1 0 0 0,3-5 0 0 0,-6 6 0 0 0,1 0 0 0 0,0 1 0 0 0,1-1 0 0 0,-1 1 0 0 0,0-1 0 0 0,1 1 0 0 0,-1 0 0 0 0,1 0 0 0 0,0 0 0 0 0,-1 0 0 0 0,1 0 0 0 0,0 1 0 0 0,0-1 0 0 0,0 1 0 0 0,1 0 0 0 0,-1 0 0 0 0,0 0 0 0 0,0 0 0 0 0,2 1 0 0 0,2-1-1 0 0,1 0 1 0 0,0 1 0 0 0,0 0 0 0 0,-1 0-1 0 0,1 1 1 0 0,0 0 0 0 0,0 0-1 0 0,-1 1 1 0 0,1 0 0 0 0,3 1 0 0 0,-7-1 1 0 0,1 0-1 0 0,-1 0 1 0 0,1 1 0 0 0,-1-1 0 0 0,0 1 0 0 0,0 0-1 0 0,0 0 1 0 0,-1 0 0 0 0,1 1 0 0 0,-1-1 0 0 0,1 1-1 0 0,-1 0 1 0 0,0 0 0 0 0,-1 0 0 0 0,1 0-1 0 0,-1 0 1 0 0,2 5-1 0 0,-3-6 9 0 0,1 0-1 0 0,-1 1 1 0 0,-1-1 0 0 0,1 1-1 0 0,-1-1 1 0 0,1 1-1 0 0,-1 0 1 0 0,0-1-9 0 0,-3 31 141 0 0,1-1 25 0 0,1-28-134 0 0,1 0-1 0 0,-1 0 1 0 0,0 0-1 0 0,0 0 1 0 0,0 0-1 0 0,-1 0 1 0 0,0 0-1 0 0,0-1 0 0 0,0 1 1 0 0,0-1-1 0 0,-2 2-31 0 0,-4 7 178 0 0,-2 0 0 0 0,-8 9-178 0 0,8-7 102 0 0,9-14-97 0 0,0 1 1 0 0,-1 0 0 0 0,1 0 0 0 0,0 0 0 0 0,-1-1 0 0 0,1 1-1 0 0,-1-1 1 0 0,0 1-6 0 0,-8 3 45 0 0,1-2-22 0 0,-4 2 23 0 0,0 0 0 0 0,0-1 0 0 0,-13 2-46 0 0,21-6 11 0 0,0 1 0 0 0,0-1 1 0 0,0 0-1 0 0,0 0 1 0 0,0-1-1 0 0,0 1 0 0 0,0-1 1 0 0,0 0-1 0 0,0 0 0 0 0,0-1 1 0 0,1 0-1 0 0,-5-1-11 0 0,5 1 2 0 0,-1-1 0 0 0,1 1-1 0 0,0-1 1 0 0,0 1 0 0 0,1-1-1 0 0,-1 0 1 0 0,0-1 0 0 0,1 1-1 0 0,0-1 1 0 0,0 1 0 0 0,0-1-1 0 0,0 0 1 0 0,1 0 0 0 0,-1 0-1 0 0,1-1 1 0 0,0 1 0 0 0,0 0-1 0 0,1-1 1 0 0,-1 0 0 0 0,1 1-1 0 0,0-1 1 0 0,0 0 0 0 0,1 1-1 0 0,-1-1 1 0 0,1 0 0 0 0,0 0-1 0 0,0 1 1 0 0,1-1 0 0 0,0 0-1 0 0,-1 0 1 0 0,2 1 0 0 0,-1-1-2 0 0,0-1-1 0 0,1 0 0 0 0,0 0 0 0 0,0 0 0 0 0,1 0 0 0 0,-1 1 0 0 0,1-1 0 0 0,0 1 0 0 0,1 0 0 0 0,-1 0 0 0 0,1 0 0 0 0,0 0 0 0 0,1 1 1 0 0,1-2 0 0 0,3-1-12 0 0,0 0 1 0 0,0 0 0 0 0,1 1-1 0 0,-1 1 1 0 0,1 0 0 0 0,1 0 0 0 0,-1 1-1 0 0,1 0 1 0 0,0 1 0 0 0,0 0 0 0 0,2 0 11 0 0,-8 3-2 0 0,-1-1-4 0 0,-1 0 0 0 0,1 1-1 0 0,0 0 1 0 0,0 0 0 0 0,-1 0 0 0 0,1 0-1 0 0,0 0 1 0 0,0 1 0 0 0,-1 0 0 0 0,3 0 6 0 0,7 7 0 0 0,-11-6 1 0 0,0 1 1 0 0,0 0 0 0 0,0 0 0 0 0,0 1 0 0 0,-1-1 0 0 0,1 0 0 0 0,-1 1 0 0 0,0-1-1 0 0,0 1 1 0 0,0-1 0 0 0,0 1 0 0 0,-1-1 0 0 0,1 1 0 0 0,-1-1 0 0 0,0 1 0 0 0,0 0 0 0 0,0 3-2 0 0,-1 0 4 0 0,0 0 0 0 0,-1 0 0 0 0,0 0 0 0 0,0-1 0 0 0,0 1 0 0 0,0 0 0 0 0,-1-1 0 0 0,-4 6-4 0 0,-12 19 52 0 0,8-18-62 0 0,11-13-100 0 0,-1 1 99 0 0,-1 3 186 0 0,1-3-154 0 0,0 0-37 0 0,0 0-56 0 0,0 0-94 0 0,0 0-110 0 0,0-1 90 0 0,1 0-36 0 0,-1 0-39 0 0,0 0-41 0 0,1 0-28 0 0,-1 0-51 0 0,1 0-45 0 0,-1 0-40 0 0,0 0-137 0 0,0 0-39 0 0,0 0-167 0 0,0 0-446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7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7792 0 0,'0'0'230'0'0,"0"-2"-16"0"0,2-9 780 0 0,3 4-113 0 0,-1 6-488 0 0,0-1-33 0 0,0 2-37 0 0,0 0-39 0 0,1 1-39 0 0,-1 0-43 0 0,0 1-45 0 0,0 0-45 0 0,0 0-49 0 0,-1 1-51 0 0,-1-1-52 0 0,-1 0-54 0 0,5 17 224 0 0,1 11-22 0 0,-2-9-50 0 0,1 8 90 0 0,-1-1 1 0 0,0 19-149 0 0,3 22 231 0 0,-4-42-77 0 0,0-1 42 0 0,8 52 427 0 0,-6-53-455 0 0,0-1-48 0 0,-3-8 19 0 0,0 0 1 0 0,-1 0-1 0 0,1 13-139 0 0,0 10 175 0 0,1-12-113 0 0,1-1 62 0 0,1 6 82 0 0,4 15 160 0 0,1 9 30 0 0,-4-20-228 0 0,-5-25-148 0 0,3 13-63 0 0,-3-16 64 0 0,0 2 63 0 0,0-1 87 0 0,2-31 7 0 0,-2 0-62 0 0,-2-4-40 0 0,-3-14-37 0 0,0-16 10 0 0,0-23 33 0 0,-3-2-110 0 0,0-10-96 0 0,4 42-151 0 0,4-39 275 0 0,-1 64-64 0 0,2 1 0 0 0,1-1 0 0 0,1 0 0 0 0,5-12 64 0 0,-4 20-23 0 0,0-1 1 0 0,1 1 0 0 0,1 0 0 0 0,1 0 22 0 0,-2 5-9 0 0,0 0 1 0 0,1 1-1 0 0,0 0 1 0 0,6-6 8 0 0,-10 11-11 0 0,1 1 1 0 0,0 0-1 0 0,0 0 1 0 0,0 0-1 0 0,0 1 1 0 0,0 0 0 0 0,1 0-1 0 0,-1 0 1 0 0,1 1-1 0 0,3-1 11 0 0,-7 2-4 0 0,0 1-1 0 0,0-1 1 0 0,0 1 0 0 0,0 0-1 0 0,0 0 1 0 0,0 0 0 0 0,0 0-1 0 0,0 0 1 0 0,0 0-1 0 0,0 0 1 0 0,0 1 0 0 0,0-1-1 0 0,0 1 1 0 0,0 0 0 0 0,0-1-1 0 0,0 1 1 0 0,0 0-1 0 0,1 1 5 0 0,0 0-8 0 0,1 1-1 0 0,-1 0 0 0 0,0 0 1 0 0,0 0-1 0 0,0 0 0 0 0,0 0 0 0 0,0 0 1 0 0,-1 1-1 0 0,1 0 9 0 0,2 4-14 0 0,-1-1 1 0 0,0 1-1 0 0,0 0 0 0 0,0 4 14 0 0,-2-5-1 0 0,1 1-1 0 0,-2-1 0 0 0,1 1 1 0 0,-1 1 1 0 0,2 30 0 0 0,-2 0 0 0 0,-2 0 0 0 0,-2 9 0 0 0,1-32-1 0 0,0 1 1 0 0,-2-1 0 0 0,0 1 0 0 0,-1-1 0 0 0,-2 5 0 0 0,-12 19 54 0 0,16-35-288 0 0,0 1 111 0 0,1-2 92 0 0,0 0 37 0 0,-3 4 89 0 0,1 1 74 0 0,-8 10 283 0 0,8-13-359 0 0,-1-1-46 0 0,0 1-74 0 0,0 0-113 0 0,2-3 20 0 0,0-1-38 0 0,0 1-41 0 0,-1-1-45 0 0,1 0-46 0 0,0 0-51 0 0,-1 0-54 0 0,1 0-56 0 0,-1-1-60 0 0,1 0-63 0 0,-1 0-67 0 0,0 0-69 0 0,-3 0-1213 0 0,-3-1-1094 0 0,10 0 3007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5:57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151 185 6536 0 0,'0'0'141'0'0,"0"-2"23"0"0,0 1-143 0 0,0 0-1 0 0,0 0 0 0 0,0 0 1 0 0,1 0-1 0 0,-1-1 1 0 0,0 1-1 0 0,1 0 1 0 0,-1 0-1 0 0,0 0 0 0 0,1 0 1 0 0,0 0-1 0 0,-1 0 1 0 0,1 0-1 0 0,0 0-20 0 0,6-7 101 0 0,-1 2-121 0 0,-5 4 19 0 0,0 1 0 0 0,0-1 1 0 0,0 0-1 0 0,-1 1 0 0 0,1-1 1 0 0,0 0-1 0 0,-1 0 0 0 0,1 0 1 0 0,-1 0-1 0 0,1 0 0 0 0,-1-1 1 0 0,2-8 16 0 0,3 0 62 0 0,2 2 164 0 0,0 0 80 0 0,13-18 837 0 0,-15 14-712 0 0,-2 6-248 0 0,0 2-51 0 0,8-6 139 0 0,-6 6-147 0 0,-1 1-15 0 0,-1 1 9 0 0,-1-1 37 0 0,1 4-81 0 0,9 0-8 0 0,-1 1-15 0 0,-5 3-48 0 0,-4 7-28 0 0,-2-8 22 0 0,1-1-8 0 0,-1-1-1 0 0,1 1 0 0 0,0-1 0 0 0,0 0 0 0 0,-1 1 1 0 0,1-1-1 0 0,0 1 0 0 0,0-1 0 0 0,0 0 0 0 0,0 0 1 0 0,0 0-1 0 0,1 0 0 0 0,-1 0-4 0 0,0 0 4 0 0,0 0 0 0 0,0 0 0 0 0,0 0 0 0 0,0 1 0 0 0,0-1 0 0 0,0 0 0 0 0,0 0 0 0 0,-1 0 0 0 0,1 1 0 0 0,0-1 0 0 0,-1 0 0 0 0,1 1 0 0 0,-1 0-4 0 0,1 15 30 0 0,-2-14-17 0 0,1-1 1 0 0,0 1 0 0 0,0 0-1 0 0,1 0 1 0 0,-1 0-1 0 0,0-1 1 0 0,1 1 0 0 0,0 0-14 0 0,-1-1 13 0 0,1 0 0 0 0,-1 1 1 0 0,0-1-1 0 0,0 0 0 0 0,0 0 1 0 0,0 1-1 0 0,0-1 1 0 0,0 0-1 0 0,-1 0 0 0 0,1 1 1 0 0,-1-1-1 0 0,1 0 0 0 0,-1 0 1 0 0,0 0-1 0 0,0 0 0 0 0,0 0 1 0 0,-1 2-14 0 0,-5 13 125 0 0,6-15-115 0 0,1 0 1 0 0,-1-1 0 0 0,0 1-1 0 0,0-1 1 0 0,1 1 0 0 0,-1-1-1 0 0,0 1 1 0 0,0-1 0 0 0,-1 0-1 0 0,0 1-10 0 0,-1 1 11 0 0,-1 0-1 0 0,0 0 1 0 0,0 0-1 0 0,0-1 0 0 0,-2 1-10 0 0,2-1 2 0 0,0 0-1 0 0,1 0 0 0 0,0 0 1 0 0,-1 1-1 0 0,1-1 0 0 0,0 1 1 0 0,0-1-1 0 0,0 1 0 0 0,0 0-1 0 0,1 1 8 0 0,-1-1-1 0 0,0 0 1 0 0,-1 0-1 0 0,1 0 0 0 0,0 0 1 0 0,-1 0-1 0 0,0-1 1 0 0,0 1-1 0 0,0-1 1 0 0,0 0-1 0 0,0 0 1 0 0,0-1-1 0 0,-4 2-7 0 0,5-2 5 0 0,0-1-1 0 0,0 1 1 0 0,0-1-1 0 0,0 1 1 0 0,-1-1 0 0 0,1 0-1 0 0,0 0 1 0 0,0 0 0 0 0,0-1-1 0 0,0 1 1 0 0,0-1 0 0 0,0 0-1 0 0,0 0 1 0 0,0 0-1 0 0,0 0 1 0 0,0 0 0 0 0,0-1-1 0 0,0 1 1 0 0,1-1 0 0 0,-2-1-5 0 0,-6-4-7 0 0,4 3 17 0 0,0 0 0 0 0,1-1 0 0 0,0 1 0 0 0,0-1 1 0 0,0 0-1 0 0,0 0 0 0 0,0-2-10 0 0,-3-4 0 0 0,6 9 0 0 0,0 0 0 0 0,0-1 0 0 0,1 1 0 0 0,-1 0 0 0 0,1 0 0 0 0,-1-1 0 0 0,1 1 0 0 0,0-1 0 0 0,0 1 0 0 0,0-1 0 0 0,0 0 0 0 0,0 0 0 0 0,1 1 0 0 0,-1-1 0 0 0,1 0 0 0 0,0 0 0 0 0,-1 1 0 0 0,2-1 0 0 0,-1 0 0 0 0,0 0 0 0 0,0 0 0 0 0,1 1 0 0 0,-1-1 0 0 0,2-18 0 0 0,-2 19 0 0 0,-1 0 0 0 0,1 0 0 0 0,0-1 0 0 0,0 1 0 0 0,1 0 0 0 0,-1 0 0 0 0,0 0 0 0 0,1-1 0 0 0,0 1 0 0 0,-1 0 0 0 0,1 0 0 0 0,0-1 0 0 0,3-4 2 0 0,6-13-3 0 0,-1 7 33 0 0,-2 3 37 0 0,1 3 53 0 0,17-6 81 0 0,1 6-96 0 0,-7 4-41 0 0,-12 4-2 0 0,13 5-17 0 0,-11-3-32 0 0,-1-1 1 0 0,1 1-1 0 0,-1 1 0 0 0,0 0 0 0 0,0 0 0 0 0,5 4-15 0 0,-2-1 35 0 0,-5-3-18 0 0,0 0 0 0 0,0 1 0 0 0,0-1 0 0 0,2 4-17 0 0,-7-7 4 0 0,0 0 1 0 0,-1 0-1 0 0,1 0 0 0 0,0 0 0 0 0,0 0 1 0 0,-1 0-1 0 0,1 0 0 0 0,0 0 0 0 0,-1 0 1 0 0,1 0-1 0 0,-1 0 0 0 0,0 0 0 0 0,1 1 1 0 0,-1-1-1 0 0,0 0 0 0 0,0 0 0 0 0,0 1 0 0 0,1-1 1 0 0,-1 0-1 0 0,-1 0 0 0 0,1 1 0 0 0,0-1 1 0 0,0 0-1 0 0,0 0 0 0 0,-1 0 0 0 0,1 1 1 0 0,-1 0-5 0 0,-5 8 79 0 0,-2 5 45 0 0,8-1-3 0 0,0-11-101 0 0,0-1 1 0 0,0 0-1 0 0,0 1 1 0 0,-1-1 0 0 0,1 1-1 0 0,0-1 1 0 0,-1 0-1 0 0,0 1 1 0 0,1-1 0 0 0,-1 0-1 0 0,0 0 1 0 0,0 0-1 0 0,0 1 1 0 0,-1-1 0 0 0,1 0-1 0 0,0 0 1 0 0,-1 0-21 0 0,0 1 38 0 0,0 0 1 0 0,0 0-1 0 0,1 0 1 0 0,-1 0 0 0 0,1 0-1 0 0,0 0 1 0 0,-1 2-39 0 0,2-3 20 0 0,-1 0 1 0 0,0 1-1 0 0,1-1 1 0 0,-1 0 0 0 0,0 0-1 0 0,0-1 1 0 0,0 1-1 0 0,0 0 1 0 0,-1 0 0 0 0,1 0-1 0 0,0-1 1 0 0,-1 1 0 0 0,-1 1-21 0 0,0-1 25 0 0,0 0 0 0 0,0 1 0 0 0,0-1 0 0 0,0 0 0 0 0,-1-1 0 0 0,1 1 1 0 0,-3 0-26 0 0,-29 7 107 0 0,1-4-44 0 0,20-3-41 0 0,8-1-12 0 0,1 0 1 0 0,-1 0-1 0 0,1-1 1 0 0,-1 0-1 0 0,0 0 1 0 0,1 0-1 0 0,-1-1 1 0 0,0 1-1 0 0,1-1 1 0 0,-1-1-1 0 0,1 1 1 0 0,-1-1-1 0 0,1 0 1 0 0,0 0-1 0 0,0-1 1 0 0,-3-1-11 0 0,-2-2-36 0 0,-2-5-111 0 0,11 10 134 0 0,1 1 1 0 0,-1-2 0 0 0,1 1-1 0 0,-1 0 1 0 0,1 0-1 0 0,-1 0 1 0 0,1 0-1 0 0,0 0 1 0 0,-1 0-1 0 0,1 0 1 0 0,0 0-1 0 0,0-1 1 0 0,0 1-1 0 0,0 0 1 0 0,0 0-1 0 0,0 0 1 0 0,0 0 0 0 0,0-1-1 0 0,1 1 1 0 0,-1 0-1 0 0,0 0 1 0 0,1 0-1 0 0,-1 0 13 0 0,1-2-121 0 0,0 0 57 0 0,-1-6 18 0 0,0 6-20 0 0,-1 0-41 0 0,1 1-74 0 0,0-1-91 0 0,0 1-111 0 0,1 1 144 0 0,-1-1-35 0 0,0 1-38 0 0,0 0-40 0 0,1-1-42 0 0,-1 1-44 0 0,1 0-48 0 0,0-1-49 0 0,2-2-1083 0 0,2-3-916 0 0,-5 7 2394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5:58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121 105 5328 0 0,'0'0'116'0'0,"0"0"17"0"0,0 0 12 0 0,0 1-14 0 0,-4 3-51 0 0,4-3 7 0 0,0-1 99 0 0,-1 3 187 0 0,-3-2 69 0 0,-5-4 490 0 0,4 0-525 0 0,0-1-94 0 0,3 2-204 0 0,0 1-39 0 0,0-1-44 0 0,2 1-50 0 0,-7-17 757 0 0,7-3-89 0 0,5 3-114 0 0,-4 16-452 0 0,0 0 1 0 0,0-1-1 0 0,0 1 1 0 0,1 0 0 0 0,-1 0-1 0 0,1 0 1 0 0,-1 0-1 0 0,1 0 1 0 0,0 0 0 0 0,0 1-1 0 0,0-1 1 0 0,0 0-1 0 0,0 1 1 0 0,0 0 0 0 0,2-2-79 0 0,12-1 278 0 0,0 4-111 0 0,2 4-85 0 0,-1 2-61 0 0,-9-2-33 0 0,0 1 0 0 0,0-1 0 0 0,-1 1 0 0 0,6 5 12 0 0,1 3 32 0 0,2 5 24 0 0,-6 1 34 0 0,-10-17-12 0 0,0-1 11 0 0,0 1-39 0 0,0 10 12 0 0,0-7 49 0 0,-5 11 24 0 0,-7 1-52 0 0,-17 15 20 0 0,26-29-91 0 0,-4 3-10 0 0,0 1 1 0 0,0-1 0 0 0,-1-1-1 0 0,0 1 1 0 0,0-1-1 0 0,-1-1 1 0 0,-5 3-3 0 0,-20 4-26 0 0,-4-5-86 0 0,18-6 9 0 0,1-2-38 0 0,8 0 93 0 0,10 1 26 0 0,-1 1 0 0 0,0-1 0 0 0,0 1 0 0 0,1-1 0 0 0,-1 0 0 0 0,1 0 0 0 0,-1 0 0 0 0,1 0 0 0 0,-1 0 0 0 0,1 0 1 0 0,0 0-1 0 0,-2-2 22 0 0,0-4-21 0 0,3-2-32 0 0,17-22-4 0 0,3 1 46 0 0,2 1 41 0 0,3 2 36 0 0,-12 14 7 0 0,0 1 0 0 0,1 0 0 0 0,1 1-73 0 0,-3 3 77 0 0,0 0-1 0 0,0 2 1 0 0,0-1-1 0 0,3 1-76 0 0,-8 3 20 0 0,1 0 0 0 0,-1 1 1 0 0,1 0-1 0 0,0 0 0 0 0,-1 1 0 0 0,1 0 0 0 0,0 1 1 0 0,3-1-21 0 0,-9 1 12 0 0,1 1 0 0 0,0-1 1 0 0,0 0-1 0 0,-1 1 1 0 0,1 0-1 0 0,0-1 1 0 0,-1 1-1 0 0,1 0 0 0 0,0 0 1 0 0,-1 1-1 0 0,2 0-12 0 0,7 10 113 0 0,-4 5 41 0 0,-5 4 2 0 0,-2-15-74 0 0,-1 0-1 0 0,1 0 1 0 0,-1 0 0 0 0,0 0-1 0 0,0 0 1 0 0,-1 0 0 0 0,-2 5-82 0 0,-6 12 200 0 0,5-13-66 0 0,0 0 0 0 0,-1-1 0 0 0,-8 10-134 0 0,-13 9 208 0 0,8-13-118 0 0,12-10-67 0 0,0 0 0 0 0,0-1 0 0 0,0 0 0 0 0,-1-1 0 0 0,-5 3-23 0 0,-2-1 3 0 0,12-3 1 0 0,-1 0 0 0 0,0-1-1 0 0,0 0 1 0 0,0 0 0 0 0,0 0 0 0 0,-1 0-4 0 0,3-1 4 0 0,-1 0 1 0 0,1 0-1 0 0,0-1 1 0 0,0 1 0 0 0,0-1-1 0 0,-1 1 1 0 0,1-1-1 0 0,0 0 1 0 0,0 1-1 0 0,0-1 1 0 0,0 0 0 0 0,0 0-1 0 0,-1-2-4 0 0,1 2-126 0 0,0 0 47 0 0,0 0 40 0 0,1-1 35 0 0,-3-1 67 0 0,-4-6 304 0 0,5 5-282 0 0,1 0-110 0 0,1 1-108 0 0,0 1 18 0 0,0 1-37 0 0,1-1-42 0 0,0 0-43 0 0,-1 0-49 0 0,1 1-51 0 0,0-1-54 0 0,0 0-59 0 0,0 0-63 0 0,1 1-64 0 0,-1-1-70 0 0,1 0-72 0 0,0-1-1127 0 0,1-2-1049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5:59.9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209 112 5848 0 0,'-7'-23'168'0'0,"7"17"-29"0"0,2 2-83 0 0,5-3 19 0 0,-1 3 48 0 0,-3 3 22 0 0,-1-1 73 0 0,1 0-32 0 0,0-1 60 0 0,0-2 102 0 0,2-2 216 0 0,0 2-102 0 0,-3 1-207 0 0,0 2-93 0 0,1 0-59 0 0,-2 1 333 0 0,-1 1-10 0 0,0 0-182 0 0,0 0-110 0 0,3 0 16 0 0,0 1-54 0 0,1 0-34 0 0,1 1-38 0 0,1 0-20 0 0,-3-1 34 0 0,-2-1-36 0 0,0 0 1 0 0,0 0 0 0 0,1 0-1 0 0,-1 0 1 0 0,0 1-1 0 0,0-1 1 0 0,0 0 0 0 0,0 1-1 0 0,0-1 1 0 0,0 0-1 0 0,0 1 1 0 0,0-1 0 0 0,0 1-1 0 0,0 0 1 0 0,0-1 0 0 0,-1 1-1 0 0,1 0 1 0 0,0-1-1 0 0,0 1 1 0 0,0 0 0 0 0,-1 0-1 0 0,1 0 1 0 0,-1 0 0 0 0,1 0-1 0 0,0 0 1 0 0,-1 0-1 0 0,1 0 1 0 0,-1 0 0 0 0,0 0-3 0 0,3 5 4 0 0,4 2 6 0 0,-3 4 44 0 0,-3-10-43 0 0,-1 0 0 0 0,0 1 0 0 0,0-1 1 0 0,0 0-1 0 0,0 1 0 0 0,0-1 0 0 0,-1 0 1 0 0,1 1-1 0 0,-1-1 0 0 0,1 0 0 0 0,-1 0 1 0 0,0 1-1 0 0,0 0-11 0 0,-6 9 104 0 0,4-5 2 0 0,0-2-50 0 0,-3 5 1 0 0,0-5-4 0 0,0-2 46 0 0,1 0 0 0 0,-1 0 0 0 0,0 0 0 0 0,-3 0-99 0 0,-13 4 231 0 0,-10 3 13 0 0,31-10-241 0 0,0 1-1 0 0,0-1 1 0 0,0 0 0 0 0,0 1-1 0 0,1-1 1 0 0,-1 0-1 0 0,0 0 1 0 0,0 1 0 0 0,0-1-1 0 0,0 0 1 0 0,0 0 0 0 0,0 0-1 0 0,0 0 1 0 0,0-1 0 0 0,0 1-1 0 0,0 0 1 0 0,0 0 0 0 0,0 0-1 0 0,0-1 1 0 0,0 1 0 0 0,0-1-1 0 0,0 1 1 0 0,0-1-1 0 0,0 0-2 0 0,-1 0 9 0 0,0-1 0 0 0,1 0 0 0 0,-1 0 0 0 0,1 0 0 0 0,0 0 0 0 0,0 0 0 0 0,0 0 0 0 0,-1-3-9 0 0,-5-8 16 0 0,7 11-16 0 0,-1 1 0 0 0,1-1 0 0 0,0 0 0 0 0,0 1 0 0 0,-1-1 0 0 0,1 0 0 0 0,0 1 0 0 0,1-1 0 0 0,-1 0 0 0 0,0 1 0 0 0,0-1 0 0 0,1 0 0 0 0,-1 1 0 0 0,1-1 0 0 0,-1 1 0 0 0,2-2 0 0 0,12-28 0 0 0,-13 29 0 0 0,4-13 0 0 0,-4 12 0 0 0,0 0 0 0 0,0 1 0 0 0,0-1 0 0 0,0 0 0 0 0,1 0 0 0 0,-1 1 0 0 0,1-1 0 0 0,0 0 0 0 0,0 1 0 0 0,1-2 0 0 0,4-2 7 0 0,0 1 0 0 0,0-1 0 0 0,1 1 0 0 0,-1 1 0 0 0,1-1 0 0 0,0 1 0 0 0,0 1 1 0 0,1-1-1 0 0,0 1-7 0 0,-8 3 0 0 0,1 0 0 0 0,-1 0 0 0 0,0-1 0 0 0,1 1 0 0 0,-1 0 0 0 0,1 0 0 0 0,-1 0 0 0 0,0 1 0 0 0,1-1 0 0 0,0 0 0 0 0,3 3 7 0 0,-1-1 15 0 0,19 3 13 0 0,-17-2 18 0 0,2 6-36 0 0,11 14 71 0 0,-18-22-74 0 0,0 1 0 0 0,0 0 0 0 0,0 0 0 0 0,0 0 0 0 0,0 0 1 0 0,0 0-1 0 0,-1 0 0 0 0,1 0 0 0 0,-1 0 0 0 0,1 0 0 0 0,-1 1 1 0 0,0-1-15 0 0,1 17 121 0 0,-1-9-29 0 0,0 0 0 0 0,0 0 0 0 0,-2 9-92 0 0,1-15 13 0 0,0-1 0 0 0,0 0 0 0 0,0 1 0 0 0,0-1 1 0 0,-1 1-1 0 0,1-1 0 0 0,-1 0 0 0 0,0 0-13 0 0,-3 6 48 0 0,0 1 0 0 0,0 0 0 0 0,-2 9-48 0 0,-10 22 63 0 0,10-27-53 0 0,4-7 5 0 0,0-1 1 0 0,0 1-1 0 0,-1-1 1 0 0,0 0-1 0 0,0 0-15 0 0,3-4 6 0 0,0-1-1 0 0,0 0 0 0 0,0 0 0 0 0,-1 0 0 0 0,1 0 0 0 0,0 0 0 0 0,0 0 0 0 0,-1 0 0 0 0,1 0 0 0 0,0 0 0 0 0,-1-1 0 0 0,1 1 0 0 0,-1 0 0 0 0,1-1 0 0 0,-1 1 0 0 0,1-1 0 0 0,-1 0 0 0 0,1 1 0 0 0,-1-1 0 0 0,1 0 0 0 0,-1 0 0 0 0,1 0 0 0 0,-1 0 0 0 0,0 0 0 0 0,0-1-5 0 0,-15-1 54 0 0,12 1-41 0 0,0 0 0 0 0,1 0-1 0 0,-1 0 1 0 0,0 0 0 0 0,-2-2-13 0 0,0 0 4 0 0,0 0 1 0 0,-1-1 0 0 0,1 0 0 0 0,1-1 0 0 0,-1 1 0 0 0,0-2-5 0 0,4 4 6 0 0,1-1 0 0 0,-1 0 1 0 0,0 0-1 0 0,1 0 0 0 0,0 0 1 0 0,0 0-1 0 0,0 0 0 0 0,0-1 0 0 0,0 1 1 0 0,1-1-1 0 0,-1 1 0 0 0,1-1 1 0 0,0 0-1 0 0,0-1-6 0 0,-4-29 12 0 0,4 23-16 0 0,1 0 0 0 0,0 1 0 0 0,2-9 4 0 0,-1 10-22 0 0,2-17-11 0 0,-2 21 33 0 0,0 1 0 0 0,1-1 1 0 0,-1 0-1 0 0,1 0 0 0 0,0 1 0 0 0,0-1 0 0 0,0 1 0 0 0,0-1 0 0 0,1 1 1 0 0,1-2-1 0 0,10-13 0 0 0,-5 13 0 0 0,15 0 10 0 0,-20 8 33 0 0,0 1-22 0 0,2 4-76 0 0,7 24 12 0 0,-11-27 42 0 0,-1 0 1 0 0,0 0-1 0 0,0 0 0 0 0,0 0 1 0 0,-1 1-1 0 0,1-1 1 0 0,-1 0-1 0 0,0 0 1 0 0,0 1-1 0 0,-1-1 1 0 0,0 2 0 0 0,-5 21 26 0 0,-2 0 89 0 0,7-24-98 0 0,-2 7 2 0 0,-1 0 0 0 0,0 0 1 0 0,-1-1-1 0 0,0 0 0 0 0,0 1 1 0 0,-1-2-1 0 0,-3 5-19 0 0,4-7 6 0 0,0-1 0 0 0,-1 1 0 0 0,0-1 1 0 0,0 1-7 0 0,-9 6 0 0 0,-22 17 0 0 0,35-28 0 0 0,0 1 0 0 0,0-1 0 0 0,0 0 0 0 0,-1 0 0 0 0,1 0 0 0 0,0 0 0 0 0,-1 0 0 0 0,1 0 0 0 0,-1-1 0 0 0,1 1 0 0 0,-1-1 0 0 0,1 0 0 0 0,-1 1 0 0 0,1-1 0 0 0,-1-1 0 0 0,-7-1-64 0 0,4 0-49 0 0,-1-1-35 0 0,-9-3-257 0 0,11 6-9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6:02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111 208 5152 0 0,'0'0'116'0'0,"0"0"17"0"0,0 0 10 0 0,-1-2-35 0 0,2-4-72 0 0,1 0 2 0 0,-1 1 71 0 0,1-2 134 0 0,0 0 87 0 0,-1 0 32 0 0,5-11 755 0 0,-3 11-676 0 0,-1 2-196 0 0,0 0-40 0 0,0 0-49 0 0,1 0-58 0 0,0-1 317 0 0,1 0-40 0 0,0 0-38 0 0,0 0-33 0 0,5-5 217 0 0,1 1-94 0 0,3 1-3 0 0,-11 8-378 0 0,0 1 0 0 0,0-1 0 0 0,0 1-1 0 0,0-1 1 0 0,0 1 0 0 0,0 0 0 0 0,0-1-1 0 0,0 1 1 0 0,-1 0 0 0 0,1 0 0 0 0,0 0 0 0 0,0 1-1 0 0,0-1 1 0 0,0 0 0 0 0,0 1 0 0 0,0 0-1 0 0,0-1 1 0 0,0 1 0 0 0,0 0-46 0 0,11 5 118 0 0,-3 2-42 0 0,-8-7-66 0 0,0 1 0 0 0,0 0 1 0 0,0 0-1 0 0,0 0 0 0 0,0 0 0 0 0,-1 0 0 0 0,1 0 1 0 0,-1 0-1 0 0,0 1 0 0 0,1-1 0 0 0,-1 0 0 0 0,0 1 1 0 0,-1-1-1 0 0,1 2-10 0 0,2 16 106 0 0,-2-6-3 0 0,0-1-15 0 0,-2-2-65 0 0,-3 1 30 0 0,4-10-46 0 0,-1 1 0 0 0,0 0 1 0 0,0-1-1 0 0,0 1 0 0 0,0-1 1 0 0,0 0-1 0 0,-1 1 0 0 0,1-1 1 0 0,-1 0-1 0 0,1 0 0 0 0,-1 1 1 0 0,0-1-1 0 0,0-1 1 0 0,0 1-1 0 0,0 0 0 0 0,0 0 1 0 0,-2 0-8 0 0,-4 3 11 0 0,-5 1 0 0 0,3-3 32 0 0,-3-2-34 0 0,-34 3 33 0 0,43-4-40 0 0,0 0 1 0 0,0-1-1 0 0,0 1 0 0 0,-1-1 1 0 0,1 0-1 0 0,0 0 1 0 0,0 0-1 0 0,1-1 0 0 0,-1 0 1 0 0,-2 0-3 0 0,-14-8 0 0 0,12 6 0 0 0,1 0 0 0 0,-1 0 0 0 0,1-1 0 0 0,-1 0 0 0 0,0-2 0 0 0,6 6 0 0 0,1 0 0 0 0,-1-1 0 0 0,1 1 0 0 0,-1-1 0 0 0,1 1 0 0 0,0-1 0 0 0,0 1 0 0 0,0-1 0 0 0,0 0 0 0 0,0 0 0 0 0,0 0 0 0 0,1 1 0 0 0,-1-1 0 0 0,0 0 0 0 0,1 0 0 0 0,0 0 0 0 0,-1 0 0 0 0,1 0 0 0 0,0 0 0 0 0,0 0 0 0 0,0 0 0 0 0,0 0 0 0 0,1 0 0 0 0,-1-2 0 0 0,3-5-2 0 0,0 0 1 0 0,0 0 0 0 0,1 0 0 0 0,0 1 0 0 0,0-1-1 0 0,1 1 1 0 0,0 0 0 0 0,1 0 0 0 0,0 1 1 0 0,0 0-5 0 0,0 1 0 0 0,1 0 0 0 0,0 0 1 0 0,0 0-1 0 0,0 1 0 0 0,1 1 0 0 0,0-1 0 0 0,0 1 0 0 0,0 0 0 0 0,0 1 1 0 0,8-3 4 0 0,-13 5-1 0 0,0 0 1 0 0,0 1 0 0 0,1-1 0 0 0,-1 1-1 0 0,0-1 1 0 0,0 1 0 0 0,1 0 0 0 0,-1 0 0 0 0,0 0-1 0 0,1 1 1 0 0,-1-1 0 0 0,0 1 0 0 0,0 0-1 0 0,1 0 1 0 0,-1 0 0 0 0,0 0 0 0 0,0 1 0 0 0,2 1 0 0 0,-1-1 1 0 0,0 1 1 0 0,-1 0-1 0 0,1 0 1 0 0,-1 0-1 0 0,0 0 1 0 0,0 1-1 0 0,0-1 1 0 0,-1 1-1 0 0,1 0 1 0 0,-1-1 0 0 0,0 1-1 0 0,0 1 1 0 0,1 2-2 0 0,9 27 203 0 0,-7 2-68 0 0,-4-31-118 0 0,-1 0 0 0 0,-1 1-1 0 0,1-1 1 0 0,-1 0 0 0 0,0 4-17 0 0,0-5 6 0 0,-1 0 1 0 0,1 0-1 0 0,-1 0 1 0 0,0 0-1 0 0,0 0 1 0 0,0 0 0 0 0,-1 1-7 0 0,-1 1 35 0 0,1-1-28 0 0,0-1 0 0 0,0 0 0 0 0,0 0 0 0 0,-1 0 0 0 0,0 1-7 0 0,-7 3 43 0 0,-6 4-30 0 0,15-10-13 0 0,-1 0-1 0 0,1 0 1 0 0,-1 0 0 0 0,0-1-1 0 0,1 1 1 0 0,-1-1 0 0 0,0 0 0 0 0,-4 2 1 0 0,2-1 8 0 0,0 0-1 0 0,0 0 1 0 0,1-1-1 0 0,-1 0 1 0 0,0 0 0 0 0,0 0-1 0 0,0-1 1 0 0,0 1-1 0 0,-1-1-8 0 0,-21-2 118 0 0,19 1-113 0 0,1 0 0 0 0,0-1 0 0 0,0 0 1 0 0,-6-2-6 0 0,9 2-4 0 0,1 1 1 0 0,-1-1 0 0 0,1 0-1 0 0,-1 0 1 0 0,1 0 0 0 0,0-1-1 0 0,0 1 1 0 0,0-1-1 0 0,-1-1 4 0 0,2 2 4 0 0,0 0-1 0 0,0 0 0 0 0,1-1 1 0 0,-1 1-1 0 0,1-1 0 0 0,0 1 1 0 0,0-1-1 0 0,-1-1-3 0 0,-5-13 10 0 0,6 15-11 0 0,0-1 1 0 0,0 1-1 0 0,0 0 1 0 0,0 0-1 0 0,0-1 0 0 0,0 1 1 0 0,1 0-1 0 0,-1-1 0 0 0,1 1 1 0 0,0-1-1 0 0,0 1 0 0 0,0-1 1 0 0,0 1-1 0 0,0-1 1 0 0,0 1-1 0 0,1-1 1 0 0,2-7-12 0 0,-1 1 1 0 0,2-1-1 0 0,-1 1 0 0 0,2 0 0 0 0,-1 0 1 0 0,1 0-1 0 0,0 1 0 0 0,1 0 1 0 0,1-1 11 0 0,-5 6-1 0 0,0 0 1 0 0,1 0-1 0 0,0 1 1 0 0,-1 0-1 0 0,1-1 1 0 0,0 1-1 0 0,0 0 1 0 0,0 0-1 0 0,1 0 1 0 0,-1 1-1 0 0,0-1 1 0 0,1 1-1 0 0,-1 0 1 0 0,1 0-1 0 0,-1 0 1 0 0,1 0-1 0 0,0 1 1 0 0,-1-1-1 0 0,1 1 1 0 0,0 0 0 0 0,-1 0-1 0 0,1 1 1 0 0,-1-1-1 0 0,1 1 1 0 0,2 0 0 0 0,0 0 0 0 0,1 1 0 0 0,-1 0 0 0 0,0 1 0 0 0,0-1 0 0 0,0 1 0 0 0,0 0 0 0 0,0 0 0 0 0,-1 1 0 0 0,0 0 0 0 0,2 1 0 0 0,-4-3 0 0 0,-1 1 0 0 0,1 0 0 0 0,-1-1 0 0 0,0 1 0 0 0,0 0 0 0 0,0 0 0 0 0,0 0 0 0 0,0 0 0 0 0,-1 1 0 0 0,1-1 0 0 0,-1 0 0 0 0,0 1 0 0 0,0-1 0 0 0,0 1 0 0 0,0-1 0 0 0,-1 1 0 0 0,0 0 0 0 0,1 2 0 0 0,-1 0 5 0 0,0-1 1 0 0,0 1 0 0 0,-1 0 0 0 0,1-1 0 0 0,-1 0-1 0 0,0 1 1 0 0,-1-1 0 0 0,1 1 0 0 0,-1-1 0 0 0,0 0 0 0 0,0 0-1 0 0,-1 0 1 0 0,1 0 0 0 0,-1-1 0 0 0,0 1 0 0 0,-1-1-1 0 0,1 1 1 0 0,-1-1 0 0 0,0 0 0 0 0,0 0 0 0 0,0-1 0 0 0,-2 2-6 0 0,3-3-16 0 0,-1 1-89 0 0,-1 1-103 0 0,0 0-107 0 0,0-1-113 0 0,0 1-118 0 0,-1-1-121 0 0,1-1-126 0 0,2-1 347 0 0,1 0-33 0 0,-2-1-1186 0 0,-1 1-943 0 0,4-1 2388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6:03.4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93 6016 0 0,'-3'-5'12'0'0,"2"1"48"0"0,1 3-47 0 0,0 1 1 0 0,0 0-1 0 0,0-1 1 0 0,0 1 0 0 0,0-1-1 0 0,0 1 1 0 0,0 0-1 0 0,0-1 1 0 0,0 1-1 0 0,0-1 1 0 0,1 1 0 0 0,-1 0-1 0 0,0-1 1 0 0,0 1-1 0 0,0-1 1 0 0,0 1-1 0 0,1 0 1 0 0,-1-1 0 0 0,0 1-1 0 0,0 0 1 0 0,1-1-1 0 0,-1 1 1 0 0,0 0-1 0 0,1-1-13 0 0,6-2 190 0 0,-1 2-115 0 0,0 1-64 0 0,0-1-60 0 0,-2 1 15 0 0,0 0 42 0 0,2-1 64 0 0,0 1 49 0 0,3-2 115 0 0,-4 2-111 0 0,-4 0 552 0 0,0 0-103 0 0,0 1-96 0 0,0-1-87 0 0,0 1-80 0 0,0-1-73 0 0,0 1-65 0 0,0 0-57 0 0,0 0-55 0 0,-1 0-34 0 0,2 0-57 0 0,4 6-344 0 0,-5-5 341 0 0,0 0 49 0 0,0-1 61 0 0,0 1 74 0 0,1 3-88 0 0,-2 2-58 0 0,-1-5 4 0 0,2-1-5 0 0,-1 1-1 0 0,0-1 0 0 0,0 0 0 0 0,0 1 0 0 0,0-1 1 0 0,0 1-1 0 0,-1-1 0 0 0,1 0 0 0 0,0 0 0 0 0,0 1 1 0 0,-1-1-1 0 0,1 0 0 0 0,-1 0 0 0 0,1 1 0 0 0,-1-1 1 0 0,0 0-1 0 0,0 0 0 0 0,1 0 0 0 0,-1 0 0 0 0,0 0 1 0 0,0 0-1 0 0,0 0 0 0 0,0 0 0 0 0,0 0 0 0 0,0 0 1 0 0,0-1-1 0 0,0 1 0 0 0,0 0 0 0 0,-1-1 0 0 0,1 1 1 0 0,0-1-1 0 0,0 1 0 0 0,-1-1 0 0 0,0 1-3 0 0,-4 1 9 0 0,-3-2 14 0 0,-5-9 66 0 0,3-5-1 0 0,7 6-64 0 0,1-15 38 0 0,4 20-42 0 0,-1 0-1 0 0,0 1 1 0 0,1-1-1 0 0,-1 0 1 0 0,1 1-1 0 0,0-1 1 0 0,0 0-1 0 0,0 1 1 0 0,0-1-1 0 0,0 1 0 0 0,1-1-19 0 0,7-9 60 0 0,-8 10 24 0 0,0 1 17 0 0,20-11 147 0 0,-18 10-215 0 0,-1 0 1 0 0,1 0-1 0 0,0 0 1 0 0,0 0-1 0 0,1 1 1 0 0,-1-1-1 0 0,0 1 1 0 0,1 0-1 0 0,-1 0 1 0 0,1 0-34 0 0,5 0 32 0 0,0 0 0 0 0,1 0 0 0 0,-1 1 0 0 0,1 0 0 0 0,1 1-32 0 0,-7 0 18 0 0,1 0 1 0 0,0 0 0 0 0,-1 0-1 0 0,0 1 1 0 0,1-1 0 0 0,2 2-19 0 0,13 11 128 0 0,-9-5-59 0 0,-10-8-59 0 0,1 0 0 0 0,-1 0 1 0 0,1 0-1 0 0,-1 0 1 0 0,0 0-1 0 0,1 1 0 0 0,-1-1 1 0 0,0 0-1 0 0,0 1 0 0 0,0-1 1 0 0,0 0-1 0 0,0 1 1 0 0,0 0-1 0 0,-1-1 0 0 0,1 1 1 0 0,0-1-1 0 0,-1 1 1 0 0,1 0-11 0 0,2 9 66 0 0,0 1 12 0 0,-4-10-64 0 0,1 0 0 0 0,0 1 1 0 0,-1-1-1 0 0,1 0 0 0 0,-1 0 0 0 0,0 1 1 0 0,0-1-1 0 0,0 0 0 0 0,0 0 1 0 0,0 0-1 0 0,-1 1-14 0 0,-3 6 66 0 0,0 2 36 0 0,0 3-81 0 0,-3-2 33 0 0,4-9-38 0 0,1 0 1 0 0,-1 0 0 0 0,0 0-1 0 0,0 0 1 0 0,0-1 0 0 0,0 1 0 0 0,-1 0-17 0 0,-6 2 21 0 0,-4 2 6 0 0,10-9-6 0 0,2 0-15 0 0,-2 2-8 0 0,-1-1 2 0 0,-11-8 12 0 0,11 6 33 0 0,0 1-35 0 0,-1 1-11 0 0,1-3 1 0 0,0 0 0 0 0,0 0 0 0 0,0 0 0 0 0,1-1 0 0 0,0 1 0 0 0,0-1 0 0 0,0-1 0 0 0,1 1 0 0 0,-1-1 0 0 0,1 1 0 0 0,1-1 0 0 0,-1 0 0 0 0,0-2 0 0 0,4 3 0 0 0,0 1 0 0 0,0 0 0 0 0,0-1 0 0 0,0 1 0 0 0,1 0 0 0 0,-1-1 0 0 0,1 1 0 0 0,0 0 0 0 0,1 0 0 0 0,-1-1 0 0 0,1 0 0 0 0,-1 2 4 0 0,-1 0 1 0 0,1 1-1 0 0,0-1 1 0 0,0 1-1 0 0,1-1 1 0 0,-1 1-1 0 0,0 0 1 0 0,1-1 0 0 0,-1 1-1 0 0,1 0 1 0 0,0 0-1 0 0,0 0 1 0 0,0 0-1 0 0,0 1 1 0 0,0-1-1 0 0,0 0 1 0 0,1 0-5 0 0,1 0 7 0 0,0 1-1 0 0,0-1 1 0 0,0 0-1 0 0,0 1 1 0 0,0 0 0 0 0,0 0-1 0 0,0 1 1 0 0,0-1-1 0 0,1 1 1 0 0,1-1-7 0 0,7 2 14 0 0,-1 0 0 0 0,0 0-1 0 0,0 1 1 0 0,0 1 0 0 0,0 0 0 0 0,-1 0 0 0 0,2 2-14 0 0,4 3 34 0 0,-15-3-14 0 0,-2-2-8 0 0,3 2 5 0 0,-1-1-1 0 0,1 0 1 0 0,0 0-1 0 0,0-1 0 0 0,1 1 1 0 0,2 2-17 0 0,-1 0 140 0 0,-2 2-37 0 0,-2 16 124 0 0,-1-20-166 0 0,0-1-32 0 0,0-1 1 0 0,-1 0 0 0 0,0 1 0 0 0,1-1 0 0 0,-1 0 0 0 0,0 0-1 0 0,0 0 1 0 0,-1 0 0 0 0,1 0 0 0 0,0 0 0 0 0,0 0-1 0 0,-1 0 1 0 0,0 0 0 0 0,1 0 0 0 0,-1-1 0 0 0,-1 2-30 0 0,-8 8 112 0 0,10-9-180 0 0,-1 0 49 0 0,-5 4 93 0 0,3-4-76 0 0,1 0-88 0 0,1-2-2 0 0,0 1-40 0 0,0 0-68 0 0,0 0-63 0 0,0 0-73 0 0,0-1-80 0 0,0 1-88 0 0,0-1-97 0 0,0 1-103 0 0,0-1-112 0 0,-2 2-917 0 0,0 0-986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45.754"/>
    </inkml:context>
    <inkml:brush xml:id="br0">
      <inkml:brushProperty name="width" value="0.1" units="cm"/>
      <inkml:brushProperty name="height" value="0.1" units="cm"/>
      <inkml:brushProperty name="color" value="#66CC00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2078 330 6648 0 0,'0'0'149'0'0,"0"0"23"0"0,0 0 12 0 0,0 0-59 0 0,0 0-7 0 0,0 0 43 0 0,0 0 140 0 0,0 0 258 0 0,0 0 17 0 0,0 0-31 0 0,0 0-372 0 0,0 0 45 0 0,0 0 106 0 0,0 0-17 0 0,0 0-150 0 0,0 0-45 0 0,0 1 4 0 0,-1 0-101 0 0,-1 2-85 0 0,2-3 92 0 0,-1 1 51 0 0,1 0 73 0 0,-1 0 91 0 0,1 0 110 0 0,0-1-126 0 0,-1 1 35 0 0,-13 27 396 0 0,8-16-306 0 0,-3 0-71 0 0,2-3 4 0 0,0-1-53 0 0,-7 8 117 0 0,-5 6 48 0 0,10-12-197 0 0,-1 8-1 0 0,10-16-167 0 0,-1 0-1 0 0,0 0 0 0 0,0 0 0 0 0,0 0 0 0 0,0 0 1 0 0,-1 0-1 0 0,1-1 0 0 0,-1 1 0 0 0,1 0 1 0 0,-1 0-26 0 0,-1 1 41 0 0,-1 1 1 0 0,1 0-1 0 0,1 0 1 0 0,-1 0-1 0 0,1 0 1 0 0,-1 1-42 0 0,-11 17 231 0 0,8-14-145 0 0,-7 8 49 0 0,1 0-51 0 0,-6 9-34 0 0,1 2-62 0 0,-7 9 86 0 0,0-2 71 0 0,16-21-78 0 0,-1 0 1 0 0,-1 0-1 0 0,-3 2-67 0 0,-20 27 241 0 0,15-19-206 0 0,-12 11 90 0 0,18-21-85 0 0,9-10-34 0 0,1 0 0 0 0,0 1 0 0 0,0-1 0 0 0,0 1 0 0 0,0 0 0 0 0,0 0 0 0 0,1 0 0 0 0,0 0-6 0 0,-8 17 34 0 0,4-8-22 0 0,3-10-2 0 0,1 1-1 0 0,-1-1 1 0 0,1 0 0 0 0,-1 1 0 0 0,0-1 0 0 0,0 0 0 0 0,-1 0 0 0 0,1 0-10 0 0,-43 52 144 0 0,-1 1 43 0 0,-14 14 5 0 0,-23 14-27 0 0,24-33-16 0 0,26-21-25 0 0,8-7-58 0 0,-9 7 35 0 0,-15 19-12 0 0,31-31-50 0 0,-30 33 78 0 0,23-25-91 0 0,0 0-36 0 0,-7 3 61 0 0,3-3-29 0 0,11-7 23 0 0,-30 32-24 0 0,36-37 21 0 0,-21 27-31 0 0,12-15 41 0 0,-13 9-35 0 0,21-22-20 0 0,-1 1 1 0 0,-9 14 2 0 0,9-11 0 0 0,-1 0 0 0 0,0-1 0 0 0,-3 1 0 0 0,-16 17 0 0 0,13-13 0 0 0,-1 0 5 0 0,9-5 44 0 0,11-13-48 0 0,0-1 0 0 0,0 0 0 0 0,0-1 0 0 0,0 1 0 0 0,0 0 0 0 0,0-1 0 0 0,0 1 1 0 0,-3 0-2 0 0,-9 9 10 0 0,5 0 35 0 0,-1 6-31 0 0,5-10 5 0 0,0 0 1 0 0,-1-1-1 0 0,0 0 0 0 0,0 0 0 0 0,0-1 0 0 0,-3 2-19 0 0,-12 6 25 0 0,13-8-10 0 0,-1 1-1 0 0,1 0 1 0 0,1 0-1 0 0,-1 0 1 0 0,-4 7-15 0 0,-4 1 3 0 0,7-5 46 0 0,1 0-1 0 0,-7 9-48 0 0,-11 13 47 0 0,13-17 5 0 0,-11 10-33 0 0,10-12 33 0 0,9-3-51 0 0,2-3-1 0 0,2-5 1 0 0,-10 12 2 0 0,0-1 1 0 0,-1 0-1 0 0,-9 8-3 0 0,6-6 55 0 0,-3 13-61 0 0,11-18 10 0 0,-1 7-4 0 0,0-2 15 0 0,2-5 24 0 0,-19 29-29 0 0,8-19-6 0 0,-5 4 56 0 0,-9 4-60 0 0,30-26 0 0 0,0 0 0 0 0,0 0 0 0 0,0 0 0 0 0,1 0 0 0 0,-1 0 0 0 0,0 0 0 0 0,0 0 0 0 0,1 1 0 0 0,-1-1 0 0 0,0 0 0 0 0,1 1 0 0 0,-1-1 0 0 0,1 1 0 0 0,-4 5 0 0 0,-7 9 0 0 0,11-10 0 0 0,0-6 0 0 0,0 1 0 0 0,0-1 0 0 0,0 0 0 0 0,0 0 0 0 0,0 1 0 0 0,0-1 0 0 0,0 0 0 0 0,0 0 0 0 0,0 1 0 0 0,0-1 0 0 0,0 0 0 0 0,0 0 0 0 0,0 1 0 0 0,0-1 0 0 0,0 0 0 0 0,0 0 0 0 0,0 1 0 0 0,0-1 0 0 0,0 0 0 0 0,0 0 0 0 0,-1 1 0 0 0,1-1 0 0 0,0 0 0 0 0,0 0 0 0 0,0 1 0 0 0,0-1 0 0 0,-1 0 0 0 0,1 0 0 0 0,0 0 0 0 0,0 1 0 0 0,-4 1 0 0 0,3-1 0 0 0,-1-1 0 0 0,1 1 0 0 0,0-1 0 0 0,0 1 0 0 0,0 0 0 0 0,0 0 0 0 0,0-1 0 0 0,0 1 0 0 0,0 0 0 0 0,0 0 0 0 0,0 0 0 0 0,0 0 0 0 0,1 0 0 0 0,-1 0 0 0 0,0 1 0 0 0,-8 11 0 0 0,9-11 0 0 0,-1-1 0 0 0,0 1 0 0 0,0-1 0 0 0,1 0 0 0 0,-1 1 0 0 0,0-1 0 0 0,0 0 0 0 0,-1 0 0 0 0,1 1 0 0 0,-7 5 0 0 0,-2 4 0 0 0,6-8 4 0 0,1-2 3 0 0,0 0 35 0 0,2 1-31 0 0,-1 2-3 0 0,-6 1 48 0 0,4-1 8 0 0,3-3 2 0 0,-1-1-8 0 0,-7 2-35 0 0,7-1 9 0 0,2-1-117 0 0,0 0 45 0 0,-1 0 47 0 0,-2 2 102 0 0,2-2-123 0 0,0 0-55 0 0,0 1-55 0 0,0-1-71 0 0,0 1-85 0 0,1-1-98 0 0,-2 1 287 0 0,2-1 1 0 0,-1 0-18 0 0,0 1-40 0 0,0-1-44 0 0,0 1-57 0 0,1-1-65 0 0,-1 0-76 0 0,1 0-37 0 0,-1 1-64 0 0,1-1-57 0 0,0 0-49 0 0,0 0-175 0 0,0 0-48 0 0,0 0-212 0 0,0 0-568 0 0</inkml:trace>
  <inkml:trace contextRef="#ctx0" brushRef="#br1" timeOffset="195295.78">2017 172 5064 0 0,'0'0'108'0'0,"0"0"17"0"0,0 0 14 0 0,1-2-24 0 0,2-3-74 0 0,1 1-22 0 0,0 0 37 0 0,5-4 149 0 0,2-2 171 0 0,7-2 342 0 0,2 2 28 0 0,-6 6-320 0 0,-3 2-159 0 0,1 2-114 0 0,-1 2 215 0 0,1 0-51 0 0,0 1-47 0 0,0 1-42 0 0,12 6 125 0 0,-3 3-103 0 0,-18-11-224 0 0,-1 0 1 0 0,1 0-1 0 0,-1 0 1 0 0,0 0-1 0 0,0 1 0 0 0,0-1 1 0 0,0 0-1 0 0,0 1 0 0 0,0-1 1 0 0,-1 1-1 0 0,1 0 0 0 0,-1 0 1 0 0,0 0-1 0 0,0-1 1 0 0,0 1-1 0 0,0 0 0 0 0,0 0 1 0 0,-1 0-1 0 0,1 3-26 0 0,-1-3 36 0 0,0 1 1 0 0,-1-1-1 0 0,1 0 0 0 0,-1 0 1 0 0,1 0-1 0 0,-1 0 0 0 0,0 0 1 0 0,-1 3-37 0 0,-9 11 252 0 0,-4-6-47 0 0,-3-6-41 0 0,-1-5-35 0 0,12 0-94 0 0,1-1 0 0 0,-1-1 0 0 0,1 1 0 0 0,0-1 0 0 0,-2-1-35 0 0,-25-13 101 0 0,29 13-97 0 0,0 0 0 0 0,0-1 0 0 0,0 1 0 0 0,1-1 0 0 0,-1 1-1 0 0,1-1 1 0 0,0 0 0 0 0,0 0 0 0 0,0-1-4 0 0,1 2 1 0 0,1 0 0 0 0,-1 1 1 0 0,1-1-1 0 0,0 0 0 0 0,0 0 0 0 0,0 0 1 0 0,0 0-1 0 0,0 0 0 0 0,1 0 0 0 0,-1 0 1 0 0,1 0-1 0 0,0-1 0 0 0,0 1 0 0 0,0 0 1 0 0,1-1-2 0 0,-1-1 1 0 0,1-1 1 0 0,0 1 0 0 0,1 0 0 0 0,-1-1 0 0 0,1 1-1 0 0,0 0 1 0 0,1 0 0 0 0,-1 0 0 0 0,2-1-2 0 0,4-8 74 0 0,9-12 44 0 0,-3 13-85 0 0,-8 9-3 0 0,38-21 178 0 0,-39 23-196 0 0,0 0 0 0 0,0 0 0 0 0,0 0-1 0 0,0 1 1 0 0,1 0-12 0 0,8-2 28 0 0,-11 2-21 0 0,-1 0 0 0 0,1 0 0 0 0,0 1 0 0 0,-1 0 0 0 0,1-1-1 0 0,0 1 1 0 0,0 0 0 0 0,-1 0 0 0 0,1 1 0 0 0,0-1 0 0 0,0 0 0 0 0,-1 1 0 0 0,3 0-7 0 0,-2 0 4 0 0,0 1 0 0 0,0-1 0 0 0,0 1 1 0 0,-1-1-1 0 0,1 1 0 0 0,0 0 0 0 0,0 0 1 0 0,-1 0-5 0 0,0 0 12 0 0,0 0 1 0 0,1 1 0 0 0,-2-1 0 0 0,1 1 0 0 0,0-1 0 0 0,0 1 0 0 0,0 2-13 0 0,0-1 27 0 0,0 1 1 0 0,-1-1-1 0 0,0 1 1 0 0,0 0 0 0 0,0 0-1 0 0,0-1 1 0 0,-1 1-1 0 0,1 0 1 0 0,-1 0 0 0 0,-1 4-28 0 0,0 0 54 0 0,-1 1 1 0 0,0-1 0 0 0,0 0 0 0 0,-1 0 0 0 0,0 0 0 0 0,-4 8-55 0 0,-4 4 69 0 0,-1-3-35 0 0,4-6 36 0 0,-12 12 43 0 0,19-22-111 0 0,0-1 0 0 0,-1 0 0 0 0,1 0 1 0 0,0 0-1 0 0,-1 0 0 0 0,1 0 0 0 0,-1-1 0 0 0,0 1 0 0 0,1 0 0 0 0,-1-1-2 0 0,-6 3 23 0 0,2-1 0 0 0,-1 0 1 0 0,0-1-1 0 0,0 1 0 0 0,0-2 0 0 0,0 1-23 0 0,4-1 6 0 0,1 0 0 0 0,-1 0 0 0 0,1 0 0 0 0,0-1 0 0 0,-1 1 0 0 0,1-1 0 0 0,0 1 0 0 0,-1-1 0 0 0,1 0 0 0 0,0 0 0 0 0,0 0 0 0 0,0 0 0 0 0,0 0 0 0 0,0-1 0 0 0,0 1 0 0 0,0-1 0 0 0,-1 0-6 0 0,1-1 0 0 0,-1 0 1 0 0,1 1 0 0 0,0-2-1 0 0,0 1 1 0 0,0 0-1 0 0,0 0 1 0 0,1-1-1 0 0,-1 1 1 0 0,1 0-1 0 0,0-1 1 0 0,0 0 0 0 0,0 1-1 0 0,0-1 1 0 0,1 0-1 0 0,-1 1 1 0 0,1-1-1 0 0,0 0 1 0 0,0 0-1 0 0,0 1 1 0 0,1-1 0 0 0,0 0-1 0 0,-1 1 1 0 0,1-1-1 0 0,1-1 0 0 0,1-5 0 0 0,0-1-1 0 0,2 1 1 0 0,-1 0 0 0 0,1 0-1 0 0,0 0 1 0 0,1 1 0 0 0,4-6 0 0 0,-7 11 0 0 0,0 0 0 0 0,0 0 0 0 0,0 0 0 0 0,0 0 0 0 0,1 1 0 0 0,0 0 0 0 0,-1 0 0 0 0,1 0 0 0 0,0 0 0 0 0,0 0 0 0 0,1 1 0 0 0,-1 0 0 0 0,1 0 0 0 0,-1 0 0 0 0,1 0 0 0 0,-1 1 0 0 0,1-1 0 0 0,0 1 0 0 0,0 1 0 0 0,0-1 0 0 0,0 1 0 0 0,-1-1 0 0 0,6 2 0 0 0,-9-1 0 0 0,7-1 6 0 0,1 1 1 0 0,-1 0 0 0 0,0 1-1 0 0,0 0 1 0 0,1 0 0 0 0,-1 1-1 0 0,0 0 1 0 0,5 3-7 0 0,-10-4 7 0 0,-1 0 1 0 0,0 1-1 0 0,0-1 0 0 0,0 1 1 0 0,0 0-1 0 0,-1-1 0 0 0,1 1 1 0 0,0 0-1 0 0,-1 0 0 0 0,1 0 1 0 0,-1 0-1 0 0,0 0 0 0 0,0 1 1 0 0,0-1-1 0 0,1 1-7 0 0,4 17 122 0 0,-4-2 82 0 0,-2-16-159 0 0,0 1 1 0 0,0-1-1 0 0,-1 0 1 0 0,1 0-1 0 0,-1 0 0 0 0,0 1 1 0 0,1-1-1 0 0,-2 0-45 0 0,-10 20 314 0 0,-3-3-62 0 0,0-2-73 0 0,10-12-156 0 0,-1 0 0 0 0,1 0 0 0 0,-1-1 0 0 0,0 0 1 0 0,-4 2-24 0 0,-34 17 38 0 0,18-10-45 0 0,13-7-26 0 0,0-3-99 0 0,-3-1-129 0 0,-8-1-259 0 0,17-1 360 0 0,-10 0-262 0 0</inkml:trace>
  <inkml:trace contextRef="#ctx0" brushRef="#br1" timeOffset="198608.91">135 2880 5384 0 0,'0'0'116'0'0,"0"0"17"0"0,0 0 12 0 0,2-1-14 0 0,-2 1-129 0 0,1-1 0 0 0,-1 1 0 0 0,1-1 0 0 0,-1 1 0 0 0,1 0 0 0 0,-1-1 0 0 0,0 1 0 0 0,1-1 0 0 0,-1 1 0 0 0,1-1-1 0 0,-1 1 1 0 0,0-1 0 0 0,0 0 0 0 0,1 1 0 0 0,-1-1 0 0 0,0 1 0 0 0,0-1-2 0 0,-2-3-5 0 0,2 3 4 0 0,-1-2 33 0 0,1 0 57 0 0,2-2 71 0 0,0-2 141 0 0,1 0 51 0 0,-2 2-182 0 0,-1 2 96 0 0,1 1-37 0 0,1-3 133 0 0,3 1-65 0 0,-1 1-142 0 0,0 0-35 0 0,5-4 151 0 0,-7 4-148 0 0,0 1 35 0 0,-1 0-115 0 0,4-9 264 0 0,-4 10-290 0 0,0 1-1 0 0,-1-1 1 0 0,1 1-1 0 0,0-1 1 0 0,-1 1 0 0 0,1-1-1 0 0,0 1 1 0 0,0 0-1 0 0,-1-1 1 0 0,1 1 0 0 0,0 0-1 0 0,0-1 1 0 0,0 1-1 0 0,0 0 1 0 0,-1 0 0 0 0,1 0-1 0 0,0 0 1 0 0,0 0 0 0 0,0 0-1 0 0,0 0 1 0 0,0 0-17 0 0,11-2 204 0 0,-10 2-183 0 0,-1 0 1 0 0,1-1-1 0 0,-1 1 1 0 0,1 0-1 0 0,-1 0 0 0 0,1 0 1 0 0,-1 0-1 0 0,1 0 1 0 0,-1 0-1 0 0,1 0 0 0 0,-1 0 1 0 0,1 1-1 0 0,-1-1 0 0 0,1 1 1 0 0,-1-1-1 0 0,1 1 1 0 0,0 0-22 0 0,5 3 50 0 0,3-1 49 0 0,15 9 238 0 0,-17-4-223 0 0,5 14 121 0 0,-11-16-148 0 0,1-1 0 0 0,0 0 1 0 0,0 0-1 0 0,1 0 1 0 0,1 3-88 0 0,-4-7 102 0 0,-2 1-43 0 0,-5 4 28 0 0,-1 8 153 0 0,1-4-98 0 0,1-4-126 0 0,-2 1 49 0 0,-12 5 168 0 0,13-9-191 0 0,0-1-36 0 0,-4-2 47 0 0,1-2-41 0 0,1 0 1 0 0,0-1 0 0 0,0 1-1 0 0,0-1 1 0 0,0-1-1 0 0,-4-3-12 0 0,9 6 4 0 0,0-1 0 0 0,0 0-1 0 0,0-1 1 0 0,0 1 0 0 0,1-1 0 0 0,-1 1-1 0 0,1-1 1 0 0,-1 0 0 0 0,1 0 0 0 0,0 0-1 0 0,0 0 1 0 0,1 0 0 0 0,-1 0-1 0 0,1 0 1 0 0,-1-1 0 0 0,1 1 0 0 0,0-2-4 0 0,-3-8 0 0 0,4 12 0 0 0,-1-1 0 0 0,0 0 0 0 0,1 1 0 0 0,0-1 0 0 0,-1 0 0 0 0,1 0 0 0 0,0 0 0 0 0,0 1 0 0 0,0-1 0 0 0,0 0 0 0 0,0 0 0 0 0,0 0 0 0 0,0 1 0 0 0,1-1 0 0 0,-1 0 0 0 0,1 0 0 0 0,-1 1 0 0 0,1-1 0 0 0,0 0 0 0 0,0 1 0 0 0,0-1 0 0 0,0 1 0 0 0,0-2 0 0 0,5-10 0 0 0,-5 11 1 0 0,0-1 0 0 0,0 1 0 0 0,0-1 0 0 0,0 1 1 0 0,0-1-1 0 0,0 1 0 0 0,1 0 0 0 0,0 0 0 0 0,-1 0 0 0 0,1 0 0 0 0,0 0 0 0 0,0 0 0 0 0,0 0-1 0 0,3-1 44 0 0,0 1 1 0 0,0 0-1 0 0,0 0 0 0 0,0 1 0 0 0,0-1 0 0 0,1 1-44 0 0,-1 0 25 0 0,0 1 0 0 0,0-1 0 0 0,0 1-1 0 0,0 0 1 0 0,0 0 0 0 0,0 1 0 0 0,0 0-1 0 0,0 0 1 0 0,-1 0 0 0 0,1 0 0 0 0,1 1-25 0 0,13 2 144 0 0,-18-4-71 0 0,1 2 6 0 0,1 1-47 0 0,0 1-1 0 0,0 1 1 0 0,0-1 0 0 0,-1 0 0 0 0,0 1 0 0 0,1-1 0 0 0,-2 1 0 0 0,1 0 0 0 0,0 1-32 0 0,0 0 56 0 0,-1 0 0 0 0,0 0 0 0 0,-1 0 0 0 0,1 0 1 0 0,-1 1-57 0 0,0 3 91 0 0,-1 15 133 0 0,-6-8-27 0 0,3-3-64 0 0,4-12-115 0 0,-1 0 0 0 0,1 0-1 0 0,-1 0 1 0 0,1-1-1 0 0,-1 1 1 0 0,0 0-1 0 0,0 0 1 0 0,0 0-1 0 0,0-1 1 0 0,0 1-1 0 0,-1 1-17 0 0,-29 28 169 0 0,24-25-132 0 0,0-1 1 0 0,-1 0 0 0 0,-5 4-38 0 0,8-6 8 0 0,-1-1 1 0 0,1 1-1 0 0,-1-1 0 0 0,0 0 0 0 0,0-1 0 0 0,1 1-8 0 0,-1-1-4 0 0,0 0 0 0 0,0-1 0 0 0,0 1 0 0 0,0-1 0 0 0,-1-1 0 0 0,-3 1 4 0 0,10-1-63 0 0,-2 1-67 0 0,0 0 43 0 0,-2-1 20 0 0,-1 1 114 0 0,-8-3 213 0 0,8 2-232 0 0,1-1-80 0 0,0 1-101 0 0,3 0 31 0 0,-1 0-35 0 0,0 0-38 0 0,1 0-42 0 0,-1 0-44 0 0,1 0-48 0 0,0 0-51 0 0,0-1-55 0 0,0 1-57 0 0,0 0-61 0 0,0-1-65 0 0,1 1-67 0 0,0-2-1093 0 0,2-1-1008 0 0</inkml:trace>
  <inkml:trace contextRef="#ctx0" brushRef="#br1" timeOffset="199551.39">1977 2730 7200 0 0,'0'0'165'0'0,"0"0"22"0"0,0 0 6 0 0,2-1-28 0 0,2-3-222 0 0,0 1 33 0 0,5-6 71 0 0,-1 0 108 0 0,-1-1 90 0 0,5-4 247 0 0,7-5 414 0 0,-2 8-250 0 0,1 1-101 0 0,2 4-92 0 0,0 2-82 0 0,0 4-73 0 0,-1 5-64 0 0,-3 5-54 0 0,-3 6-45 0 0,-10-13-119 0 0,-1 1 0 0 0,0 0 0 0 0,0 0 0 0 0,0 0 0 0 0,-1 1 0 0 0,0-1 0 0 0,0 0 0 0 0,1 1-26 0 0,-2-2 9 0 0,0-1 0 0 0,0 0 0 0 0,0 1 0 0 0,0-1 0 0 0,0 0 0 0 0,-1 1 0 0 0,1-1 0 0 0,-1 0 0 0 0,0 1 0 0 0,1-1 0 0 0,-1 0 0 0 0,0 0 0 0 0,0 0 0 0 0,0 0 0 0 0,-1 1 0 0 0,1-1-9 0 0,-3 3 4 0 0,0 0 1 0 0,0 0 0 0 0,0-1-1 0 0,0 1 1 0 0,-1-1-1 0 0,-3 2-4 0 0,2-1 12 0 0,-1-1 0 0 0,1 0 1 0 0,-1 0-1 0 0,0-1 0 0 0,-1 0 0 0 0,1 0 0 0 0,0-1 0 0 0,-1 0 0 0 0,1 0 0 0 0,-1-1 0 0 0,0 0 0 0 0,-6 0-12 0 0,-23-3 20 0 0,32 1-28 0 0,1 1 0 0 0,-1-1 1 0 0,0-1-1 0 0,1 1 1 0 0,-1-1-1 0 0,1 0 1 0 0,0 0-1 0 0,-1 0 1 0 0,-3-3 7 0 0,6 4-4 0 0,1-1 1 0 0,-1 1 0 0 0,0-1 0 0 0,1 0-1 0 0,-1 1 1 0 0,1-1 0 0 0,0 0 0 0 0,0 0-1 0 0,0 0 1 0 0,-1 0 0 0 0,2 0 0 0 0,-1 0 0 0 0,0 0-1 0 0,0-1 1 0 0,1 1 0 0 0,-1 0 0 0 0,1 0-1 0 0,0-1 1 0 0,-1 1 0 0 0,1 0 0 0 0,1-1 3 0 0,-1-6 0 0 0,1 1 0 0 0,1 0 0 0 0,0-1 0 0 0,0 1 0 0 0,0 0 0 0 0,1 0 0 0 0,0 1 0 0 0,1-1 0 0 0,0 0 0 0 0,0 1 0 0 0,1 0 0 0 0,-1 0 0 0 0,2 1 0 0 0,-1-1 0 0 0,1 1 0 0 0,0 0 0 0 0,1-1 0 0 0,-4 5 0 0 0,0-1 0 0 0,1 1 0 0 0,0 0 0 0 0,-1 0 0 0 0,1 0 0 0 0,0 0 0 0 0,0 1 0 0 0,0 0 0 0 0,0-1 0 0 0,0 1 0 0 0,1 1 0 0 0,-1-1 0 0 0,0 1 0 0 0,0-1 0 0 0,0 1 0 0 0,1 1 0 0 0,-1-1 0 0 0,0 0 0 0 0,2 1 0 0 0,9 5 16 0 0,1 6 52 0 0,-14-8-52 0 0,1-1 1 0 0,-1 1-1 0 0,0 0 1 0 0,0 0-1 0 0,0 0 1 0 0,0 0 0 0 0,0 2-17 0 0,-1-2 28 0 0,1 1 1 0 0,-1-1-1 0 0,0 0 1 0 0,-1 1-1 0 0,1 0 1 0 0,-1-1-1 0 0,0 2-28 0 0,0 1 43 0 0,-1-1-1 0 0,1 1 1 0 0,-2-1 0 0 0,1 1-1 0 0,-1-1 1 0 0,0 0-1 0 0,0 1 1 0 0,-1 0-43 0 0,0-1 40 0 0,0 1-1 0 0,-1-1 1 0 0,1-1 0 0 0,-1 1-1 0 0,0 0 1 0 0,-1-1 0 0 0,-4 5-40 0 0,5-7 15 0 0,1 0-1 0 0,-2 1 1 0 0,1-1 0 0 0,0-1 0 0 0,0 1-1 0 0,-4 1-14 0 0,1-2 22 0 0,0 0-71 0 0,-1 0-76 0 0,-4-1-128 0 0,3-1-16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2:38.922"/>
    </inkml:context>
    <inkml:brush xml:id="br0">
      <inkml:brushProperty name="width" value="0.1" units="cm"/>
      <inkml:brushProperty name="height" value="0.1" units="cm"/>
      <inkml:brushProperty name="color" value="#66CC00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169 151 3368 0 0,'0'0'100'0'0,"-2"1"-4"0"0,-8 5-63 0 0,6-2 70 0 0,2-1 19 0 0,-2-1 49 0 0,3-1 17 0 0,-4 2 163 0 0,3-2-195 0 0,0 0 54 0 0,1 0-41 0 0,0 0 35 0 0,0 0 37 0 0,0-1 43 0 0,0 1 48 0 0,-1 0 52 0 0,1-1 56 0 0,0 1 62 0 0,0 0 65 0 0,0-1 71 0 0,0 1 75 0 0,1-1 80 0 0,-1 0 84 0 0,0 1 88 0 0,1-1 94 0 0,-1 0 99 0 0,17 0-864 0 0,2 0 117 0 0,-1 0 1 0 0,0-1-1 0 0,1-1-411 0 0,22-5 456 0 0,0 0-79 0 0,-4 2-77 0 0,14-1 433 0 0,3 1-733 0 0,-7 4 341 0 0,187 4-341 0 0,-107 5 0 0 0,-105-8 6 0 0,0-2 51 0 0,23 0 112 0 0,-7 0 76 0 0,11-2-245 0 0,-11 1 163 0 0,11 0-163 0 0,-2 3-65 0 0,23-1 93 0 0,2 0 25 0 0,-23 0-77 0 0,26 1 24 0 0,-64 0 11 0 0,-8 0-18 0 0,-2 0-98 0 0,0 0 0 0 0,0 0-34 0 0,0 0-117 0 0,0 0-39 0 0,0 0-798 0 0,0 0-53 0 0,0 0-6 0 0</inkml:trace>
  <inkml:trace contextRef="#ctx0" brushRef="#br1" timeOffset="207781.37">26 132 6072 0 0,'0'0'133'0'0,"0"0"23"0"0,0 0-15 0 0,0-1-60 0 0,0 1-45 0 0,-1-7 19 0 0,-1 3-27 0 0,1-2-26 0 0,0-5 63 0 0,1 10 41 0 0,0 1 123 0 0,0 0 68 0 0,1-1-111 0 0,-1 0-74 0 0,2-2-21 0 0,-1 1 1 0 0,0 1 97 0 0,-1 0-41 0 0,1 0 43 0 0,1-1 226 0 0,0 0-60 0 0,0 0-55 0 0,1 1-48 0 0,0 0-43 0 0,0 1-40 0 0,3 0 77 0 0,2 2-71 0 0,5 2 11 0 0,-9-2-82 0 0,-1-1-19 0 0,0 2 136 0 0,0 1-74 0 0,1 2-46 0 0,2 4-40 0 0,-4-6-33 0 0,0-1-14 0 0,-1-1 1 0 0,0 0-1 0 0,-1 0 1 0 0,1 1-1 0 0,0-1 1 0 0,0 1 0 0 0,-1-1-1 0 0,0 0 1 0 0,1 1-1 0 0,-1 0-16 0 0,2 10 75 0 0,-2-3-59 0 0,-3-3-36 0 0,0 1 47 0 0,2-7-14 0 0,1 0 0 0 0,-1 1 0 0 0,0-1 0 0 0,1 0 1 0 0,-1 0-1 0 0,0 0 0 0 0,0 0 0 0 0,0 0 1 0 0,0 0-1 0 0,0 0 0 0 0,0 0 0 0 0,0-1 0 0 0,0 1 1 0 0,-1 1-14 0 0,-3 0 52 0 0,-1 1-36 0 0,-2 1-10 0 0,6-4 2 0 0,0 1-1 0 0,0-1 1 0 0,0 1-1 0 0,0-1 1 0 0,0 0-1 0 0,-1 0 0 0 0,1 0 1 0 0,0 0-1 0 0,0-1 1 0 0,0 1-1 0 0,0 0 1 0 0,0-1-8 0 0,0 0 1 0 0,0 0 1 0 0,0 1 0 0 0,0-1 0 0 0,0-1-1 0 0,0 1 1 0 0,1 0 0 0 0,-1 0-1 0 0,1-1 1 0 0,-1 1 0 0 0,1 0 0 0 0,-1-1-1 0 0,1 0 1 0 0,0 1 0 0 0,-1-1 0 0 0,1 0-1 0 0,0 0-1 0 0,-1-1 1 0 0,1 0-1 0 0,-1-1 1 0 0,1 1-1 0 0,0 0 1 0 0,0-1-1 0 0,1 1 1 0 0,-1 0 0 0 0,0-1-1 0 0,1-2 0 0 0,0 3 7 0 0,0 1 0 0 0,0-1 0 0 0,0 0 0 0 0,1 0 0 0 0,-1 1 0 0 0,1-1 0 0 0,0 0-7 0 0,3-9 10 0 0,0 1 0 0 0,1 0 0 0 0,1 0 0 0 0,5-9-10 0 0,3 1 62 0 0,3 3 60 0 0,-15 15-118 0 0,1-1-1 0 0,0 0 1 0 0,0 1 0 0 0,0 0 0 0 0,0 0-1 0 0,0 0 1 0 0,0 0 0 0 0,1 0 0 0 0,-1 0-1 0 0,0 1 1 0 0,0 0 0 0 0,1-1-1 0 0,-1 1 1 0 0,0 1 0 0 0,0-1 0 0 0,1 0-1 0 0,-1 1 1 0 0,0-1 0 0 0,0 1 0 0 0,1 0-4 0 0,10 6 0 0 0,-12-4 0 0 0,-1 0 0 0 0,19 24 58 0 0,-16-20-13 0 0,0 0 0 0 0,0 1 0 0 0,-1-1 0 0 0,-1 1 0 0 0,2 5-45 0 0,-3-8 29 0 0,0 1 0 0 0,0-1 0 0 0,0 0 0 0 0,-1 0 0 0 0,0 1 0 0 0,0-1 0 0 0,0 0 0 0 0,-2 5-29 0 0,2-6 9 0 0,-1-1 0 0 0,0 1 0 0 0,-1-1 0 0 0,1 1 0 0 0,-1-1-1 0 0,1 1 1 0 0,-1-1 0 0 0,0 1-9 0 0,-4 7 31 0 0,5-9-21 0 0,1-1-1 0 0,-1 1 0 0 0,0-1 1 0 0,0 1-1 0 0,0-1 0 0 0,0 0 0 0 0,0 1 1 0 0,0-1-1 0 0,0 0 0 0 0,0 1 1 0 0,-2 0-10 0 0,1-1 2 0 0,-1 1 0 0 0,1-1 0 0 0,-1 0 1 0 0,1 0-1 0 0,-1 0 0 0 0,0 0 1 0 0,-1 0-3 0 0,3 0 1 0 0,-1-1 1 0 0,1 0 0 0 0,-1 0-1 0 0,1 0 1 0 0,-1 0-1 0 0,1-1 1 0 0,-1 1 0 0 0,1 0-1 0 0,-1-1 1 0 0,1 1 0 0 0,-1-1-1 0 0,1 1 1 0 0,0-1 0 0 0,-1 0-1 0 0,1 1 1 0 0,0-1 0 0 0,-1 0-1 0 0,1 0 1 0 0,0 0 0 0 0,-1 0-2 0 0,-22-25 42 0 0,17 19-53 0 0,4 4 10 0 0,0-1 1 0 0,1 0 0 0 0,-1 0 0 0 0,1-1-1 0 0,0 1 1 0 0,0 0 0 0 0,0-1-1 0 0,0 1 1 0 0,1-1 0 0 0,-1 0 0 0 0,1 1-1 0 0,1-1 1 0 0,-1 0 0 0 0,1 0 0 0 0,-1-3 0 0 0,2-2-1 0 0,-1 0 0 0 0,1 0 1 0 0,1 0-1 0 0,0 1 1 0 0,0-1-1 0 0,1 0 1 0 0,1-1 0 0 0,-3 9 0 0 0,0-1 0 0 0,0 1 0 0 0,1 0 0 0 0,-1 0 0 0 0,1 0 0 0 0,-1-1 0 0 0,1 2 0 0 0,0-1 0 0 0,0 0 0 0 0,0 0 0 0 0,0 1 0 0 0,0-1 0 0 0,0 1 0 0 0,1-1 0 0 0,0 0 0 0 0,-2 2 0 0 0,-1-1 0 0 0,1 1 0 0 0,-1 0 0 0 0,1-1 0 0 0,-1 1 0 0 0,1-1 0 0 0,-1 1 0 0 0,1 0 0 0 0,-1 0 0 0 0,1-1 0 0 0,0 1 0 0 0,-1 0 0 0 0,1 0 0 0 0,0 0 0 0 0,-1-1 0 0 0,1 1 0 0 0,-1 0 0 0 0,1 0 0 0 0,0 0 0 0 0,-1 0 0 0 0,1 0 0 0 0,0 0 0 0 0,-1 0 0 0 0,1 1 0 0 0,0-1 0 0 0,1 1 0 0 0,10 3 0 0 0,-9-1 0 0 0,-1-1 0 0 0,1 1 0 0 0,0 0 0 0 0,-1 0 0 0 0,0 0 0 0 0,0 1 0 0 0,0-1 0 0 0,0 0 0 0 0,-1 1 0 0 0,1-1 0 0 0,-1 1 0 0 0,0-1 0 0 0,0 1 0 0 0,0 0 0 0 0,0 0 0 0 0,-1-1 0 0 0,1 1 0 0 0,-1 0 0 0 0,0 0 0 0 0,0 0 0 0 0,-1 0 0 0 0,1-1 0 0 0,-1 1 0 0 0,0 0 0 0 0,0-1 0 0 0,0 1 0 0 0,-1 1 0 0 0,0 2-54 0 0,-1 0-110 0 0,1 1-115 0 0,0-1-116 0 0,-1 0-123 0 0,1 0-124 0 0,0 0-130 0 0,1-3 337 0 0,0-1-34 0 0,0 1-1133 0 0,-2 1-908 0 0</inkml:trace>
  <inkml:trace contextRef="#ctx0" brushRef="#br1" timeOffset="208920.31">1639 113 7584 0 0,'0'0'222'0'0,"0"-1"-15"0"0,8-12-28 0 0,-7 12-150 0 0,0 0 0 0 0,0 1 0 0 0,0-1 0 0 0,0 0 0 0 0,1 0 0 0 0,-1 1 0 0 0,0-1 0 0 0,0 1 0 0 0,0-1 0 0 0,1 1 0 0 0,-1 0 0 0 0,1-1-29 0 0,15 1 335 0 0,-7 1-180 0 0,-4 0-105 0 0,2 1 40 0 0,1 1-34 0 0,22 14 45 0 0,-19-9-24 0 0,-9-6-47 0 0,1 0-39 0 0,-1 1 34 0 0,1 2 114 0 0,-1 1 144 0 0,-2 3 261 0 0,-4 0-28 0 0,-2-2-281 0 0,0-3-154 0 0,2-1-91 0 0,0-1-39 0 0,-6 4 94 0 0,0 0 0 0 0,-1-1 0 0 0,0 0 0 0 0,0-1 0 0 0,0 0 0 0 0,-1 0-45 0 0,6-3 11 0 0,0 0-1 0 0,1 0 1 0 0,-1 0-1 0 0,0 0 1 0 0,-2-1-11 0 0,-1 0 10 0 0,-2-1 42 0 0,4-4-52 0 0,4 3 2 0 0,1 1-2 0 0,0 1 0 0 0,1-1 0 0 0,-1 1 0 0 0,0 0 0 0 0,1-1 0 0 0,-1 0 0 0 0,0 1 0 0 0,1-1 0 0 0,-1 1 0 0 0,1-1 0 0 0,-1 0 0 0 0,1 1 0 0 0,-1-1 0 0 0,1 0 0 0 0,-1 1 0 0 0,1-1 0 0 0,0 0 0 0 0,-1 0 0 0 0,1 0 0 0 0,0 1 0 0 0,0-1 0 0 0,0 0 0 0 0,0 0 0 0 0,0 0 0 0 0,-1 0 0 0 0,1 0 0 0 0,-1-8-109 0 0,0 1 40 0 0,3 1 36 0 0,0-1 35 0 0,5-6 88 0 0,2 1 96 0 0,2-6 180 0 0,-4 9-194 0 0,3 1 33 0 0,-6 6-103 0 0,1 0 0 0 0,-1 1 0 0 0,1-1 0 0 0,0 1 0 0 0,0 0 1 0 0,0 0-1 0 0,1 0-102 0 0,21-4 418 0 0,-10 4-179 0 0,-3 3-79 0 0,-2 2-46 0 0,-7-2-80 0 0,5 3 9 0 0,6 7 48 0 0,-3 1 46 0 0,-8-2 36 0 0,-3 0 38 0 0,-2-8-154 0 0,0 1-1 0 0,0-1 0 0 0,0 1 0 0 0,-1-1 1 0 0,1 0-1 0 0,-1 1 0 0 0,1-1 0 0 0,-2 1-56 0 0,-5 14 254 0 0,1-9-160 0 0,-4 1-12 0 0,9-8-71 0 0,-1 0 0 0 0,1 1-1 0 0,-1-1 1 0 0,1 0 0 0 0,-1 1 0 0 0,1-1 0 0 0,0 1-1 0 0,0-1 1 0 0,0 1 0 0 0,-1 0-11 0 0,1 1 4 0 0,-1-1 1 0 0,-1 1 0 0 0,1-1-1 0 0,0 0 1 0 0,0 0 0 0 0,-1 0-1 0 0,0 0 1 0 0,1 0 0 0 0,-1 0-1 0 0,0-1 1 0 0,0 1-1 0 0,0-1 1 0 0,0 0 0 0 0,0 0-1 0 0,0 0 1 0 0,0 0 0 0 0,0-1-1 0 0,0 1 1 0 0,0-1 0 0 0,-1 1-5 0 0,-9 0 13 0 0,-1 0 1 0 0,1-1-1 0 0,-1 0 1 0 0,-4-1-14 0 0,10 0 0 0 0,1 1 0 0 0,0-1 0 0 0,0 0 0 0 0,0-1 0 0 0,-3 0 0 0 0,8 1 0 0 0,0 1 0 0 0,0-1 0 0 0,0 0 0 0 0,1 0 0 0 0,-1 0 0 0 0,0 0 0 0 0,1 0 0 0 0,-1 0 0 0 0,1 0 0 0 0,-1-1 0 0 0,1 1 0 0 0,-1-1 0 0 0,1 1 0 0 0,0-1 0 0 0,0 1 0 0 0,0-1 0 0 0,-1-1 0 0 0,1 0-5 0 0,0 1 0 0 0,0-1 1 0 0,0 1-1 0 0,0-1 0 0 0,0 1 1 0 0,1-1-1 0 0,-1 0 0 0 0,1 1 1 0 0,0-1-1 0 0,0 0 0 0 0,0 1 1 0 0,0-1-1 0 0,0 0 1 0 0,1 1-1 0 0,-1-2 5 0 0,7-14 6 0 0,-2 7-3 0 0,6-6-38 0 0,-10 16 33 0 0,0-1 0 0 0,1 1 0 0 0,-1-1-1 0 0,1 1 1 0 0,-1-1 0 0 0,1 1 0 0 0,0 0 0 0 0,-1 0 0 0 0,1 0-1 0 0,0 0 1 0 0,0 0 0 0 0,0 0 0 0 0,-1 1 0 0 0,1-1 0 0 0,2 0 2 0 0,7 1 0 0 0,-6 2 0 0 0,0-1 0 0 0,-1 1 0 0 0,1 0 0 0 0,-1 1 0 0 0,1-1 0 0 0,-1 1 0 0 0,0 0 0 0 0,0 0 0 0 0,0 0 0 0 0,0 0 0 0 0,-1 1 0 0 0,1 0 0 0 0,1 2 0 0 0,-4-4 0 0 0,0 1 0 0 0,0-1 0 0 0,0 0 0 0 0,-1 0 0 0 0,1 1 0 0 0,0-1 0 0 0,-1 0 0 0 0,0 1 0 0 0,1-1 0 0 0,-1 1 0 0 0,-1 1 0 0 0,3 13 0 0 0,-1-15-46 0 0,-1 0 37 0 0,0 10 121 0 0,0-8-146 0 0,0-1-90 0 0,0 0-106 0 0,0-2 64 0 0,0 0-37 0 0,0 0-28 0 0,0-1-38 0 0,0 1-371 0 0,0-1 83 0 0,0 0-53 0 0,0 0-722 0 0,0 0-572 0 0,0 0-1085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6:26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504 164 5784 0 0,'0'0'132'0'0,"1"-1"-42"0"0,5-7 204 0 0,-5 5-233 0 0,1 0-38 0 0,0-2 13 0 0,-1 1 67 0 0,0-2 61 0 0,-1 1 54 0 0,-1-1 104 0 0,-2 0 58 0 0,0-1 133 0 0,-4-4 333 0 0,-8-6 601 0 0,10 12-999 0 0,-1 0-37 0 0,2 1-104 0 0,-1 0-41 0 0,1 0-47 0 0,0 1-54 0 0,1 1-83 0 0,1 0-33 0 0,-9-7 448 0 0,-1 1-40 0 0,0 1-38 0 0,-2 1-37 0 0,1 1-37 0 0,-1 0-36 0 0,-1 1-36 0 0,0 1-33 0 0,-15-1 140 0 0,0 2-126 0 0,1 3-120 0 0,1 1-112 0 0,13 1-16 0 0,1 1 1 0 0,0 0 0 0 0,0 1 0 0 0,1 1 0 0 0,-1 0 0 0 0,1 1 0 0 0,1 0 0 0 0,-5 4-7 0 0,2-2 25 0 0,7-4-25 0 0,0 1 0 0 0,0 0 0 0 0,0 1 0 0 0,1-1 0 0 0,0 1 0 0 0,0 1 0 0 0,-3 4 0 0 0,7-8 0 0 0,0 0 0 0 0,0 0 0 0 0,0 0 0 0 0,1 1 0 0 0,0-1 0 0 0,-1 1 0 0 0,2 0 0 0 0,-1-1 0 0 0,0 1 0 0 0,1 0 0 0 0,0 0 0 0 0,0 0 0 0 0,1 0 0 0 0,-1 0 0 0 0,1 3 0 0 0,3 13 0 0 0,1-16 0 0 0,0-3 0 0 0,6 10 0 0 0,-4-4 0 0 0,1-1 0 0 0,0 1 0 0 0,0-1 0 0 0,0-1 0 0 0,1 0 0 0 0,1 1 0 0 0,56 33 0 0 0,2-4 0 0 0,4 0 0 0 0,-60-31-2 0 0,1 1 0 0 0,-1 1 0 0 0,0 0 0 0 0,-1 0 0 0 0,9 9 2 0 0,-13-10 8 0 0,1 1-1 0 0,-1 0 1 0 0,4 6-8 0 0,-6-7 31 0 0,0 0-1 0 0,0 0 1 0 0,-1 1-1 0 0,3 6-30 0 0,-5-10 25 0 0,0 0 0 0 0,-1 0 0 0 0,1 0 0 0 0,-1 0 0 0 0,1 0 0 0 0,-1 0 0 0 0,0 1-25 0 0,-4 23 245 0 0,-5-1 63 0 0,-3-5 56 0 0,-3-3 58 0 0,-2-1-70 0 0,0-1-63 0 0,-2-1-55 0 0,-4 1-17 0 0,-2-2-58 0 0,-6 0-28 0 0,19-10-71 0 0,0 0 0 0 0,-11 2-60 0 0,20-6-23 0 0,-9 2-23 0 0,1 1 56 0 0,2-2 61 0 0,-1 1 0 0 0,0-1 0 0 0,0-1 0 0 0,1 0-71 0 0,0-1 10 0 0,1 0-38 0 0,0-1-45 0 0,0 0-57 0 0,0-1-66 0 0,0-2-74 0 0,0 1-86 0 0,0-2-95 0 0,-6-6-376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6:24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320 118 7696 0 0,'0'0'225'0'0,"0"0"-61"0"0,0 0-21 0 0,0 0 37 0 0,0 0 140 0 0,0 0 258 0 0,0 0 20 0 0,3 0-26 0 0,-2 1 107 0 0,1 0-89 0 0,0-1-84 0 0,0 1-78 0 0,-1 0-70 0 0,1 1-65 0 0,0-1-58 0 0,-1 0-51 0 0,2 2 37 0 0,0 0-107 0 0,0 0-73 0 0,3 5-9 0 0,-4-6 12 0 0,0 0 37 0 0,0 0 48 0 0,-1 0 60 0 0,1 1-88 0 0,0 0 0 0 0,-1 0 1 0 0,1-1-1 0 0,-1 1 0 0 0,0 0 1 0 0,0 0-1 0 0,0 0 0 0 0,0 1-101 0 0,5 13 414 0 0,0-3-158 0 0,-2 0-97 0 0,-1 2-53 0 0,1 9-19 0 0,-2-10-15 0 0,0-5-27 0 0,1-1 1 0 0,-1 1-1 0 0,1-1 0 0 0,2 1-45 0 0,-3-3 37 0 0,1 0 0 0 0,-1 0 0 0 0,0 0 0 0 0,0 0 0 0 0,-1 0 0 0 0,0 0-1 0 0,0 7-36 0 0,2 21 134 0 0,7 15 14 0 0,-6-34-84 0 0,0 1 0 0 0,-2-1 0 0 0,0 0 0 0 0,-1 4-64 0 0,0-4 130 0 0,1 1 1 0 0,3 14-131 0 0,1 8 145 0 0,0 2 52 0 0,-3-28-133 0 0,-1 0 0 0 0,-1-1 1 0 0,0 6-65 0 0,0-14 150 0 0,0-1-108 0 0,0-1-82 0 0,0 0-95 0 0,0 0-67 0 0,-1-1-98 0 0,1-1-111 0 0,-1 0 158 0 0,-1 0-33 0 0,1 0-35 0 0,0 0-38 0 0,-1 0-39 0 0,1 0-41 0 0,-1-1-43 0 0,0 1-44 0 0,-1-1-46 0 0,1 0-49 0 0,-2-1-1572 0 0,-2-2-1244 0 0,5 4 3431 0 0</inkml:trace>
  <inkml:trace contextRef="#ctx0" brushRef="#br0" timeOffset="331.11">0 171 7424 0 0,'0'0'166'0'0,"0"0"29"0"0,0 0 12 0 0,1-2-34 0 0,2-4 124 0 0,3 1 310 0 0,-4 4-373 0 0,1 0-30 0 0,-2 1-133 0 0,0 0-73 0 0,30-11 1135 0 0,-10 6-427 0 0,-3 1-168 0 0,0 1-63 0 0,3-1 0 0 0,-10 2-288 0 0,-1 0-37 0 0,9-2 209 0 0,1 0-100 0 0,-1 1-78 0 0,0 0-55 0 0,33-6 133 0 0,-30 4-99 0 0,28-6 284 0 0,-2 3-85 0 0,-2 2-91 0 0,1 1-96 0 0,-9 1-108 0 0,1-1-67 0 0,16-3 4 0 0,12-2 51 0 0,-45 7-75 0 0,0 0 37 0 0,44-10 120 0 0,-39 8-98 0 0,0 0-48 0 0,-9 2-35 0 0,0 0-40 0 0,-3 1-20 0 0,0 1-38 0 0,-1 0-41 0 0,1 1-44 0 0,-12 0 215 0 0,-1 0-38 0 0,0 0-39 0 0,0 0-38 0 0,0 0-37 0 0,0 1-36 0 0,0-1-36 0 0,0 0-35 0 0,0 0-34 0 0,0 1-33 0 0,1 0-439 0 0,1-1-125 0 0,-1 1-118 0 0,3 1-782 0 0,1 0-1020 0 0</inkml:trace>
  <inkml:trace contextRef="#ctx0" brushRef="#br0" timeOffset="815.81">1022 260 7632 0 0,'0'2'166'0'0,"0"6"-19"0"0,0 6 117 0 0,1-4-127 0 0,0-2-69 0 0,2 1-58 0 0,2 15-16 0 0,-3-7 26 0 0,2-5 51 0 0,1 1 147 0 0,0-1 46 0 0,0 1 55 0 0,0 0 47 0 0,0 2 39 0 0,2 7 93 0 0,3 0-67 0 0,-5-12-177 0 0,-1 1-1 0 0,0-1 0 0 0,0 1 1 0 0,-1 2-254 0 0,2 8 377 0 0,1 0 54 0 0,2 4 139 0 0,6 12 340 0 0,-3-7-150 0 0,-4-9-281 0 0,-2-4-110 0 0,-1 0-35 0 0,-3-14-257 0 0,-1 7 260 0 0,0-7-231 0 0,0-1-79 0 0,0 0 187 0 0,0-2 2 0 0,2 1-12 0 0,3 4-50 0 0,-4-3-24 0 0,-1-2-2 0 0,0 0-8 0 0,0 0-34 0 0,0 0-20 0 0,-1 0-2 0 0,0 1-58 0 0,-1-1 0 0 0,1 1 0 0 0,0-1 0 0 0,-1 0 0 0 0,1 0 0 0 0,0 0 0 0 0,-1 1 0 0 0,1-1 0 0 0,0 0 0 0 0,-1 0 0 0 0,1-1 0 0 0,0 1 0 0 0,-1 0 0 0 0,1 0 0 0 0,0-1 0 0 0,-1 1 0 0 0,1-1 0 0 0,0 1 0 0 0,0-1 0 0 0,0 1 0 0 0,-1-1 0 0 0,1 0 0 0 0,0 0 0 0 0,0 0 0 0 0,0 1 0 0 0,0-1 0 0 0,0 0 0 0 0,0 0 0 0 0,0 0 0 0 0,1-1 0 0 0,-1 1 0 0 0,0 0 0 0 0,1 0 0 0 0,-1 0-6 0 0,-2-4 18 0 0,1 1 1 0 0,0-1 0 0 0,0 0-1 0 0,1 1 1 0 0,-1-1-1 0 0,1 0 1 0 0,0 0-1 0 0,0-5-18 0 0,-5-9 21 0 0,5 17-18 0 0,0 0 1 0 0,0 1-1 0 0,0-1 0 0 0,1 0 0 0 0,-1 0 0 0 0,1 0 1 0 0,0 1-1 0 0,-1-1 0 0 0,1 0 0 0 0,0 0 0 0 0,0 0 1 0 0,0 0-1 0 0,0 0 0 0 0,0 1 0 0 0,1-1 0 0 0,-1 0-3 0 0,4-12 0 0 0,-1 0 0 0 0,0 0 0 0 0,-1-2 0 0 0,0 9 0 0 0,-1-1 0 0 0,2 1 0 0 0,-1-1 0 0 0,1 1 0 0 0,0 0 0 0 0,4-5 0 0 0,6-17 0 0 0,-5 11-1 0 0,1 0 0 0 0,1 1 0 0 0,1 0 0 0 0,0 1 0 0 0,13-14 1 0 0,16-14-59 0 0,16-3 59 0 0,-22 19-57 0 0,23-7-142 0 0,-45 28 77 0 0,33-17-188 0 0,-36 20 198 0 0,1-1-40 0 0,1 0-80 0 0,0 1-79 0 0,1-1-95 0 0,0 1-111 0 0,5-1-152 0 0,-4-1-3 0 0</inkml:trace>
  <inkml:trace contextRef="#ctx0" brushRef="#br0" timeOffset="1361.35">1872 475 6952 0 0,'0'0'201'0'0,"2"1"-4"0"0,1 0-275 0 0,0 1 33 0 0,3 0 46 0 0,0-1 108 0 0,0 0 92 0 0,2-1 138 0 0,-1-1 80 0 0,17-3 1031 0 0,-13 2-840 0 0,-5 1-353 0 0,-1 0-45 0 0,8-1 352 0 0,0-2-70 0 0,-1-1-64 0 0,0-1-55 0 0,-1-2-50 0 0,0 1-41 0 0,11-9 186 0 0,-7 4-185 0 0,-8 7-154 0 0,-1-1 0 0 0,0 0 0 0 0,0-1 0 0 0,3-4-131 0 0,7-8 172 0 0,-8 9-127 0 0,-1 0 1 0 0,0 0-1 0 0,-1 0 1 0 0,0-1 0 0 0,1-4-46 0 0,-4 8 18 0 0,0-5 32 0 0,-4 1-46 0 0,-1 1-19 0 0,2 7-38 0 0,-2 1 38 0 0,-6-5 75 0 0,6 6-41 0 0,-7-5 37 0 0,0 1-69 0 0,-4 0-71 0 0,-8 0-133 0 0,-15 2-177 0 0,25 3 310 0 0,0 0 48 0 0,3 0 11 0 0,-1 1 0 0 0,0 0 1 0 0,1 0-1 0 0,0 1 1 0 0,-9 2 24 0 0,8-1-15 0 0,0 1 0 0 0,0 0 0 0 0,1 0-1 0 0,-9 5 16 0 0,6-1 0 0 0,0 0 0 0 0,0 0-1 0 0,-2 4 1 0 0,-28 32 54 0 0,37-39-50 0 0,0 1 0 0 0,0 0 0 0 0,0 0 0 0 0,0 3-4 0 0,-12 27 123 0 0,4-9 21 0 0,-12 33 137 0 0,15-33-12 0 0,2 2 0 0 0,-3 19-269 0 0,5-5 205 0 0,4-34-133 0 0,1 1 0 0 0,1-1 1 0 0,0 0-1 0 0,1 4-72 0 0,1 15 183 0 0,-2-24-161 0 0,-1-1 0 0 0,1 1 1 0 0,-1-1-1 0 0,1 0 0 0 0,0 0 1 0 0,0 1-1 0 0,0-1 1 0 0,1 0-1 0 0,-1 0 0 0 0,1 0 1 0 0,0 0-1 0 0,0-1 1 0 0,0 1-1 0 0,0 0 0 0 0,0-1 1 0 0,3 3-23 0 0,-2-3 21 0 0,0 1 0 0 0,0-1 0 0 0,0 0 0 0 0,0 0 1 0 0,0-1-1 0 0,3 2-21 0 0,23 5 57 0 0,18-2 81 0 0,-26-4-75 0 0,-1-1-10 0 0,-9-2-47 0 0,-2 0-38 0 0,0 0-50 0 0,4-1-124 0 0,-7 2 52 0 0,1-1-38 0 0,19-2-614 0 0,-4-5-52 0 0</inkml:trace>
  <inkml:trace contextRef="#ctx0" brushRef="#br0" timeOffset="1865">2556 513 9416 0 0,'0'0'208'0'0,"2"0"33"0"0,3 0-26 0 0,0 0-63 0 0,0-1-54 0 0,0-1-43 0 0,2 0-31 0 0,11-4-57 0 0,-11 2 45 0 0,-2 2 26 0 0,0 0 35 0 0,0 0 42 0 0,0 1 52 0 0,3-3 208 0 0,-1 0-61 0 0,0-1-54 0 0,0 0-49 0 0,1-2-13 0 0,-1-1-49 0 0,1-1-21 0 0,4-6-1 0 0,7-9 74 0 0,-10 12-112 0 0,-2-1-51 0 0,-6 7-38 0 0,1 1 1 0 0,-1 0-1 0 0,0-1 1 0 0,0 1-1 0 0,0-1 0 0 0,-1 1 1 0 0,0-1-1 0 0,0-1 0 0 0,-2-14 70 0 0,1 18-67 0 0,0 1 0 0 0,0-1 1 0 0,0 1-1 0 0,-1-1 1 0 0,1 1-1 0 0,0-1 0 0 0,-1 1 1 0 0,0 0-1 0 0,0-1 0 0 0,1 1 1 0 0,-1 0-1 0 0,0 0 1 0 0,-1 0-4 0 0,-32-23 44 0 0,25 20-12 0 0,0 1 53 0 0,6 3-29 0 0,0 0 0 0 0,0 0 0 0 0,0 1 0 0 0,0-1 0 0 0,0 1 0 0 0,-1 0 0 0 0,1 1 0 0 0,0-1 0 0 0,-1 1-56 0 0,-6 1 103 0 0,2 1-42 0 0,0 1-38 0 0,-6 2 7 0 0,0 1 53 0 0,-6 1 96 0 0,13-4-59 0 0,0 0 1 0 0,0 0-1 0 0,0 1 0 0 0,-6 5-120 0 0,1 1 105 0 0,2 3-47 0 0,0 0 25 0 0,1 1 51 0 0,1 0 155 0 0,0 0 0 0 0,-2 7-289 0 0,1 2 201 0 0,5-9-124 0 0,1 1-46 0 0,-6 14-17 0 0,7-21 3 0 0,-1 0 1 0 0,2 0 0 0 0,-1 0 0 0 0,0 8-18 0 0,1 11 123 0 0,0 0 42 0 0,-2 26 229 0 0,4-51-366 0 0,0-1 0 0 0,0 1 0 0 0,0-1 0 0 0,0 1 0 0 0,1-1 0 0 0,-1 1 0 0 0,1-1 0 0 0,0 1 0 0 0,-1-1 0 0 0,2 3-28 0 0,11 14 143 0 0,4-2-38 0 0,-8-11-47 0 0,0 0 1 0 0,0 0-1 0 0,6 2-58 0 0,10 5 148 0 0,9-2 109 0 0,3-3-91 0 0,0-4-92 0 0,-2-3-94 0 0,-25-1 10 0 0,-1 0-84 0 0,0-1-82 0 0,-1 1-78 0 0,0-1-78 0 0,1 0-76 0 0,-1 0-74 0 0,1-1-72 0 0,14-5-751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6:23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330 428 10536 0 0,'-12'1'283'0'0,"0"-1"-59"0"0,0 2-50 0 0,0 0-41 0 0,-11 3 43 0 0,-14 7 19 0 0,21-6-85 0 0,1 1 53 0 0,0 0 75 0 0,8-3-65 0 0,0 0-1 0 0,0 0 1 0 0,1 1 0 0 0,-1 0 0 0 0,1 0-173 0 0,-17 17 535 0 0,20-19-462 0 0,-26 28 523 0 0,19-18-214 0 0,1 1 1 0 0,-7 13-383 0 0,11-17 169 0 0,0 1-1 0 0,1 0 1 0 0,0 0 0 0 0,0 6-169 0 0,-3 10 252 0 0,2-7-111 0 0,0-1-42 0 0,3-11-78 0 0,1 1 0 0 0,-1 0 1 0 0,1 0-1 0 0,1 0 0 0 0,0 0 1 0 0,0 0-1 0 0,1 0 0 0 0,0 0 1 0 0,2 9-22 0 0,-2-11 15 0 0,1 1 1 0 0,1-1-1 0 0,-1 0 1 0 0,1 0-1 0 0,0 0 1 0 0,1 0-1 0 0,-1 0 1 0 0,2-1-1 0 0,-1 1 1 0 0,1-1-1 0 0,4 5-15 0 0,-5-7 13 0 0,0-1-1 0 0,0 1 0 0 0,0 0 1 0 0,1-1-1 0 0,-1 0 1 0 0,1 0-1 0 0,0 0 0 0 0,0-1 1 0 0,0 0-1 0 0,0 0 1 0 0,0 0-1 0 0,1 0 0 0 0,1 0-12 0 0,-2-2 8 0 0,0 1-1 0 0,0-1 0 0 0,-1 0 1 0 0,1 0-1 0 0,0 0 0 0 0,3-1-7 0 0,4-2-26 0 0,1 0 0 0 0,-1 0-1 0 0,9-5 27 0 0,2-1-87 0 0,-10 3 4 0 0,0-1-34 0 0,0 1-38 0 0,0-1-47 0 0,0 0-62 0 0,1 0-64 0 0,19-9-268 0 0</inkml:trace>
  <inkml:trace contextRef="#ctx0" brushRef="#br0" timeOffset="295.2">401 1 7920 0 0,'0'0'174'0'0,"0"0"29"0"0,-1 1 13 0 0,-6 20-50 0 0,7-19-160 0 0,0 0-1 0 0,0 0 0 0 0,0 0 0 0 0,0 0 0 0 0,0 0 0 0 0,1 0 0 0 0,-1 0 0 0 0,0 0 0 0 0,1 0 1 0 0,0-1-1 0 0,0 2-5 0 0,1 4 66 0 0,0 1 118 0 0,0 1 155 0 0,0 5 322 0 0,1 2 98 0 0,-1-6-306 0 0,0-2-151 0 0,1 1-101 0 0,7 20 495 0 0,-2 1-90 0 0,-1 0-97 0 0,-1 2-108 0 0,-3-14-226 0 0,0-1-38 0 0,10 70 401 0 0,-4-18-144 0 0,2 5 67 0 0,-4 2 42 0 0,-5-26-130 0 0,-1-1 36 0 0,0 1 158 0 0,0-2-5 0 0,-2-14-288 0 0,0 19 61 0 0,4 1 59 0 0,-1 16 162 0 0,-1-58-433 0 0,-1-1-43 0 0,1-6-57 0 0,-1 1 0 0 0,1-1 0 0 0,-1 0 0 0 0,-1 0-1 0 0,1 0 1 0 0,-1 1 0 0 0,-1 2-23 0 0,2-7 1 0 0,0-1 0 0 0,0 1-1 0 0,0-1 1 0 0,0 1 0 0 0,0-1 0 0 0,-1 1 0 0 0,1-1-1 0 0,0 1 1 0 0,0-1 0 0 0,-1 0 0 0 0,1 1 0 0 0,0-1-1 0 0,-1 1 1 0 0,1-1 0 0 0,0 0 0 0 0,-1 1 0 0 0,1-1-1 0 0,0 0 1 0 0,-1 1 0 0 0,1-1 0 0 0,-1 0 0 0 0,1 0-1 0 0,-1 0 1 0 0,1 1 0 0 0,-1-1-1 0 0,-3 0-65 0 0,3-1-35 0 0,-1 1-62 0 0,2-1-76 0 0,-1 1-90 0 0,1 0 36 0 0,-1-1-49 0 0,0 0-45 0 0,1 1-40 0 0,-1-1-279 0 0,0 0-68 0 0,1 0-53 0 0,-1-1-38 0 0,0 1-329 0 0,1-1-33 0 0,-2-3-2575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7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10680 0 0,'0'0'241'0'0,"0"0"38"0"0,0 0 11 0 0,0 0-28 0 0,0 0-157 0 0,0 0-33 0 0,2 2 7 0 0,-1-1-62 0 0,0 0 1 0 0,0 0 0 0 0,0 1-1 0 0,0-1 1 0 0,0 1-1 0 0,0-1 1 0 0,0 1 0 0 0,-1-1-1 0 0,1 1 1 0 0,0 0 0 0 0,-1-1-1 0 0,1 1 1 0 0,-1 0 0 0 0,0 0-1 0 0,1 0-17 0 0,0 34 342 0 0,-1-29-224 0 0,0 1 1 0 0,0-1-1 0 0,1 1 1 0 0,1 4-119 0 0,6 22 366 0 0,-2 1-63 0 0,0 20 60 0 0,-1-1-75 0 0,0 11 16 0 0,-1-37-173 0 0,0 1 53 0 0,11 66 543 0 0,-7-56-485 0 0,2 15-69 0 0,-2-19-130 0 0,3-12 29 0 0,-10-17-47 0 0,-1-4-125 0 0,0-3-404 0 0,0 1 63 0 0,1-1 53 0 0,0 1 43 0 0,0-2-197 0 0,4 0-618 0 0,-4 1 620 0 0,-1 1 230 0 0,0 0-33 0 0,4-3-1602 0 0,1-2-1106 0 0,-5 5 3043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6:21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267 228 7256 0 0,'0'0'165'0'0,"-1"1"22"0"0,-7 2 24 0 0,-1 0-91 0 0,-1 3-63 0 0,-5 2-60 0 0,1 1 15 0 0,4-4 62 0 0,2-2 59 0 0,1 0 84 0 0,-18 9 711 0 0,1 4-117 0 0,2 2-101 0 0,1 0-89 0 0,13-11-384 0 0,-9 9 327 0 0,3 1-92 0 0,2 0-82 0 0,2 2-69 0 0,-2 12 78 0 0,5-7-167 0 0,0 3-34 0 0,6-20-142 0 0,0-4-33 0 0,0 0 0 0 0,0 1 0 0 0,1-1 0 0 0,-1 0 0 0 0,1 0 0 0 0,0 0 0 0 0,0 0 0 0 0,0 1 0 0 0,0-1 0 0 0,1 0 0 0 0,-1 0 0 0 0,1 0 0 0 0,0 0 0 0 0,0 1 0 0 0,0-1 0 0 0,0 0-23 0 0,6 12 122 0 0,1-1 0 0 0,0 0 1 0 0,7 9-123 0 0,11 5 136 0 0,-21-24-118 0 0,0 0 0 0 0,0-1 1 0 0,0 1-1 0 0,0-1 0 0 0,2 0-18 0 0,3 2 40 0 0,0-1 0 0 0,0 0 0 0 0,0 0 0 0 0,6 0-40 0 0,13-1 102 0 0,-24-4-64 0 0,1 1 0 0 0,-1-1 1 0 0,0 0-1 0 0,5-1-38 0 0,18-8 157 0 0,-1-3 35 0 0,-18 8-76 0 0,0-1 0 0 0,0 0 0 0 0,0 0 0 0 0,-1-1-1 0 0,0 0 1 0 0,7-9-116 0 0,-9 9 106 0 0,0 0 0 0 0,-1 0-1 0 0,0-1 1 0 0,2-4-106 0 0,6-20 250 0 0,-6 3-75 0 0,-5-1-41 0 0,-4 3-82 0 0,0 19-28 0 0,0 0 1 0 0,0 0-1 0 0,-1 0 0 0 0,0 0 1 0 0,0 0-1 0 0,-1 1 1 0 0,0-1-1 0 0,0 1 1 0 0,-1 0-1 0 0,0 0 0 0 0,0 1 1 0 0,-1-1-25 0 0,-20-16 23 0 0,-3 7-80 0 0,24 14 15 0 0,-1 0 1 0 0,1 0-1 0 0,-1 1 1 0 0,-5-1 41 0 0,-6 0-132 0 0,-1 4-38 0 0,15-2 159 0 0,-1 1-80 0 0,1 0-108 0 0,1 0 50 0 0,0-1-36 0 0,0 1-126 0 0,0 0-81 0 0,0 0-87 0 0,-1 0-97 0 0,1-1 23 0 0,0 1-74 0 0,0 0-80 0 0,0 0-85 0 0,-4 1-1243 0 0,-4 1-1152 0 0,9-3 3019 0 0</inkml:trace>
  <inkml:trace contextRef="#ctx0" brushRef="#br0" timeOffset="488.69">757 1 9376 0 0,'0'0'273'0'0,"0"0"-5"0"0,0 0-103 0 0,0 0-44 0 0,0 0 126 0 0,0 0 224 0 0,0 0 17 0 0,0 0 1 0 0,0 0-21 0 0,0 0-10 0 0,2 1-2 0 0,7 13 104 0 0,-2 1-98 0 0,-1 0-87 0 0,-1 1-73 0 0,-1-3-105 0 0,-1 1-34 0 0,1 6 34 0 0,-1 0-39 0 0,6 29 193 0 0,7 28 23 0 0,-4 1 41 0 0,-3 1 50 0 0,-2-1 59 0 0,-5-50-330 0 0,1 0 42 0 0,1 23 878 0 0,-1 10-1114 0 0,-2-42 185 0 0,0-2-25 0 0,-2-6-89 0 0,0-7-44 0 0,0 2 5 0 0,-1-4 63 0 0,2-2-176 0 0,0 0-66 0 0,0 0-124 0 0,0 0 3 0 0,0 0-35 0 0,-1-1-432 0 0,1 0 109 0 0,-1 1 83 0 0,-2-2-647 0 0,2 1 797 0 0,0 1-35 0 0,0-1-167 0 0,0 1-96 0 0,1-1 302 0 0,-1 1-33 0 0,1 0-36 0 0,0 0-38 0 0,-2-2-1523 0 0,-1-1-1119 0 0</inkml:trace>
  <inkml:trace contextRef="#ctx0" brushRef="#br0" timeOffset="774.92">613 359 11224 0 0,'0'0'330'0'0,"0"0"-7"0"0,0 0-240 0 0,1-1-49 0 0,8-12 256 0 0,1 3 67 0 0,4-1 135 0 0,7 0 304 0 0,2 3-27 0 0,-8 5-327 0 0,-2 0-144 0 0,-2 2-84 0 0,13-3 95 0 0,0 1-61 0 0,-1-1-52 0 0,1 0-45 0 0,5-1-21 0 0,-1-1-41 0 0,9-3 53 0 0,9-4-142 0 0,-10 1 86 0 0,-12 4-72 0 0,-4 1-56 0 0,0 0-66 0 0,-4 1-46 0 0,0-1-69 0 0,0 1-79 0 0,-1-1-90 0 0,16-5-324 0 0</inkml:trace>
  <inkml:trace contextRef="#ctx0" brushRef="#br0" timeOffset="1357.37">1268 439 6704 0 0,'0'0'149'0'0,"0"0"23"0"0,0 0 12 0 0,2 3-25 0 0,7 9-121 0 0,-5-10-15 0 0,-1-2 30 0 0,7 6 532 0 0,1 0-46 0 0,0-2-42 0 0,1-1-40 0 0,-1 0-36 0 0,1-1-33 0 0,12 1 301 0 0,-5-2-209 0 0,1-2-49 0 0,3 0 38 0 0,11-2 181 0 0,-18 1-365 0 0,1 1-35 0 0,8-1 75 0 0,-13 1-99 0 0,1-1-1 0 0,-1 0 1 0 0,9-3-226 0 0,13-2 206 0 0,-25 5-153 0 0,0 0 0 0 0,0 0 0 0 0,1-1 1 0 0,0-1-54 0 0,5-2 75 0 0,-10 5-56 0 0,-1-1 0 0 0,1 0-1 0 0,-1 0 1 0 0,0 0 0 0 0,0-1 0 0 0,0 1-1 0 0,1-2-18 0 0,-4 3 9 0 0,1-1 0 0 0,-1 1 0 0 0,0-1-1 0 0,1 1 1 0 0,-1-1 0 0 0,0 0 0 0 0,0 1-1 0 0,0-1 1 0 0,0 0-9 0 0,0-1 15 0 0,-1 1-1 0 0,1-1 1 0 0,0 0-1 0 0,-1 1 0 0 0,1-1 1 0 0,-1 0-1 0 0,0 0 1 0 0,0 0-15 0 0,0 1 9 0 0,0 1-1 0 0,0-1 1 0 0,-1 0 0 0 0,1 0 0 0 0,-1 1 0 0 0,1-1-1 0 0,-1 0 1 0 0,1 1 0 0 0,-1-1 0 0 0,0 0-1 0 0,0 1 1 0 0,0-1 0 0 0,-1 0-9 0 0,0-1 8 0 0,-1 0 1 0 0,0 0-1 0 0,1 0 0 0 0,-1 1 1 0 0,-1-1-1 0 0,0 0-8 0 0,-5-3 2 0 0,0 1-1 0 0,-1 0 1 0 0,1 1 0 0 0,-6-2-2 0 0,-1 0 0 0 0,12 3 0 0 0,-1 1 0 0 0,1 0 0 0 0,-1 1 0 0 0,0-1 0 0 0,1 1 0 0 0,-1 0 0 0 0,0 0 0 0 0,0 1 0 0 0,0-1 0 0 0,0 1 0 0 0,1 0 0 0 0,-3 1 0 0 0,-41 8-58 0 0,39-7 57 0 0,1 1 0 0 0,-1 0 0 0 0,1 0 0 0 0,0 1 0 0 0,0 0 0 0 0,0 0 1 0 0,-2 3 0 0 0,-7 4 0 0 0,7-5 2 0 0,1 0 0 0 0,1 0-1 0 0,-1 1 1 0 0,1 0 0 0 0,0 0-1 0 0,-2 4-1 0 0,-3 4 41 0 0,-4 4-2 0 0,9-4 28 0 0,-10 27 64 0 0,-10 24 193 0 0,22-51-179 0 0,2 0-1 0 0,0 1 0 0 0,-1 9-144 0 0,3-12 105 0 0,1 1 0 0 0,0 0 0 0 0,1-1 0 0 0,1 7-105 0 0,0-11 84 0 0,0 0 0 0 0,1 0 0 0 0,2 7-84 0 0,7 10 130 0 0,-6-19-32 0 0,4-2-77 0 0,-4-2-6 0 0,8 6 18 0 0,-4-3 5 0 0,0 0 0 0 0,0 0 0 0 0,8 3-38 0 0,-13-8 8 0 0,0 1 1 0 0,0-1-1 0 0,1 0 0 0 0,-1 0 0 0 0,0 0 0 0 0,1 0 0 0 0,-1-1 1 0 0,1 0-1 0 0,-1 0 0 0 0,0 0 0 0 0,2 0-8 0 0,6-2 14 0 0,-1 0 1 0 0,1-1-1 0 0,0-1 0 0 0,-1 1 0 0 0,1-2 1 0 0,2-1-15 0 0,39-22 19 0 0,-14 5 41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6:20.0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78 7400 0 0,'0'0'216'0'0,"0"0"-59"0"0,0 0-14 0 0,0 0 44 0 0,0 0 151 0 0,0 0 279 0 0,0 0 21 0 0,0 0-26 0 0,0 0-118 0 0,0 0-50 0 0,0 0-10 0 0,0 0-21 0 0,0 0-80 0 0,0 0-39 0 0,0 0-6 0 0,0 0-7 0 0,0 0-29 0 0,0 0-17 0 0,0 0-3 0 0,0 0 0 0 0,0 0 0 0 0,0 0 0 0 0,0 0 0 0 0,0 0-7 0 0,0 2-29 0 0,1 23 217 0 0,3 2-103 0 0,-1-7-133 0 0,2 0-39 0 0,4 21 57 0 0,9 43 118 0 0,-13-47-162 0 0,5 30 165 0 0,1 0 37 0 0,14 66 435 0 0,-18-98-570 0 0,2 18 167 0 0,-3-18-132 0 0,-5-28-157 0 0,2 12 42 0 0,-2-11-33 0 0,-1-1 65 0 0,-1-1 105 0 0,1-4-203 0 0,-2 3 4 0 0,1-4 16 0 0,1 0-295 0 0,0 0 42 0 0,0-1 38 0 0,0 1 37 0 0,-1 0 10 0 0,1-1 109 0 0,-1 1 74 0 0,1 0 54 0 0,-4 2 833 0 0,3-2-798 0 0,0 0-93 0 0,0-1-96 0 0,1 0-36 0 0,-1 1-38 0 0,1-1-44 0 0,-1 1-111 0 0,0 0-93 0 0,1 0-104 0 0,-1-1-113 0 0,1 1-4 0 0,0 0-91 0 0,-1 0-95 0 0,1 0-102 0 0,0 0-108 0 0,0 0-112 0 0,0 0-119 0 0,0 0-123 0 0,0-1-824 0 0,0 0-1182 0 0</inkml:trace>
  <inkml:trace contextRef="#ctx0" brushRef="#br0" timeOffset="740.01">26 113 8520 0 0,'0'0'190'0'0,"0"0"28"0"0,0 0 11 0 0,0 0 50 0 0,0 0 123 0 0,0 0-88 0 0,0-1-117 0 0,1 1-78 0 0,1-4-23 0 0,-1 2 0 0 0,-1 2-13 0 0,1-1 32 0 0,-1 0 40 0 0,0 1 45 0 0,8-10 205 0 0,1 2-73 0 0,1 1-63 0 0,2 0-54 0 0,8-1 42 0 0,12-2 3 0 0,-2 0-30 0 0,2 0-30 0 0,-1 2-45 0 0,1 3-42 0 0,0 0-36 0 0,15-2-25 0 0,-22 3-5 0 0,0 1 0 0 0,1 2-1 0 0,1 0-46 0 0,-1 2 122 0 0,17 3-122 0 0,-26 0 66 0 0,-12-3-15 0 0,-1 1 1 0 0,1 0-1 0 0,-1 1 0 0 0,1-1 0 0 0,-1 0 0 0 0,0 1 0 0 0,0 0 0 0 0,0 0 0 0 0,-1 1-51 0 0,5 3 68 0 0,-2 1-38 0 0,1 0 55 0 0,-1-1-49 0 0,7 9-13 0 0,-9-6 14 0 0,1 20 36 0 0,-4-21-72 0 0,-1 1 1 0 0,-1-1-1 0 0,0 1 0 0 0,0-1 1 0 0,-1 1-1 0 0,-2 7-1 0 0,-4 5 60 0 0,-1-2 72 0 0,-8 4 68 0 0,3-6-6 0 0,-10 17-76 0 0,-4-3-62 0 0,14-17-54 0 0,-2-1 1 0 0,0 0 0 0 0,0-1-1 0 0,-1-1 1 0 0,-8 4-3 0 0,-27 12 58 0 0,20-14 29 0 0,-2-2 53 0 0,0-1 50 0 0,-1 0 2 0 0,12-3-35 0 0,3-1 6 0 0,2 0 40 0 0,16-6-126 0 0,2-1-12 0 0,0 0-1 0 0,0 0 0 0 0,0 0 0 0 0,0 0 2 0 0,1 3 7 0 0,7 9-16 0 0,5-2-32 0 0,1-1 59 0 0,16 11 167 0 0,-25-16-199 0 0,0 0 0 0 0,0 0 0 0 0,1-1 0 0 0,-1 0 0 0 0,3 1-52 0 0,33 14 218 0 0,-13-7-84 0 0,24 11 428 0 0,22 4-562 0 0,-17-8 286 0 0,-52-17-269 0 0,55 18 279 0 0,-24-6-213 0 0,-31-11-39 0 0,-2-1-29 0 0,3 3-1 0 0,2 1 29 0 0,5 1 35 0 0,-9-4-73 0 0,2 1-35 0 0,3 1-65 0 0,-3-1-41 0 0,-3-2-178 0 0,-3-1 157 0 0,0 0 65 0 0,0 0-32 0 0,0 0-11 0 0,0 0-33 0 0,0 0-38 0 0,0 0-42 0 0,0 0-47 0 0,0 0-43 0 0,0 0-40 0 0,0 1-37 0 0,1-1-266 0 0,-1 0-59 0 0,0 0-48 0 0,1 1-34 0 0,3 1-1472 0 0,3 2-1300 0 0</inkml:trace>
  <inkml:trace contextRef="#ctx0" brushRef="#br0" timeOffset="1284.56">1001 405 7920 0 0,'0'0'174'0'0,"0"0"29"0"0,-2 0 13 0 0,-3 0-258 0 0,0 0 34 0 0,-6 2 79 0 0,1 0 103 0 0,-1 2 83 0 0,2 0 30 0 0,0 0 38 0 0,4 0-38 0 0,0-1 1 0 0,0 0-1 0 0,0 1 1 0 0,-2 3-288 0 0,-3 3 449 0 0,1 2-126 0 0,1 2-44 0 0,1-1-38 0 0,1 2-35 0 0,-2 15 121 0 0,4 1-86 0 0,3-17-136 0 0,1 0 0 0 0,1 0-1 0 0,0 0 1 0 0,1 0 0 0 0,2 6-105 0 0,6 18 296 0 0,-7-30-253 0 0,0-1 0 0 0,0 1 1 0 0,1 0-1 0 0,0-1 0 0 0,1 0 0 0 0,-1 0 1 0 0,1 0-1 0 0,1 0 0 0 0,-1-1 0 0 0,6 4-43 0 0,-7-6 26 0 0,1 0 1 0 0,-1-1-1 0 0,1 1 0 0 0,0-1 0 0 0,0 0 0 0 0,0-1 0 0 0,1 1 0 0 0,-1-1 1 0 0,1 0-1 0 0,-1-1 0 0 0,1 1 0 0 0,0-1 0 0 0,-1 0 0 0 0,1 0 0 0 0,0-1 1 0 0,0 0-27 0 0,5 0 42 0 0,0 0 0 0 0,-1 0 0 0 0,1-1 1 0 0,0-1-1 0 0,-1 0 0 0 0,1 0 0 0 0,-1-1 1 0 0,0-1-1 0 0,0 1 0 0 0,2-2-42 0 0,-2-1 43 0 0,1 1 0 0 0,-1-2-1 0 0,0 1 1 0 0,0-1-1 0 0,-1-1 1 0 0,0 0 0 0 0,1-2-43 0 0,-5 5 31 0 0,0-1 0 0 0,0 0 1 0 0,-1 0-1 0 0,0 0 0 0 0,0-1 1 0 0,0 1-1 0 0,-1-1 0 0 0,0 0 1 0 0,0 0-1 0 0,-1 0 1 0 0,0 0-1 0 0,0-2-31 0 0,0 2 36 0 0,-1 0-1 0 0,0 0 1 0 0,-1 0 0 0 0,1 0 0 0 0,-1 0 0 0 0,-1 0 0 0 0,1 0-1 0 0,-1 0 1 0 0,0 0 0 0 0,-1 0 0 0 0,-1-4-36 0 0,1 6 26 0 0,-1-1 1 0 0,0 1-1 0 0,1-1 1 0 0,-2 1 0 0 0,-1-3-27 0 0,0 1 31 0 0,-1 1 0 0 0,0-1 0 0 0,0 1 0 0 0,-1 0 0 0 0,0 0 0 0 0,0 1 0 0 0,0 0-31 0 0,-2-1 27 0 0,-1 0-1 0 0,1 1 0 0 0,-1 1 0 0 0,0 0 1 0 0,-7-2-27 0 0,6 3 16 0 0,-1 0 0 0 0,0 1 0 0 0,0 0 0 0 0,-11 0-16 0 0,11 1 4 0 0,1 2 0 0 0,0-1-1 0 0,0 2 1 0 0,0-1-1 0 0,-3 2-3 0 0,2 0-28 0 0,-16 2 59 0 0,19-4-44 0 0,0 0-34 0 0,-3 0-101 0 0,6-1 27 0 0,0 0-36 0 0,6 0 150 0 0,-1 0-93 0 0,0 0 36 0 0,-4 0-74 0 0,4-1 39 0 0,0 1-79 0 0,0 0-16 0 0,0-1-68 0 0,1 1-79 0 0,-1-1-90 0 0,1 1 76 0 0,0-1-51 0 0,-1 1-45 0 0,1 0-40 0 0,0-1-143 0 0,0 1-39 0 0,0-1-173 0 0,0 1-464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6:28.9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 0 0,'3938'0'0'0,"1970"0"0"0,-5889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00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11 8232 0 0,'0'0'182'0'0,"0"0"29"0"0,0 0 14 0 0,1 1-48 0 0,0 2-116 0 0,-1 2-19 0 0,0-5-42 0 0,-1 6 432 0 0,0-1-95 0 0,-2 2-30 0 0,-2 3 30 0 0,-1 2 7 0 0,4-5-54 0 0,-3 10 240 0 0,1 0-54 0 0,-1 0-51 0 0,0 0-47 0 0,0 0-44 0 0,0 0-40 0 0,0 0-38 0 0,0 0-33 0 0,-1 3 5 0 0,-1 0-37 0 0,-6 21 102 0 0,-27 80 308 0 0,29-91-507 0 0,-1 1 34 0 0,0-2 37 0 0,-1 0 42 0 0,6-14-71 0 0,0 1 33 0 0,-5 15 244 0 0,10-25-343 0 0,1-2-16 0 0,0-1 0 0 0,-1 0 0 0 0,1 0 0 0 0,-1 0 0 0 0,1 0-1 0 0,-3 2-53 0 0,4-5-40 0 0,0 0 35 0 0,3-6 134 0 0,-2 5-139 0 0,0-1-34 0 0,0-1-42 0 0,0 1-52 0 0,0 0-62 0 0,0 0-71 0 0,0-1-79 0 0,0 1-90 0 0,0 0 92 0 0,-1 1-46 0 0,1-1-50 0 0,0 1-51 0 0,-1 0-56 0 0,1-1-57 0 0,-1 1-61 0 0,1 0-62 0 0,0-3-1191 0 0,1-2-1084 0 0</inkml:trace>
  <inkml:trace contextRef="#ctx0" brushRef="#br0" timeOffset="589.41">200 5 6504 0 0,'0'0'190'0'0,"0"0"-42"0"0,0 0 14 0 0,0 0 77 0 0,0 0 224 0 0,0 0-71 0 0,0-1 54 0 0,3 0 1164 0 0,-1 0-964 0 0,-1 1-306 0 0,0-1-46 0 0,0 1-44 0 0,0 0-79 0 0,0 0-93 0 0,0 0-106 0 0,4 2 655 0 0,0 0-92 0 0,0 2-83 0 0,0 0-76 0 0,0 0-69 0 0,0 1-62 0 0,0 0-53 0 0,0 1-47 0 0,1 1-20 0 0,-1 0-44 0 0,14 23 115 0 0,-2 2 114 0 0,1-1-39 0 0,19 31 191 0 0,24 40 224 0 0,-25-30-154 0 0,-17-29-309 0 0,1 0 88 0 0,-6-13-28 0 0,0 1 61 0 0,-1-1 67 0 0,0 1 73 0 0,9 10 26 0 0,-16-32-335 0 0,0 1 0 0 0,-1 0 0 0 0,3 7-175 0 0,-6-5 96 0 0,-3-7-90 0 0,0-3-44 0 0,-1-1-39 0 0,-1 0-49 0 0,0 0-55 0 0,0-1-63 0 0,0 0-71 0 0,-1-1-78 0 0,1 0-86 0 0,-1 0-94 0 0,1 0-101 0 0,0 0-109 0 0,1 0-116 0 0,-5 0-583 0 0</inkml:trace>
  <inkml:trace contextRef="#ctx0" brushRef="#br0" timeOffset="878.65">84 467 9040 0 0,'0'0'200'0'0,"0"0"33"0"0,13-4 192 0 0,-10 3-369 0 0,-1 0-34 0 0,8-3 44 0 0,-1 0 117 0 0,-2 1 17 0 0,0-1 43 0 0,7-2 333 0 0,9-5 432 0 0,-8 5-418 0 0,-8 3-391 0 0,-1 0-38 0 0,1 1-44 0 0,-1 0-52 0 0,2-1-123 0 0,0 1 44 0 0,0-1 40 0 0,0 1 32 0 0,7-2 119 0 0,27-7 502 0 0,-24 6-457 0 0,-6 3-147 0 0,-1-1-71 0 0,1 1-89 0 0,-1 0-105 0 0,-2 0-20 0 0,-1 1-69 0 0,1-1-74 0 0,-1 1-82 0 0,0 0-86 0 0,1 0-94 0 0,0 0-99 0 0,-1 0-105 0 0,3-1-905 0 0,6 0-988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05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16671 0 0,'0'0'382'0'0,"0"0"-176"0"0,0 0-45 0 0,1 0-38 0 0,-1 0-34 0 0,0-1 22 0 0,1-2-12 0 0,0 2 4 0 0,4-4 359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05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9328 0 0,'0'0'208'0'0,"0"0"33"0"0,0 0 15 0 0,0 0-229 0 0,0 0 57 0 0,0 0 48 0 0,0 0 42 0 0,1 0 256 0 0,1 1 739 0 0,-1-1-851 0 0,-1 0-58 0 0,1 0-76 0 0,0 1-104 0 0,-1-1-86 0 0,0 0-36 0 0,0 1-37 0 0,0-1-40 0 0,3 7 475 0 0,-1-1-51 0 0,-1 1-48 0 0,0-1-42 0 0,0 2-5 0 0,0 0-45 0 0,-1 5 17 0 0,0-1-53 0 0,1 16 117 0 0,0-19-135 0 0,0 0 36 0 0,8 42 352 0 0,8 45 572 0 0,-9-64-750 0 0,2 0-49 0 0,0-6-111 0 0,8 17-10 0 0,-9-26-61 0 0,-9-16-279 0 0,0-1 56 0 0,0 0 49 0 0,0 0 45 0 0,0 0 38 0 0,0 1 33 0 0,1 0 109 0 0,0 1 476 0 0,-1-1-517 0 0,0-1-35 0 0,1 1-47 0 0,-1 0-71 0 0,0-1-85 0 0,0 1-99 0 0,1-1-48 0 0,-1 1-87 0 0,0-1-97 0 0,0 0-104 0 0,0 0-113 0 0,1 1-121 0 0,-1-1 355 0 0,0 0-33 0 0,0 0-35 0 0,0 0-35 0 0,1 0-1528 0 0,0 0-1182 0 0</inkml:trace>
  <inkml:trace contextRef="#ctx0" brushRef="#br0" timeOffset="523.59">309 81 5456 0 0,'0'0'158'0'0,"2"1"-22"0"0,3 4-86 0 0,-2-2-16 0 0,-1 1 65 0 0,0 0 57 0 0,0 0 48 0 0,1 2 148 0 0,-1 0 60 0 0,4 14 1086 0 0,-4-11-916 0 0,0-4-305 0 0,-1 0-48 0 0,0-1-57 0 0,0 1-67 0 0,5 14 642 0 0,0 1-104 0 0,0-1-87 0 0,-1 1-71 0 0,5 16 262 0 0,6 23 344 0 0,-9-34-584 0 0,-3-5-134 0 0,-2 1 37 0 0,2 6 183 0 0,2-1 85 0 0,-5-25-525 0 0,-1-1-1 0 0,0 0 4 0 0,0 0 18 0 0,0 0 8 0 0,0-7 125 0 0,0 0-90 0 0,-1-1-67 0 0,0 0-48 0 0,-2-13 114 0 0,4-16-76 0 0,0-2-106 0 0,3-9-100 0 0,-2 31-50 0 0,2 0 0 0 0,4-17 116 0 0,-5 24-55 0 0,1 0 1 0 0,0 0 0 0 0,0 1-1 0 0,1-1 1 0 0,3-2 54 0 0,-4 5-34 0 0,1 1 0 0 0,0 0 0 0 0,0 0 0 0 0,5-3 34 0 0,-5 4-12 0 0,1 0-1 0 0,0 1 0 0 0,0-1 1 0 0,2 1 12 0 0,-1 0 10 0 0,1 0 0 0 0,0 1 0 0 0,7-3-10 0 0,-11 5-17 0 0,0 0-1 0 0,0 0 0 0 0,0 1 1 0 0,0-1-1 0 0,0 1 0 0 0,0 0 0 0 0,-1 0 1 0 0,1 0-1 0 0,0 1 0 0 0,0-1 0 0 0,0 1 1 0 0,0 0-1 0 0,0 0 0 0 0,3 1 18 0 0,-1 1-31 0 0,0 0 0 0 0,-1 0 0 0 0,1 1 0 0 0,-1-1 0 0 0,1 1 1 0 0,-1 0-1 0 0,0 0 0 0 0,4 5 31 0 0,12 18-96 0 0,-2 2 33 0 0,-5 0 45 0 0,-4-1 56 0 0,-5-7-23 0 0,-2 1 94 0 0,-3-11 6 0 0,1 0 0 0 0,-1 0 0 0 0,-1 0 0 0 0,0 1 0 0 0,-1 2-115 0 0,-1 1 84 0 0,-1 0-41 0 0,1-9-46 0 0,-5 6 107 0 0,4-8-123 0 0,-1-1-88 0 0,2-2 8 0 0,0 0-35 0 0,-1-1-104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02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32 9672 0 0,'0'0'216'0'0,"0"-3"-65"0"0,1-9 348 0 0,-1 8-397 0 0,0 2-62 0 0,1-3-10 0 0,0 2 58 0 0,0 2 50 0 0,0 0 45 0 0,1 2 287 0 0,0 4 96 0 0,1 6 458 0 0,-2-5-609 0 0,0 0-4 0 0,0-1-80 0 0,0-1-118 0 0,-1-1-114 0 0,5 18 291 0 0,0 1-58 0 0,0 0-51 0 0,0 0-42 0 0,3 19 116 0 0,14 74 391 0 0,-15-65-346 0 0,-2-25-198 0 0,-3-14-78 0 0,0-1-1 0 0,-1 1 1 0 0,-1 0-1 0 0,1 9-123 0 0,-2 1 333 0 0,2 0-1 0 0,3 18-332 0 0,0 16 449 0 0,-6-17-180 0 0,3-17-130 0 0,-2 5-7 0 0,4-12-66 0 0,-2-13-55 0 0,-1-1 0 0 0,0 1 0 0 0,1 0 0 0 0,-1 0 0 0 0,0 0-1 0 0,0 0 1 0 0,1 0 0 0 0,-1 0 0 0 0,0 0 0 0 0,0-1 0 0 0,0 1 0 0 0,0 0-1 0 0,0 0 1 0 0,0 0 0 0 0,-1 0-11 0 0,1 1 59 0 0,0-1-44 0 0,2 6-30 0 0,-3-6-106 0 0,0-2-3 0 0,0 0-22 0 0,0 1-50 0 0,0-1-13 0 0,0 0-50 0 0,0 0-54 0 0,0 0-61 0 0,0 0 11 0 0,0 1-51 0 0,0-1-53 0 0,0 0-59 0 0,1 1-60 0 0,-1-1-66 0 0,1 1-68 0 0,0 0-73 0 0,-2-3-1515 0 0,1 0-1310 0 0</inkml:trace>
  <inkml:trace contextRef="#ctx0" brushRef="#br0" timeOffset="379.97">0 297 7616 0 0,'9'-8'472'0'0,"1"2"110"0"0,0 0 59 0 0,14-5 918 0 0,-16 9-1117 0 0,0-1-40 0 0,2 1 7 0 0,-1-1-99 0 0,-3 1-169 0 0,1 0-59 0 0,13-2 368 0 0,2 2-70 0 0,0 1-74 0 0,0 2-78 0 0,3-1-73 0 0,-2 0-101 0 0,30-6-43 0 0,14-4-11 0 0,-11 1-18 0 0,-46 8-15 0 0,3-1-46 0 0,-4 0-61 0 0,-1 1-68 0 0,-1 0-107 0 0,-1-1-49 0 0,-1 1-108 0 0,0-1-120 0 0,-2 1 245 0 0,-1 0-35 0 0,-1 1-67 0 0,-1 0-82 0 0,1-1-384 0 0,-1 1-96 0 0,0 0-411 0 0,0 0-788 0 0</inkml:trace>
  <inkml:trace contextRef="#ctx0" brushRef="#br0" timeOffset="817.81">543 234 7568 0 0,'0'0'166'0'0,"1"1"-47"0"0,4 9 275 0 0,-3-7-312 0 0,-1-1-51 0 0,3 4 0 0 0,0 0 54 0 0,1 2 124 0 0,1 0 67 0 0,9 13 509 0 0,-11-13-581 0 0,1 0-68 0 0,10 22 588 0 0,-2-5-136 0 0,-2 2-64 0 0,-5-12-280 0 0,6 22 310 0 0,-9-20-281 0 0,17 87 1491 0 0,-17-92-1555 0 0,5 17 402 0 0,-5-19-444 0 0,-2-6 143 0 0,-3-3-102 0 0,0 0-82 0 0,-2-1-57 0 0,-5-5 13 0 0,7 2-6 0 0,-4-17 46 0 0,1 0-53 0 0,3 11-50 0 0,1 0 1 0 0,0 0-1 0 0,1 0 1 0 0,0 0-1 0 0,1-7-19 0 0,0-9 0 0 0,-1 19 0 0 0,0-1 0 0 0,0 1 0 0 0,1-1 0 0 0,0 1 0 0 0,0-1 0 0 0,2-3 0 0 0,4-13 1 0 0,2-3-10 0 0,-2 10-43 0 0,2-6 39 0 0,-8 19 13 0 0,0 0 1 0 0,0-1-1 0 0,0 1 0 0 0,1 0 0 0 0,-1 0 0 0 0,1 0 0 0 0,1-1 0 0 0,13-16-71 0 0,-8 12 67 0 0,0 1 0 0 0,0-1-1 0 0,1 1 1 0 0,-1 1 0 0 0,4-2 4 0 0,14-6-66 0 0,-1 4-93 0 0,-12 6 30 0 0,0 1-40 0 0,-3 1-161 0 0,-4 1 36 0 0,-1 0-35 0 0,1 1-104 0 0,-2 0-28 0 0,0-1-105 0 0,1 1-122 0 0,-3 0 294 0 0,0 0-37 0 0,8 0-1059 0 0</inkml:trace>
  <inkml:trace contextRef="#ctx0" brushRef="#br0" timeOffset="1375.31">1072 456 6016 0 0,'1'1'56'0'0,"-1"0"-57"0"0,1 1-33 0 0,0-1 62 0 0,1 0 34 0 0,1 0 47 0 0,1 0 58 0 0,0 1 70 0 0,2 0-98 0 0,0-1 42 0 0,6-1 287 0 0,2-1 226 0 0,7-2 456 0 0,-8 0-476 0 0,0 1-99 0 0,-4 2-278 0 0,0 0-90 0 0,-1 0 79 0 0,1-1-37 0 0,8-3 154 0 0,0-2-105 0 0,-1-1-78 0 0,-14 5-160 0 0,0 0-1 0 0,0 0 1 0 0,0 0 0 0 0,0 0-1 0 0,0 0 1 0 0,0 0 0 0 0,-1 0-1 0 0,1-1 1 0 0,-1 1 0 0 0,1-1-60 0 0,1-3 86 0 0,-1 1-37 0 0,0-2-67 0 0,-1 0 72 0 0,-2-2 66 0 0,-4-13 227 0 0,1 15-259 0 0,1 2-51 0 0,0 0-38 0 0,0 2-44 0 0,-1 0-53 0 0,-4-3 37 0 0,1 0 102 0 0,5 3 8 0 0,0 1-1 0 0,-1 0 1 0 0,1 0 0 0 0,-1 0-1 0 0,0 1 1 0 0,0-1 0 0 0,0 0-1 0 0,0 1-48 0 0,-18-6 363 0 0,0 3-48 0 0,0 2-42 0 0,0 3-38 0 0,17-1-188 0 0,0 1 0 0 0,0 0 0 0 0,0 0 1 0 0,0 0-1 0 0,0 1 0 0 0,0-1 0 0 0,1 1 0 0 0,-4 2-47 0 0,4-2 29 0 0,0 0 0 0 0,0 1 0 0 0,0 0 0 0 0,0-1 0 0 0,0 1 0 0 0,0 0 1 0 0,1 0-1 0 0,0 0 0 0 0,-1 1 0 0 0,1 0-29 0 0,-7 9 99 0 0,2 0 0 0 0,-1 1 1 0 0,2 0-1 0 0,0 1 1 0 0,0 0-1 0 0,2-1 0 0 0,-3 11-99 0 0,5-12 28 0 0,-1 8 61 0 0,0 0 47 0 0,0 10 137 0 0,4-2 54 0 0,0-23-249 0 0,0-1-1 0 0,0 0 0 0 0,0 1 1 0 0,1-1-1 0 0,-1 0 0 0 0,1 0 1 0 0,1 0-1 0 0,-1-1 0 0 0,3 5-77 0 0,-2-4 66 0 0,1-1 0 0 0,-1 0 0 0 0,1 0 0 0 0,0 0 0 0 0,0 0-1 0 0,4 3-65 0 0,15 6 81 0 0,-17-10-28 0 0,0-1 1 0 0,0 0-1 0 0,0 0 1 0 0,1 0-1 0 0,2-1-53 0 0,9 1 88 0 0,4-1-62 0 0,-11-2-60 0 0,0 0-39 0 0,0 0-46 0 0,0-1-52 0 0,-1 0-58 0 0,1 0-64 0 0,2-2-792 0 0,1-2-60 0 0</inkml:trace>
  <inkml:trace contextRef="#ctx0" brushRef="#br0" timeOffset="1949.78">1604 522 7856 0 0,'0'0'174'0'0,"1"0"-51"0"0,9 3 281 0 0,-7-3-321 0 0,-1 1-51 0 0,2 0-14 0 0,1-1 36 0 0,4 0 147 0 0,-2-1 19 0 0,0 0 48 0 0,8-2 368 0 0,14-7 744 0 0,-20 7-979 0 0,0-1-72 0 0,-1 1-111 0 0,-1 0-101 0 0,9-3 326 0 0,1-1-55 0 0,-6 2-174 0 0,-1 0-46 0 0,-1 1-71 0 0,0-1-44 0 0,0 1-48 0 0,-1-1-55 0 0,0 1 31 0 0,0-1 46 0 0,16-13 195 0 0,-14 10-164 0 0,-9 7-56 0 0,0 0 1 0 0,1 0 0 0 0,-1 0 0 0 0,0-1 0 0 0,0 1-1 0 0,0 0 1 0 0,0-1 0 0 0,0 1 0 0 0,0-1 0 0 0,0 1 0 0 0,0-1-1 0 0,-1 1 1 0 0,1-1 0 0 0,0 1 0 0 0,-1-1 0 0 0,1 0-1 0 0,-1 1 1 0 0,0-1 0 0 0,0-1-3 0 0,0 1 6 0 0,0 0 0 0 0,0 1 1 0 0,-1-1-1 0 0,1 0 0 0 0,-1 1 0 0 0,0-1 0 0 0,1 0 1 0 0,-1 1-1 0 0,0-1 0 0 0,0 1 0 0 0,0-1 0 0 0,0 1 0 0 0,0-1 1 0 0,0 1-1 0 0,0 0 0 0 0,-1-1-6 0 0,-2-2 35 0 0,-1 0-1 0 0,0 0 1 0 0,0 0-1 0 0,-5-2-34 0 0,-20-10 173 0 0,24 13-124 0 0,-7-4 27 0 0,-1 1 1 0 0,0 1 0 0 0,-1-1-77 0 0,7 4 62 0 0,0 0 1 0 0,-1 0-1 0 0,-5 0-62 0 0,9 2 45 0 0,-1 0-1 0 0,1 0 1 0 0,-1 0 0 0 0,1 1-1 0 0,-1-1 1 0 0,1 1 0 0 0,-4 1-45 0 0,-14 8 201 0 0,2 5 38 0 0,-17 23 1 0 0,27-24-178 0 0,1 0-1 0 0,0 0 1 0 0,1 1 0 0 0,0 0-1 0 0,2 0 1 0 0,-2 5-62 0 0,-6 22 171 0 0,6 2 74 0 0,6 0 107 0 0,3-21-126 0 0,3-1 39 0 0,-2-13-190 0 0,1 0 0 0 0,0-1 0 0 0,2 6-75 0 0,0-4 75 0 0,0 0 0 0 0,1-1 1 0 0,0 0-1 0 0,0 0 0 0 0,1 0 0 0 0,0 0 0 0 0,1-1 0 0 0,4 5-75 0 0,16 11 185 0 0,3-6-46 0 0,-24-16-120 0 0,0 1 0 0 0,1-1 0 0 0,-1 0 0 0 0,2 0-19 0 0,-2-1-1 0 0,0 0 0 0 0,0-1 0 0 0,0 0 0 0 0,6 0 1 0 0,4-1 49 0 0,22-4 175 0 0,-25 2-192 0 0,1 0-74 0 0,0-1-111 0 0,-6 2 8 0 0,0 0-49 0 0,-1-1-57 0 0,1 1-60 0 0,0-1-68 0 0,-1 0-72 0 0,1 0-78 0 0,-1 0-84 0 0,-4 3 198 0 0,-1-1-56 0 0,0 0-50 0 0,0 0-42 0 0,0 0-162 0 0,1 0-43 0 0,0 0-194 0 0,1-1-527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06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4 213 8696 0 0,'0'0'197'0'0,"0"0"24"0"0,0 0 18 0 0,0 0 28 0 0,0 0 85 0 0,0 0 37 0 0,0 0-116 0 0,0 0-33 0 0,-1 1 148 0 0,1-1-108 0 0,0 1-92 0 0,0 1-67 0 0,0-1-70 0 0,0 1-49 0 0,-1 1-56 0 0,1 0 73 0 0,0-2 43 0 0,-1 0 55 0 0,0 12 348 0 0,2 1-86 0 0,1 1-69 0 0,1-1-51 0 0,1 6 72 0 0,1 11-55 0 0,1 0-39 0 0,6 31 144 0 0,1-6-111 0 0,-2-15 16 0 0,2-2 0 0 0,4 8-286 0 0,-6-25 92 0 0,4-1 74 0 0,7 2 105 0 0,-19-20-201 0 0,1 0 1 0 0,1 0 0 0 0,-1 0-1 0 0,0 0 1 0 0,1-1 0 0 0,-1 0-1 0 0,5 2-70 0 0,4-3 77 0 0,-1-4 35 0 0,-10 2-78 0 0,1 0 0 0 0,-1 0 1 0 0,0-1-1 0 0,0 1 1 0 0,0-1-1 0 0,0 1 0 0 0,0-1 1 0 0,0 0-1 0 0,0 0-34 0 0,13-21 397 0 0,-6 0 55 0 0,-5 11-454 0 0,-2 0 0 0 0,1 0-1 0 0,-1-8 3 0 0,0-15 85 0 0,-2-18-85 0 0,-1 20 117 0 0,4-25-117 0 0,5 14 34 0 0,-6 35-35 0 0,1 0 1 0 0,1 0 0 0 0,3-7 0 0 0,-6 14-24 0 0,1-1 0 0 0,-1 1-1 0 0,1 0 1 0 0,0-1 0 0 0,-1 1 0 0 0,1 0-1 0 0,0 0 1 0 0,0 0 0 0 0,0 1 0 0 0,1-1 0 0 0,1-1 24 0 0,-3 2-9 0 0,1 1 1 0 0,-1-1 0 0 0,0 1-1 0 0,1-1 1 0 0,-1 1 0 0 0,0 0-1 0 0,1-1 1 0 0,-1 1 0 0 0,1 0-1 0 0,-1 0 1 0 0,0 0 0 0 0,1 0-1 0 0,-1 0 1 0 0,0 0 0 0 0,1 1-1 0 0,-1-1 1 0 0,1 0 0 0 0,-1 1-1 0 0,0-1 1 0 0,0 1 0 0 0,1-1-1 0 0,-1 1 1 0 0,0 0 0 0 0,0 0-1 0 0,0-1 1 0 0,1 1 0 0 0,-1 0-1 0 0,0 0 1 0 0,0 1 8 0 0,9 7-56 0 0,0 1-1 0 0,-1 1 0 0 0,3 3 57 0 0,22 38-113 0 0,-5 3 62 0 0,-2 2 70 0 0,3 9 101 0 0,-18-43-20 0 0,0 3 80 0 0,2-1 101 0 0,-7-13-93 0 0,2-1 36 0 0,-1 1 40 0 0,2-2 45 0 0,-9-12 114 0 0,1-2-55 0 0,1-2-53 0 0,1-2-55 0 0,2-2 36 0 0,-2 3-124 0 0,-1-3-32 0 0,0 1-1 0 0,0-1 1 0 0,-1 0-1 0 0,0 0 1 0 0,0-9-140 0 0,0-17 284 0 0,-1 18-181 0 0,-1-1-37 0 0,0 2-42 0 0,0-1-48 0 0,1 1-54 0 0,0 0-61 0 0,0 7 0 0 0,0 0 53 0 0,0-11 31 0 0,3-25 113 0 0,-2 31-101 0 0,0-1-87 0 0,0 7-10 0 0,0 0-54 0 0,1 0-63 0 0,0 0-70 0 0,0 0-78 0 0,1 1-87 0 0,1 0-95 0 0,0 0-102 0 0,-4 6 343 0 0,0 0 44 0 0,0 1-28 0 0,0 0-97 0 0,0 1 107 0 0,0-1-52 0 0,-1 1-58 0 0,1-1-53 0 0,-1 0-45 0 0,1 1-42 0 0,0-1-158 0 0,-1 0-41 0 0,1 0-192 0 0,0 0-526 0 0,-1 1 1449 0 0</inkml:trace>
  <inkml:trace contextRef="#ctx0" brushRef="#br0" timeOffset="556.51">804 96 9968 0 0,'0'-1'248'0'0,"0"1"-103"0"0,1 0-77 0 0,0-2-9 0 0,-1 0 5 0 0,5-6 78 0 0,0 2 51 0 0,1 2 44 0 0,-1 2 34 0 0,-4 2-206 0 0,0 0-1 0 0,0 0 1 0 0,0 0 0 0 0,1 0 0 0 0,-1 0 0 0 0,0 0 0 0 0,0 0 0 0 0,0 1 0 0 0,0-1 0 0 0,0 0 0 0 0,0 1 0 0 0,0-1 0 0 0,0 1 0 0 0,0-1-1 0 0,0 1 1 0 0,0 0 0 0 0,0-1 0 0 0,0 1 0 0 0,0 0-65 0 0,6 7 426 0 0,-1 0-53 0 0,-2-2-168 0 0,0-1-43 0 0,-1 0-68 0 0,-1 0-40 0 0,0-1-46 0 0,0 0-50 0 0,5 11 441 0 0,-1 1-40 0 0,6 16 261 0 0,-3-1-129 0 0,-1-2 708 0 0,4 30-1199 0 0,-8-21 567 0 0,-2-15-300 0 0,1 1-62 0 0,0 4-18 0 0,3 13 33 0 0,0 2 26 0 0,-3-14-18 0 0,0-5 27 0 0,-1 1 81 0 0,1-8-26 0 0,0 0-117 0 0,1-1-88 0 0,-2 0-54 0 0,-1-11-41 0 0,1 3 58 0 0,1-1 16 0 0,-2-1-57 0 0,-1-5 49 0 0,0-1-1 0 0,0 0-10 0 0,1-3 69 0 0,1-6-49 0 0,-1 1 16 0 0,5-12 44 0 0,1-15-70 0 0,1-8-31 0 0,7-8-35 0 0,-8 31-84 0 0,1 1 0 0 0,9-16 75 0 0,-10 22-48 0 0,1 1-1 0 0,0 0 1 0 0,1 0 0 0 0,4-4 48 0 0,-4 7-23 0 0,0 1-1 0 0,0-1 1 0 0,4-1 23 0 0,-10 8-7 0 0,-1 0-1 0 0,1 0 0 0 0,0 0 0 0 0,0 1 0 0 0,0-1 1 0 0,0 1-1 0 0,0 0 0 0 0,1 0 0 0 0,-1 0 1 0 0,0 0-1 0 0,1 1 0 0 0,-1-1 0 0 0,0 1 0 0 0,1 0 1 0 0,-1 0-1 0 0,0 0 0 0 0,1 0 0 0 0,-1 0 0 0 0,0 1 1 0 0,1 0-1 0 0,-1-1 0 0 0,0 1 0 0 0,0 1 1 0 0,3 0 7 0 0,-1 1-16 0 0,0 0 1 0 0,0 0 0 0 0,0 0-1 0 0,0 1 1 0 0,0 0 0 0 0,-1 0 0 0 0,0 0-1 0 0,0 0 1 0 0,0 1 0 0 0,0 0 0 0 0,-1 0-1 0 0,1 0 1 0 0,1 4 15 0 0,-2-1-2 0 0,0-1 1 0 0,-1 1-1 0 0,0 0 1 0 0,0-1-1 0 0,0 1 0 0 0,-1 0 1 0 0,-1 0 1 0 0,6 25 11 0 0,-2-7 48 0 0,-2 14 152 0 0,-1-10-78 0 0,1-11-111 0 0,-2-17-20 0 0,0 1 0 0 0,0-1 0 0 0,0 1 0 0 0,0-1 0 0 0,-1 1 0 0 0,1-1-1 0 0,-1 2-1 0 0,0-2 0 0 0,1 0 0 0 0,-1 1 0 0 0,1-1 0 0 0,-1 1 0 0 0,1-1 0 0 0,0 0 0 0 0,0 1-1 0 0,1 1 1 0 0,0 11 8 0 0,-1-9-22 0 0,1 0-55 0 0,0-2-25 0 0,0 0-49 0 0,-1-3 228 0 0,0 0-47 0 0,0 0-45 0 0,0 1-46 0 0,1-1-44 0 0,-1 1-43 0 0,0-1-44 0 0,-1 0-42 0 0,1 2-232 0 0,0-1-108 0 0,1 0-106 0 0,-1 0-100 0 0,0 0-100 0 0,1 0-95 0 0,1 0-92 0 0,-1-1-89 0 0,4 0-953 0 0</inkml:trace>
  <inkml:trace contextRef="#ctx0" brushRef="#br0" timeOffset="806.83">1523 376 10824 0 0,'0'0'241'0'0,"0"0"-30"0"0,0 1-50 0 0,1 0-43 0 0,-1 0-33 0 0,4 10 184 0 0,-2-3-315 0 0,0 0 43 0 0,0-1 39 0 0,0 1 38 0 0,2 7 168 0 0,-2 0 109 0 0,1 3 174 0 0,3 32 1189 0 0,-4-28-1048 0 0,0-10-367 0 0,-1 0-56 0 0,0 0-68 0 0,0 0-80 0 0,0-7-95 0 0,0 1 46 0 0,1 15 262 0 0,-1-12-210 0 0,-1-2-79 0 0,0 0-63 0 0,0 0-97 0 0,-1-3 25 0 0,1-1-32 0 0,-1 0-36 0 0,0 1-40 0 0,0-1-42 0 0,0 0-45 0 0,1-3-12 0 0,-1 1-47 0 0,1-1-43 0 0,0 1-36 0 0,0 0-134 0 0,-1-1-40 0 0,1 1-367 0 0,0 0-46 0 0,-1 0 330 0 0</inkml:trace>
  <inkml:trace contextRef="#ctx0" brushRef="#br0" timeOffset="1060.15">1458 153 13104 0 0,'-2'-4'61'0'0,"0"-1"81"0"0,0 1 43 0 0,-3-9 433 0 0,4 8-387 0 0,0 1-118 0 0,0 1-37 0 0,0 0-46 0 0,0-1-54 0 0,1 2 24 0 0</inkml:trace>
  <inkml:trace contextRef="#ctx0" brushRef="#br0" timeOffset="1457.1">2113 372 7248 0 0,'-2'-6'257'0'0,"2"1"-124"0"0,0-1-33 0 0,0 3-98 0 0,-1 0-38 0 0,-5-8 197 0 0,0 0 55 0 0,-2 2 47 0 0,0 0 39 0 0,-10-4 370 0 0,14 11-504 0 0,-1 0 1 0 0,1 1 0 0 0,0-1 0 0 0,0 1 0 0 0,-1-1 0 0 0,1 1 0 0 0,-1 1-169 0 0,-11-2 482 0 0,-2 3-38 0 0,1 3-70 0 0,-1 1 43 0 0,2 3-53 0 0,1 1-47 0 0,0 2-45 0 0,2 2-40 0 0,1 0-35 0 0,-9 18 103 0 0,7-4-130 0 0,2 1-45 0 0,8-15-69 0 0,0 1-1 0 0,1 0 1 0 0,0 0-1 0 0,1 1 1 0 0,1 0-56 0 0,1-8 21 0 0,0 1 1 0 0,0-1 0 0 0,0 0 0 0 0,1 1 0 0 0,1-1 0 0 0,-1 0 0 0 0,1 0-1 0 0,1 2-21 0 0,0-2 36 0 0,-1 0 0 0 0,2 0 0 0 0,-1-1-1 0 0,1 0 1 0 0,0 0 0 0 0,0 0-1 0 0,5 5-35 0 0,-3-5 42 0 0,0 0 0 0 0,1 0 0 0 0,-1 0 0 0 0,2-1 0 0 0,-1 0 0 0 0,0-1 0 0 0,1 1 0 0 0,0-1 0 0 0,0-1 0 0 0,0 0 0 0 0,1 0 0 0 0,-1 0 0 0 0,8 1-42 0 0,-10-3-103 0 0,-1 0 51 0 0,0-1 43 0 0,1 1 37 0 0,6 1 135 0 0,17 1 386 0 0,-19-3-434 0 0,0 0-106 0 0,-6 0-48 0 0,1 0-33 0 0,-1-1-39 0 0,1 1-42 0 0,-1-1-45 0 0,1 0-50 0 0,-1 1-54 0 0,1-1-57 0 0,-1 0-61 0 0,0 0-65 0 0,1-1-69 0 0,-1 1-73 0 0,0-1-76 0 0,0 1-82 0 0,3-2-1014 0 0,3-2-1020 0 0,-10 4 2671 0 0</inkml:trace>
  <inkml:trace contextRef="#ctx0" brushRef="#br0" timeOffset="2059.48">2275 0 9616 0 0,'0'0'281'0'0,"0"0"-6"0"0,0 1-181 0 0,3 5-80 0 0,8 24 12 0 0,1 17 80 0 0,-2-6 4 0 0,-3-19 131 0 0,-1 1 41 0 0,7 22 381 0 0,-2-1 74 0 0,15 60 1061 0 0,-18-72-1294 0 0,-1 0-51 0 0,1 7-4 0 0,-4-20-270 0 0,0 0-34 0 0,3 15 230 0 0,4 17 113 0 0,-1-7-66 0 0,-4-15-96 0 0,-1-5-10 0 0,-1 0 55 0 0,-4-26-25 0 0,0-2-48 0 0,0 0-45 0 0,0-1-42 0 0,1-1-38 0 0,-1-1-36 0 0,2-8 43 0 0,0-1-108 0 0,0 0-67 0 0,2-7-75 0 0,6-23-180 0 0,-2 23 278 0 0,2-1-40 0 0,-5 12-23 0 0,0 0 0 0 0,1 1-1 0 0,1 0 36 0 0,-5 6-16 0 0,1 0 0 0 0,0 1 0 0 0,1 0 0 0 0,-1 0-1 0 0,1 0 1 0 0,0 0 0 0 0,-1 1 0 0 0,2-1-1 0 0,-1 1 1 0 0,0 0 0 0 0,1 0 0 0 0,-1 1 0 0 0,1-1-1 0 0,0 1 1 0 0,0 0 0 0 0,0 0 0 0 0,4-1 16 0 0,-5 3-13 0 0,-1-1 0 0 0,1 1 0 0 0,-1 0-1 0 0,1 0 1 0 0,0 0 0 0 0,-1 0 0 0 0,1 1 0 0 0,-1-1 0 0 0,1 1 0 0 0,-1 0 13 0 0,2 0-11 0 0,-1 1 0 0 0,0 0 0 0 0,0 0-1 0 0,0 0 1 0 0,0 0 0 0 0,0 0 0 0 0,2 3 11 0 0,-1-2-10 0 0,-1 1 1 0 0,0 0-1 0 0,0 0 1 0 0,-1 0-1 0 0,1 1 0 0 0,-1-1 1 0 0,0 1-1 0 0,0 0 1 0 0,0 0-1 0 0,-1 0 1 0 0,1 0-1 0 0,-1 0 0 0 0,0 2 10 0 0,1 4-6 0 0,0 1 36 0 0,3 11 122 0 0,-1 3 122 0 0,4 36 484 0 0,-6-40-550 0 0,-3-18-288 0 0,0 0 61 0 0,1 0 53 0 0,-1 1 42 0 0,0 4 137 0 0,1 12 370 0 0,-1-16-467 0 0,1 0-61 0 0,-1 0-81 0 0,0-1-99 0 0,0-2-120 0 0,0-1 73 0 0,-1 0-38 0 0,1-1-39 0 0,0 0-42 0 0,0-1-44 0 0,0 0-47 0 0,0-5-641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10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4 6776 0 0,'-13'-2'123'0'0,"0"1"55"0"0,-1 1 48 0 0,0 0 43 0 0,-2 3 100 0 0,-1 0 38 0 0,11-1-183 0 0,-1 0 0 0 0,0 0 0 0 0,1 1 0 0 0,0 0 0 0 0,-1 0 0 0 0,1 1-224 0 0,-8 5 260 0 0,2-2-77 0 0,-13 12 182 0 0,11-2-81 0 0,10-10-166 0 0,0 0 0 0 0,0 1 0 0 0,0-1 0 0 0,1 1 0 0 0,0 1-118 0 0,0 0 169 0 0,0 1-1 0 0,1-1 1 0 0,0 10-169 0 0,-1 29 406 0 0,5 2-116 0 0,0-18-173 0 0,3 4 35 0 0,-3-29-127 0 0,0 1-1 0 0,1-1 0 0 0,0 0 0 0 0,0 0 0 0 0,1 0 1 0 0,0 0-1 0 0,0-1 0 0 0,1 1 0 0 0,-1-1 1 0 0,2 0-25 0 0,16 14 135 0 0,4-5 69 0 0,3-7 98 0 0,-13-7-107 0 0,0-2 35 0 0,-11 1-117 0 0,0-1-1 0 0,0 0 0 0 0,-1 0 0 0 0,1-1 1 0 0,0 0-1 0 0,2-1-112 0 0,-3 1 103 0 0,0 0 1 0 0,-1 0-1 0 0,1-1 1 0 0,0 0-1 0 0,-1 1 1 0 0,2-3-104 0 0,-1 1 111 0 0,-1 0-1 0 0,1 0 1 0 0,-1-1 0 0 0,0 1-1 0 0,0-2-110 0 0,12-26 473 0 0,-6-3-96 0 0,-4-1-111 0 0,-4 18-178 0 0,0 0-33 0 0,-1 1-34 0 0,0 1-37 0 0,-1 4 33 0 0,-1 0 0 0 0,0 1 0 0 0,-1-1 0 0 0,0 1 0 0 0,-3-9-17 0 0,-6-12-17 0 0,1 2-80 0 0,-6-2-199 0 0,13 25 193 0 0,0 1-37 0 0,0 0-10 0 0,1 1-37 0 0,-8-6-363 0 0,6 9 330 0 0,0 0-50 0 0,1 1-9 0 0,-1 1-60 0 0,1 0-72 0 0,-1 1-84 0 0,-2 2-190 0 0</inkml:trace>
  <inkml:trace contextRef="#ctx0" brushRef="#br0" timeOffset="503.65">544 56 8536 0 0,'0'0'249'0'0,"0"0"-1"0"0,0 0-176 0 0,1 2-40 0 0,3 6-29 0 0,-3-4 39 0 0,1 5 269 0 0,0-2-51 0 0,8 13 405 0 0,-6-14-438 0 0,-1 0-1 0 0,-1 0 0 0 0,1 1 0 0 0,-1-1 0 0 0,0 1 0 0 0,0 2-226 0 0,6 17 673 0 0,-6-17-384 0 0,0-1 1 0 0,0 1-1 0 0,-1 0 1 0 0,1 7-290 0 0,2 18 762 0 0,-1-19-415 0 0,-1 0-35 0 0,-1-5-56 0 0,-1 0 1 0 0,0 0-1 0 0,-1 0 0 0 0,0 0 1 0 0,-2 9-257 0 0,2-16 139 0 0,1 1-59 0 0,-1 11 4 0 0,0-9-15 0 0,1-3 12 0 0,0 0 45 0 0,0-1 70 0 0,0 0 76 0 0,0-1 90 0 0,0-2 103 0 0,0-10-244 0 0,-1-4-22 0 0,6-15-67 0 0,-2 0-56 0 0,1-1-42 0 0,4-15-32 0 0,-4 22-2 0 0,5-20-15 0 0,-7 39-2 0 0,0 1 1 0 0,0 0-1 0 0,0-1 0 0 0,0 1 1 0 0,1-1 16 0 0,4-6-27 0 0,1 1 1 0 0,0-1 0 0 0,0 2-1 0 0,1-1 1 0 0,0 1-1 0 0,1 0 1 0 0,-1 1 0 0 0,5-2 26 0 0,-9 7-18 0 0,1 0 1 0 0,-1 0-1 0 0,0 1 1 0 0,1-1-1 0 0,-1 1 1 0 0,1 1-1 0 0,0-1 1 0 0,4 0 17 0 0,-5 1-18 0 0,0 1 0 0 0,1 0 0 0 0,-1 0 0 0 0,0 0 0 0 0,0 1 0 0 0,1 0 0 0 0,-1-1 0 0 0,0 2 0 0 0,0-1 0 0 0,3 2 18 0 0,-3-1-11 0 0,-1-1-1 0 0,0 1 1 0 0,-1 1-1 0 0,1-1 1 0 0,0 0-1 0 0,0 1 1 0 0,-1 0-1 0 0,0 0 1 0 0,1 0-1 0 0,-1 0 1 0 0,-1 1-1 0 0,1-1 1 0 0,0 1-1 0 0,1 3 12 0 0,3 5-30 0 0,-1 1 0 0 0,0 1 0 0 0,3 12 30 0 0,4 8 0 0 0,-10-25-7 0 0,0 0 0 0 0,0 0 0 0 0,0 5 7 0 0,3 31 63 0 0,-5 1 71 0 0,-1-1 60 0 0,-1-7 16 0 0,1-37-382 0 0,0-1 47 0 0,0 1 43 0 0,0-1 40 0 0,0 1 37 0 0,0-1 41 0 0,1 1 80 0 0,-1 1 52 0 0,0 1 346 0 0,0-2-399 0 0,0 0-64 0 0,0 0-73 0 0,0 0-71 0 0,0-1-84 0 0,0 1-97 0 0,0 0-36 0 0,0-1-82 0 0,0 1-91 0 0,0-1-96 0 0,0 1-104 0 0,0-1-111 0 0,-1 0-118 0 0,1 0-125 0 0,0 0-1197 0 0,0 0-1273 0 0</inkml:trace>
  <inkml:trace contextRef="#ctx0" brushRef="#br0" timeOffset="971.4">1198 248 11024 0 0,'1'-1'248'0'0,"7"-1"33"0"0,1 0-58 0 0,-1 0-52 0 0,1 0-45 0 0,2-1-20 0 0,1 0-44 0 0,21-6-6 0 0,-18 4 458 0 0,1-1-65 0 0,0-2-65 0 0,0 0-66 0 0,0-2-67 0 0,-3-2-70 0 0,-2 0-69 0 0,-3-2-72 0 0,-7 7 93 0 0,-4-14 41 0 0,2 16-83 0 0,-1-5 185 0 0,-1 0-41 0 0,-1 0-43 0 0,0 0-45 0 0,-1 1-47 0 0,0 0-47 0 0,-1 0-49 0 0,0 1-51 0 0,6 7 47 0 0,-1 0 0 0 0,0 0 0 0 0,1 1 0 0 0,-1-1 0 0 0,0 0 0 0 0,1 0 0 0 0,-1 0 0 0 0,0 1 0 0 0,0-1 0 0 0,0 0 0 0 0,1 1 0 0 0,-1-1 0 0 0,0 1 0 0 0,0-1 0 0 0,0 1 0 0 0,0 0 0 0 0,0-1 0 0 0,0 1 0 0 0,0 0 0 0 0,0-1 0 0 0,0 1 0 0 0,0 0 0 0 0,-1 0 0 0 0,1 0 0 0 0,0 0 0 0 0,0 0 0 0 0,0 0 0 0 0,0 0 0 0 0,0 1 0 0 0,0-1 0 0 0,0 0 0 0 0,0 1 0 0 0,0-1 0 0 0,0 0 0 0 0,0 1 0 0 0,0-1 0 0 0,0 1 0 0 0,0 0 0 0 0,1-1 0 0 0,-1 1 0 0 0,0 0 0 0 0,0-1 0 0 0,0 1 0 0 0,1 0 0 0 0,-1 0 0 0 0,0 0 0 0 0,0 0 0 0 0,-4 6 0 0 0,0 1 0 0 0,1-1 0 0 0,-1 1 0 0 0,2 0 0 0 0,-3 4 0 0 0,4-7 0 0 0,-16 40 137 0 0,5 0 85 0 0,6 2 84 0 0,7 1 84 0 0,3-31-251 0 0,3 0 105 0 0,1-2 36 0 0,-4-8-97 0 0,1-1 1 0 0,0 0-1 0 0,0 0 0 0 0,1 0-183 0 0,-4-4 25 0 0,1-1-1 0 0,-1 0 1 0 0,1 1-1 0 0,0-1 1 0 0,0 0-1 0 0,-1 0 1 0 0,1 0-1 0 0,0 0 0 0 0,0-1 1 0 0,0 1-1 0 0,0 0 1 0 0,0-1-1 0 0,0 1 1 0 0,0-1-1 0 0,0 0 0 0 0,0 0 1 0 0,1 1-25 0 0,38-4 337 0 0,-28 2-223 0 0,2-1 64 0 0,1-1-114 0 0,-8 1-83 0 0,-1 0-36 0 0,1-1-41 0 0,0 1-42 0 0,0-1-47 0 0,0 0-48 0 0,-1 0-51 0 0,1 0-55 0 0,-1 0-57 0 0,1 0-61 0 0,-1-1-62 0 0,0 1-66 0 0,9-5-621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15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10 226 9856 0 0,'0'0'289'0'0,"0"0"-8"0"0,1 0-199 0 0,3-1 86 0 0,1 0 112 0 0,2-1 206 0 0,-2-1-29 0 0,-1 1-41 0 0,0 0-38 0 0,0-1-34 0 0,3-2 249 0 0,1-1-109 0 0,-2 1-123 0 0,0-1-55 0 0,2-2 58 0 0,9-13 417 0 0,-15 18-676 0 0,5-7 137 0 0,0 0-88 0 0,-1 0-68 0 0,-2 0-48 0 0,-3 8-35 0 0,0-1 0 0 0,0 1 0 0 0,0-1 0 0 0,-1 0 0 0 0,1 1 0 0 0,-1-1-1 0 0,0 0 1 0 0,0 1 0 0 0,0-1 0 0 0,0-1-3 0 0,-4-11 59 0 0,3 12-59 0 0,-1-1 0 0 0,1 0 0 0 0,-1 1 0 0 0,0-1 0 0 0,0 1 0 0 0,-1-1 0 0 0,1 1 0 0 0,-1 0 0 0 0,0 0 0 0 0,-1-2 0 0 0,3 5 0 0 0,0-1 0 0 0,0 0 0 0 0,0 1 0 0 0,0-1 0 0 0,0 1 0 0 0,0-1 0 0 0,0 1 0 0 0,0-1 0 0 0,0 1 0 0 0,0-1 0 0 0,0 1 0 0 0,0 0 0 0 0,0 0 0 0 0,0 0 0 0 0,0 0 0 0 0,0 0 0 0 0,-1 0 0 0 0,1 0 0 0 0,0 0 0 0 0,0 0 0 0 0,0 0 0 0 0,0 0 0 0 0,0 1 0 0 0,0-1 0 0 0,0 0 0 0 0,0 1 0 0 0,0-1 0 0 0,0 1 0 0 0,0-1 0 0 0,0 1 0 0 0,0 0 0 0 0,0-1 0 0 0,0 1 0 0 0,0 0 0 0 0,1 0 0 0 0,-1-1 0 0 0,0 1 0 0 0,1 0 0 0 0,-1 0 0 0 0,0 0 0 0 0,-12 17-96 0 0,2 0 40 0 0,1 2 37 0 0,2 1 33 0 0,-1 11 61 0 0,4 2 55 0 0,4-22-37 0 0,1 0 0 0 0,0 0-1 0 0,0 0 1 0 0,2 7-93 0 0,0-9 76 0 0,0-1 1 0 0,1 1-1 0 0,0 0 0 0 0,0-1 0 0 0,1 0 0 0 0,0 0 0 0 0,0 0 1 0 0,2 2-77 0 0,17 19 233 0 0,-17-24-183 0 0,0-1 1 0 0,0 1-1 0 0,0-2 0 0 0,4 4-50 0 0,-3-4 29 0 0,1 0-1 0 0,-1 0 0 0 0,0-1 0 0 0,6 2-28 0 0,-8-4-182 0 0,-1 1 71 0 0,1-1 61 0 0,-1 0 51 0 0,5 2 106 0 0,7 1 191 0 0,-9-3-195 0 0,0 0-55 0 0,0 0-86 0 0,-3-1-37 0 0,0 1-46 0 0,1-1-54 0 0,-1 0-58 0 0,0 0-89 0 0,1 0-83 0 0,-1 0-89 0 0,1 0-97 0 0,-1 0-105 0 0,0-1-112 0 0,1 1-120 0 0,-1-1-127 0 0,2 0-1022 0 0,4-2-1176 0 0,-10 3 3207 0 0</inkml:trace>
  <inkml:trace contextRef="#ctx0" brushRef="#br0" timeOffset="341.08">482 47 12464 0 0,'0'0'281'0'0,"0"0"40"0"0,0 0-88 0 0,1 0-61 0 0,0 1-52 0 0,0-1-42 0 0,1 1-25 0 0,3 2-2 0 0,-3-2-4 0 0,3 3-149 0 0,1 1 117 0 0,-1 0 98 0 0,0 1 78 0 0,-1 0 34 0 0,0-1 36 0 0,9 14 681 0 0,-7-11-579 0 0,-2-2-124 0 0,0 0-70 0 0,25 39 976 0 0,0 1-101 0 0,-10-17-436 0 0,0 0-58 0 0,0 0-63 0 0,1 0-70 0 0,-2-5-89 0 0,-1 0-111 0 0,-1 0-59 0 0,-13-20-123 0 0,-1-1 0 0 0,1 1 0 0 0,0 0 0 0 0,1-1 0 0 0,-1 0-1 0 0,2 2-34 0 0,13 10 61 0 0,-11-10-74 0 0,-6-5 96 0 0,-1 0-34 0 0,0 1-45 0 0,1-1-115 0 0,-1 1-101 0 0,1 0-160 0 0,-1-1-105 0 0,0 1-204 0 0,1 0-482 0 0,-1 0-139 0 0,1-1 478 0 0,-1 0 205 0 0,0 0 89 0 0,0 0 257 0 0,0 0 52 0 0,0-1 60 0 0,0 1 65 0 0,0-1 73 0 0,0 1 79 0 0,0-1 86 0 0,0 0 92 0 0,0-3-2088 0 0</inkml:trace>
  <inkml:trace contextRef="#ctx0" brushRef="#br0" timeOffset="695.14">766 3 9856 0 0,'-2'-1'720'0'0,"1"0"-100"0"0,-1 1-92 0 0,0 0-84 0 0,0 1-76 0 0,-1 0-68 0 0,1 1-59 0 0,-1 0-53 0 0,-1 0-19 0 0,1 1-49 0 0,-12 11 200 0 0,11-9-130 0 0,2-4-48 0 0,0 1 42 0 0,-8 7 189 0 0,1 1-51 0 0,0 1-48 0 0,1 0-42 0 0,-8 12 126 0 0,1 1-107 0 0,-13 18 60 0 0,-4 7-24 0 0,2 2-43 0 0,-15 24 89 0 0,34-58-309 0 0,0 0 81 0 0,0 0 71 0 0,0 0 59 0 0,1-1 46 0 0,-1 1 35 0 0,-25 37 809 0 0,21-30-673 0 0,14-24-606 0 0,1 1 66 0 0,0-1 57 0 0,0 0 47 0 0,-1 1 86 0 0,0 1 382 0 0,1-1-335 0 0,-1-1-122 0 0,1 0-66 0 0,-1 0-43 0 0,1 1-67 0 0,-1-1-66 0 0,1 0-77 0 0,-1 0-82 0 0,1 0-92 0 0,-1 0-99 0 0,1 0-107 0 0,-1 0-115 0 0,1 0 331 0 0,-1 0-62 0 0,1-1-55 0 0,-1 1-47 0 0,1 0-130 0 0,-1 0-41 0 0,0 0-198 0 0,-1-1-539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8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0 137 8752 0 0,'0'0'197'0'0,"0"0"24"0"0,0 0 19 0 0,3 0-29 0 0,10 0-209 0 0,2 0 18 0 0,0 0 42 0 0,-4-1 15 0 0,-1 0 36 0 0,-1-1 15 0 0,0 0 33 0 0,-1-1 40 0 0,1 0 42 0 0,8-4-130 0 0,0 1 49 0 0,1 1 41 0 0,0 1 33 0 0,4-2 82 0 0,9-3 206 0 0,-22 5-353 0 0,1 0 91 0 0,-4 3 5 0 0,-4 1 49 0 0,-2 0 4 0 0,0 0-31 0 0,0 0-128 0 0,0 0-53 0 0,0 0-10 0 0,0 0-6 0 0,0 0-18 0 0,0 0-8 0 0,0 0-2 0 0,0 0 0 0 0,-2-4 51 0 0,-1-1-34 0 0,-12-10 40 0 0,9 10-70 0 0,-5-9 56 0 0,3 3-71 0 0,3 7-36 0 0,1 0 0 0 0,-1 0 0 0 0,0 1 1 0 0,-4-3-1 0 0,8 5 0 0 0,-1 1 0 0 0,1-1 0 0 0,0 1 0 0 0,-1 0 0 0 0,1-1 0 0 0,-1 1 0 0 0,1 0 0 0 0,-1 0 0 0 0,1 0 0 0 0,0 0 0 0 0,-1 0 0 0 0,1 0 0 0 0,-1 0 0 0 0,1 1 0 0 0,-1-1 0 0 0,1 0 0 0 0,0 1 0 0 0,-1 0 0 0 0,0-1 0 0 0,-1 2 0 0 0,0-1 0 0 0,-1 1 0 0 0,1 0 0 0 0,0 0 0 0 0,0 0 0 0 0,-1 1 0 0 0,-21 23 10 0 0,15-11-36 0 0,1-1 0 0 0,1 1 0 0 0,-5 12 26 0 0,-1-1-4 0 0,11-19 21 0 0,0 1 1 0 0,0 0 0 0 0,0-1 0 0 0,1 2-18 0 0,-1 3-8 0 0,1 0 1 0 0,0 0-1 0 0,1 0 1 0 0,0 7 7 0 0,1-4-20 0 0,1 0 0 0 0,0 0 0 0 0,3 6 20 0 0,6 19 17 0 0,-7-30 36 0 0,1 0-1 0 0,0 0 0 0 0,6 7-52 0 0,-8-13 24 0 0,1 0 0 0 0,-1 0 0 0 0,1 0 0 0 0,0-1 0 0 0,3 3-24 0 0,9 4 142 0 0,2-4 32 0 0,0-1-43 0 0,18 3 28 0 0,-1-5-100 0 0,-22-3-55 0 0,1-1 0 0 0,-1 0 0 0 0,0 0 0 0 0,0-1 0 0 0,6-3-4 0 0,6-2 38 0 0,0-2 44 0 0,-14 4-102 0 0,0 1 32 0 0,-1-1 61 0 0,-1 0-1 0 0,1 0 0 0 0,6-5-72 0 0,-3-1 16 0 0,-1-1-102 0 0,-5 5-9 0 0,-2-1-42 0 0,1 0-48 0 0,-1-1-53 0 0,1-7-198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13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8176 0 0,'0'0'182'0'0,"0"0"29"0"0,0 0 13 0 0,0 0 25 0 0,0 0 79 0 0,0 0 31 0 0,0 0 8 0 0,0 0-3 0 0,0 3 245 0 0,0 0-232 0 0,0 5 164 0 0,0-2-206 0 0,0-4-217 0 0,0 0-38 0 0,2 11 508 0 0,1 1-91 0 0,0-1-84 0 0,-1 1-75 0 0,1-4-129 0 0,-1 0-34 0 0,3 11 87 0 0,1-1-93 0 0,-1 0-65 0 0,11 40 97 0 0,-10-35-29 0 0,20 80 278 0 0,-20-84-314 0 0,2 0 46 0 0,-3-6-1 0 0,4 9 61 0 0,-2-9-21 0 0,-1-3 57 0 0,-3-6-93 0 0,1 0 37 0 0,-3-5 91 0 0,0-2-55 0 0,1 0-49 0 0,-1-1-45 0 0,0-2-38 0 0,1 0-35 0 0,0-5 14 0 0,4-20-55 0 0,-5 21 32 0 0,0-3-50 0 0,5-24 16 0 0,-1 3-48 0 0,6-16 0 0 0,-3 18 0 0 0,-5 14 0 0 0,1 1 0 0 0,1-1 0 0 0,0 1 0 0 0,3-2 0 0 0,12-22 35 0 0,2 1 0 0 0,27-34-35 0 0,-3 12-6 0 0,-41 53-10 0 0,2-2-15 0 0,0 0 0 0 0,1 1-1 0 0,3-3 32 0 0,3 1-70 0 0,1 2-43 0 0,-12 8 22 0 0,0 0-83 0 0,0 1-53 0 0,4 4-370 0 0,-4-3 293 0 0,-1 0 183 0 0,-2-1 63 0 0,1 0-394 0 0,-1-1-48 0 0,0 0-144 0 0,0 0 97 0 0,0 1 84 0 0,1-1 70 0 0,-1 1 60 0 0,0-1 40 0 0,1 2-549 0 0,-1-1 452 0 0,0-1-81 0 0,0 0 196 0 0,0 0-32 0 0,0 1-1628 0 0,0-1-1090 0 0</inkml:trace>
  <inkml:trace contextRef="#ctx0" brushRef="#br0" timeOffset="487.69">594 411 6176 0 0,'0'0'177'0'0,"3"0"-21"0"0,3 0-97 0 0,0 0-11 0 0,0-1 89 0 0,0 1 78 0 0,-1-1 65 0 0,0 0 31 0 0,-1 0 37 0 0,1 0 75 0 0,11-5 1361 0 0,-11 4-1355 0 0,-1 0-51 0 0,-1 1-132 0 0,0-1-48 0 0,1 1-55 0 0,-1-1-62 0 0,9-4 552 0 0,1-1-42 0 0,-1-2-54 0 0,-1-1-65 0 0,0-1-78 0 0,-1 0-89 0 0,-1 0-101 0 0,-1 0-113 0 0,-6 8-87 0 0,-1 1 0 0 0,1-1 0 0 0,-1 1 0 0 0,0-1 0 0 0,1 0 0 0 0,-1 0 0 0 0,0 0 1 0 0,-1 0-1 0 0,1 0 0 0 0,-1 0 0 0 0,1 0 0 0 0,-1 0 0 0 0,0 0 0 0 0,0 0 0 0 0,0 0 1 0 0,0 0-1 0 0,-1 0 0 0 0,1 0 0 0 0,-1 0 0 0 0,0 0 0 0 0,0 1 0 0 0,0-1 1 0 0,0 0-1 0 0,0 0 0 0 0,-1 1 0 0 0,1-1 0 0 0,-1 0 0 0 0,0 1 0 0 0,1-1 0 0 0,-1 1 1 0 0,-1-1-5 0 0,1 1-5 0 0,1 0 0 0 0,-1 1 1 0 0,0-1-1 0 0,0 0 0 0 0,0 0 1 0 0,0 1-1 0 0,0-1 1 0 0,0 1-1 0 0,0 0 0 0 0,-1-1 1 0 0,1 1-1 0 0,-1 0 1 0 0,-1 0 4 0 0,2 0-5 0 0,0 1 0 0 0,0 0 1 0 0,0 0-1 0 0,0 0 0 0 0,0 0 1 0 0,0 0-1 0 0,0 1 0 0 0,0-1 1 0 0,1 1-1 0 0,-1-1 0 0 0,0 1 1 0 0,0-1-1 0 0,0 1 0 0 0,1 0 1 0 0,-1 0-1 0 0,0 0 0 0 0,1 0 1 0 0,-2 1 4 0 0,-10 7-5 0 0,1 1 1 0 0,0 0-1 0 0,1 1 1 0 0,0 0 0 0 0,0 0-1 0 0,-4 8 5 0 0,10-12 4 0 0,1 1-1 0 0,-1 0 1 0 0,1 0-1 0 0,0 0 1 0 0,0 4-4 0 0,1-5 15 0 0,1 0 1 0 0,0 1 0 0 0,1-1-1 0 0,0 1 1 0 0,0 0 0 0 0,1 5-16 0 0,0-11 9 0 0,-1 8 108 0 0,2 1 1 0 0,0-1-1 0 0,1 8-117 0 0,4 4 122 0 0,-3-14-59 0 0,1-1 1 0 0,0 1 0 0 0,0-1 0 0 0,0 1 0 0 0,1-1 0 0 0,0 0 0 0 0,1-1 0 0 0,3 4-64 0 0,-3-4 49 0 0,0 0-1 0 0,1-1 1 0 0,0 0 0 0 0,0 0 0 0 0,2 1-49 0 0,21 8 72 0 0,3-6-85 0 0,0-7-103 0 0,-16-4 13 0 0,0-1-34 0 0,-12 3-18 0 0,5-3-9 0 0,-7 3 61 0 0,1-1-73 0 0,-2 1-9 0 0,0 0-61 0 0,1 0-71 0 0,-1 0-79 0 0,-1 0 45 0 0,1 0-51 0 0,-1 0-45 0 0,0 0-39 0 0,1 0-141 0 0,0 0-40 0 0,0-1-171 0 0,1 0-460 0 0</inkml:trace>
  <inkml:trace contextRef="#ctx0" brushRef="#br0" timeOffset="880.64">1050 237 7344 0 0,'8'8'390'0'0,"-6"-5"-336"0"0,0-1-34 0 0,1 3 13 0 0,0 0 63 0 0,0 1 55 0 0,0 0 51 0 0,0 2 96 0 0,0-1 53 0 0,0 3 122 0 0,1 4 307 0 0,1 10 550 0 0,-4-16-921 0 0,1 0-35 0 0,-1-1-97 0 0,0-1-37 0 0,0 1-46 0 0,-1-1-49 0 0,1 0-57 0 0,5 33 1079 0 0,-3-14-446 0 0,0-4-177 0 0,0 0-66 0 0,-2-9-138 0 0,0-1 53 0 0,0 3 126 0 0,-1 6 300 0 0,0-19-690 0 0,0-1 34 0 0,0 0 145 0 0,0 0 63 0 0,0 0 11 0 0,0 0-36 0 0,0 0-256 0 0,0 0 2 0 0,0-1 15 0 0,0 0-41 0 0,-4-10 60 0 0,2 5-88 0 0,0-1 1 0 0,1 0-1 0 0,0 1 0 0 0,-1-7-38 0 0,2-30 93 0 0,6 0-48 0 0,1 3-35 0 0,-7 40-10 0 0,3-11 1 0 0,0-1-1 0 0,1 1 0 0 0,1 0 0 0 0,0 0 0 0 0,0 1 0 0 0,7-10 0 0 0,9-13-61 0 0,-19 31 59 0 0,0-1-1 0 0,0 1 0 0 0,0 0 1 0 0,0 0-1 0 0,1 0 0 0 0,1-1 3 0 0,3-2-46 0 0,0 1-33 0 0,1-1-72 0 0,-1 0-73 0 0,-1 0-37 0 0,13-3-201 0 0,-15 7 331 0 0,0-1-37 0 0,0 1-23 0 0,0 0-49 0 0,0 0-57 0 0,-1 0-65 0 0,0 1 65 0 0,0-1-38 0 0,-1 1-43 0 0,1-1-45 0 0,-2 1 0 0 0,0-1-57 0 0,0 1-52 0 0,0 0-46 0 0,1-1-165 0 0,-1 1-45 0 0,1-1-200 0 0,0 0-542 0 0</inkml:trace>
  <inkml:trace contextRef="#ctx0" brushRef="#br0" timeOffset="1301.51">1653 1 10568 0 0,'0'0'233'0'0,"0"0"39"0"0,0 0 17 0 0,0 0-27 0 0,0 0-132 0 0,1 0-71 0 0,0 2-57 0 0,-1-1 63 0 0,1 0 16 0 0,-1-1 46 0 0,0 1 53 0 0,0-1 64 0 0,2 10 162 0 0,3 5 352 0 0,-1-3-207 0 0,-2-4-225 0 0,0-2-100 0 0,-1 0-55 0 0,3 16 386 0 0,0-1-50 0 0,0 0-45 0 0,1-1-38 0 0,1 9 102 0 0,-1-1-45 0 0,3 12 838 0 0,-2 7-1319 0 0,-3-15 284 0 0,1 1-38 0 0,5 46 304 0 0,-3-43-295 0 0,-4-25-157 0 0,0 0 0 0 0,-1 0 0 0 0,0 3-98 0 0,-1-12 14 0 0,0 1-6 0 0,-2 4 82 0 0,1-7-42 0 0,1 1-48 0 0,0-1 17 0 0,0 0-48 0 0,-1 0-44 0 0,1 0-39 0 0,0 0-122 0 0,-1 0-65 0 0,1 1-52 0 0,-1-1-38 0 0,-1 1-1189 0 0,2 0 1106 0 0,-1-1 72 0 0,0 0 143 0 0,0 1 85 0 0,0-1 102 0 0,0 0 117 0 0,-7-2-1975 0 0,3 2-19 0 0</inkml:trace>
  <inkml:trace contextRef="#ctx0" brushRef="#br0" timeOffset="1583.76">1453 328 11056 0 0,'0'0'248'0'0,"0"0"35"0"0,2-1-96 0 0,1 1-35 0 0,3-1-5 0 0,-3 0-55 0 0,10-3-78 0 0,0-1 56 0 0,0 0 47 0 0,0 1 41 0 0,11-5 221 0 0,45-13 914 0 0,-40 13-819 0 0,-10 4-252 0 0,0 0-88 0 0,0-1-107 0 0,-9 4-61 0 0,-1 0-34 0 0,5-2-95 0 0,0 1-84 0 0,-1 0-91 0 0,1 0-99 0 0,0 0-106 0 0,0 0-113 0 0,0 0-123 0 0,-8 2 342 0 0,1 0-33 0 0,5-1-1330 0 0,4-1-1027 0 0,-16 3 2789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27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8352 0 0,'11'1'190'0'0,"-9"0"28"0"0,-2-1 7 0 0,1 1-53 0 0,4 3-113 0 0,3 0-59 0 0,-2-1 38 0 0,-2 0 66 0 0,-1 1 83 0 0,-1 2 161 0 0,0 0 49 0 0,4 3 166 0 0,0 2-66 0 0,-2 0-57 0 0,0 1-50 0 0,0 3 23 0 0,-1 0-47 0 0,2 30 587 0 0,-5-38-839 0 0,3 34 619 0 0,1-23-454 0 0,1 4 258 0 0,-2 1-1 0 0,1 2-536 0 0,5 37 864 0 0,-6-43-613 0 0,-2 0-47 0 0,-2-12-105 0 0,2 1-1 0 0,-1-1 0 0 0,1 1 0 0 0,1 1-98 0 0,7 43 498 0 0,-4-19-205 0 0,2 0-36 0 0,-5-24-184 0 0,-1 5 113 0 0,-1-13-130 0 0,-4-1 157 0 0,2-1-45 0 0,-1 0-39 0 0,1-1-37 0 0,-1-2 0 0 0,1-1-99 0 0,1-3-87 0 0,1-12-206 0 0,0 12 267 0 0,0 4 62 0 0,0 1 39 0 0,0-20-72 0 0,8-13-140 0 0,5 1-49 0 0,-3 14 102 0 0,-6 13 50 0 0,0 1 0 0 0,1 0 0 0 0,0 0 0 0 0,1-1 41 0 0,12-17-52 0 0,-15 21 41 0 0,0-1 0 0 0,0 1 0 0 0,1 0 0 0 0,-1 1-1 0 0,4-4 12 0 0,0 2-3 0 0,0-1 0 0 0,0 1-1 0 0,1 1 1 0 0,0-1 0 0 0,0 1-1 0 0,0 0 1 0 0,0 1 0 0 0,8-2 3 0 0,-8 3-17 0 0,0 0 0 0 0,0 1 0 0 0,0 0 0 0 0,0 0 0 0 0,0 1 0 0 0,0 0 0 0 0,0 1-1 0 0,5 0 18 0 0,-8 0-9 0 0,1 1 0 0 0,-1-1-1 0 0,0 0 1 0 0,0 1-1 0 0,0 0 1 0 0,0 1 0 0 0,-1-1-1 0 0,1 1 1 0 0,-1 0-1 0 0,1 0 1 0 0,-1 0 0 0 0,0 0-1 0 0,3 4 10 0 0,-4-3-1 0 0,0 0 0 0 0,0 0 0 0 0,-1 0-1 0 0,0 1 1 0 0,1-1 0 0 0,-2 1 0 0 0,1-1 0 0 0,0 1 0 0 0,-1 0 0 0 0,1 2 0 0 0,0 4 2 0 0,0 1-1 0 0,-1-1 0 0 0,0 1 0 0 0,-1 0 0 0 0,2 14 65 0 0,2 14 113 0 0,0 10 48 0 0,-4-17-163 0 0,2-17-36 0 0,-1-4 18 0 0,-2-3-49 0 0,1-9-191 0 0,0 0 54 0 0,0 1 47 0 0,0-1 44 0 0,0 0 39 0 0,0 0 47 0 0,0 0 84 0 0,0 0 55 0 0,0 1 336 0 0,0-1-403 0 0,0 1-67 0 0,0-1-75 0 0,0 0-74 0 0,0 0-88 0 0,0 1-100 0 0,0-1-36 0 0,0 0-86 0 0,0 0-93 0 0,0 0-100 0 0,-1 1-108 0 0,1-1-115 0 0,0 0-122 0 0,0 0 430 0 0,0 0-34 0 0,-1 1-1019 0 0,0 0-54 0 0,-1 1-977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27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12 9672 0 0,'-1'-1'66'0'0,"0"1"37"0"0,-11-6 544 0 0,8 4-509 0 0,2 1-84 0 0,-2 0-33 0 0,0 0 41 0 0,-5 2 165 0 0,-1 2 187 0 0,-7 7 372 0 0,2 3 20 0 0,6-5-357 0 0,2-1-178 0 0,5-3-183 0 0,-1-1-36 0 0,-1 2 116 0 0,1 1 0 0 0,0-1 0 0 0,0 1 0 0 0,0 0 0 0 0,0 0 0 0 0,0 4-168 0 0,-3 10 395 0 0,3-2-116 0 0,1-1-65 0 0,0 1-84 0 0,1 0-101 0 0,0-4-92 0 0,1 4 56 0 0,5 3 69 0 0,6 3 73 0 0,-9-20-99 0 0,0 0 0 0 0,0-1-1 0 0,1 1 1 0 0,-1-1-1 0 0,1 1 1 0 0,0-1 0 0 0,1 1-36 0 0,-3-3 22 0 0,0 0 1 0 0,0 0 0 0 0,0-1-1 0 0,1 1 1 0 0,-1 0 0 0 0,0-1 0 0 0,0 1-1 0 0,0-1 1 0 0,1 1 0 0 0,-1-1 0 0 0,0 0-1 0 0,0 0 1 0 0,1 1 0 0 0,-1-1 0 0 0,0 0-1 0 0,1 0 1 0 0,-1 0 0 0 0,0 0 0 0 0,1 0-1 0 0,-1-1 1 0 0,1 1-23 0 0,1-1 39 0 0,-1 0 0 0 0,1 0-1 0 0,0 0 1 0 0,-1 0 0 0 0,1-1 0 0 0,-1 1-1 0 0,0-1 1 0 0,1 0 0 0 0,-1 0 0 0 0,1 0-39 0 0,9-11 145 0 0,-1-1-38 0 0,-3 0-46 0 0,-2 2-50 0 0,-2 3 7 0 0,5-14 45 0 0,-1 0 0 0 0,-1-2-63 0 0,-2 1 90 0 0,-4-1 52 0 0,0 17-120 0 0,-1 0-42 0 0,3-3-107 0 0,-3 11 124 0 0,0 0 0 0 0,0 0 1 0 0,0-1-1 0 0,0 1 0 0 0,0 0 1 0 0,0 0-1 0 0,0 0 0 0 0,0 0 1 0 0,0 0-1 0 0,0 0 0 0 0,0 0 0 0 0,0 0 1 0 0,0 0-1 0 0,0 0 0 0 0,0 0 1 0 0,0 0-1 0 0,0-1 0 0 0,0 1 1 0 0,0 0-1 0 0,0 0 0 0 0,0 0 0 0 0,0 0 1 0 0,0 0-1 0 0,0 0 0 0 0,0 0 1 0 0,0 0-1 0 0,0 0 0 0 0,0 0 1 0 0,0 0-1 0 0,0 0 0 0 0,1 0 0 0 0,-1 0 1 0 0,0 0-1 0 0,0 0 0 0 0,0 0 1 0 0,0 0-1 0 0,0 0 0 0 0,0 0 1 0 0,0 0-1 0 0,0 0 0 0 0,0 0 0 0 0,0 0 1 0 0,0 0-1 0 0,0 0 0 0 0,1 0 1 0 0,-1 0-1 0 0,0 0 0 0 0,0 0 1 0 0,0 0-1 0 0,0 0 0 0 0,0 0 0 0 0,0 0 1 0 0,0 0-1 0 0,0 0 0 0 0,0 0 1 0 0,0 0-1 0 0,0 0 0 0 0,0 0 1 0 0,0 0-1 0 0,0 0 0 0 0,1 0 0 0 0,-1 0 1 0 0,0 0-1 0 0,0 0 0 0 0,0 0 1 0 0,0 0-1 0 0,0 1 0 0 0,0-1 1 0 0,0 0 1 0 0,3 15-173 0 0,0 5 68 0 0,0 0 37 0 0,5 21 13 0 0,1 12 55 0 0,-8-50-200 0 0,-1 1 79 0 0,1-1 67 0 0,0 1 55 0 0,1 3 117 0 0,1 3 204 0 0,-1-5-215 0 0,0-1-62 0 0,-1 1-99 0 0,0-2-37 0 0,0-1-53 0 0,1 1-60 0 0,-1 0-66 0 0,0-1-43 0 0,0 1-67 0 0,0-1-72 0 0,0 1-78 0 0,0-1-82 0 0,0 1-89 0 0,0 0-94 0 0,-1-1-98 0 0,2 2-1096 0 0,-1 1-1129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28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38 10624 0 0,'0'-1'56'0'0,"0"-1"0"0"0,-1 0 0 0 0,1 1 0 0 0,-1-1 0 0 0,0 0-1 0 0,0 1 1 0 0,1-1 0 0 0,-1 1 0 0 0,0-1 0 0 0,0 1 0 0 0,0-1 0 0 0,-1 1 0 0 0,1 0 0 0 0,0 0 0 0 0,0-1 0 0 0,-1 1 0 0 0,1 0 0 0 0,-1 0-56 0 0,-1 0 110 0 0,0-1 0 0 0,0 1 0 0 0,0 0 0 0 0,0 0 0 0 0,0 0 0 0 0,0 0 0 0 0,0 0 0 0 0,0 1 0 0 0,-3-1-110 0 0,-2 1 228 0 0,1 0-1 0 0,-1 0 1 0 0,0 1-1 0 0,0 0-227 0 0,-10 2 407 0 0,3 1-44 0 0,12-3-281 0 0,-1 0-1 0 0,1 0 1 0 0,0 0 0 0 0,0 1-1 0 0,0 0 1 0 0,0 0 0 0 0,0 0 0 0 0,0 0-1 0 0,-2 2-81 0 0,3-3 59 0 0,0 1 0 0 0,1 0-1 0 0,-1 0 1 0 0,0 1-1 0 0,1-1 1 0 0,-1 0 0 0 0,0 2-59 0 0,-2 9 196 0 0,4 1-61 0 0,4 1-74 0 0,5 0-87 0 0,2-2-66 0 0,1 0 56 0 0,3 1 47 0 0,9 6 76 0 0,13 13 71 0 0,-25-21-143 0 0,-1 1-38 0 0,2 2-44 0 0,9 13-39 0 0,-15-18 109 0 0,-1 0 34 0 0,1 3 74 0 0,-3 0 87 0 0,-1 1 107 0 0,-2-7-107 0 0,-2 1 33 0 0,-3 7 308 0 0,-4-1-51 0 0,-3-2-58 0 0,-3-1-70 0 0,-2-2-77 0 0,0 0-88 0 0,0-3-97 0 0,2 0-105 0 0,11-5-181 0 0,0 0 75 0 0,0 0 65 0 0,0-1 55 0 0,-2 2 120 0 0,-9-1 355 0 0,10-1-403 0 0,0 0-84 0 0,2 0-50 0 0,-1 0-47 0 0,1 0-52 0 0,-1-1-60 0 0,1 1-88 0 0,-1 0-82 0 0,0-1-92 0 0,1 1-97 0 0,-1-1-107 0 0,1 1-113 0 0,-1-1-122 0 0,2 1 410 0 0,-1 0-34 0 0,-3-1-1782 0 0,-2-2-1324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0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11432 0 0,'0'0'333'0'0,"0"1"0"0"0,9 15-80 0 0,-2-1 112 0 0,-1-1 47 0 0,6 24 887 0 0,-8-22-784 0 0,-1-4-220 0 0,0-1-52 0 0,1 4 141 0 0,2-3-59 0 0,2 11 224 0 0,-5-6-120 0 0,1 6 164 0 0,-1-4-104 0 0,-3-5-91 0 0,-4 19 564 0 0,1-23-596 0 0,1 1 65 0 0,1-7-42 0 0,0-2-71 0 0,-1-1-64 0 0,1-1-57 0 0,0-1-50 0 0,0-1-44 0 0,-1-4 0 0 0,0 0-89 0 0,-1-8-49 0 0,3 11 53 0 0,0 0 35 0 0,1-26-201 0 0,5-2-64 0 0,4-5-108 0 0,-6 24 133 0 0,1 1 1 0 0,0 0-1 0 0,3-4 187 0 0,-5 10-90 0 0,0 0-1 0 0,1 0 0 0 0,0 1 0 0 0,-1 0 0 0 0,1-1 0 0 0,1 1 0 0 0,3-3 91 0 0,-4 4-71 0 0,0 1 0 0 0,0-1 0 0 0,0 1 0 0 0,1-1 0 0 0,3 0 71 0 0,11-2-167 0 0,1 5 59 0 0,0 5 71 0 0,0 6 84 0 0,-3 4 166 0 0,-9-7-116 0 0,-1 0 0 0 0,-1 0 0 0 0,1 1 0 0 0,-2 0 1 0 0,3 4-98 0 0,5 14 234 0 0,-1 2 78 0 0,-2 1 104 0 0,-6-15-157 0 0,-1 0 40 0 0,0-1 45 0 0,-1 1 49 0 0,-1-1-133 0 0,0 1-109 0 0,-3 29 61 0 0,1-34-129 0 0,0 1 45 0 0,1 0 61 0 0,-1-1 76 0 0,1-9-730 0 0,0-1 348 0 0,0 0 10 0 0,0 0-14 0 0,0 0-39 0 0,0 0-10 0 0,0 0-39 0 0,0 0-46 0 0,0 0-50 0 0,0 0-55 0 0,0 0-51 0 0,0 0-48 0 0,0 0-43 0 0,0 0-320 0 0,0 0-72 0 0,0 0-55 0 0,0 0-40 0 0,0 0-373 0 0,0 0-35 0 0,0 0-2920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28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7920 0 0,'0'0'174'0'0,"0"0"29"0"0,0 0 13 0 0,1 0-59 0 0,-1 2-86 0 0,1 1-57 0 0,2 3-37 0 0,-1-3 91 0 0,3 4 275 0 0,-2 0-34 0 0,4 9 211 0 0,-2 1-117 0 0,0-1-106 0 0,-1-2-115 0 0,0-1-60 0 0,8 24 268 0 0,-2 0 53 0 0,0 2 48 0 0,-3-1 41 0 0,-1 12 120 0 0,-3-25 248 0 0,5 22-900 0 0,0-6 1091 0 0,0 6-1091 0 0,-1 13 801 0 0,-7-51-700 0 0,2 26 253 0 0,-3-12-63 0 0,-2-4 47 0 0,1-10-122 0 0,-1 0 39 0 0,3-9-250 0 0,0 0 1 0 0,0 0-1 0 0,-1 1 0 0 0,1-1 0 0 0,0 0 0 0 0,0 0 0 0 0,0 0 0 0 0,0 0 0 0 0,0 0 0 0 0,0 1 0 0 0,0-1 0 0 0,0 0 0 0 0,0 0 0 0 0,0 0 0 0 0,-1 0 0 0 0,1 0 0 0 0,0 0 0 0 0,0 0 0 0 0,0 0 0 0 0,0 1 0 0 0,0-1 0 0 0,-1 0 0 0 0,1 0 0 0 0,0 0 0 0 0,0 0 0 0 0,0 0 0 0 0,0 0 0 0 0,0 0 0 0 0,-1 0 0 0 0,1 0 0 0 0,0 0 0 0 0,0 0 0 0 0,0 0 0 0 0,0 0 0 0 0,-1 0 0 0 0,1 0 0 0 0,0 0 0 0 0,0 0 0 0 0,0 0 0 0 0,0 0 0 0 0,0 0 1 0 0,-1 0-1 0 0,1-1 0 0 0,0 1 0 0 0,0 0 0 0 0,0 0 0 0 0,0 0 0 0 0,0 0 0 0 0,0 0 0 0 0,-1 0 0 0 0,1 0 0 0 0,0-1 0 0 0,0 1 0 0 0,0 0 0 0 0,0 0 0 0 0,0 0 0 0 0,0 0 0 0 0,0 0 0 0 0,0 0 0 0 0,0-1 0 0 0,0 1 0 0 0,0 0 0 0 0,0 0 0 0 0,0 0 0 0 0,0 0 0 0 0,0-1 0 0 0,0 1 0 0 0,0 0 0 0 0,0 0 0 0 0,0 0-5 0 0,-5-12 239 0 0,4-1-153 0 0,2-1-41 0 0,0 0-36 0 0,1-1-34 0 0,5-14-107 0 0,0 3-83 0 0,9-12-108 0 0,-11 29 186 0 0,0 1-1 0 0,1-1 1 0 0,0 1 0 0 0,5-6 137 0 0,10-7-254 0 0,2 2 46 0 0,-7 8 105 0 0,1 0 37 0 0,-11 7 50 0 0,1 0-1 0 0,1 1 1 0 0,-1 0-1 0 0,0 0 0 0 0,1 0 1 0 0,0 1-1 0 0,0 1 1 0 0,-1-1-1 0 0,1 1 0 0 0,0 1 1 0 0,0-1-1 0 0,0 1 0 0 0,6 1 17 0 0,-9-1-10 0 0,-1 1-1 0 0,0 0 1 0 0,1 0-1 0 0,-1 0 1 0 0,0 0-1 0 0,0 0 1 0 0,1 1-1 0 0,-1 0 0 0 0,0 0 1 0 0,-1 0-1 0 0,1 0 1 0 0,0 1-1 0 0,-1 0 1 0 0,1-1-1 0 0,-1 1 1 0 0,0 0-1 0 0,0 1 0 0 0,0-1 1 0 0,0 0-1 0 0,0 1 1 0 0,-1 0-1 0 0,0 0 1 0 0,0-1-1 0 0,0 1 1 0 0,1 1 10 0 0,0 8 5 0 0,-3 0 42 0 0,-2 3 51 0 0,-8 8 100 0 0,7-18-116 0 0,-1 0 0 0 0,0 0-1 0 0,0 0 1 0 0,-5 4-82 0 0,-1 0 72 0 0,1-2-36 0 0,-1 0-2 0 0,-1-1 0 0 0,0-1-1 0 0,0 0 1 0 0,-1 0 0 0 0,1-1-1 0 0,-2 0-33 0 0,-16 5 35 0 0,1-1-40 0 0,25-8-128 0 0,1-1 35 0 0,-3 2-8 0 0,0-1 91 0 0,1 0 50 0 0,-11 1 214 0 0,9-1-187 0 0,0 0-99 0 0,3-1-35 0 0,0 1-44 0 0,0-1-29 0 0,0 0-46 0 0,0 0-49 0 0,0 1-53 0 0,0-1-59 0 0,1 0-63 0 0,-1 1-67 0 0,0-1-72 0 0,1 0 16 0 0,-1 0-59 0 0,1 0-62 0 0,-1 1-66 0 0,-2-1-1256 0 0,-3 0-1119 0 0</inkml:trace>
  <inkml:trace contextRef="#ctx0" brushRef="#br0" timeOffset="435.83">643 469 9616 0 0,'8'1'216'0'0,"-7"-1"32"0"0,-1 0-29 0 0,1 1-94 0 0,0-1-68 0 0,3 1-19 0 0,-1 0 12 0 0,8 1-79 0 0,1 0 120 0 0,-1-2 103 0 0,1 0 87 0 0,-2-1 62 0 0,1-1 51 0 0,-4 0 18 0 0,1 0-1 0 0,-1 0 1 0 0,0-1 0 0 0,-1 0 0 0 0,7-3-412 0 0,0-2 541 0 0,-6 4-314 0 0,-1-1-35 0 0,1-1-20 0 0,0 0-68 0 0,0-1-79 0 0,-1 0-88 0 0,0 1 38 0 0,0-1 47 0 0,7-4 123 0 0,8-9 219 0 0,-14 11-235 0 0,-1 1-63 0 0,-2-1-56 0 0,0-1-71 0 0,-2-1-88 0 0,-2 10 132 0 0,0 0 0 0 0,0 0 0 0 0,1-1 1 0 0,-1 1-1 0 0,0 0 0 0 0,-1 0 0 0 0,1 0 0 0 0,0 0 1 0 0,0 0-1 0 0,0-1 0 0 0,-1 1 0 0 0,1 0 0 0 0,0 0 1 0 0,-1 0-1 0 0,1 0 0 0 0,-1 0 0 0 0,0 0 0 0 0,1 0 1 0 0,-1 0-1 0 0,0 0 0 0 0,0-1 17 0 0,0 2-16 0 0,-1-1 0 0 0,1 0 0 0 0,0 0 0 0 0,0 1 0 0 0,-1-1 0 0 0,1 1-1 0 0,-1-1 1 0 0,1 1 0 0 0,0-1 0 0 0,-1 1 0 0 0,1 0 0 0 0,-1 0 0 0 0,1 0 0 0 0,-1 0 0 0 0,0 0 16 0 0,-12 1-71 0 0,0 3 36 0 0,1 1 40 0 0,3 1 42 0 0,-7 8 75 0 0,2 1 81 0 0,-1 3 115 0 0,-5 16 226 0 0,12-15-435 0 0,2 1 36 0 0,-1 11 126 0 0,6-1 41 0 0,2-26-261 0 0,0 0-1 0 0,1 0 0 0 0,0 0 1 0 0,-1 0-1 0 0,1 0 1 0 0,1 0-1 0 0,-1 0 0 0 0,0 0 1 0 0,1-1-1 0 0,0 1 0 0 0,0 0 1 0 0,0-1-1 0 0,2 2-50 0 0,-2-1 43 0 0,1-1-1 0 0,0 0 1 0 0,0-1 0 0 0,1 1-1 0 0,-1 0 1 0 0,0-1-1 0 0,1 0 1 0 0,0 0-1 0 0,2 1-42 0 0,8 4-14 0 0,31 7 129 0 0,-25-10-106 0 0,-2-1-78 0 0,0-1-109 0 0,-8-1 20 0 0,0-1-49 0 0,0 0-56 0 0,0 0-62 0 0,0 0-66 0 0,0-1-74 0 0,0 1-78 0 0,0-1-85 0 0,8-3-598 0 0</inkml:trace>
  <inkml:trace contextRef="#ctx0" brushRef="#br0" timeOffset="851.72">1171 483 9152 0 0,'0'0'208'0'0,"0"0"33"0"0,0 0-28 0 0,0 0-91 0 0,1 1-68 0 0,3 0-22 0 0,-2-1 15 0 0,6 2 36 0 0,-1 0 53 0 0,1 0 48 0 0,-1-1 41 0 0,6 1 232 0 0,-1-1 76 0 0,27-2 1417 0 0,-23-1-1177 0 0,-8 1-429 0 0,0 0-46 0 0,-1-1-57 0 0,1 1-65 0 0,-2 0-90 0 0,0 0-51 0 0,3 0 251 0 0,1-1-35 0 0,10-3 157 0 0,1-1-111 0 0,-1-2-94 0 0,-5 0-97 0 0,-1-2-39 0 0,0-3-28 0 0,-12 10-38 0 0,-1 1 0 0 0,1 0 0 0 0,-1-1 0 0 0,1 0 0 0 0,-1 1 0 0 0,0-1 0 0 0,0 0 0 0 0,1-1-1 0 0,0-19 85 0 0,-4 4-94 0 0,-3 2-37 0 0,4 15 39 0 0,1 0 0 0 0,-1 0-1 0 0,0 1 1 0 0,0-1 0 0 0,0 0-1 0 0,0 1 1 0 0,-1-1 0 0 0,1 1 0 0 0,0 0-1 0 0,-1-1 1 0 0,1 1 0 0 0,-1 0 0 0 0,1 0-1 0 0,-1-1 1 0 0,1 2 0 0 0,-1-2 7 0 0,0 2-2 0 0,1-1 0 0 0,-1 1 0 0 0,1 0 1 0 0,-1-1-1 0 0,1 1 0 0 0,-1 0 0 0 0,1 0 0 0 0,-1 0 1 0 0,0 0-1 0 0,1 0 0 0 0,-1 0 0 0 0,1 0 0 0 0,-1 0 0 0 0,1 1 2 0 0,-4 0-1 0 0,0 1-1 0 0,0-1 1 0 0,1 1-1 0 0,-1 0 1 0 0,1 0-1 0 0,-1 1 1 0 0,1 0-1 0 0,0 0 2 0 0,-3 2 19 0 0,1 0 0 0 0,0 0 1 0 0,0 1-1 0 0,-4 5-19 0 0,-17 28 153 0 0,5 1 61 0 0,12-18-113 0 0,4 0 46 0 0,5-15-74 0 0,-1 0 0 0 0,2 0-1 0 0,-1 0 1 0 0,1 0 0 0 0,0 0 0 0 0,1 0-1 0 0,-1 0 1 0 0,2 5-73 0 0,-1-7 56 0 0,1 0 0 0 0,-1 1 0 0 0,1-1 1 0 0,0 0-1 0 0,1-1 0 0 0,0 3-56 0 0,13 14 169 0 0,2-7-81 0 0,3-2-64 0 0,-13-9-211 0 0,-1 0 79 0 0,0-1 68 0 0,1 1 56 0 0,6 1 134 0 0,9 0 236 0 0,-13-3-247 0 0,0 0-57 0 0,0-1-94 0 0,-4 0-52 0 0,1 0-52 0 0,-1 0-57 0 0,0-1-65 0 0,0 0-95 0 0,1 0-91 0 0,0 0-98 0 0,-1 0-106 0 0,1-1-116 0 0,0 0-122 0 0,-4 1 384 0 0,1 0-34 0 0,-1 0-34 0 0,0 0-37 0 0,5-2-1628 0 0,5-2-1256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2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26 128 7312 0 0,'1'0'142'0'0,"-1"0"-44"0"0,3 0-6 0 0,4 0 45 0 0,-6 0-39 0 0,0 0 59 0 0,6 0-63 0 0,-1-1 47 0 0,0 0 40 0 0,0 0 34 0 0,6-3 279 0 0,14-11 775 0 0,-19 9-922 0 0,0 0-51 0 0,0 0-67 0 0,-1-1-93 0 0,0 0-111 0 0,-3 3-61 0 0,-1 1-35 0 0,4-9 159 0 0,-5-5 104 0 0,-4 10-110 0 0,0-1-36 0 0,-2-2-72 0 0,5 10 25 0 0,-6-7 55 0 0,0 3 84 0 0,-4 3 109 0 0,-5 5 208 0 0,0 5-14 0 0,6-3-221 0 0,2 0-113 0 0,2-1-94 0 0,-16 21 402 0 0,4 4 46 0 0,13-19-208 0 0,0 0 0 0 0,0 1 1 0 0,0 3-254 0 0,-4 35 814 0 0,8-25-471 0 0,4-2-43 0 0,5-2-45 0 0,3-2-51 0 0,4-2-53 0 0,3-5-59 0 0,3-4-63 0 0,3-5-66 0 0,-21-4 36 0 0,1 1-70 0 0,0-1-61 0 0,-1 1-50 0 0,2-2-91 0 0,0 1-45 0 0,11-4-739 0 0,-9 3 563 0 0,0-1 101 0 0,12-2-637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4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80 8928 0 0,'0'0'304'0'0,"-1"-2"-105"0"0,-2 0-42 0 0,-1-4-18 0 0,3 4-52 0 0,0-3-139 0 0,-1 1 40 0 0,0 0 38 0 0,0 0 36 0 0,-3-4 154 0 0,-1 0 103 0 0,1 3-12 0 0,-1-1 37 0 0,3 4-53 0 0,0-1-1 0 0,-1 0 1 0 0,0 1 0 0 0,0 0-1 0 0,0 0 1 0 0,-4-2-291 0 0,-4 0 527 0 0,6 3-299 0 0,-1 0-47 0 0,1 1-57 0 0,-1 1-64 0 0,-2 0 157 0 0,0 2-35 0 0,-8 6 89 0 0,2 4-103 0 0,1 2-78 0 0,0 5-53 0 0,7-8-28 0 0,1 0 1 0 0,-5 11-10 0 0,2 3 24 0 0,8-19-30 0 0,-1 0 0 0 0,1 0 0 0 0,1 0 0 0 0,-1 0 0 0 0,1 0 0 0 0,0 0 0 0 0,1 0 0 0 0,0 1 6 0 0,4 13 6 0 0,4-1 41 0 0,5-3 60 0 0,4-3 78 0 0,-15-12-116 0 0,1 0 0 0 0,-1-1 0 0 0,0 1 0 0 0,1-1 0 0 0,-1 0 0 0 0,4 0-69 0 0,-4 0 54 0 0,1 0 0 0 0,-1-1-1 0 0,1 0 1 0 0,-1 0 0 0 0,1 0-1 0 0,1 0-53 0 0,21-7 242 0 0,-3-7-69 0 0,-18 10-145 0 0,0 0-1 0 0,0 0 0 0 0,-1 0 0 0 0,0-1 1 0 0,0 0-1 0 0,1-1-27 0 0,-2 1 14 0 0,0 0-1 0 0,0-1 1 0 0,0 1 0 0 0,1-3-14 0 0,-2 3 4 0 0,-1 0 0 0 0,1 0 0 0 0,-1 0 0 0 0,0 0 0 0 0,0-2-4 0 0,3-43 42 0 0,-3-1 44 0 0,2 32-81 0 0,1 8-72 0 0,-2 8 43 0 0,-2 3-47 0 0,0 0-4 0 0,4 1-171 0 0,-1 1 84 0 0,1 4 45 0 0,-1 2 105 0 0,2 11 91 0 0,-4-14-78 0 0,0 0-39 0 0,12 82 38 0 0,-3 18 0 0 0,-8-63-5 0 0,-2 0 97 0 0,-2-4 45 0 0,-2-1 256 0 0,-3 13-393 0 0,-1 7 295 0 0,5-29-109 0 0,-1-1 39 0 0,-3 1 48 0 0,-2-1 58 0 0,-5 6 56 0 0,7-19-45 0 0,0 0 0 0 0,-8 10-342 0 0,11-18 115 0 0,-1 0 0 0 0,0 0 0 0 0,0 0 1 0 0,0-1-1 0 0,-1 0 0 0 0,-3 3-115 0 0,5-6 57 0 0,1 1 0 0 0,-1-1 0 0 0,0 0 0 0 0,0 0 0 0 0,0 0-1 0 0,-1-1 1 0 0,1 1-57 0 0,2-1 15 0 0,-1-1 0 0 0,1 0 0 0 0,0 1 0 0 0,0-1-1 0 0,-1 0 1 0 0,1 0 0 0 0,0 0 0 0 0,-1 0 0 0 0,1-1-1 0 0,0 1 1 0 0,-1-1-15 0 0,-9-3 35 0 0,-1-3-83 0 0,7 3-24 0 0,0 0-40 0 0,-1-3-94 0 0,0 1-83 0 0,0-1-96 0 0,0 0-107 0 0,2 0-119 0 0,2 4 257 0 0,0-1-33 0 0,1 1-37 0 0,-1 0-36 0 0,1 0-39 0 0,0 0-39 0 0,1 1 111 0 0,0 0-47 0 0,0 0-42 0 0,0 0-37 0 0,0 0-152 0 0,-1 0-36 0 0,-1-5-1611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5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9792 0 0,'0'0'222'0'0,"0"0"-39"0"0,0 1-42 0 0,0 1 39 0 0,0 10 64 0 0,2-3-274 0 0,-1 0 62 0 0,1 1 57 0 0,0-1 50 0 0,1 5 155 0 0,1 0 84 0 0,0 0 68 0 0,0 0 48 0 0,10 40 1493 0 0,-11-43-1599 0 0,-1 1-34 0 0,0 1-14 0 0,0-1-68 0 0,-1 1-82 0 0,-1 0-93 0 0,2 6 418 0 0,-1 8 206 0 0,-6-12-199 0 0,5-15-122 0 0,0-2-95 0 0,-1 0-83 0 0,1-2-71 0 0,0 0-64 0 0,0-1-42 0 0,0-4-38 0 0,0-11-91 0 0,1 15 99 0 0,-1 1 46 0 0,5-17-66 0 0,0 0-48 0 0,2-3-59 0 0,7-11-116 0 0,-10 27 163 0 0,1 1 0 0 0,-1-1-1 0 0,1 1 1 0 0,0 0 0 0 0,1 0 0 0 0,0 0 65 0 0,10-7-93 0 0,2 1 37 0 0,-12 9 46 0 0,0 0 0 0 0,0 1 1 0 0,1 0-1 0 0,-1 1 0 0 0,1-1 1 0 0,-1 1-1 0 0,1 0 0 0 0,0 1 1 0 0,0 0-1 0 0,0 0 0 0 0,3 0 10 0 0,-5 1 0 0 0,1 0 0 0 0,-1 1 0 0 0,0 0 1 0 0,1 0-1 0 0,-1 0 0 0 0,5 2 0 0 0,10 5 50 0 0,-1 5 48 0 0,-9-4-32 0 0,0 0 44 0 0,16 22 375 0 0,-16-16-308 0 0,-7-8-99 0 0,1-1 1 0 0,-1 1-1 0 0,0-1 1 0 0,1 5-79 0 0,-1 4 81 0 0,-2-6-75 0 0,0 0-38 0 0,0 0-46 0 0,-1 1-53 0 0,0-9 160 0 0,0 0-38 0 0,0 0-41 0 0,0 0-44 0 0,0 1-129 0 0,0-1-109 0 0,0 1-119 0 0,0-1 179 0 0,0-1-33 0 0,0 1-34 0 0,0 0-35 0 0,0 0-36 0 0,0 0-37 0 0,0-1-38 0 0,0 1-40 0 0,0 0-40 0 0,0 0-42 0 0,-1 2-1706 0 0,-1 2-1316 0 0,2-5 3625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7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249 340 9520 0 0,'-13'0'140'0'0,"0"0"117"0"0,4 0 0 0 0,-1 0 48 0 0,1 0 42 0 0,-1 0 35 0 0,-6 0 370 0 0,-22 5 1128 0 0,25-1-1239 0 0,0 0-54 0 0,1 2-76 0 0,0 1-100 0 0,4-2-204 0 0,1 1-61 0 0,-1 1-69 0 0,1 1-75 0 0,-11 15 512 0 0,4 4-83 0 0,4 2-81 0 0,3 2-76 0 0,6-1-75 0 0,4 0-70 0 0,5-1-68 0 0,6-3-66 0 0,-12-24 6 0 0,0 0-1 0 0,0 1 1 0 0,0-1-1 0 0,0 0 0 0 0,1 0 1 0 0,-1-1-1 0 0,1 1 0 0 0,-1 0 1 0 0,1-1-1 0 0,1 1 0 0 0,20 7-54 0 0,-8-6-27 0 0,-1-2-48 0 0,0-1-58 0 0,-2-1-71 0 0,10-6-435 0 0,-3-5 73 0 0,-1-7-50 0 0,-15 14 486 0 0,0-1 1 0 0,0 1 0 0 0,-1-1 0 0 0,1 0 0 0 0,-1-1 183 0 0,10-34-893 0 0,-7 13 263 0 0,-4 5 59 0 0,-1 2-58 0 0,-1 14 499 0 0,0 1-99 0 0,0 0-100 0 0,-1-1-100 0 0,1 1-99 0 0,0-1-100 0 0,-1 1-100 0 0,1-1-99 0 0,-1-3-551 0 0,-1-7-769 0 0,2 17 2116 0 0</inkml:trace>
  <inkml:trace contextRef="#ctx0" brushRef="#br0" timeOffset="293.2">212 0 9360 0 0,'0'0'208'0'0,"-2"1"779"0"0,1-1-615 0 0,1 0-217 0 0,-1 1-51 0 0,1-1-63 0 0,-1 1-75 0 0,-1 6 575 0 0,0-1-50 0 0,0 1-46 0 0,1-1-43 0 0,1 1-39 0 0,-1-1-37 0 0,2 8 234 0 0,0-4-187 0 0,0 1-51 0 0,2 2 18 0 0,1 6 127 0 0,0 2 61 0 0,-1-7-110 0 0,-1-3-96 0 0,0 1-46 0 0,0-1-41 0 0,0 1-35 0 0,4 11 110 0 0,-1 0-87 0 0,9 40 241 0 0,-9-37-190 0 0,6 28 307 0 0,-1-9-125 0 0,-6-16-248 0 0,-1-10-91 0 0,0-1 61 0 0,0-4 11 0 0,-1 0 49 0 0,0 0 50 0 0,-3 0 55 0 0,1-5-116 0 0,2-1-83 0 0,-2-6-123 0 0,1 0 0 0 0,-1 0 0 0 0,0 1 1 0 0,0-1-1 0 0,0 0 0 0 0,0 0 0 0 0,0 0 0 0 0,0 0 1 0 0,0 1-1 0 0,-1-1 0 0 0,0 2-21 0 0,-3 5 79 0 0,0-5-14 0 0,4-4-38 0 0,0 0-181 0 0,0 0 78 0 0,-1-1 72 0 0,0-2 119 0 0,1 2-100 0 0,-1 0-69 0 0,1-1-100 0 0,-1 1-96 0 0,1 1 77 0 0,0-1-35 0 0,-1 1-38 0 0,1 0-42 0 0,0-1-44 0 0,0 1-47 0 0,0 0 379 0 0,-1-1-233 0 0,1 1 43 0 0,-1-1-6 0 0,1 0-47 0 0,-1 1-4 0 0,1-1-47 0 0,0 1-55 0 0,-1-1-60 0 0,1 0-66 0 0,0 1-60 0 0,0-1-55 0 0,0 1-47 0 0,0-1-180 0 0,-1 0-47 0 0,1 0-218 0 0,0 0-591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8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19 8840 0 0,'0'0'174'0'0,"0"-2"-69"0"0,-3-6 49 0 0,2 5-33 0 0,0 2 7 0 0,0 0 59 0 0,-1 0-175 0 0,1 0-76 0 0,0 0-60 0 0,0 1-84 0 0,0 0-96 0 0,1-1-88 0 0,0 1 52 0 0,-1 0-34 0 0,1 0-445 0 0,0 0-360 0 0,0 0-682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5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216 312 8808 0 0,'-10'0'213'0'0,"0"0"-40"0"0,-24 0 334 0 0,20 2-235 0 0,7 1-78 0 0,-1 0 42 0 0,1 1 50 0 0,-1 1 59 0 0,-28 28 521 0 0,25-23-577 0 0,1 1 0 0 0,0 1 0 0 0,1-1 0 0 0,0 2-289 0 0,4-4 234 0 0,0-1 0 0 0,1 1 0 0 0,-2 4-234 0 0,-3 16 504 0 0,5-5-49 0 0,4 2 44 0 0,5-5-138 0 0,5-5-73 0 0,5-4-58 0 0,2-3-39 0 0,-12-8-140 0 0,0 0 1 0 0,1 1-1 0 0,-1-2 1 0 0,0 1-1 0 0,0-1 1 0 0,1 0-1 0 0,-1 0 1 0 0,0 0-1 0 0,4-1-51 0 0,13-5 234 0 0,-5-1-190 0 0,-1-1 33 0 0,-9 3-7 0 0,0 0 1 0 0,0 0-1 0 0,0 0 1 0 0,-1-1 0 0 0,3-2-71 0 0,-4 3 61 0 0,-1-1 0 0 0,0 1 0 0 0,0-1 0 0 0,0 0 0 0 0,0 0 0 0 0,1-5-61 0 0,-2 5 29 0 0,-1 0 0 0 0,0 1 0 0 0,-1-1 0 0 0,0 0-1 0 0,1 0-28 0 0,-1-3-2 0 0,-1 1-1 0 0,1-1 0 0 0,-2-6 3 0 0,1 6-37 0 0,-1 0-34 0 0,3-24-176 0 0,0 10 33 0 0,-2 21 25 0 0,0 2 33 0 0,1 0-70 0 0,1 1 95 0 0,-1 2 69 0 0,4 6 46 0 0,-5-7-18 0 0,10 26 13 0 0,15 36-99 0 0,-16-43 138 0 0,-1 0 64 0 0,-2-8-84 0 0,-1 0 0 0 0,-1 1 0 0 0,0-1-1 0 0,-1 1 1 0 0,-1 0 0 0 0,0 0 0 0 0,-1 2 1 0 0,-1-15-40 0 0,0-1-56 0 0,0 0-37 0 0,0 0-132 0 0,0 0-237 0 0,0 0-15 0 0</inkml:trace>
  <inkml:trace contextRef="#ctx0" brushRef="#br0" timeOffset="331.1">568 0 12624 0 0,'0'0'368'0'0,"-1"0"-128"0"0,0 0-108 0 0,-4 2-17 0 0,3 8-25 0 0,3 0-22 0 0,0-7 7 0 0,6 12 97 0 0,-5-11-82 0 0,0 0 0 0 0,0 1 0 0 0,0-1 0 0 0,-1 1-1 0 0,1 0 1 0 0,-1-1 0 0 0,0 1-90 0 0,3 18 375 0 0,7 8 142 0 0,-2-3-28 0 0,-4-8-119 0 0,5 29 472 0 0,-5-24-192 0 0,-1-1-1 0 0,0 2-649 0 0,1 20 720 0 0,-1-18-287 0 0,-2-10-173 0 0,-1-2-71 0 0,-1 0-33 0 0,1 2-1 0 0,3 11 141 0 0,-2-12-141 0 0,0-1-58 0 0,3 17 42 0 0,-1-8-79 0 0,-4 0-62 0 0,0-18 14 0 0,2-1 58 0 0,-2-5-58 0 0,0-1-1 0 0,0 1 1 0 0,0-1-1 0 0,1 1 1 0 0,-1 0-1 0 0,0-1 1 0 0,0 1-1 0 0,0-1 1 0 0,0 1-1 0 0,0 0 1 0 0,0-1-1 0 0,0 1 1 0 0,0 0-1 0 0,-1-1 1 0 0,1 1-1 0 0,0-1 1 0 0,0 1-1 0 0,0 0 0 0 0,-1-1 1 0 0,1 1-1 0 0,0-1 1 0 0,-1 1-1 0 0,1-1 1 0 0,0 1-1 0 0,-1-1 1 0 0,1 1-1 0 0,-1-1-11 0 0,1 1 131 0 0,-1-1-69 0 0,1 1-64 0 0,-1-1-60 0 0,1 1-54 0 0,-1-1-51 0 0,1 0-45 0 0,-1 0-42 0 0,1 0-291 0 0,-1 0-93 0 0,0 0-17 0 0,-1-1-1300 0 0,1 0 1149 0 0,1 1 222 0 0,-1-1 64 0 0,-1 0-726 0 0,0 0-33 0 0,-3-3-2681 0 0,4 4 3937 0 0</inkml:trace>
  <inkml:trace contextRef="#ctx0" brushRef="#br0" timeOffset="600.38">491 252 12624 0 0,'0'0'368'0'0,"0"0"-128"0"0,-1 0-108 0 0,19 0 535 0 0,1-2-117 0 0,0 0-104 0 0,0-1-92 0 0,0-1-82 0 0,1 0-68 0 0,0 0-57 0 0,-1 0-46 0 0,3-1-29 0 0,63-10 126 0 0,-82 14-335 0 0,1 1 62 0 0,-1-1 54 0 0,1 0 41 0 0,0 1 46 0 0,9-3 207 0 0,-8 2-190 0 0,2 0-74 0 0,-4 0-61 0 0,1 0-46 0 0,-1 1-56 0 0,0-1-62 0 0,1 0-69 0 0,-1 1-78 0 0,-1-1 75 0 0,1 1-40 0 0,-1 0-42 0 0,0-1-44 0 0,0 1-46 0 0,1 0-49 0 0,-1 0-51 0 0,0-1-52 0 0,6 0-1371 0 0,4 0-1134 0 0</inkml:trace>
  <inkml:trace contextRef="#ctx0" brushRef="#br0" timeOffset="1006.3">996 399 10800 0 0,'17'0'241'0'0,"-14"0"38"0"0,-3 0 13 0 0,1 0-159 0 0,-1 0-33 0 0,1 1 19 0 0,1-1-82 0 0,4 2-80 0 0,-3-1 69 0 0,9 2 648 0 0,-6-2-274 0 0,1-1 1 0 0,-1 0-1 0 0,0 0 1 0 0,0 0-1 0 0,0-1-400 0 0,10-2 819 0 0,1-1-52 0 0,-9 2-429 0 0,0-1-39 0 0,0 1-44 0 0,0-1-49 0 0,-1 0-55 0 0,1 0-60 0 0,4-4 138 0 0,0-2-91 0 0,-9 7-116 0 0,0 0 0 0 0,0-1 0 0 0,0 0 0 0 0,0 0 0 0 0,-1 0 0 0 0,1 0 0 0 0,-1 0 0 0 0,0 0 0 0 0,0-1 0 0 0,0 0-22 0 0,-2 4 5 0 0,0-1 0 0 0,0 1 0 0 0,0-1-1 0 0,1 0 1 0 0,-1 1 0 0 0,0-1 0 0 0,0 1 0 0 0,0-1 0 0 0,0 0 0 0 0,-1 1 0 0 0,1-1 0 0 0,0 1 0 0 0,0-1 0 0 0,0 1 0 0 0,0-1 0 0 0,-1 0-1 0 0,1 1 1 0 0,0-1 0 0 0,0 1 0 0 0,-1-1-5 0 0,1 0 3 0 0,-1 1-1 0 0,1-1 0 0 0,0 0 0 0 0,-1 0 1 0 0,1 1-1 0 0,0-1 0 0 0,0 0 1 0 0,-1 0-1 0 0,1 1 0 0 0,0-1 1 0 0,0 0-1 0 0,0 0 0 0 0,0 0 0 0 0,0 0-2 0 0,0-1 4 0 0,0 0-1 0 0,0 0 1 0 0,0 0-1 0 0,0 0 1 0 0,0 0-1 0 0,-1 0 1 0 0,1 0-1 0 0,-1 0 1 0 0,1 1-1 0 0,-1-1 1 0 0,0 0-1 0 0,0 0 1 0 0,0 0-1 0 0,0 0 1 0 0,0 1-1 0 0,0-1 1 0 0,-1 1-1 0 0,1-1 1 0 0,0 1-1 0 0,-1-1 1 0 0,1 1-1 0 0,-1 0 1 0 0,0-1-1 0 0,1 1 1 0 0,-1 0-1 0 0,-1 0-3 0 0,1 0 4 0 0,0-1 0 0 0,0 1 0 0 0,0 0 0 0 0,0 1 0 0 0,-1-1 0 0 0,1 0 0 0 0,0 1 0 0 0,-1-1 0 0 0,1 1 0 0 0,0-1 0 0 0,-1 1 0 0 0,1 0 0 0 0,0 0-1 0 0,-1 0 1 0 0,1 1 0 0 0,0-1 0 0 0,-1 0 0 0 0,1 1 0 0 0,0 0 0 0 0,-1-1 0 0 0,1 1 0 0 0,0 0 0 0 0,-1 1-4 0 0,-3 2 11 0 0,0 0 1 0 0,0 1-1 0 0,0 0 1 0 0,0 1-1 0 0,-1 2-11 0 0,3-3 15 0 0,0-1 0 0 0,1 1 0 0 0,0 0 0 0 0,0 0 0 0 0,0 0 0 0 0,0 0 0 0 0,0 3-15 0 0,-11 23 125 0 0,11-24-77 0 0,-1 0 1 0 0,1 0 0 0 0,1 1-1 0 0,-1-1 1 0 0,1 1-1 0 0,0 1-48 0 0,1 2 47 0 0,1-2 46 0 0,0-5-22 0 0,1-1-1 0 0,-1 0 0 0 0,1 0 0 0 0,0 1 0 0 0,-1-1 0 0 0,2 2-70 0 0,5 8 236 0 0,-2-4-137 0 0,0-2-72 0 0,0 1-65 0 0,-1-3-31 0 0,-1 0-169 0 0,1-1 78 0 0,-1 0 71 0 0,1-1 60 0 0,2 2 71 0 0,-1-1 73 0 0,15 7 447 0 0,-11-7-398 0 0,-5-3-135 0 0,0 0-33 0 0,0 0-39 0 0,0 0-44 0 0,0-1-49 0 0,1 1-55 0 0,-1-1-60 0 0,0 1-67 0 0,0-1-72 0 0,1 0-77 0 0,-1 0-83 0 0,0 0-88 0 0,0 0-95 0 0,1-1-99 0 0,-1 1-105 0 0,0-1-111 0 0,1 1-1244 0 0,2-1-1298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3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257 160 9560 0 0,'0'0'216'0'0,"0"0"32"0"0,0 0 10 0 0,-6-2-57 0 0,2 0-150 0 0,0 0-33 0 0,-1-1 19 0 0,-1 1 69 0 0,0 0 61 0 0,0 0 50 0 0,-5 0 297 0 0,1 0-8 0 0,-13-1 736 0 0,16 3-893 0 0,0-1-36 0 0,1 1-83 0 0,0-1-44 0 0,1 1-50 0 0,-1-1-59 0 0,-6 1 339 0 0,0 1-60 0 0,-1 1-56 0 0,0 1-52 0 0,1 1-49 0 0,0 1-44 0 0,0 0-42 0 0,2 0-36 0 0,6-3-75 0 0,0 0 0 0 0,0 1 0 0 0,1-1 0 0 0,-1 1 0 0 0,0 0 1 0 0,1 0-1 0 0,0 0 0 0 0,-2 2-2 0 0,4-3 0 0 0,0-1 0 0 0,0 0 0 0 0,0 1 0 0 0,0-1 0 0 0,1 0 0 0 0,-1 1 0 0 0,0-1-1 0 0,1 1 1 0 0,-1-1 0 0 0,1 1 0 0 0,0 0 0 0 0,-1-1 0 0 0,1 1 0 0 0,0-1 0 0 0,0 1 0 0 0,0-1 0 0 0,0 1 0 0 0,0 0 0 0 0,1-1 0 0 0,-1 1 0 0 0,0-1 0 0 0,1 1 0 0 0,-1-1 0 0 0,1 1-1 0 0,0 0 1 0 0,1 2 1 0 0,-1-1-1 0 0,2 0 0 0 0,-1 0 1 0 0,0 0-1 0 0,1 0 0 0 0,-1 0 1 0 0,3 2-1 0 0,6 4 30 0 0,0-1 0 0 0,11 7-30 0 0,2 1 13 0 0,1 1 53 0 0,-16-11-33 0 0,0-1 0 0 0,-1 2 0 0 0,1 0-1 0 0,-1 0 1 0 0,-1 0 0 0 0,4 4-33 0 0,-8-6-12 0 0,1-1 36 0 0,1 2 66 0 0,0 1 56 0 0,1 2 155 0 0,-2 1 68 0 0,-4-9-318 0 0,0 0-1 0 0,1 0 0 0 0,-1 1 0 0 0,0-1 1 0 0,0 0-1 0 0,0 0 0 0 0,0 1 1 0 0,0-1-1 0 0,0 0 0 0 0,-1 0 1 0 0,1 0-1 0 0,0 1 0 0 0,-1-1 1 0 0,1 0-1 0 0,-1 0 0 0 0,1 0-50 0 0,-12 14 474 0 0,11-14-439 0 0,-1 1 0 0 0,0-1 0 0 0,1 0 0 0 0,-1 0 0 0 0,0 0 0 0 0,0 0 0 0 0,0 0 0 0 0,-1 0-35 0 0,-16 3 231 0 0,-2-5-63 0 0,1-2-77 0 0,-2 0-101 0 0,20 3-221 0 0,-1-1 75 0 0,1 1 65 0 0,0 0 53 0 0,-3-2 75 0 0,-2 0 148 0 0,3 1-135 0 0,1 0-60 0 0,0-1-93 0 0,1 1-15 0 0,0 0-50 0 0,0 0-57 0 0,1 0-64 0 0,-1 0-98 0 0,0 0-88 0 0,0 0-96 0 0,0 0-104 0 0,1 0-113 0 0,-1-1-119 0 0,1 2 405 0 0,1-1-32 0 0,-1 1-35 0 0,0-1-35 0 0,-1-1-1521 0 0,-1 0-1195 0 0,3 2 3319 0 0</inkml:trace>
  <inkml:trace contextRef="#ctx0" brushRef="#br0" timeOffset="272.27">401 220 8984 0 0,'0'0'200'0'0,"0"0"-41"0"0,0 0-58 0 0,1 1-23 0 0,1 2-38 0 0,-1-2 5 0 0,0 0 52 0 0,0 0 76 0 0,3 2-217 0 0,-1 2 48 0 0,0-1 45 0 0,1 1 39 0 0,-1 2 64 0 0,0 0 42 0 0,1 4 159 0 0,0 1 52 0 0,1 12 451 0 0,-3-9-335 0 0,0-3-171 0 0,-1-6-216 0 0,-1-1-33 0 0,2 16 552 0 0,5 27 1046 0 0,-4-33-1220 0 0,-1-1-58 0 0,0-2-124 0 0,0 1-72 0 0,-2-12-302 0 0,1 0 77 0 0,-1 0 51 0 0,0 1 131 0 0,0 0-127 0 0,0-1-77 0 0,0 0-59 0 0,0-1-87 0 0,0 1-102 0 0,0-1-120 0 0,0 0 145 0 0,0 0-36 0 0,0 0-90 0 0,0 0-60 0 0,0 0-51 0 0,0 0-47 0 0,0 0-157 0 0,0 0-46 0 0,0 0-190 0 0,0 0-509 0 0</inkml:trace>
  <inkml:trace contextRef="#ctx0" brushRef="#br0" timeOffset="535.55">420 23 12176 0 0,'-1'-2'-14'0'0,"0"1"64"0"0,0-1 118 0 0,-1 0 72 0 0,0-2 256 0 0,1 3-362 0 0,-1-1-34 0 0,1 0-51 0 0,0 0-39 0 0,0 0-45 0 0,0 0-51 0 0,1 2-42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2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317 397 6592 0 0,'0'0'263'0'0,"0"-1"-74"0"0,-1 0-64 0 0,0-1-52 0 0,0-1-31 0 0,-2-2-65 0 0,2 4 42 0 0,-1-1-27 0 0,0 0 54 0 0,0-1 49 0 0,0 1 42 0 0,0-1 74 0 0,0 0 41 0 0,0-1 89 0 0,-1-2 214 0 0,-2-3 238 0 0,1 3-371 0 0,1 2-186 0 0,1 2-169 0 0,1 0-40 0 0,-13-11 634 0 0,-1 2-71 0 0,-2 1-64 0 0,-2 1-61 0 0,0 4-54 0 0,0 1-51 0 0,0 5-46 0 0,1 2-39 0 0,12-1-253 0 0,0 1 1 0 0,0 0 0 0 0,0 0 0 0 0,1 0-1 0 0,-1 0 1 0 0,-2 3-23 0 0,1 0 7 0 0,1-1 1 0 0,0 1-1 0 0,-1 1 0 0 0,2-1 1 0 0,-1 1-1 0 0,1 0 0 0 0,-1 3-7 0 0,-1 2 1 0 0,1 0 0 0 0,0 0 0 0 0,0 1-1 0 0,0 6 0 0 0,-6 27 52 0 0,9-27-8 0 0,4 11-33 0 0,-2 7-12 0 0,1-33-1 0 0,0 0 1 0 0,0 1-1 0 0,0-1 1 0 0,0 0 0 0 0,1 1-1 0 0,0-1 1 0 0,0 0-1 0 0,0 0 1 0 0,1 1 1 0 0,-1-1 2 0 0,1 0 0 0 0,0 0 1 0 0,0 0-1 0 0,1-1 0 0 0,-1 1 0 0 0,1-1 0 0 0,-1 0 1 0 0,1 1-1 0 0,0-1 0 0 0,1 0 0 0 0,-1-1 0 0 0,4 3-2 0 0,20 10-3 0 0,3-6-34 0 0,-23-8 4 0 0,1 0 1 0 0,-1 0-1 0 0,1-1 0 0 0,4 0 33 0 0,3-2-189 0 0,1 1 65 0 0,5-3 26 0 0,-10 1 50 0 0,-1 0-1 0 0,0 0 0 0 0,7-4 49 0 0,-6 2-75 0 0,0-1-36 0 0,-1-1-47 0 0,1-1-56 0 0,-2 0-68 0 0,0-1-76 0 0,0-1-89 0 0,-1-1-99 0 0,-7 10 261 0 0,0-1-42 0 0,1-1-432 0 0,1 0-293 0 0,0-2-683 0 0</inkml:trace>
  <inkml:trace contextRef="#ctx0" brushRef="#br0" timeOffset="300.19">317 1 6968 0 0,'0'0'157'0'0,"0"0"23"0"0,0 0-20 0 0,1 0-69 0 0,-1 0-51 0 0,2 2-15 0 0,-1-1 10 0 0,2 3-53 0 0,0 0 41 0 0,0 4 123 0 0,0 1 157 0 0,-2 4 263 0 0,-1-7-266 0 0,3 45 1086 0 0,0 1-80 0 0,-2-1-97 0 0,0 1-114 0 0,0-4-194 0 0,0-24-498 0 0,0 0-33 0 0,0 0-35 0 0,0-1-38 0 0,0 1-38 0 0,1 0-41 0 0,1 24 288 0 0,0 1 91 0 0,-1-24-105 0 0,1-1 1 0 0,1 1-1 0 0,4 11-492 0 0,-2-8 358 0 0,-2-9-130 0 0,0-6-150 0 0,-4-9-99 0 0,0-4-84 0 0,0 0-20 0 0,1-5-30 0 0,0 1 16 0 0,-1 2-93 0 0,1-1-58 0 0,-1 0-46 0 0,0 0-34 0 0,0-7-897 0 0,1-4-220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9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 37 7344 0 0,'-1'-1'245'0'0,"-2"-2"-77"0"0,-7-5 143 0 0,5 5-431 0 0,1 0 71 0 0,-3-1 91 0 0,1 1 120 0 0,1 0 23 0 0,0 0 43 0 0,-6 0 321 0 0,9 2-401 0 0,0 1 1 0 0,0-1-1 0 0,-1 1 0 0 0,1 0 1 0 0,0-1-1 0 0,0 1 1 0 0,-1 0-1 0 0,-1 1-148 0 0,-4 1 336 0 0,0 1-68 0 0,4-1-168 0 0,-1 1 1 0 0,1-1 0 0 0,0 1-1 0 0,0 0 1 0 0,0 1 0 0 0,-1 0-101 0 0,1 0 111 0 0,0 0 0 0 0,1 0 0 0 0,-1 0 0 0 0,1 1 0 0 0,-1 2-111 0 0,0-1 124 0 0,1 0 0 0 0,0 1 0 0 0,0-1 1 0 0,1 2-125 0 0,-7 29 431 0 0,8 2-72 0 0,4-1-83 0 0,7-1-88 0 0,3-5-98 0 0,-3-19-88 0 0,2-2 41 0 0,5-1 47 0 0,-13-9-60 0 0,0 1 1 0 0,0-1-1 0 0,0 0 1 0 0,1 0-1 0 0,-1 0 0 0 0,1-1-30 0 0,-2 0 21 0 0,0 1 0 0 0,1-1 0 0 0,-1 0 0 0 0,0-1 0 0 0,0 1 0 0 0,0-1 0 0 0,0 1 0 0 0,1-1 0 0 0,-1 0 0 0 0,0 0 0 0 0,0 0-1 0 0,0-1 1 0 0,-1 1 0 0 0,2-1-21 0 0,8-9 59 0 0,-3-3-36 0 0,-5 7-19 0 0,-1 0 0 0 0,0-1 0 0 0,-1 1 1 0 0,0 0-1 0 0,0-1 0 0 0,-1 1 1 0 0,0-1-1 0 0,0 0 0 0 0,0 1 0 0 0,-1-1 1 0 0,0 0-1 0 0,-1 0 0 0 0,0 1 1 0 0,0-2-5 0 0,-7-28 0 0 0,5 24 0 0 0,0-1 0 0 0,1 1 0 0 0,0-13 0 0 0,3 14-11 0 0,11 24-42 0 0,5 27 22 0 0,-3-5-113 0 0,4 24 144 0 0,-9-24-8 0 0,14 43 289 0 0,-21-72-273 0 0,-2 2 53 0 0,1-2-45 0 0,0 0-74 0 0,0-2-45 0 0,1 0-66 0 0,-2-2-44 0 0,0-1-3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39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54 8144 0 0,'0'0'179'0'0,"-1"0"-46"0"0,-1-1 20 0 0,-1-1-102 0 0,-5-1-2 0 0,1-2-58 0 0,0 1 76 0 0,-1 0 69 0 0,0 0 61 0 0,-5-2 245 0 0,0 0 109 0 0,2 2 488 0 0,-1 0 0 0 0,-10-2-1039 0 0,12 4 410 0 0,-1 1-40 0 0,1 0-51 0 0,0 0-70 0 0,-1 1-87 0 0,1 1-99 0 0,-10 3 343 0 0,0 6-91 0 0,3 3-115 0 0,9-6-151 0 0,2 0-38 0 0,4-5-11 0 0,0 1 1 0 0,0 0-1 0 0,0 0 1 0 0,1 0-1 0 0,0 0 1 0 0,-1 0-1 0 0,1 0 1 0 0,0 0-1 0 0,0 0 1 0 0,1 0-1 0 0,-1 1 0 0 0,1-1 1 0 0,0 0-1 0 0,0 0 1 0 0,0 1-1 0 0,0-1 1 0 0,0 0-1 0 0,1 0 1 0 0,-1 1-1 0 0,1-1 1 0 0,0 0-1 0 0,0 0 1 0 0,0 0-1 0 0,0 0 0 0 0,1 0 1 0 0,-1 0-1 0 0,2 1 0 0 0,1 4-1 0 0,1 0 0 0 0,0-1-1 0 0,1 1 1 0 0,0-1-1 0 0,0-1 1 0 0,1 1 0 0 0,-1-1-1 0 0,1 0 1 0 0,3 1 1 0 0,0 0-22 0 0,26 19-13 0 0,-7-7 39 0 0,30 16-4 0 0,-45-26-62 0 0,0 2 85 0 0,-2 3 79 0 0,-4 0 78 0 0,-4 1 73 0 0,-5 0 70 0 0,-8-2 68 0 0,-7-1 62 0 0,-24 6 7 0 0,11-8-217 0 0,5-4-125 0 0,-1-1-108 0 0,4-3-107 0 0,0 0-114 0 0,11-2 56 0 0,0 0-34 0 0,0 0-38 0 0,0-1-39 0 0,8 1-96 0 0,1 0-74 0 0,-1 0-226 0 0,1-1-90 0 0,-1 1-69 0 0,1 0-49 0 0,-2-1-1157 0 0,-2-2-1152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41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7024 0 0,'0'0'157'0'0,"1"1"134"0"0,2 1-112 0 0,2 0-79 0 0,1 2-99 0 0,0 2 129 0 0,-1 2 104 0 0,0 3 151 0 0,2 7 315 0 0,-3 2 23 0 0,-2-8-300 0 0,0-1-141 0 0,-1-2-91 0 0,1-1-117 0 0,-1 2 95 0 0,10 64 1110 0 0,-6-26-381 0 0,-3-17-286 0 0,-1 0 55 0 0,-2 0 71 0 0,-2 0 85 0 0,0 6-183 0 0,1-12-180 0 0,-1 0 34 0 0,-3 8 247 0 0,4-27-589 0 0,2-6-140 0 0,0 0 1 0 0,0 1 0 0 0,0-1-1 0 0,0 0 1 0 0,-1 0 0 0 0,1 0-1 0 0,0 1 1 0 0,0-1 0 0 0,0 0-1 0 0,0 0 1 0 0,0 0 0 0 0,0 0-1 0 0,-1 1 1 0 0,1-1 0 0 0,0 0 0 0 0,0 0-1 0 0,0 0 1 0 0,0 0 0 0 0,-1 0-1 0 0,1 0 1 0 0,0 1 0 0 0,0-1-1 0 0,0 0 1 0 0,-1 0 0 0 0,1 0-1 0 0,0 0 1 0 0,0 0 0 0 0,0 0-1 0 0,-1 0 1 0 0,1 0 0 0 0,0 0 0 0 0,0 0-1 0 0,-1 0 1 0 0,1 0-13 0 0,-2-4 248 0 0,2 0-182 0 0,1-1-56 0 0,5-19 64 0 0,-1 5-24 0 0,0 7-47 0 0,-1 2-32 0 0,2 0-36 0 0,7-10-72 0 0,1 0-90 0 0,6-2-129 0 0,14-10-253 0 0,4 6 40 0 0,-11 14 285 0 0,-3 5 144 0 0,0 3 114 0 0,-20 4 7 0 0,0 0 0 0 0,0 0 0 0 0,0 1 0 0 0,0-1 0 0 0,3 2 19 0 0,18 8-52 0 0,-3 5 39 0 0,-4 6 37 0 0,-13-14 3 0 0,0 0 0 0 0,0 0 1 0 0,-1 1-1 0 0,0-1 0 0 0,1 5-27 0 0,-2-4 46 0 0,-1 0 0 0 0,0 0 0 0 0,0 0 0 0 0,0 0 0 0 0,-1 3-46 0 0,0-3 40 0 0,-1 0 1 0 0,0 0-1 0 0,0-1 0 0 0,-1 2-40 0 0,-1 3 104 0 0,-2 0 49 0 0,4-11-152 0 0,-2 4 50 0 0,-1 6 158 0 0,2-8-186 0 0,1 0-50 0 0,-1 1-80 0 0,0-1-105 0 0,1-1 59 0 0,0 0-34 0 0,0 0-37 0 0,0-1-42 0 0,0 0 2 0 0,0-1-43 0 0,0 0-38 0 0,0 0-34 0 0,0 0-246 0 0,0 0-58 0 0,0 0-804 0 0,0 0-635 0 0,0 0-1205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41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0 183 9528 0 0,'0'0'183'0'0,"1"0"-75"0"0,0 0-50 0 0,2 0 2 0 0,-1 0-5 0 0,9-3 185 0 0,0 0-84 0 0,4-2-33 0 0,20-7 57 0 0,-23 9-57 0 0,-1-1 76 0 0,0 1 99 0 0,-6 1-103 0 0,1 0 35 0 0,8-2 214 0 0,0-1-34 0 0,15-7 309 0 0,-1-2-126 0 0,-4-2-121 0 0,-23 15-464 0 0,0 0 0 0 0,0 0 0 0 0,0 0 0 0 0,0-1 0 0 0,0 1 0 0 0,0 0 0 0 0,0 0 0 0 0,0 0 0 0 0,0-1-1 0 0,-1 1 1 0 0,1 0 0 0 0,-1-1 0 0 0,1 1 0 0 0,-1-1 0 0 0,1 1 0 0 0,-1 0 0 0 0,0-1 0 0 0,0 1 0 0 0,0-1 0 0 0,0 1 0 0 0,0-1 0 0 0,0 1-1 0 0,0-1 1 0 0,0 1 0 0 0,0-1 0 0 0,-1 1 0 0 0,1-1 0 0 0,-1 1 0 0 0,1 0 0 0 0,-1-1 0 0 0,1 1 0 0 0,-1 0 0 0 0,0-1 0 0 0,0 1 0 0 0,0 0 0 0 0,1 0-1 0 0,-2-1-7 0 0,-1-2 38 0 0,-1 0 0 0 0,1 0 0 0 0,-1 1 0 0 0,1 0 0 0 0,-1-1 1 0 0,0 1-1 0 0,-1 0 0 0 0,1 1 0 0 0,0-1 0 0 0,-4 0-38 0 0,4 1-2 0 0,1 1 0 0 0,-1 0 0 0 0,0 0 0 0 0,0 0-1 0 0,0 1 1 0 0,-2-1 2 0 0,3 1 8 0 0,-1 0 0 0 0,0 0-1 0 0,0 0 1 0 0,1 1-1 0 0,-1 0 1 0 0,-1 0-8 0 0,-20 9 95 0 0,1 6 42 0 0,17-9-42 0 0,0 0 0 0 0,0 1 0 0 0,-4 5-95 0 0,1-1 174 0 0,2 1-1 0 0,0 0 0 0 0,-3 7-173 0 0,8-13 20 0 0,1 0 35 0 0,-1 9 148 0 0,1 1 109 0 0,1-2 86 0 0,1-3-23 0 0,-1-2-160 0 0,2-1-35 0 0,4 9 95 0 0,2-1-85 0 0,-4-13-139 0 0,-1 0 0 0 0,1 0-1 0 0,0 0 1 0 0,0-1-1 0 0,1 1 1 0 0,-1-1-1 0 0,4 3-50 0 0,4 2 138 0 0,0-2 38 0 0,-4-3-260 0 0,1 0 59 0 0,-1 0 53 0 0,1 0 43 0 0,0 0 53 0 0,1 0 33 0 0,33 9 707 0 0,-27-8-646 0 0,-3-2-136 0 0,0 0-100 0 0,-6-1-35 0 0,0 0-33 0 0,0 0-36 0 0,0-1-40 0 0,2 1-142 0 0,1 0-95 0 0,-1 0-101 0 0,0-1-112 0 0,1 0-118 0 0,-5 0 317 0 0,0 0-33 0 0,0 0-33 0 0,0 0-35 0 0,0-1-37 0 0,1 1-36 0 0,-2 0-606 0 0,1 0-33 0 0,7-2-2575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40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0 8208 0 0,'0'0'234'0'0,"0"0"6"0"0,0 0-74 0 0,0 0-36 0 0,0 0 138 0 0,0 0 255 0 0,0 0 21 0 0,0 0-28 0 0,0 0-309 0 0,0 1-42 0 0,0 0 60 0 0,0 0-109 0 0,0 4 21 0 0,0-2-24 0 0,0 12 366 0 0,0 0-56 0 0,0 0-50 0 0,0 0-44 0 0,0 2 7 0 0,0 0-41 0 0,0 12 139 0 0,0 38 510 0 0,1-46-604 0 0,0 0 55 0 0,1 33 321 0 0,-1-18-276 0 0,-2-6-109 0 0,0 0-44 0 0,0-5-88 0 0,-1 0-42 0 0,0 0-48 0 0,-1 0-54 0 0,0-12 15 0 0,-2 0-16 0 0,4 0 19 0 0,0-9-90 0 0,0-5-86 0 0,1 1 1 0 0,-1-1-43 0 0,0 1-107 0 0,1-1-92 0 0,-1 0-105 0 0,1 0-120 0 0,-1 1 236 0 0,1-1-36 0 0,0 1-36 0 0,0-1-39 0 0,-1 1-40 0 0,1 0-42 0 0,0-1-43 0 0,0 1-46 0 0,-1-3-1548 0 0,0-1-1227 0 0</inkml:trace>
  <inkml:trace contextRef="#ctx0" brushRef="#br0" timeOffset="318.15">1 207 5520 0 0,'6'-4'121'0'0,"1"1"97"0"0,3 0 139 0 0,7 0 296 0 0,-1 0 118 0 0,9-4-51 0 0,0 0-42 0 0,-1-2-57 0 0,0-1-72 0 0,-18 7-532 0 0,1 0 34 0 0,6-2 133 0 0,2 0 116 0 0,21-7 495 0 0,-23 9-573 0 0,-1 0-91 0 0,0 0-86 0 0,-2 0-88 0 0,0 1-88 0 0,0 0-98 0 0,0 0-111 0 0,-1 1-125 0 0,-4 0 183 0 0,0 0-37 0 0,0 0-36 0 0,0 1-39 0 0,0-1-40 0 0,-1 0-42 0 0,5 0-941 0 0,4 0-811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44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7312 0 0,'0'0'165'0'0,"0"0"-23"0"0,0 1-33 0 0,1 1 27 0 0,3 5 36 0 0,2 2-215 0 0,0 0 118 0 0,-1 1 106 0 0,0-1 94 0 0,-1 1 81 0 0,0-1 69 0 0,0 1 58 0 0,-1 0 44 0 0,1 4 231 0 0,2 18 1074 0 0,-4-20-1211 0 0,0 1-5 0 0,0 0-72 0 0,0-3-324 0 0,-1-1-64 0 0,2 4-15 0 0,0 0-72 0 0,2 14 1 0 0,-1-4 34 0 0,-3-21 288 0 0,0-1-74 0 0,-1 0-68 0 0,1-1-58 0 0,0-1-53 0 0,0-1-44 0 0,1-2-9 0 0,3-9-121 0 0,-4 10 64 0 0,-1 1 42 0 0,0-25 78 0 0,-8-15 12 0 0,5 31-112 0 0,1 0 0 0 0,0 0 0 0 0,1-1 0 0 0,0 0-49 0 0,2 3 115 0 0,0 1-40 0 0,4-9-28 0 0,4-1-130 0 0,10-6-195 0 0,5 4 7 0 0,-7 7 198 0 0,-2 3 132 0 0,-8 5 24 0 0,0 1 41 0 0,14-8-211 0 0,1 0 88 0 0,-4 3 90 0 0,1 1 0 0 0,14-3-91 0 0,-14 5 10 0 0,0 2-43 0 0,-1 1-59 0 0,1 0-72 0 0,-7 2 7 0 0,1 1-44 0 0,-1 0-48 0 0,0 1-51 0 0,-8 0 85 0 0,0-1-63 0 0,0 1-66 0 0,0 0-67 0 0,3 2-290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44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50 6176 0 0,'-12'-3'328'0'0,"7"2"-264"0"0,-2 1-27 0 0,0 1 71 0 0,-1-1 62 0 0,1 2 54 0 0,-4 0 256 0 0,0 2 96 0 0,5-2-153 0 0,1 1 0 0 0,-1-1 0 0 0,1 1 0 0 0,0 0 0 0 0,-2 2-423 0 0,1 0 416 0 0,0 1-40 0 0,0 0-48 0 0,0 0-68 0 0,1 1-82 0 0,0 0-94 0 0,0 2 99 0 0,1 1-35 0 0,-2 9 63 0 0,4-1-92 0 0,2-14-102 0 0,0 1 0 0 0,0-1 1 0 0,1 0-1 0 0,0 0 1 0 0,-1 1-1 0 0,2-1 0 0 0,-1 0 1 0 0,0 0-1 0 0,1 0 1 0 0,1 3-18 0 0,10 12 117 0 0,7 2 92 0 0,3-4-101 0 0,8-3-72 0 0,-24-11-41 0 0,0-1 0 0 0,1-1 0 0 0,-1 1 0 0 0,1-1-1 0 0,5 0 6 0 0,12-2-1 0 0,0-4 36 0 0,6-7 107 0 0,-7-4 94 0 0,-13 6-68 0 0,-2-2 38 0 0,-4 6-80 0 0,-1 0 0 0 0,1 0 0 0 0,-2-1 0 0 0,1 1 1 0 0,0-3-127 0 0,4-20 393 0 0,-7 3-98 0 0,-7-1-39 0 0,-9-15-143 0 0,0 14-72 0 0,3 11-51 0 0,-1 3-38 0 0,-3 4-48 0 0,-1 4-56 0 0,14 5-50 0 0,0 1 84 0 0,-6 0-35 0 0,5 1 20 0 0,2-1-13 0 0,-1 1-71 0 0,1 0-112 0 0,0 0-121 0 0,1-1 174 0 0,0 1-38 0 0,0-1-40 0 0,0 1-42 0 0,0-1-300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5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8656 0 0,'0'0'250'0'0,"0"0"4"0"0,1 1-165 0 0,-2 6-74 0 0,-2 7 13 0 0,3 1 45 0 0,7 29 277 0 0,-2-13-153 0 0,-2-18-46 0 0,0 0 83 0 0,3 22 501 0 0,-4 1-43 0 0,2-1-80 0 0,12 71 1057 0 0,-15-100-1530 0 0,0 1 1 0 0,-1-1 0 0 0,0 1-1 0 0,0 4-139 0 0,-1 8 274 0 0,4 2-62 0 0,-2-17-181 0 0,0 1-1 0 0,0 0 1 0 0,-1-1 0 0 0,1 1 0 0 0,-1-1 0 0 0,0 1-1 0 0,-1 0 1 0 0,1-1 0 0 0,-1 1 0 0 0,0 2-31 0 0,1 5 28 0 0,3-2 45 0 0,-2-8-26 0 0,-1-2-96 0 0</inkml:trace>
  <inkml:trace contextRef="#ctx0" brushRef="#br0" timeOffset="660.23">319 23 6704 0 0,'0'0'149'0'0,"0"0"23"0"0,0 0 12 0 0,1 1-25 0 0,2 6-100 0 0,5 9-120 0 0,-6-10 80 0 0,1-1 63 0 0,0 1 88 0 0,0 1 114 0 0,2 2 144 0 0,-1 1-39 0 0,2 10 287 0 0,-2-4-244 0 0,0 0-51 0 0,2 16 271 0 0,3 16 233 0 0,-4-28-473 0 0,0 2 61 0 0,-3 0-53 0 0,3 16 237 0 0,0-14-243 0 0,-4-13-232 0 0,2 0-36 0 0,1 4-38 0 0,-2-12-78 0 0,0 3 7 0 0,-1 3 78 0 0,-1-8-33 0 0,0-1-5 0 0,0 0-10 0 0,1 0-59 0 0,0 0 0 0 0,-1 0 0 0 0,1 0 0 0 0,0 0 0 0 0,0-1 0 0 0,0 1 0 0 0,-1 0 0 0 0,1 0 0 0 0,0-1 0 0 0,-1 1 0 0 0,1 0 0 0 0,0-1 0 0 0,0 1 0 0 0,-1-1 0 0 0,1 1 0 0 0,-1-1 0 0 0,1 1 0 0 0,0-1-8 0 0,8-15 66 0 0,1-23-52 0 0,-9 31-14 0 0,0 1-1 0 0,15-58-57 0 0,-6 33-20 0 0,3 2-40 0 0,-3 11 31 0 0,-3 5 40 0 0,1-1 0 0 0,0 1 0 0 0,2 0 47 0 0,-8 11-3 0 0,0 0 0 0 0,1 0 0 0 0,-1 1 0 0 0,1-1 1 0 0,-1 0-1 0 0,1 1 0 0 0,0 0 0 0 0,0-1 0 0 0,0 1 0 0 0,1 0 1 0 0,-1 1-1 0 0,0-1 0 0 0,1 0 0 0 0,-1 1 0 0 0,3-1 3 0 0,5 3 32 0 0,-7 1-45 0 0,-1-1-1 0 0,1 1 0 0 0,-1 0 1 0 0,1 0-1 0 0,-1 1 1 0 0,0-1-1 0 0,0 1 1 0 0,0 0-1 0 0,1 1 14 0 0,1 1-10 0 0,-1 1 0 0 0,0 0 0 0 0,0-1 0 0 0,0 2-1 0 0,0 1 11 0 0,3 5-7 0 0,-2 1-1 0 0,0 0 1 0 0,0 0 0 0 0,1 15 7 0 0,4 28 84 0 0,-7 3 76 0 0,-2-35-24 0 0,0-16-56 0 0,-1-1 0 0 0,0 1 0 0 0,0 0 0 0 0,-1 3-80 0 0,0-8-73 0 0,1 1 65 0 0,-1 1 65 0 0,1 1 113 0 0,1-3 97 0 0,1-8-180 0 0,1-3-69 0 0,5-20 38 0 0,10-39 6 0 0,-10 32-63 0 0,5-35 55 0 0,-12 57-33 0 0,2 1 0 0 0,-1-1 0 0 0,1 0 1 0 0,1 1-1 0 0,0 0 0 0 0,1 0 0 0 0,2-3-21 0 0,15-21 39 0 0,-16 28-46 0 0,0-1 1 0 0,1 1-1 0 0,5-4 7 0 0,-5 5-30 0 0,0 1 0 0 0,1 0 0 0 0,-1 0 0 0 0,2 0 30 0 0,-6 4-1 0 0,0 0 1 0 0,0 0-1 0 0,0 0 1 0 0,1 0 0 0 0,-1 1-1 0 0,0-1 1 0 0,0 1 0 0 0,0 0-1 0 0,0 0 1 0 0,1 0-1 0 0,-1 0 1 0 0,0 1 0 0 0,0-1-1 0 0,0 1 1 0 0,0 0 0 0 0,0 0-1 0 0,0 0 1 0 0,0 0-1 0 0,0 1 1 0 0,0-1 0 0 0,0 1-1 0 0,-1-1 1 0 0,1 1 0 0 0,0 0-1 0 0,-1 0 1 0 0,0 0-1 0 0,1 1 1 0 0,-1-1 0 0 0,0 0-1 0 0,0 1 1 0 0,0 0 0 0 0,0 1 0 0 0,4 7 20 0 0,-1 0 1 0 0,0 0-1 0 0,-1 1 1 0 0,0-1-1 0 0,0 6-20 0 0,12 63 66 0 0,-12-61-38 0 0,2 28 18 0 0,3 8 38 0 0,1-17-74 0 0,-6-24-14 0 0,4 11 4 0 0,2-11-84 0 0,-9-14-133 0 0,0 1 91 0 0,-1 0 76 0 0,1 0 62 0 0,0 1 120 0 0,1 1 200 0 0,-1-2-221 0 0,-1 0-69 0 0,1 0-35 0 0,-1 0-43 0 0,1 0-50 0 0,-1 0-61 0 0,1 0-67 0 0,-1 0-76 0 0,1-1-84 0 0,-1 1 74 0 0,0-1-44 0 0,1 1-46 0 0,-1-1-49 0 0,0 0-51 0 0,1 0-53 0 0,-1 1-55 0 0,0-1-60 0 0,0 0-1269 0 0,0 0-1096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45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57 7368 0 0,'-11'-1'301'0'0,"-1"0"-86"0"0,1 0-69 0 0,-1-1-55 0 0,-19-2 12 0 0,19 3 518 0 0,1 1-49 0 0,0 0-46 0 0,0 0-43 0 0,0 1-40 0 0,1 0-36 0 0,-11 3 309 0 0,5 1-222 0 0,1 2-56 0 0,-2 4 32 0 0,-7 11 168 0 0,10-5-430 0 0,3 1-44 0 0,1 0-39 0 0,3 1-34 0 0,5-13-72 0 0,0-1 0 0 0,1 1 0 0 0,0 0 0 0 0,1 0 0 0 0,-1 5-19 0 0,1-5 2 0 0,1 0 0 0 0,-1 0 0 0 0,1 0 0 0 0,0 0 0 0 0,1-1 1 0 0,0 3-3 0 0,12 22 55 0 0,-12-26-39 0 0,1 0 0 0 0,-1-1 1 0 0,1 1-1 0 0,0-1 0 0 0,1 1 1 0 0,-1-1-1 0 0,0 0 0 0 0,1 0 1 0 0,0-1-1 0 0,-1 1 0 0 0,1-1 1 0 0,0 0-1 0 0,0 0 0 0 0,1 0 0 0 0,-1 0 1 0 0,0-1-1 0 0,5 1-16 0 0,-4-1 14 0 0,0 0-1 0 0,0-1 0 0 0,1 1 1 0 0,-1-1-1 0 0,0-1 1 0 0,4 1-14 0 0,19-6 58 0 0,-1-4 48 0 0,-1-3 39 0 0,-4-5 35 0 0,-18 14-124 0 0,1-1 1 0 0,-1 1-1 0 0,0-1 1 0 0,-1 0-1 0 0,1-1 1 0 0,0 0-57 0 0,-2 1 57 0 0,1 0 1 0 0,-1-1-1 0 0,0 1 1 0 0,0-1-1 0 0,0 0 1 0 0,-1 0-1 0 0,0 0 1 0 0,0 1-1 0 0,0-1 0 0 0,-1-5-57 0 0,0 1 77 0 0,-1 0 0 0 0,0 1-1 0 0,-3-10-76 0 0,-4-12 79 0 0,0 6-117 0 0,3 12-31 0 0,0 0-40 0 0,1 1-35 0 0,0 0-45 0 0,-1 0-49 0 0,2 0-53 0 0,2 11 211 0 0,1 0-3 0 0,0 0-19 0 0,-1 1-40 0 0,1-1-16 0 0,0 1-40 0 0,0-1-48 0 0,0 1-53 0 0,0 0 299 0 0,0 0-355 0 0,-1-1-54 0 0,1 1-47 0 0,0 0-41 0 0,0 0-145 0 0,0 0-41 0 0,0 0-177 0 0,0 0-472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45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 8832 0 0,'-2'-1'411'0'0,"1"1"-57"0"0,0 1-51 0 0,1 1-47 0 0,0 0-38 0 0,0 1-34 0 0,1 4 110 0 0,1 11 332 0 0,-6 14 104 0 0,-2 17 285 0 0,0 4 83 0 0,1-18-283 0 0,3-15-341 0 0,0 0-43 0 0,0 0-43 0 0,1 1-38 0 0,0-1-37 0 0,0 0-35 0 0,1 20 185 0 0,0-17-194 0 0,1-17-194 0 0,0 1-1 0 0,0-1 1 0 0,0 1 0 0 0,2 3-75 0 0,-3-7 23 0 0,1-1 0 0 0,0 0 0 0 0,0 0 0 0 0,0 0 0 0 0,0 0 0 0 0,0 0 0 0 0,1 0 0 0 0,-1 0 0 0 0,0 0 0 0 0,1-1 0 0 0,0 1 0 0 0,-1-1 0 0 0,2 2-23 0 0,-1-2 20 0 0,-1 0 1 0 0,0-1-1 0 0,1 1 1 0 0,-1 0 0 0 0,1-1-1 0 0,-1 1 1 0 0,1-1-1 0 0,0 1 1 0 0,-1-1 0 0 0,1 0-1 0 0,0 0 1 0 0,-1 0-1 0 0,1 0-20 0 0,8 0-13 0 0,4-2 86 0 0,-8 1-67 0 0,0-1-50 0 0,0 0-75 0 0,-3 1 11 0 0,1 0-36 0 0,-1 0-38 0 0,0 0-44 0 0,0-1-48 0 0,1 1-52 0 0,-1 0-57 0 0,1-1-60 0 0,-2 1 25 0 0,-1 1 94 0 0,0-1-51 0 0,0 1-46 0 0,0 0-40 0 0,1-1-562 0 0,-1 1-98 0 0,0 0 782 0 0,2-1-1729 0 0,1 0-1166 0 0</inkml:trace>
  <inkml:trace contextRef="#ctx0" brushRef="#br0" timeOffset="479.71">0 167 7512 0 0,'0'0'166'0'0,"0"0"29"0"0,0 0 13 0 0,0 0 29 0 0,0 0 98 0 0,0 0 45 0 0,0 0 11 0 0,0 0 6 0 0,0 0 23 0 0,0 0 11 0 0,0 0 1 0 0,0 0 0 0 0,0 0 0 0 0,0 0 0 0 0,0 0-201 0 0,1 0-45 0 0,0-1-39 0 0,0 1-32 0 0,1 0 30 0 0,7-1 75 0 0,-6 1-60 0 0,6 0 223 0 0,-1 0-75 0 0,3-1 13 0 0,17 2 287 0 0,-8 1-339 0 0,1 0-57 0 0,2 0-33 0 0,0-1-47 0 0,5 1-19 0 0,14-1 6 0 0,-3-1 30 0 0,4-1 80 0 0,5-2-229 0 0,-45 2 11 0 0,0 0 9 0 0,4 3-59 0 0,-6-2-128 0 0,0 0 37 0 0,0 0-42 0 0,0 0 90 0 0,0-1-14 0 0,0 0-23 0 0,0 1-357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4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0 131 8520 0 0,'0'0'190'0'0,"0"0"28"0"0,0 0 11 0 0,2 0-21 0 0,17-2-211 0 0,-13 1 44 0 0,1 0 40 0 0,3 0 118 0 0,-6 0-52 0 0,1 0 35 0 0,0 1 41 0 0,0-1 44 0 0,0 1 48 0 0,-1 0 52 0 0,9-1 391 0 0,-1-1-104 0 0,0-2-88 0 0,0-1-76 0 0,6-5 176 0 0,8-6 174 0 0,-12 6-382 0 0,-12 9-436 0 0,0 0 1 0 0,0-1-1 0 0,0 1 1 0 0,-1-1 0 0 0,1 1-1 0 0,0-1 1 0 0,-1 0 0 0 0,0 1-1 0 0,1-1 1 0 0,-1 0-1 0 0,0 0 1 0 0,0 0 0 0 0,0 0-1 0 0,0 0 1 0 0,0 0 0 0 0,0 0-1 0 0,-1-1 1 0 0,1 0-23 0 0,-1 2 9 0 0,0-1 1 0 0,0 1-1 0 0,0 0 0 0 0,0 0 1 0 0,0-1-1 0 0,0 1 0 0 0,0 0 1 0 0,-1 0-1 0 0,1-1 0 0 0,-1 1 1 0 0,1 0-1 0 0,0 0 0 0 0,-1 0 0 0 0,0-1-9 0 0,0 1 4 0 0,0-1 0 0 0,0 1-1 0 0,0 0 1 0 0,0 0-1 0 0,0 0 1 0 0,0 0-1 0 0,-1 0 1 0 0,1 0-1 0 0,0 0 1 0 0,-1 0-1 0 0,1 0 1 0 0,-1 1 0 0 0,0-1-4 0 0,-20-6-7 0 0,20 7-1 0 0,0 0 0 0 0,-1 0 0 0 0,1 0 0 0 0,0 1-1 0 0,0-1 1 0 0,0 0 0 0 0,0 1 0 0 0,0-1 0 0 0,0 1 0 0 0,0 0 8 0 0,-10 1 22 0 0,11-2-19 0 0,0 1 1 0 0,-1-1-1 0 0,1 0 1 0 0,-1 0-1 0 0,1 1 1 0 0,0-1-1 0 0,0 1 1 0 0,-1-1-1 0 0,1 1 1 0 0,0-1-1 0 0,0 1 1 0 0,-1 0-4 0 0,-23 21-128 0 0,3 4 105 0 0,1 5 81 0 0,16-21-25 0 0,1 0-1 0 0,0 0 1 0 0,0 0-1 0 0,1 1 1 0 0,0-1-1 0 0,1 1 0 0 0,-1 2-32 0 0,1 19 28 0 0,2-19 2 0 0,-1-9-20 0 0,1 0 0 0 0,0 0 1 0 0,0 0-1 0 0,0 0 0 0 0,0-1 0 0 0,1 1 0 0 0,0 0 0 0 0,-1 0 1 0 0,1 0-1 0 0,1-1 0 0 0,-1 1 0 0 0,0-1 0 0 0,1 1 0 0 0,0-1 0 0 0,0 1 1 0 0,0-1-1 0 0,2 2-10 0 0,-2-2 0 0 0,1 1 5 0 0,0-1 0 0 0,0 0 0 0 0,0 1 1 0 0,0-1-1 0 0,0 0 0 0 0,1-1 0 0 0,1 2-5 0 0,7 1-42 0 0,3-1-71 0 0,-12-4 146 0 0,-1 1-49 0 0,0-1-36 0 0,0 0-36 0 0,0 1-36 0 0,0-1-37 0 0,0 0-36 0 0,0 1-37 0 0,0-1-37 0 0,1 0-37 0 0,-1 1-37 0 0,0-1-37 0 0,0 0-38 0 0,0 0-37 0 0,0 0-38 0 0,0 1-38 0 0,0-1-38 0 0,5 0-1404 0 0,4 0-1123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5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7 9384 0 0,'0'0'228'0'0,"-2"0"-78"0"0,0 0-61 0 0,-6 0 58 0 0,5-1-55 0 0,-5 0 89 0 0,1 0-99 0 0,-16-2-67 0 0,17 3 14 0 0,2 0 24 0 0,-1 0 37 0 0,0 0 45 0 0,1 0 54 0 0,-6 1 281 0 0,0-1-47 0 0,-1 0 36 0 0,0 1-49 0 0,-2 1 32 0 0,-7 5 162 0 0,4 1-15 0 0,-3 0 70 0 0,7-2-246 0 0,3 0-104 0 0,0 0-44 0 0,1 0-87 0 0,1 1-47 0 0,1 0-53 0 0,0 1-60 0 0,-3 6 181 0 0,1 0 0 0 0,0 1 0 0 0,-1 5-199 0 0,-6 24 368 0 0,7-5-101 0 0,6 3-53 0 0,1-34-191 0 0,2 1 1 0 0,-1-1-1 0 0,1 1 0 0 0,1 0 1 0 0,0-1-1 0 0,0 2-23 0 0,0-5 6 0 0,0-1 1 0 0,-1 0-1 0 0,1 0 0 0 0,1 0 1 0 0,1 3-7 0 0,-1-3-2 0 0,0-1 0 0 0,0 1 1 0 0,0-1-1 0 0,0 0 0 0 0,1 0 0 0 0,0 1 2 0 0,10 5-47 0 0,-9-6 63 0 0,1 0 0 0 0,-1 0 0 0 0,1-1 0 0 0,4 2-16 0 0,0-1-47 0 0,1-1-82 0 0,-6-1 11 0 0,1-1-39 0 0,1 1-43 0 0,-1-1-50 0 0,0 1-53 0 0,1-1-59 0 0,-1-1-64 0 0,1 1-68 0 0,-5 0 112 0 0,0 0-53 0 0,0 0-48 0 0,0-1-43 0 0,0 1-151 0 0,1 0-43 0 0,-1 0-184 0 0,3-1-500 0 0,-5 1 1317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6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63 8840 0 0,'1'0'181'0'0,"0"2"-68"0"0,3 5 53 0 0,-2-4-50 0 0,0-2 3 0 0,-2 0 55 0 0,7 3-209 0 0,2 0 79 0 0,0 0 105 0 0,-3-2-27 0 0,-1 0 37 0 0,2 0 114 0 0,0 0 79 0 0,0-1 87 0 0,-1 1 93 0 0,1-1-95 0 0,0 0-40 0 0,0-1-37 0 0,0 0-36 0 0,6-3 232 0 0,0 0-106 0 0,-2-1-152 0 0,-1-1-42 0 0,20-10 374 0 0,-9 4-170 0 0,-10 1-297 0 0,-4-6-63 0 0,-7 15-97 0 0,1 0 0 0 0,-1 0 0 0 0,0 0 0 0 0,0-1 0 0 0,0 1 1 0 0,0 0-1 0 0,0 0 0 0 0,0 0 0 0 0,0 0 0 0 0,0 0 0 0 0,-1 0 0 0 0,1-1 0 0 0,-1 1-3 0 0,1 0-1 0 0,-1 0 1 0 0,1 0-1 0 0,-1 0 0 0 0,1 1 0 0 0,-1-1 0 0 0,1 0 0 0 0,-1 0 0 0 0,0 1 0 0 0,1-1 1 0 0,-1 0-1 0 0,0 1 0 0 0,0-1 0 0 0,0 1 0 0 0,1-1 0 0 0,-1 1 0 0 0,0 0 0 0 0,0-1 1 0 0,0 1 0 0 0,0-1 0 0 0,-2 0 0 0 0,1 0 1 0 0,-1 0 0 0 0,1 1 0 0 0,-1-1-1 0 0,0 0 1 0 0,1 1 0 0 0,-1-1-1 0 0,0 1 1 0 0,1 0 0 0 0,-1 0-1 0 0,0 0 1 0 0,1 0 0 0 0,-1 1-1 0 0,0-1 1 0 0,0 1-1 0 0,-11 2 46 0 0,9-2-13 0 0,0 1 0 0 0,0-1-1 0 0,0 1 1 0 0,0 0 0 0 0,0 0 0 0 0,0 0 0 0 0,0 0 0 0 0,0 1 0 0 0,1 0-33 0 0,-11 9 93 0 0,-1 0 68 0 0,-2 4 92 0 0,-8 11 181 0 0,4 3-33 0 0,11-8-209 0 0,4-4-105 0 0,3 2-89 0 0,3-14 29 0 0,1 1-1 0 0,0-1 0 0 0,0 1 0 0 0,0-1 0 0 0,1 0 0 0 0,0 1 0 0 0,0-1 0 0 0,1 0 0 0 0,0 1 0 0 0,1 2-26 0 0,-1-4 12 0 0,1 1 0 0 0,-1-1-1 0 0,1 0 1 0 0,0 0 0 0 0,1 0-1 0 0,-1-1 1 0 0,2 1-12 0 0,-1-1-7 0 0,0 0-1 0 0,0 0 1 0 0,0-1-1 0 0,0 1 1 0 0,1-1-1 0 0,1 0 8 0 0,13 6-74 0 0,1-3-42 0 0,-14-5 172 0 0,-1 0-42 0 0,1 0-41 0 0,-1-1-37 0 0,1 1-36 0 0,0-1-33 0 0,5 1-223 0 0,-4-1 92 0 0,0-1-33 0 0,7 1-382 0 0,2-2-242 0 0,9-3-563 0 0,1 0 44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6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299 385 9040 0 0,'0'0'170'0'0,"0"0"-70"0"0,-1 0-45 0 0,-1 0 1 0 0,0-1-4 0 0,-7-3 98 0 0,-9-2 126 0 0,11 4-220 0 0,1 2-35 0 0,6 0-21 0 0,-7 0 55 0 0,0 0 94 0 0,2 0 32 0 0,0 0 39 0 0,-13 1 602 0 0,11 0-500 0 0,-1 0-65 0 0,0 1-109 0 0,5-1-95 0 0,-3 0 150 0 0,0 0 0 0 0,0 1 0 0 0,0 0 0 0 0,0 0 0 0 0,0 0 0 0 0,1 1 1 0 0,-1 0-1 0 0,-1 1-203 0 0,-13 10 636 0 0,2 1-109 0 0,2 2-99 0 0,1 1-89 0 0,0 4-33 0 0,1 2-94 0 0,5-6-103 0 0,1 2-35 0 0,-5 20 4 0 0,12-35-65 0 0,0 1 0 0 0,0-1 1 0 0,0 1-1 0 0,1-1 0 0 0,0 1 1 0 0,0-1-1 0 0,1 1 0 0 0,-1-1 1 0 0,1 1-1 0 0,0-1 0 0 0,1 1 1 0 0,-1-1-1 0 0,1 0 0 0 0,1 1-13 0 0,-2-4 5 0 0,0 1 0 0 0,0-1 0 0 0,1 1 0 0 0,-1-1 0 0 0,1 0 0 0 0,-1 0-1 0 0,1 0 1 0 0,0 0 0 0 0,0 0 0 0 0,0 0 0 0 0,0 0 0 0 0,0 0 0 0 0,1-1-1 0 0,-1 1 1 0 0,0-1 0 0 0,1 0 0 0 0,-1 0 0 0 0,1 0 0 0 0,-1 0 0 0 0,1 0-1 0 0,0 0 1 0 0,-1-1 0 0 0,1 1 0 0 0,0-1 0 0 0,0 0 0 0 0,-1 0 0 0 0,1 0-1 0 0,2 0-4 0 0,5-1 63 0 0,0-1-54 0 0,0 0-51 0 0,0-1-45 0 0,4-2-117 0 0,-1-2-74 0 0,0 0-60 0 0,-1-1-41 0 0,18-20-774 0 0,-18 14 683 0 0,0-2 12 0 0,-1-1 106 0 0,-7 11 225 0 0,9-16-353 0 0,5-12-154 0 0,-16 27 472 0 0,1 0-1 0 0,-1 0 1 0 0,0 0 0 0 0,0-2 162 0 0,0-17-508 0 0,-2 5 136 0 0,-1 0 51 0 0,-1 0 46 0 0,1 0 37 0 0,-5-30-220 0 0,-6-24-104 0 0,6 36 233 0 0,1 0-84 0 0,3 25 266 0 0,-1 0 51 0 0,-2-7 25 0 0,0 1 60 0 0,-3-15 32 0 0,5 24 39 0 0,-1-1 46 0 0,0 1 63 0 0,-1 0 77 0 0,2 3-30 0 0,-1 1 46 0 0,0 0 52 0 0,0 1 57 0 0,2 3-266 0 0,1 1 91 0 0,-1 1 76 0 0,1 1 59 0 0,1 2 122 0 0,0 4 695 0 0,0-2-596 0 0,1 1-87 0 0,0-2-228 0 0,-1 0-74 0 0,1-1-93 0 0,-1 0-70 0 0,1-1-78 0 0,-1 0-84 0 0,9 22 697 0 0,-1 1-45 0 0,-1 1-42 0 0,-1-1-42 0 0,-1 1-39 0 0,-1 0-38 0 0,0 0-37 0 0,0 0-34 0 0,-1-9-102 0 0,2 38 92 0 0,-2-20-46 0 0,0-11 25 0 0,1 9 755 0 0,-1 15-982 0 0,-1-27 186 0 0,-1 0-73 0 0,-1 34 275 0 0,-3-17-53 0 0,0-28-263 0 0,0 2 31 0 0,3 4 53 0 0,0-14-172 0 0,0-1-31 0 0,0 0-36 0 0,0 1-21 0 0,0-1-35 0 0,0 0-43 0 0,0 0-46 0 0,0 0-50 0 0,0 0-49 0 0,0 0-43 0 0,0 0-39 0 0,0 0-270 0 0,0 0-67 0 0,0 0-51 0 0,0 0-38 0 0,0 0-318 0 0,0 0-34 0 0,0 0-2494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5.4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 12 11720 0 0,'0'0'264'0'0,"0"0"34"0"0,0 0-147 0 0,0 0-33 0 0,0-1 37 0 0,1 1-86 0 0,0-3-19 0 0,0 1 15 0 0,2-2 78 0 0,-2 3 94 0 0,-1 1 15 0 0,0 1-107 0 0,0-1-70 0 0,2 5-7 0 0,-1-3 2 0 0,4 16 524 0 0,-4-8-112 0 0,0 0 0 0 0,-1 0 0 0 0,-1 8-482 0 0,1 14 943 0 0,0-22-647 0 0,1 0-36 0 0,1 10 170 0 0,1 4-40 0 0,1 12 37 0 0,0-5-93 0 0,-1-10-75 0 0,-2-3 6 0 0,1-1 66 0 0,-1-7-173 0 0,-1 0-36 0 0,1 9 41 0 0,2 27 65 0 0,1 50 283 0 0,-4-82-453 0 0,0-1 1 0 0,-1 13-59 0 0,-1 11 37 0 0,2-32-45 0 0,0 11 76 0 0,0-11-94 0 0,0 0-66 0 0,0-5-8 0 0,0 0 35 0 0,0 0-9 0 0,0 0-42 0 0,0 0-113 0 0,0 0-211 0 0,0 0 237 0 0,0 0 96 0 0,0 0-33 0 0,0 0-9 0 0,0 0-34 0 0,0 0-38 0 0,0 0-44 0 0,0 0-47 0 0,0 0-45 0 0,0 0-40 0 0,0 0-37 0 0,0 0-277 0 0,0 0-61 0 0,0 0-49 0 0,0 0-34 0 0,0 0-1527 0 0,0 0-1346 0 0</inkml:trace>
  <inkml:trace contextRef="#ctx0" brushRef="#br0" timeOffset="314.16">0 268 9328 0 0,'0'0'208'0'0,"0"0"-5"0"0,1 0-85 0 0,0 0-56 0 0,4-1-5 0 0,-3 1 0 0 0,4-1 99 0 0,1-1-71 0 0,0 1-51 0 0,5-2-48 0 0,0 0 24 0 0,-4 1 76 0 0,-1 0 69 0 0,0 1 100 0 0,6 0 173 0 0,0-1-32 0 0,13-1 304 0 0,0 0-113 0 0,0-1-98 0 0,5 0-15 0 0,0 0-101 0 0,6-2-27 0 0,19-3 45 0 0,-49 8-501 0 0,0 0 96 0 0,-1 0 63 0 0,10-1 130 0 0,-6 1-155 0 0,-5 0-73 0 0,0 1-56 0 0,0-1-70 0 0,0 1-80 0 0,-1 0 10 0 0,0-1-54 0 0,-1 1-60 0 0,1-1-63 0 0,0 1-69 0 0,-1 0-73 0 0,1-1-77 0 0,-1 1-84 0 0,7-1-1077 0 0,4-1-1026 0 0,-14 2 2820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3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304 350 5696 0 0,'-1'0'147'0'0,"0"-1"-52"0"0,-6-9 103 0 0,-2 3-288 0 0,0-1 120 0 0,-1 2 108 0 0,0 0 93 0 0,-3-1 152 0 0,0 2 96 0 0,-3-1 189 0 0,-8 1 447 0 0,0 4 19 0 0,8 3-430 0 0,2 0-182 0 0,1 2-83 0 0,3 1-152 0 0,-1 0-86 0 0,1 2-98 0 0,0 1-111 0 0,-11 13 213 0 0,3 1-51 0 0,13-14-114 0 0,0 0 0 0 0,0 0 0 0 0,1 1 0 0 0,1-1 0 0 0,-1 1 0 0 0,1 0 0 0 0,1 0 1 0 0,-1 4-41 0 0,-1 5 82 0 0,2-1 1 0 0,0 1-1 0 0,0 7-82 0 0,2-17 19 0 0,0 0 0 0 0,1-1-1 0 0,0 1 1 0 0,0 0-1 0 0,1-1 1 0 0,0 1-1 0 0,0-1 1 0 0,1 0-1 0 0,0 1-18 0 0,-1-4 19 0 0,0-1 0 0 0,0 0 0 0 0,0 0 0 0 0,0-1 0 0 0,0 1 0 0 0,1 0 0 0 0,-1-1 0 0 0,1 1-1 0 0,0-1 1 0 0,0 0 0 0 0,-1 0 0 0 0,2 0 0 0 0,-1 0 0 0 0,0 0 0 0 0,0-1 0 0 0,0 1 0 0 0,1-1 0 0 0,-1 0 0 0 0,1 0 0 0 0,-1-1-1 0 0,1 1 1 0 0,-1 0 0 0 0,1-1 0 0 0,0 0 0 0 0,-1 0 0 0 0,1 0 0 0 0,3-1-19 0 0,0 0 4 0 0,-1-1-1 0 0,1 0 1 0 0,0 0 0 0 0,1-2-4 0 0,14-9-47 0 0,-18 10-80 0 0,0 1 54 0 0,9-6-14 0 0,-9 6 42 0 0,-1 0-35 0 0,1 0-50 0 0,0-1-65 0 0,-1 2 21 0 0,-1-1-40 0 0,1 0-45 0 0,0 0-49 0 0,-2 1 3 0 0,1-1-45 0 0,-1 1-39 0 0,1 0-35 0 0,0-1-124 0 0,-1 1-34 0 0,5-4-1286 0 0,-6 5 1853 0 0</inkml:trace>
  <inkml:trace contextRef="#ctx0" brushRef="#br0" timeOffset="302.19">274 0 4928 0 0,'0'0'141'0'0,"0"0"34"0"0,0 1-93 0 0,0-1-67 0 0,0 1-39 0 0,1 2-161 0 0,0-1 132 0 0,-1 0 65 0 0,0-1 104 0 0,1 1 105 0 0,-1-2-61 0 0,0 1 37 0 0,0 0 42 0 0,0-1 43 0 0,1 1 48 0 0,-1-1 50 0 0,3 12 467 0 0,-1 1-80 0 0,0 0-75 0 0,0 0-71 0 0,0 0-121 0 0,0-1-49 0 0,0 0-45 0 0,0 0-42 0 0,2 4 87 0 0,0 1-44 0 0,-1-1-38 0 0,0 1-36 0 0,3 16 242 0 0,-1 1-98 0 0,2 10 55 0 0,-3-20 34 0 0,-2 0 1 0 0,-1 21-567 0 0,-3 17 811 0 0,2-30-360 0 0,-1 0 33 0 0,1-12-260 0 0,-2 10 166 0 0,1 1-34 0 0,1-11-198 0 0,0-12-84 0 0,3-3 4 0 0,-3-5-27 0 0,0 0-115 0 0,0 0-5 0 0,0 0 6 0 0,0 0-34 0 0,0 0-17 0 0,0 0-33 0 0,0 0-41 0 0,0 0-45 0 0,0 0-47 0 0,0 0-46 0 0,0 0-42 0 0,0 0-38 0 0,0 0-265 0 0,0 0-62 0 0,0 0-50 0 0,0 0-35 0 0,0-2-1468 0 0,0-1-1302 0 0</inkml:trace>
  <inkml:trace contextRef="#ctx0" brushRef="#br0" timeOffset="573.45">527 268 11616 0 0,'0'0'340'0'0,"0"0"-123"0"0,0 0-100 0 0,0 0-25 0 0,1 1-49 0 0,8 4-31 0 0,1 3 127 0 0,-1 4 99 0 0,-4-3-6 0 0,-1 2 37 0 0,2 11 348 0 0,-2 25 721 0 0,-4-32-929 0 0,0-2-50 0 0,1 11 76 0 0,0 0-69 0 0,0 0-82 0 0,1-1-97 0 0,7 32 350 0 0,-9-55-742 0 0,1 1 65 0 0,-1-1 60 0 0,0 1 51 0 0,0-1 77 0 0,0 1 91 0 0,0 1 522 0 0,0-2-558 0 0,0 0-40 0 0,0 0-52 0 0,0 0-67 0 0,0 1-80 0 0,0-1-92 0 0,0 0-63 0 0,0 0-93 0 0,0 0-102 0 0,0 0-110 0 0,0 0-119 0 0,0 0 309 0 0,0 0-32 0 0,0 0-35 0 0,0 0-36 0 0,0 0-36 0 0,0 0-38 0 0,0 0 583 0 0,0 0-2105 0 0,0 0-1194 0 0</inkml:trace>
  <inkml:trace contextRef="#ctx0" brushRef="#br0" timeOffset="915.55">780 292 10568 0 0,'1'0'229'0'0,"0"1"-78"0"0,1 1-55 0 0,4 3 66 0 0,-4-3-6 0 0,6 5-187 0 0,-1 0 78 0 0,-1 1 71 0 0,0 1 64 0 0,-1 0 54 0 0,-1 0 47 0 0,3 10 394 0 0,-3-4 423 0 0,0 0 0 0 0,0 11-1100 0 0,-3-14 436 0 0,1 0-43 0 0,-1-2-120 0 0,0-1-41 0 0,0-2 98 0 0,-1 13 488 0 0,0-12-438 0 0,-1 0 120 0 0,1-4-206 0 0,0 1 38 0 0,0-4-77 0 0,0-1-30 0 0,-1 2 246 0 0,0-1-295 0 0,1-1-95 0 0,-1-2-56 0 0,-1-5-13 0 0,1 0 0 0 0,0 0 0 0 0,0-1 0 0 0,1 1 1 0 0,0 0-1 0 0,0-1 0 0 0,1 1 0 0 0,1-7-12 0 0,4-15 63 0 0,5-17-63 0 0,-4 21 32 0 0,-5 16-200 0 0,1 0 54 0 0,1 0 47 0 0,0 1 42 0 0,2-3 47 0 0,1 1 48 0 0,-2 4 17 0 0,0 0 0 0 0,1 0-1 0 0,0 1 1 0 0,0-1-87 0 0,7-4 90 0 0,0 1-98 0 0,0 1-109 0 0,-7 5 8 0 0,1-1-40 0 0,-1 1-42 0 0,1 0-48 0 0,0 0-50 0 0,0 0-54 0 0,0 0-60 0 0,0 0-61 0 0,0 0-67 0 0,0 1-71 0 0,0-1-73 0 0,0 1-78 0 0,-6 2 325 0 0,1-1-50 0 0,-1 1-44 0 0,1-1-41 0 0,0 1-155 0 0,-1-1-39 0 0,2 0-189 0 0,0 0-515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2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27 206 8840 0 0,'0'0'197'0'0,"0"0"24"0"0,0 0 19 0 0,1-1-29 0 0,1-2-114 0 0,-1 2-8 0 0,-1 1 98 0 0,0 0 155 0 0,0 0 2 0 0,0 0-15 0 0,0 0-62 0 0,0 0-31 0 0,0 0-4 0 0,0 0-10 0 0,-4 1-2 0 0,1 2-67 0 0,-9 12 186 0 0,10-10-117 0 0,-1 3 72 0 0,1-1-38 0 0,-2 9 152 0 0,3-1-113 0 0,1 1-85 0 0,2-4-86 0 0,5 24 151 0 0,-2-21-133 0 0,0 3 196 0 0,0 0-114 0 0,2 4-80 0 0,-1-1-85 0 0,12 42-63 0 0,-16-48 157 0 0,-1-5-98 0 0,1 0-88 0 0,-1-5-65 0 0,1 0-80 0 0,-1-4-53 0 0,-1 0 66 0 0,0 1-172 0 0,0-2 204 0 0,0 1-49 0 0,0-1-70 0 0,1 1-91 0 0,-1-1-3 0 0,0 0-51 0 0,1 1-46 0 0,-1-1-38 0 0,1 0-142 0 0,-1 1-39 0 0,1-1-169 0 0,0 0-459 0 0</inkml:trace>
  <inkml:trace contextRef="#ctx0" brushRef="#br0" timeOffset="471.72">600 133 6968 0 0,'0'0'157'0'0,"-1"0"-49"0"0,-3 0 246 0 0,2 0-281 0 0,0 0-45 0 0,-3 0-19 0 0,-4 0 76 0 0,0 0 74 0 0,-4 0 224 0 0,-6 1 360 0 0,11 0-457 0 0,0 0-59 0 0,-1 1-95 0 0,-24 2 508 0 0,19-3-325 0 0,1 1 40 0 0,-1 1 49 0 0,1 2 58 0 0,0 0-299 0 0,-1 0 61 0 0,-10 3 180 0 0,9-1-171 0 0,4 0-100 0 0,3 2-82 0 0,7-8-53 0 0,0 0 0 0 0,1 0 0 0 0,-1 0 1 0 0,1 1-1 0 0,-1-1 0 0 0,1 0 1 0 0,-1 0-1 0 0,1 1 0 0 0,0-1 1 0 0,-1 0-1 0 0,1 1 0 0 0,0-1 0 0 0,0 0 1 0 0,0 1-1 0 0,0-1 0 0 0,0 0 1 0 0,0 1-1 0 0,1-1 0 0 0,-1 0 0 0 0,0 1 1 0 0,1-1-1 0 0,-1 0 0 0 0,1 0 1 0 0,-1 1-1 0 0,1-1 0 0 0,0 0 1 0 0,-1 0-1 0 0,1 0 0 0 0,0 0 0 0 0,0 0 1 0 0,0 0 1 0 0,4 5-15 0 0,1 0 0 0 0,-1-1 0 0 0,1 0 0 0 0,0 0 0 0 0,2 0 15 0 0,2 3-8 0 0,17 12 55 0 0,17 9-47 0 0,-23-17 33 0 0,-1 2 0 0 0,-1 0 0 0 0,16 16-33 0 0,-24-17 64 0 0,-2 1 59 0 0,-3 1 58 0 0,-3 0 55 0 0,-4-1 53 0 0,-3 1 50 0 0,-4-2 49 0 0,-4-1 46 0 0,-3-1-200 0 0,8-7-79 0 0,0-1-1 0 0,0 1 1 0 0,0-1-1 0 0,-3 1-154 0 0,-15 2 323 0 0,6-3-167 0 0,0-2-92 0 0,9-2-78 0 0,0 0-41 0 0,0 0-45 0 0,0-2-50 0 0,0 1-55 0 0,0-2-58 0 0,1 0-64 0 0,0-1-68 0 0,7 4 37 0 0,1 0-57 0 0,-1 0-49 0 0,0 0-44 0 0,0 0-151 0 0,0 0-43 0 0,0-1-182 0 0,-2 0-490 0 0,4 2 1332 0 0</inkml:trace>
  <inkml:trace contextRef="#ctx0" brushRef="#br0" timeOffset="769.93">135 27 11000 0 0,'0'-1'271'0'0,"-1"0"-94"0"0,-1 0-73 0 0,-2-5 69 0 0,3 4-65 0 0,0 1-90 0 0,1-1 33 0 0,1-4 320 0 0,0 4-321 0 0,0 1-83 0 0,-1 0-59 0 0,1 0-69 0 0,0 0-80 0 0,0 1-91 0 0,-1 0 63 0 0,0 0-43 0 0,0 0-40 0 0,0 0-34 0 0,0 0-115 0 0,0-1-35 0 0,0 1-1188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8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45 7920 0 0,'0'0'174'0'0,"0"0"-2"0"0,-1 0-73 0 0,1 0-47 0 0,-3-2-4 0 0,1 1 0 0 0,-1-1 56 0 0,0 0-36 0 0,-3-4-9 0 0,-11-9-70 0 0,9 12 76 0 0,3 2-31 0 0,0 0 65 0 0,0-1 54 0 0,0 1 44 0 0,-4-2 193 0 0,-12-2 619 0 0,8 4-491 0 0,1 5-103 0 0,0 1-88 0 0,0 3-73 0 0,-6 7 39 0 0,-7 10 9 0 0,13-13-131 0 0,8-7-102 0 0,0-1 1 0 0,0 1-1 0 0,1 0 1 0 0,-1 0-1 0 0,0 2-69 0 0,-7 17 198 0 0,5-3-69 0 0,2 1-45 0 0,3-4-57 0 0,2 0-44 0 0,1 0-52 0 0,2-1-57 0 0,-3-12 153 0 0,1-1 0 0 0,0 0-1 0 0,0 0 1 0 0,0 0 0 0 0,0 0 0 0 0,0-1 0 0 0,2 2-27 0 0,0 0 16 0 0,0-1 0 0 0,0 1 1 0 0,0-1-1 0 0,1 0 0 0 0,0 0-16 0 0,1 1 1 0 0,1-1 0 0 0,-1 0 0 0 0,7 3-1 0 0,21 4-51 0 0,-16-8 163 0 0,-4-6-60 0 0,-6 1-29 0 0,-2 1-3 0 0,0 0-1 0 0,0-1 1 0 0,1 1-1 0 0,-1-1 1 0 0,-1 0 0 0 0,1-1-1 0 0,0 0 1 0 0,0 0-1 0 0,-1 0 1 0 0,0 0 0 0 0,0-1-1 0 0,0 0 1 0 0,3-2-20 0 0,-1-1 29 0 0,-1 0 0 0 0,1-1 0 0 0,-1 0 0 0 0,-1 0 0 0 0,0 0 0 0 0,0 0 0 0 0,0-1 0 0 0,0-4-29 0 0,-3 8 12 0 0,0-1 0 0 0,-1 1 0 0 0,0-1 0 0 0,0 1 0 0 0,0-1 0 0 0,-1 0 0 0 0,0 1 0 0 0,0-1 0 0 0,-1-5-12 0 0,1 5 6 0 0,-1 0 0 0 0,0 0 1 0 0,-1 0-1 0 0,0 0 1 0 0,-1-4-7 0 0,-3-7 31 0 0,1 1 1 0 0,-2-9-32 0 0,7 23 1 0 0,0 2 0 0 0,0-1-2 0 0,-1 1 1 0 0,1 0-1 0 0,0 0 0 0 0,0 0 1 0 0,0-1-1 0 0,0 1 1 0 0,0 0-1 0 0,0 0 1 0 0,0-1-1 0 0,0 1 1 0 0,0 0-1 0 0,0 0 1 0 0,0 0-1 0 0,0-1 1 0 0,0 1-1 0 0,0 0 1 0 0,0 0-1 0 0,0 0 1 0 0,0-1-1 0 0,0 1 1 0 0,0 0-1 0 0,1 0 1 0 0,-1 0-1 0 0,0-1 1 0 0,0 1-1 0 0,0 0 1 0 0,0 0-1 0 0,0 0 1 0 0,0-1-1 0 0,1 1 1 0 0,-1 0-1 0 0,0 0 0 0 0,0 0 1 0 0,0 0-1 0 0,0 0 1 0 0,1 0-1 0 0,-1-1 1 0 0,0 1 0 0 0,1 1-107 0 0,1 1 51 0 0,2 7 10 0 0,-3-8 26 0 0,5 11-36 0 0,7 12 28 0 0,-9-13-12 0 0,8 18 25 0 0,-9-21 16 0 0,1 0 0 0 0,-1 0 0 0 0,1 6-1 0 0,2 6 36 0 0,0-1 56 0 0,5 19 126 0 0,-6-12-124 0 0,3 15 140 0 0,-2-14-108 0 0,-3 0-34 0 0,-2-18-15 0 0,1-3-66 0 0,1-3-65 0 0,0-1-67 0 0,-1-1-43 0 0,-1 0-281 0 0,-1-1-31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2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8288 0 0,'0'0'190'0'0,"0"0"28"0"0,0 0 7 0 0,0 2-33 0 0,7 9-143 0 0,-2 1 33 0 0,2 17 159 0 0,-5-12 64 0 0,-1 1 1 0 0,-1 4-306 0 0,-1-3 108 0 0,-6 23 222 0 0,5-31-271 0 0,0 1-36 0 0,1-7-41 0 0,0-2-35 0 0,1 0-37 0 0,0-1-39 0 0,0-1-40 0 0,0 0-41 0 0,0 0-43 0 0,1-1-45 0 0,-1 1-47 0 0,0 0-49 0 0,0 0-49 0 0,0 0-50 0 0,0 4-790 0 0,0 3-739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8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10104 0 0,'0'0'230'0'0,"0"0"19"0"0,0 2-84 0 0,0 0-66 0 0,3 5 66 0 0,-1-5-65 0 0,6 7-54 0 0,8 17-37 0 0,-8-13 76 0 0,-4-6 5 0 0,0-1 41 0 0,9 16 349 0 0,-10-15-327 0 0,0 1-1 0 0,-1 0 0 0 0,1 0 0 0 0,-2 0 0 0 0,1 0 0 0 0,-1 0 1 0 0,-1 0-1 0 0,1 3-152 0 0,-3 20 569 0 0,0-4 173 0 0,3 0 111 0 0,4 1 100 0 0,3-2 94 0 0,-7-23-856 0 0,1 1-37 0 0,3 3 65 0 0,0-1-95 0 0,12 9 70 0 0,-10-11-58 0 0,-6-3-26 0 0,1-1-76 0 0,0-1 0 0 0,0 1 0 0 0,0 0 0 0 0,0 0 0 0 0,0-1 0 0 0,0 1 0 0 0,0-1 0 0 0,0 0 0 0 0,2 0-34 0 0,-3 0 24 0 0,1 0 0 0 0,0 0 0 0 0,0-1 0 0 0,-1 1 0 0 0,1 0 0 0 0,-1-1 0 0 0,1 1 0 0 0,0-2-24 0 0,7-10 96 0 0,2-11-9 0 0,1-1-8 0 0,6-10 6 0 0,3-5 0 0 0,-3 15-79 0 0,-16 24-5 0 0,-1-1-1 0 0,1 1 0 0 0,0 0 0 0 0,-1-1 0 0 0,1 1 0 0 0,0 0 0 0 0,0 0 0 0 0,0 0 0 0 0,2 0 0 0 0,7-5-17 0 0,-2 6-74 0 0,7 6 48 0 0,-13-5 17 0 0,0 1 16 0 0,1-1 0 0 0,-1 1 0 0 0,0 0 0 0 0,0 0 0 0 0,0 1 0 0 0,-1-1 0 0 0,1 1 0 0 0,0-1 0 0 0,-1 1 0 0 0,0 0 0 0 0,1 0 0 0 0,-1 0 0 0 0,-1 0 0 0 0,2 1 10 0 0,11 16-20 0 0,8 12-32 0 0,-18-25 47 0 0,1 0 0 0 0,-1-1 0 0 0,1 1 0 0 0,5 4 5 0 0,2 0 0 0 0,0 0 0 0 0,0-1 0 0 0,1 0 0 0 0,11 5 0 0 0,-19-12-2 0 0,8 4 6 0 0,-5-3 35 0 0,-1-1 35 0 0,0-1 54 0 0,-3-1-35 0 0,-1-1 34 0 0,7 2 388 0 0,-6-2-320 0 0,0 0-60 0 0,1 0-99 0 0,-4-1 149 0 0,0-1-73 0 0,0-2-46 0 0,-1-3-34 0 0,0 2 27 0 0,1 2-40 0 0,-1 0-1 0 0,1-1 1 0 0,-1 1 0 0 0,0 0 0 0 0,-1 0 0 0 0,1-1 0 0 0,0 1-1 0 0,-1-1-18 0 0,-1-22 111 0 0,2 7-151 0 0,0 16 15 0 0,0 0 0 0 0,0 0 0 0 0,0 0-1 0 0,0 0 1 0 0,0 0 0 0 0,1 0 0 0 0,-1 0 0 0 0,2-3 25 0 0,3-6-201 0 0,-1-1-49 0 0,-1 5 39 0 0,0 0-43 0 0,1 0-53 0 0,-1-1-60 0 0,1 2-70 0 0,1-1-78 0 0,-1 0-87 0 0,2 1-94 0 0,5-7-683 0 0,-1-1-11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43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1 234 12032 0 0,'2'0'273'0'0,"2"1"3"0"0,1-1-54 0 0,-1 1-49 0 0,2-1-43 0 0,3 1 9 0 0,0-2-74 0 0,22-1-25 0 0,-24 1 0 0 0,0 0 34 0 0,-1 0 46 0 0,0 0 54 0 0,0-1 67 0 0,0 1 76 0 0,5-2 230 0 0,1-1-92 0 0,-2-1-81 0 0,1 0-72 0 0,1-3-17 0 0,-1 0-68 0 0,2-3-19 0 0,4-7 37 0 0,-4 2-1 0 0,-2-1-85 0 0,-1 0-64 0 0,-5 8-53 0 0,0-1 0 0 0,-1 1 0 0 0,-1-1 0 0 0,1-3-32 0 0,1-9 86 0 0,-5 21-74 0 0,1-25 91 0 0,-1 25-103 0 0,0 1 0 0 0,0-1 1 0 0,0 1-1 0 0,0-1 0 0 0,0 0 1 0 0,0 1-1 0 0,0-1 0 0 0,0 1 0 0 0,-1-1 1 0 0,1 1-1 0 0,0-1 0 0 0,0 0 0 0 0,-1 1 1 0 0,1-1-1 0 0,0 1 0 0 0,-1-1 1 0 0,1 1-1 0 0,-1 0 0 0 0,1-1 0 0 0,0 1 1 0 0,-1-1-1 0 0,1 1 0 0 0,-1 0 0 0 0,1-1 1 0 0,-1 1-1 0 0,1 0 0 0 0,-1-1 1 0 0,0 1-1 0 0,1 0 0 0 0,-1 0 0 0 0,1 0 1 0 0,-1-1-1 0 0,0 1 0 0 0,1 0 0 0 0,-1 0 0 0 0,-4 0-7 0 0,0 1 0 0 0,0-1 0 0 0,0 1 0 0 0,0 0-1 0 0,0 1 1 0 0,0-1 0 0 0,0 1 0 0 0,1 0-1 0 0,-1 0 1 0 0,1 0 0 0 0,-1 1 0 0 0,1 0-1 0 0,0-1 1 0 0,0 2 0 0 0,0-1 0 0 0,0 0-1 0 0,-3 4 8 0 0,0 1-6 0 0,0 1-1 0 0,1-1 1 0 0,-4 6 6 0 0,-14 28 78 0 0,21-34-8 0 0,-1 0-1 0 0,1 1 0 0 0,0-1 0 0 0,1 3-69 0 0,-3 12 187 0 0,3-1 45 0 0,2-19-193 0 0,0 0-1 0 0,1-1 1 0 0,-1 1-1 0 0,0 0 0 0 0,1 0 1 0 0,0 0-1 0 0,0 0 1 0 0,0-1-1 0 0,0 1 0 0 0,0 0 1 0 0,0-1-1 0 0,1 1 1 0 0,-1-1-1 0 0,1 1 0 0 0,-1-1 1 0 0,2 1-39 0 0,0 0 59 0 0,0 0 1 0 0,0-1-1 0 0,1 1 1 0 0,-1-1-1 0 0,1 1 1 0 0,-1-1-1 0 0,1-1 1 0 0,0 1-1 0 0,0 0 1 0 0,2 0-60 0 0,5 1 170 0 0,-1 0 1 0 0,1-1-1 0 0,10 0-170 0 0,5 0 204 0 0,-2-1-45 0 0,-14 0-104 0 0,61-1 174 0 0,-34 0-162 0 0,0 0-70 0 0,-33 1 46 0 0,-1-1-37 0 0,0 0-42 0 0,1 0-53 0 0,0 0-109 0 0,0 1-112 0 0,-2-1 108 0 0,0 0-35 0 0,0 0-35 0 0,0 0-39 0 0,0 0-41 0 0,1 0-41 0 0,-1 0-46 0 0,0 0-46 0 0,0 0-48 0 0,1 0-52 0 0,-1 0-52 0 0,0 0-55 0 0,3 0-547 0 0,-1-1-35 0 0,11 0-2675 0 0,-15 1 3942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42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15 7248 0 0,'2'-3'154'0'0,"0"1"-51"0"0,6-3 77 0 0,-4 3-73 0 0,-2 1-8 0 0,1 0 40 0 0,-1 1 14 0 0,0 0 38 0 0,0-1 45 0 0,0 1 51 0 0,0 1 55 0 0,1-1 62 0 0,-1 0 66 0 0,0 1 73 0 0,-1-1-40 0 0,0 1-115 0 0,0 1-97 0 0,0 0-77 0 0,0 1-33 0 0,2 4 165 0 0,-2-5-139 0 0,-1-1-33 0 0,3 8 206 0 0,0 0-74 0 0,-1 1-66 0 0,0-1-57 0 0,0 3-29 0 0,-1-1-57 0 0,1 3-37 0 0,-1 7-34 0 0,2 10 26 0 0,-2-21 9 0 0,0 0 38 0 0,3 29 244 0 0,-3 1 38 0 0,0-5-17 0 0,2-1 35 0 0,0-2 11 0 0,0 1-48 0 0,3 34 320 0 0,-4-38 2 0 0,-1 21-684 0 0,0-14 274 0 0,1 0-65 0 0,-2-33-302 0 0,1-1 36 0 0,-1 2 38 0 0,1 0 86 0 0,0 6 290 0 0,0-6-249 0 0,-1-1-90 0 0,1 1-66 0 0,-1 0-82 0 0,1 0-99 0 0,-1 0-117 0 0,1-2 124 0 0,-1 1-35 0 0,0-1-38 0 0,1 1-39 0 0,-1 0-43 0 0,0 0-43 0 0,-1-4-815 0 0,-3-4-11 0 0</inkml:trace>
  <inkml:trace contextRef="#ctx0" brushRef="#br0" timeOffset="295.2">0 341 9184 0 0,'0'0'208'0'0,"0"0"33"0"0,0 0 14 0 0,2 0-42 0 0,15-1 12 0 0,0-1 58 0 0,7-2 182 0 0,32-9 695 0 0,-37 8-823 0 0,0 0-60 0 0,0 1-79 0 0,-1 1-100 0 0,32-5 318 0 0,-18 2-176 0 0,-4 1-89 0 0,-1-1-64 0 0,1 1-83 0 0,-1 0-102 0 0,1 0-119 0 0,-14 2 58 0 0,-1 1-37 0 0,-2 0 11 0 0,-7 2 85 0 0,-1-1-34 0 0,0 0-10 0 0,0 1-33 0 0,0-1-38 0 0,0 0-44 0 0,-1 1-46 0 0,1-1-43 0 0,0 0-39 0 0,0 1-34 0 0,0-1-121 0 0,0 0-34 0 0,7-2-1267 0 0</inkml:trace>
  <inkml:trace contextRef="#ctx0" brushRef="#br0" timeOffset="636.29">653 97 6968 0 0,'0'0'157'0'0,"0"0"23"0"0,0 2 11 0 0,0 5-70 0 0,1 0-61 0 0,-1 1-41 0 0,2 6-33 0 0,-1 0 50 0 0,0-4 77 0 0,-1-2 67 0 0,1-1 102 0 0,-1 12 382 0 0,0 0-69 0 0,1 0-60 0 0,1 0-55 0 0,-1 3 34 0 0,2 1-58 0 0,0 10 145 0 0,1 1-65 0 0,2 18 261 0 0,-2-17-228 0 0,0 5 102 0 0,1 13 237 0 0,-4-36-566 0 0,0 0 34 0 0,-1-2-32 0 0,0-1 34 0 0,-1 0 38 0 0,0 1 43 0 0,1-12-495 0 0,-1-1 43 0 0,1 3 112 0 0,-1-1 112 0 0,1 0 152 0 0,0-2 291 0 0,1-2-277 0 0,0-1-161 0 0,0-1 70 0 0,1-2-166 0 0,-1 2-120 0 0,0-1-40 0 0,6-15 140 0 0,1 0-42 0 0,6-16-34 0 0,1 0-120 0 0,2 0-95 0 0,3 3-74 0 0,-14 22 129 0 0,1 0 1 0 0,0 1-1 0 0,1 0 0 0 0,-1 0 1 0 0,2 1-1 0 0,-1 0 1 0 0,1 1-1 0 0,0 0 1 0 0,0 0-1 0 0,0 1 0 0 0,1 0 1 0 0,3-1 115 0 0,20-3-298 0 0,-27 9 239 0 0,0-1-1 0 0,1 1 1 0 0,-1 0 0 0 0,4 0 59 0 0,-4 1-31 0 0,-1 0 0 0 0,1 0 0 0 0,0 1-1 0 0,-1-1 1 0 0,1 2 31 0 0,1-1-13 0 0,-1 1 0 0 0,-1 0-1 0 0,1 0 1 0 0,5 4 13 0 0,0 2-32 0 0,0 0 1 0 0,0 1-1 0 0,-1 0 1 0 0,0 0-1 0 0,-1 1 0 0 0,8 12 32 0 0,3 10-23 0 0,-5 2 33 0 0,-11-23-76 0 0,-1 1 87 0 0,-2-5 66 0 0,1 1 0 0 0,-2 0 0 0 0,0 7-87 0 0,0-5 40 0 0,-1 0-38 0 0,-1-1-51 0 0,-1 0-65 0 0,0-4-5 0 0,1 0-38 0 0,-1-1-43 0 0,-1 0-48 0 0,4-5-18 0 0,0 1-44 0 0,0-1-40 0 0,0 0-35 0 0,0 0-253 0 0,0 0-59 0 0,0 0-48 0 0,0 0-33 0 0,0 0-1398 0 0,0 0-1241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40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447 123 8840 0 0,'0'0'197'0'0,"0"-2"-61"0"0,-3-8 315 0 0,3 7-359 0 0,0 1-56 0 0,-1-4 12 0 0,0 0 86 0 0,-1 2 14 0 0,0-1 33 0 0,-3-3 252 0 0,-8-9 535 0 0,9 11-673 0 0,0 1-41 0 0,-2-1-19 0 0,4 4-159 0 0,0-1-32 0 0,-3-4 192 0 0,-1 1 35 0 0,-4-2 240 0 0,7 6-332 0 0,0 0 0 0 0,-1 0 0 0 0,1 0 0 0 0,0 0 0 0 0,-1 1 0 0 0,1 0 0 0 0,-1-1-179 0 0,-4 0 343 0 0,-1 1-45 0 0,1 1-82 0 0,0 1-57 0 0,-1 1-67 0 0,1 1-79 0 0,-5 1-18 0 0,9-3 18 0 0,0 0 1 0 0,0 1 0 0 0,0-1-1 0 0,1 1 1 0 0,-1 0 0 0 0,0 0-1 0 0,-1 2-13 0 0,-14 9 50 0 0,13-10-49 0 0,1 1-1 0 0,0 0 0 0 0,-1 0 1 0 0,1 0-1 0 0,1 0 0 0 0,-1 1 1 0 0,1 0-1 0 0,0 0 1 0 0,-2 2-1 0 0,-9 22-15 0 0,4 1 36 0 0,8-18 21 0 0,0 1-1 0 0,1 0 0 0 0,-1 11-41 0 0,2 6 137 0 0,2 1 0 0 0,1 0 0 0 0,1 4-137 0 0,15 61 290 0 0,-7-41-99 0 0,-7-40-116 0 0,-1 1 0 0 0,0 0 0 0 0,-1 3-75 0 0,1 5 91 0 0,4 12-49 0 0,-2-14 7 0 0,-4-17-30 0 0,-2 1 56 0 0,1 5 73 0 0,0-11-244 0 0,0 0 42 0 0,0 1 51 0 0,0 0 96 0 0,-1 0 252 0 0,1 0-268 0 0,0-1-42 0 0,-1 0-70 0 0,1 1-108 0 0,-1-1 12 0 0,1 0-42 0 0,-1 0-48 0 0,1 0-51 0 0,0 1-56 0 0,-1-1-59 0 0,1 0-65 0 0,0 0-66 0 0,-1 0 128 0 0,1 0-55 0 0,0 0-49 0 0,0 0-43 0 0,-1 0-156 0 0,1 0-42 0 0,0 0-189 0 0,-1 0-506 0 0</inkml:trace>
  <inkml:trace contextRef="#ctx0" brushRef="#br0" timeOffset="317.15">0 374 8408 0 0,'0'0'190'0'0,"0"0"28"0"0,10-2 174 0 0,-5 1-320 0 0,4-1-10 0 0,0-2 104 0 0,2-1 124 0 0,4-5 216 0 0,-5 4-227 0 0,-1 1-70 0 0,13-7 402 0 0,4-2 25 0 0,0 1-79 0 0,1 1-102 0 0,-14 7-273 0 0,0 1-35 0 0,12-3 120 0 0,7-2 86 0 0,-11 4-168 0 0,-10 4-201 0 0,6-2 66 0 0,-8 1-35 0 0,0 0-40 0 0,-3 1-26 0 0,0 1-35 0 0,-1-1-19 0 0,0 0-35 0 0,-1 1-37 0 0,1 0-44 0 0,-3 0 10 0 0,0-1-33 0 0,3 1-334 0 0,-2 0 78 0 0,0-1-46 0 0,4 1-646 0 0,2-2-508 0 0,5 1-966 0 0</inkml:trace>
  <inkml:trace contextRef="#ctx0" brushRef="#br0" timeOffset="611.35">646 345 8088 0 0,'0'0'182'0'0,"1"2"29"0"0,3 3-135 0 0,-2 1-1 0 0,1 0 1 0 0,0-1-1 0 0,-1 1 1 0 0,1 5-76 0 0,1 9 69 0 0,-3-15-40 0 0,1 1 53 0 0,1 1 118 0 0,1 0 61 0 0,3 6 287 0 0,-4-6-339 0 0,2 9 540 0 0,1 0-99 0 0,-2-9-282 0 0,-1 0 0 0 0,-1 1 0 0 0,0-1 0 0 0,0 1 0 0 0,1 6-368 0 0,-1 2 532 0 0,1 11 408 0 0,-3-13-422 0 0,-2 0 37 0 0,2-11-493 0 0,0 0 41 0 0,0 5 200 0 0,0 0 91 0 0,-2 8 635 0 0,-1-13-706 0 0,2-2-44 0 0,1-1-39 0 0,0 0-16 0 0,0 0-7 0 0,0-1-17 0 0,0 0-85 0 0,0-1-61 0 0,-2-5-10 0 0,2 4 6 0 0,-1-1-11 0 0,0 0 1 0 0,1 0-1 0 0,0-1 1 0 0,0 1-1 0 0,1-4-39 0 0,5-20 103 0 0,0 13-40 0 0,1 0 0 0 0,4-7-63 0 0,-3 7 63 0 0,9-16 26 0 0,4 3-95 0 0,-11 17-39 0 0,0 0-1 0 0,1 0 1 0 0,0 1 0 0 0,1 1-1 0 0,0 0 1 0 0,8-4 45 0 0,2 0-31 0 0,0 2 35 0 0,-17 9-186 0 0,-1 0 75 0 0,1 0 45 0 0,3-2 46 0 0,1 1 102 0 0,11-6 239 0 0,-14 7-260 0 0,0 0-46 0 0,2-1-80 0 0,-4 2-12 0 0,0 0-34 0 0,2-1-154 0 0,0 1-119 0 0,-2 0 140 0 0,-1 0-36 0 0,0 1-38 0 0,0-1-41 0 0,1 1-41 0 0,-1-1-46 0 0,0 1-45 0 0,0 0-49 0 0,1-1-51 0 0,-1 1-53 0 0,0 0-54 0 0,1 0-58 0 0,3 0-1511 0 0,3 0-1280 0 0</inkml:trace>
  <inkml:trace contextRef="#ctx0" brushRef="#br0" timeOffset="1033.23">1477 379 9384 0 0,'0'0'208'0'0,"0"0"33"0"0,0 0 16 0 0,0 0-106 0 0,-1-1-78 0 0,-6-2 19 0 0,-2 0 88 0 0,-2 1 128 0 0,-7 0 273 0 0,-12 2 450 0 0,21 1-740 0 0,0 0-56 0 0,-4 1 162 0 0,0 2-58 0 0,0 2-52 0 0,0 0-43 0 0,-13 10 137 0 0,5 0-93 0 0,7-4-71 0 0,1 1-56 0 0,3-3-28 0 0,0 1-1 0 0,1 1 1 0 0,-2 3-133 0 0,-2 8 244 0 0,6-11-73 0 0,2 0 41 0 0,0 0 50 0 0,1 1 58 0 0,3-11-321 0 0,1 1 1 0 0,-1-1-1 0 0,0 1 1 0 0,1 0 0 0 0,0-1-1 0 0,0 1 1 0 0,0 0-1 0 0,0-1 1 0 0,0 1-1 0 0,0 0 1 0 0,1-1-1 0 0,-1 1 1 0 0,1 0-1 0 0,0-1 1 0 0,0 1-1 0 0,0-1 1 0 0,0 1 0 0 0,1 0 0 0 0,0 0 9 0 0,0 0 0 0 0,0 0 0 0 0,1 0 0 0 0,-1-1 0 0 0,1 1 0 0 0,0-1 0 0 0,0 1 0 0 0,0-1 0 0 0,0 0 0 0 0,0 0 0 0 0,0 0 0 0 0,2 0-9 0 0,1 1 35 0 0,1 0 1 0 0,0-1 0 0 0,1 1-1 0 0,-1-1 1 0 0,0-1-1 0 0,2 1-35 0 0,-2-1 62 0 0,0-1 0 0 0,0 1 0 0 0,1-1 0 0 0,-1-1-1 0 0,6 0-61 0 0,-4-1 46 0 0,0-1-1 0 0,0 1 1 0 0,-1-2-1 0 0,1 1 0 0 0,-1-1 1 0 0,0 0-1 0 0,0-1 0 0 0,0 0 1 0 0,-1 0-1 0 0,0-1 0 0 0,0 0 1 0 0,0 0-1 0 0,-1-1 1 0 0,1 0-1 0 0,-2 0 0 0 0,1 0 1 0 0,3-6-46 0 0,-4 5 55 0 0,-1 0 0 0 0,0-1 1 0 0,2-5-56 0 0,-3 6 32 0 0,-1 1 1 0 0,0-1 0 0 0,0 0 0 0 0,0-2-33 0 0,-2 3 16 0 0,1 0 1 0 0,-1 0 0 0 0,0 0 0 0 0,0 0 0 0 0,-1 0-17 0 0,0 0 5 0 0,-1 1 0 0 0,1 0 0 0 0,-1 0 0 0 0,0 0 0 0 0,-2-5-5 0 0,3 10-167 0 0,0-1 48 0 0,0 1 41 0 0,1-1 33 0 0,-2-1 29 0 0,-3-4 104 0 0,4 5-99 0 0,-1 0-51 0 0,1-1-72 0 0,-1 1-91 0 0,1 0-109 0 0,0 1 119 0 0,0 0-35 0 0,0 0-92 0 0,1-1-57 0 0,-1 1-59 0 0,0 0-65 0 0,0 0-67 0 0,0-1-72 0 0,0 1-76 0 0,1 0-79 0 0,-2-1-1310 0 0,0-2-1202 0 0</inkml:trace>
  <inkml:trace contextRef="#ctx0" brushRef="#br0" timeOffset="1660.55">1692 356 11312 0 0,'2'5'309'0'0,"1"1"-51"0"0,0-1-48 0 0,-1 0-42 0 0,4 5 62 0 0,0 0-109 0 0,10 19-14 0 0,-10-16 8 0 0,-3-5 11 0 0,0 0 62 0 0,-1 0 75 0 0,0 1 90 0 0,5 32 512 0 0,-2-13-197 0 0,-3-14-290 0 0,1-1 38 0 0,-2 1 44 0 0,1 1 51 0 0,-1-1 57 0 0,-1 1 64 0 0,0-8-406 0 0,1 1 56 0 0,-1 12 484 0 0,0-14-550 0 0,-1-1-46 0 0,1-4 63 0 0,0-1-18 0 0,0 1-87 0 0,0 0-61 0 0,0 5-12 0 0,0-4 24 0 0,0-2 22 0 0,0 0 54 0 0,1-24 33 0 0,4-2-66 0 0,2-5-39 0 0,5-14-31 0 0,-11 42-50 0 0,5-16-528 0 0,2 0 84 0 0,1-1 84 0 0,2 3 80 0 0,3 1 80 0 0,1 3 75 0 0,3 3 75 0 0,2 6 72 0 0,-18 4-37 0 0,0-1 0 0 0,0 2 0 0 0,0-1 0 0 0,0 0 0 0 0,0 0 0 0 0,0 1 0 0 0,0-1 0 0 0,0 1 0 0 0,0-1 0 0 0,2 2 13 0 0,19 13-87 0 0,-13-6 47 0 0,-1 0-1 0 0,0 0 1 0 0,0 2 40 0 0,-9-11-2 0 0,9 12-42 0 0,-1 0 33 0 0,5 7 12 0 0,-6-5 19 0 0,-3 2 76 0 0,2 6 142 0 0,-5-17-184 0 0,0-1 1 0 0,0 0 0 0 0,0 0-1 0 0,0 0 1 0 0,-1 0 0 0 0,0 1-1 0 0,0 2-54 0 0,2 20 236 0 0,1 1-7 0 0,-3-26-204 0 0,0 1-1 0 0,0-1 1 0 0,0 0 0 0 0,0 0-1 0 0,-1 0 1 0 0,1 0-1 0 0,-1 0 1 0 0,1 0 0 0 0,-1-1-1 0 0,0 1 1 0 0,0 0-1 0 0,0 0-24 0 0,1-1 80 0 0,0 0 0 0 0,0 3 0 0 0,-1-3-2 0 0,2-3 53 0 0,1-1-60 0 0,1-4-41 0 0,4-9-36 0 0,5-9 32 0 0,1 0-41 0 0,2 0-37 0 0,2 1-33 0 0,20-23-171 0 0,3 7-88 0 0,-36 36 312 0 0,1 0 1 0 0,-1 1-1 0 0,1 0 1 0 0,0 0 0 0 0,0 0-1 0 0,0 1 1 0 0,0 0-1 0 0,0 0 1 0 0,4-1 31 0 0,-3 1-20 0 0,-1 1 0 0 0,0 1 0 0 0,1-1 0 0 0,-1 1 1 0 0,1-1-1 0 0,-1 1 0 0 0,1 1 0 0 0,-1-1 0 0 0,1 1 1 0 0,-1 0-1 0 0,0 1 0 0 0,1-1 0 0 0,-1 1 0 0 0,0 0 0 0 0,0 0 1 0 0,0 0-1 0 0,0 1 0 0 0,-1 0 0 0 0,1 0 0 0 0,-1 0 1 0 0,1 0-1 0 0,-1 1 0 0 0,0 0 0 0 0,1 1 20 0 0,14 21-13 0 0,-9-8 34 0 0,-6-1 26 0 0,-2 1 33 0 0,-2-6 1 0 0,2 0 0 0 0,-1 0 0 0 0,3 8-81 0 0,-1-8 58 0 0,-1 0 0 0 0,0 0 0 0 0,-1 9-58 0 0,-1-18-171 0 0,0-1 50 0 0,0 0 46 0 0,0 1 40 0 0,0 0 40 0 0,0 0 42 0 0,1 0 53 0 0,-1 2 108 0 0,0 2 98 0 0,0-2-136 0 0,0-1-80 0 0,0 0-68 0 0,0-1-70 0 0,0 0-73 0 0,0 0-86 0 0,0 0-96 0 0,0 0-32 0 0,0 0-82 0 0,0-1-90 0 0,0 1-95 0 0,-1 0-103 0 0,1-1-109 0 0,0 1-116 0 0,0 0-124 0 0,-1-1-153 0 0,1 1-35 0 0,-2 5-2606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47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0 14368 0 0,'0'0'330'0'0,"0"0"45"0"0,-1 0-191 0 0,1 1-39 0 0,0-1 42 0 0,-1 0-102 0 0,-1 2-27 0 0,0-1 20 0 0,-1 0-63 0 0,1 0 50 0 0,0 1 42 0 0,0-1 35 0 0,0 1 178 0 0,-1 3 525 0 0,2-3-629 0 0,0-1-42 0 0,0 0-57 0 0,0 0-71 0 0,0-1 227 0 0,1 1-45 0 0,-1 0-41 0 0,0 0-35 0 0,1 0 63 0 0,-1 1-88 0 0,0 2 84 0 0,-2-2-31 0 0,2-1-243 0 0,0-1 117 0 0,1 0 37 0 0,-1 1-58 0 0,0-1-48 0 0,0 1-57 0 0,0 0-43 0 0,-1 0-61 0 0,1 1-70 0 0,-2 0-81 0 0,3-1 41 0 0,0-1-48 0 0,0 0-44 0 0,0 0-39 0 0,0 0-274 0 0,0 0-65 0 0,-1 0-51 0 0,1 0-37 0 0,0 0-1512 0 0,0 0-1337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45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4 210 8840 0 0,'0'0'197'0'0,"0"0"24"0"0,0 0 19 0 0,0 1 83 0 0,-1 0-98 0 0,1 1-77 0 0,-2 4 144 0 0,2-3-129 0 0,0 3 171 0 0,0 1-46 0 0,1-1-40 0 0,0 0-35 0 0,1 2 2 0 0,-1 0-35 0 0,5 15 232 0 0,-2-7-138 0 0,-1-5-53 0 0,6 34 611 0 0,-2 1-39 0 0,1 0-43 0 0,-2 0-48 0 0,3 11 98 0 0,-7-43-567 0 0,-1 0-34 0 0,4 17 237 0 0,-1-10-80 0 0,-4-19-327 0 0,4 14 248 0 0,-2-1 73 0 0,-2-14-215 0 0,0-1-40 0 0,0 0-21 0 0,0 0-2 0 0,0 0 29 0 0,5-3-42 0 0,-4 1-32 0 0,0-1-1 0 0,0 1 1 0 0,1 0-1 0 0,-1 0 1 0 0,-1-1-1 0 0,1 1 1 0 0,0-1-1 0 0,0 0-26 0 0,3-24 147 0 0,-2 13-82 0 0,3-17 56 0 0,-4 0-71 0 0,0 16-34 0 0,0 1-1 0 0,1-1 0 0 0,0 1 0 0 0,1-1-15 0 0,2-4 2 0 0,1 1 0 0 0,1 0-1 0 0,1 0 1 0 0,0 0-1 0 0,2-1-1 0 0,-4 9 7 0 0,1 0 0 0 0,0 0 0 0 0,1 0 0 0 0,0 1 0 0 0,0 0 0 0 0,1 1 0 0 0,0-1 0 0 0,7-3-7 0 0,-4 4 39 0 0,-1-1-61 0 0,1 2-57 0 0,0-1-51 0 0,1 2-48 0 0,0 0-43 0 0,0 2-38 0 0,2 0-35 0 0,-7 3 153 0 0,0-1-75 0 0,0 1-63 0 0,0-1-50 0 0,1 1-116 0 0,17-4-918 0 0,-16 4 809 0 0,6-2-470 0 0</inkml:trace>
  <inkml:trace contextRef="#ctx0" brushRef="#br0" timeOffset="363.02">781 250 7832 0 0,'0'0'174'0'0,"0"0"29"0"0,0 0-21 0 0,-1 0-79 0 0,0 0-56 0 0,-3 1-18 0 0,1 0 11 0 0,-8 3-74 0 0,0 0 69 0 0,-1 2 94 0 0,7-3-21 0 0,-1 0 32 0 0,-1 2 103 0 0,1 0 72 0 0,0 1 77 0 0,2 1 87 0 0,-1 0-112 0 0,-1 0-43 0 0,0-1-37 0 0,0 0-34 0 0,-6 8 206 0 0,-3 9 94 0 0,5-1-75 0 0,2 1-53 0 0,1 0-49 0 0,1 0-44 0 0,1 0-39 0 0,2 1-34 0 0,0 23 176 0 0,3-36-353 0 0,1-1 0 0 0,0 0 0 0 0,2 6-82 0 0,2 3 62 0 0,-5-17-58 0 0,0-1 1 0 0,1 1-1 0 0,0-1 0 0 0,-1 0 0 0 0,1 1 0 0 0,0-1 0 0 0,0 0 1 0 0,0 0-1 0 0,0 0 0 0 0,0 0 0 0 0,0 1 0 0 0,0-1 1 0 0,0 0-5 0 0,1 0 17 0 0,0 1 0 0 0,0-1 0 0 0,0 0 0 0 0,1 0 0 0 0,-1 0 0 0 0,0 0 0 0 0,3 1-17 0 0,18 2 191 0 0,-1-6 78 0 0,13-7 296 0 0,-1-3-39 0 0,-1-4-50 0 0,-2-2-59 0 0,-4-5-70 0 0,-4-4-81 0 0,-6-4-90 0 0,-14 24-157 0 0,-1 0 0 0 0,0 0 0 0 0,0-1 0 0 0,0 1-19 0 0,-1 2 26 0 0,-1 0 1 0 0,0 0 0 0 0,0 0-1 0 0,0 0 1 0 0,0 1 0 0 0,0-1-27 0 0,-9-27 109 0 0,-5 1-54 0 0,-2 2-58 0 0,4 9-34 0 0,9 14-41 0 0,-2 0 1 0 0,1 1 0 0 0,-1-1-1 0 0,0 1 1 0 0,0 0 0 0 0,0 0-1 0 0,0 1 1 0 0,-3-2 77 0 0,0-1-149 0 0,-1 0-38 0 0,1-1-48 0 0,0 0-58 0 0,6 6 115 0 0,0 0 57 0 0,-4-4-118 0 0,3 4 88 0 0,2 0 13 0 0,-1 1-49 0 0,1 0-15 0 0,-1 0-49 0 0,1 0-56 0 0,0 0-62 0 0,-1 0-68 0 0,1 0-76 0 0,-1 0-82 0 0,1 0-89 0 0,0 0 44 0 0,0 1-69 0 0,-2-2-1329 0 0,0 1-1149 0 0</inkml:trace>
  <inkml:trace contextRef="#ctx0" brushRef="#br0" timeOffset="834.76">1315 265 8696 0 0,'-2'0'197'0'0,"-1"0"-95"0"0,-1-1-12 0 0,-1 1-4 0 0,0-1 8 0 0,-2 1 26 0 0,-3 0 53 0 0,-9 1 38 0 0,0 2 95 0 0,-2 4 147 0 0,-9 8 297 0 0,16-7-389 0 0,1 2-37 0 0,-5 5 14 0 0,5-3-172 0 0,6-5-132 0 0,0 0-38 0 0,3-2 101 0 0,0 0 0 0 0,1 0 0 0 0,-1 1-1 0 0,1-1 1 0 0,1 1 0 0 0,-1 0 0 0 0,1 0 0 0 0,0 0 0 0 0,0 0 0 0 0,0 3-97 0 0,-6 15 294 0 0,4-9-94 0 0,3 0-45 0 0,2 1-12 0 0,4 9 24 0 0,-1-10-80 0 0,-3-12-69 0 0,0 0 0 0 0,0 0 1 0 0,1 1-1 0 0,0-1 0 0 0,0 0 1 0 0,-1 0-1 0 0,2-1 0 0 0,-1 1 1 0 0,0 0-1 0 0,0-1 0 0 0,2 2-18 0 0,2 1 44 0 0,0 0-1 0 0,0 0 1 0 0,1 0 0 0 0,4 2-44 0 0,-5-3 42 0 0,1-1 0 0 0,0 0 1 0 0,0 0-1 0 0,1-1 1 0 0,-1 0-1 0 0,1 0 1 0 0,-1-1-1 0 0,1 0 1 0 0,-1 0-1 0 0,1-1 1 0 0,4 0-43 0 0,-2 0 75 0 0,-1-1-1 0 0,1-1 1 0 0,0 0 0 0 0,-1 0 0 0 0,6-2-75 0 0,22-12 282 0 0,-2-5 49 0 0,-5-5 59 0 0,-5-3 69 0 0,-13 10-157 0 0,-3 0-38 0 0,-4-1-39 0 0,-2 1-40 0 0,-3-1-42 0 0,-3 0-42 0 0,-3 0-45 0 0,-2-1-46 0 0,5 15-225 0 0,0 1 74 0 0,0-1 62 0 0,0 0 53 0 0,-4-4 85 0 0,-4-8 166 0 0,5 11-153 0 0,1 0-55 0 0,-1 0-87 0 0,3 3-25 0 0,-1 0-47 0 0,1-1-54 0 0,-1 1-60 0 0,0 0-91 0 0,0 0-85 0 0,1-1-90 0 0,-1 1-100 0 0,0 0-106 0 0,0 0-114 0 0,0-1-123 0 0,2 3 435 0 0,0 0-34 0 0,-1-1-1466 0 0,-1 0-1146 0 0</inkml:trace>
  <inkml:trace contextRef="#ctx0" brushRef="#br0" timeOffset="1264.59">1743 14 11144 0 0,'2'-1'81'0'0,"-1"1"-41"0"0,0-1-34 0 0,0 1-46 0 0,1-1-13 0 0,-1 1 59 0 0,0-1 49 0 0,1 0 61 0 0,0 0 41 0 0,1-1 65 0 0,0 0 74 0 0,1 0 83 0 0,-2 1-129 0 0,1 0 47 0 0,4 4 789 0 0,-4 0-670 0 0,0 0-92 0 0,-2-2-216 0 0,0 1-43 0 0,0-1-56 0 0,0 0-93 0 0,4 7 404 0 0,1 20 488 0 0,-3-11-383 0 0,-2-6-195 0 0,2 22 303 0 0,-2 0-66 0 0,-1-9-138 0 0,3 10 91 0 0,2 14 167 0 0,-5-5-99 0 0,2 1-72 0 0,5 21 100 0 0,-3-44-300 0 0,1-1 0 0 0,1 3-216 0 0,2 2 470 0 0,8 19-470 0 0,-5-23 230 0 0,1 0 90 0 0,-6-12-183 0 0,-1 0-87 0 0,1 2-73 0 0,5 5-77 0 0,-5-10 58 0 0,6 0 139 0 0,-1-5-46 0 0,-2-3-9 0 0,-7 2-281 0 0,0 0 94 0 0,0-1 81 0 0,0 1 67 0 0,-1-1 50 0 0,1 1 38 0 0,3-2 294 0 0,-3 1-261 0 0,0 0-77 0 0,-1 1-66 0 0,0-1-35 0 0,0 1-42 0 0,0-1-47 0 0,0 0-52 0 0,0 1-57 0 0,0-1-63 0 0,0 1-66 0 0,1-1-74 0 0,-1 1-78 0 0,0-1-22 0 0,0 0-73 0 0,0 1-76 0 0,0-1-81 0 0,1 1-83 0 0,-1-1-89 0 0,0 0-92 0 0,0 1-95 0 0,2-2-991 0 0,2 0-1439 0 0</inkml:trace>
  <inkml:trace contextRef="#ctx0" brushRef="#br0" timeOffset="1525.91">1532 314 11000 0 0,'0'0'248'0'0,"0"-1"21"0"0,2 1-92 0 0,0-1-71 0 0,4-2 79 0 0,-4 1-68 0 0,20-9-35 0 0,-5 5 6 0 0,-3 3 27 0 0,0-1 53 0 0,1 1 72 0 0,0-1 86 0 0,3 0-85 0 0,1 0-35 0 0,41-2 296 0 0,-12 2-102 0 0,-20 1-37 0 0,21 2-363 0 0,-29 1 69 0 0,-4 0-40 0 0,1 1-33 0 0,-1-1-44 0 0,0 1-51 0 0,5 0-124 0 0,6-1-46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1:42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7344 0 0,'0'0'165'0'0,"0"0"22"0"0,8 2 157 0 0,-4 0-280 0 0,2-1-28 0 0,-1 2 62 0 0,-2 0 75 0 0,0 3 135 0 0,-1-3-82 0 0,-1-2 186 0 0,0 1-110 0 0,-1 0-135 0 0,0 0-41 0 0,0 2 39 0 0,1 3 32 0 0,-1-5-73 0 0,5 15 404 0 0,-2 1-53 0 0,0-1-115 0 0,1-1-76 0 0,7 28 383 0 0,-6-21-343 0 0,1 0-58 0 0,3 14 165 0 0,-4-13-163 0 0,0-8-120 0 0,8 36 279 0 0,3 4 5 0 0,-11-34-258 0 0,-4-18-134 0 0,-1-1 1 0 0,1 1-1 0 0,0-1 0 0 0,0 1 0 0 0,1-1 0 0 0,-1 1 1 0 0,1 1-41 0 0,3 2 124 0 0,4 10 85 0 0,-1-7-17 0 0,-3-6-26 0 0,2-1 49 0 0,-1-4 58 0 0,2-2 71 0 0,-2-3 44 0 0,-1-1-104 0 0,-1-2-86 0 0,0 0-68 0 0,-1-3-37 0 0,0-13 22 0 0,-3-10-106 0 0,0-8-5 0 0,2-17-4 0 0,0 47 0 0 0,0-1 0 0 0,0 1 0 0 0,1 0 0 0 0,1-1 0 0 0,0 1-1 0 0,3-5 1 0 0,-4 11 0 0 0,0 1 0 0 0,0-1 0 0 0,1 1 0 0 0,0 1 0 0 0,4-7 0 0 0,-7 12 0 0 0,0-2 0 0 0,1 0 0 0 0,-1 0 0 0 0,1 0 0 0 0,0 0 0 0 0,-1 1 0 0 0,1-1 0 0 0,2 0 0 0 0,9 1-36 0 0,-12 2 25 0 0,1-1 0 0 0,-1 1-1 0 0,1 0 1 0 0,-1 0 0 0 0,0-1-1 0 0,0 1 1 0 0,1 0-1 0 0,-1 0 1 0 0,0 0 0 0 0,0 1-1 0 0,0-1 1 0 0,0 0 0 0 0,0 0-1 0 0,0 2 12 0 0,2 1-25 0 0,16 21-182 0 0,-2 2 74 0 0,0 7 42 0 0,5 19 28 0 0,1 2-23 0 0,-8-17 69 0 0,-8-19-14 0 0,1-1 0 0 0,2 2 31 0 0,6 5 14 0 0,5-5 66 0 0,-20-19-67 0 0,-1-1 0 0 0,0 0 1 0 0,1 0-1 0 0,-1 1 0 0 0,0-1 0 0 0,1 0 0 0 0,-1 0 0 0 0,0 0 1 0 0,1 0-1 0 0,-1 0 0 0 0,1 0 0 0 0,-1 1 0 0 0,0-1 0 0 0,1 0 1 0 0,-1 0-1 0 0,1 0 0 0 0,-1 0 0 0 0,0 0 0 0 0,1-1 0 0 0,-1 1 1 0 0,1 0-1 0 0,-1 0 0 0 0,0 0 0 0 0,1 0 0 0 0,-1 0 0 0 0,0 0 0 0 0,1-1 1 0 0,-1 1-1 0 0,0 0 0 0 0,1 0 0 0 0,-1 0 0 0 0,0-1-13 0 0,10-13 399 0 0,-4-5-70 0 0,-5 11-205 0 0,0 2-36 0 0,-2-34 194 0 0,1-4-75 0 0,0 21-154 0 0,1 1-35 0 0,0 0-39 0 0,1-1-40 0 0,1 1-43 0 0,1 0-44 0 0,-3 17 110 0 0,0 1 35 0 0,1-7 67 0 0,1-6 112 0 0,-1 6-127 0 0,1 2-121 0 0,-1 4-19 0 0,-1 1-44 0 0,0 3 44 0 0,-1 1-15 0 0,0 0-20 0 0,0 0-38 0 0,0 0-266 0 0,1-1-119 0 0,0 1-96 0 0,0 0 2 0 0,0-1-43 0 0,3 1-1652 0 0,-2 0 1393 0 0,1 0-1121 0 0,1 0-1160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1:43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1 121 6120 0 0,'0'0'157'0'0,"0"1"-47"0"0,2 3 0 0 0,4 8-103 0 0,-5-11 185 0 0,1 1 0 0 0,-1-1 0 0 0,1 1 0 0 0,-1-1 0 0 0,1 0 0 0 0,0 1 0 0 0,0-1 0 0 0,-1 0 0 0 0,1 0 0 0 0,0 0 0 0 0,0-1 0 0 0,0 1 0 0 0,0 0 0 0 0,0-1 0 0 0,0 1 0 0 0,0-1 0 0 0,2 0-192 0 0,10 1 1023 0 0,1-3-76 0 0,-6 0-406 0 0,0-1-47 0 0,0 0-53 0 0,0 0-60 0 0,0-1-66 0 0,-1 1-73 0 0,0 0-79 0 0,-1-1-85 0 0,-5 4-73 0 0,9-5 282 0 0,1-1-61 0 0,7-4 25 0 0,0-3-72 0 0,-15 10-137 0 0,-1 0 1 0 0,1 0-1 0 0,0 0 0 0 0,-1-1 1 0 0,0 1-1 0 0,0-1 0 0 0,2-3-42 0 0,-3 4 31 0 0,-1 1-1 0 0,0 0 1 0 0,0-1-1 0 0,0 1 1 0 0,0-1-1 0 0,-1 1 1 0 0,1-1-1 0 0,0 1 1 0 0,-1-2-31 0 0,-1-9 157 0 0,-6 1-66 0 0,-5 2-47 0 0,11 9-44 0 0,0 1 0 0 0,0 0 0 0 0,0-1-1 0 0,0 1 1 0 0,0 0 0 0 0,0-1 0 0 0,0 1-1 0 0,-1 0 1 0 0,1 0 0 0 0,0 0 0 0 0,0 0-1 0 0,0 0 1 0 0,0 0 0 0 0,-1 0 0 0 0,1 0-1 0 0,0 1 1 0 0,0-1 0 0 0,0 0 0 0 0,-1 1 0 0 0,-27 14-79 0 0,1 4 32 0 0,16-10 43 0 0,1 2-1 0 0,0-1 0 0 0,-6 9 5 0 0,7-8 20 0 0,1 2 0 0 0,0-1 0 0 0,1 1 0 0 0,0 1 0 0 0,1-1 0 0 0,1 1 0 0 0,-5 14-20 0 0,9-21 14 0 0,0 0 1 0 0,0 1-1 0 0,1-1 1 0 0,0 1-1 0 0,0-1 1 0 0,0 1 0 0 0,1-1-1 0 0,1 4-14 0 0,-1-8 9 0 0,1 0 0 0 0,-1 0 0 0 0,1 1 0 0 0,0-1 0 0 0,0 0 0 0 0,0 0 0 0 0,1 0 0 0 0,-1-1 1 0 0,1 2-10 0 0,0-1 11 0 0,0-1 1 0 0,0 0 0 0 0,0 1 0 0 0,0-1 0 0 0,0 0-1 0 0,0 0 1 0 0,0 0 0 0 0,1-1 0 0 0,-1 1 0 0 0,1-1-1 0 0,0 1-11 0 0,1 0 15 0 0,5 2 82 0 0,-6-3-102 0 0,0 0-38 0 0,-1 0-47 0 0,1 0-59 0 0,0-1-69 0 0,-1 1-25 0 0,1-1-62 0 0,-1 1-69 0 0,1-1-76 0 0,-1 1-81 0 0,1-1-89 0 0,-1 1-94 0 0,1-1-102 0 0,4 1-1165 0 0,4 0-1133 0 0,-10-1 3016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1:45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10 12528 0 0,'0'0'281'0'0,"0"0"-358"0"0,0-1 58 0 0,0 1 50 0 0,0 0 41 0 0,-1-1 155 0 0,0-1 426 0 0,1 1-513 0 0,0 0-69 0 0,-1 0-72 0 0,1 1-37 0 0,0 0-43 0 0,0-1-48 0 0,0 1-67 0 0,-1-1-68 0 0,1 1-71 0 0,0 0-80 0 0,0-1-84 0 0,0 1-91 0 0,0 0-98 0 0,0 0-102 0 0,0 0-864 0 0,0 0-941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1:45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32 10048 0 0,'0'0'195'0'0,"-1"-1"-81"0"0,0 1-52 0 0,-2-2-1 0 0,1 0-3 0 0,0 1-13 0 0,-3-3 86 0 0,0 0-1 0 0,-1 1 0 0 0,1 0 1 0 0,-1 0-1 0 0,0 0 0 0 0,-2 0-130 0 0,-3 1 245 0 0,0 2 48 0 0,0 4 64 0 0,0 4 77 0 0,-1 3-64 0 0,1 1-68 0 0,2 3-62 0 0,1 0-54 0 0,1 1-46 0 0,1 1-41 0 0,0 18 8 0 0,5-28-100 0 0,1 0-1 0 0,0 0 1 0 0,0 0-1 0 0,0 0 1 0 0,1 0 0 0 0,0 0-1 0 0,1 0 1 0 0,0 0 0 0 0,0 0-1 0 0,0-1 1 0 0,1 1 0 0 0,2 3-7 0 0,6 7 59 0 0,3-2 42 0 0,-3-8 2 0 0,1-1-85 0 0,1-1-76 0 0,1-2-65 0 0,8-1-182 0 0,-5-1 12 0 0,-1-2-37 0 0,11 1-92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3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68 4688 0 0,'0'0'101'0'0,"0"0"22"0"0,0 0 6 0 0,0-1-17 0 0,0-7-81 0 0,-1 1 60 0 0,0 0 53 0 0,-1 0 46 0 0,-1 0 90 0 0,0 1 44 0 0,-2-1 108 0 0,-3-1 259 0 0,-2 2-11 0 0,3 4-266 0 0,1 1-110 0 0,-1 1-52 0 0,1 0-89 0 0,0 2-50 0 0,0 0-58 0 0,0 0-64 0 0,-6 4 97 0 0,0 1 0 0 0,0 0 0 0 0,1 0 0 0 0,0 1 0 0 0,1 1 0 0 0,0-1 0 0 0,0 2 0 0 0,-3 4-88 0 0,-5 7 182 0 0,2 1 33 0 0,3-6-76 0 0,-1 3 4 0 0,6-4-84 0 0,4-3-18 0 0,-1 1 0 0 0,2 0 0 0 0,-1 3-41 0 0,2 0 28 0 0,-1 1 0 0 0,2-1 0 0 0,0 1 0 0 0,1 0 0 0 0,1 0 1 0 0,1-1-1 0 0,0 4-28 0 0,10 25 106 0 0,-7-30-84 0 0,2 0 0 0 0,0 0 1 0 0,1-1-1 0 0,1 0 1 0 0,0 0-23 0 0,51 65 80 0 0,-46-65-125 0 0,1 0-91 0 0,1 0-96 0 0,2-3-100 0 0,1 0-105 0 0,0-3-109 0 0,1-3-113 0 0,-1-2-118 0 0,-11-2-598 0 0,5-1-775 0 0,-13 0 2143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1:46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11024 0 0,'0'0'248'0'0,"0"0"34"0"0,0 0 22 0 0,0 0-29 0 0,0 0-207 0 0,2 0-40 0 0,15 5-20 0 0,-3 2 71 0 0,-3 5 78 0 0,-4 5 87 0 0,-2 1 118 0 0,0 1-38 0 0,1 17 234 0 0,-1-3-132 0 0,1 45 470 0 0,-3-41-430 0 0,1 1 83 0 0,-1-14-116 0 0,1 1 67 0 0,-1-8-344 0 0,4 26 133 0 0,-3-26-135 0 0,-3-17-318 0 0,-1 1 102 0 0,1-1 74 0 0,0 1 114 0 0,-1-1-129 0 0,1 0-97 0 0,-1 0-4 0 0,0 0-44 0 0,1 0-52 0 0,-1 1-56 0 0,0-1-63 0 0,1 0-70 0 0,-1 0-1 0 0,0 0-61 0 0,0 0-54 0 0,0 1-48 0 0,0-1-163 0 0,0 0-47 0 0,1 0-198 0 0,-1 0-531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1:47.2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11672 0 0,'0'0'341'0'0,"0"0"-121"0"0,0 0-100 0 0,0 1-34 0 0,1-1-51 0 0,13 3-78 0 0,-3 3 105 0 0,-2 0 87 0 0,-1 1 69 0 0,0 7 231 0 0,1 8 313 0 0,-4-9-337 0 0,2 5 108 0 0,0 10 173 0 0,1 2 46 0 0,-3-17-367 0 0,0 1-55 0 0,12 26 521 0 0,-2-20-467 0 0,-2-7-162 0 0,-1-3-76 0 0,-2-2-50 0 0,14 7 50 0 0,-22-14-90 0 0,0 0-99 0 0,0-1-84 0 0,0 0-66 0 0,0 0-135 0 0,1-3-759 0 0,-2 1 686 0 0,0 2 148 0 0,-1-1 178 0 0,0 1 41 0 0,4-3-1320 0 0</inkml:trace>
  <inkml:trace contextRef="#ctx0" brushRef="#br0" timeOffset="361.03">317 56 10592 0 0,'0'0'241'0'0,"0"0"38"0"0,0 0 10 0 0,2-1-33 0 0,-2 1-256 0 0,2-1 64 0 0,2-1-36 0 0,1-2 15 0 0,-4 4 122 0 0,-1 0 55 0 0,0 0 11 0 0,0 0 2 0 0,0 0 6 0 0,8 1 239 0 0,-3 4-55 0 0,-2 1-54 0 0,-2 2-48 0 0,-1 1-45 0 0,-1 0-42 0 0,-1 0-39 0 0,1-2-33 0 0,0-2-52 0 0,-6 26 323 0 0,-1 1-91 0 0,1-2-66 0 0,-14 42 300 0 0,8-29-148 0 0,5-21-198 0 0,-1-1 37 0 0,-11 21 348 0 0,-2 5 155 0 0,13-27-420 0 0,0 0 35 0 0,-22 43 973 0 0,17-36-804 0 0,0 0-53 0 0,-1-1-101 0 0,15-27-12 0 0,2-3-209 0 0,-1-1-138 0 0,0 2-70 0 0,0 0-41 0 0,0 0-22 0 0,0 1-34 0 0,0-1-37 0 0,0 1-40 0 0,-1 0-43 0 0,1 0-45 0 0,0 0-50 0 0,0 0-50 0 0,-1-3-583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1:46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107 263 10856 0 0,'-7'-4'348'0'0,"0"2"-74"0"0,1 1-64 0 0,0 1-54 0 0,-4 2 25 0 0,7-1-160 0 0,1 0 0 0 0,0 0 0 0 0,0 0 0 0 0,0 1 0 0 0,0-1 0 0 0,1 1 0 0 0,-1-1 0 0 0,0 1 0 0 0,1 0 0 0 0,-1 0 0 0 0,1 0-21 0 0,-11 13 151 0 0,2 2 50 0 0,-1 4 91 0 0,0 14 207 0 0,9-28-381 0 0,1 1 0 0 0,0-1 1 0 0,0 0-1 0 0,1 1 0 0 0,0-1 0 0 0,0 1 1 0 0,1-1-119 0 0,3 13 230 0 0,3-2-41 0 0,-1-6-183 0 0,2-3 75 0 0,1-2 61 0 0,1-2 44 0 0,-8-5-146 0 0,0 0-1 0 0,0 1 0 0 0,0-1 0 0 0,0 0 1 0 0,0 0-1 0 0,1 0 0 0 0,-1-1 1 0 0,0 1-1 0 0,0 0 0 0 0,0-1 1 0 0,0 1-1 0 0,-1-1 0 0 0,1 0 1 0 0,0 0-1 0 0,0 1 0 0 0,0-1 1 0 0,0 0-1 0 0,-1-1 0 0 0,1 1 1 0 0,0 0-1 0 0,-1 0 0 0 0,1-2-39 0 0,1 0 42 0 0,0 0-1 0 0,0 0 1 0 0,-1 0-1 0 0,1 0 1 0 0,-1-1-1 0 0,0 1 1 0 0,0-1-1 0 0,-1 0 1 0 0,1 0-1 0 0,0-2-41 0 0,5-18 162 0 0,-2 0-104 0 0,-3 14-79 0 0,0 0-35 0 0,1-7 6 0 0,-2 10 9 0 0,1 0-1 0 0,0-1 1 0 0,0 1 0 0 0,1-1 41 0 0,6-8-146 0 0,7 3-68 0 0,-13 12 5 0 0,-1 3 47 0 0,0 0 41 0 0,0 2 34 0 0,-1 3 0 0 0,0 1 20 0 0,-1-7 59 0 0,2 23-114 0 0,-1 1 35 0 0,2 31-11 0 0,-2-50 98 0 0,0 1 1 0 0,0-1-1 0 0,1 0 0 0 0,0 0 1 0 0,1 0-1 0 0,-1 0 1 0 0,4 5-1 0 0,-6-10-208 0 0,1 0 88 0 0,0 1 81 0 0,-1-1 36 0 0,2 1 86 0 0,-1 0 78 0 0,3 3 293 0 0,-3-3-353 0 0,0-1-43 0 0,1 0-67 0 0,0 0-108 0 0,-1-1 11 0 0,0 1-37 0 0,0-1-39 0 0,0 0-43 0 0,0 0-45 0 0,0 0-49 0 0,0 0-52 0 0,0-1-55 0 0,0 1-58 0 0,0-1-61 0 0,0 0-64 0 0,0 1-68 0 0,1-2-1140 0 0,1-1-1034 0 0</inkml:trace>
  <inkml:trace contextRef="#ctx0" brushRef="#br0" timeOffset="332.12">375 1 10568 0 0,'0'0'308'0'0,"0"0"-171"0"0,1 0-34 0 0,-1 0 22 0 0,0 0-82 0 0,3 0-69 0 0,-2 0 60 0 0,15 2 386 0 0,-3 4-33 0 0,-11-4-319 0 0,0 0 0 0 0,0-1 0 0 0,0 1 0 0 0,0 0 1 0 0,-1 0-1 0 0,1 0 0 0 0,-1 0 0 0 0,0 0 0 0 0,1 0 1 0 0,-1 1-69 0 0,9 26 576 0 0,-5 1-86 0 0,-3-17-257 0 0,3 29 418 0 0,-1 21 195 0 0,-2-22-265 0 0,-1-17-242 0 0,2 23 281 0 0,5 0-71 0 0,-1-12-285 0 0,-6-12-155 0 0,2-10-19 0 0,-2-12-83 0 0,-1-1 0 0 0,1 1 0 0 0,-1 0 0 0 0,0 0 0 0 0,1-1 0 0 0,-1 1 0 0 0,0 0 0 0 0,0 0 0 0 0,0-1 0 0 0,0 1 0 0 0,0 0 0 0 0,0 0 0 0 0,0 0 0 0 0,0-1 0 0 0,0 1 0 0 0,0 0 0 0 0,0 0 0 0 0,0-1 0 0 0,0 1 0 0 0,-1 0-7 0 0,1 1-85 0 0,0-1 80 0 0,1 1 55 0 0,1 1 131 0 0,0 0-130 0 0,-1-2-72 0 0,0 0-43 0 0,0 0-55 0 0,1-1-62 0 0,-1 1 7 0 0,0-1-40 0 0,0 1-45 0 0,0-1-47 0 0,0 0-51 0 0,-1 1-55 0 0,1-1-58 0 0,0 0-61 0 0,-1 0 133 0 0,1 0-52 0 0,-1 0-47 0 0,0 0-40 0 0,0 0-155 0 0,0 0-39 0 0,0 0-186 0 0,0 0-502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1:45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52 7920 0 0,'0'0'174'0'0,"0"0"29"0"0,0 0 13 0 0,0 0-116 0 0,0 3 87 0 0,0 0 53 0 0,0 6 379 0 0,0-5-318 0 0,1 2 25 0 0,0-1-34 0 0,0 7 198 0 0,0 0-110 0 0,0 0-93 0 0,0 3-41 0 0,0-1-80 0 0,2 29 156 0 0,-2-24-118 0 0,2 19 175 0 0,1-1 67 0 0,1-5 3 0 0,-2 0 70 0 0,-2-3-85 0 0,1 0-34 0 0,1 0-44 0 0,-2-24-211 0 0,-1 0 45 0 0,-1-1 80 0 0,-1-1 176 0 0,0-5-12 0 0,0-1-184 0 0,0 0-84 0 0,0-2-52 0 0,-4-11 40 0 0,1 0-60 0 0,1 0-51 0 0,0-1-42 0 0,-1-3-47 0 0,1 0-35 0 0,-5-40-246 0 0,7 35 139 0 0,-1-1-97 0 0,1-7-143 0 0,3-16-283 0 0,2 25 372 0 0,1 0 40 0 0,0 9 133 0 0,1 0 34 0 0,7-9 5 0 0,-6 13 115 0 0,2 1 39 0 0,-6 8-33 0 0,-1 1 0 0 0,0-1 1 0 0,1 1-1 0 0,0-1 0 0 0,-1 1 0 0 0,1 0 1 0 0,0 0-1 0 0,0-1 6 0 0,14-2-80 0 0,-13 4 62 0 0,-1 0 1 0 0,1 1-1 0 0,-1-1 0 0 0,1 1 1 0 0,-1-1-1 0 0,1 1 0 0 0,-1 0 1 0 0,0 0-1 0 0,1 0 1 0 0,-1 0-1 0 0,0 1 0 0 0,2 0 18 0 0,1 2-38 0 0,0 0 0 0 0,0 0 0 0 0,0 1 0 0 0,-1-1-1 0 0,0 1 1 0 0,1 2 38 0 0,10 15-58 0 0,-7-3 106 0 0,-5 0 83 0 0,-4 3 106 0 0,-1-16-147 0 0,1-1 0 0 0,0 0-1 0 0,-1 0 1 0 0,0 0 0 0 0,-1 1-90 0 0,-15 24 454 0 0,2-12-207 0 0,3-5-105 0 0,-2-1-80 0 0,14-11-128 0 0,-1 0 62 0 0,0 0 49 0 0,-3 0 115 0 0,3-1-133 0 0,-1 0-73 0 0,2 0-31 0 0,-1 0-45 0 0,1 0-75 0 0,-1 0-75 0 0,1 0-84 0 0,-1-1-93 0 0,1 1-104 0 0,-1 0-113 0 0,1-1-122 0 0,0 1 345 0 0,1 0-35 0 0,-3-1-1476 0 0,-1 0-1119 0 0,4 1 3071 0 0</inkml:trace>
  <inkml:trace contextRef="#ctx0" brushRef="#br0" timeOffset="269.27">340 33 11432 0 0,'0'0'232'0'0,"1"0"-59"0"0,0 1-49 0 0,0 1-40 0 0,1 0-6 0 0,4 5 17 0 0,3 5-115 0 0,0 0 97 0 0,-1 0 80 0 0,-2 0 62 0 0,0 3 104 0 0,-4-9-182 0 0,-1 0 0 0 0,0 0-1 0 0,0-1 1 0 0,0 1 0 0 0,-1 0-1 0 0,0 1-140 0 0,0-5-186 0 0,0 0 96 0 0,0 0 78 0 0,0 1 65 0 0,0 0 72 0 0,-1 5 363 0 0,0-4-325 0 0,0 0-95 0 0,0-2-90 0 0,1 0-45 0 0,-1-1-52 0 0,0 1-60 0 0,0 0-65 0 0,0-1-72 0 0,0 0 62 0 0,0 0-37 0 0,1 0-39 0 0,-1 0-41 0 0,0 0-43 0 0,0 0-44 0 0,0 0-48 0 0,0-1-48 0 0,0 1-1165 0 0,-2-1-984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1:43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1 8232 0 0,'0'0'182'0'0,"0"0"29"0"0,0 0 14 0 0,-1 0-126 0 0,0 1 44 0 0,-8 7 749 0 0,-3 10-29 0 0,3 0-93 0 0,2 2-92 0 0,3 2-92 0 0,2 10-114 0 0,0 1-46 0 0,1-1-40 0 0,1 1-36 0 0,0 6 28 0 0,1 1-37 0 0,1 7 29 0 0,2 23 136 0 0,1-30-347 0 0,0-8-3 0 0,-4-9 37 0 0,-1-22-199 0 0,0 3 113 0 0,0-2-101 0 0,0-1-70 0 0,1 0-96 0 0,-4-2-93 0 0</inkml:trace>
  <inkml:trace contextRef="#ctx0" brushRef="#br0" timeOffset="269.27">0 304 8928 0 0,'1'0'297'0'0,"2"-2"-94"0"0,7-6 183 0 0,-6 6-460 0 0,1 0 35 0 0,4-2 58 0 0,1 1 113 0 0,1 0 88 0 0,1 1 132 0 0,25-3 826 0 0,-21 4-738 0 0,-6 0-220 0 0,-1 0-76 0 0,49-2 555 0 0,-33 3-429 0 0,2 1-25 0 0,1 0-85 0 0,-5 1-110 0 0,-1 0-95 0 0,1 1-109 0 0,-11-2 31 0 0,-1 0-33 0 0,1 0-47 0 0,0 1-43 0 0,0-1-43 0 0,0 0-47 0 0,4 1-118 0 0</inkml:trace>
  <inkml:trace contextRef="#ctx0" brushRef="#br0" timeOffset="525.59">485 285 7920 0 0,'0'0'174'0'0,"0"0"29"0"0,0 9 168 0 0,0-4-303 0 0,1 0-44 0 0,1 1 46 0 0,0-1 41 0 0,0 1 35 0 0,1 1 69 0 0,0 0 36 0 0,9 14 629 0 0,1-1 13 0 0,-9-14-633 0 0,1 0-32 0 0,-1-1-70 0 0,0-1-33 0 0,-1 1-39 0 0,1-1-44 0 0,13 15 347 0 0,2-1-50 0 0,2-3-46 0 0,1-4-43 0 0,-21-10-384 0 0,1-1 60 0 0,0 1 50 0 0,0-1 43 0 0,2 1 109 0 0,5 0 330 0 0,-6 0-365 0 0,0-1-61 0 0,-1 0-52 0 0,0 0-35 0 0,-1 0-40 0 0,1 0-44 0 0,0 0-64 0 0,0 0-63 0 0,-1 0-68 0 0,1 0-75 0 0,0 0-79 0 0,-1-1-86 0 0,1 1-92 0 0,-1 0-98 0 0,1-1-897 0 0,1 0-955 0 0</inkml:trace>
  <inkml:trace contextRef="#ctx0" brushRef="#br0" timeOffset="713.08">733 285 9728 0 0,'-2'-2'43'0'0,"1"1"43"0"0,-1 0 187 0 0,0 0 91 0 0,-3 3 607 0 0,5-1-703 0 0,-1 1-41 0 0,1 0-33 0 0,0 0-107 0 0,2 17 110 0 0,-1-1 85 0 0,-1 1 50 0 0,-3 26 514 0 0,-1-18-390 0 0,2-11-245 0 0,-1-1-64 0 0,-25 105 1196 0 0,5-26-377 0 0,16-52-669 0 0,5-26-169 0 0,-1-1 1 0 0,-1 0-1 0 0,0 0 0 0 0,-3 8-128 0 0,6-22-17 0 0,0 3 138 0 0,0-2-133 0 0,1-1-78 0 0,0 0-97 0 0,-1 0 49 0 0,1-1-34 0 0,0 1-38 0 0,0-1-40 0 0,0 1-44 0 0,-1-1-48 0 0,1 0-49 0 0,0 1-55 0 0,0-1-56 0 0,-1 1-60 0 0,1-1-64 0 0,0 1-66 0 0,-1 0-1481 0 0,1 0-1243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2:07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7 170 11496 0 0,'14'-5'308'0'0,"0"1"82"0"0,0 2 69 0 0,1-1 58 0 0,4 0 217 0 0,9-3 448 0 0,-18 1-1145 0 0,-2-1 77 0 0,0-4 101 0 0,1-9 211 0 0,-2-16 320 0 0,-5 23-550 0 0,-1 1-55 0 0,0 1-73 0 0,0 1-70 0 0,-1 3 43 0 0,0-9-5 0 0,-2 8 33 0 0,2 6-3 0 0,-18 5 97 0 0,0 6-104 0 0,-13 18-84 0 0,15-12 36 0 0,-2 1-65 0 0,1 3 90 0 0,3 2 83 0 0,3 2 74 0 0,3 1 66 0 0,4 0 59 0 0,4 0 50 0 0,6 0 41 0 0,-4-18-584 0 0,1-1 78 0 0,0 0 69 0 0,0 0 61 0 0,2 1 95 0 0,0 0 73 0 0,16 10 636 0 0,-11-12-555 0 0,0-1-157 0 0,-6-2-118 0 0,1-1-43 0 0,0 1-49 0 0,0-1-55 0 0,0 0-61 0 0,0 0-66 0 0,0 0-71 0 0,1-1-77 0 0,-1 1-83 0 0,0-1-88 0 0,1 1-94 0 0,-1-1-99 0 0,0 0-105 0 0,1 0-110 0 0,-3 0-199 0 0,1 0-34 0 0,6 0-2578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2:06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30 8928 0 0,'0'2'300'0'0,"-1"1"-95"0"0,-3 10 176 0 0,1-2-419 0 0,0 1 71 0 0,0 0 63 0 0,1 1 52 0 0,0 2 85 0 0,0 0 45 0 0,-2 32 653 0 0,2-28-574 0 0,1-1-72 0 0,-7 66 1347 0 0,5-56-1126 0 0,1-1-40 0 0,1-4-117 0 0,-1 1-42 0 0,1-1-49 0 0,0 0-57 0 0,-1 6 59 0 0,-1-8-184 0 0,0-5-112 0 0,1-9-25 0 0,0 0-34 0 0,2-6-115 0 0,0-1 152 0 0,0 0-10 0 0,0 0-23 0 0,0 0-42 0 0,0 0-17 0 0,0 0-42 0 0,0 0-48 0 0,0 0-54 0 0,0 0-59 0 0,0 0-54 0 0,0 0-48 0 0,0 0-42 0 0,0 0-147 0 0,0 0-42 0 0,0 0-177 0 0,0 0-476 0 0</inkml:trace>
  <inkml:trace contextRef="#ctx0" brushRef="#br0" timeOffset="314.15">1 268 8480 0 0,'0'0'248'0'0,"0"0"-6"0"0,0 0-103 0 0,0 0 109 0 0,1 0-43 0 0,1 0 99 0 0,1 0-105 0 0,6 1 144 0 0,-6-1-205 0 0,-2 0 44 0 0,13 0 256 0 0,-1-1-52 0 0,0 0-46 0 0,1-1-40 0 0,2 0 18 0 0,1 0-38 0 0,32-8 456 0 0,-20 5-269 0 0,-9 1-106 0 0,9-1-68 0 0,-1-1-48 0 0,0 0-43 0 0,0 0-43 0 0,0-1-39 0 0,0-1-37 0 0,28-6-20 0 0,-48 12-64 0 0,2-1-129 0 0,0 0 70 0 0,2-1 50 0 0,15-5 55 0 0,-17 5-60 0 0,-3 1-26 0 0,0 0-34 0 0,1 0-41 0 0,-1 0-49 0 0,1-1-86 0 0,0 1-81 0 0,0-1-93 0 0,0 0-101 0 0,-1 0-114 0 0,1-1-124 0 0,-4 3 333 0 0,-1 0-36 0 0,1 0-36 0 0,-1 0-37 0 0,11-8-1220 0 0</inkml:trace>
  <inkml:trace contextRef="#ctx0" brushRef="#br0" timeOffset="714.08">677 0 6176 0 0,'3'7'328'0'0,"-2"-2"-264"0"0,1 7 0 0 0,0 1 120 0 0,-1 1 105 0 0,0-1 90 0 0,1 5 274 0 0,-2 1 106 0 0,0 42 1969 0 0,0-48-2187 0 0,0 0-47 0 0,-1 2-11 0 0,1 0-96 0 0,0-1-116 0 0,0-7-185 0 0,0 0-36 0 0,-1 38 1022 0 0,0-2 1594 0 0,-4 18-2666 0 0,-1-25 868 0 0,4-24-680 0 0,1-3-38 0 0,0-3 6 0 0,0-2 29 0 0,0 0 64 0 0,1-4-144 0 0,0 0-10 0 0,0 0-6 0 0,0 0-5 0 0,1-1 23 0 0,6-9-18 0 0,2-12-100 0 0,2 0-84 0 0,2 0-69 0 0,1 0-52 0 0,-8 14 83 0 0,0-1-1 0 0,1 1 1 0 0,0 0 0 0 0,1 1 0 0 0,-1 0 0 0 0,1 0 0 0 0,1 1-1 0 0,3-3 134 0 0,-8 7-50 0 0,-1 0-1 0 0,1 0 0 0 0,0 1 0 0 0,-1 0 0 0 0,1-1 1 0 0,0 1-1 0 0,2 0 51 0 0,17 1-187 0 0,-10 3 117 0 0,-2 4 51 0 0,-1 3 63 0 0,-2 3 75 0 0,-3 4-37 0 0,-2-7 34 0 0,-1-1 1 0 0,-1 1-1 0 0,1 8-116 0 0,-1 2 113 0 0,-2-2-79 0 0,1 1-92 0 0,-1-3-98 0 0,1-7 34 0 0,0-1-33 0 0,0-7-524 0 0,0-1 393 0 0,0 0 6 0 0,0 0-53 0 0,0 0 123 0 0,0 0-35 0 0,0 0-37 0 0,0 0-36 0 0,0 0-410 0 0,0 0 111 0 0,0 0-47 0 0,0 0-768 0 0,0 0-596 0 0,0 0-1136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2:05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93 229 9096 0 0,'0'0'174'0'0,"0"0"-32"0"0,-2 2 57 0 0,1-1-87 0 0,-5 4 49 0 0,4-3-49 0 0,-7 8-107 0 0,0 1 55 0 0,0 1 49 0 0,1 1 44 0 0,0 0 39 0 0,1 1 35 0 0,-6 11 312 0 0,9-15-285 0 0,0 1 37 0 0,-5 26 684 0 0,7-14-415 0 0,3-9-240 0 0,1-2-103 0 0,1-2-59 0 0,-2-6-98 0 0,1-1 1 0 0,0 1-1 0 0,0-1 0 0 0,-1 1 1 0 0,2-1-1 0 0,-1 0 1 0 0,1 0-61 0 0,-2-1 42 0 0,1 0 0 0 0,0 0 0 0 0,1 0 0 0 0,-1 0 0 0 0,0-1 0 0 0,0 1 0 0 0,1-1 0 0 0,0 1-42 0 0,0-1 38 0 0,0 0 0 0 0,0 0 0 0 0,0 0 0 0 0,0 0 0 0 0,0 0 0 0 0,0-1 0 0 0,0 1-38 0 0,24-3 210 0 0,5-8-9 0 0,-25 7-156 0 0,0-1 0 0 0,-1 1 0 0 0,1-2 0 0 0,-1 1 0 0 0,0-1 0 0 0,0 0 0 0 0,0 0 0 0 0,0 0 0 0 0,-1-1-45 0 0,16-22 31 0 0,-18 23-16 0 0,-1 0-1 0 0,1 0 0 0 0,-1 0 0 0 0,0 0 1 0 0,0 0-1 0 0,0 0 0 0 0,-1-1 1 0 0,0 1-1 0 0,0 0 0 0 0,0-1 1 0 0,-1 1-1 0 0,1-1 0 0 0,-2-3-14 0 0,1 1 3 0 0,-1 0 1 0 0,0 0-1 0 0,-3-8-3 0 0,3 13-14 0 0,0-1 0 0 0,-1 0 0 0 0,1 1 0 0 0,-1-1 0 0 0,-2-2 14 0 0,1 1-188 0 0,0 0 104 0 0,-4-10 54 0 0,5 12-12 0 0,0-1-44 0 0,1 1-59 0 0,-1-1-73 0 0,0 2 24 0 0,1-1-44 0 0,0 1-48 0 0,-1 0-53 0 0,1 0 13 0 0,0 0-42 0 0,-1 0-44 0 0,1 0-48 0 0,0 1-50 0 0,-1-1-52 0 0,1 0-55 0 0,-1 1-58 0 0,-2-3-1056 0 0,-2-2-972 0 0,6 6 2703 0 0</inkml:trace>
  <inkml:trace contextRef="#ctx0" brushRef="#br0" timeOffset="366.01">676 94 11024 0 0,'-2'-5'242'0'0,"-1"1"-37"0"0,-3-7 112 0 0,-2-2-55 0 0,-5-7 29 0 0,5 11-131 0 0,0 0 46 0 0,3 4-29 0 0,-1 0 42 0 0,1 2 1 0 0,0 0 40 0 0,0 1 43 0 0,0 0 49 0 0,-6-1 195 0 0,0 3-100 0 0,1 2-89 0 0,1 2-82 0 0,0 2-70 0 0,0 1-62 0 0,1 1-52 0 0,1 1-42 0 0,-4 8-34 0 0,5-7-38 0 0,1 1 0 0 0,1-1 0 0 0,-1 2 22 0 0,1 0 18 0 0,1-1 48 0 0,-5 30-66 0 0,2 0 0 0 0,2 0 0 0 0,0 35 0 0 0,5-62 0 0 0,-1 0 0 0 0,2 0 0 0 0,2 10-1 0 0,2 24 2 0 0,-4-34-1 0 0,-1 3 6 0 0,-3-5 41 0 0,1-4-24 0 0,1-7-27 0 0,-1 11-3 0 0,0-10-13 0 0,0-2-47 0 0,0 1-38 0 0,-1 0-58 0 0,-1 3-91 0 0</inkml:trace>
  <inkml:trace contextRef="#ctx0" brushRef="#br0" timeOffset="631.3">318 333 11024 0 0,'0'0'247'0'0,"1"0"-84"0"0,0-1-47 0 0,4-1 79 0 0,-3 1-82 0 0,26-5 259 0 0,1 1 0 0 0,3 2-372 0 0,-2 0 206 0 0,0 0-38 0 0,-24 3-183 0 0,7-1 57 0 0,-4 0-82 0 0,-5 1-34 0 0,1 0-51 0 0,0-1-141 0 0,-2 1 83 0 0,0 0-38 0 0,2-1-241 0 0,-3 1 183 0 0,1 0-35 0 0,-1 0-35 0 0,1 0-39 0 0,-1-1-41 0 0,0 1-42 0 0,7-1-1101 0 0,4-1-898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2:04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39 12496 0 0,'0'0'281'0'0,"0"0"-45"0"0,0 1-43 0 0,1 2 85 0 0,1 3-82 0 0,-1 1-24 0 0,2 4-191 0 0,-1 2 60 0 0,0 6 107 0 0,-1 1 65 0 0,0-4-16 0 0,1 12 237 0 0,0 1 97 0 0,1 2 142 0 0,6 43 979 0 0,-4-47-1113 0 0,4 11 75 0 0,0-1-84 0 0,-2-10-207 0 0,0 0-49 0 0,-1 0-52 0 0,-2 0-55 0 0,-2 5-171 0 0,-1-10 21 0 0,1-9 42 0 0,-2-9-94 0 0,0-3-95 0 0,0-1 130 0 0,0 1-118 0 0,0-1-33 0 0,0 0-123 0 0,0 0-36 0 0,0 0-225 0 0,0 0 114 0 0,0 0 96 0 0,0 0 78 0 0,0-1 13 0 0,-1 0-206 0 0,1 0 191 0 0,-1 0 98 0 0,1 1-32 0 0,0-1-39 0 0,0 0-46 0 0,0 1-168 0 0,0-1-52 0 0,-1 1-46 0 0,1-1-41 0 0,0 0-161 0 0,0 1-39 0 0,0-1-194 0 0,-1-1-528 0 0</inkml:trace>
  <inkml:trace contextRef="#ctx0" brushRef="#br0" timeOffset="275.26">1 22 9440 0 0,'5'-3'258'0'0,"0"-1"-46"0"0,0 2-43 0 0,1-1-36 0 0,1 1-13 0 0,0-1-34 0 0,17 0 66 0 0,-9 2-56 0 0,-5 1 6 0 0,-2 0 20 0 0,-1 0 44 0 0,0 1 13 0 0,-1-1 44 0 0,0 1 48 0 0,-1-1 56 0 0,46 10 957 0 0,-37-6-699 0 0,-1 0-1 0 0,12 7-584 0 0,0 2 537 0 0,-3 3-33 0 0,-3 2-37 0 0,-5 3-36 0 0,-12-18-388 0 0,-1 0 1 0 0,0-1 0 0 0,0 1 0 0 0,0 0 0 0 0,0 0-1 0 0,0 0 1 0 0,0 1 0 0 0,-1-1 0 0 0,0 0 0 0 0,1 0-1 0 0,-1 0 1 0 0,0 0 0 0 0,-1 0 0 0 0,1 2-44 0 0,-1-1 55 0 0,0 0 0 0 0,0 1 1 0 0,-1-1-1 0 0,1 0 0 0 0,-1 0 1 0 0,0 0-1 0 0,0 0 0 0 0,-1 0 1 0 0,-1 2-56 0 0,-1 0 77 0 0,0 0 0 0 0,-1 0 0 0 0,1 0 0 0 0,-1 0 1 0 0,-2 0-78 0 0,0 0 93 0 0,0-1 0 0 0,0 1-1 0 0,-7 2-92 0 0,9-5-179 0 0,1 0 71 0 0,-1-1 61 0 0,0 0 51 0 0,-5 3 110 0 0,-8 1 197 0 0,11-4-202 0 0,0 0-54 0 0,-1 0-86 0 0,4-1-40 0 0,0 0-46 0 0,0 0-53 0 0,0-1-59 0 0,0 1-89 0 0,0 0-81 0 0,-1-1-91 0 0,1 0-96 0 0,-1 1-105 0 0,1-1-112 0 0,-1 0-119 0 0,1 0-128 0 0,-2 0-1062 0 0,-3 0-1197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2:03.4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0 9616 0 0,'0'0'216'0'0,"0"0"32"0"0,0 0 12 0 0,0 1-63 0 0,-1 2-111 0 0,0 0-72 0 0,0 6-44 0 0,0-7 57 0 0,2-1 40 0 0,0 9 581 0 0,1-1-80 0 0,0 1-72 0 0,-1 0-65 0 0,1 4 108 0 0,-1 1-106 0 0,0 0-83 0 0,1 0-59 0 0,2 34 557 0 0,-1-28-385 0 0,2 27 183 0 0,0 0-120 0 0,-3 0-104 0 0,1 0-85 0 0,-1 2-62 0 0,1-1-52 0 0,-3-47-307 0 0,0 0 45 0 0,1 0 62 0 0,-1 0 207 0 0,0 0-158 0 0,0-1-64 0 0,-1 1-52 0 0,1-1-22 0 0,0 1-34 0 0,0 1-38 0 0,0-1-42 0 0,0 1-46 0 0,-1 1-52 0 0,1 0-55 0 0,0 1-59 0 0,0-5 178 0 0,0 0 44 0 0,0 0-2 0 0,0 0-38 0 0,0 0 0 0 0,-1 0-39 0 0,1 0-43 0 0,0 0-48 0 0,0 0-53 0 0,-1 0-49 0 0,1 0-43 0 0,0 0-38 0 0,-1 0-147 0 0,1 0-37 0 0,-2 0-1546 0 0</inkml:trace>
  <inkml:trace contextRef="#ctx0" brushRef="#br0" timeOffset="563.49">1 228 10768 0 0,'0'0'241'0'0,"0"0"38"0"0,0 0 13 0 0,0 0-148 0 0,0 0-38 0 0,2 0 16 0 0,0 1-90 0 0,6 1-94 0 0,-5-2 92 0 0,12 2 548 0 0,0-2-65 0 0,1 1-57 0 0,0-2-54 0 0,3 0 21 0 0,0-1-57 0 0,9-1 100 0 0,1 0-68 0 0,16-3 200 0 0,-37 5-548 0 0,22-2 139 0 0,0 0-39 0 0,1 0-46 0 0,-1 0-55 0 0,0 0-63 0 0,1 1-71 0 0,-1 0-80 0 0,0 0-88 0 0,8-1-897 0 0,-22 1 609 0 0,-7 1 201 0 0,0 0-39 0 0,0-1-47 0 0,0 1-54 0 0,-2 0 62 0 0,0 0-42 0 0,0 0-46 0 0,0 0-50 0 0,-4 1 124 0 0,2-1-123 0 0,0 0-28 0 0,-2 0 87 0 0,-1 1-26 0 0,0 0 215 0 0,-1 0-36 0 0,1 0-316 0 0,-1 0 283 0 0,0 0-33 0 0,0 0-36 0 0,0 0-37 0 0,0 1-39 0 0,0-1-42 0 0,0 0 443 0 0,-1 0 37 0 0,0 0 41 0 0,0 0 130 0 0,0 0 58 0 0,0 0 13 0 0,0 0-53 0 0,0 0-4 0 0,0 0 96 0 0,0 0-41 0 0,0 1 52 0 0,-1 0-92 0 0,0 3 8 0 0,1-2-17 0 0,-1 2 220 0 0,0 0-1 0 0,0 0 0 0 0,0 0 1 0 0,-1-1-1 0 0,0 1 0 0 0,1 0 1 0 0,-2 1-328 0 0,-4 5 711 0 0,0 1-63 0 0,3-4-241 0 0,-1 0-49 0 0,1 0-58 0 0,0 1-66 0 0,0 0 72 0 0,-1 0-40 0 0,-2 6 117 0 0,5-10-252 0 0,0 1 1 0 0,0 0-1 0 0,1-1 1 0 0,-1 1-1 0 0,1 0 1 0 0,0 1-132 0 0,-3 22 529 0 0,0 17 174 0 0,4-35-477 0 0,1 0 1 0 0,0 0 0 0 0,1 5-227 0 0,6 13 488 0 0,-1-15-313 0 0,1-4 36 0 0,-7-8-166 0 0,0 0 1 0 0,1 0-1 0 0,-1 0 1 0 0,1 0 0 0 0,-1 0-1 0 0,1 0 1 0 0,-1 0 0 0 0,1-1-1 0 0,0 1 1 0 0,-1-1 0 0 0,2 1-46 0 0,0-1 82 0 0,0 0 1 0 0,0 1-1 0 0,0-1 1 0 0,0-1 0 0 0,0 1-1 0 0,0 0 1 0 0,0-1-1 0 0,-1 0 1 0 0,1 1 0 0 0,0-1-1 0 0,0 0 1 0 0,0-1-1 0 0,0 1 1 0 0,0-1-83 0 0,13-7 407 0 0,-1-2-35 0 0,5-6 41 0 0,-7 4-172 0 0,-7 6-164 0 0,-1 1-33 0 0,1-2-140 0 0,0 0 42 0 0,4-11 54 0 0,-2 0 97 0 0,-4 9 17 0 0,0-1 0 0 0,-1 0 0 0 0,-1 0 0 0 0,0-3-114 0 0,1-12 137 0 0,-3 7-113 0 0,-2 0-94 0 0,1 10-9 0 0,-1 0-32 0 0,0 0-37 0 0,-1 0-39 0 0,0 1-43 0 0,-1 0-46 0 0,0 0-48 0 0,0 0-53 0 0,-1 1-56 0 0,-1-1-58 0 0,0 2-61 0 0,0 0-66 0 0,-2 0-720 0 0,1 2-6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11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324 65 6176 0 0,'0'0'177'0'0,"0"-1"-40"0"0,0 1-66 0 0,-2-1-27 0 0,0-1 23 0 0,-9-6 1080 0 0,1-1-82 0 0,-4-3 262 0 0,-2 3-101 0 0,10 6-924 0 0,1 0-51 0 0,3 2-154 0 0,0 0 0 0 0,0 0 0 0 0,0 0 1 0 0,0 0-1 0 0,0 0 0 0 0,0 1 0 0 0,0-1 1 0 0,-1 1-98 0 0,-8-2 379 0 0,1-1-82 0 0,-1 1-50 0 0,1 0-54 0 0,6 2-140 0 0,1 0-1 0 0,0-1 0 0 0,0 1 1 0 0,0 0-1 0 0,0 1 0 0 0,-1-1 1 0 0,1 1-1 0 0,0-1 1 0 0,-1 1-53 0 0,-17 7 234 0 0,0 0-83 0 0,-2 4-47 0 0,-10 10-16 0 0,24-15-82 0 0,4-3-5 0 0,0 0-1 0 0,0 0 1 0 0,0 0-1 0 0,1 0 0 0 0,-1 1 1 0 0,1 0-1 0 0,0 0 0 0 0,1 0 1 0 0,-1 0-1 0 0,1 1 0 0 0,0 0 1 0 0,0 0-1 0 0,-1 4 0 0 0,4-1 0 0 0,2-5 0 0 0,0 1 0 0 0,0-1 0 0 0,1 0 0 0 0,-1 1 0 0 0,1-1 0 0 0,0-1 0 0 0,0 1 0 0 0,0 0 0 0 0,1-1 0 0 0,-1 1 0 0 0,1-1 0 0 0,0 0 0 0 0,0 0 0 0 0,3 1 0 0 0,14 12 0 0 0,98 83 0 0 0,-78-65 34 0 0,-20-17 80 0 0,11 12-114 0 0,-26-22 20 0 0,0-1 0 0 0,0 1 0 0 0,-1 0 0 0 0,0 1 0 0 0,0-1 0 0 0,3 8-20 0 0,-6-10 49 0 0,8 16 241 0 0,-9-17-214 0 0,0 0-1 0 0,0 0 0 0 0,0 0 0 0 0,0 0 1 0 0,0 0-1 0 0,-1 0 0 0 0,0 2-75 0 0,-1 11 228 0 0,-3-1-34 0 0,3-12-144 0 0,-1 0 0 0 0,0 0 0 0 0,0 0-1 0 0,0 0 1 0 0,0-1 0 0 0,-1 1-50 0 0,-18 18 199 0 0,-5-4-77 0 0,-10-3-47 0 0,23-11-58 0 0,1-1 0 0 0,-1-1 0 0 0,0 0 0 0 0,0-1-1 0 0,-12 1-16 0 0,15-2 4 0 0,-1 0 50 0 0,-32 0 334 0 0,32-1-313 0 0,-2-1-33 0 0,1-2-82 0 0,1-2-107 0 0,6 3 25 0 0,1-1-37 0 0,3 3-96 0 0,0 1 99 0 0,1-1 84 0 0,-1 1 66 0 0,1 0 66 0 0,-2 1 266 0 0,2-1-227 0 0,-1 0-80 0 0,1 0-36 0 0,0 0-43 0 0,-1 0-50 0 0,1 0-58 0 0,0 0-66 0 0,-1 0-74 0 0,1 0-81 0 0,0 0 81 0 0,-1 0-42 0 0,1 0-44 0 0,0 0-46 0 0,0 0-49 0 0,-1-1-51 0 0,1 1-53 0 0,0 0-55 0 0,-1-1-790 0 0,0-1-49 0 0,-1-1-889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3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1 4232 0 0,'0'0'91'0'0,"0"0"-5"0"0,0 0-35 0 0,-5 4 28 0 0,-4 4-156 0 0,1 1 66 0 0,1 0 58 0 0,0 0 53 0 0,-1 3 81 0 0,2 1 55 0 0,-3 6 198 0 0,2 1 63 0 0,-5 22 538 0 0,7-13-434 0 0,3-17-396 0 0,0 0-37 0 0,0 0-43 0 0,0 0-49 0 0,2-11-72 0 0,-3 18 355 0 0,1 1 1 0 0,2 0-1 0 0,0 11-359 0 0,3 7 437 0 0,5 5-26 0 0,-2-22-248 0 0,0-1-36 0 0,-5-16-106 0 0,0-1 0 0 0,1 0 0 0 0,-1 0 0 0 0,1 0 0 0 0,0 0 0 0 0,0 0 0 0 0,0-1 0 0 0,0 1 0 0 0,0 0 0 0 0,1-1 0 0 0,-1 0 0 0 0,1 1 0 0 0,-1-1 1 0 0,1 0-1 0 0,0 0 0 0 0,0-1 0 0 0,0 1 0 0 0,0-1 0 0 0,0 1 0 0 0,0-1 0 0 0,0 0 0 0 0,1 0 0 0 0,-1 0 0 0 0,0-1 0 0 0,2 1-21 0 0,-1-1 37 0 0,-1 1-1 0 0,1-1 0 0 0,-1-1 0 0 0,1 1 1 0 0,-1 0-1 0 0,1-1 0 0 0,1 0-36 0 0,-1 0 52 0 0,-1 0-1 0 0,0-1 0 0 0,1 1 0 0 0,-1-1 0 0 0,0 0 0 0 0,0 0 0 0 0,2-1-51 0 0,13-13 351 0 0,-2-2-57 0 0,3-13 63 0 0,-5-3-69 0 0,-8 16-30 0 0,-1-1-1 0 0,2-16-257 0 0,-1-13 413 0 0,-5 33-378 0 0,-1 0 0 0 0,0 0 1 0 0,-1-6-36 0 0,-2-1-22 0 0,-2 2-69 0 0,-9-10-172 0 0,8 20 142 0 0,-1 0-34 0 0,1 3-8 0 0,0-1-39 0 0,-1 2-45 0 0,1 0-50 0 0,-7-6-212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2:01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0 10136 0 0,'0'0'230'0'0,"0"0"30"0"0,0 0 19 0 0,1 1-144 0 0,-1-1-37 0 0,1 2 10 0 0,4 4 78 0 0,-4-4-87 0 0,0 0 47 0 0,5 10 483 0 0,-1 0-58 0 0,-1 1-53 0 0,0-1-50 0 0,0 1-47 0 0,-1 1-43 0 0,-1-1-40 0 0,1 1-35 0 0,0 8 114 0 0,0 0-69 0 0,-1 4-2 0 0,1 14 79 0 0,0 2-1 0 0,0 10 0 0 0,-4 4 735 0 0,-3 10-1159 0 0,1-29 295 0 0,0 0-73 0 0,0-4-110 0 0,0-24-60 0 0,-2 6-33 0 0,5-14-14 0 0,0-1-67 0 0,0 0-93 0 0,0 0-201 0 0,0 0-355 0 0,0 0 306 0 0,0 0 32 0 0,0 0-280 0 0,0 0 106 0 0,0 0 89 0 0,-1-1 79 0 0,1 1 51 0 0,-1-2-586 0 0,0 1 492 0 0,0 0-96 0 0,1 0 212 0 0,0 1-41 0 0,-2-3-1778 0 0,-1-1-1191 0 0</inkml:trace>
  <inkml:trace contextRef="#ctx0" brushRef="#br0" timeOffset="633.29">0 234 8352 0 0,'2'1'146'0'0,"8"6"408"0"0,-6-5-436 0 0,-2-1-72 0 0,2 1-28 0 0,1 0 34 0 0,5 0 139 0 0,3 1 158 0 0,8-2 317 0 0,0-2 24 0 0,-7 0-299 0 0,-3 0-149 0 0,-2 0-107 0 0,6-1 177 0 0,-1 0-38 0 0,15-5 176 0 0,-2-1-117 0 0,1-1-94 0 0,-6 1-102 0 0,-1-1-37 0 0,43-20 86 0 0,-46 20-117 0 0,1-2 1 0 0,0 0-70 0 0,4-4-22 0 0,-10 6-44 0 0,0 1-52 0 0,-9 5 53 0 0,1-1-41 0 0,17-17-561 0 0,-16 15 526 0 0,-1 0 91 0 0,-1 4 16 0 0,2 4-63 0 0,0 5 6 0 0,-4-3 68 0 0,1 8 48 0 0,0 1 48 0 0,0 0 39 0 0,-1 0 34 0 0,2 10 179 0 0,2 32 550 0 0,-4-38-620 0 0,0 1-42 0 0,0-1-56 0 0,0 0-74 0 0,2 13 334 0 0,-3 0 91 0 0,1 2 120 0 0,-1-19-382 0 0,0 0 58 0 0,2 20 487 0 0,-3-22-578 0 0,1-1-58 0 0,-1-7-233 0 0,0-1 34 0 0,-1 1 45 0 0,1 1 101 0 0,0-1 80 0 0,0-1 131 0 0,0 0 518 0 0,1-3-584 0 0,0-1-70 0 0,1-2-96 0 0,-1 1-85 0 0,0 1-35 0 0,7-18 50 0 0,-1 0-44 0 0,1 0-40 0 0,0 1-33 0 0,11-20-192 0 0,0 11-1 0 0,-15 23 215 0 0,1 0-1 0 0,-1 0 1 0 0,1 1 0 0 0,1-1 0 0 0,-1 1-1 0 0,4-2 85 0 0,3 0-138 0 0,0 1 42 0 0,13 2 1 0 0,-6 6 84 0 0,-16-2 14 0 0,1 0 0 0 0,0 1 1 0 0,-1-1-1 0 0,1 1 0 0 0,-1 0 1 0 0,0 0-1 0 0,0 0 0 0 0,1 0 1 0 0,-1 1-1 0 0,1 1-3 0 0,7 8-15 0 0,-2 4-44 0 0,-3 1-62 0 0,-2-1 22 0 0,2 10 37 0 0,-4-18 62 0 0,-1 1-1 0 0,0-1 1 0 0,-1 8 0 0 0,5 5-10 0 0,-2-14-60 0 0,-1-1-84 0 0,1 0-108 0 0,-3-5 140 0 0,0-1 6 0 0,0 0 87 0 0,1 0-47 0 0,-1 0-45 0 0,1 1-47 0 0,0-1-46 0 0,0 0-47 0 0,0 0-45 0 0,0 1-47 0 0,0-1-46 0 0,0 0-45 0 0,1 0-47 0 0,-1 0-45 0 0,0 0-47 0 0,0 1-45 0 0,-1-1-46 0 0,1 0-46 0 0,2-1-1172 0 0,1 1-1062 0 0</inkml:trace>
  <inkml:trace contextRef="#ctx0" brushRef="#br0" timeOffset="977.38">1006 412 8808 0 0,'-6'-1'118'0'0,"6"-1"73"0"0,11-1 232 0 0,-5 1-294 0 0,0 0-78 0 0,0 1-29 0 0,-1-1 42 0 0,2-1 82 0 0,0 0 62 0 0,0 1 52 0 0,1-1 42 0 0,6-3 381 0 0,9-4 532 0 0,-13 5-717 0 0,0 0-41 0 0,-1 0-74 0 0,-3 1-201 0 0,-1 1-40 0 0,0-1-46 0 0,0 1-52 0 0,-2 0 46 0 0,1 0 35 0 0,4-7 354 0 0,-3 4-200 0 0,-1 2-138 0 0,-1 0 71 0 0,0-1-66 0 0,0-2-35 0 0,2-4-12 0 0,-2 0 11 0 0,-1 3 41 0 0,-2-1 59 0 0,0 1 11 0 0,1 1 46 0 0,-2 0-43 0 0,0 6-201 0 0,1 1-1 0 0,-1 0 0 0 0,0-1 1 0 0,1 1-1 0 0,-1 0 0 0 0,1 0 1 0 0,-1-1-1 0 0,1 1 0 0 0,-1 0 1 0 0,0 0-1 0 0,1 0 0 0 0,-1 0 1 0 0,0 0-1 0 0,1 0 0 0 0,-1 0 0 0 0,1 0 1 0 0,-1 0-1 0 0,0 0-22 0 0,-14 4 355 0 0,8-1-213 0 0,-8 12-41 0 0,1 3-54 0 0,1-1-46 0 0,6-7-1 0 0,1 0 0 0 0,0 1 0 0 0,0 0 0 0 0,1 0 0 0 0,1 1 0 0 0,0-1 0 0 0,0 1 0 0 0,0 7 0 0 0,3-12 0 0 0,0 0 0 0 0,0 1 0 0 0,1-1 0 0 0,0 0 0 0 0,1 0 0 0 0,0 1 0 0 0,0 5 0 0 0,-1-9 1 0 0,1 0-1 0 0,0-1 1 0 0,0 1-1 0 0,0 0 0 0 0,1-1 1 0 0,-1 1-1 0 0,1-1 0 0 0,0 0 1 0 0,0 1-1 0 0,0-1 0 0 0,0 0 1 0 0,1 0-1 0 0,-1 0 1 0 0,1 0-1 0 0,2 1 0 0 0,7 7-29 0 0,2-1-42 0 0,-1-1-57 0 0,0-3-74 0 0,3 1-875 0 0,0-2 68 0 0,-5-3 393 0 0,0-1 61 0 0,14 2-675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8:51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1889 571 6000 0 0,'0'0'174'0'0,"0"0"184"0"0,0 0-41 0 0,0 0-39 0 0,0 0-36 0 0,1 0 147 0 0,-1-1-114 0 0,1 1-74 0 0,1-1-86 0 0,-1 1-59 0 0,2-2 10 0 0,-2 1 46 0 0,0 0 21 0 0,0 1 69 0 0,13-11 1237 0 0,-9 7-991 0 0,0 0-40 0 0,0 0-53 0 0,1 0-67 0 0,6-2 217 0 0,1 1-83 0 0,-1-1-72 0 0,0 0-61 0 0,3 0-10 0 0,-1-1-54 0 0,30-15 313 0 0,-37 18-460 0 0,7-4 43 0 0,0 0-38 0 0,-2 1-22 0 0,0 0 0 0 0,-1-1 0 0 0,1-1 0 0 0,2-3-61 0 0,-12 10 15 0 0,-1 0-1 0 0,1 0 1 0 0,-1 0-1 0 0,1 0 1 0 0,-1 0-1 0 0,1 0 1 0 0,-1 0-1 0 0,0-1 1 0 0,0 1-1 0 0,0 0 1 0 0,0-1-1 0 0,-1 1 1 0 0,1-1-1 0 0,-1 1 1 0 0,1-1-15 0 0,-1 1 8 0 0,0 0-1 0 0,0 1 1 0 0,0-1 0 0 0,0 0 0 0 0,0 1-1 0 0,-1-1 1 0 0,1 1 0 0 0,0-1 0 0 0,-1 0-1 0 0,1 1 1 0 0,-1-1 0 0 0,0 1 0 0 0,1-1-1 0 0,-1 1 1 0 0,0-1 0 0 0,0 1 0 0 0,0 0-1 0 0,0-1 1 0 0,0 1 0 0 0,0 0-1 0 0,0 0 1 0 0,-2-1-8 0 0,-9-8 47 0 0,10 8-41 0 0,0 0 0 0 0,-1 0 0 0 0,1 0 0 0 0,-1 0-1 0 0,1 0 1 0 0,-1 0 0 0 0,0 1 0 0 0,1-1-1 0 0,-1 1 1 0 0,0 0 0 0 0,0 0 0 0 0,0 0-1 0 0,0 0 1 0 0,-3 0-6 0 0,-9 0 51 0 0,2 1-44 0 0,12 1-14 0 0,-1-1 0 0 0,0 1 0 0 0,1 0-1 0 0,-1 0 1 0 0,1-1 0 0 0,0 1 0 0 0,-1 0 0 0 0,1 1 0 0 0,-1-1 7 0 0,-8 9-14 0 0,7-5-8 0 0,-1 0-1 0 0,1 0 1 0 0,1 0-1 0 0,-1 0 1 0 0,1 0-1 0 0,-1 0 1 0 0,1 4 22 0 0,-2 2 4 0 0,1 7-56 0 0,4 14 53 0 0,0-21-3 0 0,4 23 41 0 0,2-1 94 0 0,3 4 453 0 0,10 22-586 0 0,-16-49 65 0 0,0 0 0 0 0,1-1-1 0 0,0 1 1 0 0,0-1-1 0 0,1-1 1 0 0,0 1 0 0 0,6 6-65 0 0,-9-12 21 0 0,0 0 0 0 0,0 0 1 0 0,0 0-1 0 0,0-1 0 0 0,1 1 0 0 0,-1-1 0 0 0,1 0 1 0 0,-1 0-1 0 0,1 0 0 0 0,0 0 0 0 0,0 0 1 0 0,0-1-1 0 0,0 0 0 0 0,0 0 0 0 0,0 0 1 0 0,0 0-1 0 0,0-1 0 0 0,1 0 0 0 0,-1 0 0 0 0,3 0-21 0 0,-3 0-41 0 0,-1-1 37 0 0,13-6 130 0 0,-12 4-184 0 0,0 0-101 0 0,-2 1 32 0 0,0 1-39 0 0,0-1-42 0 0,0 0-46 0 0,0 0-50 0 0,-1 0-55 0 0,0 2-12 0 0,0-1-58 0 0,0 0-51 0 0,0 0-44 0 0,0 1-155 0 0,0-1-44 0 0,0 0-187 0 0,1-1-503 0 0</inkml:trace>
  <inkml:trace contextRef="#ctx0" brushRef="#br0" timeOffset="391.92">2387 268 7744 0 0,'0'0'174'0'0,"0"0"29"0"0,6 7 161 0 0,-3-4-297 0 0,1 2-21 0 0,0 1 80 0 0,3 2 141 0 0,5 12 456 0 0,-2 0 238 0 0,1-1-41 0 0,0 0-42 0 0,0 0-44 0 0,1 3 53 0 0,0 0-60 0 0,0 0-62 0 0,0 1-64 0 0,-1-1-67 0 0,0 1-67 0 0,-2-1-72 0 0,0 2-72 0 0,0-4-33 0 0,1 1 61 0 0,-4-7-175 0 0,-1-4-16 0 0,-5-9-100 0 0,3 0 14 0 0,-1 1 226 0 0,-1-1-87 0 0,0-1-150 0 0,-1 0-94 0 0,1-1-34 0 0,1 0-39 0 0,-1-1-46 0 0,6-8 220 0 0,-3-3-55 0 0,0-3-28 0 0,-2-9-15 0 0,-2 14-40 0 0,5-44 35 0 0,6-29-47 0 0,-6 60-21 0 0,0 0-1 0 0,1 0 0 0 0,2 0 0 0 0,6-13 2 0 0,-12 33-273 0 0,0 0 114 0 0,-1 0 96 0 0,1-1 81 0 0,0 2 54 0 0,-1-1 41 0 0,5-9 376 0 0,-4 8-306 0 0,1-1-59 0 0,-1 3-119 0 0,0-1-56 0 0,0 1-65 0 0,0 0-74 0 0,0 0-120 0 0,0-1-117 0 0,0 3 166 0 0,-1-1-34 0 0,0 1-36 0 0,1-1-38 0 0,-1 1-38 0 0,0-1-41 0 0,1 1-43 0 0,-1-1-43 0 0,1 1-45 0 0,0 0-48 0 0,-1-1-49 0 0,1 1-50 0 0,-1 0-549 0 0,1 0-37 0 0,2-2-2746 0 0,-4 3 4057 0 0</inkml:trace>
  <inkml:trace contextRef="#ctx0" brushRef="#br0" timeOffset="922.55">2935 404 8928 0 0,'0'0'200'0'0,"0"0"33"0"0,12 4 186 0 0,-9-2-364 0 0,-1-2-34 0 0,1 2 43 0 0,1-1 117 0 0,0-1 101 0 0,0 1 82 0 0,0-2 56 0 0,-1 1 47 0 0,9-2 1184 0 0,-8 0-984 0 0,0 1-78 0 0,-3 1-344 0 0,1-1-41 0 0,0 0-13 0 0,-1 1-87 0 0,8-4 565 0 0,0 0-105 0 0,-1 0-94 0 0,0-2-86 0 0,0 0-77 0 0,-1 0-68 0 0,0-1-58 0 0,0 0-51 0 0,0-2-26 0 0,0-1-43 0 0,12-22 30 0 0,-12 17-7 0 0,-6 13-83 0 0,0 0 1 0 0,0 0 0 0 0,0-1-1 0 0,-1 1 1 0 0,1 0 0 0 0,-1-1 0 0 0,1 1-1 0 0,-1-1 1 0 0,0 1 0 0 0,0 0-1 0 0,0-1 1 0 0,0 1 0 0 0,0-1-1 0 0,0 1 1 0 0,-1-1 0 0 0,1 1-1 0 0,-1 0 1 0 0,0-1 0 0 0,0 1-2 0 0,-9-8 165 0 0,-2 7-80 0 0,-1 5-62 0 0,0 5-43 0 0,9-4 4 0 0,0 0 1 0 0,0 0 0 0 0,1 1-1 0 0,0-1 1 0 0,-1 0 0 0 0,1 1 0 0 0,1 0-1 0 0,-2 1 16 0 0,-2 9-6 0 0,-2 17-102 0 0,1 3 101 0 0,2 1 88 0 0,4 0 78 0 0,2 0 65 0 0,4 0 52 0 0,-3-26-143 0 0,0 1 0 0 0,1-1 0 0 0,0 1 0 0 0,1-1 0 0 0,4 7-133 0 0,-6-13 0 0 0,0 0 0 0 0,0 0 0 0 0,0 0 0 0 0,0 0 0 0 0,0-1 0 0 0,1 1 0 0 0,-1-1 0 0 0,1 0 0 0 0,0 0 0 0 0,0 1-1 0 0,1-1-3 0 0,-1 0-1 0 0,0-1 1 0 0,1 1-1 0 0,-1 0 1 0 0,1-1-1 0 0,0 0 1 0 0,-1 0-1 0 0,1 0 1 0 0,0-1-1 0 0,0 1 1 0 0,0-1-1 0 0,0 0 1 0 0,-1 0-1 0 0,2 0 5 0 0,-2 0-142 0 0,-1-1 44 0 0,3 0 8 0 0,0-1 98 0 0,6-3 106 0 0,-8 3-124 0 0,0-1-52 0 0,1 1-103 0 0,-2 0 36 0 0,0 1-36 0 0,0-1-56 0 0,0 1-50 0 0,0-1-55 0 0,0 1-58 0 0,0-1-65 0 0,-1 1-68 0 0,1-1-72 0 0,0 1-79 0 0,-1 0 139 0 0,0 0-44 0 0,1 0-45 0 0,-1 0-48 0 0,4-4-1582 0 0,3-2-1268 0 0,-8 7 3511 0 0</inkml:trace>
  <inkml:trace contextRef="#ctx0" brushRef="#br0" timeOffset="1283.55">3343 247 10048 0 0,'0'1'277'0'0,"1"-1"-103"0"0,0 2-79 0 0,2 3 35 0 0,-1-2-38 0 0,2 4-209 0 0,0 1 71 0 0,-1-1 65 0 0,1 1 61 0 0,-1 0 56 0 0,1 0 50 0 0,-1 0 47 0 0,0 0 41 0 0,3 8 365 0 0,-1 0 104 0 0,0 0 53 0 0,5 22 1124 0 0,-8-26-1363 0 0,1 0-37 0 0,-1 0-41 0 0,1 0-63 0 0,-1-1-77 0 0,0 1-91 0 0,0 0 181 0 0,3 19 442 0 0,-5-25-680 0 0,1 0 1 0 0,-1 1 0 0 0,0-1-1 0 0,0 0 1 0 0,-1 0-1 0 0,0 2-191 0 0,0-3 394 0 0,-1-1-69 0 0,1-3-61 0 0,-1 0-56 0 0,0-2-48 0 0,0-1-42 0 0,-2-3 14 0 0,0-3-93 0 0,-2-9-35 0 0,5 13 51 0 0,0-6-23 0 0,1 0 0 0 0,0 0 0 0 0,0 0 0 0 0,1-3-32 0 0,1-1 19 0 0,1 0-1 0 0,3-12-18 0 0,12-25-40 0 0,7 4-66 0 0,-3 14 28 0 0,-13 23 19 0 0,-1 0-34 0 0,0 3-17 0 0,0 0-35 0 0,1 0-42 0 0,1 0-48 0 0,-7 5-164 0 0,1 0 93 0 0,-1 1 65 0 0,4-2-258 0 0,-3 1 108 0 0,-2 1 130 0 0,0 0-55 0 0,0 0-68 0 0,1 1-80 0 0,-2-1 55 0 0,1 0-57 0 0,0 1-62 0 0,0-1-66 0 0,-1 0-72 0 0,1 1-77 0 0,0-1-81 0 0,0 0-87 0 0,2 0-1306 0 0,1-2-1230 0 0</inkml:trace>
  <inkml:trace contextRef="#ctx0" brushRef="#br0" timeOffset="1893.92">3764 300 7016 0 0,'0'1'155'0'0,"0"-1"-42"0"0,0 3 12 0 0,0 0-91 0 0,1 4-21 0 0,1-1-88 0 0,0 0 72 0 0,1 0 80 0 0,0 0 90 0 0,-1 1 128 0 0,0-4-100 0 0,-1 0 34 0 0,1 1 36 0 0,-1-1 37 0 0,0 1 38 0 0,0-1 41 0 0,2 7 477 0 0,0 0-51 0 0,1 0-50 0 0,0 0-46 0 0,0 0-47 0 0,1 0-46 0 0,0-1-42 0 0,0 1-43 0 0,1-1-41 0 0,-1 0-39 0 0,1 0-39 0 0,0 0-36 0 0,0-1-36 0 0,1 1-33 0 0,6 8 211 0 0,2-3-331 0 0,-13-13-151 0 0,0 1 0 0 0,0-1-1 0 0,0 0 1 0 0,0 0 0 0 0,0-1 0 0 0,0 1-1 0 0,0 0 1 0 0,0-1 0 0 0,0 1-1 0 0,0-1 1 0 0,1 0 0 0 0,-1 1-1 0 0,0-1 1 0 0,0 0 0 0 0,1 0 0 0 0,-1-1-1 0 0,0 1-37 0 0,12-4 167 0 0,-1-3-98 0 0,-7 2-84 0 0,0 0-40 0 0,-1-1-45 0 0,0 0-50 0 0,1-2-25 0 0,-1 1-71 0 0,0-1-61 0 0,-1 0-52 0 0,1 0-93 0 0,-1-1-41 0 0,0 2-121 0 0,-1 0-1 0 0,-1 0 0 0 0,0-1 0 0 0,2-6 615 0 0,-2-3-776 0 0,-1 7 343 0 0,2-23-955 0 0,-2 22 980 0 0,-1 0 68 0 0,0 2 125 0 0,0 0 78 0 0,-1 0 91 0 0,0 0 106 0 0,0 8-233 0 0,1-1 95 0 0,0 0 84 0 0,-1 0 77 0 0,1 1 64 0 0,-1-1 56 0 0,1 0 46 0 0,-1 1 37 0 0,0-3 1123 0 0,1 4-850 0 0,1 1-181 0 0,-1-1-230 0 0,1 1-35 0 0,-1 0-38 0 0,1 1-42 0 0,0 0-48 0 0,0 0-52 0 0,5 9 213 0 0,-2 2 33 0 0,2 30 436 0 0,-4-26-385 0 0,1 0-47 0 0,8 45 324 0 0,-4 1-110 0 0,-2 0-86 0 0,-1 1-60 0 0,2 23 44 0 0,-4-40 181 0 0,-2 7-476 0 0,-2 13 414 0 0,-3-12 48 0 0,3-27-179 0 0,-1-1 42 0 0,-1 7-13 0 0,-2-1 64 0 0,1-10 51 0 0,0-1 0 0 0,-2 0 0 0 0,-5 11-427 0 0,-10 13 583 0 0,8-25-339 0 0,-2-1-46 0 0,-7 4-20 0 0,9-13-133 0 0,0-2-34 0 0,-1 0 52 0 0,-1-3 35 0 0,10-4-45 0 0,0-1 0 0 0,1 0 0 0 0,-1 0-1 0 0,0 0 1 0 0,0-1 0 0 0,0 1 0 0 0,1-2 0 0 0,-2 1-53 0 0,-15-3 153 0 0,-4-6-59 0 0,11 2-107 0 0,0-2-72 0 0,1-1-85 0 0,1-2-100 0 0,1 0-113 0 0,6 5 145 0 0,1 1-34 0 0,0-1-35 0 0,0-1-37 0 0,1 1-39 0 0,0-1-40 0 0,-1 0-881 0 0,0 0-51 0 0</inkml:trace>
  <inkml:trace contextRef="#ctx0" brushRef="#br0" timeOffset="-1872">157 330 6192 0 0,'0'0'133'0'0,"-1"-1"138"0"0,-2-1-112 0 0,-2-1-78 0 0,0 0-85 0 0,2 2-31 0 0,0 0 95 0 0,0 0 81 0 0,0 1 71 0 0,-1-1 183 0 0,1 1 85 0 0,-9 1 1308 0 0,9-1-1432 0 0,1 0-34 0 0,-2 1 70 0 0,3-1-242 0 0,-1 0-37 0 0,0 0-42 0 0,0 0-44 0 0,0 0-50 0 0,1 0-54 0 0,-3 2 324 0 0,0 0-88 0 0,-1 3-49 0 0,-1 3-16 0 0,2-4 6 0 0,-8 10 8 0 0,4 0 47 0 0,-9 22 265 0 0,8-14-247 0 0,5-10-143 0 0,-1 1-20 0 0,2 0 1 0 0,-1 0 0 0 0,2 1-1 0 0,-1-1 1 0 0,2 1 0 0 0,0 13-11 0 0,2-7 1 0 0,0 0 0 0 0,2 1 0 0 0,5 19-1 0 0,3 1 98 0 0,-10-37-89 0 0,1 0 0 0 0,0 0 1 0 0,0 0-1 0 0,0-1 0 0 0,1 1 0 0 0,-1-1 1 0 0,1 1-1 0 0,0-1 0 0 0,0 0 0 0 0,0 0 0 0 0,0 0 1 0 0,1 0-1 0 0,2 1-9 0 0,7 7 21 0 0,-13-11-17 0 0,1 0 0 0 0,-1 0 0 0 0,1 0-1 0 0,-1 0 1 0 0,1 0 0 0 0,0 0 0 0 0,-1 0 0 0 0,1 0 0 0 0,-1 0-1 0 0,1 0 1 0 0,-1 0 0 0 0,1 0 0 0 0,-1 0 0 0 0,1 0-1 0 0,-1-1 1 0 0,1 1 0 0 0,-1 0 0 0 0,1 0 0 0 0,-1-1-1 0 0,1 1 1 0 0,-1 0 0 0 0,1 0 0 0 0,-1-1-4 0 0,13-7 35 0 0,-12 7-30 0 0,4-3 19 0 0,-1-1 0 0 0,0 1 0 0 0,0 0-1 0 0,0-1 1 0 0,0 0 0 0 0,-1 0 0 0 0,0 0-1 0 0,2-5-23 0 0,20-45 116 0 0,-18 37-115 0 0,-1 0 1 0 0,0 0-1 0 0,-2-1 1 0 0,0 0-1 0 0,-1 0 1 0 0,-1 0-1 0 0,-1 0 1 0 0,-1-17-2 0 0,-8-18-40 0 0,2 15 4 0 0,4 14 48 0 0,3 15-49 0 0,-1 10 36 0 0,0 0-1 0 0,0 0 0 0 0,0 0 1 0 0,1 0-1 0 0,-1 0 0 0 0,0-1 1 0 0,0 1-1 0 0,0 0 1 0 0,0 0-1 0 0,0 0 0 0 0,0 0 1 0 0,0 0-1 0 0,0 0 0 0 0,0 0 1 0 0,0 0-1 0 0,0 0 0 0 0,0 0 1 0 0,1 0-1 0 0,-1 0 0 0 0,0 0 1 0 0,0 0-1 0 0,0 0 1 0 0,0 0-1 0 0,0 0 0 0 0,0 0 1 0 0,0 0-1 0 0,0 0 0 0 0,0 0 1 0 0,0 0-1 0 0,0 0 0 0 0,1 0 1 0 0,-1 0-1 0 0,0 0 1 0 0,0 1-1 0 0,0-1 0 0 0,0 0 1 0 0,0 0-1 0 0,0 0 0 0 0,0 0 1 0 0,0 0-1 0 0,0 0 0 0 0,0 0 1 0 0,0 0-1 0 0,0 0 0 0 0,0 0 1 0 0,0 0-1 0 0,0 0 1 0 0,0 0-1 0 0,0 0 0 0 0,0 1 1 0 0,0-1-1 0 0,0 0 2 0 0,9 17-176 0 0,-6-11 154 0 0,8 21 60 0 0,1 1 66 0 0,5 19 178 0 0,-4-5 519 0 0,5 28-801 0 0,-12-35 179 0 0,-1-1-79 0 0,-3-23 39 0 0,-2 0-33 0 0,0-6-55 0 0,0 1 0 0 0,1-1 0 0 0,0 0 0 0 0,0 1 0 0 0,0-1 1 0 0,1 2-52 0 0,-1-6-150 0 0,-1 2 51 0 0,1-1 45 0 0,-1 0 39 0 0,1 1 40 0 0,0-1 39 0 0,-1 2 51 0 0,1 1 100 0 0,1 2 30 0 0,-2-3-121 0 0,1-1-67 0 0,0 1-56 0 0,0-1-54 0 0,0-1-58 0 0,-1 1-65 0 0,1 0-75 0 0,0-1-22 0 0,0 0-61 0 0,0 0-67 0 0,0 0-72 0 0,0-1-77 0 0,0 1-82 0 0,1 0-85 0 0,-1-1-92 0 0,0 0-1027 0 0,0-1-1044 0 0</inkml:trace>
  <inkml:trace contextRef="#ctx0" brushRef="#br0" timeOffset="-1393.27">464 319 9960 0 0,'0'0'222'0'0,"0"0"30"0"0,0 1-53 0 0,1-1-53 0 0,0 1-46 0 0,0 0-35 0 0,1 2-14 0 0,3 4-1 0 0,-1 0-70 0 0,0-1 35 0 0,4 8 93 0 0,-4-6 78 0 0,1 1-1 0 0,-2 0 1 0 0,3 8-186 0 0,3 15 707 0 0,-1 1 97 0 0,0 14 2066 0 0,0 15-2870 0 0,-5-39 583 0 0,-1 0-39 0 0,-2-15-377 0 0,1 0-41 0 0,2 22 160 0 0,-2-15-73 0 0,0-9-63 0 0,-1-2 43 0 0,1 0 143 0 0,-2-4 113 0 0,-1-20-347 0 0,3-2-36 0 0,6-23-19 0 0,-5 29-49 0 0,2-7 40 0 0,0 0-44 0 0,9-24-102 0 0,-10 38 66 0 0,0 0 1 0 0,1 0-1 0 0,1 0 1 0 0,-1 0-1 0 0,1 1 1 0 0,1 0 0 0 0,-1 0-1 0 0,6-5 42 0 0,-8 10-9 0 0,0 0-1 0 0,0 0 1 0 0,1 0 0 0 0,-1 0-1 0 0,1 1 1 0 0,-1-1 0 0 0,1 1-1 0 0,0 0 1 0 0,0 0 0 0 0,0 1-1 0 0,0-1 1 0 0,0 1-1 0 0,0 0 1 0 0,0 0 0 0 0,0 0-1 0 0,1 1 1 0 0,-1-1 0 0 0,0 1-1 0 0,0 0 1 0 0,1 0 0 0 0,-1 1-1 0 0,0-1 1 0 0,0 1 0 0 0,1 0-1 0 0,-1 0 1 0 0,2 1 9 0 0,-2 0-4 0 0,1 0 0 0 0,0 0 0 0 0,-1 0 1 0 0,0 1-1 0 0,1 0 0 0 0,-1 0 0 0 0,0 0 1 0 0,0 0-1 0 0,0 2 4 0 0,2 1-6 0 0,-1 0-1 0 0,0 0 1 0 0,0 0 0 0 0,-1 1-1 0 0,0 0 1 0 0,0 0 0 0 0,0 0 0 0 0,-1 1-1 0 0,0-1 1 0 0,0 4 6 0 0,2 7 16 0 0,-2-1-1 0 0,0 1 1 0 0,-1 0 0 0 0,0 2-16 0 0,7 64 156 0 0,-6-66-171 0 0,0 0-47 0 0,-2-7-4 0 0,-1-10 72 0 0,1 1-58 0 0,-1-1-30 0 0,0 0-51 0 0,1 0-24 0 0,-1 0-47 0 0,0-1-54 0 0,1 1-59 0 0,-1 0 3 0 0,0 0-48 0 0,0-1-52 0 0,1 1-55 0 0,-1 0-59 0 0,0-1-62 0 0,0 1-65 0 0,0-1-69 0 0,1 1-1523 0 0,-1-1-1279 0 0</inkml:trace>
  <inkml:trace contextRef="#ctx0" brushRef="#br0" timeOffset="-747.02">1262 377 7488 0 0,'-3'0'160'0'0,"0"-1"-47"0"0,-3 1-2 0 0,-12-2-113 0 0,11 1 105 0 0,4 1 6 0 0,0 0 50 0 0,0-1 58 0 0,0 1 68 0 0,0 0 75 0 0,0-1 85 0 0,-2 1 265 0 0,0 1-98 0 0,0 0-85 0 0,-1 0-73 0 0,-1 1 12 0 0,0 1-64 0 0,-10 4 625 0 0,8-1-630 0 0,1 1-44 0 0,0 0-39 0 0,1 1-37 0 0,-4 10 178 0 0,1 1-115 0 0,4-3-134 0 0,2 1-46 0 0,0 3-13 0 0,1 10 24 0 0,2-13-71 0 0,-1 25 92 0 0,5 2-47 0 0,-2-38-126 0 0,0 0 0 0 0,0 0 0 0 0,1 0-1 0 0,0 0 1 0 0,2 4-19 0 0,-3-7 4 0 0,1 0 0 0 0,0 0 0 0 0,0 0 0 0 0,0 0-1 0 0,0 0 1 0 0,0 0 0 0 0,1-1 0 0 0,-1 1 0 0 0,1-1-1 0 0,1 1-3 0 0,-3-2 5 0 0,1 0-1 0 0,-1 0 0 0 0,1 0 0 0 0,-1 0 1 0 0,1 0-1 0 0,0 0 0 0 0,0-1 0 0 0,-1 1 0 0 0,1-1 1 0 0,0 1-1 0 0,0-1 0 0 0,0 0 0 0 0,0 1 0 0 0,-1-1 1 0 0,1 0-1 0 0,0 0 0 0 0,0 0 0 0 0,0-1 1 0 0,0 1-5 0 0,1-1 9 0 0,0 0 1 0 0,-1 0 0 0 0,1 0-1 0 0,0 0 1 0 0,-1 0 0 0 0,1-1-1 0 0,-1 1 1 0 0,1-1 0 0 0,-1 0-1 0 0,0 0 1 0 0,2-2-10 0 0,9-11 23 0 0,-1-2-42 0 0,-3 0-59 0 0,-3 1-75 0 0,-2 2 26 0 0,1 1-100 0 0,1-5-179 0 0,5-23-704 0 0,-9 28 810 0 0,0-1 57 0 0,-1-13-223 0 0,-1 1 45 0 0,0 4-145 0 0,-2 0 1 0 0,-2-11 565 0 0,1 14-178 0 0,0 1 46 0 0,-4-20-25 0 0,-12-81 2 0 0,18 116 210 0 0,1 0-52 0 0,-2-11-146 0 0,2 11 145 0 0,0-1 34 0 0,0 1 55 0 0,1-1 67 0 0,-1 0 81 0 0,1-1 94 0 0,3 19 191 0 0,-1-1-42 0 0,0 0-40 0 0,0 0-37 0 0,0 0-37 0 0,0 0-32 0 0,2 14 244 0 0,-1-11-284 0 0,-1 0-34 0 0,3 15 174 0 0,2 8-31 0 0,3 18 74 0 0,1 6 57 0 0,-8-43-315 0 0,0 1 36 0 0,-1-4-42 0 0,-1 0 0 0 0,-1 6-215 0 0,1 11 226 0 0,0-13-47 0 0,-2 0 1 0 0,-1 0-1 0 0,-2 16-179 0 0,2-36-236 0 0,1 1 90 0 0,0 0 79 0 0,0-1 66 0 0,-1 1 72 0 0,1 0 58 0 0,-1 4 406 0 0,0-4-334 0 0,0 1-87 0 0,1-1-110 0 0,0-1-72 0 0,0 1-56 0 0,-1-1-67 0 0,1 1-77 0 0,0-1-85 0 0,0 0-11 0 0,0 1-69 0 0,-1-1-74 0 0,1 0-77 0 0,0 0-84 0 0,0 0-87 0 0,0 1-91 0 0,0-1-98 0 0,0-1-258 0 0,0 1-33 0 0,0-1-2586 0 0</inkml:trace>
  <inkml:trace contextRef="#ctx0" brushRef="#br0" timeOffset="36501.31">4778 356 6000 0 0,'0'0'174'0'0,"0"0"41"0"0,1 0-36 0 0,2 0 65 0 0,4-1 245 0 0,-4 0-306 0 0,-1 0 41 0 0,1 0 296 0 0,0 1-67 0 0,0-1-61 0 0,0 1-53 0 0,0 0-47 0 0,0 0-40 0 0,3 1 161 0 0,8-1 376 0 0,-8-1-393 0 0,8-1 127 0 0,-1 0-97 0 0,0 1-65 0 0,-8 0-206 0 0,-1 0 0 0 0,1 0 0 0 0,-1 0 0 0 0,1 0 1 0 0,3-3-156 0 0,3-2 245 0 0,3-8 260 0 0,-9 6-312 0 0,-2 0-47 0 0,0 0-75 0 0,-3-1 52 0 0,-4-5-41 0 0,0 2 14 0 0,4 11-86 0 0,-1-1-1 0 0,1 1 1 0 0,-1-1 0 0 0,1 1 0 0 0,-1-1 0 0 0,0 1-1 0 0,1 0 1 0 0,-1-1 0 0 0,0 1 0 0 0,-1-1-10 0 0,-12-11 55 0 0,9 10-42 0 0,0 0 1 0 0,1 1 0 0 0,-1 0-1 0 0,0 0 1 0 0,0 0 0 0 0,-2 0-14 0 0,-5 0 0 0 0,0 1 0 0 0,1 0 0 0 0,-1 0 0 0 0,-2 1 0 0 0,13 0 0 0 0,-3 1 0 0 0,1-1 0 0 0,-1 1 0 0 0,1-1 0 0 0,0 1 1 0 0,-1 0-1 0 0,1 0 0 0 0,0 1 0 0 0,0-1 0 0 0,0 1 1 0 0,0 0-1 0 0,0-1 0 0 0,0 1 0 0 0,0 0 0 0 0,-1 1 0 0 0,-6 7-9 0 0,-1 0-1 0 0,-7 10 10 0 0,5-6-43 0 0,4-5 36 0 0,2 1 1 0 0,-1-1-1 0 0,1 1 1 0 0,-2 5 6 0 0,5-8-17 0 0,1 0 0 0 0,-1 0 0 0 0,2 0 0 0 0,-1 0-1 0 0,1 1 1 0 0,0 0 0 0 0,0 1 17 0 0,0 2-1 0 0,1 1 0 0 0,0-1 0 0 0,1 0-1 0 0,0 0 1 0 0,2 11 1 0 0,-1-15 15 0 0,0 0 1 0 0,1 0-1 0 0,0 0 0 0 0,1 1-15 0 0,0-1 37 0 0,0-1 0 0 0,0 0 0 0 0,1 0 0 0 0,3 4-37 0 0,2 3 71 0 0,1-1 0 0 0,0 0 0 0 0,8 6-71 0 0,-13-14 14 0 0,-1 0 0 0 0,1 0 0 0 0,0-1 0 0 0,0 1 0 0 0,1-1-1 0 0,-1 0 1 0 0,1-1 0 0 0,0 1 0 0 0,-1-1 0 0 0,5 1-14 0 0,42 6 57 0 0,-30-8-70 0 0,-6-1-51 0 0,1-2-68 0 0,-15 2 156 0 0,1-1-33 0 0,-1 1-35 0 0,0 0-37 0 0,1-1-108 0 0,1 0-89 0 0,-1 1-94 0 0,1-1-100 0 0,-1 1-104 0 0,0-1-111 0 0,1 1-115 0 0,-1 0-121 0 0,4-1-748 0 0,-1 0-65 0 0,-1 0 355 0 0</inkml:trace>
  <inkml:trace contextRef="#ctx0" brushRef="#br0" timeOffset="37117.65">5407 409 5840 0 0,'-6'-2'195'0'0,"2"1"-47"0"0,-1-1-40 0 0,0 0-34 0 0,-3-1 0 0 0,-12-2 21 0 0,5 3 676 0 0,5 1-260 0 0,-1 0-41 0 0,-10 0 372 0 0,5 4-235 0 0,12-2-485 0 0,1 0 1 0 0,0 1 0 0 0,0-1-1 0 0,0 1 1 0 0,0-1-1 0 0,0 1 1 0 0,0 0-123 0 0,-8 7 440 0 0,0 1-91 0 0,1 2-81 0 0,1 0-72 0 0,1 2-63 0 0,2 0-53 0 0,0 1-43 0 0,2 0-36 0 0,2-8-18 0 0,0 0 0 0 0,1 0 0 0 0,1 0 0 0 0,-1 0 0 0 0,1 0 0 0 0,0 0 0 0 0,1 1-1 0 0,-1-1 1 0 0,2 0 0 0 0,-1 0 0 0 0,1 0 17 0 0,4 10 16 0 0,3-1 55 0 0,-8-14-77 0 0,0 0 1 0 0,1 0-1 0 0,0 0 1 0 0,0-1 0 0 0,-1 1-1 0 0,1 0 1 0 0,0-1 0 0 0,0 0-1 0 0,0 1 1 0 0,0-1-1 0 0,1 0 6 0 0,0 1 0 0 0,1-1 0 0 0,-1 1 0 0 0,1-1-1 0 0,-1 0 1 0 0,1-1 0 0 0,0 1 0 0 0,2 0 0 0 0,-2-1 6 0 0,0 0 0 0 0,-1 0 1 0 0,1 0-1 0 0,0-1 1 0 0,0 1-1 0 0,0-1 1 0 0,0 0-7 0 0,-1 0 9 0 0,-1 0 0 0 0,1 0 0 0 0,-1 0 0 0 0,1 0 0 0 0,-1 0 0 0 0,0 0 0 0 0,1-1 0 0 0,-1 1 0 0 0,2-3-9 0 0,22-22 29 0 0,-15 13-71 0 0,-1 0-55 0 0,-4 3-4 0 0,0 0-35 0 0,-1-1-36 0 0,-1-1-42 0 0,0 0 24 0 0,-1 2 36 0 0,-1 4 78 0 0,-1 0-1 0 0,0-1 0 0 0,0 1 1 0 0,-1 0-1 0 0,1 0 0 0 0,-1-1 1 0 0,0 1 76 0 0,-1-9-134 0 0,0-6 37 0 0,0 14 84 0 0,1 1 0 0 0,-2-1 0 0 0,1 1 0 0 0,0 0-1 0 0,-1-1 1 0 0,-2-3 13 0 0,-7-19-23 0 0,2-2 0 0 0,1 1 0 0 0,2-1 0 0 0,0 0 0 0 0,3-1 0 0 0,-1-24 23 0 0,4 38-1 0 0,1-1 0 0 0,1 1 0 0 0,0-4 1 0 0,1 2 32 0 0,-2 9 73 0 0,1-3 91 0 0,4 1 52 0 0,-4 10-140 0 0,1 1 67 0 0,-1 0 96 0 0,0 3 185 0 0,0 1-48 0 0,-1 1-220 0 0,0 1-114 0 0,0-1-97 0 0,0 1-92 0 0,0 15 316 0 0,1 0 38 0 0,2 1-51 0 0,-1 2 91 0 0,-1-2 24 0 0,1 26 464 0 0,-2-19-370 0 0,0-14-235 0 0,0 0-36 0 0,7 84 951 0 0,0 4-21 0 0,0-34-316 0 0,-7-55-593 0 0,1-1-68 0 0,-1 0-55 0 0,1 0-35 0 0,7 40-205 0 0,-5-36 209 0 0,1 0 82 0 0,-5-14-75 0 0,7 17 19 0 0,-3-12-39 0 0,-1-1-34 0 0,-3-5-72 0 0,1 0 57 0 0,-1 0 49 0 0,0 1 35 0 0,1 0 166 0 0,0 0-129 0 0,0-1-79 0 0,-1 1-35 0 0,0-1-41 0 0,1 0-20 0 0,-1 0-36 0 0,0 1-42 0 0,1-1-44 0 0,-1 0-48 0 0,0 0-53 0 0,1 0-55 0 0,-1 0-61 0 0,0 0 77 0 0,1 0-54 0 0,-1 0-49 0 0,0 0-42 0 0,0 0-154 0 0,1 0-41 0 0,-1 0-186 0 0,1 0-501 0 0</inkml:trace>
  <inkml:trace contextRef="#ctx0" brushRef="#br0" timeOffset="37763.94">5878 340 8264 0 0,'0'0'182'0'0,"0"0"29"0"0,0 0-21 0 0,0 0-82 0 0,-1 0-59 0 0,-1-2-16 0 0,1 1 10 0 0,-6-2-104 0 0,1 0 59 0 0,1 1 60 0 0,2-1 61 0 0,0 1 63 0 0,0 0 62 0 0,1 0 64 0 0,0 0 64 0 0,0 0-13 0 0,-1 0 44 0 0,1-1 47 0 0,-1 0 46 0 0,-4-1-40 0 0,1 2-61 0 0,0 1-57 0 0,0 2-51 0 0,0 1-47 0 0,0 1-42 0 0,1 1-38 0 0,0 1-33 0 0,-3 4 17 0 0,1 1-53 0 0,-9 19 43 0 0,12-20-125 0 0,1-3-8 0 0,-1 0 0 0 0,2 1 0 0 0,-1-1-1 0 0,1 1 1 0 0,0 0 0 0 0,-1 6-1 0 0,2-2 31 0 0,-2 19 2 0 0,2-23-34 0 0,1 1 1 0 0,0 0-1 0 0,1 0 0 0 0,1 7 1 0 0,-2-12 1 0 0,1-1 0 0 0,-1 1 0 0 0,1-1 0 0 0,0 1 0 0 0,0-1 0 0 0,0 0 0 0 0,0 1 1 0 0,1-1-1 0 0,-1 0 0 0 0,0 0 0 0 0,1 0 0 0 0,0 0 0 0 0,-1 0 0 0 0,1 0 0 0 0,1 0-1 0 0,-1 0 6 0 0,0-1-1 0 0,0 0 1 0 0,0 0 0 0 0,0 0-1 0 0,0 0 1 0 0,0 0 0 0 0,1 0-1 0 0,-1 0 1 0 0,0-1 0 0 0,1 1-1 0 0,-1-1 1 0 0,1 0-6 0 0,0 0 20 0 0,0 0-1 0 0,0 0 1 0 0,1 0 0 0 0,-1 0 0 0 0,0 0-1 0 0,0-1 1 0 0,0 0 0 0 0,0 0-1 0 0,0 0 1 0 0,2 0-20 0 0,-2-1 37 0 0,0 0 0 0 0,0 1-1 0 0,0-1 1 0 0,0 0 0 0 0,0-1 0 0 0,0 1-1 0 0,0 0 1 0 0,1-3-37 0 0,-1 2 43 0 0,0-1 1 0 0,-1 1-1 0 0,1-1 1 0 0,-1 0-1 0 0,0 1 1 0 0,0-1-1 0 0,0 0 0 0 0,-1 0 1 0 0,1 0-1 0 0,-1-1 1 0 0,0 1-1 0 0,0 0 1 0 0,-1 0-1 0 0,1-1 1 0 0,-1-2-44 0 0,0-54 10 0 0,2 48 38 0 0,5-9-42 0 0,-1 5-6 0 0,-6 15-1 0 0,2-1 1 0 0,3-4-15 0 0,-4 5-71 0 0,8 4-180 0 0,-1 2 86 0 0,-2 1 92 0 0,-1 1 33 0 0,5 8 17 0 0,4 18 56 0 0,-11-22-43 0 0,-1-1-42 0 0,0 0 54 0 0,6 42-46 0 0,-1 0 44 0 0,-2 1 54 0 0,-4 0 61 0 0,-1-12 81 0 0,-2 1 69 0 0,-1-1 63 0 0,-3 0 55 0 0,-2 0 46 0 0,-3-1 40 0 0,5-22-123 0 0,-1 1 1 0 0,-1-1-1 0 0,-3 5-331 0 0,2-4 251 0 0,1-1-36 0 0,3-5-29 0 0,0-1 0 0 0,-1 0 0 0 0,-2 2-186 0 0,5-9 39 0 0,-25 35 357 0 0,4-15-176 0 0,7-13-132 0 0,0-4-55 0 0,-3-7-69 0 0,0-7-82 0 0,4-6-315 0 0,10 6 214 0 0,2 2 11 0 0,0 0-63 0 0,1-2-127 0 0,1 4 154 0 0,1 0-34 0 0,-1-1-37 0 0,1 1-40 0 0,0-1-43 0 0,0 1-47 0 0,1 1 33 0 0,-1 0-55 0 0,1 0-49 0 0,0 0-42 0 0,-1 0-159 0 0,1 0-43 0 0,0-1-194 0 0,-1-2-525 0 0,1 5 1381 0 0</inkml:trace>
  <inkml:trace contextRef="#ctx0" brushRef="#br0" timeOffset="38400.22">6253 557 7792 0 0,'0'0'230'0'0,"1"0"-44"0"0,2-1-107 0 0,8-3-91 0 0,-9 4 46 0 0,-1-1 42 0 0,7-4 984 0 0,-1 2-387 0 0,-1 1-152 0 0,1-1-47 0 0,0 1-58 0 0,0-1-74 0 0,-1 1-88 0 0,0-1-99 0 0,5-3 279 0 0,1 2-58 0 0,0 1-55 0 0,0-1-52 0 0,1 1-32 0 0,0-1-49 0 0,-1-1-44 0 0,0-1-39 0 0,-1-1 100 0 0,7-6 182 0 0,-5 4-156 0 0,-7 5-167 0 0,0 0-49 0 0,-5 3 5 0 0,1 1 0 0 0,-1-1 1 0 0,0 0-1 0 0,0 0 1 0 0,1 0-1 0 0,-1-1 0 0 0,0 1 1 0 0,0 0-1 0 0,0 0 1 0 0,0 0-1 0 0,-1-1 0 0 0,1 1 1 0 0,0-1-1 0 0,0 1 1 0 0,-1 0-1 0 0,1-1 1 0 0,-1 1-1 0 0,1-1 0 0 0,-1 0 1 0 0,0 0-21 0 0,1 0 30 0 0,-1 0 0 0 0,0-1 0 0 0,-1 1 0 0 0,1 0 0 0 0,0 0 0 0 0,-1-1 0 0 0,1 1 0 0 0,-1-1-30 0 0,-4-10 116 0 0,-2 0-36 0 0,-1 2-46 0 0,1 1-56 0 0,2 4 35 0 0,-1-1 1 0 0,1 1-1 0 0,-8-5-13 0 0,11 9 8 0 0,-1 0 1 0 0,1 0-1 0 0,-1 1 0 0 0,0-1 0 0 0,0 1 0 0 0,0-1 0 0 0,0 1 1 0 0,0 0-1 0 0,0 0 0 0 0,0 1 0 0 0,0-1 0 0 0,-1 0-8 0 0,-2 1 28 0 0,0-1 0 0 0,0 1 0 0 0,-1 0 0 0 0,1 1-1 0 0,0-1 1 0 0,-5 2-28 0 0,6-1 13 0 0,1 1 1 0 0,-1-1-1 0 0,1 1 0 0 0,-1 0 0 0 0,1 0 0 0 0,0 0 1 0 0,0 0-1 0 0,0 1 0 0 0,0 0 0 0 0,0-1 1 0 0,0 1-1 0 0,1 1 0 0 0,0-1 0 0 0,-2 2-13 0 0,-16 18 90 0 0,16-18-60 0 0,0 0-1 0 0,0 0 1 0 0,1 1-1 0 0,0 0 0 0 0,0-1 1 0 0,0 1-1 0 0,1 1 0 0 0,-1-1 1 0 0,2 0-1 0 0,-1 1-29 0 0,1 0 28 0 0,-3 7 54 0 0,1 1 0 0 0,1-1 0 0 0,-1 6-82 0 0,4-13 49 0 0,-1-1-1 0 0,1 0 1 0 0,1 1 0 0 0,-1-1-1 0 0,2 7-48 0 0,5 18 234 0 0,1 0-50 0 0,-4-18-95 0 0,0 1 0 0 0,2-1 0 0 0,2 6-89 0 0,-4-12 29 0 0,0-1 1 0 0,0 1-1 0 0,1 0 1 0 0,-1-1-1 0 0,1 0 1 0 0,1 0-1 0 0,-1-1 1 0 0,1 1-1 0 0,0-1 1 0 0,0 0-30 0 0,0-1 38 0 0,1-1 0 0 0,-1 1 0 0 0,0-1 0 0 0,4 2-38 0 0,24 7 199 0 0,3-2 58 0 0,-31-9-188 0 0,-1 0 1 0 0,1 0 0 0 0,0-1-1 0 0,-1 0 1 0 0,3 0-70 0 0,9-4 219 0 0,-1-3 34 0 0,-14 6-446 0 0,1-1 90 0 0,-1 1 78 0 0,0-1 65 0 0,-1 1 50 0 0,1-1 39 0 0,5-5 617 0 0,-5 4-594 0 0,0 1-96 0 0,-2 0-84 0 0,1 1-55 0 0,0-1-61 0 0,-1 1-70 0 0,1-1-100 0 0,0 0-98 0 0,-1 0-106 0 0,0 0-116 0 0,1 0-124 0 0,-1 1 329 0 0,0 0-35 0 0,0 0-35 0 0,0-1-37 0 0,0 1-38 0 0,0 0-40 0 0,0 0-589 0 0,0-1-34 0 0,0-5-2593 0 0</inkml:trace>
  <inkml:trace contextRef="#ctx0" brushRef="#br0" timeOffset="182956.42">134 1580 6360 0 0,'-1'1'140'0'0,"1"0"-47"0"0,1 6 63 0 0,-1-4-64 0 0,1 5-155 0 0,1 0 61 0 0,0 0 54 0 0,1 0 50 0 0,0 2 76 0 0,0-1 51 0 0,2 5 189 0 0,1 1 58 0 0,3 8 348 0 0,-4-7-317 0 0,-1-3-152 0 0,0 1-88 0 0,2 11 339 0 0,0 1-39 0 0,1 0-43 0 0,-1-1-44 0 0,5 16 190 0 0,-1 0-125 0 0,-2-2-135 0 0,-1 0-53 0 0,4 22 132 0 0,-3-8-95 0 0,-7-34-201 0 0,-1 1 92 0 0,0-19-365 0 0,-4-2-42 0 0,2 0 43 0 0,0-1-66 0 0,-1 1-100 0 0,3 0 74 0 0,-1 0-37 0 0,0 0-43 0 0,1 0-46 0 0,0 1 39 0 0,-1-1-38 0 0,1 0-399 0 0,0-1-110 0 0,-1 0-82 0 0,1 1 330 0 0,-1-2-1228 0 0,0-3-1006 0 0</inkml:trace>
  <inkml:trace contextRef="#ctx0" brushRef="#br0" timeOffset="183273.57">175 1600 7016 0 0,'2'-8'116'0'0,"3"2"47"0"0,1 1 44 0 0,1 2 43 0 0,1 1 41 0 0,0 0 38 0 0,0 1 38 0 0,-2 1 33 0 0,-2 0-66 0 0,6-1 108 0 0,0 0-43 0 0,0 0-39 0 0,0 1-36 0 0,9 0 226 0 0,1 1-107 0 0,-5 1-150 0 0,0 2-40 0 0,-9-2-145 0 0,1 0-1 0 0,-1 0 1 0 0,0 1 0 0 0,0 0 0 0 0,0 0 0 0 0,0 1-108 0 0,10 7 268 0 0,-2 2-65 0 0,1 4-25 0 0,-12-12-132 0 0,0 0-1 0 0,0 0 1 0 0,0 0-1 0 0,1 5-45 0 0,-2-6 26 0 0,-1 0 0 0 0,0 0-1 0 0,1 0 1 0 0,-2 1 0 0 0,1-1-1 0 0,-1 1 1 0 0,1-1 0 0 0,-1 0-1 0 0,0 1 1 0 0,-1-1 0 0 0,1 2-26 0 0,-5 12 143 0 0,-4 1 48 0 0,5-13-341 0 0,0 1 68 0 0,-1 0 60 0 0,0 0 51 0 0,-2 2 83 0 0,0-1 61 0 0,-19 19 547 0 0,13-17-478 0 0,3-3-137 0 0,4-3-99 0 0,0 0-38 0 0,0-1-43 0 0,1 0-47 0 0,-1 0-52 0 0,-1-1-56 0 0,1 1-63 0 0,0-1-65 0 0,0 0-72 0 0,-1 0-76 0 0,1 0-80 0 0,-1-1-86 0 0,0 0-90 0 0,0 0-95 0 0,5-1-934 0 0,-2 0-1014 0 0</inkml:trace>
  <inkml:trace contextRef="#ctx0" brushRef="#br0" timeOffset="183606.68">580 1451 10120 0 0,'0'-1'207'0'0,"1"0"-33"0"0,0 1 93 0 0,1 0-114 0 0,2 3 15 0 0,0 1 10 0 0,-2-1-28 0 0,0-1 20 0 0,-1 0 59 0 0,2 6 365 0 0,0 1-101 0 0,0 0-91 0 0,0 0-79 0 0,-1-2-127 0 0,1-1-33 0 0,1 7 82 0 0,0 0-81 0 0,6 18 125 0 0,-7-22-176 0 0,-1 1 33 0 0,1 1 90 0 0,-1 0 88 0 0,3 10-97 0 0,1-1-39 0 0,5 21 92 0 0,-1-9-123 0 0,-3-6 140 0 0,3 24-297 0 0,-10-47-26 0 0,1 0 39 0 0,-1 6 125 0 0,0-6-100 0 0,0 0-37 0 0,0 2-93 0 0,0-1-96 0 0,1-2 48 0 0,-1 0-36 0 0,0-2-173 0 0</inkml:trace>
  <inkml:trace contextRef="#ctx0" brushRef="#br0" timeOffset="184280.87">1032 1558 5584 0 0,'-1'1'97'0'0,"-6"3"273"0"0,4-3-292 0 0,1 0-47 0 0,-10 6 25 0 0,1 1 107 0 0,1 0 93 0 0,1 1 82 0 0,-1 3 161 0 0,1 1 80 0 0,1 3 196 0 0,-2 10 477 0 0,4 1 2 0 0,3-8-474 0 0,2-3-194 0 0,1 0-80 0 0,1-3-160 0 0,-1 0-81 0 0,2 0-93 0 0,-1 1-103 0 0,0-8-25 0 0,1 4 7 0 0,-1 0-1 0 0,1 0 0 0 0,1 0 0 0 0,2 4-50 0 0,-4-11 18 0 0,0-1 0 0 0,0 1 0 0 0,0-1 0 0 0,1 1 0 0 0,-1-1 0 0 0,1 0 0 0 0,0 0 0 0 0,1 2-18 0 0,8 3 114 0 0,2-5 39 0 0,-12-2-132 0 0,1 0 0 0 0,0 0 1 0 0,-1-1-1 0 0,1 1 0 0 0,0 0 1 0 0,-1-1-1 0 0,1 1 1 0 0,-1-1-1 0 0,1 0 0 0 0,-1 0 1 0 0,1 1-1 0 0,-1-1 1 0 0,1 0-1 0 0,0-1-21 0 0,1 0 34 0 0,-1-1-1 0 0,1 0 1 0 0,-1 1 0 0 0,1-1 0 0 0,-1 0-1 0 0,2-3-33 0 0,0-2 54 0 0,0 1 0 0 0,-1-1 0 0 0,0 0 1 0 0,0 0-1 0 0,1-6-54 0 0,2-25 86 0 0,-5-21-43 0 0,-1 30 0 0 0,1-1 53 0 0,0 5 41 0 0,-1 5-77 0 0,3-2-65 0 0,-3 22-233 0 0,1 2 47 0 0,0 1 40 0 0,1 1 37 0 0,2 5-23 0 0,0 2 89 0 0,8 22 73 0 0,-8-22-91 0 0,10 50 66 0 0,-8-34 22 0 0,-1 0 100 0 0,-3-13-18 0 0,0-1 36 0 0,1 1 39 0 0,0 0 44 0 0,0 16 98 0 0,-1-8-141 0 0,-2-18-162 0 0,1 0 1 0 0,-1-1-1 0 0,1 1 0 0 0,0 0 0 0 0,0-1 0 0 0,0 1 0 0 0,1 0-18 0 0,-1-2-19 0 0,0 2 108 0 0,0-1-148 0 0,-1-1-20 0 0,0-1-42 0 0,1 1-49 0 0,-1 0-57 0 0,0-1-63 0 0,1 1-71 0 0,-1-1 77 0 0,0 1-37 0 0,0-1-39 0 0,1 1-40 0 0,-1-1-44 0 0,0 0-45 0 0,1 1-48 0 0,-1-1-49 0 0,1 1-1388 0 0,2 0-1124 0 0</inkml:trace>
  <inkml:trace contextRef="#ctx0" brushRef="#br0" timeOffset="184625.96">1551 1593 8176 0 0,'-8'0'157'0'0,"-4"-1"-13"0"0,-4-1 33 0 0,6 1 37 0 0,6 1-81 0 0,-1 0 32 0 0,1 0 38 0 0,-1-1 43 0 0,2 1-4 0 0,-1 1 36 0 0,0-1 39 0 0,0 0 43 0 0,1 0 45 0 0,-1 1 48 0 0,0-1 51 0 0,0 1 55 0 0,0-1-102 0 0,1 1-44 0 0,-1 1-43 0 0,1 0-40 0 0,0 0-38 0 0,0 0-36 0 0,-3 3 158 0 0,1 1-118 0 0,1 1-100 0 0,0 1-83 0 0,1 0-66 0 0,0 1-51 0 0,-3 19-124 0 0,5-17 118 0 0,0-1 72 0 0,1-2 101 0 0,1 37 44 0 0,3 0-53 0 0,-2-37-127 0 0,0 0-1 0 0,0 0 1 0 0,0 0 0 0 0,2 2-27 0 0,-1-4 11 0 0,-1-1-1 0 0,1 1 1 0 0,1-1 0 0 0,-1 0 0 0 0,1 0 0 0 0,1 1-11 0 0,-3-3-192 0 0,1 0 79 0 0,0 0 69 0 0,0 0 57 0 0,0 0 56 0 0,0 0 44 0 0,7 5 371 0 0,-6-5-316 0 0,-1-1-105 0 0,0-1-40 0 0,-1 1-41 0 0,1-1-45 0 0,0 0-50 0 0,-1 0-56 0 0,1 1-83 0 0,0-1-80 0 0,1 0-87 0 0,-1 0-95 0 0,0 0-104 0 0,1 0-111 0 0,-1 0-118 0 0,1 0-126 0 0,1 0-1047 0 0,4 1-1150 0 0</inkml:trace>
  <inkml:trace contextRef="#ctx0" brushRef="#br0" timeOffset="185034.86">1767 1708 8576 0 0,'1'0'283'0'0,"3"-1"-83"0"0,0 0-69 0 0,5-1 111 0 0,-2 0-414 0 0,0 0 122 0 0,0 0 110 0 0,0 0 96 0 0,0-1 84 0 0,-1 1 70 0 0,0-1 58 0 0,0 0 44 0 0,16-13 1389 0 0,-14 7-1074 0 0,-3 2-274 0 0,0-2-81 0 0,-1 3-114 0 0,-1-1-71 0 0,0-3-29 0 0,-1-5 17 0 0,-5 1 29 0 0,-4 6 6 0 0,-2 2 40 0 0,-3 3 89 0 0,11 3-336 0 0,0-1 0 0 0,-1 1 1 0 0,1 0-1 0 0,0 0 0 0 0,0 0 0 0 0,-1 0 0 0 0,1 1 0 0 0,0-1 1 0 0,-1 0-1 0 0,1 0 0 0 0,0 1 0 0 0,0-1 0 0 0,0 1 0 0 0,-1-1 0 0 0,1 1-3 0 0,-1 0 2 0 0,0 0-1 0 0,1 1 0 0 0,-1-1 0 0 0,1 0 1 0 0,-1 1-1 0 0,1-1 0 0 0,0 1 0 0 0,-1-1 1 0 0,1 1-2 0 0,-3 5-3 0 0,0 0 1 0 0,1 0-1 0 0,0 0 1 0 0,-2 6 2 0 0,2-5 5 0 0,-3 9-2 0 0,-1 10-122 0 0,3-8-4 0 0,0-2 40 0 0,2 3 65 0 0,1 3 60 0 0,3 10 92 0 0,1-19-146 0 0,3-1 55 0 0,-4-9-12 0 0,0-1 0 0 0,0 1-1 0 0,0-1 1 0 0,1 0 0 0 0,0 0-1 0 0,-1 0 1 0 0,1 0 0 0 0,0 0-1 0 0,1-1 1 0 0,-1 1 0 0 0,0-1 0 0 0,1 0-1 0 0,-1 0 1 0 0,1 0-31 0 0,6 2 34 0 0,1 0-37 0 0,0-1-46 0 0,0 0-57 0 0,1-1-66 0 0,-1-1-75 0 0,1 0-86 0 0,-1-1-94 0 0,4 0-303 0 0</inkml:trace>
  <inkml:trace contextRef="#ctx0" brushRef="#br0" timeOffset="185575.41">2600 1328 9560 0 0,'0'0'216'0'0,"0"0"32"0"0,0 0 10 0 0,0 0-107 0 0,1 1-78 0 0,0 0 27 0 0,0 0 0 0 0,1 0 0 0 0,-1 1 0 0 0,0-1 0 0 0,0 1 0 0 0,0-1 0 0 0,0 1 0 0 0,0-1 0 0 0,0 1 0 0 0,0-1-100 0 0,3 12 620 0 0,-3-3-172 0 0,0 1-93 0 0,0-2-136 0 0,0-5-154 0 0,0 0-33 0 0,6 34 549 0 0,-2 0-51 0 0,-1 41 424 0 0,1-10-176 0 0,-1 0-146 0 0,-2-27-305 0 0,-1-23-158 0 0,-1 0-70 0 0,1 3-44 0 0,-4 28 6 0 0,1-32-9 0 0,1-13-26 0 0,-2 2 19 0 0,2-2-53 0 0,1 0-45 0 0,1 0-59 0 0,0-4-153 0 0,-1-1 54 0 0,0 0-149 0 0,0 0-733 0 0,0 0-39 0 0</inkml:trace>
  <inkml:trace contextRef="#ctx0" brushRef="#br0" timeOffset="185865.64">2470 1616 5584 0 0,'3'1'171'0'0,"0"-1"-70"0"0,2 1-42 0 0,3 2-24 0 0,0-1 23 0 0,-3-1 33 0 0,0 1 33 0 0,-1-1 57 0 0,0-1 22 0 0,-1 1 55 0 0,1-1 61 0 0,-1 0 69 0 0,7 0 364 0 0,0 0-94 0 0,-1-1-88 0 0,1 1-80 0 0,-1-1-74 0 0,1 0-67 0 0,-1-1-59 0 0,0 0-54 0 0,5-2 48 0 0,1-1-89 0 0,1-2-41 0 0,9-8 16 0 0,-6 1-91 0 0,1 1-37 0 0,41-30 26 0 0,-45 31-131 0 0,4-3-28 0 0,-7 4-36 0 0,-2 3-54 0 0,-1-1-89 0 0,-1 1-41 0 0,0 0-91 0 0,-1 0-104 0 0,0-1-116 0 0,3-2-146 0 0</inkml:trace>
  <inkml:trace contextRef="#ctx0" brushRef="#br0" timeOffset="186201.73">2948 1372 6056 0 0,'0'0'150'0'0,"0"0"-63"0"0,0 1-46 0 0,1 6 29 0 0,1 10-86 0 0,-2-5 79 0 0,1-1 83 0 0,-1 0 113 0 0,1-5-78 0 0,-1-1 39 0 0,1 1 43 0 0,-1-1 45 0 0,2 10 397 0 0,0 0-108 0 0,-1-4-208 0 0,0 0-40 0 0,1 11 266 0 0,1 20 467 0 0,-1-10-354 0 0,3 43 1052 0 0,-3-33-845 0 0,-1-22-504 0 0,0 1-32 0 0,2 6 69 0 0,0 1-88 0 0,-3-27-477 0 0,0 0 45 0 0,0 1 42 0 0,0 0 37 0 0,0 0 47 0 0,0 0 38 0 0,-1 0 61 0 0,1 2 139 0 0,-1-2 144 0 0,1-2-193 0 0,0-1-135 0 0,0-1-38 0 0,0-1-47 0 0,0 0-58 0 0,0-16 90 0 0,2 0-92 0 0,2 0-96 0 0,0-1-102 0 0,2 0-106 0 0,1 2-114 0 0,0 0-118 0 0,2 1-122 0 0,1 1 171 0 0,3 4 106 0 0,0 3 96 0 0,2 4 84 0 0,0 4 74 0 0,1 4 66 0 0,0 4 54 0 0,0 3 44 0 0,-12-7 14 0 0,-1 0 0 0 0,0 0 0 0 0,0 0 1 0 0,0 1-1 0 0,1 2-34 0 0,11 22 275 0 0,-6 2 99 0 0,-4-1 94 0 0,-4-22-353 0 0,0 4 86 0 0,0-4-95 0 0,0-1-46 0 0,1 0-34 0 0,-1-5-94 0 0,-1-1-276 0 0,3 1-317 0 0,-2 0 419 0 0,0-1-55 0 0,0 1-119 0 0,0-1 165 0 0,-1 0-33 0 0,0 0-35 0 0,1 0-41 0 0,-1 0-43 0 0,0 0-46 0 0,0 0-981 0 0</inkml:trace>
  <inkml:trace contextRef="#ctx0" brushRef="#br0" timeOffset="186572.74">3290 1784 8032 0 0,'0'0'149'0'0,"1"0"-68"0"0,2 0-13 0 0,-1 0 6 0 0,-2-1 21 0 0,1 1 54 0 0,10-7 6 0 0,0-1 93 0 0,0 1 78 0 0,0-1 64 0 0,3-3 193 0 0,25-21 1230 0 0,-24 17-1081 0 0,-1 2-167 0 0,-7 6-326 0 0,0 0-36 0 0,9-7 23 0 0,6-6 40 0 0,-14 9-172 0 0,-5-1-46 0 0,-4 2 6 0 0,-4 1 43 0 0,4 7-63 0 0,0 1 1 0 0,-1-1-1 0 0,1 0 1 0 0,-1 1-1 0 0,0-1 1 0 0,1 1-1 0 0,-1 0 0 0 0,0-1 1 0 0,0 1-1 0 0,0 0 1 0 0,0 0-1 0 0,-2 0-34 0 0,-14-3 224 0 0,6 6-133 0 0,2 2-70 0 0,3 3-65 0 0,-7 12-21 0 0,1 3 33 0 0,3 2 39 0 0,2 1 42 0 0,3 1 47 0 0,2-1 52 0 0,4 1 56 0 0,2-2 61 0 0,0-13-279 0 0,1 0 62 0 0,2 0 57 0 0,10 14 197 0 0,-9-17-225 0 0,5 3-44 0 0,-5-6-71 0 0,0-1-45 0 0,3 2-129 0 0,-5-4 60 0 0,0 0-35 0 0,1 0-37 0 0,-1 0-40 0 0,1-1-42 0 0,0 0-45 0 0,-5-1-9 0 0,0 0-55 0 0,1 0-49 0 0,-1 1-43 0 0,0-1-149 0 0,1 0-42 0 0,0 0-181 0 0,1 0-484 0 0</inkml:trace>
  <inkml:trace contextRef="#ctx0" brushRef="#br0" timeOffset="187127.27">4097 1580 11000 0 0,'0'0'248'0'0,"0"0"37"0"0,1 1-62 0 0,1 0-56 0 0,-1 0-47 0 0,2 1-28 0 0,-1 0-43 0 0,3 3-25 0 0,2 4 339 0 0,0 1-37 0 0,4 11 231 0 0,-4-5-210 0 0,-1 1-48 0 0,3 18 198 0 0,-2 14 125 0 0,-5-27-329 0 0,0 2 86 0 0,-1-1 82 0 0,0-12-206 0 0,-2 26 474 0 0,-1-24-338 0 0,1-11-179 0 0,1-2-52 0 0,0 0-28 0 0,0 0-4 0 0,-4 6 507 0 0,1-19-411 0 0,2-3-83 0 0,3-4-45 0 0,3-8-7 0 0,-4 21-52 0 0,10-36-123 0 0,-6 28 58 0 0,1 0 1 0 0,0 0-1 0 0,2 0 0 0 0,-1 1 1 0 0,8-10 27 0 0,9-7-98 0 0,4 5-59 0 0,3 5-83 0 0,-24 17 125 0 0,0 1 1 0 0,0 0-1 0 0,7-2 115 0 0,-13 5 18 0 0,0 0-46 0 0,0-1-47 0 0,1 1-46 0 0,-1 0-47 0 0,0 0-47 0 0,1 0-46 0 0,-1 0-47 0 0,0 0-47 0 0,1 0-47 0 0,-1-1-47 0 0,0 1-47 0 0,1 0-47 0 0,-1 0-47 0 0,0 0-47 0 0,0 0-47 0 0,3 0-1530 0 0,1 0-1256 0 0</inkml:trace>
  <inkml:trace contextRef="#ctx0" brushRef="#br0" timeOffset="187553.12">4703 1603 9040 0 0,'-3'-2'254'0'0,"0"1"-51"0"0,1 0-47 0 0,-1-1-40 0 0,0 1-28 0 0,0-1-34 0 0,-2-1-22 0 0,-7-3-39 0 0,9 4 38 0 0,-1 0 40 0 0,1 0 38 0 0,0 0 53 0 0,0 0 63 0 0,0 0 74 0 0,-5-2 282 0 0,1 3-71 0 0,0 1-65 0 0,1 1-59 0 0,0 2-54 0 0,1 1-49 0 0,-1 1-42 0 0,1 0-36 0 0,0 3 0 0 0,0 0-35 0 0,-10 29 451 0 0,11-21-557 0 0,1 0 58 0 0,2-5 44 0 0,0 0 0 0 0,0 0 0 0 0,1 0 0 0 0,2 10-166 0 0,0-5 142 0 0,4 7-5 0 0,-2-12-120 0 0,1-1-42 0 0,-4-6 8 0 0,2 0 0 0 0,-1-1 0 0 0,0 0 0 0 0,1 1 0 0 0,-1-1 0 0 0,1 0 0 0 0,0 0 0 0 0,3 2 17 0 0,-3-3-8 0 0,0 0-1 0 0,0 0 1 0 0,0 0 0 0 0,0 0 0 0 0,0-1-1 0 0,2 1 9 0 0,10 2 13 0 0,0-5 49 0 0,0-4 60 0 0,-2-7 74 0 0,-9 7-89 0 0,0 0 0 0 0,-1 0 0 0 0,1 0 0 0 0,0-4-107 0 0,-1 3 118 0 0,-1 0 1 0 0,1 0 0 0 0,-1 0 0 0 0,-1-1 0 0 0,1 1-1 0 0,-1-1 1 0 0,-1 1 0 0 0,1-1 0 0 0,-1 0-1 0 0,0-1-118 0 0,-3-19 350 0 0,1 13-214 0 0,-1 1-33 0 0,-1-1-38 0 0,0 1-43 0 0,0 0-51 0 0,-1 0-54 0 0,4 11 66 0 0,-2-6-33 0 0,-4-8 47 0 0,5 10-67 0 0,-1 1-55 0 0,0 0-82 0 0,0 1-101 0 0,-1-1-121 0 0,4 4 307 0 0,-1 0 10 0 0,1 1-16 0 0,0-1-43 0 0,-1 1-11 0 0,1-1-44 0 0,0 1-49 0 0,0-1-55 0 0,0 1-50 0 0,0-1-53 0 0,0 1-48 0 0,0-1-40 0 0,0 1-152 0 0,0-1-42 0 0,0 0-183 0 0,0 0-498 0 0,0 1 1233 0 0</inkml:trace>
  <inkml:trace contextRef="#ctx0" brushRef="#br0" timeOffset="188009.9">5077 1645 8592 0 0,'0'0'191'0'0,"-1"0"-51"0"0,0 0-41 0 0,-1-1-35 0 0,-1 1-11 0 0,-5-1-3 0 0,6 1 71 0 0,0 0 0 0 0,-1 0-1 0 0,1 0 1 0 0,-1 1 0 0 0,1-1 0 0 0,0 0 0 0 0,0 1-1 0 0,-1-1 1 0 0,1 1 0 0 0,0 0 0 0 0,0 0 0 0 0,0 0-1 0 0,-1 0 1 0 0,1 0 0 0 0,0 1 0 0 0,1-1 0 0 0,-2 1-121 0 0,-8 8 628 0 0,1 2-66 0 0,5-3-254 0 0,-1-1-40 0 0,2 1-45 0 0,-1 0-51 0 0,2 0-56 0 0,-1-1-63 0 0,1 0-66 0 0,0 0-73 0 0,-5 21 274 0 0,2 4 113 0 0,5-17-103 0 0,2 0 34 0 0,2 0 36 0 0,2-1 37 0 0,-4-14-268 0 0,0 1 0 0 0,0 0 0 0 0,0 0 0 0 0,0 0 0 0 0,1 0 0 0 0,-1-1 0 0 0,0 1 0 0 0,1-1-1 0 0,-1 1 1 0 0,1-1 0 0 0,0 1 0 0 0,0-1 0 0 0,0 1-37 0 0,1-1 54 0 0,-1 0-1 0 0,1 0 1 0 0,0 0 0 0 0,-1 0-1 0 0,1 0 1 0 0,0-1 0 0 0,0 1 0 0 0,-1-1-1 0 0,1 1 1 0 0,0-1-54 0 0,1 0 73 0 0,-1 0 1 0 0,1 0-1 0 0,-1-1 0 0 0,1 1 1 0 0,-1-1-1 0 0,1 0 1 0 0,-1 0-1 0 0,1 0-73 0 0,-1 0 70 0 0,-1 0 0 0 0,1-1 0 0 0,0 1 0 0 0,-1-1 0 0 0,1 1 1 0 0,-1-1-1 0 0,1 0 0 0 0,-1 0 0 0 0,1-1-70 0 0,9-10 367 0 0,0 0-106 0 0,-2-1-82 0 0,0 0-58 0 0,-6 8-80 0 0,-1 0 0 0 0,0-1 0 0 0,-1 1 0 0 0,1 0 0 0 0,-1-1-1 0 0,0 0-40 0 0,2-15 161 0 0,-4 16-121 0 0,1-9 15 0 0,-1 11-55 0 0,0 1 0 0 0,0 0 0 0 0,0-1 0 0 0,-1 1 1 0 0,1-1-1 0 0,-1 1 0 0 0,0 0 0 0 0,0-1 0 0 0,0 1 0 0 0,-1-2-89 0 0,0 1 39 0 0,-1-4 31 0 0,-1-5 51 0 0,0 5-85 0 0,2 1-102 0 0,0 3 23 0 0,1 1-43 0 0,-1 0-9 0 0,1 0-36 0 0,-1 1-42 0 0,1-1-44 0 0,-1 0-47 0 0,1 0-51 0 0,-1 1-54 0 0,0-1-57 0 0,-2-5-1013 0 0,0 1-8 0 0</inkml:trace>
  <inkml:trace contextRef="#ctx0" brushRef="#br0" timeOffset="188328.05">5307 1373 12208 0 0,'0'0'357'0'0,"0"0"-199"0"0,1 0-38 0 0,-1 0 26 0 0,1 0-97 0 0,2-1-78 0 0,-2 1 69 0 0,0-1-9 0 0,0 1 0 0 0,0 0 1 0 0,0-1-1 0 0,0 1 0 0 0,-1 0 0 0 0,1 0 1 0 0,0 0-1 0 0,0 0 0 0 0,0 0 0 0 0,0 0 0 0 0,0 0 1 0 0,0 0-1 0 0,-1 0 0 0 0,1 1 0 0 0,1-1-31 0 0,-1 1 54 0 0,0-1 0 0 0,1 1 0 0 0,-1 0 0 0 0,0 0-1 0 0,0 0 1 0 0,0 0 0 0 0,0 0 0 0 0,0 0 0 0 0,0 0-1 0 0,0 0 1 0 0,0 0 0 0 0,0 0 0 0 0,0 0-1 0 0,0 1-53 0 0,8 19 701 0 0,-6-10-327 0 0,1 5 103 0 0,0 1-38 0 0,-1-1-37 0 0,1 1-34 0 0,2 17 268 0 0,0-1-122 0 0,-1 1-112 0 0,0 0-99 0 0,-2 0-88 0 0,0-1-77 0 0,-1-18-67 0 0,2 7 150 0 0,1 5 83 0 0,-3-9-188 0 0,-6 7-91 0 0,3-20-51 0 0,-1 0-36 0 0,0 0-48 0 0,1 0-61 0 0,0-3-270 0 0,-4 0-447 0 0,3-3 569 0 0,0 0-61 0 0,1 1 2 0 0,-1-1-70 0 0,1 0-81 0 0,-1 0-95 0 0,1 0-108 0 0,0 0-119 0 0,0 0 377 0 0,1 1-35 0 0,0-1-36 0 0,-1 1-38 0 0,-1-3-1430 0 0,0-2-1120 0 0</inkml:trace>
  <inkml:trace contextRef="#ctx0" brushRef="#br0" timeOffset="188593.34">5296 1558 11376 0 0,'0'0'256'0'0,"0"0"34"0"0,0 0 21 0 0,0 0-35 0 0,2 1-192 0 0,1 1 36 0 0,10 4 368 0 0,-3-2-158 0 0,1-1-77 0 0,0-1-68 0 0,1 0-60 0 0,2-1-40 0 0,0 0-58 0 0,3-1-49 0 0,9-1-70 0 0,4 0 1 0 0,-24 1 0 0 0,8 0 62 0 0,-9 0-49 0 0,-1 0-84 0 0,-2-1 24 0 0,1 1-42 0 0,-1 0-47 0 0,0 0-51 0 0,0 0-30 0 0,0 0-47 0 0,0 0-44 0 0,0 0-37 0 0,0 0-129 0 0,1 0-37 0 0,3 0-1335 0 0,-6 0 1929 0 0</inkml:trace>
  <inkml:trace contextRef="#ctx0" brushRef="#br0" timeOffset="189163.81">6283 1590 9152 0 0,'-2'-5'76'0'0,"1"-1"38"0"0,-4-5 217 0 0,-3-1 206 0 0,2 5-161 0 0,-3-2 232 0 0,-10-2 428 0 0,6 8-406 0 0,2 4-187 0 0,-1 2-108 0 0,-9 9-75 0 0,2 2-84 0 0,10-6-106 0 0,0 0 0 0 0,1 1 0 0 0,0 0-1 0 0,0 0 1 0 0,-2 7-70 0 0,-8 12 223 0 0,12-15-175 0 0,0-1-1 0 0,2 1 0 0 0,-1 0 0 0 0,1 1 1 0 0,0 6-48 0 0,-4 16 189 0 0,8-32-167 0 0,-1 1 0 0 0,1-1 0 0 0,0 0 1 0 0,0 1-1 0 0,0-1 0 0 0,1 0 0 0 0,-1 1 0 0 0,1-1 1 0 0,0 0-1 0 0,0 0 0 0 0,1 2-22 0 0,0-1 33 0 0,0-1 1 0 0,0 1-1 0 0,1-1 0 0 0,0 0 0 0 0,-1 1 0 0 0,1-1 0 0 0,1 0 1 0 0,-1-1-1 0 0,1 1 0 0 0,-1-1 0 0 0,1 1 0 0 0,0-1 1 0 0,0 0-1 0 0,2 0-33 0 0,-3-1 24 0 0,0 0-1 0 0,1 0 1 0 0,-1 0 0 0 0,1-1 0 0 0,0 0 0 0 0,-1 0 0 0 0,1 0-1 0 0,0 0 1 0 0,0-1 0 0 0,-1 1 0 0 0,1-1 0 0 0,0 0 0 0 0,0 0-1 0 0,0 0 1 0 0,0-1 0 0 0,-1 1 0 0 0,1-1 0 0 0,1 0-24 0 0,-2 0 14 0 0,1-1 0 0 0,-1 1 0 0 0,1-1 0 0 0,-1 0 0 0 0,0 0 0 0 0,1 0 0 0 0,-1 0 0 0 0,0-1 0 0 0,-1 1 0 0 0,1-1 0 0 0,0 0 0 0 0,-1 0-1 0 0,2-1-12 0 0,10-17 170 0 0,-3-1-36 0 0,-7 11-74 0 0,0 0 0 0 0,0 0 1 0 0,-1-1-62 0 0,4-26 85 0 0,0-20-7 0 0,-5 41-60 0 0,-1-1-24 0 0,1 1 11 0 0,0-1 0 0 0,1-3-5 0 0,-2 17-13 0 0,1-1-1 0 0,-1 0 1 0 0,1 1-1 0 0,0-1 1 0 0,0 1-1 0 0,1-1 14 0 0,-3 4-69 0 0,7 6-87 0 0,-1 5 77 0 0,0 12-14 0 0,-1 7 22 0 0,-1 0 1 0 0,-1 7 70 0 0,-1 28 3 0 0,0-28 60 0 0,0-1 59 0 0,-2-24-95 0 0,1 5 23 0 0,1-6-52 0 0,-1-9-86 0 0,-1 0 34 0 0,0 1 33 0 0,0-1 93 0 0,0 2 201 0 0,0-2-238 0 0,0 0-56 0 0,-1 0-48 0 0,1-1-56 0 0,0 1-67 0 0,0 0-76 0 0,0 0-85 0 0,0 0-96 0 0,0 0-104 0 0,0-1 188 0 0,0 0-55 0 0,0 0-49 0 0,0 0-42 0 0,0 0-150 0 0,0 0-43 0 0,0 0-180 0 0,0 0-488 0 0</inkml:trace>
  <inkml:trace contextRef="#ctx0" brushRef="#br0" timeOffset="189489.94">6595 1324 13936 0 0,'0'0'-2'0'0,"1"-2"39"0"0,0 0 63 0 0,0-1 166 0 0,2-2 274 0 0,-3 3-332 0 0,1 0-47 0 0,0 0-75 0 0,0 0 22 0 0,1 2-35 0 0,2 2-4 0 0,0 2 5 0 0,-2-2-26 0 0,0 1 0 0 0,-1 0 0 0 0,1 0 0 0 0,0-1 0 0 0,-1 1 0 0 0,0 0 0 0 0,0 0 0 0 0,0 1 0 0 0,0-1 0 0 0,0 0 0 0 0,-1 0 0 0 0,1 1-48 0 0,1 42 460 0 0,-1-33-337 0 0,0 13 101 0 0,0 9 7 0 0,1 0-78 0 0,3 92 327 0 0,-1-64-306 0 0,-1-9-9 0 0,1-19 0 0 0,-3-26-126 0 0,-1 0-1 0 0,1 0 1 0 0,-1 0-1 0 0,-1 0 0 0 0,-1 7-38 0 0,2-15 201 0 0,0 0-69 0 0,-1 0-65 0 0,1 1-60 0 0,-1-1-55 0 0,1 0-50 0 0,-1 0-46 0 0,1 0-40 0 0,-2 1-236 0 0,1-1-91 0 0,-1 0-133 0 0,-3 1-946 0 0,3-2 1063 0 0,-6-1-849 0 0</inkml:trace>
  <inkml:trace contextRef="#ctx0" brushRef="#br0" timeOffset="189757.22">6515 1624 12352 0 0,'0'0'281'0'0,"1"0"-198"0"0,0-1 34 0 0,11-7 560 0 0,-8 6-537 0 0,-2 0-86 0 0,19-6 13 0 0,1 0 115 0 0,3 0 124 0 0,46-7 781 0 0,-40 10-678 0 0,-17 3-266 0 0,-1 0-33 0 0,1 0-39 0 0,-1 1-46 0 0,-9 0-115 0 0,0 1 35 0 0,4-1 27 0 0,0 1 77 0 0,11-2 162 0 0,-14 2-171 0 0,1 0-35 0 0,-1-1-49 0 0,1 1-63 0 0,0 0-77 0 0,-1 0-90 0 0,0-1 15 0 0,-1 1-58 0 0,0 0-63 0 0,0 0-69 0 0,0 0-72 0 0,0 0-79 0 0,0 0-83 0 0,0 0-89 0 0,6 0-1178 0 0,5 0-1106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2:11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0 15408 0 0,'0'0'348'0'0,"0"0"49"0"0,0 0 21 0 0,0 0-170 0 0,0 0-118 0 0,0 0 51 0 0,0 0 88 0 0,0 0 69 0 0,0 0 12 0 0,0 0-34 0 0,0 0-150 0 0,0 0-64 0 0,0 0-7 0 0,0 0-121 0 0,-1 1 68 0 0,-4 4 280 0 0,2-3-248 0 0,1 0-88 0 0,1-1-63 0 0,-1 1-88 0 0,1-1-105 0 0,0 0-120 0 0,1-1 145 0 0,-1 0-38 0 0,1 0-137 0 0,0 1-68 0 0,-1-1-60 0 0,1 0-53 0 0,0 0-180 0 0,0 0-51 0 0,0 0-218 0 0,-1 0-580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2:10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1 204 8288 0 0,'0'0'190'0'0,"0"0"28"0"0,0 0 7 0 0,1 0-57 0 0,0 0-98 0 0,9 2-79 0 0,-8-2 42 0 0,-1 0 40 0 0,9 1 961 0 0,1 0-100 0 0,0-2-96 0 0,-1 0-90 0 0,1 0-84 0 0,0-2-78 0 0,0 0-73 0 0,-1 0-66 0 0,1 0-62 0 0,-1-1-54 0 0,1-1-50 0 0,-1 0-44 0 0,9-5 130 0 0,-1 0-106 0 0,-16 9-260 0 0,0-1 0 0 0,-1 1 0 0 0,1-1 0 0 0,0 1 0 0 0,0-1 0 0 0,-1 0 0 0 0,1 0 0 0 0,-1 0 0 0 0,1 0 0 0 0,-1 0 0 0 0,0 0 0 0 0,1-1-1 0 0,-1 0 9 0 0,0 1 1 0 0,0-1-1 0 0,-1 0 0 0 0,1 0 0 0 0,-1 1 1 0 0,1-1-1 0 0,-1 0 0 0 0,0 0 1 0 0,0 0-1 0 0,0 1 0 0 0,-1-1 0 0 0,1 0 1 0 0,-1 0-1 0 0,1 1 0 0 0,-1-2-9 0 0,0 1 12 0 0,0 0 0 0 0,-1-1 0 0 0,1 1-1 0 0,-1 0 1 0 0,1 1 0 0 0,-1-1 0 0 0,0 0-1 0 0,0 0 1 0 0,0 1 0 0 0,-1-1 0 0 0,1 1 0 0 0,-1 0-1 0 0,1-1-11 0 0,0 2 4 0 0,-1-1 0 0 0,1 1 0 0 0,0 0-1 0 0,0-1 1 0 0,-1 1 0 0 0,1 0-1 0 0,-1 0 1 0 0,1 1 0 0 0,-1-1-1 0 0,-2 0-3 0 0,2 1 3 0 0,0 0 0 0 0,0 0-1 0 0,0 1 1 0 0,0-1-1 0 0,1 0 1 0 0,-1 1-1 0 0,0 0 1 0 0,0 0-1 0 0,0 0 1 0 0,0 0-1 0 0,1 0 1 0 0,-1 1 0 0 0,1-1-1 0 0,-1 1 1 0 0,1 0-1 0 0,-1 0 1 0 0,1 0-1 0 0,0 0-2 0 0,-6 5 23 0 0,1 0-1 0 0,0 1 1 0 0,0 0-1 0 0,-3 5-22 0 0,-2 8 58 0 0,2 3 109 0 0,2 6 135 0 0,7-22-164 0 0,0 0 0 0 0,1 0 0 0 0,-1 0 0 0 0,2 6-138 0 0,0-7 102 0 0,0 0 0 0 0,0 0 0 0 0,1 0 1 0 0,-1 0-1 0 0,3 2-102 0 0,9 18 230 0 0,2-7-150 0 0,-5-11-88 0 0,0-1-38 0 0,-2-3-58 0 0,1-1 110 0 0,1 0 90 0 0,16 0 233 0 0,-16-3-262 0 0,-2-1-63 0 0,-1-1-53 0 0,1 0-66 0 0,-1 0-78 0 0,-2 0 0 0 0,0 0-51 0 0,0-1-54 0 0,-1 1-61 0 0,1-1-64 0 0,-1 0-68 0 0,1 0-73 0 0,-1 0-78 0 0,-3 1 224 0 0,0 1-53 0 0,-1-1-49 0 0,1 1-43 0 0,0-1-159 0 0,0 0-42 0 0,1 1-193 0 0,0-2-524 0 0</inkml:trace>
  <inkml:trace contextRef="#ctx0" brushRef="#br0" timeOffset="476.72">409 232 10568 0 0,'3'1'256'0'0,"1"0"-38"0"0,4 1 117 0 0,2-2-71 0 0,6 0-37 0 0,0-2-35 0 0,-5 1 8 0 0,-2-1 58 0 0,-5 2-87 0 0,0-1 33 0 0,1 0 128 0 0,0 0 76 0 0,4-1-58 0 0,0 0 0 0 0,0 0 0 0 0,-1-1 0 0 0,1-1 1 0 0,4-2-351 0 0,11-7 689 0 0,-12 4-355 0 0,-1 0-48 0 0,0-1-58 0 0,-2 0-70 0 0,-7 7-132 0 0,0 0-1 0 0,0 0 0 0 0,0 0 0 0 0,0-1 0 0 0,-1 1 0 0 0,1 0 1 0 0,0-3-26 0 0,4-29 103 0 0,-5 22-74 0 0,-1 0 1 0 0,0 0-1 0 0,-1 0 1 0 0,0-2-30 0 0,-3 2 34 0 0,-2 5 71 0 0,-4 2 87 0 0,9 6-153 0 0,-1 0 0 0 0,1-1 0 0 0,-1 1 0 0 0,0 0 0 0 0,1 0 0 0 0,-1 0 0 0 0,0 1 0 0 0,1-1-1 0 0,-2 0-38 0 0,-16 7 321 0 0,7 0-181 0 0,4 0-99 0 0,1-1-88 0 0,-19 24 175 0 0,4 3 70 0 0,3 2 98 0 0,11-18-103 0 0,0 2 34 0 0,6-14-139 0 0,0 0 0 0 0,1 0-1 0 0,-1 1 1 0 0,1-1-1 0 0,0 3-87 0 0,1-2 82 0 0,0 0-1 0 0,-1 0 1 0 0,2 0 0 0 0,0 4-82 0 0,0-3 59 0 0,0-1 0 0 0,1 1 0 0 0,0-1 0 0 0,0 2-59 0 0,1-2 42 0 0,-1 0 0 0 0,1-1 0 0 0,0 1 0 0 0,2 1-42 0 0,-2-3 15 0 0,-1 0 0 0 0,1-1 0 0 0,0 1 0 0 0,0-1 0 0 0,0 0-1 0 0,1 0 1 0 0,-1 0 0 0 0,1-1 0 0 0,0 1 0 0 0,-1-1 0 0 0,1 0 0 0 0,0 0 0 0 0,0 0-1 0 0,0 0 1 0 0,1-1 0 0 0,-1 1 0 0 0,0-1 0 0 0,1 0 0 0 0,-1-1 0 0 0,1 1-1 0 0,-1-1 1 0 0,0 0 0 0 0,1 0 0 0 0,-1 0 0 0 0,1 0 0 0 0,-1-1 0 0 0,1 0-1 0 0,-1 0 1 0 0,3-1-15 0 0,-4 1 55 0 0,0 0-107 0 0,0 0-88 0 0,-1 0-73 0 0,2 0-113 0 0,5-4-754 0 0,-5 3 660 0 0,8-5-844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9:39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57 8208 0 0,'0'0'182'0'0,"0"0"29"0"0,0 0 13 0 0,0-2-52 0 0,-2-2-113 0 0,-1 0-24 0 0,0 1 66 0 0,0 0 58 0 0,-1 0 51 0 0,0-1 101 0 0,-2 1 51 0 0,0 0 123 0 0,-4-2 301 0 0,-1 0 8 0 0,4 3-296 0 0,1 0-120 0 0,0 0-47 0 0,1 0-100 0 0,1 1-48 0 0,0 0-55 0 0,-1 0-63 0 0,0 0 83 0 0,1 1-1 0 0,-1-1 1 0 0,0 1 0 0 0,0 0 0 0 0,0 1-1 0 0,0-1 1 0 0,0 1 0 0 0,-4 1-148 0 0,-13 4 463 0 0,0 5-38 0 0,12-5-261 0 0,2 1-41 0 0,-15 15 140 0 0,18-16-201 0 0,0 0-1 0 0,1 0 1 0 0,-1 1-1 0 0,1 0 0 0 0,1-1 1 0 0,-1 1-1 0 0,1 1 1 0 0,0 1-62 0 0,-2 7 127 0 0,3-10-33 0 0,1-1 0 0 0,-1 1-1 0 0,2 0 1 0 0,-1 0 0 0 0,0 2-94 0 0,2 3 91 0 0,1 2-68 0 0,-1-10-25 0 0,-1 2 9 0 0,1-1-1 0 0,0 0 1 0 0,0-1-1 0 0,0 1 1 0 0,1 0-1 0 0,0 0 1 0 0,0 0-7 0 0,-1-3 3 0 0,0 1 0 0 0,0-1 0 0 0,0 0 1 0 0,0 1-1 0 0,0-1 0 0 0,1 0 1 0 0,-1 0-1 0 0,0 0 0 0 0,2 1-3 0 0,12 5-9 0 0,14-1-6 0 0,-1-8 36 0 0,-22 1-5 0 0,0 0-1 0 0,0-1 1 0 0,0 0 0 0 0,2-1-16 0 0,0 0 27 0 0,0-1 0 0 0,-1 0 1 0 0,0-1-1 0 0,0 1 1 0 0,1-3-28 0 0,2 0 36 0 0,-1-2 0 0 0,-1 1 0 0 0,0-1 0 0 0,0 0 1 0 0,0-1-1 0 0,1-4-36 0 0,6-11 35 0 0,-4 0-34 0 0,-8 18 10 0 0,11-28 97 0 0,-3 20-101 0 0,2 4-98 0 0,-12 10 9 0 0,-1 1-11 0 0,6 3-79 0 0,-2 3 78 0 0,2 11 47 0 0,-4-11 49 0 0,2 6 18 0 0,0 0-51 0 0,0 3-56 0 0,2 7-104 0 0,1 5-54 0 0,-2-9 133 0 0,0-3 83 0 0,1-1 80 0 0,-4-8-50 0 0,0-1-1 0 0,1 0 0 0 0,-1 0 0 0 0,1 0 0 0 0,0 0 1 0 0,1-1-1 0 0,-1 1 0 0 0,5 3 0 0 0,-6-6-12 0 0,0-1 0 0 0,0 1 0 0 0,0-1 1 0 0,1 1-1 0 0,-1-1 0 0 0,0 0 0 0 0,3 1 12 0 0,-1-1-223 0 0,4-2-206 0 0,-6 0 221 0 0,0-1-95 0 0,0 1 110 0 0,-2 0-33 0 0,4-4-374 0 0</inkml:trace>
  <inkml:trace contextRef="#ctx0" brushRef="#br0" timeOffset="262.28">604 4 8288 0 0,'0'1'184'0'0,"1"0"-63"0"0,3 7 80 0 0,-2-4-74 0 0,2 2-171 0 0,0 0 36 0 0,4 7 89 0 0,0 0 115 0 0,0 0 96 0 0,0 0 67 0 0,-1 0 55 0 0,17 30 1094 0 0,-14-25-901 0 0,0 1-87 0 0,-5-9-314 0 0,-1-1-45 0 0,0-2 284 0 0,0 0 1 0 0,1 0-1 0 0,4 5-445 0 0,3 1 528 0 0,-5-6-278 0 0,-1 0-44 0 0,1-1-54 0 0,-1-1-63 0 0,-4-4-35 0 0,-1-1-33 0 0,1 1 23 0 0,0 1 24 0 0,2 2 40 0 0,-3-3-23 0 0,0-3-26 0 0,2-1-53 0 0,0 0-73 0 0,2-3-130 0 0,1-4-216 0 0,-4 8 371 0 0,-1-1-116 0 0,0 1-117 0 0,0 0-118 0 0,0 0 89 0 0,0 1-45 0 0,0-1-48 0 0,0 0-46 0 0,-1 1-47 0 0,1-1-48 0 0,0 1-48 0 0,-1-1-48 0 0,2-3-1197 0 0,-1-3-1033 0 0,-1 8 2850 0 0</inkml:trace>
  <inkml:trace contextRef="#ctx0" brushRef="#br0" timeOffset="463.75">965 1 11000 0 0,'4'0'-13'0'0,"-1"0"103"0"0,-1 2 87 0 0,-1-1 69 0 0,-1 2 250 0 0,-3 3 346 0 0,1-1-385 0 0,-1 0-75 0 0,2-2-193 0 0,0 1-66 0 0,0 3 98 0 0,-1 0-48 0 0,-2 6 72 0 0,-4 13 113 0 0,2 12 177 0 0,-11 47 521 0 0,11-54-594 0 0,-5 22 220 0 0,2 0-77 0 0,3-14-205 0 0,-1 1-37 0 0,-11 37 262 0 0,-1-6-222 0 0,3 1 78 0 0,-18 70 583 0 0,29-127-915 0 0,-3 13 39 0 0,-1 1-64 0 0,6-22-94 0 0,1-1 0 0 0,-1 0 0 0 0,-1 1-1 0 0,1-1 1 0 0,-1 0 0 0 0,0-1-1 0 0,-1 2-29 0 0,4-6 13 0 0,-1 0-46 0 0,1 0-41 0 0,0-1-34 0 0,-2 0-229 0 0,-3-4-611 0 0,5 2 681 0 0,-2-8-767 0 0</inkml:trace>
  <inkml:trace contextRef="#ctx0" brushRef="#br0" timeOffset="150666.82">576 913 7584 0 0,'-1'-3'244'0'0,"1"0"47"0"0,-1 0 41 0 0,2 0 37 0 0,-1-1 114 0 0,1 0 35 0 0,2-7 1160 0 0,0 4-660 0 0,-1 2-367 0 0,0 2-138 0 0,0 0-39 0 0,-1 0-113 0 0,1 1-38 0 0,-1 0-43 0 0,1 0-47 0 0,1-1 324 0 0,0 1-98 0 0,0 1-90 0 0,0 2-79 0 0,0 0-69 0 0,1 1-60 0 0,-2 1-50 0 0,1 1-39 0 0,2 3-15 0 0,3 9 11 0 0,-7-12 3 0 0,1 0 52 0 0,7 28 117 0 0,-1 0-99 0 0,-2-4-72 0 0,7 40 19 0 0,-7-32 49 0 0,8 45 88 0 0,-11-54-125 0 0,-3 0 38 0 0,-1 3 130 0 0,0-21-218 0 0,-1 1-58 0 0,2-9-181 0 0,0 0 47 0 0,0-1 42 0 0,0 1 39 0 0,0 0 33 0 0,0 1 65 0 0,0-1 51 0 0,0 0 39 0 0,-1 4 455 0 0,1-3-395 0 0,0-1-128 0 0,0 0-46 0 0,0 0-52 0 0,-1 0-63 0 0,1 0-128 0 0,0-1 68 0 0,-1 0-35 0 0,1 0-37 0 0,0 0-39 0 0,0 1-41 0 0,-1-1-44 0 0,1 0-46 0 0,-1-1-47 0 0,1 1-51 0 0,-1 0-53 0 0,1 0-54 0 0,-1-1-57 0 0,1 1-59 0 0,-1-1-61 0 0,0 0-1448 0 0,-1 0-1265 0 0</inkml:trace>
  <inkml:trace contextRef="#ctx0" brushRef="#br0" timeOffset="151002.93">427 1158 8520 0 0,'0'0'190'0'0,"0"0"28"0"0,8-5 186 0 0,-5 4-349 0 0,-1-1-34 0 0,4-1 4 0 0,0-1 49 0 0,0 1 43 0 0,1 1 38 0 0,7-2 254 0 0,1 1 97 0 0,28 1 1110 0 0,-25 1-984 0 0,-8 1-331 0 0,0 0-53 0 0,-1 0-63 0 0,1 0-76 0 0,-1-1 137 0 0,6 0 113 0 0,1 0-36 0 0,14-1 228 0 0,1 0-121 0 0,0 0-106 0 0,0 1-94 0 0,0 0-83 0 0,-1 1-68 0 0,1 1-56 0 0,-16-1-127 0 0,20 0 21 0 0,-24-1 4 0 0,0 0-69 0 0,-5 1 27 0 0,0-1-32 0 0,-1 0-37 0 0,1 0-42 0 0,0 0-45 0 0,-1 0-49 0 0,1-1-54 0 0,-1 1-58 0 0,-2 0-79 0 0,-1 0-114 0 0,-1 1 97 0 0,1-1-42 0 0,1 1-668 0 0,1-1-518 0 0,1 0-988 0 0</inkml:trace>
  <inkml:trace contextRef="#ctx0" brushRef="#br0" timeOffset="151334.04">1063 1012 10680 0 0,'0'0'278'0'0,"1"2"-76"0"0,0 1-62 0 0,2 5 156 0 0,-2-5-140 0 0,3 6-67 0 0,0 5-65 0 0,0 1 33 0 0,-1-6 82 0 0,5 7 29 0 0,-2 1 93 0 0,1-1 79 0 0,-1 1 64 0 0,4 14 447 0 0,10 14 536 0 0,-12-27-728 0 0,-5-5 149 0 0,-1-1 0 0 0,2 13-808 0 0,-1-2 716 0 0,-1-12-393 0 0,-1 0 56 0 0,1 1 47 0 0,-1-1 52 0 0,0 0 59 0 0,-1-10-368 0 0,0-1 11 0 0,0 0 51 0 0,-1-2 31 0 0,0 0-70 0 0,-1 0-58 0 0,1 0-48 0 0,-2-2-16 0 0,0-3-59 0 0,1-4-22 0 0,0-1 1 0 0,1 1 0 0 0,0 0-1 0 0,1 0 1 0 0,1 0-1 0 0,0-2 11 0 0,4-22-89 0 0,2 6-60 0 0,2 1-96 0 0,-4 15 79 0 0,1-1-33 0 0,0 2-36 0 0,0 0-41 0 0,-1 5-61 0 0,-1 0 69 0 0,1 0 64 0 0,-1 1 56 0 0,5-4 4 0 0,1 1 103 0 0,-1 1 67 0 0,16-8 105 0 0,-17 12-119 0 0,0 1-34 0 0,1 0-47 0 0,0 0-61 0 0,0 1-72 0 0,0 1-86 0 0,-1 0-52 0 0,0 0-86 0 0,1 1-97 0 0,-1 0-105 0 0,1 1-114 0 0,-1 0-123 0 0,-4 0 384 0 0,1-1-34 0 0,-1 1-36 0 0,0 0-36 0 0,0 1-1618 0 0,3 0-1255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30:53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1 244 5960 0 0,'0'0'132'0'0,"0"0"-6"0"0,0-1-53 0 0,4-5 38 0 0,3-1-215 0 0,-1 0 96 0 0,0 0 87 0 0,0 0 77 0 0,-1 2 25 0 0,0-1 41 0 0,5-7 316 0 0,-4 5-136 0 0,16-25 1292 0 0,-16 24-1292 0 0,-1-1-54 0 0,0 1-67 0 0,1-1-93 0 0,-1 0-111 0 0,-3 5-86 0 0,0 0-34 0 0,2-3 171 0 0,10-24 307 0 0,-10 12-196 0 0,-5 18-224 0 0,1 1 1 0 0,-1 0-1 0 0,1-1 1 0 0,-1 1-1 0 0,1 0 1 0 0,-1 0-1 0 0,0-1 1 0 0,0 1-1 0 0,1 0 1 0 0,-1 0-1 0 0,0 0 1 0 0,0 0-1 0 0,0 0 1 0 0,0 0-1 0 0,0 0 1 0 0,-1 0-1 0 0,1 1-15 0 0,-6-5 62 0 0,5 5-51 0 0,1 0-1 0 0,-1-1 1 0 0,1 1 0 0 0,-1 0 0 0 0,1 0-1 0 0,-1 0 1 0 0,1 0 0 0 0,-1 1-1 0 0,1-1 1 0 0,-1 0 0 0 0,1 0-1 0 0,0 1 1 0 0,-1-1-11 0 0,-1 2 8 0 0,0-1 0 0 0,1 1 0 0 0,-1-1-1 0 0,0 1 1 0 0,1 0 0 0 0,0-1 0 0 0,-1 1-1 0 0,1 1 1 0 0,0-1 0 0 0,-1 2-8 0 0,0 0 6 0 0,-1 0 0 0 0,2 0 0 0 0,-1 1 0 0 0,0 0 0 0 0,-1 4-6 0 0,-2 11 56 0 0,3 23 68 0 0,1-15 55 0 0,2 1 1 0 0,3 17-180 0 0,-1-25 101 0 0,1-1 1 0 0,4 12-102 0 0,4 3 53 0 0,3-2-48 0 0,-3-17 68 0 0,-9-13-36 0 0,1 1 1 0 0,0-1-1 0 0,0 0 1 0 0,0-1-1 0 0,1 1 1 0 0,-1 0-38 0 0,0-2 29 0 0,-1 1 0 0 0,1-1 0 0 0,-1 1 1 0 0,1-1-1 0 0,0 0 0 0 0,0 0 0 0 0,-1 0 0 0 0,1-1 0 0 0,1 1-29 0 0,15-2 140 0 0,-5-2-61 0 0,15-5 74 0 0,-26 7-273 0 0,0 0 42 0 0,3-2 29 0 0,-1 1 90 0 0,0 0 52 0 0,11-6 342 0 0,-9 5-303 0 0,-4 1-102 0 0,1 1-35 0 0,-1-1-41 0 0,0 0-48 0 0,1 0-76 0 0,-1 0-77 0 0,1-1-86 0 0,0 1-96 0 0,-1-1-105 0 0,0 1-115 0 0,1-1-124 0 0,-3 2 338 0 0,1-1-36 0 0,3-2-1167 0 0,2-3-941 0 0,-6 7 2418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30:16.617"/>
    </inkml:context>
    <inkml:brush xml:id="br0">
      <inkml:brushProperty name="width" value="0.1" units="cm"/>
      <inkml:brushProperty name="height" value="0.1" units="cm"/>
      <inkml:brushProperty name="color" value="#FF0066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654 2836 8576 0 0,'0'0'197'0'0,"0"0"24"0"0,0 0 17 0 0,1-2-58 0 0,2-4-120 0 0,-1-1-19 0 0,1 1 77 0 0,-1 2 65 0 0,0 2 55 0 0,0 1 228 0 0,2 4 346 0 0,-2 7 151 0 0,-2-6-686 0 0,1 0-39 0 0,-1-1-75 0 0,0 0-39 0 0,0 0-44 0 0,0 0-50 0 0,1 6-7 0 0,-1 0 22 0 0,-3 2 14 0 0,-2 8 42 0 0,4-18-30 0 0,0-4-10 0 0,-2-2-31 0 0,-2-3 4 0 0,5 4-21 0 0,-1 0 0 0 0,1 0 0 0 0,-1 0 0 0 0,1 0 0 0 0,0 0 0 0 0,1-3-13 0 0,6-26 166 0 0,-5 26-110 0 0,0 0 0 0 0,1 1 0 0 0,0-1-1 0 0,0 1 1 0 0,1 0 0 0 0,-1 0 0 0 0,1 0 0 0 0,1-1-56 0 0,-4 6 13 0 0,0 0 0 0 0,0 0 0 0 0,0 1 1 0 0,0-1-1 0 0,0 0 0 0 0,0 0 0 0 0,1 0 1 0 0,-1 1-1 0 0,0-1 0 0 0,0 1 0 0 0,1-1 0 0 0,0 0-13 0 0,-1 1 10 0 0,0 0 0 0 0,0 0 0 0 0,0 0 0 0 0,0 0-1 0 0,0 0 1 0 0,0 0 0 0 0,1 0 0 0 0,-1 0 0 0 0,0 0-1 0 0,0 0 1 0 0,0 1 0 0 0,0-1 0 0 0,0 0 0 0 0,0 1-1 0 0,0-1 1 0 0,0 1 0 0 0,0-1 0 0 0,0 1 0 0 0,0 0-10 0 0,1 0 18 0 0,-1 1 0 0 0,1-1 0 0 0,-1 1 0 0 0,1-1 1 0 0,-1 1-1 0 0,0-1 0 0 0,0 1 0 0 0,0 0 0 0 0,0-1 0 0 0,0 1 1 0 0,0 1-19 0 0,3 13 183 0 0,-5 3 0 0 0,1-9 0 0 0,-1-1 0 0 0,-1 0 0 0 0,1 1 0 0 0,-3 4-183 0 0,-4 7 251 0 0,-2 2 44 0 0,1 1-14 0 0,2-10-169 0 0,6-12-84 0 0,-1-1-5 0 0,-1 1 19 0 0,-3 1 38 0 0,5-2-53 0 0,0-3-139 0 0,0 0 40 0 0,-1-7-101 0 0,1 6 36 0 0,1 0-108 0 0,0 0-91 0 0,-1 2 117 0 0,1-1-39 0 0,0 1-117 0 0,0-1-58 0 0,-1 0-52 0 0,1 0-46 0 0,-1 0-157 0 0,1 0-44 0 0,-1-1-190 0 0,0-1-510 0 0</inkml:trace>
  <inkml:trace contextRef="#ctx0" brushRef="#br0" timeOffset="709.11">2808 1684 5152 0 0,'0'0'116'0'0,"0"0"17"0"0,0 0 10 0 0,1 2-23 0 0,2 3-191 0 0,2 0 64 0 0,-1-1 54 0 0,1 1 46 0 0,5 4 193 0 0,-9-7-221 0 0,1 0-1 0 0,-1-1 0 0 0,1 1 0 0 0,-1 0 1 0 0,0 0-1 0 0,0-1 0 0 0,0 1 1 0 0,0 0-1 0 0,0 0 0 0 0,0 0 0 0 0,0 1 1 0 0,-1-1-1 0 0,1 1-64 0 0,0 6 271 0 0,-1-1-33 0 0,-1-6-153 0 0,1 1 1 0 0,0-1 0 0 0,-1 1-1 0 0,0-1 1 0 0,1 0-1 0 0,-1 1 1 0 0,0-1-1 0 0,-1 2-85 0 0,-4 5 324 0 0,6-8-88 0 0,-1-1 36 0 0,-2 2-66 0 0,-1 0 8 0 0,3-2-190 0 0,1 1 0 0 0,-1-1 1 0 0,1 0-1 0 0,-1 1 0 0 0,1-1 1 0 0,-1 0-1 0 0,1 0 0 0 0,-1 0 1 0 0,0 0-1 0 0,1 0 0 0 0,-1 1 1 0 0,1-1-1 0 0,-1 0 0 0 0,0 0 1 0 0,1 0-1 0 0,-1-1 0 0 0,0 1-24 0 0,-1-1 38 0 0,-1-1 0 0 0,1 0 0 0 0,0-1 0 0 0,-1 1 0 0 0,1 0 0 0 0,0 0 0 0 0,0-1 0 0 0,1 0 0 0 0,-1 1 0 0 0,0-1 0 0 0,1 0 0 0 0,-1 0 0 0 0,1 1 0 0 0,0-1 0 0 0,0 0 0 0 0,0 0 0 0 0,1-1 0 0 0,-1 1-38 0 0,-1-12 206 0 0,3-1 36 0 0,2 1 47 0 0,1 0 57 0 0,-1 8-177 0 0,4-6 123 0 0,-4 10-176 0 0,-1-1 35 0 0,2-1 146 0 0,-3 2-101 0 0,1 0 38 0 0,0 1 200 0 0,0 1-74 0 0,0 0-65 0 0,0 1-60 0 0,0 0-53 0 0,0 1-44 0 0,2 3 32 0 0,-1-1-101 0 0,2 5 25 0 0,-3-6-33 0 0,-2 0 37 0 0,5 13 194 0 0,-5-13-241 0 0,0 0 0 0 0,-1-1-1 0 0,1 1 1 0 0,0 0 0 0 0,-1 0 0 0 0,1 0-1 0 0,-1 0 1 0 0,1 0 0 0 0,-1-1 0 0 0,0 3-51 0 0,-14 18 508 0 0,1-6-215 0 0,1 1-81 0 0,7-10-194 0 0,2-3-32 0 0,4-4-41 0 0,0 0-88 0 0,0 0-91 0 0,-1 0 66 0 0,1 0-40 0 0,0 0-43 0 0,0 0-40 0 0,0 0-37 0 0,0 0-34 0 0,0 0-236 0 0,0 0-55 0 0,0 0-772 0 0,0 0-610 0 0,0 0-1159 0 0</inkml:trace>
  <inkml:trace contextRef="#ctx0" brushRef="#br0" timeOffset="1844.05">1733 5594 7568 0 0,'0'0'166'0'0,"0"0"29"0"0,0 0 14 0 0,2 1-25 0 0,4 3-115 0 0,0 0 56 0 0,-4-3-61 0 0,-1 1-1 0 0,1-1 1 0 0,-1 1 0 0 0,0-1-1 0 0,1 1 1 0 0,-1 0 0 0 0,0 0 0 0 0,0-1-1 0 0,1 2-63 0 0,1 7 213 0 0,-2 0-93 0 0,-2-4-112 0 0,0-1-44 0 0,-3 4 63 0 0,-9 7 152 0 0,11-14-174 0 0,1-1 60 0 0,0-4 27 0 0,-4 0-45 0 0,1 0-16 0 0,1 0 25 0 0,-2-7 33 0 0,4 7-70 0 0,0 1 0 0 0,1-1 0 0 0,-1 0 1 0 0,1 0-1 0 0,0 1 0 0 0,-1-1 0 0 0,1 0 0 0 0,1-2-19 0 0,2-15 155 0 0,-1 9-35 0 0,1 1 41 0 0,-1 1 31 0 0,0 1 50 0 0,-1 6-138 0 0,-1 0-43 0 0,4-6 23 0 0,-3 6 11 0 0,0-1 98 0 0,0 2 26 0 0,0-1 83 0 0,0 0 98 0 0,1 1 111 0 0,-2 1-507 0 0,0-1 307 0 0,0 1-45 0 0,0 0-8 0 0,0 0-10 0 0,0 0-35 0 0,1 1-14 0 0,1 1-72 0 0,0 1-56 0 0,4 6 34 0 0,-5-8-34 0 0,1 9 130 0 0,-3 0-38 0 0,-8 10 67 0 0,-2-5-114 0 0,-7 5-10 0 0,13-15-76 0 0,1 0-104 0 0,0-1 64 0 0,-19 14 243 0 0,18-15-237 0 0,1-1-41 0 0,-1 0-52 0 0,1 0-63 0 0,-1 0-74 0 0,1-1-85 0 0,-1 0-95 0 0,0-1-108 0 0,5 0 178 0 0,0 0-51 0 0,-1 0-46 0 0,1 0-41 0 0,0 0-141 0 0,0 0-39 0 0,0 0-172 0 0,0 0-459 0 0</inkml:trace>
  <inkml:trace contextRef="#ctx0" brushRef="#br0" timeOffset="3866.64">742 3028 5400 0 0,'0'0'158'0'0,"0"0"-39"0"0,0 0-7 0 0,0 0 39 0 0,0 0 126 0 0,0 0 236 0 0,0 0 21 0 0,0 0-37 0 0,0 0-346 0 0,0 0 33 0 0,0 0 80 0 0,0 0-10 0 0,1 1 0 0 0,9 6 181 0 0,-1 0-86 0 0,0 0-72 0 0,-2 1-60 0 0,6 8 66 0 0,-6-5-30 0 0,-1 1 1 0 0,4 8-254 0 0,22 44 733 0 0,-18-37-462 0 0,0 0-33 0 0,-1 1-39 0 0,-2 0-44 0 0,1 3-14 0 0,13 34 116 0 0,-2 1-51 0 0,2-2-12 0 0,3-1-57 0 0,-3-6-59 0 0,36 77 19 0 0,-20-47-25 0 0,25 78-72 0 0,-22-34 22 0 0,26 66 108 0 0,-17-47-44 0 0,-19-49-78 0 0,0 2-10 0 0,13 38-81 0 0,-25-82 80 0 0,47 125 3 0 0,-40-100 49 0 0,6 43 80 0 0,-34-124-126 0 0,9 37 47 0 0,-1 1 36 0 0,0 3 51 0 0,2-1 49 0 0,1 7 76 0 0,-3-13-35 0 0,1-1 36 0 0,-9-32-225 0 0,-1-3-44 0 0,0 0 3 0 0,2 3 57 0 0,2 3 53 0 0,2 3 77 0 0,-2-3-105 0 0,-3-6-43 0 0,-1-1-132 0 0,0 0-11 0 0,3 0-110 0 0,-1 0 93 0 0,-1 0-9 0 0,0 0-47 0 0,-1 0-60 0 0,0 0-72 0 0,0 0-33 0 0,0 0-54 0 0,1 0-48 0 0,-1 0-42 0 0,0 0-145 0 0,0 0-41 0 0,0 0-176 0 0,0 0-469 0 0</inkml:trace>
  <inkml:trace contextRef="#ctx0" brushRef="#br0" timeOffset="4682.46">801 2798 7368 0 0,'0'0'165'0'0,"0"0"22"0"0,0 0 10 0 0,2-2-16 0 0,9-6 189 0 0,0 0-38 0 0,0 1-35 0 0,1 0-34 0 0,13-5 173 0 0,1 3-108 0 0,0 0-93 0 0,1 2-78 0 0,1 1-60 0 0,-1 0-45 0 0,16-4 13 0 0,16-6-65 0 0,2-5 2 0 0,-1-1 46 0 0,11-6 54 0 0,36-14 95 0 0,38-16 38 0 0,-130 53-218 0 0,78-32 53 0 0,-1-1-43 0 0,-38 13-19 0 0,0-2 0 0 0,15-13-8 0 0,4-8 132 0 0,44-39-132 0 0,-77 57 23 0 0,0-1 75 0 0,17-11 73 0 0,-20 13-87 0 0,122-94 188 0 0,54-46-24 0 0,-147 117-155 0 0,37-18-15 0 0,-59 41-41 0 0,-15 11-43 0 0,15-5 39 0 0,2-1 4 0 0,-33 17-88 0 0,1 1 57 0 0,32-10 137 0 0,-23 12-132 0 0,-12 3-51 0 0,0 0-44 0 0,4 2-110 0 0,-2 1-113 0 0,-11-1 152 0 0,-2-1-14 0 0,0 0-46 0 0,0 0-90 0 0,0 0-107 0 0,0 0-96 0 0,0 0 77 0 0,0 0-37 0 0,0 1-544 0 0,0 1-424 0 0,0 3-809 0 0</inkml:trace>
  <inkml:trace contextRef="#ctx0" brushRef="#br0" timeOffset="5898.2">3268 1808 6392 0 0,'0'0'141'0'0,"0"0"23"0"0,0 0 12 0 0,1 2-24 0 0,3 6-119 0 0,5 9-36 0 0,-8-6 66 0 0,-3-3 192 0 0,2-7-214 0 0,0 0 0 0 0,-1 0 0 0 0,1-1 0 0 0,0 1 0 0 0,0 0-1 0 0,0 0 1 0 0,0 0 0 0 0,0 0 0 0 0,0-1 0 0 0,0 1 0 0 0,0 0 0 0 0,0 0 0 0 0,0 0 0 0 0,0 0-1 0 0,1-1 1 0 0,-1 1-41 0 0,4 8 238 0 0,3 3 167 0 0,2 6 246 0 0,-4-7-276 0 0,0 0-56 0 0,0-3-154 0 0,0-1-48 0 0,11 15 125 0 0,-2 2-48 0 0,-4-7-21 0 0,1-1 1 0 0,5 6-174 0 0,-3-7 72 0 0,-1 1 0 0 0,0 1 0 0 0,-2 0 0 0 0,1 0 0 0 0,6 18-72 0 0,16 40 159 0 0,-7-24-45 0 0,3-1-1 0 0,14 17-113 0 0,0 2 443 0 0,27 59-443 0 0,-19-32 252 0 0,25 56 204 0 0,-44-85-267 0 0,2-1-59 0 0,-17-36-66 0 0,18 37 94 0 0,-13-22 6 0 0,-5-11 329 0 0,21 31-493 0 0,-4-9 353 0 0,-24-37-125 0 0,-1 1 0 0 0,0 1-228 0 0,12 29 1048 0 0,24 42-1048 0 0,-7-21 557 0 0,-37-67-525 0 0,2 1 1 0 0,2 4 54 0 0,-4-7-2 0 0,-1-2-56 0 0,0 0-55 0 0,-1-1-216 0 0,1 1 79 0 0,-2-2 27 0 0,-1-4-86 0 0,1 4 64 0 0,1 0-97 0 0,1 1 79 0 0,-1 0-36 0 0,1 1-43 0 0,0 0-46 0 0,-1-1-66 0 0,0 1-52 0 0,1-1-47 0 0,-1 1-42 0 0,0-1-147 0 0,0 1-40 0 0,0-1-179 0 0,-1 1-481 0 0,2 0 1353 0 0</inkml:trace>
  <inkml:trace contextRef="#ctx0" brushRef="#br0" timeOffset="6471.67">3263 1761 7976 0 0,'0'0'174'0'0,"0"0"29"0"0,0 0 14 0 0,2 0-26 0 0,1-1-157 0 0,7-4-25 0 0,1-2 47 0 0,-2 1 390 0 0,0 1-113 0 0,-1 0-90 0 0,1 1-67 0 0,16-10 185 0 0,-14 7-170 0 0,17-11 109 0 0,-1 2-60 0 0,7-1-14 0 0,18-7 35 0 0,4-2-9 0 0,-19 7-53 0 0,63-35 218 0 0,-5 4-138 0 0,-47 23-188 0 0,-1 1-36 0 0,16-6-12 0 0,0 4-1 0 0,34-9-42 0 0,44-20 33 0 0,1-9 39 0 0,-3-7 0 0 0,109-76-72 0 0,-204 121-21 0 0,84-44 108 0 0,-72 43-99 0 0,-21 11-45 0 0,-16 9-118 0 0,1 3-15 0 0</inkml:trace>
  <inkml:trace contextRef="#ctx0" brushRef="#br0" timeOffset="6979.32">5062 810 6392 0 0,'0'0'141'0'0,"1"-2"23"0"0,2-3-15 0 0,0 0-51 0 0,4-4-14 0 0,10-12 9 0 0,-11 15-10 0 0,0 0 62 0 0,-1 1 54 0 0,1 0 80 0 0,0 0 96 0 0,-1 1 111 0 0,5-1 41 0 0,0 2-81 0 0,0 2-76 0 0,0 1-67 0 0,5 4 39 0 0,-1 4-114 0 0,-3 3-91 0 0,-4 2-68 0 0,-4-3 3 0 0,0 1-1 0 0,-1-1 1 0 0,2 9-72 0 0,-3-7 54 0 0,0 1 0 0 0,-1-1-1 0 0,-1 4-53 0 0,1-5 27 0 0,-2 0-1 0 0,1 0 1 0 0,-1-1-1 0 0,-1 1 1 0 0,0-1-1 0 0,-1 0 1 0 0,0 0-1 0 0,-3 7-26 0 0,-4-1 37 0 0,-3-2 68 0 0,13-13-84 0 0,-1 0-1 0 0,1 0 1 0 0,-1-1 0 0 0,1 1-1 0 0,-1 0 1 0 0,1-1 0 0 0,-1 1-1 0 0,0-1 1 0 0,0 1-21 0 0,0-1 23 0 0,1 0 1 0 0,-1 0-1 0 0,1 0 0 0 0,-1 0 0 0 0,1 0 0 0 0,0 0 1 0 0,-1 0-1 0 0,1-1 0 0 0,-1 1 0 0 0,1 0 1 0 0,0-1-1 0 0,-1 0-23 0 0,-8-4 291 0 0,1-2-45 0 0,2 0-41 0 0,1-1-38 0 0,-3-11 71 0 0,3-2-100 0 0,4 3-79 0 0,2 7-35 0 0,0 1 0 0 0,1-1 1 0 0,1-6-25 0 0,1-3 56 0 0,0 10-28 0 0,0 1 1 0 0,0-1-1 0 0,1 1 0 0 0,5-8-28 0 0,-6 11 29 0 0,0 0 0 0 0,1 0 0 0 0,0 1 1 0 0,3-4-30 0 0,-4 6-1 0 0,0 1 0 0 0,0-1 0 0 0,0 0 0 0 0,0 1 1 0 0,0 0-1 0 0,1 0 0 0 0,0-1 1 0 0,-1 2 6 0 0,0 0 1 0 0,0 0-1 0 0,0 0 0 0 0,0 0 1 0 0,0 0-1 0 0,0 1 0 0 0,0-1 1 0 0,0 1-1 0 0,0 0 0 0 0,0 0 1 0 0,0 0-1 0 0,3 0-6 0 0,15 6 13 0 0,-1 5-56 0 0,-7-1-32 0 0,-1 1-45 0 0,-8-6 23 0 0,-2-3 21 0 0,-1 0-37 0 0,1 0-16 0 0,-1-1-37 0 0,0 1-43 0 0,0 0-48 0 0,0 0-51 0 0,0-1-49 0 0,0 1-42 0 0,0 0-38 0 0,1 0-129 0 0,-1 1-36 0 0,2 4-1335 0 0</inkml:trace>
  <inkml:trace contextRef="#ctx0" brushRef="#br0" timeOffset="7837.02">4413 3630 6536 0 0,'0'0'141'0'0,"0"0"23"0"0,0 0 13 0 0,0-2-19 0 0,0-6 79 0 0,3-1 407 0 0,-1 7-320 0 0,-1 1-187 0 0,0 0-111 0 0,-1 0-34 0 0,1-3 185 0 0,0 0 97 0 0,0-2 281 0 0,0 4-344 0 0,1 0-35 0 0,0-1-89 0 0,1 0 202 0 0,1 0-59 0 0,-1 0-49 0 0,1 1-40 0 0,2-2 40 0 0,8-1 146 0 0,-9 5-148 0 0,0 1-71 0 0,-1 1-53 0 0,6 4 18 0 0,-5-3 11 0 0,-1 0-63 0 0,0-1 1 0 0,-1 1 0 0 0,1 1-1 0 0,-1-1 1 0 0,0 1 0 0 0,1-1 0 0 0,-1 1-1 0 0,-1 0 1 0 0,1 0 0 0 0,-1 0-1 0 0,1 0 1 0 0,-1 1 0 0 0,0-1-1 0 0,-1 1 1 0 0,1-1 0 0 0,-1 1 0 0 0,0 0-1 0 0,0-1 1 0 0,0 1 0 0 0,-1 0-1 0 0,0 0 1 0 0,0-1 0 0 0,0 1-1 0 0,0 0 1 0 0,-1 0 0 0 0,0 0 0 0 0,0-1-1 0 0,0 1 1 0 0,-2 3-22 0 0,3-6 4 0 0,-1-1 1 0 0,0 1-1 0 0,1 0 1 0 0,-1 0-1 0 0,0-1 1 0 0,0 1-1 0 0,0 0 1 0 0,-1-1-1 0 0,1 1 1 0 0,0-1-1 0 0,0 0 1 0 0,-1 1-1 0 0,1-1 1 0 0,-1 0-1 0 0,1 0 1 0 0,-1 0-1 0 0,0 0 1 0 0,1 0-1 0 0,-3 0-4 0 0,3 0 6 0 0,-1-1 1 0 0,0 0-1 0 0,0 0 0 0 0,1 0 0 0 0,-1 0 0 0 0,0 0 0 0 0,0 0 0 0 0,1 0 0 0 0,-1-1 1 0 0,0 1-1 0 0,1-1 0 0 0,-1 1 0 0 0,0-1 0 0 0,1 1 0 0 0,-1-1 0 0 0,1 0 0 0 0,-2 0-6 0 0,-1-3 18 0 0,-1 1 0 0 0,1 0 0 0 0,-1-1 1 0 0,1 0-1 0 0,0 0 0 0 0,-3-4-18 0 0,-7-12 38 0 0,5 0 32 0 0,4 8 35 0 0,2 0 0 0 0,-1 0 0 0 0,-1-13-105 0 0,1-1 98 0 0,4-1-44 0 0,4-1 56 0 0,3 0 48 0 0,1 2 40 0 0,0 8-33 0 0,5-2 57 0 0,-12 18-191 0 0,0 0 0 0 0,0 1 0 0 0,1-1 0 0 0,-1 0 0 0 0,1 1 0 0 0,-1-1 0 0 0,1 1 0 0 0,0 0-1 0 0,-1-1 1 0 0,1 1 0 0 0,0 0 0 0 0,0 0 0 0 0,0 0 0 0 0,0 0 0 0 0,0 1 0 0 0,0-1 0 0 0,0 0 0 0 0,0 1-31 0 0,9 1 134 0 0,-1 3-51 0 0,-9-3-76 0 0,0 0-1 0 0,1 0 0 0 0,-1 0 0 0 0,0 0 0 0 0,0 0 0 0 0,0 0 1 0 0,0 0-1 0 0,0 0 0 0 0,0 1 0 0 0,1 0-6 0 0,-1 1 0 0 0,1 1 0 0 0,0-1 0 0 0,-1 1 0 0 0,0-1 0 0 0,0 1 0 0 0,0 0 0 0 0,2 8 24 0 0,0 2 73 0 0,0-3-53 0 0,-2 0 1 0 0,1 0 0 0 0,-1 0-1 0 0,-1 1 1 0 0,0-1 0 0 0,-1 0-1 0 0,-1 10-44 0 0,-4 13 317 0 0,-9 29-317 0 0,4-34 16 0 0,7-20-42 0 0,-1-1-43 0 0,4-7-25 0 0,1-1-2 0 0,-1 0-377 0 0,0 0 57 0 0,0 0 50 0 0,1 0 39 0 0,-1 0-56 0 0,-1 0-580 0 0,1 0 518 0 0,1 0-9 0 0,-1 0-79 0 0,0 0-1338 0 0,0 0-1066 0 0</inkml:trace>
  <inkml:trace contextRef="#ctx0" brushRef="#br0" timeOffset="8769.52">1837 5772 8232 0 0,'0'0'182'0'0,"0"0"29"0"0,0 0 14 0 0,2-1-27 0 0,3 0-155 0 0,1-1 95 0 0,7-5 289 0 0,-5 0-100 0 0,1 0-88 0 0,0 1-68 0 0,0 0-48 0 0,22-15 201 0 0,-4 0-65 0 0,0 5 181 0 0,18-9-440 0 0,-44 25 5 0 0,27-14 153 0 0,18-10 34 0 0,0 0-63 0 0,91-52 101 0 0,-75 42-66 0 0,25-7-164 0 0,-8 4 87 0 0,-31 16 19 0 0,50-15-106 0 0,17-6 6 0 0,-66 23-6 0 0,51-12 0 0 0,6-1 0 0 0,-54 15 0 0 0,28-10 7 0 0,-32 5 39 0 0,92-52 71 0 0,-55 30 139 0 0,59-41-256 0 0,-107 55 47 0 0,-28 22-35 0 0,-1 1 0 0 0,1 0 0 0 0,1 1 0 0 0,-1 0 0 0 0,3-1-12 0 0,-5 4 1 0 0,9-5 24 0 0,0 0 1 0 0,-1 0 0 0 0,-1-2 0 0 0,7-5-26 0 0,0 0 53 0 0,15-13 9 0 0,-35 28-90 0 0,0-1-53 0 0,-1 1-55 0 0,1-1-52 0 0,-1 1-54 0 0,1 0-51 0 0,-1 0-52 0 0,1 0-51 0 0,-1-1-75 0 0,1 1-55 0 0,0 0-54 0 0,0-1-54 0 0,-1 1-949 0 0,0 0-898 0 0</inkml:trace>
  <inkml:trace contextRef="#ctx0" brushRef="#br0" timeOffset="9431.75">1794 5833 8232 0 0,'0'0'182'0'0,"0"0"29"0"0,0 0 14 0 0,0 0 41 0 0,0 0 119 0 0,2 0 51 0 0,7 0-51 0 0,0 2-68 0 0,1 0-59 0 0,0 0-48 0 0,9 4 74 0 0,22 9 205 0 0,-23-8-174 0 0,0 2 0 0 0,13 7-315 0 0,12 12 353 0 0,-8-4-132 0 0,-2 2-89 0 0,24 23 43 0 0,24 31-56 0 0,-3-2-53 0 0,-18-21-62 0 0,-2 0 87 0 0,37 37 182 0 0,0 2 71 0 0,-53-56-132 0 0,-3 1 0 0 0,2 6-212 0 0,16 13 171 0 0,-17-19-25 0 0,-3 2 41 0 0,-31-36-155 0 0,0-1 1 0 0,-1-1-1 0 0,2 1 1 0 0,-1-1 0 0 0,4 2-33 0 0,21 20 120 0 0,-29-25-100 0 0,0 1-1 0 0,0-1 0 0 0,0 1 1 0 0,0 0-1 0 0,0 0 1 0 0,0 2-20 0 0,11 17 134 0 0,11 1-37 0 0,-22-21-88 0 0,0-1 65 0 0,-2-1 0 0 0,-2 2-5 0 0,2-2-218 0 0,-1 0 90 0 0,1 1 78 0 0,-1-1 127 0 0,0 1 85 0 0,1-1-167 0 0,-1 1-81 0 0,1-1-33 0 0,0 0-39 0 0,-1 0-45 0 0,1 1-15 0 0,0-1-38 0 0,-1 0-41 0 0,1 1-44 0 0,0-1-48 0 0,-1 0-50 0 0,1 1-54 0 0,-1-1-57 0 0,1 0 140 0 0,0 0-49 0 0,0 0-42 0 0,0 0-39 0 0,0 0-136 0 0,0 0-37 0 0,0 0-1419 0 0</inkml:trace>
  <inkml:trace contextRef="#ctx0" brushRef="#br0" timeOffset="10084.01">1660 5937 7568 0 0,'0'0'166'0'0,"0"0"29"0"0,0 0 14 0 0,1 1-25 0 0,11 10-127 0 0,-3-3 112 0 0,-3 1 136 0 0,2 4 250 0 0,-5-7-339 0 0,6 17 479 0 0,-3-5-276 0 0,-2-4-120 0 0,-1-1-64 0 0,1 10 146 0 0,1 1-63 0 0,-2-2-54 0 0,1 1-46 0 0,1 10 34 0 0,4 17 47 0 0,4 15-38 0 0,-2 1-36 0 0,-1 2-46 0 0,-1-2-56 0 0,0 13-79 0 0,-1 0 37 0 0,11 179 282 0 0,-13-148-236 0 0,-1 22-62 0 0,-6-14-65 0 0,-2-31 0 0 0,3-20 23 0 0,-3 1 38 0 0,-18 154 226 0 0,7-129-210 0 0,-12 32 173 0 0,8-59 44 0 0,-21 51-294 0 0,32-97 63 0 0,2-6 57 0 0,-1 1-1 0 0,-5 8-119 0 0,-2-2 71 0 0,6-14-13 0 0,-1-2-36 0 0,7-5-23 0 0,0 1 0 0 0,1-1 0 0 0,-1 1 1 0 0,0-1-1 0 0,0 0 0 0 0,0 0 0 0 0,0 1 0 0 0,0-1 1 0 0,0 0-1 0 0,-1 0 0 0 0,1 0 0 0 0,0 0 0 0 0,0 0 0 0 0,0 0 1 0 0,0 0-1 0 0,0-1 0 0 0,0 1 0 0 0,0 0 0 0 0,0 0 1 0 0,0-1-1 0 0,0 1 0 0 0,1-1 0 0 0,-2 1 1 0 0,1-1-76 0 0,0 0-70 0 0,0 0 53 0 0,-6-4-32 0 0,4 4 9 0 0,-1-4-159 0 0,-2-5-526 0 0,6 7 594 0 0,0 0 52 0 0,0-2-373 0 0</inkml:trace>
  <inkml:trace contextRef="#ctx0" brushRef="#br0" timeOffset="10837.99">1365 8311 8576 0 0,'0'-1'171'0'0,"-1"0"-69"0"0,0-5 41 0 0,0 4-23 0 0,1 0 10 0 0,0 1 60 0 0,-1-3-261 0 0,1 0 53 0 0,-1 0 49 0 0,-1 0 43 0 0,-1-4 182 0 0,-1-1 108 0 0,-6-15 883 0 0,8 15-794 0 0,3 8-230 0 0,-1-1-45 0 0,2-4 69 0 0,-1 1-129 0 0,2-4 96 0 0,-4 7-22 0 0,12 1-158 0 0,12 2 59 0 0,-7 2-64 0 0,3 4-33 0 0,-15-2 6 0 0,0-1 16 0 0,2 0 10 0 0,0 1 1 0 0,0 0-1 0 0,-1 1 0 0 0,1-1 1 0 0,2 5-29 0 0,-6-7 5 0 0,0-1 0 0 0,-1 0 0 0 0,0 0 0 0 0,1 1 1 0 0,-1-1-1 0 0,0 1 0 0 0,0-1 0 0 0,0 1 0 0 0,0 0 0 0 0,-1-1 0 0 0,1 1 0 0 0,-1 0 0 0 0,0-1 1 0 0,1 1-1 0 0,-1 0 0 0 0,0 0 0 0 0,-1 2-5 0 0,-2 18 55 0 0,3-16-34 0 0,-1 0 1 0 0,0-1-1 0 0,0 1 0 0 0,-1-1 1 0 0,0 1-22 0 0,1-4 2 0 0,0-1 0 0 0,0 0 0 0 0,0 0 1 0 0,-1 0-1 0 0,1 0 0 0 0,0 0 0 0 0,-1 0 0 0 0,0 0 0 0 0,-1 2-2 0 0,-14 7 54 0 0,16-10-52 0 0,0-1 0 0 0,0 0-1 0 0,0 0 1 0 0,0 1 0 0 0,0-1-1 0 0,0 0 1 0 0,-1 0-1 0 0,1 0 1 0 0,0 0 0 0 0,0 0-1 0 0,0 0 1 0 0,0-1 0 0 0,0 1-1 0 0,0 0-1 0 0,-6-1 30 0 0,4 1-27 0 0,0 0 1 0 0,-1 0 0 0 0,1-1-1 0 0,0 1 1 0 0,-1-1-1 0 0,1 0 1 0 0,0 0 0 0 0,0 0-1 0 0,0 0 1 0 0,0-1-1 0 0,0 1 1 0 0,0-1-1 0 0,0 0 1 0 0,0 0 0 0 0,0 0-1 0 0,1 0 1 0 0,-1 0-1 0 0,1 0 1 0 0,-1-1-4 0 0,-2-3 10 0 0,1-1 0 0 0,0 1 0 0 0,0-1 0 0 0,0 0 0 0 0,1 0 0 0 0,0-1 1 0 0,-2-4-11 0 0,3 6-5 0 0,-4-11 39 0 0,5 14-17 0 0,0 0-1 0 0,1 0 1 0 0,-1 0-1 0 0,1 0 1 0 0,0 0-1 0 0,0 0 0 0 0,0 0 1 0 0,0-1-17 0 0,5-26 173 0 0,-3 20-63 0 0,0-1 0 0 0,0 0 0 0 0,-1-6-110 0 0,-1 15 16 0 0,0 1 0 0 0,0-1 0 0 0,1 0 0 0 0,-1 0 0 0 0,0 1 0 0 0,1-1 0 0 0,-1 1 0 0 0,1-1 0 0 0,0-1-16 0 0,1 0 11 0 0,0 1-1 0 0,-1-1 1 0 0,1 1-1 0 0,0 0 1 0 0,0 0-1 0 0,0-1 1 0 0,1 1-1 0 0,-1 0 1 0 0,0 0-11 0 0,1 0 8 0 0,0 0 0 0 0,0 0 0 0 0,0 1 1 0 0,1-1-1 0 0,-1 0 0 0 0,0 1 1 0 0,0 0-1 0 0,1 0 0 0 0,-1 0 1 0 0,1 0-1 0 0,-1 1 0 0 0,4-1-8 0 0,17 1 64 0 0,-19 3 16 0 0,-1 5-53 0 0,-3-6-8 0 0,3 4 23 0 0,0 1 1 0 0,0-1-1 0 0,-1 1 1 0 0,0 0-1 0 0,-1 1 1 0 0,1-1 0 0 0,-1 0-1 0 0,-1 1 1 0 0,1-1-1 0 0,-1 8-42 0 0,0 9 59 0 0,-1-1-44 0 0,-3 0-59 0 0,-2-3-70 0 0,5-19 92 0 0,-2 6-160 0 0,-3 9-95 0 0,3-10 115 0 0,1-2-43 0 0,-1 1-84 0 0,-1-1-105 0 0,2-2 151 0 0,0 0-35 0 0,0-1-54 0 0,0 0-46 0 0,0 0-44 0 0,1 1-36 0 0,-1-1-132 0 0,0 1-38 0 0,-2 2-1381 0 0</inkml:trace>
  <inkml:trace contextRef="#ctx0" brushRef="#br0" timeOffset="11682.73">3060 7039 6768 0 0,'4'-7'55'0'0,"3"-5"24"0"0,-6 7-7 0 0,-1 0 43 0 0,0 2 50 0 0,0 2-76 0 0,-1-1-55 0 0,-1 0-15 0 0,1 1 17 0 0,-5-9-5 0 0,5 4-29 0 0,1 3 14 0 0,-2-1 41 0 0,-1 0 110 0 0,-2 0 64 0 0,3-1 88 0 0,2 2-32 0 0,3-1 75 0 0,-1 2-178 0 0,1-1-16 0 0,-2 1-72 0 0,0 0 93 0 0,-1 0-39 0 0,0 1 44 0 0,1 0 50 0 0,-1-1 59 0 0,0 2-58 0 0,0-1-55 0 0,1 1-47 0 0,0 0-40 0 0,0-1-23 0 0,0 1-35 0 0,3-1 9 0 0,-3 1-9 0 0,0-1 51 0 0,2 0-32 0 0,0 0 33 0 0,3 0 179 0 0,1-1 67 0 0,9 0 527 0 0,-11 2-639 0 0,0 0-40 0 0,0 0-53 0 0,-1 1-70 0 0,0 1-86 0 0,0-1-99 0 0,-2 0 124 0 0,-1 0 0 0 0,0-1 0 0 0,0 1 1 0 0,0 0-1 0 0,0 0 0 0 0,-1 0 0 0 0,1-1 1 0 0,0 1-1 0 0,0 0 0 0 0,0 0 1 0 0,0 1-8 0 0,-1-1 3 0 0,0-1 0 0 0,1 0 0 0 0,-1 1 0 0 0,0-1 0 0 0,0 1 1 0 0,0-1-1 0 0,0 0 0 0 0,1 1 0 0 0,-1-1 0 0 0,0 1 0 0 0,0-1 1 0 0,0 1-1 0 0,0-1 0 0 0,0 0 0 0 0,0 1 0 0 0,0-1 0 0 0,0 1 1 0 0,0-1-1 0 0,0 1 0 0 0,-1-1-3 0 0,1 7 28 0 0,10 11 73 0 0,-10-18-93 0 0,1 1 1 0 0,-1 0 0 0 0,0 0 0 0 0,1-1 0 0 0,-1 1 0 0 0,1 0 0 0 0,-1 0 0 0 0,0 0 0 0 0,0 0-1 0 0,0-1 1 0 0,1 1 0 0 0,-1 0 0 0 0,0 0 0 0 0,0 0 0 0 0,0 0 0 0 0,0 0 0 0 0,0-1 0 0 0,-1 2-9 0 0,1 5 91 0 0,3-1-56 0 0,-2-6-35 0 0,-1 0 1 0 0,0 0 0 0 0,0 0-1 0 0,0 1 1 0 0,1-1 0 0 0,-1 0 0 0 0,0 0-1 0 0,0 0 1 0 0,0 1 0 0 0,0-1-1 0 0,0 0 1 0 0,0 0 0 0 0,1 1 0 0 0,-1-1-1 0 0,0 0 1 0 0,0 0 0 0 0,0 1-1 0 0,0-1 1 0 0,0 0 0 0 0,0 0 0 0 0,0 1-1 0 0,0-1 1 0 0,0 0 0 0 0,0 1 0 0 0,0-1-1 0 0,0 0 1 0 0,0 0 0 0 0,-1 1-1 0 0,1-1 1 0 0,0 0 0 0 0,0 0 0 0 0,0 0-1 0 0,0 1 1 0 0,0-1 0 0 0,0 0-1 0 0,-1 0 1 0 0,1 1 0 0 0,0-1 0 0 0,0 0-1 0 0,0 0 0 0 0,-25 16 64 0 0,23-15-58 0 0,-1 0-1 0 0,1-1 1 0 0,-1 1-1 0 0,1-1 1 0 0,-1 0-1 0 0,1 0 1 0 0,-1 0-1 0 0,1 0 1 0 0,-1-1 0 0 0,1 1-1 0 0,-1 0 1 0 0,1-1-1 0 0,-2 0-5 0 0,-5-2 33 0 0,1-1 0 0 0,0 1 0 0 0,-4-3-33 0 0,-4-5 2 0 0,12 7-13 0 0,0 1 1 0 0,1-1-1 0 0,-1 0 1 0 0,1 0-1 0 0,-1-3 11 0 0,2 4-5 0 0,0 1 0 0 0,1-1 0 0 0,0 0 0 0 0,-1 0 1 0 0,1 1-1 0 0,0-1 0 0 0,1 0 0 0 0,-1 0 0 0 0,0-2 5 0 0,1 3 2 0 0,0 0-1 0 0,0 0 1 0 0,0 1 0 0 0,0-1 0 0 0,0 0 0 0 0,1 1-1 0 0,-1-1 1 0 0,0 0 0 0 0,1 1 0 0 0,0-2-2 0 0,0 1 2 0 0,1-2-9 0 0,-1 1-1 0 0,1-1 1 0 0,-1 0 0 0 0,1 0-1 0 0,-1 0 1 0 0,-1 0-1 0 0,1 0 1 0 0,0 0 0 0 0,-1-2 7 0 0,0 3 4 0 0,0 1 1 0 0,1 0 0 0 0,-1 0 0 0 0,1 0 0 0 0,-1 0 0 0 0,1 0 0 0 0,0 0 0 0 0,0-2-5 0 0,12-16 134 0 0,-11 19-114 0 0,-1-1-1 0 0,1 0 1 0 0,0 0 0 0 0,0 1-1 0 0,0-1 1 0 0,0 1-1 0 0,0 0 1 0 0,0-1-1 0 0,0 1 1 0 0,0 0 0 0 0,0 0-1 0 0,0 0 1 0 0,1 1-1 0 0,-1-1 1 0 0,0 0 0 0 0,1 1-1 0 0,0 0-19 0 0,10 3 87 0 0,-12-2-63 0 0,0 0-1 0 0,1 0 1 0 0,-1 0 0 0 0,0 0-1 0 0,0 0 1 0 0,-1 0 0 0 0,1 0-1 0 0,0 1 1 0 0,0-1 0 0 0,0 0-1 0 0,-1 0 1 0 0,1 2-24 0 0,3 10 175 0 0,-4-5-86 0 0,0-1-46 0 0,-2 0-35 0 0,-1 7 104 0 0,2-1-63 0 0,1-9-41 0 0,0-1 0 0 0,-1 0 1 0 0,1 0-1 0 0,-1 0 0 0 0,0 1 1 0 0,1-1-1 0 0,-1 0 0 0 0,-1 0 1 0 0,0 2-9 0 0,0-1-121 0 0,0 0 75 0 0,0 0 61 0 0,-2 3 78 0 0,2-1-27 0 0,0-3-59 0 0,1 0-41 0 0,-1 0-46 0 0,1 0-30 0 0,-1-1-46 0 0,1 0-52 0 0,0 0-59 0 0,-1 0-5 0 0,1 0-47 0 0,-1 0-53 0 0,1-1-56 0 0,-1 1-58 0 0,1-1-63 0 0,-1 1-67 0 0,0-1-69 0 0,-2 2-1177 0 0,-1 0-1056 0 0</inkml:trace>
  <inkml:trace contextRef="#ctx0" brushRef="#br0" timeOffset="12622.21">3888 4752 7744 0 0,'0'0'174'0'0,"0"0"29"0"0,0 0 12 0 0,-1-2-53 0 0,2-4-108 0 0,1 1-38 0 0,0 3 42 0 0,-2 1 104 0 0,0 1-34 0 0,1-1 42 0 0,-1-1-78 0 0,-1 1-76 0 0,1 0-7 0 0,0 0 37 0 0,0 0 36 0 0,0 1 53 0 0,0-1 28 0 0,1 1 52 0 0,0-1 62 0 0,0 0 67 0 0,2 0-208 0 0,1 0 71 0 0,10 2 630 0 0,-7 2-569 0 0,-4-2-189 0 0,0 1-51 0 0,0 0-63 0 0,-1 1-70 0 0,0-2 110 0 0,-1 0 0 0 0,0 1 1 0 0,0-1-1 0 0,0 1 0 0 0,0-1 1 0 0,0 1-1 0 0,-1-1 1 0 0,1 1-1 0 0,0 0 0 0 0,0 1-5 0 0,4 9 11 0 0,6 6 14 0 0,-9-14-12 0 0,0 0 0 0 0,0 0 0 0 0,0 0 1 0 0,-1 1-1 0 0,0-1 0 0 0,0 1 0 0 0,0-1 0 0 0,-1 1 1 0 0,1 1-14 0 0,1 11 43 0 0,-1-12-31 0 0,-1 0-1 0 0,1 0 1 0 0,-1 1 0 0 0,0-1 0 0 0,0 0-1 0 0,0 0 1 0 0,0 1 0 0 0,-1-1-1 0 0,0 0 1 0 0,-1 0 0 0 0,0 5-12 0 0,1-9 0 0 0,1 0 1 0 0,-1 0 0 0 0,1 1 0 0 0,0-1 0 0 0,-1 0 0 0 0,1 0-1 0 0,0 1 1 0 0,0-1 0 0 0,0 0 0 0 0,0 0 0 0 0,0 1-1 0 0,1-1 1 0 0,-1 0 0 0 0,0 0 0 0 0,0 1 0 0 0,1-1-1 0 0,-1 0 0 0 0,1 1-1 0 0,-1-1 1 0 0,0 0 0 0 0,0 0 0 0 0,1 1 0 0 0,-1-1 0 0 0,0 0 0 0 0,0 1 0 0 0,-1-1 0 0 0,1 0 0 0 0,0 1 0 0 0,0-1 0 0 0,-1 0 0 0 0,1 2 0 0 0,-1-3 13 0 0,1 1 1 0 0,0 0-1 0 0,-1 0 0 0 0,1 0 1 0 0,-1 0-1 0 0,1-1 1 0 0,-1 1-1 0 0,1 0 1 0 0,-1 0-1 0 0,0-1 1 0 0,1 1-1 0 0,-1-1 1 0 0,0 1-1 0 0,0 0 1 0 0,1-1-1 0 0,-1 1 0 0 0,0-1 1 0 0,0 0-1 0 0,0 1 1 0 0,0-1-1 0 0,1 0 1 0 0,-1 1-1 0 0,0-1 1 0 0,0 0-1 0 0,0 0 1 0 0,0 0-1 0 0,0 0 0 0 0,0 0 1 0 0,0 0-1 0 0,0 0 1 0 0,0 0-1 0 0,0 0 1 0 0,0 0-1 0 0,1 0 1 0 0,-1-1-1 0 0,0 1 1 0 0,0 0-1 0 0,0-1 1 0 0,0 1-1 0 0,0-1 0 0 0,1 1 1 0 0,-1-1-1 0 0,0 1 1 0 0,0-1-14 0 0,-18-14 282 0 0,7-2-35 0 0,4 5-136 0 0,6 8-82 0 0,0 1-1 0 0,0-1 1 0 0,0 0 0 0 0,0 1 0 0 0,0-1 0 0 0,1 0 0 0 0,-1 0 0 0 0,1 0 0 0 0,0-2-29 0 0,-4-23 88 0 0,0-4 27 0 0,5 12-80 0 0,0 1 15 0 0,0 15-39 0 0,0 1 1 0 0,0 0 0 0 0,1 0-1 0 0,-1 0 1 0 0,1 0-1 0 0,0 0 1 0 0,1-4-12 0 0,1 2 50 0 0,-1-5-31 0 0,-2 7 40 0 0,0-1 48 0 0,0 5-103 0 0,0 0 1 0 0,0 0 0 0 0,0 0 0 0 0,0-1 0 0 0,0 1 0 0 0,0 0 0 0 0,0 0 0 0 0,0 0 0 0 0,0 0 0 0 0,0-1 0 0 0,0 1-1 0 0,0 0 1 0 0,0 0 0 0 0,0 0 0 0 0,0 0 0 0 0,0-1 0 0 0,1 1 0 0 0,-1 0 0 0 0,0 0 0 0 0,0 0 0 0 0,0 0 0 0 0,0 0 0 0 0,0 0-1 0 0,0-1 1 0 0,1 1 0 0 0,-1 0 0 0 0,0 0 0 0 0,0 0 0 0 0,0 0 0 0 0,0 0 0 0 0,1 0 0 0 0,-1 0 0 0 0,0 0 0 0 0,0 0-5 0 0,8 1 123 0 0,1 2-51 0 0,-3 0-58 0 0,2 1 14 0 0,-1 1 1 0 0,0 0-1 0 0,0 0 1 0 0,-1 0 0 0 0,2 3-29 0 0,10 15 88 0 0,-17-21-74 0 0,0 0-1 0 0,0 0 1 0 0,0 0 0 0 0,0 0-1 0 0,-1 0 1 0 0,1 0 0 0 0,-1 1-1 0 0,1-1 1 0 0,-1 0 0 0 0,0 2-14 0 0,2 17 125 0 0,0 3 44 0 0,-3-22-144 0 0,1 1-1 0 0,0-1 1 0 0,-1 1-1 0 0,0-1 1 0 0,1 0-1 0 0,-1 1 0 0 0,0-1 1 0 0,0 0-1 0 0,-1 2-24 0 0,-4 7 124 0 0,-7 12 185 0 0,5-15-210 0 0,-17 19 156 0 0,12-13-164 0 0,0-1-46 0 0,12-12-33 0 0,-6 5 27 0 0,5-4-35 0 0,0-1-1 0 0,0 1 1 0 0,-1-1 0 0 0,1 0 0 0 0,-1 1 0 0 0,1-1 0 0 0,-3 0-4 0 0,-8 3 42 0 0,11-4-37 0 0,1 1 0 0 0,-1-1 0 0 0,0 0 0 0 0,1 0 0 0 0,-1 0 0 0 0,1 0 0 0 0,-1 0 0 0 0,1-1 1 0 0,-1 1-1 0 0,0 0 0 0 0,1-1 0 0 0,-1 1 0 0 0,1-1 0 0 0,-1 1 0 0 0,1-1 0 0 0,0 0 0 0 0,-1 0-5 0 0,-21-18 49 0 0,12 10-38 0 0,10 8-11 0 0,0 0 0 0 0,0-1 0 0 0,0 1 0 0 0,0 0 0 0 0,0 0 0 0 0,0 0 0 0 0,1-1 0 0 0,-1 1 0 0 0,0 0 0 0 0,1-1 0 0 0,-1 1 0 0 0,1-1 0 0 0,0 1 0 0 0,-1 0 0 0 0,1-1 0 0 0,0 1 0 0 0,0-1 0 0 0,1-28 0 0 0,0 10 0 0 0,-1 18 3 0 0,1 0 0 0 0,-1-1 0 0 0,1 1 0 0 0,-1 0 0 0 0,1 0 0 0 0,0-1 0 0 0,0 1 0 0 0,0 0 0 0 0,0 0 0 0 0,1 0 0 0 0,-1 0 0 0 0,0 1 0 0 0,1-1 0 0 0,-1 0 0 0 0,1 0 0 0 0,0 1 0 0 0,1-2-3 0 0,3-2 3 0 0,0 1-1 0 0,0 0 1 0 0,0 0 0 0 0,1 1-1 0 0,2-2-2 0 0,-7 4-41 0 0,1 0 45 0 0,2-2 77 0 0,-3 3-77 0 0,1-1-36 0 0,0 1-30 0 0,1 0-41 0 0,1-1-50 0 0,0 1-56 0 0,7 0-266 0 0,5 0-18 0 0</inkml:trace>
  <inkml:trace contextRef="#ctx0" brushRef="#br0" timeOffset="13922.73">4772 3715 6120 0 0,'0'0'176'0'0,"0"0"50"0"0,0 0 88 0 0,0 0 3 0 0,0 0-115 0 0,-1 0-97 0 0,1 0-77 0 0,-1 0-97 0 0,-1 0-258 0 0,1 0 283 0 0,1 0 62 0 0,-1 0 36 0 0,1 0 42 0 0,0 0 50 0 0,-1 0 60 0 0,1 0 64 0 0,0 1 72 0 0,-1-1 77 0 0,1 0 86 0 0,0 0 90 0 0,0 1 99 0 0,0-1 105 0 0,1 11-493 0 0,3 2-101 0 0,4 2-61 0 0,5 8-52 0 0,-5-9-55 0 0,49 93 88 0 0,-8-14-61 0 0,-5 2 41 0 0,6 14 47 0 0,54 108 170 0 0,-40-84-101 0 0,-45-100-88 0 0,-14-26-80 0 0,-1 0-1 0 0,0 0 1 0 0,0 1-1 0 0,-1 0 1 0 0,1 3-53 0 0,2 2 144 0 0,-3-7-54 0 0,-1 2 2 0 0,2 2 17 0 0,0 6 39 0 0,-3-13-177 0 0,0-1-75 0 0,-1-1-77 0 0,0-1 47 0 0,1 1-32 0 0,-1-1-36 0 0,0 1-33 0 0,0-1-327 0 0,1 0 73 0 0,-1 0-48 0 0,1 1-638 0 0,0 0 344 0 0,1 0-549 0 0,2 1-755 0 0</inkml:trace>
  <inkml:trace contextRef="#ctx0" brushRef="#br0" timeOffset="14758.5">5331 4986 9152 0 0,'0'0'208'0'0,"0"0"33"0"0,0-1-28 0 0,0 1-91 0 0,0-1-68 0 0,0-3-22 0 0,1 2 15 0 0,1-3 22 0 0,0 3-14 0 0,2-2 53 0 0,-1 1 96 0 0,1-2 156 0 0,6-6 587 0 0,-8 7-714 0 0,0 0-65 0 0,4-6 290 0 0,0 1-72 0 0,1 2-65 0 0,1 0-58 0 0,1 2-53 0 0,0 1-44 0 0,10 0 58 0 0,-17 4-96 0 0,-2 0 7 0 0,3 0 45 0 0,1 3-94 0 0,6 6-27 0 0,-8-7-48 0 0,-1 0 0 0 0,0 1 1 0 0,0-1-1 0 0,0 0 0 0 0,0 1 0 0 0,0-1 1 0 0,0 1-1 0 0,-1-1 0 0 0,1 1 0 0 0,-1-1 1 0 0,0 2-12 0 0,3 11 36 0 0,2 10-10 0 0,-5 1-72 0 0,-2-1-75 0 0,-1-1-82 0 0,-1-14 76 0 0,4-9-7 0 0,0-1 20 0 0,-1 1 49 0 0,-5 4-6 0 0,-1 3 42 0 0,5-6 15 0 0,0 1-1 0 0,0-1 0 0 0,-1 0 0 0 0,1 0 1 0 0,-1 0-1 0 0,1 0 0 0 0,-3 1 15 0 0,-6 0-64 0 0,5-5 66 0 0,4 1-6 0 0,-1-1-1 0 0,1 0 0 0 0,-1 0 0 0 0,1 0 1 0 0,-1-1-1 0 0,1 1 0 0 0,0 0 1 0 0,0-1-1 0 0,0 0 0 0 0,0 1 1 0 0,0-1-1 0 0,1 0 0 0 0,-1 0 0 0 0,1 0 1 0 0,0 0-1 0 0,-1-1 5 0 0,-6-24 14 0 0,2 1 59 0 0,2-4 130 0 0,2 3 331 0 0,1-23-534 0 0,4 3 247 0 0,2 16-61 0 0,3 0 101 0 0,5 3 76 0 0,-10 24-281 0 0,0 1 0 0 0,0 0 1 0 0,0 1-1 0 0,1-1 1 0 0,1-1-83 0 0,2-3 183 0 0,-6 7-150 0 0,0 0 1 0 0,0 0 0 0 0,0 0 0 0 0,-1 0-1 0 0,1 1 1 0 0,0-1 0 0 0,1 0 0 0 0,-1 0-1 0 0,0 0 1 0 0,0 1 0 0 0,0-1-1 0 0,0 1 1 0 0,1-1 0 0 0,-1 1 0 0 0,0-1-1 0 0,0 1 1 0 0,1 0 0 0 0,-1 0-1 0 0,0-1-33 0 0,1 1 200 0 0,-2 0 0 0 0,2 2-12 0 0,1-1-155 0 0,-1 1 0 0 0,0 0 0 0 0,0 0 0 0 0,0 0 0 0 0,0 0 0 0 0,0 1 0 0 0,0-1 0 0 0,0 0-33 0 0,12 25 155 0 0,-6-3-86 0 0,-1 10-22 0 0,-6-31-39 0 0,-1 0 0 0 0,0-1-1 0 0,0 1 1 0 0,0 0 0 0 0,-1 0-1 0 0,0 3-7 0 0,-6 16 10 0 0,5-16-24 0 0,0 0 0 0 0,1 0 1 0 0,-1 0-1 0 0,1 0 0 0 0,0 1 14 0 0,-4 41-90 0 0,-6-1-102 0 0,10-45 170 0 0,0 0 0 0 0,0 0 0 0 0,0 0 0 0 0,-1 0 0 0 0,1 0 0 0 0,-1 0 0 0 0,0 0 0 0 0,0 0 0 0 0,1-1 0 0 0,-1 1 0 0 0,0-1 0 0 0,-1 1 22 0 0,-6 4-127 0 0,1-1-38 0 0,8-5 135 0 0,-1 0 0 0 0,0 0-1 0 0,1 1 1 0 0,-1-1 0 0 0,1 0-1 0 0,-1 0 1 0 0,0 0 0 0 0,1 0-1 0 0,-1 0 1 0 0,0 0 0 0 0,1 0-1 0 0,-1 0 1 0 0,0 0 0 0 0,1 0-1 0 0,-1 0 1 0 0,1-1 0 0 0,-1 1-1 0 0,0 0 1 0 0,1 0 0 0 0,-1-1-1 0 0,1 1 1 0 0,-1 0 30 0 0,-5-4-382 0 0,1-1-42 0 0,3 3 159 0 0,-6-5-508 0 0</inkml:trace>
  <inkml:trace contextRef="#ctx0" brushRef="#br0" timeOffset="18570.3">229 1934 10000 0 0,'-1'1'292'0'0,"-4"2"-97"0"0,-1-1-70 0 0,-1 0-49 0 0,-4 0-58 0 0,-4 1-44 0 0,6 0 57 0 0,1 0 68 0 0,1 2 99 0 0,-14 10 427 0 0,0-2-78 0 0,-7 5 51 0 0,2 2-114 0 0,8-3-202 0 0,13-11-157 0 0,1 0-1 0 0,-1 0 0 0 0,1 0 0 0 0,0 1 1 0 0,0 0-1 0 0,1 0-124 0 0,-3 9 199 0 0,1 0-37 0 0,1 7-21 0 0,3-10-121 0 0,0-1-40 0 0,3 33 84 0 0,5 23-37 0 0,-3-50-8 0 0,0 0 0 0 0,5 12-19 0 0,8 10 84 0 0,-8-22-72 0 0,-7-13-12 0 0,0-1 0 0 0,0 1-1 0 0,1-1 1 0 0,-1 0 0 0 0,4 4 0 0 0,-3-4-2 0 0,0-1-5 0 0,-1 0-1 0 0,0 0 1 0 0,1 0 0 0 0,-1-1 0 0 0,1 1-1 0 0,0-1 1 0 0,1 1 7 0 0,-2-3-1 0 0,-1 1 0 0 0,0 0 0 0 0,0-1 0 0 0,1 0 0 0 0,-1 1 0 0 0,0-1 0 0 0,0 0 0 0 0,1 0 0 0 0,-1 0 0 0 0,0 0 0 0 0,1 0 0 0 0,-1 0 0 0 0,0 0 0 0 0,1 0 0 0 0,-1 0 0 0 0,0-1 0 0 0,1 1 0 0 0,-1 0 0 0 0,0-1 0 0 0,0 1 0 0 0,0-1 0 0 0,2 0 1 0 0,0-1 29 0 0,0 0 0 0 0,0 0-1 0 0,0 0 1 0 0,0 0 0 0 0,0-1 0 0 0,0 1 0 0 0,1-3-29 0 0,-1 2 33 0 0,0-2 1 0 0,0 1-1 0 0,0 0 0 0 0,0 0 1 0 0,-1-2-34 0 0,4-7 88 0 0,-1 0 0 0 0,0-1 0 0 0,0-6-88 0 0,2-4 99 0 0,8-25 9 0 0,-9 20-43 0 0,0 1 1 0 0,-2-1-1 0 0,-1-6-65 0 0,-3 22 24 0 0,0 0 0 0 0,-1 0 0 0 0,0 0 0 0 0,-2-1-24 0 0,-1-8 58 0 0,0 1 38 0 0,0 4 14 0 0,4 6 1 0 0,0 9 0 0 0,0 2-5 0 0,0 0-29 0 0,0 0-12 0 0,0 0-1 0 0,0 0 26 0 0,6 6-49 0 0,13 13 35 0 0,8 13-4 0 0,-2-3-9 0 0,-5-6 93 0 0,15 26-156 0 0,-10-13 142 0 0,-5-14-44 0 0,13 6-1 0 0,-30-26-89 0 0,0 1-65 0 0,1-1 59 0 0,9 2 161 0 0,-7-3-149 0 0,-3 0-56 0 0,1-1-53 0 0,0 1-79 0 0,0-1-89 0 0,-1 0-104 0 0,1 0-119 0 0,-3 0 96 0 0,0 0-63 0 0,1 0-55 0 0,-1 0-49 0 0,0 0-165 0 0,1 0-49 0 0,0 0-200 0 0,1 0-538 0 0</inkml:trace>
  <inkml:trace contextRef="#ctx0" brushRef="#br1" timeOffset="24585.21">763 2783 9440 0 0,'0'-1'216'0'0,"0"-5"-15"0"0,0 0-36 0 0,2-7 69 0 0,1-3-88 0 0,0 6-108 0 0,2-4-23 0 0,7-8-10 0 0,-2 9 58 0 0,-1 5 67 0 0,2 1 105 0 0,-10 6-229 0 0,0 1 1 0 0,1-1 0 0 0,-1 1 0 0 0,0-1 0 0 0,0 1-1 0 0,1 0 1 0 0,-1-1 0 0 0,0 1 0 0 0,0 0 0 0 0,1 0 0 0 0,-1 0-1 0 0,0 0 1 0 0,1 0 0 0 0,-1 0 0 0 0,0 0 0 0 0,0 0-1 0 0,1 1 1 0 0,-1-1 0 0 0,0 0 0 0 0,0 1 0 0 0,1-1-1 0 0,-1 1 1 0 0,0-1 0 0 0,0 1 0 0 0,0 0 0 0 0,0-1-1 0 0,0 1 1 0 0,0 0 0 0 0,0 0 0 0 0,0 0 0 0 0,0 0-1 0 0,0 0-6 0 0,11 18 140 0 0,-2 1 62 0 0,-5-9-33 0 0,-3-4-67 0 0,0 0 1 0 0,0 0-1 0 0,0 0 1 0 0,-1 0-1 0 0,0 1 1 0 0,0-1-1 0 0,-1 5-102 0 0,1 8 227 0 0,0 2-8 0 0,-3 0-34 0 0,0-12-103 0 0,0 0 0 0 0,-1 0 0 0 0,0-1 1 0 0,0 1-1 0 0,-1-1 0 0 0,0 0 0 0 0,-1 0 0 0 0,0 0 1 0 0,-3 3-83 0 0,-16 16 360 0 0,18-22-266 0 0,0 0 1 0 0,0 0 0 0 0,-1-1-1 0 0,0 0 1 0 0,0 0 0 0 0,0-1 0 0 0,0 0-1 0 0,-8 3-94 0 0,12-6 34 0 0,-1 0 0 0 0,0 0-1 0 0,0 0 1 0 0,1-1 0 0 0,-1 1 0 0 0,0-1-1 0 0,0 0 1 0 0,0 0 0 0 0,0 0-34 0 0,0-1 22 0 0,0 1 0 0 0,0-1 0 0 0,0 0 1 0 0,0 0-1 0 0,0-1 0 0 0,1 1 0 0 0,-1-1 1 0 0,0 0-1 0 0,-2-2-22 0 0,2 1 20 0 0,-1 0 0 0 0,1 0 0 0 0,0-1 0 0 0,1 0 0 0 0,-1 0 0 0 0,0 0-1 0 0,0-1-19 0 0,-1-2 25 0 0,1 0-1 0 0,0 0 0 0 0,0 0 1 0 0,-2-7-25 0 0,3 6 14 0 0,0-1 0 0 0,0 0 0 0 0,1 0 0 0 0,0-2-14 0 0,1 5 3 0 0,1-1 0 0 0,-1 0 1 0 0,1 0-1 0 0,0 0 0 0 0,1-2-3 0 0,9-42 99 0 0,-8 44-78 0 0,0 0 1 0 0,0 0 0 0 0,1 0-1 0 0,0 0 1 0 0,1 1 0 0 0,-1-1-1 0 0,1 1 1 0 0,1-1 0 0 0,0 0-22 0 0,-3 5 14 0 0,0 0 1 0 0,0 0-1 0 0,1 0 1 0 0,-1 1-1 0 0,0-1 1 0 0,0 0-1 0 0,1 1 0 0 0,0 0-13 0 0,0-1 3 0 0,0 1 0 0 0,1 0 0 0 0,-1-1 0 0 0,1 2 0 0 0,-1-1 0 0 0,1 0 1 0 0,-1 1-1 0 0,1-1 0 0 0,2 1-4 0 0,-2 0-3 0 0,1 1 1 0 0,-1-1 0 0 0,1 1-1 0 0,-1 0 1 0 0,1 0-1 0 0,-1 0 1 0 0,2 1 2 0 0,15 10 20 0 0,-13-7 10 0 0,-2 1 1 0 0,1 0-1 0 0,-1 0 1 0 0,3 4-31 0 0,-5-5 26 0 0,0 0 1 0 0,-1 1-1 0 0,0-1 1 0 0,0 1-1 0 0,0-1 0 0 0,-1 1 1 0 0,1 0-1 0 0,-1 0 1 0 0,-1 0-1 0 0,1 2-26 0 0,0 2 107 0 0,0 1 0 0 0,0 0 0 0 0,-1-1 0 0 0,-1 1 0 0 0,0 0-1 0 0,-1 7-106 0 0,0-10 63 0 0,-1 0 0 0 0,0-1 0 0 0,0 1 0 0 0,0-1 0 0 0,-1 1-1 0 0,0-1 1 0 0,-1 0 0 0 0,0 0 0 0 0,-2 3-63 0 0,3-5 19 0 0,0-1 0 0 0,-1 1 0 0 0,1 0 0 0 0,-1-1 0 0 0,0 0 0 0 0,-1 0 0 0 0,1 0 0 0 0,-1-1 0 0 0,0 0 0 0 0,1 0 0 0 0,-1 0 0 0 0,-1 0 0 0 0,1 0 0 0 0,0-1 0 0 0,-1 0 0 0 0,1-1 0 0 0,-1 1 0 0 0,1-1 0 0 0,-1 0 0 0 0,-5 0-19 0 0,-10 1 43 0 0,18-1-39 0 0,0-1 0 0 0,0 1 0 0 0,0-1 0 0 0,-1 0 0 0 0,1 0 0 0 0,0 0 0 0 0,0-1 0 0 0,0 1 0 0 0,0-1 0 0 0,0 1 0 0 0,0-1 0 0 0,0 0 0 0 0,0 0-1 0 0,-1-1-3 0 0,-1-1 11 0 0,0 0 0 0 0,0-1 0 0 0,0 1 0 0 0,1-1 0 0 0,0 0 0 0 0,0 0 0 0 0,0 0 0 0 0,0 0 0 0 0,0-1 0 0 0,1 0 0 0 0,-2-2-11 0 0,0-3 14 0 0,1 1-1 0 0,-1-1 1 0 0,2 0-1 0 0,-1 0 0 0 0,-1-10-13 0 0,1-5 5 0 0,3 7-36 0 0,0 1 0 0 0,1-1 0 0 0,2-8 31 0 0,2-5-12 0 0,-3 25 0 0 0,0 0 0 0 0,0 0-1 0 0,1 0 1 0 0,2-3 12 0 0,-1 1-3 0 0,1 1 0 0 0,0 0-1 0 0,0 0 1 0 0,1 0 0 0 0,2-2 3 0 0,0 1 1 0 0,0 1 0 0 0,0 0 0 0 0,0 0-1 0 0,1 0 1 0 0,0 1 0 0 0,0 1-1 0 0,7-4 0 0 0,12-2-6 0 0,-17 10-9 0 0,1 0 0 0 0,-1 0 1 0 0,0 1-1 0 0,0 0 0 0 0,5 1 15 0 0,15 0 8 0 0,-27-1-8 0 0,0 0 0 0 0,0 0-1 0 0,0 0 1 0 0,-1 1 0 0 0,1 0-1 0 0,0-1 1 0 0,0 1 0 0 0,0 0-1 0 0,-1 0 1 0 0,1 0 0 0 0,0 1-1 0 0,-1-1 1 0 0,1 1 0 0 0,-1-1-1 0 0,2 2 1 0 0,12 16 16 0 0,-4 5 60 0 0,-8-12-28 0 0,0-1-1 0 0,0 1 1 0 0,-1 0-1 0 0,-1 1 1 0 0,0-1-1 0 0,0 0 1 0 0,-1 1-1 0 0,-1-1 0 0 0,-1 12-47 0 0,0-13 56 0 0,-1 0-1 0 0,-1 0 0 0 0,1 0 0 0 0,-3 3-55 0 0,2-6 48 0 0,0-1-1 0 0,0 1 1 0 0,-1-1 0 0 0,0 0-1 0 0,0 0 1 0 0,-5 6-48 0 0,7-10 31 0 0,-1 0 0 0 0,0 0 0 0 0,-1 0-1 0 0,1 0 1 0 0,0 0 0 0 0,-2 0-31 0 0,2-1 28 0 0,0-1 1 0 0,0 1-1 0 0,0-1 0 0 0,0 1 1 0 0,0-1-1 0 0,0 0 0 0 0,0-1 0 0 0,-3 2-28 0 0,-3-1 54 0 0,4 0-22 0 0,1 0-1 0 0,-1-1 1 0 0,1 1-1 0 0,-1-1 1 0 0,1 0-1 0 0,-3-1-31 0 0,5 1 7 0 0,0 0 1 0 0,0-1-1 0 0,0 0 0 0 0,0 1 0 0 0,0-1 0 0 0,1 0 0 0 0,-1 0 0 0 0,0 0 1 0 0,0-1-1 0 0,1 1 0 0 0,-1 0 0 0 0,1 0 0 0 0,-1-1 0 0 0,1 1 1 0 0,0-1-1 0 0,-2-1-7 0 0,-1-3 2 0 0,-1-1 0 0 0,1 1 0 0 0,1-1-1 0 0,-1 0 1 0 0,1-1 0 0 0,-1-3-2 0 0,0-1 0 0 0,1 0 0 0 0,0 0 0 0 0,1 0 0 0 0,0 0 0 0 0,1 0-1 0 0,0-5 1 0 0,4-19-3 0 0,0 25-22 0 0,0 0 1 0 0,0 0-1 0 0,3-6 25 0 0,-5 15 49 0 0,0 0-44 0 0,0 0-47 0 0,0 0-47 0 0,0 0-50 0 0,0 1-51 0 0,0-1-54 0 0,1 0-54 0 0,-1 1-57 0 0,0-1-58 0 0,1 0-61 0 0,-1 1-61 0 0,1-1-64 0 0,-1 1-66 0 0,1-1-67 0 0,0 1-68 0 0,0-2-380 0 0,1 1-34 0 0,4-5-2545 0 0</inkml:trace>
  <inkml:trace contextRef="#ctx0" brushRef="#br1" timeOffset="25572.56">3250 1643 8536 0 0,'0'0'249'0'0,"0"0"-1"0"0,0-2-160 0 0,-2-4-73 0 0,1 4 9 0 0,1 0 44 0 0,-1 0 39 0 0,1 1 35 0 0,-1-1 150 0 0,1 0 57 0 0,0-1 838 0 0,2 2-643 0 0,-1 2-315 0 0,0-1-40 0 0,1 1-15 0 0,1 1-107 0 0,0 0-58 0 0,-1 0 1 0 0,1 1 0 0 0,-1-1 0 0 0,1 1 0 0 0,-1-1 0 0 0,0 1 0 0 0,0 0-1 0 0,-1 0 1 0 0,1 0 0 0 0,0 2-10 0 0,5 9 87 0 0,1 17 82 0 0,-8-18-62 0 0,0-11-12 0 0,2 7 78 0 0,-5 2-75 0 0,-6 11 14 0 0,6-17-63 0 0,-3 7-8 0 0,0 1 72 0 0,-4 2 92 0 0,-7 6 172 0 0,9-17-211 0 0,-7-5 152 0 0,13 1-272 0 0,-1 0 0 0 0,1 0 0 0 0,0 0 0 0 0,0 0 0 0 0,0 0 0 0 0,-1 0 0 0 0,1 0 0 0 0,0 1 0 0 0,0-1 0 0 0,-1 1-46 0 0,-19 12 316 0 0,20-11-278 0 0,-1 0-1 0 0,0 0 1 0 0,1-1 0 0 0,-1 1-1 0 0,0-1 1 0 0,0 0 0 0 0,0 1-1 0 0,0-1-37 0 0,1-1 15 0 0,1 0-1 0 0,-1 0 0 0 0,1 0 1 0 0,0 0-1 0 0,-1 0 0 0 0,1 0 1 0 0,-1 0-1 0 0,1-1 0 0 0,-1 1 1 0 0,1 0-1 0 0,0-1 0 0 0,-1 1 1 0 0,1-1-1 0 0,0 1 0 0 0,0-1 1 0 0,-1 0-1 0 0,1 0 0 0 0,0 1 1 0 0,0-1-1 0 0,0 0 0 0 0,-1-1-14 0 0,-2-2 16 0 0,0 0 0 0 0,0 0 0 0 0,1-1 0 0 0,-1 1 0 0 0,1-1 0 0 0,0 1 0 0 0,0-3-16 0 0,-1-1 19 0 0,0 0-1 0 0,1 0 0 0 0,1 0 1 0 0,-2-6-19 0 0,1 1 8 0 0,1 0 1 0 0,1 0-1 0 0,0 0 0 0 0,1-1 1 0 0,0 1-1 0 0,1-4-8 0 0,7-21 32 0 0,-5 30-11 0 0,0-1-1 0 0,0 1 1 0 0,1 0-1 0 0,0 0 1 0 0,1 1-1 0 0,1-2-20 0 0,-3 5 13 0 0,-1 0 0 0 0,1 1 0 0 0,1-1 0 0 0,-1 1 0 0 0,0 0 0 0 0,1 0 0 0 0,0 0 0 0 0,-1 0 0 0 0,5-1-13 0 0,-6 3 5 0 0,1 0 0 0 0,-1 0 0 0 0,1 0 0 0 0,0 0-1 0 0,0 0 1 0 0,-1 1 0 0 0,1-1 0 0 0,0 1 0 0 0,0 0 0 0 0,0 0-1 0 0,0 0 1 0 0,-1 0 0 0 0,1 0 0 0 0,0 0 0 0 0,0 1-1 0 0,0 0-4 0 0,2 0 6 0 0,0 1-1 0 0,0 0 0 0 0,-1 0 0 0 0,1 0 0 0 0,-1 1 1 0 0,1-1-1 0 0,-1 1 0 0 0,0 0 0 0 0,0 0 0 0 0,0 1 1 0 0,-1-1-1 0 0,2 2-5 0 0,1 2 24 0 0,-1 0 1 0 0,0 0 0 0 0,0 0-1 0 0,-1 1 1 0 0,0 0-1 0 0,0 0 1 0 0,-1 1-25 0 0,3 5 84 0 0,-2 1 1 0 0,0-1-1 0 0,2 14-84 0 0,-4-11 152 0 0,0 1 0 0 0,-1 12-152 0 0,-1-19 84 0 0,0 0 0 0 0,-1-1-1 0 0,0 1 1 0 0,-1-1 0 0 0,0 0-1 0 0,-1 1 1 0 0,-2 6-84 0 0,3-12 64 0 0,-1 0 1 0 0,1 0-1 0 0,-1-1 1 0 0,0 1-1 0 0,0-1 1 0 0,-4 4-65 0 0,-9 7 238 0 0,-4-2 39 0 0,19-13-257 0 0,0 1 0 0 0,0-1-1 0 0,-1 1 1 0 0,1-1 0 0 0,0 0-1 0 0,0 1 1 0 0,0-1-1 0 0,-1 0 1 0 0,1 0 0 0 0,0 0-1 0 0,0 0 1 0 0,-1 0-20 0 0,-13-5 166 0 0,0-4-54 0 0,1-2-38 0 0,0 0-14 0 0,11 9-45 0 0,-1 0 0 0 0,0 1 0 0 0,1-1 0 0 0,-1 1 0 0 0,0 0 0 0 0,0 0 0 0 0,0 0 1 0 0,-2 0-17 0 0,2 1 5 0 0,1 0-1 0 0,0-1 0 0 0,-1 0 1 0 0,1 0-1 0 0,0 0 0 0 0,0 0 0 0 0,0 0 1 0 0,0 0-1 0 0,0-1 0 0 0,0 0 0 0 0,0 0-3 0 0,-1-1 10 0 0,0-1-1 0 0,0 0 0 0 0,0 0 0 0 0,0 0 1 0 0,1 0-1 0 0,0-1 0 0 0,-1 0-9 0 0,0-2-3 0 0,1 0-1 0 0,-1 0 1 0 0,1 0-1 0 0,-1-7 4 0 0,0 1-26 0 0,1 0 0 0 0,1 0 0 0 0,0 0 0 0 0,1-1-1 0 0,0-10 27 0 0,1 17-2 0 0,1 1-1 0 0,-1 0 1 0 0,1-1-1 0 0,0 1 0 0 0,1-2 3 0 0,0 3-8 0 0,0 0 0 0 0,-1 0-1 0 0,2 1 1 0 0,-1-1-1 0 0,0 1 1 0 0,1-1-1 0 0,0 1 1 0 0,0 0 0 0 0,3-3 8 0 0,-3 3-8 0 0,0 1 1 0 0,1 0 0 0 0,-1 0 0 0 0,1 0-1 0 0,0 1 1 0 0,0-1 0 0 0,0 1 0 0 0,0 0-1 0 0,1 0 1 0 0,2-1 7 0 0,-2 2-1 0 0,1-1 0 0 0,-1 1 0 0 0,0 0 0 0 0,1 1 0 0 0,-1-1-1 0 0,3 1 2 0 0,-3 0-6 0 0,-1 1 1 0 0,1-1-1 0 0,0 1 0 0 0,-1 0 0 0 0,1 0 0 0 0,0 0 0 0 0,-1 1 0 0 0,0-1 0 0 0,1 1 0 0 0,-1 0 0 0 0,1 1 6 0 0,0 0 1 0 0,0 1-1 0 0,0 0 1 0 0,0-1-1 0 0,0 2 1 0 0,0-1-1 0 0,10 15 34 0 0,-1 1 34 0 0,-3 1 39 0 0,-2 0 46 0 0,-3-5-40 0 0,-3-6-71 0 0,-3-3-59 0 0,0 0 23 0 0,-4 17 3 0 0,1-15-49 0 0,-1 0 0 0 0,0-1-1 0 0,0 1 1 0 0,-5 7 40 0 0,3-7 6 0 0,4-7 13 0 0,1 0 0 0 0,-1 0 0 0 0,1 0 0 0 0,-1 0 0 0 0,0 0 0 0 0,1-1 0 0 0,-1 1 0 0 0,0-1 0 0 0,-2 1-19 0 0,-13 13 118 0 0,10-7-94 0 0,1-1 22 0 0,0 0-1 0 0,-1-1 1 0 0,0 0-1 0 0,-4 4-45 0 0,8-8 13 0 0,0-1 0 0 0,-1 1 1 0 0,1 0-1 0 0,-1-1 0 0 0,1 1 0 0 0,-1-1 0 0 0,0 0-13 0 0,-20 2 23 0 0,18-3-17 0 0,1-1-1 0 0,-1 0 1 0 0,1 0-1 0 0,-1 0 0 0 0,1-1 1 0 0,-1 1-1 0 0,1-1 1 0 0,0-1-1 0 0,0 1 1 0 0,0-1-1 0 0,0 0 0 0 0,0 0 1 0 0,-2-2-6 0 0,-1-1-2 0 0,0-1 0 0 0,0 0 0 0 0,1-1 0 0 0,0 0 0 0 0,1 0 0 0 0,-6-7 2 0 0,11 12-12 0 0,-1 1 1 0 0,1 0-1 0 0,0-1 0 0 0,0 1 0 0 0,0 0 1 0 0,0-1-1 0 0,0 1 0 0 0,1-1 0 0 0,-1 0 1 0 0,1 1-1 0 0,0-1 0 0 0,-1 0 0 0 0,1-1 12 0 0,1-3-71 0 0,1-1-39 0 0,0 2-18 0 0,1 0-40 0 0,0 0-46 0 0,0 0-52 0 0,2 0-59 0 0,-1 1-65 0 0,1 0-71 0 0,0 0-77 0 0,16-11-800 0 0</inkml:trace>
  <inkml:trace contextRef="#ctx0" brushRef="#br1" timeOffset="26306.6">5163 883 10192 0 0,'0'-6'291'0'0,"0"-1"-54"0"0,0 1-46 0 0,1-1-40 0 0,0-2-15 0 0,0 1-37 0 0,5-17 81 0 0,-2 10-63 0 0,0 5 4 0 0,-1 2 24 0 0,1 1 50 0 0,-1 1 15 0 0,0 0 49 0 0,1 1 55 0 0,0 0 64 0 0,8-7 71 0 0,2 3-77 0 0,0 3-70 0 0,1 4-60 0 0,0 3-51 0 0,0 4-42 0 0,-13-4-128 0 0,1 1-1 0 0,-1 0 1 0 0,0-1 0 0 0,1 1-1 0 0,-1 0 1 0 0,0 0 0 0 0,0 0-1 0 0,0 0 1 0 0,0 0 0 0 0,1 3-21 0 0,-1-1 45 0 0,1 1 0 0 0,0-1 0 0 0,-1 1 1 0 0,0 0-1 0 0,0 0 0 0 0,-1 0 0 0 0,1 0 1 0 0,-1 0-1 0 0,0 0 0 0 0,0 1 0 0 0,-1-1 1 0 0,0 0-46 0 0,0 18 145 0 0,-5 2-33 0 0,4-20-92 0 0,0 1 0 0 0,0-1 0 0 0,-1 0 0 0 0,0 1 1 0 0,0-1-1 0 0,0 0 0 0 0,0 0 0 0 0,-1 0 0 0 0,0 0 1 0 0,0-1-1 0 0,-1 1 0 0 0,1-1 0 0 0,-1 0 0 0 0,0 0 1 0 0,0 0-1 0 0,0-1 0 0 0,0 1 0 0 0,-1-1 1 0 0,0 1-21 0 0,-14 6 94 0 0,13-6-63 0 0,0 0 0 0 0,-1-1 0 0 0,0 0 0 0 0,-7 2-32 0 0,11-4 8 0 0,0 0 0 0 0,0-1 0 0 0,0 0 0 0 0,0 1 0 0 0,0-1 0 0 0,0 0 0 0 0,0-1 0 0 0,0 1 0 0 0,0 0 0 0 0,0-1-1 0 0,0 0 1 0 0,0 0 0 0 0,0 0 0 0 0,-1 0-7 0 0,-1-1 11 0 0,0 0 0 0 0,0-1 0 0 0,0 0 0 0 0,0 0 0 0 0,1 0 0 0 0,-1 0 0 0 0,1-1 0 0 0,0 0 0 0 0,-4-4-11 0 0,5 4 1 0 0,-1 0 0 0 0,1 0 1 0 0,0-1-1 0 0,0 0 0 0 0,1 1 0 0 0,-1-1 1 0 0,1 0-1 0 0,0 0 0 0 0,0-1 0 0 0,1 1 1 0 0,-1 0-1 0 0,1-1 0 0 0,0 1 0 0 0,1 0 0 0 0,-1-4-1 0 0,1 1 0 0 0,1 1 0 0 0,-1-1 0 0 0,1 1 0 0 0,0 0 0 0 0,1-1 0 0 0,0 1 0 0 0,1-4 0 0 0,-1 7 0 0 0,0-1 0 0 0,0 1 0 0 0,1 0 0 0 0,0 0 0 0 0,-1 0 0 0 0,1 0 0 0 0,0 0 0 0 0,1 1 0 0 0,-1-1 0 0 0,1 1 0 0 0,-1 0 0 0 0,2-1 0 0 0,29-18 0 0 0,6-2 0 0 0,-36 22 0 0 0,0-1 3 0 0,-1 2-1 0 0,0-1 0 0 0,1 0 0 0 0,-1 1 0 0 0,1-1 0 0 0,0 1 1 0 0,-1 0-1 0 0,1 0 0 0 0,0 1 0 0 0,0-1 0 0 0,-1 1 0 0 0,1 0 0 0 0,0 0 1 0 0,0 0-1 0 0,0 0 0 0 0,-1 0 0 0 0,1 1 0 0 0,0 0 0 0 0,0 0 1 0 0,-1 0-1 0 0,3 1-2 0 0,11 9 46 0 0,-3 3 36 0 0,-1 5 47 0 0,-4 3 56 0 0,1 19 81 0 0,-6 2 71 0 0,-5 0 53 0 0,-2-1 35 0 0,-1-14-140 0 0,-11 15 257 0 0,4-18-232 0 0,3-9-141 0 0,2-3-62 0 0,-1-1-42 0 0,-4 4 107 0 0,-1-3-40 0 0,-2-4-38 0 0,0-5-33 0 0,11-3-58 0 0,1-1-1 0 0,-1 0 1 0 0,1 0 0 0 0,-1 0-1 0 0,0 0 1 0 0,1 0 0 0 0,-1 0-1 0 0,1-1 1 0 0,0 1 0 0 0,-1-1-1 0 0,0 0-2 0 0,0-1-8 0 0,-1 1-1 0 0,1-1 1 0 0,0 0-1 0 0,0 1 1 0 0,0-2 0 0 0,0 1-1 0 0,0 0 1 0 0,1 0-1 0 0,-1-1 9 0 0,-8-11-377 0 0,7 7 181 0 0,1-1-102 0 0,1 4 103 0 0,1 0-38 0 0,0 0 6 0 0,1 0-33 0 0,-1 1-36 0 0,1-1-41 0 0,0 1-42 0 0,0-1-47 0 0,0 0-49 0 0,1 1-54 0 0,-1 1 96 0 0,0 0-53 0 0,1 0-47 0 0,-1 0-40 0 0,0 0-161 0 0,1 0-41 0 0,0-1-194 0 0,0-1-529 0 0,-1 4 1444 0 0</inkml:trace>
  <inkml:trace contextRef="#ctx0" brushRef="#br1" timeOffset="27176.27">4182 3669 9672 0 0,'0'0'282'0'0,"0"-2"-2"0"0,-2 0-191 0 0,2 1-77 0 0,-6-21-3 0 0,4 16 22 0 0,1 0 55 0 0,0-1 69 0 0,0-4 135 0 0,-1-1 26 0 0,1 4-162 0 0,0 6-94 0 0,1 0 0 0 0,0 0 1 0 0,0 1-1 0 0,0-1 0 0 0,1 0 0 0 0,-1 0 1 0 0,0 1-1 0 0,1-1 0 0 0,-1 0-60 0 0,2-5 176 0 0,-1 0-56 0 0,1-20 342 0 0,0 18-256 0 0,1 1 64 0 0,-2 7-14 0 0,-1-2-15 0 0,0 0-76 0 0,1-1-44 0 0,1-3-31 0 0,1 2-22 0 0,0 2 17 0 0,-1 1 36 0 0,1 2 64 0 0,0 0-159 0 0,0 0 0 0 0,0 1 0 0 0,0-1 0 0 0,0 1 1 0 0,0-1-1 0 0,0 1 0 0 0,1 1-26 0 0,19 11 94 0 0,-16-8-68 0 0,0 0-1 0 0,-1 0 1 0 0,0 1-1 0 0,0 1 1 0 0,1 1-26 0 0,-4-4 26 0 0,1 2 1 0 0,-1-1 0 0 0,-1 0-1 0 0,1 1 1 0 0,-1-1-1 0 0,0 1 1 0 0,0 0-27 0 0,6 27 181 0 0,-7-29-153 0 0,-1 1 0 0 0,0 0 0 0 0,0-1 0 0 0,-1 1 0 0 0,1-1 1 0 0,-1 1-1 0 0,0-1 0 0 0,0 0 0 0 0,0 1 0 0 0,-1-1 1 0 0,0 0-1 0 0,0 0 0 0 0,0 0 0 0 0,0 1-28 0 0,1-4 16 0 0,0 0 0 0 0,-1 0 0 0 0,1 0 0 0 0,0 0 0 0 0,-1 0 0 0 0,1 0 0 0 0,-1 0 0 0 0,1 0 0 0 0,-1 0 0 0 0,0-1 0 0 0,1 1 0 0 0,-1 0 0 0 0,-1-1-16 0 0,0 1 29 0 0,0-1 0 0 0,0 0 1 0 0,0 0-1 0 0,0 0 0 0 0,-1 0 1 0 0,1-1-1 0 0,0 1 0 0 0,0-1 1 0 0,0 0-1 0 0,0 1 1 0 0,0-2-1 0 0,0 1-29 0 0,-3-1 57 0 0,1-1-1 0 0,0 0 1 0 0,0 0-1 0 0,0 0 1 0 0,0-1-1 0 0,-2-1-56 0 0,-10-14 185 0 0,6 4-169 0 0,7 10-7 0 0,0-1-1 0 0,1 1 0 0 0,-1-1 0 0 0,1 0 0 0 0,0 0 0 0 0,0 0 0 0 0,1 0 0 0 0,0 0 0 0 0,-1-5-8 0 0,-10-69 0 0 0,13 75 0 0 0,0 0 0 0 0,0 0 0 0 0,1 0 0 0 0,0 0 0 0 0,0 0 0 0 0,0 0 0 0 0,0 0 0 0 0,1 1 0 0 0,-1-1 0 0 0,5-9 0 0 0,0 1 0 0 0,4-7 0 0 0,-8 17 0 0 0,0 0 0 0 0,0 0 0 0 0,0 1 0 0 0,1-1 0 0 0,-1 1 0 0 0,1-1 0 0 0,0 1 0 0 0,-1 0 0 0 0,1 0 0 0 0,0 0 0 0 0,0 0 0 0 0,0 1 0 0 0,0-1 0 0 0,1 1 0 0 0,-1 0 0 0 0,0 0 0 0 0,1 0 0 0 0,-1 0 0 0 0,0 0 0 0 0,1 1 0 0 0,-1-1 0 0 0,1 1 0 0 0,-1 0 0 0 0,1 0 0 0 0,3 1 0 0 0,-2 0 0 0 0,1-1 0 0 0,0 1 0 0 0,0 1 0 0 0,0-1 0 0 0,-1 1 0 0 0,1 0 0 0 0,-1 0 0 0 0,1 1 0 0 0,-1 0 0 0 0,0 0 0 0 0,0 0 0 0 0,0 0 0 0 0,0 1 0 0 0,-1 0 0 0 0,1 0 0 0 0,9 10 2 0 0,13 16 4 0 0,-13-6 50 0 0,-3 2-10 0 0,-3-1 32 0 0,-1 5 49 0 0,-5-19-49 0 0,-1 1 0 0 0,0-1-1 0 0,-1 3-77 0 0,-2 23 136 0 0,-4-12-9 0 0,5-22-96 0 0,0 0 0 0 0,0 0-1 0 0,-1-1 1 0 0,1 1-1 0 0,-1-1 1 0 0,0 1-1 0 0,1-1 1 0 0,-3 3-31 0 0,-9 4 171 0 0,-3-3 42 0 0,-1-5-79 0 0,3-6-50 0 0,12 4-78 0 0,0-1-1 0 0,1 1 1 0 0,-1-1-1 0 0,0 0 1 0 0,0 1-1 0 0,1-1 1 0 0,-1 0-1 0 0,1 0 1 0 0,-1 0-1 0 0,1 0 1 0 0,-1-2-6 0 0,0-1-1 0 0,0-1 0 0 0,-1 0 1 0 0,2 0-1 0 0,-1-1 0 0 0,1 1 1 0 0,0 0-1 0 0,0 0 0 0 0,1-1 0 0 0,0 0 1 0 0,0-9-19 0 0,0 0-1 0 0,2 0 0 0 0,0 1 1 0 0,0-1-1 0 0,3-5 20 0 0,-3 14-3 0 0,0 1-1 0 0,1 0 1 0 0,-1-1 0 0 0,1 1 0 0 0,0 0-1 0 0,1 1 1 0 0,-1-1 0 0 0,1 1 0 0 0,0-1-1 0 0,1 1 1 0 0,-1 0 0 0 0,1 1 0 0 0,0-1-1 0 0,0 1 4 0 0,-2 2-7 0 0,0 0 0 0 0,1 0 0 0 0,-1 0 0 0 0,0 1 0 0 0,1-1 0 0 0,-1 1-1 0 0,1 0 1 0 0,-1 0 0 0 0,3 0 7 0 0,-1 0 0 0 0,0 1-1 0 0,0-1 1 0 0,1 1-1 0 0,-1 0 1 0 0,0 0-1 0 0,0 1 1 0 0,0 0-1 0 0,1 0 1 0 0,-1 0-1 0 0,0 0 1 0 0,0 1-1 0 0,0 0 1 0 0,0 0-1 0 0,-1 0 1 0 0,1 0-1 0 0,3 3 1 0 0,12 12-18 0 0,-3 1 39 0 0,-11-12 10 0 0,-1 1 0 0 0,0 0 0 0 0,0 0 1 0 0,3 7-32 0 0,-6-10 20 0 0,0 1 1 0 0,0 0-1 0 0,0 0 1 0 0,0 0-1 0 0,-1 0 1 0 0,0 0-1 0 0,0 0 1 0 0,0 0-1 0 0,-1 0 1 0 0,0 0-1 0 0,0 0 1 0 0,0 0-1 0 0,-1 0 1 0 0,1 0-1 0 0,-1 0 0 0 0,0 0 1 0 0,-1 0-1 0 0,0 2-20 0 0,-1 2 42 0 0,-1 0 0 0 0,0 0 0 0 0,-1 0-1 0 0,0 0 1 0 0,-1-1 0 0 0,1 0-1 0 0,-2 0 1 0 0,0 0-42 0 0,-15 12 77 0 0,-4-5-36 0 0,19-13-101 0 0,0 0 46 0 0,-17-3 103 0 0,14-1-83 0 0,4 0-39 0 0,0-1-38 0 0,1 1-23 0 0,1-1-39 0 0,-1 0-42 0 0,1 0-49 0 0,1 0-54 0 0,-1-1-58 0 0,1 0-64 0 0,1 0-70 0 0,-4-7-644 0 0</inkml:trace>
  <inkml:trace contextRef="#ctx0" brushRef="#br1" timeOffset="27954.19">5201 4986 11000 0 0,'0'-1'210'0'0,"0"1"-87"0"0,0 0-56 0 0,0-2 0 0 0,-1 1-4 0 0,-1-7 231 0 0,0 0-100 0 0,1 1-102 0 0,1 0-36 0 0,0-7-20 0 0,3-15-25 0 0,-2 20 49 0 0,1 0 61 0 0,-1 0 113 0 0,0 3-34 0 0,0 0 0 0 0,1 0 1 0 0,0 0-1 0 0,0 0 0 0 0,0 0 1 0 0,2-2-201 0 0,3-5 360 0 0,3 1-35 0 0,3 1 17 0 0,3 3-88 0 0,2 5-107 0 0,-8 3-118 0 0,0 2-34 0 0,6 3 49 0 0,-12-4-14 0 0,0 1 0 0 0,0-1 0 0 0,0 1 0 0 0,0 0 0 0 0,0 1 0 0 0,-1-1 0 0 0,3 2-30 0 0,7 8 64 0 0,-3-2-6 0 0,-4-5-20 0 0,-1 1 1 0 0,1-1-1 0 0,-1 1 1 0 0,-1 0-1 0 0,1 0 1 0 0,-1 0 0 0 0,3 6-39 0 0,0 3 52 0 0,-5-11-29 0 0,1 1 1 0 0,-1 0-1 0 0,1 0 0 0 0,-2 1 1 0 0,1-1-1 0 0,0 0 0 0 0,-1 1 1 0 0,0-1-1 0 0,0 1 0 0 0,-1-1 1 0 0,0 1-1 0 0,0-1 0 0 0,0 5-22 0 0,0-6 8 0 0,-1 1 1 0 0,1-1 0 0 0,-1 0 0 0 0,0 0 0 0 0,0 1 0 0 0,-1-1 0 0 0,1 0 0 0 0,-1 0 0 0 0,0 0 0 0 0,0 0 0 0 0,0-1 0 0 0,-1 1 0 0 0,1 0 0 0 0,-1-1 0 0 0,0 0 0 0 0,0 1 0 0 0,0-1 0 0 0,-1 0-1 0 0,1-1 1 0 0,0 1 0 0 0,-1-1 0 0 0,0 1 0 0 0,0-1 0 0 0,-2 1-10 0 0,1-1 16 0 0,0 1 1 0 0,0-1-1 0 0,0-1 0 0 0,0 1 0 0 0,0-1 1 0 0,-1 0-1 0 0,1 0 0 0 0,0 0 0 0 0,-1-1 1 0 0,1 1-1 0 0,-1-2 0 0 0,1 1 0 0 0,-4-1-16 0 0,1 0 24 0 0,1-1 0 0 0,-1 0-1 0 0,1 0 1 0 0,0 0 0 0 0,-2-2-24 0 0,-19-11 47 0 0,25 13-46 0 0,0 0 0 0 0,0 0-1 0 0,1 0 1 0 0,0 0-1 0 0,-1-1 1 0 0,1 1-1 0 0,0-1 1 0 0,0 1-1 0 0,-1-4 0 0 0,0 2-6 0 0,1-1 0 0 0,0 1 0 0 0,0-1-1 0 0,1 0 1 0 0,-1 0 0 0 0,1 0 0 0 0,0 0-1 0 0,1 0 1 0 0,-1-3 6 0 0,1-5-16 0 0,0 1-1 0 0,0 0 1 0 0,3-8 16 0 0,3-16 16 0 0,-5 30-17 0 0,1 0 0 0 0,-1 0 0 0 0,2 0 0 0 0,-1 0 0 0 0,1 1 0 0 0,1-4 1 0 0,1 1 6 0 0,0 1 1 0 0,1-1-1 0 0,-1 1 1 0 0,1 0-1 0 0,1 0 0 0 0,0 1 1 0 0,0 0-1 0 0,0 0 1 0 0,0 0-1 0 0,1 1 0 0 0,1 0-6 0 0,-2 1 4 0 0,0 0-1 0 0,1 0 0 0 0,0 1 0 0 0,0 0 0 0 0,0 1 1 0 0,1 0-4 0 0,-5 1 8 0 0,1 0 1 0 0,0 1 0 0 0,-1-1 0 0 0,1 1 0 0 0,0 0 0 0 0,-1 1 0 0 0,1-1 0 0 0,0 1 0 0 0,-1 0 0 0 0,1 0 0 0 0,1 1-9 0 0,-2 0 16 0 0,0-1 1 0 0,0 1 0 0 0,0 0-1 0 0,0 0 1 0 0,0 0-1 0 0,-1 1 1 0 0,1-1 0 0 0,0 2-17 0 0,-1-1 35 0 0,0 0 0 0 0,0 0 0 0 0,0 1 1 0 0,0-1-1 0 0,-1 1 0 0 0,1 0 0 0 0,-1 0-35 0 0,1 2 85 0 0,0 1 0 0 0,0-1 0 0 0,-1 1 0 0 0,1 3-85 0 0,4 30 413 0 0,-6-37-365 0 0,-1 1 0 0 0,0 0 0 0 0,-1 0 0 0 0,1-1 1 0 0,-1 1-1 0 0,1 0-48 0 0,-9 24 212 0 0,-3 0-65 0 0,-2-3-53 0 0,7-15-63 0 0,-1 1-1 0 0,0-1 0 0 0,-1-1 0 0 0,-1 1 1 0 0,1-2-1 0 0,-1 1 0 0 0,-1-1 0 0 0,1-1 0 0 0,-11 6-30 0 0,18-11 5 0 0,1-1-1 0 0,-1 1 0 0 0,0-1 1 0 0,0 0-1 0 0,0 1 0 0 0,0-1 1 0 0,0-1-1 0 0,0 1 0 0 0,0 0 1 0 0,0-1-1 0 0,0 1 0 0 0,-1-1 1 0 0,1 0-1 0 0,0 0 0 0 0,0 0 1 0 0,0-1-1 0 0,-3 0-4 0 0,4 1-2 0 0,-1-1 0 0 0,1 0 1 0 0,-1 0-1 0 0,1-1 0 0 0,-1 1 0 0 0,1 0 0 0 0,0-1 0 0 0,0 1 1 0 0,0-1-1 0 0,0 0 0 0 0,0 0 0 0 0,0 0 0 0 0,0 0 0 0 0,0 0 2 0 0,-1-4-24 0 0,2-1-98 0 0,1 0-91 0 0,2-1-85 0 0,0 1-81 0 0,2 0-75 0 0,-1 1-68 0 0,0 1-63 0 0,9-7-657 0 0</inkml:trace>
  <inkml:trace contextRef="#ctx0" brushRef="#br1" timeOffset="28784.97">3867 4881 7920 0 0,'-3'-14'59'0'0,"-1"-4"28"0"0,0 4 46 0 0,-1-1 63 0 0,-2-4 107 0 0,5 11-242 0 0,0-10-68 0 0,2 11 93 0 0,0 3 6 0 0,0 1 41 0 0,0-1 47 0 0,0 1 54 0 0,0-1 133 0 0,0 0 102 0 0,1-2 86 0 0,1 0-75 0 0,1 1-97 0 0,-1 3-236 0 0,0 0-33 0 0,6-2-5 0 0,-7 4-103 0 0,1 1 1 0 0,-1-1-1 0 0,0 0 0 0 0,0 1 1 0 0,1-1-1 0 0,-1 0 1 0 0,0 1-1 0 0,0-1 0 0 0,0 1 1 0 0,0 0-1 0 0,0-1 0 0 0,0 1 1 0 0,0 0-1 0 0,0 0 1 0 0,0 0-1 0 0,0 0-6 0 0,16 20 106 0 0,-6-7-79 0 0,3 2 43 0 0,-7-6-41 0 0,-1 1 0 0 0,5 9-29 0 0,-5-8 63 0 0,1 1 50 0 0,-6-11-79 0 0,0 0 0 0 0,0 0-1 0 0,0 0 1 0 0,-1 1 0 0 0,1-1 0 0 0,-1 0 0 0 0,1 1 0 0 0,-1 0-34 0 0,4 15 221 0 0,-3-17-200 0 0,-1 1-1 0 0,1-1 1 0 0,-1 1 0 0 0,0 0 0 0 0,1-1 0 0 0,-1 1 0 0 0,0 0 0 0 0,0-1 0 0 0,0 1 0 0 0,0 0 0 0 0,-1-1 0 0 0,1 1 0 0 0,0 0 0 0 0,-1-1-1 0 0,1 1 1 0 0,-1 0-21 0 0,-7 14 198 0 0,0-7-100 0 0,1 2-47 0 0,-5 0 18 0 0,-5-4 51 0 0,-18-1 194 0 0,35-6-310 0 0,-4 0 10 0 0,0 0 0 0 0,0 0 0 0 0,0 0 1 0 0,-1 0-1 0 0,1-1 0 0 0,0 1 0 0 0,-3-2-14 0 0,3 0 28 0 0,-1 1-1 0 0,1-1 0 0 0,0 0 1 0 0,-1 0-1 0 0,1-1 0 0 0,0 1 1 0 0,0-1-1 0 0,1 0 1 0 0,-4-3-28 0 0,2 1 37 0 0,0 0-1 0 0,0-1 1 0 0,1 1 0 0 0,0-1 0 0 0,0 0 0 0 0,-2-4-37 0 0,-7-23 57 0 0,6 12-48 0 0,4 15-3 0 0,1-1 0 0 0,0 1 0 0 0,0-1 0 0 0,1 0 0 0 0,-1 1 0 0 0,2-1 0 0 0,-1 0 0 0 0,1 0 1 0 0,0 0-7 0 0,0-21-7 0 0,0 0 89 0 0,0 24-59 0 0,1 1 0 0 0,-1-1-1 0 0,1 1 1 0 0,0-1 0 0 0,-1 1 0 0 0,2 0 0 0 0,-1-1 0 0 0,0 1 0 0 0,1 0 0 0 0,1-3-23 0 0,4-6 78 0 0,-6 10-65 0 0,-1 1 0 0 0,1-1 1 0 0,0 0-1 0 0,0 0 0 0 0,0 1 0 0 0,0-1 0 0 0,1 1 0 0 0,-1-1 0 0 0,0 1 0 0 0,1-1 1 0 0,-1 1-1 0 0,1 0 0 0 0,-1 0 0 0 0,1 0 0 0 0,0 0 0 0 0,-1 0 0 0 0,1 0 0 0 0,0 0 1 0 0,0 0-14 0 0,3 0 18 0 0,0 0 1 0 0,0 0 0 0 0,0 0 0 0 0,0 1 0 0 0,0-1 0 0 0,0 1 0 0 0,0 1 0 0 0,0-1 0 0 0,0 1 0 0 0,-1-1 0 0 0,1 1-1 0 0,0 1 1 0 0,0-1 0 0 0,0 1 0 0 0,-1 0 0 0 0,1 0 0 0 0,-1 0 0 0 0,1 1-19 0 0,-1-1 29 0 0,0 1 0 0 0,0 0 0 0 0,0 0 1 0 0,-1 0-1 0 0,2 2-29 0 0,-1-1 38 0 0,-1 0 1 0 0,0 0 0 0 0,0 1 0 0 0,-1-1 0 0 0,2 3-39 0 0,9 16 144 0 0,-9-16-83 0 0,0 0 0 0 0,-1 0 0 0 0,1 0 0 0 0,-1 0 0 0 0,-1 0 0 0 0,1 1 0 0 0,-1-1 0 0 0,-1 1 0 0 0,1 0 0 0 0,-1 0 0 0 0,0 3-61 0 0,-1-4 38 0 0,0 12 175 0 0,-1 0 0 0 0,-1 2-213 0 0,-6 13 233 0 0,-2-11-142 0 0,-2-3-52 0 0,9-14-8 0 0,-1-1 0 0 0,0 0-1 0 0,0 1 1 0 0,0-2 0 0 0,-1 1 0 0 0,-3 3-31 0 0,-6 1 34 0 0,-2-3-49 0 0,-2-4-70 0 0,-3-5-91 0 0,14 2 5 0 0,-8-4-26 0 0,10 4 80 0 0,1-1-77 0 0,1 0-6 0 0,0 0-64 0 0,0 1-73 0 0,0-1-84 0 0,1 0 24 0 0,0 1-57 0 0,0-1-53 0 0,1 1-44 0 0,-1-1-161 0 0,0 0-45 0 0,-1 0-194 0 0,0-1-524 0 0</inkml:trace>
  <inkml:trace contextRef="#ctx0" brushRef="#br1" timeOffset="29687.56">1451 5714 8320 0 0,'0'0'172'0'0,"-1"0"-65"0"0,-3-3 53 0 0,2 2-50 0 0,2 0 2 0 0,-1 0 52 0 0,4-9 287 0 0,3 1-84 0 0,4 2-68 0 0,2 0-55 0 0,4 0 0 0 0,20-4 251 0 0,-31 10-411 0 0,38-8 468 0 0,-35 8-388 0 0,0 0-1 0 0,0 1 0 0 0,0 0 1 0 0,7 1-164 0 0,-11-1 52 0 0,-1 1-1 0 0,0-1 1 0 0,0 1 0 0 0,1 0 0 0 0,-1-1 0 0 0,0 2 0 0 0,0-1 0 0 0,0 0 0 0 0,0 1 0 0 0,0-1-1 0 0,0 1 1 0 0,-1 0 0 0 0,1 0 0 0 0,0 0 0 0 0,-1 0 0 0 0,1 0 0 0 0,-1 1 0 0 0,0-1-1 0 0,0 1 1 0 0,0 0 0 0 0,0-1 0 0 0,-1 1 0 0 0,1 0 0 0 0,0 0 0 0 0,-1 0 0 0 0,0 0 0 0 0,0 1-52 0 0,3 10 137 0 0,-2-8-30 0 0,-1 0-1 0 0,0 0 1 0 0,-1 0-1 0 0,1 0 1 0 0,-1 2-107 0 0,-2 4 114 0 0,-1-1-70 0 0,-3 6 40 0 0,-10 20 51 0 0,14-33-126 0 0,0-1-1 0 0,0 0 0 0 0,-1 1 1 0 0,1-1-1 0 0,-1 0 0 0 0,1 0 1 0 0,-1-1-1 0 0,0 1 0 0 0,0 0-8 0 0,2-3 2 0 0,-25 17 75 0 0,24-16-71 0 0,0 0-1 0 0,0-1 1 0 0,0 1 0 0 0,0-1-1 0 0,0 0 1 0 0,0 1 0 0 0,0-1-1 0 0,0 0 1 0 0,-1 0 0 0 0,1 0-1 0 0,0 0 1 0 0,-1-1-6 0 0,-3 0 20 0 0,1 0 0 0 0,0 0 0 0 0,0-1 0 0 0,0 0 0 0 0,0 0 0 0 0,0 0 0 0 0,1-1 0 0 0,-1 1 0 0 0,-2-3-20 0 0,2 1 16 0 0,0 0-1 0 0,0-1 1 0 0,0 1-1 0 0,1-1 1 0 0,0 0-1 0 0,0 0 1 0 0,-2-4-16 0 0,2 2 8 0 0,0 1 1 0 0,0-1 0 0 0,1 0 0 0 0,1-1 0 0 0,-1 1-1 0 0,0-3-8 0 0,1 3 3 0 0,1 0-1 0 0,0 0 0 0 0,0-1 0 0 0,1 1 0 0 0,0 0 1 0 0,1-6-3 0 0,6-34 2 0 0,-5 41 6 0 0,0-1 0 0 0,0 1 0 0 0,0 0 0 0 0,1-1 0 0 0,0 1 0 0 0,1 0 0 0 0,-1 1 0 0 0,1-1 0 0 0,1 0-8 0 0,3-5 22 0 0,1 0 1 0 0,1 1-1 0 0,5-4-22 0 0,-10 9 7 0 0,1 1 1 0 0,0 0-1 0 0,0 1 0 0 0,0-1 1 0 0,0 1-1 0 0,0 0 0 0 0,1 1 1 0 0,0-1-8 0 0,5-1-2 0 0,0 1 1 0 0,1 0-1 0 0,3 0 2 0 0,12 2 9 0 0,-24 1-1 0 0,0 1 0 0 0,-1 0 0 0 0,1-1 1 0 0,0 1-1 0 0,0 1 0 0 0,0-1-8 0 0,1 1 11 0 0,0 1 0 0 0,0-1 0 0 0,0 1 1 0 0,-1 0-1 0 0,1 0 0 0 0,4 3-11 0 0,-7-3 15 0 0,1 0-1 0 0,-1-1 1 0 0,0 1-1 0 0,0 0 1 0 0,1 0 0 0 0,-2 0-1 0 0,2 2-14 0 0,3 8 110 0 0,-1-1 0 0 0,3 10-110 0 0,-5-14 55 0 0,-1 0 0 0 0,0 0 0 0 0,-1 1 0 0 0,0-1 0 0 0,0 0 0 0 0,-1 1 0 0 0,0-1 0 0 0,0 0 0 0 0,-1 1 0 0 0,0-1 0 0 0,0 0 0 0 0,-3 8-55 0 0,-2 6 94 0 0,-5 15 78 0 0,0-16-95 0 0,8-16-71 0 0,-5 5 28 0 0,0 1 1 0 0,-1-1-1 0 0,0 0 1 0 0,-1-1-1 0 0,-2 2-34 0 0,9-9 8 0 0,0 0-1 0 0,0 0 1 0 0,0 0 0 0 0,0 0-1 0 0,0-1 1 0 0,-1 1-1 0 0,1-1 1 0 0,0 0-1 0 0,-1 0 1 0 0,1 0-1 0 0,-1 0 1 0 0,1-1-1 0 0,-1 1 1 0 0,1-1-1 0 0,-1 0 1 0 0,0 0-1 0 0,1-1 1 0 0,-1 1-1 0 0,1-1 1 0 0,-1 1-1 0 0,1-1 1 0 0,-1 0-8 0 0,-1-1 1 0 0,-1 0-1 0 0,1 0 1 0 0,0-1 0 0 0,0 0 0 0 0,0 0 0 0 0,1 0 0 0 0,-1 0-1 0 0,1-1 1 0 0,-1 1 0 0 0,1-1 0 0 0,0 0 0 0 0,1-1 0 0 0,-1 1-1 0 0,1-1 1 0 0,-1 1 0 0 0,2-1 0 0 0,-1 0 0 0 0,0 0 0 0 0,0-2-1 0 0,2 2-6 0 0,-1 0 0 0 0,0-1 0 0 0,1 1 0 0 0,0 0 0 0 0,0-5 6 0 0,1 4-13 0 0,0 1 0 0 0,0-1-1 0 0,0 1 1 0 0,1-1 0 0 0,0 1-1 0 0,0-1 14 0 0,11-29-81 0 0,-10 30 70 0 0,1 0-1 0 0,0 0 1 0 0,0 0 0 0 0,4-4 11 0 0,-4 5-1 0 0,1 0 0 0 0,0 0 0 0 0,0 1 0 0 0,1-1 0 0 0,-1 1 0 0 0,1 0 0 0 0,0 0 0 0 0,0 0 0 0 0,0 1 0 0 0,0-1 0 0 0,0 1 0 0 0,0 1 0 0 0,1-1 0 0 0,-1 1 0 0 0,1 0-1 0 0,-1 0 1 0 0,6 0 1 0 0,-5 0 0 0 0,0 1 0 0 0,0 0 0 0 0,0 0 0 0 0,-1 0 0 0 0,1 1 0 0 0,0 0 0 0 0,3 1 0 0 0,-7-1 0 0 0,1 0 0 0 0,-1 0 0 0 0,1 0 0 0 0,-1 0 0 0 0,1 0 0 0 0,-1 1 0 0 0,0-1 0 0 0,0 1 0 0 0,0 0 0 0 0,1 0 0 0 0,-2 0 0 0 0,1 0 0 0 0,0 0 0 0 0,0 0 0 0 0,-1 0 0 0 0,1 1 0 0 0,-1-1 0 0 0,-1-2 1 0 0,5 8 29 0 0,0 1 1 0 0,-1-1 0 0 0,3 9-31 0 0,-6-13 11 0 0,0 0 0 0 0,0 0 0 0 0,-1 0 1 0 0,1 0-1 0 0,-1 0 0 0 0,0 0 0 0 0,0 0 0 0 0,0 0 0 0 0,0 0 0 0 0,-2 4-11 0 0,0 3 21 0 0,-1 0-1 0 0,0-1 1 0 0,-1 0 0 0 0,-1 4-21 0 0,-2 0 2 0 0,-1 0 0 0 0,0 0 1 0 0,-1-1-1 0 0,-5 6-2 0 0,1-7-15 0 0,3-7-49 0 0,0 1-98 0 0,8-6 40 0 0,0-2-125 0 0,-7-6-224 0 0,3-1-15 0 0</inkml:trace>
  <inkml:trace contextRef="#ctx0" brushRef="#br1" timeOffset="30467.46">3004 6912 11224 0 0,'0'0'330'0'0,"0"0"-7"0"0,0 0-205 0 0,0 0-50 0 0,4-8 41 0 0,-2 5 110 0 0,0 0-40 0 0,1-2 77 0 0,2 0-74 0 0,2-2-10 0 0,-4 4-87 0 0,0 0 34 0 0,-2 2 90 0 0,0 1-87 0 0,1-1-53 0 0,8-2 17 0 0,-2 3 147 0 0,1 4-65 0 0,-1 2-53 0 0,-1 1-41 0 0,-5-4-64 0 0,0-1 0 0 0,0 0 0 0 0,-1 1 0 0 0,0-1 1 0 0,1 1-1 0 0,-1 0 0 0 0,0-1 0 0 0,0 1 0 0 0,0 0 0 0 0,-1 0 0 0 0,1-1 0 0 0,-1 1 1 0 0,1 0-11 0 0,-1 8 39 0 0,-1-1 1 0 0,0 0-1 0 0,0 1 1 0 0,-1-1-1 0 0,-1 0 1 0 0,-2 9-40 0 0,3-16 2 0 0,0 1-1 0 0,1-1 1 0 0,-2 0-1 0 0,1 0 1 0 0,0 0 0 0 0,0 0-1 0 0,-1 0 1 0 0,0-1 0 0 0,-2 3-2 0 0,-7 6 31 0 0,8-8-13 0 0,1-1-17 0 0,-1 1-1 0 0,0-1 1 0 0,1 0 0 0 0,-1 0 0 0 0,0-1-1 0 0,0 1 1 0 0,-1-1 0 0 0,1 0 0 0 0,0 0 0 0 0,0 0-1 0 0,-1 0 1 0 0,1-1 0 0 0,0 0 0 0 0,-2 0-1 0 0,4-1 0 0 0,0 0 0 0 0,0-1 0 0 0,-1 1 0 0 0,1-1 0 0 0,0 0 0 0 0,1 0 0 0 0,-1 1 0 0 0,-1-2 0 0 0,-1-1 0 0 0,2 2 1 0 0,1-1 1 0 0,-1 1 0 0 0,1-1-1 0 0,-1 1 1 0 0,1-1 0 0 0,0 1 0 0 0,0-1-1 0 0,0 1 1 0 0,0-1 0 0 0,0 0 0 0 0,0 0-1 0 0,1 0 1 0 0,0 1 0 0 0,-1-1 0 0 0,1 0-2 0 0,0-6 15 0 0,0-1 1 0 0,0 1-1 0 0,1 0 1 0 0,0 0-16 0 0,1-5 87 0 0,3-22 173 0 0,-3 27-148 0 0,0-1 0 0 0,1 1 1 0 0,0-1-1 0 0,2-4-112 0 0,-3 10 38 0 0,-1 1-1 0 0,1-1 1 0 0,0 1 0 0 0,1-1 0 0 0,-1 1 0 0 0,1 0-1 0 0,-1 0 1 0 0,1 0 0 0 0,0 0 0 0 0,0 1 0 0 0,2-2-38 0 0,-2 2 22 0 0,1 0 0 0 0,-1 0 1 0 0,0 1-1 0 0,1-1 0 0 0,-1 1 1 0 0,1 0-1 0 0,-1 0 0 0 0,1 0 1 0 0,0 0-23 0 0,5 0 28 0 0,0 0 0 0 0,0 0 0 0 0,0 1 0 0 0,0 1 0 0 0,0-1 0 0 0,0 1 0 0 0,0 1 0 0 0,-1-1 0 0 0,3 2-28 0 0,-6-1 28 0 0,1 0 1 0 0,0 0-1 0 0,-1 1 1 0 0,1 0 0 0 0,-1 0-1 0 0,2 2-28 0 0,-2-2 34 0 0,-1 0-1 0 0,0 1 1 0 0,-1-1 0 0 0,1 1-1 0 0,0 0 1 0 0,-1 0-1 0 0,3 5-33 0 0,-1-2 64 0 0,-1 2-1 0 0,1-1 0 0 0,-1 0 1 0 0,1 5-64 0 0,-3-7 52 0 0,-1 0 0 0 0,1 1 0 0 0,-1-1 1 0 0,0 1-1 0 0,-1-1 0 0 0,1 6-52 0 0,-4 21 202 0 0,-4-2-45 0 0,5-27-134 0 0,0 1 0 0 0,0-1 0 0 0,0 0 0 0 0,-1 1 0 0 0,-1 0-23 0 0,1-1 15 0 0,0 0 1 0 0,0-1-1 0 0,-1 1 0 0 0,0-1 1 0 0,-2 2-16 0 0,4-3 9 0 0,-1 0 0 0 0,0-1 0 0 0,0 0 0 0 0,0 0 0 0 0,0 0 0 0 0,0 0 0 0 0,0 0 0 0 0,0 0 0 0 0,0-1 0 0 0,-1 1 0 0 0,1-1 0 0 0,0 0 0 0 0,0 0 0 0 0,0 0 0 0 0,-1-1 0 0 0,1 1 0 0 0,-3-2-9 0 0,1 1 19 0 0,-1 0 0 0 0,1-1 0 0 0,0 0-1 0 0,-1 0 1 0 0,1 0 0 0 0,0 0 0 0 0,0-1 0 0 0,1 0-1 0 0,-3-2-18 0 0,-1-1 30 0 0,1-1 0 0 0,0-1 0 0 0,0 1 0 0 0,-1-3-30 0 0,1 1 5 0 0,1 0-1 0 0,0-1 0 0 0,1 1 1 0 0,-1-2-5 0 0,3 3-11 0 0,0 0-1 0 0,0 0 1 0 0,1 0-1 0 0,0 0 1 0 0,-1-6 11 0 0,2 9-13 0 0,1 0 0 0 0,0-1 0 0 0,0 1 0 0 0,0-1 0 0 0,0 1 0 0 0,1 0 0 0 0,0-1-1 0 0,1-3 14 0 0,-1 7-3 0 0,0 0 0 0 0,0 1 0 0 0,0-1 0 0 0,0 0-1 0 0,1 1 1 0 0,-1-1 0 0 0,0 0 0 0 0,1 1 0 0 0,-1 0-1 0 0,1-1 1 0 0,0 1 0 0 0,-1 0 0 0 0,1 0-1 0 0,0 0 1 0 0,0 0 0 0 0,0 0 0 0 0,-1 0 0 0 0,1 1-1 0 0,0-1 1 0 0,0 0 0 0 0,2 1 3 0 0,0-1 0 0 0,1 0-1 0 0,0 0 1 0 0,0 0-1 0 0,-1 1 0 0 0,1 0 1 0 0,0 0-1 0 0,0 0 1 0 0,0 0-1 0 0,0 1 1 0 0,2 1-216 0 0,0 0 84 0 0,1 0 73 0 0,-1 1 61 0 0,-1 0 48 0 0,1 0 36 0 0,23 15 472 0 0,-21-11-450 0 0,-1 0-86 0 0,-4-2-63 0 0,1-1-49 0 0,-1 1-56 0 0,0 0-61 0 0,1 1-93 0 0,-1-1-87 0 0,-1 1-97 0 0,1 0-104 0 0,0 0-112 0 0,-1 1-122 0 0,-2-4 363 0 0,1 0-34 0 0,-1 1-34 0 0,0-1-35 0 0,2 4-1620 0 0,2 4-1240 0 0</inkml:trace>
  <inkml:trace contextRef="#ctx0" brushRef="#br1" timeOffset="31274.3">1266 8280 8352 0 0,'0'0'190'0'0,"-1"0"28"0"0,0-1-76 0 0,0-2-30 0 0,-5-4 51 0 0,-1 0-123 0 0,6 6-39 0 0,0 0 0 0 0,0 0 0 0 0,1-1 0 0 0,-1 1 0 0 0,1 0 0 0 0,-1 0 0 0 0,1-1 0 0 0,0 1 0 0 0,-1 0 0 0 0,1-1 0 0 0,0 1 0 0 0,0-1-1 0 0,-1-6 55 0 0,0 3 92 0 0,-1 0 33 0 0,-1-5 255 0 0,-3-10 551 0 0,5 11-593 0 0,3-7 261 0 0,2 1-38 0 0,2 1-54 0 0,3 1-67 0 0,2 2-81 0 0,1 2-96 0 0,1 3-110 0 0,-5 5-150 0 0,-1 1-32 0 0,2 0 77 0 0,0 2-50 0 0,-3-1-46 0 0,1 1 0 0 0,-1 1 1 0 0,0-1-1 0 0,5 4-7 0 0,-6-4 32 0 0,-1 2 1 0 0,0-1-1 0 0,1 0 1 0 0,-1 1-1 0 0,-1 0 1 0 0,1 0-1 0 0,2 3-32 0 0,8 8 86 0 0,-12-13-68 0 0,0 1-1 0 0,0-1 0 0 0,0 0 1 0 0,0 1-1 0 0,-1-1 1 0 0,1 1-1 0 0,-1 0 1 0 0,1-1-1 0 0,-1 1 0 0 0,0 0 1 0 0,0 0-1 0 0,0 0 1 0 0,-1 0-1 0 0,1 0 1 0 0,0 2-18 0 0,4 15 80 0 0,-4-18-73 0 0,0 0 0 0 0,0 1 0 0 0,-1-1 0 0 0,1 0 0 0 0,-1 0 0 0 0,1 0 0 0 0,-1 0 0 0 0,0 1 0 0 0,1-1 0 0 0,-1 0 0 0 0,-1 0 0 0 0,1 0 0 0 0,0 1 0 0 0,0-1 0 0 0,-1 0 0 0 0,1 0 0 0 0,-1 0 0 0 0,0 0 0 0 0,0 0 0 0 0,1 0 0 0 0,-1 0 0 0 0,-1 1-7 0 0,0 1 15 0 0,-1-1 0 0 0,1 0-1 0 0,-1 0 1 0 0,0 0 0 0 0,0 0-1 0 0,0 0 1 0 0,0-1-1 0 0,-1 1 1 0 0,0 0-15 0 0,-1-1 29 0 0,1 1 0 0 0,0-1 0 0 0,-1-1 0 0 0,0 1 0 0 0,1-1 0 0 0,-1 1 0 0 0,0-1 0 0 0,0-1 0 0 0,0 1 0 0 0,1-1 0 0 0,-5 1-29 0 0,2-2 40 0 0,1 1 0 0 0,-1-1 1 0 0,1 0-1 0 0,-1 0 0 0 0,0-1 0 0 0,1 0 0 0 0,0 0 1 0 0,-5-3-41 0 0,6 3 27 0 0,-1-2 0 0 0,0 1 1 0 0,1 0-1 0 0,0-1 0 0 0,-4-3-27 0 0,5 3-3 0 0,0-1 0 0 0,0 0-1 0 0,0 0 1 0 0,0 0-1 0 0,1-1 1 0 0,0 1-1 0 0,0-1 1 0 0,0 0-1 0 0,1 0 1 0 0,0 0-1 0 0,0 0 1 0 0,0 0-1 0 0,1 0 1 0 0,0-1-1 0 0,0 0 4 0 0,0 0-5 0 0,0-1-1 0 0,1 0 0 0 0,0 0 0 0 0,1 0 1 0 0,0 0-1 0 0,1-7 6 0 0,0 10 3 0 0,-1-1 0 0 0,1 1 0 0 0,0 0 0 0 0,0-1 0 0 0,3-3-3 0 0,-1 3 8 0 0,0 0 0 0 0,0 1 0 0 0,1-1 0 0 0,-1 1 0 0 0,1 0 0 0 0,4-3-8 0 0,-2 2 3 0 0,0 1 0 0 0,0 0 1 0 0,1 1-1 0 0,-1 0 0 0 0,7-3-3 0 0,-9 5 0 0 0,0 0 0 0 0,0 0 0 0 0,0 0 0 0 0,1 1 0 0 0,-1 0 0 0 0,0 0 0 0 0,1 0 0 0 0,-1 0 0 0 0,1 1 0 0 0,-1 0 0 0 0,1 0 0 0 0,-1 1 0 0 0,0 0 0 0 0,1-1 0 0 0,-1 2 0 0 0,0-1 0 0 0,1 1 0 0 0,-1 0-1 0 0,3 1 1 0 0,17 11 31 0 0,-2 2 40 0 0,-19-13-52 0 0,0 1-1 0 0,0 0 1 0 0,0 0-1 0 0,-1 1 1 0 0,1-1-1 0 0,-1 1 1 0 0,0-1-1 0 0,0 1 0 0 0,0 1-18 0 0,1 3 42 0 0,0 1 0 0 0,0-1 0 0 0,-1 1 0 0 0,0 0 0 0 0,-1 0 0 0 0,0 0 0 0 0,-1 0 0 0 0,0 1 0 0 0,0-1 0 0 0,-1 0 0 0 0,-1 1 0 0 0,1-1 0 0 0,-2 0 0 0 0,0 3-42 0 0,0-4 21 0 0,-1 0 0 0 0,0-1 0 0 0,-1 1 0 0 0,1-1 0 0 0,-2 0 0 0 0,1 0-21 0 0,-9 18 48 0 0,10-21-32 0 0,1-1 0 0 0,-1 0 0 0 0,0 1 0 0 0,0-1-1 0 0,0 0 1 0 0,-1-1 0 0 0,1 1 0 0 0,-1 0 0 0 0,0-1 0 0 0,-2 1-16 0 0,1 0 13 0 0,0-1 0 0 0,-1 1 0 0 0,0-1 0 0 0,0-1 0 0 0,0 1 0 0 0,0-1 0 0 0,0 0 0 0 0,-2 1-13 0 0,3-2 4 0 0,1-1 1 0 0,0 1-1 0 0,-1-1 0 0 0,1 1 0 0 0,-1-1 0 0 0,1 0 0 0 0,0-1 0 0 0,-1 1 0 0 0,1-1 0 0 0,-1 0 0 0 0,-3-1-4 0 0,5 1-1 0 0,0-1 0 0 0,0 1 0 0 0,1 0 0 0 0,-1-1 0 0 0,0 0 0 0 0,1 0 0 0 0,-1 0 0 0 0,1 0 0 0 0,-1 0 0 0 0,1 0 0 0 0,0-1 0 0 0,0 1 0 0 0,0-1 0 0 0,0 1 0 0 0,0-1 0 0 0,1 0-1 0 0,-1 0 2 0 0,1 0-5 0 0,0 1-1 0 0,0-1 0 0 0,1 0 0 0 0,-1 1 0 0 0,1-1 0 0 0,-1 0 0 0 0,1 1 1 0 0,0-2 5 0 0,0-1-41 0 0,0 0 1 0 0,0 0 0 0 0,1 0 0 0 0,0 0 0 0 0,0 0-1 0 0,1-4 41 0 0,3-3-104 0 0</inkml:trace>
  <inkml:trace contextRef="#ctx0" brushRef="#br0" timeOffset="34582.45">2618 598 4800 0 0,'4'-33'136'0'0,"2"51"81"0"0,-2-6-121 0 0,0-1 53 0 0,-1 0 77 0 0,1-3 102 0 0,9 19 664 0 0,0 0-16 0 0,-5-9-357 0 0,-1-3-137 0 0,-1 0-42 0 0,-1-2-111 0 0,0 0-41 0 0,-1 0-47 0 0,0 0-52 0 0,3 11 240 0 0,5 14 151 0 0,-1-1-115 0 0,2 0-96 0 0,1 0-72 0 0,-12-32-245 0 0,-1-1 46 0 0,2 3 214 0 0,-1-7-191 0 0,2-4-72 0 0,-1-1-35 0 0,0 1-1 0 0,-1 0 1 0 0,0-1 0 0 0,0 1 0 0 0,0-1 0 0 0,1-4-14 0 0,8-17 53 0 0,-6 18-55 0 0,0-1 1 0 0,1 1 0 0 0,0 0-1 0 0,1 1 1 0 0,0 0 0 0 0,0 0-1 0 0,0 0 1 0 0,1 1 0 0 0,0 0-1 0 0,0 0 1 0 0,1 1 0 0 0,0 0-1 0 0,0 0 1 0 0,0 1 0 0 0,0 1-1 0 0,1-1 1 0 0,-1 2 0 0 0,8-2 1 0 0,9 0 42 0 0,-21 3-7 0 0,1 1-1 0 0,-1-1 0 0 0,1 1 1 0 0,-1 1-1 0 0,6 0-34 0 0,-9-1 13 0 0,0 1 1 0 0,0-1-1 0 0,0 1 1 0 0,0 0-1 0 0,0 0 0 0 0,0 0 1 0 0,0 0-1 0 0,0 0 1 0 0,0 0-1 0 0,0 0 0 0 0,-1 1 1 0 0,1-1-1 0 0,0 0 1 0 0,-1 1-1 0 0,1 0-13 0 0,-1 0 11 0 0,1 0-1 0 0,-1 0 1 0 0,0 0-1 0 0,1 1 1 0 0,-1-1 0 0 0,0 0-1 0 0,-1 1 1 0 0,1-1-1 0 0,0 3-10 0 0,0-3 47 0 0,-1 0 1 0 0,1 1-1 0 0,-1-1 0 0 0,0 0 0 0 0,0 1 0 0 0,0-1 0 0 0,0 0 0 0 0,0 0 0 0 0,-1 1 1 0 0,1-1-1 0 0,-1 0 0 0 0,0 2-47 0 0,-7 11 338 0 0,-1-3-154 0 0,-6 6 128 0 0,0-1-81 0 0,-9 7-2 0 0,-4-1-91 0 0,28-23-164 0 0,-2 1-132 0 0,0 1 65 0 0,0-1 56 0 0,1 0 46 0 0,-3 2 107 0 0,-3 1 320 0 0,5-2-358 0 0,0-1-72 0 0,0-1-46 0 0,1 1-40 0 0,-1 0-44 0 0,1-1-50 0 0,-1 1-75 0 0,0-1-69 0 0,1 1-78 0 0,-1-1-82 0 0,0 1-91 0 0,0-1-96 0 0,0 1-104 0 0,0-1-108 0 0,-2 1-1052 0 0,-2-1-1090 0 0</inkml:trace>
  <inkml:trace contextRef="#ctx0" brushRef="#br0" timeOffset="35204.78">5262 1 10192 0 0,'0'0'230'0'0,"-2"0"30"0"0,-6 1-135 0 0,-4 1 107 0 0,-3 2-13 0 0,3-3-165 0 0,6-1-8 0 0,0 0 85 0 0,-1-1 68 0 0,1 1 55 0 0,-3 0 141 0 0,-12 0 608 0 0,14 0-723 0 0,1 0-33 0 0,-3 0 20 0 0,5 1-179 0 0,0-1-38 0 0,-9 4 205 0 0,2 1-41 0 0,1 1-38 0 0,1 3-34 0 0,-4 11 53 0 0,4 4-93 0 0,3 7-62 0 0,4-7-27 0 0,1 22-13 0 0,1-43 7 0 0,3 49-5 0 0,-2-39-16 0 0,1-1-1 0 0,1 0 1 0 0,0 1-1 0 0,0-2 1 0 0,3 4 14 0 0,-4-8-8 0 0,1-1 0 0 0,1 0 0 0 0,-1 0 0 0 0,1 0 0 0 0,0 0 1 0 0,0 0-1 0 0,1-1 0 0 0,-1 0 0 0 0,5 4 8 0 0,-5-5 1 0 0,1-1-1 0 0,0 1 1 0 0,1-1 0 0 0,-1 0-1 0 0,0 0 1 0 0,1 0 0 0 0,3 0-1 0 0,-4-1 0 0 0,0-1 1 0 0,0 0-1 0 0,0 0 1 0 0,0 0 0 0 0,0-1-1 0 0,0 0 1 0 0,1 0-1 0 0,-1 0 1 0 0,0 0-1 0 0,3-2 0 0 0,28-6-17 0 0,-15 1-40 0 0,-19 7 52 0 0,15-5-27 0 0,-1-5-54 0 0</inkml:trace>
  <inkml:trace contextRef="#ctx0" brushRef="#br0" timeOffset="36072.46">3354 3642 7744 0 0,'0'0'174'0'0,"0"0"29"0"0,0 0 12 0 0,-5-2-53 0 0,-3 0-108 0 0,5 1-24 0 0,-1 0 55 0 0,1 1 50 0 0,-1 0 44 0 0,-1 1 85 0 0,1 0 43 0 0,-2 2 106 0 0,-2 1 258 0 0,-5 4 436 0 0,9-5-781 0 0,0 0-38 0 0,1 0-86 0 0,0-1-39 0 0,1 1-46 0 0,0-1-52 0 0,-4 6 233 0 0,2 2-51 0 0,0-1-46 0 0,1 2-43 0 0,1 0-38 0 0,1 0-32 0 0,1 12 6 0 0,1-4-76 0 0,8 30-70 0 0,-4-31 60 0 0,-1-7-28 0 0,0-1 0 0 0,1 1 1 0 0,0-1-1 0 0,6 8 20 0 0,-4-6-5 0 0,-6-11 5 0 0,0 1 0 0 0,0-1 0 0 0,1 1 0 0 0,-1-1 0 0 0,0 0 0 0 0,1 0 0 0 0,-1 0 0 0 0,1 1 0 0 0,0-1 0 0 0,0 0 0 0 0,7 4 0 0 0,2 2 0 0 0,-6-8 0 0 0,-4 1 0 0 0,1 0 1 0 0,0 0 1 0 0,1-1 0 0 0,-1 1-1 0 0,0 0 1 0 0,0-1 0 0 0,0 1-1 0 0,0-1 1 0 0,0 0-1 0 0,0 0 1 0 0,0 1 0 0 0,0-1-1 0 0,1-1-1 0 0,0 0 6 0 0,-1 0 0 0 0,0 0-1 0 0,0 0 1 0 0,0 0-1 0 0,0-1 1 0 0,0 1-1 0 0,0 0 1 0 0,0-1-1 0 0,-1 0 1 0 0,1 1-1 0 0,-1-1 1 0 0,0 0-1 0 0,0 0-5 0 0,2-5 15 0 0,0-1 0 0 0,-1 0 0 0 0,0 1 0 0 0,-1-4-15 0 0,3-16-3 0 0,-4 20-8 0 0,1-1-72 0 0,-1 0 1 0 0,0 0 0 0 0,-2-8 82 0 0,0 1-105 0 0,1-1-34 0 0,1 3-276 0 0,-1 0 0 0 0,-2-9 415 0 0,-1 2-624 0 0,-1 0 1 0 0,-5-13 623 0 0,-1 3-464 0 0,-1 0 62 0 0,-1 1 83 0 0,0 1 102 0 0,11 23 190 0 0,-25-47 8 0 0,7 13 42 0 0,8 14 58 0 0,9 19 48 0 0,-4-3 144 0 0,4 5-92 0 0,2 3 24 0 0,1 2-10 0 0,0 0-3 0 0,0 0 0 0 0,0 0-10 0 0,0 0-38 0 0,0 0-16 0 0,0 0-6 0 0,1 1-24 0 0,-1 0-36 0 0,3 3-1 0 0,-1-1-9 0 0,11 16 231 0 0,-1 2-65 0 0,2 5-20 0 0,5 14 22 0 0,8 16 93 0 0,-3-1 37 0 0,-13-27-160 0 0,2-1 45 0 0,20 44 394 0 0,-21-43-429 0 0,1 1-83 0 0,-6-16-101 0 0,0 1-35 0 0,0-1-39 0 0,1-1-45 0 0,1 1-39 0 0</inkml:trace>
  <inkml:trace contextRef="#ctx0" brushRef="#br0" timeOffset="37490.67">4134 5283 8048 0 0,'-1'0'12'0'0,"-13"-6"99"0"0,13 6-108 0 0,0-1 1 0 0,0 1-1 0 0,-1 0 0 0 0,1 0 1 0 0,0 0-1 0 0,0 0 0 0 0,-1 0 1 0 0,1 0-1 0 0,0 0 0 0 0,-1 0 1 0 0,1 1-4 0 0,-14 2 22 0 0,7-1 45 0 0,4-2 48 0 0,2-1 52 0 0,0 0 7 0 0,-2 0 37 0 0,-9-1 326 0 0,-10 1 370 0 0,6 1-225 0 0,7-1-284 0 0,-1 1 9 0 0,2 4-56 0 0,2 3-48 0 0,1 3-40 0 0,-1 8 92 0 0,-1 12 93 0 0,3-10-110 0 0,2-9-291 0 0,1-1 0 0 0,-1 1 0 0 0,1 7-47 0 0,2-13 8 0 0,-1 0 0 0 0,2 0 1 0 0,-1 1-1 0 0,0-1 1 0 0,2 2-9 0 0,-1-3 0 0 0,0-1 0 0 0,1 1 0 0 0,-1-1 0 0 0,1 0 0 0 0,0 1 0 0 0,0-1 0 0 0,0 0 0 0 0,3 3 0 0 0,3 5 0 0 0,9 23 58 0 0,-15-28-37 0 0,0-1-1 0 0,0 0 1 0 0,1 0-1 0 0,0 0 1 0 0,0 0-1 0 0,1 0 1 0 0,-1 0-1 0 0,4 3-20 0 0,-2-3 27 0 0,0-1 1 0 0,-1 2-1 0 0,0-1 0 0 0,0 0 0 0 0,0 1 1 0 0,-1 0-1 0 0,1 1-27 0 0,8 15 40 0 0,3-7-28 0 0,3-4 40 0 0,-14-8-37 0 0,0-1 1 0 0,0 0 0 0 0,-1 1 0 0 0,1 0 0 0 0,-1-1 0 0 0,0 1 0 0 0,2 2-16 0 0,5 11 55 0 0,-8-13-41 0 0,0 0 1 0 0,0 0-1 0 0,0 0 1 0 0,1 0 0 0 0,-1 0-1 0 0,1 0 1 0 0,0-1 0 0 0,0 2-15 0 0,14 5 74 0 0,3 4 24 0 0,7 7-2 0 0,1 2 50 0 0,-12-4-80 0 0,-7-6 12 0 0,3 5 33 0 0,-5-9-76 0 0,-5-4 65 0 0,-2 4-92 0 0,0-6-4 0 0,0 3-28 0 0,0 3-57 0 0,0 0-88 0 0,0-7 120 0 0,0-1-13 0 0,0 0-24 0 0,0 0-41 0 0,0 0-17 0 0,0 0-42 0 0,0 0-48 0 0,0 0-54 0 0,0 0-57 0 0,0 0-54 0 0,0 0-47 0 0,0 0-43 0 0,0 0-143 0 0,0 0-42 0 0,0 0-174 0 0,0 0-469 0 0</inkml:trace>
  <inkml:trace contextRef="#ctx0" brushRef="#br0" timeOffset="37776.9">4195 5799 8696 0 0,'0'0'197'0'0,"0"0"24"0"0,0 0 18 0 0,2-2-34 0 0,8-9-241 0 0,-5 5 65 0 0,1 1 34 0 0,0-1 31 0 0,-1 0 35 0 0,1 0 37 0 0,0-1 38 0 0,-1 1 40 0 0,0 0 42 0 0,0-1 44 0 0,0 1 44 0 0,3-6-269 0 0,0 2 44 0 0,12-10 256 0 0,-1 4 41 0 0,30-19 658 0 0,-31 23-760 0 0,-1-1-68 0 0,0 0-93 0 0,-1-1-116 0 0,-12 11-86 0 0,0-1-38 0 0,-1 1-40 0 0,0 0-41 0 0,1-1-86 0 0,1 0-65 0 0,-1 0-67 0 0,0 0-68 0 0,0 1-71 0 0,1-1-72 0 0,0 0-75 0 0,0 1-77 0 0,1-1-1041 0 0,5 0-997 0 0</inkml:trace>
  <inkml:trace contextRef="#ctx0" brushRef="#br0" timeOffset="38589.74">3728 7521 10656 0 0,'-3'-19'256'0'0,"2"15"-146"0"0,0-1 0 0 0,-1 0 0 0 0,1 1 0 0 0,-1-1 0 0 0,-2-2-110 0 0,-3-5 200 0 0,-2 1-67 0 0,-1 1-104 0 0,-12-9 315 0 0,1 10 259 0 0,8 4-238 0 0,2-1-87 0 0,1 1-47 0 0,-7 0 48 0 0,1 1-56 0 0,13 4-172 0 0,0-1-1 0 0,-1 1 0 0 0,1 0 0 0 0,-1 0 0 0 0,1 0 0 0 0,0 1 1 0 0,-1-1-1 0 0,-1 2-50 0 0,-16 7 331 0 0,17-5-123 0 0,0 2-83 0 0,0 2-55 0 0,0 4-45 0 0,1-6-11 0 0,3-4-11 0 0,-1-1-1 0 0,1 1 1 0 0,0 0-1 0 0,-1 0 1 0 0,1 0-1 0 0,0 0 1 0 0,0 0-1 0 0,0 0 1 0 0,0 0 0 0 0,0 0-1 0 0,1 0 1 0 0,-1 0-1 0 0,0 0 1 0 0,1-1-1 0 0,0 1 1 0 0,-1 0-1 0 0,1 0 1 0 0,0 0-3 0 0,5 14 8 0 0,-4-10-8 0 0,0 0 0 0 0,1 0 0 0 0,-1-1 0 0 0,1 1 0 0 0,0-1 0 0 0,1 0 0 0 0,0 0 0 0 0,-1 0 0 0 0,2-1 0 0 0,-1 1 1 0 0,1-1-1 0 0,15 21-12 0 0,-9-13-15 0 0,-1 0 1 0 0,12 10 26 0 0,-6-3-14 0 0,6 6-18 0 0,-21-24 31 0 0,1 1-1 0 0,-1-1 1 0 0,1 0 0 0 0,-1 0 0 0 0,1 0 0 0 0,0-1-1 0 0,-1 1 1 0 0,1 0 0 0 0,0 0 0 0 0,0-1-1 0 0,-1 1 1 0 0,1-1 0 0 0,0 0 0 0 0,0 1 0 0 0,1-1 1 0 0,9-4 0 0 0,-7 1 2 0 0,-1 0 0 0 0,0 0 0 0 0,0-1 0 0 0,0 1 0 0 0,0-1 0 0 0,-1 0 0 0 0,0 0 0 0 0,1-2-2 0 0,0-10 98 0 0,-2 5-44 0 0,-1 8-29 0 0,0 0 1 0 0,0 0 0 0 0,0 0-1 0 0,0 0 1 0 0,-1 0 0 0 0,1 0 0 0 0,-1-1-1 0 0,0 1 1 0 0,0 0 0 0 0,0 0-1 0 0,0-1 1 0 0,-1 1 0 0 0,1 0 0 0 0,-2-2-26 0 0,-2-16 135 0 0,4 18-119 0 0,0 0 0 0 0,0 0 0 0 0,1-1 0 0 0,-1 1 0 0 0,1 0 0 0 0,-1 0 0 0 0,1 0 1 0 0,0-1-17 0 0,0 1 8 0 0,-1 1 1 0 0,0 0 0 0 0,1 0-1 0 0,-1-1 1 0 0,0 1 0 0 0,0 0 0 0 0,-1-1-1 0 0,1 1 1 0 0,0 0 0 0 0,-1 0 0 0 0,1-1-1 0 0,-1 1 1 0 0,0 0 0 0 0,0 0 0 0 0,0 0-9 0 0,-3-12-3 0 0,3 13 5 0 0,1 1 1 0 0,0-1-1 0 0,0 1 1 0 0,0-1-1 0 0,0 1 1 0 0,0-1 0 0 0,0 1-1 0 0,0-1 1 0 0,0 1-1 0 0,0-1 1 0 0,0 1-1 0 0,0 0 1 0 0,0-1 0 0 0,0 1-1 0 0,0-1 1 0 0,0 1-1 0 0,1-1 1 0 0,-1 1 0 0 0,0-1-1 0 0,0 1 1 0 0,1 0-1 0 0,-1-1 1 0 0,0 1-3 0 0,1-1 0 0 0,-1 1 1 0 0,0 0 0 0 0,1 0-1 0 0,-1-1 1 0 0,1 1-1 0 0,-1 0 1 0 0,1 0 0 0 0,-1-1-1 0 0,1 1 1 0 0,-1 0-1 0 0,1 0 1 0 0,0 0-1 0 0,-1 0 1 0 0,1 0 0 0 0,-1 0-1 0 0,1 0 1 0 0,0 0-1 0 0,0 0-1 0 0,1 0 1 0 0,0 1 0 0 0,0-1-1 0 0,-1 0 1 0 0,1 1-1 0 0,0 0 1 0 0,0-1 0 0 0,-1 1-1 0 0,1 0 1 0 0,-1 0-1 0 0,1 0 1 0 0,-1 0-1 0 0,1 0 1 0 0,41 27 1 0 0,-31-16-1 0 0,1-2 0 0 0,1 0 0 0 0,0 0 0 0 0,-6-4 0 0 0,0 1 0 0 0,0 0 0 0 0,0 0 0 0 0,-1 1 0 0 0,0 0 0 0 0,0 1 0 0 0,23 23 0 0 0,-25-27 0 0 0,0 0 0 0 0,-1 1 0 0 0,1-1 0 0 0,-1 1 0 0 0,0 0 0 0 0,-1 0 0 0 0,1 1 0 0 0,-1-1 0 0 0,0 1 0 0 0,0 1 0 0 0,24 49-1 0 0,-19-44 14 0 0,-1 1 1 0 0,-1 0-1 0 0,0 0 1 0 0,-1 1-1 0 0,0-1 1 0 0,-1 6-14 0 0,5 22 83 0 0,-5-27-42 0 0,-1 0 0 0 0,-1 0 0 0 0,0 1 0 0 0,-1-1-1 0 0,0 9-40 0 0,-4 10 72 0 0,-2 36 14 0 0,2-23 5 0 0,-2-28-83 0 0,2-6-52 0 0,-2 1-61 0 0,-1 0-104 0 0,2-7 61 0 0,0 0-33 0 0,0-1-36 0 0,0 1-39 0 0,-1-1-41 0 0,0 1-45 0 0,-12 13-699 0 0</inkml:trace>
  <inkml:trace contextRef="#ctx0" brushRef="#br0" timeOffset="39267.91">381 5224 8232 0 0,'0'0'182'0'0,"0"0"29"0"0,0 0 14 0 0,0 2-48 0 0,1 5-116 0 0,2 1-36 0 0,0 0 47 0 0,4 8 180 0 0,23 30 820 0 0,-22-34-847 0 0,1-1-95 0 0,11 21 242 0 0,-1 0-94 0 0,4 7-27 0 0,10 21 50 0 0,-5-8-2 0 0,-8-18-24 0 0,16 33 236 0 0,-7-14-150 0 0,-20-37-243 0 0,2 6 98 0 0,2-1 1 0 0,0-1 0 0 0,2 0-217 0 0,-11-14 71 0 0,1 4-16 0 0,1 3 27 0 0,2-5 54 0 0,-2-3-66 0 0,-4-3-4 0 0,-2-2-2 0 0,0 0 5 0 0,0-2 39 0 0,0-3-87 0 0,0 2-6 0 0,0-134 124 0 0,0 128-152 0 0,1 1 0 0 0,0-1 0 0 0,1 0 0 0 0,-1 1 0 0 0,2-1 0 0 0,-1 1 1 0 0,1-1-1 0 0,1 1 0 0 0,-1 0 0 0 0,1 1 0 0 0,3-4 13 0 0,-5 8-7 0 0,0 0-1 0 0,0 1 1 0 0,0 0-1 0 0,0 0 0 0 0,0-1 1 0 0,1 1-1 0 0,-1 0 1 0 0,1 1-1 0 0,0-1 1 0 0,0 0-1 0 0,-1 1 0 0 0,1 0 1 0 0,0 0-1 0 0,0-1 1 0 0,0 2-1 0 0,0-1 1 0 0,0 0-1 0 0,0 1 0 0 0,1-1 1 0 0,-1 1-1 0 0,0 0 1 0 0,0 0-1 0 0,0 0 1 0 0,2 1 7 0 0,3 0-15 0 0,0 1 0 0 0,0 0 1 0 0,0 1-1 0 0,0-1 0 0 0,-1 2 1 0 0,1-1-1 0 0,-1 1 1 0 0,7 4 14 0 0,-6-2 5 0 0,1 0 1 0 0,-1 1 0 0 0,0 0 0 0 0,0 0 0 0 0,-1 1 0 0 0,5 6-6 0 0,11 19 74 0 0,-3 3 53 0 0,-20-35-255 0 0,1 1 34 0 0,0 0-6 0 0,-1-1 91 0 0,1 1 45 0 0,0 0 136 0 0,1 3 267 0 0,-2-3-326 0 0,1 0-47 0 0,0 0-61 0 0,0-1-56 0 0,0 1-66 0 0,0 0-78 0 0,0 0-34 0 0,0-1-67 0 0,0 1-74 0 0,1 0-79 0 0,-1 0-85 0 0,1 1-92 0 0,0-1-97 0 0,0 1-105 0 0,1 0-1015 0 0,2 2-1054 0 0,-5-5 2895 0 0</inkml:trace>
  <inkml:trace contextRef="#ctx0" brushRef="#br0" timeOffset="39890.25">234 7614 9192 0 0,'0'0'266'0'0,"0"0"1"0"0,0 0-111 0 0,0 0 123 0 0,0 0-114 0 0,0 1-71 0 0,0 3 10 0 0,1-2-17 0 0,2 9 340 0 0,1-1-82 0 0,0 0-68 0 0,2 1-55 0 0,1 1-8 0 0,14 22 271 0 0,-12-20-235 0 0,-7-12-200 0 0,16 26 340 0 0,14 18 143 0 0,-16-27-264 0 0,1 2-44 0 0,-2 0-35 0 0,-7-10-96 0 0,-1 0 0 0 0,2-1 0 0 0,-1-1 0 0 0,1 1 0 0 0,1-1 1 0 0,0 0-95 0 0,4 1 36 0 0,1 0 68 0 0,-6-5 21 0 0,0 0 0 0 0,1 0 0 0 0,-1-1 1 0 0,3 1-126 0 0,9 1 139 0 0,-14-6-235 0 0,0-1 46 0 0,0-3 37 0 0,3-4 55 0 0,2-8 52 0 0,-7 7-121 0 0,-4 5-52 0 0,1 0 46 0 0,1-8 52 0 0,-2 6-48 0 0,-1 1-90 0 0,1 2 12 0 0,-1 0-39 0 0,0 1-27 0 0,1-1-42 0 0,-1 1-46 0 0,1 0-52 0 0,-1 0-33 0 0,0 1-53 0 0,0-1-49 0 0,0 1-41 0 0,0-1-144 0 0,0 0-42 0 0,0 0-174 0 0,0-1-470 0 0</inkml:trace>
  <inkml:trace contextRef="#ctx0" brushRef="#br0" timeOffset="40111.65">64 7290 9192 0 0,'0'0'266'0'0,"0"0"1"0"0,0 0-199 0 0,-1 0-40 0 0,-4-4 21 0 0,4 4 14 0 0,0 0 73 0 0,1 0 124 0 0,0 0-187 0 0,0 0-94 0 0,0 0-76 0 0,0 0-98 0 0,0 0-115 0 0,0 0-103 0 0,0 0 48 0 0,0 0-40 0 0,0 0-486 0 0,0 0-392 0 0,0 0-739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4:58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0 8352 0 0,'0'0'190'0'0,"0"0"28"0"0,0 0 7 0 0,2 0-33 0 0,3 0-95 0 0,-4 0-1 0 0,-1 0 107 0 0,0 0 176 0 0,0 2 5 0 0,1 12 125 0 0,1 2-44 0 0,1 6 87 0 0,-2-1-86 0 0,-2-4-175 0 0,2 0-55 0 0,0 3-5 0 0,3 10 59 0 0,1 12 150 0 0,0 6 32 0 0,2 0-58 0 0,0 5-4 0 0,-2 1-42 0 0,3 9 37 0 0,-5-40-184 0 0,0 0 1 0 0,-1 13-222 0 0,2 38 415 0 0,-1 0 35 0 0,-2-68-386 0 0,-1 1 0 0 0,1 0 0 0 0,0 0 0 0 0,2 4-64 0 0,-1-1 84 0 0,0 0-1 0 0,-1 1 0 0 0,0-1 0 0 0,-1 9-83 0 0,2-10 58 0 0,0-1-25 0 0,-1 2 37 0 0,-1-8-27 0 0,0-2-72 0 0,0 0-57 0 0,0 0-98 0 0,0 0 80 0 0,0 0-69 0 0,0 0-87 0 0,0 0 77 0 0,0 0-39 0 0,0 0-44 0 0,0 0-42 0 0,0 0-38 0 0,0 0-34 0 0,0 0-246 0 0,0 0-56 0 0,0 0-805 0 0,0 0-632 0 0,0 0-1204 0 0</inkml:trace>
  <inkml:trace contextRef="#ctx0" brushRef="#br0" timeOffset="367.01">12 343 4592 0 0,'-1'0'133'0'0,"-4"3"5"0"0,2-2 0 0 0,2 0 8 0 0,0 0 12 0 0,0 0 306 0 0,1-1 15 0 0,0 0-302 0 0,0 0-34 0 0,1 0 59 0 0,-1 1-103 0 0,1-1-46 0 0,2 1 12 0 0,-1 0 20 0 0,-2-1-5 0 0,1 0 33 0 0,0 1 40 0 0,0-1 45 0 0,22 5 535 0 0,2-3-95 0 0,1-4-99 0 0,0-1-102 0 0,-3 0-122 0 0,10-2 87 0 0,0-3-91 0 0,-1-2-72 0 0,0-1-54 0 0,45-13 160 0 0,-57 19-416 0 0,7-3-93 0 0,0 0-9 0 0,-2 0-3 0 0</inkml:trace>
  <inkml:trace contextRef="#ctx0" brushRef="#br0" timeOffset="729.04">694 219 6536 0 0,'0'1'120'0'0,"1"-1"-49"0"0,2 7 43 0 0,-1 1-19 0 0,1 0 0 0 0,0-1 0 0 0,0 0 0 0 0,1 1-95 0 0,5 8 204 0 0,-1 0 59 0 0,-1-1 101 0 0,-4-7-135 0 0,0 1 38 0 0,0-1 40 0 0,-1 1 44 0 0,6 19 385 0 0,3-1-86 0 0,7 24 435 0 0,-11-27-675 0 0,-2-4 84 0 0,0-1 0 0 0,-1 1 0 0 0,-1 0 1 0 0,1 20-495 0 0,1-5 602 0 0,-4-29-470 0 0,0 0-1 0 0,0 0 1 0 0,-1 0-1 0 0,1 0 1 0 0,-1 0 0 0 0,-1 3-132 0 0,1 6 270 0 0,1 1-40 0 0,0-11-151 0 0,-1 1-1 0 0,0-1 0 0 0,0 0 1 0 0,0 1-1 0 0,-1-1 0 0 0,0 1-78 0 0,2-3 34 0 0,-2 2-1 0 0,-3 5 55 0 0,2-5-79 0 0,-1-1 39 0 0,3-3-29 0 0,-1-1 0 0 0,0 1 1 0 0,1 0-1 0 0,-1-1 0 0 0,0 1 0 0 0,1-1 0 0 0,-1 1 0 0 0,0 0 1 0 0,0-1-1 0 0,1 0 0 0 0,-1 1 0 0 0,0-1 0 0 0,0 1 0 0 0,0-1-19 0 0,-6 1 88 0 0,3-5-13 0 0,-1-7-40 0 0,4 7-9 0 0,-1 0-15 0 0,0 0 0 0 0,1 0-1 0 0,-1 0 1 0 0,1 0 0 0 0,0-1-1 0 0,0 1 1 0 0,1 0 0 0 0,-1-1-1 0 0,1 1 1 0 0,0 0 0 0 0,0-1-1 0 0,1-3-10 0 0,2-8 15 0 0,0 1-1 0 0,1-1 0 0 0,1 1-14 0 0,7-34-6 0 0,-10 38 5 0 0,1 1-1 0 0,0-1 0 0 0,1 1 0 0 0,0 0 1 0 0,1 0-1 0 0,0 1 0 0 0,2-3 2 0 0,9-13-26 0 0,1 0 0 0 0,3 0 26 0 0,13-15-42 0 0,-17 23-5 0 0,3 1-88 0 0,-9 9 19 0 0,0 1-40 0 0,-3 2 124 0 0,0 0-71 0 0,-2 1-21 0 0,1 0-35 0 0,5-3-250 0 0,-1 1-101 0 0,0 1-75 0 0,-1 3-220 0 0</inkml:trace>
  <inkml:trace contextRef="#ctx0" brushRef="#br0" timeOffset="1241.66">1321 556 7512 0 0,'0'0'166'0'0,"0"0"29"0"0,0 0 13 0 0,3 0-29 0 0,2 0-263 0 0,0 0 81 0 0,0 0 73 0 0,0 1 64 0 0,0-1 24 0 0,-1 0 36 0 0,5 0 277 0 0,-3 0-120 0 0,18-2 1139 0 0,-18 1-1135 0 0,1 0-45 0 0,-1-1-58 0 0,1-1-79 0 0,-1 0-95 0 0,1-1-110 0 0,2-2 327 0 0,1 0-34 0 0,9-8 167 0 0,-1-1-114 0 0,-1-1-100 0 0,-5-4-104 0 0,-4 6-66 0 0,-4 4-39 0 0,-1 5-5 0 0,0 0 0 0 0,-1-1 0 0 0,0 1 0 0 0,0 0 0 0 0,-1-1 0 0 0,1 0 0 0 0,-1 1 0 0 0,0-6 0 0 0,0-2-35 0 0,0 12 29 0 0,-1 0-1 0 0,0-1 1 0 0,1 1-1 0 0,-1 0 1 0 0,0 0-1 0 0,0-1 1 0 0,0 1-1 0 0,0 0 1 0 0,-1 0-1 0 0,1-1 1 0 0,0 1-1 0 0,0 0 1 0 0,-1 0-1 0 0,1-1 7 0 0,-5-11-71 0 0,1 1 20 0 0,-4 1 51 0 0,3 9 128 0 0,-11 1-7 0 0,-2 4-283 0 0,-1 3 58 0 0,1 5 47 0 0,1 2 38 0 0,-7 12 45 0 0,21-21-14 0 0,0 1 0 0 0,0-1 0 0 0,0 0 0 0 0,1 1 0 0 0,0-1 0 0 0,0 1 0 0 0,0 0 0 0 0,0 1-12 0 0,-12 35 228 0 0,1-6-43 0 0,8-10-1 0 0,0 13 112 0 0,-1 17 170 0 0,6-45-337 0 0,0 1 0 0 0,0-1 0 0 0,1 0 0 0 0,1 4-129 0 0,1 9 182 0 0,4 14 107 0 0,3-2-34 0 0,-8-30-202 0 0,1 1 0 0 0,0-1 0 0 0,0 1 0 0 0,3 3-53 0 0,-2-4 33 0 0,0 0 0 0 0,0 0 0 0 0,0-1 0 0 0,1 1 0 0 0,2 0-33 0 0,4 4-18 0 0,1-2 42 0 0,-4-3 22 0 0,0 0 0 0 0,0-1 0 0 0,0 0 0 0 0,0 0 0 0 0,1-1 0 0 0,7 2-46 0 0,8-2-12 0 0,-12-2-49 0 0,1-1-49 0 0,-2-1-54 0 0,1-1-65 0 0,0-2-70 0 0,-1 0-79 0 0,-7 2 186 0 0,0 1-10 0 0,-2 1 21 0 0,0 0-53 0 0,0 0-66 0 0,0 0-75 0 0,0 0 16 0 0,-1 0-49 0 0,1 0-43 0 0,0 0-40 0 0,0 0-140 0 0,0 0-38 0 0,0 0-172 0 0,2 0-460 0 0,-4 1 1284 0 0</inkml:trace>
  <inkml:trace contextRef="#ctx0" brushRef="#br0" timeOffset="1833.09">1936 607 8928 0 0,'0'0'200'0'0,"0"0"33"0"0,0 0 14 0 0,2 1-41 0 0,9 4-174 0 0,-3-3 40 0 0,-2-2 53 0 0,-2-1 65 0 0,1 0 110 0 0,0 0 105 0 0,0 0 0 0 0,0 0-1 0 0,1-1 1 0 0,-1 0 0 0 0,0 0-405 0 0,7-3 811 0 0,-6 2-400 0 0,1-1-38 0 0,-1 0-46 0 0,0 1-54 0 0,0-1-69 0 0,0 1-63 0 0,0 0-71 0 0,0-1-77 0 0,2 0 180 0 0,-1-1-40 0 0,6-7 36 0 0,-4 3-100 0 0,0 0 8 0 0,0 0-33 0 0,15-20-11 0 0,-15 17 14 0 0,6-12-39 0 0,-6 0 2 0 0,-10 10 43 0 0,0-3-31 0 0,1 4 22 0 0,-3 5-46 0 0,0 1 2 0 0,2 6 0 0 0,1 0 0 0 0,-1 0 0 0 0,1-1 0 0 0,-1 1 0 0 0,0 0 0 0 0,1 0 0 0 0,-1 0 0 0 0,0 1 0 0 0,0-1 0 0 0,0 0 0 0 0,0 0 0 0 0,0 0 0 0 0,0 1 0 0 0,0-1 0 0 0,0 0 0 0 0,-8-6 0 0 0,8 6 0 0 0,0 0 0 0 0,0 0 0 0 0,0 0 0 0 0,0 0 0 0 0,0 0 0 0 0,0 0 0 0 0,-1 0 0 0 0,1 1 0 0 0,0-1 0 0 0,-1 0 0 0 0,1 1 0 0 0,0-1 0 0 0,-1 1 0 0 0,1 0 0 0 0,-1-1 0 0 0,1 1 0 0 0,-1 0 0 0 0,1 0 0 0 0,0 0 0 0 0,-1 0 0 0 0,1 0 0 0 0,-1 0 0 0 0,1 0 0 0 0,-1 1 0 0 0,1-1 0 0 0,-1 0 0 0 0,1 1 0 0 0,0-1 0 0 0,-1 1 0 0 0,1-1 0 0 0,0 1 0 0 0,-1 0 0 0 0,-1 0 0 0 0,-14 6 0 0 0,4 4 0 0 0,-3 0 0 0 0,13-9 0 0 0,1-1 0 0 0,-1 1 0 0 0,1 0 0 0 0,0 0 0 0 0,0 0 0 0 0,0 0 0 0 0,0 1 0 0 0,0-1 0 0 0,0 1 0 0 0,0 0 0 0 0,-10 12 0 0 0,8-10 25 0 0,0 0 1 0 0,0 0-1 0 0,1 1 1 0 0,-1 0-1 0 0,1 0 1 0 0,-1 4-26 0 0,-8 12 89 0 0,8-14-51 0 0,0 1 0 0 0,1 0 1 0 0,-1 0-1 0 0,2 0 0 0 0,-1 1 0 0 0,0 7-38 0 0,-1 22 62 0 0,7-4-49 0 0,-2-30-1 0 0,5 24 25 0 0,-2-14-27 0 0,0 0-1 0 0,1-1 1 0 0,2 5-10 0 0,3 3 39 0 0,4 0 19 0 0,3-2 47 0 0,3-3 43 0 0,2-5 39 0 0,-19-11-155 0 0,0 0-1 0 0,0 0 1 0 0,0 0 0 0 0,0-1 0 0 0,0 0 0 0 0,0 1 0 0 0,0-1-1 0 0,0 0 1 0 0,0-1 0 0 0,0 1 0 0 0,1-1-32 0 0,1 1 58 0 0,-1-1 1 0 0,0 0-1 0 0,0-1 0 0 0,0 1 1 0 0,0-1-1 0 0,0 0 0 0 0,4-1-58 0 0,21-18 322 0 0,-5-5-93 0 0,-1 1-165 0 0,-18 19-48 0 0,1 0 0 0 0,-1 0 1 0 0,0 0-1 0 0,0-1 0 0 0,2-3-16 0 0,-6 6 0 0 0,10-11 0 0 0,-9 14-37 0 0,-1 0 48 0 0,0-1 54 0 0,1 0-100 0 0,-1 0-21 0 0,1-1-34 0 0,-1 0-38 0 0,2-1-44 0 0,-3 3 321 0 0,1 0-78 0 0,-1 1-76 0 0,1-1-74 0 0,-1 1-70 0 0,1-1-69 0 0,-1 0-66 0 0,1 1-64 0 0,0-1-60 0 0,-1 1-60 0 0,1-1-55 0 0,0 1-54 0 0,0-1-52 0 0,-1 1-48 0 0,1-1-47 0 0,0 1-43 0 0,0-1-1345 0 0,-1 1-1193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5:10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26 5904 0 0,'-4'-15'169'0'0,"5"14"360"0"0,10-3 1217 0 0,-8 2-1399 0 0,0 1-36 0 0,-1 1-72 0 0,-1-1-45 0 0,1 1-53 0 0,-1-1-61 0 0,2 1 631 0 0,1-1-123 0 0,-1 2-112 0 0,1 0-98 0 0,-1 0-84 0 0,0 1-73 0 0,0 0-59 0 0,-1 0-45 0 0,1 2-21 0 0,3 4 71 0 0,-3-2-13 0 0,-1-2 21 0 0,-1 0 82 0 0,3 13 53 0 0,0 0-51 0 0,-1 1-43 0 0,0-1-39 0 0,0 4-5 0 0,-1 0-35 0 0,4 42 169 0 0,-2-22-83 0 0,3 45 192 0 0,2 3 64 0 0,0 0 66 0 0,2 2 70 0 0,-10-76-517 0 0,1 10 99 0 0,0 5 39 0 0,2-10-143 0 0,0 16 61 0 0,-2-16-74 0 0,0-8-65 0 0,-1-7-7 0 0,0 9 68 0 0,-3-8-77 0 0,1-5 16 0 0,1-1-39 0 0,0 0-79 0 0,0 0-60 0 0,0 0-231 0 0,0 0-117 0 0,0-1 58 0 0,0 0 52 0 0,0 1 46 0 0,1-1-21 0 0,-1 0 45 0 0,0 0-23 0 0,1 0-127 0 0,0-1-95 0 0,-1 1 138 0 0,1 1 13 0 0,-1-1-74 0 0,0-4-1575 0 0,1-2-1171 0 0,-1 7 3231 0 0</inkml:trace>
  <inkml:trace contextRef="#ctx0" brushRef="#br0" timeOffset="277.25">0 373 6880 0 0,'0'0'138'0'0,"2"1"-55"0"0,4 3 38 0 0,-3-2-25 0 0,-2-1 6 0 0,0-1 46 0 0,5 0-222 0 0,0-1 73 0 0,0 0 62 0 0,0 0 54 0 0,2-1 79 0 0,-1 0 47 0 0,17-5 598 0 0,-11 3-388 0 0,-6 2-277 0 0,-1 0-50 0 0,18-6 411 0 0,13-2 190 0 0,-20 6-407 0 0,1-2-59 0 0,0-1-47 0 0,0-1-37 0 0,17-6 117 0 0,-13 5-277 0 0,15-5 95 0 0,-22 7-92 0 0,1 1-51 0 0,0-1-77 0 0,-2 2-75 0 0,0-1-100 0 0,0 0-117 0 0,-7 3 151 0 0,0 0-36 0 0,-5 2 19 0 0,1 0-40 0 0,2-1-406 0 0,1 0-278 0 0,2-2-644 0 0</inkml:trace>
  <inkml:trace contextRef="#ctx0" brushRef="#br0" timeOffset="669.21">732 175 5904 0 0,'5'4'149'0'0,"-1"1"-43"0"0,4 5 3 0 0,-2-1-92 0 0,7 15-52 0 0,-8-15 71 0 0,0 0 71 0 0,0 0 97 0 0,-2-5-57 0 0,0 0 34 0 0,-1 0-6 0 0,0 0 0 0 0,0 0 0 0 0,0 0 0 0 0,0 0 0 0 0,-1 0 0 0 0,1 1-175 0 0,-1-1 221 0 0,1 1-1 0 0,0 0 1 0 0,0-1 0 0 0,0 1-1 0 0,2 0-220 0 0,5 10 874 0 0,0 0-1 0 0,6 14-873 0 0,-5-1 721 0 0,6 12 311 0 0,-12-31-697 0 0,0 1 0 0 0,-1 0 0 0 0,1 0 0 0 0,-2 0 0 0 0,2 9-335 0 0,-1-2 392 0 0,2-2-39 0 0,-3-10-214 0 0,-1 1-1 0 0,1-1 0 0 0,-1 1 0 0 0,0-1 0 0 0,-1 0 1 0 0,1 4-139 0 0,-1 63 1355 0 0,0-66-1318 0 0,1-1 108 0 0,0-1 46 0 0,-3 3 314 0 0,0-5-356 0 0,-2-1-39 0 0,-1-1-71 0 0,1-3 96 0 0,0-8-73 0 0,2 8-32 0 0,0 0-24 0 0,0 1-1 0 0,1-1 1 0 0,-1 0 0 0 0,1 0 0 0 0,-1 1-1 0 0,1-1 1 0 0,0 0 0 0 0,0 0-1 0 0,1 0 1 0 0,-1 0 0 0 0,0-1-1 0 0,1 1 1 0 0,0 0 0 0 0,0 0-1 0 0,0-1-5 0 0,-2-30 40 0 0,1 23-36 0 0,1 0 0 0 0,0 0 0 0 0,1 0 0 0 0,0 0 0 0 0,0 0 0 0 0,1 0-4 0 0,5-24 0 0 0,-6 27 0 0 0,1-1 0 0 0,0 1 0 0 0,0-1 0 0 0,1 1 0 0 0,2-6 0 0 0,18-34-56 0 0,-15 32 59 0 0,1 1-1 0 0,1 0 0 0 0,4-5-2 0 0,-8 13-3 0 0,1-1 0 0 0,-1 1 0 0 0,6-4 3 0 0,13-7-36 0 0,-1 7-23 0 0,3 2-33 0 0,-14 6-232 0 0,20-1-289 0 0,-23 4 378 0 0,0 0-60 0 0,1 0-129 0 0,-5 0 165 0 0,-1 0-37 0 0,0 0-39 0 0,1 1-45 0 0,-1-1-47 0 0,0 0-51 0 0,-4 1 108 0 0,1-1-49 0 0,-1 0-45 0 0,0 0-39 0 0,1 1-144 0 0,-1-1-39 0 0,1 0-174 0 0,1 1-471 0 0</inkml:trace>
  <inkml:trace contextRef="#ctx0" brushRef="#br0" timeOffset="1111.02">1419 445 6176 0 0,'0'0'177'0'0,"2"1"0"0"0,3 1-308 0 0,-1 0 55 0 0,1-1 50 0 0,-1 0 49 0 0,1 0 44 0 0,-1 0 42 0 0,0 0 36 0 0,-1-1 35 0 0,2 1 75 0 0,-1-1 38 0 0,4 0 383 0 0,14-1 1635 0 0,-16 0-1725 0 0,0 0-72 0 0,0 1-96 0 0,-3 0-254 0 0,1 0-34 0 0,0-1 236 0 0,0 0-58 0 0,0 0-48 0 0,0-1-43 0 0,0-1-1 0 0,1 0-36 0 0,9-8 272 0 0,-10 7-244 0 0,0 1 50 0 0,17-15 308 0 0,-7 3-278 0 0,-5 2-139 0 0,-1 1-108 0 0,2-10 49 0 0,4-31 4 0 0,-14 49-93 0 0,0 1-1 0 0,0 0 1 0 0,-1 0 0 0 0,1 0 0 0 0,-1 0 0 0 0,0 0-1 0 0,1 0 1 0 0,-1 0 0 0 0,-1 0 0 0 0,1 1 0 0 0,0-1-1 0 0,-1 0 1 0 0,0 0-1 0 0,-5-14 1 0 0,6 16-1 0 0,1 0 0 0 0,-1 0 0 0 0,1-1 0 0 0,-1 1 0 0 0,1 0 0 0 0,-1 0 0 0 0,0 0 0 0 0,0 0 1 0 0,0 0-1 0 0,1 0 0 0 0,-1 0 0 0 0,0 0 0 0 0,0 1 0 0 0,0-1 0 0 0,-1 0 0 0 0,-10-3-46 0 0,2 6-64 0 0,1 4-95 0 0,-13 19 56 0 0,3 3 61 0 0,3 1 47 0 0,2 2 34 0 0,2 1 53 0 0,-5 25-46 0 0,7-19-4 0 0,7-24 80 0 0,1 0 1 0 0,1 0-1 0 0,0 0 0 0 0,1 0 1 0 0,1 5-77 0 0,0 7 125 0 0,0-12-32 0 0,0 1 0 0 0,2-1 1 0 0,0 0-1 0 0,0 0 0 0 0,2 0 1 0 0,0 2-94 0 0,8 10 158 0 0,-4-15-110 0 0,-1-1 0 0 0,2 0 0 0 0,-1 0 0 0 0,2 0-48 0 0,5 2 70 0 0,-14-11-65 0 0,-1 0 1 0 0,1 0-1 0 0,0 0 1 0 0,0-1-1 0 0,0 1 1 0 0,-1-1-1 0 0,1 1 1 0 0,0-1-1 0 0,0 0 1 0 0,0 0-1 0 0,1 0-5 0 0,1 0 9 0 0,0-1-1 0 0,0 0 0 0 0,0 0 1 0 0,0 0-1 0 0,0 0 0 0 0,-1-1 1 0 0,1 0-1 0 0,0 0 0 0 0,-1 0 0 0 0,1 0-8 0 0,5-3-46 0 0,3-1 22 0 0,0-1-8 0 0,-4 3-27 0 0,-2 0-31 0 0,1 0-48 0 0,-2 1-23 0 0,0-1-49 0 0,0 0-56 0 0,0-1-61 0 0,-3 4 76 0 0,0-1-38 0 0,2-1-389 0 0,-1 1 94 0 0,0 0-51 0 0,3-2-746 0 0,0-1-586 0 0,4-2-1114 0 0</inkml:trace>
  <inkml:trace contextRef="#ctx0" brushRef="#br0" timeOffset="1737.35">2041 511 8576 0 0,'0'0'197'0'0,"0"0"24"0"0,0 0 17 0 0,2 0-38 0 0,9-3-166 0 0,2 0 15 0 0,-5 1 52 0 0,-2 0 48 0 0,-1 1 78 0 0,4-1 207 0 0,4 0 260 0 0,-12 2-453 0 0,0 0-53 0 0,-1 0-45 0 0,1-1-40 0 0,0 0-23 0 0,0 1-36 0 0,0-3-17 0 0,0 2 13 0 0,0 0 47 0 0,10-8 309 0 0,10-11 460 0 0,-10 6-526 0 0,0 0-56 0 0,-2 0-59 0 0,1-2-63 0 0,0-2-4 0 0,7-15 124 0 0,-10 10-132 0 0,-3 10-92 0 0,0-9 39 0 0,-7-3-62 0 0,-6-6-25 0 0,9 29 0 0 0,-1 0 0 0 0,1 1 0 0 0,-1-1 0 0 0,0 0 0 0 0,0 0 0 0 0,1 1 0 0 0,-1-1 0 0 0,0 1 0 0 0,-1-2 0 0 0,-5-8 0 0 0,6 8 0 0 0,-1 0 0 0 0,0-1 0 0 0,0 1 0 0 0,-1 0 0 0 0,1 0 0 0 0,-1 0 0 0 0,1 1 0 0 0,-1-1 0 0 0,0 1 0 0 0,-1-2 0 0 0,-1 0 0 0 0,5 4 0 0 0,-1-1 0 0 0,1 1 0 0 0,-1-1 0 0 0,1 1 0 0 0,0 0 0 0 0,-1-1 0 0 0,1 1 0 0 0,-1 0 0 0 0,1-1 0 0 0,-1 1 0 0 0,1 0 0 0 0,-1 0 0 0 0,1 0 0 0 0,-1-1 0 0 0,1 1 0 0 0,-1 0 0 0 0,0 0 0 0 0,1 0 0 0 0,-1 0 0 0 0,1 0 0 0 0,-1 0 0 0 0,1 0 0 0 0,-1 0 0 0 0,1 0 0 0 0,-1 0 0 0 0,0 0 0 0 0,1 1 0 0 0,-1-1 0 0 0,0 0 0 0 0,-17-2 0 0 0,15 3 0 0 0,0-1 0 0 0,0 1 0 0 0,0 0 0 0 0,1-1 0 0 0,-1 1 0 0 0,0 1 0 0 0,0-1 0 0 0,1 0 0 0 0,-1 1 0 0 0,1-1 0 0 0,-2 2 0 0 0,-27 22 0 0 0,27-22 0 0 0,-37 37 0 0 0,21-20 22 0 0,4 3 41 0 0,-1 7 50 0 0,12-18-41 0 0,1 0-1 0 0,0 1 0 0 0,0 0-71 0 0,0 4 84 0 0,1 0-1 0 0,1 1 1 0 0,0-1 0 0 0,1 2-84 0 0,1 10 68 0 0,2 0-38 0 0,1-16-2 0 0,-1 0 0 0 0,2 0 0 0 0,0-1 0 0 0,0 1 0 0 0,1-1 0 0 0,0 0 0 0 0,2 0 0 0 0,-1-1 0 0 0,2 2-28 0 0,20 25 163 0 0,2-7 104 0 0,18 5 157 0 0,-46-35-389 0 0,1 1-1 0 0,-1 0 1 0 0,1-1-1 0 0,0 1 1 0 0,0-1-1 0 0,-1 0 0 0 0,1 0 1 0 0,0 0-1 0 0,0 0 1 0 0,0 0-1 0 0,0-1 0 0 0,0 0 1 0 0,0 1-1 0 0,1-1 1 0 0,-1 0-1 0 0,1-1-34 0 0,7 0 151 0 0,-1-1-1 0 0,0 0 1 0 0,-1-1 0 0 0,5-1-151 0 0,5-2 264 0 0,-4 2-51 0 0,1-1-39 0 0,13-7 73 0 0,5-6-76 0 0,-27 13-143 0 0,0 0 1 0 0,-1-1 0 0 0,1 0-1 0 0,-1 0 1 0 0,4-5-29 0 0,13-16 67 0 0,-7 7-40 0 0,-5 8-89 0 0,-2 1-70 0 0,-1 1-95 0 0,-7 10 232 0 0,-1-1-36 0 0,1 0-35 0 0,-1 0-32 0 0,1 0-193 0 0,0-1-114 0 0,-1 0-102 0 0,1 0-90 0 0,-1 0-79 0 0,1 1-66 0 0,-1-1-232 0 0,0 1-60 0 0,1-2-1242 0 0,-1 0-1294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4:56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0 124 7800 0 0,'1'0'173'0'0,"0"0"-56"0"0,1 1-12 0 0,5 0 19 0 0,-6-1-28 0 0,0 0 67 0 0,1-1 344 0 0,0 0-67 0 0,1 1-59 0 0,0 0-51 0 0,0 1-47 0 0,1 0-37 0 0,3 1 157 0 0,-5-1-300 0 0,0 0-1 0 0,-1 0 1 0 0,1-1 0 0 0,0 1 0 0 0,-1 0-1 0 0,1 1 1 0 0,-1-1 0 0 0,1 0-1 0 0,0 1-102 0 0,-1 1 241 0 0,0-1 42 0 0,-1-1 10 0 0,8 6 195 0 0,-4 4-103 0 0,-1 2-80 0 0,-1 1-55 0 0,2 6 125 0 0,3 5-35 0 0,-3 1-69 0 0,-1-10-4 0 0,1 1 0 0 0,2 4-267 0 0,1 13 348 0 0,-2-6-107 0 0,-1-9-60 0 0,-1 1-1 0 0,-1 2-180 0 0,6 29 303 0 0,-6-40-218 0 0,-1 0 0 0 0,0 1 1 0 0,0-1-1 0 0,-1 1 0 0 0,-1-1 0 0 0,0 5-85 0 0,-6 19 160 0 0,6-33-222 0 0,1 1 65 0 0,1 1 69 0 0,-1 1 123 0 0,2-1 110 0 0,-2-5-197 0 0,0-2-68 0 0,-2-21 42 0 0,-7-14-15 0 0,2 6 3 0 0,0 4-38 0 0,4 19-18 0 0,1-2 0 0 0,0 1 0 0 0,0-2-14 0 0,-6-35 0 0 0,6 35 13 0 0,-1 0 0 0 0,2 0 0 0 0,-1 0 0 0 0,2 0-1 0 0,0-9-12 0 0,2-3 1 0 0,1-9-6 0 0,6-27 5 0 0,-7 50-8 0 0,0 0 1 0 0,1 0-1 0 0,0 1 1 0 0,1 0 0 0 0,0-1-1 0 0,1 1 1 0 0,-1 1-1 0 0,3-3 8 0 0,-2 5-12 0 0,0 0-1 0 0,1 0 1 0 0,0 1-1 0 0,0 0 0 0 0,0 0 1 0 0,0 0-1 0 0,1 1 1 0 0,0 0-1 0 0,2-1 13 0 0,21-13-23 0 0,-28 16-4 0 0,0 1-1 0 0,1 0 0 0 0,-1 0 1 0 0,0 0-1 0 0,1 0 0 0 0,-1 0 1 0 0,1 0-1 0 0,-1 1 1 0 0,1-1-1 0 0,-1 1 0 0 0,1 0 1 0 0,-1-1-1 0 0,1 1 0 0 0,0 0 1 0 0,1 1 27 0 0,18 4-181 0 0,-1 5 50 0 0,0 3 75 0 0,-2 2 98 0 0,-10-7 24 0 0,-1-1 33 0 0,0 0 37 0 0,-2 0 39 0 0,0-1-175 0 0,0 1 0 0 0,-1 0 0 0 0,1 0 0 0 0,-2 1 0 0 0,1 0 0 0 0,1 5 0 0 0,20 50 0 0 0,-17-38 0 0 0,0 3 0 0 0,-1 0 0 0 0,3 29 0 0 0,6 18 0 0 0,-15-66 28 0 0,2 0 0 0 0,-1 0-1 0 0,5 8-27 0 0,7 16 117 0 0,-12-28-52 0 0,-2-1-76 0 0,-1 2 81 0 0,0-1 8 0 0,-2-19 35 0 0,-3-7-58 0 0,-1 3-34 0 0,4 6 20 0 0,0-24 65 0 0,1 2-54 0 0,2-1-62 0 0,1 0-74 0 0,0 26 53 0 0,-1-1-1 0 0,2 1 1 0 0,-1 0-1 0 0,1 1 1 0 0,3-8 31 0 0,0 2-33 0 0,5-9-42 0 0,12-3 27 0 0,-16 19 21 0 0,-1 0 0 0 0,0 0 0 0 0,2-4 27 0 0,-5 7-6 0 0,1 0 0 0 0,-1 0 1 0 0,1 0-1 0 0,0 1 0 0 0,0-1 0 0 0,0 1 1 0 0,0 0-1 0 0,1 1 0 0 0,-1-1 0 0 0,4-1 6 0 0,1 0-14 0 0,-1 0-1 0 0,1 1 0 0 0,0 0 1 0 0,1 1-1 0 0,5-1 15 0 0,1 3-11 0 0,-11 0 3 0 0,1 2-1 0 0,-1-1 0 0 0,0 1 0 0 0,1-1 0 0 0,-1 1 0 0 0,3 2 9 0 0,-3-1-2 0 0,1 1 0 0 0,-1-1 0 0 0,0 1 0 0 0,0 0 0 0 0,0 0 0 0 0,0 1 0 0 0,-1-1 0 0 0,3 4 2 0 0,-2-1 0 0 0,1 1 1 0 0,-1 1 0 0 0,0-1-1 0 0,-1 0 1 0 0,0 1 0 0 0,-1 0-1 0 0,1 0 1 0 0,-2 0-1 0 0,2 8 0 0 0,16 65-4 0 0,-1-3 113 0 0,-14-54 4 0 0,-1 0-1 0 0,-1 6-112 0 0,5 25 196 0 0,-1-19-26 0 0,-1-14-46 0 0,-4-19-102 0 0,-1-1 0 0 0,0 1 0 0 0,0 0 0 0 0,-1-1 0 0 0,1 1 0 0 0,0 2-22 0 0,0 4 117 0 0,1-4-52 0 0,3-2 4 0 0,-3-3-30 0 0,0 0 79 0 0,-2-1 2 0 0,0 0-30 0 0,0 0-130 0 0,0 0-59 0 0,0 0-12 0 0,0 0-31 0 0,0 0-130 0 0,0 0-59 0 0,0 0 172 0 0,0 0-56 0 0,0 0 82 0 0,0 0-33 0 0,0 0-38 0 0,0 0-42 0 0,0 0-45 0 0,0 0-43 0 0,0 0-39 0 0,0 0-36 0 0,0 0-263 0 0,0 0-59 0 0,0 0-46 0 0,0 0-34 0 0,0 0-1449 0 0,0 0-1277 0 0</inkml:trace>
  <inkml:trace contextRef="#ctx0" brushRef="#br0" timeOffset="295.2">1252 430 9792 0 0,'0'0'222'0'0,"0"0"30"0"0,1 1 18 0 0,1 0-124 0 0,0 0-52 0 0,13 3-62 0 0,-8-3 0 0 0,-1 0 60 0 0,0-1 52 0 0,0-1 45 0 0,1 0 86 0 0,0 0 41 0 0,14-4 746 0 0,-6 1-339 0 0,-5 1-333 0 0,-2 2-154 0 0,0 1-105 0 0,1 0 191 0 0,0-1-44 0 0,0 0-40 0 0,0 0-37 0 0,9-2 105 0 0,0 0-107 0 0,-4 0-101 0 0,1 1-39 0 0,27-2 20 0 0,-34 4-53 0 0,-1 0-34 0 0,1 0-38 0 0,1 0-35 0 0,8-1-159 0 0,-1-1 3 0 0</inkml:trace>
  <inkml:trace contextRef="#ctx0" brushRef="#br0" timeOffset="999.32">2215 330 6392 0 0,'0'0'141'0'0,"0"0"23"0"0,0-1-16 0 0,0 1-63 0 0,0-1-47 0 0,-2-5 19 0 0,0-2-111 0 0,1 1 67 0 0,-1 1 58 0 0,1 0 50 0 0,-1 0 63 0 0,1 0 38 0 0,-8-18 968 0 0,5 15-862 0 0,-10-13 433 0 0,6 13-364 0 0,6 7-273 0 0,-2-2 91 0 0,-1 0 1 0 0,1 0-1 0 0,0 0 0 0 0,-1 0 0 0 0,0 1 0 0 0,0 0 0 0 0,-3-1-215 0 0,-12-4 622 0 0,-3 4-11 0 0,11 4-353 0 0,0 2-39 0 0,-2 1 93 0 0,4 1-99 0 0,0 0-89 0 0,-1 2-79 0 0,8-4-44 0 0,-6 4 44 0 0,0 0-1 0 0,0 1 1 0 0,1 0 0 0 0,-7 7-45 0 0,5-4 10 0 0,6-6 10 0 0,0 1-1 0 0,0 0 1 0 0,0 1-1 0 0,1-1 1 0 0,0 1 0 0 0,-2 2-20 0 0,-10 18 93 0 0,12-22-79 0 0,1-1 0 0 0,-1 1 0 0 0,1 0 1 0 0,0-1-1 0 0,0 1 0 0 0,0 3-14 0 0,-2 8 72 0 0,-3 16 14 0 0,5-26-73 0 0,0 1 0 0 0,1 0-1 0 0,0-1 1 0 0,0 1-1 0 0,0 0 1 0 0,1 0-1 0 0,0-1 1 0 0,0 6-13 0 0,0-10 1 0 0,1 11 22 0 0,1 0 0 0 0,0 0 0 0 0,0-1 0 0 0,1 1 0 0 0,1-1 0 0 0,2 7-23 0 0,3 2 14 0 0,-6-12 5 0 0,0 0 0 0 0,1 0 0 0 0,0-1 0 0 0,1 1-1 0 0,-1-1 1 0 0,1 0 0 0 0,6 6-19 0 0,5 3 27 0 0,0-3 64 0 0,-10-9-32 0 0,0 0-1 0 0,0 0 1 0 0,1-1 0 0 0,0 1 0 0 0,0-1 0 0 0,0-1 0 0 0,1 1-59 0 0,-2-1-6 0 0,1-1 0 0 0,-1 1 0 0 0,1-1 0 0 0,-1 0 0 0 0,1-1 1 0 0,0 0-1 0 0,0 0 6 0 0,28-5 0 0 0,-7-5 33 0 0,-2-4 43 0 0,-21 11-76 0 0,-1-1 0 0 0,0 1 0 0 0,0-1 1 0 0,0 0-1 0 0,-1 0 0 0 0,1 0 1 0 0,-1-1-1 0 0,0 1 0 0 0,0-1 1 0 0,0 0-1 0 0,0-3 0 0 0,8-17 50 0 0,-6 8-47 0 0,0 0-1 0 0,-1 0 1 0 0,-1-1 0 0 0,0-2-3 0 0,0-3 2 0 0,-1 13-32 0 0,-1 0-1 0 0,0 1 1 0 0,0-1 0 0 0,-1 0-1 0 0,-1-1 31 0 0,0-10-21 0 0,2-30-126 0 0,0 36 131 0 0,-3 0 32 0 0,0 0 36 0 0,-1 1 35 0 0,2 9-44 0 0,-1-5-75 0 0,2 0-180 0 0,2 9 12 0 0,-1 4 133 0 0,1 2 42 0 0,2 18 61 0 0,-3-16-3 0 0,1 0 0 0 0,-1 0 0 0 0,1 0 0 0 0,1 2-33 0 0,7 28 325 0 0,-8-28-208 0 0,0-1-1 0 0,0 1 0 0 0,2 3-116 0 0,2 6 291 0 0,0 0 0 0 0,-2 0-1 0 0,2 11-290 0 0,9 37 701 0 0,-8-30-372 0 0,-6-28-248 0 0,1 0 1 0 0,-1 0 0 0 0,1 0 0 0 0,1 0 0 0 0,1 3-82 0 0,12 31 156 0 0,-16-41-156 0 0,0-1 1 0 0,0 1-1 0 0,1-1 1 0 0,-1 1-1 0 0,0-1 1 0 0,0 1-1 0 0,0-1 1 0 0,1 1-1 0 0,-1-1 1 0 0,0 1-1 0 0,1-1 1 0 0,-1 1-1 0 0,1-1 1 0 0,-1 0-1 0 0,0 1 1 0 0,1-1-1 0 0,-1 1 1 0 0,1-1-1 0 0,-1 0 1 0 0,1 1-1 0 0,-1-1 1 0 0,1 0-1 0 0,-1 0 1 0 0,1 0-1 0 0,-1 1 1 0 0,1-1-1 0 0,-1 0 1 0 0,1 0-1 0 0,0 0 1 0 0,-1 0-1 0 0,1 0 1 0 0,-1 0-1 0 0,1 0 5 0 0,1 1 19 0 0,-2-1-113 0 0,0 0-58 0 0,0 0 54 0 0,0 0 23 0 0,0 0-32 0 0,0 0-14 0 0,0 0-34 0 0,0 0-37 0 0,0 0-43 0 0,0 0-46 0 0,0 0-43 0 0,0 0-40 0 0,0 0-36 0 0,0 0-257 0 0,1 0-60 0 0,-1-1-46 0 0,1 1-35 0 0,1-1-1135 0 0,2-1-1092 0 0,-3 1 2286 0 0</inkml:trace>
  <inkml:trace contextRef="#ctx0" brushRef="#br0" timeOffset="1486.02">2704 264 8520 0 0,'0'0'190'0'0,"0"0"28"0"0,0 0 11 0 0,1 1-44 0 0,2 5-119 0 0,1 1-36 0 0,-1 0 53 0 0,0 0 46 0 0,0 1 38 0 0,0 1 92 0 0,6 18 564 0 0,-6-16-501 0 0,-1 0-89 0 0,0-1-75 0 0,2 5 331 0 0,1-2-81 0 0,3 13 317 0 0,-2 6 87 0 0,1-1-40 0 0,2 0-47 0 0,1-1-53 0 0,-3-6-55 0 0,-3-10-278 0 0,1-1-51 0 0,5 18 452 0 0,-7-21-516 0 0,0-1-52 0 0,-1-3-89 0 0,-1 2 133 0 0,2 3 99 0 0,-2-8-250 0 0,0 1-37 0 0,1-2 59 0 0,-2 0-36 0 0,-1 1-26 0 0,0-1-29 0 0,1 0 38 0 0,2 3 93 0 0,0-1-15 0 0,1 1 40 0 0,-1-4-67 0 0,-2-1 11 0 0,-2-3 46 0 0,0-1-70 0 0,-3-4-4 0 0,-4-27 83 0 0,1 5 28 0 0,-3-23-179 0 0,10 44 0 0 0,-1 2 0 0 0,0-1 0 0 0,1 0 0 0 0,1 0 0 0 0,0 0 0 0 0,0 1 0 0 0,0-1 0 0 0,1 0 0 0 0,0 0 0 0 0,0 0 0 0 0,3-6 0 0 0,3-11 1 0 0,1-2-7 0 0,1 9-49 0 0,3-7 44 0 0,-4 5-1 0 0,1 7-37 0 0,66-76-38 0 0,-41 53 10 0 0,-29 30 110 0 0,1 1-60 0 0,1 0-53 0 0,0 0-46 0 0,2-1-74 0 0,0 1-41 0 0,15-7-600 0 0,-23 12 618 0 0,-1 0 34 0 0,1-1-92 0 0,0 1 113 0 0,0 0 94 0 0,0 0 75 0 0,-1-1 57 0 0,3 1 461 0 0,-3 0-454 0 0,1 1-79 0 0,-1-1-38 0 0,0 0-115 0 0,1 0 38 0 0,-1 0-34 0 0,0 0-37 0 0,1 0-39 0 0,-1 0-42 0 0,0 0-45 0 0,1 0-47 0 0,-1 0-51 0 0,1 0-53 0 0,-1 0-55 0 0,1 0-58 0 0,0 0-61 0 0,-1 0-64 0 0,1 0-67 0 0,2 0-1318 0 0,4 0-1182 0 0</inkml:trace>
  <inkml:trace contextRef="#ctx0" brushRef="#br0" timeOffset="1777.24">3209 209 7200 0 0,'12'7'165'0'0,"-9"-6"22"0"0,-3-1-25 0 0,0 0-69 0 0,1 0-52 0 0,1 0-15 0 0,0 1 10 0 0,2 1-197 0 0,0 1 72 0 0,0-1 66 0 0,-1 0 62 0 0,1 0 56 0 0,-1 1 52 0 0,0-1 46 0 0,1 0 41 0 0,0 1 125 0 0,-1 0 50 0 0,4 2 358 0 0,6 7 1136 0 0,-9-9-1369 0 0,-1 1-57 0 0,0-1-116 0 0,1 0-75 0 0,-1 1-91 0 0,0-1-103 0 0,-1 0 197 0 0,1 0-51 0 0,-1 1-44 0 0,0 0-35 0 0,1 2 62 0 0,3 11 203 0 0,-4-10-160 0 0,2 3 58 0 0,3 9 189 0 0,1 1-86 0 0,15 38 665 0 0,-16-43-927 0 0,1-2-41 0 0,2 3-16 0 0,6 8 7 0 0,0-1-13 0 0,-11-17-55 0 0,12 10-12 0 0,-10-12 15 0 0,-3-3-163 0 0,-1 0 41 0 0,3 0 30 0 0,0 0 112 0 0,7-1 235 0 0,-9-1-259 0 0,-2 0-69 0 0,1 0-69 0 0,0-1-85 0 0,0 1-101 0 0,-1-1 10 0 0,0 1-66 0 0,-1 0-72 0 0,1-1-76 0 0,0 1-84 0 0,0-1-88 0 0,0 1-94 0 0,0-1-101 0 0,-1 1 269 0 0,0 0-42 0 0,3-1-1500 0 0,1-2-1202 0 0,-5 4 3322 0 0</inkml:trace>
  <inkml:trace contextRef="#ctx0" brushRef="#br0" timeOffset="2132.29">3741 4 7976 0 0,'0'-1'225'0'0,"1"1"-103"0"0,-1 0-82 0 0,1 0-43 0 0,3-1-130 0 0,-1 1 105 0 0,-1-1 74 0 0,-1 1 17 0 0,0 0 36 0 0,-1 0 21 0 0,1 0 36 0 0,0 0 38 0 0,0 0 42 0 0,-1 0 46 0 0,1 0 50 0 0,-1 0 53 0 0,1 0 56 0 0,4 3-27 0 0,-2 0-79 0 0,-2 4 54 0 0,0 0-90 0 0,1 9 215 0 0,2-1-51 0 0,-4-12-399 0 0,0-1 0 0 0,0 0 0 0 0,-1 0 0 0 0,1 1 0 0 0,0-1 0 0 0,-1 0 0 0 0,0 0 0 0 0,1 0 1 0 0,-1 0-1 0 0,0 0-64 0 0,-2 8 211 0 0,1 0-49 0 0,-1 9 62 0 0,-2 14 49 0 0,-10 31 837 0 0,-2 28-1110 0 0,9-46 291 0 0,0-2-34 0 0,-6 18 57 0 0,-9 29 115 0 0,3 3 21 0 0,7-27-124 0 0,-14 72 334 0 0,5-18-96 0 0,8-53-222 0 0,-1 4 667 0 0,-8 19-1009 0 0,16-66 227 0 0,2 0 0 0 0,0 1-227 0 0,2-4 168 0 0,-2 1 43 0 0,0-7-66 0 0,-2-2-92 0 0,7-13-52 0 0,-1-2-227 0 0,-1-9-75 0 0,2 5 142 0 0,0 0-93 0 0,-1 3 78 0 0,1 0-38 0 0,0 0-44 0 0,0 0-49 0 0,0 1-12 0 0,0-1-46 0 0,0 0-43 0 0,0 1-38 0 0,0-2-284 0 0,0 1-64 0 0,0-1-50 0 0,0 1-37 0 0,0-3-1570 0 0,0-2-1388 0 0</inkml:trace>
  <inkml:trace contextRef="#ctx0" brushRef="#br0" timeOffset="10742.25">244 1377 7200 0 0,'0'0'401'0'0,"0"0"-32"0"0,1 1 275 0 0,-1 1-113 0 0,-1-1-103 0 0,1 1-167 0 0,0 0-47 0 0,-1-1-40 0 0,1 2-38 0 0,-1 1 47 0 0,0 1-88 0 0,-2 6 0 0 0,2-7-16 0 0,1 0 99 0 0,-1-2-37 0 0,1 0 43 0 0,0 13 297 0 0,0 6 69 0 0,1 0-115 0 0,1-1-115 0 0,2 0-113 0 0,7 17 197 0 0,0 0-74 0 0,1 5-2 0 0,27 101 662 0 0,-5 3-92 0 0,-10-37-227 0 0,-16-80-452 0 0,-6-22-164 0 0,-1 0 0 0 0,1 0 0 0 0,-1 1 0 0 0,0-1-55 0 0,5 29 189 0 0,-4-26-134 0 0,0-1 0 0 0,-1 0-1 0 0,1 8-54 0 0,-2-14 75 0 0,3 4 0 0 0,-2-3 25 0 0,-2 0-61 0 0,-2 1-9 0 0,3 1 57 0 0,0-5-2 0 0,-1-3 10 0 0,-1-7-54 0 0,-4-27 46 0 0,3 27-86 0 0,1 0 0 0 0,1-1 0 0 0,0 1 0 0 0,0 0 0 0 0,1-1 0 0 0,0 1-1 0 0,1-1 0 0 0,2-21-34 0 0,-2 9-17 0 0,3-2-68 0 0,-1 13 66 0 0,-2 2 6 0 0,1 0 0 0 0,0 0 0 0 0,1 0-1 0 0,0 0 1 0 0,0 0 0 0 0,1 1 0 0 0,0 0 0 0 0,1-1 0 0 0,-1 1 0 0 0,2 1-1 0 0,3-6 48 0 0,1 2-43 0 0,0 0 0 0 0,1 1 0 0 0,0 1-1 0 0,6-5 44 0 0,-11 10-12 0 0,-1 1-1 0 0,1 0 0 0 0,0 0 1 0 0,0 1-1 0 0,0-1 13 0 0,-1 1-2 0 0,1 1-1 0 0,-1 0 1 0 0,0 0 0 0 0,0 0-1 0 0,1 1 1 0 0,2-1 2 0 0,-2 2-9 0 0,-1-1 1 0 0,0 1 0 0 0,0 0-1 0 0,1 0 1 0 0,-1 1-1 0 0,0 0 1 0 0,0 0 0 0 0,-1 0-1 0 0,1 0 1 0 0,0 1 0 0 0,-1-1-1 0 0,1 2 9 0 0,4 2-19 0 0,0 1-1 0 0,0 0 0 0 0,-1 1 1 0 0,-1 0-1 0 0,4 3 20 0 0,-3-1-19 0 0,0 0 0 0 0,-1 1 0 0 0,1 0 0 0 0,-1 2 19 0 0,-4-7 0 0 0,-1 0-1 0 0,1-1 0 0 0,-1 2 1 0 0,0-1-1 0 0,1 6 1 0 0,-1 0 0 0 0,0 1 0 0 0,0 0 0 0 0,-1-1 0 0 0,-1 1 0 0 0,0 0 0 0 0,-1-1 0 0 0,0 1 0 0 0,-1 0 0 0 0,0-1 0 0 0,-4 9 0 0 0,3-14 1 0 0,0 1-1 0 0,0-1 0 0 0,-1 0 0 0 0,0 0 0 0 0,-2 2 0 0 0,-11 18 53 0 0,14-20-46 0 0,-1 0 0 0 0,0-1 0 0 0,-1 1 0 0 0,0-1 0 0 0,0 0 0 0 0,-3 3-7 0 0,3-5 13 0 0,1 1-1 0 0,-2-1 1 0 0,1 0-1 0 0,0-1 1 0 0,-1 1-1 0 0,0-1 1 0 0,0 0-1 0 0,0 0 0 0 0,0-1 1 0 0,0 0-1 0 0,-1 0 1 0 0,-1 0-13 0 0,-7 1 20 0 0,-14 3-82 0 0,24-5 26 0 0,-1 0 1 0 0,1-1-1 0 0,-1 0 1 0 0,1 0-1 0 0,-1 0 1 0 0,1-1-1 0 0,-1 1 36 0 0,-8-3-303 0 0,-1 0 18 0 0,5 1 63 0 0,2 0-9 0 0,0-1-60 0 0,3 2 69 0 0,0-1-35 0 0,0 0-39 0 0,1-1-45 0 0,0 1-48 0 0,0-1-54 0 0,0 0-57 0 0,1-1-62 0 0,2 4 230 0 0,0-1-43 0 0,1 0-39 0 0,-1 1-33 0 0,1-1-128 0 0,-1 0-33 0 0,0-2-1333 0 0</inkml:trace>
  <inkml:trace contextRef="#ctx0" brushRef="#br0" timeOffset="11073.37">1009 1912 6952 0 0,'0'0'201'0'0,"0"1"-4"0"0,0 7-167 0 0,0-2 46 0 0,0 0 40 0 0,1-1 34 0 0,0 5 313 0 0,1 4 352 0 0,0-2-286 0 0,3 26 1091 0 0,-4-25-1130 0 0,0 0-65 0 0,0-5-209 0 0,-1 0-38 0 0,3 32 561 0 0,3 28 570 0 0,-3-39-780 0 0,-1 0-50 0 0,1-1-89 0 0,-3-25-551 0 0,0-1 63 0 0,1 0 55 0 0,-1 0 49 0 0,1 0 53 0 0,0 0 46 0 0,1 4 353 0 0,-1-2-180 0 0,0-2-145 0 0,0 0-74 0 0,0 1-61 0 0,-1-1-57 0 0,1 0-61 0 0,-1 0-69 0 0,0 1-76 0 0,0-1-20 0 0,0 1-63 0 0,0-1-69 0 0,0 1-73 0 0,0 0-76 0 0,0 0-83 0 0,0 1-87 0 0,-1-1-90 0 0,1-3-1141 0 0,0 0-1118 0 0</inkml:trace>
  <inkml:trace contextRef="#ctx0" brushRef="#br0" timeOffset="11318.71">873 1753 6688 0 0,'1'-5'59'0'0,"0"2"-38"0"0,-1 0 16 0 0,1-2 41 0 0,0 0 40 0 0,1-3 63 0 0,-2 6-192 0 0,1 1 73 0 0,-1-1 62 0 0,1 1 51 0 0,1-2 276 0 0,1-1 409 0 0,-1 3-520 0 0,-1 0-52 0 0,1-1-89 0 0,-1 2-142 0 0,0-1-34 0 0,0 0-40 0 0,0 1-43 0 0,0-1-46 0 0,0 1-51 0 0,0-1-56 0 0,0 1-58 0 0,0 0 67 0 0,-1-1-36 0 0,2 0-330 0 0,0 0-236 0 0,1 0-540 0 0</inkml:trace>
  <inkml:trace contextRef="#ctx0" brushRef="#br0" timeOffset="11793.43">1390 1724 8984 0 0,'2'1'62'0'0,"0"0"37"0"0,8 4 382 0 0,-6 0-302 0 0,0 0-96 0 0,-1 1-51 0 0,1 5-3 0 0,0-1 55 0 0,1 1 49 0 0,-1-1 44 0 0,3 8 199 0 0,-1-1 78 0 0,15 41 1227 0 0,-14-33-1040 0 0,-3-12-370 0 0,0 0-51 0 0,-1 1-62 0 0,1-1-70 0 0,2 13 345 0 0,0 1-38 0 0,18 96 1254 0 0,-20-105-1454 0 0,-1-1 36 0 0,0 1 39 0 0,-2 0 47 0 0,0 1 56 0 0,-1 2-15 0 0,0-19-228 0 0,0-2-21 0 0,0 1-55 0 0,0 2-45 0 0,0-1 24 0 0,0-2 91 0 0,0 0-13 0 0,0-1 41 0 0,-1-25 6 0 0,-1-3-91 0 0,-2-30 18 0 0,4 32-70 0 0,-1-17-13 0 0,4 0-43 0 0,3 2-65 0 0,6 0-86 0 0,-9 36 167 0 0,-1-1-1 0 0,1 1 0 0 0,0-1 0 0 0,1 1 1 0 0,-1 0-1 0 0,1 0 0 0 0,1 1 1 0 0,-1-1-1 0 0,1 1 0 0 0,0-1 26 0 0,1 0-24 0 0,1 1 0 0 0,0-1 1 0 0,0 1-1 0 0,0 0 0 0 0,3-1 24 0 0,-6 4-11 0 0,1 0 0 0 0,0 0-1 0 0,-1 1 1 0 0,1-1 0 0 0,0 1 0 0 0,0 0 0 0 0,0 0 0 0 0,0 1 0 0 0,-1-1-1 0 0,3 1 12 0 0,-1 1-1 0 0,1-1 0 0 0,-1 1 0 0 0,0 0 0 0 0,0 0 0 0 0,0 0 0 0 0,0 1 0 0 0,0 0 1 0 0,4 2 0 0 0,22 14-14 0 0,-10-5-37 0 0,-18-10 51 0 0,0 1-1 0 0,-1 0 0 0 0,1 0 0 0 0,-1 0 0 0 0,1 0 0 0 0,-1 0 1 0 0,0 1-1 0 0,-1 0 0 0 0,1-1 0 0 0,-1 1 0 0 0,0 0 0 0 0,0 0 0 0 0,0 1 1 0 0,2 4-1 0 0,5 17 1 0 0,0 0 0 0 0,-2 1 0 0 0,-1 0 0 0 0,-1 0 0 0 0,0 23 0 0 0,-2-24 22 0 0,0-6 82 0 0,-1 21-104 0 0,-1-26 6 0 0,1 0-1 0 0,1 7-5 0 0,0-7 0 0 0,-1 0-1 0 0,-1 8 1 0 0,0-20-50 0 0,-1 0 39 0 0,6 12 134 0 0,-4-12-153 0 0,0 1-104 0 0,-2-3 15 0 0,1 1-42 0 0,-1-1-47 0 0,0 1-52 0 0,1-2-143 0 0,-1-1 79 0 0,0 1 66 0 0,1-1 56 0 0,0 1-76 0 0,2 0-175 0 0,-2-1 246 0 0,0 0-85 0 0,-1 0-99 0 0,1 0-9 0 0,0 0-49 0 0,0 0-45 0 0,0 0-38 0 0,0 0-150 0 0,0 0-39 0 0,0 0-180 0 0,1 0-493 0 0</inkml:trace>
  <inkml:trace contextRef="#ctx0" brushRef="#br0" timeOffset="12379.87">2379 1876 7368 0 0,'0'0'165'0'0,"-1"-1"22"0"0,-1-1-56 0 0,0 1-33 0 0,-4-2 12 0 0,0 0-76 0 0,-10-2-25 0 0,11 4 31 0 0,0 0 43 0 0,-1 0 90 0 0,1 1 103 0 0,2 0 53 0 0,-1 0-42 0 0,-3 1 186 0 0,0 0-129 0 0,-9 3 361 0 0,11-3-414 0 0,-1 0 52 0 0,-4 2 41 0 0,2 0-38 0 0,-8 8 244 0 0,3 2-121 0 0,1 3-100 0 0,5-2-135 0 0,0 1-43 0 0,1 3-4 0 0,-3 8 42 0 0,4-12-98 0 0,-4 27 194 0 0,4 20 54 0 0,3-19-127 0 0,2-27-139 0 0,0-1 1 0 0,1 0 0 0 0,1 9-114 0 0,1 9 176 0 0,-2-23-129 0 0,0-1 0 0 0,0 0 0 0 0,1 0 0 0 0,0 0 0 0 0,3 8-47 0 0,-4-13 17 0 0,0 0 0 0 0,1 0 0 0 0,0 0 0 0 0,0 0 0 0 0,-1 0 1 0 0,2 0-1 0 0,-1 0 0 0 0,2 2-17 0 0,-2-4 16 0 0,0 1 0 0 0,0-1-1 0 0,0 1 1 0 0,0-1 0 0 0,1 0 0 0 0,-1 1 0 0 0,0-1-1 0 0,1 0-15 0 0,-1-1 15 0 0,0 1 0 0 0,-1-1-1 0 0,1 1 1 0 0,0-1-1 0 0,0 0 1 0 0,0 0-1 0 0,-1 0 1 0 0,1 0-1 0 0,0 0 1 0 0,0 0-1 0 0,-1-1 1 0 0,3 1-15 0 0,-1-1 21 0 0,0-1 0 0 0,0 1 1 0 0,1 0-1 0 0,-1-1 1 0 0,0 0-1 0 0,2-1-21 0 0,0 0 30 0 0,0-2 1 0 0,0 1-1 0 0,0 0 0 0 0,0-1 0 0 0,-1 0 0 0 0,4-5-30 0 0,-8 10 1 0 0,25-35 157 0 0,5-13-158 0 0,-22 33 15 0 0,-1 0 0 0 0,0 0 0 0 0,-1-1-15 0 0,-2 4 23 0 0,-1 0 0 0 0,0 0 0 0 0,-1 0-1 0 0,-1-1 1 0 0,0 1 0 0 0,0-7-23 0 0,-1-21 89 0 0,0 16-1 0 0,1-17 175 0 0,0 31-247 0 0,-1-1-63 0 0,1 1-86 0 0,-1-1-108 0 0,-1 9 189 0 0,1-2-17 0 0,2 1 12 0 0,1-2-33 0 0,-3 4-3 0 0,0 1 22 0 0,2 2 7 0 0,7 16-44 0 0,3 14 25 0 0,-2-4 29 0 0,3 16-6 0 0,-5 3 42 0 0,-4-25 30 0 0,0 0 1 0 0,3 4-13 0 0,2 6 179 0 0,1 6 12 0 0,1-5-38 0 0,6 21-6 0 0,-16-51-193 0 0,0 0 49 0 0,0 0 51 0 0,-1 2 89 0 0,1 0 61 0 0,0-1-137 0 0,1 0-96 0 0,1 0-108 0 0,-2-3-331 0 0,-1-1 350 0 0,0 0 8 0 0,0 0-17 0 0,0 0-42 0 0,0 0-13 0 0,0 1-42 0 0,0-1-51 0 0,0 1-54 0 0,1-1 12 0 0,-1 1-38 0 0,0 0-456 0 0,1 1-112 0 0,0 0-85 0 0,0 2-1230 0 0</inkml:trace>
  <inkml:trace contextRef="#ctx0" brushRef="#br0" timeOffset="12793.76">2725 1883 6072 0 0,'0'0'133'0'0,"0"2"23"0"0,6 16-14 0 0,8 22 80 0 0,-9-26-96 0 0,0-1 68 0 0,-1 1 91 0 0,1-1 116 0 0,-3-3-58 0 0,1-1 69 0 0,-1 0 76 0 0,0 1 83 0 0,0 1-85 0 0,0-1-39 0 0,2 12 353 0 0,0-1-140 0 0,3 35 1020 0 0,-4-31-910 0 0,-2-12-153 0 0,1 0 0 0 0,0 0 0 0 0,5 10-617 0 0,1 4 853 0 0,-4-13-371 0 0,0 0 42 0 0,-4-13-630 0 0,1 1 48 0 0,-1-1 42 0 0,0 1 39 0 0,0 0 74 0 0,0 0 63 0 0,0 0 47 0 0,0 0 34 0 0,0 0 482 0 0,1-1-447 0 0,-1-2-89 0 0,0-1-53 0 0,1 0-69 0 0,-1-1-82 0 0,4-33 193 0 0,-4 9-115 0 0,-2 0-37 0 0,0 8-4 0 0,2 0-1 0 0,0-11-19 0 0,7-21 55 0 0,8-26-60 0 0,-13 67 8 0 0,0 3-3 0 0,0 0 0 0 0,0 1 0 0 0,1-1-1 0 0,-1 1 1 0 0,2 0 0 0 0,-1 0 0 0 0,1 0-1 0 0,2-3 1 0 0,8-9-55 0 0,15-15 55 0 0,-18 22-27 0 0,5-3-117 0 0,-5 7-4 0 0,-1 3-27 0 0,0 1-62 0 0,3 0-165 0 0,-7 2 150 0 0,1 1-40 0 0,0-1-42 0 0,0 1-45 0 0,-1 0-48 0 0,1 0-53 0 0,-4 0 306 0 0,-1 0 28 0 0,0 0-8 0 0,-1 0-40 0 0,0 0-5 0 0,1 0-42 0 0,-1-1-45 0 0,0 1-53 0 0,0 0-56 0 0,0 0-51 0 0,1-1-46 0 0,-1 1-41 0 0,0 0-152 0 0,1-1-39 0 0,-1 0-185 0 0,2 0-498 0 0,-3 1 1390 0 0</inkml:trace>
  <inkml:trace contextRef="#ctx0" brushRef="#br0" timeOffset="13009.18">3285 1905 8464 0 0,'2'1'190'0'0,"4"5"25"0"0,1 1-51 0 0,-1 1-44 0 0,0-1-34 0 0,5 8 4 0 0,13 20 34 0 0,-14-17 558 0 0,1 0 89 0 0,8 14 675 0 0,-11-18-855 0 0,1 1 6 0 0,-2 1-89 0 0,12 15 444 0 0,-4-11-395 0 0,-1-4-177 0 0,-1-1-103 0 0,0-3-187 0 0,-3-8 6 0 0,5-5-43 0 0,-8-3-82 0 0,-3 1 10 0 0,-3 2-97 0 0,1 0 38 0 0,1-1 11 0 0,1 1 96 0 0,3-3 158 0 0,-5 2-180 0 0,0 1-55 0 0,-1 0-64 0 0,1-1-76 0 0,0 1-92 0 0,-1 0 17 0 0,0 0-60 0 0,1 0-64 0 0,-1-1-70 0 0,1 1-74 0 0,-1 0-80 0 0,1-1-86 0 0,-1 1-89 0 0,3-3-1169 0 0,3-2-1110 0 0</inkml:trace>
  <inkml:trace contextRef="#ctx0" brushRef="#br0" timeOffset="13321.34">3636 1765 6216 0 0,'0'0'133'0'0,"0"0"23"0"0,0 0 15 0 0,0 2-15 0 0,1 4-34 0 0,1 1 65 0 0,-1-1 56 0 0,0 0 46 0 0,1 7 370 0 0,0 8 516 0 0,-2-12-702 0 0,0 1-49 0 0,-1 0-86 0 0,1 18 655 0 0,1-13-545 0 0,1-1-36 0 0,0-1-75 0 0,0 0-34 0 0,-1 0-35 0 0,-2-1-38 0 0,-1 29 508 0 0,-1 1-88 0 0,0 0-95 0 0,-1 0-101 0 0,2-15-212 0 0,0 0-48 0 0,-9 85 690 0 0,6-67-498 0 0,1 0 41 0 0,-2 5 54 0 0,-2 0-56 0 0,-6 25 133 0 0,-3 1-63 0 0,-13 71 426 0 0,24-107-687 0 0,-1 1-65 0 0,-7 47 100 0 0,14-85-244 0 0,-7 11 30 0 0,6-13-66 0 0,1-1-37 0 0,0 0-103 0 0,0 0-126 0 0,0 0-298 0 0,0 0-519 0 0,0 0-38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4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5840 0 0,'0'0'132'0'0,"1"1"17"0"0,6 6-11 0 0,-1 1-50 0 0,18 23 70 0 0,-19-22-97 0 0,0-1 22 0 0,0 0 37 0 0,-1 1 58 0 0,1-1 63 0 0,-1 1 74 0 0,0 0 86 0 0,6 15 306 0 0,0-2-114 0 0,-5-9-155 0 0,0 0 0 0 0,-1 1 0 0 0,0 1-438 0 0,4 22 777 0 0,-5-12-297 0 0,-1-5-131 0 0,-2 2-65 0 0,0-8-68 0 0,0 1 50 0 0,-2 0 66 0 0,0-1 84 0 0,1-17-364 0 0,0-2-18 0 0,-2-3 26 0 0,3 3-39 0 0,1 1 0 0 0,-1 0 0 0 0,1 0 0 0 0,0 0 0 0 0,1-2-21 0 0,3-14 19 0 0,-2 4 6 0 0,0 1-1 0 0,4-10-24 0 0,-2 10 4 0 0,0-1 0 0 0,2 1 0 0 0,0 1 0 0 0,4-7-4 0 0,-5 11-1 0 0,0 1 1 0 0,1-1-1 0 0,0 2 1 0 0,0-1-1 0 0,1 1 1 0 0,0 0-1 0 0,0 0 1 0 0,1 1 0 0 0,0 1-1 0 0,0-1 1 0 0,10-4 0 0 0,-15 9-3 0 0,0 0 0 0 0,0 1 0 0 0,0-1 0 0 0,1 1 0 0 0,-1 0 0 0 0,1 0 0 0 0,-1 0 0 0 0,1 1 0 0 0,-1-1 0 0 0,1 1 0 0 0,-1 0 0 0 0,1 1 0 0 0,-1-1 0 0 0,1 1 0 0 0,-1 0 0 0 0,1 0 0 0 0,-1 0 0 0 0,0 1 0 0 0,0-1 0 0 0,1 1 0 0 0,-1 0 0 0 0,0 0 0 0 0,0 1 0 0 0,3 2 3 0 0,-4-2 1 0 0,1 0 0 0 0,-1 0-1 0 0,0 0 1 0 0,0 1 0 0 0,0 0 0 0 0,0-1 0 0 0,0 1 0 0 0,-1 0 0 0 0,2 4-1 0 0,6 14 93 0 0,-3 0-46 0 0,1 11-44 0 0,-2 1-52 0 0,-2 37-80 0 0,-4-21 123 0 0,0-37 25 0 0,0-12-169 0 0,0-1 47 0 0,0 1 42 0 0,0-1 38 0 0,1 1 53 0 0,-1 0 66 0 0,2 1 372 0 0,-1-2-346 0 0,0 1-112 0 0,-1-1-46 0 0,1 0-56 0 0,-1 1-64 0 0,1-1-58 0 0,-1 0-73 0 0,1 0-79 0 0,-1 1-87 0 0,0-1-95 0 0,1 0-101 0 0,-1 0-111 0 0,0 1-116 0 0,0-1-769 0 0,0 0-936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5:51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1 10592 0 0,'0'0'241'0'0,"0"0"38"0"0,0 0 10 0 0,0 0-33 0 0,0 2-148 0 0,2 23 146 0 0,0-14-118 0 0,0-3 6 0 0,1 1 55 0 0,3 26 530 0 0,0-1-50 0 0,2 10 163 0 0,-3 1-112 0 0,-1-4-132 0 0,4 2-60 0 0,-3-16-299 0 0,2 15 198 0 0,-1-11-130 0 0,-3-11-130 0 0,0-3-57 0 0,1-1-33 0 0,5 18 33 0 0,10 16-3 0 0,-2-3-6 0 0,-8-24-17 0 0,1 2-27 0 0,-6-8 13 0 0,0 0-19 0 0,2 7-40 0 0,-6-13-55 0 0,-4-2-43 0 0,3-8-73 0 0,1-1-22 0 0,0 0 50 0 0,0 0-14 0 0,0 0-74 0 0,-1-2-203 0 0,-7-4-370 0 0,1-4-28 0 0</inkml:trace>
  <inkml:trace contextRef="#ctx0" brushRef="#br0" timeOffset="287.22">0 377 9272 0 0,'0'0'208'0'0,"0"0"33"0"0,0 0 14 0 0,1 1-42 0 0,0 0-184 0 0,2 3-17 0 0,6 0 56 0 0,-8-4 40 0 0,-1 0 122 0 0,1 0-8 0 0,0-1-41 0 0,3 1 79 0 0,1 0-76 0 0,4 1-12 0 0,-6-1-65 0 0,0 0 56 0 0,13-1 465 0 0,-1-1-108 0 0,1-1-89 0 0,0-1-69 0 0,-2 0-84 0 0,7 0 96 0 0,-2 1-78 0 0,-1 0-54 0 0,8-3 38 0 0,37-11 312 0 0,-51 14-473 0 0,2 0-38 0 0,12-2 2 0 0,27-5 12 0 0,-48 8-267 0 0,0 1 71 0 0,-1 0 60 0 0,1 0 50 0 0,5-1 115 0 0,13 0 325 0 0,-16 1-381 0 0,0 0-82 0 0,-3 1-46 0 0,0 0-44 0 0,0 0-52 0 0,0-1-57 0 0,0 1-53 0 0,0 0-65 0 0,-1-1-71 0 0,1 1-75 0 0,0 0-81 0 0,0 0-86 0 0,-1-1-93 0 0,1 1-97 0 0,0-1-1141 0 0,1 1-1136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4:34.489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35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23T19:26:07.864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3847 846 6536 0 0,'1'-3'71'0'0,"-1"0"-98"0"0,1 1 8 0 0,-1 1 54 0 0,0-1 35 0 0,0 1 21 0 0,1 0 37 0 0,-1 0 40 0 0,0 0 45 0 0,0 1-40 0 0,3 0 152 0 0,8-1 547 0 0,1 1-113 0 0,-1-2-104 0 0,1 0-96 0 0,0 0-88 0 0,0-1-78 0 0,-1-1-70 0 0,1-1-63 0 0,5-3 49 0 0,0-2-102 0 0,-3-1-80 0 0,-9 7-82 0 0,-1-1 0 0 0,1 1 0 0 0,-1-1 1 0 0,0 0-1 0 0,1-3-45 0 0,-2 4 5 0 0,-1 1-3 0 0,1 0-1 0 0,-1 0 1 0 0,0-1 0 0 0,-1 1-1 0 0,1-1 1 0 0,-1 1-1 0 0,1-1 1 0 0,-1 0 0 0 0,0 0-1 0 0,0 0-1 0 0,2-10 39 0 0,-2 12-33 0 0,0-1 0 0 0,-1 1 1 0 0,1-1-1 0 0,-1 1 0 0 0,1-1 1 0 0,-1 0-1 0 0,0 1 0 0 0,0-1 1 0 0,0 1-1 0 0,0-1 0 0 0,-1 0 1 0 0,1 1-1 0 0,-1-1 0 0 0,0 1 1 0 0,1-1-7 0 0,-6-11 83 0 0,1 1-40 0 0,-9-14-52 0 0,11 23-7 0 0,1 1-1 0 0,-1-1 1 0 0,0 1-1 0 0,0 0 0 0 0,0 0 1 0 0,0 0-1 0 0,-1 0 1 0 0,1 0-1 0 0,-1 1 0 0 0,0-1 1 0 0,1 1-1 0 0,-4-1 17 0 0,-2-1-16 0 0,4 1-8 0 0,-1 1 0 0 0,0-1 0 0 0,0 1 0 0 0,0 1 0 0 0,-3-2 24 0 0,8 3-4 0 0,-1 0 1 0 0,1 0 0 0 0,-1 0-1 0 0,1 0 1 0 0,-1 0-1 0 0,1 0 1 0 0,-1 0 0 0 0,1 1-1 0 0,-1-1 1 0 0,1 0-1 0 0,-1 1 1 0 0,1-1 0 0 0,-1 1-1 0 0,1 0 1 0 0,0-1-1 0 0,-1 1 1 0 0,1 0 0 0 0,0 0-1 0 0,0 0 1 0 0,-1 0-1 0 0,1 0 1 0 0,0 0 0 0 0,-1 1 3 0 0,-9 11 8 0 0,8-11 1 0 0,0 1 1 0 0,1 0-1 0 0,0 0 1 0 0,-1 0-1 0 0,1 1 1 0 0,0-1-1 0 0,0 0 0 0 0,1 1 1 0 0,-1 0-10 0 0,-14 41 209 0 0,11-31-100 0 0,1 0 1 0 0,1 0 0 0 0,0 1 0 0 0,1-1 0 0 0,0 1 0 0 0,1 5-110 0 0,2 26 305 0 0,1 1 47 0 0,3-1 39 0 0,4-2 34 0 0,-6-34-313 0 0,1 0 0 0 0,-1 0 0 0 0,2 0 0 0 0,4 8-112 0 0,9 7 166 0 0,-15-22-149 0 0,0 0 1 0 0,1 0-1 0 0,-1 0 1 0 0,1 0 0 0 0,1 1-18 0 0,8 0 64 0 0,-1-4-80 0 0,18-3 108 0 0,-22 1-122 0 0,1 0-67 0 0,1-1-117 0 0,-5 1 54 0 0,-1 1-39 0 0,1-1-43 0 0,-1 0-49 0 0,1 0-51 0 0,-1 0-55 0 0,-2 1 48 0 0,-1 0-51 0 0,0 1-46 0 0,1-1-38 0 0,-1 0-143 0 0,1 0-38 0 0,-1 0-171 0 0,2 0-461 0 0</inkml:trace>
  <inkml:trace contextRef="#ctx0" brushRef="#br0" timeOffset="372">4277 545 7344 0 0,'0'0'165'0'0,"0"0"22"0"0,0 0 9 0 0,1 2-20 0 0,3 8-236 0 0,1-1 59 0 0,1 0 69 0 0,0 0 80 0 0,-2-3-4 0 0,0 0 42 0 0,0 1 45 0 0,0-1 47 0 0,-1 1 51 0 0,1 0 54 0 0,-2 0 56 0 0,1 1 60 0 0,2 12 365 0 0,1 0-110 0 0,1 1-97 0 0,1-1-87 0 0,0 4 13 0 0,0 1-88 0 0,1 4 10 0 0,0 16 139 0 0,0 0 55 0 0,1 2 37 0 0,-9-16-182 0 0,-1-1-78 0 0,4 2 34 0 0,-1-7-78 0 0,-2 0 40 0 0,-1-21-361 0 0,0 4 99 0 0,-1-3-34 0 0,-1-2 24 0 0,-2-2 71 0 0,4-2-189 0 0,-1-1-32 0 0,-2-7-3 0 0,3 7-28 0 0,-4-14 67 0 0,1-1 0 0 0,0-14-86 0 0,2 10 33 0 0,0 1 1 0 0,2-3-34 0 0,3-12-4 0 0,0 0 1 0 0,8-23 3 0 0,-9 46-22 0 0,0 1 0 0 0,1-1 1 0 0,4-7 21 0 0,9-15-71 0 0,-1 7-22 0 0,1 0-42 0 0,-5 7-3 0 0,4-2-35 0 0,9-9-195 0 0,-6 8 77 0 0,-15 18 235 0 0,0 0-68 0 0,0 1-59 0 0,0-1-57 0 0,2-2-209 0 0,1 1-93 0 0,0 0-72 0 0,0 0-55 0 0,12-5-765 0 0</inkml:trace>
  <inkml:trace contextRef="#ctx0" brushRef="#br0" timeOffset="1152.91">4920 604 10104 0 0,'-17'9'230'0'0,"13"-8"30"0"0,6 1 19 0 0,1 1-118 0 0,0 1-83 0 0,-2 2-35 0 0,-1 4-41 0 0,0 1 18 0 0,2-4 69 0 0,1-3 40 0 0,0 0 52 0 0,2 2 231 0 0,-2 3 122 0 0,-2 3 2 0 0,3 9 415 0 0,-3-14-670 0 0,2 0-41 0 0,-1 1-5 0 0,1 1 34 0 0,3 18 607 0 0,-3-18-605 0 0,-1 0-32 0 0,0 0-48 0 0,1 0-60 0 0,-3-6-86 0 0,1-1 1 0 0,0 0-1 0 0,-1 1 0 0 0,1-1 0 0 0,-1 1 1 0 0,0-1-1 0 0,0 1 0 0 0,0-1 0 0 0,0 1 1 0 0,0-1-1 0 0,-1 3-45 0 0,-2 4 193 0 0,-1 2 36 0 0,-1 2 76 0 0,2 1 14 0 0,1 0-70 0 0,3 0-57 0 0,1 0-41 0 0,1-3-37 0 0,0-1-1 0 0,0 0 1 0 0,1 0 0 0 0,2 3-114 0 0,-5-12 13 0 0,0 0 0 0 0,-1 1 0 0 0,1-1 0 0 0,-1 0 1 0 0,1 0-1 0 0,-1 0 0 0 0,0 1 0 0 0,1-1 0 0 0,-1 0 0 0 0,0 0 1 0 0,0 1-1 0 0,0-1 0 0 0,0 0 0 0 0,0 0 0 0 0,0 1 0 0 0,0-1-13 0 0,0 3 87 0 0,3 0-52 0 0,-3-4-35 0 0,0 0 1 0 0,0 0 0 0 0,1 0 0 0 0,-1 0 0 0 0,0 0 0 0 0,0 0 0 0 0,0 1-1 0 0,0-1 1 0 0,0 0 0 0 0,0 0 0 0 0,1 0 0 0 0,-1 0 0 0 0,0 0 0 0 0,0 0-1 0 0,0 0 1 0 0,0 1 0 0 0,0-1 0 0 0,0 0 0 0 0,0 0 0 0 0,0 0 0 0 0,0 0 0 0 0,0 0-1 0 0,0 1 1 0 0,1-1 0 0 0,-1 0 0 0 0,0 0 0 0 0,0 0 0 0 0,0 0 0 0 0,0 1-1 0 0,0-1 1 0 0,0 0 0 0 0,0 0 0 0 0,0 0 0 0 0,-1 0 0 0 0,1 0 0 0 0,0 1 0 0 0,0-1-1 0 0,0 0 1 0 0,0 0 0 0 0,0 0 0 0 0,0 0 0 0 0,0 0 0 0 0,0 1 0 0 0,0-1-1 0 0,0 0 1 0 0,0 0 0 0 0,-1 0 0 0 0,1 0 0 0 0,0 0 0 0 0,0 0 0 0 0,0 0 0 0 0,0 1-1 0 0,0-1 1 0 0,0 0 0 0 0,-1 0 0 0 0,1 0 0 0 0,0 0 0 0 0,0 0 0 0 0,0 0-1 0 0,0 0 1 0 0,-1 0 0 0 0,1 0 0 0 0,0 0 0 0 0,0 0 0 0 0,0 0-1 0 0,-10-2 43 0 0,6 1 19 0 0,0-1 53 0 0,10 3-94 0 0,-6-1-19 0 0,0-1-1 0 0,0 1 1 0 0,1 0 0 0 0,-1 0 0 0 0,0 0-1 0 0,0 0 1 0 0,1-1 0 0 0,-1 1-1 0 0,0 0 1 0 0,0 0 0 0 0,0-1 0 0 0,0 1-1 0 0,0 0 1 0 0,1 0 0 0 0,-1-1-1 0 0,0 1 1 0 0,0 0 0 0 0,0 0-1 0 0,0-1 1 0 0,0 1 0 0 0,0 0 0 0 0,0 0-1 0 0,0-1 1 0 0,0 1 0 0 0,0-1-2 0 0,-2-38 0 0 0,4 21-44 0 0,0 10 13 0 0,-1-1 0 0 0,-1 1 0 0 0,1-1 0 0 0,-1 1 0 0 0,-1 0 0 0 0,0-5 31 0 0,0 4-48 0 0,1 0-1 0 0,0-1 1 0 0,0 1-1 0 0,1 0 1 0 0,0 0-1 0 0,1-1 0 0 0,0 1 1 0 0,2-4 48 0 0,3-21-180 0 0,-4 22 89 0 0,1-1 1 0 0,0 1-1 0 0,0 0 0 0 0,5-7 91 0 0,8-24-241 0 0,-14 35 221 0 0,0 1 0 0 0,1-1-1 0 0,-1 1 1 0 0,2 0 0 0 0,-1 0-1 0 0,1 0 1 0 0,1-1 20 0 0,-3 4-9 0 0,1 1 0 0 0,-1-1 0 0 0,0 1 0 0 0,1 0 0 0 0,-1 0 0 0 0,1 0 0 0 0,0 1 0 0 0,0-1 0 0 0,0 1 0 0 0,0 0 0 0 0,1 0-1 0 0,-1 0 1 0 0,3 0 9 0 0,4 1-12 0 0,0 1-46 0 0,12 1 56 0 0,-8 4 2 0 0,-12-3 19 0 0,0 0 0 0 0,0 1 0 0 0,0-1 0 0 0,-1 0-1 0 0,1 1 1 0 0,0 0 0 0 0,-1 0 0 0 0,0-1 0 0 0,0 2-1 0 0,0-1 1 0 0,0 0 0 0 0,0 0 0 0 0,0 0 0 0 0,-1 1-1 0 0,1-1 1 0 0,-1 3-19 0 0,3 7 95 0 0,-1 1 0 0 0,-1-1 1 0 0,1 14-96 0 0,1 8 151 0 0,4 8 11 0 0,-3-14 7 0 0,0 0 1 0 0,-2 1-1 0 0,0 10-169 0 0,0 4 194 0 0,-1-30-124 0 0,-1-1-1 0 0,-1 1 1 0 0,0-1-1 0 0,-1 3-69 0 0,1-12 27 0 0,0 0 0 0 0,0 0 0 0 0,0 0 0 0 0,1 0 0 0 0,0 0-1 0 0,0 0 1 0 0,0 0-27 0 0,3 26 260 0 0,-4-27-252 0 0,0-3-6 0 0,0 0 1 0 0,1 0-1 0 0,-1 0 1 0 0,0 1-1 0 0,0-1 0 0 0,0 0 1 0 0,0 0-1 0 0,0 0 0 0 0,0 1 1 0 0,0-1-1 0 0,0 0 0 0 0,0 0 1 0 0,0 1-1 0 0,0-1 0 0 0,0 0 1 0 0,-1 0-1 0 0,1 0 0 0 0,0 1 1 0 0,0-1-1 0 0,0 0 0 0 0,0 0 1 0 0,0 0-1 0 0,0 1 0 0 0,0-1 1 0 0,-1 0-1 0 0,1 0 1 0 0,0 0-1 0 0,0 0 0 0 0,0 1 1 0 0,0-1-1 0 0,-1 0 0 0 0,1 0 1 0 0,0 0-3 0 0,-18-5 102 0 0,16 1-6 0 0,4-4-65 0 0,2-3-10 0 0,3-1 44 0 0,-5 10-64 0 0,0-1 1 0 0,-1 1 0 0 0,1-1 0 0 0,-1 0-1 0 0,0 1 1 0 0,0-1 0 0 0,0 0 0 0 0,0 0-1 0 0,0-1-1 0 0,2-15 27 0 0,2-13-18 0 0,1 1-35 0 0,4-18-65 0 0,2 2-41 0 0,-5 23-18 0 0,1 0 0 0 0,10-20 150 0 0,-11 30-77 0 0,1 0-1 0 0,9-12 78 0 0,-10 16-4 0 0,1 0 0 0 0,1 1 1 0 0,0 0 3 0 0,7-7-1 0 0,-14 14-7 0 0,1-1-1 0 0,-1 1 1 0 0,1 1-1 0 0,-1-1 0 0 0,1 0 1 0 0,0 1-1 0 0,0-1 1 0 0,0 1-1 0 0,0 0 0 0 0,0 0 1 0 0,0 0-1 0 0,0 0 1 0 0,1 0-1 0 0,0 1 9 0 0,5-1-33 0 0,0 0 1 0 0,0 1-1 0 0,0 0 1 0 0,5 1 32 0 0,-11 0-1 0 0,-1-1-1 0 0,1 1 1 0 0,0 0 0 0 0,-1 0 0 0 0,1 0-1 0 0,-1 0 1 0 0,0 0 0 0 0,1 0 0 0 0,-1 1 0 0 0,0-1-1 0 0,2 2 2 0 0,8 7 0 0 0,-11-5 0 0 0,0-1 0 0 0,2 2 1 0 0,0 0 0 0 0,0 1-1 0 0,-1-1 1 0 0,1 3-1 0 0,2 17 63 0 0,-3 17 108 0 0,-5-1-56 0 0,0 10-21 0 0,3-48-80 0 0,1 22 38 0 0,-1-19-52 0 0,0-1 0 0 0,1 0 0 0 0,0 0 0 0 0,0 0 0 0 0,0 0 0 0 0,1 0 0 0 0,0 0 0 0 0,2 4 0 0 0,1 0-19 0 0,2 6 35 0 0,2 7 4 0 0,-2-9-66 0 0,0-3-61 0 0,1-1-87 0 0,-7-9-20 0 0,1 0-206 0 0,-1 0 48 0 0,1 1-27 0 0,0 1-150 0 0,1 0-170 0 0,-2-2 162 0 0,0 0-986 0 0</inkml:trace>
  <inkml:trace contextRef="#ctx0" brushRef="#br0" timeOffset="1481.03">5859 524 9968 0 0,'0'0'292'0'0,"0"0"0"0"0,0 0-148 0 0,0 0 56 0 0,1 1-81 0 0,-1 0-53 0 0,3 3 8 0 0,-2-2-12 0 0,7 8 362 0 0,5 16 796 0 0,-8-17-847 0 0,-1 0-79 0 0,2 3 177 0 0,-2 0-66 0 0,0 7 105 0 0,-1 1-80 0 0,3 15 275 0 0,-1-11-335 0 0,-3-9 20 0 0,-1-1 0 0 0,-1 13-390 0 0,6 27 676 0 0,-1 2-32 0 0,-5-40-460 0 0,1-1-48 0 0,4 29 127 0 0,-3-29-174 0 0,0 2-17 0 0,-2-2-38 0 0,1-6-18 0 0,-1 0-1 0 0,1 0 1 0 0,0 0-1 0 0,3 7-15 0 0,-4-15-177 0 0,0 0 73 0 0,1 0 62 0 0,-1 0 50 0 0,0 2 108 0 0,2 3 308 0 0,-1-3-347 0 0,-1-2-76 0 0,1 0-35 0 0,-1 1-43 0 0,1-1-47 0 0,0 0-79 0 0,-1 0-75 0 0,1 0-83 0 0,0 0-93 0 0,-1-1-101 0 0,1 1-109 0 0,0-1-118 0 0,0 0-126 0 0,-1 0 500 0 0,0 0-50 0 0,0 0-44 0 0,0 0-38 0 0,0 0-151 0 0,0 0-37 0 0,0 0-1591 0 0</inkml:trace>
  <inkml:trace contextRef="#ctx0" brushRef="#br0" timeOffset="1964.74">6255 506 10368 0 0,'0'0'233'0'0,"0"3"39"0"0,12 25 114 0 0,-5-15-252 0 0,-2 0-79 0 0,-2-4-36 0 0,0-1 39 0 0,2 9 152 0 0,-2-3 47 0 0,1 0 56 0 0,5 32 867 0 0,-7-26-710 0 0,0 1-86 0 0,-2-10-245 0 0,0 0-44 0 0,2 48 975 0 0,1 5 74 0 0,0 5-84 0 0,9 35 451 0 0,-11-92-1344 0 0,0 0 30 0 0,2-5-6 0 0,-2-6-42 0 0,-1-1-12 0 0,0 0-1 0 0,0 0-6 0 0,0 0-30 0 0,0 0 8 0 0,3-4-54 0 0,2-14 78 0 0,-5-4-53 0 0,0 0-18 0 0,15-89 18 0 0,-8 74-107 0 0,1-1-59 0 0,-3 9-34 0 0,1 0-56 0 0,5-19-70 0 0,-7 33 85 0 0,2 0 0 0 0,-1 1-1 0 0,7-11 163 0 0,12-12-284 0 0,-5 15 125 0 0,0 6 57 0 0,1 3 35 0 0,-16 11 57 0 0,0 0 0 0 0,0 0 0 0 0,1 1 0 0 0,-1-1 0 0 0,0 1 0 0 0,1 0 0 0 0,-1 1 0 0 0,1-1 0 0 0,-1 1 0 0 0,1 0 0 0 0,-1 0 0 0 0,1 0 0 0 0,-1 0 0 0 0,1 1 0 0 0,3 1 10 0 0,-2-1-9 0 0,-1 1-1 0 0,1 0 0 0 0,-1 0 1 0 0,0 0-1 0 0,4 3 10 0 0,-5-3-2 0 0,0 1 1 0 0,0-1-1 0 0,0 1 0 0 0,-1 0 0 0 0,0 0 1 0 0,1 0-1 0 0,-1 1 2 0 0,20 27-56 0 0,-19-23 67 0 0,0 0 0 0 0,0 0 0 0 0,-1 0 1 0 0,0 0-1 0 0,1 4-11 0 0,1 4 9 0 0,3 11 133 0 0,1 16 225 0 0,-6-24-235 0 0,0 7 58 0 0,1 0-85 0 0,-1-9-54 0 0,0 1 0 0 0,-2-1 0 0 0,0 3-51 0 0,1 12 17 0 0,-1-19-17 0 0,-1-1 0 0 0,0 1 0 0 0,0-1-1 0 0,-2 2 1 0 0,2-12 0 0 0,0 0 0 0 0,0 0 0 0 0,0 0 0 0 0,0 0 0 0 0,1 0 0 0 0,-1 0 0 0 0,0 0 0 0 0,1 0 0 0 0,-1-1 0 0 0,1 1 0 0 0,0 0 0 0 0,0 1 0 0 0,4 6-53 0 0,-4-8-218 0 0,1 0 93 0 0,-1-1 66 0 0,3 1-70 0 0,-2-2 4 0 0,-1 1 34 0 0,0 0-49 0 0,0 0-62 0 0,-1-1-72 0 0,1 1-80 0 0,0 0-32 0 0,-1 0-66 0 0,1-1-59 0 0,0 1-51 0 0,0 0-180 0 0,0-1-50 0 0,1 0-219 0 0,0 1-586 0 0,-2 0 1644 0 0</inkml:trace>
  <inkml:trace contextRef="#ctx0" brushRef="#br0" timeOffset="2289.87">7275 485 10480 0 0,'0'0'253'0'0,"-2"-1"-86"0"0,1-1-67 0 0,-5-1 69 0 0,3 2-65 0 0,-7 1 83 0 0,1 2-69 0 0,-3 4-49 0 0,-5 7-61 0 0,-8 13-44 0 0,18-18 66 0 0,1-1 45 0 0,-3 5 168 0 0,1 1 0 0 0,0-1 0 0 0,-1 6-243 0 0,-1 2 282 0 0,0 0 45 0 0,7-14-208 0 0,-2 7 161 0 0,-1-1 1 0 0,2 1-1 0 0,0 1 1 0 0,-1 4-281 0 0,-2 31 680 0 0,5-17-300 0 0,2-1-44 0 0,2 0-53 0 0,2 0-60 0 0,-3-23-199 0 0,1-1 1 0 0,0 1-1 0 0,1 0 1 0 0,-1-1-1 0 0,1 1 0 0 0,1-1 1 0 0,0 0-1 0 0,1 2-24 0 0,4 4 67 0 0,0-2 32 0 0,6 2 40 0 0,2-6 52 0 0,-13-6-130 0 0,0 0 0 0 0,0 0 0 0 0,0 0-1 0 0,0-1 1 0 0,1 0 0 0 0,-1 0 0 0 0,0 0-1 0 0,0-1 1 0 0,0 1 0 0 0,0-1 0 0 0,1 0-1 0 0,-1 0-60 0 0,28-12 422 0 0,-12 2-203 0 0,-5 1-96 0 0,-2-1-73 0 0,-4 3 42 0 0,-1 0 0 0 0,-1-1-1 0 0,6-8-91 0 0,-3 3 107 0 0,-1-1 0 0 0,3-5-107 0 0,-1-3 117 0 0,-1-1 0 0 0,-1 1 0 0 0,3-13-117 0 0,-9 24 16 0 0,-1 0-1 0 0,0 0 0 0 0,-1 0 0 0 0,0 1 0 0 0,0-1 1 0 0,-2 0-1 0 0,1-1-15 0 0,-5-20-14 0 0,-2 1-50 0 0,-1 5-38 0 0,-3 3-55 0 0,-1 1-62 0 0,-3 2-72 0 0,9 13-89 0 0,-10-10-790 0 0,9 12 703 0 0,-9-7-711 0 0</inkml:trace>
  <inkml:trace contextRef="#ctx0" brushRef="#br0" timeOffset="2947.11">7905 282 8032 0 0,'0'0'182'0'0,"0"0"29"0"0,0 0 12 0 0,-2 1-37 0 0,-5 2 225 0 0,1 1-39 0 0,-6 4 270 0 0,3 2-109 0 0,2 0-80 0 0,5-5-233 0 0,0 0 0 0 0,0 0 1 0 0,0 0-1 0 0,1 0 0 0 0,-1 3-220 0 0,-1 6 518 0 0,1 13 114 0 0,2 1-120 0 0,3-1-98 0 0,2 0-76 0 0,3 5-4 0 0,16 41 348 0 0,-18-56-497 0 0,-2-1-106 0 0,0 0 0 0 0,-1 0-1 0 0,-1 0 1 0 0,0 5-79 0 0,0-1 118 0 0,1 1 0 0 0,2 5-118 0 0,7 34 220 0 0,-3-8 42 0 0,-6-40-158 0 0,1 1 0 0 0,0-1 0 0 0,1 1-104 0 0,6 19 277 0 0,-9-24-166 0 0,0 0 0 0 0,1-1 1 0 0,3 7-112 0 0,-1 1 27 0 0,-1 7-28 0 0,-1-17 1 0 0,1 3-2 0 0,-3 5-49 0 0,-1-11-64 0 0,0-2-53 0 0,0 0-236 0 0,0 0 217 0 0,0 0-33 0 0,0 0-69 0 0,0 0 97 0 0,0 0-37 0 0,0 0-39 0 0,0 0-38 0 0,0 0-406 0 0,-1 0 104 0 0,1 0-51 0 0,-1 0-770 0 0,-2 0-602 0 0,-4 0-1146 0 0</inkml:trace>
  <inkml:trace contextRef="#ctx0" brushRef="#br0" timeOffset="3362">8645 455 7256 0 0,'-15'6'302'0'0,"-1"1"-71"0"0,-33 20 352 0 0,29-13-248 0 0,10-7-108 0 0,0 1 52 0 0,1-1 60 0 0,-1 1 70 0 0,-13 17 373 0 0,3 2-100 0 0,3 2-92 0 0,2 2-87 0 0,3 2-81 0 0,2 0-74 0 0,1 1-69 0 0,3-1-62 0 0,3-16-90 0 0,1 0 1 0 0,1 0-1 0 0,0 0 1 0 0,2 0-1 0 0,0 5-127 0 0,1-7 134 0 0,0 0 0 0 0,4 9-134 0 0,-3-14 55 0 0,0 0 0 0 0,1 0 0 0 0,0-1 0 0 0,0 1-55 0 0,-2-6 19 0 0,1 0 0 0 0,-1-1 0 0 0,1 1 0 0 0,0 0 0 0 0,0-1 0 0 0,3 3-19 0 0,7 4 108 0 0,1-3 41 0 0,1-4 45 0 0,2-3 52 0 0,0-4 55 0 0,0-3 62 0 0,-9 2-230 0 0,-1 1 0 0 0,0-1 0 0 0,0-1 0 0 0,0 1 0 0 0,0-1 1 0 0,3-5-134 0 0,-2 2 153 0 0,-1 0 1 0 0,0 0-1 0 0,0-1-153 0 0,7-15 233 0 0,-1-2-58 0 0,-3 0-68 0 0,-3-1-82 0 0,-3 11 13 0 0,2-10-13 0 0,-5 20-25 0 0,0 0 1 0 0,0 0-1 0 0,0-1 0 0 0,-1 1 0 0 0,0 0 0 0 0,-1 0 0 0 0,0-7 0 0 0,-4-13-32 0 0,2 3-83 0 0,1 16 38 0 0,0-1 1 0 0,0 0 0 0 0,-1 1-1 0 0,0-1 1 0 0,-2-2 76 0 0,2 5-244 0 0,1 0 98 0 0,-2-3 68 0 0,1 3 73 0 0,-5-10 49 0 0,3 7-95 0 0,3 5-18 0 0,0-1-39 0 0,0 1-44 0 0,-1 0-54 0 0,1-1-92 0 0,-1 1-85 0 0,0-1-92 0 0,1 1-104 0 0,-1-1-112 0 0,0 1-123 0 0,1 1 358 0 0,1 1-35 0 0,-1 0-35 0 0,0 0-36 0 0,-2-5-1350 0 0,-4-4-1073 0 0,8 11 2950 0 0</inkml:trace>
  <inkml:trace contextRef="#ctx0" brushRef="#br0" timeOffset="4009.27">9280 578 7800 0 0,'-2'-1'174'0'0,"-6"-3"-85"0"0,-1 0 39 0 0,-13-8 202 0 0,16 7-261 0 0,1-1-43 0 0,-2-3 2 0 0,0 2 54 0 0,0 0 46 0 0,-1 2 43 0 0,-2 0 80 0 0,0 2 42 0 0,-3 1 100 0 0,-6 2 244 0 0,14 0-462 0 0,1 1 0 0 0,-1 0 0 0 0,1 0 0 0 0,-1 1-1 0 0,1-1 1 0 0,-1 1-175 0 0,-5 3 308 0 0,1 1-37 0 0,1 0-82 0 0,1 0-38 0 0,1 1-44 0 0,0 0-51 0 0,-8 13 311 0 0,1 0-66 0 0,2 2-56 0 0,1 1-45 0 0,-5 19 80 0 0,10-21-94 0 0,0 0-1 0 0,1 1 1 0 0,-1 15-186 0 0,4-7 180 0 0,2-20-121 0 0,0 1 0 0 0,0 0-1 0 0,1-1 1 0 0,0 1-1 0 0,1-1 1 0 0,0 0 0 0 0,1 3-59 0 0,-1-7 52 0 0,0 0-1 0 0,0 0 1 0 0,0-1 0 0 0,3 4-52 0 0,-5-8 12 0 0,0 1 0 0 0,1-1 1 0 0,-1 1-1 0 0,1-1 0 0 0,-1 0 0 0 0,1 0 0 0 0,-1 1 0 0 0,1-1 0 0 0,0 0 0 0 0,0 0 1 0 0,0 0-13 0 0,1 0 31 0 0,0 0 0 0 0,0 0 0 0 0,0-1 0 0 0,0 1 0 0 0,0-1 0 0 0,0 0 0 0 0,0 1 0 0 0,0-1 0 0 0,0-1 0 0 0,0 1 0 0 0,1 0-31 0 0,2-1 69 0 0,0 0 0 0 0,0-1 0 0 0,0 0 0 0 0,0 0 0 0 0,2-1-69 0 0,14-9 139 0 0,9-12 13 0 0,-12 5-82 0 0,3-2-50 0 0,-16 15-19 0 0,0 0-1 0 0,0-1 0 0 0,-1 0 0 0 0,0 0 0 0 0,0 0 0 0 0,-1 0 0 0 0,0-1 0 0 0,0 1 0 0 0,1-4 0 0 0,4-15-4 0 0,-1 0 0 0 0,0-6 4 0 0,-5 23-3 0 0,2-14-40 0 0,0-11 31 0 0,0 0 13 0 0,1-28-22 0 0,-5 59 115 0 0,-1-1-58 0 0,1 1-52 0 0,-1-1-45 0 0,1 0-59 0 0,-1 1-40 0 0,0-3-433 0 0,0 6 430 0 0,0 1-24 0 0,0 3 42 0 0,0 1 58 0 0,0 2 73 0 0,2 20-46 0 0,1 0 0 0 0,1-1-1 0 0,1 3 61 0 0,2 8-29 0 0,12 65 5 0 0,6 42-12 0 0,-15-48 81 0 0,-3-12 467 0 0,0 6 49 0 0,-6-29-238 0 0,-8 25 64 0 0,0-29-100 0 0,-2-9-4 0 0,-1-1 58 0 0,5-25-174 0 0,-8 27 232 0 0,10-39-290 0 0,0 0-1 0 0,-1-1 0 0 0,0 1 1 0 0,0-1-1 0 0,-1 0 0 0 0,-3 3-108 0 0,-10 13 281 0 0,-1 1 18 0 0,7-7-139 0 0,9-15-122 0 0,0 1 0 0 0,0-1 0 0 0,-1 0-1 0 0,0 0 1 0 0,0 0 0 0 0,0 0 0 0 0,0-1-1 0 0,-3 2-37 0 0,3-2 21 0 0,0-1 0 0 0,0 1 1 0 0,-1-1-1 0 0,1 0 0 0 0,-1 0 0 0 0,0-1 0 0 0,1 0 0 0 0,-1 1 0 0 0,0-1-21 0 0,0-1 10 0 0,1 1 0 0 0,-1-1-1 0 0,1 0 1 0 0,-1 0 0 0 0,1-1 0 0 0,-1 1 0 0 0,1-1 0 0 0,0 0 0 0 0,-4-1-10 0 0,3 0 0 0 0,1 1 0 0 0,-1-1-1 0 0,1-1 1 0 0,0 1 0 0 0,0-1 0 0 0,0 1 0 0 0,0-1 0 0 0,0 0 0 0 0,-3-4 0 0 0,0 0-149 0 0,0-1 63 0 0,-12-18-4 0 0,11 15 5 0 0,5 5 2 0 0,-1 0-37 0 0,1-1-46 0 0,0 1-52 0 0,0-1-96 0 0,0 0-87 0 0,0-1-96 0 0,0 1-107 0 0,0-1-119 0 0,2 4 313 0 0,-1 0-33 0 0,1 0-34 0 0,0 1-38 0 0,0-1-37 0 0,-1 0-38 0 0,-3-14-1704 0 0,-3-11-1296 0 0</inkml:trace>
  <inkml:trace contextRef="#ctx0" brushRef="#br0" timeOffset="4353.35">9649 622 9848 0 0,'0'0'222'0'0,"0"0"30"0"0,0 0 19 0 0,1 0-114 0 0,0 0-82 0 0,2 0-24 0 0,-2 0-51 0 0,0 0-1 0 0,0 1 1 0 0,0-1 0 0 0,0 0-1 0 0,0 0 1 0 0,0 1 0 0 0,0-1 0 0 0,1 1-1 0 0,-1-1 1 0 0,-1 1 0 0 0,1-1 0 0 0,0 1-1 0 0,0-1 1 0 0,0 1 0 0 0,0 0 0 0 0,0 0 0 0 0,3 1 23 0 0,0 1 41 0 0,4 2 167 0 0,-1 0 87 0 0,6 11 516 0 0,-9-10-620 0 0,-1 0-49 0 0,5 8 344 0 0,5 4 176 0 0,3 2 50 0 0,-7-4-201 0 0,15 29 536 0 0,-7-16-406 0 0,-2-5-178 0 0,0 0-86 0 0,-6-12-227 0 0,-1 1-36 0 0,0 0-42 0 0,0 0-43 0 0,16 25 198 0 0,14 17-17 0 0,-25-36-164 0 0,-7-10-89 0 0,17 13 86 0 0,-12-13-72 0 0,-1-2-64 0 0,0 0-90 0 0,-10-7 86 0 0,0 0-13 0 0,2-1-260 0 0,-1 1 105 0 0,1-1 50 0 0,1 0 5 0 0,-1 1 54 0 0,-1 0 13 0 0,0-1-13 0 0,0 1-40 0 0,0 0-7 0 0,0-1-39 0 0,-1 0-44 0 0,1 1-49 0 0,0-1-89 0 0,-1 0-56 0 0,1 1-51 0 0,-1-1-45 0 0,0 0-159 0 0,1 0-45 0 0,-1 0-192 0 0,1 0-523 0 0</inkml:trace>
  <inkml:trace contextRef="#ctx0" brushRef="#br0" timeOffset="4631.6">10145 491 7640 0 0,'0'0'224'0'0,"0"0"-62"0"0,0 0-16 0 0,0 0 103 0 0,0 0-58 0 0,0 1-49 0 0,0-1-42 0 0,0 1 7 0 0,0 2-10 0 0,0-2-18 0 0,0 0 61 0 0,0 0-18 0 0,0 0 34 0 0,0-1 40 0 0,0 1 45 0 0,0 13 424 0 0,-2 0-97 0 0,0 2-87 0 0,0 0-74 0 0,-2 6 55 0 0,1-1-88 0 0,0 19 121 0 0,-1-1-70 0 0,-1 1-61 0 0,1 0-51 0 0,-5 31 156 0 0,-13 96 436 0 0,4-52-323 0 0,-14 56 400 0 0,7-39-252 0 0,10-44-305 0 0,7-35-112 0 0,-4 22 201 0 0,-2-1 82 0 0,7-43-22 0 0,-9 25-574 0 0,7-28 162 0 0,-1-2-41 0 0,9-21-97 0 0,-2 2 5 0 0,-6 6 29 0 0,8-11-147 0 0,1-2 8 0 0,0 0 10 0 0,0 0-37 0 0,0 0-17 0 0,0 0-39 0 0,0 0-44 0 0,0 0-49 0 0,0 0-52 0 0,0 0-52 0 0,0 0-45 0 0,0 0-42 0 0,0-1-292 0 0,0 1-69 0 0,-1 0-54 0 0,1-1-40 0 0,0 0-856 0 0,-1-1-63 0 0,0-1-1085 0 0</inkml:trace>
  <inkml:trace contextRef="#ctx0" brushRef="#br0" timeOffset="-715.07">3266 184 7920 0 0,'0'0'174'0'0,"0"0"29"0"0,0 0 13 0 0,0 0 22 0 0,0 0-90 0 0,1 0-54 0 0,3 1 43 0 0,-2 1-45 0 0,1 3 160 0 0,-1 1-55 0 0,-1 3-13 0 0,0 4 34 0 0,0-2-19 0 0,3 24 551 0 0,1 1-94 0 0,-1 0-86 0 0,0 0-76 0 0,-1 0-66 0 0,1 0-57 0 0,-1-1-47 0 0,-1 0-37 0 0,4 14 189 0 0,-3-33-195 0 0,-1-1 0 0 0,0 13-281 0 0,-1 18 387 0 0,5 0-60 0 0,4 12-58 0 0,-3 32 73 0 0,-4-37 102 0 0,6 19-444 0 0,-2-20 185 0 0,-4-1 100 0 0,-1 17-285 0 0,-2-67-241 0 0,0 0 106 0 0,0 0 89 0 0,0 0 74 0 0,0 0 46 0 0,0-1 34 0 0,1 2 333 0 0,-1-1-284 0 0,0 0-88 0 0,0-1-38 0 0,1 1-49 0 0,-1 0-58 0 0,0 0-67 0 0,0 0-77 0 0,0 0-87 0 0,1 0-96 0 0,-1 0 77 0 0,0 0-51 0 0,0 0-52 0 0,0 0-55 0 0,1 1-59 0 0,-1-1-61 0 0,0 1-64 0 0,0-1-67 0 0,0-1-1368 0 0,0 0-1200 0 0</inkml:trace>
  <inkml:trace contextRef="#ctx0" brushRef="#br0" timeOffset="-451.8">3025 625 8376 0 0,'19'6'76'0'0,"-6"-1"-33"0"0,-4-1 16 0 0,0 0 30 0 0,2 2 52 0 0,-6-4 38 0 0,0 0-48 0 0,0-1-42 0 0,0 0-34 0 0,6 0-21 0 0,13-2-72 0 0,-14 0 68 0 0,-1 1 82 0 0,2-1 213 0 0,0 0 51 0 0,22-4 910 0 0,-13 1-525 0 0,-6 2-316 0 0,33-7 33 0 0,-2-5-84 0 0,-2-3-72 0 0,0-2-61 0 0,-17 7-133 0 0,-11 7-70 0 0,-5 2-71 0 0,-1 0-63 0 0,-1 2-83 0 0,-1-1-55 0 0,1 1-87 0 0,-1 0-100 0 0,0 0-114 0 0,-2 0 59 0 0,0 0-72 0 0,0 0-79 0 0,0 0-83 0 0,7-1-1023 0 0,6-1-976 0 0</inkml:trace>
  <inkml:trace contextRef="#ctx0" brushRef="#br0" timeOffset="-2191.14">1383 611 7920 0 0,'-1'1'-43'0'0,"-1"-1"36"0"0,1 0 78 0 0,-1 1 78 0 0,-2-2 289 0 0,2 1-334 0 0,1 0-38 0 0,1 0-65 0 0,0 0 0 0 0,0 0-1 0 0,0 0 1 0 0,0 0 0 0 0,0 0-1 0 0,0 0 1 0 0,0 0 0 0 0,0 1-1 0 0,0-1 1 0 0,0 0 0 0 0,0 0-1 0 0,0 0 1 0 0,1 0 0 0 0,-1 0-1 0 0,0 0 1 0 0,0 0 0 0 0,0 1-1 0 0,0-1 1 0 0,0 0 0 0 0,0 0-1 0 0,0 0 1 0 0,0 0 0 0 0,0 0-1 0 0,0 0 1 0 0,0 1 0 0 0,-1-1-1 0 0,1 0 1 0 0,0 0 0 0 0,0 0-1 0 0,0 0 1 0 0,0 0 0 0 0,0 0-1 0 0,0 0 1 0 0,0 0 0 0 0,0 1-1 0 0,0-1 1 0 0,0 0 0 0 0,0 0-1 0 0,0 0 1 0 0,0 0 0 0 0,-1 0-1 0 0,1 0 1 0 0,0 0 0 0 0,0 0-1 0 0,0 0 1 0 0,0 0 0 0 0,0 0-1 0 0,0 0 1 0 0,0 0 0 0 0,0 0-1 0 0,-1 1 1 0 0,1-1 0 0 0,0 0-1 0 0,0 0 1 0 0,0 0 0 0 0,0 0-1 0 0,0 0 1 0 0,0 0 0 0 0,-1 0-1 0 0,1 0 1 0 0,0-1 0 0 0,0 1-1 0 0,0 0 1 0 0,0 0 0 0 0,0 0-1 0 0,0 0 1 0 0,0 0 0 0 0,-1 0-1 0 0,1 0 1 0 0,0 0-1 0 0,4 5-9 0 0,-2 0 23 0 0,-1-3 40 0 0,0-1 56 0 0,-1-1 125 0 0,0 0 201 0 0,0 0 11 0 0,0 0-17 0 0,0 0-72 0 0,0 0-34 0 0,0 0-4 0 0,0 0 24 0 0,0 0 100 0 0,-2 0-210 0 0,1 1-53 0 0,0-1-45 0 0,-1 1-37 0 0,0 0 23 0 0,-1 1-62 0 0,2-1-11 0 0,0 0 50 0 0,-1 0 184 0 0,2-1-136 0 0,-1 0-43 0 0,-1 1-48 0 0,0 1-35 0 0,-3 0-36 0 0,2 0 19 0 0,-11 12 96 0 0,12-10-51 0 0,-7 8 140 0 0,3 1-51 0 0,2 2-41 0 0,2 2-34 0 0,0 2-12 0 0,2 1-1 0 0,1 8-50 0 0,0-2 73 0 0,2 37 33 0 0,1-28-53 0 0,1 0 0 0 0,2 0 1 0 0,3 5-54 0 0,-2-5 61 0 0,-1-2 17 0 0,6-1 40 0 0,-10-27-126 0 0,4 10 73 0 0,4-1 81 0 0,-11-13-138 0 0,1-1 1 0 0,-1 1-1 0 0,1-1 0 0 0,-1 1 0 0 0,1-1 0 0 0,0 0 0 0 0,-1 1 0 0 0,1-1 0 0 0,0 1 0 0 0,-1-1 0 0 0,1 0 0 0 0,0 0 0 0 0,-1 1 0 0 0,1-1 0 0 0,0 0 1 0 0,-1 0-1 0 0,1 0 0 0 0,0 0 0 0 0,0 0 0 0 0,-1 0 0 0 0,1 0 0 0 0,0 0 0 0 0,0 0 0 0 0,-1 0 0 0 0,1 0 0 0 0,0 0 0 0 0,-1 0 0 0 0,1-1 1 0 0,0 1-1 0 0,0 0 0 0 0,-1-1 0 0 0,1 1 0 0 0,-1 0 0 0 0,1-1 0 0 0,0 1 0 0 0,-1-1 0 0 0,1 1 0 0 0,-1-1 0 0 0,1 1 0 0 0,-1-1 0 0 0,1 1 1 0 0,-1-1-9 0 0,20-22 515 0 0,-10 11-306 0 0,0-1-34 0 0,-1-1-34 0 0,-2 0-35 0 0,-1 0-37 0 0,-2-1-38 0 0,-2 2-25 0 0,11-66 81 0 0,-11 46-95 0 0,-3-6 7 0 0,-1 13 33 0 0,-2 1 1 0 0,-3-16-33 0 0,-9-13-16 0 0,12 45-79 0 0,-9-9-5 0 0,8 13 27 0 0,0 1-54 0 0,-1 0-101 0 0,0 0-116 0 0,3 2 120 0 0,0 0-38 0 0,0 1-43 0 0,0-1-46 0 0,2 2 104 0 0,1 0-35 0 0,0 0-377 0 0,-1-1 93 0 0,1 1-47 0 0,0 0-720 0 0,0 0-562 0 0,0 0-1072 0 0</inkml:trace>
  <inkml:trace contextRef="#ctx0" brushRef="#br0" timeOffset="-1702.43">1647 625 6648 0 0,'0'0'149'0'0,"0"0"23"0"0,0 2 12 0 0,0 1-102 0 0,0 3-1 0 0,1 2-53 0 0,2 3-28 0 0,0-7 27 0 0,0 1 49 0 0,1-1 44 0 0,0 1 35 0 0,7 5 325 0 0,8 4 352 0 0,-7-5-311 0 0,-6-4-323 0 0,-1-1-61 0 0,2 3 245 0 0,-1 0-42 0 0,0 0-38 0 0,-1 1-36 0 0,3 8 173 0 0,-1 1-101 0 0,-3-3-122 0 0,0 0-35 0 0,5 29 294 0 0,-6-26-259 0 0,0-1 51 0 0,15 55 981 0 0,5 26 593 0 0,-23-92-1734 0 0,0 2-11 0 0,0-1 11 0 0,1-1 20 0 0,0-2 40 0 0,1 1 75 0 0,-2 0-76 0 0,0-2-131 0 0,-1 1 0 0 0,1-1 0 0 0,0 1 0 0 0,0-1 0 0 0,0 1 0 0 0,0 0 0 0 0,1 1-35 0 0,0 10 183 0 0,-1-12-74 0 0,0-2-12 0 0,0 0-1 0 0,0 0-4 0 0,0-1 4 0 0,-1-6-62 0 0,1 5-26 0 0,-16-59 189 0 0,12 19-160 0 0,4 36-37 0 0,1 0 0 0 0,0 0 0 0 0,0 0 0 0 0,1 0 0 0 0,0 0 0 0 0,0 0 0 0 0,0 1 0 0 0,2-4 0 0 0,6-16 0 0 0,-7 16 3 0 0,8-24-23 0 0,2 1-1 0 0,2-4 21 0 0,-9 25-11 0 0,1-1 1 0 0,0 1-1 0 0,9-10 11 0 0,-10 13 2 0 0,0 1 0 0 0,1 0 0 0 0,5-3-2 0 0,-8 6-82 0 0,1 1 32 0 0,3-5 31 0 0,0 2 67 0 0,9-9 142 0 0,-5 7-144 0 0,-4 3-103 0 0,1-1-110 0 0,-4 4 15 0 0,0-1-48 0 0,0 1-53 0 0,1-1-60 0 0,-1 1-64 0 0,1 0-70 0 0,0 0-74 0 0,1 0-80 0 0,-6 2 330 0 0,-1 0-35 0 0,2 0-396 0 0,0-1 106 0 0,0 1-47 0 0,2-1-745 0 0,2-1-577 0 0,3-1-1104 0 0</inkml:trace>
  <inkml:trace contextRef="#ctx0" brushRef="#br0" timeOffset="-1286.56">2277 763 7344 0 0,'0'0'140'0'0,"-1"1"-58"0"0,4 5 48 0 0,2-1 38 0 0,1-2-55 0 0,6 2-23 0 0,2-1-61 0 0,13 1-6 0 0,-19-4 17 0 0,-1 0 34 0 0,-1 0 602 0 0,-1-1-78 0 0,1-1-70 0 0,-1 1-63 0 0,1-2 20 0 0,1 1-69 0 0,2-2 108 0 0,0 0-84 0 0,10-3 426 0 0,-12 4-548 0 0,0 1 42 0 0,1 0-65 0 0,10-5 311 0 0,-13 4-352 0 0,-3 1 84 0 0,-2-1-124 0 0,2 0-74 0 0,1 0-44 0 0,2-2-25 0 0,-2 1-8 0 0,-2 2 15 0 0,9-14 192 0 0,-9-1-96 0 0,-6 2-74 0 0,-5 0-55 0 0,3 7-39 0 0,1 1-1 0 0,-1 0 1 0 0,0 1 0 0 0,-6-4-6 0 0,-4-2 46 0 0,14 9-25 0 0,0 0-21 0 0,-1 1 0 0 0,1-1 0 0 0,-1 0 0 0 0,0 1 0 0 0,1 0 0 0 0,-1 0 0 0 0,0 0 0 0 0,0 0 0 0 0,0 1 0 0 0,0 0 0 0 0,0-1 0 0 0,0 1 0 0 0,0 1 0 0 0,1-1 0 0 0,-1 0 0 0 0,0 1 0 0 0,-1 0 0 0 0,-6 3 0 0 0,8-2 0 0 0,1 0 0 0 0,0 0 0 0 0,0 0 0 0 0,0 1 0 0 0,1-1 0 0 0,-1 1 0 0 0,0-1 0 0 0,1 1 0 0 0,0 0 0 0 0,-1-1 0 0 0,1 2 0 0 0,-12 19 0 0 0,10-19 3 0 0,0-1 1 0 0,1 1-1 0 0,-1 0 0 0 0,1 1 0 0 0,0-1 0 0 0,0 0 0 0 0,1 1 0 0 0,-1-1 0 0 0,1 1 0 0 0,0 0-3 0 0,-2 10 44 0 0,1 0 0 0 0,0 9-44 0 0,-1 13 47 0 0,-1-11 21 0 0,2 1 1 0 0,0 13-69 0 0,6 0 109 0 0,-2-11-9 0 0,1 9 7 0 0,-3-36-104 0 0,0 1 0 0 0,1-1-1 0 0,0 0 1 0 0,-1 1 0 0 0,1-1 0 0 0,0 0 0 0 0,0 0-1 0 0,0 0 1 0 0,0 0 0 0 0,1 1 0 0 0,-1-2-1 0 0,2 3-2 0 0,15 11 1 0 0,-13-12 22 0 0,0 0-1 0 0,0-1 1 0 0,0 1-1 0 0,0-1 1 0 0,0 0-1 0 0,1-1 1 0 0,-1 0-1 0 0,3 1-22 0 0,10 0 28 0 0,1-1-68 0 0,0-1-98 0 0,-10 0 22 0 0,1 0-36 0 0,5-1-167 0 0,0 1-114 0 0,-12 0 173 0 0,0 0-41 0 0,0 0-37 0 0,0 0-34 0 0,1 0-241 0 0,0 0-56 0 0,4-1-787 0 0,3 0-621 0 0,3-3-1179 0 0</inkml:trace>
  <inkml:trace contextRef="#ctx0" brushRef="#br0" timeOffset="-3572.45">260 192 6768 0 0,'0'0'149'0'0,"0"0"23"0"0,0 0 12 0 0,0 0 44 0 0,0 0-90 0 0,0 0 111 0 0,0 0-33 0 0,0 0-48 0 0,0 0-40 0 0,1 0-34 0 0,0-1 21 0 0,3-1-14 0 0,-2 1 5 0 0,5-2 351 0 0,-5 2-62 0 0,-2 1-31 0 0,0 0-4 0 0,0 0-8 0 0,0 0-35 0 0,-2 0-282 0 0,0 0 63 0 0,1-1 50 0 0,0 1 37 0 0,-2-1 619 0 0,1 3-473 0 0,1 0-218 0 0,0 0-48 0 0,0 4 251 0 0,1 1-69 0 0,1-1-57 0 0,0 0-46 0 0,1 4 11 0 0,-2-9-135 0 0,1 1 0 0 0,-1-1 1 0 0,0 1-1 0 0,0-1 0 0 0,0 1 0 0 0,0-1 1 0 0,0 0-1 0 0,-1 1 0 0 0,1-1 0 0 0,0 1 1 0 0,-1-1-1 0 0,1 1 0 0 0,-1-1 0 0 0,0 0 1 0 0,1 1-21 0 0,-18 35 365 0 0,16-33-320 0 0,1 1 1 0 0,0 0 0 0 0,0-1 0 0 0,0 1 0 0 0,0 0 0 0 0,1 0 0 0 0,-1 0-1 0 0,1 0 1 0 0,1 0 0 0 0,-1 0 0 0 0,2 4-46 0 0,7 22 202 0 0,-6-23-133 0 0,0 0 0 0 0,-1 1 0 0 0,0-1 1 0 0,0 7-70 0 0,-2 5 106 0 0,0-15-74 0 0,0 0 0 0 0,0-1-1 0 0,0 1 1 0 0,1-1-1 0 0,-1 1 1 0 0,1-1 0 0 0,1 4-32 0 0,23 41 336 0 0,-17-22 146 0 0,2 22-482 0 0,2 7 324 0 0,-7-24-121 0 0,-6 20 152 0 0,1-22-152 0 0,0-21-61 0 0,0 1-37 0 0,-1 9 9 0 0,0 0-103 0 0,1 1-74 0 0,-2 47-291 0 0,2-52 322 0 0,0-1 40 0 0,0 2 62 0 0,1 0 77 0 0,0 0 94 0 0,0 0 108 0 0,0-2-40 0 0,0 1 50 0 0,0-6-163 0 0,2-2-96 0 0,0 0-82 0 0,-2-5-96 0 0,-1-1-10 0 0,0 4 0 0 0,0-4-22 0 0,0-1 10 0 0,0 0 30 0 0,0 0-17 0 0,0 0-51 0 0,0 0-139 0 0,0 0-248 0 0,0 0 298 0 0,0 0-21 0 0,0 0-66 0 0,0 0 108 0 0,0 0-36 0 0,0 0-41 0 0,0 0-39 0 0,0 0-422 0 0,0 0 110 0 0,0 0-53 0 0,0 0-799 0 0,0 0-623 0 0,0 0-1187 0 0</inkml:trace>
  <inkml:trace contextRef="#ctx0" brushRef="#br0" timeOffset="-2676.84">224 192 5520 0 0,'-6'-5'52'0'0,"-19"-13"170"0"0,7 10-152 0 0,16 7-34 0 0,3-1 78 0 0,3 1 82 0 0,-2 0 88 0 0,5 0 10 0 0,0-1 70 0 0,0-1 58 0 0,0 0 44 0 0,7-3 656 0 0,-12 6-598 0 0,-2 0-10 0 0,3 1 282 0 0,3 1-94 0 0,2 0 7 0 0,-7-2-665 0 0,-1 0 0 0 0,0 0-1 0 0,1 0 1 0 0,-1 0 0 0 0,0 0 0 0 0,1 0 0 0 0,-1 0 0 0 0,0 0 0 0 0,1 0-1 0 0,-1 0 1 0 0,0 1 0 0 0,0-1 0 0 0,1 0 0 0 0,-1 0 0 0 0,0 0 0 0 0,1 1-1 0 0,-1-1 1 0 0,0 0 0 0 0,0 0 0 0 0,0 1 0 0 0,1-1 0 0 0,-1 0 0 0 0,0 1-44 0 0,0 1 128 0 0,2 2 356 0 0,-1-3-323 0 0,1 0-95 0 0,-1-1-107 0 0,0 1 150 0 0,0 1-45 0 0,-1 5-2 0 0,0-4-13 0 0,9 39 266 0 0,20 59 248 0 0,-16-74-408 0 0,-2-4-18 0 0,-7-3-5 0 0,-4-18-118 0 0,1 0 1 0 0,-1 0 0 0 0,1 0 0 0 0,0 0 0 0 0,-1 0-1 0 0,1 0 1 0 0,0 0 0 0 0,0 0 0 0 0,0 0 0 0 0,0-1-1 0 0,0 1 1 0 0,1 0 0 0 0,-1-1 0 0 0,1 1 0 0 0,-1-1-1 0 0,1 1 1 0 0,0 0-15 0 0,5 3 51 0 0,0-1-1 0 0,0 1 1 0 0,0-1 0 0 0,1 0-51 0 0,9 5 74 0 0,-8-4-30 0 0,-1 0 0 0 0,1 1 0 0 0,-1 0 0 0 0,0 1-44 0 0,-5-5 17 0 0,-1 1 0 0 0,1-1 1 0 0,-1 1-1 0 0,0 0 0 0 0,0 0 0 0 0,0 0 0 0 0,0 2-17 0 0,4 15 127 0 0,-5-18-112 0 0,-1-1 0 0 0,1 1-1 0 0,-1 0 1 0 0,1-1 0 0 0,-1 1-1 0 0,1-1 1 0 0,0 1 0 0 0,0-1-1 0 0,1 2-14 0 0,18 18 108 0 0,-11-12-68 0 0,20 19 74 0 0,4 5 60 0 0,-32-32-164 0 0,0 0-1 0 0,0 0 0 0 0,-1 1 1 0 0,1-1-1 0 0,0 0 0 0 0,-1 1 1 0 0,1-1-1 0 0,-1 0 0 0 0,1 1 0 0 0,-1-1 1 0 0,0 0-1 0 0,0 1 0 0 0,0-1 1 0 0,0 1-1 0 0,0-1 0 0 0,0 0 0 0 0,0 1 1 0 0,0-1-1 0 0,0 0 0 0 0,0 1 1 0 0,-1-1-1 0 0,1 1 0 0 0,-1-1 1 0 0,1 0-1 0 0,-1 1-9 0 0,0 0 10 0 0,1 0 0 0 0,-1-1 0 0 0,1 1 0 0 0,-1 0 0 0 0,1 0 0 0 0,0 0 0 0 0,0 0 0 0 0,0-1 0 0 0,0 1 0 0 0,0 0-1 0 0,0 0 1 0 0,1 2-10 0 0,9 17 110 0 0,4-6-44 0 0,-8-11-47 0 0,0 0 0 0 0,0 0 0 0 0,1-1 0 0 0,4 2-19 0 0,9 5 52 0 0,-7-3 10 0 0,-10-5-48 0 0,1 0 1 0 0,-1 0-1 0 0,1 0 0 0 0,-1 0 0 0 0,1-1 0 0 0,0 1-14 0 0,1-2 8 0 0,-5 1-4 0 0,1-1-1 0 0,-1 0 0 0 0,1 0 0 0 0,-1 0 1 0 0,1 0-1 0 0,-1 0 0 0 0,1 1 0 0 0,0-1 1 0 0,-1 0-1 0 0,1 0 0 0 0,-1 1 0 0 0,1-1 1 0 0,-1 0-1 0 0,0 1 0 0 0,1-1 1 0 0,-1 0-1 0 0,1 1 0 0 0,-1-1 0 0 0,0 1 1 0 0,1-1-1 0 0,-1 1 0 0 0,1 0-3 0 0,-1-1 3 0 0,0 1 0 0 0,1-1 0 0 0,-1 1 1 0 0,1-1-1 0 0,-1 1 0 0 0,1-1 0 0 0,-1 1 0 0 0,1-1 0 0 0,-1 0 0 0 0,1 1 0 0 0,0-1 1 0 0,-1 0-1 0 0,1 1 0 0 0,-1-1 0 0 0,2 0-3 0 0,4 4 41 0 0,-5-3 12 0 0,-1-1 11 0 0,0 0 0 0 0,0 0 0 0 0,2-1-10 0 0,0 0-47 0 0,0 0 1 0 0,1 0 0 0 0,-1 0 0 0 0,0 0-1 0 0,0-1 1 0 0,0 1 0 0 0,0-1 0 0 0,0 1-1 0 0,0-1 1 0 0,-1 0 0 0 0,1 1 0 0 0,0-1-1 0 0,-1 0 1 0 0,0 0 0 0 0,1 0 0 0 0,-1-1-1 0 0,0 1 1 0 0,0 0 0 0 0,0 0-1 0 0,0-1-7 0 0,4-9 27 0 0,-1-1 0 0 0,-1 0 0 0 0,1-5-27 0 0,0 2-1 0 0,9-43 1 0 0,-2-11 0 0 0,-1 12 0 0 0,3 0 0 0 0,6-12 0 0 0,-14 47 22 0 0,3-21-22 0 0,2-6 42 0 0,-6 20-50 0 0,-4 7-82 0 0,1 31 46 0 0,0 4 30 0 0,2 8 8 0 0,-2 5-35 0 0,4 12 27 0 0,-3-26 15 0 0,-1-7-1 0 0,-1 1 0 0 0,1-1 0 0 0,-1 1 0 0 0,0-1 0 0 0,0 5 0 0 0,0-8 0 0 0,0-1 0 0 0,0 1 0 0 0,0 0 0 0 0,0 0 0 0 0,0 0 0 0 0,0 0 0 0 0,0 0 0 0 0,0-1 0 0 0,1 1 0 0 0,-1 0 0 0 0,0 0 0 0 0,1 0 0 0 0,-1-1 0 0 0,1 2 0 0 0,8 27 6 0 0,-1 18-50 0 0,3 10 18 0 0,17 73 26 0 0,-22-98-10 0 0,2-1 55 0 0,7 34 100 0 0,-11-36-111 0 0,-1 5-16 0 0,1 14 50 0 0,4-1 72 0 0,-6-33-74 0 0,0-1 0 0 0,-1 1 0 0 0,-1 0-66 0 0,3 29 178 0 0,-2-28-125 0 0,0-1-19 0 0,3-2-47 0 0,2 1-33 0 0,3 4-40 0 0,-8-16-35 0 0,-1-1-40 0 0,0 0-244 0 0,0 0-552 0 0,0 0 729 0 0,0 0 47 0 0,0 0-2 0 0,0 0-41 0 0,0 0 0 0 0,0 0-40 0 0,0 0-47 0 0,0 0-51 0 0,0 0-57 0 0,0 0-51 0 0,0 0-46 0 0,0 0-40 0 0,0 0-157 0 0,0 0-40 0 0,0 0-189 0 0,0 0-513 0 0</inkml:trace>
  <inkml:trace contextRef="#ctx0" brushRef="#br0" timeOffset="84067.04">11854 524 6536 0 0,'0'0'141'0'0,"0"0"-28"0"0,0 0-42 0 0,-1 0-28 0 0,-2 3 30 0 0,2-2-2 0 0,0 0 57 0 0,-2 4-218 0 0,-1 0 54 0 0,-1 0 49 0 0,0-1 45 0 0,0 0 40 0 0,0 0 35 0 0,-6 5 224 0 0,-3 1 182 0 0,10-7-255 0 0,0 0 0 0 0,-1 1 0 0 0,2 0 0 0 0,-1 0 0 0 0,-3 5-284 0 0,-5 8 495 0 0,0 0-96 0 0,1 1-85 0 0,1 0-68 0 0,-3 12 40 0 0,10-22-227 0 0,1 0 0 0 0,0 0 0 0 0,0 0-1 0 0,1 1 1 0 0,0 0-59 0 0,1-9 4 0 0,-4 69 316 0 0,7-24-205 0 0,1-8-80 0 0,-3-24-7 0 0,0-1 1 0 0,1 1 0 0 0,1-1-1 0 0,2 11-28 0 0,-3-19 3 0 0,9 25 38 0 0,1-3 38 0 0,4-3 43 0 0,8-4 47 0 0,-20-16-125 0 0,1-1 0 0 0,0 1 0 0 0,0-1-1 0 0,0 0 1 0 0,0 0 0 0 0,0 0 0 0 0,0-1 0 0 0,1 0 0 0 0,-1 0 0 0 0,1 0 0 0 0,-1 0 0 0 0,1-1 0 0 0,-1 0 0 0 0,1 0 0 0 0,2-1-44 0 0,-3 0 61 0 0,-1 0 0 0 0,1 0-1 0 0,0-1 1 0 0,0 0 0 0 0,0 1 0 0 0,3-3-61 0 0,-2 0 65 0 0,0 1 0 0 0,0-1 0 0 0,0 0 0 0 0,0 0 0 0 0,0 0 0 0 0,-1-1 0 0 0,0 0 0 0 0,0 0 0 0 0,0 0 0 0 0,-1-1 1 0 0,1 0-66 0 0,17-30 140 0 0,-19 30-126 0 0,0 0 1 0 0,-1-1-1 0 0,0 0 1 0 0,0 1-1 0 0,0-1 1 0 0,-1 0-1 0 0,0 0 1 0 0,0-1-15 0 0,-1-4 28 0 0,0 1 0 0 0,0-1 1 0 0,-1-6-29 0 0,-1 8 9 0 0,0 1 1 0 0,0-1 0 0 0,-1 0 0 0 0,-1-1-10 0 0,-8-25 23 0 0,-4-9 29 0 0,2 15-75 0 0,-11-18-170 0 0,11 22 8 0 0,7 13 40 0 0,0 1-48 0 0,3 5 93 0 0,-1 1-50 0 0,1 0-66 0 0,-1 0-82 0 0,2 1 4 0 0,-1 1-64 0 0,0-1-154 0 0</inkml:trace>
  <inkml:trace contextRef="#ctx0" brushRef="#br0" timeOffset="84433.07">12228 704 5984 0 0,'-4'13'71'0'0,"5"3"144"0"0,6-1 9 0 0,0-5-138 0 0,2 3-53 0 0,1 6-47 0 0,0-1 42 0 0,-2-5 75 0 0,-1-3 256 0 0,0 2 69 0 0,7 23 1044 0 0,-8-20-904 0 0,0-1-72 0 0,-2-5-224 0 0,2 0-63 0 0,5 14 414 0 0,4 15 457 0 0,-7-16-397 0 0,-7-14-417 0 0,-3 4 250 0 0,1-8-309 0 0,0 0-46 0 0,1-2 217 0 0,0-2-169 0 0,0 0-52 0 0,0 1-46 0 0,0-1-37 0 0,1 2-9 0 0,-1 1-44 0 0,0-1 32 0 0,-1-2 59 0 0,1 1 83 0 0,0 0 104 0 0,0-1-103 0 0,0 0 34 0 0,-1 0 37 0 0,1-1 39 0 0,-4-3-185 0 0,-5-5 108 0 0,-1-1-52 0 0,1-2-47 0 0,2 0-43 0 0,-8-18 53 0 0,-4-16-12 0 0,16 36-99 0 0,0 0 0 0 0,0-1-1 0 0,1 1 1 0 0,1-1 0 0 0,0 1-1 0 0,0-9-28 0 0,1 15 4 0 0,0-11 3 0 0,0 0 0 0 0,2-7-7 0 0,-1 16 0 0 0,0 1-1 0 0,0 0 1 0 0,1 0 0 0 0,0 0 0 0 0,-1 1 0 0 0,2-1 0 0 0,-1 0 0 0 0,0 1-1 0 0,2-2 1 0 0,4-6-2 0 0,1 0 0 0 0,0 0 0 0 0,1 1 0 0 0,0 0 0 0 0,1 0 0 0 0,4-2 2 0 0,33-21-152 0 0,-23 16 123 0 0,-13 10 51 0 0,0-1 33 0 0,-2 1-86 0 0,1 2 54 0 0,26-10 189 0 0,-20 10-181 0 0,-2 1-101 0 0,-8 2-13 0 0,1 1-39 0 0,-1-1-44 0 0,0-1-48 0 0,0 1-55 0 0,0-1-59 0 0,4-4-340 0 0,0 4-10 0 0</inkml:trace>
  <inkml:trace contextRef="#ctx0" brushRef="#br0" timeOffset="83465.66">11439 278 5840 0 0,'0'0'132'0'0,"0"0"17"0"0,0 0 11 0 0,2-1-36 0 0,4-1-81 0 0,0-1-3 0 0,-5 3 162 0 0,-1-1-53 0 0,0 1-38 0 0,1-1 12 0 0,0 0-102 0 0,1 0-120 0 0,0 1 32 0 0,-1-1 101 0 0,0 0 76 0 0,-1 1 99 0 0,1-1 56 0 0,-1 0 97 0 0,0 0 110 0 0,-1 0 124 0 0,-8-19 26 0 0,4 14-305 0 0,1-1 0 0 0,-1 0 1 0 0,0 1-1 0 0,0 0 0 0 0,-4-3-317 0 0,-3-2 441 0 0,-1 1-58 0 0,-1 1-11 0 0,0-1-97 0 0,-2-2-41 0 0,-10-4-27 0 0,8 8-114 0 0,16 7-75 0 0,0 0-1 0 0,-1 0 1 0 0,1 0-1 0 0,-1 1 1 0 0,1-1-1 0 0,-1 1 1 0 0,1 0-1 0 0,-1-1 1 0 0,1 1-1 0 0,-1 0 1 0 0,1 1-1 0 0,-1-1 1 0 0,1 0-1 0 0,-1 1 0 0 0,1-1 1 0 0,-2 2-18 0 0,-20 7 39 0 0,16-5-3 0 0,1-1 0 0 0,0 1 0 0 0,0 0 0 0 0,-1 1-36 0 0,5-2 17 0 0,0-1-1 0 0,0 0 1 0 0,1 1-1 0 0,-1-1 1 0 0,1 1 0 0 0,-1 0-1 0 0,1 0 1 0 0,0 0 0 0 0,0 0-1 0 0,0 1-16 0 0,1-2 9 0 0,0 1-1 0 0,0-1 1 0 0,0 1 0 0 0,1-1-1 0 0,-1 1 1 0 0,1 0-1 0 0,-1-1 1 0 0,1 1 0 0 0,0 1-9 0 0,-1 6-2 0 0,0 0 0 0 0,0 0 1 0 0,-1-1-1 0 0,-1 3 2 0 0,-4 20 20 0 0,6-11 45 0 0,2 14 65 0 0,4 6 79 0 0,2 1-1 0 0,5 10-208 0 0,-6-21 133 0 0,1 0 37 0 0,-4-17-106 0 0,1 5 58 0 0,-1 1 1 0 0,-1-1 0 0 0,0 9-123 0 0,0 57 377 0 0,0 10 5 0 0,-5-32-93 0 0,0-18-81 0 0,1-13-93 0 0,-1-1-55 0 0,3-11 29 0 0,-1 1 20 0 0,-3-6-8 0 0,3-14-84 0 0,0 2 13 0 0,0 5-73 0 0,1-7-121 0 0,0-1 34 0 0,-2-1-46 0 0,0 0 76 0 0,-2-1-12 0 0,3 1 19 0 0,0 0 54 0 0,-1-1-88 0 0,1 0-86 0 0,-1 0-86 0 0,0 0-87 0 0,1 0-86 0 0,-1 0-86 0 0,1 0-86 0 0,0 1 175 0 0,0 0-38 0 0,0-1-36 0 0,0 1-38 0 0,-2-3-1329 0 0,-2-2-1077 0 0</inkml:trace>
  <inkml:trace contextRef="#ctx0" brushRef="#br0" timeOffset="83752.89">10963 658 5528 0 0,'0'0'124'0'0,"0"0"-28"0"0,0 0-34 0 0,1-1-15 0 0,2-1 5 0 0,-3 1 9 0 0,1 1 46 0 0,2-7-168 0 0,0 2 106 0 0,1 0 91 0 0,0 1 74 0 0,0 1 30 0 0,0 1 35 0 0,10-6 728 0 0,-8 6-597 0 0,-2 0-173 0 0,0 1-35 0 0,-1-1-42 0 0,1 0-53 0 0,10-5 424 0 0,1 0-73 0 0,-1 1-67 0 0,1 0-59 0 0,3 1-3 0 0,0-1-64 0 0,9-1 38 0 0,2 1-76 0 0,-10 2-200 0 0,28-3 130 0 0,-33 5-159 0 0,1 1-58 0 0,-6 0-24 0 0,1 0-44 0 0,0-1-48 0 0,-1 1-57 0 0,-7 1 49 0 0,2-1-200 0 0,0 1-77 0 0,2-1-343 0 0,0 1-92 0 0,3-1-530 0 0,5 1-813 0 0</inkml:trace>
  <inkml:trace contextRef="#ctx0" brushRef="#br0" timeOffset="88601.9">17567 550 6392 0 0,'-1'0'141'0'0,"-23"4"283"0"0,14-2-330 0 0,1 0-89 0 0,-1-1-42 0 0,-1 1 46 0 0,1 0 43 0 0,-1 1 42 0 0,1 0 38 0 0,0 0 36 0 0,-9 4 270 0 0,-13 9 457 0 0,22-9-533 0 0,0 0 0 0 0,1 0 0 0 0,0 1 0 0 0,0 1 0 0 0,1-1 0 0 0,-2 4-362 0 0,-8 11 734 0 0,7 0-433 0 0,3 3-68 0 0,3 0-67 0 0,1-1-62 0 0,4-19-92 0 0,-1 1 0 0 0,1-1 0 0 0,1 1 0 0 0,-1-1 0 0 0,1 1 0 0 0,0 0-12 0 0,1 0 16 0 0,0 0 0 0 0,0-1 0 0 0,0 1 0 0 0,1-1 0 0 0,-1 0 0 0 0,2 1 0 0 0,-1-1 0 0 0,1-1 0 0 0,0 1 0 0 0,0 0 0 0 0,0-1 0 0 0,1 0 0 0 0,-1 0 0 0 0,6 3-16 0 0,-4-3 3 0 0,1 0-1 0 0,0 0 1 0 0,1 0 0 0 0,-1-1-1 0 0,1-1-2 0 0,-5-1 0 0 0,1-1 0 0 0,-1 0 0 0 0,1 0-1 0 0,0 0 1 0 0,-1-1 0 0 0,1 1 0 0 0,0-1 0 0 0,-1 0-1 0 0,1 0 1 0 0,0 0 0 0 0,-1 0 0 0 0,1-1 0 0 0,-1 1 0 0 0,36-10-45 0 0,-32 8 23 0 0,1-1 0 0 0,-1 0 0 0 0,0-1 0 0 0,0 1 0 0 0,0-1 0 0 0,0-1 0 0 0,-1 1 0 0 0,1-1 1 0 0,-1 0-1 0 0,4-5 22 0 0,-4 4-41 0 0,-1 0 1 0 0,0 0 0 0 0,0-1 0 0 0,-1 1 0 0 0,0-1-1 0 0,0 0 1 0 0,3-8 40 0 0,-2 1-98 0 0,-1-2-40 0 0,3-10-116 0 0,0-4-39 0 0,-3 10 128 0 0,-2 2 57 0 0,-1-1 35 0 0,-1-35-11 0 0,1-24-48 0 0,-4 27 95 0 0,-21-213 37 0 0,22 238 34 0 0,1 0 57 0 0,1-53 312 0 0,0 49-275 0 0,0 28 118 0 0,0 2-38 0 0,0 0-14 0 0,0 3-33 0 0,0 0-52 0 0,-2 4-5 0 0,-1 7-28 0 0,7 33 27 0 0,9 26 116 0 0,-5-29-79 0 0,-2-19 61 0 0,7 23-201 0 0,-7-27 101 0 0,0 0 0 0 0,-1 0 0 0 0,-1 6-101 0 0,0 9 134 0 0,-1 4 73 0 0,4-1 45 0 0,-4-18-46 0 0,0 0 0 0 0,0 2-206 0 0,-2-1 106 0 0,-1 0-37 0 0,3 28 74 0 0,0-10-51 0 0,-4-13-75 0 0,1-23-66 0 0,0 0 41 0 0,0 10 100 0 0,-1-8-77 0 0,2 0-67 0 0,-1 1-107 0 0,0-4 21 0 0,0 0-46 0 0,0 0-49 0 0,0 0-57 0 0,0 0-41 0 0,0-1-54 0 0,0 1-48 0 0,0-1-42 0 0,0 1-143 0 0,0 0-42 0 0,0 1-172 0 0,0 1-460 0 0</inkml:trace>
  <inkml:trace contextRef="#ctx0" brushRef="#br0" timeOffset="90403.09">20018 545 7368 0 0,'0'0'165'0'0,"2"1"22"0"0,2 2-83 0 0,6 4 138 0 0,8-3-172 0 0,-13-4-41 0 0,1 1 54 0 0,0-1 48 0 0,0 1 43 0 0,3-1 199 0 0,1 0 77 0 0,23-3 1220 0 0,-20 0-1027 0 0,-6 1-369 0 0,-1-1-50 0 0,0 1-59 0 0,0-1-69 0 0,0 0 186 0 0,-2 1-71 0 0,2-1-8 0 0,8-7 144 0 0,-7 2-126 0 0,5-6-103 0 0,-6 8-16 0 0,-1 0 0 0 0,0-1 0 0 0,0 1 0 0 0,1-4-102 0 0,2-10 166 0 0,-8 17-155 0 0,1-1 1 0 0,-1 1-1 0 0,0 0 0 0 0,0 0 0 0 0,0 0 1 0 0,-1-3-12 0 0,-2-12 26 0 0,2 12 3 0 0,-1 1 0 0 0,1 0 0 0 0,-1 0-1 0 0,0 0 1 0 0,-1 0 0 0 0,1 0 0 0 0,-3-3-29 0 0,-9-10 49 0 0,5 7-46 0 0,-3-2-13 0 0,4 7-36 0 0,-1 2-32 0 0,-1 3-50 0 0,-4 2-92 0 0,3 1 42 0 0,-9 8-78 0 0,7 1 120 0 0,-7 12-19 0 0,8-9 118 0 0,2 0 0 0 0,0 1 0 0 0,0 1 0 0 0,-1 5 37 0 0,-6 17-26 0 0,1 5 82 0 0,9-21 19 0 0,1 0 39 0 0,0 17 106 0 0,5-4 25 0 0,1-24-140 0 0,2-1-1 0 0,-1 0 1 0 0,1 0 0 0 0,0 1 0 0 0,1-1 0 0 0,4 8-105 0 0,-4-11 62 0 0,0 0 1 0 0,1 1-1 0 0,1-1 1 0 0,-1 0-1 0 0,1-1-62 0 0,13 17 97 0 0,-13-17-66 0 0,1 0 0 0 0,0-1 0 0 0,5 5-31 0 0,-6-6 14 0 0,-1-1-1 0 0,1-1 1 0 0,0 1 0 0 0,0-1 0 0 0,0 1 0 0 0,0-1 0 0 0,0-1 0 0 0,0 1 0 0 0,0-1 0 0 0,1 0 0 0 0,4 0-14 0 0,9 1-60 0 0,-5-2-26 0 0,-3 0-52 0 0,0-1-88 0 0,-2 0-49 0 0,0-1-95 0 0,1 0-111 0 0,-6 1 194 0 0,1 0-33 0 0,-3 0-13 0 0,1 0-47 0 0,-1 0-40 0 0,0 1-37 0 0,1-1-131 0 0,0 0-35 0 0,6-2-1370 0 0</inkml:trace>
  <inkml:trace contextRef="#ctx0" brushRef="#br0" timeOffset="90840.92">20617 611 8608 0 0,'4'4'340'0'0,"2"0"-92"0"0,-1-1-78 0 0,1 0-65 0 0,1 0-52 0 0,-1-1-37 0 0,16 4-66 0 0,-12-5 59 0 0,-1-1 71 0 0,1 0 106 0 0,-5-1-8 0 0,1 0 58 0 0,-1 0 67 0 0,-1-1 75 0 0,14-5 499 0 0,2 1-114 0 0,-6 1-270 0 0,1-1-66 0 0,0 0-67 0 0,-1 0-68 0 0,-1-2-69 0 0,0-1-71 0 0,-2-1-71 0 0,-2-2-73 0 0,3-5-27 0 0,-3 6 62 0 0,1-7 65 0 0,-10 16-98 0 0,1 0 0 0 0,-1 0 0 0 0,1 0 0 0 0,-1 0 0 0 0,0 0 1 0 0,0 0-1 0 0,0 0 0 0 0,0 0 0 0 0,0-1-10 0 0,-4-13 14 0 0,-6-8-193 0 0,4 12 111 0 0,1-2 36 0 0,3 8 1 0 0,0 1 0 0 0,0-1 0 0 0,0 1 0 0 0,-1 0 0 0 0,0-1 31 0 0,1 3-14 0 0,-1-1-1 0 0,1 1 0 0 0,-1 0 1 0 0,0-1-1 0 0,0 1 1 0 0,0 1-1 0 0,-1-1 15 0 0,2 1-5 0 0,0 0 0 0 0,0 1 0 0 0,-1 0 0 0 0,1-1 0 0 0,0 1 0 0 0,-1 0 0 0 0,0 0 0 0 0,1 0 0 0 0,-1 1 1 0 0,-2-1 4 0 0,3 0 0 0 0,-1 1 0 0 0,0 0 1 0 0,0 0-1 0 0,1 0 0 0 0,-1 1 1 0 0,0-1-1 0 0,0 1 0 0 0,1-1 1 0 0,-1 1-1 0 0,0 0 0 0 0,1 0 1 0 0,-1 0-1 0 0,-6 4-2 0 0,0 0 1 0 0,1 0-1 0 0,-1 1 1 0 0,1 0-1 0 0,0 0 1 0 0,1 1-1 0 0,-1 1 2 0 0,-7 7 24 0 0,0 3 49 0 0,2-1 67 0 0,-7 13 135 0 0,-7 20 94 0 0,21-37-171 0 0,1 0-1 0 0,-4 14-197 0 0,3 9 323 0 0,5-24-129 0 0,0-1 1 0 0,1 1-1 0 0,1 2-194 0 0,5 19 345 0 0,0-13-176 0 0,4-2-51 0 0,2-2-65 0 0,4-1-78 0 0,-11-12 26 0 0,1 1-1 0 0,0-1 0 0 0,0 0 0 0 0,4 1 0 0 0,5 2 30 0 0,2 0 71 0 0,-9-3-8 0 0,0-1-43 0 0,0-1-40 0 0,1-1-39 0 0,0 0-38 0 0,0-1-36 0 0,0 1-35 0 0,0-1-34 0 0,1 0-59 0 0,-1 0-37 0 0,16 1-344 0 0</inkml:trace>
  <inkml:trace contextRef="#ctx0" brushRef="#br0" timeOffset="91333.6">21744 351 10080 0 0,'-1'-1'230'0'0,"-2"-3"-36"0"0,0-1-34 0 0,-5-3 72 0 0,-2-1-80 0 0,2 3-103 0 0,-1 0-34 0 0,-9-5-16 0 0,5 4 38 0 0,2 2 54 0 0,1 0 82 0 0,6 3-61 0 0,-27-11 573 0 0,1 2-63 0 0,-2 4-76 0 0,-2 5-87 0 0,-12 5-25 0 0,16 2-186 0 0,5 2-83 0 0,1 2-48 0 0,21-8-107 0 0,-1 1 0 0 0,1 0 1 0 0,0 0-1 0 0,0 0 1 0 0,0 0-1 0 0,0 0 1 0 0,-1 1-11 0 0,1 1 3 0 0,-1 0 0 0 0,0 1 0 0 0,1-1 1 0 0,0 1-1 0 0,-1-1 0 0 0,2 1 0 0 0,-2 2-3 0 0,0 2-1 0 0,1 1 0 0 0,-1-1-1 0 0,1 1 1 0 0,1-1 0 0 0,0 1 0 0 0,0 6 1 0 0,2-6 0 0 0,0-1 0 0 0,1 1 0 0 0,0-1 0 0 0,1 0 0 0 0,0 1 0 0 0,0-1 0 0 0,1 0 0 0 0,0 0 0 0 0,1-1 0 0 0,1 4 0 0 0,-2-5-4 0 0,1 0 0 0 0,0 0 1 0 0,1 0-1 0 0,0 1 4 0 0,23 24 28 0 0,-5-11 104 0 0,20 14-132 0 0,-22-19 85 0 0,-1 1-1 0 0,11 13-84 0 0,16 22 127 0 0,-22-24 5 0 0,-23-25-98 0 0,0-1-1 0 0,-1 1 1 0 0,1-1 0 0 0,-1 1 0 0 0,1 0-1 0 0,-1 0 1 0 0,0 0 0 0 0,0 2-34 0 0,2 9 149 0 0,-2 1 81 0 0,-2-4 100 0 0,0-9-261 0 0,1-1 0 0 0,-1 1 0 0 0,0 0 0 0 0,0 0 0 0 0,0 0 0 0 0,0-1 0 0 0,0 1 0 0 0,-1 0 1 0 0,0 0-71 0 0,-16 12 561 0 0,-3-5-89 0 0,0-2-116 0 0,-15-1-45 0 0,-2-3-88 0 0,-9-5-45 0 0,-19-5-30 0 0,39-1-96 0 0,2-3-37 0 0,-11-3-15 0 0,4 3 13 0 0,10 4-79 0 0,13 3-6 0 0,0 1-36 0 0,0-1-43 0 0,0 1-50 0 0,1-1-9 0 0,1 1-43 0 0,-1 0-48 0 0,1-1-50 0 0,0 0-56 0 0,-1 1-58 0 0,1-1-64 0 0,0 0-66 0 0,4 2 181 0 0,0 1-52 0 0,1-1-46 0 0,-1 1-41 0 0,0-1-155 0 0,-1 0-39 0 0,0 0-189 0 0,-2-1-511 0 0,6 3 1446 0 0</inkml:trace>
  <inkml:trace contextRef="#ctx0" brushRef="#br0" timeOffset="89283.09">18624 54 7616 0 0,'-18'0'222'0'0,"18"0"-218"0"0,0 0 0 0 0,-1-1 0 0 0,1 1 0 0 0,0 0 0 0 0,-1 0 0 0 0,1 0 0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0,-1-1 0 0 0,1 0 0 0 0,0 0 0 0 0,0 1 0 0 0,0-1 0 0 0,0 0 0 0 0,0 0 0 0 0,0 1 0 0 0,0-1 0 0 0,0 0 0 0 0,0 1-4 0 0,3 4 66 0 0,-1-1-45 0 0,-1 0 39 0 0,0 2 50 0 0,0 1 107 0 0,2 9 232 0 0,1 11 423 0 0,-1-8-340 0 0,-1-10-320 0 0,1 0-53 0 0,11 16 401 0 0,-4-7-211 0 0,-1 2-45 0 0,15 51 487 0 0,-16-45-529 0 0,0-2-39 0 0,-2-2 179 0 0,0 0 0 0 0,0 9-402 0 0,5 17 465 0 0,-4-14 349 0 0,3 23-814 0 0,-7-27 236 0 0,0 1-36 0 0,-3-16-103 0 0,-2 0-38 0 0,1-11-50 0 0,0 0-1 0 0,1 0 0 0 0,-1 0 1 0 0,1 0-1 0 0,0 1 0 0 0,0-1 1 0 0,1 0-1 0 0,-1 0 1 0 0,1 1-9 0 0,3 7 10 0 0,1 6 81 0 0,1 1 36 0 0,-6-18-255 0 0,0 0 41 0 0,0 0 14 0 0,0 0 104 0 0,-3 2 183 0 0,2-3-200 0 0,0 1-62 0 0,0-1-67 0 0,0 1-83 0 0,0-1-99 0 0,0 0 16 0 0,1 0-64 0 0,-1 0-70 0 0,0 0-75 0 0,1 0-81 0 0,-1 0-86 0 0,1 0-93 0 0,-1 0-98 0 0,-1-1-922 0 0,0 0-69 0 0,0 1 648 0 0</inkml:trace>
  <inkml:trace contextRef="#ctx0" brushRef="#br0" timeOffset="89936.34">18307 90 5960 0 0,'0'0'132'0'0,"0"0"17"0"0,0 0 12 0 0,0 0 15 0 0,0 0-89 0 0,1 0-60 0 0,2 0-29 0 0,-2 0 74 0 0,0 0 20 0 0,0 0 51 0 0,1 0 62 0 0,-1-1 73 0 0,45-10 1004 0 0,-13 1-498 0 0,-6 2-198 0 0,-1-1-78 0 0,-10 4-166 0 0,1 0-36 0 0,15-3 206 0 0,0 2-112 0 0,0 0-88 0 0,18-3 58 0 0,-31 5-181 0 0,0 2 1 0 0,8 0-190 0 0,18 1 206 0 0,-15 0-105 0 0,-1-1-45 0 0,2 2 28 0 0,-11 2-56 0 0,-4 0-38 0 0,0-2-42 0 0,-13 0 34 0 0,38 1-183 0 0,-27 0 90 0 0,-1 0-59 0 0,-4 0 24 0 0,-1 1-38 0 0,1 0-42 0 0,-1 0-50 0 0,0 1-53 0 0,-1 0-60 0 0,1 1-65 0 0,-1 0-71 0 0,2 1 3 0 0,5 1-137 0 0,-5-3 184 0 0,-5-1 190 0 0,1 0-44 0 0,1 1-200 0 0,-3 0 219 0 0,0-1-34 0 0,0 0 123 0 0,0 0 41 0 0,2 1-55 0 0,8 3-214 0 0,-8-4 273 0 0,-1 0-46 0 0,-3-2 137 0 0,0 1-132 0 0,1 0 39 0 0,0 0-73 0 0,-1 1 156 0 0,1-1 34 0 0,0 1 17 0 0,0 0 37 0 0,2 2 18 0 0,-2-2-60 0 0,7 8 12 0 0,-1 1 82 0 0,-3 1 98 0 0,0 0 115 0 0,-3-4-33 0 0,1-1 56 0 0,-2-4-19 0 0,-1 0-98 0 0,0 0-63 0 0,-2 2-53 0 0,1-2-4 0 0,1-1 34 0 0,0 0-32 0 0,0 0-1 0 0,0 0 1 0 0,1 0-1 0 0,-1 0 1 0 0,1 0-1 0 0,-1 0 1 0 0,1 0-1 0 0,0-1 1 0 0,0 2-46 0 0,10 15 376 0 0,-1-2-77 0 0,7 17 401 0 0,1 1-89 0 0,8 12 143 0 0,20 27 387 0 0,-25-41-625 0 0,-14-21-367 0 0,0 0 35 0 0,24 51 800 0 0,-23-42-755 0 0,-1-2-89 0 0,3 13 134 0 0,-4 3 92 0 0,-4 8 161 0 0,-2-28-234 0 0,-1 0 0 0 0,-1 0 0 0 0,-1 4-293 0 0,2-15 77 0 0,0 0 41 0 0,-5 11 636 0 0,5-10-583 0 0,-1-1-69 0 0,2-2-84 0 0,0-1-1 0 0,0 1 1 0 0,-1 0-1 0 0,1-1 0 0 0,0 1 1 0 0,-1-1-1 0 0,1 1 1 0 0,-1-1-1 0 0,1 1 1 0 0,0-1-1 0 0,-1 1 0 0 0,1-1 1 0 0,-1 0-1 0 0,1 1 1 0 0,-1-1-1 0 0,1 0 1 0 0,-1 1-1 0 0,1-1 1 0 0,-1 0-1 0 0,0 0 0 0 0,1 1 1 0 0,-1-1-18 0 0,0 0 26 0 0,-1 0 0 0 0,1 0 0 0 0,0 0 0 0 0,0 0 0 0 0,0 0 0 0 0,0 0 0 0 0,0 0 0 0 0,-1-1 0 0 0,1 1 0 0 0,0 0 0 0 0,-1-1-26 0 0,-13-7 182 0 0,4 0-109 0 0,9 7-73 0 0,-1-2 25 0 0,0 0-1 0 0,0 0 0 0 0,1 0 0 0 0,0 0 0 0 0,-1-1 1 0 0,1 1-1 0 0,0 0 0 0 0,1-1 0 0 0,-1 0 0 0 0,0 0-24 0 0,-3-8 114 0 0,-1-6 103 0 0,3-1-64 0 0,3-1-52 0 0,2 0-42 0 0,6-12-29 0 0,7-14-51 0 0,-14 43 20 0 0,14-33-102 0 0,-4 14-54 0 0,0 1 1 0 0,12-17 156 0 0,-7 15-43 0 0,2 1 59 0 0,-3 4-88 0 0,-1 0 39 0 0,9-8 29 0 0,1 0 1 0 0,5-2 3 0 0,2 3-109 0 0,-15 14 1 0 0,0 0-45 0 0,1 2-53 0 0,1 1-60 0 0,0 1-67 0 0,1 2-76 0 0,-6 1-228 0 0,-7 3 296 0 0,1-1-43 0 0,0 0-55 0 0,1 1-66 0 0,12-4-679 0 0</inkml:trace>
  <inkml:trace contextRef="#ctx0" brushRef="#br0" timeOffset="85675.74">13756 48 6592 0 0,'0'0'149'0'0,"0"0"23"0"0,0 0 11 0 0,0 0-58 0 0,0 0 4 0 0,0 0 60 0 0,0 0 173 0 0,0 0 315 0 0,2 1 26 0 0,4 4-156 0 0,0 0-57 0 0,0 1-50 0 0,0 0-44 0 0,0 2 28 0 0,1 0-46 0 0,1 2 30 0 0,2 5 148 0 0,-6-7-117 0 0,-1 2-111 0 0,-1 3-44 0 0,0 7 9 0 0,-1-5-69 0 0,0 0-46 0 0,0 1-49 0 0,0 16 32 0 0,0 16 3 0 0,2 14 343 0 0,-4 18-507 0 0,-2-9 296 0 0,-1 1 43 0 0,-1 15 150 0 0,3-56-311 0 0,-1 9 45 0 0,2-13-105 0 0,-1 34 72 0 0,0 1-43 0 0,2-46-148 0 0,0-8-34 0 0,0-5-10 0 0,0-2-76 0 0,0-1-21 0 0,0 0 44 0 0,0 0-4 0 0,0 0-46 0 0,0 0-138 0 0,0 0-249 0 0,0 0 309 0 0,0 0-10 0 0,0 0-55 0 0,0 0 103 0 0,0 0-33 0 0,0 0-36 0 0,0 0-34 0 0,0 0-379 0 0,0 0 100 0 0,0 0-45 0 0,0 0-716 0 0,0 0-554 0 0,0 0-1060 0 0</inkml:trace>
  <inkml:trace contextRef="#ctx0" brushRef="#br0" timeOffset="86201.33">13780 180 6416 0 0,'7'-12'112'0'0,"10"-13"320"0"0,-10 19-340 0 0,1-1-56 0 0,-2 3-18 0 0,0-1 35 0 0,2 0 58 0 0,0-1 37 0 0,-1 1 62 0 0,1 0 0 0 0,0 0 0 0 0,1 1 0 0 0,0 0-210 0 0,5-2 524 0 0,0 0-102 0 0,0 1-87 0 0,1 0-72 0 0,-2 0-75 0 0,0 1-35 0 0,50-16 420 0 0,-25 13-501 0 0,-26 7-7 0 0,0-1 0 0 0,1 2 0 0 0,8 0-65 0 0,-3 2 89 0 0,0 0 1 0 0,3 2-90 0 0,16 5 46 0 0,-17 0-11 0 0,-15-6 0 0 0,1 0-1 0 0,-1 1 0 0 0,0-1 1 0 0,0 1-1 0 0,-1 0 0 0 0,0 0 1 0 0,0 1-1 0 0,3 4-34 0 0,6 14 74 0 0,-12-22-54 0 0,-1 1 0 0 0,1-1 1 0 0,0 0-1 0 0,-1 1 0 0 0,0-1 1 0 0,1 1-1 0 0,-1 1-20 0 0,0 1 37 0 0,-1-1 0 0 0,1 0-1 0 0,-1 0 1 0 0,0 0 0 0 0,0 0 0 0 0,0 0 0 0 0,-1 1-37 0 0,-13 27 222 0 0,4-13-140 0 0,-2-3-35 0 0,0 0 1 0 0,-1 0-1 0 0,-13 11-47 0 0,-16 16 50 0 0,0 1-50 0 0,25-26 0 0 0,-15 17 0 0 0,-4 7 10 0 0,23-27 18 0 0,1 0 0 0 0,-11 15-28 0 0,9-6 111 0 0,5-1 43 0 0,9-19-120 0 0,0 0-1 0 0,1 0 1 0 0,-1 0 0 0 0,1 0 0 0 0,0 0-1 0 0,-1 0 1 0 0,2 0 0 0 0,-1 0-1 0 0,0 0 1 0 0,1-1 0 0 0,0 1 0 0 0,0 1-34 0 0,0-2 45 0 0,0 0 0 0 0,0 0 0 0 0,0 0 0 0 0,1 0 0 0 0,-1-1 0 0 0,1 1 0 0 0,0 0 0 0 0,0 1-45 0 0,1-1 58 0 0,0 0-1 0 0,0 0 1 0 0,0 0-1 0 0,1 0 1 0 0,2 2-58 0 0,21 10 231 0 0,2-3-38 0 0,-2 0-24 0 0,-4-1 94 0 0,2-2 0 0 0,-1-1 0 0 0,7 1-263 0 0,41 9 431 0 0,-24-7-228 0 0,-1 2-97 0 0,32 12 25 0 0,-75-24-157 0 0,0 1 34 0 0,7 1 102 0 0,-6-2-82 0 0,0 1-54 0 0,-2-1-35 0 0,0 0-44 0 0,-1 0-23 0 0,1 0-42 0 0,-1 0-46 0 0,0 0-51 0 0,0 0-359 0 0,-2-1-20 0 0</inkml:trace>
  <inkml:trace contextRef="#ctx0" brushRef="#br0" timeOffset="86618.22">14867 444 6448 0 0,'-15'4'112'0'0,"-26"10"320"0"0,30-8-340 0 0,1 0-56 0 0,-2 7-59 0 0,8-7 50 0 0,-1-1 62 0 0,-7 5 442 0 0,1 1-62 0 0,0 0-58 0 0,0 0-51 0 0,1 1-45 0 0,0 0-39 0 0,-8 13 182 0 0,4-3-142 0 0,8-10-96 0 0,0 0 0 0 0,1 1 0 0 0,-2 6-220 0 0,-2 18 471 0 0,6-13-209 0 0,2 0-40 0 0,1-16-151 0 0,1 0 0 0 0,0-1 0 0 0,0 1 0 0 0,1 0 0 0 0,0 0-71 0 0,-1-3 31 0 0,1 0 1 0 0,0 0-1 0 0,0-1 0 0 0,0 1 0 0 0,1-1 0 0 0,0 1 0 0 0,-1-1 0 0 0,1 0 1 0 0,1 0-1 0 0,-1 0 0 0 0,1 0 0 0 0,-1-1 0 0 0,1 1 0 0 0,0-1 1 0 0,0 0-1 0 0,1 0 0 0 0,3 1-31 0 0,-2-1 51 0 0,1 0 0 0 0,0-1 1 0 0,0 0-1 0 0,0 0 0 0 0,0 0 1 0 0,0-1-1 0 0,0 0 0 0 0,0-1 0 0 0,0 0 1 0 0,1 0-1 0 0,-1 0 0 0 0,0-1 1 0 0,0 0-52 0 0,5-1 126 0 0,0 0 0 0 0,0-1 0 0 0,3-2-126 0 0,30-14 418 0 0,-17 2-114 0 0,-2-4-51 0 0,-20 15-167 0 0,-1 0 0 0 0,0-1 0 0 0,4-5-86 0 0,-6 7 49 0 0,1-1 1 0 0,-1 0-1 0 0,0 0 0 0 0,-1 0 0 0 0,0-1 0 0 0,0 1 1 0 0,1-6-50 0 0,-1 5 48 0 0,-1-1 0 0 0,0 1 0 0 0,0-1 0 0 0,-1 1 1 0 0,0-3-49 0 0,-4-12 74 0 0,-4-2-37 0 0,4 15-198 0 0,0 1 60 0 0,0 0 52 0 0,-1 1 45 0 0,-1-2 42 0 0,0 1 35 0 0,-25-27 402 0 0,19 24-395 0 0,0 2-116 0 0,6 4-31 0 0,0 0-40 0 0,0 1-44 0 0,0 0-49 0 0,-1-1-52 0 0,1 1-58 0 0,0 0-62 0 0,-1 0-67 0 0,1 0-71 0 0,0 0-76 0 0,-1 0-80 0 0,1 0-85 0 0,-1 1-89 0 0,1-1-95 0 0,2 2-630 0 0,-3-1-881 0 0,6 3 2160 0 0</inkml:trace>
  <inkml:trace contextRef="#ctx0" brushRef="#br0" timeOffset="87039.09">15534 437 7280 0 0,'-2'0'165'0'0,"-9"0"93"0"0,0-1-93 0 0,0 0-72 0 0,0 0-54 0 0,-28-1-32 0 0,26 2 46 0 0,1 0 75 0 0,1 2 55 0 0,0 0 90 0 0,0 0 104 0 0,0 2 123 0 0,-6 3-39 0 0,1 3-89 0 0,1 1-76 0 0,0 2-62 0 0,-9 13 68 0 0,19-19-230 0 0,-1 1-1 0 0,1 0 1 0 0,1 1 0 0 0,-1-1-1 0 0,1 1 1 0 0,1 0 0 0 0,-1 3-72 0 0,-5 14 173 0 0,5-18-117 0 0,2-1 1 0 0,-1 1-1 0 0,1 0 0 0 0,0 0 1 0 0,1-1-1 0 0,0 1 1 0 0,0 1-57 0 0,2 28 224 0 0,5 0-36 0 0,-4-31-150 0 0,0 1 0 0 0,0-1 0 0 0,1 0 0 0 0,1 3-38 0 0,-2-4 20 0 0,1-1 0 0 0,0 1 0 0 0,0-1 0 0 0,0 0 0 0 0,0 0 0 0 0,1 0-20 0 0,3 3 49 0 0,-1-1 0 0 0,1 0 0 0 0,1-1-1 0 0,-1 0 1 0 0,1 0 0 0 0,-1 0 0 0 0,4 0-49 0 0,12 4 159 0 0,3-4 48 0 0,21-2 113 0 0,-32-3-181 0 0,0 0 0 0 0,0-1 1 0 0,11-3-140 0 0,-16 2 69 0 0,-1 0 0 0 0,0-1 0 0 0,0 0-1 0 0,0-1 1 0 0,0 1 0 0 0,3-4-69 0 0,-5 3 63 0 0,-1 0-1 0 0,0 0 1 0 0,0-1-1 0 0,0 0 1 0 0,1-2-63 0 0,23-28 236 0 0,-24 28-200 0 0,-2 0 1 0 0,1-1 0 0 0,-1 0 0 0 0,0 0-37 0 0,-2 2 16 0 0,1 1 0 0 0,-2-1 0 0 0,1 0 1 0 0,-1 0-1 0 0,1 0 0 0 0,-2 0 1 0 0,1 0-1 0 0,-1 0 0 0 0,0 0 0 0 0,0 0 1 0 0,0 0-1 0 0,-1 1 0 0 0,-1-7-16 0 0,0 5-122 0 0,0 0 49 0 0,0 1 43 0 0,0-1 36 0 0,-4-7 104 0 0,-12-18 308 0 0,11 21-348 0 0,0 1-99 0 0,4 5-28 0 0,-1 0-33 0 0,1 1-38 0 0,-1-1-40 0 0,0 0-45 0 0,1 1-48 0 0,-1-1-52 0 0,0 1-57 0 0,0-1-59 0 0,1 1-64 0 0,-1 0-67 0 0,0-1-71 0 0,0 1-75 0 0,0 0-79 0 0,-2-3-1038 0 0,-4-4-1030 0 0</inkml:trace>
  <inkml:trace contextRef="#ctx0" brushRef="#br0" timeOffset="87436.03">16123 105 8496 0 0,'0'0'190'0'0,"0"0"28"0"0,0 0 10 0 0,0 0-73 0 0,0 1-75 0 0,0-1-51 0 0,0 4-24 0 0,-1-2 38 0 0,-2 10 537 0 0,-3 4 200 0 0,5-7-432 0 0,0 2-40 0 0,2 14 977 0 0,3 19-1285 0 0,2 3 771 0 0,-1-9-234 0 0,0-11-253 0 0,3 12 75 0 0,4 22 173 0 0,-7-26-230 0 0,1-1 57 0 0,12 68 856 0 0,-10-61-761 0 0,0 0-71 0 0,-5 0-372 0 0,-3-30-7 0 0,1 0-1 0 0,0 0 1 0 0,1 1-4 0 0,-1-5 24 0 0,0-1-1 0 0,0 0 0 0 0,-1 1 0 0 0,0-1 1 0 0,-1 6-24 0 0,-6 31 186 0 0,5-37-162 0 0,2-6-255 0 0,0 1 71 0 0,0-1 62 0 0,0 0 55 0 0,-1 1 72 0 0,1-1 96 0 0,-2 2 501 0 0,1-2-532 0 0,1 0-44 0 0,-1 1-55 0 0,0-1-71 0 0,1 0-84 0 0,-1 0-98 0 0,1 0-65 0 0,-1 0-99 0 0,1 1-107 0 0,-1-1-117 0 0,1 0 276 0 0,0 0-33 0 0,0 0-33 0 0,-1 0-37 0 0,1 0-35 0 0,0 0-38 0 0,0 0-39 0 0,0 0-40 0 0,-2 0-1442 0 0,-3 0-1167 0 0</inkml:trace>
  <inkml:trace contextRef="#ctx0" brushRef="#br0" timeOffset="87699.32">15863 509 8752 0 0,'0'0'197'0'0,"0"0"-10"0"0,1 0-78 0 0,0 0-52 0 0,3 0-3 0 0,-1 0 0 0 0,12-3-64 0 0,0 0 49 0 0,0-1 45 0 0,0-1 42 0 0,0 1 38 0 0,0-1 33 0 0,14-6 286 0 0,4-1 156 0 0,18-3 441 0 0,-15 4-719 0 0,1-1-55 0 0,-11 3-130 0 0,0 1-34 0 0,0 1-35 0 0,0 1-39 0 0,-14 3-117 0 0,12-1 56 0 0,32-6 195 0 0,-35 7-206 0 0,-5 1-83 0 0,1 1-102 0 0,-8 0 48 0 0,-1 1-35 0 0,1-1-39 0 0,-1 1-41 0 0,-5 0-42 0 0,-1 0-48 0 0,1 0-41 0 0,-1 0-36 0 0,1 0-127 0 0,0 0-35 0 0,6 0-1298 0 0</inkml:trace>
  <inkml:trace contextRef="#ctx0" brushRef="#br0" timeOffset="88081.3">16607 625 5152 0 0,'1'0'109'0'0,"0"0"-39"0"0,4 3 51 0 0,-4-2-29 0 0,7 3 16 0 0,1-1-72 0 0,-3-2-9 0 0,0 0 51 0 0,0 0 45 0 0,-1 0 40 0 0,5 0 186 0 0,-1-1 73 0 0,21-3 1154 0 0,-17 1-964 0 0,-6 0-348 0 0,0 1-46 0 0,0-1-54 0 0,0 0-63 0 0,2 0 250 0 0,-1 0-70 0 0,17-5 533 0 0,-19 4-599 0 0,0 0 40 0 0,6-4 12 0 0,1 0-50 0 0,6-3 26 0 0,1-3-119 0 0,-2-6 51 0 0,-17 16-161 0 0,1 1 0 0 0,0-1 0 0 0,-1 0 0 0 0,0 0 0 0 0,1 0-1 0 0,-1 0 1 0 0,0 0 0 0 0,-1 0 0 0 0,1 0 0 0 0,0-1-14 0 0,-1 1 12 0 0,0 0 0 0 0,0 1 0 0 0,0-1 0 0 0,0 0 1 0 0,0 1-1 0 0,-1-1 0 0 0,1 0 0 0 0,-1 1 0 0 0,0-1 0 0 0,0 1 1 0 0,0-1-1 0 0,0 0-12 0 0,-1 0 27 0 0,0 0 0 0 0,0 0 0 0 0,1 1 1 0 0,-2-1-1 0 0,1 0 0 0 0,0 1 0 0 0,-1-1-27 0 0,-12-9 89 0 0,-1 3 80 0 0,0 2 47 0 0,11 6-135 0 0,1 0-1 0 0,-1 0 0 0 0,0 0 1 0 0,0 0-1 0 0,0 1 0 0 0,0 0 1 0 0,-1 0-81 0 0,-19 4 276 0 0,10 1-173 0 0,-1 1-65 0 0,8-1-35 0 0,-1 0 0 0 0,1 1 0 0 0,0 0 0 0 0,1 0 0 0 0,-1 1 0 0 0,1-1 0 0 0,0 2 0 0 0,1-1 0 0 0,0 1 0 0 0,0 0 0 0 0,1 0 0 0 0,-2 3-3 0 0,-3 8 9 0 0,0 2 0 0 0,1 0 0 0 0,1 0 0 0 0,-4 18-9 0 0,11-32 15 0 0,-1 0 1 0 0,1 0 0 0 0,1 0 0 0 0,-1 0-1 0 0,1 0 1 0 0,0 0 0 0 0,1 0 0 0 0,0 0 0 0 0,1 6-16 0 0,1-2 27 0 0,0 1 0 0 0,1-1 0 0 0,0 0 0 0 0,0 0 0 0 0,3 3-27 0 0,-4-9 12 0 0,0 0 0 0 0,0 0 0 0 0,1 0-1 0 0,-1-1 1 0 0,1 1 0 0 0,0-1 0 0 0,0 0 0 0 0,1 0 0 0 0,-1-1 0 0 0,1 1 0 0 0,0-1-1 0 0,2 2-11 0 0,28 10-29 0 0,-16-8-42 0 0,0-2-50 0 0,8 3-37 0 0</inkml:trace>
  <inkml:trace contextRef="#ctx1" brushRef="#br1">0 1894 0 0,'6678'0'0'0,"3340"0"0"0,-6014 0 0 0,-1336 0 0 0,-2638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16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42 7312 0 0,'0'0'165'0'0,"0"0"22"0"0,0 0 9 0 0,0 0-61 0 0,0 0-17 0 0,-2-2 934 0 0,-2 0-453 0 0,1 0-211 0 0,1 1-241 0 0,1 1-38 0 0,-11-5 250 0 0,0 0-35 0 0,-13-4 225 0 0,-1 2-111 0 0,0 2-90 0 0,-17 1 77 0 0,33 4-323 0 0,0 1 0 0 0,0 0-1 0 0,0 0 1 0 0,0 0 0 0 0,-2 2-102 0 0,9-2 13 0 0,1 0 1 0 0,-1 0 0 0 0,1 0 0 0 0,0 0 0 0 0,-1 1 0 0 0,1-1-1 0 0,0 0 1 0 0,0 1 0 0 0,-2 1-14 0 0,1 1 10 0 0,-1 0-1 0 0,1-1 1 0 0,-1 1 0 0 0,1 1-1 0 0,1-1-9 0 0,-5 7 1 0 0,1 0 0 0 0,1 0 1 0 0,-3 10-2 0 0,7-18 0 0 0,0 1 0 0 0,0 0 0 0 0,0-1 0 0 0,1 1 0 0 0,0 0 0 0 0,-1-1 0 0 0,1 1 0 0 0,1 0 0 0 0,-1-1 0 0 0,0 1 0 0 0,2 2 0 0 0,1 7-1 0 0,0 0 0 0 0,5 8 1 0 0,0 1-12 0 0,-8-20 5 0 0,1 0 0 0 0,0 0 0 0 0,0 0-1 0 0,0 0 1 0 0,0 0 0 0 0,0-1 0 0 0,1 1 0 0 0,-1-1-1 0 0,1 1 8 0 0,25 20-52 0 0,-11-10 28 0 0,44 33-63 0 0,5-3 73 0 0,-13-8 78 0 0,-2 2 84 0 0,-2 4 100 0 0,-35-27-66 0 0,0 1 0 0 0,3 4-182 0 0,-6-2 215 0 0,-2 2 83 0 0,-5 4 139 0 0,-3-18-354 0 0,0-1 0 0 0,0 0 0 0 0,0 0 0 0 0,-1 1 0 0 0,0-1 0 0 0,1 0 0 0 0,-1 0 0 0 0,0 0 0 0 0,-1 0-83 0 0,-5 11 459 0 0,-1-3-109 0 0,-2-4-92 0 0,0-2-73 0 0,-8-3 2 0 0,-15-6-12 0 0,8-2-121 0 0,8 2 38 0 0,-1 0 0 0 0,-6-5-92 0 0,4 0 32 0 0,0-2-45 0 0,3-2-62 0 0,0-4-80 0 0,14 13 110 0 0,0 0-59 0 0,-1 0-75 0 0,1 0-90 0 0,0 0-107 0 0,1 0-122 0 0,0 1 198 0 0,1 1-36 0 0,0-1-38 0 0,0 1-42 0 0,0-1-41 0 0,0 0-45 0 0,-2-7-780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16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8928 0 0,'1'3'200'0'0,"1"6"-64"0"0,1 8 162 0 0,0 1-62 0 0,0-7-178 0 0,-1-1-29 0 0,0 1 54 0 0,-1 5 118 0 0,-1 0 62 0 0,1 15 290 0 0,1-18-342 0 0,3 26 1134 0 0,-2-19-721 0 0,-1-1-36 0 0,3 0-37 0 0,0 1-41 0 0,-2-12-385 0 0,0 0-3 0 0,0 0 1 0 0,0 0-1 0 0,0 0 1 0 0,1-1 0 0 0,1 1-123 0 0,-3-5 101 0 0,-1-1-42 0 0,6 7 3 0 0,-1-3 10 0 0,-5-5-36 0 0,-1-1-299 0 0,0 1 111 0 0,0 0 95 0 0,0-1 74 0 0,1 1 79 0 0,0 0 344 0 0,-1 0-299 0 0,0-1-105 0 0,1 0-38 0 0,-1 1-43 0 0,0-1-52 0 0,0 0-60 0 0,1 1-66 0 0,-1-1-76 0 0,0 0-81 0 0,0 1 77 0 0,0-1-43 0 0,0 0-44 0 0,0 0-46 0 0,0 1-50 0 0,0-1-51 0 0,0 1-53 0 0,1-1-57 0 0,-1 0-1229 0 0,0 0-1066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17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6624 0 0,'0'0'163'0'0,"0"1"-68"0"0,0 0-50 0 0,-1 2-10 0 0,0-1 4 0 0,1-1-33 0 0,-1 0-1 0 0,0 0 1 0 0,1 0 0 0 0,-1 1-1 0 0,1-1 1 0 0,-1 0-1 0 0,1 0 1 0 0,0 0 0 0 0,-1 1-1 0 0,1-1 1 0 0,0 0-6 0 0,0 4 52 0 0,0-1 33 0 0,0-1 35 0 0,0 0 46 0 0,-2 5 267 0 0,2 0-48 0 0,-1 1-41 0 0,1 0-39 0 0,0 2 20 0 0,0 0-38 0 0,1 1 20 0 0,1 6 106 0 0,0 0-3 0 0,1 0-53 0 0,0 0-47 0 0,1 0-43 0 0,6 18 166 0 0,0-1-101 0 0,6 25 130 0 0,12 24 150 0 0,-3 5-216 0 0,-8-29-100 0 0,-6-21-72 0 0,-6-24-124 0 0,0 0-42 0 0,9 33 44 0 0,-10-32-75 0 0,1 3 93 0 0,-5-17-94 0 0,1 1-1 0 0,-1-1 1 0 0,0 0 0 0 0,0 1-1 0 0,1-1 1 0 0,-1 0 0 0 0,-1 1-1 0 0,1-1 1 0 0,0 0 0 0 0,-1 2-26 0 0,-1-1 244 0 0,1-4-75 0 0,0-4-61 0 0,0-2-45 0 0,1-25 27 0 0,0 30-71 0 0,2-34 81 0 0,4-1-40 0 0,4 1-42 0 0,2 1-41 0 0,-8 24-22 0 0,1 0 1 0 0,0 1-1 0 0,1 0 1 0 0,0 0-1 0 0,1 0 45 0 0,-2 3-24 0 0,0 1 1 0 0,0 0-1 0 0,1 0 0 0 0,0 0 0 0 0,0 1 0 0 0,1 0 0 0 0,4-3 24 0 0,3 1-64 0 0,-10 6 51 0 0,1 0 0 0 0,-1 0 0 0 0,1 0-1 0 0,0 1 1 0 0,-1 0 0 0 0,1 0 0 0 0,0 0 0 0 0,2 0 13 0 0,-5 1-4 0 0,1-1 0 0 0,-1 1 0 0 0,0-1 1 0 0,1 1-1 0 0,-1 0 0 0 0,1 0 1 0 0,-1 0-1 0 0,0 0 0 0 0,0 0 1 0 0,2 2 3 0 0,6 4-52 0 0,-5-4 50 0 0,-2 0 0 0 0,1 0 0 0 0,0 0 0 0 0,-1 0 0 0 0,1 1 0 0 0,1 2 2 0 0,2 9-56 0 0,-2-2 43 0 0,-3-9 13 0 0,-1 0 0 0 0,0-1 0 0 0,0 1 0 0 0,0 0 0 0 0,0 0 1 0 0,-1 0-1 0 0,1 2 0 0 0,-1 3 1 0 0,0-1 1 0 0,-1 0 0 0 0,0 0 0 0 0,-2 8-2 0 0,-5 4 78 0 0,4-11-44 0 0,-9 17 94 0 0,7-14-9 0 0,-1 0 0 0 0,-1 0 1 0 0,-6 7-120 0 0,-3-1 99 0 0,4-5 50 0 0,-2-1 1 0 0,-12 9-150 0 0,1-6 45 0 0,11-6 32 0 0,1-1-32 0 0,-22 12-11 0 0,32-19-105 0 0,0 1 37 0 0,-4 2 50 0 0,-18 7 243 0 0,21-9-250 0 0,-1-1-45 0 0,2-1-37 0 0,0 0-48 0 0,-1 0-54 0 0,1-1-63 0 0,0-1-70 0 0,-1 0-77 0 0,1-1-84 0 0,0 0-92 0 0,-3-4-560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17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11 10248 0 0,'0'0'230'0'0,"0"0"30"0"0,0 0-24 0 0,0 0-101 0 0,-1-1-74 0 0,-3 0-16 0 0,1 0 13 0 0,2 0-158 0 0,-1 1 46 0 0,0-1 55 0 0,1 0 87 0 0,0-1 199 0 0,1 1-231 0 0,1 1-63 0 0,-1 0-85 0 0,0-1-111 0 0,1 1-4 0 0,-1 0-67 0 0,0 0-73 0 0,1 0-81 0 0,-1 0 65 0 0,0-1-48 0 0,0 1-51 0 0,0 0-54 0 0,0 0-863 0 0,0 0-787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5:49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15 6272 0 0,'0'0'155'0'0,"0"-1"-65"0"0,0 0-48 0 0,-4-4 27 0 0,1 3-31 0 0,-7-3-43 0 0,7 4 40 0 0,0 1 45 0 0,3 0 102 0 0,-1 0 212 0 0,1 0 362 0 0,0 0 32 0 0,0 0-325 0 0,0 0-192 0 0,0 0-47 0 0,0 2 46 0 0,1 5 226 0 0,0 0-119 0 0,1 1-95 0 0,0 0-70 0 0,4 19 305 0 0,-2 1-82 0 0,3 2-49 0 0,-1-3-69 0 0,-2 0-35 0 0,7 46 438 0 0,3 1-56 0 0,3 22 116 0 0,-8-40-363 0 0,7 45 250 0 0,-10-57-345 0 0,3 13 28 0 0,3 1-61 0 0,-1-7-86 0 0,-2 0-52 0 0,-8-16-24 0 0,-1-25-115 0 0,0-8-3 0 0,0-1 0 0 0,0 1 0 0 0,0-1 1 0 0,0 0-1 0 0,1 1 0 0 0,-1-1 0 0 0,0 1 0 0 0,1-1 0 0 0,-1 0 0 0 0,1 1 0 0 0,0 0-9 0 0,0-1 1 0 0,-1 0 0 0 0,1 0-1 0 0,0 0 1 0 0,0-1-1 0 0,0 1 1 0 0,0 0 0 0 0,-1 0-1 0 0,1 0 1 0 0,0-1 0 0 0,1 1-1 0 0,0 0 0 0 0,-1 0-4 0 0,-1-1-89 0 0,-11-1 2 0 0,8 0 5 0 0,-4-3-326 0 0,4 2 181 0 0,2 1 58 0 0,-1-1-43 0 0,1 1-53 0 0,-1-1-62 0 0,1 1 2 0 0,0 0-56 0 0,0-1-60 0 0,0 1-66 0 0,0-1-71 0 0,0 1-76 0 0,0 0-83 0 0,0-1-86 0 0,-2-2-1155 0 0,-2-4-1116 0 0,5 8 3061 0 0</inkml:trace>
  <inkml:trace contextRef="#ctx0" brushRef="#br0" timeOffset="417.88">91 41 5400 0 0,'0'-2'158'0'0,"0"-3"61"0"0,0 4 148 0 0,0 1 66 0 0,0 0 14 0 0,0 0-1 0 0,1 1-4 0 0,3 3-94 0 0,1 0-33 0 0,1 0-34 0 0,0 0-32 0 0,7 3 151 0 0,-2-3-123 0 0,-9-3-19 0 0,-2-1-17 0 0,1 0-41 0 0,3-1-86 0 0,1 1-63 0 0,4-2 10 0 0,-7 2-8 0 0,16-1 203 0 0,0 1-36 0 0,-1 1-33 0 0,1 1-34 0 0,18 5 60 0 0,-1 1-116 0 0,-19-4-87 0 0,2 2 50 0 0,0 0 1 0 0,4 2-61 0 0,21 8 65 0 0,-34-12-48 0 0,0 0-1 0 0,0 1 0 0 0,-1 0 1 0 0,1 0-1 0 0,-1 1 1 0 0,-1 0-1 0 0,4 3-16 0 0,-7-6 3 0 0,21 23 20 0 0,-21-22-5 0 0,-1 1 0 0 0,0 0 0 0 0,0 0 0 0 0,2 5-18 0 0,2 12 87 0 0,-4 2 40 0 0,-3-21-73 0 0,0 0-1 0 0,-1 0 1 0 0,1 0 0 0 0,-1 0-1 0 0,0 0 1 0 0,1 0 0 0 0,-1 0 0 0 0,-1 1-54 0 0,-1 1 76 0 0,1-1 1 0 0,0 0-1 0 0,-1 0 1 0 0,0 0 0 0 0,0 1-77 0 0,-19 17 327 0 0,-1-2-66 0 0,12-11-151 0 0,2-2-32 0 0,1 0 0 0 0,-1-1 1 0 0,-9 4-79 0 0,4-2 75 0 0,-2-1 1 0 0,-4 1-76 0 0,-4 0 64 0 0,-1-1 1 0 0,0-1 0 0 0,-7 0-65 0 0,-12 0-11 0 0,26-4-80 0 0,9-1-4 0 0,0 0-42 0 0,-15 0-250 0 0,16-2 226 0 0,0 0-37 0 0,2 0-4 0 0,0 0-39 0 0,0-1-48 0 0,0 1-54 0 0,4 0-182 0 0</inkml:trace>
  <inkml:trace contextRef="#ctx0" brushRef="#br0" timeOffset="949.45">935 159 6592 0 0,'0'0'149'0'0,"0"0"23"0"0,0 0 11 0 0,0 0-66 0 0,0 0-58 0 0,-4 0-51 0 0,1-1-118 0 0,0 0 46 0 0,0 1 44 0 0,0-1 40 0 0,0 0 38 0 0,-1 0 34 0 0,-2 0 184 0 0,0 0 58 0 0,0-1 65 0 0,-2 1 234 0 0,-12-3 923 0 0,7 1-995 0 0,-17-1 827 0 0,19 5-835 0 0,1 1-153 0 0,2 4-77 0 0,1 2-101 0 0,4-3-156 0 0,1 2-33 0 0,-4 11 104 0 0,1 10-88 0 0,-1 6-41 0 0,5-28 13 0 0,0 1-1 0 0,0 0 1 0 0,1 0-1 0 0,0-1 1 0 0,0 3-21 0 0,0 17 31 0 0,-2-12-15 0 0,2 0 1 0 0,0 0 0 0 0,1 0 0 0 0,0 0 0 0 0,1 2-17 0 0,-1-9 6 0 0,1 0 0 0 0,0 0 0 0 0,0 0 0 0 0,0-1 0 0 0,1 1 0 0 0,0 0 0 0 0,0-1 0 0 0,1 0 0 0 0,-1 0 0 0 0,4 4-6 0 0,-5-7 3 0 0,0-1 0 0 0,1 0 1 0 0,-1 0-1 0 0,0 0 0 0 0,1 0 1 0 0,-1-1-1 0 0,1 1 0 0 0,-1 0 1 0 0,1-1-1 0 0,2 1-3 0 0,-1 0 8 0 0,0-1 1 0 0,0-1-1 0 0,0 1 0 0 0,0 0 1 0 0,-1-1-1 0 0,1 0 0 0 0,0 0 1 0 0,0 0-1 0 0,0 0 0 0 0,0-1 1 0 0,0 0-1 0 0,0 1 0 0 0,0-1 1 0 0,-1-1-1 0 0,1 1 1 0 0,0-1-1 0 0,-1 1 0 0 0,1-1 1 0 0,2-2-9 0 0,-3 2 11 0 0,24-15 41 0 0,-3 1-43 0 0,15-13-9 0 0,-19 11 52 0 0,-14 11-37 0 0,-1 0 1 0 0,1 0 0 0 0,-1 0 0 0 0,0-1 0 0 0,-1 0 0 0 0,0 0 0 0 0,0 0 0 0 0,-1 0 0 0 0,2-6-16 0 0,1-6 46 0 0,-1-1 0 0 0,-1 0 0 0 0,0-10-46 0 0,-2 16 20 0 0,2-15 33 0 0,-3 12-51 0 0,-3 14-49 0 0,-2 7 20 0 0,-2 7 2 0 0,4-4 13 0 0,0-1 0 0 0,1 1 0 0 0,0-1-1 0 0,0 1 1 0 0,0 0 0 0 0,1-1 0 0 0,-1 1 0 0 0,2 3 12 0 0,1 28-37 0 0,-1-25 38 0 0,0-2-1 0 0,0 1 0 0 0,0-1 0 0 0,2 0 0 0 0,-1 0 0 0 0,1 0 0 0 0,0 0 0 0 0,1-1 0 0 0,0 1 0 0 0,1-1 0 0 0,0 0 0 0 0,1 0 0 0 0,2 4 0 0 0,29 29 0 0 0,-30-34-9 0 0,9 12 65 0 0,-9-9-85 0 0,-5-9-166 0 0,0 0 69 0 0,-1 0 42 0 0,1-1 27 0 0,0-1 6 0 0,-1 1-16 0 0,7 6-291 0 0</inkml:trace>
  <inkml:trace contextRef="#ctx0" brushRef="#br0" timeOffset="1329.44">1366 156 8720 0 0,'0'0'197'0'0,"0"0"24"0"0,2 2 19 0 0,8 7-210 0 0,-2 2 76 0 0,0 1 67 0 0,0 0 54 0 0,2 10 225 0 0,4 12 341 0 0,-4-9-162 0 0,2 3-80 0 0,2 8 117 0 0,-4-14-253 0 0,-7-15-225 0 0,-1 0 0 0 0,0 0-1 0 0,0 0 1 0 0,0 7-190 0 0,2 5 388 0 0,2 1 97 0 0,-1-5-126 0 0,-3 2 80 0 0,0-1 38 0 0,6 8 287 0 0,-6-20-586 0 0,1 1-40 0 0,1 2 29 0 0,-3-4-65 0 0,1 0 42 0 0,-1 1 17 0 0,1 0 44 0 0,0 1 51 0 0,0 1 57 0 0,-3-11-282 0 0,0 1-1 0 0,0-1 0 0 0,0 0 0 0 0,0 0 1 0 0,1 0-1 0 0,-1-2-30 0 0,3-32 124 0 0,-1 12-81 0 0,-2 1-40 0 0,0 19-3 0 0,0 1 0 0 0,1-1 0 0 0,0 0 0 0 0,0 0 0 0 0,1 1 0 0 0,0-1 0 0 0,0 1 0 0 0,0-1 0 0 0,1 0 0 0 0,0 1 0 0 0,0-1 0 0 0,7-14 1 0 0,0 0 0 0 0,6-9-1 0 0,-10 21-4 0 0,1 0 0 0 0,0 0 0 0 0,0 1 0 0 0,1 0 0 0 0,0 0 0 0 0,5-3 4 0 0,18-15-202 0 0,-19 18 98 0 0,-1 1-39 0 0,-1 1-15 0 0,1 0-44 0 0,-1 0-50 0 0,1 0-58 0 0,-7 5 268 0 0,-1-1-56 0 0,1 0-54 0 0,-1 1-53 0 0,1-1-52 0 0,-1 0-52 0 0,1 0-50 0 0,-1 0-50 0 0,1 0-311 0 0,1-1-110 0 0,-1 0-107 0 0,1 1-103 0 0,4-2-1039 0 0,3-1-1170 0 0</inkml:trace>
  <inkml:trace contextRef="#ctx0" brushRef="#br0" timeOffset="1732.36">2055 416 7024 0 0,'0'1'133'0'0,"0"-1"-54"0"0,4 6 46 0 0,2-3 6 0 0,1 0-34 0 0,-1-1-41 0 0,1-1 1 0 0,-1 0 0 0 0,1 0 0 0 0,-1 0 0 0 0,1 0-57 0 0,8-1 169 0 0,-7 0-46 0 0,-1 0 35 0 0,0-1 39 0 0,0 1 45 0 0,-1-1 53 0 0,0 1 57 0 0,4-1 62 0 0,1-1-37 0 0,11-2 279 0 0,-1-1-115 0 0,-3 0-97 0 0,2-4 221 0 0,1-3-90 0 0,-3-3-108 0 0,-10 7-281 0 0,-1 0-34 0 0,9-17 185 0 0,-5-4-45 0 0,-10 26-263 0 0,-1 0-1 0 0,1 0 0 0 0,-1 0 0 0 0,0 0 0 0 0,0-1 0 0 0,0 1 1 0 0,0 0-1 0 0,-1-1-28 0 0,0 1 15 0 0,1 0 0 0 0,-1 1 0 0 0,0-1 0 0 0,0 0 0 0 0,0 1 1 0 0,-1-1-1 0 0,1 0 0 0 0,-1 1 0 0 0,-1-3-15 0 0,-8-10 32 0 0,9 11-18 0 0,0 0 0 0 0,-1 0 0 0 0,0 0 0 0 0,0 1 0 0 0,0-1 0 0 0,0 1-1 0 0,-1 0 1 0 0,1 0 0 0 0,-4-3-14 0 0,-3 1 7 0 0,6 2 15 0 0,-2 1 0 0 0,1-1 0 0 0,0 1 0 0 0,-5-2-22 0 0,7 3 4 0 0,1 1 0 0 0,0 0 0 0 0,0 0 0 0 0,0-1-1 0 0,0 1 1 0 0,0 0 0 0 0,-1 1 0 0 0,1-1 0 0 0,0 0 0 0 0,0 1 0 0 0,0-1 0 0 0,0 1 0 0 0,0-1 0 0 0,0 1 0 0 0,0 0-4 0 0,-9 3 29 0 0,-1 1 23 0 0,5 0 17 0 0,2 2 24 0 0,0 2 44 0 0,-5 18 48 0 0,2 1-66 0 0,4 1-54 0 0,2 0-41 0 0,2-3-44 0 0,1 1 1 0 0,2-1-1 0 0,3 13 20 0 0,-5-33 22 0 0,1 1 0 0 0,1-1 0 0 0,-1 0 0 0 0,1 0 0 0 0,0 0 0 0 0,0-1 0 0 0,1 1 0 0 0,1 1-22 0 0,20 24 38 0 0,-21-27-35 0 0,-1-1 1 0 0,1 1 0 0 0,0-1 0 0 0,1-1 0 0 0,-1 1 0 0 0,0 0 0 0 0,1-1 0 0 0,0 0 0 0 0,-1 0 0 0 0,1 0 0 0 0,2 0-4 0 0,20 3-27 0 0,-4-3-65 0 0,0-1-92 0 0,-11-1 48 0 0,-1-1-32 0 0,0 0-37 0 0,-1 1-40 0 0,-5-1 130 0 0,-1 1-72 0 0,-1 0 47 0 0,-1 0-42 0 0,1-1-142 0 0,1 0-110 0 0,-2 1 88 0 0,0-1-48 0 0,0 0-44 0 0,1 1-37 0 0,-1-2-138 0 0,1 1-38 0 0,6-2-1432 0 0</inkml:trace>
  <inkml:trace contextRef="#ctx0" brushRef="#br0" timeOffset="2161.21">2734 210 7248 0 0,'0'0'209'0'0,"0"2"-5"0"0,3 6-275 0 0,0 0 71 0 0,1-1 66 0 0,0 1 56 0 0,1-1 52 0 0,0 0 42 0 0,5 8 318 0 0,-3-5 101 0 0,0 0 0 0 0,-1 0 0 0 0,2 4-635 0 0,-4-4 362 0 0,-1 0-50 0 0,0 1 142 0 0,0-2-59 0 0,1 2 19 0 0,3 4 134 0 0,3 8 264 0 0,-6-10-273 0 0,-2-1-94 0 0,1-1-75 0 0,1 0-42 0 0,2 8 178 0 0,-1 0-34 0 0,2 18 398 0 0,-4-21-537 0 0,0-5-101 0 0,1 1-39 0 0,-4 1-35 0 0,0-10-197 0 0,-1 0 62 0 0,1 0 68 0 0,0 1 123 0 0,3-3 98 0 0,0-2-211 0 0,0-2-74 0 0,4-8 63 0 0,-5 5-74 0 0,-1 1 0 0 0,0 0 0 0 0,0-1 0 0 0,-1 0 0 0 0,1-2-16 0 0,-1-3 49 0 0,4-22 1 0 0,1 0-67 0 0,1 0-51 0 0,2 2-39 0 0,-4 17 39 0 0,1 1-1 0 0,0 0 1 0 0,1 1 0 0 0,0-1-1 0 0,1 1 1 0 0,0 1-1 0 0,1-1 1 0 0,6-6 68 0 0,-7 10-38 0 0,1 0 1 0 0,-1 0-1 0 0,1 0 1 0 0,3 0 37 0 0,-7 5-12 0 0,1 0 1 0 0,0 0 0 0 0,0 0-1 0 0,0 1 1 0 0,3-2 11 0 0,5-1-40 0 0,-6 2 16 0 0,-1 1 1 0 0,1 0 0 0 0,0 0-1 0 0,3 0 24 0 0,-7 1-1 0 0,0 1 0 0 0,0 0 0 0 0,0 0 0 0 0,0 0 0 0 0,0 1 0 0 0,0-1 0 0 0,0 1 0 0 0,0-1 0 0 0,0 1 0 0 0,0 0-1 0 0,0 0 1 0 0,1 1 1 0 0,13 9-17 0 0,-9-4-9 0 0,-2 0 0 0 0,1 0 1 0 0,-1 1-1 0 0,4 5 26 0 0,0 1-8 0 0,0 5 29 0 0,-1 1 39 0 0,-1 5 50 0 0,0 15 101 0 0,-3 27 129 0 0,-4-45-265 0 0,-1-1-34 0 0,2 13 44 0 0,0 1-13 0 0,-2-35-292 0 0,0 1 66 0 0,1-1 59 0 0,-1 1 52 0 0,0 0 67 0 0,0 0 91 0 0,1 3 466 0 0,0-4-496 0 0,-1 1-40 0 0,0 0-53 0 0,0-1-67 0 0,1 1-80 0 0,-1-1-93 0 0,0 1-61 0 0,0-1-94 0 0,0 1-101 0 0,1-1-112 0 0,-1 0-119 0 0,0 0 319 0 0,0 0-33 0 0,0 1-34 0 0,0-1-36 0 0,0 0-37 0 0,0 0-38 0 0,0 0-1650 0 0,0 0-1274 0 0</inkml:trace>
  <inkml:trace contextRef="#ctx0" brushRef="#br0" timeOffset="24212.2">269 1682 7368 0 0,'-3'15'165'0'0,"2"-12"22"0"0,1-3 10 0 0,0 0-58 0 0,0 0-17 0 0,0 0 37 0 0,0 0 128 0 0,1 0-64 0 0,-1 0 74 0 0,1 0 60 0 0,-1 0 47 0 0,0 0 126 0 0,0 0 770 0 0,0-1-560 0 0,0 1-356 0 0,0 0-57 0 0,-1-1-71 0 0,1 0-85 0 0,0 0-98 0 0,-1 0-113 0 0,1 0-27 0 0,0 1-33 0 0,-1-1-35 0 0,1 0-37 0 0,0 0 209 0 0,-1-1 0 0 0,0 1 0 0 0,0-1 0 0 0,1 1 0 0 0,-1-1 0 0 0,0 1 0 0 0,0 0 0 0 0,0-1 0 0 0,0 1 1 0 0,-1 0-38 0 0,-8-13 279 0 0,0-2-38 0 0,-5 1-63 0 0,-4-4 3 0 0,3 1-39 0 0,11 13-129 0 0,0 1 1 0 0,0 0-1 0 0,0 0 1 0 0,0 0-1 0 0,-1 1 1 0 0,1 0-1 0 0,-1 0 1 0 0,-2 0-14 0 0,4 1 12 0 0,-1 1 0 0 0,0 0 1 0 0,0 0-1 0 0,0 0 1 0 0,-1 1-1 0 0,-3 0-12 0 0,1 3 78 0 0,4 4-59 0 0,4-7-9 0 0,-5 9-8 0 0,0 0 0 0 0,1 0 0 0 0,0 0 0 0 0,0 0 0 0 0,1 1-1 0 0,-1 8-1 0 0,-1 5 0 0 0,1 1 0 0 0,1 8 0 0 0,1 2-11 0 0,2 23 11 0 0,3-12 49 0 0,1 0 0 0 0,3 0 0 0 0,9 32-49 0 0,-4-39-4 0 0,4-2 42 0 0,-13-32-22 0 0,0 1 0 0 0,1 0-1 0 0,-1-1 1 0 0,1 0 0 0 0,3 4-16 0 0,-4-5 14 0 0,1-1 0 0 0,-1 1 1 0 0,1-1-1 0 0,-1 0 0 0 0,1 1 1 0 0,0-2-1 0 0,0 1 1 0 0,0 0-15 0 0,3 0 19 0 0,0 0 1 0 0,0 0 0 0 0,0-1 0 0 0,0 0 0 0 0,1 0 0 0 0,-1-1 0 0 0,0 0 0 0 0,0 0 0 0 0,0-1 0 0 0,1 0 0 0 0,-1 0-20 0 0,0 0 2 0 0,0-1 0 0 0,-1 0 0 0 0,1 0 1 0 0,2-2-3 0 0,-3 1-114 0 0,0 1 109 0 0,12-6 209 0 0,-12 5-211 0 0,-2 2-44 0 0,-1-1-42 0 0,0 1-49 0 0,0-1-56 0 0,1 1-65 0 0,-1-1-70 0 0,-1 1 67 0 0,0 0-37 0 0,0 0-39 0 0,0 0-41 0 0,0 0-45 0 0,1 0-45 0 0,-1 0-48 0 0,0 0-51 0 0,5-3-1298 0 0,3-3-1059 0 0,-10 7 2922 0 0</inkml:trace>
  <inkml:trace contextRef="#ctx0" brushRef="#br0" timeOffset="24741.79">627 1270 5528 0 0,'0'0'124'0'0,"0"0"17"0"0,1 2 11 0 0,1 2-64 0 0,-1 2-38 0 0,2 11-30 0 0,-1 1-8 0 0,1-7 93 0 0,0-1 192 0 0,-2 0 60 0 0,1 2 125 0 0,-1 6 295 0 0,0 0-64 0 0,0-6-288 0 0,0-2-122 0 0,2 0-61 0 0,6 43 804 0 0,-4-25-550 0 0,1 1-81 0 0,2 8 879 0 0,1 17-1294 0 0,-4-24 412 0 0,1 0-43 0 0,0 6 89 0 0,0 1-45 0 0,1 7 8 0 0,1-1-55 0 0,3-1-51 0 0,4-2-48 0 0,-6-17-128 0 0,-4-7-70 0 0,0 0 0 0 0,0 8-69 0 0,-5-14 67 0 0,1-7-89 0 0,0-1 81 0 0,0-2-44 0 0,-1 1-1 0 0,0-1 1 0 0,0 0 0 0 0,1 0-1 0 0,-1 0 1 0 0,0 0 0 0 0,0 0-1 0 0,1 1 1 0 0,-1-1 0 0 0,0 0-1 0 0,0 0 1 0 0,1 0 0 0 0,-1 0 0 0 0,0 0-1 0 0,0 0 1 0 0,1 0 0 0 0,-1 0-1 0 0,0 0 1 0 0,1 0 0 0 0,-1 0-1 0 0,0 0 1 0 0,0 0 0 0 0,1 0-1 0 0,-1-1 1 0 0,0 1 0 0 0,1 0-15 0 0,0-1 48 0 0,0 0-35 0 0,1-9 73 0 0,-3-7-19 0 0,1-6 14 0 0,3 9-69 0 0,1-1 0 0 0,0 1 0 0 0,0 0 1 0 0,2 1-1 0 0,0-1 0 0 0,7-12-12 0 0,1 5-24 0 0,1 1-36 0 0,6-8 64 0 0,-1 0-54 0 0,-17 25 29 0 0,1 0 1 0 0,-1-1-1 0 0,0 1 0 0 0,1 1 0 0 0,0-1 0 0 0,-1 1 0 0 0,2-1 21 0 0,4-2-23 0 0,-1 1 0 0 0,1 0 0 0 0,0 0 0 0 0,1 1 0 0 0,8-2 23 0 0,-13 4-14 0 0,1 1 0 0 0,-1-1 0 0 0,1 1 0 0 0,-1 0 0 0 0,0 0 0 0 0,5 1 14 0 0,18 7-88 0 0,-6-1 72 0 0,-18-7 11 0 0,-1 1-1 0 0,1 0 1 0 0,-1 0 0 0 0,0 1-1 0 0,1-1 1 0 0,-1 1-1 0 0,0-1 1 0 0,0 1 0 0 0,0 0-1 0 0,0 0 1 0 0,0 1-1 0 0,1 1 6 0 0,0-1 6 0 0,2 3-12 0 0,0 0 0 0 0,0 0-1 0 0,-1 0 1 0 0,0 1 0 0 0,0-1-1 0 0,-1 1 1 0 0,0 1 0 0 0,0-1-1 0 0,-1 0 1 0 0,1 1-1 0 0,1 7 7 0 0,-1 8 0 0 0,12 49 0 0 0,-13-62 0 0 0,-1-1 0 0 0,-1 1 0 0 0,0-1 0 0 0,0 3 0 0 0,0-1 11 0 0,3 6-36 0 0,-1-10-59 0 0,-2 0-92 0 0,-1-5 66 0 0,0-2-59 0 0,0 0-76 0 0,0 0 75 0 0,0 0-36 0 0,0 0-40 0 0,0 0-37 0 0,0 0-383 0 0,0 0 92 0 0,0 0-51 0 0,0 0-736 0 0,0 0-579 0 0,0 0-1102 0 0</inkml:trace>
  <inkml:trace contextRef="#ctx0" brushRef="#br0" timeOffset="25009.07">1481 1775 8032 0 0,'0'0'155'0'0,"0"0"-64"0"0,1 1-42 0 0,1 4 2 0 0,-1-3-4 0 0,7 15 118 0 0,3 8 57 0 0,-7-9-162 0 0,-3-10-37 0 0,0 0 45 0 0,0 0 39 0 0,-1 0 34 0 0,1 4 162 0 0,0 0 64 0 0,2 23 997 0 0,-3-18-837 0 0,0-8-300 0 0,1 0-41 0 0,-1 0-47 0 0,0 0-55 0 0,0-3 188 0 0,0-1-91 0 0,1 0-58 0 0,0 1-58 0 0,0 0-38 0 0,0 0 33 0 0,-1-1 52 0 0,0 2 81 0 0,0-3-263 0 0,0-2 79 0 0,0 1 46 0 0,0 0 33 0 0,0 0-62 0 0,0 0-47 0 0,0 1-58 0 0,0 0-41 0 0,0 1-61 0 0,0 1-70 0 0,0 0-78 0 0,0-4 34 0 0,0 1-48 0 0,0-1-43 0 0,0 0-38 0 0,0 1-127 0 0,0-1-37 0 0,0 0-1305 0 0</inkml:trace>
  <inkml:trace contextRef="#ctx0" brushRef="#br0" timeOffset="25197.57">1383 1501 10368 0 0,'0'0'182'0'0,"-1"-1"-47"0"0,0-3 17 0 0,-1-5 101 0 0,2 6-126 0 0,0 2 56 0 0,1-1-166 0 0,-1 1-34 0 0,1 1-26 0 0,-1-1-33 0 0,1-1-146 0 0,0 2 58 0 0,-1-1-42 0 0,0 0-44 0 0,1 0-40 0 0,0 0-396 0 0,0-1-278 0 0,0-1-639 0 0</inkml:trace>
  <inkml:trace contextRef="#ctx0" brushRef="#br0" timeOffset="25482.81">1831 1374 8752 0 0,'0'0'197'0'0,"0"0"24"0"0,0 2 19 0 0,0 11-111 0 0,1-1-52 0 0,6 32 22 0 0,-3-26-21 0 0,-2-7 0 0 0,0-1 34 0 0,0 0 43 0 0,0 0 51 0 0,11 39 579 0 0,-5-22-338 0 0,-4-9-119 0 0,0 4 509 0 0,2 0-1 0 0,8 20-836 0 0,1 6 1012 0 0,-7-21-527 0 0,0 0 19 0 0,-3-8-203 0 0,-2-4-85 0 0,-1 1-39 0 0,4 16 25 0 0,-1-11-107 0 0,1 10-75 0 0,-6-26 6 0 0,2 0 0 0 0,-1-1 0 0 0,0 1-1 0 0,1-1 1 0 0,1 2-26 0 0,2 3-9 0 0,-3-7-139 0 0,-2-1-75 0 0,1 2-129 0 0,0-2 195 0 0,0 0-65 0 0,-1 0-27 0 0,1 0-72 0 0,-1 0-45 0 0,1 0-56 0 0,0 0-50 0 0,-1-1-42 0 0,1 2-153 0 0,0-1-43 0 0,1 0-183 0 0,0 2-492 0 0</inkml:trace>
  <inkml:trace contextRef="#ctx0" brushRef="#br0" timeOffset="25820.9">2608 1569 7200 0 0,'-10'6'165'0'0,"8"-5"22"0"0,1-1-25 0 0,1 0-69 0 0,-1 0-52 0 0,-3 0-15 0 0,1 0 10 0 0,-3 1-88 0 0,1 0 39 0 0,-6 2 92 0 0,2 2 58 0 0,1 0 55 0 0,-7 8 308 0 0,11-9-270 0 0,0 0-1 0 0,0 1 0 0 0,1 0 1 0 0,-1 0-1 0 0,0 3-229 0 0,-1 3 326 0 0,1-1-75 0 0,-8 31 605 0 0,6-20-474 0 0,0 0-60 0 0,1 1-71 0 0,3 1-85 0 0,1 4 11 0 0,-1 9 49 0 0,1-14-119 0 0,0 12 42 0 0,3 2-43 0 0,0-23-78 0 0,0 0 1 0 0,1 0-1 0 0,0-1 1 0 0,2 4-29 0 0,7 8 16 0 0,-10-21-5 0 0,0 0 0 0 0,0 0-1 0 0,1 0 1 0 0,-1 0 0 0 0,1-1 0 0 0,0 1-1 0 0,-1-1 1 0 0,1 0 0 0 0,2 1-11 0 0,-3-2 6 0 0,-1 0 1 0 0,2 0 0 0 0,-1 0 0 0 0,0 0-1 0 0,0 0 1 0 0,0-1 0 0 0,0 1-1 0 0,0-1 1 0 0,1 1 0 0 0,-1-1 0 0 0,0 0-1 0 0,0 0 1 0 0,1 0 0 0 0,0 0-7 0 0,0-1 1 0 0,0 1 1 0 0,0-1-1 0 0,-1 0 1 0 0,1 0-1 0 0,-1 0 1 0 0,1 0-1 0 0,-1 0 1 0 0,3-2-2 0 0,3-3-119 0 0,-1 0 66 0 0,2-3 55 0 0,10-18 76 0 0,-14 19-98 0 0,-1 1-39 0 0,0-1-49 0 0,0 0-58 0 0,-1 0-71 0 0,1 1-80 0 0,-1-1-91 0 0,1 0-103 0 0,-2 2 7 0 0,1 0-81 0 0,0 0-89 0 0,0 0-93 0 0,2-5-763 0 0,2-4-865 0 0,-7 15 2392 0 0</inkml:trace>
  <inkml:trace contextRef="#ctx0" brushRef="#br0" timeOffset="26115.1">2587 1049 6824 0 0,'0'0'149'0'0,"0"0"23"0"0,0 0 13 0 0,1 0-21 0 0,6 2 53 0 0,-7-2-203 0 0,1 0 0 0 0,-1 0 0 0 0,0 1 0 0 0,1-1 0 0 0,-1 0 0 0 0,0 1 0 0 0,0-1 0 0 0,1 0 1 0 0,-1 1-1 0 0,0-1 0 0 0,0 0 0 0 0,0 1 0 0 0,0-1 0 0 0,1 1 0 0 0,-1-1 0 0 0,0 0 1 0 0,0 1-1 0 0,0-1 0 0 0,0 1 0 0 0,0-1 0 0 0,0 1 0 0 0,0-1-14 0 0,0 1 104 0 0,4 14 621 0 0,1-1-110 0 0,0 1-94 0 0,0 0-82 0 0,0 1-16 0 0,1 1-68 0 0,0 4 11 0 0,3 10 135 0 0,-3-10-252 0 0,0-1-41 0 0,10 37 273 0 0,1 21 37 0 0,7 43 226 0 0,-15-74-239 0 0,3 21 273 0 0,-9-39-453 0 0,2-1-61 0 0,1 0-48 0 0,-1-1-37 0 0,12 60 282 0 0,-10-46-293 0 0,-1-5-20 0 0,-3-12-107 0 0,-3-17-82 0 0,0 0 47 0 0,-4 16 147 0 0,3-14-100 0 0,-1 1-49 0 0,1-4-44 0 0,1 0-43 0 0,0-2-26 0 0,1 1-41 0 0,0-1-46 0 0,0 0-51 0 0,-1-3-8 0 0,1-1-43 0 0,-1 1-39 0 0,0-1-35 0 0,0 0-245 0 0,0 0-58 0 0,0 0-47 0 0,0 0-34 0 0,0 0-1360 0 0,0 0-1209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18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6832 0 0,'0'0'200'0'0,"2"1"-8"0"0,0 1 162 0 0,-1 0-33 0 0,2 2 228 0 0,0 0-112 0 0,-2 0-98 0 0,0 0-44 0 0,0 0-97 0 0,-1 1-58 0 0,-1 2-41 0 0,1-2-37 0 0,-1-2 8 0 0,2-1 21 0 0,-1 1 42 0 0,2 8 175 0 0,0 0-105 0 0,-1-5-100 0 0,0 0 0 0 0,0 0 0 0 0,0-1 1 0 0,2 5-104 0 0,3 10 346 0 0,-3 2-66 0 0,0 4 22 0 0,5 15 228 0 0,-1 1-99 0 0,-1-9-150 0 0,0-1-44 0 0,8 33 138 0 0,13 45 165 0 0,-10-39-234 0 0,-10-40-157 0 0,3 13 6 0 0,0-13-105 0 0,-6-12 45 0 0,0-1 0 0 0,1 18-95 0 0,-3 10 56 0 0,-1-33 22 0 0,1-5-103 0 0,0-2-26 0 0,0 4-34 0 0,-2-10-14 0 0,0 1 38 0 0,0 0 18 0 0,0 1 7 0 0,0-1-20 0 0,0-1-50 0 0,0 1-43 0 0,0-1-63 0 0,0 1-75 0 0,0 0-86 0 0,0-1-48 0 0,0-6-669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19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11168 0 0,'0'0'330'0'0,"0"0"-8"0"0,0 0-283 0 0,0 0-103 0 0,0 0-79 0 0,0 0-107 0 0,0 0-122 0 0,0 0-109 0 0,0 0 61 0 0,0 1-41 0 0,0 0-549 0 0,0 2-437 0 0,0 2-828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18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8808 0 0,'0'0'197'0'0,"0"0"24"0"0,0 0 19 0 0,1 0-29 0 0,13 8-191 0 0,-2 2 83 0 0,-2 2 65 0 0,0 3 49 0 0,-1 2 288 0 0,-1 1-1 0 0,4 12-504 0 0,-7-18 168 0 0,-1 0-34 0 0,8 20 304 0 0,-2 1 56 0 0,-1 7 149 0 0,2 21 367 0 0,-4-22-362 0 0,6 2-63 0 0,-5-18-275 0 0,-4-8-188 0 0,-4-12-95 0 0,1 1-1 0 0,0-1 0 0 0,1 0 1 0 0,-1 1-1 0 0,1-1 1 0 0,1 2-27 0 0,2 6 55 0 0,-5-10 25 0 0,1 0 0 0 0,1 2-75 0 0,-1-1-65 0 0,0-1-92 0 0,-1 0-67 0 0,0-1-294 0 0,0 0 277 0 0,0 0 114 0 0,0 0-38 0 0,0 0-8 0 0,0 0-37 0 0,0 0-44 0 0,0 0-48 0 0,0 0-53 0 0,0 0-47 0 0,0 0-44 0 0,0 0-37 0 0,0 0-138 0 0,0 0-37 0 0,0 0-1436 0 0</inkml:trace>
  <inkml:trace contextRef="#ctx0" brushRef="#br0" timeOffset="397.92">341 41 7072 0 0,'9'7'245'0'0,"-2"0"-112"0"0,-1 0-82 0 0,8 17-52 0 0,-9-13 42 0 0,-2-5 18 0 0,0 0 38 0 0,1 0 44 0 0,-1 0 53 0 0,4 7 243 0 0,0 1-41 0 0,2 11 206 0 0,8 37 711 0 0,-13-43-870 0 0,0 0 48 0 0,-1-7-233 0 0,2 13 380 0 0,2 17 509 0 0,-5-24-684 0 0,7 21 719 0 0,-1-8-281 0 0,-8-29-897 0 0,1 1 102 0 0,0 0 119 0 0,1 2 211 0 0,0-3-87 0 0,-1-2-172 0 0,0-1-105 0 0,0 0-36 0 0,0 0-45 0 0,0-1-51 0 0,3-8 123 0 0,-1 1-1 0 0,0-1 0 0 0,1-8-62 0 0,2-30 97 0 0,-4 28-79 0 0,1 1 0 0 0,4-14-18 0 0,6-17 4 0 0,0 1-64 0 0,2 2-106 0 0,-11 38 138 0 0,0 1 0 0 0,0 0 0 0 0,1-1 0 0 0,-1 2 0 0 0,2-1 0 0 0,-1 1 0 0 0,5-5 28 0 0,-5 7-17 0 0,-1 1 0 0 0,0 0 0 0 0,1 1-1 0 0,0-1 1 0 0,-1 1 0 0 0,7-3 17 0 0,-8 4-6 0 0,1 1-1 0 0,0-1 1 0 0,0 1-1 0 0,0 0 1 0 0,0 0-1 0 0,1 0 7 0 0,0 0-5 0 0,0 1-1 0 0,0-1 0 0 0,-1 1 0 0 0,1 1 0 0 0,0-1 0 0 0,0 1 1 0 0,0 0-1 0 0,-1 0 0 0 0,1 0 0 0 0,0 0 0 0 0,-1 1 0 0 0,1 0 1 0 0,-1 0-1 0 0,1 0 0 0 0,1 2 6 0 0,2 1-12 0 0,-1 0 1 0 0,0 1-1 0 0,0 0 0 0 0,1 1 12 0 0,15 17-68 0 0,-20-19 58 0 0,1 0 1 0 0,0 1 0 0 0,-1-1 0 0 0,0 1-1 0 0,-1 0 1 0 0,1 0 0 0 0,-1 0-1 0 0,0 0 1 0 0,-1 0 0 0 0,2 7 9 0 0,0-2 0 0 0,0 1 0 0 0,1-1-1 0 0,0 1 1 0 0,1-1 2 0 0,0-1 1 0 0,-1 1 0 0 0,0-1 0 0 0,0 1 0 0 0,0 7-3 0 0,-3-13 11 0 0,1 0 0 0 0,-1 0 0 0 0,1 0-1 0 0,-1 0 1 0 0,1-1 0 0 0,1 1 0 0 0,-1-1 0 0 0,1 1 0 0 0,-1-1 0 0 0,1 0 0 0 0,2 2-11 0 0,13 23 15 0 0,-14-21 0 0 0,1-1 0 0 0,0 1 0 0 0,0-1-1 0 0,1 0-14 0 0,6 9 33 0 0,-9-11-56 0 0,0 0-39 0 0,0 0-63 0 0,-2-4 37 0 0,-1-1-72 0 0,0 1-87 0 0,0-1 73 0 0,0 0-39 0 0,0 0-44 0 0,0 0-39 0 0,0 0-38 0 0,0 0-33 0 0,0 0-238 0 0,0 0-56 0 0,0 0-779 0 0,0 0-617 0 0,0 0-1170 0 0</inkml:trace>
  <inkml:trace contextRef="#ctx0" brushRef="#br0" timeOffset="981.37">1378 5 6240 0 0,'-3'-2'30'0'0,"-1"0"55"0"0,0 1 49 0 0,0 2 44 0 0,-4 1 285 0 0,-1 3 104 0 0,-12 14 1186 0 0,17-15-1415 0 0,1 0-36 0 0,-4 6 135 0 0,0 0-32 0 0,-4 10 313 0 0,2 2-110 0 0,1 0-93 0 0,2 1-79 0 0,1 0-65 0 0,1 0-49 0 0,0 0-35 0 0,3-19-244 0 0,-3 20 265 0 0,-1 4 6 0 0,2-1-56 0 0,3 12 116 0 0,-3-1-80 0 0,2-31-244 0 0,1 1-1 0 0,1 0 1 0 0,0-1 0 0 0,0 1 0 0 0,0-1 0 0 0,1 2-50 0 0,3 10 68 0 0,0-3-34 0 0,3 1-23 0 0,0-5 68 0 0,-3-13 11 0 0,10-5 23 0 0,-14 5-98 0 0,1 1 0 0 0,-1-1 0 0 0,0-1 0 0 0,0 1 0 0 0,0 0 1 0 0,1 0-1 0 0,-1 0 0 0 0,-1 0 0 0 0,1-1 0 0 0,0 1 0 0 0,0-1 0 0 0,0 1 0 0 0,0-1-15 0 0,6-10 92 0 0,-4 9-74 0 0,0-1-1 0 0,-1 1 1 0 0,0-1-1 0 0,0 0 1 0 0,0 0 0 0 0,0 0-1 0 0,0 0 1 0 0,0-3-18 0 0,7-34 78 0 0,-3 9-57 0 0,-1-5 27 0 0,-7-16-40 0 0,1 37-9 0 0,0 1 0 0 0,1-1 0 0 0,0-3 1 0 0,4-54-13 0 0,-4 68-12 0 0,1-1 0 0 0,0 1 0 0 0,0 0 0 0 0,0-1 0 0 0,0 1 0 0 0,2-4 25 0 0,7-16-149 0 0,-4 12 30 0 0,-6 12 22 0 0,0 1 1 0 0,1 1 6 0 0,2 0 36 0 0,7 6-3 0 0,-7-5 19 0 0,3 6-62 0 0,-3 11 39 0 0,0-1 11 0 0,7 11-10 0 0,3 16 31 0 0,3 13 17 0 0,-3-21-34 0 0,-8-24 43 0 0,-1 0-1 0 0,0 0 1 0 0,-1 0-1 0 0,-1 0 0 0 0,0 0 1 0 0,0 7 3 0 0,4 20-45 0 0,12 19 36 0 0,-1-7 10 0 0,-3 6 52 0 0,-3 1 83 0 0,-4-1 80 0 0,-4 2 78 0 0,-3-11 413 0 0,-5 19-707 0 0,0-29 187 0 0,-3 1-54 0 0,0-9-74 0 0,0-1 54 0 0,-7 13 135 0 0,-4-2 65 0 0,13-31-198 0 0,0 0-1 0 0,0-1 0 0 0,-1 1 0 0 0,-1-1 0 0 0,0-1 0 0 0,-5 6-114 0 0,5-7 98 0 0,-1 0 0 0 0,0-1 0 0 0,0 0-1 0 0,-8 4-97 0 0,4-3 53 0 0,4-1-9 0 0,-1-1 1 0 0,0-1-1 0 0,-9 4-44 0 0,15-7 6 0 0,0 0 0 0 0,0-1 0 0 0,0 1 0 0 0,0-1-1 0 0,0 1 1 0 0,0-1 0 0 0,0-1 0 0 0,-1 1 0 0 0,1 0 0 0 0,0-1 0 0 0,0 0-1 0 0,-1 0-5 0 0,-40-13 5 0 0,14 5-72 0 0,6 1-91 0 0,13 3 31 0 0,-1 1-39 0 0,-4-4-86 0 0,10 4 133 0 0,-1-1-1 0 0,1 0 0 0 0,0 0 1 0 0,0-1 119 0 0,-6-5-201 0 0,2 0-49 0 0,-1-1-71 0 0,1 0-90 0 0,1 1-91 0 0,4 6 206 0 0,1-1-33 0 0,3 4 53 0 0,0 0-36 0 0,-2-2-407 0 0,1 0 109 0 0,0 1-50 0 0,-3-5-764 0 0,-3-2-593 0 0,-3-7-1135 0 0,12 17 3148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4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7856 0 0,'0'0'174'0'0,"0"0"29"0"0,0 0 13 0 0,1 1-31 0 0,9 10-40 0 0,0 0 110 0 0,-3-2 24 0 0,0 1 43 0 0,12 24 826 0 0,-12-18-711 0 0,-1 1-93 0 0,-3-9-224 0 0,-1 1-44 0 0,4 12 242 0 0,-2 0-89 0 0,4 41 264 0 0,-5-36-274 0 0,0 0 60 0 0,2 14 257 0 0,-2 22 390 0 0,-3-60-835 0 0,0 0-33 0 0,-1 5-6 0 0,1-2-40 0 0,0-1 35 0 0,0-1 40 0 0,0 0 61 0 0,0-1 33 0 0,0 1 64 0 0,0-1 73 0 0,1 0 83 0 0,0-2-278 0 0,1-1-48 0 0,7-10 53 0 0,-5 0-33 0 0,-2-1-36 0 0,1-8-36 0 0,5-14-23 0 0,-5 18 27 0 0,1 0 0 0 0,4-9-27 0 0,2-3 56 0 0,1 1-49 0 0,8-13-67 0 0,2 1-56 0 0,-13 27 61 0 0,0 0 1 0 0,1 1 0 0 0,0 0 0 0 0,0 0-1 0 0,3 0 55 0 0,-4 3-26 0 0,1 1-1 0 0,0 1 1 0 0,0-1-1 0 0,4-1 27 0 0,-9 6-7 0 0,0 0 1 0 0,0 1-1 0 0,0-1 0 0 0,0 1 1 0 0,0 0-1 0 0,0 0 0 0 0,0 0 0 0 0,1 0 1 0 0,-1 1-1 0 0,0-1 0 0 0,0 1 0 0 0,1 1 1 0 0,1-1 6 0 0,-2 1-6 0 0,-1-1 0 0 0,0 1 1 0 0,0 0-1 0 0,0 0 0 0 0,0 0 1 0 0,0 0-1 0 0,0 1 0 0 0,0-1 0 0 0,0 1 1 0 0,1 0 5 0 0,-2 0-12 0 0,0 0 1 0 0,0-1 0 0 0,0 1-1 0 0,0 1 1 0 0,0-1 0 0 0,0 0-1 0 0,1 2 12 0 0,4 8-16 0 0,-1-1-1 0 0,0 1 0 0 0,-1 0 1 0 0,0 1-1 0 0,-1-1 1 0 0,-1 1-1 0 0,1 5 17 0 0,3 22-18 0 0,1 29 18 0 0,-7-59 4 0 0,-1 45-7 0 0,0-8 10 0 0,4-18 42 0 0,-3-28-229 0 0,-1 0 58 0 0,0-1 51 0 0,0 1 44 0 0,0 0 64 0 0,0 0 79 0 0,0 1 440 0 0,0-2-470 0 0,0 0-34 0 0,0 1-46 0 0,0-1-57 0 0,0 0-69 0 0,0 0-79 0 0,0 1-54 0 0,0-1-80 0 0,0 0-88 0 0,0 0-95 0 0,0 0-102 0 0,0 0-112 0 0,0 0-117 0 0,0 0-127 0 0,0 0-961 0 0,0 0-1102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25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305 1 8264 0 0,'0'15'182'0'0,"0"-12"29"0"0,0-3 14 0 0,-2 0-27 0 0,-1 1-208 0 0,-1 0 45 0 0,-1 1 78 0 0,-1-1 62 0 0,0 1 49 0 0,-2-2 33 0 0,5 0-201 0 0,-1 0 37 0 0,0 0 0 0 0,-1 0 0 0 0,1 1 0 0 0,0-1 0 0 0,-1 1 0 0 0,0 0-93 0 0,-3 1 163 0 0,0-3 36 0 0,0 0-9 0 0,1 2-21 0 0,-8 2 277 0 0,-1 2-97 0 0,2 0-83 0 0,0 2-69 0 0,1 0-67 0 0,1 0-36 0 0,0 1 0 0 0,1 0-1 0 0,1 1 1 0 0,-9 8-94 0 0,16-12 11 0 0,0 0 1 0 0,0-1-1 0 0,0 1 1 0 0,0 0-1 0 0,1 1 1 0 0,0-1-1 0 0,0 0 1 0 0,0 1 0 0 0,-1 5-12 0 0,-4 11 20 0 0,-3 10-20 0 0,2 0 0 0 0,1 1 0 0 0,1 0 0 0 0,1 8 0 0 0,4-25 0 0 0,1 1 0 0 0,1 0 0 0 0,0-1 0 0 0,1 1 0 0 0,1 1 0 0 0,2 17 0 0 0,-2-15 0 0 0,1-1 0 0 0,1 1 0 0 0,0-1 0 0 0,1 0 0 0 0,8 15 0 0 0,-11-29 10 0 0,-1-1 0 0 0,1 1 0 0 0,0-1 0 0 0,0 1 0 0 0,2 0-10 0 0,-3-1 13 0 0,1-1 0 0 0,0 0 0 0 0,0-1 1 0 0,0 1-1 0 0,1 0 0 0 0,-1-1 0 0 0,1 0 0 0 0,-1 1 1 0 0,1-2-1 0 0,0 1 0 0 0,0 0 0 0 0,0-1 1 0 0,0 1-1 0 0,0-1 0 0 0,0 0 0 0 0,0-1 0 0 0,0 1 1 0 0,4-1-14 0 0,0 0 24 0 0,22 0 30 0 0,-26-1-51 0 0,0 1 0 0 0,0-1 0 0 0,0 0 0 0 0,-1 0 0 0 0,1 0 0 0 0,2-1-3 0 0,-3 1 0 0 0,1-1 9 0 0,0 1 0 0 0,0-1 0 0 0,0 0 0 0 0,0 0 0 0 0,-1-1 0 0 0,1 1 0 0 0,-1-1 0 0 0,1 0 0 0 0,-1 0 0 0 0,0 0 0 0 0,0 0 0 0 0,0 0 0 0 0,2-4-9 0 0,1-2 12 0 0,-1 1 7 0 0,1 1 1 0 0,-2-1-1 0 0,1-1 0 0 0,-1 1 1 0 0,0-1-1 0 0,1-5-19 0 0,-1-3-1 0 0,0-1 0 0 0,-1 1 0 0 0,-1-1 1 0 0,0-18 0 0 0,-4 1-50 0 0,-2-1-44 0 0,-5-52-34 0 0,-2-12-62 0 0,9 90 162 0 0,1 0 1 0 0,0 0 0 0 0,1-1 0 0 0,1-3 27 0 0,2-10-15 0 0,0 14 4 0 0,-2 8-42 0 0,1 3-6 0 0,2 3 51 0 0,-2-1 0 0 0,18 18-38 0 0,-4 6 33 0 0,11 31 29 0 0,-22-45-14 0 0,5 11 22 0 0,-1-1 38 0 0,8 25 151 0 0,-6-14-6 0 0,0 0 32 0 0,20 78 622 0 0,-18-64-530 0 0,-9-31-227 0 0,11 28 93 0 0,-5-14-119 0 0,-3-16-83 0 0,3 6 63 0 0,-1-8-82 0 0,-5-11-13 0 0,0-3-47 0 0,-1-1-68 0 0,-1-1-91 0 0,0 0-114 0 0,-2 1 129 0 0,1 1-36 0 0,-1 0 34 0 0,0 0-33 0 0,1-1-350 0 0,-1 0 88 0 0,1 1-46 0 0,1-3-667 0 0,0 0-524 0 0,3-3-996 0 0</inkml:trace>
  <inkml:trace contextRef="#ctx0" brushRef="#br0" timeOffset="446.8">712 58 6176 0 0,'14'-5'177'0'0,"-10"6"-45"0"0,-2 2-59 0 0,-1-1-63 0 0,4 4 13 0 0,0 0 42 0 0,9 5 153 0 0,-10-8-119 0 0,0 1-1 0 0,0-1 1 0 0,0 1-1 0 0,-1 0 1 0 0,1 0-1 0 0,0 1-98 0 0,10 19 622 0 0,-4-5 298 0 0,0 0-1 0 0,3 14-919 0 0,-2-2 763 0 0,-4-2-130 0 0,-2 0-67 0 0,-1 6 78 0 0,3 16 255 0 0,-4-23 386 0 0,-1 20-1285 0 0,-2-35 73 0 0,1-1 110 0 0,2 6 198 0 0,2 11 349 0 0,-3-17-453 0 0,0 0-52 0 0,1 0-109 0 0,-3-2-18 0 0,0-8-2 0 0,0-2-5 0 0,0 0-22 0 0,0 0 1 0 0,0 0 15 0 0,0 0-16 0 0,0-3-15 0 0,0-28 56 0 0,-2-2-59 0 0,0-37-42 0 0,2 59-1 0 0,1-1 0 0 0,2-11-8 0 0,0 10-32 0 0,0-1-1 0 0,1 1 0 0 0,5-12 33 0 0,-1 6-72 0 0,1 1 0 0 0,4-5 72 0 0,12-16-67 0 0,-23 35 63 0 0,0 1-1 0 0,1 0 1 0 0,-1 0-1 0 0,1 0 1 0 0,-1 0 0 0 0,1 0-1 0 0,0 1 1 0 0,0-1-1 0 0,0 1 1 0 0,1 0 0 0 0,-1 0-1 0 0,1 0 1 0 0,-1 0-1 0 0,1 0 1 0 0,-1 1 0 0 0,1 0-1 0 0,0 0 1 0 0,0 0-1 0 0,-1 0 1 0 0,1 0-1 0 0,0 1 1 0 0,0 0 0 0 0,0-1-1 0 0,0 2 1 0 0,0-1-1 0 0,0 0 1 0 0,0 1 0 0 0,0 0-1 0 0,0 0 5 0 0,2 0-10 0 0,1 1-1 0 0,-1 1 0 0 0,0-1 1 0 0,0 1-1 0 0,0 0 0 0 0,0 0 1 0 0,1 1 10 0 0,12 14-1 0 0,-1 2 13 0 0,4 5 58 0 0,10 16-70 0 0,-10-4 20 0 0,-18-29-25 0 0,-1 0 1 0 0,0 0-1 0 0,2 8 5 0 0,5 17 0 0 0,4 21 14 0 0,-10-16 47 0 0,-3-26-81 0 0,3 7 126 0 0,-2-11-74 0 0,0 0-41 0 0,-2-2-32 0 0,1-1-35 0 0,-1-1-20 0 0,0 1-33 0 0,-1 0-39 0 0,0-1-40 0 0,1-2-10 0 0,-1 1-29 0 0,0 2-136 0 0,0-4 210 0 0,1 1-44 0 0,0-1-7 0 0,0 0-46 0 0,0 1-54 0 0,0-1-60 0 0,1 0 14 0 0,-1 0-47 0 0,0 0-43 0 0,1 0-36 0 0,-1 0-141 0 0,1-1-37 0 0,0 3-1473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30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274 384 7136 0 0,'0'-23'208'0'0,"-2"20"-79"0"0,-2 3-52 0 0,-4 3-10 0 0,7-2-52 0 0,-17 2 588 0 0,-9-2 418 0 0,-8 0 209 0 0,24 1-860 0 0,0 1-34 0 0,1 1-102 0 0,-25 9 615 0 0,12-1-335 0 0,9-4-251 0 0,2 2-62 0 0,1 2-80 0 0,3 1-95 0 0,1 0-6 0 0,-15 32 63 0 0,14-11-58 0 0,7-27-25 0 0,-1 5 0 0 0,0 0 0 0 0,1 0 0 0 0,1 0 0 0 0,0 0 0 0 0,1 11 0 0 0,3 12 0 0 0,-3-23 0 0 0,0 1 0 0 0,1-1 0 0 0,0 1 0 0 0,1-1 0 0 0,26 85 0 0 0,-25-88 0 0 0,0 0 0 0 0,1-1 0 0 0,0 1 0 0 0,1-1 0 0 0,0 0 0 0 0,0-1 0 0 0,7 7 0 0 0,-1 0 0 0 0,-8-10 0 0 0,1 0 0 0 0,-1 0 0 0 0,0 0 1 0 0,1-1-1 0 0,0 0 0 0 0,0 0 0 0 0,0 0 1 0 0,0 0-1 0 0,0-1 0 0 0,1 0 1 0 0,-1 0-1 0 0,1 0 0 0 0,-1-1 0 0 0,1 1 1 0 0,0-1-1 0 0,-1-1-1 0 0,-1 1-1 0 0,0-1 1 0 0,1 0 0 0 0,-1 0 0 0 0,1 0 0 0 0,-1-1 0 0 0,1 1 0 0 0,-1-1 0 0 0,0 0 0 0 0,1-1 0 0 0,-1 1 0 0 0,0-1 0 0 0,0 1 0 0 0,0-1 0 0 0,0-1 0 0 0,0 1 0 0 0,0 0 0 0 0,-1-1 0 0 0,3-2 1 0 0,3-4-81 0 0,12-13-1 0 0,-15 14 19 0 0,0 1-47 0 0,0-2-90 0 0,0 0-102 0 0,-3 5 105 0 0,0-1-35 0 0,-1 0-36 0 0,1 0-41 0 0,-2 3 19 0 0,0 0-42 0 0,1-2-440 0 0,1-1-298 0 0,1-2-697 0 0,-4 7 1762 0 0</inkml:trace>
  <inkml:trace contextRef="#ctx0" brushRef="#br0" timeOffset="350.06">291 0 6592 0 0,'-1'2'149'0'0,"-1"9"74"0"0,2-2-86 0 0,-2 8 42 0 0,0 2 170 0 0,3 0 78 0 0,1 3 114 0 0,9 27 788 0 0,-6-31-893 0 0,1 6 76 0 0,-3-12-309 0 0,0-1-46 0 0,4 26 248 0 0,0-1-70 0 0,12 57 385 0 0,3 25 6 0 0,-3 2-75 0 0,-6-37-228 0 0,-4-12-65 0 0,-4-30-128 0 0,1 0 48 0 0,-3-16 34 0 0,0 0 0 0 0,-2 7-312 0 0,-1-31-74 0 0,0 0 85 0 0,0 0 55 0 0,-2 2 149 0 0,2-1-157 0 0,-1-1-89 0 0,1 0-70 0 0,-1 0-103 0 0,1 0-119 0 0,0-1 110 0 0,0 0-36 0 0,0 0-41 0 0,0 0-42 0 0,0 0 332 0 0,0 0-352 0 0,0 0-55 0 0,0 0-47 0 0,0 0-43 0 0,0 0-146 0 0,0 0-42 0 0,0 0-177 0 0,0 0-475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26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236 307 7424 0 0,'0'0'166'0'0,"0"0"29"0"0,0 0 12 0 0,1-1-34 0 0,3-6-139 0 0,-4-3-18 0 0,0 9 33 0 0,0 0 55 0 0,0 0 118 0 0,0 1 197 0 0,0 0-192 0 0,-1 0-43 0 0,0 0 79 0 0,0-1-100 0 0,-3 0 101 0 0,3 0-149 0 0,-1 1 45 0 0,-7-3 393 0 0,-1 0-43 0 0,0 2-41 0 0,1 0-40 0 0,-1 2-37 0 0,0 0-36 0 0,-9 3 257 0 0,1 2-122 0 0,0 3-105 0 0,2 2-91 0 0,1 1-76 0 0,3-1-39 0 0,1 1-46 0 0,-10 14 28 0 0,17-19-147 0 0,-1 0 0 0 0,2 0 0 0 0,-1 0 0 0 0,1 1 0 0 0,0-1 0 0 0,0 1 0 0 0,1-1 1 0 0,0 1-1 0 0,0 0 0 0 0,1 0 0 0 0,0 1-15 0 0,-4 28 41 0 0,3-27-27 0 0,1-1 1 0 0,0 0 0 0 0,1 0-1 0 0,0 1 1 0 0,0-1 0 0 0,1 3-15 0 0,2 7 20 0 0,0 0 0 0 0,2-1-1 0 0,0 1 1 0 0,1-1 0 0 0,1-1 0 0 0,3 6-20 0 0,-7-16 15 0 0,1 0 1 0 0,1-1-1 0 0,-1 1 1 0 0,1-1-1 0 0,0 0 1 0 0,1 0-1 0 0,2 2-15 0 0,-3-4 17 0 0,0 0-1 0 0,0-1 1 0 0,0 0-1 0 0,0 0 1 0 0,1 0-1 0 0,-1 0 0 0 0,1-1 1 0 0,0 0-1 0 0,-1 0 1 0 0,4 0-17 0 0,-3-1-141 0 0,0 0 54 0 0,0 0 45 0 0,0-1 39 0 0,7-1 103 0 0,16-6 324 0 0,-19 3-351 0 0,-2-1-102 0 0,-4 3-29 0 0,0-1-35 0 0,0 1-38 0 0,0-1-42 0 0,0 0-48 0 0,0 0-50 0 0,0 0-54 0 0,0 0-59 0 0,0-1-62 0 0,-1 1-67 0 0,1-1-71 0 0,0 1-74 0 0,-1-1-78 0 0,1 1-83 0 0,1-3-1047 0 0,2-3-1056 0 0,-7 9 2910 0 0</inkml:trace>
  <inkml:trace contextRef="#ctx0" brushRef="#br0" timeOffset="1525.92">286 597 7632 0 0,'0'1'137'0'0,"1"0"-63"0"0,3 3-12 0 0,-2-3 7 0 0,-1 0 20 0 0,1-1 50 0 0,2 0-133 0 0,12 0 46 0 0,1 0 61 0 0,0-1 84 0 0,0-1 108 0 0,-6 0-31 0 0,0-1 66 0 0,0 0 72 0 0,0-1 79 0 0,9-5 284 0 0,1-1-72 0 0,0-1-79 0 0,-1-1-83 0 0,-1-2-92 0 0,-2-2-96 0 0,-2-1-102 0 0,-2-2-109 0 0,-4-1 7 0 0,-6 7-110 0 0,0-5 59 0 0,-5 5-82 0 0,1 8-12 0 0,-7-22 64 0 0,6 23-61 0 0,0 0 0 0 0,0 0 0 0 0,-1 0 0 0 0,1 0 0 0 0,-1 1 0 0 0,0-1 0 0 0,-1-1-7 0 0,-2 0 12 0 0,0 0-1 0 0,0 1 1 0 0,0-1 0 0 0,0 1 0 0 0,-1 1 0 0 0,1-1 0 0 0,-7-1-12 0 0,6 0 0 0 0,-4-2 0 0 0,8 7 0 0 0,0 0 0 0 0,0 0 0 0 0,0-1 0 0 0,1 2 0 0 0,-1-1 0 0 0,0 0 0 0 0,0 0 0 0 0,-1 1 0 0 0,-8 3-12 0 0,1 4-36 0 0,6-4 29 0 0,1 1 1 0 0,0 0-1 0 0,0 0 1 0 0,1 0 0 0 0,0 0-1 0 0,-1 1 1 0 0,0 2 18 0 0,-16 42-38 0 0,13-31 41 0 0,1 0-3 0 0,1 0 0 0 0,0 0 0 0 0,1 1 0 0 0,1-1 0 0 0,1 1 0 0 0,1 0 0 0 0,1 0 0 0 0,0 0 0 0 0,3 9 0 0 0,-1-13 13 0 0,2 1 44 0 0,13 31 251 0 0,-16-46-294 0 0,2 4 36 0 0,0-1 0 0 0,0 1 1 0 0,1-1-1 0 0,0 0 1 0 0,0 0-1 0 0,0 0 0 0 0,1-1 1 0 0,-1 0-1 0 0,1 1 1 0 0,0-1-1 0 0,0-1 0 0 0,1 1 1 0 0,2 1-51 0 0,2 2 89 0 0,-8-6-68 0 0,0 0 1 0 0,0 0-1 0 0,0-1 1 0 0,0 1 0 0 0,0 0-1 0 0,0-1 1 0 0,0 1 0 0 0,2-1-22 0 0,20 2 93 0 0,-17-3-66 0 0,0 0-1 0 0,0 0 1 0 0,1 0 0 0 0,-1-1 0 0 0,2-1-27 0 0,20-9 60 0 0,-7 3-38 0 0,0 1-50 0 0,-17 7-58 0 0,0-1 44 0 0,19-7 31 0 0,-17 6-71 0 0,0 0-107 0 0,-3 1 1 0 0,1 1-66 0 0,0-1-76 0 0,0 0-84 0 0,-3 1 61 0 0,0 0-53 0 0,0 0-49 0 0,1 0-42 0 0,0-1-145 0 0,-1 1-42 0 0,2-1-177 0 0,1 0-475 0 0</inkml:trace>
  <inkml:trace contextRef="#ctx0" brushRef="#br0" timeOffset="1908.88">1103 204 10136 0 0,'0'0'230'0'0,"0"0"30"0"0,0 0 19 0 0,0 0-118 0 0,-2-1-83 0 0,-7-1-127 0 0,0 0 59 0 0,0 1 53 0 0,0 1 48 0 0,-2 0 76 0 0,0 1 48 0 0,-2 2 97 0 0,-7 3 231 0 0,-13 7 394 0 0,22-8-672 0 0,1 1-35 0 0,2-1-76 0 0,-1-1-38 0 0,1 1-43 0 0,1 0-50 0 0,2-2 70 0 0,1 1 0 0 0,0-1 0 0 0,0 1-1 0 0,0 0 1 0 0,-1 2-113 0 0,-5 5 207 0 0,2-1-75 0 0,-2 5 112 0 0,4 0-104 0 0,3 4-78 0 0,3-15-69 0 0,1 0 1 0 0,-1-1-1 0 0,1 1 0 0 0,-1 0 1 0 0,1-1-1 0 0,1 4 7 0 0,0-3-16 0 0,0 0 0 0 0,0 0 0 0 0,0 0 0 0 0,0 0-1 0 0,2 2 17 0 0,9 9-10 0 0,0-4 61 0 0,1-3 79 0 0,1-1-118 0 0,15 9-97 0 0,18 4 85 0 0,-30-13 30 0 0,1-2 46 0 0,47 15 174 0 0,-47-13-80 0 0,1 1 1 0 0,4 4-171 0 0,-19-9 27 0 0,0 1 52 0 0,0 1 66 0 0,1 2 138 0 0,6 6 221 0 0,-12-13-331 0 0,0 2-44 0 0,0 0 23 0 0,-1 1-95 0 0,-1 1 11 0 0,2-4-3 0 0,-14 23 356 0 0,-3-4-43 0 0,-4-4-50 0 0,-3-3-56 0 0,-1-2-63 0 0,-1-1-70 0 0,0-3-78 0 0,1 0-83 0 0,19-5 4 0 0,2 0-161 0 0,-1 0 53 0 0,0 0 47 0 0,0 0 38 0 0,-5 0 47 0 0,-14 1 158 0 0,16-2-154 0 0,1-1-55 0 0,-2 1-109 0 0,5-1 25 0 0,-1 1-39 0 0,1-1-45 0 0,0 0-48 0 0,-1 1-53 0 0,1-1-57 0 0,0 0-62 0 0,0-1-66 0 0,0 1-70 0 0,0 0-75 0 0,1-1-79 0 0,-1 1-84 0 0,0-1-87 0 0,1 0-92 0 0,-1 0-1126 0 0,-2-1-1186 0 0,6 3 3292 0 0</inkml:trace>
  <inkml:trace contextRef="#ctx0" brushRef="#br0" timeOffset="2359.67">1554 1 11048 0 0,'0'0'324'0'0,"0"0"-4"0"0,0 0-183 0 0,0 0 3 0 0,0 0 20 0 0,1 1 7 0 0,3 3-43 0 0,0 0 0 0 0,0 1 0 0 0,-1-1 0 0 0,0 1 0 0 0,1 0 0 0 0,-2 0 0 0 0,1 0 0 0 0,-1 0 0 0 0,2 4-124 0 0,4 11 333 0 0,0 1-47 0 0,4 7 44 0 0,13 37 368 0 0,-11-24-189 0 0,-6-5-79 0 0,-4 20 330 0 0,-4-37-263 0 0,1-1-1 0 0,3 17-496 0 0,1-9 192 0 0,-4-17-145 0 0,0-1 0 0 0,-1 1-1 0 0,0-1 1 0 0,0 1 0 0 0,-1 0-1 0 0,0-1-46 0 0,1-2 28 0 0,0-1 0 0 0,0 0 0 0 0,0 1-1 0 0,1-1 1 0 0,0 0 0 0 0,0 0-1 0 0,0 1-27 0 0,1 1 72 0 0,-1 1-1 0 0,0-1 0 0 0,0 7-71 0 0,-1 6 120 0 0,1 26 142 0 0,-1-43-244 0 0,1 0 1 0 0,-1 1-1 0 0,0-1 0 0 0,-1 0 1 0 0,1 0-1 0 0,-1 3-18 0 0,-12 31 92 0 0,3-13-28 0 0,9-20-185 0 0,-1-2 60 0 0,0 1 48 0 0,-1-2 69 0 0,0-1 18 0 0,1-1-53 0 0,0 0-41 0 0,0-1-48 0 0,0-1-107 0 0,1 2 43 0 0,0-1-35 0 0,0 1-37 0 0,0-1-41 0 0,1 0-44 0 0,-1 1-48 0 0,0-1-51 0 0,0 0-54 0 0,1 1-57 0 0,-1-1-61 0 0,1 0-65 0 0,-1 1-67 0 0,1 0-71 0 0,0-1-74 0 0,-2-3-1316 0 0,0-3-1214 0 0</inkml:trace>
  <inkml:trace contextRef="#ctx0" brushRef="#br0" timeOffset="2648.9">1297 279 10136 0 0,'0'0'230'0'0,"0"0"30"0"0,0 0 19 0 0,1 0-118 0 0,0 2-83 0 0,5 4 54 0 0,-3-3-46 0 0,2-3 31 0 0,-3 0-8 0 0,7 1 133 0 0,6 0 258 0 0,2-1 49 0 0,-6 1-247 0 0,6 0 24 0 0,8-5 42 0 0,-6 0-125 0 0,7 0 50 0 0,0-1-40 0 0,-1-1-42 0 0,0 0-46 0 0,-4 1-65 0 0,0 0-33 0 0,0 0-37 0 0,1 1-38 0 0,22-4 61 0 0,0 0-36 0 0,71-12-20 0 0,-64 11-105 0 0,-37 7 57 0 0,-1 0-37 0 0,0 0-50 0 0,1 0-63 0 0,-5 1 24 0 0,0 0-38 0 0,1 0-43 0 0,-1 0-46 0 0,-8 1 238 0 0,5-1-424 0 0,1 0-110 0 0,-2 1 91 0 0,-1-1-40 0 0,6 0-639 0 0,3-1-550 0 0,7-3-982 0 0</inkml:trace>
  <inkml:trace contextRef="#ctx0" brushRef="#br0" timeOffset="2947.11">2396 150 6592 0 0,'1'0'825'0'0,"-1"1"-85"0"0,0 1-77 0 0,-1-1-75 0 0,-1 0-68 0 0,-1 1-64 0 0,1 0-58 0 0,-2 0-53 0 0,-2 0 108 0 0,0 1-103 0 0,1 0-142 0 0,0-1-37 0 0,-4 1 94 0 0,-1 2 97 0 0,3-2 37 0 0,0 0-62 0 0,0 0-54 0 0,0 0-46 0 0,-2 0-1 0 0,1 1-42 0 0,-18 9 310 0 0,15-6-262 0 0,5-2-67 0 0,0 0 34 0 0,-8 9 141 0 0,3 0-92 0 0,0 3-41 0 0,-4 15-11 0 0,10-20-141 0 0,-4 8-21 0 0,8-16-43 0 0,-1 1-1 0 0,1-1 0 0 0,-1 0 1 0 0,2 1-1 0 0,-1-1 0 0 0,0 1 1 0 0,1 0-1 0 0,0-1 0 0 0,0 1 1 0 0,0 0-2 0 0,2 22 32 0 0,-3-21-25 0 0,1 0 0 0 0,1 0 1 0 0,-1 0-1 0 0,1 0 0 0 0,0 0 0 0 0,0 0 0 0 0,1 0 1 0 0,-1 0-1 0 0,1-1 0 0 0,1 1 0 0 0,-1-1 0 0 0,1 1 1 0 0,0-1-1 0 0,0 0-6 0 0,13 12 19 0 0,-4-7 30 0 0,-1-3 32 0 0,2-2 47 0 0,2-1 21 0 0,-11-2-99 0 0,0-1 0 0 0,0 0 1 0 0,0 0-1 0 0,1 0 0 0 0,-1 0 1 0 0,0-1-1 0 0,0 0 0 0 0,1 0 0 0 0,0 0-50 0 0,18-3 35 0 0,-12 0-53 0 0,0 1 0 0 0,-1-2 0 0 0,1 1 0 0 0,7-5 18 0 0,6-5 20 0 0,-14 7 61 0 0,0-1-1 0 0,-1 0 0 0 0,2-2-80 0 0,-8 6 15 0 0,0 0 0 0 0,0 0 0 0 0,0-1 0 0 0,0 1-1 0 0,-1-1 1 0 0,0 0 0 0 0,0 0 0 0 0,0 1 0 0 0,2-6-15 0 0,1-5 17 0 0,-1 5 6 0 0,0-1 1 0 0,-1 1 0 0 0,0-1-1 0 0,0 0 1 0 0,-1 0 0 0 0,-1 0 0 0 0,0-1-1 0 0,0-1-23 0 0,-4-22 87 0 0,1 25-67 0 0,0 0 0 0 0,-1 1 0 0 0,0-1 0 0 0,0 1 0 0 0,-1 0 0 0 0,0 0 0 0 0,-3-4-20 0 0,-2-5 14 0 0,7 13-14 0 0,0 0 0 0 0,0-1 0 0 0,-1 1 0 0 0,1 0 0 0 0,-1 1-1 0 0,0-1 1 0 0,-1-1 0 0 0,-7-6-47 0 0,2 4-50 0 0,5 3 12 0 0,1 1-35 0 0,-1-1-42 0 0,0 0-49 0 0,0 1-56 0 0,1-1-63 0 0,0 1-69 0 0,-1 0-77 0 0,4 2 197 0 0,-1 0-37 0 0,-1-1-419 0 0,1 1 109 0 0,0 1-52 0 0,-2-2-791 0 0,-1 0-615 0 0,-3-1-1174 0 0</inkml:trace>
  <inkml:trace contextRef="#ctx0" brushRef="#br0" timeOffset="3349.03">2648 109 11912 0 0,'0'0'349'0'0,"0"0"-124"0"0,1 1-103 0 0,4 1-35 0 0,-2 0-42 0 0,0 4-27 0 0,-2-3 21 0 0,7 6 200 0 0,-5-6-134 0 0,0 0-1 0 0,-1-1 1 0 0,0 1 0 0 0,0 0-1 0 0,1 1 1 0 0,-2-1 0 0 0,1 0-1 0 0,0 1 1 0 0,-1-1 0 0 0,1 1 0 0 0,-1 0-105 0 0,6 18 607 0 0,1-1-45 0 0,2 4 33 0 0,-3 1-52 0 0,-2-5-84 0 0,7 10 167 0 0,0 3 37 0 0,-6-15-371 0 0,8 24 512 0 0,-7-25-529 0 0,-1 6 104 0 0,-6-21-325 0 0,0 0 0 0 0,1 0 0 0 0,0 0 1 0 0,-1 0-1 0 0,1 0 0 0 0,0-1 0 0 0,1 1 0 0 0,-1 1-54 0 0,7 11 221 0 0,-8-13-181 0 0,1 0 0 0 0,0 0-1 0 0,0 0 1 0 0,-1 1 0 0 0,1-1 0 0 0,-1 0 0 0 0,0 0 0 0 0,0 0 0 0 0,0 1-1 0 0,0-1 1 0 0,0 0 0 0 0,0 0 0 0 0,-1 1 0 0 0,1-1 0 0 0,-1 0 0 0 0,0 1-40 0 0,1-2 106 0 0,0 1-7 0 0,-1 0-39 0 0,-8 1 15 0 0,7-2-29 0 0,0-1 41 0 0,0 1 55 0 0,1 0 69 0 0,1-3-62 0 0,-1 0-111 0 0,-2-1-23 0 0,0-2-15 0 0,2 3 34 0 0,0-3-31 0 0,1-1 1 0 0,-1 1-1 0 0,1-1 0 0 0,1-4-3 0 0,-1-13-1 0 0,-1 18 1 0 0,1 0 0 0 0,0 0 0 0 0,0 0 0 0 0,0 0 0 0 0,1 0 0 0 0,0-1 0 0 0,0 1 0 0 0,0 0 0 0 0,0 0 0 0 0,1 1 0 0 0,2-6 0 0 0,-2 5 0 0 0,-1 1 0 0 0,1-1 0 0 0,-1 0 0 0 0,0 0 0 0 0,0-3 0 0 0,-1 4 0 0 0,1 0 0 0 0,-1 0 0 0 0,1 0 0 0 0,0-1 0 0 0,1 1 0 0 0,-1 0 0 0 0,1 1 0 0 0,0-1 0 0 0,0 0 0 0 0,5-7 0 0 0,0 1 0 0 0,1 1 0 0 0,0-1 0 0 0,0 1 0 0 0,1 0 0 0 0,0 1 0 0 0,3-1 0 0 0,22-23-25 0 0,-20 19-4 0 0,0 0 1 0 0,5-3 28 0 0,22-10-50 0 0,5-2 40 0 0,7 0 10 0 0,-18 11-47 0 0,-14 8 45 0 0,1 1 0 0 0,0 1 0 0 0,0 2 0 0 0,0 0 0 0 0,8 0 2 0 0,-25 4-1 0 0,-3 0-15 0 0,15-2-55 0 0,23-3 82 0 0,-26 4-79 0 0,-2 1-67 0 0,0 0-97 0 0,-6 0 72 0 0,0 1-33 0 0,0 0-36 0 0,0 0-40 0 0,-3 0-136 0 0,0 0 95 0 0,0 0 67 0 0,2 0-251 0 0,-2 0 116 0 0,-1 0 130 0 0,-1 0-53 0 0,1 0-65 0 0,-1 0-75 0 0,0 0-23 0 0,0 0-59 0 0,0 0-52 0 0,0 0-46 0 0,0 0-175 0 0,0 0-45 0 0,0 0-211 0 0,1 0-575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30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0 350 6120 0 0,'0'0'176'0'0,"2"0"-4"0"0,4 0-301 0 0,0 0 63 0 0,0-1 57 0 0,0 1 54 0 0,-1-1 49 0 0,1-1 45 0 0,0 1 40 0 0,-1-1 37 0 0,6-1 295 0 0,0-2 90 0 0,22-13 1594 0 0,-26 13-1753 0 0,-1 1-36 0 0,1-2-38 0 0,0 1-60 0 0,-1 0-71 0 0,1-1-84 0 0,-3 1 64 0 0,0 0-41 0 0,5-6 82 0 0,-3-1-102 0 0,7-15 139 0 0,-9 17-270 0 0,-1 0 1 0 0,-1 0 0 0 0,2-8-26 0 0,-1 3 7 0 0,-3 12-3 0 0,0 1 1 0 0,0-1 0 0 0,0 1 0 0 0,0 0 0 0 0,-1-1-1 0 0,1 1 1 0 0,-1 0 0 0 0,0-1 0 0 0,1 1-1 0 0,-1 0 1 0 0,-1-1-5 0 0,-1-7 12 0 0,3 9-10 0 0,-1-1 0 0 0,0 1 0 0 0,1 0 0 0 0,-1 0 0 0 0,0 0 0 0 0,0 0 0 0 0,0 0 0 0 0,0 0 0 0 0,0 0 0 0 0,0 0 0 0 0,0 1 0 0 0,0-1 0 0 0,0 0 0 0 0,0 0 0 0 0,0 1 0 0 0,0-1 0 0 0,0 1 0 0 0,-1-1 0 0 0,1 1 0 0 0,0-1 0 0 0,0 1 0 0 0,-1 0 0 0 0,1 0 1 0 0,0 0-1 0 0,-1 0 0 0 0,0 0-2 0 0,-1-1 6 0 0,0 1 0 0 0,0 0 1 0 0,0 0-1 0 0,0 1 1 0 0,0-1-1 0 0,0 1 1 0 0,0-1-1 0 0,0 1 1 0 0,0 0-1 0 0,0 0 1 0 0,0 0-7 0 0,2 0 1 0 0,-24 15 67 0 0,11 0-51 0 0,2 3 35 0 0,-2 3-41 0 0,8-4 64 0 0,-1 6-15 0 0,2-6 36 0 0,0 0 0 0 0,2 1 0 0 0,-1 6-96 0 0,3-18 19 0 0,-2 38 164 0 0,3-35-96 0 0,0-1 0 0 0,1 1 1 0 0,1 6-88 0 0,0-7 51 0 0,3 19 148 0 0,6 14 154 0 0,-8-33-239 0 0,0 0 1 0 0,1 0-1 0 0,2 3-114 0 0,9 11 180 0 0,-6-12-43 0 0,-2-4-67 0 0,15 10-33 0 0,-19-15-31 0 0,19 11 20 0 0,-16-11-10 0 0,-1-3-5 0 0,0 2-112 0 0,0-1 89 0 0,12-1 206 0 0,-10 0-190 0 0,-3 1-78 0 0,0-1-77 0 0,-1 0-48 0 0,1-1-77 0 0,-1 1-87 0 0,0 0-98 0 0,0-1-107 0 0,1 1-120 0 0,-3 0 297 0 0,1 0-33 0 0,0 0-36 0 0,-1 0-35 0 0,5-3-1310 0 0,4-2-1028 0 0,-9 5 2515 0 0</inkml:trace>
  <inkml:trace contextRef="#ctx0" brushRef="#br0" timeOffset="2955.1">585 0 7568 0 0,'0'18'166'0'0,"0"-15"29"0"0,0-3 14 0 0,-1 0-44 0 0,-1 0-108 0 0,-6 0-8 0 0,1-1 82 0 0,0-1 105 0 0,-2-2 194 0 0,3 1-129 0 0,1 1-131 0 0,1 1-58 0 0,-1 0-36 0 0,-47-5 1336 0 0,35 6-1015 0 0,1-1-106 0 0,14 1-64 0 0,-1 2-3 0 0,-1 0-153 0 0,-2 1 12 0 0,-16 3 57 0 0,22-6-136 0 0,-1 0-1 0 0,0 0 0 0 0,0 1 1 0 0,1-1-1 0 0,-1 0 0 0 0,0 1 1 0 0,0-1-1 0 0,1 1 0 0 0,-1-1 1 0 0,0 1-1 0 0,1-1 1 0 0,-1 1-1 0 0,0-1 0 0 0,1 1 1 0 0,-1 0-1 0 0,1-1 0 0 0,-1 1 1 0 0,1 0-4 0 0,-3 3 5 0 0,-8 6-5 0 0,4 1 0 0 0,6 0 0 0 0,2-7-3 0 0,-1 0 1 0 0,1 0 0 0 0,0-1 0 0 0,1 1-1 0 0,-1-1 1 0 0,0 1 0 0 0,1-1 0 0 0,0 1-1 0 0,0-1 1 0 0,0 0 0 0 0,0 0 0 0 0,1 0-1 0 0,-1 0 1 0 0,1 0 0 0 0,0 0 0 0 0,2 1 2 0 0,6 4-9 0 0,-1-1 0 0 0,1 0 0 0 0,1-1 0 0 0,4 2 9 0 0,18 9-4 0 0,-1 2 0 0 0,24 17 4 0 0,-45-26 5 0 0,0 0 1 0 0,0 0 0 0 0,-1 1 0 0 0,5 6-6 0 0,-9-9 19 0 0,-1 1 0 0 0,1 0 0 0 0,-1 1 1 0 0,-1 1-20 0 0,4 5 76 0 0,-1 0 100 0 0,-1 0 80 0 0,-2-1 56 0 0,-4-13-36 0 0,-4 3-9 0 0,2 1-77 0 0,-1 0-41 0 0,0 5-14 0 0,0 0 0 0 0,0-4 17 0 0,0-1-16 0 0,0-1 0 0 0,0 1 0 0 0,-1-1 0 0 0,1 1 0 0 0,-1-1 0 0 0,-4 5-136 0 0,-6 4 323 0 0,-6-2-54 0 0,9-7-187 0 0,-1-2-45 0 0,-3-3 51 0 0,0-2-63 0 0,-1-3-61 0 0,1-3-60 0 0,1-1-56 0 0,1-1-56 0 0,2 0-53 0 0,2 0-50 0 0,2 0-22 0 0,-5-13-544 0 0,6 5 207 0 0</inkml:trace>
  <inkml:trace contextRef="#ctx0" brushRef="#br0" timeOffset="3305.15">1004 65 7080 0 0,'0'0'43'0'0,"1"1"-13"0"0,3 4-74 0 0,-3-4 65 0 0,0 0 45 0 0,0 0 18 0 0,0 0 37 0 0,-1-1 44 0 0,1 0 50 0 0,0-2-115 0 0,0 1-47 0 0,-2-3-1 0 0,0 3 18 0 0,0 0 100 0 0,1 0-32 0 0,0 1 43 0 0,0 0 202 0 0,-2 0-31 0 0,-8 0-179 0 0,0-1 44 0 0,-6 0 196 0 0,11 1-281 0 0,1 0 0 0 0,0 0 0 0 0,-1 1 0 0 0,1-1 0 0 0,0 1 0 0 0,0 0 0 0 0,0 0 0 0 0,-1 1-132 0 0,-9 5 333 0 0,2 1 51 0 0,1 2-42 0 0,0 0-39 0 0,0 2-35 0 0,-3 6 78 0 0,1 2-58 0 0,10-13-173 0 0,-1 1 0 0 0,1 0 0 0 0,0-1 1 0 0,-1 4-116 0 0,-8 41 395 0 0,6 0-90 0 0,7 1-74 0 0,1-40-173 0 0,0 0-1 0 0,1 0 1 0 0,0 0-58 0 0,14 40 162 0 0,-12-39-117 0 0,1-1 1 0 0,0 0-1 0 0,1 0 0 0 0,6 8-45 0 0,-8-15 22 0 0,-1 1 1 0 0,1-1-1 0 0,1-1 0 0 0,-1 1 0 0 0,1-1 0 0 0,0 0 0 0 0,0 0 0 0 0,0-1 0 0 0,3 2-22 0 0,-3-3 28 0 0,0 0-1 0 0,1 0 1 0 0,-1-1 0 0 0,1 0-1 0 0,-1 0 1 0 0,1 0 0 0 0,2-1-28 0 0,-5 0 14 0 0,0-1 1 0 0,0 0 0 0 0,0 0 0 0 0,0 0 0 0 0,0 0 0 0 0,2-1-15 0 0,-1 0 9 0 0,0 0 0 0 0,-1-1 1 0 0,1 1-1 0 0,-1-1 0 0 0,1 0 1 0 0,-1-1-1 0 0,0 1 0 0 0,0-1 1 0 0,0 1-1 0 0,0-1 0 0 0,0-1 1 0 0,0 1-1 0 0,0-1-9 0 0,-2 2 2 0 0,-1 0 1 0 0,1 0 0 0 0,-1 1 0 0 0,1-1 0 0 0,-1 1 0 0 0,1-1 0 0 0,-1 1 0 0 0,1 0 0 0 0,0 0 0 0 0,0 0 0 0 0,0 0 0 0 0,-1 0 0 0 0,1 0 0 0 0,0 0 0 0 0,0 1 1 0 0,0-1-1 0 0,0 1 0 0 0,0-1 0 0 0,1 1 0 0 0,-1 0 0 0 0,1 0-3 0 0,0 0-145 0 0,0 0 53 0 0,0-1 47 0 0,0 1 37 0 0,2-1 70 0 0,8-2 189 0 0,-10 2-234 0 0,1 0-66 0 0,-2 0-20 0 0,0 0-37 0 0,1 0-40 0 0,-1 0-46 0 0,0 0-69 0 0,0 0-62 0 0,1 0-69 0 0,-1-1-75 0 0,0 1-79 0 0,1 0-87 0 0,-1-1-90 0 0,0 1-98 0 0,3-2-1070 0 0,2-2-1075 0 0</inkml:trace>
  <inkml:trace contextRef="#ctx0" brushRef="#br0" timeOffset="3734">1330 384 8464 0 0,'0'0'190'0'0,"0"0"28"0"0,0 0-26 0 0,1 0-82 0 0,-1 0-60 0 0,5 2-15 0 0,-3-1 8 0 0,7 2-138 0 0,0-2 73 0 0,0 0 67 0 0,0-1 60 0 0,2-1 89 0 0,0-2 62 0 0,5-2 219 0 0,-1-3 70 0 0,15-11 589 0 0,-21 11-789 0 0,-1 1-38 0 0,-1 0-88 0 0,-1 1-42 0 0,0-1-49 0 0,0 0-57 0 0,8-14 57 0 0,-10 15-61 0 0,-1-1-1 0 0,0 0 1 0 0,0 0 0 0 0,1-4-67 0 0,-3 7 28 0 0,0 0 1 0 0,0 0-1 0 0,-1 0 0 0 0,1 0 1 0 0,-1-1-1 0 0,0 1 0 0 0,0 0 0 0 0,-1-3-28 0 0,1 5 7 0 0,-1 0-1 0 0,1-1 0 0 0,-1 1 0 0 0,0 0 1 0 0,0-1-1 0 0,0 1 0 0 0,0 0 0 0 0,0 0 1 0 0,0-1-7 0 0,-4-2 5 0 0,0 0 1 0 0,-1 0 0 0 0,1 0 0 0 0,-1 1 0 0 0,0 0 0 0 0,0 0 0 0 0,0 0 0 0 0,-4-1-6 0 0,4 2 6 0 0,2 0 0 0 0,-1 1 0 0 0,1 0 0 0 0,-1 0 0 0 0,1 1 0 0 0,-1-1 0 0 0,0 1 0 0 0,0 0 0 0 0,1 0 1 0 0,-1 0-1 0 0,0 1 0 0 0,0 0 0 0 0,0 0 0 0 0,-2 0-6 0 0,4 1 6 0 0,0-1 1 0 0,0 1 0 0 0,0 0 0 0 0,0 0-1 0 0,1 0 1 0 0,-1 0 0 0 0,0 0-1 0 0,1 1 1 0 0,-1-1 0 0 0,0 1-7 0 0,0 0 11 0 0,1 0 0 0 0,-1 1 0 0 0,1-1 0 0 0,0 0 0 0 0,0 1 0 0 0,0-1 0 0 0,0 1 0 0 0,0 0 0 0 0,1 0 0 0 0,-2 1-11 0 0,-10 29 76 0 0,4 2 61 0 0,5-11 57 0 0,1-1 1 0 0,1 0-1 0 0,1 16-194 0 0,2-27 95 0 0,0-1 0 0 0,1 1-1 0 0,0-1 1 0 0,1 0 0 0 0,0 1 0 0 0,1-2 0 0 0,4 11-95 0 0,8 11 184 0 0,2-5-33 0 0,-14-22-137 0 0,0-1 0 0 0,0 1 0 0 0,1-1 0 0 0,-1 0 0 0 0,1 0 0 0 0,0-1 0 0 0,0 1 0 0 0,0-1 0 0 0,0 0 0 0 0,1-1 0 0 0,0 1 0 0 0,-1-1 0 0 0,1 0 0 0 0,0-1 0 0 0,0 1 0 0 0,0-1 0 0 0,0 0 0 0 0,0 0-14 0 0,0-1 6 0 0,1 0 0 0 0,-1 0 0 0 0,0 0 0 0 0,0-1 0 0 0,1 0-6 0 0,-1 0-7 0 0,0-1 1 0 0,0 0 0 0 0,0 0-1 0 0,0 0 1 0 0,2-2 6 0 0,-3 2-83 0 0,3-2 10 0 0,8-3-61 0 0,-11 4 42 0 0,0 0-46 0 0,0 0-22 0 0,-1 0-49 0 0,1-1-56 0 0,-1 1-65 0 0,-1 0-13 0 0,0 1-63 0 0,2-2-215 0 0,-1 0-80 0 0,0 0-60 0 0,1 1-44 0 0,5-5-1057 0 0,4-3-1053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39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98 8384 0 0,'0'0'242'0'0,"0"-1"5"0"0,0-5-171 0 0,-1-1-35 0 0,0 3-6 0 0,1 2 18 0 0,1-1 24 0 0,-1 1 38 0 0,2-9 286 0 0,-3 3 16 0 0,-9-9 621 0 0,7 12-757 0 0,-1 1-39 0 0,1-1-36 0 0,0 1-87 0 0,2 3 35 0 0,1 1 31 0 0,0-1-55 0 0,-5-8 236 0 0,-1 6-76 0 0,0 0-43 0 0,1 2-40 0 0,0 0-35 0 0,-1 1-4 0 0,0 1-35 0 0,-1 1-9 0 0,-4 2 21 0 0,-3 1 19 0 0,3-2-23 0 0,-12 4 39 0 0,-1 2-77 0 0,10-3-67 0 0,1 1 1 0 0,0 1-1 0 0,0 0 1 0 0,0 2-37 0 0,8-7 1 0 0,1 1 0 0 0,0 0 0 0 0,1 0 0 0 0,-1 0 0 0 0,1 0 0 0 0,0 0 0 0 0,0 1 0 0 0,0 0 0 0 0,0-1 0 0 0,1 1 0 0 0,-1 3-1 0 0,-3 2 0 0 0,3-6 1 0 0,1 2 0 0 0,7 12-14 0 0,6-1-43 0 0,12 2 63 0 0,-16-13-11 0 0,51 33 4 0 0,-34-21-6 0 0,19 9 6 0 0,-4-2 44 0 0,-20-12 19 0 0,-1 1 40 0 0,-2 2 48 0 0,-1 1 56 0 0,-2 2 66 0 0,-2 2 74 0 0,-10-17-256 0 0,0-1-1 0 0,0 0 0 0 0,0 1 1 0 0,-1-1-1 0 0,0 1 1 0 0,0 0-1 0 0,1-1 0 0 0,-2 1 1 0 0,1-1-1 0 0,0 1 0 0 0,-1-1 1 0 0,0 1-91 0 0,-1 6 391 0 0,-1-1 0 0 0,0 1-1 0 0,-3 5-390 0 0,2-7 262 0 0,-1 0 0 0 0,0-1 0 0 0,0 1-1 0 0,0-1 1 0 0,-4 3-262 0 0,1-1 240 0 0,1-1-43 0 0,-6 4-43 0 0,-7 7-60 0 0,5-5-33 0 0,5-5 23 0 0,6-5-47 0 0,-6 4 28 0 0,1-4-17 0 0,-8 2 42 0 0,12-5-82 0 0,0 1 1 0 0,0-1-1 0 0,0 0 1 0 0,-1 0-1 0 0,1-1 1 0 0,0 0-1 0 0,0 0 1 0 0,-1 0-1 0 0,1 0-8 0 0,-6-2-14 0 0,0-2-37 0 0,-3 0-33 0 0,8 3 4 0 0,1-1-33 0 0,-1-1-38 0 0,0-2-43 0 0,5 4 208 0 0,-1 0-60 0 0,1-1-61 0 0,-1 1-59 0 0,0-1-149 0 0,0 0-107 0 0,0 0-106 0 0,0 0-108 0 0,-1 0-106 0 0,1-1-109 0 0,0 2-107 0 0,-1-1-107 0 0,-3-3-1342 0 0,-3-1-1363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35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1 558 9152 0 0,'0'0'208'0'0,"0"0"33"0"0,0 2 14 0 0,3 4-106 0 0,0 0-64 0 0,0 2-46 0 0,1 4-57 0 0,3 6-9 0 0,-5-12 54 0 0,0 0 34 0 0,0-1 21 0 0,0 0 35 0 0,1 0 40 0 0,-1-1 45 0 0,4 9 344 0 0,-1-1-57 0 0,0 1-48 0 0,0 0-43 0 0,1 6 102 0 0,-1-1-52 0 0,8 44 887 0 0,-9-35-710 0 0,-1-3-22 0 0,1 2 31 0 0,-3-7-185 0 0,0-7-132 0 0,2 4 99 0 0,0 1 27 0 0,-3-4-90 0 0,1-8-227 0 0,0-1 46 0 0,2-2 211 0 0,0-5-198 0 0,-1-1-86 0 0,-1 0-103 0 0,0-1-71 0 0,2-31 158 0 0,-3 21-22 0 0,2 0 0 0 0,-1 0 0 0 0,3-4-61 0 0,0 2 33 0 0,-1 1-48 0 0,2-7-76 0 0,7-13-125 0 0,-10 29 176 0 0,4-9-137 0 0,1 1 0 0 0,5-10 177 0 0,5 1-121 0 0,-6 13 98 0 0,2 2 34 0 0,-10 7-3 0 0,0 0 0 0 0,0 1 0 0 0,1-1-1 0 0,-1 1 1 0 0,1 0 0 0 0,-1-1-1 0 0,1 1 1 0 0,-1 1 0 0 0,1-1 0 0 0,0 1-1 0 0,0-1-7 0 0,15 2-5 0 0,-9 0-10 0 0,-5 1-39 0 0,-3 0-7 0 0,0-1-1 0 0,-1 0 1 0 0,1 1 0 0 0,0-1-1 0 0,-1 1 1 0 0,0 0 0 0 0,1-1-1 0 0,-1 1 1 0 0,1 1 61 0 0,5 6-309 0 0,8 9-340 0 0,-11-10 439 0 0,-2-4 149 0 0,-1 2 55 0 0,0 0 66 0 0,0 0 76 0 0,2 6 147 0 0,8 14 446 0 0,-3-11-384 0 0,-5-7-224 0 0,0 1-45 0 0,3 22-53 0 0,-3-8 36 0 0,-1 1 0 0 0,-1 4-59 0 0,-1-1 5 0 0,-1-11-2 0 0,0-6-3 0 0,1-4-44 0 0,1-1-39 0 0,-1 0-54 0 0,1-2-46 0 0,0 0-100 0 0,-1-1 96 0 0,0 0-35 0 0,0-1-36 0 0,0 0-42 0 0,0 1-43 0 0,0-1-47 0 0,-1 0-50 0 0,1 1-53 0 0,0-1-55 0 0,0 0-60 0 0,0 0-63 0 0,-1 0-64 0 0,1 1-1489 0 0,-2 1-1261 0 0</inkml:trace>
  <inkml:trace contextRef="#ctx0" brushRef="#br0" timeOffset="437.82">932 630 7200 0 0,'0'0'165'0'0,"-2"0"22"0"0,-4-2-27 0 0,0 0-54 0 0,-1-1-33 0 0,-4-1-27 0 0,0-1-7 0 0,3 3 25 0 0,1-1 33 0 0,0 2 58 0 0,1-1 27 0 0,0 1 59 0 0,0 1 68 0 0,0 0 75 0 0,-8-1 186 0 0,1 1-63 0 0,1 0-73 0 0,0-1-45 0 0,-12 2 282 0 0,5 3-208 0 0,15-3-335 0 0,0 1-1 0 0,0-1 1 0 0,0 1-1 0 0,0 0 1 0 0,-3 2-128 0 0,-6 3 294 0 0,-1 1-66 0 0,-7 3 43 0 0,18-9-226 0 0,-1 0 0 0 0,0 1 0 0 0,1 0 0 0 0,-1-1 0 0 0,1 1 0 0 0,0 0 0 0 0,0 1 0 0 0,0-1 0 0 0,1 1 0 0 0,-1-1 0 0 0,-1 3-45 0 0,-7 13 191 0 0,8-14-118 0 0,-1 1 1 0 0,1 0-1 0 0,0 0 1 0 0,0 0-1 0 0,1 0 1 0 0,-1 2-74 0 0,-5 18 205 0 0,5-20-169 0 0,1 1 0 0 0,0-1-1 0 0,0 1 1 0 0,1-1 0 0 0,0 1 0 0 0,0 0 0 0 0,0 0-36 0 0,0 25 143 0 0,0-21-60 0 0,1 1-1 0 0,0-1 1 0 0,0 0 0 0 0,3 10-83 0 0,-2-15 18 0 0,1-1 0 0 0,0 0-1 0 0,0 0 1 0 0,0 0 0 0 0,1 0-1 0 0,-1 0 1 0 0,1 0 0 0 0,0-1-1 0 0,1 0 1 0 0,-1 1 0 0 0,1-1-1 0 0,0 0 1 0 0,0-1 0 0 0,0 1-1 0 0,1-1 1 0 0,2 2-18 0 0,6 2 23 0 0,-10-6-16 0 0,0 0 1 0 0,0 0-1 0 0,0-1 1 0 0,0 1-1 0 0,0-1 1 0 0,0 0 0 0 0,0 0-1 0 0,0 0 1 0 0,0 0-1 0 0,0 0 1 0 0,0-1 0 0 0,0 1-1 0 0,0-1 1 0 0,2 0-8 0 0,-1-1 3 0 0,0 0 0 0 0,0 0 0 0 0,0 0 0 0 0,0-1 0 0 0,-1 1 0 0 0,2-2-4 0 0,6-4 21 0 0,7-7-49 0 0,-1 1-60 0 0,2-5-74 0 0,-14 14 91 0 0,-1-1 0 0 0,0 0-1 0 0,0 0 1 0 0,2-5 72 0 0,-3 5-227 0 0,0 0 99 0 0,0-1 65 0 0,2-9-3 0 0,-4 11-11 0 0,0 1-26 0 0,0 0-52 0 0,0-1-64 0 0,0 1-74 0 0,0 1 24 0 0,0 0-52 0 0,0-1-55 0 0,-1 1-60 0 0,1 0-65 0 0,0 0-69 0 0,0-1-73 0 0,0 1-79 0 0,1-5-1066 0 0,3-5-1008 0 0</inkml:trace>
  <inkml:trace contextRef="#ctx0" brushRef="#br0" timeOffset="832.76">704 1 6896 0 0,'0'0'200'0'0,"0"0"-54"0"0,2 1-16 0 0,2 3 133 0 0,0 5 241 0 0,-4-6-292 0 0,-1 1 67 0 0,1 1 99 0 0,0 0 118 0 0,0 0-205 0 0,2 0-41 0 0,1 6 163 0 0,3 8 172 0 0,-5-10-300 0 0,2 33 694 0 0,-2-28-691 0 0,1 0-39 0 0,-1-2-72 0 0,0 0-42 0 0,5 16 187 0 0,2-1-52 0 0,4 12 68 0 0,32 179 1108 0 0,-38-184-1194 0 0,-4-23-24 0 0,-1-2-54 0 0,-1-1-45 0 0,0 0-33 0 0,0 11 70 0 0,1-8-88 0 0,1 6 152 0 0,1 22 491 0 0,-3-27-553 0 0,-1-1-69 0 0,0-6-57 0 0,-2 39 271 0 0,8-13-102 0 0,-4-26-162 0 0,0 1 0 0 0,-1 0 0 0 0,1 0-1 0 0,-1-1 1 0 0,0 1 0 0 0,-1 0 0 0 0,1 0-49 0 0,-1-1 44 0 0,0 0 0 0 0,1 0 1 0 0,0 0-1 0 0,0 0 1 0 0,1 0-1 0 0,0 0 1 0 0,-1 0-1 0 0,2-1 1 0 0,-1 3-45 0 0,-1-7 1 0 0,1 1 7 0 0,0 0 1 0 0,-1 1-1 0 0,1-1 0 0 0,0 0 1 0 0,-1 1-1 0 0,1-1 0 0 0,-1 0 1 0 0,0 1-1 0 0,0-1 1 0 0,1 0-1 0 0,-1 1 0 0 0,0-1 1 0 0,0 1-1 0 0,0-1 0 0 0,0 0 1 0 0,-1 1-1 0 0,1-1 0 0 0,0 1 1 0 0,0-1-1 0 0,-1 0 1 0 0,1 1-1 0 0,-1-1 0 0 0,0 0 1 0 0,1 1-1 0 0,-1-1 0 0 0,0 0-8 0 0,-1 6 50 0 0,5 1-38 0 0,-1-2 9 0 0,-1-1 20 0 0,-4 1-35 0 0,1-3 29 0 0,2-2 64 0 0,0-1-101 0 0,0 0 0 0 0,-1 0-1 0 0,1 1 1 0 0,0-1 0 0 0,0 0-1 0 0,0 0 1 0 0,0 0 0 0 0,-1 0-1 0 0,1 0 1 0 0,0 0-1 0 0,0 0 1 0 0,0 0 0 0 0,-1 0-1 0 0,1 0 1 0 0,0 0 0 0 0,0 0-1 0 0,0 0 1 0 0,0 0 0 0 0,-1 0-1 0 0,1-1 1 0 0,0 1-1 0 0,0 0 1 0 0,0 0 0 0 0,-1 0-1 0 0,1 0 1 0 0,0 0 0 0 0,0 0-1 0 0,0 0 1 0 0,0 0 0 0 0,0-1-1 0 0,-1 1 1 0 0,1 0-1 0 0,0 0 1 0 0,0 0 0 0 0,0 0-1 0 0,0 0 1 0 0,0-1 0 0 0,0 1-1 0 0,0 0 3 0 0,-2-4-176 0 0,1 2 205 0 0,0 1-60 0 0,0 0-49 0 0,0 0-43 0 0,0 0-175 0 0,1-4-535 0 0,0 3 602 0 0,0-1 56 0 0,0 2 43 0 0,0 0 12 0 0,-1 0-15 0 0,1 1-44 0 0,0-1-12 0 0,0 1-44 0 0,-1-1-50 0 0,1 1-58 0 0,0 0 343 0 0,0 0-404 0 0,0 0-57 0 0,-1-1-50 0 0,1 1-45 0 0,0 0-160 0 0,0 0-44 0 0,0 0-194 0 0,0 0-525 0 0</inkml:trace>
  <inkml:trace contextRef="#ctx0" brushRef="#br0" timeOffset="2263.93">1257 507 6704 0 0,'-5'-3'117'0'0,"-3"2"330"0"0,5 2-352 0 0,0 1-58 0 0,-2-1-23 0 0,3-1 40 0 0,2 0-54 0 0,-16 0 752 0 0,0 2-69 0 0,1 1-73 0 0,1 1-75 0 0,0 1-77 0 0,1 2-82 0 0,0 2-82 0 0,1 1-86 0 0,-4 3 6 0 0,13-11-170 0 0,0 1-1 0 0,0-1 1 0 0,0 1 0 0 0,1-1 0 0 0,-1 1 0 0 0,0 0-1 0 0,1 0 1 0 0,0 0 0 0 0,0 1 0 0 0,0-1 0 0 0,-1 3-44 0 0,-12 22 234 0 0,13-25-206 0 0,-1 1 1 0 0,1-1-1 0 0,0 1 1 0 0,1 0-1 0 0,-1 0 1 0 0,1 0-1 0 0,-1 0 1 0 0,1 0-1 0 0,0 0 1 0 0,1 0-1 0 0,-1 0 1 0 0,1 1-29 0 0,0 30 153 0 0,1-1-52 0 0,2 2 91 0 0,5 28-192 0 0,-3-42 39 0 0,2 1 42 0 0,-3-13 6 0 0,0-1-1 0 0,0 1 1 0 0,6 6-87 0 0,-8-12 38 0 0,1 0 0 0 0,-1 0 0 0 0,1 0 0 0 0,0 0 1 0 0,0-1-1 0 0,1 1 0 0 0,-1-1 0 0 0,1 0 0 0 0,-1 0 0 0 0,1 0 0 0 0,0-1 0 0 0,0 1 0 0 0,0-1 0 0 0,1 0 0 0 0,-1 0 0 0 0,1 0 0 0 0,-1-1 1 0 0,5 1-39 0 0,-6-1 29 0 0,0-1 1 0 0,-1 0 0 0 0,1 0 0 0 0,0-1 0 0 0,0 1-1 0 0,0 0 1 0 0,0-1 0 0 0,-1 0 0 0 0,1 0 0 0 0,2 0-30 0 0,0-2 45 0 0,1 1 1 0 0,-1-1-1 0 0,0 0 0 0 0,0-1 1 0 0,1 0-46 0 0,23-22 163 0 0,-7 0-54 0 0,-12 9-56 0 0,0-1 0 0 0,-2 0 0 0 0,4-8-53 0 0,-9 17 10 0 0,0-1 0 0 0,-1 1 1 0 0,0 0-1 0 0,0 0 0 0 0,-1-1 1 0 0,0-7-11 0 0,0-11 75 0 0,-3-19-75 0 0,0 32 16 0 0,-1 0-1 0 0,0 0 1 0 0,-4-13-16 0 0,-1 0 28 0 0,7 18-55 0 0,5 0-140 0 0,-3 9 57 0 0,-1 1-2 0 0,0 0-2 0 0,0 0 15 0 0,1 1 42 0 0,4 5-25 0 0,0 7-72 0 0,-2-2 76 0 0,2 1 70 0 0,4 6-18 0 0,-2 2 1 0 0,4 16 25 0 0,7 17-29 0 0,-1 3 29 0 0,-11-35 0 0 0,1 0 0 0 0,3 6 0 0 0,3 4 0 0 0,-9-19 0 0 0,0-1 0 0 0,2 1 0 0 0,-1-1 0 0 0,1-1 0 0 0,5 8 0 0 0,-10-18 0 0 0,-1 1 0 0 0,0-1 0 0 0,0 1 0 0 0,1 0 0 0 0,-1-1 0 0 0,0 1 0 0 0,1-1 0 0 0,-1 1 0 0 0,1-1 0 0 0,-1 0 0 0 0,1 1 0 0 0,-1-1 0 0 0,1 1 0 0 0,-1-1 0 0 0,1 0 0 0 0,-1 1 0 0 0,1-1 0 0 0,-1 0 0 0 0,1 0 0 0 0,0 1 0 0 0,0-1 0 0 0,1 1 0 0 0,0 0 0 0 0,0 0 0 0 0,-1-1 0 0 0,1 1 0 0 0,0 1 0 0 0,-1-1 0 0 0,1 0 0 0 0,-1 0 0 0 0,0 0 0 0 0,1 1 0 0 0,3 1-2 0 0,-2-2-41 0 0,-1-1-52 0 0,0-1-79 0 0,0 1-48 0 0,-1 0-83 0 0,1 0-98 0 0,0 0-109 0 0,-2 0 201 0 0,-1 0-44 0 0,1 0-40 0 0,-1 0-36 0 0,0-1-125 0 0,1 1-35 0 0,-3-1-1302 0 0</inkml:trace>
  <inkml:trace contextRef="#ctx0" brushRef="#br0" timeOffset="2710.74">1648 499 8176 0 0,'14'7'182'0'0,"-12"-6"29"0"0,-1 0 13 0 0,10 15-81 0 0,-1-4-77 0 0,-3 3-44 0 0,-4-8 1 0 0,0 0 44 0 0,0 0 38 0 0,0 0 35 0 0,2 6 171 0 0,0-1 65 0 0,11 29 1039 0 0,-9-23-863 0 0,-4-9-315 0 0,0 0-40 0 0,0 0-49 0 0,0 0-57 0 0,4 11 353 0 0,16 57 1167 0 0,-16-43-896 0 0,-5-10-169 0 0,0 1 43 0 0,-2-16-350 0 0,1-1-50 0 0,-1-4-103 0 0,1 0 0 0 0,-1 0 0 0 0,0-1 0 0 0,0 1-1 0 0,-1 0 1 0 0,1 2-86 0 0,-5 5 277 0 0,3-7-181 0 0,1-1-42 0 0,1-2-49 0 0,0-1 0 0 0,0 1 0 0 0,-1-1 1 0 0,1 1-1 0 0,0-1 0 0 0,0 1 0 0 0,-1 0 0 0 0,1-1 0 0 0,0 1 1 0 0,0-1-1 0 0,-1 1 0 0 0,1-1 0 0 0,-1 1 0 0 0,1-1 0 0 0,0 0 0 0 0,-1 1 1 0 0,1-1-1 0 0,-1 1 0 0 0,1-1 0 0 0,-1 0 0 0 0,1 0 0 0 0,-1 1 1 0 0,0-1-1 0 0,1 0-5 0 0,-2-2 64 0 0,-1-6-62 0 0,3 5 6 0 0,-1 0-1 0 0,1 0 0 0 0,0 0 0 0 0,0-1 0 0 0,0 1 0 0 0,1 0 0 0 0,-1-1-7 0 0,6-23 17 0 0,0-2-36 0 0,-3-16-76 0 0,-2 19 54 0 0,2 1-1 0 0,1-10 42 0 0,6-1-75 0 0,-9 35 68 0 0,7-23-355 0 0,2 0 0 0 0,6-10 362 0 0,-4 15-152 0 0,2 1 40 0 0,1 3 56 0 0,2 3 68 0 0,-14 10-16 0 0,-1 1-1 0 0,1 0 0 0 0,-1 0 1 0 0,1 0-1 0 0,-1 1 0 0 0,1-1 1 0 0,0 1-1 0 0,-1-1 0 0 0,1 1 1 0 0,0 0-1 0 0,-1 0 0 0 0,1 0 0 0 0,0 0 1 0 0,-1 0-1 0 0,1 1 0 0 0,0-1 1 0 0,0 1 4 0 0,2 1-6 0 0,-1-1 1 0 0,0 1 0 0 0,0 0-1 0 0,0 1 1 0 0,0-1-1 0 0,0 1 1 0 0,0-1 0 0 0,-1 1-1 0 0,3 3 6 0 0,4 5-2 0 0,-1 0 0 0 0,0 0 0 0 0,0 1 0 0 0,-2 0 0 0 0,1 0 1 0 0,0 3 1 0 0,-4-4 0 0 0,1 1-1 0 0,-2 0 1 0 0,3 11 0 0 0,1 2 0 0 0,-5-14 18 0 0,0 0-1 0 0,0 0 0 0 0,-1 0 0 0 0,0 5-17 0 0,3 24 78 0 0,-3-26-30 0 0,-7 19-43 0 0,6-33-252 0 0,0 1 96 0 0,0-1 84 0 0,0 0 70 0 0,0 1 74 0 0,-1-1 59 0 0,1 1 394 0 0,-1 0-390 0 0,1-1-57 0 0,0 1-81 0 0,0-1-105 0 0,-1 0-35 0 0,1 1-64 0 0,0-1-72 0 0,0 0-77 0 0,0 0-6 0 0,0 1-64 0 0,0-1-66 0 0,0 0-72 0 0,0 0-74 0 0,0 1-80 0 0,0-1-83 0 0,0 0-87 0 0,0 0-1055 0 0,0 0-1096 0 0</inkml:trace>
  <inkml:trace contextRef="#ctx0" brushRef="#br0" timeOffset="3138.6">2384 37 9968 0 0,'0'0'292'0'0,"0"0"0"0"0,0 0-230 0 0,1-1-23 0 0,2-3-4 0 0,-2 3 87 0 0,-1 1 36 0 0,0 0 2 0 0,0 0 4 0 0,0 0 17 0 0,0 0 10 0 0,2 1-48 0 0,0 0-35 0 0,2 1 2 0 0,0-1-42 0 0,3 2 27 0 0,-4-1 7 0 0,11 12 459 0 0,-3 3-89 0 0,-3 1-78 0 0,0 1-68 0 0,-3 1-58 0 0,0 1-47 0 0,3 20 120 0 0,-3-13-137 0 0,31 174 972 0 0,-26-133-723 0 0,-1-1 88 0 0,-1-12-58 0 0,-2-9-103 0 0,-3-17-163 0 0,0-13-78 0 0,0 0-50 0 0,-1-7-31 0 0,-1 0-1 0 0,0 0 0 0 0,0 6-57 0 0,-1-14-168 0 0,1 0 34 0 0,-1 1-42 0 0,0 0 109 0 0,0 0 90 0 0,1-1 60 0 0,-1 0 44 0 0,2 8 667 0 0,-1-7-640 0 0,0 0-75 0 0,-1 0-103 0 0,1-1-34 0 0,-1-1-36 0 0,0 2-93 0 0,1-1-76 0 0,-1 1-86 0 0,0-1-92 0 0,1 1-3 0 0,-1-1-75 0 0,0 1-78 0 0,0 0-85 0 0,0 0-87 0 0,0 0-94 0 0,0 0-96 0 0,0 1-102 0 0,0-4-983 0 0,0 0-1148 0 0</inkml:trace>
  <inkml:trace contextRef="#ctx0" brushRef="#br0" timeOffset="3535.53">2144 424 7280 0 0,'13'3'165'0'0,"-10"-3"22"0"0,-3 0 9 0 0,3 0 44 0 0,20-5 468 0 0,0-1-110 0 0,-6 0-211 0 0,0 0-41 0 0,19-6 254 0 0,34-12 488 0 0,-40 16-557 0 0,6-1-65 0 0,3 0-7 0 0,-20 5-273 0 0,1 0-37 0 0,21-6 115 0 0,-32 7-183 0 0,0 0 0 0 0,1 1 0 0 0,-1 0 0 0 0,1 1 1 0 0,5 0-82 0 0,1-1 121 0 0,-13 2-90 0 0,0 0 1 0 0,0-1 0 0 0,-1 1 0 0 0,1 0 0 0 0,0 0 0 0 0,0 1 0 0 0,0-1 0 0 0,2 1-32 0 0,-3 0 80 0 0,6 8-51 0 0,-1-4-91 0 0,-3-2-46 0 0,-1 1-59 0 0,-2-3-77 0 0,-1-1 78 0 0,0 0 5 0 0,0 0-66 0 0,0 0-203 0 0,0 0-373 0 0,0 0-26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49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 8536 0 0,'2'-5'44'0'0,"1"0"46"0"0,3-11 251 0 0,-5 9-227 0 0,-1 7 10 0 0,0 0-38 0 0,0 0-10 0 0,0 0-83 0 0,-1 0-34 0 0,1-1-81 0 0,0 0-219 0 0,0 1 278 0 0,0 0 46 0 0,1 0 62 0 0,-1 0 81 0 0,1 0 98 0 0,-1 0 112 0 0,1 0-119 0 0,-1 1 33 0 0,1-1 37 0 0,-1 0 39 0 0,1 0 40 0 0,0 1 43 0 0,0-1 44 0 0,-1 1 48 0 0,10 7-65 0 0,-2 2-47 0 0,-2 1-43 0 0,-1 2-39 0 0,1 15 203 0 0,-2 1-115 0 0,1 5-20 0 0,3 22 461 0 0,-2-1 0 0 0,-2 38-836 0 0,-1-13 608 0 0,4 0-79 0 0,0-16-124 0 0,0 0-37 0 0,-3-18-126 0 0,1 1-33 0 0,-3-30-149 0 0,0 6-13 0 0,0 2 8 0 0,0-6 18 0 0,-3-15-63 0 0,1-2-9 0 0,0-1 0 0 0,0 0 0 0 0,-1 0-1 0 0,1 0 1 0 0,0 0 0 0 0,0 1 0 0 0,0-1 0 0 0,1 0 0 0 0,-1 0 0 0 0,0 0 0 0 0,0 1 0 0 0,1-1 0 0 0,-1 0 0 0 0,0 0 0 0 0,1 1-1 0 0,0 1 68 0 0,0 0-50 0 0,0-1-45 0 0,1 1-38 0 0,-1-1-57 0 0,1 1-38 0 0,1-2-69 0 0,1 1-155 0 0,-4-2 203 0 0,1 0-39 0 0,-1 0-167 0 0,0 0-47 0 0,0 0-181 0 0,0-2-353 0 0,0-7-688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50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0 251 6832 0 0,'0'-2'110'0'0,"2"-1"104"0"0,2 3-137 0 0,4 0-46 0 0,0 1 17 0 0,1-1 89 0 0,-1 0 76 0 0,1 0 65 0 0,2 0 125 0 0,0-1 55 0 0,21-1 1051 0 0,-14 0-745 0 0,-9 2-436 0 0,-1-1-51 0 0,3 1-7 0 0,-6 0-185 0 0,0 0-38 0 0,7-1 212 0 0,-1 0-83 0 0,1-1-42 0 0,4-2-13 0 0,-4 1-28 0 0,-5 2-1 0 0,35-11 220 0 0,-34 9-240 0 0,0-1 1 0 0,0 0-1 0 0,4-3-72 0 0,-5 3 44 0 0,0-1 0 0 0,-1 0 0 0 0,0 0 0 0 0,5-6-44 0 0,-5 5 26 0 0,-1-1 1 0 0,1 0 0 0 0,-1-1-1 0 0,-1 1 1 0 0,1-1 0 0 0,-1 0 0 0 0,0-3-27 0 0,-3 9 9 0 0,0-1 0 0 0,0 0 0 0 0,0 1 0 0 0,-1-1 0 0 0,1 0 0 0 0,-1 0 0 0 0,0 1 0 0 0,1-1 0 0 0,-1 0 0 0 0,-1 0 0 0 0,1 0 0 0 0,0 1 0 0 0,-1-1 0 0 0,1 0 0 0 0,-1 0 0 0 0,0 0-9 0 0,-9-17 32 0 0,8 18-32 0 0,0 0 0 0 0,0 0 0 0 0,0 0 0 0 0,-1 0 0 0 0,1 0 0 0 0,0 0 0 0 0,-1 0 0 0 0,0 1 0 0 0,1-1 0 0 0,-1 1 0 0 0,0 0 0 0 0,0 0 0 0 0,-36-12 0 0 0,37 13 0 0 0,-27-5 19 0 0,2 6 35 0 0,20 0-25 0 0,0 0-1 0 0,0 0 1 0 0,0 1 0 0 0,0 1-1 0 0,0-1 1 0 0,1 1-1 0 0,-1 0 1 0 0,1 0 0 0 0,0 1-1 0 0,-2 1-28 0 0,0 1 44 0 0,0 0-1 0 0,1 1 1 0 0,-1 0-1 0 0,2 0 0 0 0,-1 0 1 0 0,1 1-1 0 0,-2 2-43 0 0,2 0 35 0 0,0 0 1 0 0,0 1-1 0 0,-2 7-35 0 0,0-2 82 0 0,5-11-53 0 0,1 0-1 0 0,0 0 1 0 0,0 1 0 0 0,0-1 0 0 0,0 0-1 0 0,1 1 1 0 0,0-1 0 0 0,0 1-29 0 0,-2 21 137 0 0,2-21-102 0 0,-1 0 1 0 0,2-1-1 0 0,-1 1 1 0 0,1 0-1 0 0,0 0 1 0 0,0 0-1 0 0,1 0 0 0 0,-1 0 1 0 0,3 4-36 0 0,1 4 76 0 0,5 12 125 0 0,-3 3 49 0 0,0-6-48 0 0,10 9-53 0 0,-2-9-53 0 0,-9-13-65 0 0,1 0 0 0 0,1 0 0 0 0,-1-1 0 0 0,4 3-31 0 0,0 0 27 0 0,1-1 1 0 0,0 0-1 0 0,2 0-27 0 0,1 0 26 0 0,1 0-1 0 0,0-1 1 0 0,1 0-1 0 0,0-2 1 0 0,14 7-26 0 0,-27-15-2 0 0,-1 1-1 0 0,0 0 1 0 0,0-1 0 0 0,1 1 0 0 0,-1-1-1 0 0,0 0 1 0 0,1 0 0 0 0,-1 0-1 0 0,0 0 1 0 0,2 0 2 0 0,7-2-58 0 0,-3 0-55 0 0,-1 0-85 0 0,-2 1 28 0 0,-1 0-43 0 0,1 0-48 0 0,-1 0-55 0 0,-2 0 66 0 0,-1 1-38 0 0,3 0-388 0 0,-2-1 94 0 0,1 0-51 0 0,2-1-745 0 0,3-1-584 0 0,4-4-1114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51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306 71 8720 0 0,'0'0'197'0'0,"0"0"24"0"0,0 0-18 0 0,0 1-88 0 0,0-1-62 0 0,-3-1-19 0 0,0 1 12 0 0,-7-3-81 0 0,-1-2 63 0 0,1-1 72 0 0,0-1 81 0 0,2 2 8 0 0,1 0 53 0 0,-1 0 54 0 0,0 2 59 0 0,-7-4 172 0 0,-9-3 95 0 0,-2 1-96 0 0,1 4-75 0 0,23 5-401 0 0,-1 0 0 0 0,1 0 0 0 0,-1 0-1 0 0,1 0 1 0 0,0 1 0 0 0,-1-1 0 0 0,1 1 0 0 0,-1 0-50 0 0,-6 2 248 0 0,1 1-47 0 0,0 0-40 0 0,0 1-33 0 0,-9 9 76 0 0,15-12-179 0 0,0 1-1 0 0,0-1 0 0 0,0 1 1 0 0,0 0-1 0 0,0 0 1 0 0,0 0-1 0 0,1 0 1 0 0,-1 2-25 0 0,-5 10 64 0 0,0-1-40 0 0,4-7-23 0 0,0-1 1 0 0,0 1 0 0 0,0-1 0 0 0,1 1-1 0 0,0 0 1 0 0,0 0-2 0 0,0 6 24 0 0,-4 24 9 0 0,2-13-35 0 0,2 0 1 0 0,0 15 1 0 0,2-30 0 0 0,0 11 0 0 0,1 0 0 0 0,2 14 0 0 0,-2-29 0 0 0,0 0 0 0 0,0 1 0 0 0,0-1 0 0 0,1 0 0 0 0,0 0 0 0 0,0 0 0 0 0,0 0 0 0 0,1 0 0 0 0,0-1 0 0 0,-1 1 0 0 0,2-1 0 0 0,1 3 0 0 0,6 2 0 0 0,-7-7 10 0 0,0 0 0 0 0,0 0 0 0 0,1 0 0 0 0,-1-1 1 0 0,0 1-1 0 0,1-1 0 0 0,-1-1 0 0 0,1 1 0 0 0,-1-1 1 0 0,1 1-1 0 0,-1-1 0 0 0,4-1-10 0 0,17 0 6 0 0,2-6 5 0 0,14-11 57 0 0,-23 10-30 0 0,-12 5-32 0 0,0 0 0 0 0,0-1-1 0 0,-1 1 1 0 0,0-1 0 0 0,0 0 0 0 0,0 0 0 0 0,0-1 0 0 0,2-2-6 0 0,-2 1 16 0 0,0-1 1 0 0,0 1 0 0 0,0-1-1 0 0,-1 0 1 0 0,0-1 0 0 0,0 1-1 0 0,-1-1 1 0 0,0 0 0 0 0,-1 0-1 0 0,1-2-16 0 0,-1-2 30 0 0,0-1 47 0 0,-2-4 204 0 0,0 1 1 0 0,-3-16-282 0 0,0 14 155 0 0,2 14-100 0 0,0-1-1 0 0,1 0 0 0 0,-1 0 1 0 0,1 0-1 0 0,0 0 0 0 0,0 0 1 0 0,1 0-1 0 0,-1 0-54 0 0,5-19 79 0 0,-4 23-79 0 0,-1 1 0 0 0,0 0 0 0 0,0-1 1 0 0,0 1-1 0 0,0 0 0 0 0,0 0 0 0 0,0 0 1 0 0,1-1-1 0 0,-1 1 0 0 0,0 0 0 0 0,0 0 0 0 0,0 0 1 0 0,0-1-1 0 0,1 1 0 0 0,-1 0 0 0 0,0 0 1 0 0,0 0-1 0 0,1 0 0 0 0,-1-1 0 0 0,0 1 1 0 0,0 0-1 0 0,1 0 0 0 0,-1 0 0 0 0,0 0 0 0 0,0 0 1 0 0,1 0-1 0 0,-1 0 0 0 0,0 0 0 0 0,0 0 1 0 0,1 0-1 0 0,-1 0 0 0 0,0 0 0 0 0,1 0 0 0 0,-1 0 1 0 0,0 0-1 0 0,0 0 0 0 0,1 0 0 0 0,-1 0 1 0 0,0 0-1 0 0,0 1 0 0 0,1-1 0 0 0,-1 0 0 0 0,0 0 1 0 0,0 0-1 0 0,0 0 0 0 0,1 0 0 0 0,-1 1 1 0 0,0-1-1 0 0,0 0 0 0 0,0 0 0 0 0,1 1 0 0 0,-1-1 0 0 0,8 9-1 0 0,-8-9 1 0 0,2 7 0 0 0,1-1 0 0 0,-1 1 0 0 0,-1 0 0 0 0,1 0 0 0 0,-1 0 0 0 0,0 0 0 0 0,-1 0 0 0 0,0 0 0 0 0,0 2 0 0 0,0 14 17 0 0,-1-1 65 0 0,0 0 158 0 0,1-1-1 0 0,1 14-239 0 0,8 14 425 0 0,-3-26-252 0 0,4 0-37 0 0,-6-10-72 0 0,-1 2-46 0 0,4 11-18 0 0,1-12 38 0 0,-6-11-189 0 0,0-1 97 0 0,1 2 90 0 0,2 3 121 0 0,-3-4-121 0 0,-1-1-41 0 0,0 0-33 0 0,1 0-41 0 0,-1 0-48 0 0,1 0-57 0 0,-1 0-64 0 0,0 0-72 0 0,1 0-80 0 0,-1-1 86 0 0,0 0-42 0 0,0 0-44 0 0,0 0-45 0 0,0 0-48 0 0,0 0-51 0 0,0 0-53 0 0,0 0-55 0 0,3 3-1492 0 0,3 0-1221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6:51.5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611 169 9760 0 0,'0'0'256'0'0,"-2"-1"-92"0"0,1 0-71 0 0,-5-3 47 0 0,3 2-49 0 0,0-2-149 0 0,-1 0 47 0 0,0 0 43 0 0,1-1 38 0 0,-4-4 170 0 0,1 0 107 0 0,-2-2 154 0 0,-12-13 797 0 0,13 18-936 0 0,0-1-47 0 0,-12-13 442 0 0,17 17-648 0 0,0 1 1 0 0,0-1 0 0 0,-1 0-1 0 0,1 1 1 0 0,-1-1 0 0 0,1 1-1 0 0,-1-1 1 0 0,0 1 0 0 0,-2 0-110 0 0,-10-6 385 0 0,-7-3 144 0 0,7 5-255 0 0,2 2-123 0 0,-2 2-92 0 0,8 1-29 0 0,0 1 1 0 0,0-1-1 0 0,0 2 0 0 0,0-1 0 0 0,0 1 1 0 0,0 0-1 0 0,1 0 0 0 0,-1 1 0 0 0,-2 1-30 0 0,5-2 13 0 0,-1 1-1 0 0,1 0 0 0 0,0 1 1 0 0,1-1-1 0 0,-1 1 1 0 0,-2 1-13 0 0,2-1 1 0 0,0 1 0 0 0,0 0 1 0 0,1 0-1 0 0,-1 1 0 0 0,-2 3-1 0 0,-8 12-11 0 0,6-9 44 0 0,0 1 0 0 0,-6 12-33 0 0,12-21 13 0 0,1 1 0 0 0,-1 0-1 0 0,1-1 1 0 0,0 1 0 0 0,0 0 0 0 0,0-1 0 0 0,0 1-1 0 0,1 0 1 0 0,0 0 0 0 0,-1 0 0 0 0,2 0-1 0 0,-1 3-12 0 0,1 12 38 0 0,-2 0 64 0 0,0-13-48 0 0,0 1 0 0 0,1-1 0 0 0,0 0 0 0 0,0 0 0 0 0,1 0 0 0 0,1 5-54 0 0,11 37 106 0 0,-1-8-83 0 0,19 51-33 0 0,-10-36 87 0 0,-10-23 124 0 0,-2 0-1 0 0,0 3-200 0 0,3 12 259 0 0,-7-12-43 0 0,-2-9-81 0 0,-1-14-71 0 0,0 0 0 0 0,-1 0 0 0 0,0-1 0 0 0,0 1 0 0 0,-2 5-64 0 0,0-10 29 0 0,1 1 1 0 0,-2-1 0 0 0,1 0-1 0 0,-1 1-29 0 0,0-4 9 0 0,1 1 0 0 0,-1-1 0 0 0,0 0 0 0 0,0-1 0 0 0,0 1 0 0 0,0 0 0 0 0,-1 0-9 0 0,-3 9 59 0 0,-1-2-55 0 0,6-11-6 0 0,1 1 0 0 0,-1-1-1 0 0,0 0 1 0 0,1 1 0 0 0,-1-1 0 0 0,0 0-1 0 0,0 0 1 0 0,1 0 0 0 0,-1 0 0 0 0,0 1-1 0 0,0-1 1 0 0,1 0 0 0 0,-1 0-1 0 0,0-1 1 0 0,0 1 0 0 0,1 0 0 0 0,-1 0-1 0 0,0 0 1 0 0,1 0 0 0 0,-2-1 2 0 0,-3-1-132 0 0,0-1-86 0 0,0-1-92 0 0,1 0-100 0 0,0-1-107 0 0,0 0-113 0 0,1 0-120 0 0,0 1-127 0 0,-5-7-612 0 0</inkml:trace>
  <inkml:trace contextRef="#ctx0" brushRef="#br0" timeOffset="319.14">1 426 9136 0 0,'0'0'266'0'0,"0"0"1"0"0,0 0-83 0 0,0 0-32 0 0,0 0 163 0 0,0 0 295 0 0,3 0 29 0 0,27-2 440 0 0,4-3-93 0 0,-17 2-541 0 0,0 0-37 0 0,0-1-42 0 0,-1 1-47 0 0,-3 0-101 0 0,18-3 330 0 0,1 1-83 0 0,-1 1-80 0 0,0 1-79 0 0,0 0-79 0 0,1 2-76 0 0,-1 0-76 0 0,1 0-75 0 0,-28 1-124 0 0,0 1 38 0 0,4-1 5 0 0,1 1 95 0 0,10 2 128 0 0,-12-2-160 0 0,-2 0-55 0 0,0 1-68 0 0,1-1-82 0 0,-1 0-98 0 0,-2 0 30 0 0,1 0-60 0 0,0-1-65 0 0,-1 1-71 0 0,1 0-76 0 0,0 0-81 0 0,-1 0-86 0 0,1-1-91 0 0,4 1-1246 0 0,2-1-1175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5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7 147 7024 0 0,'0'0'157'0'0,"2"-1"23"0"0,-1 1-151 0 0,9-3 180 0 0,2 1-101 0 0,24-6-19 0 0,-20 5 293 0 0,-10 3-145 0 0,1-1 0 0 0,-1 0-1 0 0,0-1 1 0 0,4-1-237 0 0,3-4 347 0 0,4-5 40 0 0,2 0 54 0 0,-8 1-183 0 0,-3 1-84 0 0,-1-3-46 0 0,-2 2-61 0 0,-4 10-62 0 0,-1 0 1 0 0,1 1-1 0 0,-1-1 0 0 0,1 0 1 0 0,-1 0-1 0 0,1 0 1 0 0,-1 0-1 0 0,0 0 1 0 0,0 0-1 0 0,1 0 1 0 0,-1 0-1 0 0,0 0 0 0 0,0 0 1 0 0,0 0-1 0 0,0 0 1 0 0,0 0-1 0 0,0 0 1 0 0,0 0-1 0 0,0 0 1 0 0,-1 0-1 0 0,1 0 1 0 0,0 0-1 0 0,0 0 0 0 0,-1 0 1 0 0,1 0-1 0 0,-1 1 1 0 0,1-1-1 0 0,-1 0 1 0 0,1 0-1 0 0,-1 0 1 0 0,0 0-1 0 0,1 1-5 0 0,-1-2 7 0 0,0 1 0 0 0,0 0 0 0 0,0 0 0 0 0,0 0 0 0 0,0 0 0 0 0,0 0 0 0 0,0 0 0 0 0,-1 0 0 0 0,1 0 0 0 0,0 0 0 0 0,0 1 0 0 0,-1-1 0 0 0,1 0 0 0 0,-1 1 0 0 0,1-1 0 0 0,0 1 0 0 0,-1-1 0 0 0,1 1 0 0 0,-1 0 0 0 0,1 0 0 0 0,-1 0 0 0 0,1 0 0 0 0,-1 0 0 0 0,1 0 0 0 0,-1 0 0 0 0,1 0 0 0 0,-1 0 0 0 0,-1 1-7 0 0,0 0 14 0 0,1 0 0 0 0,-1 0 0 0 0,0 0 0 0 0,0 1 0 0 0,1-1 0 0 0,-1 1 0 0 0,1-1 1 0 0,-2 2-15 0 0,-10 10 32 0 0,-8 10 25 0 0,17-18-56 0 0,0 0 1 0 0,1 0-1 0 0,-1 0 1 0 0,1 0-1 0 0,-3 5-1 0 0,-15 30 111 0 0,13-21 40 0 0,0 1 1 0 0,-1 6-152 0 0,6-15 90 0 0,0 1 0 0 0,1 0 0 0 0,1 0-1 0 0,-1 9-89 0 0,3-13 52 0 0,0 0 0 0 0,0 0 1 0 0,0-1-1 0 0,2 8-52 0 0,-1-11-147 0 0,0 1 62 0 0,0 0 51 0 0,1-1 45 0 0,0 1 42 0 0,0 0 34 0 0,6 9 287 0 0,-4-9-243 0 0,2 1-62 0 0,-4-4-81 0 0,1 1-34 0 0,0-1-39 0 0,0 0-42 0 0,0 0-63 0 0,1 0-61 0 0,-1-1-66 0 0,1 1-73 0 0,0-1-79 0 0,0 0-84 0 0,1 0-91 0 0,-1 0-95 0 0,2 0-789 0 0,5-1-868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0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10656 0 0,'0'2'241'0'0,"-1"1"-125"0"0,0-1-53 0 0,1 1 8 0 0,0 1 15 0 0,2-1 5 0 0,0 2 43 0 0,1 2 53 0 0,1 1 62 0 0,-2-2-3 0 0,0 0 48 0 0,5 28 1269 0 0,-6-26-1273 0 0,0 0-57 0 0,0-1-72 0 0,1 0-90 0 0,6 29 688 0 0,-2-1-112 0 0,-2-6-181 0 0,2 0-43 0 0,1 9 142 0 0,-1 0-104 0 0,-1-2-121 0 0,1 0-100 0 0,-1-5-193 0 0,-4-23-21 0 0,0 1-1 0 0,1-1 1 0 0,0 0-1 0 0,3 8-25 0 0,-4-13-260 0 0,0-1 99 0 0,0 0 85 0 0,-1 0 73 0 0,1 0 70 0 0,-1-1 57 0 0,0 5 538 0 0,0-4-522 0 0,0-1-47 0 0,0 1-42 0 0,0-1-47 0 0,0 0-34 0 0,0 1-39 0 0,0-1-44 0 0,0 1-48 0 0,0-1-52 0 0,0 1-57 0 0,0 0-62 0 0,0 0-66 0 0,0 0-71 0 0,0 0-75 0 0,0 0-80 0 0,0 1-84 0 0,1 0-89 0 0,-1 0-93 0 0,0 0-98 0 0,0-3-1169 0 0,0 0-1219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1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37 12480 0 0,'-8'-30'365'0'0,"8"29"-353"0"0,0 1 1 0 0,0 0-1 0 0,0 0 0 0 0,0 0 1 0 0,0-1-1 0 0,0 1 0 0 0,0 0 1 0 0,0 0-1 0 0,0-1 1 0 0,0 1-1 0 0,0 0 0 0 0,0 0 1 0 0,0 0-1 0 0,0-1 0 0 0,0 1 1 0 0,0 0-1 0 0,0 0 0 0 0,-1 0 1 0 0,1-1-1 0 0,0 1 0 0 0,0 0 1 0 0,0 0-1 0 0,0 0 1 0 0,0 0-1 0 0,0-1 0 0 0,-1 1 1 0 0,1 0-1 0 0,0 0 0 0 0,0 0 1 0 0,0 0-1 0 0,-1 0 0 0 0,1 0 1 0 0,0 0-1 0 0,0-1 1 0 0,0 1-1 0 0,-1 0 0 0 0,1 0 1 0 0,0 0-1 0 0,0 0-12 0 0,-4 5 460 0 0,4-4-285 0 0,3 5-419 0 0,0 4-18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1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9504 0 0,'0'2'216'0'0,"0"3"5"0"0,1 2-53 0 0,2 17 199 0 0,-2-15-186 0 0,1 0 70 0 0,-2-5-26 0 0,0 0 58 0 0,1 0 0 0 0,0 1-54 0 0,1 1 33 0 0,1-1-65 0 0,2 8 189 0 0,11 38 840 0 0,1 0-97 0 0,-12-33-767 0 0,-1 1-74 0 0,4 15 166 0 0,2 2 12 0 0,-4-12-193 0 0,-2-4-83 0 0,0 1-41 0 0,5 14 136 0 0,2 7 63 0 0,-3-6-64 0 0,-7-32-239 0 0,1-1 0 0 0,-1 1 1 0 0,0-1-1 0 0,1 1 0 0 0,0-1 0 0 0,0 0 1 0 0,0 0-1 0 0,1 2-45 0 0,-2-4 81 0 0,-1-1-8 0 0,0 0-1 0 0,0-2 76 0 0,0-4-54 0 0,0-1-24 0 0,2-11 6 0 0,-1 0 0 0 0,-2-1 1 0 0,0-2-77 0 0,0-15 43 0 0,-1 2-41 0 0,1 25 15 0 0,0 0 0 0 0,1-1 1 0 0,0-5-18 0 0,5-35-6 0 0,-2 35-26 0 0,-1 1-1 0 0,2-1 0 0 0,0 1 1 0 0,2-4 32 0 0,-2 6-13 0 0,0 2-13 0 0,-1 1-1 0 0,1-1 1 0 0,1 1 0 0 0,0 0-1 0 0,5-7 27 0 0,-7 13-5 0 0,0-1 0 0 0,0 0 0 0 0,1 1 0 0 0,-1 0 0 0 0,3-2 5 0 0,6-2-61 0 0,-7 6 50 0 0,-1 0 0 0 0,0 0-1 0 0,0 0 1 0 0,1 1 0 0 0,-1-1 0 0 0,1 1-1 0 0,-1 0 1 0 0,0 1 0 0 0,1-1 0 0 0,-1 1 0 0 0,0-1-1 0 0,1 1 1 0 0,-1 1 0 0 0,0-1 0 0 0,0 1-1 0 0,0-1 1 0 0,0 1 0 0 0,0 0 0 0 0,2 2 11 0 0,4 2-19 0 0,0 0-1 0 0,0 1 1 0 0,0 1 19 0 0,23 21-16 0 0,-27-22 16 0 0,0 0 0 0 0,0 0 0 0 0,0 0 0 0 0,-1 1 0 0 0,0-1 0 0 0,0 1 0 0 0,-1 1 0 0 0,0-1 0 0 0,-1 0 0 0 0,2 7 0 0 0,9 23-1 0 0,-1-2 8 0 0,-8-13 41 0 0,-2-1-22 0 0,5 20-26 0 0,-1-9 59 0 0,-4-21-16 0 0,3 4-32 0 0,0-1-12 0 0,-5-11-10 0 0,-1-2-31 0 0,0-2 42 0 0,0 2-115 0 0,0-2-54 0 0,0 0-242 0 0,0 0 219 0 0,0 0-37 0 0,0 0-75 0 0,0 0 101 0 0,0 0-38 0 0,0 0-42 0 0,0 0-41 0 0,0 0-36 0 0,0 0-34 0 0,0 0-250 0 0,0 0-55 0 0,0 0-818 0 0,0 0-640 0 0,0 0-1219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3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11200 0 0,'0'0'88'0'0,"-1"1"45"0"0,-1 8 663 0 0,2-6-638 0 0,-1-1-118 0 0,1-1-34 0 0,-2 7-70 0 0,1-1 44 0 0,-1 2 50 0 0,0 0 54 0 0,0 0 46 0 0,0 0 39 0 0,1 2 75 0 0,1 0 34 0 0,0-5-49 0 0,0-1-1 0 0,1 1 1 0 0,-1 0-1 0 0,3 5-228 0 0,2 16 1813 0 0,2 16-1813 0 0,1 14 1448 0 0,-5-42-1068 0 0,-2 1-51 0 0,2 8 101 0 0,3 0-70 0 0,5 0-108 0 0,-10-20-139 0 0,-3 0-65 0 0,1 0-6 0 0,2-2 18 0 0,1 1-59 0 0,0 0 7 0 0,-2-1 81 0 0,0-2 79 0 0,-1 1-41 0 0,0-1 32 0 0,1 0-55 0 0,-2-6 54 0 0,-1 0-92 0 0,-2-4-48 0 0,5 6-13 0 0,0 0-1 0 0,0 0 0 0 0,1 0 0 0 0,0 0 0 0 0,-1 0 0 0 0,2-3-4 0 0,4-23 39 0 0,-6 23-44 0 0,-1-4 15 0 0,1 1 0 0 0,1-1 0 0 0,0 1 0 0 0,0 0 0 0 0,1-1-1 0 0,0 1 1 0 0,3-8-10 0 0,6-16-1 0 0,-2 4-58 0 0,5 2-74 0 0,-6 15 52 0 0,15-22-151 0 0,-20 32 213 0 0,0 0 0 0 0,-1 0 0 0 0,2 0 0 0 0,-1 1 0 0 0,3-3 19 0 0,-3 3-14 0 0,0 1 0 0 0,0-1 1 0 0,0 1-1 0 0,0 0 0 0 0,0 0 0 0 0,1 0 0 0 0,-1 0 0 0 0,0 0 1 0 0,0 1-1 0 0,1 0 0 0 0,-1-1 0 0 0,1 1 14 0 0,0 0-12 0 0,1 1-1 0 0,-1-1 1 0 0,1 1 0 0 0,-1 0-1 0 0,0 0 1 0 0,0 1 0 0 0,0-1-1 0 0,3 2 13 0 0,0 1-12 0 0,-1-1 0 0 0,1 1 0 0 0,-1 0 0 0 0,5 5 12 0 0,19 20-14 0 0,-20-18 14 0 0,-1-1 0 0 0,0 0 0 0 0,-1 0 0 0 0,-1 1 0 0 0,1 0 0 0 0,-2 0 0 0 0,1 1 0 0 0,0 4 0 0 0,7 13 0 0 0,-9-18 0 0 0,0-1 0 0 0,-1 1 0 0 0,0 0 0 0 0,-1 0 0 0 0,2 10 0 0 0,-2-10 6 0 0,-2-9-1 0 0,-1-1 0 0 0,1 1 0 0 0,-1-1 0 0 0,1 1 1 0 0,-1 0-1 0 0,0-1 0 0 0,0 1 0 0 0,1 0 0 0 0,-1 0 0 0 0,0-1 0 0 0,-1 1 0 0 0,1 0 0 0 0,0 1-5 0 0,-4 5 0 0 0,6-2-28 0 0,0-3-76 0 0,-2-3 104 0 0,1 1-286 0 0,0 0 48 0 0,-1 0 41 0 0,1 0 38 0 0,0 1 7 0 0,0-1 36 0 0,2 2-122 0 0,-2-1 74 0 0,0-1 7 0 0,0 0-24 0 0,-1 0-60 0 0,1-1-14 0 0,0 1-59 0 0,-1 0-67 0 0,1 0-74 0 0,-1-1 34 0 0,0 1-53 0 0,0-1-47 0 0,0 0-42 0 0,0 0-158 0 0,0 0-42 0 0,0 0-191 0 0,0 0-522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3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94 10680 0 0,'0'0'241'0'0,"0"0"38"0"0,0 0-79 0 0,0-1-53 0 0,0 0-44 0 0,0-1-35 0 0,0 0-23 0 0,-1-6 37 0 0,0 5-149 0 0,0-1 53 0 0,0 1 50 0 0,-1-1 45 0 0,0-3 192 0 0,-1 1 59 0 0,-7-7 526 0 0,3 6-300 0 0,2 0-36 0 0,-1 1-57 0 0,0 0-69 0 0,-1 0-87 0 0,-3 2-103 0 0,4 2-10 0 0,0 1-45 0 0,-1 1-14 0 0,-3 0 13 0 0,6 0-74 0 0,1 0 116 0 0,0 1-7 0 0,1 0-153 0 0,-6 2 52 0 0,-1 0-34 0 0,-8 6-23 0 0,16-8-27 0 0,-1 1-1 0 0,0-1 1 0 0,1 1-1 0 0,-1-1 1 0 0,0 1-1 0 0,1-1 1 0 0,0 1-1 0 0,-1 0 1 0 0,1-1-1 0 0,0 1 0 0 0,0 0 1 0 0,0 0-1 0 0,0 0 1 0 0,0 0-1 0 0,1 0 1 0 0,-1 0-1 0 0,0 2 1 0 0,0 0 0 0 0,0 0 0 0 0,0 0 0 0 0,0 0 0 0 0,-1 0 0 0 0,0 0 0 0 0,0-1 0 0 0,-1 3 0 0 0,-3 5 0 0 0,5-9 0 0 0,0 0 0 0 0,1 0 0 0 0,-1 0 0 0 0,1 0 0 0 0,-1 1 0 0 0,1-1 0 0 0,0 0 0 0 0,0 0 0 0 0,0 1 0 0 0,0-1 0 0 0,0 0 0 0 0,0 1 0 0 0,1 0 0 0 0,-1-1 0 0 0,0 1 0 0 0,0-1 0 0 0,0 1 0 0 0,0-1 0 0 0,-1 1 0 0 0,1-1 0 0 0,-1 1 0 0 0,1-1 0 0 0,-1 1 0 0 0,-1 1 0 0 0,-5 9 0 0 0,6-11 0 0 0,-1 0 0 0 0,1 0 0 0 0,0 1 0 0 0,0-1 0 0 0,0 0 0 0 0,0 1 0 0 0,0-1 0 0 0,0 1 0 0 0,1-1 0 0 0,-1 1 0 0 0,1-1 0 0 0,0 1 0 0 0,0-1 0 0 0,0 1 0 0 0,0-1 0 0 0,0 1 0 0 0,1 2 0 0 0,-1 3 0 0 0,1 0 0 0 0,-1 0 0 0 0,0 0 0 0 0,-1 1 0 0 0,0-1 0 0 0,-1 6 0 0 0,1-10 0 0 0,3 7 7 0 0,-1-7-17 0 0,0 0 0 0 0,0-1 0 0 0,1 1 0 0 0,0 0 0 0 0,0-1 0 0 0,0 1-1 0 0,2 2 11 0 0,-3-5-3 0 0,1 0-1 0 0,-1 0 0 0 0,0 0 0 0 0,1 0 0 0 0,-1 0 1 0 0,1 0-1 0 0,-1-1 0 0 0,1 1 0 0 0,-1 0 0 0 0,1-1 1 0 0,0 0-1 0 0,-1 1 0 0 0,1-1 0 0 0,0 0 4 0 0,14 1-11 0 0,-12-3 12 0 0,-2 0-2 0 0,1 1 1 0 0,1 0 0 0 0,-1-1 0 0 0,1 0 0 0 0,-1 1 0 0 0,0-1 0 0 0,0 0 0 0 0,0-1 0 0 0,0 1 0 0 0,0-1 0 0 0,0 1 0 0 0,-1-1 0 0 0,1 0 0 0 0,-1 0 0 0 0,1 0 0 0 0,0-2 0 0 0,0 0 0 0 0,0 1 0 0 0,0 1 0 0 0,0-1 0 0 0,1 0 0 0 0,-1 1 0 0 0,4-3 0 0 0,-4 4 0 0 0,1-1 0 0 0,-1 0 0 0 0,0 0 0 0 0,0-1 0 0 0,-1 1 0 0 0,1 0 0 0 0,-1-1 0 0 0,1 0 0 0 0,-1 0 0 0 0,0 0 0 0 0,11-24 45 0 0,23-34 174 0 0,-24 44-192 0 0,0 0-52 0 0,-12 18 21 0 0,0-1 1 0 0,0 1-1 0 0,1-1 1 0 0,-1 1-1 0 0,0 0 1 0 0,0-1-1 0 0,1 1 1 0 0,-1 0-1 0 0,0 0 1 0 0,1-1-1 0 0,-1 1 1 0 0,0 0-1 0 0,1 0 1 0 0,-1-1-1 0 0,1 1 1 0 0,-1 0-1 0 0,0 0 1 0 0,1 0-1 0 0,-1 0 1 0 0,1 0-1 0 0,-1-1 4 0 0,8 6-4 0 0,-7-4-8 0 0,2 2-5 0 0,0-1 0 0 0,-1 1 0 0 0,1 0-1 0 0,-1 0 1 0 0,0 0 0 0 0,1 1-1 0 0,-1-1 1 0 0,-1 1 0 0 0,2 2 17 0 0,-1-3-3 0 0,-1 0 0 0 0,0 0 0 0 0,0 0 0 0 0,0 0 0 0 0,-1 1 0 0 0,1-1 0 0 0,-1 3 3 0 0,6 73 11 0 0,-7-63 28 0 0,-5 6-24 0 0,3-7-16 0 0,2-12 2 0 0,1 0 0 0 0,0 0-1 0 0,0 0 1 0 0,0 0-1 0 0,1 0 1 0 0,-1 0 0 0 0,1 0-1 0 0,-1 0 1 0 0,1 1-1 0 0,2 6-48 0 0,-2 0-88 0 0,-1-9 33 0 0,0 1 34 0 0,0 0 13 0 0,0 0 40 0 0,-1 2 13 0 0,2-2-32 0 0,-1-1-39 0 0,0 0-28 0 0,0 0-46 0 0,0 0-52 0 0,0 0-61 0 0,1 0-9 0 0,-1 0-52 0 0,1 0-56 0 0,-1-1-63 0 0,1 1-65 0 0,-1 0-71 0 0,1 0-74 0 0,0 0-81 0 0,1 2-1258 0 0,3 1-1129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4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10832 0 0,'3'0'85'0'0,"1"-2"-65"0"0,0 1 6 0 0,-1 0 91 0 0,0 1 95 0 0,-1 0-56 0 0,0 0 41 0 0,-2 0 11 0 0,1 1-37 0 0,0 2 85 0 0,-1 2-98 0 0,1 6 137 0 0,-1-9-116 0 0,0 10 269 0 0,1-1-97 0 0,0 2-15 0 0,5 6 105 0 0,1 3 9 0 0,-2 0-61 0 0,-3 1-47 0 0,0 0-35 0 0,3 31 358 0 0,4-9-95 0 0,2 6 78 0 0,-9-34-476 0 0,1 1-41 0 0,1 16 100 0 0,4 57 404 0 0,-8-28-120 0 0,2-41-338 0 0,3-1-46 0 0,-4-16-93 0 0,1 1 0 0 0,-1-1 1 0 0,0 1-1 0 0,0-1 1 0 0,-1 1-1 0 0,0 0 0 0 0,0 5-38 0 0,-1-5 33 0 0,1 1 0 0 0,0-1 0 0 0,1 1 0 0 0,0 2-33 0 0,0-4 16 0 0,-1 0 0 0 0,0 0 0 0 0,0 0-1 0 0,0-1 1 0 0,0 1 0 0 0,0 0 0 0 0,-1 0 0 0 0,-1 3-16 0 0,1-5-59 0 0,0 0 52 0 0,0 6 141 0 0,1-5-105 0 0,0-2-48 0 0,0 0-40 0 0,0 0-57 0 0,1 0-68 0 0,-1 0-80 0 0,1 1-91 0 0,-1-3 54 0 0,1 0-50 0 0,-1 1-46 0 0,0-1-41 0 0,0 0-288 0 0,0 1-68 0 0,0-1-53 0 0,-1 1-39 0 0,1-1-333 0 0,-1 2-34 0 0,-2 2-2621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4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8496 0 0,'5'7'86'0'0,"0"-1"69"0"0,8 12 331 0 0,-6-10-315 0 0,3 1-68 0 0,-3-4-100 0 0,0 0-41 0 0,10 5 509 0 0,2 1 141 0 0,-7 0-93 0 0,9 10 456 0 0,-4 0-110 0 0,-3 1-115 0 0,-3 4-120 0 0,1 1-102 0 0,13 10 170 0 0,-3-5-130 0 0,-7-9-223 0 0,11 20 260 0 0,-17-28-356 0 0,-2 1 49 0 0,0-3-87 0 0,1 0-35 0 0,-5-8-82 0 0,1 0 0 0 0,-1 1 0 0 0,-1-1 0 0 0,1 1-1 0 0,0 2-93 0 0,-1-4 34 0 0,-1 0 37 0 0,1 0 159 0 0,-1-4-214 0 0,-1 0-1 0 0,0 1 0 0 0,0-1 0 0 0,0 0 0 0 0,0 0 1 0 0,0 0-1 0 0,0 0 0 0 0,0 0 0 0 0,0 0 1 0 0,0 0-1 0 0,1 0 0 0 0,-1 0 0 0 0,0 0 1 0 0,0 1-1 0 0,0-1 0 0 0,0 0 0 0 0,0 0 1 0 0,0 0-1 0 0,1 0 0 0 0,-1 0 0 0 0,0 0 0 0 0,0 0 1 0 0,0 0-1 0 0,0 0 0 0 0,0 0 0 0 0,1 0 1 0 0,-1 0-1 0 0,0 0 0 0 0,0 0 0 0 0,0 0 1 0 0,0 0-1 0 0,0 0 0 0 0,0 0 0 0 0,1 0 1 0 0,-1-1-1 0 0,0 1 0 0 0,0 0 0 0 0,0 0 0 0 0,0 0 1 0 0,0 0-1 0 0,0 0-15 0 0,2-2 214 0 0,0-1-39 0 0,0-2-33 0 0,0 0-136 0 0,-1 2-51 0 0,0 0-36 0 0,8-33 144 0 0,2-1 3 0 0,-3 14-54 0 0,5-9 56 0 0,2-10-68 0 0,-5 12 4 0 0,10-18-4 0 0,-7 18 4 0 0,2-5-76 0 0,4 2-66 0 0,-15 28-41 0 0,-1 0 62 0 0,2-2 30 0 0,-1-1 73 0 0,7-9 46 0 0,-7 12-67 0 0,0-1-53 0 0,-1 1-38 0 0,0 1-61 0 0,1 0-71 0 0,-1-1-81 0 0,0 2-13 0 0,0-1-70 0 0,0 1-77 0 0,0 0-81 0 0,1-1-90 0 0,-1 1-93 0 0,0 0-102 0 0,1 0-106 0 0,3-2-1260 0 0,3-1-1259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8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473 19 6120 0 0,'0'0'176'0'0,"-1"-1"-34"0"0,0 1-74 0 0,-1-2-51 0 0,-4-1-54 0 0,4 1 55 0 0,-5 0 123 0 0,1-1 84 0 0,-1 2 70 0 0,-1-1 58 0 0,-5 1 392 0 0,-19 1 1177 0 0,21 0-1344 0 0,1 0-86 0 0,5 0-289 0 0,0 0-34 0 0,0 0-38 0 0,0-1-43 0 0,-6 0 377 0 0,-1 2-71 0 0,-5 0 94 0 0,0 2-80 0 0,-8 1 155 0 0,-2 0-106 0 0,8 0-188 0 0,4 0-103 0 0,0-1-78 0 0,7-1-83 0 0,5 0 5 0 0,-1 0 1 0 0,0 0-1 0 0,1 0 0 0 0,-1 0 1 0 0,1 1-1 0 0,0-1 1 0 0,-1 1-1 0 0,1 0 0 0 0,0 0 1 0 0,1 0-1 0 0,-1 0 1 0 0,0 2-11 0 0,-5 4 30 0 0,1 1-61 0 0,2 2-54 0 0,1 16-203 0 0,4-22 195 0 0,0 0 1 0 0,0 0-1 0 0,1 0 1 0 0,0 0-1 0 0,0 0 1 0 0,0-1-1 0 0,1 1 1 0 0,1 2 92 0 0,12 18-150 0 0,-10-19 62 0 0,1-1 1 0 0,-1 0-1 0 0,1 0 1 0 0,5 3 87 0 0,12 8-205 0 0,-7-8 100 0 0,-3-1 47 0 0,0-1 38 0 0,1 1 47 0 0,6 7 81 0 0,10 5 61 0 0,-10-7-10 0 0,-3 0 33 0 0,0 2 46 0 0,0 1 59 0 0,-15-13-230 0 0,0-1-1 0 0,0 0 0 0 0,0 1 1 0 0,0 0-1 0 0,0-1 0 0 0,-1 1 1 0 0,1 0-1 0 0,-1 0 0 0 0,0 0 1 0 0,0 0-1 0 0,0 0 0 0 0,0 0 1 0 0,0 0-1 0 0,-1 0 0 0 0,1 0 1 0 0,-1 1-1 0 0,0-1 1 0 0,0 0-1 0 0,0 3-66 0 0,-1 0 111 0 0,0-1 0 0 0,0 1 0 0 0,-1-1 1 0 0,0 0-1 0 0,0 1 0 0 0,0-1 0 0 0,-1 0 1 0 0,1 0-1 0 0,-1 0 0 0 0,0 0 0 0 0,-1 0-111 0 0,-18 20 505 0 0,6-8-204 0 0,2-4-99 0 0,0-1-65 0 0,2-1-86 0 0,-1-1 39 0 0,0-1 1 0 0,-1 0-1 0 0,0-1 0 0 0,0 0 1 0 0,-13 4-91 0 0,-1 1 151 0 0,19-9-122 0 0,-1 0 1 0 0,0-1-1 0 0,0-1 0 0 0,0 1 1 0 0,-5-1-30 0 0,-10 2 11 0 0,23-3-218 0 0,-1-1 71 0 0,1 1 63 0 0,-1-1 55 0 0,-1 1 67 0 0,0-1 65 0 0,-10 1 420 0 0,8-1-377 0 0,1-1-130 0 0,3 1-64 0 0,-1 0-40 0 0,1-1-45 0 0,0 0-51 0 0,-1 1-55 0 0,1-1-60 0 0,0 0-66 0 0,0 0-70 0 0,0 0-76 0 0,0-1-80 0 0,0 1-87 0 0,0 0-90 0 0,0-1-95 0 0,1 0-102 0 0,-1 0-1279 0 0,-1-3-1269 0 0,3 5 3500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7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185 101 8840 0 0,'0'-1'248'0'0,"-1"1"-44"0"0,1-1-39 0 0,0 0-36 0 0,0 0 5 0 0,1 0-60 0 0,-1-1-46 0 0,1 1-35 0 0,6-8-107 0 0,-3 6 140 0 0,0-2 84 0 0,-3 4 240 0 0,0-1-90 0 0,0-1-38 0 0,-1-1-3 0 0,1-2 36 0 0,0 3 10 0 0,1 0 126 0 0,-1 0-48 0 0,-1 0-43 0 0,-1-1-40 0 0,-3-3 162 0 0,-1 0-99 0 0,-14-8 372 0 0,12 11-341 0 0,3 3-254 0 0,1-1 1 0 0,0 1 0 0 0,-1 0-1 0 0,1 1 1 0 0,-1-1 0 0 0,0 1-1 0 0,1 0 1 0 0,-2-1-101 0 0,3 2 53 0 0,0-1-1 0 0,0 0 1 0 0,0 1-1 0 0,0-1 1 0 0,1 1-1 0 0,-1-1 1 0 0,0 1-1 0 0,0 0 1 0 0,0 0-53 0 0,-10 8 270 0 0,-3 7-76 0 0,2 2-76 0 0,2 2-60 0 0,2 1-41 0 0,-13 40-51 0 0,15-36 53 0 0,0-3-19 0 0,2-5 0 0 0,0 0 0 0 0,1 0 0 0 0,1 1 0 0 0,1-1 0 0 0,0 2 0 0 0,0 8-20 0 0,1-8 6 0 0,0 0 0 0 0,1 1 0 0 0,1 0 14 0 0,0-14 0 0 0,0 0-1 0 0,0 0 1 0 0,1 1 0 0 0,-1-1 0 0 0,1 0 0 0 0,1 0-1 0 0,-1-1 1 0 0,1 1 0 0 0,0 0 0 0 0,0-1 0 0 0,2 2 0 0 0,-1-1 0 0 0,0 0 0 0 0,1-1 0 0 0,0 0 0 0 0,0 0 0 0 0,0 0-1 0 0,3 1 1 0 0,-5-4 0 0 0,0 0 0 0 0,0 0 0 0 0,0-1 0 0 0,1 1 1 0 0,-1-1-1 0 0,1 0 0 0 0,-1 0 0 0 0,1 0 0 0 0,-1 0 0 0 0,1-1 0 0 0,-1 1 0 0 0,1-1 0 0 0,2 0 0 0 0,25-2-39 0 0,-16 0 62 0 0,0 0 0 0 0,-1-2-1 0 0,14-4-22 0 0,-7 0-29 0 0,0-1-66 0 0,-6 2-25 0 0,-1 0-54 0 0,0-1-62 0 0,0 0-70 0 0,-9 5 240 0 0,1-1-94 0 0,-4 2 36 0 0,1 0-33 0 0,0 0-37 0 0,-1 0-39 0 0,1 0-44 0 0,-1-1-47 0 0,1 1-49 0 0,-1-1-54 0 0,0 1-56 0 0,1 0-59 0 0,-1-1-64 0 0,1 0-65 0 0,3-4-1142 0 0,4-4-1022 0 0</inkml:trace>
  <inkml:trace contextRef="#ctx0" brushRef="#br0" timeOffset="399.92">523 271 8288 0 0,'2'0'190'0'0,"14"4"-94"0"0,0-3 96 0 0,-1-3 85 0 0,0-3 75 0 0,-1-2 64 0 0,1-1 53 0 0,13-10 585 0 0,6-4 412 0 0,-14 9-733 0 0,-2-2-79 0 0,-2-2-85 0 0,0-1-89 0 0,-6 6-208 0 0,1 0-45 0 0,0 1-48 0 0,1 0-48 0 0,-6 6-65 0 0,0-1 0 0 0,-1 0 0 0 0,0 0 0 0 0,3-4-66 0 0,2-5 64 0 0,-8 5-11 0 0,-2 9-39 0 0,0 0 0 0 0,0-1 1 0 0,0 1-1 0 0,-1-1 1 0 0,1 1-1 0 0,-1-1 0 0 0,1 1 1 0 0,-1 0-1 0 0,1-1 1 0 0,-1 1-15 0 0,-9-12 148 0 0,4 10-88 0 0,-6-1 71 0 0,2 0-50 0 0,-5-2 20 0 0,2 4-1 0 0,4 2-19 0 0,0 1-1 0 0,0 0 0 0 0,0 1 1 0 0,0 0-1 0 0,0 0 0 0 0,1 0 0 0 0,-1 1 1 0 0,-2 2-81 0 0,-21 12 240 0 0,16-5-141 0 0,0 1-33 0 0,3 2-41 0 0,1 0-48 0 0,3 1 68 0 0,-1-1 0 0 0,2 1 0 0 0,-1 2-45 0 0,6-9 6 0 0,0 0 0 0 0,0 0 0 0 0,1 0-1 0 0,-1 3-5 0 0,-1 12 25 0 0,1 0 0 0 0,1 8-25 0 0,2-23 6 0 0,0-1 1 0 0,0 1-1 0 0,1 0 1 0 0,2 4-7 0 0,7 16-12 0 0,-8-24 12 0 0,0 0 0 0 0,1-1 0 0 0,-1 1 0 0 0,1-1 0 0 0,0 1 0 0 0,1-1 0 0 0,-1 0 0 0 0,1 0 0 0 0,-1-1 0 0 0,1 1 0 0 0,1-1 0 0 0,-1 0 0 0 0,0 0 0 0 0,1 0 0 0 0,-1 0 0 0 0,1-1 0 0 0,0 0 0 0 0,0 0 0 0 0,0 0 0 0 0,0-1 0 0 0,0 1 0 0 0,2-1 0 0 0,-2 0-109 0 0,0 0 34 0 0,5 0 13 0 0,-1-1 81 0 0,14 0 121 0 0,-16-1-125 0 0,0 0-39 0 0,2 0-71 0 0,-1 0-96 0 0,-1-1-58 0 0,0 1-96 0 0,-1-1-109 0 0,1 0-123 0 0,-4 2 238 0 0,1-1-35 0 0,-1 0-38 0 0,0 0-39 0 0,0 0-40 0 0,1 0-43 0 0,-1 0-44 0 0,0 0-46 0 0,8-3-1498 0 0,7-2-1201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5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1 747 10768 0 0,'0'0'248'0'0,"2"0"-99"0"0,0 0-69 0 0,5-1 37 0 0,-3-1 40 0 0,-2 2 13 0 0,-1-1 82 0 0,12-11-241 0 0,2-2-6 0 0,-5 5 75 0 0,-3 3 260 0 0,0 0 0 0 0,0-1 0 0 0,0 1 0 0 0,-1-2-340 0 0,18-18 885 0 0,4-2-351 0 0,-15 12-317 0 0,0-1-36 0 0,-1 1-37 0 0,0-1-42 0 0,-1 0-42 0 0,0 0-44 0 0,0-1 61 0 0,-9 14-67 0 0,0 0 0 0 0,0 0 0 0 0,0-1 0 0 0,-1 1 0 0 0,1 0 0 0 0,-1-1 0 0 0,0 1 0 0 0,0-1 0 0 0,-1-1-10 0 0,-1-11 81 0 0,1 16-75 0 0,0 1 0 0 0,0-1 1 0 0,0 1-1 0 0,0-1 0 0 0,-1 1 1 0 0,1-1-1 0 0,0 1 0 0 0,0-1 1 0 0,0 1-1 0 0,-1-1 0 0 0,1 1 1 0 0,0-1-1 0 0,-1 1 0 0 0,1 0 1 0 0,0-1-1 0 0,-1 1 0 0 0,1-1 1 0 0,-1 1-7 0 0,0 0 15 0 0,1-1 1 0 0,-1 1-1 0 0,0 0 1 0 0,1 0-1 0 0,-1 0 1 0 0,1 0-1 0 0,-1 0 1 0 0,0 0-1 0 0,1 0 0 0 0,-1 0 1 0 0,0 0-1 0 0,1 0 1 0 0,-1 0-1 0 0,0 0 1 0 0,1 1-1 0 0,-1-1 1 0 0,1 0-1 0 0,-1 0 1 0 0,0 1-1 0 0,0-1-15 0 0,-8 6 186 0 0,3-2-91 0 0,2 0-46 0 0,0-1-35 0 0,3-2-23 0 0,-21 21 187 0 0,1 4-56 0 0,12-12-73 0 0,0 1 1 0 0,0-1-1 0 0,2 1 0 0 0,-5 13-49 0 0,5-9 26 0 0,2 0 0 0 0,0 0-1 0 0,1 1 1 0 0,0 4-26 0 0,-3 44 39 0 0,6-53-37 0 0,-9 35-2 0 0,7-38 0 0 0,3-10 1 0 0,-1-1-1 0 0,1 1 0 0 0,0 0 1 0 0,0 0-1 0 0,0 0 0 0 0,0-1 1 0 0,0 1-1 0 0,0 0 0 0 0,1 0 1 0 0,-1 0-1 0 0,1-1 0 0 0,-1 1 0 0 0,1 1 7 0 0,0-1-1 0 0,1 1 1 0 0,-1-1 0 0 0,1 1-1 0 0,-1-1 1 0 0,1 0-1 0 0,0 1 1 0 0,0-1 0 0 0,0 0-1 0 0,0 0 1 0 0,2 1-7 0 0,0 0 11 0 0,0 0 0 0 0,0-1 0 0 0,1 1 0 0 0,-1-1 0 0 0,1 0 1 0 0,2 1-12 0 0,15 2-8 0 0,-11-4-57 0 0,0-1 34 0 0,28-4 29 0 0,-22 1-26 0 0,-1-2-66 0 0,1 0-101 0 0,-8 1 30 0 0,0 0-47 0 0,-1 0-55 0 0,0 0-58 0 0,0-1-67 0 0,-1 0-70 0 0,1-1-79 0 0,-2 1-82 0 0,-4 3 261 0 0,0 1-48 0 0,-1-1-41 0 0,1 1-37 0 0,0-1-139 0 0,0 0-36 0 0,4-4-1453 0 0</inkml:trace>
  <inkml:trace contextRef="#ctx0" brushRef="#br0" timeOffset="306.17">468 480 9040 0 0,'0'2'200'0'0,"1"13"-72"0"0,5 25 308 0 0,-4-25-313 0 0,0 0-74 0 0,0-5 13 0 0,0 0 110 0 0,0 0 85 0 0,0 0 62 0 0,6 26 970 0 0,-7-24-939 0 0,0 1-107 0 0,-1 3 297 0 0,4 21 798 0 0,-1-24-900 0 0,-1-4 77 0 0,-1 0 0 0 0,0 0 0 0 0,1 6-515 0 0,-2-8 291 0 0,0-1 1 0 0,1 1 0 0 0,0-1 0 0 0,0 0 0 0 0,1 1 0 0 0,0-1-1 0 0,1 4-291 0 0,-1-5 131 0 0,0 0 68 0 0,3 14 637 0 0,-3-13-543 0 0,-2-2-175 0 0,1-1-69 0 0,0-1 89 0 0,-1-2-8 0 0,0 0-30 0 0,0 0-18 0 0,0 0-2 0 0,0-1 20 0 0,0-6-56 0 0,5-20 95 0 0,-2-2-88 0 0,-2 16-50 0 0,0-1 0 0 0,1 1-1 0 0,3-11 0 0 0,3-5 5 0 0,18-54-15 0 0,-9 44 26 0 0,5 3 37 0 0,-19 32-47 0 0,10-13-11 0 0,-1 2-60 0 0,2 0-78 0 0,1 1-98 0 0,-12 11 271 0 0,0 1-37 0 0,0-1-36 0 0,0 0-34 0 0,3-2-176 0 0,1 1-121 0 0,-1-1-111 0 0,1 1-100 0 0,1 0-90 0 0,0 0-78 0 0,15-6-808 0 0</inkml:trace>
  <inkml:trace contextRef="#ctx0" brushRef="#br0" timeOffset="759.95">1245 3 12608 0 0,'0'0'289'0'0,"0"0"-133"0"0,0 1-34 0 0,0-1 39 0 0,-1 0-77 0 0,-2-1-7 0 0,1 1 2 0 0,-5-2 110 0 0,1 1-67 0 0,1 2-53 0 0,0 0-38 0 0,3 1-28 0 0,0 0 0 0 0,1-1 0 0 0,-1 1-1 0 0,0 0 1 0 0,0 0 0 0 0,1 0 0 0 0,-1 0 0 0 0,1 0 0 0 0,-1 1-3 0 0,-8 14 221 0 0,1 2-50 0 0,0 8 10 0 0,-9 39 177 0 0,11-37-129 0 0,0 0 103 0 0,3-16-137 0 0,1 1 0 0 0,0-1 0 0 0,2 1 1 0 0,-1 1-196 0 0,0 55 683 0 0,2-20-245 0 0,0-21-201 0 0,2-1-1 0 0,1 1 1 0 0,5 17-237 0 0,2 19 254 0 0,2 7-34 0 0,-5-24-99 0 0,-1-1-67 0 0,-1-6 20 0 0,0-5 1 0 0,-4-12 9 0 0,2 2-14 0 0,-2-21-52 0 0,0 0 0 0 0,-1-1 1 0 0,1 1-1 0 0,-1 0 0 0 0,0 0 0 0 0,-1-1 1 0 0,0 6-19 0 0,-2-4-6 0 0,-4-1-219 0 0,4-5 94 0 0,0 0-75 0 0,1-1-44 0 0,0 1-88 0 0,0-1-104 0 0,1 0-122 0 0,1 1-559 0 0</inkml:trace>
  <inkml:trace contextRef="#ctx0" brushRef="#br0" timeOffset="1381.3">838 498 6448 0 0,'4'17'215'0'0,"0"-3"52"0"0,-2-12-109 0 0,3 0-66 0 0,-4-1 5 0 0,-1-1 112 0 0,2 0 186 0 0,5 0-116 0 0,11 0 249 0 0,-14-1-369 0 0,0-1 42 0 0,-3 2 149 0 0,3-1-4 0 0,15-4 72 0 0,11-8 303 0 0,0 0-68 0 0,-10 6-285 0 0,24-8 336 0 0,-16 2-287 0 0,5-2-35 0 0,-17 8-236 0 0,2 2-35 0 0,22-6 64 0 0,23-3 217 0 0,-23 5-188 0 0,-21 5-142 0 0,0-1-39 0 0,21-4 3 0 0,-30 8-10 0 0,0-1 0 0 0,0 1-1 0 0,0 1 1 0 0,0 0 0 0 0,1 0-1 0 0,-1 1 1 0 0,0 1 0 0 0,5 0-16 0 0,-2 2 55 0 0,5 0 101 0 0,-15-3-121 0 0,0 0 0 0 0,0 0-1 0 0,-1 1 1 0 0,1-1 0 0 0,0 1 0 0 0,0-1 0 0 0,-1 1 0 0 0,1 0 0 0 0,-1 0 0 0 0,0 0 0 0 0,1 0 0 0 0,-1 1 0 0 0,1 0-35 0 0,-1 0 42 0 0,-1 0 1 0 0,1 0-1 0 0,0 0 1 0 0,-1 0-1 0 0,1 1 0 0 0,-1-1 1 0 0,0 0-1 0 0,0 1 1 0 0,0-1-1 0 0,0 2-42 0 0,3 39 448 0 0,-3-23-233 0 0,3 43 279 0 0,-6 35 114 0 0,1-24-147 0 0,2-43-335 0 0,-1 14 8 0 0,0-38-123 0 0,-1 1 0 0 0,0-1 0 0 0,0 0 0 0 0,-1 3-11 0 0,-2 8 53 0 0,2-11-88 0 0,1-1-95 0 0,0-5-92 0 0,0-2 16 0 0,0 1 86 0 0,-1 1 60 0 0,-2 1-6 0 0,3-3-34 0 0,-1 1-60 0 0,0-1-37 0 0,-2 0-296 0 0,0-3-233 0 0,0-1-523 0 0,4 3 875 0 0,-1 0-51 0 0,1 0-43 0 0,-1 0-40 0 0,1 0-145 0 0,0-1-39 0 0,-1 1-175 0 0,0-1-476 0 0,1 2 1333 0 0</inkml:trace>
  <inkml:trace contextRef="#ctx0" brushRef="#br0" timeOffset="1645.59">1436 340 6448 0 0,'0'-6'133'0'0,"-1"0"-51"0"0,0-2-34 0 0,0-4-33 0 0,0 0-2 0 0,0 5 26 0 0,0 0 26 0 0,1 1 43 0 0,0 1 20 0 0,0 0 43 0 0,0 0 47 0 0,1 0 55 0 0,-1 1 358 0 0,0 0-48 0 0,-1-9 1027 0 0,0 4-429 0 0,0 2-297 0 0,2 6-661 0 0,0-1-33 0 0,2-1 99 0 0,1 2-103 0 0,2-1-83 0 0,4 2-63 0 0,4-1-109 0 0,-12 1 54 0 0,10 0-138 0 0,0 0-7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5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313 0 8608 0 0,'-38'3'550'0'0,"13"1"-248"0"0,15-2-216 0 0,-1 1-33 0 0,1-1-40 0 0,0 0-45 0 0,-22 9 1100 0 0,16-4-577 0 0,0 1-36 0 0,0 1-41 0 0,1 1-47 0 0,1 1-51 0 0,1-1-57 0 0,0 3 53 0 0,2 2-60 0 0,1 0-51 0 0,2 2-42 0 0,-3 11 33 0 0,-3 15 31 0 0,4-8-16 0 0,7-25-141 0 0,1 1 1 0 0,0-1 0 0 0,1 1 0 0 0,0 0 0 0 0,1-1-1 0 0,0 1 1 0 0,1 0 0 0 0,0 0 0 0 0,0-1 0 0 0,4 10-67 0 0,4 4 139 0 0,3-3-44 0 0,-9-18-84 0 0,-1 0 1 0 0,1 1-1 0 0,0-1 0 0 0,1 0 1 0 0,-1 0-1 0 0,0-1 0 0 0,1 1 1 0 0,3 1-12 0 0,-2-1 0 0 0,-1-2 0 0 0,1 1 1 0 0,-1 0-1 0 0,1-1 1 0 0,0 0-1 0 0,-1 0 0 0 0,1 0 1 0 0,0-1-1 0 0,0 0 1 0 0,0 1-1 0 0,-1-2 0 0 0,1 1 1 0 0,0-1-1 0 0,0 1 0 0 0,-1-1 1 0 0,1 0-1 0 0,0-1 1 0 0,0 0-1 0 0,3-1 21 0 0,-1 0-49 0 0,1 0-43 0 0,0-1-37 0 0,9-5-230 0 0,23-15-611 0 0,-27 16 694 0 0,17-12-345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7:21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0 9792 0 0,'0'0'289'0'0,"0"0"-8"0"0,0 0-161 0 0,0 0-40 0 0,0 0 93 0 0,0 0 188 0 0,0 0 332 0 0,0 0 38 0 0,0 0-300 0 0,0 0-173 0 0,0 1 98 0 0,1 0-116 0 0,-1 0-109 0 0,1 1-45 0 0,1 4 76 0 0,-2-4-44 0 0,1 1 101 0 0,-1-3-57 0 0,0 1 43 0 0,0 10 94 0 0,0 0-40 0 0,0 12 162 0 0,2 5-43 0 0,3 13 64 0 0,-1-16-212 0 0,-2-1-48 0 0,5 29 134 0 0,18 99 491 0 0,-10-55-352 0 0,-6-51-38 0 0,3 4-417 0 0,1 13 206 0 0,-5 1-82 0 0,-6-49-106 0 0,-1 10 42 0 0,-2-20-39 0 0,1 0 0 0 0,0 0 0 0 0,0 0 0 0 0,1 0 0 0 0,0 2-21 0 0,2 3 64 0 0,-3-8-303 0 0,0-1 73 0 0,1 1 64 0 0,-1-1 58 0 0,0 0 57 0 0,0 0 58 0 0,0 0 73 0 0,0 1 145 0 0,-1-1 18 0 0,1-1-130 0 0,0 0-66 0 0,-1 1-47 0 0,1-1-57 0 0,0 0-49 0 0,0 0-57 0 0,-1 0-65 0 0,1 1-142 0 0,0-1 107 0 0,-1 0-33 0 0,1 0-36 0 0,0 0-36 0 0,0 0-40 0 0,0 0-40 0 0,0 0-43 0 0,0 0-44 0 0,-1 1-46 0 0,1-1-48 0 0,0 0-50 0 0,0 0-52 0 0,0 1-53 0 0,0-1-55 0 0,0 0-1442 0 0,0 0-1250 0 0</inkml:trace>
  <inkml:trace contextRef="#ctx0" brushRef="#br0" timeOffset="237.37">5 477 8928 0 0,'-4'16'200'0'0,"3"-13"33"0"0,1-3 14 0 0,2 0-41 0 0,0-2-184 0 0,1 1 42 0 0,3-1 91 0 0,-1 1 50 0 0,9-4 346 0 0,-9 3-403 0 0,-1 0-43 0 0,8-3 180 0 0,0 0-36 0 0,13-5 166 0 0,-12 6-153 0 0,1-2-1 0 0,-1 1 1 0 0,4-5-262 0 0,-3 3 99 0 0,0-1 35 0 0,30-14 407 0 0,-25 14-335 0 0,5-1-45 0 0,-5 2-135 0 0,-9 3-60 0 0,0 1-38 0 0,0 0-40 0 0,1 0-46 0 0,-1 0-49 0 0,0 0-53 0 0,-6 2-46 0 0,-1 0-51 0 0,0 0-46 0 0,0 0-39 0 0,1 0-134 0 0,0 0-39 0 0,0 0-161 0 0,3 0-431 0 0</inkml:trace>
  <inkml:trace contextRef="#ctx0" brushRef="#br0" timeOffset="709.1">541 546 7312 0 0,'-2'19'165'0'0,"1"-16"22"0"0,4-3-56 0 0,-2 1-43 0 0,0-1-6 0 0,5 5-40 0 0,3-1 23 0 0,-6-3-43 0 0,0-1 34 0 0,3 1 149 0 0,-1-1 17 0 0,0 0 47 0 0,5-2 368 0 0,12-4 746 0 0,-15 3-981 0 0,0 1-69 0 0,-1 0-121 0 0,-1 0-86 0 0,1 1-105 0 0,-1-1-119 0 0,21-7 753 0 0,0-3-89 0 0,-1-3-67 0 0,-1 0-48 0 0,-4-2-259 0 0,4-2-35 0 0,-19 16-134 0 0,1-1 0 0 0,-1 0 0 0 0,0-1 0 0 0,0 1-1 0 0,0-1 1 0 0,-1 0 0 0 0,0 0 0 0 0,0 0 0 0 0,0-1-1 0 0,0 0 1 0 0,-1 1 0 0 0,0-1 0 0 0,0 0 0 0 0,-1-1 0 0 0,0 1-1 0 0,0 0 1 0 0,1-6-23 0 0,-3 10 6 0 0,0 0 0 0 0,0 0 0 0 0,0 0 0 0 0,0 0 0 0 0,0 0 0 0 0,0 1 0 0 0,-1-1 0 0 0,1 0 1 0 0,-1 0-1 0 0,1 0 0 0 0,-1 0 0 0 0,0 0 0 0 0,1 1 0 0 0,-1-1 0 0 0,0 0 0 0 0,0 1 0 0 0,-1-1 0 0 0,1 0 0 0 0,0 1-6 0 0,-2-3 14 0 0,-1 0 0 0 0,1 1 1 0 0,-1-1-1 0 0,0 1 0 0 0,0 0 0 0 0,-3-2-14 0 0,3 3 10 0 0,0 0 0 0 0,0 0 0 0 0,-1 0 0 0 0,1 0 0 0 0,0 0 0 0 0,-1 1 1 0 0,1 0-1 0 0,-1 0 0 0 0,0 0 0 0 0,-3 0-10 0 0,4 1 1 0 0,-1 1 0 0 0,1-1 0 0 0,-1 0 0 0 0,1 1 0 0 0,-1 0 0 0 0,1 0 0 0 0,0 0 0 0 0,-1 1 0 0 0,1 0 0 0 0,0-1 0 0 0,0 1 0 0 0,0 1 0 0 0,0-1 0 0 0,0 1 0 0 0,1-1 1 0 0,-4 4-2 0 0,-19 22-47 0 0,5 4 44 0 0,15-21 20 0 0,0 1 0 0 0,1 0 0 0 0,1 0 1 0 0,0 1-1 0 0,1 0-17 0 0,-1 4 40 0 0,1 1 1 0 0,1 0-1 0 0,1-1 1 0 0,0 1-1 0 0,1 0 1 0 0,1 0 0 0 0,3 14-41 0 0,-2-18 47 0 0,0 0 1 0 0,2 0 0 0 0,0-1-1 0 0,0 1 1 0 0,1-1 0 0 0,1 0-1 0 0,0 0 1 0 0,1 0 0 0 0,5 7-48 0 0,-6-12 7 0 0,-2-1 25 0 0,0-1-1 0 0,1 0 1 0 0,0 0-1 0 0,0 0 0 0 0,4 4-31 0 0,11 2 20 0 0,0-4 4 0 0,-10-4 22 0 0,1-1-1 0 0,-1-1 1 0 0,7 1-46 0 0,14 0 6 0 0,-10-5-99 0 0,-10 1 3 0 0,-1-2-33 0 0,-5 2-51 0 0,4-5-66 0 0,-5 3 64 0 0,-2 1-6 0 0,0 1-68 0 0,0-1-81 0 0,1 0-96 0 0,-2 1 75 0 0,1 0-51 0 0,0 0-45 0 0,0 0-39 0 0,0 0-142 0 0,1 0-39 0 0,0-1-171 0 0,1 0-461 0 0</inkml:trace>
  <inkml:trace contextRef="#ctx0" brushRef="#br0" timeOffset="1026.25">1103 453 9096 0 0,'16'8'200'0'0,"-12"-5"-3"0"0,-2-1-84 0 0,-1 1-50 0 0,0 2-31 0 0,0-2 45 0 0,4 9 109 0 0,1-1-107 0 0,0-1-67 0 0,8 14-50 0 0,-6-11 77 0 0,-5-6 22 0 0,1-1 40 0 0,1 3 106 0 0,0 0 102 0 0,2 7 296 0 0,0-1-43 0 0,4 7 221 0 0,-1 1-75 0 0,2-1-58 0 0,1-1-44 0 0,-3-5-59 0 0,-1 1 40 0 0,-2 0 48 0 0,0-2 57 0 0,-7-13-259 0 0,0-2-55 0 0,0 1 66 0 0,-1 3 445 0 0,0-2-533 0 0,0-1-11 0 0,0 0-78 0 0,-1 0-122 0 0,1-1-86 0 0,-1 0-102 0 0,0-1-116 0 0,-6-5 328 0 0,2-2-48 0 0,-3-10 8 0 0,5 1-101 0 0,1-9-31 0 0,0 4 34 0 0,-2-16 22 0 0,4 8-53 0 0,2 0 0 0 0,1-3 0 0 0,-1 27-11 0 0,0-1 0 0 0,0 1 0 0 0,1-1 0 0 0,0 1-1 0 0,0 0 1 0 0,1 0 0 0 0,2-5 11 0 0,7-11-90 0 0,-5 9-4 0 0,-1-1-41 0 0,-2 8-5 0 0,5-9-94 0 0,-5 10 93 0 0,0-1-93 0 0,-2 4 74 0 0,0-1-35 0 0,1 0-67 0 0,-1 0-53 0 0,1 1-60 0 0,0-1-66 0 0,-1 1-71 0 0,1-1-78 0 0,0 1-82 0 0,0 0-90 0 0,-2 1 343 0 0,0 0-49 0 0,0 0-42 0 0,0 1-38 0 0,0-1-152 0 0,1 0-36 0 0,2-2-1604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9:35.4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211 21 7224 0 0,'0'0'165'0'0,"0"0"22"0"0,0 0 7 0 0,0 0-63 0 0,-1 0-65 0 0,0 0-47 0 0,-2-2-44 0 0,0 1 40 0 0,1-1-54 0 0,-1 0 96 0 0,0 0 49 0 0,-1 0 39 0 0,-6-3 443 0 0,6 3-363 0 0,1 0-68 0 0,1 2-108 0 0,0-1 360 0 0,2 1-211 0 0,-2 0-89 0 0,-1 0-60 0 0,-3 1-28 0 0,5-1 23 0 0,-7 0 34 0 0,4 1-29 0 0,0-1 1 0 0,0 0-1 0 0,0 1 1 0 0,0 0-1 0 0,0 0 0 0 0,0 0 1 0 0,1 1-1 0 0,-1-1 1 0 0,0 1-1 0 0,1 0 1 0 0,-1 0-50 0 0,-8 6 48 0 0,1-1 66 0 0,0 1 42 0 0,-11 14 261 0 0,11-6-207 0 0,4-6-132 0 0,2 2-49 0 0,-3 6 12 0 0,4-12 2 0 0,2 0 1 0 0,-1 1 0 0 0,1-1-1 0 0,0 0 1 0 0,0 1-44 0 0,1 12 69 0 0,1 0-8 0 0,4 26 141 0 0,0-19-145 0 0,0-12-27 0 0,-2-10-7 0 0,0-1-1 0 0,0 1 1 0 0,0 0 0 0 0,1-1 0 0 0,-1 0-1 0 0,1 1 1 0 0,0-1 0 0 0,0 0 0 0 0,0-1 0 0 0,1 1-23 0 0,12 6 56 0 0,-13-8-44 0 0,0 0 0 0 0,0 0 0 0 0,-1-1 0 0 0,1 1-1 0 0,0-1 1 0 0,0 1 0 0 0,0-1 0 0 0,0 0 0 0 0,0 0-1 0 0,0 0 1 0 0,0-1 0 0 0,1 1-12 0 0,3-2 49 0 0,8-1 103 0 0,-8 1-85 0 0,-1-1 1 0 0,0 1 0 0 0,-1-1 0 0 0,1-1 0 0 0,4-2-68 0 0,5-5 173 0 0,-9 7-78 0 0,1-2-9 0 0,-1 0-49 0 0,0-2-44 0 0,3-5-71 0 0,-3 4-7 0 0,0-1 10 0 0,-2-5 123 0 0,-1 6 6 0 0,2-8 56 0 0,-2-1-59 0 0,-2 13-49 0 0,-1 1-1 0 0,1-1 0 0 0,1 0 0 0 0,-1 0 1 0 0,1 1-1 0 0,-1-1 0 0 0,1 1 1 0 0,2-4-2 0 0,2-8-2 0 0,-1 0 57 0 0,-1 8-44 0 0,-3 8-11 0 0,-1 0 0 0 0,0-1 0 0 0,0 1 0 0 0,0 0 0 0 0,1-1 0 0 0,-1 1 0 0 0,0 0 0 0 0,0-1 0 0 0,0 1 0 0 0,0-1 0 0 0,0 1 0 0 0,0 0 0 0 0,1-1 0 0 0,-1 1 0 0 0,0-1 0 0 0,0 1 0 0 0,0 0 0 0 0,0-1 0 0 0,-1 1 0 0 0,1-1 0 0 0,0 1 0 0 0,0-1 0 0 0,0 1 0 0 0,0 0 0 0 0,0-1 0 0 0,0 1 0 0 0,-1 0 0 0 0,1-1 0 0 0,0 1 0 0 0,0-1 0 0 0,0 1 0 0 0,-1 0 0 0 0,1 0 0 0 0,0-1 0 0 0,0 1 0 0 0,0 0 0 0 0,0-1 0 0 0,0 1 0 0 0,0 0 0 0 0,0-1 0 0 0,0 1 0 0 0,0 0 0 0 0,0-1 0 0 0,0 1 0 0 0,0 0 0 0 0,0-1 0 0 0,0 1 0 0 0,0 0 0 0 0,0-1 0 0 0,0 1 0 0 0,0 0 0 0 0,0-1 0 0 0,0 1 0 0 0,1 0 0 0 0,-1 0 0 0 0,0-1 0 0 0,0 1 0 0 0,0 0 0 0 0,3-3 54 0 0,3 7 76 0 0,0 6 88 0 0,0 9 149 0 0,-3 12 61 0 0,-3-23-325 0 0,0-1 0 0 0,1 0 0 0 0,-1 0 0 0 0,2 0 0 0 0,-1 0-103 0 0,5 25 324 0 0,-4-12-191 0 0,3-2-62 0 0,0-4-5 0 0,-4-10-25 0 0,1 0-1 0 0,0 0 1 0 0,-1 0 0 0 0,1 0 0 0 0,1 0 0 0 0,-1 0-1 0 0,0 0 1 0 0,2 0-41 0 0,15 16 55 0 0,-10-12-55 0 0,-2-1 0 0 0,-5-5-220 0 0,-1 0 90 0 0,1 0 77 0 0,-1-1 65 0 0,0 0 49 0 0,-1 0 37 0 0,2 0 327 0 0,-1 0-269 0 0,-1-1-64 0 0,1 0-104 0 0,-1 0-98 0 0,0 0-111 0 0,0 0 63 0 0,0 0-35 0 0,0 0-37 0 0,0 0-40 0 0,0 1-41 0 0,1-1-46 0 0,-1 0-46 0 0,0 0-49 0 0,0 1-52 0 0,0-1-53 0 0,0 0-58 0 0,1 1-58 0 0,-1-1-1328 0 0,0 0-1140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9:44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8808 0 0,'0'0'197'0'0,"0"0"24"0"0,0 0 19 0 0,0 0 30 0 0,0 0 67 0 0,0 2 23 0 0,0 7-26 0 0,1 1-65 0 0,-1 0-51 0 0,1 1-40 0 0,0 34 418 0 0,0-31-358 0 0,3 6 53 0 0,0 14 185 0 0,-2-3-35 0 0,1 1-82 0 0,2-1-65 0 0,1 1-47 0 0,1 8 395 0 0,-1 14-642 0 0,-2-30 173 0 0,-1 6-2 0 0,-1-15-64 0 0,2 5 9 0 0,1 2 44 0 0,-4-5 25 0 0,0-21 185 0 0,0-2-92 0 0,0-1-79 0 0,1-1-68 0 0,0-1-60 0 0,0 0-40 0 0,3-7-41 0 0,7-22-91 0 0,-8 28 115 0 0,0 1 50 0 0,-1 3-65 0 0,0 0 0 0 0,1 1 0 0 0,0-1 0 0 0,0 1 0 0 0,0 0 0 0 0,1 0 0 0 0,0 0 0 0 0,0 1 0 0 0,0 0 0 0 0,0 0 0 0 0,0 0 0 0 0,4-1 1 0 0,0 0-15 0 0,0 0 0 0 0,0 1 0 0 0,1 0 0 0 0,-1 1 0 0 0,1 0 0 0 0,-1 1 0 0 0,10-2 15 0 0,-15 4 0 0 0,0 0-1 0 0,-1 0 0 0 0,1 0 1 0 0,0 0-1 0 0,0 1 1 0 0,0-1-1 0 0,2 1 1 0 0,1 1-7 0 0,-1 1 0 0 0,1-1 0 0 0,0 1 0 0 0,-1 0 0 0 0,1 0 0 0 0,-1 1 0 0 0,0 0 0 0 0,0 0 0 0 0,-1 1-1 0 0,1-1 8 0 0,-4-2 0 0 0,-1 0 0 0 0,1 0 0 0 0,0 0-1 0 0,-1 1 1 0 0,1-1 0 0 0,-1 0-1 0 0,0 0 1 0 0,0 1 0 0 0,0-1 0 0 0,0 1-1 0 0,0-1 1 0 0,0 1 0 0 0,-1 0-1 0 0,1-1 1 0 0,-1 1 0 0 0,1 24-3 0 0,-2-10 37 0 0,0 6 91 0 0,1-20-100 0 0,-1 1-1 0 0,1-1 1 0 0,-1 1-1 0 0,0-1 1 0 0,0 1-1 0 0,0-1 1 0 0,-1 0-1 0 0,1 1-24 0 0,-6 14 120 0 0,5-5-70 0 0,2-3-25 0 0,-1 3 81 0 0,-1-3-73 0 0,1 0-80 0 0,1-2-53 0 0,0 1-71 0 0,0-5 0 0 0,0 3-53 0 0,0-6 113 0 0,0 1-60 0 0,0-1 0 0 0,0 0-50 0 0,0-1-59 0 0,0 1-66 0 0,0 0-33 0 0,0-1-57 0 0,0 1-50 0 0,0-1-45 0 0,0 0-155 0 0,0 0-43 0 0,0 0-189 0 0,0 0-505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9:40.1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162 276 7200 0 0,'0'0'165'0'0,"0"0"22"0"0,0 0 6 0 0,-2 0-45 0 0,-5 0-97 0 0,-2 0-4 0 0,-1 1 83 0 0,-6 3 218 0 0,-11 4 359 0 0,17-3-436 0 0,-1-1-60 0 0,2 1-103 0 0,0 0 69 0 0,2 0-33 0 0,-6 6 65 0 0,11-8-182 0 0,0-1 1 0 0,1 1-1 0 0,-1-1 0 0 0,0 1 0 0 0,1 0 0 0 0,-1 0 1 0 0,1 0-1 0 0,0 0 0 0 0,0 0 0 0 0,0 0 0 0 0,1 0 1 0 0,-1 0-1 0 0,1 0 0 0 0,-1 2-27 0 0,-4 17 48 0 0,-2 3 40 0 0,6-8 180 0 0,0 0-33 0 0,2 20 142 0 0,0-30-310 0 0,0-1 0 0 0,1 1 0 0 0,-1-1 0 0 0,3 4-67 0 0,-3-6 25 0 0,1 0 0 0 0,0 0 0 0 0,0-1 0 0 0,0 1 0 0 0,1-1 0 0 0,-1 1 0 0 0,3 1-25 0 0,6 4 53 0 0,-7-7-50 0 0,0-1-1 0 0,0 1 1 0 0,1-1-1 0 0,-1 0 1 0 0,0 0 0 0 0,0 0-1 0 0,1 0 1 0 0,-1-1-1 0 0,1 0 1 0 0,-1 0 0 0 0,0 0-1 0 0,1 0 1 0 0,-1-1-1 0 0,1 0-2 0 0,10-2 11 0 0,1-1 1 0 0,-1-1-1 0 0,5-2-11 0 0,7-3 5 0 0,-19 7-60 0 0,-1 0-103 0 0,1-2-94 0 0,-1 0-84 0 0,-2 1 33 0 0,0-1-39 0 0,4-4-443 0 0,-1-2-109 0 0,-1 1-79 0 0,-3 3-373 0 0,2-3-756 0 0,-6 9 2032 0 0</inkml:trace>
  <inkml:trace contextRef="#ctx0" brushRef="#br0" timeOffset="288.21">222 1 5728 0 0,'0'0'166'0'0,"0"0"58"0"0,0 0 136 0 0,0 0 59 0 0,0 0 12 0 0,0 0-2 0 0,0 1-10 0 0,0 9 40 0 0,0 0-61 0 0,0 0-78 0 0,0 0-44 0 0,0 0-39 0 0,0 0-35 0 0,1 10 117 0 0,3 0-85 0 0,5 43 341 0 0,-3-22-209 0 0,-1-15-160 0 0,0 5 248 0 0,0 0 0 0 0,-1 18-454 0 0,-1-13 852 0 0,5 22-852 0 0,-5-40 370 0 0,-1 1 1 0 0,0 16-371 0 0,-1-10 204 0 0,-1 2-48 0 0,-1 12-52 0 0,1-37-50 0 0,0 0-78 0 0,0 0-78 0 0,0 0-80 0 0,0 0-79 0 0,-1 0-82 0 0,1-1-80 0 0,0 1-84 0 0,-1 0 31 0 0,1-1-57 0 0,0 1-56 0 0,0-1-57 0 0,-1 4-1138 0 0,1 2-1024 0 0,0-7 2803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28:42.220"/>
    </inkml:context>
    <inkml:brush xml:id="br0">
      <inkml:brushProperty name="width" value="0.1" units="cm"/>
      <inkml:brushProperty name="height" value="0.1" units="cm"/>
      <inkml:brushProperty name="color" value="#FF0066"/>
    </inkml:brush>
    <inkml:brush xml:id="br1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8082 2948 4800 0 0,'0'2'136'0'0,"-1"1"-84"0"0,-1-1-5 0 0,2 14 22 0 0,0-14-151 0 0,0 0 76 0 0,0 1 66 0 0,0 0 54 0 0,0 1 130 0 0,0 7 643 0 0,0-6-557 0 0,0-1-132 0 0,-1-3-148 0 0,1 1-40 0 0,-3 8 850 0 0,2-4-300 0 0,0-4-319 0 0,-1 1-33 0 0,1-1-38 0 0,-1-1-44 0 0,-1 1-48 0 0,0-1-54 0 0,1 0 248 0 0,0 0-82 0 0,1 1-65 0 0,0-1-47 0 0,-2 2 47 0 0,-1-3-30 0 0,0 0 101 0 0,-1 1-38 0 0,-2-1 2 0 0,1 0-48 0 0,-1-1-24 0 0,0-7-7 0 0,-1-3-18 0 0,7 10-56 0 0,0-1 0 0 0,0 1 0 0 0,0-1 1 0 0,0 1-1 0 0,0-1 0 0 0,0 0 0 0 0,0 0 0 0 0,0 1 1 0 0,0-3-8 0 0,-1 0 15 0 0,1 2-12 0 0,0 1 0 0 0,1 0 0 0 0,-1 0 0 0 0,1 0 0 0 0,-1-1 0 0 0,1 1 0 0 0,0 0 0 0 0,-1-1 0 0 0,1 1 0 0 0,0 0 0 0 0,0-1 0 0 0,0 1 0 0 0,0 0 1 0 0,0-1-1 0 0,0 1 0 0 0,1-1-3 0 0,-2-3 7 0 0,1 4-4 0 0,0 0 0 0 0,0 0 0 0 0,0-1 0 0 0,0 1 0 0 0,1 0 0 0 0,-1 0 0 0 0,0 0 0 0 0,0 0 0 0 0,1 0 0 0 0,-1-1 0 0 0,1 1 0 0 0,-1 0 0 0 0,1 0 0 0 0,-1 0 0 0 0,1 0 0 0 0,0 0 0 0 0,-1 0 0 0 0,1 1 0 0 0,0-1-3 0 0,3-7 20 0 0,1 1 34 0 0,-4 4-15 0 0,0 0-1 0 0,1 1 1 0 0,-1-1 0 0 0,1 0-1 0 0,0 1 1 0 0,0-1 0 0 0,0 1-1 0 0,0 0 1 0 0,1 0 0 0 0,-1 0-1 0 0,1-1-38 0 0,15-3 109 0 0,6 5 59 0 0,-22 1-149 0 0,-1 0-1 0 0,1 0 1 0 0,0 1-1 0 0,-1-1 1 0 0,1 0 0 0 0,-1 1-1 0 0,1-1 1 0 0,-1 1 0 0 0,2 0-19 0 0,13 5 190 0 0,-2-1 52 0 0,-13-4-114 0 0,-1 1 45 0 0,1-1-106 0 0,0 1-36 0 0,1 3 9 0 0,-1-1 54 0 0,-1-1 90 0 0,-1-2-43 0 0,0 1 42 0 0,-3 3-81 0 0,0 1 39 0 0,-7 9 273 0 0,5-11-320 0 0,-1 0-48 0 0,-5 1 59 0 0,-16 4 2 0 0,18-9-2 0 0,8 0-96 0 0,1 0 0 0 0,-1 0 0 0 0,1 0 1 0 0,0-1-1 0 0,-1 1 0 0 0,1-1 0 0 0,-1 1 0 0 0,1-1 0 0 0,0 1 0 0 0,-1-1 1 0 0,1 0-1 0 0,0 0 0 0 0,0 1 0 0 0,0-1 0 0 0,-1 0 0 0 0,1 0 0 0 0,0 0 1 0 0,0-1-10 0 0,1 2 0 0 0,-4-8 25 0 0,0 0 1 0 0,1 1-1 0 0,0-1 0 0 0,-1-6-25 0 0,4 11 6 0 0,-1 1-1 0 0,1-1 0 0 0,0 1 0 0 0,-1-1 1 0 0,1 0-1 0 0,1 1 0 0 0,-1-1 1 0 0,0 1-1 0 0,1-1 0 0 0,0-1-5 0 0,-1 2 0 0 0,1 1 0 0 0,-1-1-1 0 0,1 1 1 0 0,0-1 0 0 0,0 1 0 0 0,0 0-1 0 0,-1-1 1 0 0,1 1 0 0 0,1 0 0 0 0,-1 0 0 0 0,1-1 0 0 0,3-3 5 0 0,5-2-44 0 0,16 1 1 0 0,-24 6 38 0 0,1-1 0 0 0,-1 1 0 0 0,1 0 0 0 0,-1 0 0 0 0,0 0 0 0 0,1 0 0 0 0,-1 0 0 0 0,1 0 0 0 0,-1 1 0 0 0,1-1 0 0 0,3 3 0 0 0,-1-1 0 0 0,1 1 0 0 0,-1-1 0 0 0,0 1 0 0 0,2 2 0 0 0,-4-4 0 0 0,9 14 13 0 0,-10-11 72 0 0,-1 1-35 0 0,-3 10 20 0 0,2-13-48 0 0,-6 19 181 0 0,3-14-99 0 0,0 0 0 0 0,0-1 1 0 0,-1 1-1 0 0,0-1 0 0 0,0 0 0 0 0,-1 0 1 0 0,-4 4-105 0 0,-11 8 275 0 0,13-14-192 0 0,-4 1-21 0 0,0 1 8 0 0,-1-1 25 0 0,4-3-55 0 0,0-4-32 0 0,5 1 7 0 0,-13-3 82 0 0,13 3-123 0 0,0-1-87 0 0,1 1-73 0 0,1-1-105 0 0,0 2 100 0 0,0-1-34 0 0,1 0-37 0 0,-1 0-38 0 0,0 0-274 0 0,0 0-119 0 0,0 0 299 0 0,1 1-35 0 0,-1-1-34 0 0,1 0-36 0 0,-3-1-1533 0 0,0 1-1160 0 0</inkml:trace>
  <inkml:trace contextRef="#ctx0" brushRef="#br0" timeOffset="9887.53">37 10058 4208 0 0,'0'-3'-138'0'0,"0"0"59"0"0,0 1 56 0 0,0-1 59 0 0,0 2 56 0 0,0-1 58 0 0,0 1 57 0 0,0 1 56 0 0,0 0 56 0 0,0 0 57 0 0,0 1 55 0 0,0 0 56 0 0,0 1 56 0 0,0 1 55 0 0,0 0 55 0 0,0 0 54 0 0,0-2-182 0 0,0 0-52 0 0,0-1-51 0 0,-1 0-47 0 0,1 0-44 0 0,-1 0-43 0 0,0 0-39 0 0,0-1-37 0 0,-1 0 112 0 0,-1-1-116 0 0,1 0-94 0 0,-1-1-74 0 0,0 0-58 0 0,-4-7-113 0 0,5 7 117 0 0,0 0 33 0 0,0-1 92 0 0,2 1-9 0 0,-1 1 38 0 0,0-6-22 0 0,-2-7 44 0 0,2-8 24 0 0,1 20-167 0 0,0 1 0 0 0,0 0 0 0 0,1-1 0 0 0,-1 1 0 0 0,1 0 0 0 0,-1-1 0 0 0,1 1 0 0 0,0 0 1 0 0,0 0-1 0 0,0 0 0 0 0,0 0 0 0 0,0 0 0 0 0,1 0 0 0 0,-1 0 0 0 0,1-1-19 0 0,1 0 40 0 0,0 0 1 0 0,0 0 0 0 0,0 1-1 0 0,0-1 1 0 0,4-1-41 0 0,-3 1 65 0 0,1 1-1 0 0,0 0 1 0 0,0 0 0 0 0,1 0 0 0 0,-1 1 0 0 0,3-1-65 0 0,-6 2 19 0 0,-1-1 1 0 0,1 1 0 0 0,-1 0 0 0 0,1 0 0 0 0,-1 0 0 0 0,1 0 0 0 0,-1 0-1 0 0,1 0 1 0 0,-1 1 0 0 0,1-1 0 0 0,-1 0 0 0 0,1 1 0 0 0,-1-1 0 0 0,1 1-1 0 0,0 0-19 0 0,0 0 25 0 0,0 1-1 0 0,0-1 0 0 0,0 1 1 0 0,0-1-1 0 0,0 1 0 0 0,-1 0 1 0 0,1-1-1 0 0,0 1 0 0 0,-1 1-24 0 0,4 3 66 0 0,-1 1 0 0 0,-1 0-1 0 0,1 0 1 0 0,-1 1 0 0 0,0 0-66 0 0,-3-8 3 0 0,3 14 188 0 0,-2 0-36 0 0,-1-5-26 0 0,-1 0 1 0 0,0 0-1 0 0,-1 6-129 0 0,1-11 24 0 0,0-1-1 0 0,0 1 1 0 0,-1-1 0 0 0,1 0-1 0 0,-1 1 1 0 0,1-1 0 0 0,-1 0-1 0 0,0 0 1 0 0,0 0 0 0 0,-1-1-1 0 0,1 1 1 0 0,-1 0 0 0 0,1-1-1 0 0,-3 3-23 0 0,3-4 12 0 0,0 1 0 0 0,-1-1 1 0 0,1 0-1 0 0,0 0 0 0 0,0 0 0 0 0,0 0 0 0 0,-1 0 0 0 0,0 0-12 0 0,-6 0 71 0 0,2-1-36 0 0,-6-4-25 0 0,8 2 4 0 0,2 0-2 0 0,1 0 1 0 0,-1 0-1 0 0,1 0 1 0 0,-1 0-1 0 0,1 0 1 0 0,0-1 0 0 0,0 1-1 0 0,0-1 1 0 0,0 0-13 0 0,1-2 11 0 0,1 2-196 0 0,0 1 77 0 0,1-1 67 0 0,-1 1 53 0 0,1 0 65 0 0,1-4 287 0 0,-1 4-248 0 0,1 0-88 0 0,-1 1-106 0 0,0 0-79 0 0,-1 0-103 0 0,1-1-119 0 0,-1 2 140 0 0,1-1-36 0 0,-1 1-38 0 0,0-1-39 0 0,0 1-43 0 0,1-1-43 0 0,-1 0-46 0 0,0 1-48 0 0,0-1-50 0 0,0 0-52 0 0,0 1-1267 0 0,0 0-1079 0 0</inkml:trace>
  <inkml:trace contextRef="#ctx0" brushRef="#br0" timeOffset="16830.95">3591 10222 6176 0 0,'4'-28'177'0'0,"-4"28"-173"0"0,0 0 1 0 0,0-1-1 0 0,0 1 0 0 0,0 0 0 0 0,1 0 0 0 0,-1 0 1 0 0,0-1-1 0 0,0 1 0 0 0,0 0 0 0 0,0 0 1 0 0,0 0-1 0 0,0-1 0 0 0,1 1 0 0 0,-1 0 1 0 0,0 0-1 0 0,0 0 0 0 0,0-1 0 0 0,0 1 0 0 0,1 0 1 0 0,-1 0-1 0 0,0 0 0 0 0,0 0 0 0 0,0 0 1 0 0,1 0-1 0 0,-1 0 0 0 0,0-1 0 0 0,0 1 0 0 0,1 0 1 0 0,-1 0-1 0 0,0 0 0 0 0,0 0 0 0 0,1 0 1 0 0,-1 0-1 0 0,0 0 0 0 0,0 0 0 0 0,1 0 0 0 0,-1 0-4 0 0,5 2 59 0 0,-1-3-26 0 0,-1 1 58 0 0,1-2 131 0 0,0-1 70 0 0,3 0 336 0 0,-4 2-388 0 0,-2 1 111 0 0,0 0-70 0 0,0 0-62 0 0,0-1-53 0 0,0 1-25 0 0,-1-1-52 0 0,1 0-31 0 0,0 0-20 0 0,1-1 45 0 0,-1 1 77 0 0,0 1-130 0 0,0-1 57 0 0,1 1 49 0 0,-1 0 41 0 0,2-1 259 0 0,4 0 745 0 0,-5 1-859 0 0,1 0-58 0 0,-1 0-74 0 0,-1 0-105 0 0,0 0-88 0 0,0 0-35 0 0,0 0-38 0 0,-1 0-39 0 0,2 0 299 0 0,-2 0 0 0 0,0 0 0 0 0,0 0 5 0 0,0 0-55 0 0,0 0-40 0 0,1 0-7 0 0,0 1-89 0 0,1 2-75 0 0,-1-2 103 0 0,0 0 53 0 0,-1-1 75 0 0,0 1 91 0 0,0-1 109 0 0,0 1-129 0 0,0-1 33 0 0,-2 0-225 0 0,2 0-29 0 0,-14 3 25 0 0,3-1-29 0 0,11-2 0 0 0,0 0 0 0 0,-1 0 0 0 0,1 0 0 0 0,0 0 0 0 0,-1 0 0 0 0,1 0 0 0 0,0 0 0 0 0,-1 0 0 0 0,1 0 0 0 0,0-1 0 0 0,-1 1 0 0 0,1 0 0 0 0,0 0 0 0 0,-1 0 0 0 0,1 0 0 0 0,0-1 0 0 0,-1 1 0 0 0,1 0 0 0 0,0 0 0 0 0,0-1 0 0 0,0 1 0 0 0,-1 0 0 0 0,0-6-16 0 0,1 5 7 0 0,0-8-86 0 0,4 0 38 0 0,7-2 1 0 0,2 1-37 0 0,-11 8 82 0 0,14-4 12 0 0,-11 5 25 0 0,0 0 47 0 0,2 0 61 0 0,3 2 126 0 0,-9-1-235 0 0,0 0 1 0 0,0 0 0 0 0,-1 1-1 0 0,1-1 1 0 0,0 0 0 0 0,0 0 0 0 0,-1 1-1 0 0,1-1 1 0 0,0 1 0 0 0,-1-1-1 0 0,1 1 1 0 0,0-1 0 0 0,-1 1 0 0 0,1-1-1 0 0,-1 1 1 0 0,1-1 0 0 0,0 2-26 0 0,1 2 107 0 0,-1 3-36 0 0,-1-6 181 0 0,-1-1-53 0 0,0 1-66 0 0,1 1-36 0 0,-1 2-21 0 0,1 0 1 0 0,0-1 20 0 0,-1-2 36 0 0,0 1 62 0 0,-2 1-115 0 0,1 0 42 0 0,0-2-41 0 0,1 0 1 0 0,-1 0-1 0 0,1 0 0 0 0,-1 0 0 0 0,1 0 1 0 0,-1-1-1 0 0,1 1 0 0 0,-1 0 0 0 0,-1 0-81 0 0,-3 0 139 0 0,-2-1-108 0 0,4 1-8 0 0,0 1-18 0 0,-10-4-45 0 0,12 1-41 0 0,2 1-38 0 0,0 0-174 0 0,0 0 146 0 0,0 0-49 0 0,0-1-78 0 0,0 1 87 0 0,-1-1-37 0 0,1 1-42 0 0,0-1-39 0 0,-1-1-410 0 0,0 1 102 0 0,1-1-54 0 0,-2 0-783 0 0,-1-1-614 0 0,-1 1-1169 0 0</inkml:trace>
  <inkml:trace contextRef="#ctx0" brushRef="#br0" timeOffset="17875.16">6065 10135 7920 0 0,'0'0'174'0'0,"0"-1"-2"0"0,0 1-73 0 0,0-1-47 0 0,3-3-4 0 0,-2 3 0 0 0,3-3-91 0 0,1 1 37 0 0,1-1 36 0 0,-1 1 37 0 0,1 0 36 0 0,1 1 35 0 0,-1-1 34 0 0,1 1 35 0 0,-1-1 33 0 0,1 2 34 0 0,6-2 371 0 0,0 1 128 0 0,-1 1 123 0 0,1 3-494 0 0,0 5-69 0 0,-3 2-65 0 0,-8-7-213 0 0,0 0 0 0 0,0 0 0 0 0,-1 0 1 0 0,1 0-1 0 0,-1 1 0 0 0,1-1 0 0 0,-1 1 1 0 0,0-1-1 0 0,0 1 0 0 0,0-1 0 0 0,0 1 1 0 0,0 2-56 0 0,-2 9 310 0 0,-1-8-93 0 0,0-1-63 0 0,-1 0-51 0 0,0-1-38 0 0,-3 8 5 0 0,1-2-19 0 0,0-7-44 0 0,3-3 5 0 0,0 1 11 0 0,0 0 0 0 0,0 0 0 0 0,-1 0 1 0 0,1 0-1 0 0,0 0 0 0 0,-1 0 0 0 0,1-1 1 0 0,-3 1-24 0 0,2-1 12 0 0,0 0 0 0 0,0 0 1 0 0,0 0-1 0 0,0 0 0 0 0,0 0 1 0 0,0-1-1 0 0,-1 1-12 0 0,2-1 3 0 0,0 1 0 0 0,0-1 0 0 0,-1 0 1 0 0,1 0-1 0 0,0 0 0 0 0,0 0 0 0 0,0 0 0 0 0,0 0 1 0 0,0 0-1 0 0,0-1 0 0 0,1 1 0 0 0,-1 0 0 0 0,0-1 0 0 0,1 0 1 0 0,-1 1-1 0 0,1-1 0 0 0,0 0 0 0 0,-1 0 0 0 0,1 0 1 0 0,-1-1-4 0 0,-7-13 0 0 0,8 15 0 0 0,0 0 0 0 0,0-1 0 0 0,0 1 0 0 0,1 0 0 0 0,-1 0 0 0 0,0 0 0 0 0,1 0 0 0 0,-1-1 0 0 0,1 1 0 0 0,-1 0 0 0 0,1-1 0 0 0,0 1 0 0 0,-1 0 0 0 0,1-1 0 0 0,0 1 0 0 0,0 0 0 0 0,0-1 0 0 0,0 1 0 0 0,0-1 0 0 0,0 1 0 0 0,1 0 0 0 0,-1-1 0 0 0,0 1 0 0 0,1-3 5 0 0,1-2-18 0 0,-2 6 7 0 0,1-1-1 0 0,-1 0 1 0 0,0 1 0 0 0,1-1 0 0 0,-1 1 0 0 0,0-1-1 0 0,1 0 1 0 0,-1 1 0 0 0,1-1 0 0 0,-1 1-1 0 0,1-1 1 0 0,-1 1 0 0 0,1 0 0 0 0,-1-1-1 0 0,1 1 1 0 0,0-1 0 0 0,-1 1 0 0 0,1 0 0 0 0,0-1-1 0 0,-1 1 1 0 0,1 0 0 0 0,0 0 0 0 0,0 0 6 0 0,4-3 4 0 0,4-1-44 0 0,0 0 0 0 0,0 1 0 0 0,0 0 0 0 0,10-2 40 0 0,0 4-27 0 0,1 3 33 0 0,-17-2-6 0 0,-3 0 0 0 0,1 0 0 0 0,0 0 0 0 0,0 0 0 0 0,0 0 0 0 0,0 0 0 0 0,-1 1 0 0 0,1-1 0 0 0,0 0 0 0 0,0 0 0 0 0,-1 1 0 0 0,1-1 0 0 0,0 0 0 0 0,0 1 0 0 0,-1-1 0 0 0,1 1 0 0 0,0-1 0 0 0,-1 1 0 0 0,1-1 0 0 0,0 1 0 0 0,-1 0 0 0 0,10 8 0 0 0,-8-7-26 0 0,-1 0 83 0 0,4 3 208 0 0,-5-4-105 0 0,0-1-6 0 0,0 0-64 0 0,0 1-33 0 0,1 1-15 0 0,-2 4 1 0 0,1-5 13 0 0,-1 0 46 0 0,-8 11 69 0 0,-2 1 65 0 0,0-6-179 0 0,0-3-57 0 0,10-3 0 0 0,-1 0 0 0 0,1-1 0 0 0,0 1 0 0 0,-1 0 0 0 0,1-1 0 0 0,-1 0 0 0 0,1 1 0 0 0,-1-1 0 0 0,0 0 0 0 0,1 0 0 0 0,-1 0 0 0 0,1 0 0 0 0,-1 0 0 0 0,1 0 0 0 0,-1 0 0 0 0,0-1 0 0 0,-13 3 0 0 0,11-4-16 0 0,3 1-155 0 0,1 1 105 0 0,-2-2 10 0 0,1 1 12 0 0,1 1-37 0 0,0-1-124 0 0,0 1 52 0 0,0 0-41 0 0,4-3-268 0 0</inkml:trace>
  <inkml:trace contextRef="#ctx0" brushRef="#br0" timeOffset="-1365.32">3105 2848 6160 0 0,'4'0'100'0'0,"7"-2"358"0"0,-7 0-398 0 0,1-2-38 0 0,-3 3 0 0 0,0 0 42 0 0,1-1 170 0 0,1 0 52 0 0,-1 1 59 0 0,8-5 944 0 0,-6 4-788 0 0,-2 2-285 0 0,-1-1-38 0 0,1 0-44 0 0,-1 1-51 0 0,2 0 159 0 0,-1 1-36 0 0,1 3 108 0 0,-3-2-22 0 0,1-1-10 0 0,6 10 73 0 0,-6-4-220 0 0,-2 1-33 0 0,0-7-16 0 0,0 3 39 0 0,-3 11-8 0 0,-1-5-41 0 0,3-6-36 0 0,-1-1-1 0 0,1 1 1 0 0,-1-1 0 0 0,0 1-1 0 0,0-1 1 0 0,0 0 0 0 0,-2 2-40 0 0,2-3 14 0 0,0 0 0 0 0,0 0 1 0 0,0-1-1 0 0,0 1 0 0 0,0-1 0 0 0,-1 1 0 0 0,1-1 1 0 0,-2 1-15 0 0,-1-1 172 0 0,0-1-60 0 0,-2-1-40 0 0,-3-4-42 0 0,9 3-26 0 0,-1 1 1 0 0,0-1-1 0 0,0 0 0 0 0,1 0 0 0 0,-1 0 0 0 0,1 0 0 0 0,0 0 0 0 0,-1-1-4 0 0,-2-5 58 0 0,1-1 45 0 0,2 6-102 0 0,1 0 0 0 0,0 0 0 0 0,0-1 1 0 0,0 1-1 0 0,0 0 0 0 0,1 0 1 0 0,-1 0-1 0 0,1-1 0 0 0,0 1 1 0 0,-1 0-1 0 0,2 0 0 0 0,-1 0 0 0 0,1-1-1 0 0,0-4 35 0 0,1 0 34 0 0,0 1 74 0 0,2 1-56 0 0,1 2-48 0 0,2 0-37 0 0,6 1-56 0 0,7 0-80 0 0,-6 2 52 0 0,-3 0 195 0 0,-1 3-35 0 0,4 6-13 0 0,-3 4-39 0 0,-9-8-20 0 0,0 1 0 0 0,0 0-1 0 0,0 0 1 0 0,-1 0 0 0 0,1 0-6 0 0,4 14 80 0 0,-7-3 95 0 0,0-12-149 0 0,-2 1 1 0 0,1-1-1 0 0,0 0 1 0 0,-1 0-1 0 0,0-1 0 0 0,0 1 1 0 0,0 1-27 0 0,-6 14 143 0 0,7-16-121 0 0,0 0 1 0 0,-1 0 0 0 0,1 0 0 0 0,-1 0-1 0 0,1 0 1 0 0,-2 2-23 0 0,-15 14 154 0 0,12-14-104 0 0,-1-1-15 0 0,-4 5 41 0 0,10-9-69 0 0,1 1 0 0 0,-1-1-1 0 0,0 1 1 0 0,0-1 0 0 0,0 0-1 0 0,0 1 1 0 0,1-1 0 0 0,-1 0 0 0 0,0 0-1 0 0,0 1 1 0 0,0-1 0 0 0,0 0-1 0 0,0 0 1 0 0,0 0 0 0 0,0 0 0 0 0,0 0-1 0 0,0 0 1 0 0,0-1 0 0 0,1 1-1 0 0,-1 0 1 0 0,0 0 0 0 0,0-1-1 0 0,0 1 1 0 0,0 0 0 0 0,0-1 0 0 0,1 1-1 0 0,-1-1 1 0 0,0 1 0 0 0,0-1-7 0 0,-9-10 58 0 0,9 10-57 0 0,0 0 0 0 0,1 0-1 0 0,-1 0 1 0 0,1 0 0 0 0,0 0-1 0 0,-1 0 1 0 0,1 0 0 0 0,0 0 0 0 0,-1 0-1 0 0,1 0 1 0 0,0 0 0 0 0,0-1-1 0 0,0-2 0 0 0,0 0 0 0 0,1 0 0 0 0,-1-1 0 0 0,1 1 0 0 0,0 0 0 0 0,0 0 0 0 0,1 0 0 0 0,-1 0 0 0 0,1 0 0 0 0,0 0 0 0 0,0 0 0 0 0,0 1 0 0 0,1-2 0 0 0,16-17-54 0 0,-15 20 53 0 0,-1-1 0 0 0,1 1-1 0 0,0 0 1 0 0,-1 0 0 0 0,1 1 0 0 0,0-1-1 0 0,0 1 1 0 0,0 0 0 0 0,0 0 0 0 0,0 0-1 0 0,1 0 2 0 0,15-1-71 0 0,-15 5 25 0 0,-2 3 52 0 0,-1 6 64 0 0,-2-12-57 0 0,0 1 14 0 0,0 1 0 0 0,0-1 1 0 0,0 1-1 0 0,-1-1 0 0 0,1 1 1 0 0,0-1-1 0 0,-1 1 1 0 0,1-1-1 0 0,-1 0 0 0 0,0 1 1 0 0,0 0-28 0 0,-12 12 214 0 0,-4-1-67 0 0,-2-2-50 0 0,-4 2-3 0 0,21-11-79 0 0,-1 0 0 0 0,0-1 0 0 0,1 0 0 0 0,-1 0-1 0 0,0 0 1 0 0,1 0 0 0 0,-1 0 0 0 0,0 0 0 0 0,0-1 0 0 0,-2 1-15 0 0,3-1 6 0 0,0 0 0 0 0,1 1 1 0 0,-1-2-1 0 0,1 1 0 0 0,-1 0 0 0 0,0 0 0 0 0,1 0 0 0 0,-1-1 0 0 0,1 1 0 0 0,-1-1 1 0 0,0 0-7 0 0,1 1-1 0 0,0-1 1 0 0,0 1 0 0 0,1-1 0 0 0,-1 1-1 0 0,0-1 1 0 0,1 1 0 0 0,-1-1-1 0 0,1 1 1 0 0,-1-1 0 0 0,1 0 0 0 0,-1 0-1 0 0,1 1 1 0 0,-1-2 0 0 0,0 0-39 0 0,0 1-64 0 0,0 0-29 0 0,1 0-67 0 0,-1 0-81 0 0,1-1-95 0 0,-1 2 46 0 0,1-1-51 0 0,-1 0-44 0 0,1 0-40 0 0,-1 0-138 0 0,1 0-40 0 0,-1-1-171 0 0,0 0-459 0 0,1 1 812 0 0</inkml:trace>
  <inkml:trace contextRef="#ctx0" brushRef="#br0" timeOffset="1606.7">404 6448 6592 0 0,'0'0'149'0'0,"0"0"23"0"0,0 0 11 0 0,0 0 37 0 0,0 0-88 0 0,0 0 108 0 0,0 0 200 0 0,0 0 9 0 0,0 0 0 0 0,0 0-21 0 0,0 0-10 0 0,0 0-210 0 0,0 0-54 0 0,0 0-47 0 0,1 0-39 0 0,-1-1-19 0 0,3 0-83 0 0,-2 0 66 0 0,0 1 57 0 0,0-1 82 0 0,0 1 103 0 0,-1 0-92 0 0,1 0 35 0 0,-1 0 36 0 0,1 1 41 0 0,15 6 353 0 0,-2 4-120 0 0,-5 5-128 0 0,-6-7-249 0 0,-2 3-33 0 0,-1-4-19 0 0,0 13 72 0 0,0-14-84 0 0,0 0 40 0 0,0-6-42 0 0,-2 2-16 0 0,0 0-44 0 0,-6 10 57 0 0,-1-1 18 0 0,1-6-41 0 0,-8-5 18 0 0,14-1-70 0 0,0-1 1 0 0,0 1-1 0 0,0-1 0 0 0,0 1 1 0 0,0-1-1 0 0,1 0 0 0 0,-1 0 1 0 0,0 0-1 0 0,0 0 0 0 0,0 0 0 0 0,1 0 1 0 0,-1 0-1 0 0,1-1 0 0 0,-1 1 1 0 0,1 0-1 0 0,-1-1 0 0 0,1 1 1 0 0,0-1-7 0 0,-10-11 13 0 0,10 12-13 0 0,0 0 0 0 0,0 0-1 0 0,0 0 1 0 0,0 0 0 0 0,0 0 0 0 0,0 0 0 0 0,0 0 0 0 0,0 0 0 0 0,1 0 0 0 0,-1-1 0 0 0,1 1 0 0 0,-1 0 0 0 0,1 0 0 0 0,-1-1 0 0 0,0 0 0 0 0,-6-19 0 0 0,6 19 0 0 0,1 1 0 0 0,-1 0 0 0 0,0 0 0 0 0,1 0 0 0 0,-1 0 0 0 0,1-1 0 0 0,-1 1 0 0 0,1 0 0 0 0,0-1 0 0 0,0 1 0 0 0,-1 0 0 0 0,1-1 0 0 0,0 1 0 0 0,0 0 0 0 0,0-1 0 0 0,0 1 0 0 0,1 0 0 0 0,-1-1 0 0 0,0 1 0 0 0,0 0 0 0 0,1-1 0 0 0,-1 1 0 0 0,1 0 0 0 0,-1 0 0 0 0,1-1 0 0 0,0 1 0 0 0,-1 0 0 0 0,1 0 0 0 0,0 0 0 0 0,0-1 0 0 0,5-7-3 0 0,3-4 5 0 0,-8 12-7 0 0,-1 1 0 0 0,1-1 0 0 0,0 1-1 0 0,-1 0 1 0 0,1-1 0 0 0,0 1 0 0 0,0 0-1 0 0,-1-1 1 0 0,1 1 0 0 0,0 0 0 0 0,0 0 0 0 0,-1 0-1 0 0,1 0 1 0 0,1 0 5 0 0,13-1-27 0 0,-13 0 23 0 0,0 1 1 0 0,1-1 0 0 0,-1 1 0 0 0,0 0 0 0 0,1 0-1 0 0,-1 0 1 0 0,1 0 0 0 0,-1 0 0 0 0,0 1 0 0 0,1-1 0 0 0,-1 1-1 0 0,0 0 1 0 0,1-1 0 0 0,-1 1 0 0 0,0 0 0 0 0,1 1 3 0 0,-1-1-1 0 0,5 3-36 0 0,16 3 11 0 0,-22-7 25 0 0,0 1 1 0 0,0-1 0 0 0,-1 1 0 0 0,1-1 0 0 0,0 1-1 0 0,0-1 1 0 0,0 1 0 0 0,0 0 0 0 0,-1-1 0 0 0,1 1 0 0 0,0 0-1 0 0,0-1 1 0 0,-1 1 0 0 0,1 0 0 0 0,0 0 0 0 0,11 25 13 0 0,-10-19-21 0 0,0 0 44 0 0,-1 3 83 0 0,-3 1 52 0 0,-9 13 212 0 0,-1-4-192 0 0,10-18-176 0 0,1 0-1 0 0,-1 0 1 0 0,1 0-1 0 0,-1 0 1 0 0,0-1-1 0 0,0 1 1 0 0,1 0-1 0 0,-1-1 1 0 0,-1 1-15 0 0,1-1 8 0 0,1 0 0 0 0,-1-1 0 0 0,1 1 1 0 0,-1 0-1 0 0,0-1 0 0 0,1 0 0 0 0,-1 1 0 0 0,0-1 0 0 0,1 0 0 0 0,-2 0-8 0 0,-1 0 10 0 0,0 0-1 0 0,0-1 0 0 0,0 0 0 0 0,0 1 0 0 0,0-2 0 0 0,0 1 0 0 0,1 0 0 0 0,-2-1-9 0 0,-8-3 17 0 0,0 1 34 0 0,5 0-95 0 0,2 1-19 0 0,4 3-59 0 0,1-1 34 0 0,-1 0-3 0 0,0-1 81 0 0,-3-5 85 0 0,4 5-112 0 0,0 0-45 0 0,1 0-61 0 0,-1 0-76 0 0,1 0-88 0 0,0 0 26 0 0,-1 1-57 0 0,1-1-63 0 0,0 1-66 0 0,0 0-73 0 0,0 0-76 0 0,1-1-83 0 0,-1 1-86 0 0,0-1-1000 0 0,0 0-1011 0 0</inkml:trace>
  <inkml:trace contextRef="#ctx0" brushRef="#br0" timeOffset="3230.35">2726 6693 7080 0 0,'-4'0'-2'0'0,"1"1"34"0"0,-2-1 58 0 0,2 0 36 0 0,3 0-121 0 0,-1 0 1 0 0,1 0 0 0 0,0 0 0 0 0,0-1-1 0 0,0 1 1 0 0,0 0 0 0 0,0 0-1 0 0,0 0 1 0 0,0 0 0 0 0,0 0-1 0 0,0-1 1 0 0,0 1 0 0 0,0 0-1 0 0,0 0 1 0 0,0 0 0 0 0,0 0 0 0 0,0 0-1 0 0,0 0 1 0 0,0-1 0 0 0,1 1-1 0 0,-1 0 1 0 0,0 0 0 0 0,0 0-1 0 0,0 0 1 0 0,0 0 0 0 0,0 0-1 0 0,0 0 1 0 0,0-1 0 0 0,0 1 0 0 0,0 0-1 0 0,0 0 1 0 0,1 0 0 0 0,-1 0-1 0 0,0 0 1 0 0,0 0 0 0 0,0 0-1 0 0,0 0 1 0 0,0 0 0 0 0,0 0 0 0 0,0 0-1 0 0,1 0 1 0 0,-1 0 0 0 0,0 0-1 0 0,0-1 1 0 0,0 1 0 0 0,0 0-1 0 0,0 0 1 0 0,1 0 0 0 0,-1 0-1 0 0,0 1-5 0 0,0-2 6 0 0,1 1 0 0 0,-1-1 0 0 0,1 1 0 0 0,-1-1-1 0 0,0 1 1 0 0,1 0 0 0 0,-1-1 0 0 0,0 1 0 0 0,1-1-1 0 0,-1 0 1 0 0,0 1 0 0 0,1-1 0 0 0,-1 1 0 0 0,0-1-1 0 0,0 1 1 0 0,0-1 0 0 0,0 0 0 0 0,0 1 0 0 0,0-1-1 0 0,1 1 1 0 0,-1-1 0 0 0,-1 0 0 0 0,1 1 0 0 0,0-1-1 0 0,0 1 1 0 0,0-1 0 0 0,0 0-6 0 0,0 0 3 0 0,0 0-1 0 0,-1 0 1 0 0,1 1 0 0 0,0-1 0 0 0,0 0-1 0 0,0 0 1 0 0,0 0 0 0 0,1 0-1 0 0,-1 0 1 0 0,0 0 0 0 0,0 0 0 0 0,1 1-1 0 0,-1-1 1 0 0,0 0 0 0 0,1 0-1 0 0,-1 0 1 0 0,0 1 0 0 0,1-2-3 0 0,2-1 20 0 0,-1 0 38 0 0,4-3 156 0 0,-2 1 48 0 0,1 0 55 0 0,12-10 870 0 0,-10 10-723 0 0,-3 2-262 0 0,0 0-34 0 0,-1 1-39 0 0,1-1-48 0 0,-2 2 385 0 0,-2 0-262 0 0,1 1-44 0 0,1-2 50 0 0,2 0-99 0 0,5-2-9 0 0,-7 3 0 0 0,-2 1-65 0 0,1 0 165 0 0,-1 0-25 0 0,2 0-90 0 0,4 3-22 0 0,-4 2 7 0 0,2 5-10 0 0,-3-8-55 0 0,0-1 1 0 0,-1 1-1 0 0,1-1 0 0 0,-1 1 0 0 0,1 0 0 0 0,-1-1 0 0 0,0 1 1 0 0,1 0-1 0 0,-1-1 0 0 0,0 1-7 0 0,-3 19 126 0 0,4-16-80 0 0,-1 1-24 0 0,-4 0 21 0 0,-5 3 46 0 0,-29 18-4 0 0,32-25-34 0 0,-4-3-52 0 0,7 0 5 0 0,-31-5 6 0 0,23 2 42 0 0,-10-10-40 0 0,21 14-11 0 0,0 0 0 0 0,-1 0 0 0 0,1 0 0 0 0,0 0 0 0 0,0 0 0 0 0,0 0 0 0 0,0-1 0 0 0,0 1-1 0 0,0 0 1 0 0,0 0 0 0 0,0 0 0 0 0,0 0 0 0 0,0 0 0 0 0,0 0 0 0 0,-1 0 0 0 0,1 0 0 0 0,0 0 0 0 0,0-1-1 0 0,0 1 1 0 0,0 0 0 0 0,0 0 0 0 0,0 0 0 0 0,0 0 0 0 0,0 0 0 0 0,0 0 0 0 0,0 0 0 0 0,0-1 0 0 0,0 1 0 0 0,0 0-1 0 0,0 0 1 0 0,0 0 0 0 0,0 0 0 0 0,0 0 0 0 0,0 0 0 0 0,0 0 0 0 0,0-1 0 0 0,1 1 0 0 0,-1 0 0 0 0,0 0 0 0 0,0 0-1 0 0,0 0 1 0 0,0 0 0 0 0,0 0 0 0 0,0 0 0 0 0,0 0 0 0 0,0 0 0 0 0,0-1-1 0 0,1 1 0 0 0,-1 0 0 0 0,0 0 1 0 0,1 0-1 0 0,-1 0 0 0 0,0-1 0 0 0,0 1 1 0 0,1 0-1 0 0,-1 0 0 0 0,0-1 1 0 0,0 1-1 0 0,1 0 0 0 0,-1 0 0 0 0,0-1 1 0 0,0 1-1 0 0,0 0 0 0 0,0-1 0 0 0,1 1 1 0 0,-1 0-1 0 0,0-1 0 0 0,0 1 0 0 0,0 0 1 0 0,0-1-1 0 0,0 1 0 0 0,0 0 0 0 0,0-1 1 0 0,0 1-1 0 0,0-1 0 0 0,0 1 1 0 0,0 0-1 0 0,0-1 0 0 0,0 1 0 0 0,0 0 1 0 0,0-1-1 0 0,0 1 0 0 0,-1 0 0 0 0,1-1 1 0 0,0 1-1 0 0,0 0 0 0 0,0-1 0 0 0,0 1 1 0 0,-1 0-1 0 0,1 0 0 0 0,0-1 0 0 0,0 1 1 0 0,-1 0-1 0 0,1 0 0 0 0,0-1 0 0 0,-1 1 0 0 0,1 0 0 0 0,0 0 0 0 0,0 0 0 0 0,-1 0 0 0 0,1-1 0 0 0,0 1 0 0 0,0 0 0 0 0,0 0 0 0 0,0 0-1 0 0,-1-1 1 0 0,1 1 0 0 0,0 0 0 0 0,0 0 0 0 0,0-1 0 0 0,0 1 0 0 0,0 0 0 0 0,-1 0 0 0 0,1-1-1 0 0,0 1 1 0 0,0 0 0 0 0,0 0 0 0 0,0-1 0 0 0,0 1 0 0 0,0 0 0 0 0,0-1 0 0 0,1 0-1 0 0,-1 0 0 0 0,1 0 0 0 0,-1 0 0 0 0,1 0 0 0 0,0 0 0 0 0,0 0 0 0 0,-1 0 0 0 0,1 0 0 0 0,0 0 0 0 0,0 0 1 0 0,0 0-1 0 0,1 0 1 0 0,7-10-62 0 0,0 2 53 0 0,-7 9 1 0 0,0-1 0 0 0,1 0 0 0 0,-1 1 0 0 0,0-1 0 0 0,1 1 0 0 0,-1 0 0 0 0,0 0 0 0 0,2 0 8 0 0,1-1-47 0 0,-1-2 41 0 0,-1 1 6 0 0,19-2-5 0 0,0 6-44 0 0,-4 1 38 0 0,-15-1 12 0 0,0 1-1 0 0,-2-2 0 0 0,0-1 0 0 0,1 1 0 0 0,-1 0 0 0 0,0 0 0 0 0,0-1 1 0 0,0 1-1 0 0,0 0 0 0 0,0 0 0 0 0,0 0 0 0 0,0 1 1 0 0,0-1-1 0 0,0 0 0 0 0,0 0 0 0 0,-1 0 0 0 0,1 1 0 0 0,0-1 1 0 0,-1 1-1 0 0,2 1 11 0 0,-1 0 59 0 0,-1 2 7 0 0,-3 4 82 0 0,-4-1-56 0 0,-11 5 4 0 0,11-8-64 0 0,3-2-21 0 0,0 0 1 0 0,0-1-1 0 0,0 1 1 0 0,0-1-1 0 0,-1 0 1 0 0,1 0-1 0 0,-1 0 1 0 0,1 0-1 0 0,-3 0-22 0 0,-10 4 33 0 0,-8 3 31 0 0,15-9-64 0 0,5-2-69 0 0,1-1-110 0 0,-1-8-592 0 0,5 9 640 0 0,0 0 33 0 0,-4-6-294 0 0</inkml:trace>
  <inkml:trace contextRef="#ctx0" brushRef="#br0" timeOffset="4419.17">4845 6526 4952 0 0,'0'1'-194'0'0,"0"-1"47"0"0,0 1 43 0 0,0-1 40 0 0,0 1 38 0 0,0-1 36 0 0,0 1 104 0 0,0 1 111 0 0,0-1 89 0 0,0 1 197 0 0,-1 2 1154 0 0,0-3-1030 0 0,0 0-399 0 0,1-1-40 0 0,-1 0-46 0 0,0 0-54 0 0,1 0 173 0 0,0 1 3 0 0,-1 0-104 0 0,-2 0-50 0 0,-2 3-30 0 0,3-3-16 0 0,-1 0 137 0 0,1 0-34 0 0,-2 0 88 0 0,0-3-69 0 0,0-2-47 0 0,4 2-25 0 0,0 2 20 0 0,-1 0 28 0 0,1-1-69 0 0,-2 0-51 0 0,-1-4-1 0 0,2 2-3 0 0,0-6 232 0 0,4 1-36 0 0,2 0-40 0 0,1 2-43 0 0,-1 0-59 0 0,-1 1-39 0 0,-1 2 86 0 0,1 1-86 0 0,7-3 27 0 0,-5 3 49 0 0,-3 1-4 0 0,1 0-10 0 0,10 0 308 0 0,-10 1-355 0 0,-1 0-68 0 0,-1 0 130 0 0,-1 2 3 0 0,3 0-58 0 0,4 3-43 0 0,0 6-79 0 0,-6-3 86 0 0,-3 0 48 0 0,1-5-40 0 0,-1 0 0 0 0,0-1-1 0 0,0 1 1 0 0,0-1 0 0 0,0 1-1 0 0,0-1 1 0 0,-1 1 0 0 0,0 0-55 0 0,-5 7 135 0 0,1-1-98 0 0,-16 11 71 0 0,12-14-26 0 0,-10-1-33 0 0,18-4-39 0 0,-13-2 47 0 0,-5-7-65 0 0,18 7 13 0 0,-1-1-2 0 0,1 1 0 0 0,0-1 1 0 0,0 1-1 0 0,-1-1 1 0 0,1 0-1 0 0,0 0 0 0 0,1 0 1 0 0,-1 0-1 0 0,0-1 1 0 0,0 1-1 0 0,1 0 0 0 0,0-1 1 0 0,-1 1-1 0 0,1-1 1 0 0,0 1-1 0 0,0-1 0 0 0,0 0 1 0 0,0 1-1 0 0,1-1 1 0 0,-1-2-4 0 0,-4-11-4 0 0,5 14 2 0 0,-1 1 1 0 0,1-1 0 0 0,0 1 0 0 0,0-1-1 0 0,0 1 1 0 0,0-1 0 0 0,0 0 0 0 0,0 1-1 0 0,0-1 1 0 0,0 1 0 0 0,0-1 0 0 0,1 1 0 0 0,-1-1-1 0 0,1 1 1 0 0,-1-1 0 0 0,1 1 0 0 0,0-1-1 0 0,-1 1 1 0 0,1-1 0 0 0,0 1 0 0 0,0 0 0 0 0,0 0-1 0 0,0-1 1 0 0,0 1 0 0 0,0 0 0 0 0,1-1 1 0 0,4-3-21 0 0,0 1 0 0 0,0-1 1 0 0,0 1-1 0 0,7-3 21 0 0,-3 1-55 0 0,-6 5-45 0 0,2 3 78 0 0,-4-1 2 0 0,20 2-43 0 0,-18-3 61 0 0,0 0 0 0 0,0 1 0 0 0,0 0 0 0 0,0-1 0 0 0,0 1 0 0 0,2 1 2 0 0,-3-1-13 0 0,34 15-31 0 0,-34-15 45 0 0,-1 1 0 0 0,1 0 1 0 0,0-1-1 0 0,-1 1 1 0 0,1 0-1 0 0,-1 1 1 0 0,0-1-1 0 0,0 0 1 0 0,0 1-1 0 0,0-1 1 0 0,1 2-2 0 0,4 6 65 0 0,2 7 15 0 0,-6-5 53 0 0,1 9 129 0 0,-4-18-135 0 0,-1 1-47 0 0,-3 8 22 0 0,2-8-35 0 0,-5 10 116 0 0,0 0-41 0 0,5-11-109 0 0,0-1 0 0 0,-1 1-1 0 0,1 0 1 0 0,-1-1 0 0 0,1 1 0 0 0,-4 1-33 0 0,3-2 16 0 0,1 0-1 0 0,-1-1 1 0 0,0 1 0 0 0,0-1-1 0 0,0 0 1 0 0,0 0 0 0 0,0 0-1 0 0,-1 0 1 0 0,1 0 0 0 0,0-1 0 0 0,0 1-1 0 0,-1-1 1 0 0,1 0 0 0 0,0 0-1 0 0,-1 0 1 0 0,1-1 0 0 0,-1 1-16 0 0,-5-1 48 0 0,6 1-45 0 0,1-1 1 0 0,-1 1-1 0 0,1 0 1 0 0,-1-1-1 0 0,1 0 1 0 0,-1 0-1 0 0,-1 0-3 0 0,-11-7 48 0 0,14 7-107 0 0,1 1-132 0 0,0 0 63 0 0,0-1 57 0 0,0 1 48 0 0,-1 0 42 0 0,1 0 37 0 0,-1-2 340 0 0,1 2-355 0 0,-1 0-102 0 0,1-1-104 0 0,0 1 36 0 0,-1 0-35 0 0,1 0-39 0 0,0 0-40 0 0,0-1-44 0 0,0 1-48 0 0,0 0-49 0 0,0 0-53 0 0,-1 0-56 0 0,1 0-59 0 0,0-1-62 0 0,0 1-64 0 0,0 0-1273 0 0,0 0-1110 0 0</inkml:trace>
  <inkml:trace contextRef="#ctx0" brushRef="#br0" timeOffset="-2830.42">5556 13 5520 0 0,'0'0'158'0'0,"1"0"-4"0"0,5-2-132 0 0,-1 0 72 0 0,0 0 60 0 0,-1 1 51 0 0,0-1 62 0 0,-1 1 36 0 0,11-2 1241 0 0,-9 4-1151 0 0,0 0-98 0 0,-3 0 36 0 0,-2-1-13 0 0,0 0-39 0 0,0 0-137 0 0,0 0-34 0 0,2 1 22 0 0,-1 1-81 0 0,3 2-19 0 0,-3-2 10 0 0,0 0 39 0 0,0-1 55 0 0,0 1 69 0 0,0-1 84 0 0,-1 0 98 0 0,-1 4-192 0 0,1 0-43 0 0,-5 4 179 0 0,2-4-164 0 0,0 0 62 0 0,3-3 14 0 0,-12-1-40 0 0,-4 5 0 0 0,-5 2 38 0 0,3-5 19 0 0,-3-8-85 0 0,11 0-114 0 0,5-3-53 0 0,6 8 1 0 0,-1-1 1 0 0,0 0-1 0 0,0 0 0 0 0,0 1 0 0 0,0-1 0 0 0,1 0 0 0 0,-1 1 0 0 0,0-1 1 0 0,1 1-1 0 0,-1-1 0 0 0,0 0 0 0 0,1 1 0 0 0,-1-1 0 0 0,1 1 0 0 0,-1-1-7 0 0,12-9 19 0 0,13-2-27 0 0,-25 11 4 0 0,10-4 11 0 0,-9 5-1 0 0,0-1-1 0 0,0 0 0 0 0,1 1 0 0 0,-1-1 0 0 0,0 1 0 0 0,1-1 0 0 0,-1 1 0 0 0,1 0 0 0 0,-1 0 0 0 0,0-1 1 0 0,2 1-6 0 0,5 6 12 0 0,-1-1-18 0 0,3 2 44 0 0,-10-5-27 0 0,1-1 0 0 0,0 0 0 0 0,-1 1 0 0 0,1 0 1 0 0,-1-1-1 0 0,1 1 0 0 0,-1-1 0 0 0,0 1 1 0 0,0-1-1 0 0,0 1 0 0 0,0 0 0 0 0,0 0-11 0 0,0 2 40 0 0,0-3-35 0 0,0-1-1 0 0,0 1 1 0 0,0 0 0 0 0,0 0-1 0 0,0 0 1 0 0,0 0 0 0 0,-1 0-1 0 0,1-1 1 0 0,0 1 0 0 0,-1 0-1 0 0,1 0 1 0 0,0 0 0 0 0,-1-1-1 0 0,1 1 1 0 0,-1 0-5 0 0,-4 8 66 0 0,3-5-15 0 0,0 0 0 0 0,0-1-1 0 0,0 1 1 0 0,-1 0 0 0 0,1-1-1 0 0,-1 0 1 0 0,0 0-51 0 0,-10 7 126 0 0,-2-1-45 0 0,10-5-65 0 0,-2 1-15 0 0,-6-4 68 0 0,10 0-37 0 0,-7 0-3 0 0,-1-6 41 0 0,6 2-12 0 0,4 3-57 0 0,0 0 0 0 0,1 0 0 0 0,-1-1 0 0 0,0 1 0 0 0,1 0 0 0 0,-1-1 0 0 0,1 1 0 0 0,-1-1 0 0 0,0 1 0 0 0,1 0 0 0 0,-1-1 0 0 0,1 0-1 0 0,-1 1 1 0 0,1-1 0 0 0,-1 1 0 0 0,1-1 0 0 0,0 1 0 0 0,-1-1-1 0 0,-3-10 49 0 0,3 10-48 0 0,1-1 0 0 0,-1 1 0 0 0,1-1-1 0 0,0 1 1 0 0,0-1 0 0 0,-1 1 0 0 0,1 0 0 0 0,0-1 0 0 0,0 1 0 0 0,0-1 0 0 0,1 1 0 0 0,-1-1 0 0 0,0 1 0 0 0,1-1-1 0 0,-1 1 1 0 0,1 0 0 0 0,-1-1 0 0 0,1 1 0 0 0,-1 0 0 0 0,1-1 0 0 0,0 1 0 0 0,0 0 0 0 0,0 0 0 0 0,-1 0 0 0 0,2-1-1 0 0,18-22 236 0 0,-16 19-196 0 0,0 1-67 0 0,12-5-256 0 0,-10 6 207 0 0,-1 2 98 0 0,-1 0-101 0 0,0 3 58 0 0,-2-1 7 0 0,6 1 4 0 0,0 8 10 0 0,-7-8-1 0 0,0 0 1 0 0,0 0-1 0 0,0 0 1 0 0,0 0 0 0 0,0 0-1 0 0,0 0 1 0 0,-1 0-1 0 0,1 1 1 0 0,-1-1 0 0 0,0 0-1 0 0,0 0 1 0 0,0 2 0 0 0,-1 3 5 0 0,0-1-1 0 0,-1-1 1 0 0,1 1 0 0 0,-2 0-1 0 0,0 3-4 0 0,0-2 25 0 0,1 0 61 0 0,-7 16 322 0 0,3-14-346 0 0,-2 0-96 0 0,2-4-45 0 0,-1 0-19 0 0,3-3 69 0 0,-1-4 42 0 0,-1-1 44 0 0,4 1 15 0 0,3-8 8 0 0,1 3-66 0 0,0 0-17 0 0,-2 5 14 0 0,0 0 1 0 0,1 1-1 0 0,-1-1 1 0 0,0 0-1 0 0,1 0 1 0 0,0 1 0 0 0,-1-1-1 0 0,1 0 1 0 0,0 1-1 0 0,0-1 1 0 0,0 0 0 0 0,0 1-12 0 0,10-12 50 0 0,0 5-75 0 0,-1 4-91 0 0,4 0 48 0 0,3 1-64 0 0,-4 7 100 0 0,-8-2 7 0 0,-1 0 38 0 0,9 5 141 0 0,-9-3-112 0 0,2 1-80 0 0,-5-4-62 0 0,-1-1 7 0 0,0 1 41 0 0,-1 6 4 0 0,1-3 52 0 0,-1-1 59 0 0,-1 11 249 0 0,-1-7-276 0 0,-2 1-88 0 0,-4 2 58 0 0,-3-4 34 0 0,10-5-27 0 0,0 0 0 0 0,0 0 0 0 0,0 0 0 0 0,0 0-1 0 0,0 1 1 0 0,0-1 0 0 0,0 1 0 0 0,-1 1-13 0 0,1-2 12 0 0,0 0 0 0 0,0 0-1 0 0,0 0 1 0 0,0 0 0 0 0,0 0 0 0 0,0 0 0 0 0,0-1 0 0 0,0 1-1 0 0,-1-1 1 0 0,1 1 0 0 0,0-1 0 0 0,0 0 0 0 0,0 0 0 0 0,0 0-1 0 0,-1 0 1 0 0,1 0 0 0 0,0-1 0 0 0,-1 1-12 0 0,0 0 12 0 0,1-1 1 0 0,-1 1-1 0 0,1-1 0 0 0,-1 1 1 0 0,1-1-1 0 0,0 0 1 0 0,-1 0-1 0 0,1 0 1 0 0,0 0-1 0 0,-1 0 0 0 0,1 0 1 0 0,0-1-1 0 0,0 1 1 0 0,0-1-1 0 0,0 0 0 0 0,1 1 1 0 0,-2-2-13 0 0,-5-7 10 0 0,5 3-10 0 0,2 0-12 0 0,1 6-121 0 0,1 1 49 0 0,-1-1 41 0 0,0 0 32 0 0,1-1 184 0 0,-1 2-185 0 0,1 0-45 0 0,-1-1-55 0 0,0 1-69 0 0,0 0-80 0 0,0-1-93 0 0,0 0-104 0 0,0 0-118 0 0,0 1 221 0 0,0 0-54 0 0,0 0-45 0 0,0-1-41 0 0,0 1-145 0 0,0 0-40 0 0,0-1-175 0 0,0 1-471 0 0</inkml:trace>
  <inkml:trace contextRef="#ctx0" brushRef="#br1" timeOffset="23085.22">5336 335 5496 0 0,'0'0'124'0'0,"0"0"17"0"0,0 0-13 0 0,1 0-55 0 0,7 0 10 0 0,-8 0-82 0 0,1 0 1 0 0,-1 0-1 0 0,1 0 1 0 0,-1 0-1 0 0,1 0 0 0 0,-1 0 1 0 0,1 0-1 0 0,-1-1 0 0 0,1 1 1 0 0,-1 0-1 0 0,1 0 0 0 0,-1 0 1 0 0,0 0-1 0 0,1-1 0 0 0,-1 1 1 0 0,1 0-1 0 0,-1 0 0 0 0,0-1 1 0 0,1 1-1 0 0,-1 0 1 0 0,1-1-1 0 0,-1 1 0 0 0,0 0 1 0 0,0-1-1 0 0,1 1 0 0 0,-1-1 1 0 0,0 1-1 0 0,0 0 0 0 0,1-1 1 0 0,-1 1-1 0 0,0-1 0 0 0,0 1-1 0 0,1-2 24 0 0,2 0 216 0 0,0 1 78 0 0,1-1 31 0 0,-1 1 67 0 0,-1-1 70 0 0,-1-1 74 0 0,-1 3-728 0 0,0 0 80 0 0,1 0 71 0 0,0 0 64 0 0,0 0 83 0 0,0 0 67 0 0,1 1 196 0 0,0-1 75 0 0,1 1 356 0 0,-3-1-333 0 0,0 1-241 0 0,0-1-61 0 0,-1 0-78 0 0,-1 0-93 0 0,1 0 160 0 0,1 0-2 0 0,0 0-6 0 0,0 0-22 0 0,0 0-10 0 0,0 0-2 0 0,0 0-3 0 0,0 0-12 0 0,0 0-7 0 0,0 0-2 0 0,0 0 16 0 0,0 0 34 0 0,-1 1-62 0 0,-4 4 102 0 0,4-4-38 0 0,1 0-33 0 0,0 0 43 0 0,0-1-173 0 0,0 1-1 0 0,0 0 1 0 0,0-1-1 0 0,0 1 1 0 0,0 0-1 0 0,0-1 1 0 0,0 1 0 0 0,0 0-1 0 0,-1-1 1 0 0,1 1-1 0 0,0 0 1 0 0,0-1 0 0 0,0 1-1 0 0,-1-1 1 0 0,1 1-1 0 0,0-1 1 0 0,-1 1 0 0 0,1-1-1 0 0,-1 1 1 0 0,1-1-1 0 0,-1 1 0 0 0,-6 5 85 0 0,3-2 1 0 0,-2 1 39 0 0,3-2-100 0 0,0 0 71 0 0,-5 5 161 0 0,6-6-209 0 0,-1 0-43 0 0,2-1 9 0 0,-1 0 1 0 0,1 0 0 0 0,0 1 0 0 0,0-1-1 0 0,0 0 1 0 0,0 1 0 0 0,0-1 0 0 0,0 1 0 0 0,0 0-15 0 0,-5 6 61 0 0,-1-2-37 0 0,3-1 31 0 0,0 7-21 0 0,3-7-3 0 0,-8 8 20 0 0,-8 5 87 0 0,5-6-60 0 0,5-4-59 0 0,-4 8 9 0 0,-18 15 104 0 0,26-27-109 0 0,0-1 1 0 0,0 1 0 0 0,0 0-1 0 0,0 0 1 0 0,0 1-24 0 0,2-2 5 0 0,-1 0 0 0 0,0-1 0 0 0,1 1 0 0 0,-1 0 0 0 0,-1-1 0 0 0,1 0 0 0 0,0 1 0 0 0,0-1 1 0 0,-2 1-6 0 0,0 1 89 0 0,2 3-52 0 0,1-4-7 0 0,-14 18 133 0 0,6-9-78 0 0,2 4-45 0 0,5-12-41 0 0,0 0 1 0 0,0 0 0 0 0,0 0 0 0 0,0-1 0 0 0,-1 1 0 0 0,1-1 0 0 0,-1 1-1 0 0,-2 1 1 0 0,-10 14 18 0 0,9-10 64 0 0,-2 0-38 0 0,-2 0-29 0 0,-6 5-42 0 0,-4 4-22 0 0,7-5 48 0 0,-29 33 69 0 0,25-27-72 0 0,-9 17 68 0 0,-13 8-55 0 0,14-12 46 0 0,-2 1-18 0 0,-4 6 0 0 0,8-7 22 0 0,-1-2 0 0 0,-13 12-59 0 0,12-12 53 0 0,-1 2-43 0 0,-75 80-9 0 0,18-27 70 0 0,45-51-79 0 0,33-29 8 0 0,0 0 0 0 0,0 0 0 0 0,0 1 1 0 0,-1 1-2 0 0,-13 16 1 0 0,9-11 15 0 0,0 0-1 0 0,-7 11-14 0 0,-15 17 102 0 0,13-16-39 0 0,1-1-49 0 0,2-3-80 0 0,2 1 44 0 0,-10 13 22 0 0,-97 107 0 0 0,102-125 0 0 0,-16 17 59 0 0,-4-2-54 0 0,17-16-5 0 0,12-9 0 0 0,0 1 0 0 0,0 1 0 0 0,0 0 0 0 0,-1 2 0 0 0,-4 8 0 0 0,4-8 0 0 0,7-7 0 0 0,0 1 0 0 0,0 0 0 0 0,0 0 0 0 0,0 0 0 0 0,1 0 0 0 0,-1 2 0 0 0,-16 16 0 0 0,17-19 0 0 0,1-1 0 0 0,0 0 0 0 0,0 1 0 0 0,0 0 0 0 0,0 0 0 0 0,0 0 0 0 0,0-1 0 0 0,0 4 0 0 0,1-4 0 0 0,0 1 0 0 0,-1-1 0 0 0,1 1 0 0 0,-1-1 0 0 0,1 0 0 0 0,-1 1 0 0 0,0-1 0 0 0,0 0 0 0 0,0 0 0 0 0,-1 0 0 0 0,-5 5 0 0 0,1 0 0 0 0,-1 1 0 0 0,1 0 0 0 0,0 0 0 0 0,0 2 0 0 0,-23 24 0 0 0,12-14 0 0 0,-13 18 0 0 0,12-13 54 0 0,-11 14-44 0 0,-13 13-10 0 0,30-34 0 0 0,10-14 0 0 0,0 0 0 0 0,0-1 0 0 0,0 1 0 0 0,0 0 0 0 0,-1 0 0 0 0,-4 4 50 0 0,-7 9-36 0 0,-37 44-14 0 0,24-36 11 0 0,15-12 36 0 0,3-4-35 0 0,-3 2-15 0 0,1 0 0 0 0,-9 11 3 0 0,15-15 0 0 0,4-5 0 0 0,0 1 0 0 0,0-1 0 0 0,0 0 0 0 0,-1 1 0 0 0,1-1 0 0 0,-1-1 0 0 0,1 1 0 0 0,-1 0 0 0 0,0-1 0 0 0,0 1 0 0 0,0-1 0 0 0,-1 1 0 0 0,-13 8 0 0 0,10-5 0 0 0,-5 2 0 0 0,12-7 1 0 0,0 0-1 0 0,-1 0 0 0 0,1 0 0 0 0,0 0 0 0 0,0 0 0 0 0,-1 0 0 0 0,1 0 1 0 0,0 0-1 0 0,0 0 0 0 0,-1 0 0 0 0,1 0 0 0 0,0 0 0 0 0,0 1 1 0 0,-1-1-1 0 0,1 0 0 0 0,0 0 0 0 0,0 0 0 0 0,0 0 0 0 0,-1 0 0 0 0,1 1 1 0 0,0-1-1 0 0,0 0 0 0 0,0 0 0 0 0,0 0 0 0 0,0 1 0 0 0,-1-1 0 0 0,1 0 1 0 0,0 0-1 0 0,0 1 0 0 0,0-1 0 0 0,0 0 0 0 0,0 0 0 0 0,0 1 0 0 0,0-1 1 0 0,0 0-1 0 0,0 0 0 0 0,0 1 0 0 0,0 0 5 0 0,-20 9 102 0 0,-8 7-97 0 0,26-16 40 0 0,-1 0-64 0 0,1-1-51 0 0,-4 3-228 0 0,3 0 198 0 0,3-3-43 0 0,0 1 82 0 0,-1-1 68 0 0,1 0 89 0 0,-1 1-8 0 0,0-1-112 0 0,1 0-84 0 0,0 1-107 0 0,-1-1-65 0 0,1 1-107 0 0,0-1-121 0 0,0 1 200 0 0,-1-1-35 0 0,1 0-10 0 0,0 1-49 0 0,0 0-361 0 0,-1 0-98 0 0,1 0-266 0 0,-1 1-666 0 0</inkml:trace>
  <inkml:trace contextRef="#ctx0" brushRef="#br1" timeOffset="24992.12">502 6300 2144 0 0,'0'-2'-124'0'0,"1"0"122"0"0,-1 0 111 0 0,1 0 100 0 0,-1 1-4 0 0,0-1 43 0 0,1-1 351 0 0,0 0-7 0 0,-1 1 57 0 0,3-7 1610 0 0,-2 5-1355 0 0,-1 2-487 0 0,1 1-40 0 0,0-1-47 0 0,-1 0-55 0 0,1 0-82 0 0,0 1-56 0 0,-1-1-61 0 0,1 1-67 0 0,-1 0-72 0 0,1-1-78 0 0,0 1-82 0 0,0 0-90 0 0,-1-1 511 0 0,2-2 82 0 0,1-1-85 0 0,3-1-43 0 0,4-3-18 0 0,-2 2 2 0 0,5-8 499 0 0,-1-1 1 0 0,6-11-636 0 0,0 1 453 0 0,-9 15-212 0 0,1 0-1 0 0,9-8-240 0 0,11-12 322 0 0,-21 20-230 0 0,0 1-39 0 0,19-23 59 0 0,1 3-8 0 0,0 1-7 0 0,26-31 246 0 0,-49 53-304 0 0,10-12 161 0 0,0-1 0 0 0,12-21-200 0 0,-18 26 149 0 0,1 0 1 0 0,10-10-150 0 0,1-3 165 0 0,4 0 25 0 0,1-2-55 0 0,9-13-9 0 0,-23 28-68 0 0,0 0 1 0 0,3-6-59 0 0,-4 5-5 0 0,-6 8 22 0 0,-1 0 0 0 0,0 0 0 0 0,0 0 1 0 0,2-5-18 0 0,14-25 52 0 0,-1 3 21 0 0,-15 26-52 0 0,1-1 0 0 0,0 0 1 0 0,0 1-1 0 0,1 0-21 0 0,20-31 123 0 0,-22 33-109 0 0,0-1 0 0 0,1 1-1 0 0,-1 0 1 0 0,1 0 0 0 0,5-3-14 0 0,-3 2 13 0 0,0-1-1 0 0,0 0 1 0 0,-1-2-13 0 0,19-19 23 0 0,-20 24-15 0 0,0 0 0 0 0,-1-1 0 0 0,0 1 0 0 0,-1-1 1 0 0,4-6-9 0 0,-5 8 5 0 0,0 1 1 0 0,-1-1 0 0 0,1 1-1 0 0,1 0 1 0 0,-1 0 0 0 0,1 0-1 0 0,-1 1 1 0 0,1-1 0 0 0,2 0-6 0 0,17-18 77 0 0,-9 7 122 0 0,2 0-102 0 0,0 1-86 0 0,1 0-68 0 0,2-1-72 0 0,0-2-43 0 0,39-37 151 0 0,-43 39 21 0 0,-2-1 0 0 0,1 0 0 0 0,-2-1 0 0 0,0 0 0 0 0,-1-1 0 0 0,-1 0 0 0 0,0-2 0 0 0,-6 13 0 0 0,-1 0 0 0 0,2 1 0 0 0,-1-1 0 0 0,1 1 0 0 0,0-1 0 0 0,4-2 0 0 0,-3 3 0 0 0,-1-1 0 0 0,0 0 0 0 0,0 0 0 0 0,0 0 0 0 0,3-7 0 0 0,-6 11 0 0 0,-1 0 0 0 0,1 1 0 0 0,0-1 0 0 0,0 0 0 0 0,0 1 0 0 0,0-1 0 0 0,1 0 0 0 0,-1 1 0 0 0,0 0 0 0 0,0 0 0 0 0,0 0 0 0 0,0-1 0 0 0,-1 1 0 0 0,1-1 0 0 0,-1 1 0 0 0,1-3 0 0 0,12-24 19 0 0,1 12 90 0 0,18-27 253 0 0,-24 34-369 0 0,-1 0-36 0 0,19-28-180 0 0,-16 22 165 0 0,0-1 74 0 0,0 0 112 0 0,-8 13-73 0 0,4-9 21 0 0,-1 1-64 0 0,3-4-66 0 0,7-8-113 0 0,-4 10 100 0 0,-2 1 39 0 0,-4 5 27 0 0,0 0 1 0 0,-1-1-1 0 0,0 0 1 0 0,0-2 0 0 0,-3 8-1 0 0,0 0 0 0 0,-1 0 0 0 0,1 1 0 0 0,0-1 0 0 0,1 0 0 0 0,0-1 1 0 0,16-13 47 0 0,-3 2 29 0 0,-2-1 37 0 0,-1-2-24 0 0,-1 0-108 0 0,26-42-288 0 0,-31 47 286 0 0,1-1 49 0 0,-5 7-28 0 0,2 0 0 0 0,-1 1 0 0 0,1 0 0 0 0,0 0 0 0 0,0 0 0 0 0,3-2 0 0 0,-3 2 0 0 0,1-1 0 0 0,-1 0 0 0 0,-1 0 0 0 0,1-1 0 0 0,-1 1 0 0 0,0-2 0 0 0,0 2 0 0 0,0-1 0 0 0,0 0 0 0 0,1 1 0 0 0,0 0 0 0 0,2-2 0 0 0,3-2 14 0 0,5-14 202 0 0,-7 12-127 0 0,1 3-92 0 0,0 0-63 0 0,-8 8 47 0 0,1 1 0 0 0,-1-1 0 0 0,0 0-1 0 0,0 0 1 0 0,0 0 0 0 0,0 0 0 0 0,0 0 0 0 0,0-2 19 0 0,2-5-64 0 0,0 1 41 0 0,6-7 68 0 0,-6 12-13 0 0,-1-1 0 0 0,0 0 0 0 0,0 0 0 0 0,0 0 0 0 0,0-1 0 0 0,-1 1 0 0 0,1 0 1 0 0,-1-1-33 0 0,1-3 11 0 0,0 0-46 0 0,10-13-195 0 0,-5 12 188 0 0,13-14 22 0 0,-1 1 37 0 0,-5 9 94 0 0,-7 3 15 0 0,-2 1-64 0 0,2 2-45 0 0,3-6-90 0 0,0-3-86 0 0,-7 10 105 0 0,1 0 37 0 0,5-7 63 0 0,6-12 162 0 0,-11 18-152 0 0,2 0-42 0 0,6-6-77 0 0,-9 10 33 0 0,-1 1 1 0 0,1-1-1 0 0,-1 1 0 0 0,0-1 0 0 0,0 0 0 0 0,0 0 0 0 0,0 0 0 0 0,0 0 0 0 0,0-3 30 0 0,4-5 51 0 0,-3 8-9 0 0,0-1 1 0 0,0 1-1 0 0,0 0 1 0 0,1 0-1 0 0,1-1-42 0 0,8-7 72 0 0,-2-1-87 0 0,1 1 58 0 0,0 3-65 0 0,3-1-115 0 0,-13 6 38 0 0,0 1 35 0 0,1-1 24 0 0,-1-3 26 0 0,2 0 9 0 0,5-15 5 0 0,-8 18 0 0 0,-1 1 0 0 0,1 0 0 0 0,0-1 0 0 0,0 1 0 0 0,0 0 0 0 0,0 0 0 0 0,0 0 0 0 0,1 0 0 0 0,-1 0 0 0 0,1-1 0 0 0,3-1 0 0 0,-4 3 0 0 0,0 0 0 0 0,0 1 0 0 0,0-1 0 0 0,0 0 0 0 0,-1 0 0 0 0,1 1 0 0 0,0-1 0 0 0,0 0 0 0 0,-1 0 0 0 0,1 0 0 0 0,-1 0 0 0 0,1 0 0 0 0,-1 0 0 0 0,1 0 0 0 0,-1 0 0 0 0,0 0 0 0 0,1 0 0 0 0,-1 0 0 0 0,0 0 0 0 0,0 0 0 0 0,0 0 0 0 0,0 0 0 0 0,0-1 0 0 0,0 0 0 0 0,1 0 0 0 0,0 0 0 0 0,-1 0 0 0 0,1 0 0 0 0,0 0 0 0 0,0 0 0 0 0,1 0 0 0 0,-1 0 0 0 0,0 0 0 0 0,0 0 0 0 0,1 0 0 0 0,0 1 0 0 0,-1-1 0 0 0,1 1 0 0 0,0-1 0 0 0,-1 1 0 0 0,1 0 0 0 0,0-1 0 0 0,1 1 0 0 0,1-2 0 0 0,-1 1 0 0 0,0 0 0 0 0,-1-1 0 0 0,1 0 0 0 0,0 1 0 0 0,-1-1 0 0 0,3-4 0 0 0,-3 3 0 0 0,0 1 0 0 0,0 0 0 0 0,1 1 0 0 0,-1-1 0 0 0,1 0 0 0 0,0 1 0 0 0,0-1 0 0 0,0 1 0 0 0,3-2 0 0 0,3-3 15 0 0,13-11 30 0 0,-21 16-45 0 0,0 1 0 0 0,0 0 1 0 0,0-1-1 0 0,0 1 0 0 0,0-1 0 0 0,0 1 1 0 0,-1-1-1 0 0,1 1 0 0 0,-1-1 0 0 0,1 0 1 0 0,-1 1-1 0 0,0-1 0 0 0,1 0 0 0 0,-1 1 1 0 0,0-2-1 0 0,0 1 0 0 0,1 1 0 0 0,-1 0 0 0 0,1-1 0 0 0,-1 1 0 0 0,1 0 0 0 0,0 0 0 0 0,-1 0 0 0 0,1-1 0 0 0,0 1 0 0 0,0 0 0 0 0,0 0 0 0 0,0 0 0 0 0,0 0 0 0 0,0 0 0 0 0,1 0 0 0 0,10-12 0 0 0,-6 3-32 0 0,2 0 55 0 0,17-16 191 0 0,-16 17-153 0 0,-1 0-40 0 0,3-3-88 0 0,-8 8-77 0 0,0 1 77 0 0,1-3 79 0 0,4-5 144 0 0,-5 7-115 0 0,-1-1-59 0 0,1 0-91 0 0,-1 1-91 0 0,0 0-120 0 0,-1 2 108 0 0,-1 0-38 0 0,1 0-42 0 0,-1 0-43 0 0,0 1-7 0 0,0 0-53 0 0,1 0-46 0 0,-1 1-40 0 0,0-1-142 0 0,0 0-40 0 0,0 0-171 0 0,0-1-461 0 0</inkml:trace>
  <inkml:trace contextRef="#ctx0" brushRef="#br1" timeOffset="26427.27">3059 3220 5472 0 0,'0'0'124'0'0,"0"0"17"0"0,0 0 10 0 0,0 0 33 0 0,0 0 134 0 0,0 0 60 0 0,0 0 7 0 0,1 2-1 0 0,1 2-217 0 0,-1 0 45 0 0,2 12 556 0 0,-2-7-337 0 0,0-4-200 0 0,0 0-93 0 0,1-2-62 0 0,3 12 476 0 0,-1 0-69 0 0,-2 0-62 0 0,0 0-60 0 0,-1 1-54 0 0,-1 0-51 0 0,0 0-46 0 0,-1-1-41 0 0,1 1-31 0 0,0 0-37 0 0,-1 0-47 0 0,-2 0 64 0 0,-1 3 83 0 0,-3 10 164 0 0,0-5-65 0 0,4-7-130 0 0,0-4-61 0 0,1 1-40 0 0,-1 6 110 0 0,0 0 1 0 0,-2 0-1 0 0,-3 9-179 0 0,-7 25 313 0 0,9-16-140 0 0,-2-8-41 0 0,2-11-68 0 0,4 0-36 0 0,1-13 3 0 0,1 0 0 0 0,-1 1 1 0 0,-1-1-1 0 0,1 0 1 0 0,-1 0-1 0 0,-1 2-31 0 0,1-2 29 0 0,0 0-1 0 0,0 0 1 0 0,1 0-1 0 0,0 0 1 0 0,0 0 0 0 0,0 3-29 0 0,-3 41 211 0 0,-1 1 58 0 0,4-4-31 0 0,-1-29-95 0 0,0 1-1 0 0,-4 13-142 0 0,0 4 186 0 0,2-7-39 0 0,-1-10-116 0 0,0 6 45 0 0,3-10-36 0 0,-1-5 15 0 0,-2 20 29 0 0,2-9-10 0 0,-1-7 12 0 0,2-8-9 0 0,1 0-1 0 0,0 0 1 0 0,0 1-1 0 0,0-1 1 0 0,0 0-1 0 0,1 1-76 0 0,0 4 93 0 0,1 1-34 0 0,0 0-58 0 0,-1-11-4 0 0,-2 28-192 0 0,-1-10 93 0 0,-1 2 40 0 0,2 0 69 0 0,1-5-20 0 0,1-1 43 0 0,-4 32 192 0 0,4-39-181 0 0,-2 7 27 0 0,-1 0-45 0 0,2-7-37 0 0,0 0 1 0 0,0 0-1 0 0,0 0 0 0 0,1-1 0 0 0,0 1 0 0 0,1 3 14 0 0,0-1 0 0 0,-1 1-1 0 0,0-1 0 0 0,-1 1 1 0 0,0 3 0 0 0,-2 24 56 0 0,3 34-35 0 0,0-61 5 0 0,0 0 0 0 0,-1 0-1 0 0,0-1 1 0 0,-1 6-26 0 0,-6 23 126 0 0,3-18-112 0 0,2-9-13 0 0,0 1-1 0 0,1 1 1 0 0,0-1-1 0 0,1 12 0 0 0,-3 45 1 0 0,1-40 52 0 0,6 20-43 0 0,-6-29-21 0 0,-3 18 86 0 0,-5 21-75 0 0,6-27 0 0 0,-2 7 54 0 0,4-28-40 0 0,0 2 0 0 0,1-1 0 0 0,-1 9-14 0 0,2 42 100 0 0,2-12-67 0 0,0-27 31 0 0,0 0 43 0 0,-2-22-89 0 0,1 0-1 0 0,-1 1 0 0 0,1-1 0 0 0,-1 0 0 0 0,0 0 0 0 0,-2 3-17 0 0,3-4 4 0 0,-1 0-1 0 0,0 0 0 0 0,0 1 1 0 0,1-1-1 0 0,-1 0 0 0 0,1 1 1 0 0,-1-1-1 0 0,1 0 1 0 0,0 1-1 0 0,0-1 0 0 0,0 1-3 0 0,1 10 52 0 0,-7 1-42 0 0,1-2 4 0 0,4-2 30 0 0,1 8-35 0 0,1-9 14 0 0,-1 1-1 0 0,-1 0 0 0 0,0 4-22 0 0,1-11 3 0 0,0 1-1 0 0,0 0 0 0 0,0 0 0 0 0,0-1 0 0 0,1 1 0 0 0,0 1-2 0 0,0-2 7 0 0,-1 0 1 0 0,1 0-1 0 0,-1 0 1 0 0,0 0-1 0 0,0 0 1 0 0,0 0-1 0 0,0 1 0 0 0,-1 1-7 0 0,0-4-1 0 0,0 2 9 0 0,0 1 0 0 0,1 0 0 0 0,-1-1 1 0 0,0 1-1 0 0,1 0 0 0 0,0-1 0 0 0,0 1 0 0 0,0 0 0 0 0,1 3-8 0 0,-1-5 0 0 0,0 1 0 0 0,0-1 0 0 0,0 1-1 0 0,-1-1 1 0 0,1 1 0 0 0,-1-1-1 0 0,0 3 1 0 0,-3 16 56 0 0,4-20-51 0 0,0 0 0 0 0,0-1 0 0 0,0 1 0 0 0,0 0 1 0 0,0 0-1 0 0,0 0 0 0 0,-1 0 0 0 0,1 0 0 0 0,0 0 1 0 0,0-1-1 0 0,-1 1 0 0 0,1 0 0 0 0,0 0 0 0 0,-1-1 1 0 0,0 1-6 0 0,-3 4 7 0 0,-6 7 73 0 0,10-7-67 0 0,0-2 1 0 0,-11 20-4 0 0,8-13-10 0 0,3 20 0 0 0,0-29 0 0 0,1 0 0 0 0,-1 1 0 0 0,1-1 0 0 0,-1 1 0 0 0,0-1 0 0 0,0 1 0 0 0,0-1 0 0 0,0 1 0 0 0,0-1 0 0 0,0 1 0 0 0,0-1 0 0 0,0 1 0 0 0,-1 1 0 0 0,-1 18 0 0 0,1-11 0 0 0,0 0 0 0 0,0 0 0 0 0,-3 8 0 0 0,3-12 0 0 0,-1-2 0 0 0,0-2 0 0 0,-4 13 0 0 0,5-11 0 0 0,0 0 0 0 0,1 0 0 0 0,0 0 0 0 0,0 0 0 0 0,0 0 0 0 0,1 1 0 0 0,-1 7 0 0 0,0-12 0 0 0,0 1 0 0 0,1-1 0 0 0,-1 1 0 0 0,0-1 0 0 0,0 1 0 0 0,0 0 0 0 0,0-1 0 0 0,1 1 0 0 0,-1-1 0 0 0,0 0 0 0 0,0 1 0 0 0,1-1 0 0 0,-1 1 0 0 0,0-1 0 0 0,1 1 0 0 0,-1-1 0 0 0,1 0 0 0 0,-1 1 0 0 0,1-1 0 0 0,-1 1 0 0 0,1-1 0 0 0,-1 0 0 0 0,0 1 0 0 0,1-1 0 0 0,-1 0 0 0 0,0 1 0 0 0,1-1 0 0 0,-1 0 0 0 0,0 1 0 0 0,1-1 0 0 0,-1 1 0 0 0,0-1 0 0 0,0 1 0 0 0,0-1 0 0 0,1 0 0 0 0,-1 1 0 0 0,0-1 0 0 0,0 1 0 0 0,0-1 0 0 0,0 1 0 0 0,0-1 0 0 0,0 1 0 0 0,0-1 0 0 0,0 1 0 0 0,0-1 0 0 0,0 1 0 0 0,0-1 0 0 0,0 1 0 0 0,-1 0 0 0 0,1 0 0 0 0,-1 0 0 0 0,1 1 0 0 0,0-1 0 0 0,-1 0 0 0 0,1 1 0 0 0,0-1 0 0 0,0 0 0 0 0,0 0 0 0 0,0 1 0 0 0,0-1 0 0 0,0 0 0 0 0,0 1 0 0 0,1-1 0 0 0,-1 0 0 0 0,0 0 0 0 0,1 1 0 0 0,-1-1 0 0 0,1 0 0 0 0,0 1 0 0 0,-1-2 0 0 0,0 0 0 0 0,0 1 0 0 0,1-1 0 0 0,-1 1 0 0 0,0-1 0 0 0,0 0 0 0 0,0 1 0 0 0,0-1 0 0 0,0 1 0 0 0,1-1 0 0 0,-1 0 0 0 0,0 1 0 0 0,0-1 0 0 0,0 1 0 0 0,0-1 0 0 0,0 1 0 0 0,0-1 0 0 0,-1 1 0 0 0,1-1 0 0 0,0 0 0 0 0,0 1 0 0 0,0-1 0 0 0,0 1 0 0 0,0-1 0 0 0,-1 0 0 0 0,1 1 0 0 0,0-1 0 0 0,0 0 0 0 0,-1 1 0 0 0,-1 1 0 0 0,2-1 0 0 0,-1-1 0 0 0,1 0 0 0 0,-1 1 0 0 0,1-1 0 0 0,-1 1 0 0 0,1 0 0 0 0,0-1 0 0 0,-1 1 0 0 0,1-1 0 0 0,0 1 0 0 0,-1 0 0 0 0,1-1 0 0 0,0 1 0 0 0,0-1 0 0 0,-1 1 0 0 0,1 0 0 0 0,0-1 0 0 0,0 1 0 0 0,0 0 0 0 0,0 0 0 0 0,-9 19-1 0 0,3-9 11 0 0,2 1 35 0 0,-1 18-35 0 0,5-11-10 0 0,1-17 0 0 0,-1 0 0 0 0,0 0 0 0 0,0 0 0 0 0,0 0 0 0 0,0 0 0 0 0,0-1 0 0 0,0 1 0 0 0,0 0 0 0 0,-1 1 0 0 0,3 11 11 0 0,-1-12-1 0 0,-2-1 1 0 0,-9 10 21 0 0,1 4-21 0 0,9-14-69 0 0,0-1 46 0 0,-1 3 182 0 0,0-2-162 0 0,0 0-38 0 0,0 0-61 0 0,-1-1-78 0 0,0 1-93 0 0,-1-1-111 0 0,3 0 86 0 0,0 0-48 0 0,-1 0-43 0 0,1 0-41 0 0,0 0-274 0 0,0-1-66 0 0,0 1-53 0 0,1 0-37 0 0,-1-1-323 0 0,1 1-34 0 0,1-3-2533 0 0</inkml:trace>
  <inkml:trace contextRef="#ctx0" brushRef="#br1" timeOffset="28102.79">3064 3259 5384 0 0,'0'0'116'0'0,"0"0"17"0"0,0 0 12 0 0,0 0-41 0 0,0 0-2 0 0,0 0 40 0 0,0 0 126 0 0,0 0 234 0 0,0 0 11 0 0,0 0-6 0 0,0 0-49 0 0,0 0-18 0 0,0 0-6 0 0,0 0-17 0 0,0 0-62 0 0,0 0-31 0 0,0 0-4 0 0,0 0-6 0 0,0 0-23 0 0,0 0-92 0 0,0 0-66 0 0,0 0-55 0 0,1 0-47 0 0,-1 0-40 0 0,2-1-143 0 0,-1 0 123 0 0,0 1 69 0 0,0 0 92 0 0,-1 0-21 0 0,1 0 36 0 0,-1 0 38 0 0,0 0 42 0 0,1 0 47 0 0,-1 1 49 0 0,0-1 55 0 0,0 0 57 0 0,3 5-275 0 0,0 0-44 0 0,9 8 94 0 0,-5-5-92 0 0,-3-3-1 0 0,0 0 18 0 0,-1 0 43 0 0,9 12 129 0 0,10 8 253 0 0,-9-11-259 0 0,0 1-86 0 0,-6-4-145 0 0,-1 0-76 0 0,-2-5 32 0 0,2 3 66 0 0,5 8 112 0 0,14 38 214 0 0,-15-35-286 0 0,-2-1-34 0 0,13 24 144 0 0,-13-29-93 0 0,-1 1 0 0 0,4 12-149 0 0,-6-15 61 0 0,0-1-1 0 0,1 1 0 0 0,1-1 1 0 0,0 0-1 0 0,4 4-60 0 0,12 21 150 0 0,-2-3 228 0 0,17 19-378 0 0,-16-23 108 0 0,-1 1-34 0 0,7 8 33 0 0,-18-25-52 0 0,0 0 0 0 0,-1 0-1 0 0,-1 1 1 0 0,1 2-55 0 0,10 18 58 0 0,-12-23-4 0 0,-1 1 0 0 0,0-1 0 0 0,0 1 0 0 0,2 11-54 0 0,-3-11 48 0 0,0-1-1 0 0,0 0 0 0 0,1 0 0 0 0,0-1 0 0 0,1 0 0 0 0,3 4-47 0 0,20 33 197 0 0,-1 7-8 0 0,19 23-189 0 0,-11-24 139 0 0,19 42 21 0 0,-51-86-131 0 0,1 1 0 0 0,-1 0 0 0 0,-1 1 0 0 0,0-1-1 0 0,0 1 1 0 0,-1-1 0 0 0,-1 2-29 0 0,2 2 50 0 0,0-1 0 0 0,1 1 0 0 0,5 10-50 0 0,-4-12 17 0 0,-1-3 14 0 0,-1-1 0 0 0,1 1 0 0 0,4 4-31 0 0,-1-1 25 0 0,-1 1-1 0 0,0 0 1 0 0,-1 0 0 0 0,0 1 0 0 0,1 7-25 0 0,1-1 7 0 0,0 0 0 0 0,4 5-7 0 0,8 19 45 0 0,0 0-26 0 0,-2-8 21 0 0,-9-18-1 0 0,0 0 0 0 0,5 7-39 0 0,6 10 31 0 0,-16-26-15 0 0,1 0-1 0 0,0 0 1 0 0,1 0-1 0 0,2 3-15 0 0,37 45 83 0 0,-22-27-17 0 0,0-2 42 0 0,-9-6-54 0 0,3 3-36 0 0,-6-12 34 0 0,-2 0-1 0 0,4 6-51 0 0,11 16 75 0 0,-7-7-61 0 0,-1 1 42 0 0,2-4 144 0 0,12 26-200 0 0,3 3 135 0 0,-21-33-74 0 0,4 6 6 0 0,42 45 110 0 0,-55-68-166 0 0,0-1 0 0 0,-1 1-1 0 0,1 0 1 0 0,-1 0 0 0 0,2 4-11 0 0,9 15 44 0 0,21 32 86 0 0,-32-52-125 0 0,0 1-1 0 0,0 0 1 0 0,0 1-1 0 0,-1-1 1 0 0,1 0-1 0 0,-1 0 1 0 0,0 1-1 0 0,-1-1 1 0 0,1 0-1 0 0,-1 5-4 0 0,4 16 30 0 0,0-14 18 0 0,0-6-43 0 0,-2-3-5 0 0,1 11 0 0 0,-3-12 4 0 0,1 1 0 0 0,-1-1 0 0 0,0 1 0 0 0,1-1 1 0 0,-1 0-1 0 0,1 1 0 0 0,0-1 0 0 0,-1 1 0 0 0,1-1 1 0 0,0 0-1 0 0,0 0 0 0 0,0 1 0 0 0,0-1 0 0 0,0 0 0 0 0,0 0 1 0 0,0 0-1 0 0,0 0 0 0 0,1 1-4 0 0,10 12 53 0 0,-3-5-53 0 0,-8-7 0 0 0,1-1 0 0 0,-1 1 0 0 0,1 0 0 0 0,-1 0 0 0 0,1 0 0 0 0,-1 0 0 0 0,0 0 0 0 0,0 0 0 0 0,0 0 0 0 0,0 0 0 0 0,0 1 0 0 0,0 0 0 0 0,-1 0 0 0 0,7 13 0 0 0,-6-15 0 0 0,3 7 0 0 0,4 7 0 0 0,-7-14 2 0 0,0-1-1 0 0,-1 0 0 0 0,1 1 1 0 0,-1-1-1 0 0,1 1 0 0 0,-1-1 1 0 0,1 1-1 0 0,-1-1 0 0 0,1 1 0 0 0,-1-1 1 0 0,0 1-1 0 0,1-1 0 0 0,-1 1 1 0 0,0 0-1 0 0,0-1 0 0 0,1 1 1 0 0,-1 0-1 0 0,0-1 0 0 0,0 1 1 0 0,0 0-1 0 0,0-1 0 0 0,1 1 1 0 0,-1 0-2 0 0,0 3 23 0 0,11 14-13 0 0,-8-15-10 0 0,1-1 0 0 0,4 12 0 0 0,2 14 0 0 0,-6-19 0 0 0,-5-7 0 0 0,1-1 0 0 0,0-1 0 0 0,0 1 0 0 0,0-1 0 0 0,0 0 0 0 0,-1 1 0 0 0,1-1 0 0 0,0 1 0 0 0,0-1 0 0 0,0 1 0 0 0,0-1 0 0 0,0 1 0 0 0,0-1 0 0 0,0 0 0 0 0,0 1 0 0 0,0-1 0 0 0,0 1 0 0 0,0-1 0 0 0,1 1 0 0 0,-1-1 0 0 0,0 1 0 0 0,0-1 0 0 0,0 0 0 0 0,1 1 0 0 0,3 13 0 0 0,-2-12 0 0 0,0 0 0 0 0,4 10 0 0 0,-4-10 0 0 0,0 0 0 0 0,4 10 0 0 0,6 14 0 0 0,-6-18 0 0 0,-3-4 13 0 0,1 13 38 0 0,-4-14-48 0 0,1-2-10 0 0,6 10 65 0 0,-6-10-48 0 0,-1-1-10 0 0,1 1 0 0 0,-1-1 0 0 0,0 0 0 0 0,1 1 0 0 0,-1-1 0 0 0,0 1 0 0 0,0-1 0 0 0,1 1 0 0 0,-1-1 0 0 0,0 1 0 0 0,0-1 0 0 0,0 1 0 0 0,0-1 0 0 0,0 1 0 0 0,0-1 0 0 0,1 1 0 0 0,-1-1 0 0 0,0 1 0 0 0,0-1 0 0 0,-1 1 0 0 0,1-1 0 0 0,0 1 0 0 0,0-1 0 0 0,0 1 0 0 0,0-1 0 0 0,0 1 0 0 0,0 0-22 0 0,0 0-45 0 0,0 0-46 0 0,0 0-48 0 0,0 1-48 0 0,0-1-50 0 0,0 0-51 0 0,0 0-52 0 0,0 0-52 0 0,0 0-55 0 0,0 0-56 0 0,0 0-56 0 0,0 0-57 0 0,0-1-60 0 0,0 1-59 0 0,0-1-61 0 0,0 0-564 0 0,0 0-36 0 0,0 0-2970 0 0</inkml:trace>
  <inkml:trace contextRef="#ctx0" brushRef="#br1" timeOffset="29878.04">5963 209 6592 0 0,'0'0'149'0'0,"0"0"23"0"0,0 0 11 0 0,0 0-66 0 0,-1 1-58 0 0,-2 5-51 0 0,1-1 4 0 0,1-3 33 0 0,0-1 48 0 0,1-1 106 0 0,0 0 173 0 0,-1 1-509 0 0,0 0 110 0 0,0 0 99 0 0,0-1 87 0 0,-1 1 133 0 0,0-1 93 0 0,0 0-48 0 0,0 0 35 0 0,-1-1 439 0 0,-2 1 914 0 0,3 0-1208 0 0,1 0-64 0 0,1 1-211 0 0,-1 0-37 0 0,1-1-43 0 0,1 1-48 0 0,-1 1-53 0 0,0-1-57 0 0,1 1-63 0 0,0-1-68 0 0,1 3 179 0 0,0-1 40 0 0,5 12 511 0 0,-6-11-498 0 0,-1-3 49 0 0,0-1-27 0 0,1 1-54 0 0,2 5 29 0 0,-2-4-68 0 0,-1-1-17 0 0,0 0 1 0 0,0 0-1 0 0,0 0 0 0 0,0-1 1 0 0,1 1-1 0 0,-1 0 1 0 0,0 0-1 0 0,1-1 0 0 0,-1 1 1 0 0,0 0-1 0 0,1 0 0 0 0,-1-1 1 0 0,1 1-1 0 0,-1-1 1 0 0,1 1-1 0 0,0 0 0 0 0,-1-1 1 0 0,1 1-1 0 0,-1-1 0 0 0,1 1 1 0 0,0-1-1 0 0,0 0 1 0 0,0 1-18 0 0,0-1 148 0 0,0 8 120 0 0,3 0-79 0 0,-3-6-146 0 0,0-1 1 0 0,0 1 0 0 0,0 0-1 0 0,1 0 1 0 0,-1-1 0 0 0,1 1 0 0 0,-1-1-1 0 0,1 1 1 0 0,0 0-44 0 0,0-1 153 0 0,-1 0-11 0 0,0 2-47 0 0,1 0-26 0 0,2 1-21 0 0,0 2 30 0 0,-1-2 2 0 0,3 7 99 0 0,0-1-36 0 0,11 22 206 0 0,-14-26-306 0 0,2 2 72 0 0,3 4 51 0 0,-1 1-33 0 0,0 0-33 0 0,13 10 20 0 0,25 17-34 0 0,-26-24-41 0 0,-2 0 26 0 0,44 35 155 0 0,-18-20-35 0 0,-20-16-93 0 0,1 1-50 0 0,-2 1-53 0 0,-1 0-57 0 0,-11-5 53 0 0,0 0 61 0 0,-7-8-6 0 0,0 0 1 0 0,1 1-1 0 0,-1-1 1 0 0,1-1 0 0 0,0 1-1 0 0,4 3-46 0 0,10 5 114 0 0,0 2-35 0 0,35 30 47 0 0,-24-14-40 0 0,-21-21-59 0 0,0-1 0 0 0,0 0 0 0 0,5 3-27 0 0,7 5 66 0 0,-1 0 1 0 0,-1 2 0 0 0,9 11-67 0 0,-5-9 12 0 0,-17-16 3 0 0,-1 0-1 0 0,1 1 1 0 0,-1-1-1 0 0,2 4-14 0 0,18 22 26 0 0,-14-17 7 0 0,1-1 0 0 0,0 0 1 0 0,1 0-1 0 0,8 4-33 0 0,-14-11 21 0 0,0 0-1 0 0,-1 1 1 0 0,0-1-1 0 0,4 6-20 0 0,-4-5 15 0 0,0-1 0 0 0,0 1 0 0 0,0-1-1 0 0,2 0-14 0 0,106 76 346 0 0,-19-9-126 0 0,-50-34-120 0 0,-9-8-27 0 0,-18-15-31 0 0,6 10-28 0 0,1 1 43 0 0,52 54 15 0 0,-44-45-8 0 0,4 9-9 0 0,-19-22-12 0 0,1-1 34 0 0,23 23 150 0 0,9 9-54 0 0,71 67 83 0 0,-95-96-173 0 0,12 13-3 0 0,-21-13-16 0 0,0-2-62 0 0,60 51-2 0 0,-51-50 0 0 0,-18-16 0 0 0,0 0 0 0 0,-1 0 0 0 0,5 6 0 0 0,20 26 55 0 0,11 14 23 0 0,-17-14 35 0 0,-13-17-103 0 0,-1-1-1 0 0,-4-6 36 0 0,2 3-43 0 0,8 6 43 0 0,-1-1-6 0 0,12 13 21 0 0,-20-20-35 0 0,4 2 35 0 0,15 23 90 0 0,-14-14-105 0 0,-12-19-45 0 0,8 17 12 0 0,-4-13 93 0 0,0 1-106 0 0,14 19-173 0 0,-8-16 202 0 0,-11-15 53 0 0,2 1 12 0 0,1 2-52 0 0,4 7-52 0 0,-7-10-79 0 0,-1-1 0 0 0,2 2 32 0 0,-1-1 37 0 0,1 1 44 0 0,7 7 158 0 0,-7-7-172 0 0,1 0-71 0 0,-2-2 17 0 0,-1 0 44 0 0,0 0 38 0 0,0 0 66 0 0,0 0 116 0 0,0 0 18 0 0,0 0-26 0 0,1 2-128 0 0,2 3-93 0 0,-3-4-102 0 0,0-1-69 0 0,0 0 128 0 0,0 0-13 0 0,0 0-23 0 0,0 0-42 0 0,0 0-19 0 0,0 0-42 0 0,0 0-49 0 0,0 0-56 0 0,0 0-58 0 0,0 0-58 0 0,0 0-50 0 0,0 0-47 0 0,0 0-331 0 0,0 0-78 0 0,0 0-60 0 0,0 0-45 0 0,0 0-385 0 0,0 0-39 0 0,0 0-328 0 0,0 0-930 0 0</inkml:trace>
  <inkml:trace contextRef="#ctx0" brushRef="#br1" timeOffset="31506.68">8337 3473 5120 0 0,'0'0'116'0'0,"0"0"17"0"0,0 0 10 0 0,0 0-43 0 0,0 0 6 0 0,0 0 54 0 0,0 0 151 0 0,0 0 277 0 0,2 0 20 0 0,-1 0-713 0 0,0 0 48 0 0,0 0 45 0 0,0 0 42 0 0,0 0 37 0 0,0 0 35 0 0,1 1 189 0 0,-1-1 4 0 0,1 0 44 0 0,5 3 1412 0 0,-5-2-1237 0 0,-1 0-300 0 0,-1 0-56 0 0,1 0-66 0 0,0 0-76 0 0,0 0 304 0 0,-1-1 0 0 0,2 2-30 0 0,1 0-92 0 0,0 1-52 0 0,2 3-28 0 0,-2-2-27 0 0,0-2 10 0 0,1 2 299 0 0,0 1-112 0 0,-1-2-134 0 0,0 1-41 0 0,1 4 23 0 0,-4-7-120 0 0,1 0 1 0 0,-1 1-1 0 0,1-1 0 0 0,-1 0 1 0 0,0 1-1 0 0,0-1 0 0 0,0 0 1 0 0,1 1-1 0 0,-1-1 0 0 0,0 0 1 0 0,-1 1-17 0 0,0 3 113 0 0,-1 0 64 0 0,-1 4 50 0 0,2 2-38 0 0,3 12 111 0 0,0-5-68 0 0,-2-8-102 0 0,0-6-74 0 0,0 1 0 0 0,0-1 0 0 0,0 0 0 0 0,-1 0 0 0 0,1 0 0 0 0,-1 1 0 0 0,0-1 1 0 0,-1 0-57 0 0,-3 21 281 0 0,2 2-34 0 0,0 4-24 0 0,3-26-182 0 0,0 0-1 0 0,0-1 0 0 0,0 1 1 0 0,1 0-1 0 0,-1 0 0 0 0,2 4-40 0 0,2 18 150 0 0,-2-10-44 0 0,5 8 8 0 0,1-2-14 0 0,-3 0 11 0 0,7 36 154 0 0,-9-39-140 0 0,-3 1 38 0 0,2 21 145 0 0,2 0-45 0 0,-2-16-35 0 0,0 1 0 0 0,-2-1 0 0 0,-1 20-228 0 0,-1-35 73 0 0,1 1-1 0 0,1 0 1 0 0,0-1-1 0 0,0 1 1 0 0,2 6-73 0 0,-1-10 59 0 0,0 0-1 0 0,-1-1 1 0 0,0 1 0 0 0,-1 0 0 0 0,-1 6-59 0 0,0 27 184 0 0,4-8-46 0 0,-2-20-59 0 0,0 0 1 0 0,2-1-1 0 0,1 12-79 0 0,5 29 185 0 0,-4-18-72 0 0,1-12-72 0 0,0 4 22 0 0,1 16-15 0 0,-1-5 18 0 0,5 36 32 0 0,-4-24-2 0 0,-2-28-70 0 0,0 16 36 0 0,-3-24-11 0 0,1-1 0 0 0,0 1 0 0 0,3 12-51 0 0,-2-13 55 0 0,0 1 1 0 0,-1 0 0 0 0,0 13-56 0 0,-1-18 25 0 0,-1-1 1 0 0,2 0-1 0 0,-1 0 1 0 0,2 2-26 0 0,-1-2 22 0 0,-1 0 0 0 0,1 0 0 0 0,-1 1 0 0 0,0 1-22 0 0,-1-3 2 0 0,1 1 1 0 0,1-1-1 0 0,-1 0 0 0 0,1 0 0 0 0,1 0 0 0 0,0 3-2 0 0,0-2 0 0 0,0 1 0 0 0,0 0-1 0 0,0 7 1 0 0,-2-11 0 0 0,0 0-1 0 0,1 0 0 0 0,-1 1 0 0 0,1-1 1 0 0,1 0 0 0 0,4 17 10 0 0,-5-6 37 0 0,2 14-23 0 0,1 5 26 0 0,-4-25-48 0 0,0 0-1 0 0,0 0 0 0 0,2 5-1 0 0,-1-4 20 0 0,0-1 0 0 0,-1 1 0 0 0,0 5-20 0 0,0-7 0 0 0,0 0 0 0 0,0-1 0 0 0,1 1 0 0 0,2 7 0 0 0,4 24 0 0 0,-6-21 0 0 0,3 56 0 0 0,-4-54 24 0 0,0 1-1 0 0,2 0 0 0 0,1 2-23 0 0,3 13-6 0 0,-1 12-6 0 0,-3-27 42 0 0,-2-10 23 0 0,1-1 36 0 0,0 4 15 0 0,-2-5-61 0 0,1 2-43 0 0,1-1-71 0 0,0 4-16 0 0,0 1 48 0 0,2 32 33 0 0,0-11 2 0 0,0-8 16 0 0,-3 0 46 0 0,-1-28-354 0 0,0 0 112 0 0,0-1 98 0 0,0 1 83 0 0,1 0 91 0 0,-1 0 74 0 0,0 0 28 0 0,1 1 312 0 0,0-1-215 0 0,-1 0-181 0 0,1-1-35 0 0,-1 1-46 0 0,1 0-97 0 0,-1 0-75 0 0,1 1-92 0 0,-1-1-103 0 0,0 0-114 0 0,0 0-18 0 0,1 0-94 0 0,-1 0-99 0 0,0 0-106 0 0,0 1-113 0 0,0-1-118 0 0,0 1-126 0 0,0-2 516 0 0,0 1-33 0 0,0-1-589 0 0,0 0-34 0 0,0 0-2652 0 0</inkml:trace>
  <inkml:trace contextRef="#ctx0" brushRef="#br0" timeOffset="6892.55">8463 6477 4320 0 0,'0'0'99'0'0,"0"0"11"0"0,0 0 9 0 0,0 0-36 0 0,0 0 3 0 0,0 0 43 0 0,0 0 118 0 0,0 0 217 0 0,0 0 16 0 0,0 0-8 0 0,0 0-60 0 0,0 0-27 0 0,0 0-7 0 0,0 0-34 0 0,0 0-135 0 0,0 0-60 0 0,0 0-11 0 0,0 0 11 0 0,0 0 55 0 0,0 0 20 0 0,0 0 7 0 0,0 0-22 0 0,0 0-94 0 0,0 0-41 0 0,0 0-8 0 0,0 0 10 0 0,0 0 50 0 0,0 0 24 0 0,0 0-34 0 0,0 0-40 0 0,0-1-16 0 0,-1-2-179 0 0,0 2 145 0 0,1 0 56 0 0,0 0 76 0 0,0 0 95 0 0,0 1 112 0 0,0-1-134 0 0,0 1 34 0 0,5-8-9 0 0,2 2-50 0 0,13 0 95 0 0,-17 5-258 0 0,0 1 0 0 0,1 0 0 0 0,-1 0 0 0 0,1 0 0 0 0,-1 0 0 0 0,1 0 0 0 0,-1 1 0 0 0,0 0 0 0 0,1-1 0 0 0,0 2-43 0 0,1 0 81 0 0,-2 1-34 0 0,5 7 6 0 0,-7-8-28 0 0,0-1 52 0 0,1 0 54 0 0,-1 1-39 0 0,0 5 11 0 0,0 4 14 0 0,-1-11-109 0 0,-1 10 104 0 0,1-5-64 0 0,-2-3-52 0 0,0 1 8 0 0,-7 13-1 0 0,-1-3 75 0 0,7-9-37 0 0,-1 0 0 0 0,0 0 0 0 0,0-1-1 0 0,-1 1 1 0 0,1-1 0 0 0,-1 0-41 0 0,-5 3 40 0 0,-1-2-38 0 0,4-3 8 0 0,-4-3 45 0 0,10 1-55 0 0,-1 1 1 0 0,1-1 0 0 0,0 1 0 0 0,0-1 0 0 0,0 0-1 0 0,0 0 1 0 0,-1 1 0 0 0,1-1 0 0 0,0 0 0 0 0,0 0-1 0 0,1 0 1 0 0,-2-1-1 0 0,-5-12 55 0 0,6 11-55 0 0,1 1 1 0 0,-1 0 0 0 0,1 0 0 0 0,0 0 0 0 0,0 0-1 0 0,0-1 1 0 0,0 1 0 0 0,0 0 0 0 0,1 0 0 0 0,-1 0-1 0 0,0 0 1 0 0,1-1-1 0 0,4-14 104 0 0,0 9-99 0 0,-3 5-8 0 0,2-1-23 0 0,0 1 0 0 0,-1-1 1 0 0,2 1-1 0 0,-1-1 1 0 0,0 1-1 0 0,1 0 26 0 0,15-9-22 0 0,-9 9-26 0 0,7 4 33 0 0,-7 0 18 0 0,-9-1-6 0 0,0 0 1 0 0,-1 0-1 0 0,1 0 1 0 0,-1 0-1 0 0,1 1 1 0 0,0-1-1 0 0,-1 0 1 0 0,1 1-1 0 0,-1-1 1 0 0,1 1-1 0 0,-1 0 0 0 0,1-1 1 0 0,-1 1-1 0 0,1 0 3 0 0,2 1-18 0 0,-2 0 18 0 0,0-1 0 0 0,-1 1 0 0 0,1-1 0 0 0,0 1 0 0 0,-1 0 0 0 0,1 0 0 0 0,-1 0 0 0 0,0 0 0 0 0,0 0 0 0 0,0 0 0 0 0,0 0 0 0 0,0 0 0 0 0,0 0 0 0 0,0 1 0 0 0,-1-1 8 0 0,0 0 0 0 0,0 0 0 0 0,0 0-1 0 0,0 0 1 0 0,0 0 0 0 0,-1 0 0 0 0,1-1-1 0 0,0 1 1 0 0,-1 0 0 0 0,0 1-8 0 0,-2 6 52 0 0,2-1 40 0 0,0-7-75 0 0,0 0 0 0 0,1 0 0 0 0,-1 0 0 0 0,0 0 0 0 0,0 0 0 0 0,0 0 0 0 0,-1 0 1 0 0,1 0-1 0 0,0-1 0 0 0,0 1 0 0 0,0 0 0 0 0,-1-1 0 0 0,1 1 0 0 0,0-1 0 0 0,0 1 1 0 0,-1-1-1 0 0,1 0 0 0 0,-1 1-17 0 0,-1 0 52 0 0,-18 11 46 0 0,7-3-42 0 0,9-9 0 0 0,-5-3-30 0 0,7 2-1 0 0,2 1-18 0 0,-1 0 0 0 0,1-1 0 0 0,0 1 0 0 0,-1 0 0 0 0,1-1 0 0 0,0 1 0 0 0,0-1-1 0 0,-1 0 1 0 0,1 1 0 0 0,0-1 0 0 0,0 0 0 0 0,0 0 0 0 0,0 1 0 0 0,-1-2-7 0 0,-1-1 10 0 0,1-1 1 0 0,0 1-1 0 0,0 0 0 0 0,0-1 0 0 0,1 1 0 0 0,-1-1 0 0 0,1 0 1 0 0,0-1-11 0 0,0 4-3 0 0,1 0 1 0 0,0 0 0 0 0,0-1-1 0 0,-1 1 1 0 0,1 0 0 0 0,0 0-1 0 0,0-1 1 0 0,0 1 0 0 0,0 0-1 0 0,1-1 1 0 0,-1 1 0 0 0,0 0-1 0 0,0 0 1 0 0,1 0 0 0 0,-1-1-1 0 0,1 1 1 0 0,-1 0 0 0 0,1 0-1 0 0,0 0 1 0 0,-1 0 0 0 0,1 0 0 0 0,0 0-1 0 0,0 0 1 0 0,-1 0 0 0 0,1 0-1 0 0,0 0 1 0 0,0 0 0 0 0,0 1-1 0 0,0-1 1 0 0,1 0 2 0 0,-1 0-2 0 0,5-4 16 0 0,1 1-39 0 0,16-5-179 0 0,-8 7 71 0 0,-6 3 78 0 0,-2 2 43 0 0,0 1 43 0 0,-4-2-41 0 0,1 0 1 0 0,-1 0 0 0 0,1 0 0 0 0,-1-1-1 0 0,1 1 1 0 0,3 0 9 0 0,-4-1-1 0 0,1 1-1 0 0,0-1 1 0 0,-1 1-1 0 0,1 0 1 0 0,-1 0 0 0 0,1 0 1 0 0,7 9 0 0 0,-10-7 0 0 0,-1-1 0 0 0,2-1 0 0 0,0 2 0 0 0,-3 12 0 0 0,-3 0-28 0 0,-3-2 54 0 0,4-9 8 0 0,0-1 0 0 0,0 1 0 0 0,-1-1-1 0 0,0 0 1 0 0,0 0-34 0 0,-4 3 101 0 0,0 0-1 0 0,-1-1 1 0 0,1-1 0 0 0,-1 1-1 0 0,-5 1-100 0 0,12-6 17 0 0,-1 0-1 0 0,1 0 1 0 0,0-1-1 0 0,-1 1 0 0 0,1-1 1 0 0,-1 1-1 0 0,-1-1-16 0 0,2 0 21 0 0,0 0-1 0 0,0 0 1 0 0,0 0-1 0 0,0 0 0 0 0,1 0 1 0 0,-1 0-1 0 0,0-1 0 0 0,0 1 1 0 0,0 0-1 0 0,1-1 1 0 0,-1 0-1 0 0,0 1 0 0 0,1-1 1 0 0,-1 0-1 0 0,0 0 1 0 0,1 0-21 0 0,-4-2 45 0 0,3 3-59 0 0,0 0-61 0 0,1-1-91 0 0,0 0 40 0 0,0 0-33 0 0,0 0-37 0 0,0-1-41 0 0,1 1 3 0 0,-1 0-38 0 0,1-1-368 0 0,-1 0 86 0 0,0 1-51 0 0,-1-2-713 0 0,0 0-564 0 0,-3-2-1069 0 0</inkml:trace>
  <inkml:trace contextRef="#ctx0" brushRef="#br0" timeOffset="8217.01">8854 10380 6160 0 0,'0'0'133'0'0,"0"0"23"0"0,0 0 13 0 0,0 0 41 0 0,0 0 119 0 0,0-1-143 0 0,0 1-40 0 0,-1-1 52 0 0,0 0-91 0 0,-2-4 48 0 0,2 4-72 0 0,0 0 44 0 0,0 0 102 0 0,1 0 111 0 0,-2-2-15 0 0,1 0-33 0 0,1-3 202 0 0,1 1-103 0 0,0-1-78 0 0,0 2-103 0 0,0-2 61 0 0,-1 5-222 0 0,0 0 0 0 0,0 1 1 0 0,1-1-1 0 0,-1 0 1 0 0,0 1-1 0 0,1-1 1 0 0,-1 0-1 0 0,0 1 0 0 0,1-1 1 0 0,-1 1-1 0 0,1-1 1 0 0,-1 1-1 0 0,1-1 0 0 0,0 1 1 0 0,-1-1-50 0 0,8-5 394 0 0,-5 4-238 0 0,-1 0-38 0 0,7-6 230 0 0,9 2 61 0 0,-6 2-121 0 0,-9 4-112 0 0,1 1-50 0 0,-1 0-24 0 0,3 3-10 0 0,0 0-6 0 0,-3-4 3 0 0,0 2 27 0 0,1 1-33 0 0,7 10 70 0 0,-8-9-70 0 0,-2-1 60 0 0,0 3-43 0 0,-2 11 62 0 0,1-15-121 0 0,-3 9 124 0 0,-10 5 141 0 0,-3-4-46 0 0,8-7-179 0 0,8-5-80 0 0,-8 5 48 0 0,1-2-41 0 0,-18-2-13 0 0,23-1 6 0 0,0-1-1 0 0,-1 0 0 0 0,0 1 0 0 0,0-1 0 0 0,0 0 0 0 0,1-1 0 0 0,-1 1 0 0 0,0 0 0 0 0,1-1 0 0 0,0 1 0 0 0,-1-1 0 0 0,0-1 0 0 0,-3-4 45 0 0,-1-2-45 0 0,5 4-29 0 0,-1 1 0 0 0,1-1 1 0 0,0 1-1 0 0,0-1 0 0 0,-1-3 29 0 0,0-12-85 0 0,5 8 76 0 0,2 2 48 0 0,3 2 57 0 0,-3 5-348 0 0,0-1 54 0 0,0 1 48 0 0,0 0 42 0 0,4-3-1 0 0,0 2 105 0 0,-5 2 27 0 0,-1 1 0 0 0,1 0-1 0 0,-1 0 1 0 0,1 1 0 0 0,0-1-1 0 0,-1 1 1 0 0,1-1-1 0 0,2 1-22 0 0,6 1-9 0 0,3 0-92 0 0,2 2-21 0 0,-10-2 120 0 0,0 2 34 0 0,0 1 0 0 0,2 1 52 0 0,0 2 69 0 0,3 6 140 0 0,-5 3 12 0 0,-6-3-130 0 0,-4-2-64 0 0,-3 2-44 0 0,5-11-51 0 0,-1 0 1 0 0,1 0-1 0 0,0 0 1 0 0,0 0 0 0 0,-1 0-1 0 0,0 0 1 0 0,1-1-1 0 0,-1 1 1 0 0,0-1 0 0 0,1 0-1 0 0,-1 0 1 0 0,-2 1-17 0 0,-21 5 40 0 0,21-7-87 0 0,1 1 48 0 0,-9-2 151 0 0,8 0-115 0 0,1 0-49 0 0,1-1-37 0 0,-1 0-55 0 0,0 0-64 0 0,-1-1-74 0 0,0 0-87 0 0,5 3 83 0 0,-1 0-39 0 0,0-1-390 0 0,0 0 90 0 0,1 1-53 0 0,-1-1-754 0 0,1 1 1392 0 0,-1-1-1987 0 0,1 1-1131 0 0</inkml:trace>
  <inkml:trace contextRef="#ctx0" brushRef="#br1" timeOffset="33077.49">8732 6940 4536 0 0,'1'-2'61'0'0,"-1"1"-34"0"0,1-2-69 0 0,0 1-8 0 0,0 0 50 0 0,-1 1 40 0 0,0-1 49 0 0,1 1 32 0 0,-1 0 52 0 0,0-1 57 0 0,0 1 66 0 0,-1-2-128 0 0,0 0 88 0 0,-1 0 135 0 0,-1-4 288 0 0,-1 1 101 0 0,2 2-367 0 0,1-1 558 0 0,0 2-126 0 0,0 0-116 0 0,1 2-106 0 0,1 2-99 0 0,-1 0-88 0 0,1 0-80 0 0,1 2-69 0 0,-1-1-102 0 0,0 1-34 0 0,1 2 68 0 0,1 1-91 0 0,1 4 75 0 0,-3-8-154 0 0,3 7 286 0 0,2 1-70 0 0,4 10 208 0 0,-6-5-92 0 0,-3-12-313 0 0,0-1 0 0 0,0 1 1 0 0,0 0-1 0 0,1-1 1 0 0,-1 1-1 0 0,0-1 1 0 0,1 1-69 0 0,7 14 433 0 0,-7-11-204 0 0,-1-1-42 0 0,1 4 89 0 0,0-1-105 0 0,1 13 163 0 0,1-2-142 0 0,-3-17-153 0 0,0 1-1 0 0,0 0 0 0 0,-1 0 0 0 0,1 0 1 0 0,-1 0-1 0 0,0 0 0 0 0,0 0 1 0 0,0 0-1 0 0,0 3-38 0 0,-1-3 31 0 0,1 0-1 0 0,0 0 1 0 0,0 0-1 0 0,1 0 1 0 0,-1 0-1 0 0,0 0 1 0 0,1 0-31 0 0,2 17 139 0 0,0 35 74 0 0,2-25 38 0 0,7 25-251 0 0,1-16 110 0 0,-9-29-76 0 0,-1-1 1 0 0,0 0-1 0 0,0 1 1 0 0,-1-1-1 0 0,0 1 1 0 0,-1 0-1 0 0,0 4-34 0 0,-1-6 20 0 0,0 2 9 0 0,0 0 0 0 0,0 0 0 0 0,1 0 0 0 0,1 0 0 0 0,-1 0-1 0 0,3 4-28 0 0,1 5 74 0 0,0 1 0 0 0,-2 0-74 0 0,0-5 54 0 0,0 0 0 0 0,1 0 0 0 0,6 14-54 0 0,-3-9 41 0 0,-1 0 0 0 0,-1 0 1 0 0,1 14-42 0 0,6 21 57 0 0,0-13-7 0 0,6 23 62 0 0,-15-49-63 0 0,0 1 0 0 0,-1-1 0 0 0,0 1-49 0 0,2 23 239 0 0,2 9-239 0 0,-1-17 160 0 0,-1 0 1 0 0,-2 13-161 0 0,1 21 186 0 0,-1-34 44 0 0,-2 21-230 0 0,-1 9 145 0 0,3-17-25 0 0,2-1-1 0 0,3 6-119 0 0,-1 19 89 0 0,0-5-54 0 0,-1-22 19 0 0,-2-19-15 0 0,0 1 0 0 0,5 14-39 0 0,-5-26 18 0 0,-1 1-1 0 0,0 0 0 0 0,-1 1-17 0 0,5 32 12 0 0,4 11-4 0 0,-6 2 36 0 0,1-2 22 0 0,-2-22 8 0 0,-1 9-74 0 0,-6 28 0 0 0,2-54 0 0 0,1-16 0 0 0,1 1 0 0 0,0-1 0 0 0,0 1 0 0 0,-1-1 0 0 0,2 1 0 0 0,-1-1 0 0 0,0 1 0 0 0,0-1 0 0 0,1 0 0 0 0,-1 1 0 0 0,2 1 0 0 0,-1 1 9 0 0,0 0-1 0 0,0 0 1 0 0,0 0-1 0 0,-1 0 0 0 0,0 1 1 0 0,0-1-1 0 0,0 3-8 0 0,1 26 59 0 0,2 16-49 0 0,-2-42-10 0 0,0 1 0 0 0,-1-1 0 0 0,0 0 0 0 0,-1 4 0 0 0,1 23 0 0 0,1-14 0 0 0,-1-1 0 0 0,-1 2 0 0 0,1 9 0 0 0,-3-12 0 0 0,3-16 0 0 0,-1 0 0 0 0,1 0 0 0 0,-1 0 0 0 0,1 0 0 0 0,0 0 0 0 0,0 0 0 0 0,1 1 0 0 0,1 25 6 0 0,-4-8 42 0 0,5 25-38 0 0,-15 46-10 0 0,11-71-1 0 0,0-6 15 0 0,-1-4 27 0 0,0-5-39 0 0,0 1 0 0 0,1-1-1 0 0,0 1 1 0 0,0 0 0 0 0,0-1 0 0 0,1 2-2 0 0,0 1 0 0 0,-1-1 0 0 0,0 1 0 0 0,0 0 0 0 0,-1-1-1 0 0,-2 7 1 0 0,2-13 1 0 0,0 0 0 0 0,-2 8 51 0 0,4-7-45 0 0,1-2-7 0 0,-1 0 0 0 0,0 0 1 0 0,0-1-1 0 0,0 1 0 0 0,0 0 0 0 0,0-1 0 0 0,-1 1 0 0 0,1 0 1 0 0,0 0-1 0 0,0-1 0 0 0,0 1 0 0 0,-1 0 0 0 0,1-1 0 0 0,0 1 1 0 0,0 0-1 0 0,-1-1 0 0 0,1 1 0 0 0,-1-1 0 0 0,1 1 0 0 0,-1 0 0 0 0,-4 11-3 0 0,4-9 13 0 0,-5 5 37 0 0,4-7-40 0 0,1 2-3 0 0,-6 9 35 0 0,5-8-25 0 0,-3 3-4 0 0,3-5-131 0 0,0-1 48 0 0,0 1 42 0 0,1 0 35 0 0,-2 1 78 0 0,-2 3 224 0 0,4-4-259 0 0,0 0-56 0 0,0-1-102 0 0,1 0 5 0 0,0 0-39 0 0,-1 0-25 0 0,1-1-39 0 0,0 1-42 0 0,-1-1-46 0 0,1 1-49 0 0,0-1-51 0 0,0 1-55 0 0,-1-1-58 0 0,-1 2-661 0 0</inkml:trace>
  <inkml:trace contextRef="#ctx0" brushRef="#br1" timeOffset="34597.41">339 6824 6160 0 0,'0'0'133'0'0,"0"0"23"0"0,0 0-13 0 0,1 1-61 0 0,-1-1-45 0 0,3 5 21 0 0,2-2-13 0 0,-3-2 15 0 0,-2-1-60 0 0,1 0 122 0 0,-1 1 140 0 0,0-1 240 0 0,0 0 11 0 0,0 0-28 0 0,0 0-139 0 0,0 0-68 0 0,0 0-12 0 0,0 0-12 0 0,0 0-39 0 0,0 0-20 0 0,0 0-3 0 0,0 0 5 0 0,0 0 22 0 0,0 0 5 0 0,4 3 88 0 0,-1 1-48 0 0,0 0-41 0 0,-1-1-40 0 0,1 5 86 0 0,0-1-102 0 0,-2 1-71 0 0,0 11 56 0 0,-1-11-66 0 0,0 0 43 0 0,-1 16 202 0 0,0 0-69 0 0,-2 0-53 0 0,1 0-39 0 0,-5 46 245 0 0,6-40-205 0 0,-8 73 184 0 0,1 6 12 0 0,7-86-184 0 0,-4 23-222 0 0,2-23 260 0 0,0 22-260 0 0,-1 22 264 0 0,-1-1-56 0 0,7-1-26 0 0,0-1-47 0 0,7 63 37 0 0,-6-85-134 0 0,0 41 98 0 0,-4 9-136 0 0,0-12 72 0 0,-7 87 46 0 0,7-132-107 0 0,1 0 0 0 0,1-11 31 0 0,-1-13-38 0 0,0 0 0 0 0,-1 0-1 0 0,0 2-3 0 0,0-2 0 0 0,0-1 0 0 0,1 1-1 0 0,1 5 1 0 0,0-7 0 0 0,0 0 0 0 0,-1-1 0 0 0,0 1 0 0 0,0 0 0 0 0,-1 0 0 0 0,-1 7 0 0 0,-1 4 63 0 0,0 0 0 0 0,1 15-63 0 0,0-9 18 0 0,0 43-18 0 0,4 19 0 0 0,-1-12 0 0 0,0-62 0 0 0,0 1 0 0 0,1-1 0 0 0,1 3 0 0 0,-1-3 3 0 0,0 0 1 0 0,0-1 0 0 0,-2 4-4 0 0,1 3 45 0 0,0 1-34 0 0,0 21-14 0 0,0-21-4 0 0,1 9 40 0 0,0 20 5 0 0,-6 24-38 0 0,1-43 54 0 0,-2-14-43 0 0,4-15-11 0 0,0 0 0 0 0,1 0 0 0 0,-1 0 0 0 0,1 0 0 0 0,-1 1 0 0 0,1-1 0 0 0,0 0-1 0 0,-1 1 1 0 0,1 4 14 0 0,-1 1-1 0 0,0-1 0 0 0,0 0 1 0 0,-1 0-1 0 0,-2 5-13 0 0,-3 15 61 0 0,5-14-61 0 0,0 0 0 0 0,2 0 0 0 0,-1 1 0 0 0,1-4 0 0 0,-1 0 0 0 0,0 0 0 0 0,0 0 0 0 0,-3 9 0 0 0,3-16 0 0 0,0 1 0 0 0,0-1 0 0 0,0 1 0 0 0,0 0 0 0 0,1-1 0 0 0,0 1 0 0 0,0 0 0 0 0,0-1 0 0 0,0 1 0 0 0,1 3 0 0 0,0 9 0 0 0,-1-12-1 0 0,-2 34 4 0 0,-3-16-8 0 0,-1-12-6 0 0,5-9-61 0 0,1-1-416 0 0,1 0 54 0 0,-1 0 47 0 0,0 0 38 0 0,1 0-207 0 0,0 0-604 0 0,0-1 460 0 0,-1 1 294 0 0,0 0-54 0 0,1-1-1671 0 0,-1-1-1214 0 0,0 2 3344 0 0</inkml:trace>
  <inkml:trace contextRef="#ctx0" brushRef="#br1" timeOffset="35937.83">2802 6925 6824 0 0,'-4'6'106'0'0,"4"-3"46"0"0,1-3 41 0 0,3-1 34 0 0,3 0 148 0 0,-1 1 45 0 0,-6 0-154 0 0,0 0-67 0 0,0 0-56 0 0,1-1-48 0 0,0 0-11 0 0,3-1-80 0 0,-3 1 45 0 0,0 0 66 0 0,1 1 97 0 0,-2-1-62 0 0,1 1 34 0 0,0 0 36 0 0,-1 0 41 0 0,1 0 44 0 0,-1 0 47 0 0,3 0 138 0 0,-1 0-118 0 0,0 1-104 0 0,0-1-86 0 0,0 1-61 0 0,0 0-68 0 0,3 4-69 0 0,-3-3 57 0 0,-1 0 35 0 0,0-1 55 0 0,0 1 71 0 0,0 0-2 0 0,8 10 16 0 0,1 3 25 0 0,-7-9-120 0 0,-1 2 37 0 0,7 8 117 0 0,-2-4-89 0 0,-4-4-95 0 0,19 77 856 0 0,-15-59-698 0 0,-1-1-37 0 0,0 1-50 0 0,-1-1-60 0 0,37 176 862 0 0,-16-87-345 0 0,-18-72-422 0 0,-4-20-59 0 0,0 0-1 0 0,5 11-137 0 0,13 41 263 0 0,-7-18-79 0 0,-3-20-31 0 0,12 48 218 0 0,-15-52-222 0 0,2 6 24 0 0,6 21 94 0 0,-2 7-22 0 0,3-1-105 0 0,10 40-21 0 0,9 53 17 0 0,-8-57-125 0 0,-22-75 36 0 0,7 12-42 0 0,1 1 50 0 0,-7-17-47 0 0,-3-7 25 0 0,0 1 0 0 0,1 6-33 0 0,8 28 12 0 0,-9-37 6 0 0,-1 1-1 0 0,0-1 0 0 0,1 12-17 0 0,2 16 50 0 0,-1-2-36 0 0,3-2-14 0 0,-1-5 54 0 0,7 49-33 0 0,-14-59 26 0 0,2 8-30 0 0,2 5 43 0 0,-5-27-48 0 0,1-1-1 0 0,1 1 1 0 0,-1-1-1 0 0,1 1 0 0 0,1 0-11 0 0,2 7-4 0 0,5 9 43 0 0,-2-7-2 0 0,12 24-37 0 0,-3 9 4 0 0,-5-17 56 0 0,-11-27-60 0 0,0-1 0 0 0,0 1 0 0 0,0-1 0 0 0,0 1-1 0 0,-1 3 1 0 0,3 19 12 0 0,1-10 31 0 0,5 29-33 0 0,-7-30 15 0 0,1-1-1 0 0,1 0 0 0 0,4 14-24 0 0,7 25 83 0 0,-12-19-41 0 0,0-2-32 0 0,-1 1 1 0 0,-1-20 32 0 0,4 8 97 0 0,0-1 13 0 0,-4-7-89 0 0,0-6 2 0 0,2-2-32 0 0,2 5 10 0 0,-3 0 22 0 0,-1 7 55 0 0,-1-15-112 0 0,0 1-5 0 0,0-1 35 0 0,0 1 37 0 0,0-5-74 0 0,0 0-1 0 0,0 0-1 0 0,0 0 1 0 0,0 1-1 0 0,0-1 0 0 0,0 0 1 0 0,0 0-1 0 0,0 0 1 0 0,0 1-1 0 0,0-1 1 0 0,0 0-1 0 0,0 0 0 0 0,0 0 1 0 0,0 0-1 0 0,0 1 1 0 0,0-1-1 0 0,0 0 0 0 0,0 0 1 0 0,0 0-1 0 0,0 1 1 0 0,0-1-1 0 0,0 0 0 0 0,0 0 1 0 0,0 0-1 0 0,0 0 1 0 0,0 0-1 0 0,-1 1 1 0 0,1-1-1 0 0,0 0 0 0 0,0 0 1 0 0,0 0-1 0 0,0 0 1 0 0,0 0-1 0 0,-1 0 0 0 0,1 1 1 0 0,0-1-1 0 0,0 0 1 0 0,0 0-1 0 0,0 0 1 0 0,-1 0-1 0 0,1 0 0 0 0,0 0 1 0 0,0 0-1 0 0,0 0 1 0 0,0 0-1 0 0,-1 0 0 0 0,1-2 43 0 0,-3 0-50 0 0,-2-2-46 0 0,2 2-71 0 0,3 2 28 0 0,-1-1 39 0 0,1 1 33 0 0,0-1 227 0 0,0 0-199 0 0,0 1-65 0 0,0 0-91 0 0,0-1-113 0 0,0 1 13 0 0,-1 0-67 0 0,1-1-76 0 0,0 1-82 0 0,0 0 120 0 0,0 0-43 0 0,-1 0-40 0 0,1 0-37 0 0,0-1-572 0 0,0 1-104 0 0,-1-1-159 0 0,0 1-742 0 0</inkml:trace>
  <inkml:trace contextRef="#ctx0" brushRef="#br1" timeOffset="37474.71">4979 6886 7368 0 0,'0'0'165'0'0,"0"0"22"0"0,0 0 10 0 0,0 0 23 0 0,0 0 6 0 0,0 0-60 0 0,0-1-54 0 0,0 1-47 0 0,0 0-45 0 0,0 0-86 0 0,1-2-383 0 0,0 2 332 0 0,-1 0 115 0 0,1-1 54 0 0,-1 1 65 0 0,0 0 75 0 0,0 0 52 0 0,0 0 76 0 0,1 0 85 0 0,-1 0 92 0 0,0 0 100 0 0,0 0 108 0 0,0 0 114 0 0,0 0 125 0 0,0 8-598 0 0,1-1-54 0 0,0 1-50 0 0,0-1-42 0 0,2 2 23 0 0,0 1-51 0 0,10 21 264 0 0,-6-18-195 0 0,2 8 753 0 0,7 21-994 0 0,-10-26 225 0 0,0 3-3 0 0,1-1-78 0 0,-2-1-5 0 0,6 10 48 0 0,-8-20-123 0 0,0 0-1 0 0,0 0 0 0 0,0 1 1 0 0,-1-1-1 0 0,1 8-63 0 0,-1-7 47 0 0,0 0 0 0 0,0-1-1 0 0,0 1 1 0 0,1-1 0 0 0,2 5-47 0 0,2-1 63 0 0,-2 0-1 0 0,1 0 1 0 0,-2 0 0 0 0,1 1-1 0 0,1 11-62 0 0,11 36 496 0 0,7 15-496 0 0,-8-30 160 0 0,-4-10 210 0 0,16 27-370 0 0,-13-32 175 0 0,-3 1 0 0 0,5 16-175 0 0,22 59 317 0 0,-11-31-110 0 0,-20-52-168 0 0,10 31 47 0 0,-8-14 7 0 0,1 3 32 0 0,3 0 0 0 0,9 19-125 0 0,10 28 160 0 0,-25-60-8 0 0,2 18-152 0 0,-1-3 104 0 0,11 27 20 0 0,-10-38-27 0 0,-1 0 0 0 0,2 24-97 0 0,-3-16 74 0 0,19 56 45 0 0,-25-89-106 0 0,24 58 88 0 0,-13-33-62 0 0,0 2-39 0 0,22 64 106 0 0,3 11-20 0 0,-30-68-87 0 0,-1-2 6 0 0,2-16 45 0 0,-6-18-48 0 0,0-1 1 0 0,-1 1-1 0 0,0 0 0 0 0,0 0 1 0 0,0 0-1 0 0,-1 0 1 0 0,1 0-3 0 0,-2-2 4 0 0,6 18 48 0 0,-3-18-51 0 0,0-1-1 0 0,4 16 16 0 0,3 6 32 0 0,-3-10-48 0 0,2 11 51 0 0,-5-10-38 0 0,4 0-13 0 0,-5-15 0 0 0,-1 3 0 0 0,-2 1 1 0 0,1 3 4 0 0,6 6 49 0 0,-4-8-33 0 0,3 6 40 0 0,5 4 22 0 0,-8-11-60 0 0,8 20-5 0 0,-1-3-20 0 0,-9-20 2 0 0,0 0 0 0 0,1 1 0 0 0,-1-1 0 0 0,0 0 0 0 0,0 1 0 0 0,-1-1 0 0 0,1 1 0 0 0,0-1 0 0 0,-1 1 0 0 0,1 2 0 0 0,-1 1 0 0 0,2 0 0 0 0,-1 0 0 0 0,1 1 0 0 0,0-1 0 0 0,1 3 0 0 0,-1-4 2 0 0,0 1 0 0 0,0-1-1 0 0,-1 1 1 0 0,0 0 0 0 0,0 0-2 0 0,0-4 3 0 0,5 16 69 0 0,-4-3-12 0 0,0 6-60 0 0,-1-20 0 0 0,-1-1 0 0 0,0 1 0 0 0,1-1 0 0 0,-1 1 0 0 0,0-1 0 0 0,0 1 0 0 0,0 0-1 0 0,1-1 1 0 0,-1 1 0 0 0,0 0 0 0 0,0-1 0 0 0,0 1 0 0 0,0-1 0 0 0,0 1 0 0 0,0 0-1 0 0,0-1 1 0 0,-1 1 0 0 0,1 0 0 0 0,0-1 0 0 0,0 1 0 0 0,0-1 0 0 0,-1 3 10 0 0,2 8 36 0 0,-2-4-38 0 0,1 0-1 0 0,1-2 42 0 0,2 6-42 0 0,-1-5 3 0 0,5 21 47 0 0,-5-16-36 0 0,0-6-3 0 0,5 5 7 0 0,-3-3-13 0 0,-3-5 36 0 0,1 3-25 0 0,0-2 20 0 0,4 9-35 0 0,-4-9 8 0 0,2 6 34 0 0,-3-8-50 0 0,-1 0 0 0 0,1 0 0 0 0,0 1 0 0 0,-1-1 0 0 0,1 0 0 0 0,-1 0 0 0 0,0 0 0 0 0,1 0 0 0 0,-1 0 0 0 0,0 1 0 0 0,0-1 0 0 0,0 0 0 0 0,0 0 0 0 0,0 1 0 0 0,0-1 0 0 0,0 0 0 0 0,0 1 0 0 0,-2 11 11 0 0,4-8 43 0 0,0-2-57 0 0,-1 17 33 0 0,-1-16 134 0 0,1-3-85 0 0,0-1-42 0 0,0 1-43 0 0,1 3-53 0 0,0 5-64 0 0,-2-6 101 0 0,4 11 23 0 0,-3-12 52 0 0,-1-2-49 0 0,0 0-33 0 0,0 0-30 0 0,0 0-42 0 0,0 0-25 0 0,0 0-43 0 0,0 0-49 0 0,0 0-57 0 0,0 0-60 0 0,0 0-57 0 0,0 0-53 0 0,0 0-46 0 0,0 0-324 0 0,0 0-76 0 0,0 0-62 0 0,0 0-42 0 0,0 0-376 0 0,0 0-37 0 0,0 0-2946 0 0</inkml:trace>
  <inkml:trace contextRef="#ctx0" brushRef="#br0" timeOffset="54354.55">2185 2038 7800 0 0,'0'0'174'0'0,"0"0"-35"0"0,-1-1-52 0 0,0 0-18 0 0,-1-3-35 0 0,2 3 5 0 0,0 0 46 0 0,1 1 66 0 0,3-3-113 0 0,-8 1-8 0 0,2 1 122 0 0,2 1 26 0 0,0 0-2 0 0,-5 0 119 0 0,2 1-129 0 0,2 0-40 0 0,0 0 34 0 0,0 0 42 0 0,2-1 49 0 0,1 2-271 0 0,0 0 42 0 0,1 1 126 0 0,-1 0 90 0 0,-1 5 410 0 0,-1-5-493 0 0,-1 1-50 0 0,0 1 78 0 0,1-1-44 0 0,4 5 43 0 0,-3-9-166 0 0,0 1 0 0 0,-1 0-1 0 0,1 0 1 0 0,-1 1 0 0 0,1-1 0 0 0,-1 0 0 0 0,1 0 0 0 0,-1 0 0 0 0,0 0 0 0 0,1 0-1 0 0,-1 0 1 0 0,0 1-16 0 0,-1 6 74 0 0,1-6-59 0 0,0 0 0 0 0,0 0 0 0 0,0 0-1 0 0,0-1 1 0 0,0 1 0 0 0,0 0 0 0 0,1 0 0 0 0,-1 0 0 0 0,1-1 0 0 0,-1 1-1 0 0,1 0 1 0 0,0 0-15 0 0,2 5 48 0 0,0 0-1 0 0,-1 0 0 0 0,1 1 1 0 0,-1-1-1 0 0,-1 1 0 0 0,1 0 1 0 0,-1-1-1 0 0,-1 3-47 0 0,3 24 274 0 0,-2-22-157 0 0,-2 0 1 0 0,1 0 0 0 0,-1 1-118 0 0,0-8 52 0 0,1 1 1 0 0,0-1 0 0 0,1 0-1 0 0,-1 1 1 0 0,2 2-53 0 0,-1-3 50 0 0,0 0 0 0 0,-1 0 0 0 0,0 1 0 0 0,1-1 0 0 0,-2 3-50 0 0,1-4 34 0 0,0-1-1 0 0,1 1 1 0 0,-1-1-1 0 0,1 1 1 0 0,-1-1 0 0 0,1 0-1 0 0,0 1 1 0 0,0-1-1 0 0,1 0 1 0 0,0 3-34 0 0,0-2 37 0 0,0-1 1 0 0,-1 1-1 0 0,0 0 0 0 0,0 0 1 0 0,0 0-1 0 0,0 0 0 0 0,0 4-37 0 0,-2-1 50 0 0,1-6-43 0 0,0 0 0 0 0,0 0 0 0 0,0-1 1 0 0,0 1-1 0 0,0 0 0 0 0,0 0 1 0 0,0 0-1 0 0,0 0 0 0 0,0 0 0 0 0,0-1 1 0 0,1 1-1 0 0,-1 0 0 0 0,0 0 1 0 0,0 0-1 0 0,1-1 0 0 0,-1 1 1 0 0,1 0-8 0 0,3 7 63 0 0,-4-7-50 0 0,1-1 0 0 0,-1 1 0 0 0,0-1-1 0 0,0 0 1 0 0,0 1 0 0 0,0-1-1 0 0,0 1 1 0 0,0-1 0 0 0,0 0 0 0 0,0 1-1 0 0,0-1 1 0 0,0 1 0 0 0,0-1 0 0 0,0 1-1 0 0,0-1 1 0 0,0 0 0 0 0,0 1 0 0 0,-1-1-1 0 0,1 1 1 0 0,0-1 0 0 0,0 0 0 0 0,0 1-13 0 0,-2 2 60 0 0,2-2 20 0 0,0-1 18 0 0,0 0 13 0 0,0 0 8 0 0,0 0 1 0 0,1-1-20 0 0,8-7-140 0 0,-1-6 27 0 0,-5 8 14 0 0,3-11-1 0 0,-6 16 0 0 0,1-1 0 0 0,-1 0 0 0 0,1 0 0 0 0,-1 0 0 0 0,1 1 0 0 0,0-1 0 0 0,0 0 0 0 0,-1 1 0 0 0,1-1 0 0 0,1 0 0 0 0,7-9 0 0 0,-6 8 0 0 0,0 0 0 0 0,0 0 0 0 0,0-1 0 0 0,-1 0 0 0 0,0 1 0 0 0,1-1 0 0 0,0-4 0 0 0,-1 2 0 0 0,0 1 0 0 0,11-4 0 0 0,-5 3 0 0 0,2-2 1 0 0,1 0 1 0 0,0 2-1 0 0,8-5-1 0 0,8 1-18 0 0,4 7-64 0 0,-27 3 79 0 0,1-1 17 0 0,-1 1 1 0 0,1 1-1 0 0,-1-1 1 0 0,1 1 0 0 0,-1-1-1 0 0,5 2-14 0 0,3 6 8 0 0,-7-1 40 0 0,-2 0-47 0 0,-1-1-32 0 0,-2-5 19 0 0,1 0-1 0 0,-1 0 0 0 0,0 0 1 0 0,0 0-1 0 0,0 0 0 0 0,0 0 1 0 0,0 0-1 0 0,0 0 1 0 0,-1 0-1 0 0,1 0 0 0 0,0 0 1 0 0,0 0-1 0 0,-1 0 0 0 0,1 0 1 0 0,-1 0 12 0 0,-3 6-51 0 0,-3 0 77 0 0,7-6-27 0 0,-1-1 1 0 0,1 1 0 0 0,0-1 0 0 0,-1 1-1 0 0,1-1 1 0 0,-1 1 0 0 0,1-1 0 0 0,0 1-1 0 0,-1 0 1 0 0,1-1 0 0 0,0 1 0 0 0,0 0-1 0 0,0-1 1 0 0,0 1 0 0 0,-1 0 0 0 0,1-1-1 0 0,0 1 1 0 0,0 0 0 0 0,0-1 0 0 0,0 1-1 0 0,0 0 1 0 0,0-1 0 0 0,1 1 0 0 0,-1 0-1 0 0,0-1 1 0 0,0 1 0 0 0,0 0 0 0 0,1-1-1 0 0,-1 1 1 0 0,0 0-2 0 0,1 0-1 0 0,-1 0 1 0 0,0-1-1 0 0,1 1 1 0 0,-1 0-1 0 0,0 0 0 0 0,0 0 1 0 0,0 0-1 0 0,0 0 1 0 0,0 0-1 0 0,0-1 1 0 0,0 1-1 0 0,0 0 0 0 0,0 0 1 0 0,-1 0-1 0 0,1 0 1 0 0,0 0-1 0 0,-1 0 3 0 0,-21 39-10 0 0,21-37 10 0 0,-1 1 0 0 0,1 0 0 0 0,-1-1 0 0 0,0 1 0 0 0,0-1 0 0 0,-1 1 0 0 0,1-1 0 0 0,-2 2 0 0 0,-13 16 58 0 0,9-14-52 0 0,-3 5-6 0 0,10-11 0 0 0,0 0 0 0 0,0 0 0 0 0,0 0 0 0 0,0 0 0 0 0,0 0 0 0 0,0-1 0 0 0,0 1 0 0 0,0 0 0 0 0,0 0 0 0 0,0 0 0 0 0,0-1 0 0 0,-1 1 0 0 0,1-1 0 0 0,0 1 0 0 0,0-1 0 0 0,-1 0 0 0 0,1 1 0 0 0,0-1 0 0 0,-18 3 9 0 0,-8 1 49 0 0,7-7-61 0 0,8-1-16 0 0,-5-1 148 0 0,14 3-159 0 0,1 1-47 0 0,0 0-59 0 0,1-1-70 0 0,-2 0-82 0 0,3 1 193 0 0,0 1-137 0 0,-1 0-39 0 0,1 0-374 0 0,0-1 85 0 0,0 1-53 0 0,1 0-724 0 0,0-2-569 0 0,2-1-1080 0 0</inkml:trace>
  <inkml:trace contextRef="#ctx0" brushRef="#br0" timeOffset="57126.13">9593 2573 6688 0 0,'-3'-3'215'0'0,"0"0"-86"0"0,-1 1-63 0 0,-1-1-71 0 0,-2-1-20 0 0,3 1 104 0 0,1 0 105 0 0,2 1-38 0 0,-1-1 43 0 0,0 1 227 0 0,-1-1-47 0 0,0 1-42 0 0,-1 1-40 0 0,-2-2 82 0 0,0 2-63 0 0,-1-1-49 0 0,1 1-36 0 0,-5-1 199 0 0,7 1-273 0 0,0 0-1 0 0,0 1 0 0 0,0-1 1 0 0,0 1-1 0 0,0 0 1 0 0,0 0-1 0 0,0 1 0 0 0,-1-1-146 0 0,-20 6 703 0 0,9 0-323 0 0,2 1-58 0 0,0 0-71 0 0,3 1-84 0 0,2-2-18 0 0,-3 3 11 0 0,0 0-37 0 0,10-7-109 0 0,0 0 1 0 0,0 0-1 0 0,1-1 0 0 0,-1 1 1 0 0,0 0-1 0 0,1 1 0 0 0,0-1 1 0 0,0 0-1 0 0,-1 0 1 0 0,1 2-15 0 0,-9 24 50 0 0,-2 5 126 0 0,9-21-38 0 0,-1 0 0 0 0,2 0 0 0 0,-1 2-138 0 0,3-7 79 0 0,-1-1 1 0 0,1 1-1 0 0,0-1 0 0 0,0 1 0 0 0,1 0 1 0 0,1 4-80 0 0,-1-5 56 0 0,1 0 1 0 0,-1 0 0 0 0,2-1 0 0 0,-1 1 0 0 0,1 0-57 0 0,2 5 116 0 0,9 13 140 0 0,0-10-164 0 0,-10-11-68 0 0,1 0 1 0 0,0 0 0 0 0,0 0 0 0 0,0 0 0 0 0,0-1 0 0 0,0 0 0 0 0,1 0 0 0 0,-1 0 0 0 0,1-1-1 0 0,-1 1 1 0 0,1-1 0 0 0,0-1 0 0 0,-1 1 0 0 0,1-1 0 0 0,4 0-25 0 0,-8 0-119 0 0,0 0 33 0 0,1 0 2 0 0,1 0 93 0 0,0 0 70 0 0,8 0 360 0 0,-6 0-328 0 0,-3 0-109 0 0,0 0-58 0 0,0 0-70 0 0,0 0-83 0 0,-1 0-37 0 0,1-1-73 0 0,-1 1-80 0 0,1 0-87 0 0,-1-1-94 0 0,1 1-102 0 0,-1-1-108 0 0,0 1-115 0 0,3-2-1096 0 0,2-1-1148 0 0</inkml:trace>
  <inkml:trace contextRef="#ctx0" brushRef="#br0" timeOffset="59079.91">1844 6549 6896 0 0,'0'0'200'0'0,"0"0"-52"0"0,0 0-72 0 0,1 0-48 0 0,2 0-18 0 0,1-1 52 0 0,1 0 184 0 0,1 1 98 0 0,0 0 154 0 0,4 0 313 0 0,-5 0-405 0 0,0 0-48 0 0,-1 0-160 0 0,-1 0-40 0 0,0 0-64 0 0,0-1-38 0 0,-1 1-43 0 0,1-1-47 0 0,6-1 448 0 0,0 2-94 0 0,1 0-32 0 0,4 1 22 0 0,0-1-2 0 0,-12 0-14 0 0,-1 0-121 0 0,-1-1-44 0 0,3 0 28 0 0,-1 0-98 0 0,4-1 7 0 0,-5 2 8 0 0,10-4 179 0 0,0-1-37 0 0,11-5 117 0 0,-1-2-110 0 0,-2-1-83 0 0,-18 12-135 0 0,0 1 0 0 0,0-1 0 0 0,-1 0 1 0 0,1 0-1 0 0,0 0 0 0 0,-1 1 0 0 0,1-1 0 0 0,-1 0 0 0 0,1 0 1 0 0,-1 0-1 0 0,0 0 0 0 0,1 0 0 0 0,-1 0 0 0 0,0-1-5 0 0,1 1 6 0 0,-1 0 0 0 0,0 0-1 0 0,1 0 1 0 0,-1 0 0 0 0,1 0-1 0 0,-1 0 1 0 0,1 0 0 0 0,0 0-1 0 0,-1 0 1 0 0,1 0 0 0 0,0 0 0 0 0,-1 0-1 0 0,1 0 1 0 0,0 0-6 0 0,0 1 0 0 0,0-1 1 0 0,-1 1 0 0 0,1-1-1 0 0,-1 0 1 0 0,1 1-1 0 0,-1-1 1 0 0,1 1-1 0 0,-1-1 1 0 0,0 0-1 0 0,1 1 1 0 0,-1-1-1 0 0,0 0 1 0 0,0 0-1 0 0,1 1 1 0 0,-1-1-1 0 0,0 0 1 0 0,0 0 0 0 0,0 1-1 0 0,0-1 1 0 0,0 0-1 0 0,0 0 1 0 0,0 1-1 0 0,0-2 0 0 0,0 0 11 0 0,-1 0-1 0 0,1 1 0 0 0,-1-1 1 0 0,0 0-1 0 0,0 0 1 0 0,1 0-1 0 0,-1 1 0 0 0,0-1 1 0 0,-2-1-11 0 0,-15-18 120 0 0,6 13-90 0 0,0-5-17 0 0,11 11-13 0 0,-1 1 0 0 0,1 0-1 0 0,0-1 1 0 0,0 1 0 0 0,-1 0-1 0 0,1-1 1 0 0,0 1 0 0 0,-1 0 0 0 0,0 0 0 0 0,-54-24 0 0 0,56 25 0 0 0,0 0 0 0 0,-1 0 0 0 0,1-1 0 0 0,0 1 0 0 0,-1 0 0 0 0,1 0 0 0 0,0 0 0 0 0,-1-1 1 0 0,1 1-1 0 0,0 0 0 0 0,-1 0 0 0 0,1 0 0 0 0,0 0 0 0 0,-1 0 0 0 0,1 0 1 0 0,-1 0-1 0 0,1 0 0 0 0,0 0 0 0 0,-1 0 0 0 0,1 0 0 0 0,0 0 0 0 0,-1 0 0 0 0,1 0 1 0 0,-1 0-1 0 0,1 0 0 0 0,0 0 0 0 0,-1 0 0 0 0,1 0 0 0 0,-18 5-19 0 0,1-1-107 0 0,0 1 60 0 0,-3 4 38 0 0,-7 7 32 0 0,17-5-4 0 0,9-9 0 0 0,0-1 0 0 0,0 0 0 0 0,0 1 0 0 0,0-1 0 0 0,0 0 0 0 0,0 0 0 0 0,0 0 0 0 0,0 0 0 0 0,-2 1 0 0 0,2-1 0 0 0,-1 0 0 0 0,0 0 0 0 0,0 0 0 0 0,1 0 0 0 0,-1 0 0 0 0,0 0 0 0 0,1 1 0 0 0,-1-1 0 0 0,1 1 0 0 0,-1-1 0 0 0,1 1 0 0 0,0-1 0 0 0,0 1 0 0 0,0 0 0 0 0,0 0 0 0 0,0-1 0 0 0,0 1 0 0 0,-1 2 0 0 0,-6 20 0 0 0,6-17 0 0 0,-1-1 0 0 0,1 1 0 0 0,1 0 0 0 0,-1 0 0 0 0,1 0 0 0 0,0 0 0 0 0,1 1 0 0 0,-2 13 0 0 0,2-17 1 0 0,-1-1 1 0 0,1 1-1 0 0,0 0 1 0 0,0 0-1 0 0,0 0 1 0 0,1 0-1 0 0,-1 0 1 0 0,2 2-2 0 0,-2-3 15 0 0,1 0 0 0 0,-1 1 0 0 0,0-1 0 0 0,0 0 0 0 0,0 0 0 0 0,0 1 0 0 0,-1 0-15 0 0,1 7 40 0 0,0-9 61 0 0,2 2 6 0 0,3-2-68 0 0,1 0-8 0 0,-1 3 66 0 0,-2-2-249 0 0,0 0 56 0 0,1-1 49 0 0,0 1 43 0 0,1 0 56 0 0,1-1 52 0 0,17 5 363 0 0,-13-5-322 0 0,-1-1-102 0 0,0 0-110 0 0,-4-1-17 0 0,0 1-38 0 0,-1-1-43 0 0,1 0-48 0 0,-1 0-49 0 0,1 0-56 0 0,-1 0-58 0 0,0 0-62 0 0,0-1-67 0 0,0 1-70 0 0,0 0-74 0 0,0-1-79 0 0,7 0-1116 0 0,6-1-1054 0 0</inkml:trace>
  <inkml:trace contextRef="#ctx0" brushRef="#br0" timeOffset="59921.65">4153 6058 6936 0 0,'0'0'157'0'0,"0"0"23"0"0,0 0 11 0 0,-1-2 34 0 0,-1 0-216 0 0,0 1 55 0 0,0-1 44 0 0,-2-1 217 0 0,-2-1 159 0 0,-6-5 774 0 0,7 7-889 0 0,1 0-127 0 0,-1 1-110 0 0,3 0 300 0 0,0 0-34 0 0,-11-2-40 0 0,3 1 24 0 0,-1 1 1 0 0,0 0 0 0 0,1 0-1 0 0,-10 1-382 0 0,2 2 357 0 0,1 1-58 0 0,16-2-290 0 0,-25 6 131 0 0,7-1-127 0 0,3 1-13 0 0,13-4 0 0 0,1 1 0 0 0,-12 12 0 0 0,13-7 0 0 0,1-4 0 0 0,-1-1 0 0 0,1 0 0 0 0,0 0 0 0 0,0 0 0 0 0,0 0 0 0 0,0 0 0 0 0,1 1 0 0 0,-1-1 0 0 0,1-1 0 0 0,-1 1 0 0 0,0 0 0 0 0,0 0 0 0 0,0-1 0 0 0,-1 3 0 0 0,1-3 12 0 0,-1 0 1 0 0,1 1 0 0 0,1-1 0 0 0,-1 0-1 0 0,0 0 1 0 0,1 0 0 0 0,0 0 0 0 0,-1 0 0 0 0,1 0-1 0 0,0 0 1 0 0,1-1 0 0 0,-1 2-13 0 0,1-1 24 0 0,-1 1-1 0 0,1 0 1 0 0,-1 0-1 0 0,0 0 1 0 0,-1 0 0 0 0,1 0-1 0 0,0 2-23 0 0,0 5 51 0 0,0 0 0 0 0,1 0 0 0 0,1 0 0 0 0,-1-1 0 0 0,2 1 0 0 0,3 8-51 0 0,2 5 74 0 0,-5-13-26 0 0,1 0 42 0 0,0 2 65 0 0,-3-9-93 0 0,-1-1 0 0 0,0 1 0 0 0,0 0-1 0 0,0 0 1 0 0,-1-1 0 0 0,1 1 0 0 0,-1 4-62 0 0,1 6 181 0 0,1 1-87 0 0,-1-10-69 0 0,0 1 0 0 0,0 0 0 0 0,-1-1 0 0 0,0 1 0 0 0,0 5-25 0 0,-2-2 16 0 0,2-8-11 0 0,-1 0 1 0 0,1 1-1 0 0,0-1 0 0 0,0 1 0 0 0,0-1 1 0 0,-1 1-1 0 0,1-1 0 0 0,1 1 1 0 0,-1-1-1 0 0,0 1-5 0 0,1 8 18 0 0,-6 2 66 0 0,1-2-23 0 0,1 4 44 0 0,1-9-77 0 0,2-1-47 0 0,-4 0 79 0 0,3-3-65 0 0,0 0-36 0 0,0 1-53 0 0,1 0-67 0 0,0-1-122 0 0,-1-1 81 0 0,1 1 68 0 0,0-1 60 0 0,0 1 50 0 0,-1-1 33 0 0,1 1 59 0 0,-2 0 148 0 0,2-1-193 0 0,-1 0-46 0 0,0 1-76 0 0,1-1-97 0 0,-1 0-118 0 0,1 0 106 0 0,-1 1-36 0 0,1-1-41 0 0,0 0-42 0 0,0 0-45 0 0,-1 0-47 0 0,1 1-51 0 0,0-1-52 0 0,0 0-56 0 0,0 1-57 0 0,0-1-1223 0 0,0 0-1048 0 0</inkml:trace>
  <inkml:trace contextRef="#ctx0" brushRef="#br0" timeOffset="60226.84">3787 6289 9016 0 0,'0'0'225'0'0,"1"0"-94"0"0,0 0-70 0 0,3 0-9 0 0,-1 0 5 0 0,2 0-56 0 0,7 0 28 0 0,-1 0 67 0 0,-3 0 23 0 0,0-1 53 0 0,-2 1 21 0 0,1-1 51 0 0,-1 0 56 0 0,0 0 62 0 0,2-1-23 0 0,0 1-34 0 0,8 0 214 0 0,0 0-101 0 0,0 0-79 0 0,-1 1-77 0 0,5-1 79 0 0,-3-1-4 0 0,-1 1-78 0 0,1 1-66 0 0,-1-1-52 0 0,13 0 13 0 0,37-5 77 0 0,-47 4-225 0 0,10 0-98 0 0,-8 2 2 0 0</inkml:trace>
  <inkml:trace contextRef="#ctx0" brushRef="#br0" timeOffset="61358.81">8053 6307 4800 0 0,'0'0'136'0'0,"0"0"-48"0"0,-1 0-34 0 0,-2 0-20 0 0,-5 0-36 0 0,6 0 33 0 0,0 0 39 0 0,-7 0 772 0 0,-1 1-69 0 0,1 0-66 0 0,0 0-63 0 0,0 1-61 0 0,0-1-56 0 0,1 2-54 0 0,-1-1-51 0 0,1 1-49 0 0,-1 0-44 0 0,1 0-42 0 0,0 1-40 0 0,0 0-35 0 0,0 0-33 0 0,-7 5 92 0 0,0 0-101 0 0,1 0-67 0 0,1 1-46 0 0,-18 15 19 0 0,13-9 16 0 0,8-7 10 0 0,-1 1 50 0 0,1 2-61 0 0,-1 9-89 0 0,4-7 30 0 0,6-13 125 0 0,1-1 75 0 0,1 2 22 0 0,3 7-41 0 0,5 3-170 0 0,-7-10-32 0 0,0 0 0 0 0,1 0 0 0 0,-1 0 0 0 0,1-1 0 0 0,-1 1 0 0 0,1-1 0 0 0,0 0 0 0 0,0 0 0 0 0,0 0 0 0 0,-1 0 0 0 0,1-1 0 0 0,0 1 1 0 0,0-1-1 0 0,0 1 0 0 0,0-1 0 0 0,0 0 0 0 0,0 0 0 0 0,0 0 0 0 0,3-1-11 0 0,4-1 44 0 0,0-1-1 0 0,0 0 1 0 0,0-1 0 0 0,0 0 0 0 0,0-1-44 0 0,4-1 59 0 0,9-5 48 0 0,-1-2-48 0 0,2-6-32 0 0,9-12-28 0 0,-25 21 17 0 0,3-5 53 0 0,7-8 38 0 0,-16 22-107 0 0,2-1 0 0 0,-2-12 0 0 0,-2 8-15 0 0,0 5-54 0 0,0 1 1 0 0,0 0-17 0 0,1 7 42 0 0,5 21-76 0 0,0 18 106 0 0,1 2 17 0 0,0-1 1 0 0,-3 1 0 0 0,-1 8-5 0 0,-2-23 49 0 0,-1 0 45 0 0,-1 0 37 0 0,-1-15-88 0 0,-1 0 1 0 0,-1 1 0 0 0,-4 13-44 0 0,-5 4 121 0 0,7-20-23 0 0,-1 0 35 0 0,0 0 43 0 0,-1 0 49 0 0,-9 12 214 0 0,-4-1-51 0 0,8-13-133 0 0,-1 0 0 0 0,0-1-1 0 0,-1-1 1 0 0,-5 3-255 0 0,-2-1 285 0 0,-2-1-55 0 0,-7 0-4 0 0,23-10-131 0 0,-1-1 0 0 0,-1 1-1 0 0,-7 0-94 0 0,5-2-26 0 0,-1-1 54 0 0,5-1 32 0 0,0 1 0 0 0,0-1 0 0 0,1-1 0 0 0,-1 0 0 0 0,0 0 0 0 0,-4-2-60 0 0,2 0 23 0 0,1-1-36 0 0,0 0-46 0 0,0-1-54 0 0,1-1-65 0 0,1 0-75 0 0,1-1-82 0 0,0 0-93 0 0,2 1-150 0 0,0 1-65 0 0,0 0-70 0 0,0-1-72 0 0,-4-3-621 0 0</inkml:trace>
  <inkml:trace contextRef="#ctx0" brushRef="#br0" timeOffset="63227.8">2657 9831 8864 0 0,'0'0'200'0'0,"0"0"33"0"0,0 0 14 0 0,0 0 7 0 0,0 0-14 0 0,0 1-101 0 0,0 0-66 0 0,0 3-7 0 0,0-2 2 0 0,0-1 8 0 0,-3 26 1473 0 0,0-20-1082 0 0,-2-1-55 0 0,5-6-248 0 0,0 1-35 0 0,1 0 38 0 0,0 1-81 0 0,2 2-15 0 0,-3-4 8 0 0,1 4 103 0 0,-1-1-37 0 0,-2 1-10 0 0,-1 3 19 0 0,-2 5 148 0 0,6-2-51 0 0,3-1-54 0 0,-3-8-174 0 0,0 0 1 0 0,-1 1 0 0 0,1-1-1 0 0,0 0 1 0 0,-1 1-1 0 0,0-1 1 0 0,1 0 0 0 0,-1 1-1 0 0,0-1 1 0 0,0 0-1 0 0,1 1 1 0 0,-1-1 0 0 0,0 1-1 0 0,0-1 1 0 0,-1 1-1 0 0,1-1 1 0 0,0 0 0 0 0,0 1-1 0 0,-1 0-23 0 0,1-1 13 0 0,-1-1 0 0 0,1 1 1 0 0,0 0-1 0 0,0 0 0 0 0,-1 0 0 0 0,1 0 0 0 0,0-1 0 0 0,0 1 0 0 0,0 0 0 0 0,0 0 1 0 0,0 0-1 0 0,0 0 0 0 0,0 0 0 0 0,0-1 0 0 0,1 1 0 0 0,-1 0 0 0 0,0 0 0 0 0,0 0 0 0 0,1 0 1 0 0,-1-1-1 0 0,1 1 0 0 0,-1 1-13 0 0,10 8 145 0 0,-8-7-7 0 0,-3 1-83 0 0,-1 1-12 0 0,4-2 83 0 0,-1-2-131 0 0,3 2 31 0 0,-3-2-20 0 0,-1 0 0 0 0,0-1 0 0 0,1 1 0 0 0,-1-1 0 0 0,1 1 0 0 0,-1-1 0 0 0,0 1 0 0 0,1 0 1 0 0,-1-1-1 0 0,0 1 0 0 0,0 0 0 0 0,0-1 0 0 0,1 1 0 0 0,-1 0 0 0 0,0-1 0 0 0,0 1 0 0 0,0 0 0 0 0,0-1 1 0 0,0 1-1 0 0,0 0 0 0 0,0-1 0 0 0,0 1-6 0 0,-3 6-24 0 0,0-4-99 0 0,-2 0-288 0 0,2-2 159 0 0,0-1-71 0 0,2-1 109 0 0,0 1-43 0 0,0-1-47 0 0,1 0-53 0 0,-1-1-58 0 0,1 0-64 0 0,0-5-655 0 0</inkml:trace>
  <inkml:trace contextRef="#ctx0" brushRef="#br0" timeOffset="63495.09">2543 9546 11664 0 0,'0'0'264'0'0,"0"0"34"0"0,0 0 21 0 0,0 0-133 0 0,0 0-89 0 0,0 0 28 0 0,0 0 30 0 0,0 0-235 0 0,0-1 37 0 0,0 1 49 0 0,1 0 81 0 0,1-1 311 0 0,-1 0-283 0 0,0 1-95 0 0,-1 0-59 0 0,1-1-73 0 0,0 1-86 0 0,-1 0-4 0 0,0 0-56 0 0,1-1-62 0 0,-1 1-66 0 0,0 0-71 0 0,0 0-77 0 0,0 0-81 0 0,1 0-87 0 0,-1 0-929 0 0,0 0-934 0 0</inkml:trace>
  <inkml:trace contextRef="#ctx0" brushRef="#br0" timeOffset="64242.09">5247 9965 8840 0 0,'0'0'197'0'0,"0"0"24"0"0,0 0 19 0 0,0 0 51 0 0,0 0-128 0 0,0 0 125 0 0,0 0 233 0 0,0 0 14 0 0,0 0-27 0 0,0 0-118 0 0,0 0-50 0 0,2 1-10 0 0,5 8 184 0 0,0 1-106 0 0,-2 1-91 0 0,-1 0-72 0 0,1 8 37 0 0,0 11 23 0 0,-2-11-98 0 0,0-7-28 0 0,-1-2 9 0 0,1-1 47 0 0,7 25 116 0 0,-1 0-67 0 0,10 73 383 0 0,-9-51-266 0 0,-10-45-312 0 0,1 0 0 0 0,-1-1 0 0 0,-1 1 0 0 0,0 0 0 0 0,0-1 0 0 0,-1 1 0 0 0,-1-1 0 0 0,0 1-1 0 0,0-1 1 0 0,-1 0 0 0 0,0 0 0 0 0,-5 8-89 0 0,6-12 44 0 0,-1-1 0 0 0,0 0 1 0 0,0 0-1 0 0,0 0 0 0 0,0 0 0 0 0,-1-1 0 0 0,0 0 0 0 0,0 0 0 0 0,0 0 1 0 0,0 0-1 0 0,-1-1 0 0 0,-4 2-44 0 0,4-2 49 0 0,-1 0 0 0 0,1 0-1 0 0,-1-1 1 0 0,-3 1-49 0 0,-18 1 86 0 0,2-6-68 0 0,19 0-170 0 0,1 1 52 0 0,0-1 45 0 0,-1 0 39 0 0,-6-2 85 0 0,-18-9 270 0 0,20 7-301 0 0,3 2-85 0 0,1-1-88 0 0,-1 0-109 0 0,4 3 75 0 0,0-1-35 0 0,-1-1-153 0 0,-1 0-83 0 0,1 0-91 0 0,-1 0-99 0 0,1 0-105 0 0,0 0-113 0 0,-1-1-121 0 0,4 3 437 0 0,-1 0-33 0 0,-6-6-1630 0 0,-6-5-1238 0 0</inkml:trace>
  <inkml:trace contextRef="#ctx0" brushRef="#br0" timeOffset="64515.36">5157 9633 10656 0 0,'0'0'241'0'0,"0"0"38"0"0,0 0 10 0 0,0 0-33 0 0,1 0-189 0 0,-1 0-33 0 0,8-1-32 0 0,-3-1 13 0 0,-3 1 39 0 0,-1 0 59 0 0,-1 1 131 0 0,0 0 230 0 0,0 0 26 0 0,0 0-300 0 0,0 1-49 0 0,1-1-41 0 0,-1 1-37 0 0,2 0-6 0 0,2 4-80 0 0,-4-4 83 0 0,0 8-250 0 0,0-1-18 0 0</inkml:trace>
  <inkml:trace contextRef="#ctx0" brushRef="#br0" timeOffset="65394.01">8070 9834 10080 0 0,'0'0'230'0'0,"0"0"30"0"0,0 0 18 0 0,0 0 20 0 0,0 0-126 0 0,0 0-39 0 0,0 1 35 0 0,0 0-94 0 0,2 2-11 0 0,-2-2-14 0 0,0 0 40 0 0,1 0 92 0 0,-1 0 104 0 0,5 18 612 0 0,-4-7-486 0 0,-2 0-37 0 0,0 3 55 0 0,-3-2-100 0 0,3-8-187 0 0,-1 0 1 0 0,1 0 0 0 0,1 0-1 0 0,-1 0 1 0 0,1 0 0 0 0,0 5-143 0 0,-2 15 476 0 0,0-7-258 0 0,2 10-4 0 0,-1 3 15 0 0,-1-12 13 0 0,-1-2 46 0 0,2 0-50 0 0,0 0-47 0 0,0 0-41 0 0,1 1-30 0 0,-1 0-37 0 0,-4 16-5 0 0,0-9 29 0 0,2 34 245 0 0,3-40-290 0 0,0-18-60 0 0,1 2 53 0 0,1 1-13 0 0,-2-3-104 0 0,0-1 5 0 0,0 0-20 0 0,0 0-52 0 0,0 0-139 0 0,0 0-249 0 0,0 0 291 0 0,0 0-20 0 0,0 0-64 0 0,0 0 107 0 0,0 0-36 0 0,0 0-40 0 0,0 0-38 0 0,0 0-417 0 0,0 0 109 0 0,0 0-51 0 0,0-1-789 0 0,0 0-615 0 0,0-3-1173 0 0</inkml:trace>
  <inkml:trace contextRef="#ctx0" brushRef="#br0" timeOffset="65925.58">8427 9903 4928 0 0,'0'0'141'0'0,"0"2"-6"0"0,-4 5-9 0 0,1 0 55 0 0,-1-1 47 0 0,-1 1 39 0 0,-4 5 342 0 0,-17 13 973 0 0,17-18-1137 0 0,0 0-54 0 0,-3 0-25 0 0,6-4-234 0 0,0 1-39 0 0,-6 2 186 0 0,-5 3 254 0 0,-5 3 207 0 0,8-4-320 0 0,2-2-175 0 0,5-3-171 0 0,1 0-39 0 0,-19 7 321 0 0,0 0-1 0 0,-1-1-355 0 0,5 1 110 0 0,4-2-45 0 0,15-7 7 0 0,1-1-121 0 0,0 0-23 0 0,0 0 94 0 0,0 1 43 0 0,0 0 29 0 0,-1 0 43 0 0,-1 0 51 0 0,0 1 56 0 0,1-1-125 0 0,153 70 1269 0 0,-134-63-1095 0 0,0-3-60 0 0,0 0-51 0 0,1-1-43 0 0,3 1-11 0 0,-1 1-35 0 0,7 2 91 0 0,-17-5-98 0 0,-1 0 48 0 0,-3-1-6 0 0,1 0 41 0 0,-5-1-65 0 0,-2-1-22 0 0,0 0-2 0 0,1 0-71 0 0,-1 0-1 0 0,1 0 0 0 0,0 0 0 0 0,-1 0 0 0 0,1 0 0 0 0,-1 0 1 0 0,1 1-1 0 0,0-1 0 0 0,-1 0 0 0 0,1 0 0 0 0,0 1 0 0 0,-1-1 0 0 0,1 0 1 0 0,-1 1-1 0 0,1-1 0 0 0,-1 1 0 0 0,1-1 0 0 0,-1 0 0 0 0,1 1 1 0 0,-1-1-1 0 0,1 1-8 0 0,2 5 4 0 0,-3-5-174 0 0,0-1-76 0 0,0 0-11 0 0,0 0 64 0 0,0 0-44 0 0,0 0 64 0 0,0 0-34 0 0,0 0-152 0 0,0 0-40 0 0,0 0-1045 0 0,0 0-54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31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89 234 6016 0 0,'0'0'133'0'0,"0"0"23"0"0,1 1 11 0 0,1 1-145 0 0,2 1 33 0 0,2 3 49 0 0,-1-2 5 0 0,0 0 40 0 0,-1-1 10 0 0,0-1 37 0 0,-1 0 41 0 0,-1-1 45 0 0,0 0 334 0 0,-2-1 0 0 0,1-1-266 0 0,1 1-67 0 0,1-1-59 0 0,-1 1-51 0 0,1 0-19 0 0,0 0-48 0 0,6 1 71 0 0,-4 0-50 0 0,-3-1 22 0 0,12-1 416 0 0,-1 0-73 0 0,0-1-68 0 0,0-1-62 0 0,0-1-57 0 0,0 0-51 0 0,-1-2-47 0 0,0 1-40 0 0,-2 1-32 0 0,2 1-10 0 0,-9 3-96 0 0,0-1 0 0 0,0 0 0 0 0,0 0 0 0 0,0 0-1 0 0,-1 0 1 0 0,1 0 0 0 0,0-1-29 0 0,25-12 271 0 0,-1 5-76 0 0,-26 8-185 0 0,9-1 54 0 0,-7 0-61 0 0,0 1-1 0 0,0-1 0 0 0,-1 0 0 0 0,1 1 0 0 0,0-1 1 0 0,2-3-3 0 0,-3 4 34 0 0,1-2 12 0 0,1-1-37 0 0,-4 4-2 0 0,4-8 57 0 0,-5 1-48 0 0,1 6-16 0 0,0 0 0 0 0,0 0 0 0 0,0 0 0 0 0,0 0 0 0 0,0 0 0 0 0,0 0 0 0 0,0 0 0 0 0,0 1 0 0 0,0-1 0 0 0,1 0 0 0 0,-1 0 0 0 0,0 0 0 0 0,1-1 0 0 0,0 1 0 0 0,-1-1 0 0 0,-9-7 0 0 0,-5-4 0 0 0,0 1 0 0 0,-2 1 0 0 0,1 0 0 0 0,-8-3 0 0 0,-51-26-15 0 0,42 25-60 0 0,18 10 102 0 0,0 1 1 0 0,-9 0-28 0 0,3 1 38 0 0,15 6-24 0 0,3-1-2 0 0,-15 6-8 0 0,-12 6 81 0 0,26-12-68 0 0,0 0 0 0 0,0 0 0 0 0,0 0 0 0 0,0 1 1 0 0,1-1-1 0 0,-1 1 0 0 0,1-1 0 0 0,0 1 0 0 0,0 0 0 0 0,0 0 1 0 0,0 0-1 0 0,0 0 0 0 0,0 2-17 0 0,-4 8 188 0 0,1 0-34 0 0,-6 13 71 0 0,2 0-92 0 0,1 1-62 0 0,4-12-37 0 0,0 1 0 0 0,2 0 1 0 0,-1 14-35 0 0,3 4 111 0 0,3 1 336 0 0,6 21-447 0 0,10 33 373 0 0,-17-79-336 0 0,8 20 86 0 0,11 9 18 0 0,-8-16-45 0 0,-10-19-66 0 0,0 0 0 0 0,0 0 0 0 0,0 0 0 0 0,1 0-1 0 0,-1-1 1 0 0,1 0 0 0 0,0 0 0 0 0,0 0 0 0 0,0 0-1 0 0,1-1 1 0 0,-1 1 0 0 0,1-1 0 0 0,-1 0 0 0 0,1 0-1 0 0,0-1 1 0 0,0 0 0 0 0,0 1 0 0 0,3-1-30 0 0,19 3 109 0 0,-1-2-36 0 0,-1-1-49 0 0,-2-2-63 0 0,-10 0-35 0 0,17-5 17 0 0,-22 3-7 0 0,1 0-58 0 0,0 0-104 0 0,-4 1 68 0 0,0 0-33 0 0,0 0-37 0 0,-1 0-42 0 0,1 0-44 0 0,0 0-47 0 0,-2 1-160 0 0,0-1-95 0 0,0 1-82 0 0,1-1-67 0 0,0 0-453 0 0,3-1-722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32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360 45 7136 0 0,'0'0'165'0'0,"0"0"22"0"0,0 0 6 0 0,-2 0-28 0 0,-6-3-237 0 0,0-1 111 0 0,0-1 98 0 0,0-1 85 0 0,0 1 67 0 0,-1 0 58 0 0,-1-1 129 0 0,-6 2 314 0 0,-3 1-145 0 0,5 1-231 0 0,1 0-40 0 0,0 2-46 0 0,-2 2-46 0 0,-12 3 245 0 0,11-2-231 0 0,-1 1-35 0 0,11-2-156 0 0,-1 0 1 0 0,0 1 0 0 0,1 0 0 0 0,-1 0-106 0 0,3-1 12 0 0,-18 10 105 0 0,-14 11 124 0 0,32-19-207 0 0,-1-1 0 0 0,1 1 0 0 0,0 0 0 0 0,0 0 0 0 0,1 1-1 0 0,-2 1-33 0 0,3-4 8 0 0,1 1-1 0 0,0 0 0 0 0,-1-1 0 0 0,1 1 0 0 0,0 0 0 0 0,0 0 1 0 0,0 1-8 0 0,-6 19 0 0 0,6-20 0 0 0,-1 0 0 0 0,1 0 0 0 0,0 1 0 0 0,0-1 0 0 0,1 0 0 0 0,-1 1 0 0 0,1-1 0 0 0,0 0 0 0 0,0 1 0 0 0,0-1 0 0 0,0 1 0 0 0,0-1 0 0 0,1 0 0 0 0,-1 1 0 0 0,2 0 0 0 0,-1 0 0 0 0,1 0 0 0 0,-1 0 0 0 0,1 0 0 0 0,1 0 0 0 0,-1-1 0 0 0,0 1 0 0 0,1-1 0 0 0,0 1 0 0 0,0-1 0 0 0,0 0 0 0 0,0 0 0 0 0,0 0 0 0 0,1 0 0 0 0,8 5 0 0 0,1 0 0 0 0,0 0 0 0 0,6 2 0 0 0,2 1 0 0 0,68 29 0 0 0,-51-21 25 0 0,0-2 40 0 0,-11-5 18 0 0,0 0 1 0 0,-2 2 0 0 0,7 5-84 0 0,-25-14 65 0 0,0 0-1 0 0,0 1 1 0 0,-1 0 0 0 0,0 0-1 0 0,0 0 1 0 0,0 1 0 0 0,-1-1-1 0 0,2 3-64 0 0,-4-4 58 0 0,-1 0-1 0 0,1 0 1 0 0,-1 0 0 0 0,0 0-1 0 0,0 0 1 0 0,0 2-58 0 0,1 13 220 0 0,-3 2 41 0 0,-3-4 67 0 0,-2-1-39 0 0,-1-1-39 0 0,-3 0-34 0 0,-12 13 120 0 0,-5-4-109 0 0,2-8-110 0 0,-1-2-45 0 0,-8-2-32 0 0,22-9-37 0 0,0-1-1 0 0,1-1 0 0 0,-8 1-2 0 0,12-2-168 0 0,1-1 63 0 0,-1 1 56 0 0,1 0 45 0 0,-6 0 91 0 0,-14 1 254 0 0,18-2-303 0 0,-1 0-76 0 0,4 0-32 0 0,-1 0-42 0 0,0 0-48 0 0,1 0-52 0 0,-1-1-80 0 0,0 1-74 0 0,0 0-80 0 0,1-1-87 0 0,-1 0-94 0 0,0 1-101 0 0,0-1-107 0 0,0 0-115 0 0,-5-1-1157 0 0,-5-2-1196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33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346 416 6992 0 0,'-6'-2'80'0'0,"-2"-2"158"0"0,2 0-34 0 0,1 2-96 0 0,1 1-54 0 0,0 1-44 0 0,-1-1 16 0 0,3 1-25 0 0,-1 0 0 0 0,1 0-1 0 0,0-1 1 0 0,-1 1 0 0 0,1-1-1 0 0,0 0 1 0 0,0 1 0 0 0,-1-1-1 0 0,1 0 1 0 0,0 0 0 0 0,0-1-1 0 0,-2 0 23 0 0,0 1 41 0 0,-5-2 167 0 0,-1 0 60 0 0,-13-1 491 0 0,11 2-402 0 0,6 0-242 0 0,1 1-49 0 0,4 1-43 0 0,-12-4 335 0 0,-1 1-41 0 0,-16-1 255 0 0,27 4-530 0 0,0-1 0 0 0,0 1-1 0 0,0 0 1 0 0,0 1 0 0 0,0-1 0 0 0,0 0 0 0 0,0 1 0 0 0,0 0 0 0 0,0 0-1 0 0,0 0 1 0 0,1 0 0 0 0,-1 0 0 0 0,0 0 0 0 0,0 1 0 0 0,1-1-1 0 0,-1 1 1 0 0,0 0-65 0 0,-13 10 295 0 0,0-2-94 0 0,-12 10 39 0 0,13-2-91 0 0,12-12-133 0 0,0 0-1 0 0,1 0 1 0 0,-1 0-1 0 0,1 1 1 0 0,0 0-16 0 0,-5 34 77 0 0,6-17 71 0 0,2 0 35 0 0,1 0-47 0 0,1 1-40 0 0,2-1-35 0 0,7 22-20 0 0,-5-24-60 0 0,1 0 0 0 0,2-1 0 0 0,0 0-1 0 0,8 12 20 0 0,13 12 38 0 0,-24-37-36 0 0,-1 0 0 0 0,2-1 0 0 0,-1 0 1 0 0,5 3-3 0 0,-4-3 25 0 0,1-1 1 0 0,0-1 0 0 0,0 0 0 0 0,4 2-26 0 0,-4-3 45 0 0,1 0 0 0 0,-1-1-1 0 0,1 0 1 0 0,5 0-45 0 0,-5-1 60 0 0,-1-1-1 0 0,1 0 1 0 0,0-1-1 0 0,8 0-59 0 0,-13-1 53 0 0,0 0 0 0 0,1 0 1 0 0,-1 0-1 0 0,0-1 0 0 0,0 1 1 0 0,0-1-1 0 0,4-2-53 0 0,19-13 284 0 0,-9-2-4 0 0,-4-1 54 0 0,-8 10-190 0 0,0 0-39 0 0,3-4 0 0 0,-8 11-86 0 0,0 0 1 0 0,-1 0-1 0 0,1 0 0 0 0,-1 0 1 0 0,1 0-1 0 0,-1-3-19 0 0,7-24 110 0 0,0-15-17 0 0,-7 36-73 0 0,-1-1 0 0 0,1 0 1 0 0,-2 0-1 0 0,1 1 0 0 0,-2-1 0 0 0,-1-7-20 0 0,-3-7 13 0 0,-2 0 0 0 0,-1 1 1 0 0,-1 0-1 0 0,-12-20-13 0 0,5 9-42 0 0,1-1-66 0 0,9 21 0 0 0,-5-6 60 0 0,2 6-32 0 0,5 3-57 0 0,1 2-60 0 0,1 0-94 0 0,2 8 166 0 0,1-1 34 0 0,-2-2-124 0 0,1 2 86 0 0,0 0-77 0 0,0 1-110 0 0,0 0-56 0 0,1 0 141 0 0,-1 1-32 0 0,1-1-81 0 0,0 1-48 0 0,0 0-41 0 0,0 0-38 0 0,0 0-135 0 0,0 0-37 0 0,0-1-1412 0 0</inkml:trace>
  <inkml:trace contextRef="#ctx0" brushRef="#br0" timeOffset="571.47">1201 76 6336 0 0,'0'0'141'0'0,"0"0"-2"0"0,-1-1-59 0 0,-3-6 40 0 0,0 2-169 0 0,0-1 59 0 0,-1 0 53 0 0,-1 1 47 0 0,0 0 43 0 0,-1 0 37 0 0,-7-4 279 0 0,0 2 62 0 0,-20-6 798 0 0,23 10-893 0 0,4 1-26 0 0,-1 1-61 0 0,0 1-54 0 0,1-1-46 0 0,-8 1 119 0 0,3 1-126 0 0,-16 3 258 0 0,11-1-114 0 0,8-1-129 0 0,0 1-38 0 0,-9 6 115 0 0,4-1-161 0 0,1 1-55 0 0,-9 9 0 0 0,-15 19 34 0 0,17-11 12 0 0,17-21-128 0 0,0 0 0 0 0,0 0 0 0 0,1 0 0 0 0,0 1 0 0 0,-1 2-36 0 0,1 0 26 0 0,0 0 1 0 0,1 0-1 0 0,0 0 1 0 0,0 1 0 0 0,1 6-27 0 0,0 2 50 0 0,2 0 0 0 0,1 7-50 0 0,3 14 121 0 0,1-1 105 0 0,-4-20-72 0 0,1-1 1 0 0,1-1 0 0 0,5 14-155 0 0,-4-14 114 0 0,-1 1 1 0 0,0-1-1 0 0,-1 2 0 0 0,-1-1-114 0 0,2 14 160 0 0,7 18-160 0 0,4 19 189 0 0,-12-45-134 0 0,1 6 61 0 0,-2 2 58 0 0,-3-18-74 0 0,0 0-1 0 0,-1 0 0 0 0,-1 0 0 0 0,0 0 0 0 0,0 1-99 0 0,-2 5 618 0 0,2-7-155 0 0,-1-4-124 0 0,0-1-26 0 0,-2 1 37 0 0,-2 2-169 0 0,3-3-116 0 0,-2 0-44 0 0,-1 0-46 0 0,-2 1-52 0 0,8-6 75 0 0,1-1-74 0 0,-1 1-100 0 0,0-1-85 0 0,0 1-72 0 0,1-1-50 0 0,-1 0-43 0 0,-2 1-1755 0 0,2-1 1582 0 0,0 0 97 0 0,1-1 265 0 0,-1 1 55 0 0,1-1 64 0 0,-1 1 72 0 0,1-1-310 0 0,0 1-49 0 0,0 0-43 0 0,0-1-39 0 0,0 1-139 0 0,0 0-38 0 0,0-2-1459 0 0</inkml:trace>
  <inkml:trace contextRef="#ctx0" brushRef="#br0" timeOffset="898.59">586 408 9520 0 0,'0'0'276'0'0,"0"0"2"0"0,1 0-200 0 0,0-1-45 0 0,7-3-32 0 0,-6 3 50 0 0,0-1 76 0 0,1 1-1 0 0,-1 0 1 0 0,0-1-1 0 0,1 1 1 0 0,-1 0-1 0 0,1 1 1 0 0,-1-1-1 0 0,1 0 1 0 0,0 1-1 0 0,2-1-126 0 0,13-1 580 0 0,-1 1-53 0 0,-1 1-32 0 0,-2-2-165 0 0,4 1 41 0 0,0-1-41 0 0,17 0 227 0 0,7-1-16 0 0,22 1 170 0 0,-50 2-540 0 0,-1 0-41 0 0,14-2 41 0 0,26 0 69 0 0,-48 2-391 0 0,0 0 47 0 0,0 0 42 0 0,-1-1 37 0 0,2 1 39 0 0,0 0 38 0 0,1-1 52 0 0,3 0 105 0 0,3 0 93 0 0,-4 0-132 0 0,-2 1-75 0 0,0-1-61 0 0,-1 1-66 0 0,0 0-67 0 0,0 0-76 0 0,0 1-88 0 0,-1-1-31 0 0,0 1-74 0 0,0 0-81 0 0,0 0-87 0 0,1 0-93 0 0,-1 1-99 0 0,0-1-105 0 0,0 1-111 0 0,-1 0-1054 0 0,1-1-1138 0 0,-5-1 3134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26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78 7976 0 0,'0'0'174'0'0,"0"0"29"0"0,0 0 14 0 0,1-1-44 0 0,0 0-48 0 0,3-5 180 0 0,-3 3-116 0 0,-1 2-346 0 0,1 1 38 0 0,-1-1 37 0 0,0 0 33 0 0,0 0 50 0 0,0-1 116 0 0,0 1 103 0 0,0-1 88 0 0,0 1 75 0 0,0 0 60 0 0,0-1 347 0 0,0 0 1186 0 0,1 2-1328 0 0,-1 0-283 0 0,0 1-40 0 0,1 0-49 0 0,-1 0-55 0 0,1 0-65 0 0,0 0-72 0 0,-1 1-80 0 0,1 0-87 0 0,4 17 296 0 0,-4 14 4 0 0,0-3-52 0 0,0 11 15 0 0,-2-28-99 0 0,2-1 0 0 0,0 1 1 0 0,2 9-82 0 0,-1-8 83 0 0,-1 0 1 0 0,0 0 0 0 0,0 2-84 0 0,1 27 189 0 0,2-14-65 0 0,-2-9 3 0 0,1-1-1 0 0,0 0 0 0 0,5 13-126 0 0,4 10 187 0 0,-3-8 3 0 0,3 1 49 0 0,-8-25-181 0 0,-1 0-1 0 0,-1 1 1 0 0,1-1-1 0 0,-2 1 0 0 0,1-1 1 0 0,-2 1-1 0 0,1 0 0 0 0,-1 4-57 0 0,-3 7 133 0 0,-1-1 35 0 0,1-9-29 0 0,1 0 0 0 0,1 0 0 0 0,-1 6-139 0 0,2 36 371 0 0,-1-10-118 0 0,-3-1-63 0 0,3-41-183 0 0,1-1-1 0 0,0 0 1 0 0,0 1 0 0 0,-1-1-1 0 0,1 1 1 0 0,0-1 0 0 0,0 1-1 0 0,0-1 1 0 0,1 0 0 0 0,-1 1-1 0 0,0-1 1 0 0,0 1 0 0 0,1-1-7 0 0,-1 3 64 0 0,-3 3 2 0 0,0-1 2 0 0,2-3-72 0 0,-3 6-46 0 0,4-8-33 0 0,0 0-96 0 0,-1-2-3 0 0,1 1 37 0 0,-2-1-60 0 0,-1 1 92 0 0,-4-1-76 0 0,5 0 47 0 0,0 1-94 0 0,-1-1-110 0 0,1 0-76 0 0,-6-6-1165 0 0,5 4 972 0 0,2 2 352 0 0,0-1 47 0 0,0 1 57 0 0,0 0 66 0 0,-3-10-1265 0 0</inkml:trace>
  <inkml:trace contextRef="#ctx0" brushRef="#br0" timeOffset="558.51">1 129 4088 0 0,'0'0'117'0'0,"2"-2"-2"0"0,2 0-145 0 0,1-1 36 0 0,0 1 36 0 0,0-1 37 0 0,1 1 37 0 0,-1-1 38 0 0,0 1 38 0 0,0-1 40 0 0,0-1 40 0 0,0 1 41 0 0,0-1 42 0 0,-1 0 43 0 0,4-4 292 0 0,2 1-49 0 0,2 1-59 0 0,0 1-67 0 0,1 1-79 0 0,0 0-86 0 0,0 0-97 0 0,-1 0-106 0 0,-6 3-116 0 0,14-5 111 0 0,0-1 87 0 0,1 0 230 0 0,0 1-1 0 0,2 0-458 0 0,6 2 336 0 0,12 3-247 0 0,-20 1-64 0 0,20 3-25 0 0,-29-2 0 0 0,-1 1 1 0 0,1 1-1 0 0,-1 0 0 0 0,1 0 1 0 0,-1 1-1 0 0,0 1 0 0 0,8 4 0 0 0,-6-2 66 0 0,1 1 0 0 0,-1 1-1 0 0,2 2-65 0 0,-9-6 32 0 0,-1 0 0 0 0,1 0 0 0 0,-2 1 0 0 0,1-1 1 0 0,0 1-1 0 0,-1 0 0 0 0,0 1 0 0 0,0 0-32 0 0,3 6 59 0 0,-5-11-46 0 0,0 0 0 0 0,-1 1-1 0 0,1 0 1 0 0,-1-1 0 0 0,0 1 0 0 0,0 0 0 0 0,0 0-1 0 0,0 0 1 0 0,0 0 0 0 0,0 0 0 0 0,-1 0-13 0 0,3 21 104 0 0,0 7 34 0 0,-3-11-17 0 0,-4-4 13 0 0,-3 2 43 0 0,-15 15-59 0 0,15-24-35 0 0,-1 0 1 0 0,0 0 0 0 0,-9 6-84 0 0,-30 19 215 0 0,13-13-161 0 0,25-16-44 0 0,0 0 1 0 0,0-1-1 0 0,-4 1-10 0 0,-52 15 116 0 0,15-7-33 0 0,19-1-55 0 0,16-5 3 0 0,-18 7-4 0 0,-33 10-47 0 0,58-23-67 0 0,-4 0 83 0 0,0 0-14 0 0,5 0-81 0 0,2 1-75 0 0,1 1-112 0 0,4-2-208 0 0,0-1-18 0 0,0 0-6 0 0</inkml:trace>
  <inkml:trace contextRef="#ctx0" brushRef="#br0" timeOffset="1200.78">725 374 6896 0 0,'0'0'200'0'0,"1"1"-8"0"0,2 4-81 0 0,-2-1 108 0 0,0 0 55 0 0,-1 6 634 0 0,-1-7-553 0 0,1 0-90 0 0,0-2-174 0 0,0 1-34 0 0,1 30 996 0 0,0-16-577 0 0,0-8-278 0 0,-1 0-37 0 0,5 29 566 0 0,-1-9-222 0 0,0-10-163 0 0,6 9 40 0 0,1 2 29 0 0,-8-8-42 0 0,-3-15-246 0 0,0 2 123 0 0,0 0 0 0 0,1 0 1 0 0,1 6-247 0 0,0-5 203 0 0,1 0 44 0 0,-1-1-59 0 0,0 0-61 0 0,0 5-25 0 0,0 0-72 0 0,1 14-25 0 0,-1-18 28 0 0,1-1 39 0 0,4 11 41 0 0,4 25-43 0 0,-8-32-7 0 0,0-1 53 0 0,-4-7-94 0 0,2 0 5 0 0,3 5 73 0 0,-3-8-5 0 0,-1-1 5 0 0,0 0-4 0 0,0 0-1 0 0,0 0-7 0 0,0 0-7 0 0,0 0-1 0 0,0 0 10 0 0,-1-1 39 0 0,-5-18 212 0 0,4 11-249 0 0,1 0-97 0 0,-5-7-254 0 0,3 7 169 0 0,0-1 94 0 0,1-4 109 0 0,1-1-63 0 0,-1 1-49 0 0,1 0-43 0 0,0 0-38 0 0,2 2 14 0 0,0-1 34 0 0,4-11 54 0 0,1 3 66 0 0,12-25 209 0 0,-9 21-185 0 0,0 0-101 0 0,0 2 1 0 0,3 2-104 0 0,2-1-420 0 0,15-16 512 0 0,-20 26-86 0 0,1-1-31 0 0,0 2 43 0 0,12-11 29 0 0,-1 4 89 0 0,-7 7 61 0 0,0 0-1 0 0,10-3-104 0 0,-19 10-44 0 0,0 1 0 0 0,-1 1 0 0 0,1-1 0 0 0,0 1 0 0 0,5-1 44 0 0,3 0-74 0 0,0 0 0 0 0,0 2-1 0 0,2 0 75 0 0,18 2-186 0 0,-22-1 42 0 0,-5 0 30 0 0,-1 0-36 0 0,4 0-173 0 0,-5 0 116 0 0,1 0-35 0 0,-1-1-37 0 0,0 1-40 0 0,1-1-44 0 0,-1 1-45 0 0,-2-1 47 0 0,-1 0-49 0 0,1 0-44 0 0,0 0-38 0 0,0 0-142 0 0,0 0-37 0 0,4 0-1475 0 0</inkml:trace>
  <inkml:trace contextRef="#ctx0" brushRef="#br0" timeOffset="1720.39">1705 371 5784 0 0,'0'0'132'0'0,"0"0"17"0"0,0 0 10 0 0,-1 1-26 0 0,1 0-118 0 0,-3 3 63 0 0,3-3 31 0 0,-1-1 124 0 0,1 1 21 0 0,0 0-50 0 0,-2 0-43 0 0,1 0-36 0 0,-3 1 69 0 0,-2 1-8 0 0,4-2-91 0 0,0 0 42 0 0,-13 6 572 0 0,3-4-246 0 0,-1-1-39 0 0,-13 4 403 0 0,9 1-230 0 0,5-1-200 0 0,0-1-104 0 0,2 0-94 0 0,0 0-52 0 0,4-1-58 0 0,0-1 0 0 0,1 1-1 0 0,-1 0 1 0 0,-2 2-89 0 0,-4 6 207 0 0,3-2-41 0 0,5-5-20 0 0,0-1 0 0 0,0 1 0 0 0,0 0 0 0 0,1 1 0 0 0,-1 0-146 0 0,-1 7 155 0 0,3-6-121 0 0,1 1-37 0 0,-1 0 3 0 0,0 0 0 0 0,0 0 0 0 0,-1 0 0 0 0,-1 4 0 0 0,-8 27 53 0 0,7 12-46 0 0,6-8 62 0 0,0-28-25 0 0,2-1-1 0 0,-1 1 1 0 0,2-1-1 0 0,0 1 1 0 0,4 8-44 0 0,-3-10 16 0 0,2 1 0 0 0,0-1 1 0 0,1 1-17 0 0,-3-5 20 0 0,1 0-1 0 0,0 0 1 0 0,1-1 0 0 0,1 2-20 0 0,-3-6 21 0 0,-1 0 0 0 0,1 0 0 0 0,0-1 1 0 0,5 4-22 0 0,14 5 66 0 0,-20-11-41 0 0,1 0-1 0 0,-1 0 1 0 0,0 0 0 0 0,0 0 0 0 0,0-1 0 0 0,1 0 0 0 0,-1 0-1 0 0,0 0 1 0 0,0 0 0 0 0,1-1 0 0 0,-1 1 0 0 0,3-2-25 0 0,1 0 72 0 0,-1 0 0 0 0,1 0 0 0 0,-1-1 1 0 0,3-1-73 0 0,-3 0 81 0 0,0 0-1 0 0,0 0 1 0 0,-1 0 0 0 0,1-1 0 0 0,-1 0 0 0 0,3-4-81 0 0,-2 2 96 0 0,0-1 1 0 0,-1 0-1 0 0,1 0 0 0 0,-2 0 1 0 0,1-1-97 0 0,13-29 284 0 0,-12 22-190 0 0,-3 6-9 0 0,0 1-1 0 0,0-1 1 0 0,-1 0-1 0 0,0 0 1 0 0,0-8-85 0 0,0 1 225 0 0,-2 0-38 0 0,1-1-37 0 0,-1 1-33 0 0,-2-17 32 0 0,-2 0-90 0 0,-5-5-70 0 0,5 30-3 0 0,0 0 1 0 0,-1 1-1 0 0,0-1 1 0 0,0 1-1 0 0,-1 0 1 0 0,0 0-1 0 0,0 1 1 0 0,-1-1-1 0 0,-2-2 14 0 0,4 7-11 0 0,-19-22-129 0 0,11 14 29 0 0,0 1-33 0 0,0 1-37 0 0,-2 1-41 0 0,-1 2-44 0 0,-2 2-49 0 0,14 3 199 0 0,0 1 42 0 0,-4-2-41 0 0,4 1 44 0 0,0 0-57 0 0,1 1-5 0 0,0-1-48 0 0,0 1-14 0 0,0-1-45 0 0,0 1-50 0 0,0 0-56 0 0,0 0-13 0 0,1-1-51 0 0,-1 1-44 0 0,0 0-41 0 0,0 0-143 0 0,0 0-39 0 0,-1 0-173 0 0,-1 0-467 0 0</inkml:trace>
  <inkml:trace contextRef="#ctx0" brushRef="#br0" timeOffset="2301.83">2001 417 6536 0 0,'0'0'141'0'0,"0"0"23"0"0,0 0 13 0 0,2 1-19 0 0,3 5-166 0 0,0 2 86 0 0,-1 1 73 0 0,1 0 61 0 0,2 6 235 0 0,5 15 327 0 0,-9-19-317 0 0,-1 0 0 0 0,0 1 1 0 0,-1 4-458 0 0,1 7 557 0 0,-1-7-179 0 0,1 1-43 0 0,0-1-55 0 0,1 1-64 0 0,24 92 608 0 0,-18-72-504 0 0,-6-23-187 0 0,-1-1 1 0 0,-1 0 0 0 0,-1 1-1 0 0,0-1 1 0 0,-1 6-134 0 0,0-4 139 0 0,1 0 0 0 0,1 0 0 0 0,0 0 0 0 0,2 8-139 0 0,1 1 426 0 0,0 19-426 0 0,-2-22 241 0 0,1-1 1 0 0,3 16-242 0 0,-1 1 244 0 0,-1-6-45 0 0,1-6-55 0 0,3 17 81 0 0,0-16-146 0 0,-7-23-132 0 0,0-3 100 0 0,-1 2 20 0 0,1-1-86 0 0,-1 1-36 0 0,0 0-27 0 0,0 1-39 0 0,0 2-43 0 0,0 0-51 0 0,0-5 122 0 0,0 0 2 0 0,0 0-16 0 0,0-1-40 0 0,0 1-13 0 0,0 0-40 0 0,0-1-46 0 0,1 1-51 0 0,-1-1-269 0 0,0 0-114 0 0,1 0-11 0 0,0-1-60 0 0,-1 1-208 0 0,1-2-546 0 0</inkml:trace>
  <inkml:trace contextRef="#ctx0" brushRef="#br0" timeOffset="2703.76">2039 420 7312 0 0,'0'0'165'0'0,"0"0"22"0"0,0 0 9 0 0,2 1-20 0 0,7 2-98 0 0,6 2-27 0 0,9 2 13 0 0,-9-1 69 0 0,-3 0 91 0 0,-7-2-61 0 0,0-1 41 0 0,-4-2 139 0 0,-1-1-201 0 0,1 1-33 0 0,-1 0 26 0 0,1 0-82 0 0,2 3-46 0 0,-2-3 44 0 0,5 5 18 0 0,0-1 1 0 0,0-1-1 0 0,0 1 0 0 0,1-1 1 0 0,0 0-1 0 0,0-1 0 0 0,0 0 0 0 0,0 0 1 0 0,0 0-1 0 0,2-1-69 0 0,37 18 418 0 0,-13-2-183 0 0,0 2-49 0 0,-1 1-45 0 0,-3 2-37 0 0,-18-14-68 0 0,-1 1-1 0 0,-1-1 1 0 0,3 5-36 0 0,-6-5 11 0 0,0-1-1 0 0,0 1 1 0 0,-1 0 0 0 0,0 0-1 0 0,0 1 1 0 0,-1-1 0 0 0,2 9-11 0 0,0 3 15 0 0,-3 0 74 0 0,-1 3 72 0 0,-2-18-96 0 0,-1 0 0 0 0,1 1-1 0 0,-1-1 1 0 0,0 0 0 0 0,-1 0-1 0 0,0 0 1 0 0,-1 5-65 0 0,-6 7 130 0 0,-15 16 136 0 0,-5-6-83 0 0,-3-6-67 0 0,-3-5-51 0 0,18-10-50 0 0,0-2 0 0 0,0 0 0 0 0,0-1 0 0 0,-1-1 0 0 0,0-1 1 0 0,1 0-1 0 0,-17-1-15 0 0,26-2-98 0 0,-10-1-44 0 0,12 1 61 0 0,1 0-44 0 0,0-1-83 0 0,-1 0-94 0 0,1 0-115 0 0,2 1 160 0 0,0-1-37 0 0,2 2 8 0 0,0-1-40 0 0,-2 0-431 0 0,1 0-292 0 0,-3 0-681 0 0</inkml:trace>
  <inkml:trace contextRef="#ctx0" brushRef="#br0" timeOffset="3250.3">2701 652 7224 0 0,'14'3'165'0'0,"-11"-2"22"0"0,-3-1 7 0 0,2 0-23 0 0,1 0-109 0 0,-1 1-69 0 0,1 0-52 0 0,2-2 60 0 0,-2 1 45 0 0,2-2 48 0 0,1 1 62 0 0,2-2 74 0 0,2 1 285 0 0,0 0-52 0 0,4-2 117 0 0,0 0-94 0 0,1-1 14 0 0,-1 2-56 0 0,5 0 36 0 0,-3-5-110 0 0,-2-1-84 0 0,8-3 252 0 0,-1 1 6 0 0,-8 2-248 0 0,-3 0-127 0 0,-1-3-96 0 0,-5 7-49 0 0,6-11 19 0 0,3-11-32 0 0,-12 25-10 0 0,-1 0 0 0 0,1-1 0 0 0,-1 1 1 0 0,1-1-1 0 0,-1 1 0 0 0,0 0 0 0 0,0-1 1 0 0,0 1-1 0 0,0-1 0 0 0,-1-1-1 0 0,1 2 6 0 0,-1 0-1 0 0,1 0 1 0 0,-1 0 0 0 0,0 0-1 0 0,0 0 1 0 0,0 0 0 0 0,0 0 0 0 0,-1-1-6 0 0,-3-6-4 0 0,-11-12 7 0 0,1 8-62 0 0,10 10 57 0 0,0 0 1 0 0,0 1-1 0 0,0-1 1 0 0,0 1 0 0 0,0 0-1 0 0,-1 0 2 0 0,4 2-1 0 0,0-1 0 0 0,0 1-1 0 0,0 0 1 0 0,0 0 0 0 0,0-1-1 0 0,0 1 1 0 0,0 1 0 0 0,0-1 0 0 0,-2 0 1 0 0,-11 7-46 0 0,-7 7 13 0 0,17-12 17 0 0,1 1 0 0 0,-1 0 0 0 0,1 0 1 0 0,0 0-1 0 0,0 1 0 0 0,0-1 0 0 0,-2 3 16 0 0,-3 4 3 0 0,1 1-1 0 0,0 0 1 0 0,0 3-3 0 0,-5 10 56 0 0,2 4 48 0 0,5-9-28 0 0,2-8-22 0 0,1 1 1 0 0,0 0-1 0 0,0 2-54 0 0,-3 46 319 0 0,4-22 303 0 0,4 24-622 0 0,1-20 240 0 0,-3-38-217 0 0,1 1 1 0 0,0-1-1 0 0,1 0 0 0 0,-1 1 0 0 0,1-1 0 0 0,-1 0 1 0 0,1 0-1 0 0,1 0 0 0 0,-1 0 0 0 0,1 0-23 0 0,29 37 161 0 0,-22-30-140 0 0,-6-7-11 0 0,1 1 1 0 0,-1-1 0 0 0,1 0 0 0 0,0 0-1 0 0,1 0 1 0 0,-1-1 0 0 0,1 1 0 0 0,-1-1-1 0 0,1-1 1 0 0,0 1 0 0 0,4 0-11 0 0,3 1 19 0 0,0-1 1 0 0,0 0-1 0 0,1-1 1 0 0,12 0-20 0 0,-14-2 15 0 0,-1 0 1 0 0,0-1 0 0 0,0 0 0 0 0,10-3-16 0 0,9-3-29 0 0,-14 2-27 0 0,-1-1-37 0 0,-1 0-45 0 0,-1 0-53 0 0,-10 5 192 0 0,0-1-42 0 0,0 1-40 0 0,-1-1-40 0 0,1 1-39 0 0,0-1-40 0 0,-1 1-38 0 0,1-1-38 0 0,-1 1-37 0 0,1-1-37 0 0,-1 1-37 0 0,1-1-35 0 0,-1 1-35 0 0,1-1-35 0 0,-1 0-33 0 0,0 1-35 0 0,6-5-1322 0 0,4-3-1066 0 0</inkml:trace>
  <inkml:trace contextRef="#ctx0" brushRef="#br0" timeOffset="3631.28">3331 476 8496 0 0,'0'0'190'0'0,"0"0"28"0"0,0 0 10 0 0,1 1-26 0 0,3 1-267 0 0,0 1 86 0 0,1-1 76 0 0,0 1 65 0 0,1 0 102 0 0,1 0 59 0 0,9 3 805 0 0,-14-3-471 0 0,2 6-222 0 0,0 0-42 0 0,4 2 40 0 0,4 5 168 0 0,1 2 22 0 0,-6-6-179 0 0,8 11 84 0 0,5 10 166 0 0,-17-28-570 0 0,0 1 1 0 0,-1-1-1 0 0,0 1 1 0 0,0 0-1 0 0,0 3-124 0 0,4 12 351 0 0,4 9 30 0 0,1-2-10 0 0,-6-8-24 0 0,-2-3 48 0 0,-2-8-151 0 0,-1 1 36 0 0,0-10-262 0 0,1 1-1 0 0,-1-1 0 0 0,0 1 0 0 0,0 0 0 0 0,0-1 1 0 0,0 1-1 0 0,0 0 0 0 0,0-1 0 0 0,0 1 1 0 0,-1 0-1 0 0,1-1 0 0 0,0 1 0 0 0,0-1 0 0 0,0 1 1 0 0,-1 0-1 0 0,1-1 0 0 0,0 1 0 0 0,0-1 0 0 0,-1 1 1 0 0,1-1-1 0 0,-1 1 0 0 0,1-1 0 0 0,0 1-17 0 0,-1-1 17 0 0,1 0-1 0 0,-1-1 1 0 0,1 1-1 0 0,-1 0 0 0 0,1 0 1 0 0,-1 0-1 0 0,1-1 1 0 0,0 1-1 0 0,-1 0 1 0 0,1 0-1 0 0,0-1 0 0 0,-1 1 1 0 0,1 0-1 0 0,0-1 1 0 0,-1 1-1 0 0,1 0 1 0 0,0-1-1 0 0,-1 1 0 0 0,1 0 1 0 0,0-1-1 0 0,0 1 1 0 0,-1-1-17 0 0,-3-7 140 0 0,0-1-41 0 0,1 0-52 0 0,2 2-63 0 0,-8-66 204 0 0,9 38-174 0 0,-1 22-14 0 0,0-1 0 0 0,1 1 1 0 0,1 0-1 0 0,0 0 0 0 0,1-1 0 0 0,1 1 1 0 0,0 0-1 0 0,0 0 0 0 0,3-4 0 0 0,-4 12-7 0 0,2-5-9 0 0,0 0 1 0 0,0 1-1 0 0,1 0 1 0 0,0 0-1 0 0,1 0 0 0 0,0 1 1 0 0,0 0-1 0 0,1-1 16 0 0,23-21-30 0 0,-15 15-8 0 0,0 0 0 0 0,1 1 0 0 0,14-9 38 0 0,-26 20-202 0 0,0 1 74 0 0,-1-1 63 0 0,1 0 53 0 0,2-2 86 0 0,8-8 248 0 0,-9 9-279 0 0,-1 0-58 0 0,0 0-78 0 0,0 0-97 0 0,-1 2-1 0 0,0 0-58 0 0,0-1-64 0 0,0 1-70 0 0,0 0 7 0 0,-1 0-56 0 0,1 0-59 0 0,-1 0-63 0 0,1 1-66 0 0,0-1-70 0 0,-1 0-72 0 0,1 1-76 0 0,4-3-1483 0 0,3 0-1316 0 0</inkml:trace>
  <inkml:trace contextRef="#ctx0" brushRef="#br0" timeOffset="4315.45">4206 5 6968 0 0,'-2'0'-64'0'0,"0"-1"60"0"0,1 1 46 0 0,-1-1 34 0 0,-1 0 266 0 0,3 0-131 0 0,1 1-103 0 0,0 0-50 0 0,1 0-41 0 0,-1 0 92 0 0,-1 0 122 0 0,0 0 204 0 0,0 0 12 0 0,0 0-2 0 0,0 0-10 0 0,0 0-3 0 0,0 0 0 0 0,5 5-129 0 0,-1 0-39 0 0,4 4 172 0 0,-3 0-115 0 0,-4-6-206 0 0,1 1 0 0 0,-1 0 1 0 0,0-1-1 0 0,0 1 0 0 0,0 0 1 0 0,-1 1-116 0 0,3 13 320 0 0,0 0-34 0 0,2 18 201 0 0,1 0-93 0 0,1 1-65 0 0,8 52 367 0 0,-9-51-368 0 0,6 96 514 0 0,-9-84-541 0 0,-1-29-216 0 0,-1 0 61 0 0,-1 49 516 0 0,-1-40-418 0 0,1-14-151 0 0,0 0-39 0 0,-1-1-48 0 0,1 1-56 0 0,3 10 45 0 0,1-6 31 0 0,-3 1 71 0 0,-1-20-339 0 0,0 0 94 0 0,0 0 82 0 0,0 1 67 0 0,0-1 55 0 0,0 0 40 0 0,0 6 536 0 0,0-5-504 0 0,0 0-93 0 0,0-1-73 0 0,0 0-53 0 0,0 0-61 0 0,0 0-68 0 0,0 0-99 0 0,0 0-97 0 0,0 0-105 0 0,0 0-114 0 0,0-1-124 0 0,0 0 330 0 0,0 1-34 0 0,0-1-36 0 0,0 0-36 0 0,0 0-38 0 0,0 0-40 0 0,0 0-1452 0 0,0 0-1168 0 0</inkml:trace>
  <inkml:trace contextRef="#ctx0" brushRef="#br0" timeOffset="4685.46">3974 389 7856 0 0,'0'0'174'0'0,"0"0"29"0"0,0 0 13 0 0,1-2-31 0 0,3-2-127 0 0,-1 1 38 0 0,-1 0 44 0 0,-1 1 76 0 0,0 1 288 0 0,0-1 9 0 0,4-2-188 0 0,0 1-73 0 0,2 0-17 0 0,3-1 59 0 0,-2 1-81 0 0,-3 1-42 0 0,4-3 202 0 0,-2 2-136 0 0,0-1 0 0 0,1 1 1 0 0,-1 1-1 0 0,4-1-237 0 0,18-5 569 0 0,-4 2-179 0 0,-2-1-114 0 0,-9 2-113 0 0,0 2 0 0 0,15-3-163 0 0,-13 3 52 0 0,0-1-36 0 0,-5 2 3 0 0,1 0-1 0 0,-1 1 0 0 0,3 0-18 0 0,-5 1-4 0 0,1-1-1 0 0,-1 0 1 0 0,1-1-1 0 0,-1 0 0 0 0,3-1 5 0 0,4-2-31 0 0,1 2-48 0 0,1 0-51 0 0,0 2-55 0 0,0 0-59 0 0,0 0-63 0 0,0 1-67 0 0,-1 0-71 0 0,0 0-66 0 0,9 0-193 0 0</inkml:trace>
  <inkml:trace contextRef="#ctx0" brushRef="#br0" timeOffset="4958.72">4754 363 9072 0 0,'1'2'200'0'0,"0"10"146"0"0,0-1-85 0 0,2-2-175 0 0,5 4-38 0 0,-6-10-49 0 0,0-1 1 0 0,-1 1-1 0 0,1 0 1 0 0,-1 0-1 0 0,1 0 0 0 0,-1 0 1 0 0,0 1-1 0 0,0-1 1 0 0,0 2 0 0 0,0 5 54 0 0,1-1 95 0 0,-1 0 73 0 0,1-1 51 0 0,3 22 784 0 0,-4-19-779 0 0,0 0-94 0 0,0 19 669 0 0,-1 14 495 0 0,-5-15-518 0 0,3-21-588 0 0,0 1-70 0 0,0-1-56 0 0,2-6-81 0 0,-1 1 1 0 0,1 0-1 0 0,0-1 0 0 0,0 1 1 0 0,0 0-1 0 0,0-1 0 0 0,1 1 1 0 0,-1 0-1 0 0,0-1 1 0 0,1 2-36 0 0,0-3-82 0 0,-1 0 35 0 0,0 0 39 0 0,1 1 76 0 0,-1 1 163 0 0,0-2-199 0 0,0 0-42 0 0,0 0-37 0 0,0 0-43 0 0,-1 1-49 0 0,1 0-55 0 0,0 0-64 0 0,0 0-70 0 0,0 0-76 0 0,0 1-84 0 0,0-3 134 0 0,0 0-51 0 0,0 0-48 0 0,0 0-41 0 0,0 0-144 0 0,0 0-41 0 0,0 0-174 0 0,0 0-471 0 0</inkml:trace>
  <inkml:trace contextRef="#ctx0" brushRef="#br0" timeOffset="5144.22">4677 157 8208 0 0,'7'-4'124'0'0,"-7"4"-109"0"0,0 0 0 0 0,1-1-1 0 0,-1 1 1 0 0,0 0 0 0 0,1-1 0 0 0,-1 1 0 0 0,0 0 0 0 0,0-1-1 0 0,1 1 1 0 0,-1 0 0 0 0,0-1 0 0 0,0 1 0 0 0,0-1-1 0 0,1 1 1 0 0,-1 0 0 0 0,0-1 0 0 0,0 1 0 0 0,0-1-1 0 0,0 1 1 0 0,0 0 0 0 0,0-1 0 0 0,0 1 0 0 0,0-1 0 0 0,0 1-15 0 0,-1-4 69 0 0,0-1-42 0 0,0 0 24 0 0,2 1 78 0 0,-1 4-113 0 0,0-1 0 0 0,0 1 0 0 0,0 0 1 0 0,0-1-1 0 0,1 1 0 0 0,-1-1 0 0 0,0 1 1 0 0,0-1-1 0 0,0 1 0 0 0,0-1 0 0 0,0 1 1 0 0,0 0-1 0 0,-1-1 0 0 0,1 1 0 0 0,0-1 1 0 0,0 1-1 0 0,0-1 0 0 0,0 1 1 0 0,0 0-1 0 0,-1-1 0 0 0,1 1-16 0 0,0-1-41 0 0,0 0 36 0 0,0-1 85 0 0,1 0 74 0 0,5-5 431 0 0,-3 4-385 0 0,0 0-116 0 0,0 1-79 0 0,-1 0-101 0 0,-1 1 3 0 0,1 0-32 0 0,-1 0-37 0 0,0 0-38 0 0,0 0-40 0 0,1 0-45 0 0,-1 0-46 0 0,0 1-50 0 0,-1-1-51 0 0,1 1-54 0 0,3-3-770 0 0,4 1-720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36.4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1 275 7568 0 0,'5'1'194'0'0,"1"0"-39"0"0,5 1 55 0 0,1 0-99 0 0,19 2-12 0 0,-18-3 12 0 0,-6-1-1 0 0,0-1 49 0 0,0 0 59 0 0,0 0 69 0 0,0-1 78 0 0,0-1 90 0 0,0 0 99 0 0,-1 0 108 0 0,9-5-162 0 0,-1 0-52 0 0,9-4 175 0 0,-1-1-102 0 0,-5 3-185 0 0,-2-2-38 0 0,14-15 214 0 0,-23 20-398 0 0,11-13 113 0 0,-1-2-85 0 0,-4-2-75 0 0,-10 21-67 0 0,-2 0 0 0 0,1-1 0 0 0,0 1 1 0 0,-1 0-1 0 0,1 0 0 0 0,-1 0 1 0 0,0-1-1 0 0,-3-19 20 0 0,2 20-11 0 0,-1-1 0 0 0,1 1 0 0 0,-1 0 0 0 0,1-1 0 0 0,-1 1 0 0 0,0 0 0 0 0,0 0 0 0 0,-1 0 0 0 0,1 1 0 0 0,0-1 0 0 0,-1 1 0 0 0,0-1 0 0 0,0 1 0 0 0,0 0 0 0 0,0 0 0 0 0,-1-1-9 0 0,-23-8 28 0 0,13 11-51 0 0,10 1 6 0 0,0 1 0 0 0,0 0 1 0 0,0 0-1 0 0,1 0 1 0 0,-1 0-1 0 0,0 1 1 0 0,0-1 16 0 0,-3 4-13 0 0,-21 14 27 0 0,18-10-54 0 0,0 0-1 0 0,-6 8 41 0 0,-4 8-33 0 0,9-9 43 0 0,1-2 29 0 0,2-1 37 0 0,-1 3 16 0 0,1 1-38 0 0,-11 39 12 0 0,14-38-27 0 0,-1 6 3 0 0,3-2 54 0 0,-1 5 58 0 0,2-19-80 0 0,1-1 0 0 0,0 1 0 0 0,1 8-74 0 0,1-3 44 0 0,2 1-38 0 0,2 5-27 0 0,-2-8 10 0 0,0-1-1 0 0,1 0 0 0 0,0 0 1 0 0,1 0 11 0 0,-3-6 0 0 0,1 0 1 0 0,0 0-1 0 0,0-1 1 0 0,1 0-1 0 0,-1 1 1 0 0,3 1-1 0 0,5 4-24 0 0,0 0 45 0 0,-3-2 55 0 0,1-1-1 0 0,1 0 0 0 0,0 0 0 0 0,4 1-75 0 0,5 1 20 0 0,1 0-102 0 0,15 2-60 0 0,-27-9 72 0 0,0-1-44 0 0,1-1-78 0 0,0 0-88 0 0,0-2-105 0 0,-4 1 147 0 0,0 0-32 0 0,-4 1 32 0 0,1-1-35 0 0,1 0-360 0 0,1 0-102 0 0,-1 0-78 0 0,0 0-52 0 0,4 1-958 0 0,3-1-1030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6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83 139 7744 0 0,'0'0'174'0'0,"0"0"29"0"0,0 0 12 0 0,2 1-35 0 0,15 0-137 0 0,-7 0 0 0 0,0-1 55 0 0,-6 1 76 0 0,12-3 430 0 0,-7 0-205 0 0,-7 2-151 0 0,-2 0-102 0 0,1 0-53 0 0,0 0-23 0 0,2 0-39 0 0,-1 0 7 0 0,-1 0 50 0 0,1 0 70 0 0,-1 0-135 0 0,0 0-1 0 0,0 0 1 0 0,0 0-1 0 0,0-1 1 0 0,0 1-1 0 0,1-1 1 0 0,-1 1-1 0 0,0-1 1 0 0,0 1-1 0 0,0-1 1 0 0,0 1-1 0 0,0-1 1 0 0,-1 0-1 0 0,1 0 1 0 0,0 1-1 0 0,0-1 1 0 0,0 0-1 0 0,-1 0 1 0 0,1 0-1 0 0,0 0 1 0 0,-1 0-1 0 0,1 0-22 0 0,12-27 540 0 0,-10 20-308 0 0,-2 6-231 0 0,-1 0 1 0 0,1 0 0 0 0,-1 0 0 0 0,1 0 0 0 0,-1 0-1 0 0,0 0 1 0 0,0 0 0 0 0,0 0 0 0 0,0 0-1 0 0,-1 0 1 0 0,1 0 0 0 0,0 0 0 0 0,-1 0 0 0 0,0 0-1 0 0,1 0 1 0 0,-1 0 0 0 0,0 0 0 0 0,-1-1-2 0 0,-2-4-6 0 0,0 0 1 0 0,-1 0 0 0 0,-5-6 5 0 0,9 12 0 0 0,0-1 1 0 0,-1 1 0 0 0,1 0-1 0 0,-1-1 1 0 0,1 1 0 0 0,-1 0 0 0 0,1 0-1 0 0,-1 0 1 0 0,0 1 0 0 0,0-1-1 0 0,1 0 1 0 0,-1 1 0 0 0,0-1 0 0 0,0 1-1 0 0,0-1 1 0 0,0 1 0 0 0,0 0-1 0 0,0 0 11 0 0,-1 1 0 0 0,1 0 0 0 0,0 0 0 0 0,0-1 0 0 0,0 1 0 0 0,0 1 1 0 0,0-1-1 0 0,-1 0-11 0 0,-20 22 249 0 0,10-9-145 0 0,6-6-50 0 0,1 0-1 0 0,0 1 0 0 0,1-1 1 0 0,0 1-1 0 0,0 0 1 0 0,-1 5-54 0 0,-4 7 98 0 0,4-9-29 0 0,1 0-1 0 0,1 0 1 0 0,0 0 0 0 0,0 3-69 0 0,-1 3 80 0 0,2 1 0 0 0,1-1 0 0 0,0 1 0 0 0,1 9-80 0 0,1-21-183 0 0,1-1 92 0 0,-1 1 75 0 0,2-1 60 0 0,0 1 67 0 0,5 13 328 0 0,-2-12-298 0 0,1-1-94 0 0,-3-4-78 0 0,0 0-44 0 0,0 0-50 0 0,1 0-58 0 0,0-1-63 0 0,0 1-70 0 0,-1-2 64 0 0,0 0-36 0 0,0 0-38 0 0,0 0-39 0 0,0 0-42 0 0,0 0-42 0 0,0-1-46 0 0,1 1-47 0 0,3-1-1108 0 0,3 0-944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36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1 314 8232 0 0,'0'0'182'0'0,"0"0"29"0"0,2 1 14 0 0,4 1-93 0 0,-1-1-55 0 0,6-1-36 0 0,17-1-72 0 0,-20 0 76 0 0,1 1 62 0 0,-1-1 106 0 0,-4 0-61 0 0,0 1 35 0 0,3-1 143 0 0,0 0 34 0 0,25-10 1457 0 0,-23 7-1338 0 0,0 0-90 0 0,-4 2-220 0 0,0 0-48 0 0,5-3 227 0 0,0-1-70 0 0,-1 0-58 0 0,1 0-48 0 0,4-3 10 0 0,6-3 8 0 0,0 1-115 0 0,2-1 18 0 0,-16 9-40 0 0,-2-4-53 0 0,-3 5 5 0 0,4-4 0 0 0,1 0 0 0 0,-2-1 0 0 0,1 1 0 0 0,-1-1 0 0 0,0-1 0 0 0,1-2-9 0 0,0 2 0 0 0,-4 6 0 0 0,0 1 0 0 0,0-1 0 0 0,0 1 0 0 0,0-1 0 0 0,0 0 0 0 0,-1 1 0 0 0,1-1 0 0 0,-1 0 0 0 0,1 0 0 0 0,-1-4 2 0 0,0 0 1 0 0,0 1 0 0 0,0-1 0 0 0,-1 0 0 0 0,0 1 0 0 0,0-1 0 0 0,0 1 0 0 0,-1-1 0 0 0,1 1 0 0 0,-1 0 0 0 0,-1 0-1 0 0,1 0 1 0 0,-1 0 0 0 0,0 0 0 0 0,0 0 0 0 0,0 1 0 0 0,-1-1 0 0 0,0 1 0 0 0,1 0 0 0 0,-1 0 0 0 0,-1 0 0 0 0,-3-2-3 0 0,6 4 0 0 0,0 0 0 0 0,-1 1 0 0 0,1-1 0 0 0,-1 0 0 0 0,0 1 0 0 0,0 0 0 0 0,1-1 0 0 0,-1 1 0 0 0,0 0 0 0 0,0 0 0 0 0,0 1 0 0 0,0-1 0 0 0,0 1 0 0 0,0-1 0 0 0,0 1 0 0 0,-2 0 0 0 0,2 0 6 0 0,-1 1 0 0 0,0-1 0 0 0,1 1 0 0 0,-1-1 0 0 0,1 1 0 0 0,-1 0 0 0 0,0 1-6 0 0,-4 1 48 0 0,0 1-1 0 0,0 0 0 0 0,-6 5-47 0 0,-9 5 64 0 0,17-10-21 0 0,-1 1 0 0 0,1 0 1 0 0,0 0-1 0 0,0 1 0 0 0,0-1 1 0 0,1 1-1 0 0,0 1 0 0 0,0-1 1 0 0,1 1-1 0 0,0 0 0 0 0,0 0 1 0 0,-1 2-44 0 0,-9 14 123 0 0,12-20-99 0 0,-1 1-1 0 0,1-1 1 0 0,0 1 0 0 0,0 0 0 0 0,0 0 0 0 0,0 0 0 0 0,0 2-24 0 0,-6 25 281 0 0,1 0-1 0 0,0 18-280 0 0,4-11 142 0 0,4-1-66 0 0,0-32-64 0 0,0 0 0 0 0,0 0 0 0 0,0 0 0 0 0,1 0 1 0 0,0 0-1 0 0,0-1 0 0 0,0 1 0 0 0,0-1 0 0 0,1 1 0 0 0,1 1-12 0 0,2 3 22 0 0,1-1-1 0 0,0 0 0 0 0,0 0 0 0 0,5 3-21 0 0,-5-6 17 0 0,1 0-1 0 0,0 0 0 0 0,-1-1 1 0 0,1 0-1 0 0,1-1 0 0 0,-1 0 1 0 0,1 0-17 0 0,1 1 28 0 0,-4-2-27 0 0,0-1 0 0 0,0 0-1 0 0,0 1 1 0 0,0-2 0 0 0,0 1-1 0 0,0-1 1 0 0,0 0 0 0 0,0 0-1 0 0,4-1 0 0 0,4-1-37 0 0,0 0-38 0 0,4 0-100 0 0,1 0-109 0 0,-16 2 180 0 0,1 0 34 0 0,10-2-104 0 0,-9 1 63 0 0,0 0-80 0 0,-2 0-12 0 0,1 1-67 0 0,-1-2-79 0 0,1 1-90 0 0,-2 0 65 0 0,0 1-53 0 0,0-1-48 0 0,0 0-41 0 0,0 0-151 0 0,1 0-40 0 0,0 0-183 0 0,1 0-488 0 0,-4 1 1374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37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639 106 7512 0 0,'-2'0'166'0'0,"-21"-11"333"0"0,11 5-354 0 0,7 3-131 0 0,-1 1-54 0 0,0 0-28 0 0,0-1 100 0 0,0 1 86 0 0,0-1 70 0 0,1 0 47 0 0,-1 1 39 0 0,-14-5 720 0 0,10 5-606 0 0,3 1-75 0 0,-1-1-43 0 0,0-2 11 0 0,-5-2 87 0 0,-5-2 105 0 0,6 4-107 0 0,-2 1 1 0 0,-20-1 686 0 0,26 3-843 0 0,0 0-42 0 0,-4-2 76 0 0,-3-3-27 0 0,3 0-45 0 0,1 4-3 0 0,-6-1 120 0 0,0 0-39 0 0,-16 0 145 0 0,8 3-178 0 0,1 2-54 0 0,12-1-94 0 0,0 1-1 0 0,0 1 1 0 0,-1 0-70 0 0,-27 10 110 0 0,4 4-60 0 0,30-14-46 0 0,0 1 1 0 0,0 0-1 0 0,0 1 1 0 0,1-1-1 0 0,-1 1 1 0 0,1 0-1 0 0,1 0 1 0 0,-1 1-1 0 0,1 0 0 0 0,-2 2-3 0 0,3-4 0 0 0,0 1 0 0 0,0 0 0 0 0,0 0 0 0 0,1 0 0 0 0,0 0 0 0 0,0 0 0 0 0,0 0 0 0 0,1 1 0 0 0,-1-1 0 0 0,1 0 0 0 0,1 1 0 0 0,-1-1 0 0 0,1 1 0 0 0,0-1 0 0 0,0 1 0 0 0,0-1 0 0 0,1 1 0 0 0,0-1 0 0 0,0 1 0 0 0,1 0 0 0 0,0-2 2 0 0,-1-1 0 0 0,2 1 0 0 0,-1 0 0 0 0,0-1 0 0 0,1 0 0 0 0,0 1 0 0 0,-1-1-1 0 0,1 0 1 0 0,1-1 0 0 0,1 3-2 0 0,34 22 109 0 0,-9-9-29 0 0,2-2-38 0 0,64 23-36 0 0,-32-14-2 0 0,-22-6 46 0 0,-30-13-44 0 0,-1 1 0 0 0,1 0 0 0 0,-1 0 0 0 0,-1 1 0 0 0,3 3-6 0 0,0 0 35 0 0,-2 1 0 0 0,1 1-1 0 0,8 13-34 0 0,-18-23 52 0 0,1 1 0 0 0,-1-1-1 0 0,0 1 1 0 0,0 0 0 0 0,0 0-1 0 0,-1 0 1 0 0,1 0-1 0 0,-1 0 1 0 0,0 0 0 0 0,0 0-1 0 0,0 0 1 0 0,-1 1-1 0 0,1-1 1 0 0,-1 0 0 0 0,0 1-1 0 0,-1-1 1 0 0,1 0-1 0 0,-1 0 1 0 0,1 1 0 0 0,-1-1-1 0 0,0 0 1 0 0,-1 0-1 0 0,1 0 1 0 0,-1 0 0 0 0,0 0-1 0 0,0-1 1 0 0,0 1-1 0 0,0 0 1 0 0,-1-1 0 0 0,-1 2-52 0 0,-18 21 343 0 0,-5-3-57 0 0,-2-3-75 0 0,1-5-96 0 0,11-7-61 0 0,1-1 0 0 0,-10 2-54 0 0,14-6 18 0 0,-1 0 1 0 0,1 0-1 0 0,-9 0-18 0 0,10-2 0 0 0,-1-1-1 0 0,1 0 1 0 0,0-1 0 0 0,-1 0 0 0 0,1-1-1 0 0,0 0 1 0 0,0-1 0 0 0,0 0-1 0 0,-7-3 1 0 0,3 0-65 0 0,-19-13 26 0 0,24 13-33 0 0,0 0-67 0 0,3 2-12 0 0,0-1-52 0 0,0 1-61 0 0,0 0-69 0 0,-17-11-843 0 0,6-3-57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35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315 165 8208 0 0,'0'0'234'0'0,"0"0"6"0"0,0 0-92 0 0,0 0-46 0 0,0 0 103 0 0,0 0 188 0 0,2 2 21 0 0,3 5-167 0 0,-3-1 64 0 0,-1 0 67 0 0,-1 2 75 0 0,-1 0-36 0 0,2 2-4 0 0,-1 1-40 0 0,0-1-37 0 0,0 1-34 0 0,1 9 210 0 0,0 1-107 0 0,1 4-31 0 0,1-1-89 0 0,9 50 386 0 0,0 20 28 0 0,6 39 156 0 0,-12-81-543 0 0,-2-18-124 0 0,-3-16-2 0 0,1 0 0 0 0,5 16-186 0 0,-4-19 86 0 0,-1 0-1 0 0,0 0 0 0 0,-2 1-85 0 0,2 5 68 0 0,0-2-40 0 0,-2-15-286 0 0,1 0 119 0 0,-1-1 102 0 0,0 1 83 0 0,0-1 50 0 0,0 0 38 0 0,-1 6 404 0 0,1-5-344 0 0,0-1-105 0 0,0 0-44 0 0,-1 0-57 0 0,1 0-67 0 0,0 0-77 0 0,0 0-90 0 0,0 0-100 0 0,0 1-111 0 0,0-2 86 0 0,0 1-59 0 0,0-1-60 0 0,0 1-65 0 0,1 0-66 0 0,-1-1-72 0 0,0 1-73 0 0,1 0-78 0 0,-1-3-1307 0 0,0 0-1219 0 0</inkml:trace>
  <inkml:trace contextRef="#ctx0" brushRef="#br0" timeOffset="331.09">3 134 8640 0 0,'-2'-5'63'0'0,"1"1"43"0"0,1 4-82 0 0,0 0 0 0 0,0-1-1 0 0,0 1 1 0 0,0-1 0 0 0,0 1-1 0 0,0 0 1 0 0,0-1 0 0 0,0 1-1 0 0,0-1 1 0 0,0 1 0 0 0,0 0 0 0 0,0-1-1 0 0,0 1 1 0 0,1-1 0 0 0,-1 1-1 0 0,0 0 1 0 0,0-1 0 0 0,0 1-1 0 0,1 0 1 0 0,-1-1 0 0 0,0 1-1 0 0,0 0 1 0 0,1-1 0 0 0,-1 1 0 0 0,0 0-1 0 0,0 0 1 0 0,1-1 0 0 0,-1 1-1 0 0,1 0-23 0 0,2-2 142 0 0,2 0-98 0 0,-2 1-74 0 0,0-1-44 0 0,9-3 356 0 0,13-7 320 0 0,-10 5-158 0 0,7-3 190 0 0,0 3-117 0 0,5 1-15 0 0,15 0 99 0 0,-9 1-147 0 0,-4 1-293 0 0,12-1 187 0 0,-13 2-119 0 0,-9 1-110 0 0,-4 0-54 0 0,1-1-41 0 0,61-6 38 0 0,-42 5 22 0 0,12-3-84 0 0,-41 6-116 0 0,0 0 48 0 0,7 0 44 0 0,-3 0 78 0 0,13 0 142 0 0,-14 1-157 0 0,0 1-45 0 0,0-1-72 0 0,-1 0-66 0 0,0 0-86 0 0,0 0-101 0 0,0 0-114 0 0,-4 0 175 0 0,0 0-35 0 0,0-1-35 0 0,0 1-38 0 0,0 0-40 0 0,0 0-40 0 0,0 0-45 0 0,0-1-44 0 0,7 0-1150 0 0,6-3-964 0 0,-16 4 2573 0 0</inkml:trace>
  <inkml:trace contextRef="#ctx0" brushRef="#br0" timeOffset="730.03">914 505 8032 0 0,'2'2'15'0'0,"13"11"157"0"0,-7-2 24 0 0,-5 3 37 0 0,-1 9-81 0 0,0-9-98 0 0,-2 0-36 0 0,-1-7 6 0 0,1 0 46 0 0,0-1 39 0 0,0 1 34 0 0,0 9 303 0 0,2 9 350 0 0,-1-9-302 0 0,0-6-224 0 0,-1-1-99 0 0,1 0-65 0 0,-1 22 510 0 0,2 15 238 0 0,0 0 29 0 0,-2-15-225 0 0,-1-16-322 0 0,1 7 305 0 0,1-17-438 0 0,0 0-55 0 0,-5 6 181 0 0,1-8-146 0 0,2-2 94 0 0,1-1-11 0 0,0 0-2 0 0,-1 0-44 0 0,1 0-74 0 0,-1 1-44 0 0,-2 0-38 0 0,0 0-12 0 0,2-1 33 0 0,0 0 49 0 0,0 0 79 0 0,-9-13-11 0 0,-4-6 51 0 0,13 17-234 0 0,0-1 1 0 0,-1 1 0 0 0,2 0 0 0 0,-1-1-1 0 0,0 1 1 0 0,0 0 0 0 0,1-1 0 0 0,-1 1-1 0 0,1-2-19 0 0,-1-5 41 0 0,-5-44 126 0 0,4 31-116 0 0,6-11-37 0 0,-1 3-15 0 0,1-13 53 0 0,4-1-48 0 0,6-8-43 0 0,14-22-70 0 0,-22 60 101 0 0,1 0 0 0 0,1 1-1 0 0,1 0 1 0 0,-1 0-1 0 0,2 1 1 0 0,8-8 8 0 0,10-8-75 0 0,2 4-86 0 0,-28 22-14 0 0,1 0 50 0 0,0 0 42 0 0,0 1 37 0 0,4-2 43 0 0,11-3 166 0 0,-12 4-181 0 0,-1 1-66 0 0,0 1-82 0 0,0-1-101 0 0,0 1-121 0 0,-1 0 27 0 0,-1 0-78 0 0,1 1-84 0 0,-1-1-93 0 0,0 1-98 0 0,1 0-106 0 0,-1-1-112 0 0,0 2-120 0 0,2 0-976 0 0,2 2-1140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39.5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 0 0,'4086'0'0'0,"2030"0"0"0,-4622 0 0 0,-500 0 0 0,-991 0 0 0,-7 0 0 0,-7 0 0 0,-5 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53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6056 0 0,'0'0'176'0'0,"0"0"38"0"0,1 1-37 0 0,0 0 62 0 0,4 6 244 0 0,-4-6-293 0 0,1 1 47 0 0,3 2 376 0 0,-1 2-74 0 0,0 0-69 0 0,1 0-61 0 0,-1 1-56 0 0,-1 0-48 0 0,1 0-43 0 0,-1 1-35 0 0,4 11 212 0 0,3 11 154 0 0,-7-19-303 0 0,6 23 309 0 0,-1 0-113 0 0,2 3-64 0 0,4 16 93 0 0,-7-30-305 0 0,-1-4 118 0 0,-1 1 0 0 0,0 0 0 0 0,1 18-328 0 0,-2 3 374 0 0,-2-22-115 0 0,1 0-1 0 0,1 0 1 0 0,6 17-259 0 0,-7-22 110 0 0,0 9 106 0 0,3 7 83 0 0,-6-28-195 0 0,0-2 2 0 0,1 1 56 0 0,-3 3-38 0 0,-1 0-36 0 0,0 0-36 0 0,3-3-36 0 0,-2-1 213 0 0,0-2-72 0 0,-2-3-28 0 0,-1-3-89 0 0,-3-10-46 0 0,6 12 26 0 0,0 1 34 0 0,-5-22 39 0 0,1-1 0 0 0,-1-20-93 0 0,0-23 35 0 0,7 59-33 0 0,0 0-1 0 0,1-1 1 0 0,0 1-1 0 0,1 0 0 0 0,1-5-1 0 0,3-15-18 0 0,-3-1-55 0 0,-3 27 53 0 0,0 1-1 0 0,1 0 0 0 0,-1 0 0 0 0,1 0 1 0 0,1 0-1 0 0,1-5 21 0 0,0 3-21 0 0,0 0-1 0 0,0 1 1 0 0,1-1 0 0 0,2-2 21 0 0,20-25-48 0 0,3 3 36 0 0,-12 13 21 0 0,-1 2-54 0 0,0 1 0 0 0,5-2 45 0 0,7-6-95 0 0,9-5 21 0 0,21-5 12 0 0,-49 28 55 0 0,4-2-5 0 0,-1 1-36 0 0,3 9 36 0 0,4 6-42 0 0,-15-6 52 0 0,0 0 0 0 0,-1 0 0 0 0,0 1 0 0 0,0 0 0 0 0,0-1 0 0 0,1 2 2 0 0,14 26 4 0 0,-8-12-30 0 0,-6-10-3 0 0,4 8 27 0 0,0 0 1 0 0,-2 1-1 0 0,0 0 0 0 0,-1 0 0 0 0,-1 1 0 0 0,0 5 2 0 0,3 16 11 0 0,1 3 82 0 0,-4-26-23 0 0,-1 0-21 0 0,-2-5 11 0 0,0 5 35 0 0,1 0 1 0 0,0 0-1 0 0,1 1-95 0 0,1-1 122 0 0,-2 1 1 0 0,0 0-1 0 0,-1 2-122 0 0,-1 1 108 0 0,4 1 40 0 0,-4-20-130 0 0,1 4 5 0 0,-5 3 70 0 0,4-6-8 0 0,3 4-10 0 0,-3-5 15 0 0,0-2-16 0 0,0 0-46 0 0,0 4-60 0 0,0-3 54 0 0,1 1 86 0 0,-1-2-8 0 0,1 0 38 0 0,2-1-230 0 0,1-1 81 0 0,3-6 45 0 0,-2 2-100 0 0,-2 3-31 0 0,-1-1-58 0 0,0 1-72 0 0,0-1-84 0 0,0 1-96 0 0,-1 0-107 0 0,1 0-122 0 0,-2 1 269 0 0,1 1-35 0 0,-1-3-792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50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23 193 5792 0 0,'0'0'166'0'0,"0"0"-6"0"0,-3 0-164 0 0,0 1 39 0 0,-1 1 141 0 0,1 2 108 0 0,1 0 77 0 0,-1 11 758 0 0,3-10-726 0 0,0 0-164 0 0,0-3-165 0 0,-1-1-38 0 0,0 5 256 0 0,0 0 10 0 0,0 0-35 0 0,1-5-180 0 0,0 1 1 0 0,0 0-1 0 0,0 0 1 0 0,0-1-1 0 0,0 1 1 0 0,1 0-1 0 0,-1 0 1 0 0,1-1-1 0 0,0 2-77 0 0,3 12 545 0 0,1-1-87 0 0,-2-1-163 0 0,1-1-104 0 0,33 84 911 0 0,-36-95-1078 0 0,6 20 240 0 0,-3-1-71 0 0,3 9 35 0 0,1-5-46 0 0,7 22 109 0 0,24 61 264 0 0,-36-101-488 0 0,0-1 0 0 0,0 0 0 0 0,1 0 1 0 0,-1 0-1 0 0,5 4-67 0 0,7 12 231 0 0,-14-20-143 0 0,-1 0 22 0 0,1-1-74 0 0,2 4-100 0 0,-1-3 123 0 0,-1 0 28 0 0,-1-1 51 0 0,1 0 63 0 0,-1 0 72 0 0,11-14-142 0 0,-1 2-48 0 0,-9 11-80 0 0,-1 0 0 0 0,1 0 1 0 0,-1-1-1 0 0,1 1 0 0 0,-1 0 1 0 0,0 0-1 0 0,1-1 0 0 0,-1 1 1 0 0,0 0-1 0 0,0-1 0 0 0,0 0-3 0 0,0-2 13 0 0,1 1-1 0 0,-1-1 0 0 0,1 0 1 0 0,-1 0-1 0 0,1 1 1 0 0,1-3-13 0 0,8-18 41 0 0,3-8-39 0 0,-3 2-3 0 0,2-3 55 0 0,-10 25-53 0 0,1 1 0 0 0,-1 0 0 0 0,2 0 0 0 0,-1 0 0 0 0,1 0 0 0 0,0 0 0 0 0,1 1 0 0 0,-1 0 0 0 0,1 0 0 0 0,3-2-1 0 0,-7 7-3 0 0,0 0-1 0 0,1 0 0 0 0,-1 0 0 0 0,1 0 0 0 0,-1 0 0 0 0,1 0 0 0 0,-1 0 0 0 0,1 1 0 0 0,-1-1 0 0 0,1 1 0 0 0,0-1 4 0 0,3-1-17 0 0,14-4-21 0 0,-14 6 23 0 0,-1 1 3 0 0,27 2-14 0 0,-25-1 9 0 0,-1-1 1 0 0,1 1-1 0 0,0 0 0 0 0,0 1 0 0 0,-1-1 1 0 0,0 1-1 0 0,1 0 0 0 0,-1 1 0 0 0,0-1 1 0 0,0 1-1 0 0,3 4 17 0 0,16 18-46 0 0,-11-9 50 0 0,-4-6-17 0 0,0 1 0 0 0,0 0 0 0 0,-2 0 0 0 0,0 1 0 0 0,0 0 0 0 0,2 6 13 0 0,2 4 0 0 0,-8-18 0 0 0,-1 0 0 0 0,1-1 0 0 0,-1 1 0 0 0,0 1 0 0 0,-1-1 0 0 0,2 3 0 0 0,3 15-5 0 0,2-1 99 0 0,-1-7 17 0 0,-7-13-41 0 0,0-2 29 0 0,0 0 11 0 0,0 0 2 0 0,0 0 2 0 0,0 0 4 0 0,0 0 2 0 0,0 0 0 0 0,0 0 6 0 0,2-3 70 0 0,0 0-111 0 0,0 0-35 0 0,4-6 85 0 0,0-14 88 0 0,-2 0-56 0 0,-2 0-47 0 0,0 0-37 0 0,0-6-15 0 0,-1 17-42 0 0,0 0 0 0 0,1 1 0 0 0,1 0-1 0 0,3-11-25 0 0,5-21 30 0 0,2-4 24 0 0,-4 9-54 0 0,-8 30 0 0 0,1 0 0 0 0,0 1 0 0 0,0-1 0 0 0,2-2 0 0 0,3-6-13 0 0,7-22 41 0 0,-6 14-93 0 0,-4 11-39 0 0,-3 11 204 0 0,0 1-46 0 0,0 0-43 0 0,0-1-41 0 0,0 1-40 0 0,0-1-35 0 0,2-1-209 0 0,0 0-119 0 0,1 0-103 0 0,-1 1-85 0 0,0-1-67 0 0,0 1-5 0 0,1-1-397 0 0,3-1-308 0 0</inkml:trace>
  <inkml:trace contextRef="#ctx0" brushRef="#br0" timeOffset="267.27">1134 373 10656 0 0,'3'7'254'0'0,"0"0"-43"0"0,2 5 106 0 0,-1 1-105 0 0,5 15 164 0 0,-7-20-228 0 0,0 1 46 0 0,0 1 66 0 0,-1-1 83 0 0,-1 1 99 0 0,0 1 117 0 0,0 1-271 0 0,-1 1-57 0 0,-6 22 323 0 0,3-25-362 0 0,-2-1-49 0 0,-2 3 27 0 0,7-11-243 0 0,1 0 86 0 0,-2 0 53 0 0,-1 1 145 0 0,0-1-160 0 0,2 0-90 0 0,0 0-71 0 0,0-1-108 0 0,0 1 64 0 0,1-1-33 0 0,-1 0-36 0 0,1 0-38 0 0,0 0-41 0 0,0 0-44 0 0,0 0 342 0 0,0 0-338 0 0,0 0-52 0 0,0 0-46 0 0,0 0-39 0 0,0 0-142 0 0,0 0-39 0 0,0 0-170 0 0,0 0-458 0 0</inkml:trace>
  <inkml:trace contextRef="#ctx0" brushRef="#br0" timeOffset="444.8">1003 80 10104 0 0,'0'0'230'0'0,"0"0"-10"0"0,-1 0-93 0 0,0 0-60 0 0,-2 0-4 0 0,1 0-1 0 0,-3-2 110 0 0,0-4 316 0 0,5 4-379 0 0,-1 0-48 0 0,1 1-59 0 0,0 0-59 0 0,-1 0-68 0 0,1 1-78 0 0,0 0 51 0 0</inkml:trace>
  <inkml:trace contextRef="#ctx0" brushRef="#br0" timeOffset="804.83">1516 1 9408 0 0,'0'0'273'0'0,"0"0"-5"0"0,0 0-198 0 0,-1 0-34 0 0,-1 4-12 0 0,0-1 15 0 0,-1 0 63 0 0,0 0 119 0 0,2-1 204 0 0,1-1 21 0 0,2 5-186 0 0,0-1-52 0 0,0 7 93 0 0,5 13 195 0 0,-3-18-259 0 0,1 0 90 0 0,-2-4 8 0 0,-1 0-92 0 0,0 1-46 0 0,0 3-25 0 0,1 1-7 0 0,0-2 18 0 0,5 7 74 0 0,10 19 406 0 0,-8-11-312 0 0,-4-6-170 0 0,0 1-87 0 0,4 11-9 0 0,6 17-14 0 0,-12-29-20 0 0,-1 0 34 0 0,9 52 287 0 0,-3-25-103 0 0,-2 2 47 0 0,0 25 150 0 0,-6-38-236 0 0,1-2-10 0 0,-1-23-159 0 0,-1 1 1 0 0,1 0-1 0 0,-1-1 0 0 0,-1 1 0 0 0,1 0 0 0 0,-1-1 0 0 0,-1 2-61 0 0,0 8 136 0 0,3 0-41 0 0,0-11-70 0 0,-1-1 0 0 0,0 0 0 0 0,0 0-1 0 0,0 0 1 0 0,-1 0 0 0 0,1 0 0 0 0,-1 0 0 0 0,-1 4-25 0 0,1-4 8 0 0,-1 3 1 0 0,-3 6 48 0 0,4-11-35 0 0,-2 2 3 0 0,3 4 62 0 0,0-6-2 0 0,0-2-40 0 0,0 0-71 0 0,0 0-66 0 0,0 0-42 0 0,0 0-134 0 0,-1-2-229 0 0,0 2 463 0 0,0-1-92 0 0,0-1-112 0 0,0 1 69 0 0,0 1-36 0 0,1-1-40 0 0,-1 0-42 0 0,0 0-45 0 0,1 0-49 0 0,-1 0-51 0 0,0 0-53 0 0,1 0-57 0 0,-1 0-59 0 0,1 0-63 0 0,0 0-65 0 0,-1-3-1430 0 0,1-2-1218 0 0</inkml:trace>
  <inkml:trace contextRef="#ctx0" brushRef="#br0" timeOffset="1127.98">1280 265 9504 0 0,'0'0'216'0'0,"0"0"32"0"0,0 0 9 0 0,0 0-109 0 0,0 2-77 0 0,1 6-29 0 0,-1-8-40 0 0,0 0-1 0 0,0 0 1 0 0,0 1-1 0 0,1-1 1 0 0,-1 0 0 0 0,0 0-1 0 0,0 1 1 0 0,0-1-1 0 0,0 0 1 0 0,1 0 0 0 0,-1 1-1 0 0,0-1 1 0 0,0 0-1 0 0,1 0 1 0 0,-1 0-1 0 0,0 0 1 0 0,0 1 0 0 0,1-1-1 0 0,-1 0 1 0 0,0 0-1 0 0,1 0 1 0 0,-1 0-1 0 0,0 0 1 0 0,0 0 0 0 0,1 0-1 0 0,-1 0 1 0 0,0 0-2 0 0,1 0 37 0 0,9 5 521 0 0,0-2-68 0 0,1-2-59 0 0,0-1-53 0 0,2-1-47 0 0,-1 0-39 0 0,12-3 204 0 0,-1 0-49 0 0,-10 1-275 0 0,0 0 1 0 0,0-1 0 0 0,3-1-173 0 0,14-5 195 0 0,-16 6-149 0 0,1 2-46 0 0,-2 0-204 0 0,-1 0 91 0 0,1 0 79 0 0,0 0 64 0 0,-1 0 43 0 0,-1 0 32 0 0,43-8 542 0 0,-40 7-512 0 0,1 1-51 0 0,-1-1-70 0 0,0 0-87 0 0,-4 2-33 0 0,0-1-53 0 0,-1 1-58 0 0,1-1-64 0 0,-2 1-5 0 0,0 0-51 0 0,0 0-54 0 0,0-1-57 0 0,0 1-61 0 0,0 0-63 0 0,0 1-67 0 0,0-1-70 0 0,0 0-1092 0 0,5 1-1026 0 0,-13 0 2825 0 0</inkml:trace>
  <inkml:trace contextRef="#ctx0" brushRef="#br0" timeOffset="1739.34">1995 83 8352 0 0,'0'0'190'0'0,"0"0"28"0"0,0 0 7 0 0,1 3-33 0 0,0-1-150 0 0,0 0-43 0 0,-1-1 1 0 0,1 0 0 0 0,-1 0 0 0 0,1 1 0 0 0,-1-1-1 0 0,0 0 1 0 0,0 0 0 0 0,0 1 0 0 0,0-1 0 0 0,0 0-1 0 0,0 1 1 0 0,0-1 0 0 0,0 0 0 0 0,0 0 0 0 0,0 1 0 0 0,0 3 38 0 0,0 0 69 0 0,1 2 152 0 0,0 1 75 0 0,1 8 393 0 0,-2-11-525 0 0,0 0-45 0 0,1 24 873 0 0,1-9-379 0 0,-1-4-141 0 0,0 1-57 0 0,0 0-72 0 0,-2 0-88 0 0,2 21 239 0 0,7 21 182 0 0,-6-48-582 0 0,4 20 199 0 0,9 63 741 0 0,-12-63-761 0 0,-2 0-58 0 0,0-16-118 0 0,2-1-35 0 0,1 4 0 0 0,-1 2 0 0 0,4 9 135 0 0,-5-16-159 0 0,1-1-43 0 0,-2-3 20 0 0,0-2 11 0 0,4 2-37 0 0,0-1 39 0 0,-4-2 65 0 0,1-6-67 0 0,8-4-53 0 0,5-20 50 0 0,-2-1-92 0 0,0-7-90 0 0,0-20-131 0 0,-12 47 233 0 0,0 0 0 0 0,1-1 0 0 0,-1 1 0 0 0,2 0 0 0 0,-1 1 0 0 0,0-1-1 0 0,1 0 1 0 0,0 1 0 0 0,0-1 19 0 0,33-38-150 0 0,-17 23 76 0 0,-13 14 43 0 0,0 0 0 0 0,0 0 0 0 0,1 1-1 0 0,0 0 1 0 0,0 0 0 0 0,3 0 31 0 0,11-8-85 0 0,5-4-25 0 0,-12 10 75 0 0,0 0 0 0 0,1 1-1 0 0,9-3 36 0 0,-16 8-6 0 0,12 1-74 0 0,-13 0 68 0 0,0 2-40 0 0,-2 5 54 0 0,-3-5-6 0 0,5 6 1 0 0,-1 1-1 0 0,0 0 1 0 0,4 7 3 0 0,-4-4 29 0 0,0 0 1 0 0,-1 0-1 0 0,-1 0-29 0 0,10 39 182 0 0,-8 0 86 0 0,-4-28-176 0 0,-1-13-37 0 0,0 1 0 0 0,-1-1 0 0 0,0 0 0 0 0,-1 1-55 0 0,-1 10 119 0 0,1 1 36 0 0,-2 17 198 0 0,1-23-42 0 0,0 0-1 0 0,-4 10-310 0 0,2-6 316 0 0,-1 25 232 0 0,5-44-476 0 0,0-1-2 0 0,0 0-62 0 0,0 0-30 0 0,0 0-27 0 0,0 0-39 0 0,0 0-23 0 0,0 0-38 0 0,0 0-46 0 0,0 0-51 0 0,0 0-55 0 0,0 0-52 0 0,0 0-47 0 0,0 0-42 0 0,0 0-293 0 0,0 0-69 0 0,0 0-56 0 0,0 0-38 0 0,0 0-340 0 0,0 0-33 0 0,0 0-2660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48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1 6768 0 0,'0'0'149'0'0,"0"0"23"0"0,0 0 12 0 0,0 0-58 0 0,0 0-7 0 0,0 0 47 0 0,0 0 144 0 0,0 0 266 0 0,0 0 22 0 0,0 0-28 0 0,1 2-122 0 0,1 21 650 0 0,-3-6-434 0 0,1-8-364 0 0,0 0-34 0 0,0 0-39 0 0,1-1-44 0 0,-2 14 175 0 0,-4-1-37 0 0,-1 3-6 0 0,6-21-277 0 0,-1 1 0 0 0,1-1 0 0 0,0 0 0 0 0,0 0 0 0 0,0 0 0 0 0,1 0 0 0 0,-1 1-38 0 0,8 29 300 0 0,2 1-53 0 0,-2-6 67 0 0,-1 2 1 0 0,1 13-315 0 0,21 111 816 0 0,-18-92-515 0 0,-7-41-143 0 0,0 1 0 0 0,-1-1 0 0 0,0 16-158 0 0,-3-31 55 0 0,1 0 0 0 0,0 0 0 0 0,0 0-1 0 0,2 6-54 0 0,-2-6 57 0 0,1 0 0 0 0,-1 0 0 0 0,0 0 0 0 0,0 6-57 0 0,-1 0 98 0 0,2 6-11 0 0,-1-2-10 0 0,0-6 6 0 0,-1 0 20 0 0,-1-1 42 0 0,2-8-81 0 0,-3-3-166 0 0,0 0-68 0 0,1-1-73 0 0,0 2 80 0 0,0-1-34 0 0,0 0-122 0 0,-1 0-72 0 0,1 0-79 0 0,-1 0-88 0 0,1 0-93 0 0,0 0-103 0 0,-1 0-110 0 0,1 0-117 0 0,-3-2-1068 0 0,-4-3-1153 0 0,8 7 3197 0 0</inkml:trace>
  <inkml:trace contextRef="#ctx0" brushRef="#br0" timeOffset="350.06">0 348 5584 0 0,'0'0'102'0'0,"0"1"-48"0"0,0 4 3 0 0,1-4 51 0 0,-1 0-12 0 0,0 0 36 0 0,7 5 61 0 0,-1-1 47 0 0,0-1 41 0 0,0-1 34 0 0,2 0 134 0 0,-6-2-237 0 0,1-1 0 0 0,0 1 0 0 0,0-1 0 0 0,0 0 0 0 0,0 0 0 0 0,-1 0 0 0 0,1 0 0 0 0,0 0 0 0 0,0 0-212 0 0,5-2 451 0 0,-1 1-64 0 0,0 0-110 0 0,0 0-84 0 0,0 0-99 0 0,0 1-114 0 0,3 0 255 0 0,5 0 70 0 0,-9 0-147 0 0,0-1 0 0 0,0 0 1 0 0,0 1-1 0 0,3-2-158 0 0,4-2 267 0 0,8-3 67 0 0,2 3-83 0 0,0 1-65 0 0,0 0-51 0 0,37-5 90 0 0,10-1-47 0 0,-34 5-125 0 0,-1-1-36 0 0,-32 4-137 0 0,1 1 77 0 0,-1-1 61 0 0,6 0 184 0 0,-5 1-153 0 0,-1 0-78 0 0,0-1-104 0 0,0 1-100 0 0,-1 0 69 0 0,-1 0-36 0 0,1 0-39 0 0,-1 0-41 0 0,1 0-45 0 0,0 0-47 0 0,-1 0-34 0 0,1 0-49 0 0,0 0-52 0 0,0 0-54 0 0,2 0-1100 0 0,4 0-944 0 0</inkml:trace>
  <inkml:trace contextRef="#ctx0" brushRef="#br0" timeOffset="801.87">694 301 7424 0 0,'0'0'166'0'0,"0"0"29"0"0,0 0 12 0 0,0 1-75 0 0,0-1-65 0 0,0 1-47 0 0,1 3-46 0 0,-1-2 41 0 0,7 12-21 0 0,-1-4 23 0 0,-4-2 60 0 0,0-2 170 0 0,-1 0 37 0 0,7 15 747 0 0,-4-12-618 0 0,-1-3-167 0 0,-1 0-43 0 0,1 0-54 0 0,-1 0-65 0 0,4 13 346 0 0,1 0-50 0 0,0 0-43 0 0,0 0-33 0 0,21 59 769 0 0,-28-76-1056 0 0,20 59 745 0 0,-9-18-210 0 0,-10-39-510 0 0,2 12 183 0 0,-2-12-140 0 0,0 0 0 0 0,-1 0 1 0 0,0 1-1 0 0,0-1 0 0 0,0 0 0 0 0,0 0 1 0 0,-1 3-86 0 0,1-4 125 0 0,0 0-77 0 0,3 5-67 0 0,-2-6 73 0 0,0-2 15 0 0,-1 0 37 0 0,0 0 44 0 0,0-1 52 0 0,-1 0 59 0 0,0-1 65 0 0,-1-7-306 0 0,-1 1-1 0 0,1 0 1 0 0,0-1-1 0 0,0-6-19 0 0,-3-16 61 0 0,5 27-54 0 0,-1-1 0 0 0,1 1 0 0 0,0-1 0 0 0,0 0-1 0 0,0 1 1 0 0,1-1 0 0 0,-1 1 0 0 0,2-2-7 0 0,1-23 19 0 0,-3 20-21 0 0,0 0 0 0 0,1 0 0 0 0,1 0 0 0 0,1-5 2 0 0,0 4-17 0 0,0 1-1 0 0,0-1 1 0 0,1 1 0 0 0,0 0 17 0 0,4-8-49 0 0,-6 13 38 0 0,0-1 0 0 0,0 1 0 0 0,0 0 0 0 0,0 1 0 0 0,1-1 0 0 0,-1 0 0 0 0,1 1-1 0 0,0-1 1 0 0,0 1 0 0 0,2-1 11 0 0,20-20-90 0 0,-18 17 78 0 0,0 0-1 0 0,0 0 1 0 0,0 1 0 0 0,1 0 0 0 0,0 1 0 0 0,0 0 0 0 0,0 0-1 0 0,1 0 1 0 0,7-2 12 0 0,6 0-13 0 0,5-2-90 0 0,-17 6 19 0 0,-1 1 0 0 0,1 0 0 0 0,5 0 84 0 0,-4 1-164 0 0,0-1-40 0 0,0 0-38 0 0,0 0-33 0 0,11-2-328 0 0,0 1-94 0 0,-6 2 124 0 0,0 1-36 0 0,-11 0 350 0 0,0 1 1 0 0,0-1-1 0 0,0 1 1 0 0,0 0-1 0 0,0 1 259 0 0,5 0-694 0 0,1-1-2 0 0</inkml:trace>
  <inkml:trace contextRef="#ctx0" brushRef="#br0" timeOffset="1263.6">1440 453 6992 0 0,'0'0'157'0'0,"0"0"23"0"0,0 0 12 0 0,0 1-27 0 0,5 7-40 0 0,2-6-32 0 0,-5-2-36 0 0,17 6 882 0 0,-1-6-78 0 0,0-4-89 0 0,0-4-101 0 0,-1-3-113 0 0,-8 5-326 0 0,-1 0-32 0 0,-1-1-34 0 0,1 1-37 0 0,-1-1-36 0 0,0 1-39 0 0,0 0-42 0 0,11-11 193 0 0,8-12 217 0 0,-15 17-268 0 0,0-1-48 0 0,0 1-79 0 0,1-4 30 0 0,-5 5-46 0 0,-1 5 28 0 0,-6 6-38 0 0,1 0 1 0 0,-1 0-1 0 0,0 0 0 0 0,1 0 1 0 0,-1 0-1 0 0,0-1 0 0 0,0 1 1 0 0,1 0-1 0 0,-1 0 0 0 0,0 0 1 0 0,0 0-1 0 0,1-1 0 0 0,-1 1 1 0 0,0 0-1 0 0,0 0 0 0 0,0-1 1 0 0,1 1-1 0 0,-1 0 0 0 0,0 0 1 0 0,0-1-1 0 0,0 1 0 0 0,0 0 1 0 0,0-1-1 0 0,1 1 0 0 0,-1 0 1 0 0,0 0-1 0 0,0-1 0 0 0,0 1 1 0 0,0 0-1 0 0,0-1 0 0 0,0 1 1 0 0,0 0-1 0 0,0-1 0 0 0,0 1 1 0 0,0 0-1 0 0,0-1 0 0 0,0 1 1 0 0,0 0-1 0 0,-1 0 0 0 0,1-1 1 0 0,0 1-1 0 0,0 0-1 0 0,0-1 8 0 0,-4-5 13 0 0,-2 4 35 0 0,1 3-28 0 0,0 0-1 0 0,1 0 0 0 0,-1 0 0 0 0,0 0 1 0 0,1 1-1 0 0,-1 0 0 0 0,-3 1-27 0 0,-20 8 93 0 0,-2-1 115 0 0,-13 12 51 0 0,14-7-84 0 0,22-10-122 0 0,-1 0 0 0 0,0 1 1 0 0,1-1-1 0 0,0 2 0 0 0,1-1 1 0 0,-1 1-1 0 0,1 0 0 0 0,-4 6-53 0 0,-19 20 256 0 0,24-27-178 0 0,1 0 0 0 0,-1 0 0 0 0,2 1 0 0 0,-1-1-1 0 0,1 1 1 0 0,-1 1-78 0 0,-5 11 104 0 0,6-13-73 0 0,0 1-1 0 0,0 0 1 0 0,1 0 0 0 0,0 0 0 0 0,0 0-1 0 0,1 0 1 0 0,-1 1 0 0 0,2-1-1 0 0,-1 0 1 0 0,1 1 0 0 0,0-1 0 0 0,1 1-1 0 0,0-1 1 0 0,0 0 0 0 0,0 0 0 0 0,1 1-1 0 0,0-1 1 0 0,0 0 0 0 0,2 2-31 0 0,0-1 29 0 0,1-1 1 0 0,0 1-1 0 0,0 0 1 0 0,0-1-1 0 0,1 0 0 0 0,4 3-29 0 0,-4-4 16 0 0,0-1-1 0 0,0 0 1 0 0,1-1-1 0 0,-1 1 0 0 0,1-1 1 0 0,0 0-1 0 0,1-1 0 0 0,-1 0 1 0 0,0 0-1 0 0,1 0 1 0 0,0-1-1 0 0,-1-1 0 0 0,1 1 1 0 0,0-1-1 0 0,0 0 0 0 0,0-1 1 0 0,0 0-1 0 0,4 0-15 0 0,-6-1-133 0 0,0 1 50 0 0,0-1 42 0 0,0 1 36 0 0,7-2 93 0 0,18-3 291 0 0,-21 2-318 0 0,-1 2-83 0 0,-1-2-81 0 0,0 1-100 0 0,0 0-119 0 0,-2 0 10 0 0,0 0-78 0 0,-1 0-83 0 0,1 0-91 0 0,-1 0-97 0 0,1 0-104 0 0,-1 0-112 0 0,0 0-118 0 0,2-1-953 0 0,3-1-1100 0 0,-10 4 3047 0 0</inkml:trace>
  <inkml:trace contextRef="#ctx0" brushRef="#br0" timeOffset="1725.38">2029 576 8664 0 0,'0'0'197'0'0,"0"0"24"0"0,2 0 18 0 0,6 0-142 0 0,19-1 50 0 0,-15-1-41 0 0,0 0 98 0 0,-6 0-51 0 0,0 0 42 0 0,-1-1 48 0 0,0 1 54 0 0,0-1 59 0 0,-1-1 67 0 0,-1 2-138 0 0,0 0-94 0 0,1 0-53 0 0,2 0-43 0 0,0 0-19 0 0,-3 0 29 0 0,-3 2-104 0 0,8-4 144 0 0,-1 0 53 0 0,12-13 538 0 0,-13 11-528 0 0,1 0-55 0 0,12-14 238 0 0,-14 11-287 0 0,-6 2-80 0 0,0 6-7 0 0,-1-18 15 0 0,-8-5 62 0 0,5 16-41 0 0,-1 1 1 0 0,0-1-1 0 0,-3-2-53 0 0,-4-4 25 0 0,7 6-25 0 0,-12-11 0 0 0,16 18 0 0 0,1 1 0 0 0,-1-1 0 0 0,1 1 0 0 0,-1-1 0 0 0,0 1 0 0 0,1-1 0 0 0,-1 1 0 0 0,0 0 0 0 0,1 0 0 0 0,-1 0 0 0 0,0 0 0 0 0,0 0 0 0 0,0 0 3 0 0,1 1 1 0 0,-1-1 0 0 0,1 0 0 0 0,-1 1 0 0 0,1-1-1 0 0,-1 1 1 0 0,1 0 0 0 0,-1-1 0 0 0,1 1 0 0 0,0 0-1 0 0,-1 0 1 0 0,1 0 0 0 0,0 0 0 0 0,0 0 0 0 0,0 0 0 0 0,0 1-1 0 0,0-1 1 0 0,0 0 0 0 0,0 0 0 0 0,-1 2-4 0 0,-17 33 127 0 0,13-24-98 0 0,1-1 37 0 0,1 1 0 0 0,0 0 0 0 0,-1 7-66 0 0,0 2 71 0 0,1-6 51 0 0,0 0-1 0 0,2 1 1 0 0,0-1 0 0 0,1 1 0 0 0,0 6-122 0 0,1-6 140 0 0,1-1 0 0 0,1 1 0 0 0,0-1 0 0 0,1 1 0 0 0,3 5-140 0 0,-3-8 107 0 0,3 8 196 0 0,1 0-1 0 0,5 9-302 0 0,6 3 281 0 0,-14-29-233 0 0,-1 0-1 0 0,1 0 0 0 0,0 0 0 0 0,0 0 0 0 0,4 2-47 0 0,-5-3 36 0 0,0-1 1 0 0,0 0-1 0 0,1 0 0 0 0,-1-1 0 0 0,1 1 0 0 0,0-1 0 0 0,2 1-36 0 0,-1 0 28 0 0,0-1 0 0 0,1-1 1 0 0,-1 1-1 0 0,0-1 0 0 0,2 0-28 0 0,28-3 60 0 0,-1-4-54 0 0,-11 2-18 0 0,-17 3-70 0 0,0 1 66 0 0,1-1 44 0 0,7-3 95 0 0,-5 2-93 0 0,-4 1-51 0 0,-1 0-35 0 0,1 0-42 0 0,-1 0-51 0 0,1-1-85 0 0,0 1-82 0 0,0-1-92 0 0,-1 0-103 0 0,1 1-114 0 0,-1-1-125 0 0,-2 2 326 0 0,0-1-36 0 0,0 1-36 0 0,0-1-37 0 0,7-4-1665 0 0,3-3-1260 0 0,-12 9 3449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46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36 6592 0 0,'0'0'149'0'0,"0"0"23"0"0,0 0 11 0 0,-2 0-30 0 0,-6 0-69 0 0,7 0 3 0 0,0 0 97 0 0,0 1 69 0 0,0 0 41 0 0,-4 4 775 0 0,2-2-645 0 0,2-2-205 0 0,0 1-35 0 0,0 0-35 0 0,0 0-59 0 0,0-1-69 0 0,1 0-79 0 0,1 8 343 0 0,-1-8-263 0 0,1 0 0 0 0,-1-1 1 0 0,0 1-1 0 0,0 0 0 0 0,0-1 0 0 0,0 1 0 0 0,0 0 1 0 0,0 0-1 0 0,0-1 0 0 0,0 1 0 0 0,0 0 0 0 0,0-1 1 0 0,0 1-1 0 0,-1 0 0 0 0,1-1 0 0 0,0 1 0 0 0,0 0 0 0 0,-1-1 1 0 0,1 1-1 0 0,0-1 0 0 0,-1 1 0 0 0,1 0 0 0 0,-1-1 1 0 0,1 1-1 0 0,-1-1 0 0 0,1 1 0 0 0,-1-1 0 0 0,1 1 0 0 0,-1-1 1 0 0,1 0-23 0 0,-11 14 445 0 0,5 2-42 0 0,5-13-309 0 0,-1 1 1 0 0,1-1-1 0 0,0 1 0 0 0,-1-1 1 0 0,0 0-1 0 0,-2 3-94 0 0,1-2 59 0 0,0 0-1 0 0,0 1 0 0 0,1-1 0 0 0,0 1 1 0 0,-1-1-1 0 0,1 3-58 0 0,-4 10 201 0 0,1 1 1 0 0,0 7-202 0 0,-4 12 225 0 0,-20 93 399 0 0,21-88-442 0 0,1 0-37 0 0,3-13-29 0 0,-1 0-1 0 0,-1 0 1 0 0,-5 8-116 0 0,1-3 181 0 0,1 0-1 0 0,2 0 0 0 0,1 1 1 0 0,1 15-181 0 0,5-29 25 0 0,-1-2 30 0 0,-1-3 37 0 0,-1-10-44 0 0,2-7-248 0 0,-3-6-186 0 0,4 4 237 0 0,0 0-39 0 0,1 1 65 0 0,-1 0 5 0 0,1 1-43 0 0,-1-1-68 0 0,1 0-84 0 0,-1 1-104 0 0,0 0 76 0 0,1-1-48 0 0,-1 1-43 0 0,0 0-37 0 0,0 0-135 0 0,0 0-38 0 0,0-3-1413 0 0</inkml:trace>
  <inkml:trace contextRef="#ctx0" brushRef="#br0" timeOffset="539.54">143 0 6120 0 0,'0'0'176'0'0,"1"1"-4"0"0,1 1-112 0 0,-1-1 38 0 0,0 0 102 0 0,-1-1 232 0 0,0 2 400 0 0,1 1-183 0 0,0 0-55 0 0,1 0-50 0 0,-1 1-50 0 0,0-1-45 0 0,1 0-44 0 0,0 0-40 0 0,-1 1-39 0 0,2 0 18 0 0,-1 0-46 0 0,1 0-43 0 0,-1 0-38 0 0,1 1-1 0 0,0-1-40 0 0,2 3 29 0 0,0 0-47 0 0,4 7 135 0 0,-4-6-30 0 0,8 9 12 0 0,1-4-84 0 0,-9-9-127 0 0,-1 1 0 0 0,1-1 0 0 0,-1 1 1 0 0,1 2-65 0 0,19 26 257 0 0,-7-9-122 0 0,7 12 25 0 0,38 64 368 0 0,34 58 359 0 0,-87-137-598 0 0,7 18-289 0 0,8 16 303 0 0,-14-33-186 0 0,1 0 34 0 0,38 82 695 0 0,-35-71-644 0 0,-1-1-80 0 0,-8-25-56 0 0,2-4 17 0 0,-5-2 10 0 0,-2-1-27 0 0,0 0-129 0 0,0 0-53 0 0,0 0-11 0 0,0 0 18 0 0,0 0-63 0 0,-1 0-279 0 0,1 0 93 0 0,-1-1 82 0 0,0 1 70 0 0,-1 0 42 0 0,1-1 54 0 0,-4 1-87 0 0,4-1 82 0 0,1 1 7 0 0,0 0-40 0 0,-2 0-1117 0 0</inkml:trace>
  <inkml:trace contextRef="#ctx0" brushRef="#br0" timeOffset="792.88">36 600 8408 0 0,'0'0'190'0'0,"0"0"28"0"0,0 0 8 0 0,3 1-28 0 0,5 1-164 0 0,1 0 38 0 0,8-1 168 0 0,0-1 105 0 0,0-3 74 0 0,33-10 895 0 0,-30 6-808 0 0,-5 2-206 0 0,0 0-77 0 0,0 0-95 0 0,-1 2-116 0 0,5-1 52 0 0,32-7 243 0 0,-29 7-223 0 0,-5 0-80 0 0,0 1-77 0 0,-1-1-97 0 0,1 1-118 0 0,-14 2 97 0 0,-1 0-33 0 0,3 0-314 0 0,-1 0 68 0 0,-1 0-45 0 0,5-1-615 0 0,0-1-282 0 0,5-1-805 0 0,-10 3 1681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59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8032 0 0,'-3'1'57'0'0,"0"0"53"0"0,-1 4 369 0 0,4-1-227 0 0,2 0-161 0 0,0-1-86 0 0,0 1-85 0 0,2 1 274 0 0,-1 0 57 0 0,3 13 657 0 0,-3-10-551 0 0,-1-1-61 0 0,1-2-148 0 0,-1 0-52 0 0,5 10 338 0 0,-1 0-66 0 0,-2 1-58 0 0,-1 0-49 0 0,0 10 74 0 0,-1 15 40 0 0,0 3-26 0 0,1-16-81 0 0,13 63 258 0 0,16 95 393 0 0,-19-106-470 0 0,-9-42-35 0 0,-1 31-414 0 0,-3-35 222 0 0,2 0-1 0 0,5 18-221 0 0,-7-28 127 0 0,0-17-54 0 0,0-5-1 0 0,0-2 0 0 0,0 0-1 0 0,0 0-6 0 0,0 0-1 0 0,0 0 0 0 0,0 0 3 0 0,0 0 10 0 0,0-3 32 0 0,0-4-80 0 0,0 5-7 0 0,1-8 31 0 0,4-5-18 0 0,1-7 11 0 0,1-35 23 0 0,4-2-57 0 0,6 2-95 0 0,-6 31-4 0 0,3 1-38 0 0,-3 9 64 0 0,0-2-13 0 0,0 1 0 0 0,2 0 0 0 0,0 0 1 0 0,16-14 73 0 0,-25 28-12 0 0,0-1 1 0 0,-1 1 0 0 0,1 0-1 0 0,1 0 1 0 0,-1 1 0 0 0,0-1 0 0 0,1 1-1 0 0,-1 0 1 0 0,1 0 0 0 0,0 0 0 0 0,0 1-1 0 0,-1-1 1 0 0,1 1 0 0 0,0 0 0 0 0,0 1-1 0 0,0-1 1 0 0,0 1 0 0 0,0 0 0 0 0,0 1-1 0 0,1-1 1 0 0,-1 1 0 0 0,-1 0 0 0 0,3 0 10 0 0,0 1-16 0 0,0 1 0 0 0,-1-1 0 0 0,1 1 0 0 0,-1 0-1 0 0,0 1 1 0 0,0-1 0 0 0,0 1 0 0 0,0 1-1 0 0,3 2 18 0 0,17 20-44 0 0,-2 3 35 0 0,-19-23 9 0 0,0 1-1 0 0,0-1 0 0 0,-1 1 1 0 0,0 0-1 0 0,-1 0 0 0 0,0 0 0 0 0,1 7 1 0 0,7 31 10 0 0,-5-16 37 0 0,-2-6 35 0 0,7 31 39 0 0,-2-2 19 0 0,-7-48-197 0 0,-1 1 47 0 0,-1 0 43 0 0,1 4 63 0 0,0-1-11 0 0,0-3-73 0 0,0-1-50 0 0,0 0-56 0 0,1-1-37 0 0,0 0-58 0 0,0 0-63 0 0,1-1-72 0 0,-3-2 71 0 0,1 0-40 0 0,-1-1-38 0 0,0 1-34 0 0,1 0-237 0 0,-1 0-55 0 0,1 1-778 0 0,-2 2-613 0 0,-1 3-1165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59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244 157 7368 0 0,'0'0'165'0'0,"0"0"22"0"0,0 1-20 0 0,0-1-71 0 0,-1 0-52 0 0,-3-1-11 0 0,1 0 5 0 0,-5-2 14 0 0,-5-2-68 0 0,2 0-1 0 0,4 2 44 0 0,1 1 40 0 0,0-1 53 0 0,0 2 31 0 0,1-1 53 0 0,0 0 63 0 0,-1 1 69 0 0,-7-3 305 0 0,0 1-17 0 0,1 1-86 0 0,9 2-454 0 0,1 0-1 0 0,0 0 1 0 0,-1 0-1 0 0,1 0 1 0 0,0 1 0 0 0,-1-1-1 0 0,1 1 1 0 0,0 0-1 0 0,0 0 1 0 0,-1-1-1 0 0,1 1 1 0 0,0 1 0 0 0,0-1-1 0 0,0 0 1 0 0,0 0-1 0 0,0 1 1 0 0,1-1-84 0 0,-11 9 256 0 0,2 2-47 0 0,2 1-42 0 0,0 1-33 0 0,-3 9 28 0 0,-3 12 14 0 0,10-23-121 0 0,0-1 8 0 0,1 0 1 0 0,0 1 0 0 0,1-1 0 0 0,0 1-64 0 0,-2 47 209 0 0,4-49-176 0 0,1 1-1 0 0,0-1 1 0 0,0 0 0 0 0,1 1 0 0 0,1-1 0 0 0,0 0 0 0 0,0 0 0 0 0,3 6-33 0 0,-4-12 22 0 0,0-1 0 0 0,0 1 0 0 0,0-1-1 0 0,1 1 1 0 0,-1-1 0 0 0,1 0 0 0 0,0 0-1 0 0,0 0 1 0 0,0 0 0 0 0,2 2-22 0 0,-3-4 22 0 0,1 1-1 0 0,-1-1 1 0 0,1 0 0 0 0,-1 0 0 0 0,1 0 0 0 0,-1 0-1 0 0,2 0-21 0 0,-1 0 28 0 0,0-1-1 0 0,1 1 0 0 0,-1-1 0 0 0,0 0 0 0 0,0 0 0 0 0,0 0 1 0 0,1 0-28 0 0,12-6 197 0 0,-9 2-52 0 0,-1-1 0 0 0,1 0 0 0 0,-1 0-1 0 0,2-2-144 0 0,0 0 108 0 0,1-2-146 0 0,0 0 1 0 0,0 0-1 0 0,2-5 38 0 0,10-18-18 0 0,-7 4 70 0 0,-4-2 83 0 0,-8 21-129 0 0,2-3-5 0 0,-1 0 1 0 0,-1-1-1 0 0,0 1 1 0 0,-1-9-2 0 0,-1 7 2 0 0,1 0-44 0 0,0-13-141 0 0,0-26-332 0 0,-1 46 411 0 0,1 0 0 0 0,0-1 0 0 0,0 1 0 0 0,0 0-1 0 0,1-1 105 0 0,1-1-141 0 0,0 1-35 0 0,-3 7-15 0 0,5-2-202 0 0,0 5 110 0 0,-1 3 80 0 0,0 0 51 0 0,3 12 0 0 0,-2 2 49 0 0,-1 4 27 0 0,-1 13 12 0 0,1 11-39 0 0,0 2 85 0 0,-2-24 40 0 0,1-1 40 0 0,-2-15-7 0 0,0 1-1 0 0,0-1 0 0 0,-1 1 1 0 0,-1 6-55 0 0,-3 20 237 0 0,2-24-124 0 0,3 15 204 0 0,6-1-35 0 0,4-1-49 0 0,2-3-59 0 0,-13-21-102 0 0,2 0 12 0 0,1 1-51 0 0,2 0-42 0 0,1 0-50 0 0,-5-2 35 0 0,0 1-53 0 0,0-1 43 0 0,0 1 54 0 0,2 0 98 0 0,-2-1-142 0 0,0 0-70 0 0,0 0-56 0 0,0 1-79 0 0,1-1-92 0 0,-1 0-105 0 0,0 0 110 0 0,-1 0-50 0 0,1 0-43 0 0,-1 0-38 0 0,1 0-133 0 0,0 0-37 0 0,1 0-1368 0 0</inkml:trace>
  <inkml:trace contextRef="#ctx0" brushRef="#br0" timeOffset="529.58">935 67 6056 0 0,'-12'-8'240'0'0,"4"2"-110"0"0,2 1-61 0 0,-1-1-50 0 0,0 0 354 0 0,-3 1 63 0 0,-22-6 1007 0 0,18 6-865 0 0,7 3-334 0 0,1-1-40 0 0,-10-2 362 0 0,1 1-75 0 0,2 4-94 0 0,-20 2 474 0 0,6 3-327 0 0,22-4-428 0 0,0 0-1 0 0,0 1 1 0 0,0-1 0 0 0,1 2-1 0 0,-1-1 1 0 0,0 0-1 0 0,1 1 1 0 0,-1 0-1 0 0,1 0 1 0 0,-4 3-116 0 0,2 0 4 0 0,0-1 0 0 0,0 1 1 0 0,1 1-1 0 0,0-1 0 0 0,0 1 0 0 0,1 0 0 0 0,0 0 1 0 0,0 0-1 0 0,0 0 0 0 0,1 2-4 0 0,1-5 0 0 0,0 0 0 0 0,1 0-1 0 0,0 1 1 0 0,0-1 0 0 0,0 1 0 0 0,1-1 0 0 0,-1 0 0 0 0,1 1-1 0 0,0-1 1 0 0,1 1 0 0 0,-1-1 0 0 0,1 0 0 0 0,-1 1-1 0 0,1-1 1 0 0,1 0 0 0 0,-1 1 0 0 0,1-1 0 0 0,-1 0 0 0 0,3 3 0 0 0,4 6 36 0 0,1 0-64 0 0,26 26-240 0 0,-19-23 203 0 0,-5-4 86 0 0,0-1 79 0 0,4 5 8 0 0,1 0-35 0 0,34 28 51 0 0,-36-33-11 0 0,-6-3-60 0 0,-1 0 1 0 0,1 1-1 0 0,0 1-53 0 0,1 4 117 0 0,-2-2 39 0 0,-1 0 74 0 0,-1 1 90 0 0,-1-1 108 0 0,-3 4-251 0 0,-3-1 80 0 0,-4 4 129 0 0,-10 6 270 0 0,-6-4-22 0 0,6-9-285 0 0,2-4-136 0 0,0-2-95 0 0,-18 3 67 0 0,-2-5-67 0 0,0-3-61 0 0,-1-4-57 0 0,32 2-129 0 0,-1 0 42 0 0,-2-1 16 0 0,1 0 86 0 0,1 0 38 0 0,-8-7 207 0 0,7 4-194 0 0,1 0-74 0 0,0 1-85 0 0,0-1-108 0 0,3 3 53 0 0,-1-1-36 0 0,0 1-39 0 0,0-1-42 0 0,1 1-45 0 0,-1-1-47 0 0,1 1-52 0 0,-1 0-53 0 0,1-1-57 0 0,-1 1-60 0 0,1 0 24 0 0,0 0-51 0 0,-1 0-51 0 0,1 0-53 0 0,-2-3-1378 0 0,-3-1-1176 0 0,6 6 3252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7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10624 0 0,'1'2'309'0'0,"1"7"-79"0"0,1 1-93 0 0,0 0-71 0 0,1 0-49 0 0,4 17-44 0 0,-6-18 41 0 0,1-1 34 0 0,-1-2-98 0 0,0 0 61 0 0,0 1 54 0 0,-1-1 43 0 0,2 7 199 0 0,3 17 560 0 0,-5-21-659 0 0,0 1-70 0 0,0-5-98 0 0,-1 1-39 0 0,1-1-44 0 0,-1 1-49 0 0,1 0-66 0 0,-1 0-69 0 0,0 0-74 0 0,0-1-82 0 0,1 1-87 0 0,-1 0-94 0 0,0 0-100 0 0,0 0-106 0 0,0 0-807 0 0,0 2-903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0:55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1 294 7200 0 0,'0'0'165'0'0,"0"0"22"0"0,0 0 6 0 0,0 1-28 0 0,5 6-245 0 0,0 1 105 0 0,0-1 91 0 0,0 1 75 0 0,0-1 55 0 0,0 1 44 0 0,13 15 786 0 0,-10-12-642 0 0,1-1-68 0 0,-5-5-225 0 0,0 1-34 0 0,5 6 240 0 0,-1 1-52 0 0,5 15 180 0 0,5 9 26 0 0,36 51 801 0 0,-36-59-899 0 0,0 0-36 0 0,5 8 23 0 0,0 0-110 0 0,-7-7-31 0 0,-11-19-129 0 0,1-1 0 0 0,0 0 1 0 0,2 2-121 0 0,3 4 148 0 0,1 4 35 0 0,0 3 149 0 0,-12-21-180 0 0,0-2-2 0 0,1 0-68 0 0,0 1 69 0 0,0 0 92 0 0,0 1 178 0 0,0-2-39 0 0,-1 0-207 0 0,0-2-106 0 0,0 0-92 0 0,0-1-99 0 0,0-25 397 0 0,-1 0-83 0 0,1 1-71 0 0,-1 0-49 0 0,2-11-26 0 0,0 12-23 0 0,1 0 0 0 0,3-10-23 0 0,2 1 66 0 0,5-11-66 0 0,-4 20-15 0 0,2 0-52 0 0,1-3 51 0 0,-7 19 16 0 0,0 0 0 0 0,0 0 0 0 0,1 0 0 0 0,0 1 0 0 0,3-4 0 0 0,15-17-33 0 0,-15 20-8 0 0,1 0-35 0 0,-2 2-23 0 0,0 0-39 0 0,1 1-47 0 0,-1 1-53 0 0,-1 2 67 0 0,-4 3 82 0 0,1-1-41 0 0,-2 1-20 0 0,1 0-48 0 0,0 0-57 0 0,0 0-64 0 0,-1 0-3 0 0,1 0-56 0 0,-1 0-62 0 0,1 0-66 0 0,-1 0-71 0 0,1 1-76 0 0,-1-1-82 0 0,1 0-86 0 0,2-1-1246 0 0,3 1-1167 0 0</inkml:trace>
  <inkml:trace contextRef="#ctx0" brushRef="#br0" timeOffset="420.87">839 507 8464 0 0,'0'0'190'0'0,"2"0"28"0"0,17 4-96 0 0,1-1 87 0 0,-10-2-61 0 0,0 0 35 0 0,1-1 39 0 0,-1 1 43 0 0,4-1 165 0 0,-1 0 95 0 0,0 0 107 0 0,0 0 116 0 0,-12 0-650 0 0,1 0 224 0 0,-1-1-141 0 0,0 0-43 0 0,2-2 34 0 0,1 0-103 0 0,4-2-8 0 0,-6 4 12 0 0,10-10 246 0 0,-7 1-147 0 0,-2 2-114 0 0,2-3-33 0 0,-4 9-19 0 0,0 0 0 0 0,0-1 1 0 0,0 1-1 0 0,-1 0 0 0 0,1-1 0 0 0,-1 1 1 0 0,1-1-1 0 0,-1 1 0 0 0,0-3-6 0 0,0 1 15 0 0,-1 0 0 0 0,1 0 0 0 0,-1 0 0 0 0,0 0 0 0 0,0 0 0 0 0,0 0 0 0 0,-1 1 0 0 0,1-1 0 0 0,-2-2-15 0 0,0 2 14 0 0,1 0 1 0 0,0 0 0 0 0,-1 1 0 0 0,0-1 0 0 0,0 1 0 0 0,0 0 0 0 0,0 0 0 0 0,-3-3-15 0 0,4 5 3 0 0,0-1 1 0 0,0 1 0 0 0,-1 0 0 0 0,1 0-1 0 0,0 0 1 0 0,-1 0 0 0 0,1 0 0 0 0,-3-1-4 0 0,3 3-5 0 0,0-1 1 0 0,0 0 0 0 0,0 0 0 0 0,1 1 0 0 0,-1-1-1 0 0,0 1 1 0 0,0 0 0 0 0,0-1 0 0 0,1 1-1 0 0,-1 0 1 0 0,0 0 0 0 0,1 0 0 0 0,-1 0 0 0 0,1 0-1 0 0,-1 1 1 0 0,1-1 0 0 0,0 0 0 0 0,-1 1 0 0 0,1 0 4 0 0,-5 3-29 0 0,2 1 1 0 0,-1 0 0 0 0,1 0 0 0 0,-1 0 0 0 0,2 1 0 0 0,-1-1 0 0 0,-1 4 28 0 0,1 7-25 0 0,-3 10-41 0 0,4-20 48 0 0,1 1-1 0 0,1 0 1 0 0,-1 0 0 0 0,1 0 0 0 0,0 6 18 0 0,0 13-39 0 0,1-18 28 0 0,-1-1 0 0 0,1 1-1 0 0,1 0 1 0 0,0 0 0 0 0,0-1 0 0 0,0 1 0 0 0,2 3 11 0 0,6 19 0 0 0,-6-19 0 0 0,0-1 0 0 0,0 0 0 0 0,1 0 0 0 0,6 10 0 0 0,-8-16-7 0 0,0-1 13 0 0,1 1-1 0 0,-1 0 0 0 0,1 0 1 0 0,0-1-1 0 0,0 0 1 0 0,1 0-1 0 0,-1 1 1 0 0,1-2-1 0 0,0 1 0 0 0,0 0 1 0 0,0-1-1 0 0,0 0 1 0 0,3 1-6 0 0,-4-2 3 0 0,-1-1 1 0 0,1 0 0 0 0,0 1 0 0 0,0-2 0 0 0,0 1 0 0 0,-1 0 0 0 0,3 0-4 0 0,-1-1 20 0 0,1 1 0 0 0,0-1 0 0 0,-1 0 0 0 0,1 0 0 0 0,-1-1 1 0 0,1 1-1 0 0,1-1-20 0 0,13-4 59 0 0,1-2-41 0 0,-8 2-43 0 0,0 0-37 0 0,-1 1-39 0 0,12-6-167 0 0,1-1-25 0 0</inkml:trace>
  <inkml:trace contextRef="#ctx0" brushRef="#br0" timeOffset="2125.31">3295 319 5696 0 0,'0'0'132'0'0,"0"0"17"0"0,-7-5 121 0 0,1 2-221 0 0,-1-2-24 0 0,-1 1 51 0 0,2 0 24 0 0,-1 1 36 0 0,1-1 37 0 0,0 0 41 0 0,-5-4 623 0 0,-2 1-62 0 0,-1 1-58 0 0,-1 1-52 0 0,-8-1 247 0 0,-1 4-86 0 0,2 2-69 0 0,1 4-50 0 0,5 2-267 0 0,2 1-111 0 0,-2 4-42 0 0,13-9-248 0 0,1 0-1 0 0,0 1 1 0 0,0-1-1 0 0,0 1 1 0 0,0 0 0 0 0,0 0-1 0 0,0-1 1 0 0,0 2-39 0 0,-13 18 180 0 0,13-18-147 0 0,-1-1 1 0 0,1 0-1 0 0,-1 1 1 0 0,1-1-1 0 0,0 1 1 0 0,0 0-1 0 0,1 0 1 0 0,-1 0-1 0 0,1 0 1 0 0,-1 2-34 0 0,-9 42 256 0 0,6-33-118 0 0,2 0 1 0 0,0 0 0 0 0,-1 13-139 0 0,2 20 240 0 0,3-3-53 0 0,6-1-54 0 0,-4-35-108 0 0,0 0 1 0 0,0 0 0 0 0,5 8-26 0 0,0-2 49 0 0,0-1-1 0 0,1 1 1 0 0,6 7-49 0 0,-11-18 14 0 0,-1 0-1 0 0,1 0 1 0 0,0 0 0 0 0,0 0 0 0 0,0-1-1 0 0,1 0 1 0 0,-1 1 0 0 0,1-2-1 0 0,0 1 1 0 0,0 0 0 0 0,0-1-1 0 0,5 2-13 0 0,-3-2-86 0 0,-1-1 57 0 0,16 3 100 0 0,-12-3-77 0 0,0 0-98 0 0,-5-1-2 0 0,-1 0-45 0 0,2 0-78 0 0,-1 0-73 0 0,1 0-83 0 0,0-1-91 0 0,-1 1-101 0 0,1-1-111 0 0,-1 1-118 0 0,-2 0 354 0 0,0-1-32 0 0,10 0-1510 0 0,7-1-1133 0 0</inkml:trace>
  <inkml:trace contextRef="#ctx0" brushRef="#br0" timeOffset="2558.15">3567 618 6824 0 0,'0'0'149'0'0,"1"-1"23"0"0,2-1-39 0 0,1 0-34 0 0,2-2 15 0 0,17-9-36 0 0,-18 10-21 0 0,0 1 46 0 0,0-1 66 0 0,1 1 80 0 0,-1 0 95 0 0,1 0 111 0 0,7-2 288 0 0,-1-1-39 0 0,0 0-44 0 0,0-1-51 0 0,0 1-67 0 0,0-1-59 0 0,0 2-65 0 0,1-1-70 0 0,-2 1-114 0 0,8-3 202 0 0,-9 2-215 0 0,1 1-75 0 0,-4 2-114 0 0,0-1-66 0 0,-6 3 39 0 0,1 0 1 0 0,-1-1 0 0 0,1 1 0 0 0,-1-1 0 0 0,1 0 0 0 0,-1 1 0 0 0,1-1 0 0 0,-1 0 0 0 0,0 0 0 0 0,1 0 0 0 0,-1 0-1 0 0,0 0 1 0 0,0 0 0 0 0,0 0 0 0 0,1 0 0 0 0,-1-1 0 0 0,-1 1 0 0 0,2-1-6 0 0,-2 0 9 0 0,1 1 0 0 0,-1 0 0 0 0,1-1 0 0 0,-1 1 1 0 0,0 0-1 0 0,0-1 0 0 0,0 1 0 0 0,0-1 0 0 0,0 1 0 0 0,0 0 0 0 0,0-1 1 0 0,0 1-1 0 0,0-1 0 0 0,-1 1 0 0 0,1 0 0 0 0,-1-1 0 0 0,1 0-9 0 0,-2-2 26 0 0,0 0-1 0 0,0 1 0 0 0,-1-1 1 0 0,1 0-1 0 0,-1 1 0 0 0,0-1 0 0 0,0 1 1 0 0,0 0-1 0 0,0 0 0 0 0,-1 0 1 0 0,1 0-1 0 0,-2 0-25 0 0,-3-2 20 0 0,-2-2 5 0 0,-1 0-1 0 0,-1 1 1 0 0,1 0-1 0 0,-1 1 1 0 0,-4-2-25 0 0,14 7 0 0 0,-10-4 4 0 0,-1 1 1 0 0,1 1-1 0 0,-7-1-4 0 0,14 3-1 0 0,0 0 1 0 0,0 0 0 0 0,0 0 0 0 0,0 1 0 0 0,0 0 0 0 0,-1 0 0 0 0,1 0 0 0 0,0 1 0 0 0,1-1 0 0 0,-2 1 0 0 0,-4 3-35 0 0,0-1 0 0 0,0 1 0 0 0,1 1 0 0 0,-5 3 35 0 0,-7 8-12 0 0,8-5-6 0 0,1 0 73 0 0,0 3 79 0 0,-3 12 136 0 0,10-15-131 0 0,-3 6 32 0 0,2-1-38 0 0,1 0-40 0 0,3 1-40 0 0,1-7-10 0 0,0 0 0 0 0,1 0 0 0 0,0 0-1 0 0,0 0 1 0 0,2 0 0 0 0,-1 0 0 0 0,1 0 0 0 0,1-1-1 0 0,0 2-42 0 0,2 2 31 0 0,0 0 19 0 0,0 0 1 0 0,1-1-1 0 0,3 7-50 0 0,-7-17 12 0 0,1 1 0 0 0,-1-1 0 0 0,1 1 0 0 0,-1-1 1 0 0,1 0-1 0 0,0 0 0 0 0,0 0 0 0 0,0 0 0 0 0,1 0 1 0 0,-1-1-1 0 0,1 1 0 0 0,-1-1 0 0 0,1 0 0 0 0,1 0-12 0 0,2 1-34 0 0,0 0 37 0 0,24 6 193 0 0,-19-8-186 0 0,-6-1-43 0 0,1 0-33 0 0,-1-1-40 0 0,0 0-44 0 0,1 0-52 0 0,-1-1-57 0 0,-3 0-136 0 0,1 1-94 0 0,-1-1-78 0 0,1 1-68 0 0,1-2-250 0 0,0 1-61 0 0,6-2-1090 0 0,6-2-1162 0 0,-17 5 3159 0 0</inkml:trace>
  <inkml:trace contextRef="#ctx0" brushRef="#br0" timeOffset="2986.01">4344 206 6000 0 0,'-8'-3'111'0'0,"-1"0"0"0"0,1 0 1 0 0,-8-1-112 0 0,-2 1 224 0 0,8 2-30 0 0,0-1 68 0 0,0 1 84 0 0,0 0 97 0 0,3 0-71 0 0,0 0 59 0 0,0 0 63 0 0,0 1 70 0 0,-8-2 97 0 0,-1 1 38 0 0,-2 2 177 0 0,-10 4 478 0 0,22-4-829 0 0,1 0-117 0 0,1 0-157 0 0,0 0-54 0 0,1-1-45 0 0,-1 1-37 0 0,-2 2 32 0 0,-5 2 12 0 0,7-1-66 0 0,-1 0 49 0 0,1 1 69 0 0,2-2-190 0 0,0 0 0 0 0,0-1 0 0 0,0 1-1 0 0,0 0 1 0 0,1 0 0 0 0,-1 2-21 0 0,-3 18 88 0 0,5-18-76 0 0,0-1 0 0 0,1 1 0 0 0,-1 0 0 0 0,1 0 0 0 0,0-1 0 0 0,1 1 0 0 0,-1 0 0 0 0,2 4-12 0 0,5 6 14 0 0,0 0-1 0 0,1-1 1 0 0,1 0 0 0 0,10 12-14 0 0,68 80 139 0 0,-68-84-68 0 0,1-1 43 0 0,-7-7-89 0 0,0 0 84 0 0,0 2 68 0 0,-2 0 51 0 0,-8-11-138 0 0,-1 0 1 0 0,0 0-1 0 0,-1 0 1 0 0,1 0 0 0 0,-1 1-1 0 0,0-1 1 0 0,0 1-1 0 0,-1 0 1 0 0,1-1-1 0 0,-1 1 1 0 0,-1 0-1 0 0,1 5-90 0 0,-1-4 74 0 0,0 15 217 0 0,-3-3 47 0 0,-4-1 70 0 0,-7 1 93 0 0,0-6-248 0 0,-2-1-46 0 0,-1-3-40 0 0,-1-1-36 0 0,-21 4 42 0 0,2-6-89 0 0,30-5-69 0 0,1-1-1 0 0,-1 0 1 0 0,0 0 0 0 0,0-1-1 0 0,0 0-14 0 0,-20-4 16 0 0,5 0-57 0 0,8 2 80 0 0,9 1-111 0 0,2 1-30 0 0,0 0-57 0 0,0-1-71 0 0,0 1-81 0 0,1 0-18 0 0,-1 0-72 0 0,1-1-78 0 0,0 1-85 0 0,0 0-91 0 0,-1-1-98 0 0,1 1-105 0 0,0-1-112 0 0,-1 1-248 0 0,0-1-34 0 0,-4-3-2622 0 0,7 5 3860 0 0</inkml:trace>
  <inkml:trace contextRef="#ctx0" brushRef="#br0" timeOffset="837.75">1481 333 7200 0 0,'0'0'165'0'0,"0"0"22"0"0,1 2 6 0 0,5 17-45 0 0,0 3-97 0 0,-5-15 9 0 0,1 0 106 0 0,-1-1 17 0 0,1-1 42 0 0,1 6 312 0 0,3 9 618 0 0,-4-12-701 0 0,0 2-43 0 0,-1-5-257 0 0,-1 0-42 0 0,1 5 378 0 0,0-1-51 0 0,0 1-45 0 0,1-1-44 0 0,-1 0-38 0 0,1 1-35 0 0,1 9 184 0 0,1-2-129 0 0,-1-1-59 0 0,10 39 482 0 0,-7-31-366 0 0,-2-10-98 0 0,0 4-45 0 0,4 9 47 0 0,-5-14-123 0 0,1 1 53 0 0,-2-5-33 0 0,1 0 43 0 0,-3-7-279 0 0,1 1 107 0 0,-1-2 52 0 0,1 1 42 0 0,-1 1 470 0 0,-1-2-388 0 0,-1 1-72 0 0,1-2-124 0 0,-1 0-36 0 0,-4-2 133 0 0,0-5-58 0 0,-2-9 21 0 0,2 4-55 0 0,2 0 1 0 0,-1 0-1 0 0,2-1-46 0 0,-1-10 34 0 0,1 4-17 0 0,2 14-8 0 0,0 0 1 0 0,0 1-1 0 0,1-1 0 0 0,-1 0 0 0 0,1 0 0 0 0,1-1-9 0 0,4-35 0 0 0,5-15 0 0 0,-9 52-1 0 0,1-1 0 0 0,0 1 0 0 0,-1 0-1 0 0,1 0 1 0 0,0 0 0 0 0,1 0 0 0 0,-1 1-1 0 0,3-3 2 0 0,25-28-84 0 0,-19 23 40 0 0,14-12-100 0 0,4 3-94 0 0,-13 9 41 0 0,0-1-58 0 0,-12 9 1 0 0,0 0 63 0 0,0 0 54 0 0,0 1 46 0 0,5-3 6 0 0,13-6 34 0 0,-15 8-25 0 0,0 1-73 0 0,-3 0 15 0 0,1 1-40 0 0,-1-1-44 0 0,0 1-52 0 0,1 0-81 0 0,-1-1-71 0 0,0 1-77 0 0,1 0-84 0 0,-1 0-90 0 0,0 0-97 0 0,1 1-104 0 0,-1-1-110 0 0,1 0-944 0 0,2 1-1086 0 0,-7 0 3003 0 0</inkml:trace>
  <inkml:trace contextRef="#ctx0" brushRef="#br0" timeOffset="1193.8">2177 1 10104 0 0,'0'0'230'0'0,"0"0"30"0"0,0 0 19 0 0,0 0-154 0 0,1 0-36 0 0,2 0-35 0 0,0 0-35 0 0,7 1 20 0 0,-2 3 71 0 0,0 6 156 0 0,-2 4 79 0 0,-1 19 400 0 0,-5-21-531 0 0,1-2-41 0 0,-1-3-73 0 0,0 0-42 0 0,2 19 219 0 0,1 15 69 0 0,2 15 117 0 0,-3-18-93 0 0,1 7 194 0 0,2-1-109 0 0,-2-17-220 0 0,0 1-40 0 0,-1 0-38 0 0,-2 0-37 0 0,0-8-45 0 0,1 0 84 0 0,0 2 87 0 0,2 29 412 0 0,-2-33-460 0 0,0-4-80 0 0,1 0-39 0 0,-1 0-49 0 0,1 0-58 0 0,-1 0-26 0 0,0-1 59 0 0,2 31 168 0 0,-2-25-146 0 0,-2-9-51 0 0,1-1-36 0 0,-1 0-42 0 0,0 0-49 0 0,1-9 51 0 0,0 0 1 0 0,0 0-21 0 0,0 0-44 0 0,0 0-17 0 0,0 0-45 0 0,0 0-53 0 0,0-1-59 0 0,0 1-63 0 0,-1-1-59 0 0,1 1-53 0 0,0-1-46 0 0,0 0-163 0 0,-1 1-45 0 0,1-1-198 0 0,-1-1-530 0 0</inkml:trace>
  <inkml:trace contextRef="#ctx0" brushRef="#br0" timeOffset="1636.63">1891 399 9096 0 0,'0'0'200'0'0,"0"0"33"0"0,0 0 16 0 0,2-1-31 0 0,7-4-172 0 0,6-3-50 0 0,-3 3 74 0 0,8 0 447 0 0,-2-2-41 0 0,1-1-44 0 0,-1 0-43 0 0,3 0-21 0 0,-1 0-55 0 0,1 0-56 0 0,0 2-59 0 0,13-2 115 0 0,17-5 185 0 0,-17 6-216 0 0,-5 3-117 0 0,1 3-91 0 0,16-1 45 0 0,-16 1-113 0 0,0 1-71 0 0,-1 3-83 0 0,1 4-94 0 0,-6 0-71 0 0,-19-6 245 0 0,1 0-1 0 0,-1 1 0 0 0,0-1 0 0 0,0 1 0 0 0,1 0 0 0 0,-1 1 0 0 0,0-1 0 0 0,-1 1 1 0 0,1 0-1 0 0,0 1 0 0 0,-1-1 0 0 0,1 1 69 0 0,9 10-173 0 0,0 2 47 0 0,1 0 45 0 0,-1 2 38 0 0,-8-10 49 0 0,-1 0 0 0 0,0 0 0 0 0,2 7-6 0 0,-5-10 21 0 0,0 0 0 0 0,0 1 0 0 0,0-1 0 0 0,-1 0 0 0 0,0 1 0 0 0,0 4-21 0 0,2 12 109 0 0,1 0 70 0 0,-1-7-19 0 0,-1-1 35 0 0,0 1 39 0 0,-2 0 40 0 0,1 12 158 0 0,-1 22 247 0 0,0-45-579 0 0,-1 0 1 0 0,1 0 0 0 0,1 1-1 0 0,-1-1 1 0 0,1 0 0 0 0,0 3-101 0 0,3 4 333 0 0,-3-10-237 0 0,-2-1-78 0 0,-1 0-68 0 0,1-1-56 0 0,0 1-50 0 0,0-1-81 0 0,0 0-41 0 0,-2-4-638 0 0,2 3 510 0 0,0 1 240 0 0,0 0 32 0 0,-7-9-1228 0 0</inkml:trace>
  <inkml:trace contextRef="#ctx0" brushRef="#br0" timeOffset="1900.91">2444 101 8776 0 0,'0'0'257'0'0,"-2"-6"28"0"0,2 2-231 0 0,0 1-34 0 0,1-4 0 0 0,0 2 34 0 0,1-1 80 0 0,-1 2 41 0 0,3-2 211 0 0,0 3-176 0 0,-3 2-165 0 0,1 0 291 0 0,-1-1-204 0 0,0 0-33 0 0,4 0 16 0 0,10 0-20 0 0,-14 2-64 0 0,5 0 42 0 0,0 0-32 0 0,6 0-39 0 0,-2 0-62 0 0,13 0-139 0 0,-10 0 86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01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5904 0 0,'1'1'169'0'0,"2"6"-48"0"0,0 1-52 0 0,-1 2-39 0 0,0 6-40 0 0,1 3 6 0 0,0-8 67 0 0,13 41 869 0 0,-8-27-416 0 0,0 0 71 0 0,0 5 202 0 0,0 16 319 0 0,1-2 10 0 0,-5-26-732 0 0,-1 0-40 0 0,4 19 247 0 0,1 8-11 0 0,2 21 165 0 0,-9-56-622 0 0,5 30 336 0 0,-4-28-348 0 0,0 0-40 0 0,0-2 18 0 0,-1 0 1 0 0,-1 1-1 0 0,1-1 0 0 0,-2 10-91 0 0,0 2 241 0 0,0-18-91 0 0,0-1-78 0 0,-3 6-38 0 0,2-6 44 0 0,1-1 10 0 0,0-1 45 0 0,1 1 130 0 0,0 0 119 0 0,-3-11-198 0 0,0-1 1 0 0,1 1 0 0 0,0-1 0 0 0,1 1-185 0 0,-1-14 280 0 0,0 4-103 0 0,2 0-73 0 0,-1 0-95 0 0,1 2-117 0 0,1-10 6 0 0,0 0 51 0 0,5-62 18 0 0,-1 51-28 0 0,-2 16-22 0 0,1 0 0 0 0,1 0 0 0 0,0 0 0 0 0,2 1 0 0 0,3-4 83 0 0,-4 11-58 0 0,1-1 0 0 0,1 1 0 0 0,3-4 58 0 0,-4 7-28 0 0,1 1 0 0 0,0 1 0 0 0,0 0 0 0 0,6-5 28 0 0,-10 10-11 0 0,1 0 1 0 0,-1 1-1 0 0,1 0 0 0 0,0 0 1 0 0,0 0-1 0 0,0 0 1 0 0,0 1-1 0 0,0 0 0 0 0,0 0 1 0 0,1 0-1 0 0,-1 1 0 0 0,1-1 1 0 0,0 1-1 0 0,-1 1 1 0 0,1-1-1 0 0,0 1 0 0 0,-1 0 1 0 0,2 0 10 0 0,0 1-14 0 0,0 0 1 0 0,-1 1-1 0 0,1-1 0 0 0,0 1 1 0 0,0 1-1 0 0,-1-1 1 0 0,1 1-1 0 0,-1 1 0 0 0,0-1 1 0 0,0 1-1 0 0,0 0 1 0 0,0 0-1 0 0,-1 0 1 0 0,4 5 12 0 0,23 25-8 0 0,-14-8-35 0 0,-4-2 52 0 0,-7-14 16 0 0,0 1-1 0 0,-1 1 1 0 0,0-1 0 0 0,-1 1 0 0 0,2 7-24 0 0,0 6-13 0 0,-1 1 33 0 0,3 25 102 0 0,-2 11 130 0 0,-4 33 221 0 0,-6-7 95 0 0,3-84-512 0 0,0-1-38 0 0,0-1-36 0 0,-1 0-110 0 0,-1-3-96 0 0,-2-3-63 0 0,-2-3-28 0 0,5 5 197 0 0,-1 0 8 0 0,1 1-16 0 0,0 0-43 0 0,1 0-12 0 0,-1 0-43 0 0,0 0-50 0 0,0 0-56 0 0,1 0-60 0 0,-1 0-55 0 0,0 0-49 0 0,1 0-44 0 0,-1-1-156 0 0,1 1-43 0 0,-1-1-188 0 0,0 0-509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01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9384 0 0,'0'0'208'0'0,"2"1"33"0"0,22 4-10 0 0,5 2 4 0 0,-10-4-174 0 0,-10-3-41 0 0,1 1 39 0 0,8 2 157 0 0,5 1 183 0 0,-7-1-30 0 0,1 1 36 0 0,23 4 587 0 0,-26-6-697 0 0,-1 0-37 0 0,-2 0-80 0 0,1-1-40 0 0,-1-1-46 0 0,0 1-55 0 0,-7-1-190 0 0,-1 0 56 0 0,0-1 51 0 0,0 1 42 0 0,1 0 59 0 0,0 0 52 0 0,10-1 372 0 0,-8 1-329 0 0,-1 0-107 0 0,-1 0-101 0 0,-1-1-18 0 0,-1 1-36 0 0,0 0-40 0 0,1 0-42 0 0,-1 0-48 0 0,0 0-50 0 0,1 0-53 0 0,-1 0-58 0 0,0 0-62 0 0,1 0-63 0 0,-1 0-69 0 0,0 0-71 0 0,-2 0-1034 0 0,0 0-976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02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11048 0 0,'0'0'324'0'0,"0"0"-4"0"0,0 0-252 0 0,0 1-24 0 0,3 8 25 0 0,-5-2-8 0 0,1-6-26 0 0,1 0-15 0 0,0 1 1 0 0,0-1-1 0 0,0 0 0 0 0,0 0 1 0 0,0 1-1 0 0,0-1 0 0 0,0 0 1 0 0,1 0-1 0 0,-1 0 0 0 0,0 1 1 0 0,1-1-1 0 0,-1 0 0 0 0,1 1-20 0 0,0-1 19 0 0,-1 0-1 0 0,1 0 0 0 0,-1 0 0 0 0,0 1 0 0 0,1-1 0 0 0,-1 0 0 0 0,0 1 1 0 0,0-1-1 0 0,0 0 0 0 0,0 0 0 0 0,0 1 0 0 0,0-1 0 0 0,0 0 1 0 0,0 1-19 0 0,-4 19 345 0 0,4-16-241 0 0,0-1 0 0 0,0 1 0 0 0,0 0-1 0 0,0-1 1 0 0,1 1 0 0 0,0 0-104 0 0,1 13 279 0 0,-1 0-80 0 0,-2-2-67 0 0,-4 22 113 0 0,5-33-212 0 0,-1 16 103 0 0,4 0 54 0 0,-2-14-110 0 0,0 0 1 0 0,0 0 0 0 0,-1 0-1 0 0,0 0 1 0 0,0 1-81 0 0,-3 14 192 0 0,-1 14 178 0 0,5 0 44 0 0,1-17-46 0 0,0 0 1 0 0,-1 0 0 0 0,-1 11-369 0 0,-5 6 426 0 0,4-26-269 0 0,0 0 1 0 0,0 0-1 0 0,1 0 0 0 0,0 4-157 0 0,1-2 187 0 0,-1-1 0 0 0,-1 0 0 0 0,-1 6-187 0 0,2-11 56 0 0,0 0-1 0 0,0 1 1 0 0,0-1-1 0 0,1 0 1 0 0,0 0-1 0 0,0 0 1 0 0,0 0-1 0 0,1 0 1 0 0,0 0-1 0 0,0 0 1 0 0,1-1-1 0 0,0 2-55 0 0,5 12 138 0 0,-8-18-124 0 0,1 1 0 0 0,-1 0 0 0 0,0-1 0 0 0,1 1 0 0 0,-1 0-1 0 0,0 0 1 0 0,0-1 0 0 0,0 1 0 0 0,0 0 0 0 0,0-1-1 0 0,0 1 1 0 0,-1 0 0 0 0,1-1 0 0 0,-1 1 0 0 0,1 0 0 0 0,-1-1-1 0 0,0 1 1 0 0,1-1 0 0 0,-1 1 0 0 0,0 0-14 0 0,-6 16 55 0 0,6-10 34 0 0,2-6-69 0 0,2 0 17 0 0,-2 4 43 0 0,2 0-61 0 0,3-2-79 0 0,3-1-60 0 0,-2-2-43 0 0,-6 0 95 0 0,0-1-6 0 0,0 0-12 0 0,-1 0-29 0 0,0 0-51 0 0,0 0-22 0 0,0 0-53 0 0,0 0-59 0 0,0 0-69 0 0,0 0-72 0 0,0 0-68 0 0,0 0-60 0 0,0 0-52 0 0,0 0-184 0 0,0 0-52 0 0,0 0-222 0 0,0 0-594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02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0 224 7512 0 0,'0'0'166'0'0,"0"0"29"0"0,0 0 13 0 0,2 0-29 0 0,8 0-226 0 0,0-1 101 0 0,0 0 89 0 0,0-1 76 0 0,2-1 127 0 0,0 0 71 0 0,2-1 147 0 0,8-3 339 0 0,1-1 27 0 0,-8 4-416 0 0,-2 0-190 0 0,-6 3-206 0 0,-1 0-35 0 0,8-2 336 0 0,1-2-61 0 0,-1 0-55 0 0,0-1-51 0 0,7-5 43 0 0,-2-1-82 0 0,-1-1-64 0 0,-2-1-46 0 0,-3 1-6 0 0,-5-3-68 0 0,-7 15-33 0 0,0-1 0 0 0,-1 1 0 0 0,1-1 0 0 0,-1 0 0 0 0,0 1 0 0 0,0-1 0 0 0,1 0 0 0 0,-1 1 0 0 0,0-1 0 0 0,0 0 0 0 0,-1 1 0 0 0,1-1 0 0 0,0 0 0 0 0,-1 1 0 0 0,1-1 0 0 0,-1 0 0 0 0,1 1 0 0 0,-1-2 4 0 0,-5-10 132 0 0,0 0-72 0 0,5 11-59 0 0,0 0 0 0 0,0 0 1 0 0,0 1-1 0 0,0-1 0 0 0,0 0 1 0 0,-1 1-1 0 0,1-1 0 0 0,0 1 0 0 0,-1 0 1 0 0,1-1-1 0 0,-1 1 0 0 0,0 0 0 0 0,1 0 1 0 0,-1 0-1 0 0,0 0 0 0 0,-1-1-1 0 0,0 2 6 0 0,1-1 0 0 0,-1 0 0 0 0,1 1 0 0 0,-1-1 0 0 0,0 1-1 0 0,1-1 1 0 0,-1 1 0 0 0,1 0 0 0 0,-1 0 0 0 0,-1 1-6 0 0,0 0-8 0 0,0-1 0 0 0,1 1 1 0 0,-1 1-1 0 0,0-1 0 0 0,1 1 1 0 0,-1-1-1 0 0,1 1 0 0 0,-1 0 1 0 0,1 0-1 0 0,-2 2 8 0 0,-1 1-20 0 0,0 0 0 0 0,0 1 0 0 0,0-1 1 0 0,1 1-1 0 0,0 1 20 0 0,-12 17 19 0 0,7-7-39 0 0,-11 25-132 0 0,14-26 144 0 0,-10 20-52 0 0,12-26 60 0 0,1 0 0 0 0,-1 0 0 0 0,1 0 0 0 0,1 1 0 0 0,-2 7 0 0 0,1 5 0 0 0,1-5 0 0 0,0 0-1 0 0,0 7 1 0 0,3-19 1 0 0,0 0 0 0 0,0 0 1 0 0,1 1-1 0 0,0-1 1 0 0,0 0-1 0 0,0 0 1 0 0,1 0-1 0 0,2 5-1 0 0,3 8 47 0 0,-2-13-41 0 0,-2-2-5 0 0,-2-1 4 0 0,0 0 1 0 0,0-1 0 0 0,1 1 0 0 0,-1-1 0 0 0,1 1 0 0 0,0-1 0 0 0,-1 1 0 0 0,1-1 0 0 0,0 0 0 0 0,1 0-1 0 0,-1 0 1 0 0,0 0 0 0 0,1-1 0 0 0,1 3-6 0 0,12 3 56 0 0,2-2-50 0 0,-11-4 25 0 0,0 0-1 0 0,0-1 0 0 0,0 1 0 0 0,0-1 0 0 0,1-1-30 0 0,7 0-20 0 0,-2-2-70 0 0,-1 0-92 0 0,1-1-112 0 0,-7 1 98 0 0,0 1-36 0 0,-4 1 7 0 0,0 0-35 0 0,2-1-353 0 0,-1 1 83 0 0,1 0-48 0 0,3-1-681 0 0,5-1-539 0 0,6-2-1020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04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80 9872 0 0,'-1'0'207'0'0,"1"0"-66"0"0,-3-1-11 0 0,-2 0-29 0 0,3 0-31 0 0,0 0 56 0 0,1 1 83 0 0,-3-3-169 0 0,-7-2-27 0 0,-5 0 46 0 0,-9 2 690 0 0,6 4-288 0 0,5 2-130 0 0,3 1-70 0 0,-2 5-4 0 0,1 0-51 0 0,-7 13 101 0 0,12-12-139 0 0,0 1 0 0 0,1 1 0 0 0,-3 6-168 0 0,-13 21 489 0 0,15-28-304 0 0,0 0 0 0 0,1 1 1 0 0,0 2-186 0 0,5-11 49 0 0,-1 1 0 0 0,1 0 0 0 0,0 0 1 0 0,0-1-1 0 0,1 1 0 0 0,-1 0 0 0 0,1 0 1 0 0,0 0-1 0 0,0 0 0 0 0,0 0 0 0 0,1 0 1 0 0,-1 2-50 0 0,2 4 127 0 0,0 0-58 0 0,0 2-40 0 0,1 7-32 0 0,-2-13 5 0 0,1 2 6 0 0,-1-7-2 0 0,0 1 0 0 0,0-1-1 0 0,0-1 1 0 0,0 1 0 0 0,-1 0-1 0 0,1 0 1 0 0,0 0-1 0 0,1 0 1 0 0,-1 0 0 0 0,0-1-1 0 0,0 1 1 0 0,0-1 0 0 0,0 1-1 0 0,0-1 1 0 0,2 1-6 0 0,9 3 65 0 0,-5-2-35 0 0,1-3-19 0 0,-3-1 3 0 0,23-5-25 0 0,-1-4 55 0 0,3-4 59 0 0,14-12 95 0 0,-15 9-79 0 0,-15 9-35 0 0,-1-1 0 0 0,12-10-84 0 0,7-11 79 0 0,-8 4-47 0 0,-3-3-42 0 0,-16 20 10 0 0,1-1 0 0 0,-2 0 0 0 0,0 0 0 0 0,0 0 0 0 0,-1-1 0 0 0,0 1 0 0 0,-1-1 0 0 0,1-7 0 0 0,-2 15 0 0 0,-1 3 0 0 0,1-1 0 0 0,-1 1 0 0 0,0-1 0 0 0,0 1 0 0 0,0-1 0 0 0,0 1 0 0 0,0-1 0 0 0,0 1 0 0 0,0-1 0 0 0,0 1 0 0 0,-1 0 0 0 0,1-1 0 0 0,-1 1 0 0 0,1-1 0 0 0,-7-22-3 0 0,3 14-71 0 0,3 8 117 0 0,1-1-43 0 0,0 2-59 0 0,0 1-32 0 0,0 2 11 0 0,-2 4 77 0 0,1 0 0 0 0,0 0 0 0 0,0-1 0 0 0,1 1 0 0 0,-1 1 3 0 0,-1 17-16 0 0,2-20-15 0 0,0 1 1 0 0,0-1 0 0 0,0 0 0 0 0,0 1-1 0 0,1 2 31 0 0,3 14-56 0 0,-1-5 56 0 0,3 18-51 0 0,1 14 22 0 0,1-1 39 0 0,-2 11 41 0 0,-2-19 72 0 0,-3 8-123 0 0,1 31 222 0 0,0-30 198 0 0,-2 18-420 0 0,-5 1 265 0 0,0 12 65 0 0,3-26-6 0 0,1-37-155 0 0,0 1 0 0 0,-2-1 1 0 0,0 0-1 0 0,-1 0 1 0 0,-5 13-170 0 0,2-5 206 0 0,2-10 19 0 0,0 1 0 0 0,-4 5-225 0 0,3-7 201 0 0,-1 0 1 0 0,-7 8-202 0 0,8-11 118 0 0,-2 0-1 0 0,0-1 1 0 0,-4 4-118 0 0,5-7 74 0 0,0 0 0 0 0,0 0-1 0 0,0-1 1 0 0,-6 4-74 0 0,5-4 49 0 0,0-1 0 0 0,-1 0 1 0 0,1 0-1 0 0,-1 0 0 0 0,-6 1-49 0 0,11-4 14 0 0,0-1 0 0 0,0 1 1 0 0,1-1-1 0 0,-1 0 1 0 0,0 0-1 0 0,0 0 1 0 0,1-1-1 0 0,-1 1 0 0 0,0-1 1 0 0,1 0-1 0 0,-1 0 1 0 0,0 0-1 0 0,1 0 1 0 0,0-1-1 0 0,-1 1 0 0 0,1-1-14 0 0,-1-1-28 0 0,0 1-1 0 0,0 0 0 0 0,1-1 0 0 0,-1 0 0 0 0,1 0 0 0 0,0 0 1 0 0,0 0-1 0 0,0 0 0 0 0,0-1 0 0 0,0 0 0 0 0,1 1 1 0 0,-1-2 28 0 0,-4-8-127 0 0,1 0-41 0 0,1-1-54 0 0,0 0-67 0 0,1 2-7 0 0,-1 0-61 0 0,4 10 338 0 0,0-1-37 0 0,0-1-35 0 0,0 1-37 0 0,-1 0-38 0 0,1-1-39 0 0,0 1-40 0 0,0 0-42 0 0,0-1-42 0 0,0 1-45 0 0,0-1-44 0 0,1 1-48 0 0,-1-1-47 0 0,0 1-50 0 0,1-1-49 0 0,0 0-53 0 0,0 0-52 0 0,0-8-1530 0 0,2-7-1264 0 0,-2 19 3496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04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31 437 8864 0 0,'0'0'200'0'0,"0"0"33"0"0,0 0-26 0 0,1 0-90 0 0,-1 0-65 0 0,5 0-20 0 0,-3-1 13 0 0,11-1 4 0 0,-1 0 71 0 0,0-1 60 0 0,-1 0 51 0 0,9-3 332 0 0,-11 2-58 0 0,0 0 0 0 0,1-1 0 0 0,1-1-505 0 0,0-1 411 0 0,0-1-72 0 0,-5 3-182 0 0,0 0-41 0 0,1 0-46 0 0,-1 0-53 0 0,10-10 330 0 0,8-7 124 0 0,-10 11-312 0 0,-8 4-64 0 0,1 0 0 0 0,-1 0 0 0 0,2-4-95 0 0,2-3 153 0 0,-4 0-106 0 0,1-4 25 0 0,-6 15-19 0 0,-6-7-15 0 0,3 7 11 0 0,0-1-6 0 0,-2-5 90 0 0,3 8-101 0 0,0-1 0 0 0,0 1 0 0 0,0-1 0 0 0,0 1 0 0 0,0 0 0 0 0,0 0 0 0 0,0-1 0 0 0,0 1 0 0 0,0 0 0 0 0,0 0 0 0 0,-1 0 0 0 0,0 0-32 0 0,-5-1 94 0 0,-4 0-112 0 0,2 0-64 0 0,7 2 56 0 0,0 0 0 0 0,1 0-1 0 0,-1 0 1 0 0,0 0 0 0 0,0 0 0 0 0,0 0-1 0 0,0 1 1 0 0,0-1 0 0 0,1 1 0 0 0,-3 0 26 0 0,-23 10 245 0 0,2 1-88 0 0,0 2-91 0 0,0 3-90 0 0,-8 10 6 0 0,3 6 114 0 0,6 3 119 0 0,20-28-131 0 0,0 0 0 0 0,0 1 1 0 0,1-1-1 0 0,1 1-84 0 0,-3 5 88 0 0,3-6-21 0 0,0 0 1 0 0,0 0 0 0 0,0 0-1 0 0,1 2-67 0 0,1-6 21 0 0,0 0 0 0 0,0 0-1 0 0,0-1 1 0 0,1 1 0 0 0,-1 0-1 0 0,1-1 1 0 0,0 1 0 0 0,0-1-1 0 0,0 1 1 0 0,1-1-1 0 0,0 3-20 0 0,3 3 21 0 0,0 0-1 0 0,1 0 1 0 0,0 0-1 0 0,0 0 1 0 0,1-1-1 0 0,0 0 0 0 0,1 0 1 0 0,4 3-21 0 0,-7-7 16 0 0,1 1 1 0 0,0-1 0 0 0,0-1-1 0 0,1 1 1 0 0,-1-1-1 0 0,1 0 1 0 0,2 0-17 0 0,-2-1 29 0 0,0 0 0 0 0,-1 0 0 0 0,2-1 0 0 0,5 0-29 0 0,14 1 43 0 0,-6-2 77 0 0,0-1 0 0 0,-1-1-120 0 0,3-1 0 0 0,-5 0-85 0 0,0-2-102 0 0,-9 2 47 0 0,-1 0-35 0 0,1 0-37 0 0,0-1-42 0 0,1-1-326 0 0,0 0 46 0 0,0 1 41 0 0,0 0 33 0 0,10-6-602 0 0</inkml:trace>
  <inkml:trace contextRef="#ctx0" brushRef="#br0" timeOffset="652.25">1238 239 8176 0 0,'6'-6'67'0'0,"2"-4"42"0"0,-5 6-24 0 0,0-1 47 0 0,-1 2 113 0 0,-2-2-99 0 0,-2-1-57 0 0,-3-5-51 0 0,3 6 6 0 0,0 2 17 0 0,1 1 34 0 0,0-1 44 0 0,0 1 51 0 0,-2-6 119 0 0,-1 0-54 0 0,-2-1-6 0 0,-4-5 53 0 0,-6-9 195 0 0,12 16-263 0 0,0 2-40 0 0,1 2-71 0 0,0 0-1 0 0,1 0 1 0 0,-1 0-1 0 0,-1 1 1 0 0,1-1-1 0 0,0 1-122 0 0,-1-1 105 0 0,-3-3 97 0 0,-1-4 227 0 0,-4-4 191 0 0,1 6-279 0 0,-34-13 667 0 0,24 14-604 0 0,6 4-163 0 0,0 1-57 0 0,-8-1-170 0 0,-14 0-13 0 0,24 4 33 0 0,0 1 34 0 0,-4 1 31 0 0,1 0-51 0 0,-1 1-38 0 0,5-2-33 0 0,1 1-1 0 0,-1 0 1 0 0,0 2 23 0 0,-9 4-7 0 0,1 5 60 0 0,15-9-53 0 0,1-1 0 0 0,0 1 0 0 0,0 0 1 0 0,-3 5-1 0 0,1 1 0 0 0,6-7 0 0 0,0-1 0 0 0,0 0 0 0 0,-1 0 0 0 0,1 0 0 0 0,0 0 0 0 0,0 0 0 0 0,0 1 0 0 0,0-1 0 0 0,0 0 0 0 0,1 0 0 0 0,-1 0 0 0 0,1 0 0 0 0,0 0 0 0 0,0 0 0 0 0,0 0 0 0 0,1 1 0 0 0,3 6-1 0 0,1 1 0 0 0,0-1-1 0 0,3 2 2 0 0,1 4-7 0 0,7 7-35 0 0,2-1 41 0 0,46 42 125 0 0,-23-25-66 0 0,-23-20-30 0 0,20 20 23 0 0,-11-14 56 0 0,-25-22-80 0 0,1 0 1 0 0,-1 0-1 0 0,1 1 0 0 0,-1-1 0 0 0,2 4-27 0 0,4 13 136 0 0,-2 0 120 0 0,1 2 57 0 0,-8-6-63 0 0,-1-8-144 0 0,0 0 62 0 0,0-1 0 0 0,-1 1 0 0 0,0 0 0 0 0,0-1 0 0 0,-1 1-168 0 0,-1 1 148 0 0,-2 0-40 0 0,-19 22 365 0 0,20-25-294 0 0,-1 0 0 0 0,0-1 0 0 0,-6 5-179 0 0,-9 6 320 0 0,8-5-169 0 0,-1-1-35 0 0,-16 8 39 0 0,8-7-60 0 0,9-6 18 0 0,1 0 0 0 0,-1 0 0 0 0,-2-1-113 0 0,-1 0 67 0 0,-2-2-48 0 0,11-1-23 0 0,-20 1 10 0 0,10-2 73 0 0,2-1 70 0 0,0-1 101 0 0,7 0-68 0 0,0 0-50 0 0,1 0-42 0 0,-1 0-38 0 0,-2-2-30 0 0,0 0-46 0 0,-23-11-169 0 0,19 8 155 0 0,0 0 98 0 0,7 4 25 0 0,0 0 45 0 0,3 1-261 0 0,1 0 40 0 0,-7-6-107 0 0,6 4 74 0 0,0 0-60 0 0,1 1-98 0 0,1 2 95 0 0,0-1-36 0 0,0 1-40 0 0,0 0-44 0 0,1 0-910 0 0,1 1-50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03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297 477 6160 0 0,'-5'0'136'0'0,"-5"0"69"0"0,1 0-72 0 0,-6 1-24 0 0,10-1-91 0 0,-1 1 0 0 0,1 0 0 0 0,0 0 0 0 0,0 0 0 0 0,-2 2-18 0 0,-4 1 96 0 0,1 2 83 0 0,-8 6 216 0 0,0 0 80 0 0,5-1 117 0 0,1-1 0 0 0,0 2 0 0 0,-1 1-592 0 0,-6 10 699 0 0,10-11-394 0 0,0 1-46 0 0,1 0-58 0 0,1 1-67 0 0,-8 14 229 0 0,8-18-221 0 0,1 1-1 0 0,1 0 0 0 0,0 0 1 0 0,0 0-1 0 0,1 1 1 0 0,1 0-1 0 0,-1 4-141 0 0,2-4 82 0 0,0 0 41 0 0,-1 1 195 0 0,1 0 0 0 0,0 10-318 0 0,2-7 148 0 0,3 0-90 0 0,-2-13-58 0 0,1 4 3 0 0,-1-1 0 0 0,1 0 1 0 0,1 1-1 0 0,-1-1 0 0 0,1 0 1 0 0,0 0-1 0 0,1 1-3 0 0,-2-5 3 0 0,-1-1 0 0 0,0 1 0 0 0,1-1 0 0 0,0 1 0 0 0,-1-1 0 0 0,1 0 0 0 0,0 1 0 0 0,0-1 0 0 0,-1 0 0 0 0,1 0 0 0 0,0-1 0 0 0,0 1 0 0 0,0 0 0 0 0,0-1 0 0 0,1 1 0 0 0,-1-1 0 0 0,0 1-1 0 0,0-1 1 0 0,0 0 0 0 0,0 0 0 0 0,0 0 0 0 0,0 0 0 0 0,1 0 0 0 0,0-1-3 0 0,23-6 159 0 0,-1-6-76 0 0,20-22-46 0 0,-20 15-32 0 0,-5 4 26 0 0,0-1 0 0 0,8-11-31 0 0,2-6-14 0 0,-1-1-44 0 0,1-11-488 0 0,-14 13 94 0 0,-4 4-15 0 0,-3-1-111 0 0,-3 5-6 0 0,-2 0-109 0 0,-3 12 301 0 0,1 0-33 0 0,-2 0-34 0 0,0 0-37 0 0,0 5-49 0 0,0-1-92 0 0,0-1-218 0 0,0-6-528 0 0</inkml:trace>
  <inkml:trace contextRef="#ctx0" brushRef="#br0" timeOffset="289.21">305 0 6896 0 0,'0'0'200'0'0,"0"2"-8"0"0,-1 9-146 0 0,-4 5-62 0 0,2-5 50 0 0,2-6 18 0 0,0 1 35 0 0,0 1 96 0 0,1 0 92 0 0,5 19 602 0 0,3-1-119 0 0,2 1-103 0 0,1-1-86 0 0,4 11 132 0 0,-3 1-94 0 0,-10-31-506 0 0,5 21 299 0 0,0-1-34 0 0,6 27 276 0 0,1 10 3 0 0,-6-15-227 0 0,-2 2-34 0 0,-1 15 104 0 0,-4 42 224 0 0,-3-61-382 0 0,-1 0 53 0 0,-3 0 71 0 0,0-26-147 0 0,3-10-170 0 0,1 0-101 0 0,1-2-36 0 0,-2-2 11 0 0,3-5-33 0 0,0-1-24 0 0,-1 0-32 0 0,1 0-19 0 0,0 0-33 0 0,0 0-39 0 0,0 0-44 0 0,0 0-46 0 0,0 0-45 0 0,0 0-41 0 0,0 0-37 0 0,1 0-251 0 0,-1-1-62 0 0,0 1-47 0 0,0-1-36 0 0,1 0-334 0 0,-1-1-32 0 0,3-4-2197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11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 8352 0 0,'0'0'162'0'0,"0"0"-67"0"0,0 0-44 0 0,2 0 1 0 0,0-1-4 0 0,0 0 95 0 0,2 0-44 0 0,9-2 98 0 0,-7 4-77 0 0,-2 0-12 0 0,-1 0 38 0 0,2 1 146 0 0,2-1 21 0 0,-1-1-45 0 0,-3 1-19 0 0,1 1 30 0 0,0 0 83 0 0,-3-2-81 0 0,-1 1-35 0 0,1 0 152 0 0,-1 0-113 0 0,-1 1-96 0 0,1 0-65 0 0,-2 0-84 0 0,-2 3-136 0 0,2-2 107 0 0,1-2 51 0 0,0 0 52 0 0,0 0 24 0 0,1-1-2 0 0,-17 3 189 0 0,8-2-197 0 0,1 0-67 0 0,2-5-4 0 0,-1-8-65 0 0,5 10 13 0 0,-1-5 50 0 0,1 4-60 0 0,1-1-71 0 0,1 0-109 0 0,0-1-52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14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7632 0 0,'0'0'633'0'0,"0"0"-77"0"0,0 0-72 0 0,0 0-69 0 0,1-1-63 0 0,-1 1-59 0 0,1 0-54 0 0,-1-1-49 0 0,1 1-52 0 0,-1 0-36 0 0,2-1 14 0 0,-1 0-95 0 0,0 0-62 0 0,2-2-111 0 0,-1 2 129 0 0,-2 1 54 0 0,1-1 36 0 0,-1 1 42 0 0,1-1 49 0 0,0 0 131 0 0,-1 1-94 0 0,0 0-188 0 0,1-1 34 0 0,0-1 178 0 0,-1 2-156 0 0,0-1-72 0 0,0 1-41 0 0,1 0-36 0 0,-1-1-44 0 0,0 1-49 0 0,0 0-54 0 0,1 0-60 0 0,-2 0 19 0 0,1 0-42 0 0,-1 1-420 0 0,0-1-288 0 0,0 1-668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7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5472 0 0,'0'0'124'0'0,"0"0"17"0"0,0 0 10 0 0,0 0 37 0 0,0 0-69 0 0,0 0 102 0 0,0 0 187 0 0,0 0 9 0 0,0 0-6 0 0,0 0-170 0 0,0 1-89 0 0,1-1-78 0 0,-1 1-34 0 0,1 2 7 0 0,0-1 15 0 0,0 0 81 0 0,-1-2-30 0 0,0 1 35 0 0,11 30 830 0 0,-2 3-74 0 0,-4-11-364 0 0,-1 0-67 0 0,1 4-34 0 0,1-2-120 0 0,1 6 24 0 0,-1 1-64 0 0,0-2-70 0 0,0-1-39 0 0,3 6-5 0 0,8 16 33 0 0,-11-40-119 0 0,0 0 0 0 0,7 10-79 0 0,-2-3 73 0 0,-8-14-56 0 0,0 1 0 0 0,0-1-1 0 0,1 1 1 0 0,0-1 0 0 0,0 0 0 0 0,0-1 0 0 0,0 1 0 0 0,1 0-17 0 0,18 8 103 0 0,-21-12-83 0 0,0 1 0 0 0,0-1 1 0 0,0 1-1 0 0,0-1 0 0 0,0 0 0 0 0,0 0 0 0 0,0 0 0 0 0,0 0 0 0 0,1 0 1 0 0,0 0-21 0 0,2-2 57 0 0,1 0 0 0 0,-1 0 0 0 0,1 0 0 0 0,-1 0 0 0 0,0-1 0 0 0,0 0-1 0 0,0 0 1 0 0,0-1 0 0 0,0 1 0 0 0,-1-1 0 0 0,1 0 0 0 0,-1 0 0 0 0,0 0 0 0 0,0-1 0 0 0,-1 1 0 0 0,0-1 0 0 0,3-4-57 0 0,9-16 207 0 0,-3-2-35 0 0,-1 1-45 0 0,-1 2-55 0 0,-5 0-31 0 0,-2-17-28 0 0,-1 2-13 0 0,1-6 16 0 0,-5 16-41 0 0,0 4-44 0 0,-1 1-63 0 0,0-2-93 0 0,1 0-108 0 0,-2 10 74 0 0,2 9 82 0 0,-1 0-39 0 0,1 1-2 0 0,0 0-32 0 0,0 0-36 0 0,0-1-38 0 0,2-9-450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16.7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8 7424 0 0,'0'0'166'0'0,"0"0"29"0"0,0 0 12 0 0,1 1-34 0 0,1 4-246 0 0,-1-1 78 0 0,0 1 67 0 0,-1 0 56 0 0,0 4 237 0 0,-3 6 365 0 0,2-8-446 0 0,-2 0-57 0 0,1 0-94 0 0,0 4 35 0 0,3 4 43 0 0,-1 7 98 0 0,-4 14 209 0 0,3 1-113 0 0,0 0-90 0 0,1 0-65 0 0,-1 64 292 0 0,-3-58-280 0 0,-3 20 39 0 0,-4 25 166 0 0,1-29-221 0 0,4-30-159 0 0,-5 24 268 0 0,0 24-355 0 0,9-56 64 0 0,-1 14 16 0 0,0-21 9 0 0,2-2-46 0 0,1-8-40 0 0,0-1 1 0 0,0 0-1 0 0,0 0 0 0 0,-1 0 0 0 0,0 0 0 0 0,1 0 0 0 0,-1 0-3 0 0,0-1 55 0 0,1-2-22 0 0,0 0-77 0 0,0 0-37 0 0,-1-3 7 0 0,1 0-62 0 0,-1 0-53 0 0,0-1-46 0 0,-1-1-249 0 0,0-4-358 0 0,1-5 141 0 0</inkml:trace>
  <inkml:trace contextRef="#ctx0" brushRef="#br0" timeOffset="490.68">84 0 7568 0 0,'0'0'166'0'0,"0"0"29"0"0,0 2 14 0 0,0 3-69 0 0,0 5 6 0 0,0-9-42 0 0,0-1 117 0 0,0 0 190 0 0,1 1 6 0 0,7 8 115 0 0,1 0-108 0 0,-7-8-337 0 0,-1 0 1 0 0,1 1 0 0 0,0-1-1 0 0,-1 1 1 0 0,1 0 0 0 0,-1 0 0 0 0,1-1-1 0 0,0 3-87 0 0,-1-2 161 0 0,1 1-41 0 0,0 0-2 0 0,0-1-50 0 0,2 3 21 0 0,-2-1 17 0 0,1 6 193 0 0,-1-4-116 0 0,1 1-43 0 0,-1-3-63 0 0,-1 1 0 0 0,2-1-1 0 0,-1 0 1 0 0,0 0 0 0 0,1 0-1 0 0,0 0-76 0 0,7 10 202 0 0,15 27 498 0 0,-16-22-434 0 0,0-3-98 0 0,-4-5-33 0 0,0 1-1 0 0,0-1 1 0 0,-2 1-1 0 0,2 4-134 0 0,-2-4 113 0 0,1 1 0 0 0,0-1 0 0 0,1 0 0 0 0,1 0-113 0 0,20 35 328 0 0,17 21 104 0 0,-8-11 382 0 0,8 20-814 0 0,-18-31 289 0 0,10 23 121 0 0,-19-35-227 0 0,0-1 6 0 0,-7-8-35 0 0,5 10 77 0 0,-1-1 5 0 0,-7-10-141 0 0,-4-11-65 0 0,1 0 18 0 0,-1 2 35 0 0,-1 11 122 0 0,-1-21-133 0 0,-2-2-64 0 0,1 0-8 0 0,0 0-60 0 0,0 0 49 0 0,-3 3 120 0 0,2-4-96 0 0,1-1-44 0 0,0-1-39 0 0,0 1-61 0 0,0-1-68 0 0,0 0-81 0 0,1 0-92 0 0,-1 0 49 0 0,0-1 35 0 0,-2 0-200 0 0,-1-2 21 0 0,-2-2-109 0 0,2 2 122 0 0,2 2 101 0 0,-6-3-1049 0 0</inkml:trace>
  <inkml:trace contextRef="#ctx0" brushRef="#br0" timeOffset="745">48 561 9040 0 0,'0'0'200'0'0,"0"0"33"0"0,9 0 192 0 0,-7 0-369 0 0,0-1-34 0 0,10-2 29 0 0,-1-2 89 0 0,2-2 110 0 0,6-6 210 0 0,-2 3-84 0 0,-6 3-174 0 0,-2 3-84 0 0,0 0-59 0 0,9-4 83 0 0,-12 5-165 0 0,-1 1-93 0 0,-1 0-15 0 0,-1 0-56 0 0,1 1-63 0 0,-1-1-72 0 0,1 0-79 0 0,-1 1-87 0 0,1-1-95 0 0,-1 1-104 0 0,5-2-737 0 0,4-1-816 0 0,-12 4 2214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2:18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3 6448 0 0,'0'0'141'0'0,"0"0"23"0"0,0 0 13 0 0,-1 0-19 0 0,-2-2-68 0 0,2 1 6 0 0,1 1 107 0 0,0 0 176 0 0,0 0 6 0 0,0 0-5 0 0,0 0-43 0 0,0 0-17 0 0,0 0-6 0 0,0 0-12 0 0,2 1-57 0 0,1 2-93 0 0,-1 2-55 0 0,3 6 52 0 0,-4-8-46 0 0,7 26 353 0 0,-1-1-86 0 0,0 1-71 0 0,0 0-61 0 0,4 16 47 0 0,19 61 211 0 0,-16-57-265 0 0,-2 2 99 0 0,-8-33-97 0 0,2 0 0 0 0,0 0 0 0 0,5 9-233 0 0,-4-12 197 0 0,1 0 50 0 0,-7-14-119 0 0,-1-1-3 0 0,0 0-12 0 0,0 1-103 0 0,0-1-1 0 0,0 0 1 0 0,1 0-1 0 0,-1 0 1 0 0,0 1-1 0 0,0-1 1 0 0,0 0 0 0 0,0 0-1 0 0,1 0 1 0 0,-1 0-1 0 0,0 1 1 0 0,0-1-1 0 0,0 0 1 0 0,1 0-1 0 0,-1 0 1 0 0,0 0-1 0 0,0 0 1 0 0,1 0-1 0 0,-1 0 1 0 0,0 0 0 0 0,0 0-1 0 0,1 1 1 0 0,-1-1-1 0 0,0 0 1 0 0,0 0-1 0 0,1 0 1 0 0,-1 0-1 0 0,0-1 1 0 0,0 1-1 0 0,1 0 1 0 0,-1 0-1 0 0,0 0 1 0 0,0 0 0 0 0,0 0-1 0 0,1 0 1 0 0,-1 0-1 0 0,0 0 1 0 0,0-1-10 0 0,6 0 110 0 0,-3 0-101 0 0,-1-1 12 0 0,0 0 1 0 0,-1 1 0 0 0,1-1-1 0 0,-1 0 1 0 0,1 0 0 0 0,-1 0 0 0 0,1 0-1 0 0,-1-1-21 0 0,8-19 127 0 0,-4-3-39 0 0,-2 1-35 0 0,-2 12-36 0 0,4-26 26 0 0,11-68 217 0 0,-8 62-189 0 0,-6 38-71 0 0,0 1 1 0 0,0-1-1 0 0,0 1 1 0 0,0 0-1 0 0,1 0 1 0 0,0 0-1 0 0,0 0 1 0 0,0 0-1 0 0,1 0 0 0 0,4-5-30 0 0,0 0-38 0 0,-1 1-37 0 0,-6 9 101 0 0,0-1 0 0 0,-1 0 0 0 0,1 0 1 0 0,0 0-1 0 0,0 0 0 0 0,0 1 0 0 0,0-1 0 0 0,0 0 0 0 0,0 1 1 0 0,0-1-1 0 0,0 1 0 0 0,0-1 0 0 0,1 1 0 0 0,-1 0 0 0 0,0-1 1 0 0,0 1-1 0 0,0 0 0 0 0,0 0 0 0 0,1 0 0 0 0,-1 0 4 0 0,2 0-1 0 0,-1 0 0 0 0,0 0 0 0 0,1 1 0 0 0,-1-1-1 0 0,0 1 1 0 0,1 0 0 0 0,-1 0 0 0 0,0 0 0 0 0,0 0-1 0 0,1 0 2 0 0,2 2 1 0 0,-1 0 0 0 0,1 0 0 0 0,-1 1 0 0 0,0-1-1 0 0,0 1 1 0 0,0 0 0 0 0,0 0 0 0 0,-1 0 0 0 0,2 2-1 0 0,11 23-10 0 0,7 16 65 0 0,-11-18-54 0 0,2-1-74 0 0,0 4-15 0 0,-2 1 49 0 0,-9-19 38 0 0,2 0-1 0 0,0 0 1 0 0,0 0 0 0 0,1-1 0 0 0,5 6 1 0 0,7 8 38 0 0,3 5 93 0 0,-1-4 116 0 0,-14-20-86 0 0,2-1-56 0 0,-3-2-42 0 0,-3-1 10 0 0,0 0 100 0 0,-2-2 3 0 0,0 0 7 0 0,2-1 28 0 0,14-8 178 0 0,-4-4-76 0 0,-2-3-68 0 0,-4-2-57 0 0,2-15 18 0 0,-3-17-35 0 0,-3 23-95 0 0,1-8-82 0 0,-1-46 95 0 0,-2 52-107 0 0,-1 7-40 0 0,1 0-52 0 0,3 8-181 0 0,-2 8 89 0 0,0 3 49 0 0,-1 0-48 0 0,0 3 29 0 0,0-1-35 0 0,0 1-156 0 0,0 0-43 0 0,0 0-1067 0 0,0 0-57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2:19.1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5 574 9416 0 0,'0'0'208'0'0,"0"0"33"0"0,1 1 16 0 0,9 14-79 0 0,-2-3-109 0 0,-1-1-46 0 0,-5-7-6 0 0,0-1 35 0 0,3 3 138 0 0,2 2 162 0 0,-2-3-24 0 0,0-1 36 0 0,8 9 559 0 0,-6-4-387 0 0,-4-5-354 0 0,0 0-33 0 0,-1 1-39 0 0,0-1-44 0 0,1 5 231 0 0,-1 0-64 0 0,0-1-55 0 0,0 0-48 0 0,-1 2-24 0 0,0 0-41 0 0,0 21 25 0 0,0-25-151 0 0,-1 0 54 0 0,3 7 125 0 0,-1-7-91 0 0,-1-1-49 0 0,0 0-32 0 0,0 0-40 0 0,-1-1-20 0 0,1 2-38 0 0,-1-1-42 0 0,0 2-45 0 0,0-6-177 0 0</inkml:trace>
  <inkml:trace contextRef="#ctx0" brushRef="#br0" timeOffset="463.76">351 151 8752 0 0,'0'-1'182'0'0,"0"-7"309"0"0,0 4-344 0 0,0 0-37 0 0,1 1-67 0 0,0 0 502 0 0,1 0-85 0 0,0 2-77 0 0,0 1-69 0 0,0 2-60 0 0,0 0-53 0 0,0 1-44 0 0,0 0-35 0 0,1 3 24 0 0,3 8 112 0 0,-5-11-145 0 0,-1-2 41 0 0,4 18 207 0 0,-1 0-54 0 0,0 0-49 0 0,0 0-41 0 0,1 7 24 0 0,0 0-48 0 0,2 5 270 0 0,6 15-463 0 0,-6-22 422 0 0,3 22-422 0 0,0 26 458 0 0,3 9 78 0 0,-10-46-326 0 0,0-8-57 0 0,2-8-21 0 0,-2-10-74 0 0,-1-1-1 0 0,0 1 0 0 0,0-1 0 0 0,-1 6-57 0 0,0-6 27 0 0,0-1 0 0 0,1 1-1 0 0,0-1 1 0 0,0 0 0 0 0,1 1 0 0 0,1 2-27 0 0,0 2 47 0 0,-2 1-12 0 0,2 10 40 0 0,-4-5-25 0 0,-1-11-83 0 0,1-5-227 0 0,-1-1 34 0 0,-1 0-142 0 0,-1-1 29 0 0,-2-3-94 0 0,3 1 190 0 0,0 0-54 0 0,2 0 55 0 0,-1 1-44 0 0,1-1 7 0 0,0 1-41 0 0,0 0-46 0 0,0 0-50 0 0,1 1 67 0 0,0-1-44 0 0,-1 0-40 0 0,1 1-34 0 0,0-1-133 0 0,0 0-34 0 0,0-2-1386 0 0</inkml:trace>
  <inkml:trace contextRef="#ctx0" brushRef="#br0" timeOffset="759.97">112 447 6992 0 0,'0'0'157'0'0,"0"0"-34"0"0,1 0-45 0 0,1 0-18 0 0,3 0 6 0 0,-3 0 9 0 0,-1-1 60 0 0,10-6-128 0 0,-2 2 72 0 0,-1 2 72 0 0,-1 0 70 0 0,5-1 140 0 0,3-2 42 0 0,1 0-53 0 0,0 0-29 0 0,0 0-37 0 0,16-7 877 0 0,11-7-1161 0 0,-18 9 215 0 0,18-5 280 0 0,-23 10-310 0 0,-3 1-68 0 0,0 0-73 0 0,-2 0-96 0 0,0 0-104 0 0,1 0-105 0 0,-1 0-109 0 0,1 1-109 0 0,0 0-111 0 0,-1 0-114 0 0,1 1-115 0 0,-9 1-627 0 0,4 0-821 0 0</inkml:trace>
  <inkml:trace contextRef="#ctx0" brushRef="#br0" timeOffset="1219.73">742 282 7920 0 0,'0'0'174'0'0,"0"0"29"0"0,0 0 13 0 0,1 2-31 0 0,3 9-199 0 0,0 1 37 0 0,1 2 64 0 0,1-1 81 0 0,0 0 103 0 0,-3-7-91 0 0,1 0 32 0 0,3 6 169 0 0,-3 0-60 0 0,-2 4 9 0 0,-4 7 108 0 0,1-1-47 0 0,2-6-93 0 0,4 25 1269 0 0,6 26-1567 0 0,-5-44 297 0 0,1-1-39 0 0,6 39 288 0 0,-8-45-365 0 0,3 22 298 0 0,-4-15-229 0 0,-3-18-186 0 0,-1 4-39 0 0,1 2-1 0 0,0-5 53 0 0,0-4 20 0 0,0-1 48 0 0,1-2 60 0 0,0-2 70 0 0,9-14-157 0 0,-8 12-37 0 0,-3-3-55 0 0,-1 4-5 0 0,12-46 44 0 0,1 16-66 0 0,0 0 1 0 0,9-13 0 0 0,-19 42-1 0 0,1 0 1 0 0,0 1 0 0 0,-1 0 0 0 0,1 0 0 0 0,1 0 0 0 0,1-2 0 0 0,5-4-32 0 0,1 1 0 0 0,11-9 32 0 0,-7 11-1 0 0,-11 6-7 0 0,0 0-1 0 0,0 0 1 0 0,0 0-1 0 0,0 1 1 0 0,0-1-1 0 0,0 1 1 0 0,0 0-1 0 0,0 0 1 0 0,1 1 8 0 0,8 2 5 0 0,-9-2-8 0 0,0 0-1 0 0,0 0 0 0 0,0 1 0 0 0,0 0 1 0 0,-1 0-1 0 0,1 0 0 0 0,0 0 0 0 0,-1 0 1 0 0,0 1-1 0 0,0-1 0 0 0,1 1 0 0 0,-1 0 0 0 0,-1 0 1 0 0,1 0-1 0 0,0 0 0 0 0,-1 0 0 0 0,0 1 1 0 0,0-1-1 0 0,1 2 4 0 0,6 10 8 0 0,-3-6-24 0 0,-1 0 1 0 0,0 0-1 0 0,-1 0 1 0 0,3 9 15 0 0,-4-10 0 0 0,0 0-1 0 0,-1 0 1 0 0,0 1 0 0 0,0-1 0 0 0,-1 1-1 0 0,0 0 1 0 0,-1-1 0 0 0,0 1 0 0 0,-1 4 0 0 0,-2 8 0 0 0,-3 20 10 0 0,4-5 127 0 0,0-28-138 0 0,-1 0-43 0 0,-1-1-56 0 0,-1-2-71 0 0,4-5 70 0 0,1 0 1 0 0,-1 1-98 0 0,1-1 41 0 0,-1 1-51 0 0,-1 0 89 0 0,-1 0 46 0 0,2 0 21 0 0,1-1-45 0 0,-8 3-413 0 0</inkml:trace>
  <inkml:trace contextRef="#ctx0" brushRef="#br0" timeOffset="1495.01">10 35 7856 0 0,'0'0'148'0'0,"0"0"-60"0"0,0-1-41 0 0,-1-4 2 0 0,1 3-4 0 0,-5-9 267 0 0,3 6-211 0 0,1 1-75 0 0,0-2-16 0 0,1 5 44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1:18.0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382 240 7280 0 0,'0'0'178'0'0,"0"-1"-74"0"0,0 1-55 0 0,0-3-10 0 0,0 0 4 0 0,0-2-190 0 0,0 0 104 0 0,-1 1 89 0 0,0 1 74 0 0,0 1 40 0 0,0 0 38 0 0,-5-5 911 0 0,4 6-843 0 0,0-1-60 0 0,1 1 414 0 0,1 1-417 0 0,-1-1 62 0 0,0 1-242 0 0,-15-5 540 0 0,0 0-47 0 0,-2 2-56 0 0,0 2-70 0 0,-2 0-93 0 0,11 1-120 0 0,-1 0 1 0 0,0 0 0 0 0,1 1-1 0 0,-1 0 1 0 0,-6 2-178 0 0,5 0 226 0 0,-4 1 247 0 0,8-2-246 0 0,0 0-68 0 0,3-1-112 0 0,0 0-60 0 0,2 0 147 0 0,0 0-39 0 0,-4 5-28 0 0,4-4-37 0 0,-1 0 0 0 0,1 1 0 0 0,0-1-1 0 0,0 1 1 0 0,0-1 0 0 0,0 2-30 0 0,-4 15 66 0 0,-1-7-6 0 0,6-11-59 0 0,1 0-1 0 0,-1 0 1 0 0,0 0-1 0 0,1 0 0 0 0,-1 0 1 0 0,1 0-1 0 0,-1 0 1 0 0,1 0-1 0 0,-1 0 0 0 0,1 0 1 0 0,0 0-1 0 0,0 0 1 0 0,-1 0-1 0 0,1 0 1 0 0,0 1-1 0 0,2 13 20 0 0,-1 10 24 0 0,0-7-48 0 0,8 11 55 0 0,-3-14-21 0 0,11 31 153 0 0,3-1-183 0 0,-4-7 57 0 0,49 106 171 0 0,-52-112-85 0 0,-2 0 1 0 0,-2 1-1 0 0,3 15-143 0 0,-3-10 107 0 0,-4-15 56 0 0,0-1-1 0 0,1 20-162 0 0,0-6 172 0 0,-2-16-105 0 0,-3 0-34 0 0,1 0 68 0 0,0 4-23 0 0,-5 1 47 0 0,-1-13-38 0 0,2-9-108 0 0,-2-2-62 0 0,4-1-82 0 0,0-1 74 0 0,-4 0-18 0 0,2 0 44 0 0,1 1-51 0 0,-1-1-71 0 0,1 0-91 0 0,0 1 31 0 0,0 0-55 0 0,1-1-62 0 0,-1 1-68 0 0,-5-5-746 0 0</inkml:trace>
  <inkml:trace contextRef="#ctx0" brushRef="#br0" timeOffset="668.21">0 692 8520 0 0,'2'1'190'0'0,"5"5"128"0"0,2-4-104 0 0,0-2-85 0 0,0-2-66 0 0,3-3-50 0 0,16-10-78 0 0,-17 8 75 0 0,0 2 84 0 0,4-2 342 0 0,1 0-44 0 0,-1 0-41 0 0,0-1-40 0 0,0 1-38 0 0,0-1-37 0 0,0 0-34 0 0,0 0-34 0 0,5-2 6 0 0,-1-1-53 0 0,1 1-48 0 0,0 0-44 0 0,-9 5-24 0 0,9-5 30 0 0,1 1 1 0 0,19-6-36 0 0,-33 13 5 0 0,0 0-1 0 0,1 0 1 0 0,-1 1 0 0 0,1 0 0 0 0,-1 1-1 0 0,1 0 1 0 0,-1 0 0 0 0,1 0 0 0 0,-1 1 0 0 0,5 1-5 0 0,2 2-45 0 0,-6-2-38 0 0,0 0-1 0 0,0 1 0 0 0,-1 0 1 0 0,4 2 83 0 0,3 5-83 0 0,-2 2 9 0 0,-2 3 38 0 0,7 17 71 0 0,-3 2 114 0 0,-3 0 88 0 0,-11-34-237 0 0,8 28 154 0 0,-6-18-64 0 0,0-1-1 0 0,1 1 1 0 0,3 6-90 0 0,11 25 233 0 0,6 13 84 0 0,-14-37-170 0 0,3 0 38 0 0,4 8 104 0 0,0 0 83 0 0,-7-14-140 0 0,2 0 41 0 0,-3-4-13 0 0,3 3 76 0 0,-4-5-142 0 0,-1-2-68 0 0,1-2-42 0 0,-5-1 41 0 0,0 0-23 0 0,7 0-68 0 0,-4-1-12 0 0,-1 0 1 0 0,0 0-1 0 0,0 0 1 0 0,0 0-1 0 0,0-1 1 0 0,0 0-1 0 0,0 1 1 0 0,0-1-1 0 0,-1-1 1 0 0,1 1-1 0 0,-1 0 1 0 0,1-1-1 0 0,-1 0 0 0 0,2-1-21 0 0,-2 0 11 0 0,-1 1 0 0 0,1 0 0 0 0,0-1 0 0 0,-1 0 0 0 0,2-3-12 0 0,11-23 25 0 0,-9 16-30 0 0,6-19 5 0 0,-7 10-40 0 0,-3 10-22 0 0,2 0-38 0 0,-4 9 65 0 0,1 0 0 0 0,-1 0 0 0 0,1 0 0 0 0,-1 0-1 0 0,-1 0 1 0 0,1 1 0 0 0,0-1 0 0 0,-1 0 0 0 0,-1-3 35 0 0,-1-21-194 0 0,3 16 91 0 0,-2-5 7 0 0,0-5-33 0 0,2 2-31 0 0,1 14 58 0 0,4 8-60 0 0,1 6 7 0 0,-3-3 140 0 0,-2-4 43 0 0,6 11-49 0 0,0 0 0 0 0,-1 1 0 0 0,-1 0 0 0 0,2 5 21 0 0,15 57 25 0 0,-11-34 48 0 0,-3-8 26 0 0,0 14 177 0 0,-2-3-64 0 0,1-9-159 0 0,-6-30-82 0 0,-1-3-74 0 0,0-2 103 0 0,0 1-216 0 0,0-1-256 0 0,0 0-467 0 0,1 0-56 0 0,5 0-11 0 0</inkml:trace>
  <inkml:trace contextRef="#ctx0" brushRef="#br0" timeOffset="1052.17">1290 298 7968 0 0,'0'0'233'0'0,"0"0"-61"0"0,0 0-85 0 0,1-1-62 0 0,1-3-58 0 0,-1 2 53 0 0,0 0-214 0 0,0 0 87 0 0,0 0 78 0 0,0 0 70 0 0,0 0 88 0 0,1 1 74 0 0,-1-1 114 0 0,1 0 260 0 0,2 1 433 0 0,-2 1-718 0 0,-1 1-46 0 0,1-1-88 0 0,-1 1-52 0 0,0 0-61 0 0,1 0-69 0 0,1 2 250 0 0,0-1-33 0 0,1 1 78 0 0,-1 0-71 0 0,0 0-59 0 0,4 7 166 0 0,-4-3-146 0 0,13 22 345 0 0,-3-7-183 0 0,-3 2-85 0 0,9 22 161 0 0,-4-9-115 0 0,-7-10-63 0 0,-2-7-70 0 0,0 1 47 0 0,4 10 692 0 0,1 17-890 0 0,-6-13 350 0 0,1-2-113 0 0,-4-25-143 0 0,0 0 0 0 0,0 0-1 0 0,0 6-93 0 0,0 9 278 0 0,1-1-1 0 0,1 0 0 0 0,2 1-277 0 0,4 16 332 0 0,-2-10-115 0 0,-1 1-52 0 0,-7-30-406 0 0,0 0 77 0 0,0 1 68 0 0,0-1 60 0 0,1 1 87 0 0,-1 1 105 0 0,0 2 592 0 0,0-3-632 0 0,0 0-47 0 0,0-1-60 0 0,0 1-76 0 0,0 0-93 0 0,1 0-106 0 0,-1 0-73 0 0,0-1-107 0 0,0 1-117 0 0,0-1 235 0 0,0 0-34 0 0,0 1-35 0 0,0-1-35 0 0,0 0-37 0 0,0 0-39 0 0,0 0-39 0 0,-1 0-41 0 0,1 0-43 0 0,0 0-43 0 0,2-1-1376 0 0,0-3-1156 0 0</inkml:trace>
  <inkml:trace contextRef="#ctx0" brushRef="#br0" timeOffset="1504.97">1724 157 10136 0 0,'0'0'230'0'0,"0"0"30"0"0,0 0 19 0 0,0 0 1 0 0,0 0-27 0 0,2 1-11 0 0,8 11 316 0 0,-1 2-51 0 0,-2 2-48 0 0,-1 1-45 0 0,-1-1-61 0 0,2-1-35 0 0,-2 0 16 0 0,0-1 0 0 0,2 10-334 0 0,-1-5 213 0 0,7 43 329 0 0,-3-20 294 0 0,2 17-836 0 0,2 9 531 0 0,-5-22-166 0 0,2 10 158 0 0,-7-38-189 0 0,-1 1 0 0 0,1 7-334 0 0,-2-9 361 0 0,0-1 0 0 0,5 13-361 0 0,4 4 354 0 0,2 7 124 0 0,-9-12-221 0 0,-2-10-80 0 0,4 7 39 0 0,-3-16-136 0 0,-2-3 0 0 0,-1-5-203 0 0,0-1 52 0 0,0 0 44 0 0,0 1 37 0 0,1 0 91 0 0,0 0 285 0 0,-1 0-305 0 0,0-1-51 0 0,1 1-88 0 0,-1-1-20 0 0,0 0-37 0 0,0 1-54 0 0,1-1-54 0 0,-1 0-57 0 0,0 0-64 0 0,0 0-67 0 0,0 0-74 0 0,0 0-78 0 0,0 1-83 0 0,0-1 189 0 0,0 0-64 0 0,0 0-56 0 0,0 0-49 0 0,0 0-180 0 0,0 0-48 0 0,0 0-218 0 0,0 0-589 0 0</inkml:trace>
  <inkml:trace contextRef="#ctx0" brushRef="#br0" timeOffset="5594.03">6584 2 9560 0 0,'3'-1'324'0'0,"-1"1"-69"0"0,1 0-61 0 0,-1 2-55 0 0,1-1-46 0 0,-1 2-40 0 0,2 3-36 0 0,4 8-137 0 0,-6-8 94 0 0,0-2 44 0 0,-1 0 46 0 0,0-2-3 0 0,11 31 638 0 0,0 1-101 0 0,-2 0-83 0 0,0 1-68 0 0,1 6 23 0 0,12 79 691 0 0,-16-68-619 0 0,-3-25-255 0 0,5 68 745 0 0,-6-59-650 0 0,0-1-37 0 0,1 18 91 0 0,-3-26-267 0 0,0 0-37 0 0,-1-20-94 0 0,0 4-1 0 0,-4 7 32 0 0,4-12-33 0 0,0 2-7 0 0,-5 5 34 0 0,5-11-36 0 0,0-2-46 0 0,0 0-46 0 0,0 0-98 0 0,0-1 5 0 0,-3 0-378 0 0,1 0 275 0 0,1 1-102 0 0,0-1 131 0 0,0 1-39 0 0,0-1-44 0 0,1 1-50 0 0,-1-1-206 0 0,0 1-106 0 0,0-1-118 0 0,1 1 350 0 0,0-1-33 0 0,-1-2-1608 0 0,-1-4-1179 0 0,2 7 3256 0 0</inkml:trace>
  <inkml:trace contextRef="#ctx0" brushRef="#br0" timeOffset="5867.3">6458 327 6832 0 0,'0'0'200'0'0,"0"0"-54"0"0,3-1-16 0 0,26-7 800 0 0,-11 3-362 0 0,1 1 62 0 0,5-2 1 0 0,-1-1-114 0 0,1-1-114 0 0,-1-1-112 0 0,-9 4-171 0 0,0 0-40 0 0,26-11 132 0 0,-17 7-136 0 0,12-6-3 0 0,31-13 50 0 0,-20 12-66 0 0,-31 11-98 0 0,0 0-66 0 0,-1 0-90 0 0,-1 0-112 0 0,1-3-88 0 0</inkml:trace>
  <inkml:trace contextRef="#ctx0" brushRef="#br0" timeOffset="6221.35">7101 186 8840 0 0,'0'0'197'0'0,"1"2"24"0"0,11 22 17 0 0,6 12 8 0 0,-4-10-72 0 0,-5-8-25 0 0,-2-3 10 0 0,1 0 42 0 0,-2-3 6 0 0,0 1 43 0 0,0-1 47 0 0,0 1 54 0 0,3 6-5 0 0,4 13 234 0 0,-3-5-92 0 0,4 12 228 0 0,-8-16 60 0 0,0 2 1 0 0,1 22-777 0 0,-3-24 335 0 0,1 19 450 0 0,-5-41-918 0 0,0 0 59 0 0,0 1 53 0 0,0 0 49 0 0,0 2 117 0 0,0-1 98 0 0,0 2 136 0 0,0 0 266 0 0,-1-3-145 0 0,1-3-238 0 0,-1 0-142 0 0,0 0-44 0 0,0-2-49 0 0,0 0-56 0 0,-5-24 133 0 0,-3-42 44 0 0,8 65-139 0 0,1-38 56 0 0,7 0-39 0 0,0 17-25 0 0,0 0 0 0 0,5-7-1 0 0,-6 17-28 0 0,1 1-1 0 0,1 0 1 0 0,0 0-1 0 0,1 0 1 0 0,0 1-1 0 0,1 0 0 0 0,7-6 29 0 0,16-13-128 0 0,1 4-88 0 0,-21 20 28 0 0,0 1-90 0 0,1 2-95 0 0,0 1-103 0 0,0 2-108 0 0,1 2-116 0 0,-1 1-121 0 0,-7 0 363 0 0,0 1-33 0 0,5 1-347 0 0</inkml:trace>
  <inkml:trace contextRef="#ctx0" brushRef="#br0" timeOffset="6660.18">7731 494 6688 0 0,'0'0'197'0'0,"2"0"-16"0"0,6 1-254 0 0,1 0 92 0 0,1 0 102 0 0,1 0 112 0 0,-1-1 124 0 0,-4 0-130 0 0,-1 0 35 0 0,0-1 36 0 0,0 1 37 0 0,0 0 38 0 0,0-1 41 0 0,0 0 21 0 0,1 0-51 0 0,0-1-44 0 0,0 0-38 0 0,1-1 20 0 0,0 0-34 0 0,13-8 483 0 0,-11 6-372 0 0,4-2-256 0 0,0-1 69 0 0,1-2 81 0 0,17-17 457 0 0,-20 17-514 0 0,-4 2-85 0 0,0 0-33 0 0,0 0-42 0 0,-1 0-48 0 0,8-13-8 0 0,-11 16-4 0 0,0 1 0 0 0,-1-1 0 0 0,0 0 0 0 0,0 0 0 0 0,1-3-16 0 0,-2 5 7 0 0,-1 1 1 0 0,1-1 0 0 0,-1 0 0 0 0,0 0 0 0 0,1 0 0 0 0,-1 0 0 0 0,-1 0 0 0 0,1 0 0 0 0,0 1 0 0 0,-1-3-8 0 0,0 2 3 0 0,0 0 0 0 0,0 0 0 0 0,0 0 0 0 0,0 0 0 0 0,-1 0 0 0 0,1 1 0 0 0,-1-1-3 0 0,-7-9-24 0 0,-7-1-70 0 0,14 13 85 0 0,1-1 0 0 0,-1 0 1 0 0,0 1-1 0 0,0-1 1 0 0,1 1-1 0 0,-1 0 1 0 0,0 0-1 0 0,0-1 1 0 0,0 1-1 0 0,0 0 0 0 0,1 1 1 0 0,-1-1-1 0 0,0 0 1 0 0,0 0-1 0 0,0 1 1 0 0,1-1-1 0 0,-1 1 1 0 0,-1 0 8 0 0,-1 1-20 0 0,0 0 1 0 0,0 0 0 0 0,0 0 0 0 0,0 0 0 0 0,0 1 0 0 0,0 0 0 0 0,1 0 0 0 0,-1 1 19 0 0,-3 2-22 0 0,1 0-1 0 0,1 1 1 0 0,-1 0 0 0 0,0 2 22 0 0,-18 32-38 0 0,7-2 35 0 0,12-25 71 0 0,1-1 1 0 0,-2 13-69 0 0,-4 10 168 0 0,6-21-90 0 0,1 0 0 0 0,1-1 0 0 0,0 1 0 0 0,0 0 0 0 0,2 0 0 0 0,0 0 0 0 0,1 0 0 0 0,0 0-78 0 0,0-7 70 0 0,1 1 0 0 0,-1-1 0 0 0,4 8-70 0 0,-3-9 34 0 0,1 0 1 0 0,1 0-1 0 0,-1 0 1 0 0,2 0-35 0 0,-1 0 27 0 0,1 0-1 0 0,0 0 1 0 0,5 4-27 0 0,20 16 36 0 0,-6-12 58 0 0,-21-14-85 0 0,1 1 0 0 0,0-1 0 0 0,0 0 1 0 0,0 0-1 0 0,0 0 0 0 0,0 0 0 0 0,0-1 0 0 0,0 0 1 0 0,0 0-1 0 0,0 0 0 0 0,0 0 0 0 0,0 0 1 0 0,3-2-10 0 0,-1 2-149 0 0,0-1 89 0 0,11-2 87 0 0,-10 2-72 0 0,-3 0-30 0 0,0 0-50 0 0,-1 0-62 0 0,1 0-70 0 0,-1 0-21 0 0,1-1-63 0 0,-1 1-70 0 0,0 0-77 0 0,0-1-83 0 0,0 0-88 0 0,0 1-96 0 0,0-1-102 0 0,4-3-973 0 0,3-1-1031 0 0,-10 6 2851 0 0</inkml:trace>
  <inkml:trace contextRef="#ctx0" brushRef="#br0" timeOffset="7260.58">8443 561 8840 0 0,'0'0'197'0'0,"0"0"24"0"0,0 0 19 0 0,2 1-29 0 0,0 0-171 0 0,-1-1-49 0 0,0-1-10 0 0,3 2 59 0 0,2 0 56 0 0,4 1 79 0 0,0 0 50 0 0,0-3 103 0 0,-5 0-85 0 0,-1-1 0 0 0,0 1 0 0 0,1-1 0 0 0,-1 0 1 0 0,1-1-244 0 0,4-1 373 0 0,1 0-102 0 0,-9 4-4 0 0,3-1-15 0 0,0-1-80 0 0,1-1-42 0 0,3-2-20 0 0,0 0 9 0 0,-3 2 26 0 0,-3 1-88 0 0,1 1 0 0 0,-1-1 1 0 0,1 0-1 0 0,-1 0 0 0 0,0 0 1 0 0,1 0-1 0 0,0-3-57 0 0,10-11 180 0 0,-7 7-129 0 0,23-38 197 0 0,-18 24-229 0 0,-3 6 31 0 0,-7 14-39 0 0,0 1 1 0 0,0-1-1 0 0,-1 1 1 0 0,1-1-1 0 0,-1 0 1 0 0,0 1-1 0 0,1-1 1 0 0,-1 0-1 0 0,-1 0 1 0 0,1 1-1 0 0,0-1 1 0 0,-1 0-1 0 0,1 0-11 0 0,-2-16 22 0 0,-1 6-31 0 0,-5 2 38 0 0,-14-8 63 0 0,2 3-76 0 0,3 1-22 0 0,13 12 14 0 0,0 0 0 0 0,0 1-1 0 0,0 0 1 0 0,-1-1 0 0 0,1 1-1 0 0,-1 1 1 0 0,1-1 0 0 0,-1 1 0 0 0,-3-1-8 0 0,-10-2 0 0 0,14 3 0 0 0,-1 0 0 0 0,1 0 0 0 0,-1 1 0 0 0,1-1 0 0 0,0 1 0 0 0,-1 0 0 0 0,1 0 0 0 0,-1 0 0 0 0,1 1 0 0 0,-1-1 0 0 0,1 1 0 0 0,0 0 0 0 0,-4 2 0 0 0,-2 2-1 0 0,-1 1 0 0 0,2 0 0 0 0,-1 0 0 0 0,-2 3 1 0 0,3-1 11 0 0,0 0 1 0 0,1 0-1 0 0,0 0 1 0 0,-1 2-12 0 0,-13 23 72 0 0,4 3 44 0 0,7-5 21 0 0,4 2 41 0 0,5 0 46 0 0,3 1 52 0 0,1-15-234 0 0,-2-12-25 0 0,0 0 0 0 0,1-1 0 0 0,0 1 0 0 0,1 0 0 0 0,-1 0-1 0 0,1-1 1 0 0,1 1 0 0 0,2 4-17 0 0,-4-8 4 0 0,15 28 62 0 0,0 0 42 0 0,4-1 45 0 0,4-2 45 0 0,12 7 62 0 0,4-2 68 0 0,3-4 90 0 0,-33-24-241 0 0,1 0-1 0 0,-1 0 1 0 0,5 0-177 0 0,-9-4 115 0 0,-1-2-42 0 0,12-6 29 0 0,-12 5-38 0 0,17-9 185 0 0,-8 2-117 0 0,-3 2-55 0 0,-2-2-38 0 0,-8 9-247 0 0,-1-1 84 0 0,1 1 73 0 0,-1-1 60 0 0,1 0 47 0 0,-1 0 36 0 0,3-4 489 0 0,-2 4-466 0 0,0-1-87 0 0,-1 1-64 0 0,1 1-50 0 0,-1-1-54 0 0,0 0-63 0 0,1 0-91 0 0,-1 1-87 0 0,0-1-96 0 0,0 1-103 0 0,0-1-113 0 0,0 1-121 0 0,0 0 360 0 0,0-1-34 0 0,0 1-34 0 0,0 0-36 0 0,0 0-1760 0 0,0 0-1322 0 0</inkml:trace>
  <inkml:trace contextRef="#ctx0" brushRef="#br0" timeOffset="3036.87">2620 407 4480 0 0,'13'-7'132'0'0,"-7"8"-45"0"0,1 3-37 0 0,-5-3-39 0 0,0 0 9 0 0,1-1 40 0 0,-1 1 36 0 0,0 0 33 0 0,2 0 217 0 0,-1 1 97 0 0,1 1 186 0 0,5 7 1354 0 0,-5-5-1195 0 0,-1-2-337 0 0,0 0-81 0 0,0 0-102 0 0,-2-1-178 0 0,1 0-34 0 0,3 3 244 0 0,0 1 0 0 0,-1 0 0 0 0,1 0 0 0 0,-1 1-300 0 0,3 5 370 0 0,0 1-43 0 0,1 0-38 0 0,-1-1-94 0 0,0 1 25 0 0,1 9 182 0 0,0 1-32 0 0,-2-10-208 0 0,3 5 69 0 0,0 10-9 0 0,0 3-19 0 0,-2-9-90 0 0,-8-10-74 0 0,1-8 35 0 0,3 5 7 0 0,-1-4-41 0 0,-4 1-17 0 0,-3 0 8 0 0,2 2 24 0 0,3-7-51 0 0,0-1 1 0 0,0 1-1 0 0,0-1 1 0 0,0 1-1 0 0,0-1 1 0 0,0 0 0 0 0,-1 1-1 0 0,1-1 1 0 0,0 1-1 0 0,0-1 1 0 0,0 1 0 0 0,-1-1-1 0 0,1 0 1 0 0,0 1-1 0 0,-1-1 1 0 0,1 0 0 0 0,0 1-1 0 0,-1-1 1 0 0,1 0-1 0 0,0 1 1 0 0,-1-1 0 0 0,1 0-1 0 0,-1 1-4 0 0,1-1 8 0 0,-1-1 0 0 0,1 1 0 0 0,-1 0 0 0 0,1 0 0 0 0,0 0-1 0 0,-1 0 1 0 0,1-1 0 0 0,0 1 0 0 0,-1 0 0 0 0,1 0 0 0 0,0-1 0 0 0,0 1 0 0 0,-1 0 0 0 0,1-1-1 0 0,0 1 1 0 0,0 0 0 0 0,-1-1 0 0 0,1 1 0 0 0,0 0 0 0 0,0-1 0 0 0,0 1 0 0 0,0 0-8 0 0,-7-17 182 0 0,3 5-141 0 0,3 7-79 0 0,-11-43 104 0 0,7 23-68 0 0,4 22 3 0 0,-9-53-9 0 0,9 50 0 0 0,1 1-1 0 0,0-1 1 0 0,0 0-1 0 0,0 0 1 0 0,1 0-1 0 0,0 0 0 0 0,0 0 1 0 0,1-3 8 0 0,10-24-37 0 0,11-17-73 0 0,-17 39 76 0 0,1 0-1 0 0,1 0 0 0 0,1-2 35 0 0,16-12-26 0 0,-13 18 15 0 0,5 0-41 0 0,-14 7 52 0 0,-1-1-1 0 0,1 1 1 0 0,-1-1-1 0 0,1 1 1 0 0,-1 0 0 0 0,1 0-1 0 0,0 0 1 0 0,-1 0-1 0 0,1 0 1 0 0,-1 1 0 0 0,1-1-1 0 0,-1 1 1 0 0,0 0-1 0 0,1 0 1 0 0,-1 0 0 0 0,2 1 0 0 0,15 10-49 0 0,-7-2 38 0 0,0 0-1 0 0,-1 1 0 0 0,-1 1 0 0 0,0 0 1 0 0,0 0-1 0 0,-1 1 0 0 0,2 5 12 0 0,14 32 8 0 0,12 22 2 0 0,-32-60 21 0 0,1 0 48 0 0,11 31 383 0 0,-12-22-340 0 0,2 5-112 0 0,-7-24 48 0 0,0-2 27 0 0,0 0 10 0 0,0 0-3 0 0,0 0-16 0 0,0 0-4 0 0,0 0 0 0 0,0 0-2 0 0,-4-1 85 0 0,0-2-47 0 0,-2-8 1 0 0,2-1-91 0 0,0-5-35 0 0,2 7 29 0 0,-4-9 12 0 0,-3-11 20 0 0,8 9-48 0 0,3 2 9 0 0,0 5-17 0 0,-1 0 0 0 0,4-9 12 0 0,3-1-51 0 0,7 1-41 0 0,-9 16 60 0 0,0 1 0 0 0,0 0 0 0 0,1 0 0 0 0,0 1 0 0 0,0-1 0 0 0,0 2 0 0 0,0-1 0 0 0,5-1 32 0 0,0 2-42 0 0,7 4 30 0 0,-10 0 12 0 0,-7 0-2 0 0,0 0 0 0 0,0-1 0 0 0,1 1-1 0 0,-1 1 1 0 0,0-1 0 0 0,0 0 0 0 0,0 0-1 0 0,1 1 1 0 0,-1-1 0 0 0,0 1-1 0 0,0 0 1 0 0,0 0 0 0 0,0 0 0 0 0,0 0 2 0 0,6 3-22 0 0,-2-3 22 0 0,-1 1-1 0 0,1 0 0 0 0,-1 0 1 0 0,0 1-1 0 0,0 0 0 0 0,0 0 1 0 0,0 0-1 0 0,-1 0 1 0 0,1 1-1 0 0,-1-1 0 0 0,0 1 1 0 0,0 1-1 0 0,0-1 0 0 0,0 0 1 0 0,-1 1-1 0 0,1 0 1 0 0,0 2-1 0 0,4 11 5 0 0,-1 1 0 0 0,-1 0-1 0 0,2 6-3 0 0,4 16 53 0 0,-6-25-42 0 0,-4-12-3 0 0,-1 0 0 0 0,1 0 0 0 0,-1 0 0 0 0,0 1 0 0 0,0-1 0 0 0,0 0 0 0 0,-1 1 0 0 0,1-1 0 0 0,-1 1-8 0 0,0 3 31 0 0,-1 34-6 0 0,-1-24 26 0 0,1-12-86 0 0,1 10 127 0 0,0-11-142 0 0,0-2-19 0 0,1 0-37 0 0,-1 0-45 0 0,0 0-50 0 0,0-3-407 0 0,0 1 91 0 0,1 0 77 0 0,-1-1 61 0 0,1 1-15 0 0,2 1-563 0 0,-2-1 511 0 0,-1-1 4 0 0,1 1-86 0 0,1 1-1383 0 0,1 1-1080 0 0</inkml:trace>
  <inkml:trace contextRef="#ctx0" brushRef="#br0" timeOffset="3280.22">3714 432 10656 0 0,'0'0'241'0'0,"0"0"38"0"0,2 1 10 0 0,7 0-126 0 0,1 0-68 0 0,22 1 47 0 0,-23-2-70 0 0,0 0 45 0 0,0 1 60 0 0,0 0 77 0 0,-3-1-34 0 0,-1 1 47 0 0,1 0 52 0 0,-2 0 55 0 0,-2 0 249 0 0,7-2-248 0 0,0 0-70 0 0,-1 0-63 0 0,1 0-54 0 0,1 0-19 0 0,0 1-53 0 0,3-2-24 0 0,5-1 5 0 0,22 0-97 0 0,-29 2 0 0 0,0 1 0 0 0,0-2 0 0 0,1 0 0 0 0,-6 1-18 0 0,6-2 89 0 0,-8 2-98 0 0,0 0-51 0 0,-1 0-68 0 0,1-1-84 0 0,-1 1-101 0 0,0 1 71 0 0,-1-1-47 0 0,0 0-52 0 0,0 1-55 0 0,0-1-60 0 0,1 1-62 0 0,-1-1-68 0 0,0 0-70 0 0,6-1-1249 0 0,4 1-1095 0 0</inkml:trace>
  <inkml:trace contextRef="#ctx0" brushRef="#br0" timeOffset="3998.3">4546 373 8032 0 0,'1'-2'106'0'0,"-5"-1"67"0"0,-11-4 213 0 0,8 4-260 0 0,2 1-77 0 0,2 1-30 0 0,0-1 38 0 0,-5 0 145 0 0,0 1 69 0 0,-16 0 649 0 0,14 1-574 0 0,4 0-180 0 0,0 0-53 0 0,-14 1 422 0 0,1 2-51 0 0,0 2-58 0 0,2 2-68 0 0,2 3-77 0 0,2 2-84 0 0,1 3-94 0 0,3 4-101 0 0,0 4 137 0 0,0-1 87 0 0,1 1-1 0 0,1 0 1 0 0,-2 15-226 0 0,5-16 155 0 0,2-15-104 0 0,0 1 1 0 0,1-1 0 0 0,0 1-1 0 0,0-1 1 0 0,1 1 0 0 0,0-1-1 0 0,0 1 1 0 0,1-1 0 0 0,0 1 0 0 0,1 3-52 0 0,12 30 236 0 0,-11-35-189 0 0,1 0 0 0 0,-1 1 0 0 0,1-1 0 0 0,3 4-47 0 0,-4-7 16 0 0,-1 0-1 0 0,1 0 1 0 0,0-1-1 0 0,0 1 1 0 0,0-1 0 0 0,0 1-1 0 0,0-1 1 0 0,0 0-1 0 0,1 0 1 0 0,-1-1-1 0 0,0 1 1 0 0,1-1 0 0 0,0 1-1 0 0,-1-1 1 0 0,1 0-1 0 0,0-1 1 0 0,0 1-1 0 0,-1-1 1 0 0,1 1 0 0 0,3-1-16 0 0,11-3 88 0 0,-10 0-5 0 0,-1 1 0 0 0,0-2-1 0 0,-1 1 1 0 0,4-2-83 0 0,-4 1 45 0 0,3-3 65 0 0,-1-3-97 0 0,0 0-16 0 0,0 4 3 0 0,-4 3 0 0 0,-1 1 0 0 0,0-1 0 0 0,1 0 0 0 0,-1 0 0 0 0,0-1 0 0 0,0 1 0 0 0,-1-1 0 0 0,1 1 0 0 0,-1-1 0 0 0,0 0 0 0 0,0 0 0 0 0,1-2 0 0 0,2-6-1 0 0,-1-1 0 0 0,-1 0 1 0 0,2-10 0 0 0,-3-6-52 0 0,-2 11 21 0 0,-1 0-1 0 0,0 0 1 0 0,-3-8 31 0 0,-3-16-95 0 0,3 13-28 0 0,-1 15 91 0 0,4 13 26 0 0,1 0-1 0 0,-1 0 0 0 0,1 0 0 0 0,-1 0 0 0 0,1 0 1 0 0,-1 0-1 0 0,1 0 0 0 0,0 0 0 0 0,-1 0 0 0 0,1 0 0 0 0,0 0 1 0 0,0 0-1 0 0,0 0 0 0 0,0 0 0 0 0,0-1 0 0 0,0 1 1 0 0,0 0-1 0 0,0 0 0 0 0,0 0 0 0 0,1 0 7 0 0,5-6-18 0 0,-2 4-12 0 0,-1-1-42 0 0,-2 2-60 0 0,-1 2-10 0 0,0 0-2 0 0,0 0 38 0 0,0 0 153 0 0,3 3 48 0 0,2 4-71 0 0,-3-5-8 0 0,12 18 2 0 0,4 14-84 0 0,-8-12 38 0 0,1 9 48 0 0,-4 3 85 0 0,-3-14 19 0 0,1-1 59 0 0,-2-8-77 0 0,-1-7-63 0 0,-1 0 1 0 0,0-1-1 0 0,0 1 0 0 0,0 0 1 0 0,-1 0-1 0 0,1 1-43 0 0,-1 7 158 0 0,2 0-1 0 0,-1 0 1 0 0,2 0-1 0 0,0 4-157 0 0,3 5 164 0 0,0-1-70 0 0,-2-10-28 0 0,2-1-13 0 0,-4-6-35 0 0,1 1 0 0 0,-1-1-1 0 0,0 0 1 0 0,-1 1 0 0 0,1 0-1 0 0,-1-1-17 0 0,1 0 54 0 0,4 4-32 0 0,-4-5-10 0 0,-2-2-79 0 0,0 0-46 0 0,0 0-167 0 0,0 0 139 0 0,0 0-48 0 0,0 0-74 0 0,0 0 84 0 0,0 0-36 0 0,0 0-41 0 0,0 0-36 0 0,0 0-393 0 0,0 0 97 0 0,0 0-51 0 0,0 0-751 0 0,0 0-588 0 0,0 0-1122 0 0</inkml:trace>
  <inkml:trace contextRef="#ctx0" brushRef="#br0" timeOffset="4390.25">4763 342 8032 0 0,'0'0'182'0'0,"0"0"29"0"0,0 0-24 0 0,0 0-81 0 0,1 0-59 0 0,3 0-19 0 0,-2 0 13 0 0,5 2-138 0 0,0 0 82 0 0,-1 2 76 0 0,0-1 67 0 0,1 2 102 0 0,0 1 71 0 0,2 4 253 0 0,-1 1 80 0 0,7 13 686 0 0,-10-15-916 0 0,-1-1-42 0 0,-1-2-102 0 0,0 1-46 0 0,0-1-56 0 0,-1 0-62 0 0,0-4-76 0 0,5 15 487 0 0,-1-1-62 0 0,1 5 26 0 0,3 9 158 0 0,-1-1-59 0 0,-6-19-277 0 0,0 0 0 0 0,-2 0 0 0 0,1 4-293 0 0,3 16 534 0 0,-4-24-372 0 0,1-1-44 0 0,0 5 19 0 0,4 13 34 0 0,-5-16-42 0 0,0 1 91 0 0,0-2 58 0 0,0 1 106 0 0,-1-4-146 0 0,0 0 34 0 0,0 1 36 0 0,0-1 39 0 0,0-7-214 0 0,-3-1-84 0 0,0-1-15 0 0,0-9 68 0 0,0 0-35 0 0,-2-31 26 0 0,4 39-80 0 0,0-7 7 0 0,1 0 1 0 0,0 0-1 0 0,1 0 0 0 0,0 0 0 0 0,2-1-20 0 0,8-41 25 0 0,-11 53-26 0 0,2-7 1 0 0,1 0-1 0 0,0 1 0 0 0,1-1 0 0 0,0 1 1 0 0,0 0-1 0 0,1 0 0 0 0,0 0 0 0 0,0 0 1 0 0,1 1-1 0 0,1 0 0 0 0,-1 0 0 0 0,1 1 0 0 0,0 0 1 0 0,6-4 0 0 0,-10 8-234 0 0,1 0 76 0 0,-1 0 66 0 0,1-1 55 0 0,-1 2 46 0 0,1-1 33 0 0,2-2 83 0 0,8-5 247 0 0,-9 7-289 0 0,0 1-38 0 0,-2 0-43 0 0,1 0-33 0 0,-1 0-40 0 0,1 0-43 0 0,-1 1-50 0 0,1-1-56 0 0,0 1-59 0 0,0 0-67 0 0,-1 0-71 0 0,1 0-77 0 0,0 0-81 0 0,0 0-89 0 0,0 1-92 0 0,-1-1-99 0 0,1 1-103 0 0,0 0-110 0 0,1 0-1285 0 0,2 0-1332 0 0</inkml:trace>
  <inkml:trace contextRef="#ctx0" brushRef="#br0" timeOffset="4678.47">5328 422 8576 0 0,'0'0'197'0'0,"0"0"24"0"0,0 0 17 0 0,1 1-38 0 0,6 6-156 0 0,-7 0-44 0 0,0-5-4 0 0,1 4 30 0 0,1-1 50 0 0,-1 0 42 0 0,1 1 37 0 0,1 0 71 0 0,0 0 33 0 0,6 13 613 0 0,-2-7-334 0 0,-4-4-235 0 0,0-1-106 0 0,0 0-62 0 0,18 45 1716 0 0,-14-35-1315 0 0,-3-8-309 0 0,0-1-36 0 0,7 12 395 0 0,-4-6-253 0 0,-4-8-205 0 0,-1 0-35 0 0,0-1-4 0 0,0 0-1 0 0,0 0 1 0 0,1 0-1 0 0,-1 0 1 0 0,1-1-1 0 0,0 0 1 0 0,1 1-1 0 0,-1-1 1 0 0,1 0-1 0 0,-1-1-88 0 0,4 3 159 0 0,0 0 0 0 0,1 0-1 0 0,-1-1 1 0 0,2 0-159 0 0,0-3 77 0 0,5-5-81 0 0,-7 1 8 0 0,0 0-112 0 0,10-7-78 0 0,-12 5 78 0 0,1-1-69 0 0,-1 0-88 0 0,-1 0-40 0 0,0 0-94 0 0,0 0-106 0 0,0 0-122 0 0,-3 3 264 0 0,1-1-37 0 0,-1 0-37 0 0,1 1-39 0 0,-1-1-42 0 0,1 1-43 0 0,-1 0-44 0 0,0-1-48 0 0,2-3-1242 0 0,0-2-1060 0 0</inkml:trace>
  <inkml:trace contextRef="#ctx0" brushRef="#br0" timeOffset="4948.76">5693 360 9272 0 0,'-1'0'485'0'0,"-1"0"-35"0"0,0 1 349 0 0,0 0-125 0 0,1 0-116 0 0,-1 0-105 0 0,1 1-96 0 0,0 0-85 0 0,1 0-76 0 0,-1 0-87 0 0,1 0-36 0 0,-1 3-18 0 0,1-1-79 0 0,0 6-132 0 0,-1-5 117 0 0,1-2 59 0 0,0-1 35 0 0,0 2 89 0 0,0-1 96 0 0,-7 40 343 0 0,4-14-228 0 0,-2 10 45 0 0,2-20-247 0 0,0 0-39 0 0,-2 17 241 0 0,2 0-1 0 0,1 19-354 0 0,0 5 361 0 0,-4-2 68 0 0,1-23-141 0 0,0 1-34 0 0,-4 34 177 0 0,-16 100 502 0 0,17-121-632 0 0,-10 53 390 0 0,10-69-488 0 0,-1-1-38 0 0,-1 4-13 0 0,6-20-32 0 0,0 0 0 0 0,-4 7-120 0 0,3-10 108 0 0,2-1 0 0 0,-3 13-108 0 0,-5 16 186 0 0,1-17-90 0 0,9-23-71 0 0,1-1-165 0 0,0-1 56 0 0,-1 0 34 0 0,-1-2 8 0 0,0 1-68 0 0,2 2 2 0 0,-1-1-45 0 0,0 0-54 0 0,1 0-62 0 0,0 0-71 0 0,-1 1-80 0 0,1-1-45 0 0,-1 0-74 0 0,1 0-65 0 0,0 0-55 0 0,-1-1-197 0 0,1 1-55 0 0,-1-1-237 0 0,0 0-633 0 0</inkml:trace>
  <inkml:trace contextRef="#ctx0" brushRef="#br0" timeOffset="117510.56">480 1707 4352 0 0,'1'-1'127'0'0,"1"-3"-23"0"0,-1 2 13 0 0,0 1 58 0 0,-1 1 163 0 0,-3 1 407 0 0,-6 3 1146 0 0,5-3-1353 0 0,1 1-54 0 0,-1 0-36 0 0,3 0-268 0 0,-1-1-34 0 0,1 0-37 0 0,-1 0-42 0 0,1 0-43 0 0,0 0-49 0 0,-1 1 80 0 0,-3 2 106 0 0,-8 8 297 0 0,9-7-328 0 0,1 0-46 0 0,1-1-80 0 0,1 1 126 0 0,-1-2-46 0 0,1 1-27 0 0,-2 0-27 0 0,0 3 18 0 0,-6 9 82 0 0,8-15-120 0 0,0 1 0 0 0,0-1 1 0 0,0 0-1 0 0,1 0 0 0 0,-1 1 0 0 0,0-1 1 0 0,1 0-1 0 0,-1 1 0 0 0,1-1 0 0 0,-1 1 1 0 0,1 0-11 0 0,-6 33 180 0 0,-5 29 120 0 0,7-51-235 0 0,3-7-29 0 0,-1 0 1 0 0,1-1-1 0 0,0 1 1 0 0,1 0 0 0 0,-1 3-37 0 0,-2 46 247 0 0,1-33-116 0 0,2 0 0 0 0,0 14-131 0 0,1-22 19 0 0,-1-3 14 0 0,1-1 1 0 0,0 1 0 0 0,1-1-1 0 0,0 1 1 0 0,2 2-34 0 0,10 34 134 0 0,-2-6 10 0 0,1-13-1 0 0,12 11-15 0 0,-21-31-117 0 0,1 1-1 0 0,3-6 33 0 0,3-2-68 0 0,-2 1-80 0 0,-3-1-66 0 0,0-1-54 0 0,1-1-212 0 0,7-3-285 0 0,-6 1 146 0 0</inkml:trace>
  <inkml:trace contextRef="#ctx0" brushRef="#br0" timeOffset="117895.53">826 1954 7688 0 0,'0'0'166'0'0,"0"0"29"0"0,0 0 14 0 0,0 2-25 0 0,0 3-118 0 0,0-3-8 0 0,1 8 551 0 0,0-1-118 0 0,1-1-93 0 0,0 1-67 0 0,2 15 468 0 0,-2-12-487 0 0,0 0-38 0 0,2 34 672 0 0,-3-30-614 0 0,3-1-41 0 0,-3-10-160 0 0,0 0-1 0 0,0 0 0 0 0,0 0 0 0 0,0 5-130 0 0,-1 2 163 0 0,0-8-94 0 0,1-1 1 0 0,-1 0-1 0 0,1 0 1 0 0,0 0-1 0 0,0 0 0 0 0,0 0 1 0 0,0 2-70 0 0,4 2 111 0 0,-4-6-99 0 0,-1 0-1 0 0,1-1 0 0 0,-1 1 1 0 0,1 0-1 0 0,-1-1 0 0 0,0 1 1 0 0,1 0-1 0 0,-1 0 0 0 0,0-1 1 0 0,0 1-1 0 0,1 0 1 0 0,-1 0-1 0 0,0-1 0 0 0,0 1 1 0 0,0 0-12 0 0,0 1 15 0 0,1 0 0 0 0,-1 0 0 0 0,1 0 0 0 0,-1 0 0 0 0,1 0 0 0 0,0 0 0 0 0,-1 0 0 0 0,1-1 0 0 0,0 1 1 0 0,1 1-16 0 0,-1-1-134 0 0,-1-2-78 0 0,0 0 101 0 0,0 0-47 0 0,0 0-68 0 0,0 0-116 0 0,0 0 119 0 0,0 0-33 0 0,0 0-346 0 0,0 0 85 0 0,0-1-46 0 0,-1 1-661 0 0,0-1-519 0 0,-2-2-986 0 0</inkml:trace>
  <inkml:trace contextRef="#ctx0" brushRef="#br0" timeOffset="118157.82">740 1742 6624 0 0,'1'-1'192'0'0,"3"-6"-7"0"0,0-1-141 0 0,-6 5-30 0 0,1 2 23 0 0,1 0-67 0 0,0 1 40 0 0,1-2 104 0 0,0 0 60 0 0,-2-1 318 0 0,-1 1-260 0 0,2 2 128 0 0</inkml:trace>
  <inkml:trace contextRef="#ctx0" brushRef="#br0" timeOffset="118583.68">1047 1576 7080 0 0,'8'6'157'0'0,"-6"-4"23"0"0,-2-2 13 0 0,2 0-40 0 0,4 0-100 0 0,2 0-6 0 0,0-1 89 0 0,-1 1 75 0 0,0 0 64 0 0,0-1 144 0 0,0 1 61 0 0,12 1 1086 0 0,-10 2-855 0 0,-5-1-407 0 0,0 0-49 0 0,2 2-6 0 0,-4-1-171 0 0,1 0-33 0 0,5 3 233 0 0,-1 0-97 0 0,9 8 120 0 0,-11-7-171 0 0,8 8 107 0 0,-1 0-67 0 0,-5-6-83 0 0,-1 0 0 0 0,0 0-1 0 0,-1 1 1 0 0,1 2-87 0 0,16 39 233 0 0,-14-30-124 0 0,-1 0-1 0 0,-2 0 0 0 0,1 1 0 0 0,0 15-108 0 0,-3 9 202 0 0,-2-20-81 0 0,0-19-75 0 0,-1-1 0 0 0,0 1 0 0 0,0 0 0 0 0,-1 0 1 0 0,0 6-47 0 0,-5 23 200 0 0,-2 8 83 0 0,-1-17-126 0 0,2-8-24 0 0,0 0 48 0 0,-8 20 235 0 0,0-15-211 0 0,11-18-158 0 0,-2 2 20 0 0,1-4 19 0 0,5-3-14 0 0,-2 0 0 0 0,-4 5 2 0 0,4-5 4 0 0,2 0-11 0 0,-4 5-43 0 0,-1-2 19 0 0,-2 0-51 0 0,6-3-79 0 0,1-1 11 0 0,0 0-49 0 0,0 0-104 0 0,0 0-253 0 0,0 0-456 0 0,0 0-42 0 0</inkml:trace>
  <inkml:trace contextRef="#ctx0" brushRef="#br0" timeOffset="120377.88">2127 1723 8032 0 0,'0'0'182'0'0,"0"0"29"0"0,0 0 12 0 0,0 0 31 0 0,0 0 130 0 0,0 3 58 0 0,0 1-325 0 0,1 0 67 0 0,1 3 99 0 0,2 4 207 0 0,-1-1-91 0 0,-1-4-167 0 0,-1-2-72 0 0,0 0-41 0 0,6 17 367 0 0,-2-10-252 0 0,-1 0-36 0 0,-3-1-23 0 0,4 21 319 0 0,-2-1-69 0 0,0 0-58 0 0,-2 0-45 0 0,2 24 228 0 0,-1 0-49 0 0,1-16-138 0 0,-1-21-145 0 0,1 1-166 0 0,0-1 51 0 0,-1 2 46 0 0,-3-12-109 0 0,-1-2 25 0 0,0-3 17 0 0,1-2 45 0 0,-3-3-57 0 0,3 1-34 0 0,2-4 1 0 0,-1 6-25 0 0,-3-13 82 0 0,2 12-91 0 0,0 0 1 0 0,1 0 0 0 0,-1 0 0 0 0,1 0-1 0 0,0 0 1 0 0,-1-1 0 0 0,1 1-1 0 0,0 0 1 0 0,0 0 0 0 0,0 0-1 0 0,0-1 1 0 0,0 1 0 0 0,0 0-1 0 0,0-1-3 0 0,2-16 51 0 0,-2 14-47 0 0,0-1 0 0 0,0 1 1 0 0,-1 0-1 0 0,1 0 0 0 0,-2-3-4 0 0,-1-18 56 0 0,7-14-51 0 0,0 0 48 0 0,-4 30-52 0 0,1 0 0 0 0,0 1 0 0 0,1-1 0 0 0,0 1 0 0 0,0 0 0 0 0,1 0 0 0 0,0-1 0 0 0,0 2 0 0 0,1-1-1 0 0,0 0 1 0 0,0 1 0 0 0,2-2-1 0 0,8-11 0 0 0,0 2 0 0 0,2 0-1 0 0,14-13 1 0 0,-21 22-10 0 0,17-15-44 0 0,4 4 54 0 0,-18 15 0 0 0,-9 4 0 0 0,2 1 2 0 0,10 5-18 0 0,-6 0-96 0 0,1 5 59 0 0,-5-5 16 0 0,9 11-15 0 0,2 13 35 0 0,2 21 22 0 0,12 63 6 0 0,-21-78 39 0 0,-4-10-39 0 0,-1 1 1 0 0,-1 8-12 0 0,-2-4 55 0 0,0-19-22 0 0,0 1-1 0 0,0-1 0 0 0,2 4-32 0 0,4 16 20 0 0,0-11-21 0 0,-1-2 17 0 0,-1-1 33 0 0,-4-14-64 0 0,6 12 66 0 0,-4-9-75 0 0,0-1-66 0 0,-1-2-96 0 0,-1-1-208 0 0,-1-2-27 0 0</inkml:trace>
  <inkml:trace contextRef="#ctx0" brushRef="#br0" timeOffset="120909.46">3003 1850 7920 0 0,'0'0'174'0'0,"0"0"29"0"0,0 0 13 0 0,1 1-31 0 0,10 8 0 0 0,-4-5-26 0 0,-1-1 7 0 0,2 3 113 0 0,13 15 594 0 0,-13-11-532 0 0,-2-1-92 0 0,0 1-75 0 0,0 2 121 0 0,1-1 1 0 0,0 1 0 0 0,1-2-1 0 0,4 6-295 0 0,6 7 494 0 0,-2 1 66 0 0,-7-9-260 0 0,24 43 576 0 0,-15-34-449 0 0,-4-7-92 0 0,-7-3-65 0 0,-4-9-139 0 0,0 0-35 0 0,9 5 82 0 0,-6-6-97 0 0,-4-2 35 0 0,-1 0-75 0 0,4 6-88 0 0,-3-4 120 0 0,-2-2 25 0 0,1-1 55 0 0,-1 0 65 0 0,0 0 75 0 0,2-2-213 0 0,-1 0-70 0 0,0 0 0 0 0,0-1 0 0 0,0 1-1 0 0,0 0 1 0 0,0 0 0 0 0,0 0-1 0 0,-1-1 1 0 0,1 1 0 0 0,0 0 0 0 0,-1-1-1 0 0,1 1 1 0 0,0 0 0 0 0,-1-1-1 0 0,0 1 1 0 0,1-1-10 0 0,1-24 106 0 0,0-4-54 0 0,2-13 4 0 0,-3 22-1 0 0,2 1 34 0 0,0 3 62 0 0,-1 1 0 0 0,-1-12-151 0 0,0 11 18 0 0,1-1-82 0 0,-1 14 36 0 0,0 0 0 0 0,0 0-1 0 0,0 0 1 0 0,0 1 0 0 0,1-1-1 0 0,0 0 1 0 0,0 1 0 0 0,0-1 0 0 0,0 1-1 0 0,0 0 1 0 0,1 0 0 0 0,1-2 28 0 0,13-14-206 0 0,-9 10 49 0 0,0 0-46 0 0,-3 3 86 0 0,8-7-90 0 0,-8 9 104 0 0,0 0-54 0 0,1 0-66 0 0,0-1-128 0 0,-3 3 127 0 0,0 1-37 0 0,1-1-40 0 0,-1 0-45 0 0,0 1-46 0 0,0 0-51 0 0,-1 0 91 0 0,-1 1-47 0 0,0-1-42 0 0,-1 1-37 0 0,2-1-137 0 0,-1 1-37 0 0,2-2-1432 0 0,-3 2 2048 0 0</inkml:trace>
  <inkml:trace contextRef="#ctx0" brushRef="#br0" timeOffset="121288.43">3636 2088 6776 0 0,'0'0'198'0'0,"1"2"-11"0"0,5 2-254 0 0,0-1 86 0 0,1-1 79 0 0,1-2 75 0 0,-1 0 69 0 0,2-1 63 0 0,-1 0 58 0 0,0 0 52 0 0,3-1 233 0 0,-1 1 75 0 0,-9 1-397 0 0,-1-1-105 0 0,1 0-62 0 0,1-1-63 0 0,0-1-37 0 0,-2 3-10 0 0,1-1 33 0 0,8-7 337 0 0,1 0 17 0 0,-4 2-93 0 0,-2 0-1 0 0,0-2 72 0 0,0 0-172 0 0,6-12 456 0 0,-7 14-533 0 0,0 0-35 0 0,1 0-50 0 0,-1-1-61 0 0,2-8 34 0 0,-9-13-42 0 0,8 10 2 0 0,-3 15-11 0 0,0 1 1 0 0,0 0 0 0 0,-1-1 0 0 0,1 1 0 0 0,-1-1 0 0 0,1 1-1 0 0,-1-1 1 0 0,0 1 0 0 0,0-1 0 0 0,0 1 0 0 0,-1-1 0 0 0,1 1-1 0 0,-1-1 1 0 0,1 1 0 0 0,-1-1 0 0 0,0 1 0 0 0,1-1 0 0 0,-2 1-3 0 0,-7-18 33 0 0,-4-5-2 0 0,6 21-31 0 0,5 3-1 0 0,0 1 1 0 0,0 0 0 0 0,-1-1 0 0 0,1 1 0 0 0,0 0 0 0 0,-1 0 0 0 0,1 0 0 0 0,0 0 0 0 0,0 1 0 0 0,-1-1 0 0 0,1 1 0 0 0,0-1 0 0 0,0 1 0 0 0,-1 0 0 0 0,1 0-1 0 0,0 0 1 0 0,0 0 0 0 0,0 0 0 0 0,-1 1 0 0 0,1 0-7 0 0,0 0 0 0 0,0 0-1 0 0,1 0 1 0 0,-1 0 0 0 0,1 0-1 0 0,-1 0 1 0 0,1 0 0 0 0,-1 1 7 0 0,-12 23-47 0 0,-6 12-26 0 0,12-9 53 0 0,7-22 23 0 0,-7 42-10 0 0,5-26-23 0 0,2 1 0 0 0,0 3 30 0 0,-1 0 0 0 0,1-23 0 0 0,0 1 0 0 0,1-1 0 0 0,0 0 0 0 0,0 0 0 0 0,0 0 0 0 0,0 0 0 0 0,1 0 0 0 0,-1 0 0 0 0,1 0 0 0 0,0 0 0 0 0,0 0 0 0 0,1 0 0 0 0,-1 0 0 0 0,2 1 0 0 0,10 19 3 0 0,1-3 48 0 0,-11-17-39 0 0,0-1 1 0 0,0 1 0 0 0,1-1-1 0 0,-1 0 1 0 0,0-1 0 0 0,1 1 0 0 0,0-1-1 0 0,0 1 1 0 0,0-1 0 0 0,3 1-13 0 0,-2-1-142 0 0,1 0 62 0 0,-1 0 51 0 0,0-1 43 0 0,6 1 105 0 0,13-1 300 0 0,-16-1-348 0 0,-1-1-70 0 0,-2 0-42 0 0,-1 1-39 0 0,1-1-44 0 0,-1-1-47 0 0,1 1-72 0 0,0 0-68 0 0,-1-1-73 0 0,1 0-81 0 0,0 1-86 0 0,-1-1-92 0 0,1 0-99 0 0,0-1-105 0 0,2-1-867 0 0,6-2-972 0 0</inkml:trace>
  <inkml:trace contextRef="#ctx0" brushRef="#br0" timeOffset="121653.47">4055 1951 9072 0 0,'0'0'200'0'0,"0"0"-3"0"0,1 0-83 0 0,-1 0-55 0 0,3 2-4 0 0,0 0 1 0 0,3 2 124 0 0,0 2-103 0 0,0 0-67 0 0,6 8-44 0 0,-6-7 61 0 0,0 0 74 0 0,0-1 104 0 0,-3-2-53 0 0,0-2 38 0 0,20 20 1217 0 0,-9-6-570 0 0,-9-9-531 0 0,0 0-34 0 0,0 0-37 0 0,0-1-43 0 0,4 12 492 0 0,-3-7-318 0 0,1 0-69 0 0,-5-8-200 0 0,0 0 0 0 0,-1 0-1 0 0,1 0 1 0 0,0 0 0 0 0,-1 1 0 0 0,0-1 0 0 0,1 4-97 0 0,2 6 367 0 0,-3-6-138 0 0,1-1 39 0 0,-1-1-145 0 0,-1-1 68 0 0,-2 5 571 0 0,1-8-464 0 0,-1-1-78 0 0,1-2-151 0 0,0 1-37 0 0,0-2-40 0 0,0 0-47 0 0,-9-22 154 0 0,9 21-88 0 0,-1 1 1 0 0,0 0-1 0 0,1-1 1 0 0,0 0-1 0 0,0 1 1 0 0,0-1-1 0 0,0 0 1 0 0,1 0-1 0 0,-1 1 1 0 0,1-4-12 0 0,3-30 11 0 0,-3 27-11 0 0,1 0 0 0 0,0-1 0 0 0,1 1 0 0 0,0 0-1 0 0,2-5 1 0 0,-4 15 0 0 0,16-40-77 0 0,-12 29 18 0 0,1 0 0 0 0,1 0-1 0 0,0 1 1 0 0,0 0 0 0 0,1 0-1 0 0,7-8 60 0 0,-11 15-182 0 0,0 0 48 0 0,-1-1 42 0 0,1 1 39 0 0,2-2 35 0 0,0-1 69 0 0,11-11 306 0 0,-9 10-265 0 0,-3 4-93 0 0,-1-1-42 0 0,1 1-53 0 0,0 0-61 0 0,0-1-100 0 0,1 1-98 0 0,-1 0-111 0 0,1 0-123 0 0,-3 1 244 0 0,1 1-34 0 0,-1-1-37 0 0,1 1-39 0 0,-1 0-39 0 0,1-1-42 0 0,-1 1-42 0 0,1 0-45 0 0,2-1-1464 0 0,3 0-1183 0 0</inkml:trace>
  <inkml:trace contextRef="#ctx0" brushRef="#br0" timeOffset="122004.53">4759 1408 10016 0 0,'0'0'70'0'0,"1"0"38"0"0,6 4 564 0 0,-4-3-529 0 0,-1 1-88 0 0,5 6-55 0 0,-2 2 26 0 0,-1 0 48 0 0,0 0 42 0 0,-1 0 35 0 0,4 13 284 0 0,3 33 740 0 0,-7-35-832 0 0,-1-5-144 0 0,0 0-89 0 0,2 16 242 0 0,1 16 91 0 0,-1-6-32 0 0,0-14-74 0 0,3 34 546 0 0,-5-42-629 0 0,0 0-36 0 0,1 1-46 0 0,0 0-57 0 0,3 22 126 0 0,0-5-77 0 0,-2 11-30 0 0,2 5-18 0 0,-3-25-25 0 0,-2-12 68 0 0,-3-11-17 0 0,1-3-142 0 0,1 1-42 0 0,0 2-32 0 0,0-5-66 0 0,0-1-45 0 0,0 1-281 0 0,0-1 44 0 0,0 0-254 0 0,0 0-494 0 0,0 0-12 0 0</inkml:trace>
  <inkml:trace contextRef="#ctx0" brushRef="#br0" timeOffset="122406.46">4571 1816 6968 0 0,'0'0'157'0'0,"0"0"23"0"0,0 0 11 0 0,0 0 15 0 0,0 0 61 0 0,2-1 21 0 0,15-9 293 0 0,-1 1-112 0 0,-7 4-291 0 0,-1 3-55 0 0,17-8 319 0 0,-4-3-88 0 0,-15 10-270 0 0,9-5 88 0 0,1 2-89 0 0,-2 2-59 0 0,22-2-30 0 0,-22 3 28 0 0,0 1 45 0 0,0-1-6 0 0,-1 0 44 0 0,29 0 352 0 0,-25 4-302 0 0,2 1-84 0 0,-9-1-83 0 0,0 1-39 0 0,10 1-106 0 0,16 4-280 0 0,-24-2 337 0 0,-1 3 62 0 0,3 2 50 0 0,-1 1 0 0 0,0 0 1 0 0,9 11-13 0 0,-14-12 27 0 0,1 1 0 0 0,-1 0 0 0 0,-1 1 0 0 0,0-1 0 0 0,0 3-27 0 0,1 3 223 0 0,-5-9-13 0 0,-1 1-1 0 0,1-1 1 0 0,0 8-210 0 0,-1-3 139 0 0,-2 0-62 0 0,3 15 235 0 0,-1 7 176 0 0,-2-33-456 0 0,0 0-1 0 0,0 0 0 0 0,0 0 1 0 0,-1 0-1 0 0,1-1 1 0 0,-1 1-1 0 0,1 0 1 0 0,-1 0-1 0 0,0 0 0 0 0,0-1 1 0 0,0 1-1 0 0,0-1 1 0 0,0 1-1 0 0,0 0 1 0 0,-1 0-32 0 0,0 1 146 0 0,1-1-96 0 0,1 1-90 0 0,1-1-83 0 0,-1 0-32 0 0,0-1-45 0 0,-1 0 7 0 0,1 0-35 0 0,-1 1-321 0 0,1 0 68 0 0,-1-1-48 0 0,0 1-630 0 0,1-2 1158 0 0,0 2-1660 0 0,0-2-952 0 0</inkml:trace>
  <inkml:trace contextRef="#ctx0" brushRef="#br0" timeOffset="122572.06">4980 1581 9528 0 0,'0'0'216'0'0,"-1"-1"-48"0"0,1 1-61 0 0,-1-2-24 0 0,-1-1-42 0 0,2 2 5 0 0,-1-1 56 0 0,2 1 81 0 0,0-1-219 0 0,-1 0 116 0 0,-1 0-9 0 0,2-1-107 0 0,0 0-46 0 0,1-1-60 0 0,1-1-70 0 0,1-2-83 0 0,-4 7 66 0 0,0 0-38 0 0,0-1-363 0 0,1 1-257 0 0,-1 0-586 0 0</inkml:trace>
  <inkml:trace contextRef="#ctx0" brushRef="#br0" timeOffset="122956.98">5681 1781 8432 0 0,'0'0'190'0'0,"0"0"-7"0"0,0-1-77 0 0,-1 0-51 0 0,-2-3-5 0 0,2 3 2 0 0,-4-3 101 0 0,0 0-79 0 0,-15-6-57 0 0,11 6 55 0 0,4 2 17 0 0,0 0 49 0 0,0 0 58 0 0,1 0 69 0 0,1 1-30 0 0,0 0 43 0 0,-11-4 426 0 0,-1 1-55 0 0,1 0-64 0 0,-1 1-73 0 0,0 2-81 0 0,1 1-92 0 0,0 2-99 0 0,1 1-109 0 0,4 2 13 0 0,0 6-74 0 0,2-3-20 0 0,-8 7 41 0 0,4 2-37 0 0,6-6-31 0 0,0 1 0 0 0,1-1 0 0 0,-3 12-23 0 0,3-11 18 0 0,3-5-11 0 0,-1 0 1 0 0,2 0 0 0 0,-1 1 0 0 0,1-1 0 0 0,0 0 0 0 0,0 1 0 0 0,1-1 0 0 0,0 1-8 0 0,1 25 1 0 0,-3-27-1 0 0,1 0 0 0 0,0 0 0 0 0,1 0 0 0 0,0 0 0 0 0,-1 0 0 0 0,2 0 0 0 0,-1-1 0 0 0,1 1 0 0 0,0 0 0 0 0,0 0 0 0 0,1-1 0 0 0,0 2 0 0 0,7 10 19 0 0,1-1-1 0 0,6 9-18 0 0,-12-20 5 0 0,0 0 0 0 0,-1 0-1 0 0,2 0 1 0 0,-1 0-1 0 0,0-1 1 0 0,1 0 0 0 0,0 0-1 0 0,5 2-4 0 0,-10-5 5 0 0,22 10 45 0 0,0-1-66 0 0,0-4-94 0 0,-11-5 12 0 0,1 0-34 0 0,-10-1 140 0 0,0 0-39 0 0,-1 0-38 0 0,1 0-38 0 0,0 0-126 0 0,1 0-82 0 0,0 0-79 0 0,-1 0-76 0 0,1 0-72 0 0,-1 0-69 0 0,1 0-66 0 0,-1-1-63 0 0,5 1-990 0 0,2-2-980 0 0</inkml:trace>
  <inkml:trace contextRef="#ctx0" brushRef="#br0" timeOffset="123493.54">5894 1954 7920 0 0,'2'0'174'0'0,"8"0"-51"0"0,12-4 281 0 0,-16 1-321 0 0,1-1-51 0 0,-4 2-13 0 0,0 0 36 0 0,3-2 141 0 0,0 0 90 0 0,8-7 476 0 0,-10 7-566 0 0,0 0-45 0 0,7-6 497 0 0,2 1-49 0 0,-4 2-243 0 0,-1 1-37 0 0,0-1-43 0 0,-3 0-50 0 0,-3 1-129 0 0,-4-2-1 0 0,1 8-90 0 0,1-1 1 0 0,0 1 0 0 0,-1-1-1 0 0,1 0 1 0 0,0 1 0 0 0,0-1 0 0 0,0 0-1 0 0,-1 1 1 0 0,1-1 0 0 0,0 1-1 0 0,0-1 1 0 0,0 0 0 0 0,0 1-1 0 0,0-1 1 0 0,0 0 0 0 0,0 1-1 0 0,1-1 1 0 0,-1 0 0 0 0,0 1 0 0 0,0-1-1 0 0,0 1 1 0 0,1-1-7 0 0,7-12 41 0 0,1 0 2 0 0,-5 1-44 0 0,3-15 1 0 0,-8 20 26 0 0,-5 0 169 0 0,0 2-67 0 0,-6-1-35 0 0,-1 3-77 0 0,-18 0-33 0 0,19 3 47 0 0,0 0 39 0 0,2 0 39 0 0,-12 4-116 0 0,3 6 43 0 0,1 4 47 0 0,3 0 54 0 0,14-13-135 0 0,0 0 0 0 0,1 1 0 0 0,-1-1 0 0 0,0 0 0 0 0,0 1 0 0 0,1-1 0 0 0,-1 1-1 0 0,1-1 1 0 0,-1 1 0 0 0,1-1 0 0 0,-1 1 0 0 0,1 0-1 0 0,-6 14 0 0 0,-4 7 15 0 0,3 4 47 0 0,4-11 5 0 0,-2 6 190 0 0,2 2-49 0 0,2 22 100 0 0,0-24-130 0 0,0 0 0 0 0,-2 2-178 0 0,3-21 43 0 0,0 0-1 0 0,0 0 1 0 0,0 0-1 0 0,0 0 1 0 0,0 0 0 0 0,1 0-1 0 0,-1 0-42 0 0,8 22 208 0 0,2-7-88 0 0,5 5 18 0 0,-5-13-136 0 0,1-2 43 0 0,5 1 52 0 0,9 0 89 0 0,2-2-10 0 0,-9-5-98 0 0,-4-1-56 0 0,0-1-50 0 0,8-2-28 0 0,11-5 67 0 0,-6 0 33 0 0,8-3-93 0 0,-27 7-3 0 0,0 0-40 0 0,0-1-68 0 0,0 0-77 0 0,0 1-91 0 0,0-1-107 0 0,-7 3 192 0 0,1 0-36 0 0,2-1-372 0 0,-1 1 92 0 0,-1-1-49 0 0,3-1-717 0 0,-5 3 1201 0 0,6-4-1824 0 0,2 0-1104 0 0,-8 4 3044 0 0</inkml:trace>
  <inkml:trace contextRef="#ctx0" brushRef="#br0" timeOffset="124038.09">6548 1665 8032 0 0,'0'0'182'0'0,"0"0"29"0"0,0 0 12 0 0,-1-2-55 0 0,-2-4-112 0 0,1 3-33 0 0,1-1 44 0 0,-1 1 38 0 0,-1 0 34 0 0,0-3 159 0 0,-1 1 61 0 0,-11-10 967 0 0,8 8-821 0 0,4 5-292 0 0,-1-1-41 0 0,0 0-49 0 0,0 0-56 0 0,4 3 188 0 0,0 0-37 0 0,-9 0-2 0 0,1 1-61 0 0,0 1-50 0 0,1 0-43 0 0,-6 4-26 0 0,-16 11-57 0 0,24-14 38 0 0,0 2-17 0 0,0 0 0 0 0,0 0 0 0 0,1 0 0 0 0,0 1 0 0 0,0 0 0 0 0,0 0 0 0 0,-3 5 0 0 0,-4 16 10 0 0,9-19-17 0 0,0-1 1 0 0,1 0 0 0 0,0 1-1 0 0,0-1 1 0 0,0 2 6 0 0,1-3-3 0 0,0-1-1 0 0,1 1 1 0 0,-1-1 0 0 0,1 1 0 0 0,0-1-1 0 0,0 0 1 0 0,1 1 0 0 0,-1-1 0 0 0,1 0-1 0 0,0 0 1 0 0,1 0 0 0 0,-1 0 0 0 0,1 0 3 0 0,1-1-13 0 0,-1 0 0 0 0,1 1 0 0 0,-1-1 0 0 0,1-1 0 0 0,2 2 13 0 0,14 9-86 0 0,21 3 66 0 0,-13-6 62 0 0,-3 2 88 0 0,-20-10-87 0 0,17 11 164 0 0,-1 0 63 0 0,-3 2 88 0 0,-3 1 116 0 0,-13-15-391 0 0,-1-1 0 0 0,-1 1 0 0 0,1 0 0 0 0,0-1 0 0 0,0 1 0 0 0,-1 0-1 0 0,1 0 1 0 0,0 1-83 0 0,-1 1 158 0 0,0 0 0 0 0,0 0-1 0 0,0 0 1 0 0,0 0 0 0 0,-1 0-1 0 0,1 0 1 0 0,-1 0 0 0 0,0 0-1 0 0,0 0-157 0 0,-2 7 436 0 0,0-3-183 0 0,-2 1-35 0 0,-10 6 129 0 0,-3-2-89 0 0,1-2-55 0 0,15-10-178 0 0,-12 7 118 0 0,1 0-47 0 0,6-5-56 0 0,0 0 1 0 0,0 0-1 0 0,-1-1 0 0 0,-5 2-40 0 0,2-1-57 0 0,1 0 76 0 0,-17 3 104 0 0,18-4-129 0 0,0-1-57 0 0,2-1-49 0 0,-1 0-67 0 0,0-1-77 0 0,0-1-90 0 0,-10-5-659 0 0,17 7 961 0 0,-13-5-1069 0 0</inkml:trace>
  <inkml:trace contextRef="#ctx0" brushRef="#br0" timeOffset="125215.93">7142 1403 8352 0 0,'0'0'190'0'0,"0"0"28"0"0,0 0 7 0 0,0 0 26 0 0,0 0 86 0 0,0 0 42 0 0,0 0 5 0 0,2 1-22 0 0,0 0-312 0 0,-1 0-1 0 0,0 1 0 0 0,1-1 1 0 0,-1 0-1 0 0,0 1 1 0 0,0-1-1 0 0,0 1 0 0 0,0-1 1 0 0,0 1-1 0 0,0 0 0 0 0,0-1 1 0 0,0 1-1 0 0,0 1-49 0 0,3 12 298 0 0,0 1-38 0 0,0 3-14 0 0,0-7-44 0 0,-1 0-37 0 0,1 6 31 0 0,0 0-42 0 0,7 31 233 0 0,-3-10-120 0 0,-1 3-67 0 0,3 18 62 0 0,-4-28-120 0 0,0 16 116 0 0,0-3-35 0 0,-1-15-113 0 0,7 35 140 0 0,-10-40-143 0 0,-1-5-21 0 0,1-7-63 0 0,-1-10 17 0 0,0 2 60 0 0,0 2 166 0 0,0-7-158 0 0,0-4-57 0 0,6-27 30 0 0,1 0-40 0 0,2-2-43 0 0,12-29 2 0 0,-10 37-58 0 0,1 1 60 0 0,-7 15 23 0 0,0 1-1 0 0,0-1 0 0 0,1 1 1 0 0,0 0-1 0 0,1 1 1 0 0,6-6-25 0 0,-2 6 40 0 0,0 2-44 0 0,9 3-64 0 0,-1 5-51 0 0,-15-1 84 0 0,-1-1 1 0 0,0 0-1 0 0,0 1 1 0 0,1 0-1 0 0,-1 0 0 0 0,-1 1 1 0 0,1-1-1 0 0,1 1 35 0 0,-3-1-20 0 0,1 0 0 0 0,-1 1-1 0 0,1-1 1 0 0,-1 0 0 0 0,0 1-1 0 0,1 2 21 0 0,12 19-72 0 0,-2 0 37 0 0,-8-12 35 0 0,0-1 0 0 0,-1 1 0 0 0,0 0 0 0 0,-1 0 0 0 0,0 1 0 0 0,-1-1 1 0 0,0 1-1 0 0,-1-1 0 0 0,-1 4 0 0 0,-1-13-1 0 0,1 2 3 0 0,6 10-26 0 0,-6-14-149 0 0,0-1 53 0 0,0 0 47 0 0,0 1 41 0 0,1 0 49 0 0,-1 0 63 0 0,2 2 353 0 0,-2-1-302 0 0,1-1-105 0 0,-1-1-39 0 0,0 1-46 0 0,1 0-54 0 0,-1-1-86 0 0,1 1-88 0 0,-1 0-98 0 0,1-1-109 0 0,-1 1-120 0 0,0-1 259 0 0,0 0-35 0 0,1 0-34 0 0,-1 0-38 0 0,0 0-37 0 0,0 0-40 0 0,0 0-1256 0 0,0 0-1019 0 0</inkml:trace>
  <inkml:trace contextRef="#ctx0" brushRef="#br0" timeOffset="125685.68">7952 1673 6536 0 0,'0'1'157'0'0,"-1"-1"-55"0"0,-11 3 121 0 0,9-2-194 0 0,-1 0 0 0 0,1 0 0 0 0,0 0-1 0 0,-1 1 1 0 0,1-1 0 0 0,0 1-1 0 0,0 0 1 0 0,0 0 0 0 0,-2 1-29 0 0,-1 2 105 0 0,-1 0 50 0 0,2-1 12 0 0,0 0 47 0 0,-1 0 53 0 0,1 0 61 0 0,-11 10 418 0 0,1 5-96 0 0,3 2-117 0 0,7-12-317 0 0,0 0-38 0 0,-3 12 173 0 0,2 1-88 0 0,0 2-60 0 0,4-16-144 0 0,0 1-1 0 0,1 0 1 0 0,0 0-1 0 0,1 0 1 0 0,0 0 0 0 0,0 0-1 0 0,1 0 1 0 0,0 0 0 0 0,1 2-59 0 0,0 3 91 0 0,-2-12-72 0 0,1 1 0 0 0,0 0 0 0 0,0-1 0 0 0,0 1 0 0 0,0-1 0 0 0,0 1 0 0 0,1 0-19 0 0,5 11 115 0 0,-5-9-23 0 0,1-1-38 0 0,9 6 23 0 0,-11-9-52 0 0,1 0 4 0 0,-1 0 0 0 0,1 0 0 0 0,0 0 0 0 0,-1 0 0 0 0,1-1 0 0 0,0 1 0 0 0,0-1 0 0 0,0 1 0 0 0,-1-1 0 0 0,1 0 0 0 0,0 1 0 0 0,0-1 0 0 0,0 0 0 0 0,0 0 1 0 0,0 0-1 0 0,0-1 0 0 0,-1 1 0 0 0,1 0 0 0 0,0-1 0 0 0,0 1 0 0 0,0-1 0 0 0,0 0 0 0 0,-1 1 0 0 0,1-1 0 0 0,0 0 0 0 0,-1 0 0 0 0,1 0 0 0 0,-1 0 0 0 0,2-1-29 0 0,9-8 186 0 0,0-1-41 0 0,-2 0-56 0 0,-3 1-71 0 0,1-3 37 0 0,0-1 0 0 0,-1 1 0 0 0,5-16-55 0 0,0-1 35 0 0,-10 22-31 0 0,0-1 1 0 0,0 0 0 0 0,-1 1 0 0 0,-1-1 0 0 0,1 0-1 0 0,-1-5-4 0 0,1-21 25 0 0,0 25-21 0 0,-1 0 1 0 0,0 0-1 0 0,-2-10-4 0 0,1 13 0 0 0,0 0-1 0 0,1 0 1 0 0,0 0 0 0 0,0-1-1 0 0,1 1 1 0 0,0 0 0 0 0,0 0 0 0 0,1-2 0 0 0,1 3-11 0 0,11 16-42 0 0,-12-7 49 0 0,0-1 0 0 0,0 0 0 0 0,0 1 0 0 0,0-1 0 0 0,0 1 1 0 0,-1-1-1 0 0,1 1 0 0 0,-1 0 0 0 0,0-1 0 0 0,0 1 1 0 0,0 0 3 0 0,8 36-72 0 0,-4-13 50 0 0,-2-14 22 0 0,1 0 0 0 0,0-1 0 0 0,0 1 0 0 0,1-1 0 0 0,3 4 0 0 0,3 14-9 0 0,-10-25 7 0 0,0 0 0 0 0,1 0 1 0 0,-1 1-1 0 0,1-1 0 0 0,0 0 1 0 0,0-1-1 0 0,0 1 0 0 0,1 0 1 0 0,0 1 1 0 0,-1-4-20 0 0,-1 1-41 0 0,0-1-40 0 0,1 1-42 0 0,-1 1-84 0 0,1-1-63 0 0,0 0-64 0 0,0 0-65 0 0,0 1-66 0 0,0-2-67 0 0,0 1-69 0 0,0 0-69 0 0,3-1-1006 0 0,2 2-965 0 0</inkml:trace>
  <inkml:trace contextRef="#ctx0" brushRef="#br0" timeOffset="126074.64">8537 1576 8808 0 0,'0'0'197'0'0,"0"0"-10"0"0,0 0-78 0 0,-1 0-52 0 0,-4 0-3 0 0,2 0 0 0 0,-4 0 68 0 0,-1 1-50 0 0,-18 4 25 0 0,15-2-20 0 0,0 0 91 0 0,5-1-35 0 0,0 0 40 0 0,1 0 30 0 0,0-1 46 0 0,-35 18 847 0 0,25-9-691 0 0,1-1-2 0 0,12-9-239 0 0,2 3-78 0 0,-5 20-19 0 0,5-8-49 0 0,0-12-19 0 0,1 0-1 0 0,0 0 0 0 0,1 0 1 0 0,-1-1-1 0 0,1 1 1 0 0,-1 0-1 0 0,1-1 0 0 0,0 0 1 0 0,0 1 1 0 0,8 12 7 0 0,-3-7-7 0 0,0-1 0 0 0,1 1 0 0 0,0-1 0 0 0,0-1 0 0 0,1 0 0 0 0,0 0 0 0 0,0 0 0 0 0,1-1 0 0 0,5 5 0 0 0,6 5 0 0 0,-1 1 0 0 0,-1 1 0 0 0,-1 1 0 0 0,0 1 0 0 0,2 4 0 0 0,-12-12 0 0 0,0 0 0 0 0,-1 0 0 0 0,0 1 0 0 0,3 8 0 0 0,-2-4 0 0 0,-5-9-11 0 0,0 0 35 0 0,-2 8 109 0 0,-5 1 146 0 0,3-13-186 0 0,0 0-1 0 0,-1 0 1 0 0,0 0-1 0 0,1 0 1 0 0,-1 0-1 0 0,-2 2-92 0 0,-16 13 570 0 0,4-9-266 0 0,3-3-140 0 0,-1-3-112 0 0,12-3-185 0 0,-1 0 52 0 0,0 1 44 0 0,0-1 40 0 0,-3 0 82 0 0,-10 0 395 0 0,9 0-333 0 0,2-1-125 0 0,-1 0-107 0 0,4 1-7 0 0,0-1-39 0 0,-1 0-41 0 0,1 1-46 0 0,-1-1-49 0 0,1 0-52 0 0,0 0-58 0 0,0 0-60 0 0,0 0-64 0 0,0 0-69 0 0,0-1-70 0 0,0 1-77 0 0,-2-2-1124 0 0,-1-2-1052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33.1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0 5400 0 0,'0'0'158'0'0,"-1"0"-222"0"0,1 1 113 0 0,0-1 96 0 0,-1 1 79 0 0,0 1 159 0 0,-2 3 915 0 0,2-3-795 0 0,1 1-162 0 0,-1-2-224 0 0,1 0-43 0 0,-1 8 479 0 0,-1 0-53 0 0,1 0-51 0 0,0 1-48 0 0,0-1-42 0 0,0 0-40 0 0,0 10 213 0 0,0-2-152 0 0,1 1-72 0 0,-1-2-68 0 0,1 30 341 0 0,0-27-305 0 0,0-13-194 0 0,0 3 69 0 0,1 1 1 0 0,1-1 0 0 0,0 5-152 0 0,3 18 373 0 0,-3-22-242 0 0,-1 0 0 0 0,2 0 0 0 0,0 0 0 0 0,0-1 0 0 0,0 1 0 0 0,3 2-131 0 0,4 10 195 0 0,1-2-76 0 0,-11-17-107 0 0,2 2-10 0 0,10 4 70 0 0,5 1-5 0 0,-12-9-67 0 0,-2-1 11 0 0,13 2 49 0 0,-12-3-63 0 0,-2-1 6 0 0,1 1 36 0 0,-1 1-67 0 0,-1-1-37 0 0,1 0-46 0 0,0 1-49 0 0,0-1-56 0 0,0 0-62 0 0,-1 0 13 0 0,1 1-44 0 0,-1-1-47 0 0,1 1-50 0 0,-1-1-52 0 0,1 0-55 0 0,-1 1-59 0 0,1-1-60 0 0,1 0-1276 0 0,2-2-1094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33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 10304 0 0,'0'0'233'0'0,"0"0"39"0"0,0 0 15 0 0,0 0-125 0 0,1 0-84 0 0,2-3-13 0 0,-2 3 16 0 0,-1 0-5 0 0,0 0-541 0 0,1 1 68 0 0,0-1-16 0 0,2 1-152 0 0,-1 0 161 0 0,-1 0 105 0 0,0-1-286 0 0,2 2-820 0 0,2 3-804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34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84 5904 0 0,'0'0'132'0'0,"0"0"17"0"0,0 0 11 0 0,2 0-21 0 0,4 0-106 0 0,10 1-46 0 0,-10 0 35 0 0,0-1 46 0 0,0 1 67 0 0,0-1 88 0 0,-4 0-68 0 0,2 2 46 0 0,-2-1-77 0 0,-1 0 80 0 0,0-1 109 0 0,0 0-106 0 0,-1 0 38 0 0,5-1-83 0 0,1 0 1 0 0,-1 0-1 0 0,0 1 0 0 0,1 0 0 0 0,-1 0 0 0 0,3 1-162 0 0,21 1 570 0 0,-8 1-228 0 0,-1-2-94 0 0,8-1 136 0 0,0-1-49 0 0,26 0 222 0 0,-12 0-185 0 0,24 1 142 0 0,-30-1-242 0 0,21-2 231 0 0,-25 1-222 0 0,-13 1-115 0 0,-1 0-55 0 0,19-2-11 0 0,17-2-62 0 0,-31 4 11 0 0,30-1 7 0 0,68-5 155 0 0,-82 5-169 0 0,157-13-21 0 0,-149 11 97 0 0,10-3-118 0 0,7-2 128 0 0,-23 4-69 0 0,0-2 95 0 0,41-5 220 0 0,-55 10-286 0 0,0 1-43 0 0,4 1-46 0 0,-9-1-3 0 0,0 1 1 0 0,0 2 0 0 0,13 2 3 0 0,-2-1-54 0 0,0 1 67 0 0,-24 0 35 0 0,-1 1-24 0 0,-3 3 40 0 0,-4-7 24 0 0,-1-1-14 0 0,-1 1-19 0 0,-2 2-64 0 0,2-2-87 0 0,1-1-4 0 0,0 0 32 0 0,0 0-4 0 0,0 0-39 0 0,0 0-104 0 0,0 0-191 0 0,0 0 229 0 0,0 0-20 0 0,0 0-57 0 0,0 0-110 0 0,0 0-131 0 0,0 0-115 0 0,0 0 89 0 0,0 0-43 0 0,-1 0-658 0 0,-2 0-515 0 0,-2 0-978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33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7224 0 0,'0'0'209'0'0,"1"0"-26"0"0,-1 0-95 0 0,2 0-65 0 0,2 0-51 0 0,-2 0 68 0 0,-1 0 50 0 0,1 0 70 0 0,-1 0 109 0 0,0-1-91 0 0,0 1 33 0 0,0 0 36 0 0,-1 0 38 0 0,1 0 41 0 0,-1 0 43 0 0,5-2-207 0 0,0 1 85 0 0,11-1 795 0 0,-9 3-666 0 0,-3-1-222 0 0,0 0-74 0 0,1 1-94 0 0,-3-1-39 0 0,0 1-33 0 0,0-1-37 0 0,1 0-39 0 0,-1 1-41 0 0,0-1-45 0 0,1 1-199 0 0,1-1-108 0 0,-1 1-118 0 0,0-1-124 0 0,2 1-622 0 0,1 1-818 0 0,-6-2 2215 0 0</inkml:trace>
  <inkml:trace contextRef="#ctx0" brushRef="#br0" timeOffset="246.33">100 86 7248 0 0,'0'0'209'0'0,"0"0"1"0"0,0 0-66 0 0,0 0-56 0 0,0 0-46 0 0,0 0-39 0 0,1 2-117 0 0,-1-2 103 0 0,1 1 67 0 0,-1-1 93 0 0,0 1-29 0 0,1-1 37 0 0,-1 0 38 0 0,0 0 43 0 0,0 1 46 0 0,1-1 52 0 0,-1 0 53 0 0,0 0 58 0 0,8 2-254 0 0,3-1 24 0 0,-9-1-16 0 0,0 0 39 0 0,10-1 59 0 0,-10 1-290 0 0,1 0-35 0 0,-1 0-43 0 0,0 0-51 0 0,0-1-26 0 0,0 1-46 0 0,0 0-52 0 0,0 0-55 0 0,0 0-62 0 0,0-1-66 0 0,0 1-71 0 0,0 0-76 0 0,3 0-824 0 0,3-1-805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36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0 137 5520 0 0,'0'0'158'0'0,"0"0"-35"0"0,0 0 2 0 0,0 0 54 0 0,0 0 160 0 0,3 1 290 0 0,0 0-61 0 0,1 1-78 0 0,-1 1-70 0 0,1-1-63 0 0,2 3 72 0 0,-1 1-107 0 0,1 0-84 0 0,-1 0-62 0 0,8 13 175 0 0,-8-11-175 0 0,0 1 104 0 0,-4-6-90 0 0,1 1 41 0 0,0 1-110 0 0,0 1 98 0 0,0 1 128 0 0,0 4 243 0 0,0-4-249 0 0,-1-2-70 0 0,0-2-149 0 0,0-1-62 0 0,0 0 93 0 0,-1-2-22 0 0,0 0-3 0 0,0 0-6 0 0,0 0-20 0 0,0 5 0 0 0,1-4 79 0 0,3-6 270 0 0,-1 0-220 0 0,-2 2-151 0 0,0 0-35 0 0,0 0-50 0 0,0 1-94 0 0,1-17 161 0 0,1-1-17 0 0,-1 13-36 0 0,0-1 0 0 0,-1 1-1 0 0,0-1 1 0 0,-1 1 0 0 0,0-5-9 0 0,0 5 5 0 0,1 0 0 0 0,-1 0 0 0 0,1 0 0 0 0,0 0 0 0 0,1 0 1 0 0,0-2-6 0 0,4-11-31 0 0,-5 13 15 0 0,1 0 0 0 0,0 1 1 0 0,0 0-1 0 0,1-1 0 0 0,0 1 0 0 0,0 0 0 0 0,2-2 16 0 0,-4 5-6 0 0,0 2 4 0 0,-1 0 0 0 0,1 0 0 0 0,-1 0 0 0 0,1 0 0 0 0,-1 0 0 0 0,1 0 0 0 0,-1 1 0 0 0,1-1 0 0 0,0 0 0 0 0,-1 0 0 0 0,1 1 0 0 0,1-1 2 0 0,14-8-44 0 0,-9 7 48 0 0,-3 0-10 0 0,0 1 0 0 0,0 0 0 0 0,0 0 0 0 0,-1 0 0 0 0,1 0 0 0 0,0 1-1 0 0,0 0 1 0 0,0 0 0 0 0,0 0 0 0 0,1 0 0 0 0,-1 0 0 0 0,-1 1 0 0 0,3 0 6 0 0,7 1-43 0 0,-1 1 33 0 0,-5 4 10 0 0,0-1 0 0 0,-1 1 0 0 0,0 0 0 0 0,3 5 0 0 0,1 0 0 0 0,8 16 48 0 0,-13-17-2 0 0,0 0 1 0 0,-1 0-1 0 0,-1 0 0 0 0,0 1 1 0 0,2 10-47 0 0,-4-15 2 0 0,1-1 43 0 0,2 6 134 0 0,2 7 161 0 0,-4-10-220 0 0,-1 3-39 0 0,0 1-80 0 0,-1-7-102 0 0,3-2 71 0 0,-2-2 5 0 0,0 0-69 0 0,-1-2-8 0 0,0 0 33 0 0,0 0-70 0 0,0 0-80 0 0,0 0 63 0 0,0 0-36 0 0,0 0-39 0 0,0 0-37 0 0,0 0-367 0 0,0 0 86 0 0,0 0-51 0 0,0 0-709 0 0,0 0-560 0 0,0 0-1063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36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7920 0 0,'0'0'174'0'0,"3"-1"29"0"0,25-9 198 0 0,-14 6-363 0 0,-6 3 7 0 0,1 0 73 0 0,19 3 471 0 0,-19 1-397 0 0,-7-2 89 0 0,-2-1-205 0 0,3 0-40 0 0,-3 0-142 0 0,1 0 34 0 0,-1 0 15 0 0,1 0 81 0 0,0 0 46 0 0,1 0 264 0 0,-1 0-250 0 0,-1 0-79 0 0,1 0-35 0 0,-1 0-40 0 0,1 0-46 0 0,0 0-34 0 0,-1 0-46 0 0,1 0-53 0 0,0 0-56 0 0,0 0-61 0 0,0 0-66 0 0,-1 0-70 0 0,1 0-75 0 0,-1 0-652 0 0,0 0-704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8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7136 0 0,'0'0'165'0'0,"1"2"22"0"0,3 5-8 0 0,0 1-64 0 0,3 7-22 0 0,2 10-39 0 0,-5-13 1 0 0,0-1 60 0 0,-1 0 87 0 0,0-1 88 0 0,-1-5-101 0 0,0 0 33 0 0,2 8 208 0 0,0 1-50 0 0,0 2 32 0 0,1 9 163 0 0,1 2 73 0 0,-2-10-150 0 0,-2-9-341 0 0,-1 0 68 0 0,-1 1 80 0 0,1 13 468 0 0,-1-14-530 0 0,0 1 29 0 0,0-7-48 0 0,0-2-16 0 0,0 0-67 0 0,0 0-28 0 0,0 0-7 0 0,0 0-5 0 0,0-2-25 0 0,0-9-58 0 0,1 0 0 0 0,0 0 0 0 0,3-11-18 0 0,0 6 29 0 0,1 1 1 0 0,0 0-1 0 0,1 0 0 0 0,1 0 1 0 0,0 1-1 0 0,1 0 1 0 0,5-7-30 0 0,17-17 27 0 0,-4 14-59 0 0,-18 18 14 0 0,-1 1-1 0 0,1 1 0 0 0,0-1 0 0 0,0 1 0 0 0,1 0 1 0 0,-1 1-1 0 0,9-2 19 0 0,-2-1-38 0 0,-11 5 34 0 0,0-1 0 0 0,0 1 0 0 0,0 0 0 0 0,0 0 0 0 0,0 1 0 0 0,0-1 1 0 0,1 1 3 0 0,0-1-6 0 0,-1 2 0 0 0,1-1 0 0 0,0 0 0 0 0,-1 1 0 0 0,1 0 0 0 0,-1 0 0 0 0,1 0 0 0 0,-1 0 0 0 0,0 1 0 0 0,0 0 0 0 0,0 0 0 0 0,1 0 0 0 0,-2 0 0 0 0,1 1 0 0 0,0-1 0 0 0,0 1 0 0 0,-1 0 0 0 0,0 0 0 0 0,1 1 0 0 0,-1-1 0 0 0,0 0 0 0 0,0 1 6 0 0,4 7 0 0 0,-1 0 0 0 0,1 0 0 0 0,-2 0 0 0 0,0 0 0 0 0,0 1 0 0 0,-1 0 0 0 0,0 0 0 0 0,1 8 0 0 0,1 15 2 0 0,0-5-11 0 0,-1-10-38 0 0,-2-8-21 0 0,-1-5 19 0 0,-1-2-35 0 0,1-1-39 0 0,-1 0-62 0 0,1 0-28 0 0,-1-1-61 0 0,1 0-70 0 0,0 0-78 0 0,-2-2 102 0 0,1 0-48 0 0,0 0-41 0 0,-1 0-38 0 0,1 0-130 0 0,-1 0-37 0 0,2 2-1355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37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 6448 0 0,'0'0'190'0'0,"-2"0"-10"0"0,-1 0-123 0 0,0 0 24 0 0,2 0 81 0 0,0 0 188 0 0,1 0 314 0 0,0 0-414 0 0,0 0-44 0 0,0 0-40 0 0,0 1-35 0 0,0-1 21 0 0,0 1-64 0 0,-2 2 18 0 0,2-1-9 0 0,-1-2-5 0 0,1 1 39 0 0,0 0 46 0 0,-1-1 56 0 0,-1 4 218 0 0,1 0-70 0 0,0 0-60 0 0,0-1-54 0 0,-1 1-20 0 0,1 0-48 0 0,-3 4 94 0 0,3-7-134 0 0,1 0-36 0 0,0 2 32 0 0,1 0-89 0 0,1 2-6 0 0,-1-4 34 0 0,3 23 754 0 0,-1-8-383 0 0,-1-3-187 0 0,-1-7-187 0 0,0 0-38 0 0,5 15 323 0 0,-5-19-335 0 0,0-1 0 0 0,0 1 0 0 0,0 0 0 0 0,-1 0-1 0 0,1 0 1 0 0,-1 0 0 0 0,0 0 0 0 0,1 0 0 0 0,-1 0 0 0 0,0 1-41 0 0,1 10 240 0 0,2-1-47 0 0,2 2-10 0 0,5 5 33 0 0,3 9 57 0 0,-7-6-37 0 0,-2 2-43 0 0,-4-20-98 0 0,-4 5-7 0 0,0-2-4 0 0,4-6 9 0 0,0-1-48 0 0,0 0-55 0 0,0 1-51 0 0,-2 0-101 0 0,-5 5-171 0 0,-2-2-17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38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6296 0 0,'0'0'184'0'0,"0"0"-46"0"0,0 0-36 0 0,0 0 11 0 0,1-1-94 0 0,0 1-51 0 0,2-2-200 0 0,-2 1 186 0 0,0 0 60 0 0,0 1 33 0 0,0-1 40 0 0,-1 1 48 0 0,1 0 30 0 0,0-1 48 0 0,-1 1 53 0 0,1 0 56 0 0,0 0 62 0 0,-1-1 67 0 0,0 1 70 0 0,1 0 77 0 0,2 0-232 0 0,0 1-75 0 0,0-1-63 0 0,0 1-53 0 0,2 0 40 0 0,6 4 98 0 0,-7-4-181 0 0,-1 1 57 0 0,0 0 87 0 0,-1 1-108 0 0,0 0-79 0 0,1 5 40 0 0,-2-6 17 0 0,1 3 57 0 0,0-1-53 0 0,0 1-22 0 0,0 3 1 0 0,1 1 6 0 0,-1-3-2 0 0,2 5 24 0 0,0 1 18 0 0,-1-7-102 0 0,-1-3 27 0 0,-2-2-17 0 0,0 0-3 0 0,0 0-62 0 0,-1 1 33 0 0,1 2-38 0 0,5 11-3 0 0,-4-12 51 0 0,-1-2 20 0 0,0 0 9 0 0,-3-3 19 0 0,1-4-53 0 0,2-6-14 0 0,0 12-35 0 0,2-20 86 0 0,6-9-67 0 0,-1 1-27 0 0,-6 25-6 0 0,0 0 1 0 0,0 0 0 0 0,0 0 0 0 0,1 0 0 0 0,-1 0-1 0 0,1 1 1 0 0,1-2 6 0 0,-1 1-15 0 0,1 0-1 0 0,0 1 0 0 0,-1 0 1 0 0,1-1-1 0 0,0 1 1 0 0,0 0-1 0 0,1 0 0 0 0,-1 1 1 0 0,1-1-1 0 0,-1 1 1 0 0,1 0-1 0 0,0 0 0 0 0,0 0 1 0 0,0 0-1 0 0,0 1 0 0 0,0-1 1 0 0,0 1-1 0 0,1 0 1 0 0,-1 0-1 0 0,4 0 16 0 0,-5 1-6 0 0,1 0 0 0 0,0 0 0 0 0,0 1 0 0 0,0-1 0 0 0,-1 1 0 0 0,1 0 0 0 0,0 0 0 0 0,-1 0 0 0 0,1 0 0 0 0,-1 1 6 0 0,32 13 0 0 0,-20-9 28 0 0,-2 2 44 0 0,-7-2 8 0 0,0-1-1 0 0,-1 1 1 0 0,1 0-1 0 0,1 4-79 0 0,9 9 118 0 0,-12-14-56 0 0,0 2 99 0 0,7 7 367 0 0,-6-11-375 0 0,-3-2 48 0 0,-2 1-94 0 0,3 5-34 0 0,-3-5 19 0 0,0-2 11 0 0,0 0 1 0 0,0 1-17 0 0,1 0-38 0 0,7 8 9 0 0,-7-9-101 0 0,-1-2 82 0 0,0-6-38 0 0,0 4 0 0 0,0 0 8 0 0,0 0 1 0 0,1 0-1 0 0,-1 1 1 0 0,1-1 0 0 0,0 0-1 0 0,0 0 1 0 0,0 1 0 0 0,1-1-1 0 0,-1 1 1 0 0,1-1 0 0 0,0 1-1 0 0,0-1 1 0 0,0 1 0 0 0,1 0-1 0 0,-1 0 1 0 0,3-2-10 0 0,21-18 20 0 0,-11 13-52 0 0,-1 1-39 0 0,-11 7 71 0 0,-1 1 0 0 0,1 0 0 0 0,-1-1 0 0 0,1 1 0 0 0,-1 1 0 0 0,1-1 0 0 0,0 0 0 0 0,29-10 0 0 0,-25 9 0 0 0,1 1 0 0 0,0 0 0 0 0,0 0 0 0 0,0 1 0 0 0,0 0 0 0 0,0 0 0 0 0,0 0 0 0 0,-1 1 0 0 0,1 1 0 0 0,2 0 0 0 0,-2-1 0 0 0,3 3 0 0 0,1 3 25 0 0,-10-5-6 0 0,0 0 0 0 0,0 0 0 0 0,0 0 0 0 0,-1 0-1 0 0,1 0 1 0 0,0 0 0 0 0,-1 0 0 0 0,0 1 0 0 0,1-1 0 0 0,0 2-19 0 0,-2-2 90 0 0,0-2 6 0 0,1 0-85 0 0,-1 0 0 0 0,1 0-1 0 0,-1 1 1 0 0,1-1-1 0 0,-1 0 1 0 0,1 0-1 0 0,-1 1 1 0 0,1-1-1 0 0,-1 0 1 0 0,1 1 0 0 0,-1-1-1 0 0,1 1 1 0 0,-1-1-1 0 0,1 0 1 0 0,-1 1-1 0 0,0-1 1 0 0,1 1-1 0 0,-1-1 1 0 0,0 1-1 0 0,1-1 1 0 0,-1 1 0 0 0,0-1-1 0 0,0 1 1 0 0,0 0-11 0 0,6 17 184 0 0,-3-11-70 0 0,3 9 98 0 0,-1 1-46 0 0,-3-11-110 0 0,-1 0-1 0 0,0 0 1 0 0,0 0-1 0 0,-1 5-55 0 0,0-10 64 0 0,1 1-10 0 0,1 1-36 0 0,-1 0-32 0 0,0 2 36 0 0,-1 2 45 0 0,0 4 65 0 0,0-12-405 0 0,0 1 64 0 0,0 0 55 0 0,0 0 51 0 0,-1 0 23 0 0,1 0 91 0 0,-1 0 59 0 0,-1-1 154 0 0,1 1-170 0 0,1-1-85 0 0,-1 1-54 0 0,1 0-67 0 0,-1 0-76 0 0,1 0-51 0 0,-1 0-78 0 0,1 0-87 0 0,0 0-95 0 0,-1-1-102 0 0,1 1-111 0 0,0 0-119 0 0,0 0-127 0 0,0 0-1133 0 0,0 0-1203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43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55 9528 0 0,'0'0'216'0'0,"0"0"32"0"0,3 0 10 0 0,0 0-226 0 0,0 1 0 0 0,0-1 1 0 0,1 1-1 0 0,-1-1 0 0 0,0 1 0 0 0,0 0 0 0 0,0 0 0 0 0,0 0 0 0 0,0 0 0 0 0,0 1 0 0 0,0-1 0 0 0,0 2-32 0 0,6 3 129 0 0,0 1 44 0 0,0 1 57 0 0,0 1 75 0 0,-7-7-234 0 0,0 1 1 0 0,0 0-1 0 0,0 0 1 0 0,0 0-1 0 0,0 0 1 0 0,0 2-72 0 0,-1-2 68 0 0,1 1 1 0 0,0-1-1 0 0,0 0 1 0 0,0 0-1 0 0,1 0 1 0 0,1 2-69 0 0,13 14 284 0 0,-1 1 116 0 0,-2 2 90 0 0,-1 1 64 0 0,-5-10-243 0 0,5 3 59 0 0,2 4 104 0 0,-11-12-274 0 0,-1 0 37 0 0,0-1-15 0 0,1 0-58 0 0,1 1-27 0 0,4 2-12 0 0,3 5 12 0 0,-5-4 14 0 0,-5-7-146 0 0,1 0 34 0 0,5 4 117 0 0,-8-8-141 0 0,1 1-1 0 0,-1-1 1 0 0,1 0 0 0 0,-1 1-1 0 0,1-1 1 0 0,-1 0-1 0 0,1 1 1 0 0,-1-1-1 0 0,1 0 1 0 0,-1 0-1 0 0,1 0 1 0 0,-1 0 0 0 0,1 1-1 0 0,-1-1 1 0 0,1 0-1 0 0,-1 0 1 0 0,1 0-1 0 0,0 0 1 0 0,-1 0-1 0 0,1 0 1 0 0,-1 0 0 0 0,1-1-1 0 0,-1 1 1 0 0,1 0-1 0 0,-1 0 1 0 0,1 0-1 0 0,0-1 1 0 0,-1 1 0 0 0,1 0-1 0 0,-1 0 1 0 0,0-1-1 0 0,1 1-14 0 0,2-4 197 0 0,-2-1-80 0 0,2-11 37 0 0,-2 13-105 0 0,2-15 76 0 0,1 1-63 0 0,3-6-47 0 0,14-30-53 0 0,-14 33-50 0 0,2-9-2 0 0,0-2-51 0 0,0 11-37 0 0,-4 9 61 0 0,10-24-267 0 0,-14 33 351 0 0,-1 0 0 0 0,0 0 0 0 0,1 0 0 0 0,-1-1 0 0 0,0 1 0 0 0,0 0 0 0 0,0 0 0 0 0,0 0-1 0 0,-1-2 34 0 0,0-5-220 0 0,0-8-122 0 0,2 12 176 0 0,1 0-74 0 0,2 0-106 0 0,-2 2 122 0 0,1 0-37 0 0,-2 2 13 0 0,0-1-34 0 0,2 0-374 0 0,-2 0 95 0 0,1 1-47 0 0,0-1-710 0 0,-2 2 1317 0 0,2-2-1872 0 0,-2 2-1056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43.6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1 203 7688 0 0,'14'7'166'0'0,"-11"-6"29"0"0,-3-1 14 0 0,3 0-25 0 0,4 0-54 0 0,-1 0-37 0 0,4 1 77 0 0,-6 0-14 0 0,-1-2 30 0 0,1 1 52 0 0,2-1 99 0 0,3-2-125 0 0,-2 0 47 0 0,14-11 664 0 0,-10 3-373 0 0,-5 3-231 0 0,0 1-102 0 0,0 0-57 0 0,-2 0 110 0 0,0 1-68 0 0,0 0-58 0 0,-1 0-46 0 0,0 0-26 0 0,3-15 22 0 0,-3 10-25 0 0,-3 9-68 0 0,2-6 13 0 0,0 0 0 0 0,0 0 0 0 0,-1-9-14 0 0,-1 15 4 0 0,1 0 1 0 0,-1 0-1 0 0,-1 0 1 0 0,1 0-1 0 0,0 0 1 0 0,0 0-1 0 0,-1 0 1 0 0,1 0-1 0 0,-1 0 1 0 0,0 0-1 0 0,0 0 1 0 0,1 0-1 0 0,-1 0 0 0 0,0 1 1 0 0,-1-1-1 0 0,1 0 1 0 0,0 1-1 0 0,0-1 1 0 0,-1 0-5 0 0,0 0 1 0 0,0 1 1 0 0,1-1-1 0 0,-1 1 0 0 0,0 0 1 0 0,0-1-1 0 0,0 1 0 0 0,0 0 1 0 0,0 0-1 0 0,0 0 0 0 0,-1 0-1 0 0,2 1 0 0 0,-1 0 0 0 0,1 0 0 0 0,-1 0 0 0 0,1 0-1 0 0,0 0 1 0 0,-1 0 0 0 0,1 1 0 0 0,0-1 0 0 0,-1 0 0 0 0,1 1 0 0 0,0-1-1 0 0,-1 1 1 0 0,1-1 0 0 0,0 1 0 0 0,0 0 0 0 0,-1-1 0 0 0,0 2 0 0 0,-3 2 0 0 0,-1 1 0 0 0,1-1 0 0 0,0 1 0 0 0,0 0 0 0 0,1 1 0 0 0,-1-1 0 0 0,1 1 0 0 0,-3 6 0 0 0,-1 2 0 0 0,0 0 0 0 0,2 0 0 0 0,-3 9 0 0 0,0 3 38 0 0,4-4 152 0 0,-3 21-190 0 0,7-38 31 0 0,1 0 0 0 0,-1 0 0 0 0,2 0 0 0 0,-1 0 0 0 0,0 0 0 0 0,1 0 1 0 0,0 0-1 0 0,0 0 0 0 0,1 0-31 0 0,-1-1 26 0 0,0 1-1 0 0,1-1 1 0 0,0 0 0 0 0,0-1-1 0 0,0 1 1 0 0,1 0 0 0 0,-1-1 0 0 0,1 1-1 0 0,2 1-25 0 0,-2-2 17 0 0,0 0-1 0 0,0-1 1 0 0,0 1-1 0 0,0-1 1 0 0,1 0 0 0 0,-1 0-1 0 0,1 0 1 0 0,-1 0-1 0 0,1-1 1 0 0,2 1-17 0 0,-2-1 8 0 0,0 0 0 0 0,0 0 0 0 0,1 0 0 0 0,-1-1 0 0 0,0 0 1 0 0,0 0-1 0 0,1 0 0 0 0,-1 0 0 0 0,0-1 0 0 0,3 0-8 0 0,1-1 31 0 0,-3 1-46 0 0,0 0-32 0 0,-1 0-42 0 0,-1 0-23 0 0,1 0-39 0 0,-1 1-46 0 0,1-1-51 0 0,-1 0 0 0 0,0 0-42 0 0,-1 0-44 0 0,1 0-47 0 0,0 0-51 0 0,0 0-54 0 0,-1 0-56 0 0,1 0-59 0 0,6-3-1116 0 0,3-3-976 0 0,-12 7 2659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47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104 428 9096 0 0,'0'0'200'0'0,"2"0"33"0"0,-1 0-159 0 0,3-1-52 0 0,-1 0 22 0 0,-1-1 67 0 0,-1-1 17 0 0,-1 0 56 0 0,0 2-100 0 0,0 1 93 0 0,0 0 142 0 0,0 0 1 0 0,-1 0-131 0 0,0 1-64 0 0,-1 0-39 0 0,-1 2-43 0 0,-1 2-27 0 0,1-3 59 0 0,0 0-53 0 0,1 0 0 0 0,-1 0 0 0 0,1 0 0 0 0,0 0 0 0 0,0 1 1 0 0,0-1-1 0 0,0 1 0 0 0,0 0 0 0 0,0 0-22 0 0,-14 19 211 0 0,0-5-48 0 0,2 2 82 0 0,2 2 49 0 0,8-13-143 0 0,0 0 0 0 0,1 1-1 0 0,0-1 1 0 0,0 1 0 0 0,1 1-151 0 0,-2 24 400 0 0,4-27-304 0 0,1-1 0 0 0,0 1 0 0 0,0 0 0 0 0,1 4-96 0 0,4 8 139 0 0,1-1-46 0 0,-7-17-84 0 0,1 0 1 0 0,-1 0-1 0 0,1 0 1 0 0,-1 0 0 0 0,1 0-1 0 0,0-1 1 0 0,-1 1-1 0 0,1 0 1 0 0,0 0 0 0 0,0 0-1 0 0,0 0-9 0 0,1 0 11 0 0,0 0 0 0 0,0 0 0 0 0,-1 0 0 0 0,1 0 0 0 0,0-1 0 0 0,0 1 0 0 0,0-1 0 0 0,0 1 0 0 0,0-1 0 0 0,1 1-11 0 0,4-1 44 0 0,0 0 1 0 0,0 0-1 0 0,0 0 1 0 0,3-1-45 0 0,-9 1 15 0 0,18-3 48 0 0,-11 2-61 0 0,-1-1-1 0 0,0 0 1 0 0,0 0 0 0 0,0 0 0 0 0,0-1-1 0 0,3-1-1 0 0,9-10 52 0 0,3-5-26 0 0,-16 14-18 0 0,0 0 0 0 0,0 0 0 0 0,0-1 0 0 0,-1 0 0 0 0,1 0 1 0 0,3-7-9 0 0,7-16-28 0 0,-5-1-48 0 0,-3-6-64 0 0,-6 21 3 0 0,-1 0 0 0 0,0-12 137 0 0,-3-1-239 0 0,0 1-1 0 0,-4-14 240 0 0,0 9-126 0 0,0 1 34 0 0,0-1 43 0 0,2 12-49 0 0,-1 0 1 0 0,-3-6 97 0 0,-8-14-41 0 0,11 27 14 0 0,0-1 1 0 0,2 1-1 0 0,-2-6 27 0 0,-8-27-44 0 0,12 42 37 0 0,0-1 0 0 0,0 1 0 0 0,0 0 0 0 0,0-1 1 0 0,1-1 6 0 0,-4-17-41 0 0,1 17-12 0 0,2 4 10 0 0,-4 20 70 0 0,-4 20-6 0 0,5-13 65 0 0,3-3 93 0 0,2-11-38 0 0,1 0 41 0 0,8 36 345 0 0,5 29 175 0 0,-11-47-92 0 0,1 17-610 0 0,1 11 492 0 0,-2-21-147 0 0,-2-1 49 0 0,-2 24 334 0 0,0-33-376 0 0,-1-16-240 0 0,-3-2-112 0 0,1 0-87 0 0,2-1-76 0 0,1-5-43 0 0,0-2 99 0 0,0 0 41 0 0,-1 1 31 0 0,1-1 63 0 0,-1 3 170 0 0,0-2-199 0 0,1 0-58 0 0,0 0-76 0 0,0-1-97 0 0,-1 1-115 0 0,1-1 125 0 0,0 0-36 0 0,0 0-145 0 0,0 0-60 0 0,0 0-54 0 0,0 0-47 0 0,0 0-165 0 0,0 0-46 0 0,0 0-201 0 0,0 0-536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46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260 58 6216 0 0,'-2'0'133'0'0,"-7"-6"-47"0"0,-5-4 109 0 0,-1-2-9 0 0,4 6-138 0 0,6 4 2 0 0,1 0 87 0 0,0 0 68 0 0,0 0 47 0 0,-7-3 458 0 0,6 3-430 0 0,0 0-30 0 0,-1 1-96 0 0,-3-1 149 0 0,1 0-64 0 0,-1 1-49 0 0,7 1-147 0 0,-1 0 0 0 0,1 0 0 0 0,-1 0 0 0 0,0 0 0 0 0,1 1 0 0 0,-1-1 0 0 0,1 1 0 0 0,-1-1 0 0 0,1 1 0 0 0,0 0-43 0 0,-28 14 427 0 0,17-6-248 0 0,2 2-33 0 0,-2 6-16 0 0,3 4-92 0 0,5-9 2 0 0,-3 6 79 0 0,1 1 1 0 0,-2 7-120 0 0,8-19 66 0 0,-1 1 1 0 0,1-1-1 0 0,0 1 1 0 0,0 7-67 0 0,1-4 160 0 0,0 0-1 0 0,1 1 1 0 0,1-1 0 0 0,1 7-160 0 0,-1-11 76 0 0,0-1 0 0 0,0 0 0 0 0,0 1 0 0 0,1-1 0 0 0,2 3-76 0 0,-4-8 13 0 0,4 8 99 0 0,9 10 207 0 0,-12-18-167 0 0,-2-1-19 0 0,3 0-60 0 0,5 0-18 0 0,-6 0-12 0 0,15 0 114 0 0,-14 0-110 0 0,1-1-1 0 0,-1 1 1 0 0,1-1 0 0 0,-1 1-1 0 0,0-1 1 0 0,1 0 0 0 0,-1 0-1 0 0,0-1 1 0 0,0 1 0 0 0,2-2-47 0 0,14-8 219 0 0,3-2-83 0 0,-18 10-124 0 0,0 1 1 0 0,0-1-1 0 0,0 0 0 0 0,-1 0 0 0 0,1-1 1 0 0,-1 1-1 0 0,0-1 0 0 0,0 1 1 0 0,0-1-1 0 0,0 0 0 0 0,0-2-12 0 0,15-23 52 0 0,-13 22-51 0 0,-1 1-1 0 0,0-1 0 0 0,0 0 0 0 0,-1 0 1 0 0,3-7-1 0 0,28-86 0 0 0,-33 96 47 0 0,2-2-24 0 0,0-1-45 0 0,2-3-76 0 0,0 1-54 0 0,-4 8 138 0 0,-1 1 0 0 0,0-1 0 0 0,1 1 0 0 0,-1-1 0 0 0,1 1 0 0 0,-1 0 1 0 0,1-1-1 0 0,-1 1 0 0 0,1-1 0 0 0,-1 1 0 0 0,1 0 0 0 0,-1-1 0 0 0,1 1 0 0 0,0 0 0 0 0,-1 0 1 0 0,1 0-1 0 0,-1-1 0 0 0,1 1 0 0 0,0 0 0 0 0,-1 0 0 0 0,1 0 0 0 0,0 0 0 0 0,-1 0 0 0 0,1 0 0 0 0,0 0 14 0 0,0 0-12 0 0,-1 1 0 0 0,1-1 0 0 0,0 1 0 0 0,0-1-1 0 0,0 1 1 0 0,0-1 0 0 0,-1 1 0 0 0,1-1 0 0 0,0 1-1 0 0,0 0 1 0 0,-1-1 0 0 0,1 1 0 0 0,0 0 0 0 0,-1 0 12 0 0,9 11-135 0 0,-2 2 60 0 0,8 28-6 0 0,2 6 21 0 0,-5-17 62 0 0,-2-8 47 0 0,0 2 60 0 0,-8-19-63 0 0,1-1 0 0 0,0 1-1 0 0,0 0 1 0 0,0-1 0 0 0,3 3-46 0 0,0 1 75 0 0,-1 0 1 0 0,1 0-1 0 0,-1 0 1 0 0,0 2-76 0 0,-4-9-133 0 0,0 0 104 0 0,2 0 155 0 0,-1-1-160 0 0,-2-1-32 0 0,1 1-41 0 0,-1-1-49 0 0,0 1-57 0 0,0-1-64 0 0,0 1-72 0 0,0-1 37 0 0,0 0-49 0 0,0 0-44 0 0,0 0-37 0 0,0 0-132 0 0,0 0-37 0 0,0 0-1354 0 0</inkml:trace>
  <inkml:trace contextRef="#ctx0" brushRef="#br0" timeOffset="414.88">628 113 10136 0 0,'1'1'230'0'0,"14"8"193"0"0,-5-4-223 0 0,-1 3-45 0 0,-3-2-104 0 0,-2 0-34 0 0,9 15-58 0 0,-8-12 53 0 0,-1 3 89 0 0,-2-6 11 0 0,0 1 51 0 0,0 0 60 0 0,0 0 68 0 0,-2-4-122 0 0,1 1 86 0 0,0 0 52 0 0,0 5 482 0 0,-1-3-366 0 0,0-3-256 0 0,1-1-46 0 0,-1 1-56 0 0,0-1-66 0 0,0 0 433 0 0,0-2-102 0 0,-2 2-46 0 0,2-2-280 0 0,-1 0 75 0 0,-1 2 68 0 0,-1 0 88 0 0,-3 2 160 0 0,2-3-150 0 0,1 0-73 0 0,1-1-126 0 0,1-1-35 0 0,0 0-39 0 0,1-1-44 0 0,3-4 170 0 0,10-14-19 0 0,-13 20-75 0 0,2-3 4 0 0,-1 0 0 0 0,1 1 1 0 0,-1-1-1 0 0,1 0 0 0 0,-1 0 1 0 0,0 0-1 0 0,0 0 0 0 0,0 0 0 0 0,0-2-8 0 0,0-1 1 0 0,1 1-1 0 0,0 0 0 0 0,1 0 0 0 0,-1 0 0 0 0,1 0 1 0 0,0 0-1 0 0,8-13-18 0 0,2 0-107 0 0,-9 13 94 0 0,2 0-1 0 0,-1 1 1 0 0,1 0-1 0 0,3-2 32 0 0,4-2-78 0 0,0 3-27 0 0,-4 4-134 0 0,0 2 45 0 0,0-1 43 0 0,0 2 39 0 0,8 5-9 0 0,-1 1 115 0 0,-4 1 65 0 0,0 1 41 0 0,-6-4 3 0 0,-1 1-1 0 0,1 0 1 0 0,-1-1 0 0 0,0 2-103 0 0,4 5 31 0 0,-1-1-32 0 0,5 7-71 0 0,-1 1-81 0 0,-1 1-78 0 0,-3 1-75 0 0,-5-13 345 0 0,-2-1 91 0 0,6 17 337 0 0,-3-16-385 0 0,2 2-91 0 0,-6-11-201 0 0,0 0 61 0 0,0 1 52 0 0,0-1 47 0 0,1 1 53 0 0,-1-1 84 0 0,2 2 406 0 0,-2-1-415 0 0,0-1-33 0 0,0 0-44 0 0,1 1-56 0 0,-1-1-68 0 0,0 0-78 0 0,0 1-53 0 0,1-1-80 0 0,-1 0-86 0 0,0 0-96 0 0,0 0-102 0 0,0 0-111 0 0,0 0-119 0 0,0 0-126 0 0,0 0-918 0 0,0 0-1074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45.1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161 225 6296 0 0,'-15'-4'184'0'0,"15"4"-181"0"0,0 0-1 0 0,0 0 1 0 0,0 0 0 0 0,0 0 0 0 0,0 0 0 0 0,0 0 0 0 0,0 0-1 0 0,0-1 1 0 0,1 1 0 0 0,-1 0 0 0 0,0 0 0 0 0,0 0 0 0 0,0 0 0 0 0,0 0-1 0 0,0 0 1 0 0,0 0 0 0 0,0 0 0 0 0,0 0 0 0 0,0 0 0 0 0,0 0-1 0 0,0 0 1 0 0,0 0 0 0 0,0 0 0 0 0,0-1 0 0 0,0 1 0 0 0,0 0-1 0 0,0 0 1 0 0,0 0 0 0 0,0 0 0 0 0,0 0 0 0 0,0 0 0 0 0,0 0-1 0 0,-1 0 1 0 0,1 0 0 0 0,0 0 0 0 0,0 0 0 0 0,0 0 0 0 0,0 0-1 0 0,0 0 1 0 0,0 0 0 0 0,0-1 0 0 0,0 1 0 0 0,0 0 0 0 0,0 0-1 0 0,0 0 1 0 0,0 0 0 0 0,0 0 0 0 0,0 0 0 0 0,0 0 0 0 0,0 0-1 0 0,0 0 1 0 0,-1 0 0 0 0,1 0 0 0 0,0 0 0 0 0,0 0 0 0 0,0 0-1 0 0,0 0 1 0 0,0 0 0 0 0,0 0 0 0 0,0 0 0 0 0,0 0 0 0 0,0 0-1 0 0,0 0-2 0 0,6-7 108 0 0,0 0 331 0 0,0 2-102 0 0,5-7 286 0 0,-8 7-327 0 0,-2 0-41 0 0,-1 0 53 0 0,0-1 284 0 0,-2 0-42 0 0,0 1-57 0 0,-1 1-76 0 0,0 2-188 0 0,1 0-47 0 0,0 0-50 0 0,0 1-55 0 0,1 0 313 0 0,0-2-114 0 0,-2 1-107 0 0,-1 0-79 0 0,-6-1 28 0 0,7 3-25 0 0,-9-1 98 0 0,9 1-155 0 0,1 0 0 0 0,-1 1 0 0 0,0-1 0 0 0,1 1 0 0 0,-1-1 0 0 0,1 1 0 0 0,-1 0 0 0 0,1 0 0 0 0,-1 0 0 0 0,0 1-36 0 0,-4 3 134 0 0,2 3 34 0 0,1-3-92 0 0,0 1 0 0 0,0 0 1 0 0,0-1-1 0 0,-2 1-76 0 0,2-1 57 0 0,0 0 1 0 0,0 0-1 0 0,0 0 0 0 0,1 1 1 0 0,0-1-1 0 0,-2 3-57 0 0,-1 8 87 0 0,-2 3 116 0 0,0 0-1 0 0,-2 13-202 0 0,5 4 180 0 0,5-31-158 0 0,0 0 0 0 0,0 0 0 0 0,1 0 0 0 0,0 0 0 0 0,0 0 0 0 0,0 1-22 0 0,5 6 132 0 0,2-2-35 0 0,-5-8-80 0 0,-1 0 0 0 0,1 0 0 0 0,-1-1 0 0 0,1 1 0 0 0,0-1 1 0 0,0 0-1 0 0,2 1-17 0 0,5 1 40 0 0,0-1 0 0 0,1 0 0 0 0,-1 0 0 0 0,5-1-40 0 0,-3 0 62 0 0,-6 0-195 0 0,1-1 49 0 0,-1 0 42 0 0,0 0 36 0 0,8-1 91 0 0,19-5 278 0 0,-21 3-311 0 0,-2 0-96 0 0,-5 1-19 0 0,0 0-33 0 0,0 0-37 0 0,0 0-41 0 0,0 0-43 0 0,0 0-48 0 0,0 0-52 0 0,0 0-56 0 0,0 0-58 0 0,-1 0-63 0 0,1-1-67 0 0,0 1-71 0 0,0 0-73 0 0,-1-1-78 0 0,4 0-1008 0 0,2-2-1010 0 0</inkml:trace>
  <inkml:trace contextRef="#ctx0" brushRef="#br0" timeOffset="380.97">478 294 6504 0 0,'0'0'190'0'0,"1"0"-10"0"0,6 3 113 0 0,0-1-1 0 0,0 0 0 0 0,0 0 0 0 0,0-1 0 0 0,0 0 0 0 0,1 0-292 0 0,0-1 332 0 0,-1 0 0 0 0,0 0 0 0 0,1-1-1 0 0,-1 0 1 0 0,3 0-332 0 0,0-2 524 0 0,0 0-1 0 0,1 0 0 0 0,0-2-523 0 0,29-13 1486 0 0,-30 13-1373 0 0,1-1 43 0 0,21-13 441 0 0,-15 5-254 0 0,-7 4-168 0 0,-3 1-80 0 0,-2-1-60 0 0,-3 7-30 0 0,0-1 16 0 0,-1-13 17 0 0,-1 14-21 0 0,0 0 1 0 0,-1 1-1 0 0,1-1 1 0 0,-1 0-1 0 0,0 1 1 0 0,1-1 0 0 0,-1 1-1 0 0,0-1 1 0 0,0 1-1 0 0,-1-1 1 0 0,1 1-1 0 0,-1 0 1 0 0,1-1 0 0 0,-2 0-18 0 0,0-1 14 0 0,-1 1 1 0 0,1-1 0 0 0,-1 1 0 0 0,1 0-1 0 0,-3-1-14 0 0,-11-6-14 0 0,-1 3-60 0 0,0 2-72 0 0,1 3-81 0 0,3 4 175 0 0,5 1 38 0 0,0-1 1 0 0,0 2-1 0 0,1-1 1 0 0,-2 2 13 0 0,-5 3-51 0 0,8-3 43 0 0,1 0 0 0 0,-1 0 0 0 0,1 1 0 0 0,0 0 0 0 0,1 0 0 0 0,-6 7 8 0 0,-26 43-29 0 0,36-54 29 0 0,-2 3 6 0 0,0 0 1 0 0,1 0-1 0 0,-1 0 1 0 0,1 1-1 0 0,1-1 1 0 0,-2 6-7 0 0,2-5 15 0 0,0 0-1 0 0,0 0 1 0 0,1 0 0 0 0,0 0 0 0 0,0 0 0 0 0,1 0 0 0 0,-1 0 0 0 0,2 0-1 0 0,-1 0 1 0 0,0 0 0 0 0,1 0 0 0 0,0 0 0 0 0,0-1 0 0 0,1 1 0 0 0,0-1-1 0 0,0 0 1 0 0,0 0 0 0 0,0 0 0 0 0,3 3-15 0 0,-2-4 7 0 0,0 0 0 0 0,0 0-1 0 0,0 0 1 0 0,1 0 0 0 0,-1-1 0 0 0,1 0 0 0 0,0 0 0 0 0,4 2-7 0 0,11 2 37 0 0,1-2-39 0 0,1-2-42 0 0,0-2-47 0 0,1-2-51 0 0,-1-1-56 0 0,0-1-58 0 0,-2 0-64 0 0,-14 2 262 0 0,-1-1-108 0 0,0 1-121 0 0,-2 1 94 0 0,-1-1-34 0 0,0 0-36 0 0,1 1-39 0 0,-1-1-38 0 0,1 0-41 0 0,-1 0-43 0 0,1 0-43 0 0,0 0-46 0 0,-1 0-46 0 0,8-2-1072 0 0,5-2-919 0 0,-15 5 2535 0 0</inkml:trace>
  <inkml:trace contextRef="#ctx0" brushRef="#br0" timeOffset="734.03">1101 1 10568 0 0,'0'0'308'0'0,"0"0"-2"0"0,-1 0-191 0 0,0 1-91 0 0,-4 2-30 0 0,4-2 32 0 0,-1 0 35 0 0,1 0 31 0 0,0 0 45 0 0,0-1 53 0 0,0 1 61 0 0,-8 8 215 0 0,-1 0-111 0 0,2-1-127 0 0,-1 1-48 0 0,-2 2 15 0 0,-15 18 202 0 0,21-24-366 0 0,-2 4 55 0 0,0 0 40 0 0,-9 17 381 0 0,10-9-191 0 0,5-4-136 0 0,2-3-63 0 0,2 2-41 0 0,0-6-155 0 0,0 1 35 0 0,3 4 39 0 0,4 2 110 0 0,5 5 154 0 0,-4-5-95 0 0,-4-4-103 0 0,17 20-78 0 0,-1 0-31 0 0,-9-8 71 0 0,-3-4 67 0 0,-1 2 93 0 0,-3-5 28 0 0,2 11 159 0 0,-8-16-171 0 0,0 3 117 0 0,-1-6-105 0 0,0 1 41 0 0,-1 4 116 0 0,-4-1-76 0 0,-3-1-66 0 0,-1 0-54 0 0,-8 2 21 0 0,-7 0-4 0 0,11-7-211 0 0,5-2 67 0 0,1-1 0 0 0,0 0-1 0 0,0-1 1 0 0,-3 0-45 0 0,-6 0-2 0 0,8-1-46 0 0,1 1-40 0 0,0-1-47 0 0,-1 0-54 0 0,1 1-71 0 0,0-1-73 0 0,-3-1-284 0 0,1-1 44 0 0,1-1 40 0 0,1 0 36 0 0,7 4 470 0 0,-14-9-1131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43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5 270 6504 0 0,'-1'3'37'0'0,"0"0"1"0"0,0 0-1 0 0,1-1 1 0 0,-1 1-1 0 0,1 0 1 0 0,0 0-1 0 0,-1 0 1 0 0,1 2-38 0 0,2 6 98 0 0,1 2-48 0 0,2 2-90 0 0,-4-12 21 0 0,1 3 47 0 0,0 0 68 0 0,0 0 60 0 0,1 0 51 0 0,1 5 284 0 0,0-2-6 0 0,6 12 711 0 0,-7-15-862 0 0,1 0-35 0 0,1 2 158 0 0,2 3 127 0 0,3 6 293 0 0,-7-11-544 0 0,2-1 44 0 0,-4-4-389 0 0,0 1 119 0 0,0 0 106 0 0,0 0 89 0 0,0 0 47 0 0,0 0 52 0 0,1 2 355 0 0,0 4 1115 0 0,-3-6-1356 0 0,1 0-64 0 0,-1-1-273 0 0,0-1-34 0 0,-2-1 63 0 0,0 0-89 0 0,-5-5 63 0 0,6 5-64 0 0,-6-12 23 0 0,-1 0-66 0 0,7 9-68 0 0,0 1 0 0 0,1 0 0 0 0,-1-1 0 0 0,1 0 1 0 0,0 1-1 0 0,-1-1 0 0 0,2 0 0 0 0,-1 0 0 0 0,0 0 0 0 0,1-2-6 0 0,-2-19 53 0 0,2 19-53 0 0,-1 1 0 0 0,1 0 0 0 0,0-1 0 0 0,0 1 0 0 0,1-1 0 0 0,0 1 0 0 0,0 0 0 0 0,0 0 0 0 0,0-1 0 0 0,1 0 0 0 0,3-7-18 0 0,-1 2-86 0 0,-3 9 75 0 0,-1 0 1 0 0,1 0 0 0 0,0 1-1 0 0,0-1 1 0 0,0 0-1 0 0,1 1 1 0 0,-1-1-1 0 0,0 1 1 0 0,1-1-1 0 0,-1 1 1 0 0,1-1-1 0 0,0 0 29 0 0,10-6-225 0 0,-1-1-107 0 0,2 0-143 0 0,-1-1-93 0 0,1 2-76 0 0,0 1-57 0 0,-3 0 39 0 0</inkml:trace>
  <inkml:trace contextRef="#ctx0" brushRef="#br0" timeOffset="335.1">505 6 5064 0 0,'0'0'92'0'0,"1"-1"-38"0"0,6-2 33 0 0,-6 3 15 0 0,2 0-49 0 0,15-1 1 0 0,-12 1 55 0 0,-3 0-13 0 0,-1 0 36 0 0,1 0 78 0 0,-1 0 67 0 0,-2 0 542 0 0,0 0 40 0 0,0 0-23 0 0,0 2-458 0 0,1 0-58 0 0,-1 0-51 0 0,1 1-44 0 0,0-1-6 0 0,0 1-45 0 0,0 0-8 0 0,2 3 33 0 0,-1-1-3 0 0,0-2-37 0 0,-1-1 8 0 0,-1 1 42 0 0,7 19 474 0 0,-1 0-42 0 0,-2-6-246 0 0,0-1-36 0 0,1 10 147 0 0,-2-12-306 0 0,-1 0-39 0 0,5 18 289 0 0,2-1-62 0 0,4 17 118 0 0,1 0-88 0 0,-9-30-183 0 0,0 0-1 0 0,-1 0 0 0 0,0 4-234 0 0,2 10 269 0 0,-4-20-144 0 0,0 0 1 0 0,-1 0 0 0 0,0 6-126 0 0,-1-17-4 0 0,0 6 19 0 0,0-4 1 0 0,0 0 1 0 0,0 0-1 0 0,0-1 0 0 0,0 1 0 0 0,0 0 0 0 0,-1 0 1 0 0,1-1-1 0 0,-1 1 0 0 0,1 0 0 0 0,-1 0-16 0 0,-1-1 7 0 0,0-1-41 0 0,2 0 34 0 0,-1 0-86 0 0,1 0-42 0 0,0 0-134 0 0,0 0 75 0 0,0 0 65 0 0,0 0 57 0 0,0 0 46 0 0,-1 0 33 0 0,1 0 63 0 0,-1 0 180 0 0,1 0-210 0 0,-1 0-38 0 0,1 0-72 0 0,0 0-110 0 0,0 0 37 0 0,-1 0-38 0 0,1 0-41 0 0,0 0-44 0 0,0 0-48 0 0,0 0-51 0 0,0 0-54 0 0,0 0-59 0 0,0 0-61 0 0,-1 0-64 0 0,1 0-69 0 0,0 0-71 0 0,0 0-1306 0 0,0 0-1153 0 0</inkml:trace>
  <inkml:trace contextRef="#ctx0" brushRef="#br0" timeOffset="681.17">330 232 10136 0 0,'0'0'230'0'0,"0"0"30"0"0,0 0 19 0 0,1 0-118 0 0,0-1-83 0 0,11-3-149 0 0,0-1 110 0 0,1-1 94 0 0,0-1 73 0 0,8-3 240 0 0,9-2 329 0 0,-14 6-420 0 0,-1 1-58 0 0,3-1 0 0 0,0 0-56 0 0,-6 2-66 0 0,1 0-1 0 0,0 2 1 0 0,-1-1 0 0 0,7 1-175 0 0,-1 2 197 0 0,6 0-6 0 0,-7 1 67 0 0,0 0 0 0 0,6 3-258 0 0,-3 0 139 0 0,1 3-55 0 0,-1 2-95 0 0,-19-9 12 0 0,36 20 59 0 0,-31-16-59 0 0,1 1 0 0 0,-1-1-1 0 0,0 1 1 0 0,0 0 0 0 0,0 1 0 0 0,-1-1 0 0 0,1 3-1 0 0,19 25 19 0 0,-3 5 55 0 0,-19-31-50 0 0,-1-1 0 0 0,1 1 1 0 0,-1 0-1 0 0,0 0 0 0 0,-1 0-24 0 0,0-3 19 0 0,-1 0-1 0 0,1-1 0 0 0,-1 1 0 0 0,0 0 0 0 0,0 0 1 0 0,-1 0-1 0 0,1 0 0 0 0,-1-1 0 0 0,0 3-18 0 0,-1-1 98 0 0,1-1-49 0 0,-2 6-52 0 0,3-8-99 0 0,0-2-5 0 0,0 0 17 0 0,0 0-61 0 0,0 0-122 0 0,0 0 4 0 0,-2 0-32 0 0,-7-1-799 0 0,3-2-53 0 0</inkml:trace>
  <inkml:trace contextRef="#ctx0" brushRef="#br0" timeOffset="931.5">764 1 7688 0 0,'0'0'166'0'0,"0"0"29"0"0,0 0 14 0 0,3 0-25 0 0,3 0-211 0 0,0 0 37 0 0,0 0 41 0 0,2-1 73 0 0,4 1 104 0 0,-8 0-197 0 0,-1 0-43 0 0,0 1-38 0 0,0-1-44 0 0,0 1-52 0 0,0 0-58 0 0,0-1-194 0 0,0 2-114 0 0,0-1-213 0 0,2 2-493 0 0,-5-3 1118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39.8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1 424 6056 0 0,'0'0'176'0'0,"0"0"-38"0"0,0 0 6 0 0,0 0 64 0 0,0 0 188 0 0,0 0-46 0 0,0 0-77 0 0,0 0-65 0 0,0 1-57 0 0,0-1-36 0 0,1 0-43 0 0,0 3 27 0 0,0-2-33 0 0,-1 0 4 0 0,1 1 33 0 0,3 9 584 0 0,2 9 556 0 0,-4-11-751 0 0,-1 0-63 0 0,-1 0-108 0 0,2 22 712 0 0,-1-16-573 0 0,-1-2-94 0 0,1 4 70 0 0,1-3-88 0 0,0 14 236 0 0,8 30 222 0 0,-10-57-987 0 0,0 0 80 0 0,0 1 68 0 0,0 0 58 0 0,0 0 45 0 0,0 0 34 0 0,0 10 536 0 0,0-8-499 0 0,0 0-79 0 0,0-2-74 0 0,0 0-45 0 0,0 1-51 0 0,0-1-57 0 0,0 0-83 0 0,0 1-81 0 0,0-1-89 0 0,0 0-95 0 0,0 0-105 0 0,0-1-112 0 0,0 1-120 0 0,0-1 378 0 0,0 0-33 0 0,0-1-1424 0 0,0 0-1098 0 0</inkml:trace>
  <inkml:trace contextRef="#ctx0" brushRef="#br0" timeOffset="436.83">199 408 8144 0 0,'2'0'234'0'0,"1"0"-209"0"0,-1 1-1 0 0,1-1 0 0 0,-1 0 0 0 0,1 1 0 0 0,-1 0 1 0 0,1-1-1 0 0,-1 1 0 0 0,0 0 0 0 0,1 0 0 0 0,-1 0 1 0 0,1 2-25 0 0,11 7 180 0 0,-1 3 44 0 0,-1 2 51 0 0,-2 0 61 0 0,-2 1 67 0 0,-1-2 78 0 0,2 16 247 0 0,-4-13-307 0 0,-1-7-106 0 0,0 13 450 0 0,-3-15-458 0 0,1 0 53 0 0,0 6 273 0 0,-1-9-479 0 0,-1-1-41 0 0,1 0-54 0 0,0-2-66 0 0,0 0 79 0 0,-1-1-15 0 0,0 1-35 0 0,2 3-48 0 0,-1-3 32 0 0,0 0 51 0 0,-1-1 25 0 0,0 0 45 0 0,2-18-61 0 0,8-25-55 0 0,-9 37-3 0 0,1-1 5 0 0,0 0-1 0 0,0 0 1 0 0,1 1 0 0 0,1-5-13 0 0,18-21 7 0 0,4 4-61 0 0,3 6-78 0 0,-25 19 132 0 0,0-1-1 0 0,0 2 1 0 0,0-1-1 0 0,0 0 1 0 0,0 1-1 0 0,0 0 1 0 0,0 0-1 0 0,1 0 1 0 0,-1 0-1 0 0,0 1 1 0 0,1-1-1 0 0,-1 1 1 0 0,1 0-1 0 0,-1 1 1 0 0,0-1-1 0 0,1 1 1 0 0,-1 0-1 0 0,0 0 1 0 0,2 0 0 0 0,-1 1-10 0 0,0 0 1 0 0,0 1 0 0 0,0-1 0 0 0,0 1 0 0 0,0 0 0 0 0,0 1 9 0 0,1 0-3 0 0,3 2 2 0 0,0 1 0 0 0,0 0 0 0 0,-1 1 0 0 0,0-1 0 0 0,0 2 0 0 0,0-1 0 0 0,1 5 1 0 0,4 7 12 0 0,-2 0 36 0 0,-7-12-5 0 0,-1 0 0 0 0,0 0 0 0 0,0 1 0 0 0,0 2-43 0 0,3 12 63 0 0,2 15 96 0 0,-6-11-109 0 0,-1-24-31 0 0,1 1 2 0 0,-1 6-36 0 0,-2-9-22 0 0,0 1 35 0 0,0-1-28 0 0,1 1-65 0 0,0-1-21 0 0,-1 0-55 0 0,1-1-123 0 0</inkml:trace>
  <inkml:trace contextRef="#ctx0" brushRef="#br0" timeOffset="725.05">966 216 9168 0 0,'2'-1'266'0'0,"2"-2"-122"0"0,2-1-23 0 0,1 0-44 0 0,18-3-13 0 0,-3 7 161 0 0,-4 6 112 0 0,-3 4 84 0 0,-2 4 61 0 0,-9-8-276 0 0,0-1 1 0 0,-1 1-1 0 0,0 0 1 0 0,-1 0 0 0 0,1 0-1 0 0,-1 0 1 0 0,1 4-207 0 0,2 13 561 0 0,-3-8-244 0 0,1-1-88 0 0,0 1-49 0 0,1 21 182 0 0,-4-14-114 0 0,2-6 177 0 0,1-1 0 0 0,4 14-425 0 0,0-3 319 0 0,0-4-116 0 0,-3-11-141 0 0,0-1-34 0 0,2 10 38 0 0,-1 1-38 0 0,6 44-40 0 0,-7-45 20 0 0,2 36 57 0 0,-8-19-82 0 0,0-27-171 0 0,0-3-22 0 0,0 1-36 0 0,-4 13-510 0 0,5-9 212 0 0</inkml:trace>
  <inkml:trace contextRef="#ctx0" brushRef="#br0" timeOffset="1008.3">872 469 7888 0 0,'0'0'174'0'0,"0"0"29"0"0,0 0 13 0 0,2 0-31 0 0,4 0-131 0 0,1-1-41 0 0,15-5-73 0 0,-13 3 68 0 0,-1 1 48 0 0,0-1 63 0 0,0 1 82 0 0,0 0 98 0 0,3 0 126 0 0,0-1-37 0 0,1 0-36 0 0,-1-1-33 0 0,12-3 230 0 0,-1 0-105 0 0,1-1-81 0 0,0 1-67 0 0,5-1 0 0 0,14-1 96 0 0,-27 7-297 0 0,6-2 114 0 0,2 0 3 0 0,-7 1-147 0 0,-3 2-92 0 0,1 1-99 0 0,31-4-538 0 0,-26 3 312 0 0</inkml:trace>
  <inkml:trace contextRef="#ctx0" brushRef="#br0" timeOffset="1360.36">1405 543 6072 0 0,'0'0'133'0'0,"0"0"23"0"0,2 1 12 0 0,5 2-64 0 0,-1 0-52 0 0,11 1-12 0 0,-11-4 30 0 0,-3 0 5 0 0,1 0 37 0 0,-1 0 43 0 0,0 1 50 0 0,8 0 400 0 0,-2 0-59 0 0,1 0-53 0 0,0-1-48 0 0,5 0 144 0 0,0-1-80 0 0,-1-1-63 0 0,1 0-44 0 0,13-1 285 0 0,4-2-135 0 0,-15 0-322 0 0,-2-1-42 0 0,4-5-24 0 0,-3-2-117 0 0,-13 10-28 0 0,0 1-1 0 0,0-1 1 0 0,0 1-1 0 0,0 0 1 0 0,4-1-19 0 0,14-12 97 0 0,-20 14-96 0 0,0 0 0 0 0,0 0 0 0 0,-1 0 0 0 0,1 0 0 0 0,0 0 0 0 0,-1 0 0 0 0,1 0 0 0 0,-1 0 0 0 0,1 0 0 0 0,-1 0 1 0 0,1 0-1 0 0,-1-1-1 0 0,7-13 0 0 0,-6 14 0 0 0,-1 1 0 0 0,1-1 0 0 0,-1 1 0 0 0,0-1 0 0 0,1 1 0 0 0,-1-1 0 0 0,1 0 0 0 0,-1 1 0 0 0,0-1 0 0 0,1 0 0 0 0,-1 0 0 0 0,0 1 0 0 0,0-1 0 0 0,0 0 0 0 0,0 0 0 0 0,1 1 0 0 0,-1-1 0 0 0,0 0 0 0 0,0 0 0 0 0,0 1 0 0 0,0-1 0 0 0,-1 0 0 0 0,1 0 0 0 0,0 1 0 0 0,0-1 0 0 0,0 0 0 0 0,-1 1 0 0 0,1-1 0 0 0,0 0 0 0 0,-1 0 0 0 0,1 1 0 0 0,0-1 0 0 0,-1 1 0 0 0,1-1 0 0 0,-1 0 0 0 0,1 1 0 0 0,-1-1 0 0 0,1 1 0 0 0,-2-1 0 0 0,-14-20-1 0 0,15 19 3 0 0,-1 0-1 0 0,1-1 0 0 0,-1 1 0 0 0,1 0 1 0 0,-1 0-1 0 0,1 1 0 0 0,-1-1 0 0 0,0 0 1 0 0,0 1-1 0 0,0-1 0 0 0,0 1 1 0 0,0-1-1 0 0,0 1 0 0 0,-1 0 0 0 0,1 0 1 0 0,0 0-1 0 0,-3-1-1 0 0,3 2 40 0 0,-12-4 107 0 0,1 1-81 0 0,0 1-68 0 0,0 2-50 0 0,11 0 29 0 0,-1 1 1 0 0,1-1 0 0 0,-1 0 0 0 0,1 1 0 0 0,-1 0 0 0 0,1 0 0 0 0,-1 0 0 0 0,1 0 0 0 0,0 0 0 0 0,0 0-1 0 0,-1 1 1 0 0,1-1 0 0 0,0 1 0 0 0,0-1 0 0 0,0 1 0 0 0,0 0 0 0 0,1 0 0 0 0,-1 0 0 0 0,-1 1 22 0 0,-2 5-1 0 0,-1 1 0 0 0,1 0 1 0 0,0 0-1 0 0,1 0 0 0 0,0 1 1 0 0,1-1-1 0 0,-3 9 1 0 0,0 5 29 0 0,2-1 42 0 0,0 0 58 0 0,1-1 71 0 0,3-16-147 0 0,0 1 1 0 0,0-1 0 0 0,0 1-1 0 0,1-1 1 0 0,0 1 0 0 0,0-1 0 0 0,1 0-1 0 0,-1 0 1 0 0,1 1 0 0 0,0-1-1 0 0,2 3-53 0 0,4 11 191 0 0,2 1-92 0 0,2-2 79 0 0,-8-14-98 0 0,1 1 0 0 0,0-1 0 0 0,-1 0 0 0 0,1 0 1 0 0,1-1-1 0 0,-1 0 0 0 0,0 1 0 0 0,1-2 0 0 0,1 2-80 0 0,8 2 159 0 0,1-2-32 0 0,1-1-46 0 0,-1-1-57 0 0,-5-2-46 0 0,0 0-34 0 0,0-1-39 0 0,-1 0-41 0 0,-6 0-12 0 0,-1 1 50 0 0,0-1 44 0 0,0 0 35 0 0,3-1 56 0 0,7-3 148 0 0,-9 3-185 0 0,0 0-62 0 0,-2 1-13 0 0,1 0-34 0 0,-1 0-38 0 0,0-1-43 0 0,1 1-65 0 0,0 0-60 0 0,-1-1-65 0 0,1 0-69 0 0,-1 1-76 0 0,1-1-81 0 0,0 0-86 0 0,-1 1-91 0 0,5-3-1033 0 0,2-3-1029 0 0,-9 7 2834 0 0</inkml:trace>
  <inkml:trace contextRef="#ctx0" brushRef="#br0" timeOffset="1695.46">1990 455 9152 0 0,'1'1'208'0'0,"-1"0"-192"0"0,5 7 136 0 0,6 9 306 0 0,-7-11-367 0 0,1 0-56 0 0,-2-1-8 0 0,0 0 51 0 0,0 0 43 0 0,0 0 36 0 0,5 8 330 0 0,3 7 360 0 0,-5-8-397 0 0,-2-7-263 0 0,-1 1-36 0 0,0 0 280 0 0,1 1 57 0 0,1 2 153 0 0,0 6 369 0 0,-1 0-24 0 0,-4-5-390 0 0,-1-2-160 0 0,-3-1-74 0 0,3-5-299 0 0,0-1 51 0 0,0 0 42 0 0,0 0 36 0 0,0 1 222 0 0,-3-2 684 0 0,3 0-736 0 0,-1-1-55 0 0,1-1-78 0 0,-1 1-102 0 0,1-1-110 0 0,0 1-64 0 0,-1-1-70 0 0,1 1-78 0 0,-7-15 358 0 0,4-4-89 0 0,3-19-1 0 0,1 37-65 0 0,1-20 11 0 0,1 1 1 0 0,1 0-1 0 0,3-12-19 0 0,2 11-110 0 0,1 0-33 0 0,-4 9 9 0 0,-4 10 89 0 0,0 1-1 0 0,1 0 1 0 0,-1 0-1 0 0,1 0 1 0 0,0 0-1 0 0,-1 0 1 0 0,1 0-1 0 0,0 0 0 0 0,0 0 1 0 0,0 1-1 0 0,1-1 46 0 0,-1 0-170 0 0,1 0 37 0 0,-1 0 13 0 0,3-1-10 0 0,3-3-123 0 0,-5 4 119 0 0,0 0-49 0 0,-1 0-16 0 0,1 1-52 0 0,-1-1-60 0 0,1 0-69 0 0,-1 1 5 0 0,0 0-57 0 0,0 0-63 0 0,0 0-68 0 0,0 0-72 0 0,0-1-78 0 0,0 1-81 0 0,0 1-86 0 0,3-2-1247 0 0,3 0-1194 0 0</inkml:trace>
  <inkml:trace contextRef="#ctx0" brushRef="#br0" timeOffset="2091.4">2323 400 8176 0 0,'0'0'155'0'0,"0"1"-64"0"0,0 0-42 0 0,0 3 2 0 0,1-1-4 0 0,1 5 148 0 0,0 0-62 0 0,1 0-51 0 0,-1 0-39 0 0,8 28-47 0 0,-7-21 76 0 0,1 13 687 0 0,-1-6-119 0 0,-1-8-167 0 0,1-3-33 0 0,0 1 55 0 0,0-2-28 0 0,-1 1-41 0 0,0 1 3 0 0,2 0-42 0 0,0 3 135 0 0,0 8 148 0 0,-3-11-284 0 0,2-1 88 0 0,-1-3-88 0 0,1 0 73 0 0,1 5-141 0 0,-3-8-148 0 0,-1-3 54 0 0,0-2-21 0 0,0 0-90 0 0,0 0-38 0 0,0 0-10 0 0,0-1 31 0 0,3-6-48 0 0,7-17 48 0 0,-8 19-91 0 0,-1 1-1 0 0,0-1 1 0 0,0 0-1 0 0,0 0 1 0 0,0 1-1 0 0,-1-5-4 0 0,1-4 13 0 0,0 1-54 0 0,3-11-157 0 0,-2 11 11 0 0,0 0-1 0 0,-1 0 0 0 0,0-3 188 0 0,1-12-439 0 0,4 0-40 0 0,5 2-50 0 0,7 1-61 0 0,0 10 124 0 0,-9 9 302 0 0,1 2 59 0 0,-5 3 96 0 0,0 0 35 0 0,27 8-198 0 0,-8 5 50 0 0,-5 2 58 0 0,-2 3 69 0 0,-6-7 39 0 0,-4-4-13 0 0,-1 0 40 0 0,3 5 113 0 0,10 19 325 0 0,-15-21-398 0 0,-1-1-49 0 0,3 7 58 0 0,2-2-45 0 0,-6-10-55 0 0,0 0-1 0 0,0 0 0 0 0,0 0 1 0 0,-1 0-1 0 0,1 0 0 0 0,-1 0 1 0 0,1 4-20 0 0,-2-6 10 0 0,1 1 0 0 0,-1-1-1 0 0,1 0 1 0 0,0 1 0 0 0,0-1 0 0 0,0 0 0 0 0,0 1 0 0 0,1-1-10 0 0,4 10 40 0 0,-5-2-47 0 0,-1-9 8 0 0,0 4 1 0 0,4 3 36 0 0,-3-7-79 0 0,-1-1-88 0 0,0 0-86 0 0,0 0 60 0 0,0 0-37 0 0,0 0-40 0 0,0 0-38 0 0,0 0-368 0 0,0 0 84 0 0,0 0-50 0 0,0 0-713 0 0,0 0-559 0 0,0 0-1062 0 0</inkml:trace>
  <inkml:trace contextRef="#ctx0" brushRef="#br0" timeOffset="2518.25">3042 416 6880 0 0,'3'0'64'0'0,"12"0"-76"0"0,-13-1 57 0 0,-1 1 62 0 0,-2-1 83 0 0,-2-1 104 0 0,-2 1-348 0 0,0 0 78 0 0,0 1 65 0 0,0 1 55 0 0,-4 1 217 0 0,-13 7 655 0 0,13-6-666 0 0,5-1-224 0 0,0-1-45 0 0,-4 2 202 0 0,1 0 0 0 0,0 0-1 0 0,-1 0 1 0 0,1 1 0 0 0,0 1-283 0 0,-6 4 446 0 0,2 1-36 0 0,2 0-103 0 0,1 1-40 0 0,2 0-48 0 0,0 2-55 0 0,5-10-126 0 0,-3 7 101 0 0,1-1 0 0 0,0 1 0 0 0,0 0 0 0 0,1 0 0 0 0,0 0 0 0 0,1 1 1 0 0,0-1-140 0 0,-1 9 296 0 0,1-17-263 0 0,1 0 1 0 0,0 0-1 0 0,-1 0 1 0 0,1 0-1 0 0,0 0 1 0 0,0 0-1 0 0,0 0 1 0 0,0 0-1 0 0,1 0 1 0 0,-1 0-1 0 0,1 0 1 0 0,-1 0-1 0 0,1 0 1 0 0,-1 0-1 0 0,2 1-33 0 0,4 8 141 0 0,-3-5-60 0 0,0 0 35 0 0,-2-4-103 0 0,-1-1 0 0 0,1 1 0 0 0,0-1 1 0 0,0 1-1 0 0,0-1 0 0 0,0 0 1 0 0,0 1-1 0 0,0-1 0 0 0,0 0 1 0 0,1 1-14 0 0,7 0 88 0 0,-7-2-77 0 0,3 1 7 0 0,-1-1 35 0 0,3-2 74 0 0,0-1 38 0 0,7-7 194 0 0,-7 4-171 0 0,-3 3-127 0 0,0 0-35 0 0,13-11-13 0 0,-13 9-2 0 0,0 2 1 0 0,1-1-1 0 0,0 0 1 0 0,-1 1 0 0 0,2 0-13 0 0,1-1 5 0 0,-3 2 4 0 0,1 0-1 0 0,-1-1 1 0 0,0 1-1 0 0,0-1 1 0 0,-1 0-1 0 0,1 0 1 0 0,-1 0 0 0 0,1-1-1 0 0,-1 1 1 0 0,0-1-1 0 0,1-2-7 0 0,12-13 48 0 0,-13 17-48 0 0,-1 0 1 0 0,0 0-1 0 0,0 0 0 0 0,0-1 1 0 0,0 1-1 0 0,0 0 0 0 0,-1-1 1 0 0,1 0-1 0 0,-1 1 0 0 0,0-1 1 0 0,1 0-1 0 0,-1 1 0 0 0,-1-1 1 0 0,1 0-1 0 0,0 0 0 0 0,-1 0 1 0 0,1 0-1 0 0,-1-5 0 0 0,1 1 0 0 0,0 0 0 0 0,1 0 0 0 0,1-7-1 0 0,2-5 1 0 0,-6 9-17 0 0,0 3-58 0 0,5 1-72 0 0,-1 4 122 0 0,0 0-39 0 0,3 2-259 0 0,-3 3 125 0 0,-2 1 104 0 0,1 1 54 0 0,0 0 48 0 0,1 9-33 0 0,-3-10 17 0 0,1-1 0 0 0,-1 0 0 0 0,1 0 0 0 0,0 0 0 0 0,0 0 0 0 0,0 0 1 0 0,1 2 7 0 0,6 5 0 0 0,-7-9 0 0 0,0 0 0 0 0,0 0 0 0 0,0 0 0 0 0,0 0 0 0 0,0 0 0 0 0,0 1 0 0 0,0-1 0 0 0,-1 0 0 0 0,1 1 0 0 0,0-1 0 0 0,-1 1 0 0 0,1-1 0 0 0,-1 0 0 0 0,0 1 0 0 0,1-1 0 0 0,-1 1 0 0 0,0-1 0 0 0,0 1 0 0 0,0 0 0 0 0,0-1 0 0 0,1 1 0 0 0,-1 0 0 0 0,0-1 0 0 0,1 1 0 0 0,-1 0 0 0 0,1-1 0 0 0,0 1 0 0 0,-1-1 0 0 0,1 1 0 0 0,0-1 0 0 0,0 1 0 0 0,0-1 0 0 0,0 0 0 0 0,0 0 0 0 0,0 0 0 0 0,-1 0 0 0 0,1 0 0 0 0,-1 0 0 0 0,1 0 0 0 0,-1 0 0 0 0,0 0 0 0 0,1 0 0 0 0,-1 0 0 0 0,0 0 0 0 0,0 0 0 0 0,1 1 0 0 0,-1-1 0 0 0,0 0 0 0 0,0 0 0 0 0,0 0 0 0 0,0 0 0 0 0,-1 0 0 0 0,1 0 0 0 0,0 0 0 0 0,0-1 0 0 0,0 1 0 0 0,0-1 0 0 0,0 1 0 0 0,0-1 0 0 0,0 1 0 0 0,0-1 0 0 0,0 1 0 0 0,0-1 0 0 0,0 1 0 0 0,0-1 0 0 0,0 1 0 0 0,0-1 0 0 0,0 1 0 0 0,1-1 0 0 0,-1 1 0 0 0,0-1 0 0 0,0 0 0 0 0,1 1 0 0 0,-1-1 0 0 0,0 1 0 0 0,0-1 0 0 0,1 0 0 0 0,-1 1 0 0 0,0-1 0 0 0,1 0 0 0 0,-1 1 0 0 0,1-1 0 0 0,9 11-2 0 0,-10-8-58 0 0,-1-2-92 0 0,0 0-4 0 0,1 0-58 0 0,1-1-69 0 0,1 2-76 0 0,-2-2 131 0 0,0 0-36 0 0,0 0-355 0 0,0 0 85 0 0,0 0-47 0 0,0 0-685 0 0,0 0-536 0 0,0 0-1022 0 0</inkml:trace>
  <inkml:trace contextRef="#ctx0" brushRef="#br0" timeOffset="2830.42">3377 3 9504 0 0,'-2'0'82'0'0,"0"-1"-66"0"0,-5 0-72 0 0,5 1 77 0 0,1 0 58 0 0,1 0 79 0 0,1 1 101 0 0,0 0-85 0 0,1 0 33 0 0,5 4-163 0 0,4 13-27 0 0,-8-11 46 0 0,0-1 62 0 0,-2-2-3 0 0,1 0 39 0 0,2 14 370 0 0,-2 2-59 0 0,-1-5-170 0 0,1-1-41 0 0,4 12 111 0 0,-5-16-226 0 0,0-1 1 0 0,0 1 0 0 0,-1 0 0 0 0,0 0 0 0 0,-1 1-147 0 0,1 31 470 0 0,4 1 56 0 0,0 0 57 0 0,-4 2 36 0 0,-1-27-387 0 0,1-1 38 0 0,0-8-47 0 0,0 0 0 0 0,1 0 0 0 0,1 0-1 0 0,1 8-222 0 0,2 3 380 0 0,-2 0-65 0 0,-1-8-80 0 0,0 0 0 0 0,1-1 0 0 0,1 0 0 0 0,3 11-235 0 0,0-5 152 0 0,-6-12-94 0 0,0 1 1 0 0,0 0 0 0 0,-1-1 0 0 0,0 1-1 0 0,0 3-58 0 0,3 2 96 0 0,4-2-50 0 0,-6-9-44 0 0,-1 1 1 0 0,1-1 0 0 0,0 1 0 0 0,-1-1 0 0 0,1 1-1 0 0,-1 0 1 0 0,1-1 0 0 0,-1 1 0 0 0,1 0-1 0 0,-1 0 1 0 0,0-1 0 0 0,1 1 0 0 0,-1 0-1 0 0,0 0 1 0 0,1 0 0 0 0,-1 0 0 0 0,0-1-1 0 0,0 1 1 0 0,0 0 0 0 0,0 0 0 0 0,0 0 0 0 0,0 0-1 0 0,0 0 1 0 0,0-1 0 0 0,0 1 0 0 0,0 0-1 0 0,-1 0 1 0 0,1 0-3 0 0,-1 6 21 0 0,1-6-111 0 0,0-1 12 0 0,0 0 11 0 0,0 0-34 0 0,0 0-16 0 0,0 0-36 0 0,0 0-40 0 0,0 0-46 0 0,0 0-50 0 0,0 0-46 0 0,0 0-42 0 0,0 0-40 0 0,0 0-271 0 0,0 1-64 0 0,-1-1-50 0 0,1 0-37 0 0,-2 3-1505 0 0,-3 1-1334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50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0 881 7424 0 0,'0'0'166'0'0,"0"0"29"0"0,0 0 12 0 0,2-1-34 0 0,3-5-124 0 0,9-11-86 0 0,-8 8 72 0 0,-2 1 86 0 0,-1 3-15 0 0,-1 1 36 0 0,2-5 76 0 0,4-4 179 0 0,4-8 223 0 0,-6 6-271 0 0,5-12 135 0 0,4-15 136 0 0,-2 0-113 0 0,-4 10-111 0 0,0-1-116 0 0,3-6-52 0 0,-3 3 140 0 0,3-21-368 0 0,-9 38 36 0 0,-1-1 35 0 0,3-72 433 0 0,-4 54-368 0 0,0 18-117 0 0,0 1-43 0 0,0-17-109 0 0,0 2-14 0 0,1 13 81 0 0,1-1 76 0 0,-1-39 315 0 0,-2 48-287 0 0,0 0-41 0 0,0 1-43 0 0,0 0-50 0 0,0 9 71 0 0,-1-6-85 0 0,-4-4-2 0 0,4 10 84 0 0,-1 1-15 0 0,-1 0 22 0 0,-2 3-34 0 0,-3 9 58 0 0,6-7-15 0 0,-13 22-43 0 0,8-8 51 0 0,1 1-1 0 0,-4 18 5 0 0,7-22-16 0 0,2 1-1 0 0,0-1 1 0 0,0 1 0 0 0,2-1-1 0 0,0 1 1 0 0,0 0 0 0 0,3 5 16 0 0,0 19-63 0 0,3 11-38 0 0,0-17 87 0 0,-1-6 57 0 0,1 0 66 0 0,0 2 108 0 0,-1-6-21 0 0,0-1-50 0 0,1 0-43 0 0,0 0-36 0 0,7 17-10 0 0,23 48-20 0 0,-25-63 179 0 0,1-1 0 0 0,7 10-216 0 0,-2-8 200 0 0,-1 0 78 0 0,-13-19-192 0 0,5 5 261 0 0,0 0 0 0 0,8 8-347 0 0,0-3 261 0 0,2 0-70 0 0,-10-8-152 0 0,1 0-46 0 0,-5-5 49 0 0,11 9 115 0 0,-6-8 21 0 0,-10-4-80 0 0,0 0-24 0 0,0 0 12 0 0,0 0 3 0 0,0 0-20 0 0,4-7-149 0 0,2 0-54 0 0,-2 1-84 0 0,-1 3 59 0 0,-1 1-40 0 0,0-1-161 0 0,-1 3 230 0 0,-1-1 41 0 0,4-3-172 0 0,-3 3 162 0 0,-1 0-43 0 0,1 0-81 0 0,0 0-83 0 0,-1 0-101 0 0,0 0-116 0 0,0 1 173 0 0,0 0-46 0 0,0-1-41 0 0,-1 1-36 0 0,1-1-136 0 0,0 1-35 0 0,-2-2-1412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8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292 511 7136 0 0,'-17'-2'282'0'0,"-1"1"-98"0"0,-3-1-59 0 0,-12 2-42 0 0,1 3 6 0 0,11 0 46 0 0,4 2 61 0 0,1 1 102 0 0,9-2-166 0 0,-1 1 38 0 0,-15 18 500 0 0,14-12-411 0 0,1 0-41 0 0,-5 11-56 0 0,1 1 63 0 0,1 6 103 0 0,-2 16 225 0 0,5 1-14 0 0,5-15-235 0 0,2-6-109 0 0,0 1-70 0 0,1-20-85 0 0,1 0 0 0 0,-1 0 0 0 0,1-1-1 0 0,0 1 1 0 0,1 0 0 0 0,-1 0 0 0 0,2 1-40 0 0,-2-4 17 0 0,0 0-1 0 0,1 0 0 0 0,-1 0 0 0 0,1-1 0 0 0,0 1 1 0 0,1 1-17 0 0,-1-2 2 0 0,-1-1 0 0 0,0 1 0 0 0,1-1 0 0 0,-1 0 0 0 0,1 0 0 0 0,0 1 0 0 0,-1-1 0 0 0,1 0 0 0 0,0 0 1 0 0,0-1-1 0 0,0 1-2 0 0,11 0-8 0 0,-1-3 71 0 0,1-2 36 0 0,10-6 133 0 0,-11 3-114 0 0,20-18 124 0 0,-2-3-67 0 0,-2-1-69 0 0,-2-3-72 0 0,-2-1-72 0 0,-3-1-74 0 0,-1-2-77 0 0,-3 0-77 0 0,-12 23 153 0 0,0 1 1 0 0,-1-1 0 0 0,-1 0 0 0 0,0 0 0 0 0,-1 0 0 0 0,-1-1-1 0 0,1-3 113 0 0,-2-38-305 0 0,-1 28 195 0 0,-1 0 36 0 0,2 20 62 0 0,-4-32-161 0 0,-3-9 173 0 0,2 11-182 0 0,0-9 182 0 0,4 22-69 0 0,-2-19-220 0 0,3-16 289 0 0,0 43-75 0 0,2 1 0 0 0,0-1 1 0 0,2-3 74 0 0,-3 13-32 0 0,5-19-42 0 0,-5 17 20 0 0,-1 2-42 0 0,1 13 92 0 0,0 4 55 0 0,2 12 68 0 0,-1 15 74 0 0,1 0-1 0 0,4 8-192 0 0,2 29 229 0 0,-6-49-130 0 0,1 15 366 0 0,-2 14-465 0 0,-1-28 142 0 0,1 2 105 0 0,0-2 692 0 0,-3 28-939 0 0,-2 34 1064 0 0,3-49-92 0 0,3 8-972 0 0,-1-21 242 0 0,-2 1-45 0 0,1-7-84 0 0,-1 1-43 0 0,2-1-47 0 0,1 0-56 0 0,-2-18 27 0 0,-1 0 17 0 0,0 2-31 0 0,0 4-35 0 0,0-7-57 0 0,0-2-125 0 0,0 0-194 0 0,0 0 328 0 0,0 0 6 0 0,0 0-15 0 0,1 0-38 0 0,-1 0-11 0 0,0-1-39 0 0,0 1-44 0 0,1 0-50 0 0,-1-1-186 0 0,1 1-88 0 0,0-1-72 0 0,0 0-61 0 0,0 0-330 0 0,1 0-602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50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7256 0 0,'0'0'165'0'0,"0"0"22"0"0,0 0 7 0 0,2 0 22 0 0,2 0-27 0 0,0 0 50 0 0,0 0 42 0 0,0-1 35 0 0,2 0 96 0 0,16-3 1334 0 0,-15 3-1285 0 0,0 0-69 0 0,-1 0-93 0 0,0 0-116 0 0,-2 1-137 0 0,0-1-69 0 0,0 1-76 0 0,-1 0-83 0 0,-1 0 183 0 0,-2 0-78 0 0,0 0-74 0 0,0 0-108 0 0,0 0-127 0 0,0 0-112 0 0,0 0 64 0 0,0 0-43 0 0,0 0-568 0 0,0 0-451 0 0,0 0-856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3:51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9072 0 0,'0'0'266'0'0,"0"0"1"0"0,0 0-112 0 0,0 0-51 0 0,0 0 106 0 0,1 2 198 0 0,5 5 22 0 0,-5-5 7 0 0,1-1 23 0 0,-1 0-469 0 0,0-1 44 0 0,2 2 139 0 0,-1-1-7 0 0,8 1 599 0 0,-8-1-618 0 0,1-1-60 0 0,-2 0 27 0 0,0 0 8 0 0,1 0 34 0 0,-1 0-296 0 0,-1 0 45 0 0,1 0 41 0 0,-1 0 36 0 0,1 0 54 0 0,-1 0 63 0 0,0 0 371 0 0,0 0-349 0 0,1 0-111 0 0,-1 0-46 0 0,1 0-54 0 0,1 0-63 0 0,-1 0-45 0 0,1 0-63 0 0,0 0-70 0 0,0 0-76 0 0,1 0-82 0 0,0 0-89 0 0,0 0-94 0 0,1 0-101 0 0,-1 0-905 0 0,5 0-960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4:13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3912 0 0,'1'0'109'0'0,"8"0"-53"0"0,-7 0 17 0 0,0 0 76 0 0,6 0 1 0 0,1 4 299 0 0,-7-2-347 0 0,-2-1-75 0 0,1-1-42 0 0,1 2 425 0 0,0-1-71 0 0,0 0-63 0 0,0 0-54 0 0,0 0-34 0 0,-1 0-45 0 0,2 1 26 0 0,4 0 121 0 0,-5-1-160 0 0,0-1 51 0 0,-1 0 171 0 0,1 0-12 0 0,15 0 182 0 0,11 0 316 0 0,-9 0-368 0 0,-11-1-319 0 0,-1 1-36 0 0,1-1-41 0 0,-1 0-48 0 0,5 0 223 0 0,1 0-70 0 0,-2 2-59 0 0,15 1 103 0 0,-15-1-106 0 0,1-1 37 0 0,4 1 144 0 0,8 0 41 0 0,-11 1-206 0 0,0-2-87 0 0,-4 1-4 0 0,2 1-33 0 0,2 1 10 0 0,-2-4 65 0 0,-4 0-29 0 0,-5 1-43 0 0,0-1 1 0 0,-1 1-1 0 0,1-1 0 0 0,0 1 0 0 0,0 0 0 0 0,-1 0 1 0 0,1 0-1 0 0,0 0 0 0 0,0 0 0 0 0,-1 0 1 0 0,1 1-1 0 0,0-1 0 0 0,-1 0 0 0 0,1 1-12 0 0,4 2 82 0 0,0-5-40 0 0,4-2 4 0 0,5 3 47 0 0,6 2 6 0 0,-1 0-25 0 0,-5-2 12 0 0,3-1-22 0 0,29 2 196 0 0,-31 1-200 0 0,-2-1-36 0 0,20 1 11 0 0,30-2 105 0 0,-35-2-115 0 0,30 3-15 0 0,-38 0 54 0 0,2-1 0 0 0,-15-2-38 0 0,1 2 1 0 0,-1-1-1 0 0,1 1 0 0 0,-1 1 0 0 0,1-1 0 0 0,-1 2 0 0 0,1-1 0 0 0,-1 1 0 0 0,1 0 1 0 0,0 1-27 0 0,-6-2 3 0 0,0 1 0 0 0,-1-1 0 0 0,1 0 1 0 0,0 0-1 0 0,-1 0 0 0 0,1-1 1 0 0,0 1-1 0 0,0-1 0 0 0,0 0-3 0 0,0 1 11 0 0,0-1-1 0 0,0 0 1 0 0,0 1 0 0 0,-1 0-1 0 0,1 0 1 0 0,0 0 0 0 0,0 0-1 0 0,0 0 1 0 0,1 1-11 0 0,3 1 11 0 0,4 2-10 0 0,6-3 51 0 0,13 0-41 0 0,6 0-10 0 0,-13-3 51 0 0,6 0 57 0 0,2 3-22 0 0,-9 0-27 0 0,35-2 89 0 0,27 0 39 0 0,-29 6-176 0 0,-10-3 56 0 0,25-6 130 0 0,-34 1-111 0 0,-1 2-50 0 0,19 0-18 0 0,26-1 57 0 0,1 0 1 0 0,-28 2-57 0 0,-25 1-20 0 0,-18-1 0 0 0,1 1 0 0 0,-1-1 0 0 0,0-1 0 0 0,1 0 0 0 0,-1 0 0 0 0,2-2 0 0 0,2 1 0 0 0,0-1 0 0 0,0 2 0 0 0,0 0 0 0 0,1 0 0 0 0,2 2 0 0 0,-15-1 0 0 0,31 1 10 0 0,-1 1 44 0 0,-14-2-49 0 0,15-1 54 0 0,-24 0-61 0 0,1 0 1 0 0,-1 1 0 0 0,0 0 0 0 0,1 0 0 0 0,5 2 1 0 0,18-1 16 0 0,-2-4 38 0 0,1 2-55 0 0,1 2 78 0 0,-26-2-43 0 0,1-1-3 0 0,5 1 28 0 0,-5 1-16 0 0,3 0-38 0 0,-1 0 0 0 0,1 0 0 0 0,0 1 1 0 0,2 1-6 0 0,-12-2 0 0 0,0 1 0 0 0,0-1 0 0 0,-1 0 0 0 0,1 1 0 0 0,0-1 0 0 0,0 0 0 0 0,0 0 0 0 0,0 0 0 0 0,0 0 0 0 0,0 0 0 0 0,0 0 0 0 0,0 0 0 0 0,0 0 0 0 0,0-1 0 0 0,0 1 0 0 0,0 0 0 0 0,0 0 0 0 0,-1-1 0 0 0,2 1 0 0 0,2-2 0 0 0,8 2 8 0 0,21 3 112 0 0,-31-3-94 0 0,-2 0-144 0 0,0 0-21 0 0,0 0 47 0 0,0 0-11 0 0,0 0-54 0 0,0 0-154 0 0,0 0-277 0 0,0 0 345 0 0,1 0 7 0 0,-1 0-43 0 0,1 0-103 0 0,1 0-120 0 0,0 0-108 0 0,-1 0 95 0 0,1 0-40 0 0,2 0-643 0 0,1 0-495 0 0,3 0-948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4:15.4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84 5264 0 0,'2'1'51'0'0,"1"0"-63"0"0,0 0-1 0 0,-1 0 86 0 0,0-1 82 0 0,0 1-36 0 0,0 0 33 0 0,3 1-1 0 0,-4-1-139 0 0,-1-1 0 0 0,1 1 0 0 0,-1-1 1 0 0,1 1-1 0 0,-1-1 0 0 0,1 1 1 0 0,-1-1-1 0 0,1 1 0 0 0,-1-1 1 0 0,0 1-1 0 0,1-1 0 0 0,-1 1 1 0 0,0-1-1 0 0,0 1 0 0 0,1 0 1 0 0,-1-1-13 0 0,1 4 158 0 0,-1-2-33 0 0,1 0 44 0 0,-1 0 50 0 0,1 0 61 0 0,9 19 1806 0 0,-8-16-1670 0 0,0 0-40 0 0,0 1-18 0 0,0 0-81 0 0,0-1-96 0 0,-1 0-115 0 0,1 1 198 0 0,-1 0-41 0 0,1 1-38 0 0,-1-1-33 0 0,1 6 71 0 0,-1-1-78 0 0,-1-9-3 0 0,0-2-27 0 0,0 0-49 0 0,4 8 27 0 0,-3-4 117 0 0,-1-1-83 0 0,0 1-46 0 0,-1 2-34 0 0,0-4-3 0 0,0 1 84 0 0,0-1-22 0 0,1 0 36 0 0,-1 0 42 0 0,1 0 47 0 0,0 0 54 0 0,0 1 58 0 0,-1-5-287 0 0,1 2-55 0 0,-1 0 0 0 0,1 0 0 0 0,0 0 0 0 0,-1 0 0 0 0,1 0 0 0 0,0-1 0 0 0,0 1 0 0 0,-1 0 0 0 0,1 0 0 0 0,0 0 0 0 0,0 0 0 0 0,-1 0 0 0 0,1-1 0 0 0,0 1 0 0 0,0 0 0 0 0,-1 0 0 0 0,1 0 0 0 0,0-1 0 0 0,0 1 0 0 0,0 0 0 0 0,0 0 0 0 0,-1-1 0 0 0,1 1 0 0 0,0 0 0 0 0,0-1 0 0 0,0 1 0 0 0,0 0 0 0 0,0 0 0 0 0,0-1 0 0 0,0 1 0 0 0,0 0 0 0 0,0-1-1 0 0,-3-5 9 0 0,1 0 0 0 0,0 0 0 0 0,1 0 0 0 0,-1-1 0 0 0,1 1 0 0 0,1 0 1 0 0,-1-1-1 0 0,1 1 0 0 0,0-1 0 0 0,0 1 0 0 0,1 0 0 0 0,0-1 0 0 0,0 1 1 0 0,2-5-10 0 0,-2 9 0 0 0,-1-1 0 0 0,1 1 0 0 0,-1 0 0 0 0,1-1 0 0 0,-1 1 0 0 0,0 0 0 0 0,0-1 0 0 0,0 0 0 0 0,-1 1 0 0 0,1 0 0 0 0,0 0 0 0 0,0 0 0 0 0,1 0 0 0 0,-1 0 0 0 0,0 0 0 0 0,1 0 0 0 0,0-2 0 0 0,1-3 10 0 0,1 1 0 0 0,0-1 0 0 0,0 1 0 0 0,1 0 0 0 0,0 0 0 0 0,0 0 0 0 0,2-2-10 0 0,12-11-21 0 0,-13 15 6 0 0,0 0 0 0 0,0 1 0 0 0,0-1 0 0 0,1 1 0 0 0,-1 0 0 0 0,1 0 0 0 0,-1 0 0 0 0,1 1 0 0 0,0 0 0 0 0,0 0 0 0 0,1 1 0 0 0,-1 0 0 0 0,0 0 0 0 0,0 0 0 0 0,6 0 15 0 0,-5 1-12 0 0,0 1 0 0 0,-1-1 0 0 0,1 1-1 0 0,0 1 1 0 0,-1-1 0 0 0,1 1 0 0 0,2 1 12 0 0,-1 0-3 0 0,-1 1 0 0 0,0-1 0 0 0,0 1 1 0 0,0 1-1 0 0,-1-1 0 0 0,1 1 1 0 0,-1 0 2 0 0,-1 0 0 0 0,0 0 0 0 0,-1 1 1 0 0,0-1-1 0 0,0 1 0 0 0,0 0 1 0 0,0 0-1 0 0,-1 0 0 0 0,0 0 0 0 0,0 3 0 0 0,2 5 50 0 0,-2-1 50 0 0,-2 19 155 0 0,-1-19-60 0 0,0-8-269 0 0,-1-1 112 0 0,1 0 120 0 0,-1 0 217 0 0,0-3 33 0 0,1-4-191 0 0,-1 0-107 0 0,1-2-92 0 0,1 0-6 0 0,-1-1 0 0 0,0 1 0 0 0,1 0 0 0 0,0 0 0 0 0,1 0 1 0 0,-1-1-13 0 0,5-8 3 0 0,0-7 40 0 0,0 1-22 0 0,0 7-21 0 0,-4 9 0 0 0,-1 0 0 0 0,1 1 0 0 0,0-1 0 0 0,0 0 0 0 0,1 1 0 0 0,-1-1 0 0 0,1 1 0 0 0,0 0 0 0 0,-1-1 0 0 0,2 1 0 0 0,-1 1 0 0 0,3-3 0 0 0,3-1-26 0 0,-8 5 23 0 0,0 0 0 0 0,1 0-1 0 0,-1 0 1 0 0,1 0 0 0 0,-1 0 0 0 0,0 1-1 0 0,1-1 1 0 0,-1 0 0 0 0,1 1 0 0 0,0-1-1 0 0,-1 1 1 0 0,1 0 0 0 0,-1 0 0 0 0,1-1-1 0 0,0 1 4 0 0,17-2-8 0 0,2 1-45 0 0,-13 1 52 0 0,-6-1 0 0 0,0 1 0 0 0,1 0-1 0 0,-1 0 1 0 0,1 0 0 0 0,-1 0-1 0 0,0 0 1 0 0,0 1 0 0 0,3 0 1 0 0,8 2-49 0 0,-7 1 46 0 0,-4-1 2 0 0,33 13 1 0 0,-22-8-3 0 0,1-1-48 0 0,-3-1 40 0 0,-10-2 12 0 0,-1-3-1 0 0,1 0-4 0 0,0 0 1 0 0,-1 0 0 0 0,1 0 0 0 0,-1 0 0 0 0,1 0 0 0 0,-1 0 0 0 0,0 0 0 0 0,1 0 0 0 0,-1 0 0 0 0,0 0 0 0 0,0 0 0 0 0,1 1 0 0 0,-1-1 0 0 0,0 0 0 0 0,0 0 0 0 0,0 0 0 0 0,-1 0 0 0 0,1 0 0 0 0,0 0 0 0 0,0 1 3 0 0,-1 3-3 0 0,1 37 3 0 0,0-23 0 0 0,0-16 0 0 0,0 0 0 0 0,0 1 0 0 0,0-1 0 0 0,1 0 0 0 0,-1 0 0 0 0,1 0 0 0 0,1 3 0 0 0,-1-4 0 0 0,-1-1 0 0 0,-4 14 0 0 0,6 1 0 0 0,-4-8 0 0 0,1-2 10 0 0,1-4 45 0 0,0-2 17 0 0,0 0 4 0 0,0 0-43 0 0,0 0-73 0 0,0 0-34 0 0,0 0-125 0 0,0 0 142 0 0,0 0-12 0 0,0 0-22 0 0,0 0-43 0 0,0 0-17 0 0,0 0-43 0 0,0 0-48 0 0,0 0-55 0 0,0 0-59 0 0,0 0-54 0 0,0 0-49 0 0,0 0-43 0 0,0 0-148 0 0,0 0-41 0 0,0 0-180 0 0,0 0-480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4:17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0 333 6536 0 0,'0'0'141'0'0,"0"0"23"0"0,0 0 13 0 0,0 0 39 0 0,0 0 114 0 0,0 0 43 0 0,0 0-192 0 0,0 0-45 0 0,0 0 28 0 0,1 0-103 0 0,0 2-20 0 0,0-2 15 0 0,-1 1 52 0 0,1-1 113 0 0,0 1-64 0 0,-1-1 37 0 0,1 1-136 0 0,1 1 1 0 0,-1-1-1 0 0,0 0 0 0 0,0 0 1 0 0,0 1-1 0 0,0-1 1 0 0,0 1-1 0 0,0-1 1 0 0,0 2-59 0 0,4 14 468 0 0,-5 4-77 0 0,-2-1-95 0 0,1-6-161 0 0,1-1-55 0 0,0 0-49 0 0,1-2 89 0 0,0 0 55 0 0,4 19 298 0 0,0-4-259 0 0,-4-13-129 0 0,-1-4-11 0 0,0-7 11 0 0,0-2-78 0 0,0 1-81 0 0,0-1-76 0 0,0 1-109 0 0,0 0-129 0 0,0 1-115 0 0,0-1 64 0 0,0 0-44 0 0,0 1-573 0 0,0 0-456 0 0,0-2-864 0 0</inkml:trace>
  <inkml:trace contextRef="#ctx0" brushRef="#br0" timeOffset="332.12">64 1 7568 0 0,'2'0'166'0'0,"12"0"-36"0"0,13 0 247 0 0,-18 3-291 0 0,0 1-53 0 0,-2 0 13 0 0,-1 0 50 0 0,0 0 40 0 0,11 10 422 0 0,-11-6-348 0 0,-1 2-52 0 0,2 12 151 0 0,1 0-60 0 0,0 1 413 0 0,5 21-662 0 0,-1-10 309 0 0,-3-9-94 0 0,-5-7-35 0 0,2 13 96 0 0,-3-20-155 0 0,-1-1-1 0 0,-1 0 1 0 0,0 1-1 0 0,0 1-120 0 0,-3 23 308 0 0,-4-4-42 0 0,-4-1-55 0 0,-6 0-66 0 0,13-27-315 0 0,1 1 109 0 0,0 0 100 0 0,-2 3 165 0 0,-1 2 151 0 0,3-7-278 0 0,0 1-44 0 0,1-1-50 0 0,-1 1-49 0 0,1-1-58 0 0,-1 0-65 0 0,0 0-25 0 0,1-1-56 0 0,-1 1-61 0 0,1 0-66 0 0,-1-1-71 0 0,0 1-74 0 0,0-1-81 0 0,0 1-85 0 0,-1 0-907 0 0,-2 0-930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4:16.9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173 458 6536 0 0,'2'2'141'0'0,"6"5"92"0"0,-2 2-94 0 0,1 2-57 0 0,2 7-37 0 0,-2-5 7 0 0,-2-5 25 0 0,-1-1 28 0 0,1 0 49 0 0,10 18 597 0 0,-7-10-291 0 0,-1-5-122 0 0,4 4 244 0 0,4 10 493 0 0,-9-13-640 0 0,1-1-49 0 0,-1 1-86 0 0,-3-4-177 0 0,-1-4-110 0 0,-2-1 44 0 0,0-1-46 0 0,0-1 1 0 0,0 0-1 0 0,1 1 1 0 0,-1-1-1 0 0,0 0 1 0 0,0 1-1 0 0,0-1 0 0 0,0 0 1 0 0,0 0-1 0 0,0 1 1 0 0,0-1-1 0 0,0 0 1 0 0,1 0-1 0 0,-1 1 0 0 0,0-1 1 0 0,0 0-1 0 0,0 0 1 0 0,1 1-1 0 0,-1-1 1 0 0,0 0-1 0 0,0 0 1 0 0,1 0-1 0 0,-1 1 0 0 0,0-1 1 0 0,0 0-1 0 0,1 0 1 0 0,-1 0-1 0 0,0 0 1 0 0,1 0-12 0 0,0 0 96 0 0,-1 0 28 0 0,0 0 117 0 0,0 0 51 0 0,0 0 11 0 0,0 0-39 0 0,1-28-171 0 0,2-22-82 0 0,-3 43 3 0 0,-1 1 1 0 0,0-1-1 0 0,0 0 1 0 0,-2-5-15 0 0,1 6 19 0 0,1-1 1 0 0,-1 1 0 0 0,1-1 0 0 0,1-5-20 0 0,-1-13 15 0 0,0 17-14 0 0,1 0 0 0 0,0 0 0 0 0,0 0 0 0 0,1 0-1 0 0,0 1 1 0 0,0-1 0 0 0,1 0 0 0 0,0 1 0 0 0,1-2-1 0 0,0 1-7 0 0,-3 7 2 0 0,0 0 0 0 0,0 0 1 0 0,1 0-1 0 0,-1 0 0 0 0,1 0 0 0 0,-1 0 1 0 0,1 0-1 0 0,0 0 0 0 0,-1 0 1 0 0,1 0-1 0 0,0 0 0 0 0,0 0 5 0 0,24-12-54 0 0,-12 6 44 0 0,-5 10-10 0 0,-3 0 20 0 0,0 0 0 0 0,0 0 1 0 0,-1 0-1 0 0,1 1 0 0 0,-1-1 1 0 0,0 1-1 0 0,0 0 0 0 0,0 1 1 0 0,1 2-1 0 0,2 3 8 0 0,-1 0 0 0 0,-1 1 0 0 0,0 0 1 0 0,0 0-9 0 0,9 24 0 0 0,-3-1 0 0 0,-10-28 3 0 0,-1-4 2 0 0,0 1 0 0 0,0-1 0 0 0,0 0 0 0 0,1 0 0 0 0,-1-1 0 0 0,1 1 0 0 0,-1 0 0 0 0,1 0 0 0 0,0 0 0 0 0,0 0 0 0 0,0 0 0 0 0,0-1 0 0 0,1 2-5 0 0,-1 0 75 0 0,-1 0-69 0 0,0 1 18 0 0,0 2 51 0 0,0-5 22 0 0,0-1 0 0 0,0 0-21 0 0,0 0-10 0 0,0-2 16 0 0,0-8-51 0 0,0 10-27 0 0,0-16 4 0 0,4-17 68 0 0,0 20-77 0 0,2-12 1 0 0,-5 20 0 0 0,0-1 0 0 0,0 1 0 0 0,0 0 0 0 0,1 1 0 0 0,-1-1 0 0 0,1 0 0 0 0,1 0 0 0 0,-1 1 0 0 0,1-1 0 0 0,-1 1 0 0 0,1 0 0 0 0,0 0 0 0 0,1 0 0 0 0,0-1 0 0 0,3-3 0 0 0,-6 6 0 0 0,0 1 0 0 0,0 0 0 0 0,1-1 0 0 0,-1 1 0 0 0,0 0 0 0 0,1 0 0 0 0,-1 0 0 0 0,0 0 0 0 0,1 0 0 0 0,-1 0 0 0 0,1 1 0 0 0,0-1 0 0 0,-1 0 0 0 0,1 1 0 0 0,0-1 0 0 0,-1 1 0 0 0,1 0 0 0 0,0-1 0 0 0,-1 1 0 0 0,2 0 0 0 0,-2 0 0 0 0,-1 0 0 0 0,1-1 0 0 0,0 1 0 0 0,-1 0 0 0 0,1 0 0 0 0,0 0 0 0 0,-1-1 0 0 0,1 1 0 0 0,0 0 0 0 0,-1 0 0 0 0,1 0 0 0 0,0 0 0 0 0,-1 0 0 0 0,1 1 0 0 0,0-1 0 0 0,-1 0 0 0 0,1 0 0 0 0,0 0 0 0 0,-1 1 0 0 0,1-1 0 0 0,-1 0 0 0 0,1 0 0 0 0,0 1 0 0 0,-1-1 0 0 0,1 1 0 0 0,-1-1 0 0 0,1 1 0 0 0,1 1 0 0 0,17 9-11 0 0,-17-10 8 0 0,0 1 0 0 0,0-1 0 0 0,0 1 0 0 0,0-1 1 0 0,0 1-1 0 0,0 0 0 0 0,-1 0 0 0 0,1 0 0 0 0,-1 0 0 0 0,1 0 0 0 0,-1 0 1 0 0,0 0-1 0 0,0 0 0 0 0,0 1 0 0 0,0-1 0 0 0,0 0 0 0 0,0 2 3 0 0,3 6-4 0 0,13 13 4 0 0,-9-10 0 0 0,-8-9 0 0 0,0 0 0 0 0,0 78 26 0 0,0-80-154 0 0,-1-2-82 0 0,1 2 5 0 0,0 0 88 0 0,1 0-65 0 0,-1 0-96 0 0,1-1-8 0 0,-1 1-54 0 0,1 0-231 0 0,-1 0-79 0 0,1 0-62 0 0,-1 1-43 0 0,-1 2-956 0 0,-1 5-970 0 0</inkml:trace>
  <inkml:trace contextRef="#ctx0" brushRef="#br0" timeOffset="267.27">833 452 7856 0 0,'2'0'174'0'0,"4"2"-52"0"0,9-1 281 0 0,-6-1-319 0 0,3 0-51 0 0,-12 0-33 0 0,5 0 59 0 0,1 0 102 0 0,1 0 135 0 0,3 0 276 0 0,3 0 133 0 0,-5 0-315 0 0,-1 0-169 0 0,-3 0-159 0 0,0 0-38 0 0,3 0-17 0 0,5 1 105 0 0,-10-1-132 0 0,-1 0-58 0 0,1 0-76 0 0,0 0-94 0 0,0-1-108 0 0,0 1-100 0 0,-1 0 58 0 0,0 0-37 0 0,2 1-517 0 0,0-1-413 0 0,2 2-782 0 0,-5-2 2147 0 0</inkml:trace>
  <inkml:trace contextRef="#ctx0" brushRef="#br0" timeOffset="1624.65">92 0 3912 0 0,'0'2'127'0'0,"-1"11"-4"0"0,-1-10 14 0 0,-4 4-110 0 0,-8 15-38 0 0,6-5 87 0 0,3-6 80 0 0,3-5-34 0 0,1-1 34 0 0,-5 11 141 0 0,-1 1 59 0 0,-7 23 502 0 0,10-27-573 0 0,0 1-50 0 0,1-7-99 0 0,0 1 1 0 0,1 0 0 0 0,1 0 0 0 0,-1 0 0 0 0,1 0 0 0 0,0 6-137 0 0,-1 30 537 0 0,0-28-200 0 0,1 0 1 0 0,2 16-338 0 0,1-14 263 0 0,0-1-45 0 0,0 1-40 0 0,1 0-37 0 0,3 17 54 0 0,1-1-85 0 0,-2-15-66 0 0,1 0 1 0 0,1 0-1 0 0,1-1 1 0 0,0 0-45 0 0,14 19 172 0 0,-10-18-93 0 0,2-1 0 0 0,2 2-79 0 0,7 3 34 0 0,-7-10-34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4:22.0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0 270 7344 0 0,'0'0'165'0'0,"0"0"22"0"0,0 0 9 0 0,2 1-20 0 0,16 18-39 0 0,-6-3 78 0 0,-4 0 61 0 0,-4 1 40 0 0,-2-10-126 0 0,2 3 31 0 0,1 0 4 0 0,-3-1-27 0 0,1 5 83 0 0,4 8 197 0 0,0 0-9 0 0,-4-9-207 0 0,-3-10-193 0 0,1-1 88 0 0,-1 1 52 0 0,1 1 338 0 0,0-1-289 0 0,-1-2-183 0 0,1 0-51 0 0,-1 0-62 0 0,0 0-74 0 0,1 1 227 0 0,-1-2-3 0 0,0 0 6 0 0,0 0 29 0 0,0 0 12 0 0,0 0 1 0 0,0 0-3 0 0,0 0-10 0 0,0 0-3 0 0,0 0 0 0 0,0-3-35 0 0,0-9-141 0 0,0-27 31 0 0,4-24 150 0 0,-2 51-101 0 0,0-1-1 0 0,1 1 0 0 0,3-12-47 0 0,-3 18-4 0 0,-1 0 0 0 0,1 0 0 0 0,0 0 1 0 0,3-4 3 0 0,2 0-5 0 0,7-3-64 0 0,-1 1 55 0 0,-13 11 14 0 0,1-1 0 0 0,0 1 0 0 0,0 0 0 0 0,0-1 0 0 0,0 1 0 0 0,0 0 0 0 0,0 0 0 0 0,0 1 0 0 0,0-1 0 0 0,0 0 0 0 0,0 1 0 0 0,0-1 0 0 0,1 1 0 0 0,-1 0 0 0 0,0-1 0 0 0,2 1 0 0 0,17 2-31 0 0,-2 2-66 0 0,-15-3 79 0 0,-1 0 0 0 0,1 0 0 0 0,-1 1 0 0 0,0 0 0 0 0,1-1 0 0 0,-1 1 0 0 0,0 0 0 0 0,0 0 1 0 0,0 1 17 0 0,2 1-13 0 0,0 1 0 0 0,-1 0 0 0 0,0-1 0 0 0,4 6 13 0 0,13 24 57 0 0,-6-2 105 0 0,-10-16-88 0 0,-3 10-65 0 0,0-1-10 0 0,-1-9 46 0 0,-1-11-10 0 0,-1-1 0 0 0,0 1 0 0 0,0 0 0 0 0,0-1 1 0 0,0 1-1 0 0,-2 2-35 0 0,3-5 78 0 0,0-2-226 0 0,0 0 53 0 0,0 0 49 0 0,0 0 41 0 0,0 1 55 0 0,0-1 49 0 0,0 2 352 0 0,0-1-311 0 0,-1-1-100 0 0,1 1-105 0 0,0-1-17 0 0,0 1-37 0 0,0-1-42 0 0,0 0-45 0 0,0 0-50 0 0,0 1-52 0 0,0-1-58 0 0,0 0-60 0 0,0 0-64 0 0,0 0-69 0 0,0 1-72 0 0,1-1-76 0 0,-1 0-1068 0 0,0 0-1006 0 0</inkml:trace>
  <inkml:trace contextRef="#ctx0" brushRef="#br0" timeOffset="287.22">542 273 6896 0 0,'0'0'200'0'0,"0"0"-53"0"0,0 0-73 0 0,1-1-51 0 0,3 0-52 0 0,-1 0 46 0 0,-2 0-54 0 0,5-1-104 0 0,1 0 121 0 0,-1-1 106 0 0,1 1 87 0 0,1 0 107 0 0,-1-1 65 0 0,19-3 962 0 0,-16 5-808 0 0,-4 0-260 0 0,1 1-58 0 0,2 0-92 0 0,3-3 102 0 0,6 1 87 0 0,-11 2-224 0 0,0 1-34 0 0,6 4 98 0 0,-13-5-127 0 0,0 1-39 0 0,0-1-25 0 0,0 0-37 0 0,1 1-43 0 0,0-1-50 0 0,-1 0-137 0 0,1 0-98 0 0,-1 0 58 0 0,0 0-38 0 0,0 0-496 0 0,0 0-400 0 0,0 0-756 0 0</inkml:trace>
  <inkml:trace contextRef="#ctx0" brushRef="#br0" timeOffset="691.14">654 177 6824 0 0,'0'0'149'0'0,"0"0"23"0"0,0 0 13 0 0,0 0 33 0 0,0 0 87 0 0,0 0 42 0 0,-1 1 5 0 0,-6 3 9 0 0,-3 3 349 0 0,6-3-430 0 0,0 1-19 0 0,2-2-167 0 0,0 0-42 0 0,0 0-47 0 0,1 1-56 0 0,0-3 179 0 0,1-1-119 0 0,0 0 1 0 0,-1 0-1 0 0,1 0 0 0 0,-1 0 1 0 0,1 0-1 0 0,0 0 1 0 0,-1 1-1 0 0,1-1 1 0 0,0 0-1 0 0,-1 0 1 0 0,1 0-1 0 0,0 0 0 0 0,-1 1 1 0 0,1-1-1 0 0,0 0 1 0 0,-1 0-1 0 0,1 1 1 0 0,0-1-1 0 0,0 0 1 0 0,-1 1-1 0 0,1-1 0 0 0,0 0-9 0 0,-4 11 142 0 0,2 10 71 0 0,2-19-183 0 0,1 11 197 0 0,0 6 25 0 0,1 8 95 0 0,-2-20-281 0 0,2 0 39 0 0,5 12 333 0 0,-3-9-214 0 0,-1-3-114 0 0,-2-2-57 0 0,-1 0-45 0 0,0-3-172 0 0,0 0 78 0 0,1-1 66 0 0,-1 0 52 0 0,0 1 59 0 0,1 1 288 0 0,0-1-247 0 0,0-1-71 0 0,-1 0-79 0 0,0 0-40 0 0,0-1-48 0 0,1 1-54 0 0,-1 0-58 0 0,0 0-67 0 0,0-1 55 0 0,0 1-34 0 0,0 0-35 0 0,0-1-38 0 0,0 1-40 0 0,0 0-41 0 0,0-1-43 0 0,0 1-46 0 0,0-1-1086 0 0,0 0-899 0 0</inkml:trace>
  <inkml:trace contextRef="#ctx0" brushRef="#br0" timeOffset="1212.75">905 1 5520 0 0,'0'0'158'0'0,"0"0"-34"0"0,0 0 7 0 0,0 0 59 0 0,0 0 171 0 0,0 0 311 0 0,0 0 28 0 0,1 0-389 0 0,-1 0-82 0 0,1 0-69 0 0,-1 0-57 0 0,2 0-18 0 0,2 2-67 0 0,-3-1 29 0 0,0 0 74 0 0,0 0 107 0 0,0 4 148 0 0,1 0-86 0 0,0-1-70 0 0,0 1-54 0 0,4 12 229 0 0,-3-8-192 0 0,0 2 30 0 0,1 6 126 0 0,-2-5-175 0 0,-4 9 169 0 0,1-6-126 0 0,3 1-55 0 0,0-2-16 0 0,-1 1-69 0 0,1 9 14 0 0,0-9-38 0 0,-1-1 56 0 0,6 31 378 0 0,-1-27-360 0 0,-3-11-44 0 0,-1 1 1 0 0,0 0-1 0 0,-1-1 1 0 0,1 1-1 0 0,-1 0 1 0 0,-1 2-94 0 0,4 23 370 0 0,-3-29-293 0 0,0 0 0 0 0,1 0-1 0 0,-1 0 1 0 0,1 0 0 0 0,-1 0 0 0 0,3 3-77 0 0,-3-6 138 0 0,-1 1-22 0 0,-5 12 95 0 0,1-4-81 0 0,3-4-93 0 0,1-6-228 0 0,0 1 72 0 0,0 0 64 0 0,0 0 54 0 0,-1 0 75 0 0,1 0 65 0 0,-2 4 477 0 0,1-3-426 0 0,0-1-136 0 0,0 0-72 0 0,1-1-35 0 0,0 1-39 0 0,-1 0-45 0 0,1-1-48 0 0,0 1-52 0 0,0 0-57 0 0,-1-1-61 0 0,1 1-66 0 0,0-1-69 0 0,0 1-74 0 0,0-1-78 0 0,0 1-83 0 0,0-1-87 0 0,0 0-1064 0 0,0 0-1066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4:24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79 7168 0 0,'0'0'140'0'0,"0"0"-58"0"0,7 4 48 0 0,-1 2 97 0 0,0 0-107 0 0,-1-1-77 0 0,9 12-60 0 0,-8-10 50 0 0,-1-1 68 0 0,0 0 100 0 0,-2-2-54 0 0,0-1 36 0 0,-1 0 41 0 0,1 0 43 0 0,5 7 322 0 0,-2 1-89 0 0,1 5 12 0 0,2 8 151 0 0,0 3 104 0 0,-1-7-346 0 0,1 12 163 0 0,4 12 203 0 0,-9-33-619 0 0,-1 0-47 0 0,0-3-30 0 0,-1 0-1 0 0,0 0 1 0 0,-1 0 0 0 0,1 7-91 0 0,-1 5 191 0 0,-1 4 110 0 0,0-16-196 0 0,0-2-55 0 0,1-2-69 0 0,-1-1-78 0 0,0 0-111 0 0,1-1-122 0 0,-2-1 115 0 0,1 1-36 0 0,0-1-37 0 0,-1 1-39 0 0,1-2-4 0 0,0 1-49 0 0,0-1-43 0 0,0 0-39 0 0,0 1-134 0 0,0-1-38 0 0,0 0-1400 0 0</inkml:trace>
  <inkml:trace contextRef="#ctx0" brushRef="#br0" timeOffset="375.01">321 307 7312 0 0,'2'-1'165'0'0,"18"-6"290"0"0,-9 3-319 0 0,-5 2-114 0 0,-2 1-40 0 0,27-12 18 0 0,-21 9 71 0 0,1-1 91 0 0,-5 3-38 0 0,-1-1 35 0 0,1 1 38 0 0,0-1 43 0 0,7-3 267 0 0,1-1-110 0 0,1-1-90 0 0,-1-1-73 0 0,8-7 33 0 0,-18 13-217 0 0,0 0 0 0 0,-1 0 0 0 0,0-1 0 0 0,0 0 0 0 0,0 0 0 0 0,2-2-50 0 0,-4 4 5 0 0,1 0 0 0 0,-1 0 1 0 0,0-1-1 0 0,0 1 0 0 0,0 0 0 0 0,0 0 1 0 0,0 0-1 0 0,-1-1 0 0 0,1 1 0 0 0,-1-1 1 0 0,1 1-6 0 0,-1 1 3 0 0,-1 0 0 0 0,1 0 0 0 0,0 0 0 0 0,-1 0 1 0 0,1 0-1 0 0,0 0 0 0 0,-1 0 0 0 0,1 0 0 0 0,-1 0 1 0 0,0 0-1 0 0,1 0 0 0 0,-1 1 0 0 0,0-1 0 0 0,1 0 1 0 0,-1 0-1 0 0,0 1 0 0 0,0-1 0 0 0,0 0 0 0 0,0 1 1 0 0,0-1-1 0 0,0 1 0 0 0,0-1-3 0 0,-1 0 4 0 0,1 0 0 0 0,0 1-1 0 0,0-1 1 0 0,0 0 0 0 0,-1 1 0 0 0,1-1-1 0 0,0 1 1 0 0,-1-1 0 0 0,1 1 0 0 0,0-1 0 0 0,-1 1-1 0 0,1 0 1 0 0,0 0 0 0 0,-1 0 0 0 0,1 0-1 0 0,-1 0 1 0 0,1 0 0 0 0,-1 0 0 0 0,1 0 0 0 0,0 1-1 0 0,-1-1-3 0 0,-13 10-8 0 0,-5 10-72 0 0,16-15 61 0 0,0 0 0 0 0,0 0 0 0 0,0 1 0 0 0,-1 2 19 0 0,-11 26 30 0 0,5-9 84 0 0,7-17-104 0 0,1 0 38 0 0,-2 10 138 0 0,1 3 155 0 0,3 10 274 0 0,3-16-240 0 0,4 1-94 0 0,-2-5-115 0 0,-1-6-52 0 0,5 1-50 0 0,15 12 181 0 0,-12-11-190 0 0,-1-2-72 0 0,0-1-81 0 0,0-1-102 0 0,-5-2 55 0 0,0-1-34 0 0,-4 0-22 0 0,1 0-34 0 0,1 0-324 0 0,-1 0 74 0 0,1 0-47 0 0,1 1-629 0 0,2-1-457 0 0,2 2-921 0 0,-8-2 2432 0 0</inkml:trace>
  <inkml:trace contextRef="#ctx0" brushRef="#br0" timeOffset="884.63">862 203 8176 0 0,'0'-1'-1'0'0,"-1"-3"41"0"0,0-1 57 0 0,-6-14 473 0 0,4 15-450 0 0,-2-3-15 0 0,1 4-103 0 0,1 0-41 0 0,2 2 115 0 0,1 1 83 0 0,-2 0 21 0 0,2-1-62 0 0,-1 1-47 0 0,1-1-35 0 0,-2-1 21 0 0,0 2-8 0 0,-1 1 36 0 0,0 0 46 0 0,-2 1 58 0 0,-10 7-203 0 0,1 3 63 0 0,3 3 54 0 0,2 1 44 0 0,-3 12 158 0 0,-2 15 239 0 0,7-21-243 0 0,2 4 46 0 0,4-21-284 0 0,1 0-1 0 0,0 0 1 0 0,0-1 0 0 0,1 1-1 0 0,-1 0 1 0 0,1 0 0 0 0,0 0-63 0 0,0-2 43 0 0,0 0 1 0 0,0 1-1 0 0,1-1 1 0 0,-1 0-1 0 0,0 0 0 0 0,1-1 1 0 0,0 1-1 0 0,0 0 1 0 0,0-1-1 0 0,0 1-43 0 0,0-1 49 0 0,0 0-1 0 0,1 0 1 0 0,-1 0-1 0 0,0 0 1 0 0,1 0-1 0 0,-1-1 1 0 0,2 1-49 0 0,2 0 196 0 0,2-2-75 0 0,-1-1-57 0 0,11-5 19 0 0,-13 3-19 0 0,14-9 79 0 0,-3-5-35 0 0,-11 11-76 0 0,-1-1 1 0 0,1 0-1 0 0,-1 0 1 0 0,2-5-33 0 0,8-24 46 0 0,0-17-23 0 0,-10 32 18 0 0,3-11-26 0 0,-3 16-49 0 0,2 2-40 0 0,-6 13-6 0 0,0 1-1 0 0,0 0-30 0 0,0 0 18 0 0,0 0 12 0 0,2 1 14 0 0,0 1 62 0 0,-1 0-1 0 0,1 0 1 0 0,-1 0 0 0 0,1 0-1 0 0,-1 1 1 0 0,0-1 0 0 0,0 0 0 0 0,0 0-1 0 0,0 1 1 0 0,0-1 0 0 0,0 1-1 0 0,-1-1 1 0 0,1 2 5 0 0,7 41-103 0 0,-7-40 91 0 0,4 33-41 0 0,1 5 47 0 0,-3-22 39 0 0,0 0 33 0 0,-1-11-80 0 0,1 4 127 0 0,1 5 96 0 0,-2-5-161 0 0,-2-8-75 0 0,1 0-35 0 0,-1 1-43 0 0,0 1-48 0 0,0-8-53 0 0,0 0-34 0 0,0 1-332 0 0,0-1 74 0 0,0 0-48 0 0,0 0-646 0 0,0 0-516 0 0,0 0-976 0 0</inkml:trace>
  <inkml:trace contextRef="#ctx0" brushRef="#br0" timeOffset="1194.8">1098 145 8232 0 0,'0'0'182'0'0,"0"0"29"0"0,0 0-21 0 0,0 1-82 0 0,0-1-59 0 0,2 4-16 0 0,0-2 10 0 0,4 6-125 0 0,0 0 75 0 0,-1 1 68 0 0,-1 0 58 0 0,0 3 89 0 0,0 0 58 0 0,-1 3 108 0 0,2 7 246 0 0,1 5 101 0 0,-2-10-315 0 0,3 11 246 0 0,-4-13-278 0 0,1-1 41 0 0,-1-5-106 0 0,2 0 35 0 0,-4-7-12 0 0,-1 1-106 0 0,1 0 82 0 0,4 2 812 0 0,-1-5-631 0 0,-2 0-306 0 0,0-1-56 0 0,0 0-81 0 0,-1 1-35 0 0,1-1-38 0 0,-1 0-42 0 0,12-7 337 0 0,-1-3-78 0 0,-1-1-64 0 0,-2-3-51 0 0,4-10-33 0 0,4-14-52 0 0,-5 10 40 0 0,-7 19 18 0 0,0-1-62 0 0,1 1-54 0 0,0 0-48 0 0,1-2-78 0 0,1 1-49 0 0,1-3-98 0 0,7-7-234 0 0,-12 16 351 0 0,2 0-50 0 0,-3 2 49 0 0,1-1-44 0 0,0 2 13 0 0,4-6-416 0 0</inkml:trace>
  <inkml:trace contextRef="#ctx0" brushRef="#br0" timeOffset="1512.95">1526 187 6568 0 0,'0'0'190'0'0,"1"-1"-10"0"0,3 0-238 0 0,0-1 68 0 0,0 0 60 0 0,-1 0 49 0 0,4-3 190 0 0,7-7 590 0 0,-12 9-738 0 0,3 0 76 0 0,-1 0-38 0 0,0 0-49 0 0,0 2-59 0 0,-3 0 13 0 0,1-1-36 0 0,2-7 12 0 0,-1 4-19 0 0,-1 2 47 0 0,1-1-37 0 0,3-11 63 0 0,-5 6-31 0 0,-2 2 81 0 0,-2 2 6 0 0,-2 1 70 0 0,-2 1-53 0 0,0 3-55 0 0,-1 1-45 0 0,0 2-38 0 0,-4 4-16 0 0,-5 6-36 0 0,7-5 4 0 0,-11 11 27 0 0,4 4-38 0 0,-11 29-12 0 0,20-35 22 0 0,4-10 80 0 0,1 2-1 0 0,0-1 0 0 0,0 0 1 0 0,-1 6-100 0 0,1 18 232 0 0,6-5-76 0 0,6-1-44 0 0,-8-24-100 0 0,0 0 1 0 0,0 0-1 0 0,0-1 1 0 0,0 1 0 0 0,1 0-1 0 0,-1-1 1 0 0,1 1-1 0 0,-1 0 1 0 0,1-1-1 0 0,-1 0 1 0 0,1 1 0 0 0,0-1-1 0 0,0 0 1 0 0,0 0-1 0 0,1 1-12 0 0,2-1 36 0 0,0 1-1 0 0,0-1 1 0 0,0 0-1 0 0,0 0 0 0 0,3 0-35 0 0,4 1 19 0 0,0-2-97 0 0,2-3-4 0 0</inkml:trace>
  <inkml:trace contextRef="#ctx0" brushRef="#br0" timeOffset="1975.71">1955 14 7568 0 0,'0'0'166'0'0,"0"0"29"0"0,0 0 14 0 0,-2 0-44 0 0,-4-1-108 0 0,1-1-36 0 0,0 1 41 0 0,-6-1 165 0 0,2 0 49 0 0,0 0 57 0 0,-21-1 895 0 0,17 3-761 0 0,6 0-270 0 0,0 1-39 0 0,1-1-45 0 0,0 1-53 0 0,-3 0 197 0 0,1 1-37 0 0,-18 8 392 0 0,16-4-318 0 0,9-5-291 0 0,0 0-1 0 0,0 0 1 0 0,0-1 0 0 0,0 1 0 0 0,0 0-1 0 0,0 0 1 0 0,1 0 0 0 0,-1 0 0 0 0,0 0-1 0 0,1 1 1 0 0,-1-1-3 0 0,-4 19-1 0 0,4-15-1 0 0,0-3 2 0 0,1 0 0 0 0,-1-1 0 0 0,1 1 0 0 0,0 0 0 0 0,0 0 0 0 0,0 0 0 0 0,0 0 0 0 0,0-1 0 0 0,0 1 0 0 0,0 0 0 0 0,1 0 0 0 0,-1 0 0 0 0,1 0 0 0 0,-1-1 0 0 0,1 1 0 0 0,0 0 0 0 0,0 1 0 0 0,3 7 0 0 0,1 1-5 0 0,-1 0 0 0 0,1-1 0 0 0,1 1 0 0 0,0-1 0 0 0,3 3 5 0 0,16 31-29 0 0,-11-17 33 0 0,-5-9 30 0 0,-1 1 67 0 0,-3-7 20 0 0,0 0 57 0 0,-2 0-33 0 0,-1 1 40 0 0,-2 7 187 0 0,0-15-254 0 0,-1 0 1 0 0,1 0-1 0 0,-1 0 0 0 0,-1 0 1 0 0,1 0-1 0 0,-1 0 1 0 0,0-1-1 0 0,0 2-118 0 0,-5 7 247 0 0,-2-2-47 0 0,-6 4 44 0 0,-2-1-34 0 0,10-9-128 0 0,1-1 0 0 0,-1 0 0 0 0,0 0-1 0 0,-4 1-81 0 0,6-3 38 0 0,-1 0-1 0 0,1 0 0 0 0,0-1 0 0 0,-1 0 1 0 0,0 0-1 0 0,-3 0-37 0 0,5 0 18 0 0,-1-1-1 0 0,0-1 1 0 0,1 1 0 0 0,-1 0-1 0 0,1-1 1 0 0,-1 0 0 0 0,1 0-1 0 0,-3-2-17 0 0,3 2-58 0 0,1-1 55 0 0,-9-6 140 0 0,6 4-132 0 0,2 1-81 0 0,0 1-108 0 0,3 0 42 0 0,-1 1-37 0 0,0 0-43 0 0,1 0-46 0 0,0 1-52 0 0,1 0 40 0 0,-1-1 35 0 0,1 1 35 0 0,-1-1-122 0 0,1 0 101 0 0,-1 1 93 0 0,1-1 49 0 0,0-2-70 0 0,-1 3 98 0 0,1-1-56 0 0,0 1-68 0 0,0-7-1044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47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7688 0 0,'0'0'166'0'0,"0"0"29"0"0,0 0 14 0 0,0 0-67 0 0,0 0-69 0 0,3 3-29 0 0,-1-1 24 0 0,4 3 729 0 0,0 0-101 0 0,0 0-93 0 0,1-1-82 0 0,0 0-76 0 0,0 0-66 0 0,0-1-57 0 0,0 1-49 0 0,1 0-20 0 0,0 0-36 0 0,-1 0-3 0 0,0 0 1 0 0,-1 0-1 0 0,1 1 1 0 0,1 1-215 0 0,6 7 244 0 0,10 8 127 0 0,-1 1-51 0 0,-3 2-48 0 0,-2 4-47 0 0,-6-2-26 0 0,0 0 0 0 0,1 8-199 0 0,-4-6 166 0 0,-2 0 1 0 0,1 7-167 0 0,-6-28 22 0 0,1 9 34 0 0,0 0 1 0 0,-1 0-1 0 0,-1 0 0 0 0,0 0 1 0 0,-1 2-57 0 0,-2 12 77 0 0,0 6 44 0 0,-1 0 0 0 0,-2 0-1 0 0,-3 9-120 0 0,0-14 70 0 0,-2 11 72 0 0,-3 1-142 0 0,0-9 95 0 0,-6 7 44 0 0,-13 14 111 0 0,22-39-158 0 0,-3 4 11 0 0,-4 0-70 0 0,7-14 26 0 0,8-5-51 0 0,-4 0 27 0 0,-5-1-34 0 0,10 0-118 0 0,1 0-67 0 0,0-1-303 0 0,-1 1 55 0 0,1 0 46 0 0,-1-1 42 0 0,0 1-215 0 0,-4-2-760 0 0,4 1 688 0 0,0 1 230 0 0,1 0-57 0 0,-5-1-1647 0 0,-3-1-1194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4:29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 1 6072 0 0,'0'0'133'0'0,"0"0"23"0"0,0 0 12 0 0,0 2-23 0 0,0 3-185 0 0,-1 0 44 0 0,0 1 39 0 0,-1-1 36 0 0,-2 4 98 0 0,0-1 60 0 0,0 0 46 0 0,0 0 34 0 0,3-7-243 0 0,-4 10 313 0 0,2 0-36 0 0,-1 2 8 0 0,-2-1-56 0 0,-5 10 149 0 0,4-3-183 0 0,2 0-38 0 0,-2 6 65 0 0,-4 23 233 0 0,3-12-174 0 0,4-20-199 0 0,1-1-1 0 0,0 8-155 0 0,-1 32 242 0 0,5-7 181 0 0,4 15-423 0 0,-1-34 138 0 0,6 16 128 0 0,-1-8-84 0 0,-7-29-132 0 0,0 1 0 0 0,1-1-1 0 0,3 8-49 0 0,-2-7 30 0 0,1 0 0 0 0,0-1 1 0 0,0 0-1 0 0,1 0 0 0 0,0 0 0 0 0,0-1 0 0 0,1 1 0 0 0,0-1 0 0 0,1 0-30 0 0,3 2 47 0 0,-4-2-21 0 0,1 0 0 0 0,0-1 0 0 0,0-1 0 0 0,0 1 1 0 0,2-1-27 0 0,-4-2 4 0 0,1 0-98 0 0,10 2-399 0 0,-11-7 144 0 0</inkml:trace>
  <inkml:trace contextRef="#ctx0" brushRef="#br0" timeOffset="273.26">413 459 10880 0 0,'0'0'248'0'0,"0"0"34"0"0,0 0 20 0 0,0 0-38 0 0,0 0-199 0 0,2 2-37 0 0,1 2-118 0 0,1 1 99 0 0,-1 1 85 0 0,-1-1 76 0 0,1 2 115 0 0,0 1 70 0 0,0 1 136 0 0,2 5 305 0 0,-2-2-178 0 0,0-5-247 0 0,-1 0-104 0 0,0-1-48 0 0,0-1-81 0 0,1 0-47 0 0,-1 0-52 0 0,1 0-60 0 0,-1-1 25 0 0,0 0 0 0 0,-1 1 1 0 0,1-1-1 0 0,-1 1 0 0 0,1 3-4 0 0,1 6 38 0 0,2-1 42 0 0,-3-9-155 0 0,-1-1 85 0 0,0 0 47 0 0,1 3 133 0 0,-1-3-129 0 0,1 0-84 0 0,-1 0-62 0 0,0 0-70 0 0,0 0-37 0 0,1 0-66 0 0,-1 1-72 0 0,1 0-80 0 0,-2-4-92 0 0</inkml:trace>
  <inkml:trace contextRef="#ctx0" brushRef="#br0" timeOffset="535.55">324 151 5904 0 0,'0'0'169'0'0,"0"0"68"0"0,0 0 139 0 0,1-1 59 0 0,4-4 12 0 0,-3 3 1 0 0</inkml:trace>
  <inkml:trace contextRef="#ctx0" brushRef="#br0" timeOffset="1015.28">609 94 8840 0 0,'0'0'197'0'0,"0"0"24"0"0,0-1-18 0 0,-1 1-88 0 0,1-1-62 0 0,-3-1-19 0 0,1 2 12 0 0,-4-1 45 0 0,5 1-14 0 0,1 0 86 0 0,0 0 125 0 0,0 0 0 0 0,0 0-129 0 0,0 0-94 0 0,0 0-54 0 0,0 0-54 0 0,1 0-53 0 0,6 0 0 0 0</inkml:trace>
  <inkml:trace contextRef="#ctx0" brushRef="#br0" timeOffset="76832.39">735 363 5264 0 0,'0'0'116'0'0,"0"0"17"0"0,0 0 12 0 0,0 0 49 0 0,0 0 152 0 0,0 0 66 0 0,0 0 18 0 0,0 0-4 0 0,0 0-22 0 0,0 0-10 0 0,0 0-2 0 0,0 0-16 0 0,0 0-67 0 0,0 0-28 0 0,0 0-7 0 0,0 0 8 0 0,0 0 46 0 0,0 0 22 0 0,0 0 2 0 0,0 0-16 0 0,0 0-68 0 0,0 0-32 0 0,0 0-4 0 0,0 0-11 0 0,0 0-44 0 0,0 0-17 0 0,0 0-6 0 0,0 0-6 0 0,0 0-18 0 0,0 0-8 0 0,0 0-2 0 0,0 0 0 0 0,0 0 0 0 0,0 0 0 0 0,-1 2 0 0 0,-7 16 120 0 0,8-16-120 0 0,0-2 0 0 0,-1 0-33 0 0,1 2-41 0 0,-6 6-11 0 0,5-6 42 0 0,1-1 95 0 0,-1 1-93 0 0,-3 21 76 0 0,3-12-48 0 0,1 0 1 0 0,1-1 0 0 0,-1 1 0 0 0,4 10-108 0 0,1-2 111 0 0,-1-1 109 0 0,-3 0-73 0 0,2 10 45 0 0,1-16-84 0 0,2 12 88 0 0,-2-10-10 0 0,-2-5-45 0 0,0 0 43 0 0,0-3-130 0 0,5 19 289 0 0,-4-18-268 0 0,-2-5-11 0 0,0 0 0 0 0,2 3 0 0 0,-2-4-54 0 0,-1-1-89 0 0,0 0-28 0 0,0 0-41 0 0,0 0-232 0 0,0 0-522 0 0,0 0-59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08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304 121 7256 0 0,'0'0'165'0'0,"0"0"22"0"0,0 0 7 0 0,0 0 48 0 0,0 0-100 0 0,0 0 112 0 0,0 0 211 0 0,0 0 14 0 0,0 0-10 0 0,0 0-45 0 0,0 0-21 0 0,0 0-3 0 0,0 0-3 0 0,0 2-12 0 0,0 2-52 0 0,0 0-34 0 0,0 4 205 0 0,0 0-107 0 0,1 1-84 0 0,0 1-20 0 0,3 18 350 0 0,-2-16-299 0 0,0 2-162 0 0,-1 1-48 0 0,0 5 22 0 0,1 10 277 0 0,-1 0 0 0 0,-2 18-433 0 0,-1 4 389 0 0,-2 144 808 0 0,-4-112-646 0 0,7-54-330 0 0,1-20-63 0 0,0 0 1 0 0,-1 0-1 0 0,-2 9-158 0 0,-9 37 576 0 0,11-54-748 0 0,1-1 59 0 0,0 0 52 0 0,0 0 45 0 0,0 0 45 0 0,-1 0 38 0 0,1 0 109 0 0,0 0 309 0 0,0 0-381 0 0,0 0-49 0 0,0 1-75 0 0,0-2-33 0 0,0 1-33 0 0,0 1-36 0 0,1-1-40 0 0,-1 0-42 0 0,0 1-47 0 0,0 0-49 0 0,0 0-54 0 0,0 0-56 0 0,0 1-59 0 0,0-1-63 0 0,0 1-67 0 0,0 0-70 0 0,0 1-72 0 0,0-4 340 0 0,0-1-51 0 0,0 0-45 0 0,0 1-41 0 0,0-1-153 0 0,0 0-39 0 0,0 0-184 0 0,0-1-500 0 0</inkml:trace>
  <inkml:trace contextRef="#ctx0" brushRef="#br0" timeOffset="506.64">1 171 6648 0 0,'0'0'149'0'0,"0"0"23"0"0,0 0 12 0 0,0 0-58 0 0,0 0-5 0 0,0 0 47 0 0,0 0 148 0 0,0 0 273 0 0,0 0 19 0 0,0 0-13 0 0,0 0-83 0 0,0 0-334 0 0,0 0-34 0 0,0 0 58 0 0,1-1-103 0 0,0 1-46 0 0,2-1 16 0 0,-1 0 20 0 0,-2 1-6 0 0,1-1 33 0 0,0 1 42 0 0,-1 0 45 0 0,7-3 212 0 0,-6 2-20 0 0,0 0-177 0 0,-1 1-42 0 0,3-1 67 0 0,1-1-88 0 0,2 0-42 0 0,-4 2-54 0 0,-1-1 37 0 0,13-3 280 0 0,1 1-36 0 0,16 0 240 0 0,1 4-125 0 0,0 1-114 0 0,-7 0-139 0 0,-1-1-62 0 0,-1-2 10 0 0,0 0 0 0 0,0-1 0 0 0,8-2-150 0 0,106-24 606 0 0,-107 21-521 0 0,-1 0-42 0 0,62-16 62 0 0,8-2-17 0 0,0 1-56 0 0,-89 21-75 0 0,1 1 33 0 0,22-6 72 0 0,-18 5-63 0 0,2 0-85 0 0,-3 1-91 0 0,-7 0 41 0 0,0 1-36 0 0,0 0-40 0 0,1 0-45 0 0,-1 0-47 0 0,0 0-53 0 0,-5 1 102 0 0,0-1-37 0 0,1 1-392 0 0,0 0 97 0 0,-1 0-51 0 0,3 0-748 0 0,-5 0 1386 0 0,6 0-1974 0 0,2 0-1116 0 0</inkml:trace>
  <inkml:trace contextRef="#ctx0" brushRef="#br0" timeOffset="1223.72">984 275 4800 0 0,'0'0'136'0'0,"0"0"-25"0"0,0 2 9 0 0,0 2 117 0 0,1 1 40 0 0,0 0 95 0 0,1 4 232 0 0,0 3 112 0 0,-1-4-285 0 0,0-1-124 0 0,-1 0-68 0 0,0 13 284 0 0,1-1-43 0 0,-1 1-41 0 0,1 1-37 0 0,2 19 299 0 0,1 0-116 0 0,-2-12-142 0 0,-1 0-71 0 0,0 9 69 0 0,1 3 70 0 0,1 9 168 0 0,7 64 973 0 0,-5-80-1181 0 0,2 0-39 0 0,-6-22-247 0 0,-1 3-11 0 0,-1-8-79 0 0,1-4 47 0 0,0-2-12 0 0,0 0-2 0 0,0 0 0 0 0,0 0-8 0 0,0 0-34 0 0,0 0-20 0 0,0 0-2 0 0,0 0 6 0 0,0 0 20 0 0,0 0 6 0 0,0 0 0 0 0,0-1-16 0 0,-3-5-77 0 0,0 0-1 0 0,0-1 0 0 0,1 1 0 0 0,0-1 0 0 0,1 1 1 0 0,-1-1-1 0 0,1-5-2 0 0,-3-11 0 0 0,3 18 1 0 0,1 0-1 0 0,0 0 0 0 0,1 0 0 0 0,-1 0 0 0 0,1 0 0 0 0,0 0 0 0 0,0 0 0 0 0,2-3 0 0 0,2-17-11 0 0,-3 11-27 0 0,3-2 22 0 0,2-5 16 0 0,-5 15 1 0 0,0 0-1 0 0,0 0 0 0 0,1 0 0 0 0,0 0 0 0 0,0 0 1 0 0,1 0-1 0 0,12-24-14 0 0,7-18-47 0 0,-4 17 62 0 0,1 0-1 0 0,14-14 0 0 0,-26 35-1 0 0,1 1-1 0 0,-1 0 0 0 0,2 0 1 0 0,-1 1-1 0 0,9-5 2 0 0,6-2-57 0 0,2 2-64 0 0,-4 4-42 0 0,0 2-71 0 0,1 2-83 0 0,0 2-96 0 0,-17 2 75 0 0,-1 1 114 0 0,0-1 91 0 0,0 0 66 0 0,11-1 0 0 0,-10 2-33 0 0,-2-1-9 0 0,0 1-50 0 0,-1 0-63 0 0,1 0-71 0 0,-1 0-15 0 0,0 0-63 0 0,0 0-70 0 0,1 0-76 0 0,-1 0-81 0 0,0 0-89 0 0,0 1-94 0 0,1-1-100 0 0,2 2-886 0 0,5 0-992 0 0</inkml:trace>
  <inkml:trace contextRef="#ctx0" brushRef="#br0" timeOffset="1837.08">1609 611 7856 0 0,'0'0'174'0'0,"0"0"29"0"0,0 0 13 0 0,1 0-31 0 0,7 0-109 0 0,-1 0 47 0 0,-1-1 42 0 0,0 1 36 0 0,7-2 385 0 0,5-2 410 0 0,-9 2-521 0 0,0 0-73 0 0,-3 1-193 0 0,1 0-62 0 0,3-1 188 0 0,0 0-43 0 0,0 0-37 0 0,0-1-35 0 0,11-4 133 0 0,-1 0-93 0 0,12-3 43 0 0,-17 4-181 0 0,1 0-35 0 0,1-3-14 0 0,1 0 0 0 0,-2-1 1 0 0,2-2-74 0 0,8-13 75 0 0,-14 16-73 0 0,-8 6 9 0 0,0-1 1 0 0,-1 0-1 0 0,1 0 0 0 0,-1 0 1 0 0,0 0-1 0 0,1-1-11 0 0,6-13-6 0 0,-7 15 6 0 0,-3 2 1 0 0,1 0 0 0 0,-1 0-1 0 0,1 0 1 0 0,-1-1-1 0 0,0 1 1 0 0,1 0 0 0 0,-1 0-1 0 0,0-1 1 0 0,0 1 0 0 0,0 0-1 0 0,0-1 1 0 0,0 1-1 0 0,0 0 1 0 0,0 0 0 0 0,-1-1-1 0 0,1 1 0 0 0,1-1 10 0 0,-1 1-9 0 0,0 1 1 0 0,0-1 0 0 0,0 1-1 0 0,0-1 1 0 0,0 1 0 0 0,0-1-1 0 0,0 1 1 0 0,0-1-1 0 0,0 1 1 0 0,0-1 0 0 0,-1 1-1 0 0,1-1 1 0 0,0 1-1 0 0,0-1 1 0 0,0 1 0 0 0,-1-1-1 0 0,1 1 1 0 0,0 0 0 0 0,0-1-1 0 0,-1 1 1 0 0,1-1-1 0 0,0 1 1 0 0,-1 0 0 0 0,1-1-1 0 0,-1 1 1 0 0,1 0 0 0 0,-1-1-2 0 0,-1-2 9 0 0,-1 1 1 0 0,-1-1-1 0 0,1 1 1 0 0,0 0-1 0 0,0 0 1 0 0,-1 0-1 0 0,1 0 1 0 0,-1 0 0 0 0,0 1-1 0 0,1 0 1 0 0,-1-1-1 0 0,-4 1-9 0 0,2-1 21 0 0,0 1 0 0 0,0 1-1 0 0,0-1 1 0 0,-5 1-21 0 0,-10 3 99 0 0,-1 3 66 0 0,-8 6 7 0 0,25-10-144 0 0,1 1 0 0 0,-1 0 0 0 0,1 0 0 0 0,0 0 0 0 0,0 0 0 0 0,0 1 0 0 0,1 0 0 0 0,-1 0 0 0 0,-2 3-28 0 0,-17 30 119 0 0,16-22-59 0 0,0 0 1 0 0,-3 14-61 0 0,-7 32 111 0 0,8-19-9 0 0,-1 1 48 0 0,4 2 18 0 0,5-29-49 0 0,2 0 0 0 0,-1 0 0 0 0,2 6-119 0 0,0-12 63 0 0,0 1 1 0 0,1-1-1 0 0,0 0 1 0 0,0 0 0 0 0,1 0-1 0 0,4 6-63 0 0,-5-9 43 0 0,1-1-1 0 0,0 0 0 0 0,0 0 1 0 0,1-1-1 0 0,3 5-42 0 0,-4-6 17 0 0,0-1 0 0 0,-1 0 0 0 0,1 0-1 0 0,0 0 1 0 0,2 0-17 0 0,3 2-163 0 0,0-1 65 0 0,1 0 59 0 0,-1-1 49 0 0,10 2 111 0 0,-10-4 35 0 0,1 1 0 0 0,0-2 0 0 0,0 1-1 0 0,3-1-155 0 0,-1-1 106 0 0,-1 0-37 0 0,6-2-59 0 0,-8 2-58 0 0,-1-1-41 0 0,0 0-47 0 0,1 0-52 0 0,-1-1-55 0 0,0 0-62 0 0,0 0-66 0 0,0 0-71 0 0,0 0-76 0 0,0 0-82 0 0,0-1-85 0 0,-1 0-90 0 0,1 0-97 0 0,-1 0-100 0 0,0 0-999 0 0,3-2-1111 0 0,-10 6 3074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9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10424 0 0,'0'0'233'0'0,"1"2"39"0"0,0 6-100 0 0,1 0-33 0 0,1 8 58 0 0,0 0-87 0 0,4 29 64 0 0,-5-26-49 0 0,-1-6 3 0 0,-1-1 54 0 0,1 1 65 0 0,-1-1 78 0 0,0 0-87 0 0,1-1-87 0 0,-1 0-67 0 0,1 0-48 0 0,1 19-22 0 0,-1-17 28 0 0,-1-9-198 0 0,0-1 61 0 0,0 1 53 0 0,0 0 44 0 0,0 3 98 0 0,1 9 317 0 0,0-11-331 0 0,-1 0-60 0 0,1-2-48 0 0,-1 0-35 0 0,0 0-38 0 0,1 0-45 0 0,-1 0-63 0 0,1 1-63 0 0,-1-1-67 0 0,1 0-75 0 0,0 0-79 0 0,-1 0-85 0 0,1 0-93 0 0,-1 1-97 0 0,2 0-850 0 0,0 3-917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0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7280 0 0,'0'0'209'0'0,"0"0"-84"0"0,0 0 35 0 0,0 0 6 0 0,0 0 126 0 0,0 0 237 0 0,0 0 14 0 0,0 0-42 0 0,0 0-353 0 0,0 0 25 0 0,2 3 67 0 0,2 5 301 0 0,-2 1-111 0 0,0 1-94 0 0,-2 1-79 0 0,0 7 31 0 0,-3 9-9 0 0,0-4-25 0 0,2-9 0 0 0,0 17 95 0 0,-2 0-91 0 0,1-19-160 0 0,0 1 0 0 0,1-1-1 0 0,1 1 1 0 0,0 0-1 0 0,1 0 1 0 0,1-1 0 0 0,1 9-98 0 0,1-2 135 0 0,-4-16-99 0 0,0 0 1 0 0,1 0-1 0 0,-1 0 0 0 0,1 0 1 0 0,0 0-1 0 0,0 0 0 0 0,0 0 1 0 0,1 0-1 0 0,-1 0 1 0 0,0 0-1 0 0,1-1 0 0 0,0 1 1 0 0,1 1-37 0 0,-2-3 86 0 0,0 1-12 0 0,1 1-45 0 0,0 0 1 0 0,0 0 0 0 0,0 0-1 0 0,0 0 1 0 0,1 0 0 0 0,0-1 0 0 0,1 2-30 0 0,-3-3 64 0 0,2 0 0 0 0,19 1 13 0 0,-14-2-9 0 0,-3-1-41 0 0,-1-3-53 0 0,-3 2-23 0 0,11-5-715 0 0,-5 4 289 0 0,-5 2 323 0 0,8-3-706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0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33 11688 0 0,'-2'-23'264'0'0,"1"19"34"0"0,1 4 22 0 0,0 0-130 0 0,0 0-92 0 0,0 0-27 0 0,-1-1-43 0 0,1 0-172 0 0,-1 1 62 0 0,1-1 52 0 0,0 1 43 0 0,0-1 51 0 0,0 0 224 0 0,1 1-203 0 0,-1 0-74 0 0,1 0-89 0 0,-1 0-5 0 0,1 0-34 0 0,-1 0-38 0 0,0 0-40 0 0,1 0-45 0 0,-1 0-49 0 0,0 0-51 0 0,1 0-56 0 0,-1 0 6 0 0,0 0-46 0 0,0 0-49 0 0,0 0-52 0 0,0 0-1031 0 0,0 0-901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1.1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7856 0 0,'0'1'-213'0'0,"0"0"65"0"0,0 1 61 0 0,1-1 55 0 0,-1 0 52 0 0,0 1 46 0 0,0-1 43 0 0,0 1 38 0 0,1 1 231 0 0,0 0 94 0 0,1 7 1294 0 0,-1-8-1422 0 0,-1 0-38 0 0,1 0-45 0 0,-1-1-65 0 0,0 1-76 0 0,1-1-91 0 0,-1 0 168 0 0,1 1-34 0 0,1 1 77 0 0,1 0-68 0 0,3 1-41 0 0,-2-1-24 0 0,-2-1 19 0 0,9 15 319 0 0,-3 2-45 0 0,-1-2-67 0 0,2 8 63 0 0,-2 3-77 0 0,-2-4-124 0 0,-2-14-116 0 0,-1 0 0 0 0,-1 1 0 0 0,0-1 0 0 0,0 0-1 0 0,-1 1 1 0 0,0-1 0 0 0,-2 6-79 0 0,2-11 40 0 0,0-1 0 0 0,0 1-1 0 0,1-1 1 0 0,-1 0-1 0 0,1 3-39 0 0,0-3 26 0 0,0-1 0 0 0,-1 1-1 0 0,0-1 1 0 0,0 1-1 0 0,0-1 1 0 0,0 1 0 0 0,0 1-26 0 0,-2 6 23 0 0,4 11 89 0 0,1-4-90 0 0,-3-7-48 0 0,1 2-36 0 0,-1-12-20 0 0,0 0-65 0 0,0-1-79 0 0,0 0 66 0 0,0 0-37 0 0,0 0-39 0 0,0 0-38 0 0,0 0-373 0 0,0 0 88 0 0,0 0-51 0 0,0 0-721 0 0,0 0-569 0 0,0 0-1080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3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23 9728 0 0,'0'0'242'0'0,"0"-1"-101"0"0,1 1-75 0 0,-2-4-9 0 0,1 1 6 0 0,-1 0-4 0 0,0 0 48 0 0,-1 1 41 0 0,0 0 34 0 0,-1 0 243 0 0,-6 0 667 0 0,7 2-808 0 0,0 0-57 0 0,-1 1-24 0 0,0 0-45 0 0,-12 4 378 0 0,12-4-381 0 0,-1-1 44 0 0,3 0-9 0 0,-1 0-46 0 0,0 2 36 0 0,-1 0-109 0 0,-1 4-18 0 0,3-4 45 0 0,-10 11 320 0 0,0 0-91 0 0,1 1-78 0 0,1 1-64 0 0,-6 12 35 0 0,10-16-101 0 0,0 1-1 0 0,-3 11-118 0 0,3-2 131 0 0,-8 37 158 0 0,2-5-74 0 0,10-50-199 0 0,1 0 0 0 0,0 1 0 0 0,0-1 0 0 0,0 0 0 0 0,0 0 0 0 0,0 0-1 0 0,1 1 1 0 0,0-1 0 0 0,-1 0 0 0 0,1 0 0 0 0,0 0 0 0 0,1 0-1 0 0,-1 0 1 0 0,1 0-16 0 0,7 11 105 0 0,2-4 35 0 0,-1-6 97 0 0,0-3-97 0 0,0-1-75 0 0,0-3-52 0 0,-5 1-27 0 0,0 0 1 0 0,0 0 0 0 0,-1-1 0 0 0,5-2 13 0 0,1-3 27 0 0,23-24-26 0 0,-14 13-14 0 0,2-4-186 0 0,-4-1-36 0 0,-2-2-180 0 0,-1 1-1 0 0,-1-5 416 0 0,20-34-680 0 0,-29 58 654 0 0,1 0-58 0 0,-4 5 46 0 0,0 0 1 0 0,1 0-1 0 0,-1 0 1 0 0,0 0-1 0 0,1 0 0 0 0,-1 0 1 0 0,0 1-1 0 0,1-1 1 0 0,-1 1-1 0 0,1-1 1 0 0,-1 1-1 0 0,2-1 38 0 0,7 0-159 0 0,-4 2 107 0 0,1 1 44 0 0,-4 0-63 0 0,-1 1 34 0 0,1 7 19 0 0,-2-8 4 0 0,4 15-40 0 0,-1 0-1 0 0,-1 0 1 0 0,0 0-1 0 0,0 12 55 0 0,1 9-142 0 0,-3-19 130 0 0,2 12 26 0 0,9 22 163 0 0,-11-51-242 0 0,-1 1 49 0 0,1-1 44 0 0,-1 3 68 0 0,1 0 8 0 0,0-2-81 0 0,0 0-56 0 0,-1-1-65 0 0,0 1-46 0 0,0-1-67 0 0,1 0-75 0 0,-1 0-85 0 0,0-2-37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4.1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10768 0 0,'4'0'70'0'0,"-1"1"81"0"0,0 0 50 0 0,2 3 333 0 0,-2-1-263 0 0,-2-1-168 0 0,1 1-59 0 0,0-1-84 0 0,0 1-110 0 0,1 2 70 0 0,0 0 59 0 0,0 0 53 0 0,0 1 46 0 0,-1 0 42 0 0,0 0 36 0 0,2 7 241 0 0,-2-2-2 0 0,2 14 591 0 0,-2-10-449 0 0,-1-7-295 0 0,1-1-58 0 0,1 20 575 0 0,0 0-86 0 0,-1-1-78 0 0,0 0-71 0 0,-1 0-61 0 0,0 1-55 0 0,-1-1-45 0 0,1 0-39 0 0,-1-7-61 0 0,0-1-34 0 0,3 35 379 0 0,-1-27-292 0 0,0-3-48 0 0,2 0-110 0 0,0-2-88 0 0,-1 0-47 0 0,-1-7 24 0 0,2 6-22 0 0,3 13-13 0 0,-4-22 11 0 0,3-1-104 0 0,1 1-129 0 0,-7-10 156 0 0,0 0-23 0 0,1-1-32 0 0,-1 0-56 0 0,0 0-25 0 0,0 0-57 0 0,0 0-65 0 0,0 0-73 0 0,0 0-77 0 0,0 0-74 0 0,0 0-64 0 0,0 0-57 0 0,0 0-194 0 0,0 0-57 0 0,0 0-235 0 0,0 0-631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2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1 220 9728 0 0,'0'0'284'0'0,"0"0"1"0"0,0 0-223 0 0,1-1-24 0 0,2 1 4 0 0,-3 0-69 0 0,0 0-22 0 0,4-1 103 0 0,3-1 96 0 0,-2 0-26 0 0,2 0 37 0 0,13-5 370 0 0,31-13 767 0 0,-26 10-746 0 0,1 0-94 0 0,-13 5-277 0 0,0 0-39 0 0,0 1-45 0 0,0 1-48 0 0,-5 0 16 0 0,0 0 1 0 0,0 0 0 0 0,0-1 0 0 0,-1 0 0 0 0,1 0 0 0 0,-1-1 0 0 0,0 0 0 0 0,2-3-66 0 0,-5 5 27 0 0,0 0 1 0 0,-1-1 0 0 0,0 1-1 0 0,0-1 1 0 0,2-3-28 0 0,-3 4 14 0 0,0-1 1 0 0,-1 1-1 0 0,0-1 0 0 0,1 0 1 0 0,-1 1-1 0 0,0-3-14 0 0,0-6 61 0 0,1 11-51 0 0,-9-10-8 0 0,4 9-9 0 0,0 0 0 0 0,1 0 1 0 0,-1 0-1 0 0,0 0 0 0 0,0 1 1 0 0,-1-1-1 0 0,1 1 0 0 0,0 0 1 0 0,0 0-1 0 0,-1 0 0 0 0,1 1 1 0 0,-3-1 6 0 0,2 1-5 0 0,-1 0 0 0 0,1 0 0 0 0,-1 0 0 0 0,1 0 0 0 0,-1 1 0 0 0,1 0 1 0 0,-1 0-1 0 0,1 0 0 0 0,0 1 0 0 0,-1-1 0 0 0,1 1 0 0 0,0 0 0 0 0,0 0 1 0 0,-1 1 4 0 0,-7 6-23 0 0,-1 0 0 0 0,1 0 1 0 0,-6 7 22 0 0,15-12 2 0 0,-1-1 0 0 0,1 1 0 0 0,0 0 0 0 0,1 1 0 0 0,-1-1 0 0 0,1 0 1 0 0,-1 1-1 0 0,1-1 0 0 0,0 2-2 0 0,-14 44 56 0 0,15-43-45 0 0,-7 23 97 0 0,2 19 13 0 0,6-41-81 0 0,0 0 1 0 0,0 0-1 0 0,1 0 0 0 0,2 8-40 0 0,7 14 181 0 0,8-2 111 0 0,2-4-74 0 0,-16-20-183 0 0,1-1 1 0 0,-1 0 0 0 0,0 0-1 0 0,5 2-35 0 0,-3-2 17 0 0,-1-1-1 0 0,0 0 1 0 0,1 0 0 0 0,4 1-17 0 0,-5-3-79 0 0,0 1 64 0 0,0 0 50 0 0,8-1 104 0 0,-8-1-120 0 0,2 1-75 0 0,-3-1-26 0 0,-1 1-46 0 0,1-1-77 0 0,0 0-75 0 0,0 0-85 0 0,-1 0-95 0 0,1 1-104 0 0,0-2-115 0 0,-1 1-123 0 0,-1 1 351 0 0,0-1-35 0 0,5-1-1472 0 0,4-1-1113 0 0</inkml:trace>
  <inkml:trace contextRef="#ctx0" brushRef="#br0" timeOffset="332.11">517 105 10656 0 0,'0'0'241'0'0,"0"2"38"0"0,5 8-3 0 0,1 0-76 0 0,-1-2-101 0 0,-1 0-39 0 0,0 0-35 0 0,-1 1-37 0 0,-1 0-40 0 0,1 0 68 0 0,0-1 62 0 0,0 1 53 0 0,1 0 48 0 0,-1-1 41 0 0,5 10 316 0 0,-2-5-47 0 0,8 19 710 0 0,-11-20-800 0 0,1 0-16 0 0,-2 1-65 0 0,0 1 166 0 0,0 6 282 0 0,0-13-550 0 0,0-1-37 0 0,1 3 49 0 0,0-1 59 0 0,6 16 553 0 0,-5-17-621 0 0,0-1-68 0 0,-1-3-88 0 0,-1 1 39 0 0,3 7 319 0 0,-3-5-211 0 0,-1-3-103 0 0,1 0-50 0 0,0 0-37 0 0,-1-2 45 0 0,-1-1 7 0 0,0 0 34 0 0,0-3 22 0 0,-1-1-38 0 0,0-2 10 0 0,-2-5-35 0 0,4 4-11 0 0,9-42 123 0 0,3-2-74 0 0,4 2-68 0 0,3 2-66 0 0,-13 34-55 0 0,1 1-1 0 0,1-1 1 0 0,0 1-1 0 0,0 1 1 0 0,6-5 86 0 0,7-10-185 0 0,-2-1-41 0 0,-18 24 58 0 0,0 0 45 0 0,1 0 39 0 0,-1 0 33 0 0,3-4 25 0 0,7-10 107 0 0,-8 11-128 0 0,0 2-56 0 0,-1 0-79 0 0,1-1-95 0 0,0 1-113 0 0,-2 1 32 0 0,1 0-73 0 0,-1 1-79 0 0,1-1-87 0 0,0 0-92 0 0,-1 1-99 0 0,1-1-106 0 0,0 1-111 0 0,2-2-1267 0 0,3-1-1285 0 0</inkml:trace>
  <inkml:trace contextRef="#ctx0" brushRef="#br0" timeOffset="787.9">1116 137 8568 0 0,'0'2'249'0'0,"-1"-1"-173"0"0,0 3 9 0 0,1 1-16 0 0,3 3 41 0 0,0 0-205 0 0,0-1 105 0 0,0 1 95 0 0,-1 0 80 0 0,3 4 197 0 0,-1-1 103 0 0,0 1 57 0 0,6 15 781 0 0,-8-18-952 0 0,1-1-38 0 0,3 11 401 0 0,1 1 74 0 0,-2-6-206 0 0,0 0 66 0 0,-1-5-182 0 0,-1 0 38 0 0,0 0 43 0 0,1 1 47 0 0,-2-6-342 0 0,-1 1 53 0 0,5 10 718 0 0,-5-10-733 0 0,1 0-53 0 0,-1-1-97 0 0,-1 0-64 0 0,1 0-74 0 0,-1-1-87 0 0,0-1 163 0 0,0-2-6 0 0,0 0-17 0 0,0 0-10 0 0,0 0-1 0 0,0 0 6 0 0,4-3 57 0 0,-2-2-77 0 0,0-8-43 0 0,-1 10 6 0 0,1-9 23 0 0,1 1-1 0 0,1 0 1 0 0,3-9-36 0 0,7-19-3 0 0,1-9-98 0 0,-2 17-50 0 0,-3 4-72 0 0,-8 21 170 0 0,1 1-1 0 0,-1 0 1 0 0,1 0-1 0 0,0 0 1 0 0,0 0-1 0 0,1 1 0 0 0,0-1 1 0 0,0 1-1 0 0,0 0 1 0 0,0 0-1 0 0,0 0 1 0 0,1 0-1 0 0,0 1 1 0 0,-1 0-1 0 0,1 0 0 0 0,1 0 1 0 0,1 0 53 0 0,-3 1-49 0 0,1 0-1 0 0,0 1 1 0 0,0-1 0 0 0,-1 1 0 0 0,6 0 49 0 0,-6 1-28 0 0,1 0 1 0 0,0 0 0 0 0,-1 0 0 0 0,1 0 0 0 0,-1 1-1 0 0,3 0 28 0 0,0 1-20 0 0,-1 0 0 0 0,1 0 0 0 0,-1 0 0 0 0,0 1-1 0 0,1 0 1 0 0,-1 0 0 0 0,-1 0 0 0 0,1 1 0 0 0,0 0-1 0 0,-1 0 1 0 0,0 0 0 0 0,1 2 20 0 0,19 25-22 0 0,-5 4 13 0 0,-5 2 67 0 0,-5 1 65 0 0,-1 1 65 0 0,0 1 71 0 0,-5-32-204 0 0,8 11 235 0 0,-8-15-254 0 0,-1 1-42 0 0,1 0-55 0 0,-2 0-69 0 0,0-2-54 0 0,3 4-44 0 0,-4-6 96 0 0,1 1-80 0 0,-1-1 48 0 0,-1-1-40 0 0,1 1-43 0 0,0 0-50 0 0,0 0-53 0 0,0 0-61 0 0,0-1-63 0 0,1 1-70 0 0,-1 0 0 0 0,0 0-62 0 0,0 0-65 0 0,0 0-69 0 0,2 2-1562 0 0,3 1-1302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1.6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0 204 9440 0 0,'0'0'216'0'0,"0"0"32"0"0,2 3 9 0 0,7 18-228 0 0,0 1 98 0 0,-2 1 90 0 0,0 1 80 0 0,-1 0 73 0 0,0 0 64 0 0,-1 0 56 0 0,0 0 46 0 0,-2-11-338 0 0,0 0 67 0 0,1 17 439 0 0,-3-21-516 0 0,-2-1-36 0 0,1-3-21 0 0,1 1 0 0 0,-1-1 0 0 0,1 0 0 0 0,-1 0 0 0 0,1 0 1 0 0,1 0-1 0 0,0 1-131 0 0,2 10 316 0 0,-2-2-38 0 0,-2-9-85 0 0,1-1-48 0 0,0 2 2 0 0,2-1-57 0 0,0 6 109 0 0,-3-8-67 0 0,1 0-49 0 0,0 0-32 0 0,1 0-30 0 0,1 2 17 0 0,-2-1 89 0 0,-2-5-50 0 0,1 2-45 0 0,-3 0-15 0 0,1-3 12 0 0,1-2 43 0 0,-2-11 40 0 0,2 6-74 0 0,-1-2-34 0 0,1 5-4 0 0,1-1 0 0 0,-1 1 0 0 0,1-1 0 0 0,0 1 0 0 0,1-1 0 0 0,-1 1 0 0 0,1-1 0 0 0,1 1 0 0 0,-1 0 0 0 0,3-5 0 0 0,2-17 0 0 0,5-6-41 0 0,14-12-108 0 0,-17 32 94 0 0,-6 10 46 0 0,1 1 0 0 0,-1 0 0 0 0,1 0 0 0 0,0 0 0 0 0,-1 0 0 0 0,1 0 0 0 0,1 1 0 0 0,-1-1 0 0 0,0 1 0 0 0,1 0 0 0 0,-1 0 0 0 0,1 0 0 0 0,-1 0 0 0 0,1 0 0 0 0,0 1 0 0 0,0 0 9 0 0,25-5-31 0 0,-13 7-17 0 0,-11 1 44 0 0,-1 1 0 0 0,1 0 0 0 0,-1 0 0 0 0,0 0-1 0 0,0 0 1 0 0,0 1 0 0 0,1 1 4 0 0,9 6-43 0 0,-7-3 42 0 0,0-1 0 0 0,0 1-1 0 0,-1 1 1 0 0,0-1-1 0 0,0 1 1 0 0,-1 0-1 0 0,0 0 1 0 0,3 9 1 0 0,11 20-1 0 0,-6-7 1 0 0,-11-25 2 0 0,0-1 0 0 0,0 1-1 0 0,1-1 1 0 0,-1 0 0 0 0,1 0 0 0 0,1 1-2 0 0,-1-1 11 0 0,-1-1-1 0 0,1 1 1 0 0,-1 0 0 0 0,0 0-1 0 0,0 1-10 0 0,10 21 54 0 0,1-2-41 0 0,-10-16-37 0 0,-1 0-37 0 0,-1-6-8 0 0,3 3 34 0 0,-3-5-15 0 0,1 0-51 0 0,-1 0-12 0 0,-1 0-43 0 0,1-1-48 0 0,0 1-56 0 0,-1-1 11 0 0,1 1-40 0 0,-1-1-392 0 0,0 0 93 0 0,0 0-54 0 0,0 0-758 0 0,0 0-599 0 0,0 0-1138 0 0</inkml:trace>
  <inkml:trace contextRef="#ctx0" brushRef="#br0" timeOffset="294.2">758 1 10984 0 0,'0'0'324'0'0,"0"0"-4"0"0,0 0-252 0 0,1 0-24 0 0,5 3-88 0 0,0 2 99 0 0,-2 0 39 0 0,1 1 37 0 0,4 6 209 0 0,6 16 429 0 0,-12-20-556 0 0,0-1-54 0 0,2 9 150 0 0,1 8 53 0 0,0 4 63 0 0,-2-14-134 0 0,-2-1 0 0 0,0 1 0 0 0,0 9-291 0 0,1 20 511 0 0,-2-19-273 0 0,0-1-38 0 0,2 19 189 0 0,-1 0-44 0 0,0 1-51 0 0,-2-1-54 0 0,3-4-151 0 0,0-2-10 0 0,-5-12-75 0 0,2-22-4 0 0,-1 1 0 0 0,1-1 0 0 0,0 1 0 0 0,0-1 0 0 0,0 0 0 0 0,0 1 0 0 0,0-1 0 0 0,0 1 0 0 0,1 1 0 0 0,-1-3-116 0 0,1-1 75 0 0,-1 1 57 0 0,1-1 39 0 0,-1 1 183 0 0,0 0-213 0 0,0 0-64 0 0,-1 0-28 0 0,1 0-39 0 0,-1 1-45 0 0,1-1-50 0 0,-1 2-56 0 0,0-1-61 0 0,0 1-67 0 0,0 0-71 0 0,0-3 190 0 0,1 1-38 0 0,0 0-404 0 0,-1 0 103 0 0,1 0-52 0 0,-2 1-767 0 0,-1 0-601 0 0,-3 0-1142 0 0</inkml:trace>
  <inkml:trace contextRef="#ctx0" brushRef="#br0" timeOffset="550.52">633 270 9760 0 0,'0'0'222'0'0,"0"0"30"0"0,2-1 18 0 0,14-3-316 0 0,0-1 67 0 0,0 0 55 0 0,0-1 46 0 0,12-5 179 0 0,39-18 522 0 0,-38 16-562 0 0,-15 7-179 0 0,1 0-43 0 0,-1 0-49 0 0,0 1-57 0 0,1-1-65 0 0,-1 1-72 0 0,-11 4 16 0 0,0 0-34 0 0,3-1-314 0 0,-2 0 113 0 0,0 1-38 0 0,4-2-543 0 0,5-1-489 0 0,8-1-854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4.8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10680 0 0,'0'0'241'0'0,"0"0"38"0"0,0 0 11 0 0,0 0-28 0 0,0 0-197 0 0,3 2-37 0 0,8 4-17 0 0,7 4-9 0 0,-8-3 69 0 0,2 6 305 0 0,7 4 252 0 0,0 1-11 0 0,-7-5-258 0 0,-3-2-117 0 0,-1 1-69 0 0,27 42 784 0 0,-12-20-415 0 0,-13-17-333 0 0,0 1-59 0 0,14 36 350 0 0,4 6 1 0 0,-7-19-122 0 0,-12-22-157 0 0,-1 0 0 0 0,4 15-222 0 0,-6-15 105 0 0,-1-6-21 0 0,-3-9-54 0 0,0-2 6 0 0,2 6 42 0 0,-4-7 8 0 0,0-1 3 0 0,0 0-20 0 0,8-8 41 0 0,-1 0-40 0 0,-4 3-49 0 0,0 0 1 0 0,0 0-1 0 0,0-1 0 0 0,0 1 1 0 0,-1-1-1 0 0,0 1 1 0 0,0-2-22 0 0,8-33 84 0 0,-2-1-90 0 0,2-11-114 0 0,-7 39 5 0 0,1 0 0 0 0,4-10 115 0 0,-3 12-62 0 0,0-2-39 0 0,1-1 0 0 0,1 1 0 0 0,0 0 0 0 0,1 0 101 0 0,1 0-85 0 0,-1 1-48 0 0,6-10-206 0 0,1 3-121 0 0,3 2-104 0 0,5 3-88 0 0,-17 11 265 0 0,1 0 45 0 0,11-5-555 0 0,-10 5 471 0 0,0 0-137 0 0,-3 1 233 0 0,-1 1-41 0 0,0 0 26 0 0,0 0-35 0 0,0 0-40 0 0,0 1-42 0 0,-1-1-47 0 0,1 1-49 0 0,0 0-53 0 0,0 0-56 0 0,5 0-814 0 0,3 0-808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5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0 207 9504 0 0,'0'0'216'0'0,"1"1"32"0"0,3 3-77 0 0,3 4 103 0 0,-1-4-220 0 0,2 2-33 0 0,-6-5 0 0 0,-1 0 39 0 0,3 0 152 0 0,7 3 713 0 0,-10-4-768 0 0,0 1-35 0 0,1 0 382 0 0,-2-1-60 0 0,1-1-162 0 0,-1 1-104 0 0,2-1-90 0 0,-1 1-41 0 0,4-2 14 0 0,-3 1 15 0 0,-1 1 95 0 0,0 0-37 0 0,-1 0 41 0 0,2-2 116 0 0,24-25 288 0 0,-16 16-408 0 0,-1 1-48 0 0,-7 7-84 0 0,1 0 0 0 0,-1 1 0 0 0,0-2 0 0 0,0 1 0 0 0,0 0 0 0 0,0-1-39 0 0,9-21 136 0 0,-3 6-135 0 0,-2 0-6 0 0,-4 12 29 0 0,-1 0 0 0 0,0 0 0 0 0,-1 0 0 0 0,0 0 1 0 0,0 0-1 0 0,0 0 0 0 0,-1 0-24 0 0,-3-16 20 0 0,4 22-21 0 0,0 0 1 0 0,0 0 0 0 0,-1 0 0 0 0,1 1 0 0 0,0-1 0 0 0,0 0 0 0 0,0 0 0 0 0,-1 0 0 0 0,1 1 0 0 0,0-1 0 0 0,-1 0 0 0 0,1 1 0 0 0,-1-1 0 0 0,1 0-1 0 0,-1 1 1 0 0,1-1 0 0 0,-1 0 0 0 0,1 1 0 0 0,-1-1 0 0 0,0 1 0 0 0,1-1 0 0 0,-1 1 0 0 0,0-1 0 0 0,0 1 0 0 0,1 0 0 0 0,-1-1 0 0 0,0 1 0 0 0,0 0-1 0 0,1-1 1 0 0,-1 1 0 0 0,0 0 0 0 0,0 0 0 0 0,0 0 0 0 0,1 0 0 0 0,-2 0 0 0 0,-2-1-13 0 0,-1 3-68 0 0,-3 7 84 0 0,8-8-5 0 0,-2 0 13 0 0,-11 20 92 0 0,6-6-90 0 0,1-2-55 0 0,2 2-61 0 0,-1 11-49 0 0,-1 0 80 0 0,-13 64 58 0 0,13-38 39 0 0,5-36 22 0 0,1 0-1 0 0,1 1 1 0 0,1 11-47 0 0,5-9 62 0 0,-3-10-47 0 0,-4-8-10 0 0,1 1-1 0 0,-1-1 0 0 0,1 1 1 0 0,0-1-1 0 0,0 1 0 0 0,-1-1 1 0 0,1 1-1 0 0,0-1 1 0 0,0 0-1 0 0,0 1 0 0 0,1-1 1 0 0,-1 0-1 0 0,1 1-4 0 0,-1-1-1 0 0,1 0 1 0 0,-1-1-1 0 0,1 1 0 0 0,0 0 1 0 0,-1-1-1 0 0,1 1 0 0 0,0-1 1 0 0,0 1-1 0 0,0-1 0 0 0,-1 0 1 0 0,1 1-1 0 0,1-1 1 0 0,1 0 5 0 0,3 1 73 0 0,0-1-38 0 0,-1 0-39 0 0,1-1-36 0 0,0 0-37 0 0,-1 0-35 0 0,0-1-33 0 0,1 0-34 0 0,5-2-269 0 0,0-2-121 0 0,0-1-112 0 0,-1 0-104 0 0,6-4-276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5.4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9128 0 0,'0'2'200'0'0,"3"13"-32"0"0,6 8 187 0 0,-3-11-198 0 0,-2 1-93 0 0,-2-7-43 0 0,-1-1 42 0 0,1 0 38 0 0,0 1 33 0 0,2 4 221 0 0,-1 1 92 0 0,2 1 131 0 0,4 15 848 0 0,-7-17-965 0 0,0-1-124 0 0,-1 0-59 0 0,0 0-72 0 0,-1 0-85 0 0,0-3 176 0 0,0 0 1 0 0,0 0-1 0 0,1 0 1 0 0,0-1 0 0 0,1 6-298 0 0,-1-7 380 0 0,0 0-60 0 0,-1 12 510 0 0,0-10-429 0 0,-1-2 101 0 0,1-2-198 0 0,0-2 42 0 0,0 0 49 0 0,0-1 54 0 0,2-21-448 0 0,4-1 68 0 0,-1-1 52 0 0,-2 10-84 0 0,0 0-35 0 0,4-15-84 0 0,0 5-172 0 0,1 1 0 0 0,7-13 254 0 0,-10 26-174 0 0,1 0 44 0 0,7-6-23 0 0,0 3 98 0 0,-8 9 44 0 0,0 0 1 0 0,0 0 0 0 0,1 1 0 0 0,-1 0 0 0 0,4-2 10 0 0,6-1-65 0 0,-1 2-61 0 0,1 1-85 0 0,1 1-107 0 0,-6 2 34 0 0,1 0-64 0 0,0 0-72 0 0,-1 1-78 0 0,-8-1 223 0 0,-1 0-41 0 0,0 1-36 0 0,1-1-34 0 0,0 0-246 0 0,0 1-57 0 0,1 1-805 0 0,3 0-632 0 0,1 3-1202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9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0 124 9504 0 0,'0'0'216'0'0,"1"2"32"0"0,2 7-75 0 0,1 1-42 0 0,1 3 4 0 0,6 18 102 0 0,-5-11-22 0 0,-4-9-33 0 0,0 1 61 0 0,-1-1 79 0 0,-1 2 90 0 0,0 1 47 0 0,1-2 6 0 0,-2 1 45 0 0,-3 24 1110 0 0,1-24-854 0 0,3-10-84 0 0,1-7-101 0 0,2-5-117 0 0,-1 3-280 0 0,0 0-36 0 0,-1 0-37 0 0,1 0-38 0 0,0 0-42 0 0,-1 1-43 0 0,0 2-46 0 0,0 1-46 0 0,13-44 150 0 0,-7 31-14 0 0,0 0 1 0 0,1 1-1 0 0,0 0 1 0 0,2 0-1 0 0,5-7-32 0 0,11-9 6 0 0,1 2-65 0 0,3 2-85 0 0,0 2-110 0 0,-27 21 256 0 0,1 1-42 0 0,0-1-40 0 0,0 1-34 0 0,1-2-113 0 0,1 1-58 0 0,5-4-401 0 0,7-4-537 0 0,1-1-147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6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64 10680 0 0,'0'0'241'0'0,"0"-2"-67"0"0,0-11 418 0 0,0 8-470 0 0,0 2-75 0 0,-1-5 19 0 0,-2 2 115 0 0,-1 1 89 0 0,-1 1 61 0 0,-12-4 698 0 0,8 5-649 0 0,3 1-148 0 0,0 0-89 0 0,4 1-63 0 0,0 1 0 0 0,0-1 0 0 0,0 1 1 0 0,0 0-1 0 0,-1-1 0 0 0,1 1 1 0 0,0 0-1 0 0,0 0 0 0 0,-1 0 1 0 0,1 1-1 0 0,0-1 0 0 0,-1 1-80 0 0,-17 5 558 0 0,8 1-261 0 0,0 0-49 0 0,2 1-57 0 0,0 0-66 0 0,-4 6 78 0 0,0 2-83 0 0,-3 4-49 0 0,-4 12-26 0 0,14-17-41 0 0,2 3 72 0 0,3-5 55 0 0,0 0 1 0 0,1 0-1 0 0,0 5-131 0 0,2-4 101 0 0,2-1-56 0 0,0 1-43 0 0,2 0-33 0 0,20 39-213 0 0,-19-41 207 0 0,6 6 75 0 0,12 6 81 0 0,-12-13-46 0 0,-6-5-51 0 0,0-1-1 0 0,0 0 1 0 0,0 0 0 0 0,5 2-22 0 0,-6-4 8 0 0,1 0-1 0 0,-1 0 1 0 0,1-1 0 0 0,0 0-1 0 0,5 1-7 0 0,-6-2-6 0 0,0 0 0 0 0,1 0-1 0 0,-1-1 1 0 0,0 1-1 0 0,0-1 1 0 0,6-1 6 0 0,-6 0-24 0 0,1 0 0 0 0,-1 0 0 0 0,1 0 1 0 0,-1-1-1 0 0,1 0 0 0 0,3-2 24 0 0,-2 1-211 0 0,-1-1-50 0 0,1 0-102 0 0,3-2-234 0 0,-1 1 42 0 0,9-6-675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7.2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0 337 7848 0 0,'0'0'232'0'0,"2"1"-14"0"0,4 2-276 0 0,-1-1 44 0 0,1 0 40 0 0,0 0 38 0 0,5 1 163 0 0,2 0 111 0 0,3-1 227 0 0,-5-2 55 0 0,-1 1 0 0 0,1-2-1 0 0,4 0-619 0 0,-6 0 365 0 0,1-1-39 0 0,-1 1-79 0 0,0-1-50 0 0,-1 0-60 0 0,0-1-68 0 0,13-2 450 0 0,-16 4-362 0 0,0 0 1 0 0,0 0-1 0 0,0 0 0 0 0,-1-1 1 0 0,3-1-158 0 0,22-10 751 0 0,-14 6-342 0 0,0-1-42 0 0,0-1-57 0 0,-2-4-75 0 0,-2 1-117 0 0,13-17 87 0 0,-4 0-89 0 0,-17 23-104 0 0,0 1 0 0 0,0-1 1 0 0,-1 0-1 0 0,1-4-12 0 0,-1 4 2 0 0,-1-1-1 0 0,0 1 1 0 0,0 0-1 0 0,-1-1 1 0 0,0 0-2 0 0,0-4 0 0 0,-1 0 0 0 0,0 1 0 0 0,-1-1 0 0 0,0 1 0 0 0,-1 0 0 0 0,0 0-1 0 0,0 0 1 0 0,-1 0 0 0 0,-3-5 0 0 0,6 13 2 0 0,0 0-1 0 0,0 0 0 0 0,0 1 0 0 0,0-1 0 0 0,-1 0 0 0 0,1 1 0 0 0,0-1 1 0 0,-1 1-1 0 0,1-1 0 0 0,-1 1 0 0 0,1 0 0 0 0,-1 0 0 0 0,0 0 0 0 0,0-1-1 0 0,0 1-2 0 0,-1 0-1 0 0,1 0 1 0 0,-1 1-1 0 0,0-1 0 0 0,0 0 1 0 0,0 1-1 0 0,1 0 1 0 0,-1 0-1 0 0,0 0 0 0 0,0 0 1 0 0,0 0-1 0 0,0 0 0 0 0,1 1 1 0 0,-3-1 2 0 0,-2 2-9 0 0,-1 1 1 0 0,0-1 0 0 0,1 1-1 0 0,-1 0 1 0 0,1 1 8 0 0,-19 10 5 0 0,21-10 14 0 0,-1 0 0 0 0,1 0 0 0 0,0 0 0 0 0,0 0 0 0 0,0 1 0 0 0,-3 4-19 0 0,0 2 50 0 0,-2 3 9 0 0,-6 7-16 0 0,-6 7 22 0 0,9-6 49 0 0,-17 45 189 0 0,22-46-185 0 0,-1-1 52 0 0,5-10-29 0 0,0 1 1 0 0,1-1-1 0 0,1 1-141 0 0,-7 19 281 0 0,6-21-193 0 0,1-1 0 0 0,0 1 0 0 0,0-1 0 0 0,1 1 0 0 0,0 0 0 0 0,0 2-88 0 0,1-3 98 0 0,0 1 0 0 0,1 0 0 0 0,1 5-98 0 0,7 19 184 0 0,4 1-74 0 0,-10-29-96 0 0,-1 0 0 0 0,2 0 0 0 0,-1 0 0 0 0,0-1 0 0 0,1 1 0 0 0,0-1 0 0 0,0 0 0 0 0,0 0 0 0 0,2 1-14 0 0,1 0 32 0 0,0-1-1 0 0,0 1 1 0 0,0-1-1 0 0,1 0-31 0 0,25 9 148 0 0,-28-12-98 0 0,0 0 0 0 0,1 0 0 0 0,-1 0 0 0 0,5-1-50 0 0,6 0 53 0 0,-1-2-84 0 0,1-1-83 0 0,9-3-136 0 0,-7 2 95 0 0,-5-1-88 0 0,1-1-101 0 0,-7 2 123 0 0,0 0-40 0 0,0 0-43 0 0,0-1-48 0 0,2-2-201 0 0,0 1-104 0 0,-1-1-117 0 0,-4 4 341 0 0,0 0-34 0 0,-2 1 61 0 0,0 0-46 0 0,1 0-40 0 0,-1 0-37 0 0,0 0-145 0 0,1 0-36 0 0,5-5-1545 0 0,-8 7 2232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7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331 82 10152 0 0,'0'0'298'0'0,"1"-1"-4"0"0,1 0-232 0 0,2-1-23 0 0,-1-2-14 0 0,-1 2 30 0 0,-2 2-55 0 0,0-1 113 0 0,0 0 133 0 0,0 1 111 0 0,0-1-104 0 0,0 0-84 0 0,0 0-62 0 0,0-7 125 0 0,0 6-142 0 0,0 1 40 0 0,0-1 76 0 0,0 1 80 0 0,0-1 96 0 0,0 1 114 0 0,-2-2-79 0 0,0-1-47 0 0,-1 1-45 0 0,1-1-41 0 0,-1 1-37 0 0,0 0-34 0 0,-4-3 126 0 0,-3 0-51 0 0,2 1-112 0 0,-13-2 176 0 0,9 6-52 0 0,-1 0-60 0 0,1 0-44 0 0,-12-1 77 0 0,-1 6-96 0 0,19-3-165 0 0,-1 1 23 0 0,1 0 0 0 0,0 1 0 0 0,-1-1 0 0 0,-4 4-35 0 0,-3 5 34 0 0,-20 19-34 0 0,32-28-8 0 0,0-1 0 0 0,1 1 0 0 0,0-1 0 0 0,-1 1-1 0 0,1 0 1 0 0,0-1 0 0 0,0 1 0 0 0,-1 1 8 0 0,2-2-2 0 0,-1 0 0 0 0,1 0 0 0 0,0 1 1 0 0,0-1-1 0 0,-1 0 0 0 0,1 0 1 0 0,0 0-1 0 0,0 0 0 0 0,0 0 0 0 0,0 0 1 0 0,0 0-1 0 0,1 0 0 0 0,-1 0 1 0 0,0 1 1 0 0,1 4 1 0 0,-1-2-1 0 0,1 0 0 0 0,0-1 0 0 0,0 1 0 0 0,0 0 0 0 0,1 0 0 0 0,-1-1 0 0 0,1 1 0 0 0,0-1 0 0 0,1 3 0 0 0,2 1 0 0 0,-1 1 0 0 0,1-1 0 0 0,5 5 0 0 0,52 46 0 0 0,-42-40 0 0 0,0-2 0 0 0,1 0 0 0 0,8 4 0 0 0,-17-11 0 0 0,1 1 0 0 0,-2 0 0 0 0,1 1 0 0 0,-1 0-1 0 0,0 2 1 0 0,14 19 71 0 0,-22-27-33 0 0,-1 0 0 0 0,1 1 0 0 0,-1-1 0 0 0,1 1 0 0 0,-1 0 0 0 0,0 1-38 0 0,4 25 253 0 0,-5-18-104 0 0,-1-1 33 0 0,-1-1 39 0 0,0 0 42 0 0,0-6-186 0 0,-1-1 1 0 0,1 0-1 0 0,-1 0 1 0 0,0 0-1 0 0,0 0 1 0 0,-2 3-78 0 0,0-1 110 0 0,-1 0 0 0 0,0-1 0 0 0,0 1-1 0 0,-1-1 1 0 0,1-1 0 0 0,-1 1 0 0 0,0-1 0 0 0,-1 0 0 0 0,0 0 0 0 0,1 0 0 0 0,-3-1-110 0 0,-24 13 360 0 0,-2-4-95 0 0,18-9-179 0 0,-1 0-37 0 0,1-1-42 0 0,1-1-46 0 0,9-2-207 0 0,0 0 95 0 0,0 0 80 0 0,0-1 67 0 0,0 1 53 0 0,0-1 39 0 0,-16-3 314 0 0,12 1-254 0 0,1 1-65 0 0,0-2-105 0 0,4 2-56 0 0,0 0-59 0 0,0-1-65 0 0,1 1-75 0 0,-2-1-110 0 0,1 0-104 0 0,1 0-113 0 0,-1 0-122 0 0,3 1 314 0 0,0 1-35 0 0,1-1-35 0 0,-1 0-37 0 0,0 0-38 0 0,1 1-39 0 0,-1-1-40 0 0,0 0-42 0 0,1 0-571 0 0,-1 0-35 0 0,-4-5-2685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8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8496 0 0,'0'0'190'0'0,"0"0"28"0"0,0 0 10 0 0,1 1 6 0 0,6 20 120 0 0,2 14 116 0 0,4 11 204 0 0,-5-17-244 0 0,0 13 148 0 0,2 7 62 0 0,4 16 158 0 0,-10-22-343 0 0,2 1-11 0 0,12 21 173 0 0,0 3 53 0 0,-10-32-294 0 0,-4-14-190 0 0,1-1-35 0 0,-2 1-41 0 0,0 0-47 0 0,5 33 141 0 0,-2-17-44 0 0,-4 0 37 0 0,-2-34-149 0 0,1-1-124 0 0,-1 0 85 0 0,1-1 39 0 0,0 1 46 0 0,0 1 58 0 0,0 2 68 0 0,2-14-51 0 0,0 2-57 0 0,2-1-36 0 0,4-4-36 0 0,4-5-9 0 0,23-39 15 0 0,23-34 17 0 0,-37 61-84 0 0,1 1-36 0 0,-18 21 11 0 0,26-25-132 0 0,-24 24 137 0 0,1 0 1 0 0,0 0-1 0 0,4-1 41 0 0,-9 6-8 0 0,0 0 0 0 0,0 0 0 0 0,0 1 1 0 0,0-1-1 0 0,0 1 0 0 0,0-1 0 0 0,1 1 0 0 0,-1 0 0 0 0,0 0 0 0 0,1 1 1 0 0,-1-1-1 0 0,1 1 0 0 0,-1-1 0 0 0,1 1 0 0 0,-1 0 0 0 0,1 1 0 0 0,-1-1 0 0 0,1 1 1 0 0,-1-1-1 0 0,1 1 0 0 0,-1 0 0 0 0,1 0 0 0 0,0 1 8 0 0,4 2-26 0 0,0 1 0 0 0,0-1 0 0 0,0 1 0 0 0,0 1 26 0 0,-5-3-9 0 0,0-1 0 0 0,0 1 0 0 0,0 0 1 0 0,-1 0-1 0 0,1 0 0 0 0,-1 0 0 0 0,1 0 1 0 0,-1 0-1 0 0,0 1 0 0 0,1 2 9 0 0,3 11-36 0 0,0 1-1 0 0,0 6 37 0 0,3 17-116 0 0,-4-25 11 0 0,-1-1-37 0 0,-4-14 188 0 0,0-1-34 0 0,1 2-83 0 0,-1 0-112 0 0,1-1-97 0 0,0 0 35 0 0,-1 0-35 0 0,2 1-362 0 0,2 4-1738 0 0,-3-6 1911 0 0,-1 1 49 0 0,1 0-42 0 0,1 1-1448 0 0,0 1-1076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9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0 7856 0 0,'0'0'174'0'0,"0"0"29"0"0,0 0 13 0 0,0 0-5 0 0,-1 1-98 0 0,0-1-65 0 0,-3 1 6 0 0,3 0-6 0 0,0-1 36 0 0,-1 1 77 0 0,1 0 88 0 0,-5 5 29 0 0,1 1 0 0 0,-1 0 0 0 0,1 0 0 0 0,0 0 0 0 0,1 1-278 0 0,-7 12 559 0 0,2 3-17 0 0,4-11-316 0 0,1 1-36 0 0,1-1 62 0 0,0 0 1 0 0,0 0 0 0 0,1 5-253 0 0,1 1 203 0 0,3 0-51 0 0,0-4-36 0 0,1 2 43 0 0,9 37 487 0 0,-5-32-396 0 0,1-5-180 0 0,4-4 77 0 0,4-5 101 0 0,-12-6-185 0 0,-1 0 0 0 0,0-1 0 0 0,0 0 1 0 0,0 1-1 0 0,0-1 0 0 0,1 0 0 0 0,2-1-63 0 0,-1 0 82 0 0,0 0 0 0 0,0 0 0 0 0,0 0 0 0 0,0-1 1 0 0,0 0-83 0 0,13-8 195 0 0,-4 1-113 0 0,-2-2-96 0 0,-5 4 21 0 0,11-12-15 0 0,-4 6-60 0 0,-12 11 42 0 0,1-1 1 0 0,-1 0 0 0 0,0 1-1 0 0,1-1 1 0 0,-2 0 0 0 0,1 0 0 0 0,0 0-1 0 0,0-2 26 0 0,1-1-62 0 0,-1 0 0 0 0,0 0-1 0 0,0-1 1 0 0,0-3 62 0 0,0-7-185 0 0,0 0-1 0 0,-1 0 1 0 0,-1-3 185 0 0,-1 0-200 0 0,-1-9-37 0 0,0 1-24 0 0,2 10 13 0 0,0 17 114 0 0,0 1-2 0 0,0 0 6 0 0,0 0 28 0 0,0 0 7 0 0,1 2 6 0 0,8 27-31 0 0,-4 5 48 0 0,2 8 48 0 0,1-15 14 0 0,4 13 67 0 0,6 22 60 0 0,-15-56-63 0 0,3-1-50 0 0,-3-2-2 0 0,8 11-40 0 0,-10-13-13 0 0,-2 0-32 0 0,2-1-87 0 0,0 2-86 0 0,0-2 60 0 0,-1 0-34 0 0,0 1-317 0 0,0-1 72 0 0,0 0-46 0 0,0 0-619 0 0,0 0-492 0 0,0 0-933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9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7 10136 0 0,'-6'-3'66'0'0,"-2"1"35"0"0,4 1-18 0 0,0 1 1 0 0,-1 0-1 0 0,1 0 0 0 0,0 0 1 0 0,-3 1-84 0 0,-11 2 248 0 0,7 0-120 0 0,3-1-58 0 0,1 1-44 0 0,1-1 1 0 0,0 1 50 0 0,-5 1 147 0 0,-14 6 427 0 0,16-7-486 0 0,6-1-72 0 0,0 0 0 0 0,-1-1 1 0 0,1 1-1 0 0,0 0 0 0 0,0 1 1 0 0,0-1-1 0 0,0 0 0 0 0,-1 3-93 0 0,-7 6 291 0 0,5-5-136 0 0,1 2 47 0 0,2 1-101 0 0,3 2-71 0 0,3 6-55 0 0,0-5 55 0 0,-3-10-16 0 0,1 0 0 0 0,-1 0-1 0 0,1 0 1 0 0,-1 0 0 0 0,1-1 0 0 0,0 1-1 0 0,0 0 1 0 0,0-1 0 0 0,0 1 0 0 0,0-1-1 0 0,0 1-13 0 0,17 17 100 0 0,-4-4-35 0 0,-1 0-16 0 0,9 5-17 0 0,-1 0 43 0 0,42 33 48 0 0,-31-25-70 0 0,8 9 103 0 0,-36-33-122 0 0,0 1 0 0 0,-1-1 1 0 0,1 1-1 0 0,-1 0 0 0 0,0 0 1 0 0,0 0-1 0 0,1 5-34 0 0,1 1 128 0 0,1 4 102 0 0,0 9 165 0 0,-6-22-348 0 0,0 1 0 0 0,1-1 0 0 0,-1 0 1 0 0,0 1-1 0 0,-1-1 0 0 0,1 1 0 0 0,0-1 1 0 0,-1 2-48 0 0,-6 11 199 0 0,-2-8 3 0 0,-11 1 229 0 0,-2-4-14 0 0,9-3-239 0 0,11-1-161 0 0,-3 1-134 0 0,0-1 54 0 0,0 0 49 0 0,0 0 40 0 0,-4 0 106 0 0,-17-3 469 0 0,15 1-423 0 0,4 0-145 0 0,-1 0-86 0 0,1 0-107 0 0,4 1 33 0 0,-1-1-35 0 0,-1 0-134 0 0,1 0-83 0 0,-1 0-91 0 0,0 0-98 0 0,0-1-106 0 0,0 1-113 0 0,0-1-121 0 0,3 1 407 0 0,0 1-34 0 0,-6-4-1584 0 0,-6-5-1203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0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30 9616 0 0,'0'0'216'0'0,"0"0"32"0"0,0 0 12 0 0,0 1-106 0 0,0 0-79 0 0,-2 7-7 0 0,-1-1 59 0 0,1-1 32 0 0,0 0 44 0 0,3 1 47 0 0,2 1 46 0 0,3 5 74 0 0,-1 8 127 0 0,2 6 100 0 0,-2-13-294 0 0,-1 1 92 0 0,12 30 1005 0 0,-12-36-1131 0 0,1 0-32 0 0,5 13 144 0 0,-3 14 130 0 0,-6-32-436 0 0,0 0 1 0 0,1 0-1 0 0,-1 0 1 0 0,1-1-1 0 0,-1 1 1 0 0,3 3-76 0 0,7 16 382 0 0,-10-21-344 0 0,-1 0 0 0 0,0 0 1 0 0,1-1-1 0 0,-1 1 0 0 0,0 0 0 0 0,0 0 1 0 0,0-1-1 0 0,0 1 0 0 0,0 0 1 0 0,0 0-1 0 0,0-1 0 0 0,-1 3-38 0 0,-1 2 82 0 0,1-5-65 0 0,0 0 0 0 0,1 1 0 0 0,-1-1 1 0 0,1 0-1 0 0,0 1 0 0 0,-1-1 0 0 0,1 1 0 0 0,0-1 1 0 0,0 1-1 0 0,0-1 0 0 0,0 1 0 0 0,0-1 0 0 0,0 1-17 0 0,0-1 15 0 0,1 0 0 0 0,-1 0 0 0 0,0 0 0 0 0,0 0 0 0 0,0 0-1 0 0,0 0 1 0 0,0 0 0 0 0,0 0 0 0 0,0 0 0 0 0,0 0-1 0 0,0 0 1 0 0,0 0 0 0 0,-1 0 0 0 0,1 0 0 0 0,0 0-1 0 0,-1 0 1 0 0,1 0 0 0 0,0 0 0 0 0,-1 0 0 0 0,0 0 0 0 0,1-1-1 0 0,-1 1 1 0 0,1 0 0 0 0,-1 0 0 0 0,0-1 0 0 0,1 1-1 0 0,-1 0-14 0 0,-1 0 144 0 0,2-1 0 0 0,0 0-31 0 0,0 0-41 0 0,1 0-23 0 0,-1 0-47 0 0,1 0-20 0 0,-1 0 50 0 0,1 0 42 0 0,-1 0 29 0 0,1 0 46 0 0,-1-1 53 0 0,1 1 60 0 0,5-7-222 0 0,-7-17-40 0 0,8 9 0 0 0,-6 14 0 0 0,0 0 0 0 0,0-1 0 0 0,0 1 0 0 0,-1-1 0 0 0,1 1 0 0 0,0-1 0 0 0,-1 1 0 0 0,1-1 0 0 0,-1 1 0 0 0,1-1 0 0 0,-1 0 0 0 0,0 1 0 0 0,0-1 0 0 0,0 1 0 0 0,0-1 0 0 0,0-1 0 0 0,-3-14 0 0 0,2 12 0 0 0,0-1 0 0 0,0 1 0 0 0,1 0 0 0 0,0-1 0 0 0,0 1 0 0 0,0-1 0 0 0,0 1 0 0 0,1-1 0 0 0,0 1 0 0 0,0 0 0 0 0,0-1 0 0 0,2 0 0 0 0,7-21 0 0 0,9-19 0 0 0,-14 36 0 0 0,-1 0 0 0 0,0-1 0 0 0,0-6 0 0 0,-1 7 1 0 0,0 1-1 0 0,0-1 1 0 0,3-4-1 0 0,-4 11-3 0 0,0 0 1 0 0,0-1-1 0 0,0 1 0 0 0,0 0 1 0 0,1 0-1 0 0,-1 0 1 0 0,1 1-1 0 0,0-1 1 0 0,0 1-1 0 0,0-1 1 0 0,1 0 2 0 0,17-10-165 0 0,-8 7 15 0 0,-1 0-1 0 0,1 1 1 0 0,3-1 150 0 0,19-3-216 0 0,-15 5 148 0 0,0 1 53 0 0,0 1 66 0 0,-1 2 77 0 0,-14 0-128 0 0,-1 0 1 0 0,0 0-1 0 0,0 0 1 0 0,0 1-1 0 0,0 0 1 0 0,0-1-1 0 0,0 2 1 0 0,0-1-1 0 0,0 0 1 0 0,0 1-1 0 0,0 0 1 0 0,0-1-1 0 0,-1 2 1 0 0,1-1-1 0 0,-1 0 1 0 0,0 1-1 0 0,1-1 1 0 0,-1 1-1 0 0,0 0 1 0 0,-1 0-1 0 0,3 3 0 0 0,0 1-11 0 0,24 33-42 0 0,-25-34 49 0 0,0 1 0 0 0,-1 0 0 0 0,1 0 0 0 0,-1 1 0 0 0,0 1 4 0 0,5 24-57 0 0,-5-23 56 0 0,-2 0 1 0 0,1 0-1 0 0,-1 0 1 0 0,-1 0 0 0 0,0 0-1 0 0,-1 5 1 0 0,1-12 4 0 0,0-1-1 0 0,0 1 0 0 0,0 0 0 0 0,0-1 0 0 0,1 1 0 0 0,-1-1 1 0 0,1 1-1 0 0,0-1 0 0 0,0 2-3 0 0,0-1 3 0 0,0-1 1 0 0,0 1 0 0 0,-1-1-1 0 0,1 1 1 0 0,-1-1-1 0 0,0 1 1 0 0,0-1-1 0 0,0 1 1 0 0,0 0-1 0 0,0 0-3 0 0,-3 10 5 0 0,2-11 3 0 0,1 1 0 0 0,-1 0 0 0 0,0 0 0 0 0,1 0 0 0 0,0 0 0 0 0,0 0-1 0 0,0 1-7 0 0,3 14 22 0 0,0 5 25 0 0,-2 6 26 0 0,-1-28-67 0 0,0 1-1 0 0,0-1 1 0 0,0 0 0 0 0,0 0 0 0 0,0 0 0 0 0,-1 1 0 0 0,1-1 0 0 0,0 0-1 0 0,-1 0 1 0 0,1 0 0 0 0,-1 1 0 0 0,1-1 0 0 0,-1 0 0 0 0,1 0-1 0 0,-1 0-5 0 0,-10 6 126 0 0,9-6 11 0 0,2-1-1 0 0,0 0-71 0 0,0 0-71 0 0,0 0-66 0 0,0 0-123 0 0,0 0-217 0 0,0 0 218 0 0,0 0-43 0 0,0 0-81 0 0,0 0 106 0 0,0 0-41 0 0,0 0-46 0 0,0 0-42 0 0,0-1-39 0 0,0 1-35 0 0,0 0-265 0 0,1 0-59 0 0,-1-1-45 0 0,0 1-34 0 0,1-3-941 0 0,1-1-988 0 0,-1 1 1408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0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12528 0 0,'2'1'281'0'0,"8"1"147"0"0,-1-1-173 0 0,-1 0-76 0 0,0-1-41 0 0,2 0-32 0 0,-5 1-99 0 0,-1-1-33 0 0,4 1 29 0 0,0-1 87 0 0,1-1 99 0 0,3-1 170 0 0,-11 2-201 0 0,0 0-33 0 0,2 0 43 0 0,-1 0-75 0 0,1 2-55 0 0,-1-1 0 0 0,-1-1 26 0 0,3 2 16 0 0,1 0-22 0 0,1 1 11 0 0,-1 0 36 0 0,0-2 48 0 0,1 1 81 0 0,5 0-44 0 0,2 0-128 0 0,-4-2-35 0 0,-2 0-30 0 0,0-2-47 0 0,-2 0 1 0 0,-2 1-87 0 0,-1 0 45 0 0,1 0 17 0 0,2-3-42 0 0,-3 2 27 0 0,-1 1-60 0 0,1 0-80 0 0,1-1-103 0 0,-1 2 6 0 0,0-1-63 0 0,0 0-56 0 0,0 1-48 0 0,2-1-461 0 0,-1 0-84 0 0,3-2-846 0 0,2-2-1068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0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0 10680 0 0,'0'0'241'0'0,"0"0"38"0"0,0 1-35 0 0,0-1-104 0 0,0 1-77 0 0,-2 2-18 0 0,0-1 15 0 0,1-1-35 0 0,-3 7 43 0 0,8 5-61 0 0,-1-3 56 0 0,-1-5 28 0 0,-2-1 56 0 0,2 3 283 0 0,2-2-104 0 0,1-1-80 0 0,2-1-58 0 0,12-1 234 0 0,-14-2-195 0 0,4-2 98 0 0,-1 1-70 0 0,1-2-13 0 0,3-1 51 0 0,-2 0-66 0 0,-3 2-48 0 0,-2 1 0 0 0,1-1 34 0 0,6-1 277 0 0,0 1-112 0 0,0-1-91 0 0,0 0-70 0 0,1 0-23 0 0,19-4 180 0 0,-21 4-204 0 0,-4 2-238 0 0,0 0 107 0 0,1 0 91 0 0,9-2 268 0 0,-11 3-311 0 0,1-1-77 0 0,-4 0-47 0 0,0 1-36 0 0,0-1-38 0 0,0 1-45 0 0,0 0-47 0 0,1-1-52 0 0,-1 1-57 0 0,0-1-61 0 0,0 1-66 0 0,0-1-69 0 0,0 0-75 0 0,0 1-79 0 0,1-1-83 0 0,-1 0-87 0 0,3 0-1393 0 0,2-2-1272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1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 7080 0 0,'0'0'157'0'0,"0"0"23"0"0,0 0 13 0 0,0 2-22 0 0,0 4-204 0 0,1 0 63 0 0,0 0 55 0 0,0 1 48 0 0,1 6 213 0 0,0-2 13 0 0,5 16 538 0 0,-5-20-651 0 0,0 1-33 0 0,4 29 762 0 0,-3-8-321 0 0,1-12-319 0 0,8 23 460 0 0,-10-32-615 0 0,-1 0-1 0 0,0 1 1 0 0,0-1-1 0 0,-1 2-179 0 0,1 0 146 0 0,-1 2 37 0 0,3 11 274 0 0,-1-4-20 0 0,0 9 262 0 0,0-19-460 0 0,0-1-80 0 0,2 5 49 0 0,-4-7-134 0 0,0 1 46 0 0,4-1 8 0 0,-3-5-33 0 0,1-11 300 0 0,1 2-184 0 0,-1 1-103 0 0,-1 4-102 0 0,0-1-39 0 0,2-24 110 0 0,0-13 169 0 0,0-13 106 0 0,3 18-490 0 0,-1 16-21 0 0,0 0 0 0 0,2 0 1 0 0,2-5 158 0 0,3-2-108 0 0,3 6 40 0 0,-11 17 59 0 0,0 0 0 0 0,1 0 0 0 0,-1 1 0 0 0,1-1 1 0 0,0 1-1 0 0,0 0 9 0 0,-1 1-10 0 0,1-1 1 0 0,-1 1 0 0 0,1 0 0 0 0,0 1-1 0 0,0-1 1 0 0,4 0 9 0 0,-6 2-12 0 0,1-1 0 0 0,-1 1 0 0 0,0 0-1 0 0,0 0 1 0 0,1 0 0 0 0,1 1 12 0 0,-1 0-10 0 0,0-1 1 0 0,0 1-1 0 0,0 1 1 0 0,0-1 0 0 0,0 1-1 0 0,0-1 1 0 0,0 1-1 0 0,-1 0 1 0 0,1 0-1 0 0,-1 1 1 0 0,1-1-1 0 0,0 2 10 0 0,26 24 37 0 0,-19-16-39 0 0,0 1 1 0 0,-1 1-1 0 0,-1 0 0 0 0,6 10 2 0 0,1 7 58 0 0,-3 3 90 0 0,-7-17-30 0 0,-1 1 36 0 0,-5-12-59 0 0,-2 2 124 0 0,0-4-121 0 0,2-1-46 0 0,0-1 76 0 0,-1-1-9 0 0,-1 4-39 0 0,2-3-13 0 0,2-35 110 0 0,3 0-95 0 0,2 1-72 0 0,2 2-1 0 0,2-4-9 0 0,3 1-35 0 0,5 2-44 0 0,3 2-45 0 0,1 2-44 0 0,-19 23 153 0 0,0 0 0 0 0,1 0 0 0 0,-1 0-1 0 0,1 1 1 0 0,0 0 0 0 0,0 0 0 0 0,0 0 0 0 0,2 0 15 0 0,-5 2-2 0 0,1 0-1 0 0,-1 0 1 0 0,1 0 0 0 0,0 0-1 0 0,-1 0 1 0 0,1 1-1 0 0,0 0 1 0 0,0-1 0 0 0,-1 1-1 0 0,1 0 1 0 0,0 1-1 0 0,0-1 1 0 0,-1 0 0 0 0,1 1-1 0 0,0-1 1 0 0,0 1-1 0 0,1 1 3 0 0,5 2 20 0 0,0 0-1 0 0,0 1 0 0 0,0 0 0 0 0,5 4-19 0 0,-7-3 0 0 0,-1 0 1 0 0,1 0-1 0 0,-1 0 1 0 0,-1 1-1 0 0,1 0 1 0 0,-1 0-1 0 0,0 0 0 0 0,2 4 0 0 0,-2-2 4 0 0,0 0-1 0 0,0 0 0 0 0,-1 1 0 0 0,0-1 0 0 0,0 1 0 0 0,0 5-3 0 0,4 9 124 0 0,-1 1 6 0 0,-5-10-79 0 0,-2-11-49 0 0,0-1 0 0 0,1 1 0 0 0,-1 0 0 0 0,1-1 0 0 0,-1 1 0 0 0,2 1-2 0 0,3 19 0 0 0,-4-22-123 0 0,-1 1 101 0 0,0 5 170 0 0,0-6-149 0 0,0 0-47 0 0,0 0-66 0 0,0 0-81 0 0,0 0 12 0 0,0-1-49 0 0,0 1-54 0 0,0-1-58 0 0,1 0 9 0 0,-1 0-46 0 0,0 0-50 0 0,1 0-53 0 0,-1 0-55 0 0,0 0-59 0 0,1 0-60 0 0,-1 0-65 0 0,2 0-1390 0 0,1 2-1198 0 0,-3-3 3277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9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48 171 7112 0 0,'0'0'157'0'0,"0"0"23"0"0,2 0 13 0 0,5 0-61 0 0,-1-1-68 0 0,0-1-45 0 0,8-4-39 0 0,-9 3 45 0 0,-1 0 24 0 0,-1 1 32 0 0,1-1 42 0 0,0 0 48 0 0,0 0 77 0 0,1-1 76 0 0,1 0-231 0 0,3-3 67 0 0,1 0 34 0 0,18-18 474 0 0,-16 11-361 0 0,-3-1-71 0 0,-6 5-139 0 0,-2-2-62 0 0,-1 4-15 0 0,-2 1 35 0 0,1 4-16 0 0,0 0 1 0 0,0 1-1 0 0,0-1 1 0 0,0 1-1 0 0,-1-1 0 0 0,1 1 1 0 0,-1-1-1 0 0,0 1 1 0 0,1 0-1 0 0,-3-2-39 0 0,0 2 231 0 0,0 1-61 0 0,0 1-52 0 0,-1 1-42 0 0,-2 2-17 0 0,0 0-36 0 0,-18 16 76 0 0,18-13-71 0 0,1 1 0 0 0,0 1 0 0 0,0-1 0 0 0,0 1 0 0 0,1 0 0 0 0,-2 3-28 0 0,-4 11 88 0 0,0 2 38 0 0,2 0 54 0 0,0 0 68 0 0,-1 4 137 0 0,4-13-111 0 0,1 1-89 0 0,2-3-95 0 0,0 0-33 0 0,-1 14-15 0 0,4-20-41 0 0,-1 1 1 0 0,1-1-1 0 0,1 0 0 0 0,-1 0 1 0 0,1 0-1 0 0,1 4-1 0 0,4 5 43 0 0,2-1 50 0 0,-6-12-197 0 0,0-1 91 0 0,0 1 60 0 0,5 2 138 0 0,-3-2-139 0 0,-1-1-85 0 0,0-1-69 0 0,-1 0-47 0 0,1 0-71 0 0,-1 0-80 0 0,1 0-89 0 0,-1 0-101 0 0,1 0-109 0 0,-1-1-119 0 0,-1 1 314 0 0,0-1-34 0 0,5 1-1245 0 0,1-1-971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2.6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10800 0 0,'0'0'241'0'0,"0"0"38"0"0,0 0 13 0 0,-1 1-26 0 0,-1 1-149 0 0,1-1-36 0 0,0-1 94 0 0,1 1 194 0 0,0-1 349 0 0,0 0 33 0 0,0 0-16 0 0,0 0-99 0 0,0 0-42 0 0,0 0-9 0 0,0 0-244 0 0,0 0-142 0 0,0 3 493 0 0,0 0-434 0 0,0 1-43 0 0,0 1-109 0 0,0-2-127 0 0,0-1-33 0 0,0-1-34 0 0,0 0-35 0 0,0 0-38 0 0,0 0-41 0 0,0-1-42 0 0,0 1-750 0 0,1 0-35 0 0,6 3-9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5:55.8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12 10304 0 0,'0'0'233'0'0,"0"0"39"0"0,0 0 15 0 0,0 0 15 0 0,0 0 62 0 0,1 1 27 0 0,4 4-87 0 0,4 14 552 0 0,-6-12-599 0 0,0 0-75 0 0,7 15 419 0 0,-5-8-242 0 0,2-1-38 0 0,0 2 154 0 0,-4 2-53 0 0,-1 0-56 0 0,-2 0-61 0 0,0 2-16 0 0,3 8 130 0 0,0-2-83 0 0,2 0-67 0 0,-1-1-52 0 0,9 53 291 0 0,-11-57-381 0 0,3 20 191 0 0,-1-2 557 0 0,-2 18-875 0 0,-3-23 107 0 0,0 15-2 0 0,-2 33 83 0 0,1-59-137 0 0,0-4-24 0 0,1-1-53 0 0,1-16-128 0 0,0-1-92 0 0,0 0-332 0 0,-1 0 67 0 0,1-1 58 0 0,-1 1 50 0 0,0-1-246 0 0,0 0 173 0 0,-1-2-577 0 0,2 2 698 0 0,-1 0-37 0 0,1 1-20 0 0,0 0-52 0 0,-2-4-1923 0 0,-1-3-1354 0 0,2 7 3732 0 0</inkml:trace>
  <inkml:trace contextRef="#ctx0" brushRef="#br0" timeOffset="452.79">0 321 11000 0 0,'0'0'248'0'0,"0"0"34"0"0,0 0 21 0 0,0 0-34 0 0,0 0-202 0 0,1 0-39 0 0,1 0 5 0 0,0 0 0 0 0,-1 0 0 0 0,1 0 0 0 0,-1 0 0 0 0,1-1 0 0 0,-1 1 0 0 0,1 0 0 0 0,-1-1 0 0 0,1 1 0 0 0,-1-1 0 0 0,1 1 0 0 0,0-2-33 0 0,2 1 155 0 0,1-1 35 0 0,14-2 323 0 0,-1-2-113 0 0,-1-1-87 0 0,-1-2-62 0 0,31-11 315 0 0,-19 11-309 0 0,1 1-37 0 0,0 1-38 0 0,0 0-41 0 0,0 2-43 0 0,1 1-43 0 0,-1 0-46 0 0,1 2-48 0 0,-20 1 53 0 0,1 1 1 0 0,-1 0-1 0 0,1 1 1 0 0,4 2-15 0 0,-4-1 0 0 0,0 0 0 0 0,-1 1 0 0 0,1 1 0 0 0,-1 0 0 0 0,0 0 0 0 0,8 5 0 0 0,-9-4 3 0 0,-1 1 0 0 0,0-1 0 0 0,0 1-1 0 0,-1 1 1 0 0,1-1 0 0 0,-1 2 0 0 0,4 4-3 0 0,-6-5 19 0 0,0 0-1 0 0,-1 0 1 0 0,1 0 0 0 0,-1 1 0 0 0,2 5-19 0 0,-4-7 34 0 0,0 0 1 0 0,-1 1 0 0 0,0-1 0 0 0,0 0-1 0 0,0 7-34 0 0,5 23 89 0 0,-4-28-66 0 0,0 0 0 0 0,-1 1 0 0 0,0-1 1 0 0,0 7-24 0 0,-1-9 4 0 0,0-1 0 0 0,0 0 1 0 0,-1 0-1 0 0,0 1 1 0 0,1-1-1 0 0,-2 0 1 0 0,1 0-1 0 0,-1 1-4 0 0,-1 3 10 0 0,1 14 78 0 0,1-12-100 0 0,1-6-33 0 0,-2 0-33 0 0,2-3-129 0 0,0-2 149 0 0,0 0-12 0 0,0 0-23 0 0,0 0-42 0 0,0 0-19 0 0,0 0-43 0 0,0 0-50 0 0,0 0-56 0 0,0 0-60 0 0,0 0-56 0 0,0 0-49 0 0,0 0-44 0 0,0 0-150 0 0,0 0-44 0 0,0 0-182 0 0,0 0-491 0 0</inkml:trace>
  <inkml:trace contextRef="#ctx0" brushRef="#br0" timeOffset="735.03">646 8 12784 0 0,'0'0'289'0'0,"0"0"40"0"0,0 0 22 0 0,0 0-147 0 0,0 0-97 0 0,0 0-31 0 0,0-1-44 0 0,5-4-20 0 0,2 3-2 0 0,1 2-69 0 0,-3 0-31 0 0,1 0-94 0 0,-2 1-19 0 0,-1-1-82 0 0,1 1-28 0 0,-1-1-79 0 0,0 1-87 0 0,0 1-98 0 0,-1-2 68 0 0,-1 1-91 0 0,0-1 99 0 0,0 1-34 0 0,2 0-610 0 0,-2-1 151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7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7312 0 0,'0'0'165'0'0,"0"0"22"0"0,0 0 9 0 0,2 0-20 0 0,0 0-116 0 0,-2 0-37 0 0,1 0-42 0 0,0 0-60 0 0,-1-1 50 0 0,1 1 47 0 0,0-1 34 0 0,1 1 41 0 0,0-1 22 0 0,1 1 39 0 0,-1-1 44 0 0,2 0 48 0 0,-3 1 174 0 0,1 1-63 0 0,-1-1-55 0 0,1 0-52 0 0,-1 0-43 0 0,0 1-40 0 0,2-1 74 0 0,-1 0-91 0 0,3 1 125 0 0,-4 0-153 0 0,0-1 43 0 0,1 1 118 0 0,-2-1 84 0 0,0 0 193 0 0,2 2-16 0 0,10 18 368 0 0,-8-9-501 0 0,0 0-35 0 0,0 1-38 0 0,-1 0-41 0 0,0 0-44 0 0,-1 1-46 0 0,2 6-15 0 0,1 30 225 0 0,-4-23-195 0 0,0 1-79 0 0,6 13 13 0 0,0 2 26 0 0,-5-12 4 0 0,-1 1 81 0 0,0 1-70 0 0,-1-6-75 0 0,1 0-36 0 0,-1 6-17 0 0,-4 15-14 0 0,4-40-1 0 0,0 0 0 0 0,0 1 0 0 0,1-1 0 0 0,0 1 0 0 0,0 0-54 0 0,2 20 162 0 0,-4-9-102 0 0,2 4-12 0 0,0-7-33 0 0,-3-4 29 0 0,1-7-48 0 0,1-4-80 0 0,0-1-59 0 0,0 0 97 0 0,0 0-21 0 0,0 0-30 0 0,0 0-50 0 0,0 0-24 0 0,0 0-50 0 0,0 0-59 0 0,0 0-66 0 0,0 0-70 0 0,0 0-65 0 0,0 0-59 0 0,0 0-52 0 0,0 0-174 0 0,0 0-51 0 0,0 0-212 0 0,0 0-569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7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7848 0 0,'3'8'397'0'0,"0"-1"40"0"0,8 16 1107 0 0,-6-14-907 0 0,-1-1-149 0 0,0 0-68 0 0,1 1-92 0 0,-1 0-113 0 0,12 27 681 0 0,-10-19-535 0 0,0 1-42 0 0,-3-9-207 0 0,0 0-40 0 0,0 4 66 0 0,8 27 308 0 0,-6-13-71 0 0,-3-17-135 0 0,0 0 1 0 0,1-1-1 0 0,2 8-240 0 0,-1-6 144 0 0,0 1-48 0 0,8 21 102 0 0,-8-22-105 0 0,1-2 38 0 0,-4-8-20 0 0,-1-1 11 0 0,1 1-169 0 0,0-1 101 0 0,0 1 77 0 0,0 1 56 0 0,1 0 536 0 0,-1-2-576 0 0,1 0-35 0 0,0-1-48 0 0,0-1-61 0 0,10-10 125 0 0,-4-2-62 0 0,-6 10-54 0 0,0 1 0 0 0,0-1 0 0 0,1 1 0 0 0,-1 0 0 0 0,3-3-12 0 0,1-3 21 0 0,0 0 0 0 0,0 0 0 0 0,-1 0 1 0 0,0-1-1 0 0,0 0 0 0 0,-1 0 0 0 0,2-7-21 0 0,2-3 44 0 0,0-1-30 0 0,19-33 107 0 0,-15 31-99 0 0,3-7-84 0 0,-7 15-25 0 0,-1 0-49 0 0,-3 4 84 0 0,-3 7-9 0 0,1 1-39 0 0,-1-1-41 0 0,0 1-54 0 0,0-1-63 0 0,1 0-70 0 0,-1 1-80 0 0,1-1-88 0 0,0 1-98 0 0,0-1-105 0 0,-1 3 312 0 0,-1 0-51 0 0,1 0-46 0 0,0 0-41 0 0,0 0-150 0 0,0-1-39 0 0,0 1-182 0 0,1-2-490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8.2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0 205 8840 0 0,'0'0'167'0'0,"1"0"-70"0"0,0 0-44 0 0,3 0-1 0 0,-2-1-3 0 0,16-1 143 0 0,4-1 46 0 0,-9-2-174 0 0,-7 3-44 0 0,-1 0 36 0 0,6-1 141 0 0,-6 1-27 0 0,0 0 0 0 0,0 1 1 0 0,0-2-1 0 0,-1 1 0 0 0,3-1-170 0 0,-1-2 141 0 0,-1 0-44 0 0,4-4 313 0 0,1 2-65 0 0,-2 0-97 0 0,0 0-38 0 0,5-11 111 0 0,-9 12-198 0 0,1-5 72 0 0,-2 3 11 0 0,-2 1 54 0 0,-2-1 110 0 0,-2-12-323 0 0,2 10-47 0 0,0 1-1 0 0,-1-1 1 0 0,0 1 0 0 0,-2-4 0 0 0,4 13 0 0 0,0 0 0 0 0,0-1 0 0 0,-1 1 0 0 0,1 0 0 0 0,0 0 0 0 0,0-1 0 0 0,0 1 0 0 0,0 0 0 0 0,0 0 0 0 0,-1-1 0 0 0,1 1 0 0 0,0 0 0 0 0,0 0 0 0 0,0 0 0 0 0,-1-1 0 0 0,1 1 0 0 0,0 0 0 0 0,0 0 0 0 0,-1 0 0 0 0,1 0 0 0 0,0 0 0 0 0,0-1 0 0 0,-1 1 0 0 0,1 0 0 0 0,0 0 0 0 0,-1 0 0 0 0,1 0 0 0 0,0 0 0 0 0,0 0 0 0 0,-1 0 0 0 0,1 0 0 0 0,-2 1 0 0 0,-2 2 0 0 0,-8 10 0 0 0,5-5-2 0 0,1 1 1 0 0,0 0-1 0 0,0 0 1 0 0,1 1-1 0 0,0 0 1 0 0,0 0 1 0 0,-13 35 25 0 0,8-17 57 0 0,0 29 113 0 0,9-49-185 0 0,0-1 1 0 0,0 1-1 0 0,1-1 0 0 0,0 0 1 0 0,0 1-1 0 0,1-1 0 0 0,0 1 1 0 0,1 2-11 0 0,3 13 28 0 0,-3-20-14 0 0,-1 0 0 0 0,0 0-1 0 0,1 0 1 0 0,-1 0-1 0 0,1 0 1 0 0,0 0 0 0 0,0-1-1 0 0,0 1 1 0 0,0-1-1 0 0,1 1 1 0 0,-1-1 0 0 0,1 0-1 0 0,-1 0 1 0 0,1 0-1 0 0,0 0 1 0 0,1 0-14 0 0,22 9 54 0 0,-21-10-51 0 0,0 1 1 0 0,-1-1 0 0 0,1-1 0 0 0,0 1 0 0 0,0-1 0 0 0,3 1-4 0 0,6-3-56 0 0,-6-1-29 0 0,0 0-53 0 0,0-2-63 0 0,1 0-76 0 0,-3 1 95 0 0,-4 3 81 0 0,0 0-34 0 0,0 0-11 0 0,-1-1-34 0 0,1 1-41 0 0,0 0-44 0 0,-2 1 263 0 0,2-1-344 0 0,0 0-53 0 0,0 0-47 0 0,0-1-40 0 0,2 0-613 0 0,1-2-691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8.5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63 9040 0 0,'0'0'200'0'0,"1"2"33"0"0,5 13-86 0 0,6 12 131 0 0,-7-18-222 0 0,2-1-34 0 0,-3-4-3 0 0,0 1 37 0 0,4 5 149 0 0,1 2 160 0 0,3 7 304 0 0,-4-6-221 0 0,-2-5-191 0 0,-1-1-83 0 0,0 0-50 0 0,1 1 247 0 0,5 10 420 0 0,-9-13-517 0 0,0 1 37 0 0,0 1 94 0 0,-1 0 79 0 0,0 0 98 0 0,-1 1 115 0 0,0-7-360 0 0,1 0-105 0 0,-1 1-114 0 0,1-1-40 0 0,0 1-8 0 0,1 3-33 0 0,-2-3 20 0 0,0-1 58 0 0,0 0-4 0 0,0 0 35 0 0,0-1 42 0 0,0 1 46 0 0,-1-1 51 0 0,0 1 58 0 0,0-1 61 0 0,0 0 67 0 0,0 0-259 0 0,1 0-21 0 0,-2-2-70 0 0,-1 0-53 0 0,-4-4 35 0 0,6 5-34 0 0,-8-14 158 0 0,3-3-78 0 0,2-1-66 0 0,1 0-57 0 0,1 6-38 0 0,2 8 12 0 0,0 0 0 0 0,0 0 0 0 0,0 0 0 0 0,1 0 0 0 0,0 0 0 0 0,0 1 0 0 0,0-1 0 0 0,1-1 0 0 0,2-7 0 0 0,-3 9-1 0 0,5-12 4 0 0,15-9-23 0 0,-11 17-60 0 0,14-11-29 0 0,-14 13 35 0 0,0 0-62 0 0,-1 0-81 0 0,-4 2 54 0 0,-1 2-95 0 0,-1 0 99 0 0,-1 0 68 0 0,3-3-34 0 0,-2 3-19 0 0,-2 0-9 0 0,1 0-74 0 0,-1 0-46 0 0,0 1-80 0 0,1-1-95 0 0,0 0-106 0 0,-1 1-117 0 0,0 0 287 0 0,0 0-34 0 0,0 0-35 0 0,0 0-38 0 0,0 0-38 0 0,1 0-40 0 0,4-5-1714 0 0,4-3-1288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13.1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157 420 10304 0 0,'0'0'233'0'0,"0"0"39"0"0,0 0-32 0 0,-1 0-103 0 0,0 0-77 0 0,-3-2-23 0 0,2 2 16 0 0,-15-2-45 0 0,2 4 100 0 0,-1 5 112 0 0,13-5-151 0 0,0 0 1 0 0,0 1-1 0 0,0-1 0 0 0,0 1 0 0 0,0 0 1 0 0,-1 2-70 0 0,-5 7 188 0 0,0 2-53 0 0,-4 9 264 0 0,-8 20-399 0 0,16-30 237 0 0,0-1 0 0 0,-3 14-237 0 0,1 9 368 0 0,5-6 5 0 0,4 1 87 0 0,2-18-235 0 0,5 2 11 0 0,-2-5-33 0 0,-6-7-76 0 0,2-1-43 0 0,6 2 27 0 0,-4-1-14 0 0,-3-1-71 0 0,0-1 1 0 0,-1 1 0 0 0,1 0 0 0 0,0-1 0 0 0,0 0 0 0 0,0 1 0 0 0,0-1 0 0 0,0 0 0 0 0,0 0 0 0 0,0 0 0 0 0,0 0 0 0 0,0 0-27 0 0,2-1 36 0 0,-1 1-1 0 0,0-1 1 0 0,1 0 0 0 0,-1 0 0 0 0,1-1 0 0 0,2 0-36 0 0,18-14 128 0 0,-5-3-65 0 0,-9 4-46 0 0,0 0 1 0 0,-1-1-1 0 0,-1 1 1 0 0,0-2-1 0 0,-1 1 0 0 0,-1-1 1 0 0,0 0-1 0 0,-1-1 1 0 0,1-13-18 0 0,3-26 33 0 0,-3 1 0 0 0,-2-26-34 0 0,-2 23 2 0 0,5-100-1 0 0,-6 91 63 0 0,-1 66-17 0 0,0-1-33 0 0,1-7-69 0 0,0 6 39 0 0,-1 0 35 0 0,0 0 92 0 0,0 4 27 0 0,0 0 68 0 0,-1 2 78 0 0,0 1 90 0 0,-1 8-206 0 0,1 2-43 0 0,1 14 30 0 0,0-1-55 0 0,-2 58 187 0 0,3-47-12 0 0,1 0 0 0 0,4 16-274 0 0,12 63 525 0 0,-5-27-232 0 0,-10-58-227 0 0,-1-3-34 0 0,0-9-11 0 0,0-7-68 0 0,-1-2-68 0 0,1-1-98 0 0,-2-4 62 0 0,0 0-34 0 0,1 0-38 0 0,-1 1-42 0 0,0-3 106 0 0,0-1 19 0 0,0 0-13 0 0,0 0-47 0 0,0-1-10 0 0,0 0-46 0 0,0 0-53 0 0,0 0-60 0 0,0 0-63 0 0,0-1-61 0 0,0 1-52 0 0,0-1-47 0 0,0 0-170 0 0,0 0-46 0 0,0 1-205 0 0,0-1-557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12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17 7800 0 0,'0'0'174'0'0,"-2"-1"29"0"0,-10-6 19 0 0,-1 3-88 0 0,-3 1-52 0 0,-9 2-28 0 0,0 4 51 0 0,9 2 67 0 0,3-1 72 0 0,7-1-80 0 0,0 0 34 0 0,1 0-30 0 0,0-1-40 0 0,-4 1 40 0 0,-5 2 30 0 0,8 0-76 0 0,-19 11 248 0 0,19-12-284 0 0,1 0 0 0 0,-1-1 0 0 0,0 2 0 0 0,1-1 0 0 0,0 1 0 0 0,0 0 0 0 0,1 0 0 0 0,-1 0 0 0 0,-1 3-86 0 0,-13 22 419 0 0,4-7-137 0 0,6-9-90 0 0,1 0 1 0 0,1 1-1 0 0,0 1-192 0 0,4-7 99 0 0,0 0 0 0 0,0-1 0 0 0,1 1 0 0 0,0 3-99 0 0,1-5 83 0 0,0 0 1 0 0,1 0-1 0 0,-1 1 0 0 0,2-1 0 0 0,-1 0 0 0 0,1 0 0 0 0,0 0 1 0 0,2 7-84 0 0,0-8 170 0 0,0 0-67 0 0,9 6 34 0 0,-9-9-71 0 0,0-1 54 0 0,-1 0-47 0 0,0-2-30 0 0,2 1-25 0 0,0 0 32 0 0,23 7 258 0 0,2-7-57 0 0,1-5-52 0 0,0-4-46 0 0,-2-4-40 0 0,0-3-35 0 0,21-18-4 0 0,-40 26-60 0 0,-1-1 0 0 0,0 0 0 0 0,0-1 0 0 0,-1 0 1 0 0,0 0-1 0 0,-1-1 0 0 0,1 0 0 0 0,-2 0 1 0 0,3-5-15 0 0,-1-10 30 0 0,-1 4 5 0 0,2 2-50 0 0,-8 18-50 0 0,0 1-8 0 0,-4 24-97 0 0,1 0 62 0 0,2 0 47 0 0,1 0 34 0 0,6 44 5 0 0,-3-39-20 0 0,-2-23 54 0 0,1 0-1 0 0,-1 0 1 0 0,1-1-1 0 0,0 1 1 0 0,0 0-1 0 0,1-1 1 0 0,0 1-1 0 0,0-1 1 0 0,0 0-1 0 0,1 0 1 0 0,1 2-12 0 0,-3-4-17 0 0,6 6-33 0 0,8-1 44 0 0,-14-7 14 0 0,2 1-45 0 0,1 0-48 0 0,8 1-330 0 0,-8-5 277 0 0,0-4-227 0 0</inkml:trace>
  <inkml:trace contextRef="#ctx0" brushRef="#br0" timeOffset="359.03">593 147 10032 0 0,'-1'2'297'0'0,"-1"9"-259"0"0,2 0 119 0 0,3 1 100 0 0,2 1 79 0 0,6 7 314 0 0,9 9 424 0 0,-10-14-479 0 0,-5-8-334 0 0,-2 0-34 0 0,0-2 237 0 0,0 1-78 0 0,-1-1-68 0 0,1 0-56 0 0,0 1-9 0 0,-1 1-49 0 0,5 10 293 0 0,-3-7-140 0 0,-2-5-121 0 0,0 0 54 0 0,-1-3 184 0 0,-1-2-130 0 0,0 0-59 0 0,0 0-12 0 0,0 1-136 0 0,0 0-36 0 0,-2 2 15 0 0,0-1-80 0 0,-1 1-8 0 0,2-2 17 0 0,0 1 139 0 0,1-2-7 0 0,0 0-19 0 0,-3-2-36 0 0,-7-4-71 0 0,9 5-48 0 0,1 1-1 0 0,-1-1 1 0 0,1 1 0 0 0,0-1-1 0 0,-1 1 1 0 0,1-1 0 0 0,-1 0-1 0 0,1 1 1 0 0,0-1 0 0 0,0 1-1 0 0,-1-1 1 0 0,1 0 0 0 0,0 1-1 0 0,0-1 1 0 0,0 0 0 0 0,0 1 0 0 0,-1-1-1 0 0,1 0-2 0 0,3-14 11 0 0,11-13-20 0 0,-12 25 12 0 0,8-14-18 0 0,0 3-63 0 0,-7 10 38 0 0,0 0-1 0 0,1 0 1 0 0,-1 0 0 0 0,1 1 0 0 0,0-1-1 0 0,0 1 1 0 0,1 0 0 0 0,-1 1-1 0 0,3-2 41 0 0,3-2-51 0 0,1 1-37 0 0,-6 3-7 0 0,0 1 0 0 0,1-1 1 0 0,-1 0-1 0 0,6 0 95 0 0,8 2-218 0 0,-6 2 116 0 0,-1 1 58 0 0,-1 1 50 0 0,-2 0-17 0 0,-1 1 0 0 0,0 0 0 0 0,0 0 0 0 0,-1 1 0 0 0,0 0 0 0 0,0 0 0 0 0,0 0 0 0 0,0 1 0 0 0,-1 0 0 0 0,0 1 0 0 0,-1-1 0 0 0,0 1 0 0 0,0 0 0 0 0,-1 0 0 0 0,1 1 0 0 0,-2-1 0 0 0,1 1 0 0 0,-2 0 0 0 0,2 5 11 0 0,1 2-15 0 0,4 21 20 0 0,-6-25-36 0 0,-1 1-39 0 0,-2-11-65 0 0,0-1 45 0 0,0 0 39 0 0,0 0 33 0 0,1 2 55 0 0,1 3 250 0 0,0-4-233 0 0,-2-1-87 0 0,1 1-73 0 0,1-1-90 0 0,-1 1-107 0 0,0-1 12 0 0,0 0-70 0 0,0 0-76 0 0,0 0-82 0 0,0 0-88 0 0,0 0-95 0 0,0 0-101 0 0,0 0-106 0 0,2 1-1257 0 0,2 1-1232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10.2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175 178 8464 0 0,'0'0'190'0'0,"0"0"28"0"0,0 0 10 0 0,0 0-91 0 0,-1-1-54 0 0,-4-5 36 0 0,4 4-65 0 0,0 1 25 0 0,0 0 39 0 0,-4-5 276 0 0,0 2-55 0 0,1 0-48 0 0,-5 1 79 0 0,-3 5-54 0 0,4 0-135 0 0,1 1 44 0 0,-15 9 644 0 0,13-5-526 0 0,4-3-172 0 0,1 1-35 0 0,-9 9 261 0 0,4-6-172 0 0,1 1-44 0 0,1 1-56 0 0,1 0-64 0 0,-6 16 100 0 0,2 0-64 0 0,4 1-58 0 0,3 2-50 0 0,3-16 10 0 0,-1-9 11 0 0,1-1-1 0 0,0 0 1 0 0,0 0 0 0 0,0 1 0 0 0,0-1 0 0 0,0 0 0 0 0,1 1-1 0 0,0-1 1 0 0,-1 0 0 0 0,1 0 0 0 0,0 0 0 0 0,1 0 0 0 0,-1 0-1 0 0,0 0 1 0 0,1 0-10 0 0,20 23 213 0 0,3-5-69 0 0,-21-18-127 0 0,0-1 0 0 0,0 0 0 0 0,0 0 0 0 0,1 0 0 0 0,-1 0 0 0 0,0 0 0 0 0,1-1 0 0 0,0 0 0 0 0,-1 0 1 0 0,1 0-1 0 0,0-1 0 0 0,-1 0 0 0 0,2 1-17 0 0,6-2 3 0 0,0 1-1 0 0,0-1 1 0 0,-1-1 0 0 0,9-2-3 0 0,10-3-159 0 0,-21 5 88 0 0,1-1-44 0 0,-1 1-63 0 0,0 0-83 0 0,-3 0 32 0 0,0 0-51 0 0,-1 1-57 0 0,1-1-63 0 0,-4 1 68 0 0,0 0-48 0 0,0 1-42 0 0,0-1-37 0 0,0 0-134 0 0,1 0-36 0 0,3-2-1388 0 0,-6 3 2007 0 0</inkml:trace>
  <inkml:trace contextRef="#ctx0" brushRef="#br0" timeOffset="480.7">460 228 6832 0 0,'0'0'200'0'0,"2"1"-8"0"0,15 8-171 0 0,-7-7 21 0 0,-4 0 41 0 0,1-1 67 0 0,-2 0 13 0 0,0 0 54 0 0,-1 0 59 0 0,1 0 69 0 0,2 1 68 0 0,-1 0-46 0 0,-1-1-50 0 0,-4-1-235 0 0,1 1 1 0 0,0-1-1 0 0,-1 0 1 0 0,1 0-1 0 0,-1-1 1 0 0,1 1-1 0 0,-1 0 0 0 0,1 0 1 0 0,-1-1-1 0 0,1 1-82 0 0,8-3 401 0 0,4 1 110 0 0,2-1 81 0 0,-3-1-137 0 0,1-1-123 0 0,-6 3-129 0 0,-1-1 0 0 0,1-1 0 0 0,-1 1 0 0 0,1-1-203 0 0,-2-1 227 0 0,7-6 463 0 0,-10 7-527 0 0,0 0-62 0 0,1 0-86 0 0,0 0-114 0 0,-1 0 110 0 0,5-4 35 0 0,-3 5 84 0 0,-3 2 33 0 0,0-6 37 0 0,0 4-115 0 0,0 1-64 0 0,0-2-53 0 0,-1 0-63 0 0,-1-2-76 0 0,0-9 83 0 0,-1-1 45 0 0,-1 6 44 0 0,1 0-1 0 0,-1 0 0 0 0,-1 1 1 0 0,0-1-1 0 0,0 1 1 0 0,-4-7-1 0 0,-6-10-12 0 0,1 16-51 0 0,2 8 67 0 0,7 2-16 0 0,0 0 5 0 0,0 0 1 0 0,1-1-1 0 0,-1 2 0 0 0,1-1 0 0 0,-1 0 1 0 0,1 0-1 0 0,-1 1 0 0 0,1-1 1 0 0,-1 1-1 0 0,1 0 0 0 0,0 0 1 0 0,-1 0-1 0 0,1 0 0 0 0,0 0 1 0 0,-2 2 6 0 0,0-1-5 0 0,1 1 1 0 0,-1 0 0 0 0,1 0 0 0 0,0 1-1 0 0,0-1 1 0 0,0 1 0 0 0,0 0 0 0 0,-1 1 4 0 0,-3 9 15 0 0,0 0 1 0 0,1 0-1 0 0,0 1 1 0 0,-2 10-16 0 0,0-4 31 0 0,-7 10 152 0 0,1-1 14 0 0,13-25-157 0 0,-1 0 0 0 0,1 0 0 0 0,0 1 0 0 0,0-1 0 0 0,0 2-40 0 0,1-2 34 0 0,-1-1 0 0 0,0 1 0 0 0,0 0 0 0 0,0-1 0 0 0,0 1 0 0 0,-1-1 0 0 0,0 0 0 0 0,-1 4-34 0 0,-11 16 134 0 0,11-18-90 0 0,1-1-1 0 0,0 1 1 0 0,0-1-1 0 0,0 1 1 0 0,1 0 0 0 0,-1 0-1 0 0,1 0 1 0 0,1 0-1 0 0,-1 5-43 0 0,1-6 36 0 0,0 0-1 0 0,0 0 1 0 0,0-1-1 0 0,1 1 1 0 0,0 0-1 0 0,0 0 1 0 0,0-1-1 0 0,1 1 1 0 0,0 0-1 0 0,-1-1 1 0 0,2 1-1 0 0,-1-1-35 0 0,2 2 47 0 0,0-1 0 0 0,0 0 0 0 0,0 0 0 0 0,1 0 1 0 0,3 2-48 0 0,2 1 181 0 0,1-2-39 0 0,16 4 40 0 0,7-5-98 0 0,-28-5-85 0 0,-1 0-1 0 0,1 0 1 0 0,-1-1 0 0 0,0 0-1 0 0,1 0 1 0 0,-1 0-1 0 0,4-1 2 0 0,5-4-21 0 0,17-6 26 0 0,-21 8-46 0 0,-1 0-44 0 0,1 0-80 0 0,1-1-93 0 0,-1 1-113 0 0,-6 1 138 0 0,1 1-36 0 0,-3 1 12 0 0,0 0-39 0 0,2-1-398 0 0,-2 0 97 0 0,1 0-54 0 0,1-1-763 0 0,1-2-601 0 0,0-2-1142 0 0</inkml:trace>
  <inkml:trace contextRef="#ctx0" brushRef="#br0" timeOffset="1130.96">1181 97 3312 0 0,'0'0'99'0'0,"1"-2"-9"0"0,3-1 53 0 0,1-1 26 0 0,1-2 73 0 0,-2 3 15 0 0,-1-1 52 0 0,-1 1 116 0 0,0-1 34 0 0,-1 0 113 0 0,-1 2-240 0 0,1 0 34 0 0,-1-1 36 0 0,0 1 37 0 0,0 1-131 0 0,0 0-44 0 0,0 0-40 0 0,0 0-38 0 0,1-1 92 0 0,-1 1-103 0 0,1 0-58 0 0,-1-3 46 0 0,-1 2-67 0 0,1 1 58 0 0,-1-2 255 0 0,0 1-96 0 0,0 0-83 0 0,0 1-69 0 0,0-1-57 0 0,1 1-39 0 0,-3-2 29 0 0,1 1-29 0 0,1 0 69 0 0,-1 0 108 0 0,1 2-44 0 0,0-1-35 0 0,-1 1 80 0 0,-1 0-69 0 0,-2 0-48 0 0,1 0-29 0 0,2 0 21 0 0,-3-1 35 0 0,-16-1 340 0 0,5 1-211 0 0,4 3-118 0 0,1 1-93 0 0,-8 4 23 0 0,15-6-82 0 0,0 0 1 0 0,1 0-1 0 0,0 1 1 0 0,-1-1-1 0 0,1 1 0 0 0,0 0 1 0 0,-1 0-13 0 0,-4 4-26 0 0,-6 0-114 0 0,-5 5-131 0 0,13-6 213 0 0,1 1 36 0 0,3-4 22 0 0,1 0 0 0 0,0 0 0 0 0,-1 1 0 0 0,1-1 0 0 0,0 0 0 0 0,0 0 0 0 0,0 1 0 0 0,1-1 0 0 0,-1 0 0 0 0,0 1 0 0 0,1-1 0 0 0,0 1 0 0 0,-1-1 0 0 0,1 1 0 0 0,5 35 0 0 0,6-14 27 0 0,1-10 81 0 0,-2-5-9 0 0,-6-4-49 0 0,1 0 12 0 0,-2 1 1 0 0,2 3 38 0 0,27 39-75 0 0,-12-20-26 0 0,-3 1-360 0 0,-14-22 315 0 0,0-1 35 0 0,0 2 53 0 0,1-1 73 0 0,-2 0 86 0 0,1 0 102 0 0,-3-6-282 0 0,1 0 0 0 0,-1 1-1 0 0,0-1 1 0 0,0 0 0 0 0,0 0 0 0 0,0 1-1 0 0,0-1 1 0 0,0 0 0 0 0,-1 0 0 0 0,1 0-1 0 0,0 1 1 0 0,-1-1-22 0 0,-3 12 145 0 0,0-5-52 0 0,0-2-34 0 0,-7 9 185 0 0,-2-3-64 0 0,-9 2-3 0 0,-3-3-75 0 0,12-7-32 0 0,-1-1 1 0 0,-12 2-71 0 0,7-2 73 0 0,1-1 35 0 0,-6 0 155 0 0,1-4-82 0 0,-3-1-67 0 0,-3-3-49 0 0,16 4-49 0 0,3 0-48 0 0,3-1-31 0 0,2 1-57 0 0,1-1-92 0 0,3 3-151 0 0,1-1 34 0 0,-1 1-244 0 0,1 0 9 0 0,-1 0 205 0 0,1 0 34 0 0,0 0-312 0 0,0 0 173 0 0,-1 0 14 0 0,1-1-87 0 0,0-1-1363 0 0,0-3-1076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8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7 9552 0 0,'0'0'276'0'0,"1"0"2"0"0,2 0-104 0 0,-2 0-120 0 0,-1 0 0 0 0,1 0 0 0 0,-1 1 1 0 0,1-1-1 0 0,-1 0 0 0 0,1 0 0 0 0,-1 0 1 0 0,1 1-1 0 0,-1-1 0 0 0,0 0 0 0 0,1 1 1 0 0,-1-1-1 0 0,1 0 0 0 0,-1 1 0 0 0,0-1 1 0 0,0 0-1 0 0,1 1 0 0 0,-1-1 0 0 0,0 1 0 0 0,1-1 1 0 0,-1 0-1 0 0,0 1-54 0 0,3 5 476 0 0,-1 0-130 0 0,-1-1-65 0 0,1 0-84 0 0,-1-1-102 0 0,-1-2-109 0 0,6 20 587 0 0,0 0-55 0 0,1 0-46 0 0,0 0-38 0 0,1 5 65 0 0,13 48 805 0 0,-15-41-720 0 0,2 4-85 0 0,-1-1-64 0 0,-5-18-265 0 0,0 1-46 0 0,1 20 122 0 0,1-5-39 0 0,-4-12-137 0 0,3 11-21 0 0,-2-16-4 0 0,0-1 34 0 0,-1-14-68 0 0,1 0-1 0 0,-1-1 0 0 0,0 1 1 0 0,1-1-1 0 0,0 1 1 0 0,0-1-1 0 0,0 1-10 0 0,1 3 12 0 0,-1 5 52 0 0,-1-10-285 0 0,0-1 68 0 0,0 1 60 0 0,0 0 54 0 0,0 0 47 0 0,0 0 39 0 0,0 1 135 0 0,0 2 504 0 0,0-3-583 0 0,0 0-41 0 0,0-1-57 0 0,0 1-80 0 0,0 0-98 0 0,0-1-112 0 0,0 1-51 0 0,0-1-97 0 0,0 0-109 0 0,0 0-116 0 0,0 1-127 0 0,0-1 343 0 0,0-1-35 0 0,0 1-37 0 0,0 0-36 0 0,-1 0-39 0 0,1 0-40 0 0,-1-2-1615 0 0,-2 0-1274 0 0</inkml:trace>
  <inkml:trace contextRef="#ctx0" brushRef="#br0" timeOffset="709.1">1 276 8808 0 0,'6'-4'305'0'0,"2"1"-66"0"0,-1 1-57 0 0,0 0-46 0 0,7 0 19 0 0,19 1 39 0 0,-22 1-95 0 0,-1 0 58 0 0,0 0 82 0 0,-1-2 105 0 0,2 0-4 0 0,4 0 83 0 0,-2-1-59 0 0,1 1-72 0 0,0 1-87 0 0,15-3 242 0 0,-1-1-50 0 0,-1-1-45 0 0,1-1-42 0 0,20-5 150 0 0,-26 8-286 0 0,0 2-34 0 0,25 3 42 0 0,-1 3-112 0 0,-2 4-96 0 0,-16 0-46 0 0,-19-4-25 0 0,0-2-86 0 0,1 2-151 0 0,-1 1 91 0 0,0 3 39 0 0,4 5 7 0 0,0 1 6 0 0,-4-6 4 0 0,-2-3 78 0 0,-2 1 56 0 0,3 7 66 0 0,-7-10 5 0 0,0 0 0 0 0,1-1 1 0 0,-1 1-1 0 0,1-1 0 0 0,0 1 0 0 0,0-1 1 0 0,0 0-1 0 0,0 0-18 0 0,8 8-51 0 0,10 21-173 0 0,-15-20 189 0 0,-2-5 44 0 0,-1-2-10 0 0,-1 2 11 0 0,6 7 74 0 0,-4-8-24 0 0,-1-3-32 0 0,-1-1-1 0 0,0 1 0 0 0,0 0 0 0 0,0 0 0 0 0,0 0 1 0 0,0 0-1 0 0,0 0 0 0 0,-1 0 0 0 0,1 0 1 0 0,-1 0-1 0 0,1 0 0 0 0,-1 1 0 0 0,0-1 1 0 0,0 0-1 0 0,1 0 0 0 0,-2 0 0 0 0,1 1 1 0 0,0-1-28 0 0,-1 0 114 0 0,1-2-8 0 0,0 3-2 0 0,-1 8-26 0 0,-2 0-42 0 0,3-9-19 0 0,0-2-34 0 0,-1 0-66 0 0,0 2-54 0 0,-7 3-209 0 0,0-1-34 0 0</inkml:trace>
  <inkml:trace contextRef="#ctx0" brushRef="#br0" timeOffset="976.38">590 15 10224 0 0,'1'-1'123'0'0,"0"-1"199"0"0,0-1 17 0 0,0 2-150 0 0,1-1-82 0 0,1 0-67 0 0,7-2 20 0 0,13 5 157 0 0,-13 2-147 0 0,0 0-57 0 0,2 2-109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0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1 5960 0 0,'0'0'132'0'0,"0"0"17"0"0,0 0 12 0 0,-2 0-32 0 0,-4 0-84 0 0,-5 2 0 0 0,9 2 96 0 0,1-3-27 0 0,-6 5 205 0 0,-1-1-52 0 0,1-1-45 0 0,0 1-40 0 0,-14 20 635 0 0,1 1-100 0 0,-2 6 43 0 0,-9 18 262 0 0,25-40-828 0 0,-7 12 917 0 0,-6 17-1111 0 0,1 4 695 0 0,5-6-162 0 0,3-1-55 0 0,6-17-208 0 0,1 0-42 0 0,1 0-39 0 0,2 0-35 0 0,2 19 67 0 0,4-1-91 0 0,-1-21-192 0 0,2-1 73 0 0,3 1 59 0 0,-7-13-42 0 0,0 0 1 0 0,1 0 0 0 0,-1 0 0 0 0,0 0-1 0 0,1 0 1 0 0,0 0 0 0 0,-1-1 0 0 0,4 1-29 0 0,7 3 47 0 0,-3-3-42 0 0,2-2-36 0 0,-1-1-44 0 0,1-3-52 0 0,-9 2-43 0 0,9-2-120 0 0,-10 2 194 0 0,0 0-34 0 0,1 0-69 0 0,-1 0-70 0 0,0-1-85 0 0,1 0-98 0 0,-3 1 111 0 0,1 0-46 0 0,0 0-42 0 0,0 0-37 0 0,0 0-132 0 0,0 0-37 0 0,4-3-1398 0 0,-6 4 1989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02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4 10824 0 0,'0'0'241'0'0,"0"0"38"0"0,0 0 14 0 0,0 2-21 0 0,0 16-144 0 0,-1 1 113 0 0,0 0 87 0 0,-1 0 67 0 0,-2 39 979 0 0,4-33-826 0 0,0-11-283 0 0,1 0-39 0 0,1 0-49 0 0,0-1-56 0 0,2 10 273 0 0,-2-2-59 0 0,7 29 415 0 0,-3-27-382 0 0,0-2-43 0 0,2 7-27 0 0,2-1-95 0 0,-8-22-168 0 0,0-1-1 0 0,1 1 1 0 0,-1 0-1 0 0,1-1 1 0 0,0 0-1 0 0,1 0 1 0 0,-1 0-1 0 0,1 0 0 0 0,2 3-34 0 0,-4-6 19 0 0,-1 0-1 0 0,0 0 0 0 0,1-1 1 0 0,-1 1-1 0 0,1 0 0 0 0,-1 0 1 0 0,1-1-1 0 0,-1 1 0 0 0,1-1 1 0 0,0 1-1 0 0,1-1-18 0 0,9 0 25 0 0,-1-4-114 0 0,-6 1-2 0 0,-1 0-37 0 0,2-2-88 0 0,-1 0-69 0 0,0-1-77 0 0,0 0-84 0 0,-1 0-91 0 0,0 0-97 0 0,-1 0-106 0 0,-1 0-112 0 0,-1 4 458 0 0,-1 0-46 0 0,1 1-40 0 0,-1-1-36 0 0,1 0-142 0 0,0 0-35 0 0,0-4-1510 0 0,-1 6 2165 0 0</inkml:trace>
  <inkml:trace contextRef="#ctx0" brushRef="#br0" timeOffset="813.82">387 231 11200 0 0,'0'0'256'0'0,"1"0"-19"0"0,-1 0-110 0 0,1-1-73 0 0,3 0-11 0 0,-3 1-3 0 0,0 0 35 0 0,0-1 76 0 0,1 1 87 0 0,14-3-232 0 0,-3-1 11 0 0,-4 3 59 0 0,2 1 264 0 0,1-1 96 0 0,13 0 578 0 0,-17 2-719 0 0,0-1-54 0 0,8 2 509 0 0,1-1 0 0 0,5-1-750 0 0,-3 0 449 0 0,-1-1-51 0 0,5 1-3 0 0,-12-1-242 0 0,0 1-33 0 0,0 0-38 0 0,1 1-40 0 0,-1 0-43 0 0,0 0-48 0 0,-5-1 53 0 0,1 0-43 0 0,5-1-145 0 0,2-1-176 0 0,7-4-319 0 0,-6 2 138 0 0,-13 3 77 0 0,-1 1 212 0 0,1 0 49 0 0,-1-1 41 0 0,1 1 34 0 0,1-2-65 0 0,6-4-113 0 0,-6 3 112 0 0,-1 2 16 0 0,0 0-56 0 0,-1 0-66 0 0,0 0-77 0 0,1 0 41 0 0,-1 0-46 0 0,0 1-41 0 0,0-1-35 0 0,1 0-131 0 0,-1 0-36 0 0,4-2-1371 0 0</inkml:trace>
  <inkml:trace contextRef="#ctx0" brushRef="#br0" timeOffset="4354.34">596 1 6704 0 0,'0'0'149'0'0,"0"0"23"0"0,0 0 12 0 0,0 0-57 0 0,0 0-5 0 0,0 0 51 0 0,0 0 152 0 0,0 0 281 0 0,0 0 24 0 0,0 0-25 0 0,0 0-424 0 0,0 0-33 0 0,0 0 58 0 0,1 0-104 0 0,0 0-48 0 0,2 2 9 0 0,-1-1 18 0 0,-2-1-3 0 0,1 0 33 0 0,-1 1 39 0 0,1-1 47 0 0,6 7 244 0 0,1 0-60 0 0,-7-6 5 0 0,-1-1-2 0 0,0 0-14 0 0,0 0-55 0 0,0 0-26 0 0,0 0-7 0 0,0 0-21 0 0,0 0-77 0 0,0 0-31 0 0,4 6 38 0 0,-1 1-57 0 0,-2 2-31 0 0,-1 7-13 0 0,1 4 50 0 0,1-6 49 0 0,0 1 1 0 0,-1 14-190 0 0,2 17 213 0 0,-1-17-91 0 0,2 10 87 0 0,4-15-108 0 0,-4-12-86 0 0,0-1 30 0 0,-1-3-23 0 0,-5-1 9 0 0,1-7-278 0 0,1 1 100 0 0,0-1 85 0 0,0 0 70 0 0,0 1 53 0 0,-1-1 39 0 0,1 1 320 0 0,0-1-283 0 0,1 0-83 0 0,-1 0-72 0 0,0 0-37 0 0,0 0-100 0 0,0 0-103 0 0,0 0-120 0 0,0 0 140 0 0,0 0-37 0 0,0 1-36 0 0,0-1-41 0 0,0 0-41 0 0,0 0-43 0 0,0 0-46 0 0,0 0-47 0 0,0 0-49 0 0,0 0-52 0 0,0 0-1322 0 0,0 0-1109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14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0 706 6120 0 0,'0'0'176'0'0,"2"1"-4"0"0,3 4-240 0 0,2 0 88 0 0,-1 0 92 0 0,0 0 83 0 0,1 0 72 0 0,0 0 132 0 0,1 1 71 0 0,1 1 160 0 0,6 2 387 0 0,0-1-8 0 0,-5-3-392 0 0,-1-1-165 0 0,0-1-75 0 0,-1-1-132 0 0,0 1-76 0 0,1-2-85 0 0,-1 1-97 0 0,-3-1 154 0 0,1-1-1 0 0,-1 1 0 0 0,0-1 0 0 0,0-1 0 0 0,2 1-140 0 0,-3-1 132 0 0,1 1-1 0 0,-1-1 1 0 0,0-1-1 0 0,0 1 1 0 0,4-2-132 0 0,11-7 401 0 0,-1-4-39 0 0,-3 0-108 0 0,-1 1-39 0 0,-1-2-37 0 0,-2 1-34 0 0,7-19 59 0 0,-15 25-176 0 0,-1 1 1 0 0,0-1-1 0 0,0 1 1 0 0,0-2-28 0 0,8-29 12 0 0,-8 29-10 0 0,1 0-1 0 0,-1 0 1 0 0,0 0-1 0 0,-1 0 0 0 0,0 0 1 0 0,-1 0-1 0 0,0-1-1 0 0,-2-14 34 0 0,0 15-19 0 0,1 0-1 0 0,1 0 1 0 0,0-1-1 0 0,0 1 1 0 0,1-7-15 0 0,2-17 7 0 0,-3 16 25 0 0,-1 1 0 0 0,-1-1 0 0 0,-4-14-32 0 0,0 2 9 0 0,-2 0-40 0 0,-1 1-56 0 0,-1 1-74 0 0,-9-21-133 0 0,3 10 112 0 0,11 26 94 0 0,-1 0-1 0 0,-5-7 89 0 0,5 10-43 0 0,1 0-1 0 0,1 0 1 0 0,0-1 0 0 0,-1-3 43 0 0,2 7-36 0 0,-2 0 23 0 0,0 0-40 0 0,4 0-68 0 0,0 7 110 0 0,-1 0 0 0 0,2 5-76 0 0,0 5 10 0 0,1 7 53 0 0,1 4 22 0 0,-2-8-45 0 0,-3 50 29 0 0,2-32 43 0 0,0-1 80 0 0,6 58 215 0 0,-4-51 27 0 0,3 6-347 0 0,1 15 260 0 0,-3-42-157 0 0,0 0 0 0 0,1 0-1 0 0,1-1 1 0 0,1 0 0 0 0,0 0 0 0 0,1 0 0 0 0,4 6-103 0 0,17 30 335 0 0,-21-44-276 0 0,-1 0 0 0 0,1 0 1 0 0,0-1-1 0 0,1 0 0 0 0,0-1 1 0 0,0 1-1 0 0,0-1 0 0 0,7 3-59 0 0,25 15 214 0 0,2-3-43 0 0,-31-16-135 0 0,21 6 82 0 0,2-5-52 0 0,30-3 30 0 0,-60-3-90 0 0,2 0-60 0 0,0-1 0 0 0,0 1-1 0 0,0-1 1 0 0,0 0 0 0 0,5-1 54 0 0,12-4-183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14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9328 0 0,'0'0'208'0'0,"0"0"33"0"0,0 0 15 0 0,0 0-108 0 0,1 1-77 0 0,2 0 49 0 0,-1 0-35 0 0,0 0-10 0 0,0-1-43 0 0,0 0 2 0 0,-2-1 40 0 0,0 0 46 0 0,1 0 79 0 0,0 0 101 0 0,0 1-104 0 0,-1 0 33 0 0,4 0 137 0 0,-1 0-42 0 0,5 1 218 0 0,-3-1-257 0 0,0 0-33 0 0,20-1 768 0 0,-18 0-654 0 0,0-1 77 0 0,12-4 135 0 0,-6 4-241 0 0,-3 2-117 0 0,1-1-77 0 0,-2 2-98 0 0,1-1-80 0 0,-1 1-93 0 0,0-1-104 0 0,-4 1 65 0 0,0-1-34 0 0,0 0-35 0 0,0 1-37 0 0,-1-1-39 0 0,1 0-41 0 0,0 0-42 0 0,0 0-44 0 0,4 0-771 0 0</inkml:trace>
  <inkml:trace contextRef="#ctx0" brushRef="#br0" timeOffset="396.92">49 187 7512 0 0,'0'0'166'0'0,"0"0"29"0"0,0 0 13 0 0,2 0 45 0 0,-1 0-197 0 0,1-1 74 0 0,0 1 64 0 0,0-1 51 0 0,2-1 294 0 0,6-2 878 0 0,-6 1-919 0 0,-2 2-293 0 0,0 0-38 0 0,0 1-45 0 0,0-1-52 0 0,-1 0-58 0 0,1 0-65 0 0,0 1 599 0 0,-2 0-316 0 0,0-1-50 0 0,1 1-45 0 0,-1-1-37 0 0,2-2 20 0 0,2-2-24 0 0,-3 4 15 0 0,3-3 133 0 0,0 1-48 0 0,8-1 265 0 0,-6 2-238 0 0,-1-1 65 0 0,0 1-42 0 0,-1-1 56 0 0,1 0-106 0 0,0 0-53 0 0,17-1 140 0 0,-12 2-142 0 0,0-1 66 0 0,-6 2-126 0 0,9-3 75 0 0,5 1-28 0 0,-16 3-62 0 0,1 0 3 0 0,-2 0-152 0 0,0 0 55 0 0,1-1 74 0 0,6-1 213 0 0,-5 2-231 0 0,0-1-67 0 0,0 1-112 0 0,-1 0 24 0 0,-1 0-40 0 0,0 0-45 0 0,1 1-48 0 0,-1-1-52 0 0,0 1-57 0 0,-1-1-1 0 0,0 0-57 0 0,1 0-51 0 0,-1 1-46 0 0,0-1-155 0 0,1 0-45 0 0,0 1-187 0 0,0-1-505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19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10656 0 0,'0'0'241'0'0,"0"0"38"0"0,0 0 10 0 0,0 0-33 0 0,1 1-192 0 0,1 0-36 0 0,2-1-19 0 0,2 2-7 0 0,8 6 60 0 0,2 3 493 0 0,-1 2-55 0 0,5 7 168 0 0,-1 2-65 0 0,13 27 555 0 0,-12-15-307 0 0,-13-22-509 0 0,6 10 186 0 0,-2-3-69 0 0,0 0-59 0 0,-4-5-179 0 0,-1 1-47 0 0,-5-10-136 0 0,6 12 189 0 0,-2 0 0 0 0,3 11-227 0 0,-4 1 286 0 0,-2-1 9 0 0,1 10 79 0 0,-3-12-180 0 0,-1-5-87 0 0,-3 0-66 0 0,-4 14 47 0 0,1-3-36 0 0,-6 12-52 0 0,-5-1 20 0 0,1-16 24 0 0,12-19-21 0 0,-11 12 9 0 0,13-16-36 0 0,-1 1 0 0 0,0-1 0 0 0,0-1 0 0 0,0 1 0 0 0,-4 2 4 0 0,7-5-91 0 0,-1-1-32 0 0,-6 0 29 0 0,6 0 28 0 0,1 0-11 0 0,-3-1-129 0 0,1 1-75 0 0,0-1-70 0 0,0 0-68 0 0,1-1-62 0 0,0-1-59 0 0,-1 0-54 0 0,1-1-51 0 0,-1-4-680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20.7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9184 0 0,'0'0'208'0'0,"0"0"33"0"0,0 0 14 0 0,0 0 21 0 0,0 3 84 0 0,3 5-87 0 0,-2 1 50 0 0,0 2 112 0 0,-1 6 258 0 0,0-1-77 0 0,0-5-251 0 0,1-2-104 0 0,1-1-53 0 0,1 15 213 0 0,-8 11 100 0 0,4-26-394 0 0,0 0 0 0 0,1-1 0 0 0,1 1 1 0 0,-1 0-1 0 0,1-1 0 0 0,0 1 0 0 0,1 2-127 0 0,2 16 374 0 0,-1-5-18 0 0,0 0 0 0 0,2 1 1 0 0,0-1-1 0 0,1-1 0 0 0,6 10-356 0 0,0-3 422 0 0,1-1 46 0 0,-7-19-268 0 0,0-2-52 0 0,1-1-44 0 0,1-2-35 0 0,5 0-8 0 0,6-2-20 0 0,-13 0-20 0 0,-4 0-14 0 0,0 0-1 0 0,-1 0 1 0 0,1-1-1 0 0,-1 1 1 0 0,1-1-1 0 0,-1 1 1 0 0,1-1-1 0 0,-1 1 1 0 0,1-1-1 0 0,1-1-6 0 0,20-16-17 0 0,-20 15 13 0 0,1-1-152 0 0,6-8-16 0 0,-7 8 75 0 0,-1 0-62 0 0,0 2-6 0 0,0-1-53 0 0,0 0-62 0 0,0 1-71 0 0,-1-1-51 0 0,1 1-78 0 0,-2 1 65 0 0,1 0-62 0 0,-1 0-54 0 0,1 0-47 0 0,-1 0-169 0 0,1-1-47 0 0,-1 1-204 0 0,1-2-549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20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15 12152 0 0,'-10'-2'321'0'0,"-8"-1"131"0"0,13-1-154 0 0,3 2-101 0 0,2-2 44 0 0,0 4-352 0 0,0 0 41 0 0,0 0 35 0 0,1 0 96 0 0,0 0 302 0 0,0 0-254 0 0,0 0-99 0 0,0 0-92 0 0,-1 0-1 0 0,1 0-34 0 0,-1 0-36 0 0,1 0-40 0 0,-1 0-42 0 0,1 0-46 0 0,-1 0-50 0 0,1 0-52 0 0,-1 0-56 0 0,1 0-60 0 0,-1 0-61 0 0,1 0-67 0 0,4 0-1043 0 0,4 0-953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22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6 10688 0 0,'-7'-2'209'0'0,"5"1"-110"0"0,0 0 57 0 0,-1 0-5 0 0,0 1 48 0 0,2 0-55 0 0,1 0 151 0 0,0 0 272 0 0,0 2-287 0 0,0 0-43 0 0,0-1-37 0 0,1 1-35 0 0,-1 0-5 0 0,1 1-36 0 0,0-1-12 0 0,0 3 7 0 0,1 3 96 0 0,-1-5-105 0 0,0 0 41 0 0,1 7 175 0 0,2 7 239 0 0,1 1 9 0 0,-2-7-276 0 0,-2-5-85 0 0,0 0 0 0 0,1 0 0 0 0,0-1 0 0 0,3 5-213 0 0,5 20 739 0 0,-6-14-464 0 0,0 0-37 0 0,5 18 165 0 0,5 19 153 0 0,-3-10-60 0 0,3 13 150 0 0,-5-18-264 0 0,-3-9-153 0 0,-3-15-19 0 0,0 1 1 0 0,0 0-1 0 0,-1 11-210 0 0,-2-19 55 0 0,2-1 97 0 0,-1 3 95 0 0,-2-6-204 0 0,-1 1-36 0 0,2-3-160 0 0,0-1 49 0 0,-1 1 42 0 0,1-1 39 0 0,0 1 54 0 0,0-1 66 0 0,-1 2 372 0 0,0-1-353 0 0,1-1-111 0 0,0 0-49 0 0,0 0-58 0 0,0 0-67 0 0,0 1-46 0 0,0-1-67 0 0,0 0-75 0 0,0 0-81 0 0,0 0-86 0 0,0 0-95 0 0,0 0-99 0 0,0 0-108 0 0,0 0 357 0 0,0 0-62 0 0,0 0-55 0 0,0 0-49 0 0,0 0-182 0 0,0 0-48 0 0,0 0-219 0 0,0 0-594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21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0 181 9272 0 0,'0'0'208'0'0,"0"0"33"0"0,0 0 14 0 0,3 0-42 0 0,12 0 55 0 0,-4 0-44 0 0,7-1 344 0 0,-14 0-363 0 0,1 1 35 0 0,1-1 52 0 0,3 1 67 0 0,14 0 417 0 0,0-1-120 0 0,-5 0-218 0 0,1 1-48 0 0,8 0 125 0 0,1 2-53 0 0,-9-2-129 0 0,0-2-68 0 0,-7 1-142 0 0,-1 1-52 0 0,-8 0 3 0 0,0 0-4 0 0,6 0-73 0 0,-8 0 7 0 0,7 0-41 0 0,-8 0-193 0 0,1 0 62 0 0,0 0 56 0 0,-1 0 50 0 0,1 0 49 0 0,0 0 89 0 0,2-1 405 0 0,-2 1-403 0 0,-1 0-34 0 0,1-1-44 0 0,-1 1-58 0 0,1 0-68 0 0,0 0-80 0 0,-1-1-56 0 0,1 1-80 0 0,-1-1-90 0 0,1 1-98 0 0,-1-1-105 0 0,1 1-114 0 0,0-1-122 0 0,-1 1 387 0 0,0 0-33 0 0,3-2-1464 0 0,2-3-930 0 0</inkml:trace>
  <inkml:trace contextRef="#ctx0" brushRef="#br0" timeOffset="327.12">117 0 9528 0 0,'0'0'216'0'0,"0"0"32"0"0,0 0 10 0 0,0 0-128 0 0,0 1-39 0 0,0 0 1 0 0,-3 4-90 0 0,3-3 50 0 0,-1-1 56 0 0,1 1 76 0 0,0-1 93 0 0,0 0 110 0 0,0 0-147 0 0,0-1 35 0 0,4 9 446 0 0,1 1-91 0 0,0-1-82 0 0,1 1-74 0 0,0 1-28 0 0,-1 0-63 0 0,4 6 104 0 0,-2 1-68 0 0,4 12 87 0 0,-1 1-61 0 0,0-1-81 0 0,-2 1-100 0 0,3 1 41 0 0,-7-23-223 0 0,-1 0-1 0 0,0 0 1 0 0,0 0-1 0 0,1 9-81 0 0,-4-15 17 0 0,0-3-15 0 0,0 1 1 0 0,0 0 0 0 0,0 0 0 0 0,1-1-1 0 0,-1 1 1 0 0,0 0 0 0 0,0-1-1 0 0,1 1 1 0 0,-1 0 0 0 0,1-1 0 0 0,-1 1-1 0 0,0-1 1 0 0,1 1 0 0 0,-1-1-1 0 0,1 1 1 0 0,-1-1 0 0 0,1 1-1 0 0,0 0-2 0 0,-1-1-180 0 0,0 0 48 0 0,0 0 42 0 0,0 0 40 0 0,1 0 46 0 0,-1 1 94 0 0,0-1 87 0 0,1 1 324 0 0,0 0-367 0 0,-1-1-72 0 0,0 0-48 0 0,1 1-56 0 0,-1-1-69 0 0,0 1-105 0 0,0-1-112 0 0,0 0 117 0 0,1 0-33 0 0,-1 1-35 0 0,0-1-37 0 0,0 0-40 0 0,0 0-40 0 0,0 0-42 0 0,0 0-45 0 0,0 1-46 0 0,0-1-48 0 0,0 0-50 0 0,0 0-52 0 0,0 0-1523 0 0,0 0-1253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19.0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10 347 7912 0 0,'0'0'197'0'0,"0"0"-83"0"0,-1 0-61 0 0,-1 2-13 0 0,0-1 6 0 0,0 2 21 0 0,0-2 22 0 0,2-1-89 0 0,0 0 180 0 0,-1 1 206 0 0,1-1 342 0 0,1 0-462 0 0,0 0-35 0 0,1 0 137 0 0,-1 1-162 0 0,0 0-49 0 0,1 1 54 0 0,3 1 99 0 0,-3-3-146 0 0,0 1 73 0 0,-1-1 377 0 0,2 0-6 0 0,23 2 275 0 0,0-4-59 0 0,-8-2-323 0 0,0 1-49 0 0,6-2 60 0 0,-12 3-301 0 0,0 0-35 0 0,0 1 22 0 0,0 0-44 0 0,3 0-12 0 0,-1 0-53 0 0,16-7-32 0 0,-28 7-167 0 0,0 0 43 0 0,1 1 29 0 0,1-2 32 0 0,1 1 6 0 0,-2-1-32 0 0,-1 2-33 0 0,0-1-48 0 0,0 0-27 0 0,0 0-49 0 0,0 0-56 0 0,0 0-65 0 0,0 1-2 0 0,-1-1-54 0 0,1 0-58 0 0,-1 0-62 0 0,1 0-66 0 0,-1 1-70 0 0,0-1-76 0 0,1 0-78 0 0,1-2-1207 0 0,3 0-1122 0 0,-6 3 3097 0 0</inkml:trace>
  <inkml:trace contextRef="#ctx0" brushRef="#br0" timeOffset="339.09">560 1 7912 0 0,'0'0'232'0'0,"-1"0"-111"0"0,1 0-35 0 0,0 1-4 0 0,-1 0-81 0 0,-2 3-89 0 0,2-3 94 0 0,0 0 40 0 0,1 1 58 0 0,-1-1 71 0 0,1-1 88 0 0,0 1 102 0 0,-1 2-225 0 0,0-1 39 0 0,0 2 73 0 0,-2 1 172 0 0,-1 1 84 0 0,2-1-207 0 0,1-1-95 0 0,1 0-57 0 0,0 16 633 0 0,1 0-48 0 0,0-8-286 0 0,0 1-40 0 0,1-2-107 0 0,0-1-38 0 0,1 2-43 0 0,0-1-48 0 0,1 7 150 0 0,1 1-33 0 0,3 18 204 0 0,0 9-19 0 0,-5-24-189 0 0,-2 1-1 0 0,0 1-284 0 0,-1 3 450 0 0,2 14 293 0 0,-1-21-393 0 0,0 1-54 0 0,0-7-143 0 0,-1 0-43 0 0,0-14-347 0 0,0 0 77 0 0,0 1 69 0 0,0-1 59 0 0,0 1 91 0 0,0 1 104 0 0,0 3 607 0 0,0-4-650 0 0,0 0-47 0 0,0 0-61 0 0,0 0-77 0 0,0 0-92 0 0,0 0-108 0 0,0 0-73 0 0,0 0-108 0 0,0 0-118 0 0,0-1 235 0 0,0 0-33 0 0,0 1-36 0 0,0-1-35 0 0,0 0-38 0 0,0 0-38 0 0,0 0-40 0 0,0 0-41 0 0,0 0-43 0 0,0 0-43 0 0,0 0-1494 0 0,0 0-1225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17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2 5456 0 0,'-10'-1'92'0'0,"3"0"-2"0"0,2 1 40 0 0,0 3-98 0 0,4-2-7 0 0,-1 0 46 0 0,1 1 41 0 0,-1-1 38 0 0,-2 2 169 0 0,0-1 68 0 0,-9 7 1057 0 0,7-6-882 0 0,3-2-320 0 0,0 1-41 0 0,1-1-49 0 0,-1 0-59 0 0,0 0 58 0 0,0 1 58 0 0,-1 1 150 0 0,-5 6 546 0 0,6-6-650 0 0,-1 0-67 0 0,1 0-91 0 0,0 0-115 0 0,-6 5 327 0 0,2 1-72 0 0,1 3-26 0 0,-1 8 18 0 0,-2 4 39 0 0,-10 30 115 0 0,3 2-100 0 0,11-35-186 0 0,3-10-23 0 0,0 1 0 0 0,0-1 1 0 0,1 1-1 0 0,1-1 0 0 0,0 6-74 0 0,0 13 136 0 0,0 0 83 0 0,1 0 1 0 0,2-1-1 0 0,4 23-219 0 0,4 7 215 0 0,-6-27-123 0 0,-4-24-63 0 0,0 1-1 0 0,0-1 0 0 0,1 0 1 0 0,0 0-1 0 0,1 0 0 0 0,-1 0 1 0 0,2-1-29 0 0,8 15 70 0 0,-7-13-16 0 0,0 0 1 0 0,-1 0-1 0 0,0 1 1 0 0,3 9-55 0 0,-6-15 15 0 0,0 0 0 0 0,1-1 0 0 0,0 1 0 0 0,0 0 0 0 0,0-1 0 0 0,1 3-15 0 0,5 4 27 0 0,0-1 1 0 0,0 0-1 0 0,1 0-27 0 0,13 14 78 0 0,-16-15-65 0 0,-3-4 2 0 0,0-1 1 0 0,0 1-1 0 0,1-1 1 0 0,-1 1-1 0 0,1-1 1 0 0,0 0 0 0 0,0-1-1 0 0,0 1 1 0 0,0-1-1 0 0,3 2-15 0 0,-6-4-13 0 0,1 1 1 0 0,0 0-1 0 0,-1-1 0 0 0,1 1 0 0 0,-1-1 0 0 0,1 0 1 0 0,0 0-1 0 0,-1 1 0 0 0,1-1 0 0 0,1 0 13 0 0,10-2-143 0 0,-4 0-5 0 0,-1 0-64 0 0,0-1-80 0 0,-1 0-95 0 0,2-1-185 0 0</inkml:trace>
  <inkml:trace contextRef="#ctx0" brushRef="#br0" timeOffset="920.53">509 364 6952 0 0,'0'0'201'0'0,"1"2"-4"0"0,3 5-276 0 0,2 0 87 0 0,-1-1 77 0 0,1 1 70 0 0,2 2 144 0 0,-1 0 86 0 0,2 3 164 0 0,0 8 372 0 0,-6-11-506 0 0,0 1-58 0 0,0 0-49 0 0,-1 0-39 0 0,2 5 99 0 0,3 8 136 0 0,-6-18-333 0 0,1 1-1 0 0,-1-1 0 0 0,-1 1 1 0 0,1 0-1 0 0,-1 2-170 0 0,4 25 710 0 0,-1-19-457 0 0,-1 0 49 0 0,-2-7-109 0 0,1 0 0 0 0,0 0 0 0 0,1-1 0 0 0,0 1 0 0 0,0 0-193 0 0,-2-7 11 0 0,4 12 202 0 0,-3-6-69 0 0,-1-5 16 0 0,0-1-14 0 0,0 1-55 0 0,0 4-19 0 0,0-3 13 0 0,-2-2-13 0 0,-4 0 6 0 0,4-1-2 0 0,2-2-72 0 0,-1 2 8 0 0,-4-33 90 0 0,7-2-80 0 0,-1 11-22 0 0,-1 19-3 0 0,0-1 1 0 0,1 1-1 0 0,0 0 1 0 0,0 0 0 0 0,0-1 2 0 0,2-3-26 0 0,3-13-114 0 0,1 1-1 0 0,9-21 141 0 0,-12 35-29 0 0,1 0 1 0 0,-1 0-1 0 0,1 0 1 0 0,1 0 28 0 0,-1 3-8 0 0,-1 0 0 0 0,1 0 0 0 0,0 0 0 0 0,0 1 0 0 0,0 0 1 0 0,1-1 7 0 0,6-4 4 0 0,-7 5 26 0 0,0-1 26 0 0,4 1 3 0 0,7 2-32 0 0,0 4-47 0 0,3 6-50 0 0,8 9-83 0 0,-4 6 7 0 0,-9-6 89 0 0,-4-3 52 0 0,-1-1 53 0 0,-5-7-25 0 0,10 17 86 0 0,-10-18-65 0 0,-2 1 1 0 0,1-1-1 0 0,-1 1 1 0 0,1 0 0 0 0,-1 3-45 0 0,8 18 172 0 0,-2-7-19 0 0,-5 0 55 0 0,-2-13-83 0 0,1 1-15 0 0,0 6 25 0 0,-2-14-91 0 0,0-1 116 0 0,0-2-41 0 0,1-5 19 0 0,-1 0-105 0 0,1 0-37 0 0,5-23-100 0 0,-2 21 100 0 0,4-8-45 0 0,2-3-6 0 0,1 6 7 0 0,-8 10 34 0 0,0 0 0 0 0,1 0 0 0 0,0 0 0 0 0,0 0 0 0 0,2 0 14 0 0,9-11 0 0 0,2 0-5 0 0,8 1-54 0 0,-12 12 59 0 0,5 2 0 0 0,-13 4 0 0 0,-3-2 0 0 0,3 2 3 0 0,3 2-6 0 0,7 7 57 0 0,-6-3-57 0 0,0 2 63 0 0,-1 1 50 0 0,-2 2 35 0 0,-5-11-103 0 0,0 0-1 0 0,0 0 1 0 0,0 0-1 0 0,0 0 1 0 0,0 0 0 0 0,-1 0-1 0 0,0 0 1 0 0,0 0-1 0 0,1 1 1 0 0,-2-1-1 0 0,1 0 1 0 0,0 0-1 0 0,-1 0 1 0 0,1 0 0 0 0,-1 0-1 0 0,-1 3-41 0 0,2-1 110 0 0,5 2-82 0 0,-4-6-5 0 0,0 2 1 0 0,-1 0-1 0 0,1 0 0 0 0,-1 0 1 0 0,1 0-1 0 0,-1 0 0 0 0,0 2-23 0 0,1 7 86 0 0,0-3 14 0 0,1 18-2 0 0,-1-9-28 0 0,1-6-56 0 0,-1-9 1 0 0,-1 0 0 0 0,1 0 0 0 0,-1 1 0 0 0,1-1 0 0 0,-1 0 0 0 0,0 0 0 0 0,-1 1 0 0 0,1-1 0 0 0,0 0 0 0 0,-1 0 0 0 0,-1 3-15 0 0,-5 17 50 0 0,7-21-7 0 0,3 0-18 0 0,-1 0 47 0 0,1 4 9 0 0,-2-5-1 0 0,-1-1-1 0 0,0 0-6 0 0,0 0-2 0 0,0 0 10 0 0,0 0 58 0 0,0 0-6 0 0,0 0-5 0 0,0 0-63 0 0,0 0-58 0 0,0 0-168 0 0,0 0 42 0 0,-1 0 38 0 0,1 0 32 0 0,0 0 30 0 0,0-1 59 0 0,-1 0 254 0 0,0 1-221 0 0,1 0-76 0 0,0-1-38 0 0,-1 1-45 0 0,1 0-52 0 0,0-1-37 0 0,0 1-53 0 0,-1-1-58 0 0,1 1-65 0 0,0 0-70 0 0,0-1-75 0 0,-1 1-81 0 0,1-1-85 0 0,-4-8-683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1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124 111 6296 0 0,'0'0'184'0'0,"1"-1"-6"0"0,3-1-235 0 0,1 1 40 0 0,-1-1 40 0 0,1 1 40 0 0,0 0 39 0 0,1 0 40 0 0,-1 0 38 0 0,0 0 41 0 0,1 0 86 0 0,0 0 54 0 0,0 0 53 0 0,0-1 53 0 0,9-3 485 0 0,0 0-106 0 0,-1-1-119 0 0,-7 3-412 0 0,0 0-35 0 0,-1-2-89 0 0,0-5-4 0 0,-3 3-1 0 0,-1 4-42 0 0,1 1 48 0 0,0-1 139 0 0,-1-1-33 0 0,-1-1-42 0 0,-1-1-50 0 0,-1 1-57 0 0,0 0-65 0 0,-1 1-72 0 0,1 0-80 0 0,-7-4 68 0 0,4 7 0 0 0,3 2 0 0 0,-3-2-1 0 0,1 1 1 0 0,-1 0 0 0 0,0 0 0 0 0,1 0 0 0 0,-1 0-1 0 0,0 0 1 0 0,1 1 0 0 0,-1 0 0 0 0,1 0 0 0 0,-1 0-1 0 0,1 0 1 0 0,-1 0 0 0 0,1 1 0 0 0,0 0 0 0 0,0-1-1 0 0,0 1 1 0 0,-3 2 0 0 0,-22 19-53 0 0,4 3-49 0 0,7-9-6 0 0,-3 4 170 0 0,10-9 4 0 0,0 0 1 0 0,1 0-1 0 0,-3 6-66 0 0,-6 19 59 0 0,4-4-9 0 0,8-22-2 0 0,1 0 0 0 0,1 0 0 0 0,0 1 0 0 0,-1 2-48 0 0,5-10 12 0 0,-1 0 1 0 0,0-1 0 0 0,1 1-1 0 0,0-1 1 0 0,0 1-1 0 0,0 0 1 0 0,0-1-1 0 0,1 1 1 0 0,-1 0-1 0 0,1-1 1 0 0,0 1-1 0 0,0-1 1 0 0,0 1-1 0 0,1-1 1 0 0,-1 0 0 0 0,2 2-13 0 0,-2-3 4 0 0,0-1 1 0 0,0 1-1 0 0,1-1 1 0 0,-1 1-1 0 0,1-1 1 0 0,0 0 0 0 0,-1 0-1 0 0,1 0 1 0 0,0 0-1 0 0,0 0 1 0 0,-1 0-1 0 0,1 0 1 0 0,0 0 0 0 0,0-1-1 0 0,0 1 1 0 0,0-1-1 0 0,0 1 1 0 0,0-1 0 0 0,0 0-1 0 0,0 0 1 0 0,0 0-1 0 0,1 0-4 0 0,23-1-49 0 0,-13 0-26 0 0,-1-1-45 0 0,-8 2 69 0 0,-2-1 9 0 0,6 0-58 0 0,11-2-10 0 0,-12 1 10 0 0,-1 1-45 0 0,0 0-76 0 0,0-1-94 0 0,0 1-115 0 0,-2 0 111 0 0,-1 0-48 0 0,0 0-43 0 0,1-1-36 0 0,0 1-131 0 0,0 0-37 0 0,9-3-1355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22.9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8088 0 0,'0'0'234'0'0,"0"0"-59"0"0,0 0-16 0 0,0 0 47 0 0,0 0 168 0 0,0 0 311 0 0,0 0 19 0 0,0 0-24 0 0,2 2-128 0 0,4 7-118 0 0,-1 3-55 0 0,-1 1-49 0 0,-1 1-43 0 0,2 5 76 0 0,5 20 150 0 0,-2 22 140 0 0,-3-23-253 0 0,-1-10-123 0 0,0 0-39 0 0,10 104 669 0 0,0-22-330 0 0,-2-58-406 0 0,-12-51-361 0 0,0 1 60 0 0,1-1 53 0 0,-1 0 48 0 0,0 1 68 0 0,0-1 84 0 0,0 3 496 0 0,0-2-441 0 0,0-2-148 0 0,-1 1-56 0 0,1-1-68 0 0,0 0-77 0 0,0 1-88 0 0,0-1-100 0 0,0 0-110 0 0,0 0-120 0 0,0 0 245 0 0,0 0-34 0 0,0 0-36 0 0,0 0-37 0 0,0 0-38 0 0,0 0-41 0 0,0 0-40 0 0,1 0-43 0 0,-1 0-1429 0 0,0 0-1157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24.5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1 152 8032 0 0,'0'0'182'0'0,"0"0"29"0"0,0 0 12 0 0,3 0-37 0 0,11 0-148 0 0,-6 0-26 0 0,-5 0 33 0 0,18-3 772 0 0,-7-1-306 0 0,-3-1-129 0 0,-1 1-55 0 0,-3 0-117 0 0,1 0 81 0 0,0 0 1 0 0,-1 0 0 0 0,0-1 0 0 0,0 0 0 0 0,5-5-292 0 0,9-11 679 0 0,-5 0-39 0 0,-14 16-538 0 0,-1-2-39 0 0,1-2-10 0 0,-1 9-53 0 0,-1-1 1 0 0,0 1-1 0 0,1 0 1 0 0,-1-1-1 0 0,0 1 1 0 0,0-1-1 0 0,1 1 0 0 0,-1 0 1 0 0,0-1-1 0 0,0 1 1 0 0,0-1-1 0 0,1 1 1 0 0,-1-1-1 0 0,0 1 1 0 0,0-1-1 0 0,0 1 1 0 0,0-1-1 0 0,0 1 1 0 0,0 0-1 0 0,0-1 1 0 0,0 1-1 0 0,0-1 1 0 0,0 1-1 0 0,0-1 1 0 0,0 1-1 0 0,0-1 1 0 0,-1 1-1 0 0,1-1 1 0 0,0 1-1 0 0,0-1 1 0 0,0 1-1 0 0,-1 0 1 0 0,1-1-1 0 0,-1 0 6 0 0,1 0 7 0 0,0 0 1 0 0,0 0-1 0 0,-1 0 0 0 0,1 0 0 0 0,0 0 0 0 0,-1 0 0 0 0,1 0 1 0 0,0 0-1 0 0,-1 0 0 0 0,1 0 0 0 0,-1 0 0 0 0,0 0 1 0 0,1 0-1 0 0,-1 1 0 0 0,0-1 0 0 0,1 0 0 0 0,-1 0 0 0 0,0 1 1 0 0,0-1-1 0 0,0 0 0 0 0,0 1 0 0 0,0-1-13 0 0,0 1 13 0 0,0 0-1 0 0,0 0 1 0 0,0-1-1 0 0,0 1 1 0 0,0 0-1 0 0,-1 0 1 0 0,1 0-1 0 0,0 0 1 0 0,0 0-1 0 0,0 1 1 0 0,0-1-1 0 0,0 0 1 0 0,-1 0-1 0 0,1 1 1 0 0,0-1-1 0 0,-1 1-12 0 0,-3 2 47 0 0,1-1-1 0 0,-1 1 0 0 0,1 0 0 0 0,-1 1 0 0 0,1-1 0 0 0,0 1 1 0 0,-3 3-47 0 0,0 1 245 0 0,0 2-46 0 0,2-1-44 0 0,-1 1-38 0 0,1 3-19 0 0,0-1-39 0 0,-1 4-27 0 0,-1 6-33 0 0,-5 14-7 0 0,11-32 7 0 0,0 1 1 0 0,0-1 0 0 0,0 1 0 0 0,0 0-1 0 0,1-1 1 0 0,-1 5 0 0 0,-1 16 16 0 0,2-23-1 0 0,0-1-1 0 0,0 1 0 0 0,0-1 1 0 0,0 0-1 0 0,0 1 0 0 0,0-1 1 0 0,0 1-1 0 0,0-1 0 0 0,1 1 1 0 0,-1-1-1 0 0,1 0 0 0 0,-1 1 1 0 0,1-1-1 0 0,0 0 0 0 0,-1 1 1 0 0,1-1-1 0 0,0 0 0 0 0,0 0 1 0 0,0 0-1 0 0,0 1-14 0 0,25 20 256 0 0,-19-16-160 0 0,9 3-111 0 0,-12-8 22 0 0,1 0 1 0 0,0 0 0 0 0,0 0 0 0 0,-1-1-1 0 0,1 0 1 0 0,0 1 0 0 0,0-2-1 0 0,2 1-7 0 0,10-2-12 0 0,0-2-52 0 0,-3 0-73 0 0,-1-1-95 0 0,-11 4 118 0 0,0 0 39 0 0,1 0 25 0 0,1-1 22 0 0,3-1-29 0 0,-5 2-8 0 0,1 0-40 0 0,-1 0-23 0 0,0 0-43 0 0,0 0-49 0 0,-1 0-56 0 0,1 0-2 0 0,0 0-47 0 0,-1 0-51 0 0,1 1-55 0 0,0-1-58 0 0,-1 0-63 0 0,1 0-65 0 0,-1 0-71 0 0,5-3-1181 0 0,1-3-1055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25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382 48 8896 0 0,'0'0'224'0'0,"0"0"-95"0"0,0 0-69 0 0,-2 0-10 0 0,0-1 7 0 0,-5-2 79 0 0,1 0 151 0 0,-3-1 104 0 0,1 0-47 0 0,2 1-67 0 0,0 0 0 0 0,0 1 0 0 0,0 0 0 0 0,0 1 1 0 0,-3-1-278 0 0,-3-1 370 0 0,-5-2 257 0 0,-1 0 61 0 0,6 2-287 0 0,-1 2 5 0 0,0-1-41 0 0,-1 1-42 0 0,0 1-43 0 0,1 1-47 0 0,-1 1-47 0 0,1 2-49 0 0,1 2-52 0 0,8-3-22 0 0,-1 0-32 0 0,-4 1-52 0 0,-1 2-106 0 0,-14 11-272 0 0,17-11 339 0 0,1 1 68 0 0,0 0 151 0 0,-2 4 187 0 0,4-5-232 0 0,1 4-52 0 0,0 4-99 0 0,2-12 37 0 0,1 0 0 0 0,0 0 0 0 0,0 0 0 0 0,1 0 0 0 0,-1 0 0 0 0,0 0 0 0 0,1 1 0 0 0,-1-1 0 0 0,1 0 0 0 0,0 0 0 0 0,-1 0 0 0 0,1-1 0 0 0,0 1 0 0 0,1 1 0 0 0,17 26 0 0 0,-16-25 0 0 0,1 1 0 0 0,1 0 0 0 0,-1 0 0 0 0,1-1 0 0 0,0 0 0 0 0,5 4 0 0 0,18 15 0 0 0,-18-13 0 0 0,1-1 0 0 0,0-1 0 0 0,0 0 0 0 0,1 0 0 0 0,24 17 0 0 0,-26-16 14 0 0,4 1-2 0 0,-5-3 26 0 0,-2 0 30 0 0,0 1 46 0 0,-5-7-55 0 0,-1 1-1 0 0,0 0 1 0 0,0 0-1 0 0,1 0 0 0 0,-1 0 1 0 0,0 0-1 0 0,-1 0 1 0 0,1 0-1 0 0,0 1-58 0 0,0 1 94 0 0,0 0 0 0 0,-1-1 0 0 0,1 1-1 0 0,-1 0 1 0 0,0 0 0 0 0,0 0-1 0 0,0 0 1 0 0,0 0 0 0 0,-1 0 0 0 0,0 0-1 0 0,0-1 1 0 0,0 1 0 0 0,0 0 0 0 0,-1 1-94 0 0,-9 12 434 0 0,1-7-195 0 0,-2-1-39 0 0,-13 8 103 0 0,-9-2-78 0 0,7-7-126 0 0,2-3-37 0 0,11-4-70 0 0,-7-4 45 0 0,9 2-37 0 0,1 0-50 0 0,7 1 12 0 0,-1 0-25 0 0,-1 0 0 0 0,0 0 0 0 0,0-1 1 0 0,0 0-1 0 0,-2-1 63 0 0,-16-5-171 0 0,23 7 188 0 0,0-1-53 0 0,0 1-48 0 0,0 0-43 0 0,-1-1-234 0 0,0 0-107 0 0,-4-1-1068 0 0,3 1 958 0 0,2 1 319 0 0,0-1 63 0 0,0 1 74 0 0,1 0 87 0 0,-1-1-234 0 0,1 1-34 0 0,-1 0-396 0 0,1 0 106 0 0,0 0-47 0 0,0 0-741 0 0,0 0-577 0 0,0 0-1101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23.3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1 324 8144 0 0,'9'-10'123'0'0,"-5"7"-65"0"0,0 1 1 0 0,1 0 0 0 0,-1 0 0 0 0,1 1 0 0 0,-1-1 0 0 0,2 1-59 0 0,4-3 72 0 0,-1 1-44 0 0,0-1 11 0 0,0 0 72 0 0,0 0 62 0 0,0 0 50 0 0,8-2 324 0 0,25-8 903 0 0,-30 11-1072 0 0,1-1-81 0 0,-6 2-172 0 0,0 0-43 0 0,10-4 373 0 0,-1 0-53 0 0,0 0-58 0 0,0-1-64 0 0,0-1-69 0 0,-1 0-74 0 0,0 0-78 0 0,0-2-84 0 0,-11 8 51 0 0,0-1 0 0 0,-1-1 1 0 0,1 1-1 0 0,-1 0 1 0 0,1-2-27 0 0,7-10 86 0 0,-9 5-64 0 0,-4-1-41 0 0,1 11 16 0 0,1 0-1 0 0,0-1 1 0 0,-1 1-1 0 0,1-1 1 0 0,0 1-1 0 0,-1 0 0 0 0,1-1 1 0 0,-1 1-1 0 0,1 0 1 0 0,-1 0-1 0 0,1-1 1 0 0,-1 1-1 0 0,1 0 1 0 0,-1 0-1 0 0,1 0 0 0 0,-1-1 1 0 0,1 1-1 0 0,-1 0 1 0 0,1 0-1 0 0,-1 0 1 0 0,0 0 3 0 0,-16 4-134 0 0,16-4 129 0 0,-24 6-122 0 0,21-5 114 0 0,1-1 0 0 0,-1 1 0 0 0,1 0 0 0 0,-1 0 0 0 0,1 0 0 0 0,-1 0 0 0 0,1 1 0 0 0,0-1 1 0 0,-1 1-1 0 0,-1 1 13 0 0,-4 4-51 0 0,0 0 31 0 0,-1 0 33 0 0,7-3 9 0 0,-1-1-1 0 0,1 0 1 0 0,0 1-1 0 0,0 0 1 0 0,0 0 0 0 0,-2 3-22 0 0,-4 6 56 0 0,-2 1-66 0 0,-2 0-55 0 0,-1 10-91 0 0,6-6 92 0 0,-2 6 22 0 0,1 1 51 0 0,3 0 43 0 0,4 2 40 0 0,1-7-25 0 0,0-13-37 0 0,1-1 1 0 0,0 0-1 0 0,0 0 0 0 0,1 1 1 0 0,0 0-31 0 0,-1-4 16 0 0,1 0 1 0 0,0-1-1 0 0,0 1 1 0 0,0 0 0 0 0,1 0-1 0 0,-1-1 1 0 0,0 1 0 0 0,1 0-17 0 0,12 13 94 0 0,1-1-37 0 0,-10-11-51 0 0,0-1-1 0 0,1 1 0 0 0,-1-1 0 0 0,1 0 0 0 0,0 0 0 0 0,0-1 0 0 0,0 0 1 0 0,0 0-1 0 0,0 0 0 0 0,0-1 0 0 0,1 0 0 0 0,-1 0 0 0 0,0 0 1 0 0,4-1-6 0 0,5 0-51 0 0,0-1 41 0 0,31-5 102 0 0,-27 1-79 0 0,-7 2-37 0 0,-1 0-34 0 0,-1 0-20 0 0,-1 0-34 0 0,1-1-37 0 0,-1 1-43 0 0,0-1-47 0 0,1 0-51 0 0,-1 0-56 0 0,0 0-61 0 0,19-11-590 0 0</inkml:trace>
  <inkml:trace contextRef="#ctx0" brushRef="#br0" timeOffset="459.77">829 112 7016 0 0,'-11'0'114'0'0,"-2"1"79"0"0,0 0 77 0 0,1 1 77 0 0,0 2 78 0 0,1 2 77 0 0,2 1 76 0 0,3 3 78 0 0,-1 5-409 0 0,-3 8 56 0 0,-1 0 2 0 0,4-7-60 0 0,-5 9 130 0 0,0 0-10 0 0,6-6-61 0 0,-1 11 265 0 0,0-1-85 0 0,0 0-52 0 0,4-10-53 0 0,0 0 0 0 0,1 0 1 0 0,0 13-380 0 0,2-24 95 0 0,2 29 439 0 0,5-16-221 0 0,1-10-143 0 0,-5-9-143 0 0,8 9 172 0 0,-8-9-172 0 0,-2-1 60 0 0,-1-1 1 0 0,3-1-1 0 0,29-10 123 0 0,-1-5-57 0 0,-26 12-127 0 0,0 0 0 0 0,0 0 0 0 0,-1 0 1 0 0,3-3-27 0 0,-3 2 13 0 0,-1 1 0 0 0,1-1 0 0 0,-1 0 1 0 0,0 0-1 0 0,0-1-13 0 0,6-11 37 0 0,-5 10-27 0 0,0-1-1 0 0,0 1 0 0 0,0-1 1 0 0,-1 0-1 0 0,-1-1 0 0 0,1 1 1 0 0,-1 0-1 0 0,-1-1 0 0 0,1 1 0 0 0,-1-7-9 0 0,-1-3-6 0 0,0-6 64 0 0,4-19-58 0 0,-4 39-8 0 0,0 0-1 0 0,0 1 1 0 0,0-1-1 0 0,-1 1 0 0 0,1-1 1 0 0,-1 0 8 0 0,-1-15-40 0 0,4 6-39 0 0,-1 8 50 0 0,4-9-132 0 0,-5 12 124 0 0,1 0-1 0 0,-1 0 1 0 0,1 0 0 0 0,0 0 0 0 0,0 1-1 0 0,0-1 1 0 0,0 0 0 0 0,0 0-1 0 0,1 1 1 0 0,-1-1 0 0 0,0 1-1 0 0,1-1 1 0 0,-1 1 0 0 0,3-2 37 0 0,-3 2-113 0 0,-1 1 1 0 0,0 2-16 0 0,1-1 40 0 0,1 2 21 0 0,0 1 11 0 0,1 0-29 0 0,2 8-94 0 0,0 1 50 0 0,0 3 27 0 0,2 9 16 0 0,1 7 0 0 0,0 3 137 0 0,-1-5 64 0 0,4-2 63 0 0,-5-17-88 0 0,1 5 91 0 0,0-2-45 0 0,-2-4-102 0 0,0-2-61 0 0,0-1-65 0 0,5 8-60 0 0,-8-9 112 0 0,-1-4 82 0 0,-1-2 57 0 0,0 0 12 0 0,0 0-37 0 0,0 0-90 0 0,2 0-50 0 0,-1 1-11 0 0,5 2 26 0 0,-4-2-1 0 0,-1-1-47 0 0,0 1-10 0 0,1-1-40 0 0,-2 1-46 0 0,1-1-52 0 0,0 0 11 0 0,-1 0-36 0 0,1 0-370 0 0,-1 0 88 0 0,0 1-51 0 0,0-1-711 0 0,0 0-562 0 0,0 0-1064 0 0</inkml:trace>
  <inkml:trace contextRef="#ctx0" brushRef="#br0" timeOffset="779.91">1106 192 10000 0 0,'0'0'292'0'0,"0"0"0"0"0,2 3-128 0 0,6 7 100 0 0,3 3 121 0 0,-7-9-181 0 0,0 1-1 0 0,-1 0 1 0 0,1 0 0 0 0,-1 1 0 0 0,1 1-204 0 0,-2-2 269 0 0,1 0 1 0 0,0 1 0 0 0,0-2 0 0 0,2 4-270 0 0,-1-3 228 0 0,-1 0 0 0 0,0 0 0 0 0,0 0 0 0 0,0 0 1 0 0,-1 1-229 0 0,1 0 187 0 0,2 8 266 0 0,10 18 715 0 0,-7-23-803 0 0,2 4 185 0 0,-2 0-63 0 0,8 9 308 0 0,-5-10-209 0 0,0-3-14 0 0,2-1 111 0 0,-5-5-594 0 0,-2-2 85 0 0,2 0 107 0 0,1-3 194 0 0,-4-1-255 0 0,-1 0-38 0 0,2-2-32 0 0,-1 0-136 0 0,-2 2-54 0 0,-1 0-36 0 0,0 0 68 0 0,-1 1-1 0 0,1 0 1 0 0,-1-1-1 0 0,0 0 1 0 0,0 1-1 0 0,0-1 0 0 0,0 0 1 0 0,-1 0-1 0 0,1-1 9 0 0,5-16 11 0 0,-1 9 18 0 0,-1 0 1 0 0,-1 0 0 0 0,0-4-30 0 0,9-24 41 0 0,-7 25-41 0 0,5-13 0 0 0,6-25 0 0 0,-12 39-2 0 0,1-1-45 0 0,5-6-91 0 0,0 1-54 0 0,4-8-93 0 0,-6 12 126 0 0,2 1-49 0 0,0 0-69 0 0,1 0-86 0 0,-4 5 65 0 0,1 0-52 0 0,-1 1-56 0 0,1 0-63 0 0,-8 7 226 0 0,1 1 58 0 0,-1-1 52 0 0,1 0 43 0 0,0 0 24 0 0,0 0 78 0 0,4-3 207 0 0,-4 3-206 0 0,0 1-34 0 0,0-1-47 0 0,0 0-58 0 0,0 0-69 0 0,1 1-80 0 0,-1-1-46 0 0,0 1-81 0 0,0-1-88 0 0,0 1-95 0 0,-1 0-103 0 0,1-1-112 0 0,0 1-119 0 0,0 0-127 0 0,1 0-1049 0 0,3 0-1174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27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101 156 6776 0 0,'0'-22'198'0'0,"0"17"-51"0"0,0 5-6 0 0,0 0 54 0 0,0 0 166 0 0,-1 2 305 0 0,-1 2-187 0 0,-7 10 825 0 0,5-9-922 0 0,2-3-224 0 0,-1 1-40 0 0,2-2-49 0 0,-1 1-55 0 0,0-1 312 0 0,2 3-145 0 0,-2-1-70 0 0,-1 1-41 0 0,-2 1-22 0 0,0-1 2 0 0,2-1 15 0 0,1 0 20 0 0,0 1 35 0 0,-5 8 143 0 0,2 0 0 0 0,-1 1-1 0 0,1 0 1 0 0,1 0 0 0 0,1 0 0 0 0,0 0 0 0 0,0 3-263 0 0,-2 13 413 0 0,2 0-49 0 0,0 0-65 0 0,1 0-79 0 0,0-13-138 0 0,1 12 117 0 0,0 1 0 0 0,2 4-199 0 0,2 5 335 0 0,4 16-335 0 0,12 36 247 0 0,5-2-116 0 0,-17-67-98 0 0,2-1 1 0 0,0 0-1 0 0,8 13-33 0 0,5 5 96 0 0,-20-35-80 0 0,0 1-5 0 0,1-1 0 0 0,0 1 1 0 0,0-1-1 0 0,0 0 0 0 0,0 0 1 0 0,0 0-1 0 0,1 0 0 0 0,-1-1 1 0 0,1 1-1 0 0,1 0-11 0 0,9 5-72 0 0,-7-5-18 0 0,0 1-46 0 0,-3-2 33 0 0,-2-1 91 0 0,0-1-45 0 0,-1 1-36 0 0,0-1-38 0 0,0 0-40 0 0,0 1-41 0 0,0-1-42 0 0,0 0-46 0 0,0 0-46 0 0,0 0-48 0 0,0 0-50 0 0,0 0-52 0 0,0 0-52 0 0,1 1-56 0 0,0-1-57 0 0,3 0-1282 0 0,6 0-1100 0 0</inkml:trace>
  <inkml:trace contextRef="#ctx0" brushRef="#br0" timeOffset="270.24">504 505 6688 0 0,'0'3'197'0'0,"-4"38"-24"0"0,2-27-47 0 0,-1 0 83 0 0,0 0 103 0 0,2-7-108 0 0,0 1 36 0 0,0-1 41 0 0,0 0 42 0 0,0 0 47 0 0,0 0 51 0 0,1 8 256 0 0,-1 2-85 0 0,1-3-154 0 0,0 0-43 0 0,-2 6 138 0 0,-3-2-50 0 0,-1-1-99 0 0,6-15-339 0 0,0 0 1 0 0,-1 0-1 0 0,1 0 0 0 0,0 0 0 0 0,0 0 1 0 0,0 0-1 0 0,0 0 0 0 0,1 0 0 0 0,-1 0 1 0 0,1 0-1 0 0,-1 0 0 0 0,1 0 1 0 0,0 0-1 0 0,-1 0 0 0 0,1 0 0 0 0,0-1 1 0 0,1 2-46 0 0,0 3-96 0 0,1-1 93 0 0,0 1 75 0 0,-1 0 63 0 0,2 3 142 0 0,5 11 487 0 0,-6-14-570 0 0,1-1-50 0 0,-1-1-81 0 0,0 0-41 0 0,1 0-48 0 0,0 0-54 0 0,0 0-80 0 0,2 0-83 0 0,-1-1-93 0 0,1 1-101 0 0,1-1-111 0 0,0 1-119 0 0,-3-3 286 0 0,0 1-33 0 0,0-1-35 0 0,0 0-34 0 0,1 1-1382 0 0,2 0-1066 0 0</inkml:trace>
  <inkml:trace contextRef="#ctx0" brushRef="#br0" timeOffset="449.76">396 294 7376 0 0,'0'-1'216'0'0,"0"-5"32"0"0,0 5 8 0 0,0 1 0 0 0,0 0-184 0 0,0 0-81 0 0,0 0-64 0 0,0 0-81 0 0,0 0-95 0 0,0 0-84 0 0,0 0-290 0 0,0 0-99 0 0,0 0-317 0 0,0 0-599 0 0</inkml:trace>
  <inkml:trace contextRef="#ctx0" brushRef="#br0" timeOffset="930.48">822 321 4056 0 0,'0'0'117'0'0,"-1"2"-2"0"0,-11 28-76 0 0,11-27-15 0 0,-3 11 540 0 0,2-2-83 0 0,1-5-209 0 0,0-1 0 0 0,1 1 0 0 0,0 0-1 0 0,1-1 1 0 0,0 2-272 0 0,1 11 670 0 0,-1-13-299 0 0,0 1-47 0 0,0 0-41 0 0,-1 0-39 0 0,1 7 151 0 0,-1-1-97 0 0,1 24 304 0 0,1-21-304 0 0,-3 4 51 0 0,-1 1 6 0 0,4-4-80 0 0,0 22 474 0 0,-2-25-538 0 0,0-11-166 0 0,0 2 54 0 0,1-1 1 0 0,-1 0 0 0 0,1 0 0 0 0,0 0 0 0 0,1 4-100 0 0,3 13 357 0 0,2 13 221 0 0,-1-18-239 0 0,-1-1 39 0 0,-3-11-257 0 0,1 3 142 0 0,0 1-34 0 0,2 2 62 0 0,-1 1-40 0 0,7 12 313 0 0,-9-20-338 0 0,0 0-38 0 0,4 1 89 0 0,1-2-113 0 0,1 0-84 0 0,2-2-59 0 0,12-1-40 0 0,-14 1-93 0 0,-2 1 47 0 0,-3-1-14 0 0,0-1-26 0 0,-1-2-45 0 0,1-2-141 0 0,-1 2 96 0 0,-1 0-33 0 0,1 0-37 0 0,-1-1-36 0 0,1 0-39 0 0,-1 0-39 0 0,4-11-806 0 0</inkml:trace>
  <inkml:trace contextRef="#ctx0" brushRef="#br0" timeOffset="1188.79">769 190 9192 0 0,'0'0'266'0'0,"0"0"1"0"0,0 0-199 0 0,-1 2-40 0 0,-1 2-1 0 0,1-1 37 0 0,0-1 66 0 0,1-2 152 0 0,0 0 262 0 0,0 0 28 0 0,0 0-239 0 0,0 0-145 0 0,0 0-47 0 0,0 0 10 0 0,0 0 41 0 0,0 0-157 0 0,0 0-93 0 0,0 0-82 0 0,0 0-112 0 0,0 0-132 0 0,0 0-118 0 0,0 0 62 0 0,0 0-45 0 0,0 0-580 0 0,0 0-462 0 0,0 0-876 0 0</inkml:trace>
  <inkml:trace contextRef="#ctx0" brushRef="#br0" timeOffset="1546.83">1264 417 7848 0 0,'-3'0'-25'0'0,"0"-1"36"0"0,-3 1 112 0 0,1 0 119 0 0,0 0 104 0 0,0 2 181 0 0,0 0 94 0 0,0 1 209 0 0,-2 4 481 0 0,4-3-672 0 0,1 0-39 0 0,0-1-233 0 0,1 0-32 0 0,-2 2 131 0 0,2-2-283 0 0,1 0-38 0 0,-2 2 0 0 0,2-3-121 0 0,-1 1-36 0 0,1-1-38 0 0,-1 1-39 0 0,1-1-42 0 0,-1 1-44 0 0,-1 9 375 0 0,0 0-46 0 0,-3 24 228 0 0,4-18-166 0 0,1 15 91 0 0,-1-11 79 0 0,1 1 0 0 0,2 9-386 0 0,7 18 613 0 0,-4-33-338 0 0,0-1 0 0 0,1-1 0 0 0,4 7-275 0 0,-7-16 79 0 0,0-1 0 0 0,1 0 0 0 0,-1 0 0 0 0,1 0 0 0 0,1-1 0 0 0,3 4-79 0 0,-4-3 60 0 0,1-1 0 0 0,0 0 0 0 0,0 0 0 0 0,1-1-1 0 0,-1 1 1 0 0,3 0-60 0 0,-5-3 14 0 0,-1 0 0 0 0,1 0 0 0 0,-1-1-1 0 0,1 1 1 0 0,0-1 0 0 0,-1 0 0 0 0,1 1-1 0 0,0-1 1 0 0,1-1-14 0 0,15-2 53 0 0,4-5-68 0 0,-12 2-41 0 0,-1 0-42 0 0,-6 3-191 0 0,0 0-79 0 0,6-7-900 0 0,-2-1 122 0 0</inkml:trace>
  <inkml:trace contextRef="#ctx0" brushRef="#br0" timeOffset="1790.17">1051 206 9384 0 0,'0'0'208'0'0,"0"0"33"0"0,0 0 16 0 0,0 0-106 0 0,2 1-78 0 0,-2-1-72 0 0,6 4 54 0 0,9-1-65 0 0,-3-3 10 0 0</inkml:trace>
  <inkml:trace contextRef="#ctx0" brushRef="#br0" timeOffset="2091.37">1457 1 9552 0 0,'0'0'276'0'0,"2"1"2"0"0,3 1-201 0 0,-1 2-43 0 0,7 8-49 0 0,-4-3 31 0 0,-2-4 64 0 0,0-2 53 0 0,0 0 78 0 0,-1-1-38 0 0,-1 0 0 0 0,1 1-1 0 0,0-1 1 0 0,-1 1 0 0 0,0 0-1 0 0,3 2-172 0 0,0 1 236 0 0,1 0-54 0 0,21 21 706 0 0,-21-20-614 0 0,0-1 0 0 0,0 1 0 0 0,0-1 0 0 0,2 1-274 0 0,28 19 896 0 0,0 5-108 0 0,4 9 51 0 0,-27-25-459 0 0,0 1-1 0 0,-1 1 1 0 0,-1 0-380 0 0,-1 1 194 0 0,-1 2-35 0 0,0 3 257 0 0,5 20-416 0 0,-6-15 202 0 0,-7-21-140 0 0,-1 0 0 0 0,0 1 0 0 0,0-1 1 0 0,-1 1-1 0 0,0-1 0 0 0,0 1-62 0 0,1 28 252 0 0,0-18-94 0 0,0-1-1 0 0,-2 0 1 0 0,0 1-1 0 0,-1-1 1 0 0,-1 0 0 0 0,-3 12-159 0 0,-1 4 216 0 0,3-13-106 0 0,-4 5 30 0 0,-2 0 61 0 0,-1 0 49 0 0,-1 0 34 0 0,1-3-2 0 0,6-12-140 0 0,-1-1-54 0 0,-8 10-29 0 0,-9 16-64 0 0,21-30 4 0 0,-3 5 7 0 0,-16 6-34 0 0,19-15-118 0 0,2-1-82 0 0,0 0-26 0 0,0 0-44 0 0,0 0 135 0 0,0 0-124 0 0,0 0-16 0 0,0 0 69 0 0,0-1 64 0 0,0 1 55 0 0,0 0 26 0 0,0-1 102 0 0,0 0 66 0 0,0-1 170 0 0,0 1-201 0 0,0 0-34 0 0,0 1-47 0 0,0-1-61 0 0,0 0-74 0 0,0 0-85 0 0,0 1-56 0 0,0-1-88 0 0,0 0-96 0 0,0 1-105 0 0,0-1-115 0 0,0 1-123 0 0,0-1 370 0 0,0 1-35 0 0,0 0-35 0 0,0 0-37 0 0,0-2-1798 0 0,0-2-1337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1.1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0 883 7024 0 0,'3'12'105'0'0,"-2"-9"-21"0"0,0 1 64 0 0,0-3 63 0 0,2 0-94 0 0,2 1-65 0 0,1 1-55 0 0,-3-2 17 0 0,-3-1-12 0 0,1 1 0 0 0,0-1 1 0 0,0 1-1 0 0,0-1 0 0 0,0 1 0 0 0,0-1 1 0 0,0 0-1 0 0,0 1 0 0 0,0-1 1 0 0,0 0-1 0 0,0 0 0 0 0,0 0 0 0 0,0 0 1 0 0,0 0-1 0 0,0 0 0 0 0,0 0 1 0 0,0 0-3 0 0,3 0 89 0 0,1 1-26 0 0,-1-1 71 0 0,0 0 59 0 0,0 1 49 0 0,4-1 332 0 0,5-2 467 0 0,-7 1-629 0 0,0-1-53 0 0,1 0-93 0 0,22-11 536 0 0,0-2-69 0 0,-1-2-73 0 0,-2-2-78 0 0,-1-2-85 0 0,-2-2-88 0 0,-3-2-95 0 0,-2-2-99 0 0,-3 2-18 0 0,3-5-47 0 0,6-17-9 0 0,-23 46-137 0 0,16-42 73 0 0,-7 18-39 0 0,-1 0 1 0 0,-2 0 0 0 0,0-1-39 0 0,2-20 12 0 0,-1-23 60 0 0,-7 49-38 0 0,0 1 0 0 0,-3-12-34 0 0,-5-16 5 0 0,-2 11 47 0 0,5 24-52 0 0,1 0 0 0 0,-2 1 1 0 0,0 0-1 0 0,0 0 0 0 0,-1 0 1 0 0,-1-1-1 0 0,-6-7 0 0 0,-1 1 0 0 0,0 0 0 0 0,-2 1 0 0 0,-16-15 0 0 0,21 22 9 0 0,7 6-20 0 0,0 0 0 0 0,-1 0-1 0 0,0 0 1 0 0,0 1-1 0 0,0-1 1 0 0,0 1-1 0 0,0 0 1 0 0,-1 1-1 0 0,-2-2 12 0 0,6 3-8 0 0,0 0 0 0 0,-1 1-1 0 0,1-1 1 0 0,-1 1 0 0 0,1-1-1 0 0,0 1 1 0 0,-1 0 0 0 0,1-1 0 0 0,-1 1-1 0 0,1 1 1 0 0,-1-1 0 0 0,1 0-1 0 0,-1 1 1 0 0,1-1 0 0 0,-1 1 0 0 0,1-1-1 0 0,0 1 1 0 0,-1 0 0 0 0,1 0-1 0 0,0 1 1 0 0,0-1 0 0 0,-1 0 0 0 0,1 1-1 0 0,0-1 1 0 0,0 1 0 0 0,1-1-1 0 0,-1 1 1 0 0,0 0 0 0 0,1 0 0 0 0,-1 0-1 0 0,1 0 1 0 0,-1 0 0 0 0,1 0-1 0 0,0 0 1 0 0,0 1 0 0 0,0-1 0 0 0,0 0 8 0 0,-3 9-26 0 0,1 0 0 0 0,0-1 0 0 0,1 1 0 0 0,-1 9 26 0 0,2-5-6 0 0,0-1 0 0 0,1 1-1 0 0,1 4 7 0 0,4 19 8 0 0,1 1 0 0 0,5 10-8 0 0,-9-38-5 0 0,4 11 5 0 0,1 1 0 0 0,4 5 0 0 0,7 26 0 0 0,10 29 19 0 0,-16-52 95 0 0,11 19-114 0 0,-7-16 50 0 0,-2-6 29 0 0,1-1 1 0 0,10 15-80 0 0,-19-34 18 0 0,0 0 0 0 0,0 0 1 0 0,1-1-1 0 0,0 0 0 0 0,1 0 1 0 0,-1-1-1 0 0,1 0 0 0 0,0 0 1 0 0,1 0-1 0 0,0-1-18 0 0,-6-3-79 0 0,1-1 64 0 0,-1 1 48 0 0,6 2 104 0 0,-5-3-118 0 0,1 1-74 0 0,-3-1-27 0 0,1 0-45 0 0,0 0-76 0 0,0-1-74 0 0,0 1-84 0 0,0 0-94 0 0,0-1-104 0 0,0 1-113 0 0,0-1-123 0 0,-2 0 348 0 0,1 1-34 0 0,4-1-1493 0 0,4 0-1130 0 0,-10 0 3084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1.8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8144 0 0,'0'0'234'0'0,"0"0"6"0"0,0 0-74 0 0,0 0-36 0 0,0 0 138 0 0,2 1 255 0 0,1 4-221 0 0,1-1-34 0 0,1 5 175 0 0,-1 2-41 0 0,-1-2-169 0 0,-1 0-38 0 0,4 11 171 0 0,-1-6-84 0 0,1 1 49 0 0,-1 1 1 0 0,-1-1 0 0 0,2 12-332 0 0,0 1 304 0 0,1-3-63 0 0,-2-7-1 0 0,-1 1 1 0 0,0-1 0 0 0,-2 1 0 0 0,0 3-241 0 0,1 8 259 0 0,-2-24-194 0 0,1 0-1 0 0,-1 0 1 0 0,1 0 0 0 0,0-1-1 0 0,1 1 1 0 0,-1 0-1 0 0,2 1-64 0 0,0-1 94 0 0,-1 1 0 0 0,0 0 0 0 0,-1-1 0 0 0,2 6-94 0 0,5 38 411 0 0,-3-11-95 0 0,0-13-186 0 0,-5-23-114 0 0,0 0-1 0 0,-1 0 0 0 0,1 1 0 0 0,-1-1 1 0 0,0 1-1 0 0,0 2-15 0 0,-1-3 10 0 0,1 0 1 0 0,0-1-1 0 0,0 1 1 0 0,1 0-1 0 0,-1 0 0 0 0,1-1 1 0 0,-1 1-1 0 0,1 0 1 0 0,0 0-11 0 0,1 1 4 0 0,-1-1 1 0 0,0 0 0 0 0,1 1-1 0 0,-1-1 1 0 0,-1 1-1 0 0,1-1 1 0 0,0 1 0 0 0,-1 2-5 0 0,1 0-28 0 0,6 1-99 0 0,-6-6 34 0 0,0 0 54 0 0,3 2 61 0 0,-3-2-54 0 0,0 0-29 0 0,0 0-45 0 0,0-1-69 0 0,0 1-77 0 0,0 0-88 0 0,-1-1-102 0 0,0 1 73 0 0,1-1-57 0 0,-1 0-50 0 0,0 0-44 0 0,0 0-153 0 0,0 0-43 0 0,0 0-186 0 0,0 0-497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2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0 235 9328 0 0,'2'1'208'0'0,"9"1"112"0"0,1-2-107 0 0,0 0-87 0 0,0-2-64 0 0,38-9-29 0 0,-40 8 13 0 0,0 1 40 0 0,0 0 51 0 0,-1 0 62 0 0,1 0 150 0 0,0-1-1 0 0,-1 0 1 0 0,5-2-349 0 0,8-4 477 0 0,-2-2-34 0 0,1-2-40 0 0,-2-1-44 0 0,0 0-48 0 0,-2-1-52 0 0,-16 13-233 0 0,1 1 1 0 0,-1-1 0 0 0,1 1 0 0 0,-1-1 0 0 0,0 0 0 0 0,0 1 0 0 0,0-1 0 0 0,0 0 0 0 0,0 0 0 0 0,0 0 0 0 0,0-1-27 0 0,2-24 256 0 0,-1 17-186 0 0,2 3-34 0 0,-2 4-30 0 0,1-5-6 0 0,-3 6 1 0 0,0 0 1 0 0,-1 1-1 0 0,1-1 1 0 0,-1 0-1 0 0,1 1 1 0 0,-1-1 0 0 0,0 1-1 0 0,0-1 1 0 0,0 1-1 0 0,0-1 1 0 0,0 1 0 0 0,0 0-1 0 0,0-1 1 0 0,0 1-1 0 0,-1 0 1 0 0,1 0 0 0 0,0 0-1 0 0,-1 0 1 0 0,1 0-1 0 0,-1 0 1 0 0,0 0-2 0 0,-3-2 8 0 0,0 0 0 0 0,0 1 1 0 0,0 0-1 0 0,-1 0 0 0 0,1 0 0 0 0,-1 0-8 0 0,0 1 4 0 0,0 0-1 0 0,1 0 1 0 0,-1 1-1 0 0,0-1 1 0 0,0 1 0 0 0,0 0-1 0 0,0 1 1 0 0,1 0-1 0 0,-1 0 1 0 0,0 0-1 0 0,0 0 1 0 0,1 1-1 0 0,-1 0 1 0 0,1 0 0 0 0,-4 3-4 0 0,-2 0 0 0 0,0 2 0 0 0,0-1 0 0 0,1 1 0 0 0,0 1 0 0 0,0 0 0 0 0,1 0 0 0 0,0 1 0 0 0,-1 2 0 0 0,6-6 8 0 0,-1 0 0 0 0,2 1 1 0 0,-1-1-1 0 0,1 1 1 0 0,-1 1-9 0 0,-1 4 28 0 0,0-1 1 0 0,1 1 0 0 0,0 0-1 0 0,1 0 1 0 0,1 1 0 0 0,0-1-1 0 0,-1 8-28 0 0,3 18 59 0 0,1-30-35 0 0,0 0 0 0 0,0 0 0 0 0,1 0 0 0 0,0-1 0 0 0,0 1 0 0 0,1 2-24 0 0,-1-4 18 0 0,1 0 1 0 0,0 1-1 0 0,0-1 1 0 0,0-1 0 0 0,1 1-1 0 0,0 0 1 0 0,2 2-19 0 0,-1-3 8 0 0,0 1 0 0 0,1-1 0 0 0,-1 0 1 0 0,3 1-9 0 0,22 13-25 0 0,2-5-41 0 0,-18-9-7 0 0,-1 0-1 0 0,1-1 1 0 0,12 1 73 0 0,-14-3-263 0 0,14-3-286 0 0,-18 1 350 0 0,1-1-36 0 0,-2 1 24 0 0,18-6-333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2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 14 8408 0 0,'-1'1'190'0'0,"-3"-1"-3"0"0,1 1-35 0 0,-4-2 60 0 0,-1-1-84 0 0,2 0-98 0 0,-1 0-32 0 0,-10-4-14 0 0,11 4 51 0 0,1 2 43 0 0,0 0 28 0 0,0 1 45 0 0,1 1 54 0 0,-1 1 60 0 0,-2 1 77 0 0,0 0-41 0 0,5-4-218 0 0,0 1 1 0 0,0 0-1 0 0,0 0 1 0 0,0 0-1 0 0,0 0 0 0 0,0 1 1 0 0,1-1-1 0 0,-1 0 1 0 0,1 1-1 0 0,-2 1-83 0 0,-8 10 413 0 0,1-2-105 0 0,7-8-236 0 0,1 0-1 0 0,0 0 0 0 0,0 0 0 0 0,0 1 0 0 0,1-1 0 0 0,-1 0 0 0 0,1 1 0 0 0,0-1 1 0 0,0 1-72 0 0,-7 28 384 0 0,2-2-82 0 0,1 7-16 0 0,2 18 86 0 0,5-24-119 0 0,-2-25-205 0 0,1 0-1 0 0,0 0 0 0 0,0 0 1 0 0,0 0-1 0 0,1 0 1 0 0,0 0-1 0 0,0-1 1 0 0,1 1-1 0 0,-1-1 1 0 0,3 4-48 0 0,2 0 69 0 0,-6-8-57 0 0,0 0 0 0 0,0 0 0 0 0,0 0 0 0 0,0 0 0 0 0,0-1 0 0 0,0 1 0 0 0,1 0 0 0 0,-1-1 0 0 0,0 1 0 0 0,0 0 0 0 0,1-1-12 0 0,0 1 7 0 0,0-1 1 0 0,0 1-1 0 0,0-1 0 0 0,0 0 0 0 0,0 0 0 0 0,1 0 0 0 0,-1 0 0 0 0,0 0 0 0 0,0 0 0 0 0,1-1-7 0 0,22-6 30 0 0,-12 0 30 0 0,18-17 157 0 0,-6-4-86 0 0,-5-4-65 0 0,-6-3-45 0 0,-10 20-22 0 0,0 1 0 0 0,-1-1 0 0 0,-1 0 0 0 0,0 1 0 0 0,-1-1 0 0 0,-1-3 1 0 0,-2-27 49 0 0,2 42-52 0 0,0 0 1 0 0,0 0 0 0 0,0 0 0 0 0,1 0 0 0 0,-1 0 0 0 0,1 0 0 0 0,0 0-1 0 0,0 0 1 0 0,0 0 0 0 0,1-2 2 0 0,-1 4-112 0 0,-1 1-45 0 0,0 0 41 0 0,0-1 42 0 0,1 1 15 0 0,2 1 5 0 0,-2-1-8 0 0,0 0-50 0 0,8 9-98 0 0,1 7 95 0 0,-3-2 73 0 0,-1 4 27 0 0,5 16-50 0 0,10 13 65 0 0,-5-12-1 0 0,-13-26 1 0 0,1 0 0 0 0,1-1 0 0 0,-1 1 0 0 0,2-1 0 0 0,-1 0 0 0 0,1 0 0 0 0,0 0 0 0 0,2 1 0 0 0,-7-8-3 0 0,12 11 6 0 0,-3-5-45 0 0,-8-7 19 0 0,5 3-73 0 0,-2-1-9 0 0,-2 1-28 0 0,0 0-55 0 0,-3-2 23 0 0,0-1 68 0 0,1 0-36 0 0,-1 0-12 0 0,0 0-36 0 0,0 0-42 0 0,0 0-46 0 0,1 0-51 0 0,-1 0-46 0 0,0 0-42 0 0,1 0-35 0 0,-1 0-131 0 0,1 0-35 0 0,0 0-1343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3.0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1 144 11544 0 0,'0'2'264'0'0,"2"10"129"0"0,3 1-86 0 0,2 1-95 0 0,1-1-102 0 0,-4-5-96 0 0,0-1-50 0 0,4 8 27 0 0,0-1 99 0 0,-1 1 85 0 0,1 0 73 0 0,-1-2 38 0 0,-1 1 43 0 0,6 9 288 0 0,13 30 896 0 0,-18-36-1102 0 0,0-1-56 0 0,-5-13-136 0 0,0 1-41 0 0,3 2 79 0 0,-1-1-104 0 0,7 4 127 0 0,-6-5-89 0 0,-1 0 101 0 0,-1-2-23 0 0,-1 0-40 0 0,4-1 130 0 0,0 0-116 0 0,9-4 260 0 0,-10 2-237 0 0,2-3-3 0 0,0-1-84 0 0,0-4-50 0 0,2-6-49 0 0,4-13 6 0 0,-10 19-2 0 0,-1 1 56 0 0,2-22 270 0 0,-2 14-214 0 0,1 1-62 0 0,1 2-108 0 0,1-1-40 0 0,8-31-158 0 0,-9 25 127 0 0,0 0 10 0 0,10-29 79 0 0,-10 35-69 0 0,1 0-50 0 0,-1 2-31 0 0,0 2-52 0 0,3-7-74 0 0,1 3-106 0 0,-1 5 30 0 0,1 0-87 0 0,-3 4 98 0 0,0 0-44 0 0,0 1-47 0 0,0-1-51 0 0,1 1-55 0 0,-1-1-59 0 0,1 1-63 0 0,0 0-67 0 0,6-5-724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1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315 574 8496 0 0,'-8'-3'219'0'0,"1"-1"-38"0"0,-7-2 79 0 0,6 3-159 0 0,-1 1-34 0 0,-3-1-16 0 0,0 3-42 0 0,-12 3-28 0 0,8 4 45 0 0,3 1 61 0 0,1 4 91 0 0,-5 5-2 0 0,0 0 70 0 0,-11 10 266 0 0,19-17-276 0 0,0-1-1 0 0,1 1 0 0 0,0 0 0 0 0,1 1 0 0 0,0 0 0 0 0,0 1-235 0 0,1 0 67 0 0,0 0 33 0 0,-5 8 124 0 0,1 2 59 0 0,4-9 52 0 0,0 1 0 0 0,1-1-1 0 0,-3 15-334 0 0,4 6 472 0 0,5-18-273 0 0,2 1-34 0 0,6 4-15 0 0,5-2-95 0 0,-12-17-57 0 0,1 0 0 0 0,-1 0 1 0 0,0-1-1 0 0,1 1 1 0 0,-1-1-1 0 0,1 1 0 0 0,-1-1 1 0 0,1 0-1 0 0,0 0 0 0 0,0 0 1 0 0,-1 0-1 0 0,1-1 1 0 0,0 1-1 0 0,0-1 0 0 0,0 0 1 0 0,0 0-1 0 0,0 0 1 0 0,0 0-1 0 0,0 0 0 0 0,-1 0 1 0 0,1-1-1 0 0,0 0 1 0 0,1 0 1 0 0,9-2-25 0 0,1-1 1 0 0,-1-1-1 0 0,-1 0 1 0 0,4-3 24 0 0,-15 8-3 0 0,8-5-23 0 0,17-7-114 0 0,0 0-85 0 0,-1-2-73 0 0,-1 0-63 0 0,13-13-318 0 0,-28 19 389 0 0,0 0 1 0 0,-1-1-1 0 0,0 0 0 0 0,6-9 290 0 0,1-5-426 0 0,0-1-94 0 0,-8 10 136 0 0,0 0 1 0 0,-1 0 0 0 0,0 0-1 0 0,-1-1 1 0 0,-1 0 383 0 0,0-5-370 0 0,-1-1 42 0 0,-1-5 78 0 0,0 0 73 0 0,-2-1 67 0 0,0 0 60 0 0,-1 0 55 0 0,-1 0 48 0 0,-1 0 41 0 0,0-1 36 0 0,-6-37 287 0 0,-9-41 393 0 0,10 62-494 0 0,6 36-263 0 0,-8-46 1123 0 0,-18-48-1176 0 0,24 91 116 0 0,0 1 45 0 0,-1 1 49 0 0,-1 1 51 0 0,3 3-57 0 0,3 5-199 0 0,0-1 1 0 0,-1 1 0 0 0,1 0-1 0 0,0 0 1 0 0,0 0 0 0 0,-1 0-1 0 0,1 0 1 0 0,0 0-1 0 0,0 0 1 0 0,-1 0 0 0 0,1 0-1 0 0,0 0 1 0 0,0 1 0 0 0,-1-1-1 0 0,1 0 1 0 0,0 0 0 0 0,0 0-1 0 0,-1 0 1 0 0,1 0 0 0 0,0 0-1 0 0,0 0 1 0 0,0 1 0 0 0,-1-1-1 0 0,1 0 1 0 0,0 0-1 0 0,0 0 1 0 0,0 1 0 0 0,-1-1-1 0 0,1 0 1 0 0,0 0 0 0 0,0 0-1 0 0,0 1 1 0 0,0-1 0 0 0,0 0-6 0 0,-7 9 64 0 0,-2 3-12 0 0,7-10-23 0 0,0 0-1 0 0,1 0 0 0 0,-1 1 1 0 0,0-1-1 0 0,1 1 0 0 0,0-1 1 0 0,-1 1-1 0 0,1 0 0 0 0,0-1 1 0 0,0 4-29 0 0,-4 19 149 0 0,2 0 46 0 0,1-3 193 0 0,1-1 0 0 0,2 17-388 0 0,2-3 305 0 0,2 1-72 0 0,-2-18-160 0 0,1 0-36 0 0,31 235 372 0 0,-32-225-346 0 0,2 37 106 0 0,-3 8-169 0 0,0-15 85 0 0,1-1 53 0 0,-2-48-178 0 0,-1-1 56 0 0,0 17 170 0 0,0-15-134 0 0,1 0-72 0 0,-1-3-54 0 0,0-1-61 0 0,1 0-33 0 0,-1-1-58 0 0,1 0-64 0 0,0 1-71 0 0,-1-5 33 0 0,0 0-52 0 0,1-1-45 0 0,-1 1-42 0 0,0 0-138 0 0,0 0-40 0 0,0 0-167 0 0,0 1-450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3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31 266 7632 0 0,'0'0'166'0'0,"0"0"29"0"0,1 2 14 0 0,-1 0-148 0 0,1 2 6 0 0,8 7 27 0 0,-4-6 285 0 0,2-3 73 0 0,4 0 152 0 0,6-4 349 0 0,0-2-63 0 0,-7 1-396 0 0,-3-1-178 0 0,-1 0-110 0 0,3-3 210 0 0,-1-1-42 0 0,0 0-40 0 0,-2-1-33 0 0,2-1 22 0 0,-2-2-36 0 0,1-1 24 0 0,3-9 110 0 0,-3 7-256 0 0,-5 13-148 0 0,-1 0 1 0 0,0-1 0 0 0,0 1 0 0 0,0 0 0 0 0,0-1 0 0 0,0 1 0 0 0,-1 0 0 0 0,1-1-1 0 0,-1 1 1 0 0,1-1 0 0 0,-1-1-18 0 0,0-3 23 0 0,1 5-6 0 0,-1 1 1 0 0,0-1 0 0 0,0 0 0 0 0,0 0-1 0 0,0 1 1 0 0,-1-1 0 0 0,1 0-1 0 0,0 0 1 0 0,-1 1 0 0 0,1-1-1 0 0,-1 0 1 0 0,0 1 0 0 0,0-1-18 0 0,-8-6 17 0 0,-8 3 32 0 0,15 5-47 0 0,0 0 0 0 0,0-1 0 0 0,0 1-1 0 0,0 1 1 0 0,0-1 0 0 0,0 0-1 0 0,0 0 1 0 0,0 1 0 0 0,-2 0-2 0 0,0 1-1 0 0,0-1 0 0 0,0 2 1 0 0,0-1-1 0 0,1 0 0 0 0,-1 1 1 0 0,1-1-1 0 0,-1 1 1 0 0,-1 2 0 0 0,-8 6 0 0 0,9-8 1 0 0,1 0 1 0 0,-1 0-1 0 0,1 0 1 0 0,-1 1-1 0 0,1-1 1 0 0,0 1-1 0 0,0 1-1 0 0,-25 43 177 0 0,20-32-126 0 0,1 1 0 0 0,0 0 1 0 0,1 1-1 0 0,1-1 0 0 0,1 1 1 0 0,0 3-52 0 0,0 26 168 0 0,4-41-136 0 0,0 1-1 0 0,1 0 1 0 0,0 0-1 0 0,0 0 1 0 0,1 0-1 0 0,0-1 1 0 0,0 1-1 0 0,0-1 1 0 0,1 1-1 0 0,1 2-31 0 0,-1-6 9 0 0,-1-1 0 0 0,1 1 0 0 0,-1-1-1 0 0,1 0 1 0 0,0 0 0 0 0,0 0 0 0 0,0 0 0 0 0,0 0-1 0 0,1 0-8 0 0,0 0 5 0 0,0 0 0 0 0,0-1 0 0 0,0 1 0 0 0,1-1 0 0 0,-1 0 0 0 0,0 0 0 0 0,1 0 0 0 0,-1-1 0 0 0,1 1 0 0 0,-1-1-1 0 0,3 0-4 0 0,10-3-77 0 0,-6 0-20 0 0,-2 1-55 0 0,0-1-96 0 0,-2 1-53 0 0,0-1-104 0 0,1 1-122 0 0,-5 0 213 0 0,1 1-36 0 0,-3 0 214 0 0,0 1-235 0 0,1-1-52 0 0,-1 1-46 0 0,1 0-41 0 0,-1-1-146 0 0,1 1-40 0 0,0-1-178 0 0,1 0-479 0 0</inkml:trace>
  <inkml:trace contextRef="#ctx0" brushRef="#br0" timeOffset="606.37">781 96 6768 0 0,'0'0'149'0'0,"0"0"23"0"0,0 0 12 0 0,1-5-42 0 0,2-3-93 0 0,-2 6-20 0 0,-1 0 55 0 0,0 0 44 0 0,0-1 38 0 0,-2-2 200 0 0,-2-6 587 0 0,2 7-614 0 0,2 2-210 0 0,-1 0-35 0 0,0 0 64 0 0,0-1 0 0 0,0 1 0 0 0,0 0 0 0 0,0-1 0 0 0,-1 1 0 0 0,1 0 0 0 0,-1 0 0 0 0,1 0 0 0 0,-1 0 0 0 0,-1-1-158 0 0,-8-5 653 0 0,-1 1 7 0 0,-2 3-107 0 0,2 2-268 0 0,-7 0 178 0 0,5 1-214 0 0,3 1-109 0 0,-1 3-85 0 0,-7 1 50 0 0,-11 1-35 0 0,-1 0 19 0 0,12 0 50 0 0,5-2-29 0 0,1-1-5 0 0,5 1 10 0 0,1 0 33 0 0,1 2 62 0 0,4-4-147 0 0,2 0-31 0 0,-2-1 17 0 0,-1 2 27 0 0,-2 0 48 0 0,4-2-132 0 0,1 0-53 0 0,0 0-47 0 0,1 2 21 0 0,6 9 85 0 0,0-2 0 0 0,1 1-1 0 0,0-1 1 0 0,0 0 0 0 0,1 0 0 0 0,0-1 0 0 0,0 0 0 0 0,3 1 2 0 0,28 24 0 0 0,-11-7 0 0 0,-18-17 0 0 0,-1 0 0 0 0,7 7 0 0 0,4 9 53 0 0,-4 0 33 0 0,-5 2 47 0 0,-6 4 60 0 0,-5-27-161 0 0,0 8 94 0 0,0 1 47 0 0,-1 5 155 0 0,-1-1 55 0 0,0-13-267 0 0,0 0 1 0 0,0-1-1 0 0,0 1 1 0 0,0 0-1 0 0,-1-1 1 0 0,1 1-1 0 0,-3 3-116 0 0,-12 12 485 0 0,9-12-267 0 0,0 0 2 0 0,-2 0-35 0 0,0-1-49 0 0,-2-2-63 0 0,-6 2 34 0 0,-4 0-33 0 0,-1-3-59 0 0,-7-4 44 0 0,19 1-59 0 0,-1-1 1 0 0,1 0-1 0 0,0-1 0 0 0,0-1 0 0 0,-4-1 0 0 0,7 2-176 0 0,0-1 106 0 0,0 1 69 0 0,-10-5 61 0 0,12 4-76 0 0,0 1-38 0 0,-1-1-77 0 0,0 0-95 0 0,1 1-49 0 0,0-1-93 0 0,1 1-105 0 0,-1-1-118 0 0,3 2 248 0 0,0-1-34 0 0,0 1-36 0 0,0 0-37 0 0,0-1-38 0 0,0 1-41 0 0,0 0-42 0 0,0-1-43 0 0,-4-3-1613 0 0,-2-4-1261 0 0,8 9 3470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5.0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8720 0 0,'0'0'197'0'0,"0"0"24"0"0,0 0 19 0 0,0 3 47 0 0,0 9 218 0 0,2 0-48 0 0,1 1-46 0 0,1 0-40 0 0,0 0-39 0 0,1 0-35 0 0,5 13 206 0 0,-2-5-172 0 0,-1-1-50 0 0,12 38 487 0 0,21 77 832 0 0,-33-101-1174 0 0,-4 0-34 0 0,-1-17-143 0 0,0 0 1 0 0,1 0-1 0 0,1 2-249 0 0,8 34 590 0 0,-7-16-256 0 0,-4-24-212 0 0,1 0 0 0 0,1 0 0 0 0,0 0 0 0 0,1 0 0 0 0,2 3-122 0 0,8 30 314 0 0,-10-35-233 0 0,-3-9-53 0 0,-1 0 0 0 0,1 0 0 0 0,0 1 1 0 0,1-1-1 0 0,-1 0 0 0 0,0 0 0 0 0,1 0 0 0 0,-1 0 1 0 0,1-1-1 0 0,-1 1 0 0 0,1 0 0 0 0,1 0-28 0 0,1-1 25 0 0,-3-5 42 0 0,2-11 4 0 0,1 2-25 0 0,-1 1 1 0 0,0 0 0 0 0,-1-2-47 0 0,3-15 32 0 0,4 0-42 0 0,6-15-96 0 0,2-4-124 0 0,-13 37 137 0 0,1 1 1 0 0,0 0-1 0 0,0 0 0 0 0,1 0 0 0 0,6-7 93 0 0,-5 8-87 0 0,14-17-177 0 0,3 5 36 0 0,-22 19 206 0 0,1 0-1 0 0,0 1 1 0 0,-1-1 0 0 0,1 1 0 0 0,0 0 0 0 0,0 0-1 0 0,0 0 1 0 0,3 0 22 0 0,-3 0-11 0 0,0 1 0 0 0,-1 0 0 0 0,1 0-1 0 0,0 0 1 0 0,0 0 0 0 0,0 0 0 0 0,0 1 0 0 0,0-1-1 0 0,0 1 1 0 0,1 0 11 0 0,2 2-17 0 0,0-1 0 0 0,0 1 1 0 0,0 0-1 0 0,0 0 0 0 0,-1 1 0 0 0,0 0 0 0 0,1 0 0 0 0,-1 0 0 0 0,-1 0 0 0 0,1 1 1 0 0,-1 0-1 0 0,3 4 17 0 0,-1-2-15 0 0,-2 0 1 0 0,1 0 0 0 0,-1 1 0 0 0,0 0-1 0 0,-1-1 1 0 0,1 2 0 0 0,-2-1 0 0 0,1 0-1 0 0,0 5 15 0 0,14 55 3 0 0,0-5 58 0 0,-12-47-60 0 0,1 3-4 0 0,-2 3-31 0 0,-4-19-71 0 0,1 0 38 0 0,3 5-35 0 0,-2-5 32 0 0,0 1-104 0 0,-1-3 22 0 0,0 1-55 0 0,1-1-61 0 0,-1 0-73 0 0,-1 0 77 0 0,1-1-39 0 0,-1 0-406 0 0,0 1 100 0 0,0-1-54 0 0,0 0-777 0 0,0 0-611 0 0,0 0-1163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5.5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71 9848 0 0,'-2'-3'378'0'0,"0"0"-98"0"0,-1-1-85 0 0,1 2-71 0 0,0-1-59 0 0,-1 0-42 0 0,-8-10-97 0 0,7 9 124 0 0,0 0 100 0 0,1 2 14 0 0,0-1 66 0 0,-1 0 370 0 0,0 0-98 0 0,-1 1-89 0 0,0 0-78 0 0,-1 1-70 0 0,1 0-60 0 0,-1 1-48 0 0,0 1-41 0 0,-4 1 18 0 0,-10 7 109 0 0,15-5-119 0 0,1 1 53 0 0,-3 4-2 0 0,1 1-53 0 0,-1 6-15 0 0,0 0-59 0 0,-1 2-20 0 0,3-4 40 0 0,1 3 52 0 0,2-6 58 0 0,0 0 1 0 0,1 1-1 0 0,1 10-178 0 0,1-1 191 0 0,7 18-167 0 0,1-14 25 0 0,-1-11 14 0 0,2-1 34 0 0,1-2 43 0 0,3-2 50 0 0,-12-7-164 0 0,1-1 0 0 0,-1 1 0 0 0,1-1 0 0 0,-1 0 0 0 0,1 0 0 0 0,-1 0 0 0 0,1-1 1 0 0,0 1-1 0 0,-1-1 0 0 0,1 1 0 0 0,0-1 0 0 0,0 0 0 0 0,-1 0 0 0 0,1 0 0 0 0,0 0 0 0 0,0 0 0 0 0,-1-1 0 0 0,2 0-26 0 0,20-8 141 0 0,-18 6-87 0 0,0 0-1 0 0,0-1 1 0 0,0 0-1 0 0,0-1 1 0 0,3-2-54 0 0,-2 0 57 0 0,0 0 0 0 0,-1-1 0 0 0,6-7-57 0 0,-4 4 41 0 0,-1-1 0 0 0,0-1 0 0 0,0 0-1 0 0,-2 0 1 0 0,5-11-41 0 0,-4 2 3 0 0,5-32 78 0 0,-9 35-88 0 0,-1-2-56 0 0,-2 2-82 0 0,1 17 125 0 0,0 0 0 0 0,0 0 0 0 0,0-1 0 0 0,0 1 0 0 0,1 0 0 0 0,-1 0 1 0 0,1 0-1 0 0,-1-1 0 0 0,2 0 20 0 0,1-12-117 0 0,-3 14 48 0 0,0 1-22 0 0,0 0-5 0 0,2 2 0 0 0,4 6 14 0 0,-4-6 67 0 0,0 0-1 0 0,-1 0 0 0 0,1 1 0 0 0,-1-1 1 0 0,1 0-1 0 0,-1 1 0 0 0,0-1 0 0 0,0 1 1 0 0,0 1 14 0 0,4 15-75 0 0,0 0 40 0 0,9 38 12 0 0,-11-33-21 0 0,0 1 40 0 0,1-1 0 0 0,4 9 5 0 0,-6-23-1 0 0,1 2 1 0 0,-2-8 0 0 0,0 0 0 0 0,0 0 0 0 0,0 0 0 0 0,-1 0 0 0 0,1 3 0 0 0,1 11-1 0 0,2-14-8 0 0,-2-3-3 0 0,-1 0-82 0 0,-1-1 53 0 0,1 2 69 0 0,0-1 124 0 0,0 0-114 0 0,0 0-57 0 0,0 0-97 0 0,0-1-79 0 0,0 1-112 0 0,0-1 107 0 0,-1 1-36 0 0,1-1-37 0 0,0 0-40 0 0,-1 0 22 0 0,1 0-37 0 0,-1 1-49 0 0,1-1-34 0 0,0 0-496 0 0,0 1-296 0 0,2 0-729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5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28 9040 0 0,'0'0'200'0'0,"0"0"29"0"0,-1-2-78 0 0,0 0-29 0 0,-5-6 69 0 0,0 4-284 0 0,0 0 59 0 0,0 1 55 0 0,-1 1 48 0 0,-2 0 69 0 0,0 1 50 0 0,-5 2 167 0 0,0 2 55 0 0,-14 7 439 0 0,12 0-374 0 0,9-6-322 0 0,2 0-35 0 0,-1 1-42 0 0,2-1-46 0 0,0 0 77 0 0,1 0 0 0 0,0 0 1 0 0,1 0-1 0 0,-1 0 1 0 0,-1 4-108 0 0,-8 22 485 0 0,3-8-170 0 0,1 0-35 0 0,8 0-83 0 0,6 3-40 0 0,-4-20-133 0 0,1 0 1 0 0,-1 0-1 0 0,1 0 0 0 0,0-1 1 0 0,1 1-1 0 0,0 0-24 0 0,2 1 51 0 0,0 1-1 0 0,1 0 1 0 0,3 1-51 0 0,13 9 165 0 0,-4-5 42 0 0,-1-2 88 0 0,-3-3-144 0 0,3 3-58 0 0,22 14-36 0 0,-12-5-49 0 0,6 5 86 0 0,-28-19-49 0 0,0 0 0 0 0,0 1 0 0 0,0 0 1 0 0,-1 0-46 0 0,-2-3 11 0 0,4 6 74 0 0,0 0 59 0 0,-1-1 47 0 0,-2 1 34 0 0,-3-6-154 0 0,0-1 1 0 0,0 1-1 0 0,0 0 0 0 0,0-1 1 0 0,-1 1-1 0 0,1 0 1 0 0,-1 0-1 0 0,0-1 0 0 0,0 1 1 0 0,0 0-1 0 0,0 0 1 0 0,-1-1-1 0 0,1 1 0 0 0,-1 1-71 0 0,-6 17 548 0 0,-4-5-117 0 0,-4-3-122 0 0,-4 0-122 0 0,15-11-171 0 0,-1 0-1 0 0,1 0 1 0 0,-1 0-1 0 0,0 0 1 0 0,1 0-1 0 0,-4 0-15 0 0,-18 1 33 0 0,-7-2-62 0 0,17-2-27 0 0,1-1-34 0 0,13 1 54 0 0,-11-1-292 0 0,-7-2-263 0 0,2-1 40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7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7976 0 0,'0'3'77'0'0,"0"0"-122"0"0,0-2 65 0 0,0 1 37 0 0,0 0 34 0 0,0 1 47 0 0,0 1 54 0 0,0 2 63 0 0,0-2-302 0 0,1 0 36 0 0,0 5 80 0 0,1-3 52 0 0,0 1 48 0 0,3 7 273 0 0,3 8 374 0 0,-6-13-495 0 0,2 7 197 0 0,1-1-59 0 0,1 0-48 0 0,1 0-42 0 0,2 8 135 0 0,-1-1-49 0 0,-3-4-103 0 0,-1-2-38 0 0,1 4 26 0 0,2 9 124 0 0,4 12 181 0 0,-6-19-309 0 0,23 93 1367 0 0,-20-84-1246 0 0,6 13 160 0 0,-13-36-471 0 0,-3 2 219 0 0,-1-7-160 0 0,0-3-109 0 0,1-1-55 0 0,-1-2-48 0 0,-3-8 113 0 0,1-2-45 0 0,2-2-31 0 0,-1-8-35 0 0,-1-7 5 0 0,2 15-47 0 0,0-1 0 0 0,2 1 0 0 0,-1-1-1 0 0,2-11 48 0 0,1-3-108 0 0,3 2-41 0 0,0 6 2 0 0,1 1 0 0 0,2-3 147 0 0,-5 18-18 0 0,1-4-25 0 0,1 0 1 0 0,0 1-1 0 0,2-2 43 0 0,3-8-55 0 0,-2 7 27 0 0,1 0 0 0 0,0 1 0 0 0,0 0 0 0 0,1 0 0 0 0,1 0 0 0 0,2 0 28 0 0,-5 3-13 0 0,-4 5 4 0 0,0 1 1 0 0,0-1 0 0 0,0 1-1 0 0,0-1 1 0 0,0 1-1 0 0,1 0 1 0 0,-1 1 0 0 0,1-1-1 0 0,-1 1 1 0 0,1-1-1 0 0,0 1 1 0 0,-1 0 0 0 0,1 0-1 0 0,0 1 1 0 0,0-1-1 0 0,0 1 1 0 0,0 0 0 0 0,3 0 8 0 0,0 0-13 0 0,-1 1 0 0 0,0 0 1 0 0,1 1-1 0 0,-1-1 0 0 0,0 1 1 0 0,1 0-1 0 0,-1 1 1 0 0,0-1-1 0 0,0 1 0 0 0,4 3 13 0 0,39 29 8 0 0,-35-23 15 0 0,0 1 0 0 0,2 3-23 0 0,-5-4 45 0 0,-1 1 0 0 0,6 9-45 0 0,-8-10 46 0 0,0 1-1 0 0,-2 0 0 0 0,1 2-45 0 0,10 29 141 0 0,0 24 198 0 0,-16-63-304 0 0,0 0 0 0 0,0 0-1 0 0,-1 1 1 0 0,0-1-1 0 0,0 0-34 0 0,-6 44 165 0 0,2-26-77 0 0,0 2 89 0 0,0 5 94 0 0,3-11-183 0 0,1-16-44 0 0,0 0-69 0 0,-2 0-72 0 0,0 1-133 0 0,0 2-78 0 0,1-2 177 0 0,1-2 92 0 0,-1 0-92 0 0,1-1 13 0 0,0 0-46 0 0,0-1-53 0 0,-1 1-59 0 0,1 0-69 0 0,0-1-75 0 0,0 1 95 0 0,-1-1-40 0 0,1 1-40 0 0,0-1-44 0 0,-1 0-45 0 0,1 1-48 0 0,-1-1-50 0 0,1 1-52 0 0,-2 1-1647 0 0,-1 0-1298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7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11200 0 0,'0'0'256'0'0,"0"0"34"0"0,0 0 20 0 0,2-1-40 0 0,7-4-349 0 0,0 0 80 0 0,0 0 69 0 0,1 1 61 0 0,4-2 135 0 0,2 0 72 0 0,34-8 942 0 0,-29 11-813 0 0,-19 2-595 0 0,1 1 68 0 0,0 0 58 0 0,0 0 48 0 0,2 0 146 0 0,8 1 424 0 0,-9 0-488 0 0,-1 0-74 0 0,-1-1-69 0 0,1 1-41 0 0,-1 0-47 0 0,0-1-53 0 0,0 1-75 0 0,0 0-74 0 0,0 1-81 0 0,0-1-87 0 0,0 0-95 0 0,-1 0-101 0 0,1 1-108 0 0,0-1-114 0 0,-2 0-955 0 0,1-1-1044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37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11 12496 0 0,'0'0'281'0'0,"0"0"40"0"0,0 2 22 0 0,0 1-225 0 0,-1 1 7 0 0,0 7 43 0 0,1-11-150 0 0,1 8-28 0 0,0-6 73 0 0,-1-1 90 0 0,0-1 76 0 0,3 1 10 0 0,16 3 136 0 0,11-5 298 0 0,-15-1-362 0 0,0-2-64 0 0,-5 2-134 0 0,0-1-53 0 0,1 0-73 0 0,10-2 117 0 0,1-1-117 0 0,9-3-142 0 0,-26 7 99 0 0,-1 1-47 0 0,-2 1-34 0 0,1-1-69 0 0,-1 0-84 0 0,0 0-100 0 0,0 1 29 0 0,0-1-56 0 0,-1 1-51 0 0,1-1-44 0 0,0 0-152 0 0,0 1-45 0 0,0-1-183 0 0,1-1-493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47.6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6192 0 0,'0'0'133'0'0,"0"0"23"0"0,0 0 13 0 0,0 0-53 0 0,1 0-60 0 0,3 2-60 0 0,-3-1 30 0 0,1 0 99 0 0,-1-1-9 0 0,-1 1 45 0 0,5 2 62 0 0,0 2 83 0 0,1-1 68 0 0,0 0 75 0 0,2-2 81 0 0,-6-1-363 0 0,1 0 85 0 0,-1-1 12 0 0,1 2 33 0 0,5 1 755 0 0,-4-1-639 0 0,-1 0-67 0 0,1 0-112 0 0,-2-1-150 0 0,-1-1-86 0 0,0 1-33 0 0,1 0 519 0 0,0-1-83 0 0,19 1 58 0 0,-1 2-80 0 0,11 1 69 0 0,2-5-91 0 0,38-5 184 0 0,-36 4-329 0 0,-2-1-77 0 0,81-10 301 0 0,-76 11-333 0 0,2 1-37 0 0,-7 0 30 0 0,18-4-96 0 0,-18 1 61 0 0,18 2-61 0 0,100-6 117 0 0,-113 5-124 0 0,36-3 45 0 0,1 3 70 0 0,-43 3-124 0 0,0 0 65 0 0,0 0 53 0 0,-1-1 45 0 0,26-1 198 0 0,74-6 569 0 0,-102 6-852 0 0,13 0-46 0 0,23-1-22 0 0,-25 1 79 0 0,20 3-73 0 0,-25 0 28 0 0,-1-2-1 0 0,13-2-27 0 0,2-1 20 0 0,19-4 36 0 0,-36 3 0 0 0,55-7 15 0 0,-50 7-9 0 0,-2 1 56 0 0,17-3 235 0 0,18 3-353 0 0,-9 4 219 0 0,-2 7 38 0 0,-24-3-101 0 0,-1-2-76 0 0,20 3 4 0 0,-11-2-27 0 0,0-4 92 0 0,1-2 95 0 0,-1-3 94 0 0,-39 6-312 0 0,-2-1-7 0 0,3 1 21 0 0,7 1 47 0 0,-9-2-65 0 0,1 1 0 0 0,-1 0-1 0 0,1 1 1 0 0,0-1-1 0 0,-1 1 1 0 0,1-1 0 0 0,-1 1-1 0 0,1 0 1 0 0,-1 0-1 0 0,3 2-21 0 0,-5-2 59 0 0,1-1 6 0 0,3 2 1 0 0,-4-1 4 0 0,-1-1 1 0 0,0 0-41 0 0,0 0-41 0 0,0 0-40 0 0,0 0-77 0 0,0 0-125 0 0,0 0 66 0 0,0 0 60 0 0,0 1 52 0 0,0-1 46 0 0,0 1 92 0 0,-2 1 366 0 0,2-2-372 0 0,0 1-39 0 0,0-1-50 0 0,-1 0-66 0 0,1 1-77 0 0,0-1-90 0 0,0 1-57 0 0,-1-1-91 0 0,1 0-99 0 0,0 0-109 0 0,0 1-117 0 0,0-1-126 0 0,0 0 382 0 0,0 0-35 0 0,0 0-36 0 0,-1 0-37 0 0,1 0-648 0 0,0 0-33 0 0,0 0-2660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50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0 671 9560 0 0,'0'0'216'0'0,"0"0"32"0"0,0 0 10 0 0,1 1-107 0 0,0 0-78 0 0,3 1-98 0 0,0-1 46 0 0,1 0 42 0 0,-1 0 37 0 0,2 0 64 0 0,1-1 39 0 0,2-1 159 0 0,1-1 46 0 0,11-4 440 0 0,-9 1-342 0 0,-3 0-173 0 0,-4 3-208 0 0,-1-1-35 0 0,5-3 235 0 0,-1 1-64 0 0,16-12 421 0 0,-14 7-302 0 0,-1 1-126 0 0,1 1-55 0 0,0 0-46 0 0,0 0-39 0 0,7-6 16 0 0,8-9-20 0 0,-9 6-110 0 0,-6 7 0 0 0,-1-1 0 0 0,0 0 0 0 0,0-1 0 0 0,-1 1 0 0 0,0-2 0 0 0,2-5 0 0 0,7-24 54 0 0,-5 1-42 0 0,-10 32-12 0 0,-1-1 0 0 0,0 1-1 0 0,0 0 1 0 0,-1-1 0 0 0,0 1-1 0 0,-1-1 1 0 0,0 1 0 0 0,-1-4 0 0 0,-7-26-70 0 0,1 10-49 0 0,-2 1 0 0 0,-2-4 119 0 0,0 6-37 0 0,-1 0 42 0 0,3 3-57 0 0,8 17 50 0 0,-1 0 1 0 0,1 1 0 0 0,-2-1-1 0 0,1 0 1 0 0,-2-1 1 0 0,-6-6-27 0 0,-6-3-33 0 0,17 16 59 0 0,0-1 0 0 0,-1 1-1 0 0,1 0 1 0 0,-1-1-1 0 0,1 1 1 0 0,-1-1 0 0 0,1 1-1 0 0,-1 0 1 0 0,1 0 0 0 0,-1-1-1 0 0,1 1 1 0 0,-1 0 0 0 0,0 0-1 0 0,1 0 1 0 0,-1 0 0 0 0,1 0-1 0 0,-1-1 1 0 0,1 1 0 0 0,-1 0-1 0 0,0 0 1 0 0,1 0 0 0 0,-1 1-1 0 0,1-1 1 0 0,-1 0 0 0 0,1 0-1 0 0,-1 0 1 0 0,0 0 0 0 0,1 0-1 0 0,-1 1 1 0 0,1-1 0 0 0,-1 0-1 0 0,1 1 2 0 0,-2 0 3 0 0,1 0-1 0 0,0 0 1 0 0,-1 1-1 0 0,1-1 0 0 0,0 1 1 0 0,0-1-1 0 0,0 1 1 0 0,0 0-1 0 0,0-1 0 0 0,0 1 1 0 0,1 0-3 0 0,-10 30 39 0 0,7-15-56 0 0,1 4 23 0 0,1 0 0 0 0,1 18-6 0 0,2-11 125 0 0,5 23-125 0 0,10 27 248 0 0,-7-39-74 0 0,1-1 37 0 0,-8-26-141 0 0,5 10 134 0 0,0 0 0 0 0,2-1 0 0 0,8 15-204 0 0,-5-11 175 0 0,0-2 96 0 0,1-2 0 0 0,12 15-271 0 0,-20-27 45 0 0,31 38 116 0 0,-32-41-75 0 0,-3-5-104 0 0,0 0-48 0 0,0 0-36 0 0,0 0-53 0 0,0-1-60 0 0,0 1-70 0 0,-1-1-11 0 0,1 1-59 0 0,-1-1-65 0 0,1 0-68 0 0,0 0-74 0 0,-1 0-78 0 0,1 0-85 0 0,0 0-88 0 0,3 0-1402 0 0,2 0-1259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49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5 9848 0 0,'0'0'222'0'0,"0"0"30"0"0,0 0 19 0 0,0 0-114 0 0,0-1-82 0 0,0-2 17 0 0,0 2-19 0 0,0 1 81 0 0,0 0 118 0 0,0 0 0 0 0,0 0-14 0 0,0 0-56 0 0,0 0-30 0 0,0 2-39 0 0,-1 0-52 0 0,-1 0-34 0 0,-2 1-21 0 0,2 0 43 0 0,-6 8 162 0 0,-2 5 65 0 0,-2 4 61 0 0,8-14-226 0 0,1 0 1 0 0,0 1 0 0 0,0 0-1 0 0,0 1-131 0 0,-10 30 442 0 0,7-18-210 0 0,-6 25 160 0 0,3 1-102 0 0,1 23 340 0 0,3 1-630 0 0,4-48 120 0 0,1 1 1 0 0,1-1 0 0 0,1 1-121 0 0,8 35 195 0 0,2-10-93 0 0,3-1-78 0 0,-13-41-207 0 0,1 1 66 0 0,0-1 58 0 0,0 1 51 0 0,2 1 65 0 0,0 1 62 0 0,14 18 420 0 0,-9-16-373 0 0,-1-3-123 0 0,-4-4-67 0 0,-1-1-38 0 0,1 1-41 0 0,0-1-46 0 0,0 0-51 0 0,0 0-56 0 0,1-1-60 0 0,-1 0-65 0 0,1 0-70 0 0,-1 0-74 0 0,1-1-79 0 0,0 0-84 0 0,0-1-88 0 0,-1 1-93 0 0,1-1-1124 0 0,3 0-1130 0 0</inkml:trace>
  <inkml:trace contextRef="#ctx0" brushRef="#br0" timeOffset="745">308 620 6592 0 0,'0'0'149'0'0,"0"0"23"0"0,0 0 11 0 0,0 0-59 0 0,0 0 1 0 0,0 0 55 0 0,0 0 163 0 0,0 0 297 0 0,0 0 28 0 0,0 0-39 0 0,0 0-430 0 0,1 2 51 0 0,1-1-227 0 0,0 1 92 0 0,0-1 81 0 0,0 1 70 0 0,1 0 130 0 0,0-1 65 0 0,0 1 153 0 0,1 0 360 0 0,0-2-35 0 0,-1-1-386 0 0,-1 0-166 0 0,0-1-87 0 0,0 0-129 0 0,-1 0-86 0 0,1-1-95 0 0,-1-1-106 0 0,1-3 431 0 0,-1-2-63 0 0,-1-4 32 0 0,-1-1-76 0 0,0-15 192 0 0,11-17 244 0 0,-5 27-452 0 0,-2 9-149 0 0,0 1-48 0 0,-1 2-50 0 0,0 0-1 0 0,1 0 1 0 0,0 1 0 0 0,3-5 55 0 0,16-24-126 0 0,-16 27 105 0 0,-5 6 17 0 0,0 1 1 0 0,0 0 0 0 0,0 0-1 0 0,0 0 1 0 0,1 0 0 0 0,-1 0-1 0 0,0 0 1 0 0,0 0-1 0 0,1 0 1 0 0,-1 0 0 0 0,1 0-1 0 0,-1 1 1 0 0,1-1 0 0 0,-1 1-1 0 0,1-1 1 0 0,-1 1 0 0 0,1 0-1 0 0,0-1 1 0 0,0 1 3 0 0,9 4-61 0 0,2 9 30 0 0,-11-11 16 0 0,9 11 13 0 0,-1-1-1 0 0,0 2 1 0 0,-1-1-1 0 0,5 13 3 0 0,-10-19-1 0 0,23 39-36 0 0,-4-7 0 0 0,-9-14 47 0 0,-11-23-6 0 0,-1 1-14 0 0,-2 3 36 0 0,0 4 44 0 0,0-9-48 0 0,0 8 160 0 0,-1-3-30 0 0,-2-4 96 0 0,0-5-143 0 0,1-3-63 0 0,3-4 5 0 0,3-6 10 0 0,4-9-45 0 0,-2 6-1 0 0,-3 7 27 0 0,4-12-31 0 0,0 1 1 0 0,10-21-8 0 0,-3 15-25 0 0,2 2-44 0 0,-14 25 51 0 0,-1-1-1 0 0,1 1 0 0 0,0 0 1 0 0,1 0-1 0 0,-1-1 1 0 0,0 1-1 0 0,1 1 1 0 0,-1-1-1 0 0,1 0 1 0 0,-1 1-1 0 0,1-1 0 0 0,1 0 19 0 0,8-1-70 0 0,-10 3 57 0 0,0 0 1 0 0,0 0-1 0 0,-1 0 1 0 0,1 1 0 0 0,0-1-1 0 0,0 1 1 0 0,-1-1-1 0 0,1 1 1 0 0,0 0 12 0 0,1 1-13 0 0,0 0 0 0 0,0 0 1 0 0,0 0-1 0 0,0 0 0 0 0,-1 0 1 0 0,1 1-1 0 0,1 1 13 0 0,2 3-31 0 0,0 1 0 0 0,-1 0 1 0 0,0 0-1 0 0,1 2 31 0 0,3 7-11 0 0,1 1 10 0 0,-1-1-1 0 0,7 18 2 0 0,9 31 0 0 0,-23-58-5 0 0,2 2 11 0 0,1-3-49 0 0,2 5-43 0 0,-7-11 7 0 0,1 0 48 0 0,1 2 57 0 0,-1-1-60 0 0,0-1-27 0 0,-1 0-45 0 0,1 0-66 0 0,0 0-73 0 0,-1-1-85 0 0,1 1-97 0 0,-1-1 41 0 0,0 1-60 0 0,0-1-53 0 0,0 0-47 0 0,0 0-162 0 0,0 0-47 0 0,0 0-195 0 0,0 0-524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2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55 9440 0 0,'0'0'216'0'0,"-1"-1"32"0"0,-6-9-181 0 0,-1 1 47 0 0,-1 1 44 0 0,0 1 35 0 0,-4 1 80 0 0,0 0 35 0 0,6 4-100 0 0,0 0-1 0 0,0 1 0 0 0,0 0 1 0 0,0 0-1 0 0,-2 0-207 0 0,-18 2 623 0 0,8 1-242 0 0,5 2-99 0 0,-1 0-42 0 0,4 0-80 0 0,0 1-42 0 0,0 0-46 0 0,2 1-54 0 0,-13 11 81 0 0,2 2-37 0 0,-1 5-25 0 0,-7 17-28 0 0,15-17 11 0 0,-10 25-20 0 0,3 1 118 0 0,16-40-102 0 0,1 1 0 0 0,0-1 1 0 0,1 1-1 0 0,0 0 0 0 0,0 0 1 0 0,1 0-1 0 0,1 0 0 0 0,0 0 1 0 0,1 6-17 0 0,0-11 13 0 0,0 1 1 0 0,0-1-1 0 0,0 0 1 0 0,1 0 0 0 0,0 1-1 0 0,1-1 1 0 0,-1-1-1 0 0,1 1 1 0 0,3 4-14 0 0,-4-6 19 0 0,1 0 1 0 0,0-1-1 0 0,0 1 0 0 0,1-1 1 0 0,-1 0-1 0 0,1 0 1 0 0,-1 0-1 0 0,4 2-19 0 0,-2-2-1 0 0,-1-1 0 0 0,1 1 0 0 0,0-1 0 0 0,0 0 0 0 0,0-1 0 0 0,0 1 0 0 0,0-1 0 0 0,3 0 1 0 0,-1 0 10 0 0,0 0-1 0 0,1-1 1 0 0,-1 0 0 0 0,0-1-1 0 0,1 0 1 0 0,-1 0 0 0 0,0 0-1 0 0,0-1 1 0 0,1 0-10 0 0,5-3 23 0 0,-1 0-1 0 0,0 0 1 0 0,0-1 0 0 0,9-6-23 0 0,18-15 1 0 0,-30 19 6 0 0,-1 1 0 0 0,0-2 1 0 0,0 1-1 0 0,-1-1 1 0 0,0 0-1 0 0,0-1 1 0 0,-1 1-1 0 0,-1-1 0 0 0,1-1 1 0 0,0-3-8 0 0,16-47 4 0 0,-5-2-57 0 0,-3 10-60 0 0,-8 32 48 0 0,-1-1-40 0 0,3-20-191 0 0,-5 33 257 0 0,-1 5-66 0 0,-2 5 92 0 0,1-1-1 0 0,-1 0 1 0 0,0 0-1 0 0,1 0 1 0 0,-1 1-1 0 0,0-1 1 0 0,1 0-1 0 0,-1 1 1 0 0,0-1-1 0 0,0 0 1 0 0,1 0-1 0 0,-1 1 1 0 0,0-1-1 0 0,0 0 1 0 0,0 1-1 0 0,0-1 1 0 0,1 1-1 0 0,-1-1 1 0 0,0 0-1 0 0,0 1 0 0 0,0-1 1 0 0,0 1 13 0 0,3 10-189 0 0,-1-3 120 0 0,-1-2 67 0 0,-1-2 65 0 0,7 78-139 0 0,-5 79 76 0 0,-2-109-4 0 0,0-15 29 0 0,-2 0 43 0 0,-11 85 265 0 0,5-71-229 0 0,-2 3 122 0 0,-2 0 45 0 0,-3-1 43 0 0,-3 0 42 0 0,-4-1 41 0 0,-4-3 41 0 0,-4-3 38 0 0,-4-4 38 0 0,28-36-456 0 0,-1 0 1 0 0,1 0-1 0 0,-1 0 0 0 0,-6 4-58 0 0,-11 1 72 0 0,22-11-72 0 0,0 1-1 0 0,-1-1 1 0 0,1 1-1 0 0,0-1 1 0 0,-1 0 0 0 0,1 0-1 0 0,0 0 1 0 0,-1 0-1 0 0,1 0 1 0 0,-3-1-140 0 0,1-1 63 0 0,-7-9 9 0 0,8 5-5 0 0,2 2-19 0 0,0 0-51 0 0,0 0-64 0 0,0 0-76 0 0,0 0-87 0 0,0-1-102 0 0,0 1-111 0 0,1 0-126 0 0,-1 2 224 0 0,1 0-51 0 0,0-1-53 0 0,-1 1-57 0 0,0-8-1361 0 0,-2-6-1136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54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0 5344 0 0,'0'0'157'0'0,"0"1"-9"0"0,-2 3-76 0 0,1-1-80 0 0,-2 5-74 0 0,0-3 103 0 0,2-3 48 0 0,-1 1 60 0 0,1-1 71 0 0,-1 0 84 0 0,1-1 432 0 0,1-1-322 0 0,0 0-94 0 0,0 1-83 0 0,-1-1-69 0 0,1 1-63 0 0,0 0-40 0 0,-1 0-35 0 0,-1 1-66 0 0,1-1 85 0 0,1 0 51 0 0,-1-1 53 0 0,1 1 70 0 0,-1-1 84 0 0,1 1 95 0 0,0-1 109 0 0,0 1 123 0 0,0-1-257 0 0,0 0 34 0 0,0 0 38 0 0,0 0 39 0 0,7 0-42 0 0,-1 0-47 0 0,0 0-42 0 0,0 0-41 0 0,0 0-36 0 0,0 0-34 0 0,6 0 140 0 0,-1 0-118 0 0,0 0-58 0 0,36 0 262 0 0,-20 0-220 0 0,-22 0-396 0 0,0 0 69 0 0,0 0 61 0 0,0 0 50 0 0,4 0 123 0 0,14 0 369 0 0,-17 0-409 0 0,1 0-75 0 0,-3 0-56 0 0,0 0-42 0 0,1 0-48 0 0,-1 0-52 0 0,0 0-79 0 0,0 0-74 0 0,1 0-81 0 0,-1 0-89 0 0,1 0-96 0 0,-1 0-102 0 0,0 0-111 0 0,1 0-115 0 0,0 0-931 0 0,3 0-1052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54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1 9912 0 0,'0'0'290'0'0,"0"0"-3"0"0,0 0-142 0 0,0 0 99 0 0,0 0 63 0 0,0 0 12 0 0,0 2-30 0 0,-3 20 1 0 0,-3 3-69 0 0,-2 8 3 0 0,7-26-186 0 0,-1 1 51 0 0,-4 23 369 0 0,7-2-59 0 0,1 0-50 0 0,1 0-43 0 0,1 0-40 0 0,5 29 170 0 0,1-1-97 0 0,1 3-35 0 0,-7-39-166 0 0,-1-1-38 0 0,12 71 164 0 0,-8-56-146 0 0,2-2 72 0 0,-8-31-163 0 0,-1-2-63 0 0,0 0-67 0 0,0 0-139 0 0,0 0-249 0 0,0 0-26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55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9616 0 0,'0'0'216'0'0,"0"0"32"0"0,0 0 12 0 0,1 0-106 0 0,0 1-79 0 0,5 1-108 0 0,-1 1 42 0 0,5 3 111 0 0,1 4 150 0 0,5 6 233 0 0,-7-6-237 0 0,1-1-101 0 0,3 6 55 0 0,0 10 49 0 0,-10-19-191 0 0,0 0-1 0 0,1 0 1 0 0,0 0 0 0 0,0 1-78 0 0,6 7 242 0 0,0 1 1 0 0,-1 0-1 0 0,-1 0 1 0 0,4 10-243 0 0,1 6 295 0 0,0 0-33 0 0,-2-3-58 0 0,0 3 33 0 0,2 18 223 0 0,-2-7-21 0 0,-6-26-277 0 0,-2-1-44 0 0,2 9-6 0 0,-1-1-51 0 0,4 26 27 0 0,-3-19-39 0 0,-2 1 67 0 0,-3-1 137 0 0,-1 0 0 0 0,-1 3-253 0 0,1-23 56 0 0,0 0 1 0 0,-1 0-1 0 0,0 0 1 0 0,0 0-1 0 0,-1 0 1 0 0,-1-1-1 0 0,-1 4-56 0 0,-7 17 154 0 0,8-17-21 0 0,-2-1 1 0 0,0 1-1 0 0,-3 5-133 0 0,-7 2 142 0 0,-1-1 175 0 0,-10 13-317 0 0,10-9 131 0 0,13-20-101 0 0,0 1-1 0 0,1-1 0 0 0,-1 0 0 0 0,0 0 1 0 0,-1 0-1 0 0,1 0 0 0 0,-4 2-29 0 0,-7 1-25 0 0,8-3-36 0 0,1 0-40 0 0,-1-2 16 0 0,4-1-76 0 0,0-1-71 0 0,1 0-117 0 0,0 1 120 0 0,0-1-39 0 0,0 1-43 0 0,0-1-45 0 0,-5 1-702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57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7856 0 0,'0'0'174'0'0,"0"0"29"0"0,0 0 13 0 0,0 2-31 0 0,0 0-132 0 0,0 0-115 0 0,0 1 100 0 0,0-1 19 0 0,0 2 34 0 0,0 0 40 0 0,0 1 45 0 0,0 1 267 0 0,1-1-89 0 0,1 2-20 0 0,1 4 54 0 0,1 2 67 0 0,-2-5-67 0 0,0 5 126 0 0,1-1-114 0 0,0 0-101 0 0,0 5 72 0 0,-2-5-138 0 0,4 3 74 0 0,-4-10-178 0 0,0 0 0 0 0,1 0-1 0 0,-2 0 1 0 0,1 1 0 0 0,0 3-129 0 0,-1-4 122 0 0,1 1 0 0 0,0 0 1 0 0,0 0-1 0 0,0-1 0 0 0,1 2-122 0 0,0-1 120 0 0,-1-1-1 0 0,1 0 0 0 0,-2 1 0 0 0,1-1 1 0 0,0 2-120 0 0,-1 0 181 0 0,2 7 86 0 0,-1-9-123 0 0,0 0 77 0 0,-1 1 108 0 0,0-4-113 0 0,0 1 39 0 0,-1-11-124 0 0,-1 3-102 0 0,-1-3-27 0 0,-2-3-18 0 0,3 4 35 0 0,0-24 36 0 0,-1-4-57 0 0,2 25 17 0 0,0 0 0 0 0,0 0-1 0 0,1 0 1 0 0,1-7-15 0 0,0 10 1 0 0,0 0 0 0 0,0 0-1 0 0,1 0 1 0 0,0 0 0 0 0,0 0 0 0 0,1 0-1 0 0,1-2 0 0 0,1-5 0 0 0,-5 12 0 0 0,0 0 0 0 0,1 0 0 0 0,-1 1 0 0 0,1-1 0 0 0,0 0 0 0 0,0 1 0 0 0,-1-1 0 0 0,1 0 0 0 0,0 1 0 0 0,0-1 0 0 0,1 1 0 0 0,-1-1 0 0 0,0 1 0 0 0,0 0 0 0 0,1-1 0 0 0,-1 1 0 0 0,1-1 0 0 0,3-1-5 0 0,0 1-1 0 0,-1-1 1 0 0,1 1-1 0 0,0-1 1 0 0,1 1-1 0 0,-1 1 1 0 0,0-1-1 0 0,0 1 0 0 0,4-1 6 0 0,-5 2-6 0 0,0 0 0 0 0,0 0 0 0 0,0 0 0 0 0,-1 1 0 0 0,1-1 0 0 0,0 1-1 0 0,0 0 1 0 0,0 0 0 0 0,0 0 0 0 0,-1 1 0 0 0,1-1 0 0 0,-1 1 0 0 0,1 0-1 0 0,2 2 7 0 0,-3-2-4 0 0,1 1-1 0 0,-1-1 0 0 0,0 1 0 0 0,0 0 0 0 0,0 0 0 0 0,0 0 0 0 0,0 1 0 0 0,-1-1 0 0 0,1 1 0 0 0,-1-1 0 0 0,0 1 0 0 0,0 0 0 0 0,0 1 5 0 0,2 2 0 0 0,0 0 0 0 0,0-1 0 0 0,1 1 0 0 0,3 3 0 0 0,-3-5 0 0 0,-1 1 0 0 0,1 0 0 0 0,-1 1 0 0 0,0-1 0 0 0,0 3 0 0 0,4 9 0 0 0,-5-12 0 0 0,0 0 0 0 0,0 0 0 0 0,-1 0 0 0 0,0 0 0 0 0,0 0 0 0 0,0 1 0 0 0,-1-1 0 0 0,0 5 0 0 0,-1-10 0 0 0,3 15 0 0 0,-1-7 0 0 0,1-6 12 0 0,-4-3 68 0 0,-3-2-46 0 0,-10-7 7 0 0,12 5-24 0 0,1 1-5 0 0,-1-2-5 0 0,0 1 0 0 0,0-1 0 0 0,0 0-1 0 0,0 0 1 0 0,1 0 0 0 0,0 0 0 0 0,0 0-1 0 0,0 0 1 0 0,1 0 0 0 0,0-3-7 0 0,0 0 3 0 0,0 0 1 0 0,1 0 0 0 0,0 0-1 0 0,1 0 1 0 0,0 1-1 0 0,2-9-3 0 0,0 8-4 0 0,-1-1 0 0 0,1 0-1 0 0,1 1 1 0 0,0 0-1 0 0,5-7 5 0 0,-6 9-9 0 0,1 1 0 0 0,0-1 0 0 0,0 1 0 0 0,0 0 0 0 0,1 0 0 0 0,0 1 0 0 0,2-2 9 0 0,-5 4-5 0 0,0 1-1 0 0,0-1 0 0 0,0 1 0 0 0,0-1 1 0 0,0 1-1 0 0,1 0 0 0 0,-1 1 0 0 0,0-1 0 0 0,1 1 1 0 0,-1-1-1 0 0,0 1 0 0 0,1 0 0 0 0,-1 0 0 0 0,3 1 6 0 0,0 0-10 0 0,0 0-1 0 0,0 0 1 0 0,-1 1-1 0 0,1 0 0 0 0,-1 0 1 0 0,1 0-1 0 0,-1 1 0 0 0,3 1 11 0 0,1 2-14 0 0,0 0-1 0 0,-1 1 0 0 0,0-1 1 0 0,4 5 14 0 0,-4-3-1 0 0,0 1 0 0 0,-1-1 1 0 0,5 8 0 0 0,-8-9-14 0 0,-1 0 1 0 0,1 0 0 0 0,-1 0-1 0 0,1 6 14 0 0,5 10 0 0 0,-6-15 0 0 0,-1-1 0 0 0,0 1 0 0 0,0 0 0 0 0,0-1 0 0 0,-1 1 0 0 0,0 0 0 0 0,-1 0 0 0 0,0 5 0 0 0,0 41 1 0 0,0-33-30 0 0,0-20-123 0 0,0-1-78 0 0,0 0 107 0 0,0 0-55 0 0,0 0-78 0 0,0 0 81 0 0,0 0-38 0 0,0 0-41 0 0,0 0-37 0 0,0 0-394 0 0,0 0 96 0 0,0 0-52 0 0,0 0-754 0 0,0 0-592 0 0,0 0-1127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57.6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0 265 10880 0 0,'0'0'248'0'0,"0"0"34"0"0,0 0 20 0 0,0 0-38 0 0,2 0-175 0 0,5 0-74 0 0,0-1 18 0 0,0 1 64 0 0,1-1 56 0 0,-1 0 49 0 0,2-1 96 0 0,0 0 49 0 0,2 0 118 0 0,5-2 287 0 0,1 0 17 0 0,-6 1-289 0 0,-2 1-118 0 0,1 1-48 0 0,-3-1-98 0 0,1 2-49 0 0,0-1-57 0 0,-1 1-64 0 0,3 0-158 0 0,0 0 103 0 0,-1 0 68 0 0,16 1 244 0 0,-14-1-208 0 0,-2 1-75 0 0,-1-1-63 0 0,0 0-79 0 0,0 1-97 0 0,0-1-114 0 0,-4 0 118 0 0,0 0-35 0 0,0 0-37 0 0,0 0-39 0 0,0 0-42 0 0,0 0-43 0 0,4 0-814 0 0</inkml:trace>
  <inkml:trace contextRef="#ctx0" brushRef="#br0" timeOffset="461.76">511 0 8480 0 0,'0'0'248'0'0,"0"0"-6"0"0,0 0-132 0 0,0 0-36 0 0,0 0 87 0 0,0 0 173 0 0,0 0 315 0 0,0 0 30 0 0,0 0-32 0 0,0 0-390 0 0,0 0-36 0 0,0 0 179 0 0,0 2-14 0 0,0 7 210 0 0,1 1-107 0 0,-1 0-94 0 0,1 0-77 0 0,0 0-84 0 0,0-1-37 0 0,0 1 54 0 0,1-1 1 0 0,0 0 0 0 0,2 5-252 0 0,1 8 329 0 0,-3 1-61 0 0,0 3-51 0 0,0-1-29 0 0,-1-18-133 0 0,-1-1 1 0 0,1 0-1 0 0,0 1 1 0 0,1-1-1 0 0,0 2-55 0 0,0 0 108 0 0,0-1-1 0 0,0 1 0 0 0,-1 0 0 0 0,0 3-107 0 0,1 18 315 0 0,-2-5-7 0 0,-1 0 62 0 0,0-5-6 0 0,1-1 66 0 0,0-16-271 0 0,-1-1-42 0 0,1 0-76 0 0,0-1-38 0 0,1 0-6 0 0,-1 2 49 0 0,0 0 57 0 0,0 2 86 0 0,0-3-464 0 0,0-1 120 0 0,0 1 102 0 0,-1 0 84 0 0,1-1 64 0 0,0 1 47 0 0,0 0 439 0 0,0-1-379 0 0,-1 1-95 0 0,1-1-106 0 0,0 0-44 0 0,0 0-72 0 0,0 0-81 0 0,0 0-90 0 0,0 1-102 0 0,-1-1-4 0 0,1 0-79 0 0,0 0-82 0 0,0 0-89 0 0,0 0-94 0 0,0 0-99 0 0,0 0-105 0 0,0 0-109 0 0,1-3-1306 0 0,1-3-1334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59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1 109 9040 0 0,'0'0'200'0'0,"0"0"33"0"0,0 0 15 0 0,0 0-86 0 0,0 0-27 0 0,0 0 37 0 0,0 0 132 0 0,0 0 244 0 0,0 0 18 0 0,0 0-21 0 0,0 0-94 0 0,1 1-41 0 0,1 1-251 0 0,1 0 70 0 0,3 8 603 0 0,-4-7-611 0 0,1 0-61 0 0,-1 0-82 0 0,1 0-107 0 0,16 22 650 0 0,-3 2-79 0 0,0-2-124 0 0,3 5-64 0 0,-1 1-68 0 0,18 30 223 0 0,-18-37-264 0 0,-4-4-53 0 0,5 11 47 0 0,-10-15-30 0 0,1-1-1 0 0,7 8-208 0 0,-10-13 52 0 0,0 1 96 0 0,10 14 294 0 0,-10-19-316 0 0,-5-4 8 0 0,-1-2 12 0 0,0 2-54 0 0,4 5 50 0 0,-2-4-48 0 0,-3-2-58 0 0,1 0-31 0 0,-1-1-1 0 0,0 1 1 0 0,1-1 0 0 0,-1 1 0 0 0,1-1 0 0 0,-1 1-1 0 0,1-1 1 0 0,-1 1 0 0 0,1-1 0 0 0,-1 1 0 0 0,1-1-1 0 0,0 1 1 0 0,-1-1 0 0 0,1 0 0 0 0,-1 0-1 0 0,1 1 1 0 0,0-1 0 0 0,-1 0 0 0 0,1 0 0 0 0,0 0-1 0 0,-1 1 1 0 0,1-1 0 0 0,0 0 0 0 0,0 0 0 0 0,-1 0-1 0 0,1 0-4 0 0,1 1 0 0 0,13-2 0 0 0,-5-3 23 0 0,0-7 88 0 0,-6-3 3 0 0,-1 4-85 0 0,-3 7-34 0 0,4-13 5 0 0,-2 8 0 0 0,-1 1 0 0 0,0 0 0 0 0,0-1 0 0 0,0-5 0 0 0,-1 1 19 0 0,1 0 0 0 0,1 0-1 0 0,1-6-18 0 0,12-36 19 0 0,-3 20 30 0 0,0-4-43 0 0,10-17-6 0 0,-4 19 52 0 0,1 7-80 0 0,-5 10-29 0 0,-2 4-30 0 0,0 0-47 0 0,-1 3-23 0 0,-1 0-46 0 0,1 0-53 0 0,0 1-60 0 0,-9 9 122 0 0,-1 0 45 0 0,1 0 41 0 0,0 0 34 0 0,2-1 8 0 0,7-6 67 0 0,-6 6-72 0 0,-2 1-45 0 0,1-1-74 0 0,-1 1-93 0 0,0 0-111 0 0,0 1 36 0 0,-1 0-72 0 0,0-1-78 0 0,1 1-85 0 0,-1 0-91 0 0,0 0-98 0 0,1-1-103 0 0,-1 1-110 0 0,-1 1-1087 0 0,0-1-1172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6:59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1 327 11024 0 0,'19'-6'755'0'0,"-6"-3"-149"0"0,-4 2-268 0 0,5-2 37 0 0,-9 6-233 0 0,9-7 260 0 0,-12 8-308 0 0,0 0-1 0 0,1 0 0 0 0,-1 0 1 0 0,0-1-1 0 0,0 1 0 0 0,0-1 1 0 0,1-2-94 0 0,0 0 86 0 0,1 0 1 0 0,-1 1 0 0 0,1-1-1 0 0,0 1 1 0 0,0 0 0 0 0,0 0 0 0 0,1 1-1 0 0,2-2-86 0 0,25-16 512 0 0,-12 7-101 0 0,-9 7-199 0 0,7-5 26 0 0,8-10 9 0 0,-15 11-112 0 0,5-5 18 0 0,-13 14-138 0 0,-1 0-1 0 0,1-1 1 0 0,-1 1 0 0 0,1-1-1 0 0,-1 0 1 0 0,0 0 0 0 0,0 0-1 0 0,0 0 1 0 0,0 0 0 0 0,-1 0-1 0 0,2-3-14 0 0,2-6 44 0 0,-5 11-43 0 0,1 0 0 0 0,-1 0 0 0 0,1 0 0 0 0,-1 0 0 0 0,0 0 0 0 0,1 0 0 0 0,-1 1 0 0 0,0-1 0 0 0,0 0 0 0 0,1 0 0 0 0,-1 0 0 0 0,0 0 0 0 0,0 0 0 0 0,0 0 0 0 0,0 0 0 0 0,0 0 0 0 0,0 0 0 0 0,-1 0 0 0 0,1 0 0 0 0,0 0 0 0 0,0 0 0 0 0,-1 0 0 0 0,1-1-1 0 0,-11-7 53 0 0,-6-6 0 0 0,15 13-50 0 0,0 0-1 0 0,0 1 0 0 0,0-1 1 0 0,0 0-1 0 0,0 1 0 0 0,0-1 0 0 0,0 1 1 0 0,-1 0-1 0 0,1-1 0 0 0,0 1 1 0 0,-1 1-1 0 0,1-1 0 0 0,-1 0 1 0 0,0 0-1 0 0,0 1-2 0 0,-16-3 43 0 0,0 2-32 0 0,14 3-12 0 0,0 1 1 0 0,1-2 0 0 0,1 0 0 0 0,1-1 0 0 0,-1 1 0 0 0,1 0 0 0 0,0 0 0 0 0,-1 0 0 0 0,1 0 0 0 0,-1 0 0 0 0,1 1 0 0 0,0-1 0 0 0,0 1 0 0 0,0-1 0 0 0,0 1 0 0 0,0 0 0 0 0,0 0 0 0 0,1 0 0 0 0,-1 0 0 0 0,0 1 0 0 0,0-1 1 0 0,1 0-1 0 0,-1 1 0 0 0,0-1 0 0 0,-1 0 0 0 0,1 0 0 0 0,0 0 0 0 0,0 0 1 0 0,-1-1-1 0 0,1 1 0 0 0,-1 0 0 0 0,0-1-2 0 0,1 1 0 0 0,-1-1 1 0 0,1 1-1 0 0,-1 0 0 0 0,1 0 0 0 0,0 0 1 0 0,0 1-1 0 0,0-1 0 0 0,0 1 0 0 0,-1 1 2 0 0,-2 5-30 0 0,1 0-1 0 0,1 0 0 0 0,-1 0 0 0 0,1 3 31 0 0,-10 25-37 0 0,10-32 37 0 0,1 0 0 0 0,0 1 0 0 0,0-1 0 0 0,1 1 0 0 0,0-1 0 0 0,0 1 0 0 0,0 0 0 0 0,0 0 0 0 0,1-1 0 0 0,0 1 0 0 0,0 0 0 0 0,1 0 0 0 0,0 1 0 0 0,-1-1 0 0 0,1 1 0 0 0,-2 0 0 0 0,1 0 0 0 0,-1 0 0 0 0,0-1 0 0 0,0 3 0 0 0,-1-4 0 0 0,1-1 0 0 0,1 1 0 0 0,-1 0 0 0 0,1-1 0 0 0,-1 1 0 0 0,1 0 0 0 0,1 0 0 0 0,-1-1 0 0 0,1 1 0 0 0,0 0 0 0 0,0-1 0 0 0,0 1 0 0 0,0-1 0 0 0,1 2 0 0 0,9 14-12 0 0,8 9 41 0 0,-15-25-22 0 0,-1 0 0 0 0,0-1 0 0 0,1 1 0 0 0,0-1 0 0 0,-1 0 0 0 0,1 0 0 0 0,1 0 0 0 0,-1 0 0 0 0,4 1-7 0 0,3 1 21 0 0,0-1-1 0 0,1 0 0 0 0,-1-1 1 0 0,1 0-1 0 0,0-1 0 0 0,4 0-20 0 0,-2-1 12 0 0,-1-1-1 0 0,1 0 0 0 0,0-1 1 0 0,0 0-1 0 0,2-2-11 0 0,-9 2-77 0 0,0 0 34 0 0,22-9-26 0 0,-19 6-44 0 0,-4 1-17 0 0,0 1-60 0 0,0-1-71 0 0,1 1-84 0 0,-5 1 87 0 0,1 0-40 0 0,0 0-37 0 0,0 0-32 0 0,1-1-238 0 0,-1 0-54 0 0,5-1-777 0 0,0-3-611 0 0,3-4-1162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00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1 100 10568 0 0,'0'0'233'0'0,"0"0"39"0"0,1 1 17 0 0,4 4-83 0 0,1 1-91 0 0,1 0-64 0 0,11 14-77 0 0,-11-11 76 0 0,-2 0 95 0 0,-3-4-23 0 0,-1 0 41 0 0,3 5 177 0 0,4 3 95 0 0,0-2 10 0 0,-3-1-67 0 0,-3 0-46 0 0,0 1 46 0 0,4 1 38 0 0,0-3-84 0 0,15 22 761 0 0,-15-20-759 0 0,-1 0-47 0 0,2 2 140 0 0,3-1-56 0 0,-8-9-287 0 0,0-1-1 0 0,0 0 1 0 0,-1 1-1 0 0,1 0 1 0 0,0-1-1 0 0,-1 1 1 0 0,0 0-1 0 0,0 0 1 0 0,1 0-1 0 0,-1 2-83 0 0,2 5 305 0 0,0-3-58 0 0,8 6 124 0 0,-10-12-206 0 0,-1-1-6 0 0,0 0-3 0 0,0 0 11 0 0,0 0 7 0 0,0 0-26 0 0,-2 0-64 0 0,-8-1 38 0 0,2-1-22 0 0,7 2-77 0 0,1-1 0 0 0,-1 1 0 0 0,0-1 1 0 0,1 1-1 0 0,-1-1 0 0 0,0 1 0 0 0,1-1 0 0 0,-1 0 0 0 0,1 1 0 0 0,-1-1 0 0 0,1 0 0 0 0,-1 1 0 0 0,1-1 0 0 0,0 0 0 0 0,-1 0 0 0 0,1 1 0 0 0,0-1 0 0 0,-1 0 0 0 0,1 0 0 0 0,0 0-23 0 0,-2-8 156 0 0,1 3-104 0 0,-1-1-76 0 0,2 2 34 0 0,-1 1 0 0 0,0 0-1 0 0,1-1 1 0 0,0 1 0 0 0,0-1 0 0 0,0 1-1 0 0,0-1 1 0 0,1 1 0 0 0,0-1 0 0 0,0 1 0 0 0,1-3-10 0 0,2-11 87 0 0,-3 0 67 0 0,-1 13-112 0 0,0 0-1 0 0,1 1 0 0 0,-1-1 0 0 0,1 0 0 0 0,0 1 0 0 0,1-3-41 0 0,2-4 41 0 0,1-2-41 0 0,2-10 0 0 0,-6 19 0 0 0,0-1 0 0 0,0 1 0 0 0,0 0 0 0 0,1 0 0 0 0,0 0 0 0 0,0 0 0 0 0,0 0 0 0 0,4-5-16 0 0,20-25 42 0 0,-16 23-89 0 0,-1-2-98 0 0,-1 4-70 0 0,0 1 66 0 0,1 1 52 0 0,17-9-121 0 0,-14 10 106 0 0,-3 2-1 0 0,0 1-42 0 0,0 0-53 0 0,1 0-63 0 0,-1 0-76 0 0,1 0-87 0 0,-1 1-97 0 0,1-1-108 0 0,-2 1-24 0 0,-4 1 338 0 0,-2 0 78 0 0,0 1 3 0 0,-1-1-49 0 0,2 1-166 0 0,-2-1 193 0 0,0 1-32 0 0,0 0-110 0 0,0-1-46 0 0,1 1-42 0 0,-1-1-36 0 0,0 1-151 0 0,1 0-36 0 0,3-2-1594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03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458 88 8088 0 0,'-9'-13'108'0'0,"-1"2"100"0"0,0 0 103 0 0,-1 1 108 0 0,0 0 114 0 0,-1 1 117 0 0,-1 1 124 0 0,-1 0 128 0 0,10 7-827 0 0,0-1 0 0 0,0 1 0 0 0,0 0 0 0 0,0 0-1 0 0,0 1 1 0 0,0-1 0 0 0,0 1 0 0 0,0 0 0 0 0,0 0 0 0 0,-3 0-75 0 0,-19 3 402 0 0,3 1 78 0 0,0 0-172 0 0,0 0-87 0 0,15-2-137 0 0,0 0 0 0 0,0 0-1 0 0,1 1 1 0 0,-1 0 0 0 0,-6 4-84 0 0,-21 10 148 0 0,7-3-76 0 0,25-12-54 0 0,0 0 0 0 0,0 0 0 0 0,0 1 0 0 0,0-1 0 0 0,1 1 0 0 0,-1-1 0 0 0,1 1 0 0 0,0 0 0 0 0,-1 0 0 0 0,0 2-18 0 0,-17 34 199 0 0,12-23-146 0 0,-7 16-41 0 0,-6 17-54 0 0,17-37 43 0 0,1 0 0 0 0,0 0-1 0 0,0 3 0 0 0,0 22 93 0 0,3-37-93 0 0,0 7 2 0 0,0 0 0 0 0,1 0 0 0 0,-1 0 1 0 0,1 0-1 0 0,0 0 0 0 0,1-1 0 0 0,1 5-2 0 0,2 5 0 0 0,-5-14 0 0 0,0 1 0 0 0,1-1 0 0 0,0 1 0 0 0,0 0 0 0 0,-1-1 0 0 0,1 1 0 0 0,1-1 0 0 0,-1 0 0 0 0,0 1 0 0 0,1-1 0 0 0,-1 0 0 0 0,1 0 0 0 0,0 0 0 0 0,-1 0 0 0 0,1 0 0 0 0,0 0 0 0 0,0 0 0 0 0,3 1 0 0 0,-1-1 14 0 0,0 0 1 0 0,1 0 0 0 0,0 0-1 0 0,-1 0 1 0 0,1-1 0 0 0,0 0 0 0 0,5 1-15 0 0,-6-2 24 0 0,1 0 0 0 0,0 0 1 0 0,0 0-1 0 0,0-1 1 0 0,0 0-1 0 0,0 0 1 0 0,-1 0-1 0 0,2-1-24 0 0,37-14 304 0 0,0-8-71 0 0,-32 17-152 0 0,-1 0 0 0 0,7-8-81 0 0,-9 8 32 0 0,-1-1-1 0 0,0 1 1 0 0,3-7-32 0 0,18-22 67 0 0,-2 3-21 0 0,-3-1-36 0 0,-11 15-10 0 0,-8 13 3 0 0,0 1 1 0 0,0-2 0 0 0,-1 1-1 0 0,1-1-3 0 0,-3 4 8 0 0,-1 1-1 0 0,1-1 0 0 0,0 1 0 0 0,-1-1 0 0 0,1 0 0 0 0,-1 0 0 0 0,0-2-7 0 0,0 3 0 0 0,0-1 1 0 0,7-9-12 0 0,-7 18-43 0 0,6 18 1 0 0,-6-22 40 0 0,22 89-52 0 0,-13-30-14 0 0,-8-55 76 0 0,0 1 0 0 0,1-1 0 0 0,0 1 0 0 0,0-1 0 0 0,2 7 3 0 0,3 0 1 0 0,1 0 0 0 0,7 12-1 0 0,-12-21 62 0 0,-2-2-68 0 0,1-1-45 0 0,-1 1-53 0 0,0-1-33 0 0,0-1-51 0 0,1 1-59 0 0,-1 0-66 0 0,0-1-2 0 0,0 1-53 0 0,0-1-59 0 0,0 1-61 0 0,1-1-65 0 0,-1 0-69 0 0,0 0-73 0 0,1 0-77 0 0,-1 0-1086 0 0,-1 0-1052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04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 10240 0 0,'-15'3'298'0'0,"12"-3"-3"0"0,4 5-207 0 0,2 2-58 0 0,-1 0-29 0 0,0 0 20 0 0,0-1 36 0 0,3 5 133 0 0,3 11 239 0 0,-5-7-75 0 0,1 0-65 0 0,0 2-2 0 0,4 23 315 0 0,-6-26-351 0 0,7 14 408 0 0,-5-16-360 0 0,-1 0 36 0 0,-2 6 204 0 0,-4-8-222 0 0,0 0 58 0 0,-7 20 898 0 0,9-28-1175 0 0,1 0 117 0 0,-1 0-37 0 0,0 1 77 0 0,1 0-107 0 0,0 0-78 0 0,-1 2-52 0 0,-1-3 17 0 0,1 0 34 0 0,-1 0 55 0 0,2-2 43 0 0,0 0-7 0 0,0 0-7 0 0,0 0-1 0 0,0 0-12 0 0,1-1-50 0 0,2-4-52 0 0,-1 0 0 0 0,1 0 0 0 0,-1 0 0 0 0,2-5-38 0 0,7-18 42 0 0,1 6-68 0 0,-1 0 66 0 0,30-50 279 0 0,-23 42-234 0 0,-8 15-84 0 0,1 0-40 0 0,-1 0-48 0 0,2 0-56 0 0,0 2-93 0 0,5 0 83 0 0,7-1 47 0 0,-20 13 97 0 0,-1-1 0 0 0,1 1 0 0 0,-1 0 0 0 0,1 0-1 0 0,0 0 1 0 0,-1 0 0 0 0,1 0 0 0 0,2 1 9 0 0,-4 0-5 0 0,0 1 0 0 0,0-1 0 0 0,-1 1 0 0 0,1-1 0 0 0,0 1 0 0 0,0 0 0 0 0,-1 0 0 0 0,1 0 0 0 0,0 0 0 0 0,-1 0 0 0 0,1 0 0 0 0,-1 0 0 0 0,1 1 0 0 0,-1-1 0 0 0,0 0 0 0 0,1 1-1 0 0,-1-1 1 0 0,0 1 0 0 0,0 0 0 0 0,0-1 0 0 0,0 1 5 0 0,2 4-2 0 0,1 0 0 0 0,-1 1-1 0 0,-1-1 1 0 0,1 0-1 0 0,0 3 3 0 0,5 17-8 0 0,-4-15-19 0 0,-1 0 0 0 0,0 0-1 0 0,-1 0 1 0 0,1 8 27 0 0,2 10-12 0 0,-3-23 13 0 0,0 0-1 0 0,-1 0 0 0 0,0 0 0 0 0,-1 0 0 0 0,1 1 0 0 0,-1-3-53 0 0,1 0 35 0 0,3 10 65 0 0,-2-8-50 0 0,0 0-64 0 0,1 0-98 0 0,-2-3 15 0 0,0 0-48 0 0,1 0-55 0 0,-1 0-61 0 0,-1-3 36 0 0,0 1-45 0 0,0-1-39 0 0,0 0-37 0 0,1 1-259 0 0,-1-1-61 0 0,0 0-47 0 0,1 0-34 0 0,1 1-1270 0 0,0 0-82 0 0,0 0 630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2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67 7632 0 0,'13'-7'166'0'0,"-10"6"29"0"0,-2 1 14 0 0,17 2-192 0 0,-2 5 107 0 0,-1 6 136 0 0,-12-10-153 0 0,0 1 0 0 0,-1 0 0 0 0,1 0 0 0 0,-1 0 0 0 0,2 3-107 0 0,7 25 592 0 0,-5-10-230 0 0,-3-3-114 0 0,0-2-72 0 0,-2-9-124 0 0,1 3 121 0 0,0 1 40 0 0,2 12 307 0 0,-1-1 75 0 0,4 32 874 0 0,-6-38-1060 0 0,1 0-47 0 0,0 3-15 0 0,0-1-115 0 0,-2-16-230 0 0,1 0 34 0 0,-1 2 116 0 0,0 0 102 0 0,2 6 449 0 0,-1-8-524 0 0,0-1-44 0 0,0 0 69 0 0,-1-2-63 0 0,0 0-12 0 0,0 0 15 0 0,0 0 66 0 0,0 0 22 0 0,0 0 6 0 0,0 0-27 0 0,1-6-118 0 0,5-3-96 0 0,-3 4 6 0 0,3-10-3 0 0,0 0 0 0 0,0 0 0 0 0,-2-1 0 0 0,2-8 0 0 0,12-38 0 0 0,-4 26 2 0 0,2 2-101 0 0,6-5-121 0 0,-13 27 70 0 0,-1 1 0 0 0,1 0-1 0 0,9-8 151 0 0,-5 6-146 0 0,24-16-140 0 0,-20 18 128 0 0,-1 2-48 0 0,0 0-90 0 0,-6 5 82 0 0,-1 0-41 0 0,1 0-46 0 0,-1 1-50 0 0,1-1-57 0 0,0 1-60 0 0,0 0-65 0 0,0 0-70 0 0,16-5-579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04.8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225 588 11072 0 0,'-10'-9'117'0'0,"0"0"80"0"0,0 1 33 0 0,1 0 43 0 0,-3-1 99 0 0,-6-2 243 0 0,16 10-520 0 0,0 0 0 0 0,-1 0 0 0 0,1 0 1 0 0,-1 1-1 0 0,1-1 0 0 0,-1 1 0 0 0,0-1 0 0 0,1 1 1 0 0,-1 0-1 0 0,1 0 0 0 0,-3 0-95 0 0,2 1 76 0 0,1-1 1 0 0,-1 1-1 0 0,1-1 1 0 0,-1 1-1 0 0,1 0 0 0 0,-1 0 1 0 0,1 0-1 0 0,-1 1-76 0 0,-5 3 277 0 0,0 0-34 0 0,-5 7 152 0 0,2 2-106 0 0,1 0-89 0 0,3-2-92 0 0,1 1-37 0 0,-11 26 11 0 0,13-28-71 0 0,1-2 5 0 0,-1 0 0 0 0,2 1 1 0 0,0-1-1 0 0,0 1 0 0 0,0 0 0 0 0,1 3-16 0 0,1-3 5 0 0,0-1 0 0 0,0 1 1 0 0,1-1-1 0 0,0 1 0 0 0,1-1 0 0 0,1 6-5 0 0,0-3 19 0 0,-2-8-8 0 0,0 1 0 0 0,0-1 0 0 0,0 0 0 0 0,1 1 0 0 0,-1-1 0 0 0,1 0 0 0 0,0 0 0 0 0,0 0 0 0 0,1 0 0 0 0,-1 0 0 0 0,1 0 0 0 0,0 0 0 0 0,0-1 0 0 0,0 0 0 0 0,1 1 0 0 0,2 1-11 0 0,-3-3 11 0 0,-1-1 0 0 0,1 1 0 0 0,-1-1 0 0 0,1 0 0 0 0,-1 0 0 0 0,1 0 0 0 0,-1 0 0 0 0,1 0 0 0 0,0 0 0 0 0,0-1 0 0 0,-1 0 0 0 0,1 1 0 0 0,0-1 0 0 0,0 0 0 0 0,0 0 0 0 0,-1-1 0 0 0,1 1 0 0 0,0-1 0 0 0,0 1 0 0 0,-1-1 0 0 0,1 0 0 0 0,0 0 0 0 0,-1 0 0 0 0,2-1-11 0 0,3-1 28 0 0,-1 0 1 0 0,1-1-1 0 0,-1 0 0 0 0,0-1-28 0 0,23-19 70 0 0,-22 19-61 0 0,-1 0 3 0 0,-1-1 0 0 0,1 1 1 0 0,-2-1-1 0 0,1 1 0 0 0,1-3-12 0 0,-1 0 6 0 0,-1 1-1 0 0,0-1 1 0 0,-1 1 0 0 0,1-3-6 0 0,10-33-27 0 0,-5-3-59 0 0,-5 29 37 0 0,-1 1 9 0 0,-1 1 0 0 0,0-1 0 0 0,-1 1 0 0 0,-1-1 0 0 0,0-6 40 0 0,-2-24-85 0 0,2 21 19 0 0,-1 1 0 0 0,-2-4 66 0 0,-35-196-390 0 0,34 200 329 0 0,1-2 0 0 0,2 1 0 0 0,0-3 61 0 0,2-16-42 0 0,-1 10 51 0 0,-2 22-13 0 0,0 2 14 0 0,1 0 37 0 0,-2 42-44 0 0,1-7-29 0 0,0 28 239 0 0,3 1 94 0 0,3 11 156 0 0,6 31 361 0 0,-10-93-800 0 0,7 46 454 0 0,-3-24-14 0 0,-1-1 0 0 0,-1 14-464 0 0,-1-10 310 0 0,2 11 101 0 0,-1-26-280 0 0,-1 2 38 0 0,0-1-52 0 0,-1-2-18 0 0,1 0 1 0 0,1 0-1 0 0,2 9-99 0 0,-3-15-40 0 0,-1 0 79 0 0,-1 8 121 0 0,0-10-140 0 0,0 0-35 0 0,1 0-70 0 0,-1 1-94 0 0,0 0-119 0 0,1-3 98 0 0,0 0-38 0 0,0-1-66 0 0,0-1-51 0 0,0 0-47 0 0,0 1-41 0 0,0-1-292 0 0,1 1-69 0 0,-1-1-54 0 0,1 1-39 0 0,-1 0-339 0 0,2 1-34 0 0,2 4-2661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01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267 238 8272 0 0,'0'0'241'0'0,"-2"-1"-10"0"0,0 0-22 0 0,-1 0 1 0 0,1 0-1 0 0,-1-1 0 0 0,1 1 1 0 0,-1-1-1 0 0,1 0 1 0 0,0 0-1 0 0,0 0-209 0 0,-5-5 695 0 0,1-2 10 0 0,0 0-108 0 0,3 4-300 0 0,-1 0-65 0 0,1 1-73 0 0,-1 0-83 0 0,3 2-40 0 0,-14-11 534 0 0,7 9-229 0 0,-3 0 52 0 0,2 2-58 0 0,0 1-39 0 0,0 1-37 0 0,1 1-35 0 0,-8 4 131 0 0,1 3-107 0 0,4 0-112 0 0,1 1-44 0 0,-1 4-25 0 0,-4 7-16 0 0,7-7-51 0 0,1 0 0 0 0,1 0 0 0 0,0 1 1 0 0,1 0-1 0 0,0 0 0 0 0,1 0 0 0 0,0 3 0 0 0,-3 26 0 0 0,-2 34 0 0 0,8-70 17 0 0,1 1 1 0 0,0-1-1 0 0,0 1 1 0 0,1-1 0 0 0,0 0-1 0 0,2 8-17 0 0,-1-9 28 0 0,0 0 0 0 0,0 0 0 0 0,1 0 0 0 0,0 0 0 0 0,0 0 0 0 0,0-1 0 0 0,4 6-28 0 0,-5-8 17 0 0,1 0 1 0 0,0 1-1 0 0,0-1 1 0 0,0 0-1 0 0,0 0 0 0 0,1-1 1 0 0,-1 1-1 0 0,1-1 1 0 0,0 0-1 0 0,0 0 1 0 0,-1 0-1 0 0,1 0 1 0 0,0 0-1 0 0,1-1 0 0 0,-1 0 1 0 0,0 0-1 0 0,0 0 1 0 0,0 0-1 0 0,1-1 1 0 0,-1 0-1 0 0,0 0 1 0 0,1 0-1 0 0,-1 0 0 0 0,0-1 1 0 0,3 0-18 0 0,11-2-44 0 0,-1-1 76 0 0,-1 0 47 0 0,22-7 167 0 0,-15 3-150 0 0,-12 3-90 0 0,1 1-41 0 0,-1-2-49 0 0,0 1-58 0 0,-4 1 0 0 0,1 0-38 0 0,0-1-40 0 0,-1 0-43 0 0,0 1-48 0 0,1-1-50 0 0,-1-1-53 0 0,0 1-57 0 0,11-10-794 0 0</inkml:trace>
  <inkml:trace contextRef="#ctx0" brushRef="#br0" timeOffset="497.66">592 435 9328 0 0,'0'0'208'0'0,"0"0"33"0"0,0 0 15 0 0,2 0-60 0 0,0 0-146 0 0,2-1-33 0 0,5 0 16 0 0,0-1 64 0 0,0 0 55 0 0,0-1 50 0 0,6-1 229 0 0,-1 0 87 0 0,33-14 1393 0 0,-37 14-1532 0 0,-1-1-35 0 0,1 0-41 0 0,0 0-61 0 0,-1-1-70 0 0,1 0-84 0 0,-3 2 149 0 0,0 0-48 0 0,5-3 20 0 0,0 0-91 0 0,-3-2-79 0 0,-1-2-63 0 0,5-6-16 0 0,-1-1-64 0 0,-11 10 88 0 0,-1 1 18 0 0,0-14-8 0 0,-3 8 34 0 0,-2 3 47 0 0,-4 0 72 0 0,0 2-87 0 0,-12-10 1 0 0,8 11-77 0 0,10 6 8 0 0,1 0 0 0 0,-1 0-1 0 0,0 0 1 0 0,0 1 0 0 0,1-1-1 0 0,-1 1 1 0 0,0 0 0 0 0,0 0 8 0 0,-14 0-83 0 0,1 2 52 0 0,12-1 33 0 0,-1 0 1 0 0,0 1-1 0 0,0-1 0 0 0,1 1 1 0 0,-1 0-1 0 0,1 1 1 0 0,-1-1-1 0 0,0 1-2 0 0,-9 5 75 0 0,-7 6 36 0 0,8-2-95 0 0,4-3-28 0 0,-11 14-60 0 0,11-4 76 0 0,-2 7 30 0 0,2-3 49 0 0,4 1 94 0 0,4-21-162 0 0,-1 25 141 0 0,3-10-134 0 0,4 9-23 0 0,-1-12 45 0 0,1-3 36 0 0,2-1 53 0 0,-3-4-11 0 0,-1-1-33 0 0,6 8 28 0 0,6 2-45 0 0,-9-12-47 0 0,-1-1-1 0 0,0 0 0 0 0,1-1 1 0 0,0 1-1 0 0,0-1 0 0 0,0 0 0 0 0,0-1 1 0 0,0 1-1 0 0,0-1 0 0 0,0-1 0 0 0,0 1 1 0 0,0-1-1 0 0,1 0 0 0 0,-1 0 1 0 0,0-1-1 0 0,0 1 0 0 0,0-1 0 0 0,0-1 1 0 0,4-1-25 0 0,23-6 45 0 0,-2-4-82 0 0,-1-2-111 0 0,-16 8 24 0 0,-1 0-38 0 0,10-10-442 0 0,-18 13 428 0 0,0-1-53 0 0,1 0-61 0 0,0-1-121 0 0,0 1-116 0 0,-3 2 212 0 0,0 0-38 0 0,1 1-41 0 0,-1-1-44 0 0,-2 2 84 0 0,0 0-46 0 0,1 0-40 0 0,-1 1-34 0 0,0-1-135 0 0,1 0-35 0 0,3-2-1408 0 0,-5 3 2039 0 0</inkml:trace>
  <inkml:trace contextRef="#ctx0" brushRef="#br0" timeOffset="1152.9">1506 127 4928 0 0,'0'0'141'0'0,"1"-1"-111"0"0,0 0 27 0 0,0-1 40 0 0,0-1 106 0 0,1 0 105 0 0,-1 1 41 0 0,0 0 97 0 0,-1 0 108 0 0,0 1 118 0 0,0-4 27 0 0,0 0-42 0 0,-1 1-43 0 0,0-1-42 0 0,0 1-42 0 0,0-1-40 0 0,-1 1-42 0 0,0 0-41 0 0,0 0-40 0 0,0 0-40 0 0,-1 0-39 0 0,1 0-40 0 0,-1 0-38 0 0,-1 0-40 0 0,1 1-37 0 0,-1-1-38 0 0,-15-12 676 0 0,-3 3-104 0 0,-3 5-107 0 0,0 3-109 0 0,-1 4-113 0 0,1 4-115 0 0,0 5-118 0 0,3 3-121 0 0,13-6-56 0 0,2-1 35 0 0,1 3 82 0 0,-5 4 71 0 0,-2 4 37 0 0,6-3-146 0 0,0 5-68 0 0,6-16 54 0 0,0 0 0 0 0,0 1 0 0 0,1 0 0 0 0,-1-1 0 0 0,0 1 1 0 0,1-1-1 0 0,-1 1 0 0 0,1 0 0 0 0,-1-1 0 0 0,1 1 0 0 0,0 0 1 0 0,0-1-1 0 0,-1 1 0 0 0,1 0 0 0 0,1 0 0 0 0,-1-1 0 0 0,0 1 1 0 0,0 0-1 0 0,1-1 0 0 0,-1 1 0 0 0,1 1 7 0 0,4 8-3 0 0,0 1 0 0 0,0-1-1 0 0,7 8 4 0 0,4 2-61 0 0,1-4 57 0 0,1-1 0 0 0,1-1 0 0 0,6 4 4 0 0,26 22 0 0 0,-46-39 0 0 0,-1 2 0 0 0,8 14 0 0 0,5 11 0 0 0,-13-16 0 0 0,-5-2-11 0 0,-2 1 44 0 0,-8 10 132 0 0,7-16-78 0 0,0 0-1 0 0,0 0 1 0 0,-1-1-1 0 0,0 1 0 0 0,0-1 1 0 0,0 0-87 0 0,-14 8 272 0 0,-1-3-56 0 0,-3-4-51 0 0,0-1-46 0 0,-1-4-42 0 0,1-2-35 0 0,12 0-44 0 0,1 0 1 0 0,0-1-1 0 0,-3-1 2 0 0,-17-8 6 0 0,13 1-42 0 0,2 2-49 0 0,1-2-72 0 0,7 6 49 0 0,3 1 107 0 0,2 2-48 0 0,0-1-38 0 0,0 1-40 0 0,1-1-43 0 0,-1 1-47 0 0,1-1-50 0 0,-1 1-53 0 0,1-1-56 0 0,-1 0-60 0 0,1 0-63 0 0,-1 0-66 0 0,1 0-69 0 0,-1 0-72 0 0,0 0-77 0 0,-3-4-1397 0 0,-3-3-1238 0 0,8 9 3410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00.6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417 77 11168 0 0,'0'0'157'0'0,"0"0"-34"0"0,0 0 40 0 0,0-1-88 0 0,-3-1-12 0 0,1 0 8 0 0,-1-1 9 0 0,-1 0-48 0 0,2 2-12 0 0,0-1 35 0 0,-1 0 144 0 0,2 1 17 0 0,-1 0 47 0 0,1 1 359 0 0,1 3 724 0 0,1-1-956 0 0,0 0-70 0 0,0 0-77 0 0,-1-1-175 0 0,1 0-40 0 0,-1 0-44 0 0,1 0-50 0 0,-1 0-52 0 0,0 0-56 0 0,0 16 603 0 0,0 1-35 0 0,1 1-35 0 0,0-1-33 0 0,0 15 185 0 0,0 1-90 0 0,-2 0-81 0 0,0 0-70 0 0,0-20-123 0 0,2 0 0 0 0,0 11-147 0 0,2 10 187 0 0,1 58 283 0 0,-2-48-208 0 0,0-1 50 0 0,-2-24-152 0 0,2 5-23 0 0,0 9 16 0 0,-2-1 41 0 0,0-21-112 0 0,0-9-8 0 0,0 0 26 0 0,0-1-40 0 0,0 0-36 0 0,0 0-35 0 0,-1 1-107 0 0,0-1-114 0 0,0-2-97 0 0,0 0-81 0 0,-1-3-66 0 0,0 0-48 0 0,1 1 349 0 0,0 0-119 0 0,1 1 95 0 0,0 0-38 0 0,-1 0-41 0 0,1 0-44 0 0,0 0-46 0 0,-1 0-49 0 0,1 0-53 0 0,0 0-55 0 0,0 0-57 0 0,0 0-62 0 0,0 0-62 0 0,0-1-67 0 0,0-2-1390 0 0,0-2-1207 0 0</inkml:trace>
  <inkml:trace contextRef="#ctx0" brushRef="#br0" timeOffset="728.05">1 324 9416 0 0,'0'0'208'0'0,"0"0"33"0"0,0 0 16 0 0,0 0-106 0 0,2 1-78 0 0,11 1 169 0 0,1-1 49 0 0,15-2 399 0 0,31-9 855 0 0,-55 9-1419 0 0,35-8 527 0 0,1-2-85 0 0,8-4 29 0 0,24-8 197 0 0,-13 4-157 0 0,-32 11-458 0 0,0 0-58 0 0,1 0-49 0 0,0 2-39 0 0,17-1-36 0 0,-29 6-16 0 0,-1 0 0 0 0,0 1 0 0 0,5 1 19 0 0,-14 0-27 0 0,0 0 0 0 0,1 1 0 0 0,-1-1 0 0 0,0 2 0 0 0,1-1 0 0 0,-1 1 0 0 0,-1 0 0 0 0,4 2 27 0 0,-5-3-11 0 0,-1 1-1 0 0,0 0 0 0 0,0 0 0 0 0,0 0 0 0 0,-1 1 0 0 0,2 0 12 0 0,-3-2 1 0 0,0 1 1 0 0,0-1-1 0 0,0 1 1 0 0,-1 0-1 0 0,1 0 0 0 0,-1-1 1 0 0,1 1-1 0 0,-1 0 0 0 0,1 3-1 0 0,1 3 2 0 0,2 9 7 0 0,-1 0-1 0 0,2 14-8 0 0,-3-8 122 0 0,4 31 233 0 0,-7-43-198 0 0,0 0 1 0 0,0 0-1 0 0,-2 8-157 0 0,3 7 256 0 0,-1-22-179 0 0,0-1 0 0 0,0 1-1 0 0,0 0 1 0 0,0-1 0 0 0,-1 3-77 0 0,1-3 175 0 0,0-1-90 0 0,0 0-82 0 0,0 1-71 0 0,0-2-30 0 0,0 0-33 0 0,-1-1-213 0 0,1-2 12 0 0,-3-5-216 0 0,2 3 330 0 0,0 1 0 0 0,0 0-87 0 0,1 1 108 0 0,0 0-37 0 0,-1-1-40 0 0,1 1-45 0 0,0 0-76 0 0,0 0-51 0 0,0 0-46 0 0,0 0-40 0 0,-1 0-151 0 0,1-1-40 0 0,0 1-182 0 0,0-2-495 0 0</inkml:trace>
  <inkml:trace contextRef="#ctx0" brushRef="#br0" timeOffset="990.33">687 23 11200 0 0,'-1'0'218'0'0,"1"0"-108"0"0,-1-1-72 0 0,0 0-41 0 0,0 0 77 0 0,0 1 23 0 0,1-1 58 0 0,0 1 70 0 0,1-1 82 0 0,0-3-327 0 0,1-2 87 0 0,-1 4 25 0 0,1-1 54 0 0,1 1 148 0 0,-1 2-96 0 0,1-1 37 0 0,1 1-130 0 0,5 0 18 0 0,-5 0-98 0 0,1 1-34 0 0,1-1-66 0 0,1 0-89 0 0,-2 0-52 0 0,-1 1-81 0 0,1-1-93 0 0,-1 1-100 0 0,-4-1 189 0 0,1 0-43 0 0,-1 0-39 0 0,1 1-33 0 0,-1-1-122 0 0,0 0-33 0 0,0 0-1257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09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9272 0 0,'0'0'208'0'0,"0"0"33"0"0,0 0 14 0 0,0 0-90 0 0,0 0-21 0 0,0 0 45 0 0,0 0 154 0 0,0 0 281 0 0,0 0 16 0 0,0 0-24 0 0,0 0-128 0 0,0 0-59 0 0,0 0-11 0 0,1 2-13 0 0,8 11 106 0 0,-3 2-81 0 0,-1 1-70 0 0,-1 0-57 0 0,0 12 89 0 0,-1 14 75 0 0,-1-7-72 0 0,-1-13-203 0 0,0 1-101 0 0,2 31 13 0 0,-2-43-86 0 0,3 19 110 0 0,4 12-128 0 0,-6-33 17 0 0,0-1 0 0 0,1 1 1 0 0,0-1-1 0 0,0 0 0 0 0,1 0 0 0 0,0 0 1 0 0,2 1-18 0 0,0-2 22 0 0,-3-5 26 0 0,4 0-1 0 0,-1-1-100 0 0,-3-1-19 0 0,-1 0-35 0 0,1-1-40 0 0,-1 1-42 0 0,0-1-46 0 0,0 1-49 0 0,0-1-53 0 0,-1 0-58 0 0,1 0-59 0 0,-1 0-64 0 0,0 0-67 0 0,0 1-71 0 0,0-1 100 0 0,0 0-45 0 0,1-1-1473 0 0,0-1-1180 0 0,-2 2 3049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09.7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68 11688 0 0,'-2'-6'59'0'0,"0"0"43"0"0,0-2 77 0 0,0 1 53 0 0,0-1 46 0 0,2 0 42 0 0,0 5-249 0 0,1-1-43 0 0,2-4 302 0 0,1 3-87 0 0,0 2-76 0 0,1 2-64 0 0,2 2-42 0 0,5 3-119 0 0,-4 0-31 0 0,-5-4 50 0 0,-1 0-15 0 0,-1 0-23 0 0,1 1-38 0 0,-1-1-10 0 0,1 0-36 0 0,-1 0-40 0 0,0 0-44 0 0,1 0-60 0 0,-1 0-47 0 0,0 1-43 0 0,1-1-37 0 0,-1 0-128 0 0,1 1-37 0 0,2 0-1323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09.9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9184 0 0,'0'0'208'0'0,"0"0"33"0"0,0 0 14 0 0,2 0-42 0 0,6 0-98 0 0,1-1 558 0 0,-1 1-68 0 0,0 0-68 0 0,1 0-62 0 0,-1 0-60 0 0,0 0-57 0 0,1-1-53 0 0,-1 1-50 0 0,0 0-48 0 0,1-1-43 0 0,-1 1-40 0 0,0 0-36 0 0,8-1-9 0 0,1 1-108 0 0,18-4 122 0 0,-26 3-96 0 0,1 0-42 0 0,-1 0-59 0 0,-1 0-75 0 0,-6 1-56 0 0,0 0 66 0 0,-1 0 48 0 0,1-1-108 0 0,-1 0 42 0 0,0 1-70 0 0,-1 0 84 0 0,1 0-37 0 0,-1 0-106 0 0,1-1-45 0 0,-1 1-40 0 0,0 0-36 0 0,0 0-127 0 0,0 0-35 0 0,0 0-1320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0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7056 0 0,'0'0'157'0'0,"0"0"23"0"0,0 0 12 0 0,0 0 47 0 0,0 0-94 0 0,0 0 116 0 0,0 0 215 0 0,0 0 18 0 0,0 0-30 0 0,0 0-135 0 0,0 0-60 0 0,0 0-11 0 0,0 0-24 0 0,3 1-88 0 0,-1 0-128 0 0,1 0 37 0 0,5 1 128 0 0,5 1 188 0 0,-4 0-186 0 0,-6-2-106 0 0,1-1 1 0 0,0 0-1 0 0,-1 1 1 0 0,1-1 0 0 0,0 0-1 0 0,-1-1 1 0 0,1 1-1 0 0,0-1 1 0 0,-1 0 0 0 0,1 0-1 0 0,3-1-79 0 0,4-1 293 0 0,6-2-116 0 0,-7 2-62 0 0,0 1 62 0 0,-4 1-7 0 0,1 0 55 0 0,-6 1-319 0 0,0 0 41 0 0,2 0 46 0 0,-1-1 78 0 0,3 0 177 0 0,-4 1-201 0 0,1 0-41 0 0,-1-1-57 0 0,1 1-72 0 0,-1 0-6 0 0,0 0-43 0 0,0 0-47 0 0,0 0-53 0 0,0 0 3 0 0,0 0-42 0 0,-1 0-45 0 0,1 0-47 0 0,0 0-49 0 0,0 0-52 0 0,0 0-55 0 0,0 1-58 0 0,0-1 176 0 0,1 1-992 0 0,3 0-794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1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0 728 8520 0 0,'0'0'190'0'0,"0"0"28"0"0,2 1 11 0 0,3 4-264 0 0,1 0 44 0 0,0 0 43 0 0,0 1 41 0 0,3 4 141 0 0,2-1 96 0 0,-1 0 90 0 0,2 0 82 0 0,-1-2 74 0 0,2-1 67 0 0,0-3 60 0 0,1-1 53 0 0,0-3-103 0 0,-1-1-88 0 0,0-1-80 0 0,0-1-75 0 0,0-1-65 0 0,-1 0-59 0 0,-1-2-51 0 0,0 0-43 0 0,3-3-10 0 0,-2 0-38 0 0,25-29 212 0 0,-23 22-178 0 0,0-1 31 0 0,-2 0-60 0 0,-1 1-51 0 0,0-1-45 0 0,0-4-37 0 0,0-1-40 0 0,-6 8-40 0 0,0-1 1 0 0,0 1 0 0 0,1-13 63 0 0,3-29-194 0 0,-4-1 118 0 0,-4 0 102 0 0,-6 1 82 0 0,-2 5 110 0 0,2 7-114 0 0,-2 1-73 0 0,-3 0-69 0 0,-4 1-62 0 0,-4 19-298 0 0,17 23 397 0 0,1-1-1 0 0,-1 1 1 0 0,0 0-1 0 0,0 0 1 0 0,0 0-1 0 0,0 0 1 0 0,0 0-1 0 0,0 0 0 0 0,0 0 1 0 0,0 1-1 0 0,0-1 1 0 0,-1 0 1 0 0,-1-1-10 0 0,0 1 0 0 0,0 0 0 0 0,0 0 0 0 0,-1 0 0 0 0,1 0 0 0 0,0 0 0 0 0,-1 1 0 0 0,-1-1 10 0 0,-2 1-27 0 0,-1 0 0 0 0,1 0 1 0 0,-1 0-1 0 0,1 1 0 0 0,-7 1 27 0 0,10 0-4 0 0,1-1-1 0 0,-1 1 0 0 0,1 0 0 0 0,-1-1 0 0 0,1 1 1 0 0,0 1-1 0 0,0-1 0 0 0,0 0 0 0 0,0 1 0 0 0,0 0 1 0 0,0 0-1 0 0,1-1 0 0 0,-1 2 0 0 0,1-1 0 0 0,-1 1 5 0 0,-9 12-2 0 0,2-1-47 0 0,0 14 46 0 0,4-13 1 0 0,4-7 2 0 0,-1 0 0 0 0,2-1 0 0 0,-1 1 0 0 0,1 1 0 0 0,0-1 0 0 0,1 0 0 0 0,0 7 0 0 0,2 9 0 0 0,1 0 0 0 0,2 5 0 0 0,7 28 19 0 0,3-2 90 0 0,-10-38-49 0 0,1 0 0 0 0,1-1 0 0 0,4 6-60 0 0,1-2 132 0 0,0 0 0 0 0,7 8-132 0 0,-1-4 365 0 0,16 15-365 0 0,23 18 487 0 0,-44-46-419 0 0,-4-4-39 0 0,5 1-34 0 0,-9-6 20 0 0,4 2 42 0 0,-7-3-33 0 0,16 6 7 0 0,-17-8-258 0 0,0 0 84 0 0,0 1 72 0 0,0-1 61 0 0,0 1 47 0 0,0-1 37 0 0,3 1 434 0 0,-2-1-410 0 0,-1 0-83 0 0,0 1-58 0 0,0-1-47 0 0,0 0-55 0 0,0 0-59 0 0,0 0-90 0 0,1 0-85 0 0,-1 0-93 0 0,0 0-102 0 0,0 0-109 0 0,1 0-119 0 0,-1 0-125 0 0,0 0 413 0 0,-1 0-34 0 0,2 0-1685 0 0,3 0-1270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2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12304 0 0,'0'0'362'0'0,"0"0"-134"0"0,0 0-105 0 0,2 0 36 0 0,3 0-42 0 0,8 1 85 0 0,-4 0-20 0 0,-2 1 24 0 0,0-1 95 0 0,1 2-125 0 0,11 1 300 0 0,-12-3-374 0 0,-1-2-68 0 0,7-1 72 0 0,9 1 185 0 0,-12 2-191 0 0,1-1-52 0 0,-5 1-66 0 0,0-1-36 0 0,-1 0-40 0 0,1 0-47 0 0,-1 1-51 0 0,0-2-58 0 0,1 1-63 0 0,-1 0-68 0 0,-4-1 42 0 0,1 1-52 0 0,-1 0-48 0 0,0 0-42 0 0,1-1-141 0 0,-1 1-41 0 0,1 0-172 0 0,1-1-461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2.4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10592 0 0,'0'0'241'0'0,"0"0"38"0"0,0 0 10 0 0,0 0-33 0 0,1 0-144 0 0,-1 0-43 0 0,4 7 82 0 0,12 37 740 0 0,-12-29-638 0 0,0-1-42 0 0,-2-6-4 0 0,-1 0 1 0 0,0 0-1 0 0,0 1 1 0 0,-1 6-208 0 0,1 14 482 0 0,1 20 346 0 0,-1-9-101 0 0,5-1 65 0 0,-4-28-554 0 0,-1 1-1 0 0,0-1 0 0 0,0 0 1 0 0,-1 1-1 0 0,0 0-237 0 0,0 17 420 0 0,2 0-105 0 0,-1-11-236 0 0,-1 2 2 0 0,0-18-175 0 0,0 0 58 0 0,-1 2 66 0 0,0 0 110 0 0,0-2-107 0 0,0-1-51 0 0,0 1-76 0 0,0-1-74 0 0,0 1-99 0 0,0 0-114 0 0,0-1 141 0 0,0-1-35 0 0,1 1-85 0 0,-1 1-53 0 0,0-1-55 0 0,0 0-58 0 0,0 0 113 0 0,1-1-53 0 0,-1 1-50 0 0,1 0-42 0 0,-1 0-159 0 0,1-1-42 0 0,-1 2-192 0 0,0-1-521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3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10 9184 0 0,'0'0'208'0'0,"0"0"33"0"0,0 0 14 0 0,-1-1-42 0 0,-2 0-100 0 0,1 0-1 0 0,-1-1 1 0 0,1 1-1 0 0,-1 1 1 0 0,0-1 0 0 0,0 0-1 0 0,1 1 1 0 0,-1-1 0 0 0,0 1-1 0 0,0 0-112 0 0,-8 0 334 0 0,0 1-36 0 0,2 1-83 0 0,1 0-37 0 0,0 1-42 0 0,0 1-47 0 0,-13 6 439 0 0,5-3-132 0 0,1 1-76 0 0,0 2-107 0 0,7-4-157 0 0,0 0-40 0 0,-13 14 182 0 0,1 0-1 0 0,-3 5-197 0 0,15-17 72 0 0,2 1-1 0 0,0 0 1 0 0,0 0 0 0 0,0 1 0 0 0,1-1 0 0 0,1 1 0 0 0,-2 4-72 0 0,5-12 0 0 0,0 0 1 0 0,1 0-1 0 0,-1 1 1 0 0,1-1 0 0 0,-1 0-1 0 0,1 1 1 0 0,0-1-1 0 0,0 0 1 0 0,0 0 0 0 0,0 1-1 0 0,0-1 1 0 0,0 0 0 0 0,1 0-1 0 0,-1 1 1 0 0,1-1-1 0 0,0 0 1 0 0,0 0 0 0 0,-1 0-1 0 0,1 0 1 0 0,1 0-1 0 0,-1 0 1 0 0,0 0 0 0 0,0 0-1 0 0,1 0 1 0 0,-1 0 0 0 0,1-1-1 0 0,-1 1 1 0 0,1 0-1 0 0,0-1 1 0 0,0 0 0 0 0,0 1-1 0 0,0-1 1 0 0,0 0-1 0 0,3 2 10 0 0,0-1 0 0 0,0 1 0 0 0,-1-2 0 0 0,1 1 1 0 0,0 0-1 0 0,5 0-10 0 0,10 1 69 0 0,0-3 37 0 0,-1-2-219 0 0,0-2 67 0 0,0 0 56 0 0,-1-1 46 0 0,5-4 69 0 0,-14 4-30 0 0,1 0 0 0 0,-1 0 0 0 0,0-1 0 0 0,0 0 0 0 0,2-3-95 0 0,10-11 166 0 0,-4-1-85 0 0,-2-2-91 0 0,-5 8 44 0 0,-2 1-90 0 0,9-19-164 0 0,-12 22 190 0 0,-2-1 43 0 0,7-26 260 0 0,-9 34-261 0 0,0 1-37 0 0,0 1-138 0 0,-1 2-70 0 0,0 0-20 0 0,0 1 89 0 0,0-1 82 0 0,0 1 58 0 0,0 3 56 0 0,0-1-50 0 0,-1 59 18 0 0,2-54 0 0 0,0 0 0 0 0,0 1 0 0 0,1-1 0 0 0,0 0 0 0 0,0 0 0 0 0,1 0 0 0 0,0 0 0 0 0,0 0 0 0 0,1 0 0 0 0,-1-4-158 0 0,-1 0 63 0 0,0 0 54 0 0,1 0 45 0 0,1 3 98 0 0,9 9 286 0 0,-9-12-328 0 0,0 0-71 0 0,-1-1-40 0 0,0-1-39 0 0,0 0-45 0 0,0 0-49 0 0,0 1-76 0 0,0-1-69 0 0,1 0-76 0 0,-1 0-83 0 0,1 0-89 0 0,0-1-96 0 0,-1 1-102 0 0,1-1-109 0 0,1 0-860 0 0,3 0-990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2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9440 0 0,'0'0'216'0'0,"2"0"32"0"0,30-2 64 0 0,-10 0-144 0 0,-8 2-128 0 0,1-1-17 0 0,0 1 42 0 0,8-2 93 0 0,-1 0 48 0 0,37-2 351 0 0,31-1 425 0 0,1-1-73 0 0,-4 0-132 0 0,2 1-116 0 0,1 2 39 0 0,0 0-58 0 0,1 1-58 0 0,0 0-58 0 0,0 0-59 0 0,0 0-58 0 0,0 1-60 0 0,0 0-60 0 0,10-1-39 0 0,0 1-75 0 0,-1-1-75 0 0,0 0-76 0 0,-53 1 3 0 0,366-5 170 0 0,-354 5-231 0 0,80-4 119 0 0,-90 3-94 0 0,1 0-69 0 0,-1 1-100 0 0,-25 1 43 0 0,1 0-36 0 0,-23 0-29 0 0,0 0 65 0 0,0-1 56 0 0,1 1 45 0 0,1 0 65 0 0,5-1 185 0 0,-7 1-214 0 0,1 0-77 0 0,-2-1-17 0 0,1 1-41 0 0,-1 0-48 0 0,1-1-52 0 0,0 1-81 0 0,-1-1-74 0 0,1 1-81 0 0,-1-1-86 0 0,1 1-94 0 0,0-1-101 0 0,-1 1-107 0 0,1-1-115 0 0,-1 1-1227 0 0,-1 0-1244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3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36 118 9072 0 0,'0'0'200'0'0,"0"0"33"0"0,0 0 15 0 0,-2 0-36 0 0,-5-1 38 0 0,6 1-216 0 0,0 0 1 0 0,1 0-1 0 0,-1 0 1 0 0,0 0-1 0 0,0 0 1 0 0,1 1 0 0 0,-1-1-1 0 0,0 0 1 0 0,1 0-1 0 0,-1 1 1 0 0,0-1-1 0 0,1 0 1 0 0,-1 1-1 0 0,0-1 1 0 0,0 1-35 0 0,0 1 190 0 0,-1 0 37 0 0,-1 4 255 0 0,0 1-43 0 0,1 0-42 0 0,1 0-39 0 0,0 0-35 0 0,0 1-33 0 0,1 7 202 0 0,1-2-170 0 0,1-1-52 0 0,1 4 2 0 0,2 6 68 0 0,2 13 205 0 0,4 16 116 0 0,-1-12-121 0 0,-10-38-729 0 0,0 1 82 0 0,1 0 74 0 0,-1-1 64 0 0,1 1 82 0 0,0 0 67 0 0,0 0 105 0 0,0 0 234 0 0,1 0 242 0 0,-1-3-326 0 0,0 0-228 0 0,0-1-69 0 0,0 0-84 0 0,-1-1-102 0 0,3-13-7 0 0,1-10-18 0 0,-1 10 108 0 0,2-23 154 0 0,-1 6-75 0 0,3 10-106 0 0,0 1 1 0 0,5-11-9 0 0,-3 10 1 0 0,-7 17-2 0 0,1 0-1 0 0,1 0 0 0 0,-1 0 0 0 0,1 0 1 0 0,0 0-1 0 0,0 1 0 0 0,4-4 2 0 0,16-12-53 0 0,-21 19 38 0 0,1 0 0 0 0,-1 0 0 0 0,1 0 1 0 0,0 0-1 0 0,-1 0 0 0 0,1 1 15 0 0,-1 0-3 0 0,-1 1 0 0 0,0-1 0 0 0,1 1-1 0 0,-1 0 1 0 0,1 0 0 0 0,-1 0 0 0 0,0 0 0 0 0,1 0 0 0 0,1 1 3 0 0,1 0-14 0 0,0 0 1 0 0,0 1-1 0 0,-1-1 0 0 0,1 1 1 0 0,-1 0-1 0 0,0 1 0 0 0,4 1 14 0 0,0 2-27 0 0,0 0-1 0 0,-1 0 0 0 0,4 4 28 0 0,6 7-7 0 0,-4-1 7 0 0,0-2 18 0 0,5 8 28 0 0,-9-7-46 0 0,-1 0 0 0 0,-4-2 11 0 0,-3-11 42 0 0,-1-2 13 0 0,-1-6 10 0 0,-1 1-39 0 0,2 4-36 0 0,0 1 1 0 0,-1-1-1 0 0,1 0 0 0 0,0 0 0 0 0,0 0 1 0 0,0 0-1 0 0,-1 0 0 0 0,1 0 0 0 0,0 0 1 0 0,0 0-1 0 0,0 0 0 0 0,1 0 0 0 0,-1 0 1 0 0,0 0-1 0 0,0 0 0 0 0,0 0 0 0 0,1 0-1 0 0,23-90 0 0 0,-20 81-3 0 0,0-1 4 0 0,0 0 0 0 0,1 0 0 0 0,0 1-1 0 0,2-2 0 0 0,-5 9-5 0 0,0 0-1 0 0,1 0 1 0 0,-1 1-1 0 0,1-1 1 0 0,-1 0 0 0 0,3-1 5 0 0,-3 3-11 0 0,1-1 1 0 0,-1 1 0 0 0,0-1-1 0 0,1 1 1 0 0,-1 0 0 0 0,1 0 0 0 0,-1 0-1 0 0,1 1 1 0 0,2-1 10 0 0,2-2-23 0 0,-4 5-25 0 0,2 3 47 0 0,-1 0 0 0 0,1 0 0 0 0,-1 0 0 0 0,-1 1 0 0 0,1-1 0 0 0,-1 1 0 0 0,0 0 0 0 0,0 1 0 0 0,-1-1-1 0 0,1 0 1 0 0,-1 3 1 0 0,7 14 0 0 0,-6-18 0 0 0,-1 1 0 0 0,0-1 0 0 0,0 1 0 0 0,-1 0 0 0 0,1-1 0 0 0,-1 1 0 0 0,-1 0 0 0 0,1 0 0 0 0,-1 1 0 0 0,5 17 0 0 0,2-1 0 0 0,-6-18 1 0 0,0 1 5 0 0,5 9 51 0 0,-5-15-209 0 0,-1 1 32 0 0,0-1-31 0 0,0 0 102 0 0,0 1 83 0 0,0-1 46 0 0,0 1 33 0 0,1 1 351 0 0,-1-1-292 0 0,1 0-51 0 0,-1-1-111 0 0,0 1-49 0 0,0-1-57 0 0,1 1-65 0 0,-1-1-104 0 0,0 1-102 0 0,0-1-114 0 0,0 1-125 0 0,1-1 254 0 0,-1 0-37 0 0,0 0-36 0 0,0 0-38 0 0,0 0-40 0 0,0 0-40 0 0,0 1-44 0 0,0-1-43 0 0,0 0-1691 0 0,0 0-1324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4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 13392 0 0,'0'0'298'0'0,"0"0"-135"0"0,0 0-35 0 0,0-1 40 0 0,0 0-80 0 0,3-3-5 0 0,-1 3-1 0 0,12-10-5 0 0,1 3 82 0 0,5 1 112 0 0,13 0 235 0 0,1 4 20 0 0,-11 2-218 0 0,-4 1-105 0 0,-2 0-68 0 0,-6 0-96 0 0,-2 1-34 0 0,-3-1-182 0 0,-1 0 69 0 0,0 0 60 0 0,0 0 50 0 0,2 1 56 0 0,-1-1 46 0 0,13 2 327 0 0,-10-1-251 0 0,0 0-75 0 0,-3-1-97 0 0,0 1-64 0 0,-1-1-49 0 0,0 0-62 0 0,0 1-67 0 0,0-1-76 0 0,0 0-12 0 0,-1 0-61 0 0,0 0-66 0 0,0-1-71 0 0,0 1-74 0 0,1 0-79 0 0,-1-1-84 0 0,0 1-86 0 0,0-1-1131 0 0,2 1-1121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4.3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0 10248 0 0,'0'0'230'0'0,"0"0"30"0"0,0 0 20 0 0,0 0-25 0 0,0 0-86 0 0,0 0-34 0 0,0 0 141 0 0,0 0 259 0 0,0 0-270 0 0,0 0-58 0 0,0 1-50 0 0,-1-1-42 0 0,1 0-29 0 0,0 1-33 0 0,-3 3 64 0 0,2-2 11 0 0,-3 16 1629 0 0,3-4-681 0 0,2-2-295 0 0,-1-5-444 0 0,0-2-42 0 0,0 0-86 0 0,1 0-35 0 0,-1-1-38 0 0,0 0-40 0 0,0 8 241 0 0,0 1-43 0 0,1-1-38 0 0,0 0-34 0 0,2 12 135 0 0,0 1-85 0 0,4 43 327 0 0,-6-39-276 0 0,1 8-3 0 0,-1-26-198 0 0,-1 0 0 0 0,0 0 0 0 0,0 0-1 0 0,-1 1 1 0 0,0-1-122 0 0,0-7-73 0 0,0 0 93 0 0,1-1 60 0 0,-1 5 185 0 0,0-3-168 0 0,1-2-103 0 0,0 0-69 0 0,0 1-102 0 0,0-1-120 0 0,0-1 97 0 0,0-1-37 0 0,0 1-41 0 0,0 0-44 0 0,-2-2-667 0 0,-6 0-10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5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9552 0 0,'10'0'276'0'0,"-7"0"2"0"0,-3 0-207 0 0,0 3-43 0 0,1 0-159 0 0,0 0 63 0 0,0 1 58 0 0,0-1 51 0 0,0 1 47 0 0,0 0 41 0 0,1 3 228 0 0,1 2 167 0 0,3 13 822 0 0,-4-14-944 0 0,0-4-227 0 0,-1 0-34 0 0,0 0-41 0 0,1 0-47 0 0,-2-1 18 0 0,1 0 0 0 0,-1 0 0 0 0,1 0 1 0 0,-1 0-1 0 0,0 0 0 0 0,0 0 0 0 0,-1 0 0 0 0,1 0 1 0 0,-1 2-72 0 0,0 14 386 0 0,3-5-164 0 0,9 30 123 0 0,-7-24-182 0 0,0-1 1 0 0,-1 1-1 0 0,-1 1 1 0 0,-1 5-164 0 0,-1-10 178 0 0,3-1-54 0 0,2 1-28 0 0,8 4-9 0 0,-8-12 11 0 0,-1 4-54 0 0,1 0-40 0 0,3 0-1 0 0,-4-5-75 0 0,-2-5-40 0 0,-1 0-67 0 0,1-1-81 0 0,0 2-93 0 0,0-2-709 0 0,-2-1-38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5.9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9504 0 0,'0'0'216'0'0,"0"0"32"0"0,1 2 9 0 0,2-2-118 0 0,0 1-47 0 0,11 11-60 0 0,-2 1 35 0 0,-1 0 114 0 0,-3 0 59 0 0,11 27 564 0 0,-12-23-509 0 0,-3-5-153 0 0,1 0-55 0 0,-3-7 19 0 0,0 0 1 0 0,-1 0 0 0 0,0 0-1 0 0,0 0 1 0 0,0 0 0 0 0,-1 0 0 0 0,0 1-107 0 0,1 5 182 0 0,0-7-103 0 0,-1-1 0 0 0,1 0-1 0 0,0 0 1 0 0,0 0 0 0 0,1 0 0 0 0,-1 0 0 0 0,0 0 0 0 0,1 1-79 0 0,0-1 102 0 0,0 0 0 0 0,-1 0 1 0 0,0 1-1 0 0,1-1 1 0 0,-1 1-1 0 0,0 2-102 0 0,4 10 354 0 0,3-3-81 0 0,1 3 12 0 0,-8-14-133 0 0,-1-2-6 0 0,1 1-16 0 0,1 4-51 0 0,-2-3-8 0 0,0-2-1 0 0,0 0-3 0 0,6-16 86 0 0,-4 7-112 0 0,0-6-24 0 0,2-8-13 0 0,2-9-4 0 0,-5 21 0 0 0,1 1 0 0 0,0 0 0 0 0,0 1 0 0 0,2-3 0 0 0,1-2-12 0 0,-2 3-5 0 0,1 0 1 0 0,1 1-1 0 0,0-1 1 0 0,0 1-1 0 0,1 0 1 0 0,0 0-1 0 0,0 1 1 0 0,6-6 16 0 0,-7 10-8 0 0,0 0 1 0 0,1 0 0 0 0,-1 1-1 0 0,1 0 1 0 0,1-1 7 0 0,-4 3-6 0 0,0 1 1 0 0,1-1-1 0 0,-1 1 0 0 0,0 0 1 0 0,0 0-1 0 0,2 0 6 0 0,14-1 7 0 0,-2 3-18 0 0,-3 2-32 0 0,-8 1 42 0 0,0 0-1 0 0,1 1 1 0 0,-1-1-1 0 0,-1 1 1 0 0,1 0 0 0 0,-1 0-1 0 0,4 5 2 0 0,6 5 0 0 0,34 39 13 0 0,-45-51-2 0 0,-1 0 0 0 0,1 0 1 0 0,-1 0-1 0 0,0 1 0 0 0,0-1 1 0 0,0 1-1 0 0,-1 0 0 0 0,1 0 0 0 0,-1 0 1 0 0,0 0-1 0 0,0 0 0 0 0,0 0 1 0 0,0 3-12 0 0,0-3 30 0 0,0 1 1 0 0,1 0-1 0 0,-1-1 1 0 0,1 0-1 0 0,2 3-30 0 0,-2-3 36 0 0,0 0 0 0 0,-1 0 0 0 0,1 1 0 0 0,-1-1 0 0 0,0 0-1 0 0,1 3-35 0 0,2 11 129 0 0,1 0-22 0 0,0 4 7 0 0,-4-17-139 0 0,-1-3-100 0 0,0-1-134 0 0,-1 0 51 0 0,0-1-146 0 0,0 0-716 0 0,0 0-38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7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1 117 10480 0 0,'0'2'233'0'0,"2"19"314"0"0,0-13-351 0 0,2 2-55 0 0,-2-6-112 0 0,0 1-34 0 0,10 29 16 0 0,-8-19 73 0 0,-2-8 13 0 0,1-1 50 0 0,-2-3-67 0 0,4 10 259 0 0,-2-4-85 0 0,-2 1 121 0 0,-5-1 89 0 0,4-8-137 0 0,-1 0-116 0 0,1 0-98 0 0,0-1-79 0 0,1 2-95 0 0,0 0-256 0 0,-1-1 277 0 0,1 0 59 0 0,-1-1 36 0 0,0 1 44 0 0,1-1 48 0 0,-1 1 59 0 0,0-1 64 0 0,1 0 70 0 0,-1 1 76 0 0,0-1 84 0 0,0 0 90 0 0,0 1 96 0 0,0-1 104 0 0,0-4-739 0 0,1-16 165 0 0,0 9-156 0 0,2 0-37 0 0,-1 2-10 0 0,-1 0 0 0 0,1 0 0 0 0,-2 0 0 0 0,1-1 0 0 0,-1 1-13 0 0,0 0 0 0 0,0 1 0 0 0,1-1-1 0 0,0 0 1 0 0,0 0 0 0 0,3-7 0 0 0,11-22-13 0 0,-10 29 18 0 0,-1 0 1 0 0,1 1 0 0 0,1-1 0 0 0,-1 1 0 0 0,7-6-6 0 0,-10 11-3 0 0,1 0 1 0 0,-1 1 0 0 0,1-1-1 0 0,0 1 1 0 0,0 0 0 0 0,0 0-1 0 0,1 0 1 0 0,-1 0 0 0 0,0 0 0 0 0,1 1-1 0 0,-1-1 1 0 0,3 0 2 0 0,-3 2-8 0 0,-1-1 0 0 0,1 1 1 0 0,-1 0-1 0 0,1 0 0 0 0,-1 0 1 0 0,1 0-1 0 0,0 0 0 0 0,1 1 8 0 0,0 0-15 0 0,-1 0-1 0 0,1 0 1 0 0,-1 0-1 0 0,0 0 1 0 0,0 1-1 0 0,1 0 1 0 0,0 0 15 0 0,17 14-15 0 0,-12-7 32 0 0,-1 1-1 0 0,0 0 1 0 0,0 0 0 0 0,-1 0 0 0 0,3 5-17 0 0,5 13-7 0 0,-2 8 6 0 0,-3-8 18 0 0,-1-10 27 0 0,8 22-31 0 0,-15-34-13 0 0,0 0 0 0 0,0 0 0 0 0,0 0 0 0 0,1 0 0 0 0,0-1 0 0 0,0 1 0 0 0,1-1 0 0 0,-1 0 0 0 0,1 0 0 0 0,0 0 0 0 0,1-1 0 0 0,-1 1-1 0 0,1-1 1 0 0,0 0 0 0 0,-4-3-74 0 0,2 1-49 0 0,0 0 45 0 0,2 2 30 0 0,2 0 115 0 0,9 6 221 0 0,-10-7-265 0 0,-2-1-75 0 0,1 1-79 0 0,-1-1-96 0 0,1 0-114 0 0,-2-1 17 0 0,1 0-73 0 0,-1 0-80 0 0,1 0-87 0 0,-1 0-92 0 0,1 0-100 0 0,-1 0-105 0 0,0-1-113 0 0,4 1-1126 0 0,4-1-1190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8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11312 0 0,'0'0'256'0'0,"0"0"-28"0"0,0-1-56 0 0,-1 1-46 0 0,1-1-37 0 0,0 0-19 0 0,1-3 45 0 0,-1 3-38 0 0,2-3-12 0 0,0 1-36 0 0,2-3-8 0 0,1-2 28 0 0,-4 7 252 0 0,0 1-79 0 0,0-1-65 0 0,1 2-55 0 0,1-1-11 0 0,1 2-36 0 0,-3-2 0 0 0,0 0 49 0 0,6 3 186 0 0,0 1-69 0 0,-1 2-58 0 0,0 1-45 0 0,15 26 175 0 0,-17-27-206 0 0,25 47 355 0 0,-2 0-81 0 0,8 17 72 0 0,-14-30-178 0 0,7 12 123 0 0,-8-17-82 0 0,0 0 17 0 0,6 8 89 0 0,-7-16-79 0 0,-3 0 30 0 0,-14-23-300 0 0,0 0 1 0 0,0 0-1 0 0,0-1 1 0 0,1 1-1 0 0,0 0 0 0 0,-1-1 1 0 0,1 0-1 0 0,0 0 1 0 0,1 1-1 0 0,-1-1-53 0 0,4 2 81 0 0,28 18 290 0 0,-22-17-195 0 0,1-3 53 0 0,-13-2-213 0 0,1-1 0 0 0,-1 0-1 0 0,0 0 1 0 0,1 0 0 0 0,-1 0-1 0 0,1-1 1 0 0,-1 1 0 0 0,0 0-1 0 0,1 0 1 0 0,-1-1 0 0 0,0 1-16 0 0,1-1 12 0 0,0 0 0 0 0,0 0 1 0 0,0 0-1 0 0,0-1 0 0 0,0 1 1 0 0,-1 0-1 0 0,1-1 0 0 0,0 1 1 0 0,-1-1-1 0 0,2-1-12 0 0,-1 0 15 0 0,1-1 1 0 0,-1 1-1 0 0,0-1 1 0 0,0 1-1 0 0,0-4-15 0 0,3-9 91 0 0,13-92 97 0 0,-11 54-150 0 0,-1 0-48 0 0,3-22-100 0 0,-8 64-64 0 0,1 0 35 0 0,6-25-213 0 0,-4 21 176 0 0,1 0-68 0 0,1 0-98 0 0,-3 8 97 0 0,0-1-46 0 0,1 0-54 0 0,0 1-58 0 0,-1-1-64 0 0,2 1-70 0 0,-1-1-77 0 0,0 1-81 0 0,-3 6 399 0 0,0-1-296 0 0,1 1-84 0 0,0-2-460 0 0,1 0-101 0 0,2-1-698 0 0,2-2-1074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22.2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14832 0 0,'0'0'332'0'0,"0"0"50"0"0,0 0 25 0 0,0 0-171 0 0,0 0-112 0 0,0 0 88 0 0,0 0-64 0 0,0 0 152 0 0,0 0-340 0 0,0 0 45 0 0,0 0 39 0 0,0 0 34 0 0,0 1 184 0 0,-1 1 492 0 0,1-1-563 0 0,-1-1-113 0 0,1 1-80 0 0,0 0-98 0 0,0-1-114 0 0,0 0-19 0 0,-1 1-75 0 0,1-1-81 0 0,0 0-87 0 0,0 1-94 0 0,0-1-100 0 0,0 0-107 0 0,0 0-113 0 0,0 0-1407 0 0,0 0-1306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21.2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321 270 4592 0 0,'0'0'113'0'0,"0"0"-47"0"0,-4-4 16 0 0,0 0-190 0 0,0-1 53 0 0,0 1 50 0 0,0 0 49 0 0,0 0 45 0 0,-1 0 44 0 0,1 0 42 0 0,-1 0 39 0 0,-1-1 101 0 0,1 0 52 0 0,-1 0 47 0 0,1-1 44 0 0,0 1 39 0 0,0-1 34 0 0,-3-6 619 0 0,4 5-687 0 0,0 1-34 0 0,-6-5 333 0 0,0 2-118 0 0,-2 2-106 0 0,0 1-96 0 0,0 2-82 0 0,-1 2-73 0 0,0 2-59 0 0,-8 2 42 0 0,16 0-214 0 0,-1-1 1 0 0,1 1-1 0 0,0 0 0 0 0,-1 0 1 0 0,1 1-1 0 0,0 0 0 0 0,1 0 1 0 0,-1 0-1 0 0,-4 3-56 0 0,-10 13 298 0 0,15-12-272 0 0,0-1 0 0 0,-1 0 1 0 0,2 1-1 0 0,-1 0 0 0 0,0 3-26 0 0,-3 9 145 0 0,1 0 0 0 0,-2 13-145 0 0,5-18 55 0 0,0 0 12 0 0,1 1 0 0 0,1-1 0 0 0,0 1-67 0 0,0 9 71 0 0,0-16-39 0 0,1 0 0 0 0,0 0 0 0 0,1 1 1 0 0,1 5-33 0 0,-1-5 21 0 0,2 1 0 0 0,-1-1 1 0 0,1 0-1 0 0,1 0 0 0 0,-1 0 1 0 0,5 6-22 0 0,-4-8 17 0 0,0 0 0 0 0,1-1-1 0 0,-1 1 1 0 0,2-1 0 0 0,-1 0 0 0 0,1-1 0 0 0,-1 1 0 0 0,3 0-17 0 0,-3-2 20 0 0,0-1 0 0 0,0 0 0 0 0,0 0 0 0 0,1 0 1 0 0,-1 0-1 0 0,1-1 0 0 0,0 0-20 0 0,-2-1 35 0 0,1 0 1 0 0,0 0-1 0 0,0 0 0 0 0,0 0 1 0 0,3-1-36 0 0,24-3 103 0 0,-1-5-79 0 0,-1-3-86 0 0,-13 4-17 0 0,0 0-280 0 0,-2-1-113 0 0,2-3-200 0 0,8-8-435 0 0,-3 4 93 0 0</inkml:trace>
  <inkml:trace contextRef="#ctx0" brushRef="#br0" timeOffset="364.02">565 344 8640 0 0,'0'0'197'0'0,"0"0"-46"0"0,0 0-55 0 0,0 1-21 0 0,1 0-37 0 0,0 0 5 0 0,1-1 49 0 0,-1 0 72 0 0,8-1-124 0 0,6-2-44 0 0,1 0 19 0 0,-8 2 59 0 0,-5 1 237 0 0,0 0-46 0 0,0-1-41 0 0,-1 1-36 0 0,1-1-5 0 0,0 0-36 0 0,1 0-9 0 0,0-1 21 0 0,4-2 89 0 0,-3 3-6 0 0,5-2 160 0 0,0-2-50 0 0,0-1-46 0 0,-2 0-42 0 0,1-3 7 0 0,0-1-45 0 0,0-7 50 0 0,-1 0-51 0 0,-8 14-191 0 0,1 0 1 0 0,0 0 0 0 0,-1 1 0 0 0,0-1 0 0 0,0 0 0 0 0,0 0 0 0 0,0 0 0 0 0,0 1 0 0 0,0-1 0 0 0,-1 0 0 0 0,1 0-1 0 0,-1 0 1 0 0,0 0-35 0 0,0 1 22 0 0,0 0 1 0 0,1 0-1 0 0,-1 0 0 0 0,0 0 0 0 0,0 1 0 0 0,0-1 0 0 0,-1 0 0 0 0,1 1 1 0 0,0-1-1 0 0,-1 1 0 0 0,1-1-22 0 0,-12-9 100 0 0,5 3-9 0 0,0 1 1 0 0,-1 1-1 0 0,-8-6-91 0 0,14 10 12 0 0,0 1 0 0 0,0-1 0 0 0,0 1 0 0 0,0 0 0 0 0,-1 0 0 0 0,1 0 0 0 0,0 0 0 0 0,0 1 0 0 0,-1-1 0 0 0,1 1 0 0 0,0 0 0 0 0,-1 0 0 0 0,1 0 1 0 0,-3 1-13 0 0,-4 0 52 0 0,1 2 1 0 0,-1-1 0 0 0,1 1 0 0 0,-4 2-53 0 0,4-1 52 0 0,0 0 0 0 0,0 1 0 0 0,1 1 0 0 0,0-1 0 0 0,0 1 0 0 0,0 1 0 0 0,0-1 0 0 0,1 1 0 0 0,0 1 0 0 0,1-1 1 0 0,-1 2-53 0 0,-9 14 86 0 0,1 2 35 0 0,9-14-40 0 0,1 0-1 0 0,0 0 1 0 0,1 1-1 0 0,0-1 1 0 0,1 1-1 0 0,0 2-80 0 0,2-7 49 0 0,0 0 0 0 0,0 0 0 0 0,1 1 0 0 0,0-1 0 0 0,0 0 0 0 0,1 0 0 0 0,0 0 0 0 0,0 0 0 0 0,0 0 0 0 0,3 5-49 0 0,-2-6 28 0 0,0-1-1 0 0,1 1 1 0 0,-1-1-1 0 0,1 0 0 0 0,1 0 1 0 0,-1 0-1 0 0,1 0 0 0 0,3 3-27 0 0,8 6-43 0 0,-10-10 59 0 0,1-1-1 0 0,-1 0 1 0 0,1 0-1 0 0,-1 0 1 0 0,1-1-1 0 0,0 0 1 0 0,0 0-1 0 0,1 0-15 0 0,17 3-7 0 0,-11-4-48 0 0,0-1-48 0 0,0-1-60 0 0,0 0-70 0 0,0-2-79 0 0,-1 0-91 0 0,0 0-100 0 0,0-1-112 0 0,-10 3 239 0 0,1 0-55 0 0,-1 0-49 0 0,1 0-43 0 0,0-1-152 0 0,0 1-43 0 0,1-1-183 0 0,2 0-497 0 0</inkml:trace>
  <inkml:trace contextRef="#ctx0" brushRef="#br0" timeOffset="780.9">1245 24 9432 0 0,'0'0'233'0'0,"0"-1"-97"0"0,0 1-72 0 0,-3-2-9 0 0,1 1 5 0 0,-12-6 59 0 0,6 4-43 0 0,1 0 91 0 0,4 2-35 0 0,1 0 42 0 0,-7 0 362 0 0,1 0-35 0 0,-9-1 399 0 0,1 2-125 0 0,0 1-114 0 0,4 0-233 0 0,1 1-52 0 0,0 0-49 0 0,-1 2-42 0 0,1 0-39 0 0,0 0-33 0 0,-11 9 133 0 0,4-2-162 0 0,2 1-46 0 0,2 1-38 0 0,1 4-34 0 0,4-5-45 0 0,7-10-16 0 0,0-1 0 0 0,1 1 0 0 0,-1 0 0 0 0,1 0 0 0 0,-1 1 1 0 0,1-1-1 0 0,0 0 0 0 0,0 0 0 0 0,0 1 0 0 0,0-1 1 0 0,0 2-7 0 0,-3 14 1 0 0,3-16 0 0 0,0-1 0 0 0,1 1 0 0 0,-1 1 0 0 0,1-1 0 0 0,0 0 0 0 0,-1 0 0 0 0,1 0 0 0 0,0 0 0 0 0,0 0 0 0 0,0 0 0 0 0,1 0 0 0 0,-1 0 0 0 0,0 0 0 0 0,1 0 0 0 0,0 1 0 0 0,0 2-1 0 0,1 1 0 0 0,0-1 0 0 0,1 0 0 0 0,-1 0-1 0 0,1 0 1 0 0,0 0 0 0 0,0-1 0 0 0,1 1-1 0 0,0-1 1 0 0,-1 0 0 0 0,1 0 0 0 0,1 0-1 0 0,3 3 2 0 0,8 5-63 0 0,6 6 43 0 0,9 8 23 0 0,-17-15-3 0 0,0 1 0 0 0,-1 0 0 0 0,-1 1 0 0 0,0 1 0 0 0,0 0 0 0 0,-2 0 0 0 0,4 6 0 0 0,-4-3 25 0 0,2 2 48 0 0,3 9 80 0 0,-12-15 164 0 0,-3 8 32 0 0,-1-8-52 0 0,1-10-223 0 0,0 0 0 0 0,-1-1 0 0 0,1 1 0 0 0,-1 0 0 0 0,1-1 0 0 0,-1 1 0 0 0,0 0 0 0 0,0-1-74 0 0,-12 19 478 0 0,4-13-290 0 0,0-1-37 0 0,-1-1-40 0 0,-1-1-45 0 0,-9 3 77 0 0,2-1-80 0 0,14-5-57 0 0,0-1 1 0 0,0 0-1 0 0,0 0 1 0 0,0 0-1 0 0,-1-1 1 0 0,1 1-1 0 0,0-1 1 0 0,0 0-1 0 0,-3 0-6 0 0,1-1-176 0 0,1 0 61 0 0,0 1 51 0 0,0-1 46 0 0,-5-2 75 0 0,-18-5 354 0 0,22 5-352 0 0,0 1-34 0 0,-2-2-61 0 0,1 1-96 0 0,3 1 22 0 0,1 0-32 0 0,-1 0-36 0 0,1 0-39 0 0,-2-1-165 0 0,0 0-92 0 0,0-1-102 0 0,1 1-109 0 0,0-1-117 0 0,0 1-126 0 0,2 1 414 0 0,0 0-35 0 0,0 0-35 0 0,0 0-37 0 0,-1-2-1567 0 0,-2-4-1232 0 0,5 8 3412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3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1 139 10304 0 0,'0'2'233'0'0,"4"8"15"0"0,0 0-53 0 0,-1 0-47 0 0,-1 0-38 0 0,4 13 30 0 0,0 18-41 0 0,-3-24-31 0 0,-1 4 87 0 0,0-5 60 0 0,0 1 108 0 0,0-9-114 0 0,-1 0 36 0 0,0 0 40 0 0,0 0 42 0 0,1 1-33 0 0,-1 1-35 0 0,2 8 182 0 0,1 17 292 0 0,-1-18-372 0 0,0-3-88 0 0,-1 0-42 0 0,1 17 143 0 0,1 12 82 0 0,-2-27-317 0 0,-2 0-37 0 0,0-10-52 0 0,0 0 0 0 0,1 0 0 0 0,-1 0 0 0 0,2 4-50 0 0,-1-9 195 0 0,-1-2-40 0 0,2-3 51 0 0,0-4-109 0 0,1-2-76 0 0,2-23-81 0 0,-4 23 114 0 0,-4-78 64 0 0,1 38-90 0 0,1 0-41 0 0,4-1-52 0 0,4 1-61 0 0,1 13 57 0 0,2-1-48 0 0,-3 15-51 0 0,1 0 0 0 0,3-5 168 0 0,-3 13-125 0 0,1 1-1 0 0,0 0 0 0 0,2-2 126 0 0,-1 2-103 0 0,-8 12 93 0 0,-1 0 0 0 0,1 0 0 0 0,-1 0-1 0 0,1 1 1 0 0,0-1 0 0 0,0 1 0 0 0,0-1-1 0 0,0 1 1 0 0,1-1 10 0 0,1 0-12 0 0,0 0 0 0 0,0 0 0 0 0,0 1 0 0 0,1 0 0 0 0,-1 0 0 0 0,0 0 0 0 0,0 0 0 0 0,3 1 12 0 0,0-1-18 0 0,0 1 0 0 0,0 0 0 0 0,0 1 0 0 0,0 0 0 0 0,0 0-1 0 0,0 0 1 0 0,0 1 0 0 0,3 1 18 0 0,-4 0-1 0 0,0 0 1 0 0,0 0-1 0 0,0 1 0 0 0,-1 0 0 0 0,0 0 0 0 0,1 0 0 0 0,-2 1 1 0 0,1 0-1 0 0,0 0 0 0 0,-1 0 0 0 0,0 0 0 0 0,0 1 1 0 0,0 0 0 0 0,29 37 38 0 0,2 3 5 0 0,-17-13-116 0 0,-17-30 72 0 0,-1-1 0 0 0,1 1 1 0 0,0 0-1 0 0,-1 0 1 0 0,1-1-1 0 0,-1 1 1 0 0,0 0-1 0 0,0 0 0 0 0,0-1 1 0 0,0 1-1 0 0,-1 0 1 0 0,0 2 0 0 0,-6 16 20 0 0,1-7 49 0 0,4-10-33 0 0,0-1-9 0 0,1-1-1 0 0,-1 1 1 0 0,0 0-1 0 0,0-1 1 0 0,-1 0-1 0 0,1 1 1 0 0,0-1-1 0 0,-1 0 1 0 0,1 0-1 0 0,-1-1 1 0 0,0 1-1 0 0,-2 1-26 0 0,-36 15 201 0 0,36-16-183 0 0,3-1-91 0 0,-2 0-70 0 0,0 1 59 0 0,0-1 50 0 0,-1 1 42 0 0,1 0 43 0 0,-1-1 33 0 0,-18 6 439 0 0,15-6-424 0 0,1 0-113 0 0,3 0-42 0 0,1-1-37 0 0,-1 0-43 0 0,1 0-47 0 0,-1 0-51 0 0,0 0-56 0 0,1-1-59 0 0,-1 1-65 0 0,0-1-69 0 0,1 0-73 0 0,-1 0-77 0 0,1 0-83 0 0,-1-1-86 0 0,0 1-91 0 0,1-1-1066 0 0,-2 0-1108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9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1 505 8752 0 0,'0'0'197'0'0,"0"0"24"0"0,1 2 19 0 0,2 4-141 0 0,0-1-35 0 0,-1-4-49 0 0,0 1 0 0 0,-1 0 1 0 0,1-1-1 0 0,0 0 0 0 0,0 1 0 0 0,0-1 0 0 0,0 0 1 0 0,0 0-1 0 0,1 0 0 0 0,1 1-15 0 0,6 1 130 0 0,-5-2-25 0 0,1 0 36 0 0,-1-1 41 0 0,0 1 47 0 0,0-1 53 0 0,0 0 60 0 0,-4 0 143 0 0,0 0-223 0 0,0-1-95 0 0,0 0-60 0 0,2 0-58 0 0,-1 0-18 0 0,-1 1 50 0 0,16-12 458 0 0,-1-2-63 0 0,-2-2-65 0 0,-3-2-70 0 0,-3-1-74 0 0,-6 0-78 0 0,-5-2-81 0 0,-6 1-85 0 0,-1 4 5 0 0,8 10-10 0 0,-1 1 0 0 0,0 0 0 0 0,-1 0 0 0 0,0 0 0 0 0,1 0 0 0 0,-1 1 0 0 0,-1-1-18 0 0,4 4 3 0 0,0 1 1 0 0,0-1-1 0 0,0 0 0 0 0,1 1 0 0 0,-1-1 1 0 0,0 1-1 0 0,0 0 0 0 0,0-1 0 0 0,0 1 0 0 0,0 0 1 0 0,0-1-1 0 0,0 1 0 0 0,0 0 0 0 0,0 0 0 0 0,-1 0 1 0 0,1 0-1 0 0,0 0-3 0 0,-1 0 1 0 0,1 1 1 0 0,-1-1-1 0 0,1 1 1 0 0,-1-1-1 0 0,1 1 1 0 0,-1 0-1 0 0,1 0 1 0 0,0-1-1 0 0,-1 1 1 0 0,1 0 0 0 0,0 0-1 0 0,0 0 1 0 0,0 1-1 0 0,0-1 1 0 0,-1 0-2 0 0,-1 3-1 0 0,0 1 1 0 0,0-1 0 0 0,0 1 0 0 0,1 0-1 0 0,-1 0 1 0 0,1 0 0 0 0,0 0 0 0 0,0 0-1 0 0,1 0 1 0 0,0 0 0 0 0,-4 17 5 0 0,-1 19-5 0 0,3-18 8 0 0,0-1 63 0 0,1 1-1 0 0,2 0 1 0 0,0 0-71 0 0,1-3 90 0 0,0-1 42 0 0,2 3 93 0 0,4 0-70 0 0,2-1-54 0 0,3-1-40 0 0,-8-16-51 0 0,-1 0-1 0 0,0 0 0 0 0,1 0 1 0 0,0-1-1 0 0,0 1 1 0 0,0-1-1 0 0,0 0 1 0 0,1 0-1 0 0,-1 0 0 0 0,1-1 1 0 0,1 1-10 0 0,21 4 78 0 0,-20-6-69 0 0,1-1 1 0 0,0 1 0 0 0,0-2 0 0 0,0 1 0 0 0,0-1 0 0 0,0 0 0 0 0,0-1 0 0 0,-1 1 0 0 0,1-2-1 0 0,-1 1 1 0 0,1-1 0 0 0,2-1-10 0 0,-7 2-111 0 0,0 1 33 0 0,4-2 3 0 0,-1 0 75 0 0,9-5 97 0 0,-11 5-91 0 0,1 0-33 0 0,-1 1-48 0 0,1-1-60 0 0,-1-1-74 0 0,0 1-87 0 0,-1 1 23 0 0,1 0-55 0 0,-2-1-61 0 0,1 1-66 0 0,0-1-70 0 0,0 0-76 0 0,0 1-80 0 0,0-1-85 0 0,5-6-1122 0 0,4-5-1069 0 0</inkml:trace>
  <inkml:trace contextRef="#ctx0" brushRef="#br0" timeOffset="317.15">433 382 9312 0 0,'7'20'313'0'0,"-1"2"-105"0"0,0 1-71 0 0,6 8-14 0 0,-2-9 900 0 0,-4 1 96 0 0,0-3-63 0 0,2 0 37 0 0,-7-16-795 0 0,1-1-101 0 0,-1 0-70 0 0,2 5 86 0 0,-1-3-10 0 0,-1-3-43 0 0,-1 1 55 0 0,1 0 66 0 0,-1-1 78 0 0,1 0-49 0 0,-1 0 51 0 0,0 0 54 0 0,1-1 58 0 0,-1 1 64 0 0,0 0 67 0 0,0 0 71 0 0,0 0 76 0 0,1-15-620 0 0,0 1-41 0 0,4-12 4 0 0,3-18-45 0 0,-5 15-46 0 0,10-34 65 0 0,-9 44-75 0 0,11-30 16 0 0,-2 16-86 0 0,0 6-89 0 0,-6 13 37 0 0,1 1-36 0 0,-7 9-28 0 0,1-1 48 0 0,0 1 40 0 0,0-1 36 0 0,3-2 9 0 0,7-7 89 0 0,-7 8-89 0 0,-2 0-54 0 0,1 1-77 0 0,0 0-96 0 0,0 1-115 0 0,-1 0 35 0 0,0 0-74 0 0,-1 0-82 0 0,1 0-86 0 0,0 0-95 0 0,0 0-100 0 0,0 1-108 0 0,0-1-113 0 0,3-1-1241 0 0,5-2-1277 0 0</inkml:trace>
  <inkml:trace contextRef="#ctx0" brushRef="#br0" timeOffset="723.06">1144 12 10392 0 0,'0'0'233'0'0,"0"0"39"0"0,2-1 15 0 0,11-7 41 0 0,-5 6-248 0 0,-4 2 258 0 0,0 1-37 0 0,5 4 205 0 0,0 3-111 0 0,-2 1-86 0 0,1 3-18 0 0,-6-10-211 0 0,-1 1 0 0 0,0 0 0 0 0,1 0 0 0 0,-1 0 1 0 0,0 0-1 0 0,-1 0 0 0 0,2 3-80 0 0,3 34 635 0 0,3 0-74 0 0,5 26 278 0 0,-11-49-646 0 0,10 65 615 0 0,-3-33 244 0 0,7 23-1052 0 0,-13-59 141 0 0,-1-1 1 0 0,0 1 0 0 0,-1 4-142 0 0,5 28 293 0 0,-4-33-241 0 0,5 21 103 0 0,-3-11-7 0 0,0-3 18 0 0,-1-2 53 0 0,-3-12-137 0 0,0-3-58 0 0,0-2-24 0 0,0 2-76 0 0,0-2-26 0 0,0 0 35 0 0,0 0-8 0 0,0 0-40 0 0,0 0-108 0 0,0 0-195 0 0,1-1-279 0 0,-2 1 101 0 0,1-1 87 0 0,0 0 71 0 0,0 1 92 0 0,-1-1 34 0 0,0-2-1020 0 0,0 2 737 0 0,1 1 247 0 0,0 0-44 0 0,-2-3-1844 0 0,-1-2-1264 0 0</inkml:trace>
  <inkml:trace contextRef="#ctx0" brushRef="#br0" timeOffset="1511.95">855 339 5984 0 0,'0'0'133'0'0,"0"0"23"0"0,0 0-16 0 0,0 0-61 0 0,1 0-43 0 0,6 0 16 0 0,7-1-46 0 0,-1 1 42 0 0,11-3 150 0 0,3-3 166 0 0,10-4 283 0 0,-17 4-317 0 0,2 0-79 0 0,2 0 117 0 0,0 0-66 0 0,0-1-53 0 0,0 0-41 0 0,70-20 462 0 0,-9 9-257 0 0,-38 10-126 0 0,0 2 1 0 0,1 1-1 0 0,9 3-287 0 0,-26 4 106 0 0,-1 2 71 0 0,-2 4 62 0 0,-2 3 55 0 0,-3 5 49 0 0,-5 4 40 0 0,-14-15-287 0 0,-1 0-1 0 0,-1 0 1 0 0,1 0-1 0 0,-1 0 1 0 0,0 0-1 0 0,0 0 1 0 0,0 1 0 0 0,-1-1-1 0 0,1 5-95 0 0,3 15 178 0 0,5 36 255 0 0,-7-20-230 0 0,0 2-34 0 0,-2-35-139 0 0,0 1 0 0 0,0 0 0 0 0,-1 0 1 0 0,0-1-1 0 0,0 1 0 0 0,-1 0 0 0 0,0-1 0 0 0,-3 9-30 0 0,4-15 28 0 0,0-2-86 0 0,0 0-10 0 0,0 0-94 0 0,-1 0 80 0 0,1 1 74 0 0,-2 0 136 0 0,1-1-101 0 0,0 0-64 0 0,0 1-96 0 0,0-1-94 0 0,0 0 67 0 0,1 0-34 0 0,-1 0-38 0 0,1 0-40 0 0,-1 0-43 0 0,1 0-46 0 0,0 0 37 0 0,-1-1-47 0 0,0 1-42 0 0,0 0-36 0 0,0 0-130 0 0,0-1-37 0 0,-2 0-1356 0 0</inkml:trace>
  <inkml:trace contextRef="#ctx0" brushRef="#br0" timeOffset="1775.25">1526 65 9504 0 0,'0'-1'421'0'0,"1"-1"-115"0"0,-1 1-200 0 0,1 0-34 0 0,1 0-36 0 0,-1 0-37 0 0,14-6 56 0 0,-7 4-55 0 0,1 1-53 0 0,-1 2-81 0 0,4 0 46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7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341 385 7192 0 0,'0'0'209'0'0,"-2"0"-5"0"0,-11-4-169 0 0,0 1-44 0 0,5 1 33 0 0,0 0 41 0 0,0 1 62 0 0,1 0 39 0 0,0 0 68 0 0,0 1 79 0 0,0 0 88 0 0,-5 0 136 0 0,-2 0 52 0 0,1 0-38 0 0,-1 0-38 0 0,0 1-36 0 0,0 0-35 0 0,0 0-33 0 0,-13 4 313 0 0,1 2-119 0 0,1 5-109 0 0,3 4-99 0 0,3 6-88 0 0,4 1-1 0 0,3 3-82 0 0,3 2-64 0 0,2 1-49 0 0,6-23-92 0 0,0 1 0 0 0,0-1 0 0 0,1 0 0 0 0,0 1 0 0 0,0-1 0 0 0,1 1 0 0 0,-1-1 0 0 0,1 0-1 0 0,1 1 1 0 0,-1-1 0 0 0,1 0 0 0 0,0 0 0 0 0,0 0 0 0 0,1 0 0 0 0,0 0 0 0 0,1 1-19 0 0,11 9 205 0 0,2-5-50 0 0,-13-10-134 0 0,-1 0 0 0 0,0 0 0 0 0,1 0 0 0 0,-1 0 0 0 0,0-1 0 0 0,1 0 0 0 0,-1 1 0 0 0,1-1 0 0 0,-1-1 0 0 0,1 1 0 0 0,-1 0 0 0 0,1-1 0 0 0,-1 1 0 0 0,0-1 0 0 0,1 0 0 0 0,-1-1 0 0 0,0 1 0 0 0,0 0-1 0 0,1-1-20 0 0,10-7 121 0 0,-7 3-81 0 0,0 0-1 0 0,-1 0 1 0 0,0 0-1 0 0,0-1-39 0 0,-1 0 25 0 0,0 1 0 0 0,-1-1 0 0 0,0 0 0 0 0,1-2-25 0 0,-2 0 12 0 0,1 0 0 0 0,-1 0-1 0 0,0 0 1 0 0,-1-1 0 0 0,0 1 0 0 0,0-1-1 0 0,0-8-11 0 0,0-8 81 0 0,1 6 115 0 0,1 0 1 0 0,1-1-197 0 0,0 3 69 0 0,1 0-72 0 0,-3 10-65 0 0,8-9-153 0 0,-8 12 164 0 0,0 3 22 0 0,-3 2-33 0 0,2 2-15 0 0,1 2 59 0 0,-1-1 0 0 0,0 1 0 0 0,0 0 0 0 0,0 0-1 0 0,0 0 1 0 0,1 4 24 0 0,2 17-44 0 0,-2 1 34 0 0,2 14 13 0 0,-1 2-43 0 0,-3-15-37 0 0,4 19 77 0 0,-5-45-149 0 0,1 1 41 0 0,-1 0-6 0 0,1 0 99 0 0,-1 0 36 0 0,2 3 136 0 0,-2-3-133 0 0,1 0-44 0 0,-1-1-34 0 0,0 0-42 0 0,1 0-47 0 0,-1 0-57 0 0,0 1-62 0 0,1-1-71 0 0,-1 0-77 0 0,0 0 90 0 0,0-1-39 0 0,0 1-43 0 0,0 0-43 0 0,0 0-47 0 0,0-1-48 0 0,0 1-50 0 0,0 0-53 0 0,0-1-1293 0 0,0 0-1093 0 0</inkml:trace>
  <inkml:trace contextRef="#ctx0" brushRef="#br0" timeOffset="311.16">509 1 11488 0 0,'0'0'264'0'0,"0"0"34"0"0,0 0-85 0 0,0 1-57 0 0,1 0-47 0 0,0 1-38 0 0,-1 0-22 0 0,2 4-1 0 0,-1-4-3 0 0,0 9-81 0 0,3 0 66 0 0,1-1 65 0 0,0 0 67 0 0,0-3-8 0 0,-2 1 33 0 0,1-1 34 0 0,-1 1 34 0 0,6 26 475 0 0,0 0-70 0 0,-1 0-58 0 0,0 1-50 0 0,4 28 349 0 0,-2-1 1023 0 0,-1 25-1924 0 0,-9-83 34 0 0,5 58 547 0 0,-1-20-250 0 0,-1-8-121 0 0,2 0-81 0 0,2-1-17 0 0,1 11-48 0 0,-8-40-122 0 0,1 0 42 0 0,4 14 158 0 0,-2-11-164 0 0,-2-4-34 0 0,-1 0-41 0 0,1 0-46 0 0,0 0-55 0 0,-1-1-62 0 0,0 1-69 0 0,0-3 25 0 0,0 1-50 0 0,0-1-45 0 0,0 0-41 0 0,0 1-288 0 0,0-1-68 0 0,0 0-53 0 0,1 1-39 0 0,-1 0-841 0 0,1 0-61 0 0,0 2-1071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6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7 338 7848 0 0,'0'0'232'0'0,"2"0"-14"0"0,5 0-386 0 0,-1 0 96 0 0,0-1 85 0 0,0-1 75 0 0,0 1 66 0 0,-1-2 54 0 0,0 1 46 0 0,0-1 34 0 0,14-9 987 0 0,-10 5-763 0 0,-3 2-199 0 0,0 0-64 0 0,-2 1-125 0 0,5-4 218 0 0,-1-1-86 0 0,-1 1-93 0 0,-1 0-33 0 0,10-21 213 0 0,-11 16-157 0 0,0-1 80 0 0,-2-1 112 0 0,1 3-164 0 0,-1 0-68 0 0,-3 11-137 0 0,0 0 0 0 0,1 0 0 0 0,-1-1 0 0 0,0 1 0 0 0,0 0 0 0 0,-1 0 1 0 0,1-1-1 0 0,0 1 0 0 0,0 0 0 0 0,-1 0 0 0 0,1 0 0 0 0,0-1 0 0 0,-1 1 1 0 0,0 0-10 0 0,-2-6 38 0 0,-2-3-10 0 0,4 8-28 0 0,0 0-1 0 0,0 0 1 0 0,-1 0 0 0 0,1 1 0 0 0,0-1-1 0 0,-1 0 1 0 0,0 1 0 0 0,1-1 0 0 0,-1 1 0 0 0,0-1 0 0 0,-13-7 41 0 0,-5 0 119 0 0,19 9-146 0 0,-1-1 0 0 0,1 1 0 0 0,-1 0 0 0 0,1 0 0 0 0,-1 0 0 0 0,1 0 0 0 0,-1 1 0 0 0,1-1 0 0 0,0 0 0 0 0,-1 0 0 0 0,1 1 0 0 0,-1-1 0 0 0,1 1-14 0 0,-14 8 81 0 0,0 4 24 0 0,2 0-64 0 0,2 1-58 0 0,2 5-48 0 0,2 15 55 0 0,2-8 70 0 0,2-15-15 0 0,1 0-1 0 0,1 0 1 0 0,0 0 0 0 0,0 0-1 0 0,1 0 1 0 0,0 0-1 0 0,1 0 1 0 0,1 0 0 0 0,1 6-45 0 0,8 21 183 0 0,5-4 62 0 0,-13-29-199 0 0,0-1 0 0 0,0 0 0 0 0,0-1 0 0 0,1 1 0 0 0,-1 0 0 0 0,2-1-46 0 0,13 16 228 0 0,-16-16-135 0 0,1-1-42 0 0,6 1-31 0 0,-4-2-3 0 0,23 8 27 0 0,-20-7-13 0 0,1-1 0 0 0,0 0 0 0 0,0-1 0 0 0,0 0 1 0 0,0 0-1 0 0,6-2-31 0 0,10-2 29 0 0,-1-3-52 0 0,-1-2-73 0 0,-1-2-94 0 0,-17 8 29 0 0,6-6-130 0 0,-8 6 159 0 0,1 0-49 0 0,-1-1-97 0 0,0 0-105 0 0,-1 2 146 0 0,-1 0-35 0 0,1-1-37 0 0,-1 1-41 0 0,0 1 0 0 0,0-1-47 0 0,0 1-41 0 0,0 0-38 0 0,0-1-135 0 0,0 0-36 0 0,1-4-1420 0 0</inkml:trace>
  <inkml:trace contextRef="#ctx0" brushRef="#br0" timeOffset="302.19">396 116 8144 0 0,'5'6'96'0'0,"3"10"200"0"0,-3-8-165 0 0,-1 1-78 0 0,0-4-18 0 0,-1 0 64 0 0,0 0 56 0 0,0 0 49 0 0,0 1 94 0 0,1 1 45 0 0,6 12 819 0 0,-4-6-421 0 0,-1-4-320 0 0,-1-2-141 0 0,-1 0-84 0 0,4 5 481 0 0,-1 0-36 0 0,6 13 557 0 0,8 14 542 0 0,-19-36-1480 0 0,1 0-65 0 0,0 3 34 0 0,2 4 47 0 0,-2-5-127 0 0,-1 0 60 0 0,0-1 85 0 0,0 1 63 0 0,0-1 108 0 0,-1-2-186 0 0,0 1 35 0 0,0-1 36 0 0,0 0 40 0 0,0-10-300 0 0,-1 2-38 0 0,0 4-45 0 0,1 0-1 0 0,0-1 0 0 0,0 1 0 0 0,0 0 1 0 0,0-1-1 0 0,0 1 0 0 0,1 0 1 0 0,-1 0-1 0 0,0 0 0 0 0,1-1-6 0 0,9-58 107 0 0,-5 44-106 0 0,17-57 11 0 0,-1 27-75 0 0,-15 36-72 0 0,0 1 69 0 0,0 0 48 0 0,8-14 34 0 0,-4 10-54 0 0,-4 5-32 0 0,0 1-51 0 0,-1 1-29 0 0,0 1-52 0 0,1-1-59 0 0,-1 1-67 0 0,1 0-74 0 0,0 0-81 0 0,0 0-89 0 0,0 1-96 0 0,7-7-765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37:16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1 11224 0 0,'0'0'330'0'0,"0"0"-7"0"0,1 0-240 0 0,-1 2-49 0 0,16 33 104 0 0,-5-10-1 0 0,-3-11-19 0 0,-1 1 39 0 0,-1 0 47 0 0,0-1 56 0 0,-1 1-2 0 0,-1 0-42 0 0,2 8 71 0 0,6 16 366 0 0,-2-1-1 0 0,0 6-652 0 0,-5-20 302 0 0,0 0 43 0 0,-1-4-72 0 0,-2 1 63 0 0,-2 40 820 0 0,0-40-789 0 0,0 0-54 0 0,1 0-80 0 0,1 0-105 0 0,3 14-22 0 0,-2-14-95 0 0,-2-3-83 0 0,-1 0-107 0 0,0-17 87 0 0,0-1-67 0 0,0 0-129 0 0,0 1 4 0 0,0 0-36 0 0,0 2-52 0 0,-2 3-361 0 0,1-5 464 0 0,0 1-59 0 0,1 0 38 0 0,-1-1-51 0 0,0 0-59 0 0,1 1-68 0 0,-1-1 79 0 0,1 0-43 0 0,0 0-39 0 0,-1 0-33 0 0,1 0-140 0 0,0 1-33 0 0,0 2-1471 0 0</inkml:trace>
  <inkml:trace contextRef="#ctx0" brushRef="#br0" timeOffset="286.24">1 422 8696 0 0,'19'0'159'0'0,"-14"0"-62"0"0,0 0 65 0 0,-2 0-116 0 0,-1-1-1 0 0,0 1 1 0 0,0-1-1 0 0,0 1 1 0 0,1-1-1 0 0,-1 0 1 0 0,0 0-1 0 0,0 0 1 0 0,1-1-46 0 0,2-1 55 0 0,-1 2-34 0 0,15-8 10 0 0,-2 1 64 0 0,-1-2 67 0 0,2-2 70 0 0,-1 2 203 0 0,2 2-50 0 0,0 1-46 0 0,0 1-41 0 0,5-1 3 0 0,-1-2-45 0 0,29-14 148 0 0,-26 11-217 0 0,0 0-50 0 0,-7 5-87 0 0,0 1-42 0 0,-10 3-21 0 0,12-4 69 0 0,-13 5-90 0 0,0-1-80 0 0,1 1-112 0 0,-5 0 40 0 0,1 1-50 0 0,-1 0-56 0 0,1-1-61 0 0,-1 1-67 0 0,1 0-71 0 0,-1 0-79 0 0,0-1-82 0 0,7-1-909 0 0,5-2-899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2:31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0 10248 0 0,'0'0'230'0'0,"0"0"30"0"0,0 0 20 0 0,0 0-25 0 0,-7 5 13 0 0,1-2-175 0 0,1-1-42 0 0,2 2-52 0 0,2-2 5 0 0,-1-2-3 0 0,-5 5 31 0 0,4 2-121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2:34.9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0 6336 0 0,'2'1'47'0'0,"1"-1"-46"0"0,1 2-3 0 0,-2-2 67 0 0,1 0 69 0 0,-1 0 101 0 0,-1 2-109 0 0,-2 2 67 0 0,-2 14 604 0 0,2-14-528 0 0,-3 10 292 0 0,0 1 21 0 0,2-5-239 0 0,1-1-111 0 0,0 0-67 0 0,0 17 157 0 0,-2 11 70 0 0,-1 1 7 0 0,3-11-68 0 0,1 28 64 0 0,0 21 1 0 0,0-30-28 0 0,-3 0 1 0 0,-7 39-369 0 0,3-33 277 0 0,6-16 0 0 0,0-23-110 0 0,-4 7-21 0 0,1-8-14 0 0,3-6-29 0 0,0 0 34 0 0,0 2 113 0 0,1 1 93 0 0,-1-12-248 0 0,-3-2-66 0 0,1 1-23 0 0,-1-9-73 0 0,1 0-58 0 0,1-1-60 0 0,1 0-62 0 0,1-1-65 0 0,1 1-67 0 0,0 0-70 0 0,0 1-71 0 0,-1 11 450 0 0,1-17-594 0 0</inkml:trace>
  <inkml:trace contextRef="#ctx0" brushRef="#br0" timeOffset="439.82">74 27 4576 0 0,'0'0'101'0'0,"0"0"22"0"0,0 0 5 0 0,0 0 32 0 0,0 0 133 0 0,0 0 56 0 0,0 0 17 0 0,0 0 12 0 0,0 0 46 0 0,0 0 22 0 0,0 0 2 0 0,0 0-15 0 0,0 0-60 0 0,0 0-21 0 0,0 0-6 0 0,0 0-26 0 0,0 0-150 0 0,0 0-57 0 0,-1 0-47 0 0,1 0-38 0 0,-1-1-35 0 0,-3 0-113 0 0,3 0 103 0 0,-1 1 60 0 0,1-1 80 0 0,0 1 111 0 0,1 0-68 0 0,-1 0 37 0 0,1 0 40 0 0,0 0 43 0 0,-1 0 47 0 0,1 1 51 0 0,2 6-284 0 0,9 8-24 0 0,-6-4-80 0 0,2 6 56 0 0,3 5 48 0 0,-1-7-80 0 0,11 19 117 0 0,-16-27-114 0 0,0 1 1 0 0,0-1 0 0 0,0 0 0 0 0,1-1 0 0 0,0 1 0 0 0,1-1-24 0 0,18 22 117 0 0,8 18 182 0 0,11 13 118 0 0,-17-25-176 0 0,11 20 174 0 0,-5-7-40 0 0,-16-22-162 0 0,0 1 44 0 0,17 27 345 0 0,-24-38-392 0 0,0 2-58 0 0,-1-1-55 0 0,0 1-55 0 0,1 4-63 0 0,-2-4 45 0 0,-1 0 56 0 0,2-3 38 0 0,-7-13-30 0 0,-1-1-6 0 0,0 0-2 0 0,0 0 0 0 0,0 0-1 0 0,0 0-44 0 0,0 0-52 0 0,-1 0-232 0 0,0-2 81 0 0,-1 1 43 0 0,-2-5-99 0 0,2 4 101 0 0,1 1 1 0 0,0 0-37 0 0,1 0-44 0 0,-1 1-53 0 0,0-1 8 0 0,1 0-35 0 0,-2-1-376 0 0,1 1 96 0 0,0 0-49 0 0,-2-2-714 0 0,-1-1-559 0 0,-1-3-1063 0 0</inkml:trace>
  <inkml:trace contextRef="#ctx0" brushRef="#br0" timeOffset="747">52 400 7976 0 0,'0'0'174'0'0,"0"0"29"0"0,0 0 14 0 0,1-1-26 0 0,7-8-183 0 0,-3 1 28 0 0,0 1 49 0 0,0 0 75 0 0,1 1 99 0 0,-4 4-86 0 0,2 0 34 0 0,5-3 164 0 0,4-1 113 0 0,0 0-69 0 0,0 2-68 0 0,2 1-69 0 0,-2 2-50 0 0,-2-1-104 0 0,22-2 10 0 0,-30 4-92 0 0,0 0-48 0 0,0 0-45 0 0,-1-1-42 0 0,1 1-40 0 0,0 0-38 0 0,2 0-273 0 0,-1-1-53 0 0,0 1-80 0 0,1 0-69 0 0,-1 0-54 0 0,4 0-755 0 0,5 2-833 0 0,-13-2 2253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17.8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18 6504 0 0,'9'-2'78'0'0,"7"-3"214"0"0,-10 3-242 0 0,-2-1-62 0 0,-2 2-128 0 0,-1 0 42 0 0,0 0 38 0 0,1 1 37 0 0,0-1 73 0 0,1 0 111 0 0,0 1 61 0 0,-1-1 56 0 0,1 2 18 0 0,7-1 978 0 0,-8 1-992 0 0,0-1-45 0 0,1 0-60 0 0,-1 0-73 0 0,-1 0 221 0 0,0 2-18 0 0,3 2-209 0 0,-1 0 49 0 0,2 5 177 0 0,3 12 520 0 0,-7-14-642 0 0,-1 0-64 0 0,2 9 286 0 0,0-1-87 0 0,2 15 186 0 0,-2-9-257 0 0,1-2-35 0 0,8 18 159 0 0,-6-22-140 0 0,-1 0 0 0 0,2 10-250 0 0,1 10 283 0 0,8 17 92 0 0,-1-5-41 0 0,-8-26 145 0 0,9 19-479 0 0,-4-9 229 0 0,-1 1-36 0 0,-4-16-127 0 0,-5-13-51 0 0,0 0 0 0 0,0 1 0 0 0,0-1 0 0 0,0 0 0 0 0,-1 0 1 0 0,1 1-1 0 0,-1-1 0 0 0,0 0 0 0 0,0 1 0 0 0,0 1-15 0 0,-1 4 42 0 0,2 1-26 0 0,0 4 38 0 0,-1 2 49 0 0,0-15-272 0 0,0 0 65 0 0,0 0 57 0 0,0 0 47 0 0,0 0 45 0 0,0-1 37 0 0,1 3 279 0 0,-1-2-238 0 0,1 0-70 0 0,-1 0-77 0 0,0-1-36 0 0,0 1-41 0 0,0-1-47 0 0,1 1-68 0 0,-1-1-66 0 0,0 0-72 0 0,0 1-79 0 0,0-1-84 0 0,1 1-92 0 0,-1-1-98 0 0,0 0-103 0 0,0 0 460 0 0,-1 0-43 0 0,1-1-38 0 0,0 0-34 0 0,-1 0-130 0 0,1 1-34 0 0,-2-3-1372 0 0</inkml:trace>
  <inkml:trace contextRef="#ctx0" brushRef="#br0" timeOffset="313.15">1 334 5520 0 0,'0'0'158'0'0,"1"-1"-4"0"0,6-3 145 0 0,-2 0-48 0 0,1-1 54 0 0,-1 2-58 0 0,2-3 190 0 0,0 2-87 0 0,0 1 40 0 0,1-1-33 0 0,6-4 261 0 0,-4 2-237 0 0,0 0-62 0 0,1 2-58 0 0,0 0-54 0 0,32-8 422 0 0,-21 6-373 0 0,-1 0-54 0 0,7-3-37 0 0,-14 4-134 0 0,0 1-40 0 0,8-3 61 0 0,0 1 0 0 0,2 1-52 0 0,21-5 40 0 0,-39 9-84 0 0,0-1-92 0 0,1 1-96 0 0,-1-1-101 0 0,1 1-107 0 0,0-1-112 0 0,0 1-117 0 0,0 0-123 0 0,3-1-619 0 0,5-1-812 0 0</inkml:trace>
  <inkml:trace contextRef="#ctx0" brushRef="#br0" timeOffset="697.12">560 186 5280 0 0,'1'2'152'0'0,"7"6"-29"0"0,-2-2-64 0 0,2 9-63 0 0,-5-9 23 0 0,1 1 78 0 0,2 2 264 0 0,-1 0 34 0 0,14 35 1596 0 0,-15-33-1529 0 0,1 1-55 0 0,5 12 329 0 0,-2 0-44 0 0,1 0-44 0 0,-1 0-43 0 0,0 1-39 0 0,0 0-42 0 0,1-1-43 0 0,1 0-42 0 0,-6-15-240 0 0,-1 0-69 0 0,8 21 106 0 0,-7-17-70 0 0,-2-5-7 0 0,0-1 62 0 0,-1 2 101 0 0,0-1 106 0 0,0-4-169 0 0,-1 0 33 0 0,0 1 34 0 0,0-1 38 0 0,0-4-195 0 0,-2 0-68 0 0,-3-4 31 0 0,3 3-30 0 0,-2-8 110 0 0,-1 2-96 0 0,4 4-98 0 0,-1 0-1 0 0,1 1 0 0 0,-1-1 0 0 0,1 0 0 0 0,0 0 0 0 0,0 0 0 0 0,-1-3-17 0 0,-6-35 115 0 0,3 1-102 0 0,4 28-13 0 0,1 0 0 0 0,1-1 0 0 0,0 1 0 0 0,2-10 0 0 0,1-7 0 0 0,0 0-13 0 0,-1 17 19 0 0,0-1 1 0 0,1 1 0 0 0,0 0 0 0 0,4-6-7 0 0,-4 9-8 0 0,1 1 0 0 0,0-1 1 0 0,0 1-1 0 0,2-1 8 0 0,9-9-61 0 0,3 1-45 0 0,-10 10 159 0 0,0 1-58 0 0,0 0-53 0 0,0 1-50 0 0,1 1-47 0 0,0 0-45 0 0,0 1-40 0 0,2 1-39 0 0,-2 1 6 0 0,2 0-168 0 0,6 3-334 0 0,0 0 87 0 0,-14-1 491 0 0,1-1-47 0 0,-1 0-102 0 0,1 0-96 0 0,0 0-115 0 0,-3 0 230 0 0,0 0-37 0 0,0 0-31 0 0,1 0-39 0 0,2 0-1058 0 0</inkml:trace>
  <inkml:trace contextRef="#ctx0" brushRef="#br0" timeOffset="1094.06">1124 380 5904 0 0,'9'0'159'0'0,"5"2"-72"0"0,5 0-40 0 0,-12-2-1 0 0,-1 0 32 0 0,0-1 20 0 0,-1 1 37 0 0,0-2 43 0 0,0 1 48 0 0,-1-1 139 0 0,0 1-34 0 0,4-1 244 0 0,-1 0-82 0 0,0-1-76 0 0,-4 2-290 0 0,-1 1 1 0 0,0-2-1 0 0,0 1 1 0 0,0 0-1 0 0,0 0 1 0 0,0-1-1 0 0,0 1 1 0 0,0-1-1 0 0,0 0-127 0 0,6-7 554 0 0,3-5 90 0 0,-5 8-362 0 0,0 2-34 0 0,-5 3-93 0 0,0 0-37 0 0,0-2 28 0 0,-1 1-89 0 0,0-3-21 0 0,0 4 31 0 0,3-8 81 0 0,2 0-47 0 0,1-2-24 0 0,-6 10-73 0 0,0 0 1 0 0,1 0-1 0 0,-1 0 0 0 0,1 0 0 0 0,-1 0 0 0 0,0 0 1 0 0,0-1-1 0 0,0 1 0 0 0,0 0 0 0 0,0 0 1 0 0,0 0-1 0 0,0 0 0 0 0,0 0 0 0 0,0-1-4 0 0,-7-18 76 0 0,2 10-45 0 0,0 1 1 0 0,0-1 0 0 0,-4-3-32 0 0,8 11 3 0 0,-1 0 0 0 0,0 0-1 0 0,0 1 1 0 0,1-1 0 0 0,-1 1 0 0 0,0-1 0 0 0,0 1 0 0 0,-1 0-1 0 0,1 0 1 0 0,0 0 0 0 0,0 0 0 0 0,0 0 0 0 0,-1 0 0 0 0,1 0-1 0 0,0 1 1 0 0,-1-1 0 0 0,1 1 0 0 0,-1 0 0 0 0,1 0 0 0 0,-1 0-1 0 0,0 0-2 0 0,-1 0 5 0 0,-1 0-1 0 0,0 1 1 0 0,1-1-1 0 0,-1 1 1 0 0,1 0-1 0 0,-2 1-4 0 0,-13 6-11 0 0,16-6 11 0 0,0 1 0 0 0,1-1 0 0 0,-1 1 0 0 0,0 0 0 0 0,1 0 0 0 0,-1 0 0 0 0,1 0 0 0 0,0 0 0 0 0,-1 3 0 0 0,-16 32 0 0 0,18-33 0 0 0,-8 16 4 0 0,2 1 0 0 0,0-1 1 0 0,1 6-5 0 0,-3 21 57 0 0,4 1 41 0 0,5-39-20 0 0,0 0 1 0 0,0 0-1 0 0,1 0 1 0 0,0 0-1 0 0,2 4-78 0 0,-2-6 53 0 0,2 0 0 0 0,-1 0 0 0 0,1 0-1 0 0,0-1 1 0 0,1 1 0 0 0,2 2-53 0 0,-3-4 27 0 0,1 0-1 0 0,0-1 1 0 0,0 0 0 0 0,1 0 0 0 0,-1 0-1 0 0,1 0 1 0 0,0-1 0 0 0,1 0-27 0 0,21 12 60 0 0,4-6-35 0 0,-25-9-159 0 0,-1 0 65 0 0,0 0 55 0 0,1 0 45 0 0,4 0 128 0 0,14-1 364 0 0,-17-1-423 0 0,0 0-71 0 0,-3 0-57 0 0,1 0-40 0 0,-1 0-45 0 0,0 0-51 0 0,0-1-74 0 0,1 0-71 0 0,-1 0-77 0 0,0 0-84 0 0,1 0-91 0 0,-1-1-97 0 0,0 0-104 0 0,0 0-110 0 0,1-1-871 0 0,3-2-990 0 0</inkml:trace>
  <inkml:trace contextRef="#ctx0" brushRef="#br0" timeOffset="1707.44">1531 487 6056 0 0,'0'0'176'0'0,"1"0"-4"0"0,4 0-240 0 0,0 0 92 0 0,1-1 87 0 0,-1 1 77 0 0,-1-1-2 0 0,0 0 37 0 0,4-2 316 0 0,0-1 103 0 0,-2-1 77 0 0,-3 3-374 0 0,0 0-94 0 0,0 0-45 0 0,3 1-24 0 0,0 0-34 0 0,-2-1-5 0 0,-1 0 42 0 0,0-2 91 0 0,1-1 139 0 0,1-3-71 0 0,2 0-67 0 0,0-1-61 0 0,1-1-56 0 0,-1 1-52 0 0,0 1-46 0 0,-1 1-42 0 0,18-24 108 0 0,-21 20-96 0 0,-3 10-30 0 0,0 0-1 0 0,0 0 1 0 0,0 0-1 0 0,0 1 1 0 0,0-1-1 0 0,1 0 1 0 0,-1 0-1 0 0,0 0 1 0 0,0 1-1 0 0,1-1 1 0 0,-1 0 0 0 0,1 0-1 0 0,-1 1 1 0 0,1-1-2 0 0,0-1 2 0 0,-1 0 1 0 0,1 0 0 0 0,0 0 0 0 0,0 1 0 0 0,-1-1-1 0 0,1 0 1 0 0,-1 0 0 0 0,0 0 0 0 0,1 0-1 0 0,-1 0 1 0 0,0 0 0 0 0,0 0 0 0 0,0 0 0 0 0,-1 0-1 0 0,1 0 1 0 0,0 0 0 0 0,-1 0 0 0 0,0-1-3 0 0,-1-13 14 0 0,3 10-14 0 0,-1 6 0 0 0,0-1 0 0 0,0 0 0 0 0,1 1 0 0 0,-1-1 0 0 0,0 1 0 0 0,0-1 0 0 0,0 1 0 0 0,0-1 0 0 0,0 0 0 0 0,0 1 0 0 0,0-1 0 0 0,-1 1 0 0 0,1-1 0 0 0,0 1 0 0 0,0-1 0 0 0,0 1 0 0 0,-1-1 0 0 0,1 1 0 0 0,0-1 0 0 0,0 1 0 0 0,-1-1 0 0 0,1 1 0 0 0,0-1 0 0 0,-1 1 0 0 0,-8-15 35 0 0,7 13-25 0 0,1-1 1 0 0,-1 1-1 0 0,0-1 0 0 0,1 1 0 0 0,-1 0 0 0 0,0 0 1 0 0,0 0-1 0 0,-1 0-10 0 0,-17-19 60 0 0,17 17-58 0 0,0 1-1 0 0,0 0 1 0 0,0-1 0 0 0,0 1 0 0 0,-1 0 0 0 0,0 0 0 0 0,1 1 0 0 0,-3-2-2 0 0,-10-5 0 0 0,11 7 3 0 0,1-1 0 0 0,-1 0-1 0 0,0 1 1 0 0,0 0 0 0 0,-3-1-3 0 0,-5 0 52 0 0,1 2 69 0 0,1 0 42 0 0,7 1-90 0 0,0 0 0 0 0,1 1 0 0 0,-1-1 0 0 0,0 1 0 0 0,1 0 0 0 0,-1 0-73 0 0,-12 6 219 0 0,7-1-137 0 0,0 1-51 0 0,-15 19-2 0 0,20-21-15 0 0,1 0 1 0 0,-1 0-1 0 0,1 1 0 0 0,0 0 1 0 0,0-1-1 0 0,1 1 1 0 0,0 0-1 0 0,0 1 1 0 0,0-1-1 0 0,1 0 1 0 0,-1 7-15 0 0,-4 21 128 0 0,4-24-90 0 0,0-1 0 0 0,1 1-1 0 0,0-1 1 0 0,1 1 0 0 0,-1-1-1 0 0,2 1 1 0 0,0 0 0 0 0,0-1 0 0 0,1 4-38 0 0,8 25 138 0 0,14 47 246 0 0,-20-75-309 0 0,0 0 1 0 0,1 0-1 0 0,0-1 0 0 0,1 1 1 0 0,0-1-1 0 0,0 0 0 0 0,1-1 0 0 0,7 8-75 0 0,12 8 230 0 0,3-5 41 0 0,-26-17-226 0 0,0-1 1 0 0,0 0-1 0 0,0 1 1 0 0,1-1-1 0 0,-1-1 0 0 0,2 2-45 0 0,5-2 186 0 0,-7 0 10 0 0,0-1-72 0 0,0-1-43 0 0,2-1-29 0 0,0 1 35 0 0,19-12 221 0 0,-2-5-96 0 0,-3-3-89 0 0,-5-3-86 0 0,-10 17-26 0 0,0 1-41 0 0,3-8-111 0 0,-6 13 100 0 0,0-1-1 0 0,0 1 1 0 0,0-1 0 0 0,-1 1 0 0 0,1-1 0 0 0,-1 0 0 0 0,0 1 0 0 0,0-2 41 0 0,0-12-199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16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17 7256 0 0,'0'0'165'0'0,"0"0"22"0"0,0 0 7 0 0,0 0-91 0 0,0-1-35 0 0,-5-3 117 0 0,3 2-63 0 0,0 1 86 0 0,-9-3 426 0 0,-2 1-109 0 0,-2 2 5 0 0,-9 1 183 0 0,11 0-259 0 0,3 1-110 0 0,1 3-59 0 0,1 2-52 0 0,0 1-46 0 0,-5 10 79 0 0,2-1-100 0 0,9-12-135 0 0,1-3-26 0 0,0 1 0 0 0,0-1 1 0 0,1 1-1 0 0,-1-1 1 0 0,1 1-1 0 0,-1 0 0 0 0,1-1 1 0 0,0 1-1 0 0,0 0 1 0 0,0 0-1 0 0,0-1 1 0 0,0 1-6 0 0,-3 16 15 0 0,-2-9-31 0 0,-1 5-17 0 0,5-2 40 0 0,3-1 68 0 0,-1-9-39 0 0,0 1 1 0 0,-1-1-1 0 0,1 1 0 0 0,-1-1 1 0 0,0 1-1 0 0,0 0 0 0 0,0-1 0 0 0,0 1 1 0 0,0 1-37 0 0,-4 14 217 0 0,1-1-31 0 0,0 0-32 0 0,1 0-47 0 0,3 1-61 0 0,0-11-14 0 0,-1 0 0 0 0,0 0 0 0 0,-1 0 0 0 0,0-1 0 0 0,0 1 0 0 0,0 0 0 0 0,-1 1-32 0 0,-3 13 114 0 0,6-2 31 0 0,1-15-120 0 0,-1 1 0 0 0,1-1 0 0 0,0 0 0 0 0,0 0 1 0 0,0 0-1 0 0,1 0 0 0 0,-1 0 0 0 0,4 2-25 0 0,-5-5 13 0 0,0 0 0 0 0,0 0 0 0 0,0 0 0 0 0,0 0-1 0 0,1 0 1 0 0,-1 0 0 0 0,0-1 0 0 0,1 1 0 0 0,-1 0 0 0 0,1-1-1 0 0,-1 1 1 0 0,0-1 0 0 0,1 0 0 0 0,-1 1 0 0 0,1-1-13 0 0,-1 0 5 0 0,2 1 124 0 0,0-1 6 0 0,15-2 99 0 0,1-4-50 0 0,0-2-49 0 0,-2-4-49 0 0,0-1-47 0 0,-3-3-48 0 0,-3-1-47 0 0,-2 0-45 0 0,-6 10 101 0 0,0 0 0 0 0,1 0 0 0 0,0 0 0 0 0,0 0 0 0 0,0 1 0 0 0,0 0 0 0 0,-1-1 0 0 0,1 1 0 0 0,0-5 0 0 0,1-6 22 0 0,0 1 1 0 0,-2-1 0 0 0,2-11-23 0 0,-3-4-4 0 0,4-23 4 0 0,-3 44 8 0 0,-1 4-41 0 0,-2-2-82 0 0,0 9 91 0 0,0 0 128 0 0,-1 1-3 0 0,1 1-44 0 0,2 10-11 0 0,9 42-360 0 0,-3-15 187 0 0,-3-20 120 0 0,1 0 49 0 0,11 25 492 0 0,3 19-534 0 0,-18-46 67 0 0,-2-12-55 0 0,0 0-1 0 0,1-1 1 0 0,0 1-1 0 0,0 0 1 0 0,0 1-12 0 0,7 6 11 0 0,-4-7-7 0 0,1 0-50 0 0,2 3-131 0 0,-2 0-126 0 0,-4-7 176 0 0,-1-1-47 0 0,0 0-70 0 0,0 0 77 0 0,0 0-34 0 0,0 0-38 0 0,0 0-35 0 0,0 0-369 0 0,0 0 91 0 0,0 0-49 0 0,0 0-705 0 0,0 0-554 0 0,0 0-1054 0 0</inkml:trace>
  <inkml:trace contextRef="#ctx0" brushRef="#br0" timeOffset="359.03">464 17 7280 0 0,'0'0'178'0'0,"1"1"-74"0"0,-1 0-55 0 0,3 2-10 0 0,-1-1 4 0 0,2 2-151 0 0,0 1 57 0 0,0-1 53 0 0,0 0 49 0 0,0 1 44 0 0,0 0 41 0 0,3 5 240 0 0,-2-1 60 0 0,1 0 66 0 0,10 24 1309 0 0,-9-19-1103 0 0,-4-7-401 0 0,1 3 175 0 0,0 0-61 0 0,-2 1-55 0 0,1 0-47 0 0,-1 1-34 0 0,1-1-34 0 0,5 12 179 0 0,-5-16-188 0 0,-1 1 0 0 0,1-1 0 0 0,0 9-242 0 0,4 10 498 0 0,0-8-134 0 0,-4-11-219 0 0,2 11 123 0 0,-4-12-157 0 0,0-1 34 0 0,1 1 46 0 0,0-1 58 0 0,-1-3-3 0 0,-1-2 2 0 0,0 0-25 0 0,0 0-106 0 0,0 0-42 0 0,0 0-10 0 0,0 0-1 0 0,0 0 0 0 0,-1-3 17 0 0,2 0-38 0 0,0-8 15 0 0,-2 5-42 0 0,-1 0 0 0 0,1 0-1 0 0,0-1 1 0 0,0 1 0 0 0,0 0 0 0 0,1-6-16 0 0,4-41 50 0 0,-2 33-46 0 0,6-18 49 0 0,0 4-42 0 0,-7 32-6 0 0,-1 0 0 0 0,1 0-1 0 0,-1 0 1 0 0,1 0 0 0 0,0 0 0 0 0,-1 1-1 0 0,1-1 1 0 0,0 0 0 0 0,0 0 0 0 0,1 0-5 0 0,13-14 9 0 0,-4 4-37 0 0,-2-1-36 0 0,4 5 62 0 0,-8 6-43 0 0,-1 1-68 0 0,2-1-9 0 0,2 1 6 0 0,-3 0 42 0 0,-2 1-151 0 0,-1 1 73 0 0,0 0 33 0 0,1 2-14 0 0,-2-1-55 0 0,3-1-82 0 0,5 2-184 0 0,-6-2 199 0 0,0-1 13 0 0,-1 1-73 0 0,0 0-88 0 0,0-1-104 0 0,0 1 120 0 0,-1-1-50 0 0,0 1-45 0 0,0-1-40 0 0,1 0-148 0 0,-1 1-39 0 0,1 0-180 0 0,1 0-487 0 0,-3-1 1360 0 0</inkml:trace>
  <inkml:trace contextRef="#ctx0" brushRef="#br0" timeOffset="630.31">950 94 7920 0 0,'0'0'174'0'0,"0"0"29"0"0,0 0 13 0 0,1 3-31 0 0,-1-3-174 0 0,4 9 35 0 0,8 16-86 0 0,-8-16 93 0 0,-3-4 12 0 0,1 0 33 0 0,-1 0 38 0 0,0-1 45 0 0,0-2-65 0 0,-1 0 0 0 0,1 1 0 0 0,0-1 1 0 0,0 0-1 0 0,0 0 0 0 0,0 0 0 0 0,0 0 1 0 0,1 1-117 0 0,2 4 363 0 0,0 1 42 0 0,0 2-11 0 0,0-1 61 0 0,12 22 1171 0 0,-9-19-1004 0 0,-1-2-247 0 0,-1-1-99 0 0,1 0 159 0 0,1 0-101 0 0,-3-5-169 0 0,0 0 1 0 0,1 0 0 0 0,-1-1-1 0 0,0 1 1 0 0,5 2-166 0 0,-1-2 209 0 0,-1-1 38 0 0,-6-3-240 0 0,-1 1 0 0 0,1-1 0 0 0,0 0 0 0 0,0 1-1 0 0,-1-1 1 0 0,1 0 0 0 0,0 0 0 0 0,0 0 0 0 0,0 0-1 0 0,-1 0 1 0 0,1 0 0 0 0,0 0 0 0 0,0 0-1 0 0,0 0 1 0 0,-1 0 0 0 0,1 0-7 0 0,9-2 72 0 0,10 2 66 0 0,-17 0-253 0 0,-1 0 42 0 0,2-1 32 0 0,1 1 99 0 0,7-2 276 0 0,-7 0-256 0 0,-1 1-92 0 0,-1 0-69 0 0,0 0-85 0 0,0-1-102 0 0,-1 1 7 0 0,0-1-66 0 0,1 1-72 0 0,-2-1-77 0 0,1 1-84 0 0,0-1-90 0 0,0 0-94 0 0,0 0-102 0 0,3-6-701 0 0</inkml:trace>
  <inkml:trace contextRef="#ctx0" brushRef="#br0" timeOffset="909.56">1262 6 7584 0 0,'0'0'222'0'0,"0"0"-65"0"0,0 0-22 0 0,0 0 37 0 0,0 0 135 0 0,0 0 253 0 0,0 0 15 0 0,0 2-11 0 0,4 32 895 0 0,-1-17-879 0 0,-1-8-288 0 0,0 0-35 0 0,-1 0-41 0 0,0-2-48 0 0,2 19 443 0 0,-1-2-114 0 0,-1 6-16 0 0,-2 14 98 0 0,0-18-277 0 0,1-1-72 0 0,0 3 317 0 0,-4 28-547 0 0,0-25 221 0 0,0 1 39 0 0,-7 56 537 0 0,4-50-497 0 0,0-4-153 0 0,0 1-50 0 0,-4 26 44 0 0,1-21 0 0 0,-3 19 123 0 0,3-9-45 0 0,-1-17-150 0 0,5-11 17 0 0,5-19-72 0 0,1 0 0 0 0,-1-1-1 0 0,0 1 1 0 0,1 0-1 0 0,-2 0 1 0 0,1 0 0 0 0,0 0-14 0 0,0-1 18 0 0,0-1 23 0 0,1-1-55 0 0,-1 1-72 0 0,-1-1-92 0 0,1 0-2 0 0,0 0-55 0 0,0 0-62 0 0,0 0-66 0 0,0-1 5 0 0,1 1-54 0 0,-1 0-57 0 0,0-1-60 0 0,0 1-64 0 0,1 0-68 0 0,-1-1-69 0 0,0 1-75 0 0,-1-3-1452 0 0,-3-1-1280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15.3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30 6880 0 0,'0'0'157'0'0,"0"0"23"0"0,0 0 11 0 0,0 3-31 0 0,-2 0-137 0 0,1 3-14 0 0,1 10 65 0 0,0-8 230 0 0,1 1 58 0 0,6 21 998 0 0,-3-17-812 0 0,-1-5-241 0 0,-1 1-55 0 0,0-1-69 0 0,0 0-85 0 0,8 19 610 0 0,0-9-263 0 0,-2-4-132 0 0,-1-1-59 0 0,1 4 84 0 0,3-3-76 0 0,-8-10-192 0 0,-1-1 0 0 0,1 1 0 0 0,-1-1 0 0 0,0 1 0 0 0,0 0 0 0 0,0 0 0 0 0,0 0 0 0 0,0 2-70 0 0,3 8 228 0 0,16 19 212 0 0,-12-20-179 0 0,-6-9-221 0 0,0 0 45 0 0,12 12 526 0 0,-12-13-510 0 0,-2-2 29 0 0,-1-1-2 0 0,1 0-33 0 0,-1 1-44 0 0,6 0-11 0 0,-5 0 46 0 0,-1-1 104 0 0,-1-1-179 0 0,0 1 1 0 0,0-1-1 0 0,0 1 0 0 0,0-1 0 0 0,0 0 1 0 0,0 1-1 0 0,1-1 0 0 0,-1 0 0 0 0,0 0 1 0 0,0 1-1 0 0,1-1 0 0 0,-1 0 0 0 0,0 0 1 0 0,1 0-1 0 0,-1 0 0 0 0,1 0 0 0 0,-1 0 1 0 0,0-1-12 0 0,-6-24 104 0 0,-1-1-50 0 0,2 13-38 0 0,0 0-1 0 0,1 0 0 0 0,1-1 0 0 0,0 1 0 0 0,1-1 1 0 0,-1-11-16 0 0,3 15 4 0 0,1 1 1 0 0,0 0 0 0 0,1-1-1 0 0,1-6-4 0 0,-1 9-6 0 0,1 0 0 0 0,0 0 1 0 0,0 0-1 0 0,1 0 0 0 0,0 0 0 0 0,1-1 6 0 0,4-6-31 0 0,6-11-66 0 0,-6 12 38 0 0,-7 12 59 0 0,-1 1-1 0 0,1 0 0 0 0,0-1 1 0 0,0 1-1 0 0,0 0 0 0 0,0 0 0 0 0,0 0 1 0 0,1 0-1 0 0,-1 0 0 0 0,0 0 0 0 0,0 0 1 0 0,1 0-1 0 0,-1 0 0 0 0,1 1 0 0 0,-1-1 1 0 0,0 1-1 0 0,1-1 0 0 0,-1 1 0 0 0,1-1 1 0 0,0 1 0 0 0,7-3-2 0 0,12-3 2 0 0,-15 7 0 0 0,-2 2 0 0 0,26 4 4 0 0,-22-4-13 0 0,0-1-1 0 0,1 2 0 0 0,-1-1 1 0 0,-1 1-1 0 0,1 0 0 0 0,-1 0 0 0 0,4 3 10 0 0,11 10 0 0 0,-16-13 0 0 0,0 0 0 0 0,0 1 0 0 0,-1-1 0 0 0,0 1 0 0 0,0 0 0 0 0,0 1 0 0 0,4 5 0 0 0,12 19 1 0 0,-4-5 4 0 0,-1 0 0 0 0,4 10-5 0 0,-17-28 27 0 0,1 0-1 0 0,-1 1 1 0 0,-1-1-1 0 0,2 7-26 0 0,-2 6 118 0 0,-1-18-91 0 0,-1 1 0 0 0,1 0 0 0 0,-1 0 1 0 0,1-1-1 0 0,0 1 0 0 0,0-1 0 0 0,0 2-27 0 0,0-2 25 0 0,0 0 1 0 0,0-1-1 0 0,-1 1 1 0 0,1 0-1 0 0,0 0 0 0 0,-1 0 1 0 0,0 0-1 0 0,1 0 1 0 0,-1 0-1 0 0,0 0 0 0 0,0 0 1 0 0,-1 2-26 0 0,-3 14 286 0 0,4-16-148 0 0,0-2-48 0 0,1 0-39 0 0,-2 8 14 0 0,-3-1 118 0 0,-2-3-58 0 0,-2-2-45 0 0,-1-2-32 0 0,8 0-43 0 0,-1 0 0 0 0,1 0 1 0 0,-1 0-1 0 0,0-1 0 0 0,1 1 0 0 0,-1 0 1 0 0,1-1-1 0 0,0 0 0 0 0,-1 1 1 0 0,1-1-1 0 0,-1 0 0 0 0,1 0 1 0 0,0 0-1 0 0,0 0 0 0 0,-1 0 1 0 0,1 0-1 0 0,0 0 0 0 0,0 0 0 0 0,0 0 1 0 0,0-1-6 0 0,-3-5 11 0 0,1 0 0 0 0,0-1 0 0 0,0 0 0 0 0,1 0 0 0 0,0 0 0 0 0,-1-6-11 0 0,2 5 4 0 0,0-1 0 0 0,1 0 1 0 0,0 0-1 0 0,0 0 0 0 0,2-5-4 0 0,-1 5-7 0 0,1-1 0 0 0,1 1-1 0 0,0 0 1 0 0,0 0 0 0 0,2-1 7 0 0,-1 2-22 0 0,0 1 1 0 0,0 0 0 0 0,1 0-1 0 0,1 0 1 0 0,4-5 21 0 0,-4 6-15 0 0,0 1-1 0 0,1 0 1 0 0,0 0 0 0 0,1 1-1 0 0,-1 0 1 0 0,1 0 0 0 0,0 0 0 0 0,0 1-1 0 0,4-1 16 0 0,-8 3-3 0 0,0 1-1 0 0,0 1 0 0 0,0-1 0 0 0,0 0 1 0 0,0 1-1 0 0,0 0 0 0 0,0 0 0 0 0,0 0 1 0 0,0 0-1 0 0,3 1 4 0 0,38 11-46 0 0,-24-5 53 0 0,-9-3-7 0 0,0 1 0 0 0,0 1 0 0 0,-1 0 0 0 0,0 0 0 0 0,0 1 0 0 0,10 8 0 0 0,-16-11 0 0 0,-4-3 0 0 0,1 0 0 0 0,-1 0 0 0 0,0 0 0 0 0,0 0 0 0 0,0 0 0 0 0,0 0 0 0 0,0 1 0 0 0,0-1 0 0 0,-1 0 0 0 0,1 1 0 0 0,0-1 0 0 0,-1 0 0 0 0,1 1 0 0 0,0 1 0 0 0,-1-1 0 0 0,1 0 0 0 0,0-1 0 0 0,0 1 0 0 0,0 0 0 0 0,0 0 0 0 0,0 0 0 0 0,0-1 0 0 0,0 1 0 0 0,1 0 0 0 0,4 5 0 0 0,-3-5 0 0 0,0 1 0 0 0,-1-1 0 0 0,0 1 0 0 0,0 0 0 0 0,0 0 0 0 0,0 0 0 0 0,0 0 0 0 0,0 0 0 0 0,-1 0 0 0 0,1 0 0 0 0,7 18 0 0 0,-8-19 0 0 0,1 0 0 0 0,-1 0 0 0 0,0 0 0 0 0,0 0 0 0 0,0 0 0 0 0,-1 0 0 0 0,1 0 0 0 0,0 1 0 0 0,-1-1 0 0 0,1 0 0 0 0,-1 0 0 0 0,0 1 0 0 0,0-1 0 0 0,0 0 0 0 0,0 1 0 0 0,0-1 0 0 0,0 0 0 0 0,-1 1 0 0 0,0 1 0 0 0,0-3 4 0 0,1 0 0 0 0,-1 1 0 0 0,1-1-1 0 0,0 0 1 0 0,-1 1 0 0 0,1-1 0 0 0,0 1-1 0 0,0-1 1 0 0,-1 0 0 0 0,1 1 0 0 0,0-1-1 0 0,0 1 1 0 0,1-1 0 0 0,-1 0-1 0 0,0 1 1 0 0,0-1 0 0 0,1 1 0 0 0,-1-1-1 0 0,1 0 1 0 0,0 1-4 0 0,3 7-63 0 0,-4-7 10 0 0,1-1-37 0 0,0 1-33 0 0,-1-1-47 0 0,1 0-54 0 0,-1 0-62 0 0,1 1-145 0 0,-1-1-96 0 0,0 0-84 0 0,0 0-70 0 0,1 1-269 0 0,-1-1-65 0 0,1 2-1175 0 0,2 1-1245 0 0,-3-4 3426 0 0</inkml:trace>
  <inkml:trace contextRef="#ctx0" brushRef="#br0" timeOffset="323.12">1028 143 8984 0 0,'0'0'200'0'0,"0"0"33"0"0,0 0 15 0 0,1 1-36 0 0,3 3-143 0 0,-3-3-17 0 0,2 2 193 0 0,1-2 34 0 0,9 0 734 0 0,-7-1-604 0 0,0-1-55 0 0,-1-1-96 0 0,-1 2-136 0 0,16-5 314 0 0,0-1-96 0 0,-1 0-104 0 0,1-1-111 0 0,-8 3-108 0 0,0 0-56 0 0,3-2-82 0 0,-3 0-7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2:36.2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517 69 6296 0 0,'-5'-2'211'0'0,"2"-7"32"0"0,2 4-109 0 0,-1 0 72 0 0,1 0 94 0 0,0 2-105 0 0,0 1 36 0 0,-1 0 39 0 0,1 1 44 0 0,-14-5 567 0 0,6 3-488 0 0,0 1-41 0 0,-1 1-49 0 0,0-1-57 0 0,1 1-63 0 0,1 0-72 0 0,8 1-108 0 0,-12-2 240 0 0,1-1-40 0 0,-8-2 119 0 0,4 4-74 0 0,4 1 42 0 0,0 0-1 0 0,0 1 1 0 0,1 1 0 0 0,-10 1-290 0 0,-6 7 417 0 0,22-8-270 0 0,0 0-40 0 0,-5 2 3 0 0,1 1-100 0 0,0 0-63 0 0,-9 8-135 0 0,13-7 159 0 0,1-1 34 0 0,-3 6 62 0 0,-3 7 45 0 0,6-4-96 0 0,1 0-22 0 0,1 8 60 0 0,-3 19 74 0 0,4-17-38 0 0,3-9-45 0 0,0-1 0 0 0,1 1 0 0 0,2 2-45 0 0,-5-14 16 0 0,15 39 166 0 0,-7-20 59 0 0,5 22-241 0 0,-6-13 102 0 0,1 0-38 0 0,21 61 46 0 0,-23-74-81 0 0,0-1 43 0 0,3 7 182 0 0,-1 1 0 0 0,0 5-254 0 0,-5-12 73 0 0,-1 0-39 0 0,-3-16-26 0 0,1 0 1 0 0,-1 0 0 0 0,1 0-1 0 0,-1 0 1 0 0,1 0 0 0 0,0-1 0 0 0,0 1-1 0 0,0 1-8 0 0,0-2 7 0 0,0 0-1 0 0,0 1 1 0 0,-1-1-1 0 0,1 1 1 0 0,0-1 0 0 0,-1 1-1 0 0,0-1 1 0 0,1 1-1 0 0,-1-1 1 0 0,0 1-7 0 0,-1 10 68 0 0,-7 3 46 0 0,8-14-29 0 0,0-1-53 0 0,0 0-67 0 0,0 0-59 0 0,0 0 82 0 0,-1 0-173 0 0,1 0 48 0 0,0 0 45 0 0,0-1 38 0 0,0 1 34 0 0,0 0 69 0 0,0-1 272 0 0,-1 0-266 0 0,1 1-80 0 0,0 0-49 0 0,0-1-58 0 0,-1 1-66 0 0,1 0-44 0 0,0 0-68 0 0,0 0-73 0 0,-1-1-82 0 0,1 1-87 0 0,0 0-94 0 0,-1 0-101 0 0,1 0-107 0 0,-2-1-393 0 0,0 1-43 0 0,-2-2-999 0 0</inkml:trace>
  <inkml:trace contextRef="#ctx0" brushRef="#br0" timeOffset="619.33">1 509 6448 0 0,'0'0'141'0'0,"0"0"23"0"0,1-1 13 0 0,-1-1-88 0 0,1 0-14 0 0,11-6-49 0 0,-6 4 6 0 0,0 0 59 0 0,0 0 46 0 0,-1 0 35 0 0,20-14 740 0 0,-19 14-751 0 0,1 1-34 0 0,2-1 134 0 0,0 0-37 0 0,9-5 131 0 0,4-2-49 0 0,11-7 42 0 0,-10 6-68 0 0,13-5 4 0 0,0 2-78 0 0,0 4-75 0 0,1 4-76 0 0,18-1-4 0 0,-5 1-31 0 0,-18 4 29 0 0,14 0-2 0 0,22-1-14 0 0,-58 4-37 0 0,-1 0 1 0 0,1 1 0 0 0,-1 1-1 0 0,0-1 1 0 0,9 4 3 0 0,0 1-66 0 0,7 5 15 0 0,-22-9 35 0 0,-1 0 0 0 0,1 0 1 0 0,0 0-1 0 0,-1 0 0 0 0,1 1 1 0 0,1 1 15 0 0,6 13-142 0 0,-5-6 51 0 0,0 0 37 0 0,5 12 32 0 0,-2-1 79 0 0,7 32 162 0 0,-12-38-187 0 0,-1 1-40 0 0,3 6 35 0 0,2-2 57 0 0,-4-14-34 0 0,-1 0 0 0 0,0 1 1 0 0,0-1-1 0 0,0 1 1 0 0,-1 0-51 0 0,1 3 49 0 0,1-1 55 0 0,3 0 72 0 0,5 6 144 0 0,-9-13-257 0 0,5 8 176 0 0,0-1 70 0 0,-7-9-280 0 0,1-1 1 0 0,0 1 0 0 0,0 0-1 0 0,0-1 1 0 0,0 1 0 0 0,0-1-1 0 0,0 1 1 0 0,0-1 0 0 0,0 0-1 0 0,0 1 1 0 0,0-1 0 0 0,1 0-30 0 0,8 3 185 0 0,0-1-37 0 0,4 2 22 0 0,-12-3-144 0 0,1-1 0 0 0,-1 1 0 0 0,1-1 0 0 0,0 0 0 0 0,-1 0 0 0 0,1 0 0 0 0,0 0 0 0 0,-1-1 0 0 0,1 1 0 0 0,-1 0 1 0 0,1-1-1 0 0,2-1-26 0 0,0 1 13 0 0,-1-1 1 0 0,1 0-1 0 0,0 0 1 0 0,0-1-1 0 0,-1 0 1 0 0,1 0-1 0 0,-1 0 1 0 0,3-2-14 0 0,9-13 20 0 0,-13 13-15 0 0,0 1 0 0 0,0 0 1 0 0,0-1-1 0 0,-1 0 0 0 0,1 1 1 0 0,-1-1-1 0 0,0 0 0 0 0,-1 0 1 0 0,1-1-1 0 0,-1 1 0 0 0,0 0 1 0 0,0-2-6 0 0,3-9 0 0 0,-3 13 0 0 0,-1 1 0 0 0,1 0 0 0 0,-1 0 0 0 0,1 0 0 0 0,-1-1 0 0 0,0 1 0 0 0,0 0 0 0 0,0-1 0 0 0,0 0 0 0 0,-3-13 0 0 0,-1-17 0 0 0,1 3-19 0 0,-3 3-98 0 0,6 24 101 0 0,0 1 4 0 0,0 0 1 0 0,1-1 0 0 0,-1 1 0 0 0,1 0 0 0 0,0 0 0 0 0,-1 0 0 0 0,1 0 0 0 0,0 0 0 0 0,0 0 0 0 0,1-1 11 0 0,-2 3-7 0 0,0-1 7 0 0,0 1 0 0 0,1 0-1 0 0,-1 0 1 0 0,0 0 0 0 0,0 0-1 0 0,0 0 1 0 0,0-1 0 0 0,0 1-1 0 0,0 0 1 0 0,0 0 0 0 0,0 0-1 0 0,1 0 1 0 0,-1 0 0 0 0,0 0 0 0 0,0 0-1 0 0,0 0 1 0 0,0 0 0 0 0,0-1-1 0 0,0 1 1 0 0,1 0 0 0 0,-1 0-1 0 0,0 0 1 0 0,0 0 0 0 0,0 0-1 0 0,0 0 1 0 0,1 0 0 0 0,-1 0-1 0 0,0 0 1 0 0,0 0 0 0 0,0 0 0 0 0,0 0-1 0 0,0 0 1 0 0,1 0 0 0 0,-1 0 0 0 0,7 7 0 0 0,-6-5-4 0 0,7 9-47 0 0,10 22-209 0 0,-13-19 187 0 0,-3-5 62 0 0,1 0 0 0 0,1 0 1 0 0,0 0-1 0 0,0-1 0 0 0,1 1 11 0 0,9 19-33 0 0,-7-8 38 0 0,-6-15 3 0 0,1 1-1 0 0,0-1 1 0 0,0 0 0 0 0,0 0-1 0 0,1 0 1 0 0,0-1 0 0 0,2 4-8 0 0,5 13 24 0 0,2 3 26 0 0,-8-17 4 0 0,-2-3-69 0 0,0-1 142 0 0,0-2-125 0 0,-1 0-48 0 0,0 1-44 0 0,2 1-114 0 0,0 2-116 0 0,-3-4 120 0 0,1-1-34 0 0,-1 0-324 0 0,0 1 74 0 0,0-1-46 0 0,0 0-628 0 0,0 0-494 0 0,0 0-938 0 0</inkml:trace>
  <inkml:trace contextRef="#ctx0" brushRef="#br0" timeOffset="966.41">1314 85 8928 0 0,'0'0'200'0'0,"0"0"33"0"0,0 0 14 0 0,0 0-11 0 0,0 0-51 0 0,0 0-22 0 0,0 0-3 0 0,1 0-30 0 0,-1 1-65 0 0,3 1-33 0 0,-2-1 40 0 0,-1 0 25 0 0,1 0 59 0 0,1 1-93 0 0,-1 1 0 0 0,0-1 1 0 0,1 1-1 0 0,-1-1 1 0 0,0 1-1 0 0,0 0 1 0 0,0 0-1 0 0,-1 0-63 0 0,5 26 437 0 0,-2-10-194 0 0,1-1-33 0 0,4 8 33 0 0,-1 0-47 0 0,4 27 94 0 0,6 19 8 0 0,-1 7 22 0 0,1 0 30 0 0,-13-65-209 0 0,1 0 0 0 0,4 8-141 0 0,1 1 148 0 0,18 37 276 0 0,-18-42-338 0 0,2 0-60 0 0,-9-15-91 0 0,0 1 62 0 0,-1-2 39 0 0,6 3 197 0 0,-6-5-224 0 0,0-1-37 0 0,-1 0-48 0 0,1 0-58 0 0,0-1-69 0 0,0 0-78 0 0,0-1-88 0 0,0 0-100 0 0,-1 2 134 0 0,-1 0-50 0 0,1 1-44 0 0,-1-1-39 0 0,1 0-136 0 0,-1 1-39 0 0,1-1-165 0 0,0-1-446 0 0</inkml:trace>
  <inkml:trace contextRef="#ctx0" brushRef="#br0" timeOffset="38081.08">1545 0 6160 0 0,'0'0'133'0'0,"0"0"23"0"0,0 0 13 0 0,0 2-34 0 0,0 5-88 0 0,0-5-25 0 0,0 1 43 0 0,-1-1 37 0 0,1 1 34 0 0,-1 0 63 0 0,1 0 34 0 0,-3 5 585 0 0,1 1-8 0 0,0-4-357 0 0,2 0-177 0 0,-1-3-185 0 0,1 0-35 0 0,0 0 307 0 0,0-2-14 0 0,0 0-44 0 0,0 0-17 0 0,0 0-83 0 0,0 1-67 0 0,-2 1-12 0 0,-1 2-22 0 0,2-2-27 0 0,0 0 62 0 0,0 0 90 0 0,1 4-82 0 0,0 0 60 0 0,-1 18 649 0 0,2-14-527 0 0,1-5-186 0 0,-1 0-41 0 0,1-1-49 0 0,1 0-58 0 0,6 13 229 0 0,-1 15 15 0 0,-2-5-5 0 0,4 2 58 0 0,0 1-34 0 0,2 5 12 0 0,0 0-35 0 0,-4-11 51 0 0,-1 1 1 0 0,1 8-287 0 0,-2-3 562 0 0,7 15-562 0 0,-7-28 141 0 0,11 24 256 0 0,-5-18-224 0 0,-2-1-7 0 0,-9-18-124 0 0,1 0 0 0 0,-1 0 0 0 0,1 0 0 0 0,0 0 0 0 0,2 1-42 0 0,2 6 81 0 0,-1 0 0 0 0,0 0-1 0 0,0 0 1 0 0,0 2-81 0 0,3 8 84 0 0,-7-19-20 0 0,-1-2-53 0 0,0 0-94 0 0,0 0-30 0 0,0 0-41 0 0,0 0-242 0 0,0 0-545 0 0,0 0 717 0 0,0 0 47 0 0,0 0-1 0 0,0 0-39 0 0,0 0 0 0 0,0 0-38 0 0,0 0-44 0 0,0 0-50 0 0,0 0-53 0 0,0 0-49 0 0,0 0-44 0 0,0 0-38 0 0,0 0-150 0 0,0 0-38 0 0,0 0-181 0 0,0 0-492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15.4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 1 0 0,'-3'0'0'0,"6"0"0"0,4192 0 0 0,-4160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4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7856 0 0,'0'0'174'0'0,"0"0"29"0"0,2 1 13 0 0,2 2-116 0 0,3 1-8 0 0,5 13-61 0 0,-8-11-6 0 0,0 0 48 0 0,-1 0 42 0 0,-1 1 37 0 0,3 7 247 0 0,-1 0 93 0 0,3 28 1050 0 0,-4-24-961 0 0,-2-10-352 0 0,0 0-40 0 0,0 1-46 0 0,0-1-53 0 0,5 31 610 0 0,0 0-89 0 0,1 9 38 0 0,3 23 228 0 0,-8-61-758 0 0,10 115 938 0 0,-6-75-687 0 0,-2 2-370 0 0,3 37 314 0 0,-5-67-223 0 0,1 6-22 0 0,-2-25-152 0 0,-1 0 63 0 0,0 0 53 0 0,0 0 42 0 0,0 0 68 0 0,1 2 267 0 0,1-6-184 0 0,0 0-174 0 0,1-2-58 0 0,23-19 107 0 0,-5 5-58 0 0,-2-5-41 0 0,2-8 0 0 0,1-1-53 0 0,1 1-60 0 0,1 1-65 0 0,-2 5 25 0 0,-9 12-1 0 0,0 1 0 0 0,1 0 0 0 0,8-4 152 0 0,-1 3-109 0 0,0 1 40 0 0,-19 10 56 0 0,0 0 0 0 0,1 0 1 0 0,-1 1-1 0 0,1-1 0 0 0,-1 1 0 0 0,1-1 0 0 0,-1 1 0 0 0,1 0 0 0 0,2 0 13 0 0,-3 0-4 0 0,1 0-1 0 0,0 1 0 0 0,0-1 0 0 0,-1 1 1 0 0,1 0-1 0 0,0 0 0 0 0,-1 0 1 0 0,2 1 4 0 0,1 0 1 0 0,-1 1 1 0 0,1 0 0 0 0,-1 1 0 0 0,0-1 0 0 0,0 1-1 0 0,0-1 1 0 0,-1 1 0 0 0,1 0 0 0 0,2 4-2 0 0,6 11 67 0 0,0 1 33 0 0,0 7 53 0 0,-9-20-84 0 0,-1 0-1 0 0,0 0 1 0 0,0 0-1 0 0,0 6-68 0 0,-1 43 389 0 0,-2-31-242 0 0,1-15-83 0 0,-2-1 0 0 0,0 3-39 0 0,2-6-48 0 0,-3 2-59 0 0,2-7 27 0 0,1-1-18 0 0,0 0-47 0 0,0 0-122 0 0,0 0-221 0 0,0 0 349 0 0,0 0 7 0 0,0 0-19 0 0,0 0-43 0 0,0 0-15 0 0,0 0-43 0 0,0 0-52 0 0,0 0-57 0 0,0 0-63 0 0,0 0-56 0 0,0 0-52 0 0,0 0-44 0 0,0 0-160 0 0,0 0-45 0 0,0 0-193 0 0,0 0-523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21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7568 0 0,'0'0'166'0'0,"0"0"29"0"0,-1 2 14 0 0,-7 23 219 0 0,6-2 44 0 0,7 18 573 0 0,-2-20-464 0 0,0-1-63 0 0,1 2-42 0 0,0-2-46 0 0,2-1-48 0 0,3 6 87 0 0,3-1-109 0 0,1-3-95 0 0,-9-16-186 0 0,0 0 0 0 0,1 0 1 0 0,-1 0-1 0 0,1-1 1 0 0,0 1-1 0 0,0-1 1 0 0,2 1-80 0 0,9 2 204 0 0,-13-6-159 0 0,-1-1 90 0 0,-1 0-27 0 0,-1 0-43 0 0,4 0-13 0 0,-2 0-12 0 0,8-1 159 0 0,2-4-63 0 0,-9 3-112 0 0,1-1 1 0 0,-1 1 0 0 0,0 0-1 0 0,0-1 1 0 0,0 0 0 0 0,0 1-1 0 0,0-1 1 0 0,0-1 0 0 0,-1 1-1 0 0,0 0 1 0 0,1 0 0 0 0,-1-1-1 0 0,0 0 1 0 0,0 0-25 0 0,7-21 86 0 0,2-7-10 0 0,-4-2-53 0 0,-4 19 27 0 0,-2 11-50 0 0,0 1 0 0 0,0 0 1 0 0,0 0-1 0 0,0 0 0 0 0,1 0 1 0 0,-1 0-1 0 0,1 0 1 0 0,0 0-1 0 0,0 1 0 0 0,0-1 1 0 0,0 0-1 0 0,8 0 0 0 0,-9 3-2 0 0,1 1 1 0 0,-1-1-1 0 0,1 0 1 0 0,-1 0-1 0 0,1 1 1 0 0,-1-1-1 0 0,1 1 1 0 0,-1-1-1 0 0,2 2 2 0 0,0-1-9 0 0,0 1-1 0 0,0 0 1 0 0,0 1-1 0 0,-1-1 1 0 0,1 0-1 0 0,-1 1 0 0 0,1 0 10 0 0,16 22-65 0 0,-10-10 55 0 0,-7-12 14 0 0,15 25-14 0 0,-5-7-11 0 0,1 0 0 0 0,1-1 1 0 0,12 12 20 0 0,-6-7 0 0 0,12 11 0 0 0,-30-34 4 0 0,6 5 63 0 0,0 0 71 0 0,2 1 95 0 0,5 1 196 0 0,0-6 5 0 0,-5-7-190 0 0,-3-2-94 0 0,0-4-67 0 0,-1-4 195 0 0,-2 0-58 0 0,-1-2-49 0 0,-1 0-41 0 0,0-10 13 0 0,-1-11-12 0 0,-1 6-81 0 0,1 13-26 0 0,-1-1-1 0 0,-1 1 1 0 0,-1 0-1 0 0,-1-5-23 0 0,1 12-46 0 0,2-15 83 0 0,0 17-90 0 0,0-1-95 0 0,0 5 27 0 0,0 0-38 0 0,0 1-43 0 0,0-1-46 0 0,0 0-53 0 0,-1 0-56 0 0,1 3 82 0 0,0 1-40 0 0,0-1-37 0 0,0 1-34 0 0,0-1-248 0 0,0-1-55 0 0,0-1-809 0 0,0-1-636 0 0,0-2-1208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22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9872 0 0,'0'0'222'0'0,"0"0"30"0"0,0 0 20 0 0,0 1-148 0 0,0 0-35 0 0,0 1-35 0 0,0 0-35 0 0,0 1-6 0 0,0-1 38 0 0,0 2 247 0 0,-1-1-56 0 0,1 1-47 0 0,-1-1-34 0 0,-1 9 292 0 0,2-7-229 0 0,3 13 460 0 0,-1 1-48 0 0,-1-1-49 0 0,-1 1-49 0 0,0 0-43 0 0,1 1-54 0 0,1-2-53 0 0,1 1-55 0 0,3 13 257 0 0,-2-14-260 0 0,-2-6-149 0 0,0-3-67 0 0,1 1-42 0 0,2 15 133 0 0,3 8 95 0 0,4 2-121 0 0,-7-18-107 0 0,0 0 1 0 0,2-1-1 0 0,3 7-72 0 0,-9-22-127 0 0,-1 0 87 0 0,1 0 77 0 0,1 1 112 0 0,-1 0-2 0 0,1 0-132 0 0,-1-1-95 0 0,-1 0-112 0 0,1 0-74 0 0,-1 0-113 0 0,0-1 141 0 0,1 1-33 0 0,-1-1-37 0 0,0 1-39 0 0,0-1-64 0 0,0 0-64 0 0,0 0-55 0 0,0 0-50 0 0,0 0-170 0 0,0 0-48 0 0,0 0-206 0 0,0 0-555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23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30 11672 0 0,'-1'-1'223'0'0,"0"-1"-54"0"0,-1-1 5 0 0,0 0-65 0 0,-2-5 120 0 0,2 7-93 0 0,1 0 66 0 0,2 1 7 0 0,-1 0-34 0 0,1-1 90 0 0,0-1-82 0 0,1-2 151 0 0,-1 3-205 0 0,-1 0 36 0 0,0 0 95 0 0,1 1 92 0 0,0 1-454 0 0,0-1 95 0 0,0 1 35 0 0,2 0 46 0 0,-1 1-62 0 0,0-1-58 0 0,0 0-75 0 0,-1 0-53 0 0,1 0-80 0 0,-1 0-93 0 0,0 0-106 0 0,-1 0 12 0 0,0 0-85 0 0,1 0-150 0 0,0 0-73 0 0,-1 0-220 0 0,2 1-562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25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0 365 9560 0 0,'10'23'341'0'0,"-8"-17"-190"0"0,0 1 1 0 0,-1-1-1 0 0,1 1 0 0 0,-1 3-151 0 0,2 3 47 0 0,2 0-37 0 0,4 12-21 0 0,-8-18 48 0 0,1 0 71 0 0,-1-1 29 0 0,0 1 37 0 0,2 5 262 0 0,-1 0 71 0 0,2 16 748 0 0,-3-19-913 0 0,0-1-45 0 0,-1 3-24 0 0,0-1-113 0 0,0 1 251 0 0,0 1-38 0 0,0 10 292 0 0,0 19 511 0 0,0-24-625 0 0,-1-13-44 0 0,-2-1-108 0 0,-1-2-100 0 0,-1-1 345 0 0,5-19-424 0 0,-1-2-65 0 0,-1-3 10 0 0,2 1-1 0 0,1-1-164 0 0,1 2 136 0 0,1-1-61 0 0,2 1-53 0 0,1 0-44 0 0,2-5-52 0 0,2 2-40 0 0,-3 8-32 0 0,1 1 0 0 0,0 1-1 0 0,8-10 147 0 0,-11 17-44 0 0,0-1-60 0 0,2-1-76 0 0,-1 1-51 0 0,-3 5 89 0 0,0 0 1 0 0,0 0 0 0 0,0 1-1 0 0,0-1 1 0 0,1 1-1 0 0,0-1 142 0 0,3-1-280 0 0,-4 2 60 0 0,0 1 49 0 0,-1 0-39 0 0,0 0-50 0 0,1 0-58 0 0,-1 0-70 0 0,1 0-79 0 0,0 1-90 0 0,1-1-99 0 0,8-2-1016 0 0</inkml:trace>
  <inkml:trace contextRef="#ctx0" brushRef="#br0" timeOffset="353.05">356 494 7912 0 0,'0'1'232'0'0,"0"5"-101"0"0,0 0-47 0 0,0 1-34 0 0,1 5-41 0 0,0 8-20 0 0,0-13 42 0 0,-1-2 36 0 0,0 3 204 0 0,1 1 186 0 0,-1 4 242 0 0,0-4-327 0 0,-1-5-25 0 0,1 1-1 0 0,0 0 1 0 0,0-1 0 0 0,0 1 0 0 0,1-1 0 0 0,0 4-347 0 0,1 4 652 0 0,-1-1-64 0 0,-1-6-399 0 0,-1 7 225 0 0,0-9-248 0 0,-1-1 38 0 0,1-1 88 0 0,1-1 76 0 0,0 0 31 0 0,0 0 8 0 0,0 0-31 0 0,0 0-135 0 0,0 0-60 0 0,0 0-39 0 0,0-1-62 0 0,0 0-44 0 0,0-1-9 0 0,0 1 8 0 0,3-27 88 0 0,6-2-71 0 0,3 1-55 0 0,2 1-40 0 0,-4 5-14 0 0,3-1-51 0 0,2 1-59 0 0,5-2-95 0 0,15-10-213 0 0,-33 34 468 0 0,-1 0 0 0 0,1 0 0 0 0,0 0 0 0 0,0 0-1 0 0,0 0 1 0 0,0 0 0 0 0,0 1 0 0 0,0-1 0 0 0,0 1 0 0 0,0 0-1 0 0,1-1 1 0 0,-1 1 0 0 0,0 0 0 0 0,0 0 0 0 0,0 1 0 0 0,0-1-1 0 0,0 0 1 0 0,0 1 0 0 0,0-1 0 0 0,0 1 0 0 0,0-1 0 0 0,0 1-1 0 0,0 0 1 0 0,1 1 7 0 0,1-1-11 0 0,0 1 1 0 0,0 0-1 0 0,0 1 0 0 0,-1-1 0 0 0,4 3 11 0 0,-5-3 0 0 0,0 0 0 0 0,0 0 0 0 0,0 0 0 0 0,0 1 0 0 0,0-1 0 0 0,0 0 0 0 0,-1 1 0 0 0,1 0 0 0 0,6 13-39 0 0,0 2 36 0 0,0-1 35 0 0,-7-12-9 0 0,1-1 0 0 0,-1 1 0 0 0,0 0 0 0 0,0-1 0 0 0,0 1 0 0 0,-1 0 1 0 0,0 0-24 0 0,5 84 303 0 0,-5-83-283 0 0,0 1 0 0 0,1-1 0 0 0,0 0 0 0 0,0 1-1 0 0,0-1 1 0 0,2 4-20 0 0,6 7-7 0 0,-7-15-100 0 0,-1-1 51 0 0,0 1 36 0 0,0 1 46 0 0,1 0-6 0 0,-1-1-96 0 0,1 0-87 0 0,-2-2 37 0 0,1 1-35 0 0,1 0-194 0 0,-1 0 132 0 0,0-1-34 0 0,0 1-36 0 0,0-1-37 0 0,1 0-41 0 0,-1 1-42 0 0,11 1-625 0 0</inkml:trace>
  <inkml:trace contextRef="#ctx0" brushRef="#br0" timeOffset="837.75">963 417 7200 0 0,'0'0'165'0'0,"0"0"22"0"0,-2 0 6 0 0,-13 7-77 0 0,9 0-50 0 0,2-2-49 0 0,-1-1 11 0 0,1 0 54 0 0,-1 1 45 0 0,1 1 38 0 0,-4 6 311 0 0,-9 21 809 0 0,11-22-911 0 0,2-3-161 0 0,1 0-93 0 0,-19 41 885 0 0,6 2-78 0 0,6 1-90 0 0,6 1-98 0 0,6-26-555 0 0,0-15-72 0 0,1-3-38 0 0,-2-7 23 0 0,1-3 55 0 0,10-4 42 0 0,-1-3-36 0 0,7-15 64 0 0,-3-5-96 0 0,-2 1-60 0 0,-10 19-53 0 0,8-23-50 0 0,0 0-45 0 0,8-25-460 0 0,-4-3-96 0 0,-6 25 185 0 0,-5 23 241 0 0,4-2-35 0 0,-3 6 85 0 0,-1-1-49 0 0,-4 7 33 0 0,0 1 62 0 0,0 0 27 0 0,2 1 8 0 0,5 7 14 0 0,-6-4 64 0 0,0-1 1 0 0,0 0-1 0 0,0 0 0 0 0,0 1 1 0 0,-1-1-1 0 0,1 3 3 0 0,2 14 28 0 0,-1-8 75 0 0,0 1 0 0 0,0 0 0 0 0,-2-1 0 0 0,1 1 0 0 0,-2 0-103 0 0,2 33 372 0 0,1-28-306 0 0,-2-8 3 0 0,1 0 1 0 0,1 0-1 0 0,2 9-69 0 0,-3-15 9 0 0,0-1 0 0 0,1 1-1 0 0,-1-1 1 0 0,1 1 0 0 0,0-1 0 0 0,0 0 0 0 0,2 3-9 0 0,2 1-26 0 0,-5-6-126 0 0,1-1 51 0 0,4-1-78 0 0,-3 0 68 0 0,-2 0 6 0 0,0 1-40 0 0,0-1-116 0 0,0 0-102 0 0,0 1 61 0 0,1 0-46 0 0,-1-1-42 0 0,0 1-34 0 0,1 0-126 0 0,-1-1-35 0 0,4 0-1293 0 0</inkml:trace>
  <inkml:trace contextRef="#ctx0" brushRef="#br0" timeOffset="1152.91">1243 0 9072 0 0,'0'0'266'0'0,"0"0"1"0"0,1 2-124 0 0,3 7 120 0 0,0 1-48 0 0,10 22 423 0 0,-10-20-359 0 0,0 1 80 0 0,1 10 201 0 0,2 0-40 0 0,-1-1-78 0 0,-1 0-35 0 0,-1 0-37 0 0,-2 0-37 0 0,1 19 255 0 0,1 1-60 0 0,2 36 342 0 0,-5-54-592 0 0,0 0-50 0 0,0 0-44 0 0,0 0-38 0 0,0 5-12 0 0,-1-1-36 0 0,0 59 87 0 0,1-81-163 0 0,-1-4-19 0 0,0 0 1 0 0,0 0-1 0 0,0 0 1 0 0,0 1-1 0 0,0-1 0 0 0,-1 0 1 0 0,1 0-1 0 0,-1 0 1 0 0,1 0-1 0 0,-1 0 1 0 0,0 0-1 0 0,0 0 0 0 0,-1 2-3 0 0,1-1-15 0 0,-5 4 39 0 0,2-3-61 0 0,2-1-36 0 0,0-1-55 0 0,0 0-67 0 0,1 0-82 0 0,-2 0-548 0 0,-8 1-56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23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40 289 9152 0 0,'0'0'208'0'0,"0"0"33"0"0,0 0 14 0 0,1 0-17 0 0,-1 1-111 0 0,1-1-73 0 0,3 2 4 0 0,-3-1-6 0 0,0 0 40 0 0,0 0 86 0 0,0 0 96 0 0,-1-1-269 0 0,7 8 344 0 0,-1 0-38 0 0,1 1-41 0 0,-2 2-42 0 0,-2-5-93 0 0,6 15 331 0 0,-4-6-237 0 0,5 16 281 0 0,-7-23-351 0 0,-1 0 0 0 0,0 0 0 0 0,0 0 0 0 0,0 3-159 0 0,10 62 935 0 0,-6-42-556 0 0,-1 0-41 0 0,-2-9-152 0 0,-1-14-137 0 0,0 1 0 0 0,-1-1 0 0 0,-1 6-49 0 0,1-7-85 0 0,-1-1 88 0 0,0-1 49 0 0,1 6 133 0 0,-1-5-123 0 0,1 1-81 0 0,-1-2-61 0 0,0 1-68 0 0,0-1-36 0 0,1 1-64 0 0,-1 1-71 0 0,0 0-79 0 0,0-7 158 0 0,0 1-37 0 0,0-1-372 0 0,0 0 91 0 0,-1 1-50 0 0,1 0-713 0 0,-1 0-561 0 0,-1 1-1065 0 0</inkml:trace>
  <inkml:trace contextRef="#ctx0" brushRef="#br0" timeOffset="405.91">313 344 8032 0 0,'1'2'182'0'0,"4"3"-5"0"0,0 1-35 0 0,4 6 55 0 0,-2-2-106 0 0,0 0-49 0 0,13 27-47 0 0,-13-21 39 0 0,0 2 93 0 0,-5-9-14 0 0,1 0 41 0 0,15 70 1376 0 0,-13-53-966 0 0,-1 1 56 0 0,-3-9-223 0 0,-1 12 263 0 0,0 16 398 0 0,2-32-742 0 0,3-1-35 0 0,-4-11-48 0 0,-1-2-96 0 0,0 0-45 0 0,-1 0-11 0 0,1 0-47 0 0,-2 2-54 0 0,1-1 53 0 0,0-2 96 0 0,1 1-14 0 0,0-1 43 0 0,0-19-11 0 0,1 0-73 0 0,1 1-51 0 0,3-29-28 0 0,0 19 59 0 0,-4-9-3 0 0,-1 33-38 0 0,-1-1 1 0 0,1 1 0 0 0,0-1-1 0 0,1 1 1 0 0,0 0-1 0 0,0-1 1 0 0,0 1-1 0 0,0 0 1 0 0,1-1 0 0 0,1-2-14 0 0,1 0 8 0 0,1-1 1 0 0,1 1-1 0 0,5-7-8 0 0,-4 8-14 0 0,0-1 0 0 0,0 2 0 0 0,7-6 14 0 0,-6 6-32 0 0,0 0 0 0 0,0 1-1 0 0,8-4 33 0 0,-7 5-34 0 0,-1 1 0 0 0,1 0 0 0 0,0 0 0 0 0,2 0 34 0 0,-7 3-6 0 0,0-1 0 0 0,0 1 0 0 0,1 0 0 0 0,-1 0 0 0 0,1 1 0 0 0,-1-1 0 0 0,0 1 0 0 0,0 0 0 0 0,1 0 0 0 0,-1 0 0 0 0,0 1 0 0 0,0-1 0 0 0,1 2 6 0 0,1-1 2 0 0,0 1-1 0 0,0 1 0 0 0,-1-1 0 0 0,0 1 1 0 0,1 0-1 0 0,-1 0 0 0 0,-1 0 0 0 0,4 4-1 0 0,8 10 44 0 0,14 18-24 0 0,-19-18 23 0 0,-3-3-4 0 0,-1 1 0 0 0,-1-1 0 0 0,0 1 0 0 0,2 8-39 0 0,-7-16 18 0 0,1-1 0 0 0,-1 1 0 0 0,0 0 0 0 0,-1 0 0 0 0,1-1 0 0 0,-2 1 0 0 0,1 0 0 0 0,-1 0 0 0 0,0-1 0 0 0,-2 7-18 0 0,3-13-189 0 0,-1 1 61 0 0,1 0 53 0 0,-1-1 47 0 0,1 2 69 0 0,-1 0 81 0 0,-1 6 466 0 0,2-7-498 0 0,-1 0-36 0 0,1 0-47 0 0,0 0-62 0 0,-1 0-71 0 0,1 0-85 0 0,0 0-57 0 0,0 0-84 0 0,-1 0-92 0 0,1-1-101 0 0,0 1-109 0 0,0 0-116 0 0,0-1-125 0 0,0 0 398 0 0,0 0-35 0 0,0-1-1385 0 0,0 0-1088 0 0</inkml:trace>
  <inkml:trace contextRef="#ctx0" brushRef="#br0" timeOffset="724.06">1097 20 8840 0 0,'0'0'197'0'0,"1"1"24"0"0,6 12-42 0 0,-2 0-38 0 0,1 8 16 0 0,-3 1-44 0 0,-1 22 78 0 0,-3-14-13 0 0,1-16-52 0 0,0 0 35 0 0,-1 11 50 0 0,-1-1 60 0 0,-1 0 48 0 0,0-1 38 0 0,-1 6 429 0 0,1 0-1 0 0,1 7-785 0 0,2-2 639 0 0,-2-1-66 0 0,1-2-85 0 0,1 0-46 0 0,2 33 336 0 0,0-49-636 0 0,7 28 409 0 0,-5-24-362 0 0,0-4-109 0 0,4 18 45 0 0,-6-26-49 0 0,0 0 47 0 0,-2-7-221 0 0,0 1 56 0 0,1 0 47 0 0,-1 0 38 0 0,0 1 80 0 0,1 2 246 0 0,0-2-274 0 0,-1 0-50 0 0,0-1-85 0 0,1 1-113 0 0,-1-1 26 0 0,0-1-39 0 0,0 1-41 0 0,0-1-46 0 0,0 1-47 0 0,0-1-52 0 0,0 0-749 0 0</inkml:trace>
  <inkml:trace contextRef="#ctx0" brushRef="#br0" timeOffset="1046.18">825 366 10536 0 0,'0'0'233'0'0,"0"0"39"0"0,0 0-29 0 0,1 0-103 0 0,0 0-77 0 0,3 0-17 0 0,-1 0 13 0 0,24-3 7 0 0,-9 2 26 0 0,-2 0 37 0 0,0-1 64 0 0,0 0 78 0 0,-1-1 94 0 0,5-2 105 0 0,0-1-94 0 0,0 0-79 0 0,0 0-65 0 0,14-4 51 0 0,-4 1 203 0 0,21-2-486 0 0,-20 5 116 0 0,1 0 96 0 0,14-2 146 0 0,-16 2-166 0 0,-4 2-104 0 0,0 0-100 0 0,-5 1-95 0 0,1 1-109 0 0,-12 1 62 0 0,1 0-33 0 0,0 0-37 0 0,0 0-37 0 0,-8 1 25 0 0,-1 0-36 0 0,4-1-366 0 0,-2 1 89 0 0,-1-1-50 0 0,4 0-702 0 0,2-2-552 0 0,4-1-1052 0 0</inkml:trace>
  <inkml:trace contextRef="#ctx0" brushRef="#br0" timeOffset="1322.46">1488 478 6504 0 0,'0'0'190'0'0,"0"0"-51"0"0,1 0-70 0 0,0 0-48 0 0,3 0-48 0 0,-2 0 43 0 0,20 2 506 0 0,-17-2-210 0 0,4-1 40 0 0,1-1 171 0 0,1 0-36 0 0,0-1-34 0 0,0-1-35 0 0,0 1-36 0 0,0-1-36 0 0,0-1-37 0 0,0 0-36 0 0,0-1-37 0 0,-1 0-37 0 0,0 0-38 0 0,-1-2-38 0 0,-1 0-39 0 0,0 0-38 0 0,-2-1-39 0 0,0-1-40 0 0,-5 6 38 0 0,1 0 0 0 0,-1 0 1 0 0,0 1-1 0 0,0-1 0 0 0,0 0 1 0 0,-1 0-1 0 0,0 0 0 0 0,1 0 1 0 0,-1 0-1 0 0,-1 0 0 0 0,1 0 1 0 0,0 0-6 0 0,-1 2 2 0 0,1 0 1 0 0,0 1-1 0 0,0-1 1 0 0,-1 0-1 0 0,1 0 1 0 0,-1 0 0 0 0,0 0-1 0 0,0 1 1 0 0,1-1-1 0 0,-1 0 1 0 0,0 1-1 0 0,0-1 1 0 0,0 1-1 0 0,-1-1 1 0 0,1 1 0 0 0,0-1-1 0 0,-1 1 1 0 0,1 0-1 0 0,-1 0 1 0 0,1 0-1 0 0,-1-1 1 0 0,1 2 0 0 0,-1-1-1 0 0,0 0 1 0 0,0 0-3 0 0,-8-2 2 0 0,5 1 5 0 0,-1 0 0 0 0,1 1 0 0 0,-1 0 0 0 0,0 0 0 0 0,-4 0-7 0 0,8 1 1 0 0,0 0 1 0 0,0 0-1 0 0,0 0 0 0 0,0 1 1 0 0,0-1-1 0 0,0 1 1 0 0,1-1-1 0 0,-1 1 0 0 0,0 0 1 0 0,0 0-1 0 0,0 0 1 0 0,1 0-1 0 0,-1 0 1 0 0,0 0-1 0 0,1 0 0 0 0,-1 0 1 0 0,1 1-1 0 0,0-1 1 0 0,-1 1-2 0 0,-6 6-10 0 0,1 0 1 0 0,0 0 0 0 0,1 1 0 0 0,0 0 0 0 0,0 0 0 0 0,1 1 0 0 0,-2 2 9 0 0,-2 12 42 0 0,0 0 69 0 0,-3 11 427 0 0,-1 9-538 0 0,5-10 161 0 0,8-28-85 0 0,-1 0 1 0 0,1-1-1 0 0,0 1 1 0 0,0 0 0 0 0,1-1-1 0 0,-1 1 1 0 0,1 0-1 0 0,1 2-76 0 0,2 6 280 0 0,0-1 0 0 0,5 11-280 0 0,-2-10 202 0 0,1 0-35 0 0,-6-12-136 0 0,0 1 0 0 0,0 0-1 0 0,0-1 1 0 0,0 0 0 0 0,1 0 0 0 0,-1 1-1 0 0,1-1 1 0 0,-1-1 0 0 0,1 1 0 0 0,0 0-1 0 0,0-1 1 0 0,-1 1 0 0 0,1-1 0 0 0,0 0-31 0 0,8 3 98 0 0,-5-2-13 0 0,0 0-1 0 0,0-1 1 0 0,-1 1 0 0 0,1-1 0 0 0,0-1-1 0 0,3 1-84 0 0,6-2 115 0 0,3-4-68 0 0,-16 4-31 0 0,10-4 38 0 0,1 0-75 0 0,0-1-107 0 0,-6 3 15 0 0,-1 0-38 0 0,2-2-116 0 0,-1 0-82 0 0,0-1-93 0 0,-1 0-100 0 0,3-10-571 0 0</inkml:trace>
  <inkml:trace contextRef="#ctx0" brushRef="#br0" timeOffset="3175.5">15 20 10104 0 0,'0'0'195'0'0,"-1"-1"-81"0"0,1 0-52 0 0,-3-3-1 0 0,1 3-3 0 0,1 1 18 0 0,-3-2-42 0 0,2 1 22 0 0,1-1 101 0 0,0 1-26 0 0,1-1 45 0 0,0 1-73 0 0,0 1 119 0 0,0 0 189 0 0,0 0 5 0 0,0 0-23 0 0,0 0-94 0 0,0 0-41 0 0,0 0-8 0 0,0 0-114 0 0,0 0-82 0 0,0 0-47 0 0,3 0-51 0 0,-3-1-150 0 0,1 1 105 0 0,-1 0 89 0 0,1 0 140 0 0,1-1 117 0 0,-2 1-212 0 0,1 0-43 0 0,-1 0-42 0 0,1 0-47 0 0,-1-1-55 0 0,1 1-63 0 0,-1 0-19 0 0,1 0-53 0 0,0 0-59 0 0,-1 0-62 0 0,1 0-67 0 0,-1 0-72 0 0,1 0-76 0 0,0 0-81 0 0,-1 0-959 0 0,0 0-942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21.5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125 450 9856 0 0,'2'6'223'0'0,"0"0"-52"0"0,1-1-45 0 0,-1 1-40 0 0,1 0-23 0 0,1 0-34 0 0,7 13-23 0 0,-5-8 45 0 0,-2-5 19 0 0,-1 0 43 0 0,1 2 124 0 0,-2-4-76 0 0,0 0 33 0 0,3 8 291 0 0,-1-1 0 0 0,0 1-1 0 0,-1 2-484 0 0,-1-1 323 0 0,-1 0-52 0 0,-1-1-70 0 0,-2 0-90 0 0,-1-5-84 0 0,1-3-141 0 0,0-1 54 0 0,1-2 11 0 0,0 1-109 0 0</inkml:trace>
  <inkml:trace contextRef="#ctx0" brushRef="#br0" timeOffset="262.28">0 42 11224 0 0,'0'0'330'0'0,"0"0"-7"0"0,0 0-435 0 0,0 0 51 0 0,0 0 42 0 0,0-1 36 0 0,0 1 95 0 0,0-3 283 0 0,0 3-314 0 0,0-1-52 0 0,0 0-90 0 0,0 1-18 0 0,0 0-37 0 0,0-1-55 0 0,0 1-53 0 0,0 0-58 0 0,0 0-63 0 0,0 0-67 0 0,0 0-73 0 0,0 0-79 0 0,0 0-82 0 0,0 1-842 0 0,0 2-854 0 0</inkml:trace>
  <inkml:trace contextRef="#ctx0" brushRef="#br0" timeOffset="518.61">598 0 8592 0 0,'0'0'250'0'0,"1"1"4"0"0,0 0-236 0 0,0 0 0 0 0,0 0 0 0 0,0 0 0 0 0,0 0 0 0 0,0 0 0 0 0,0 0 0 0 0,0 0 0 0 0,0 0 0 0 0,-1 1 1 0 0,1-1-1 0 0,0 0 0 0 0,0 1-18 0 0,1 4 126 0 0,0-1 55 0 0,8 20 624 0 0,-2 3-94 0 0,-2-8-265 0 0,1-2-62 0 0,0 6 81 0 0,-2 0-50 0 0,-1 24 304 0 0,-3-29-276 0 0,0 0 1 0 0,4 10-444 0 0,6 15 530 0 0,-6-27-219 0 0,-1 0 0 0 0,-1 0-1 0 0,2 15-310 0 0,-4-13 191 0 0,3 8 31 0 0,0 6 44 0 0,-3-8-41 0 0,-1-14-130 0 0,0 1 35 0 0,2 26 388 0 0,-1-21-320 0 0,0-1-58 0 0,0 0-96 0 0,0-8-146 0 0,0-1 81 0 0,0 0 70 0 0,2 4 84 0 0,-1-2-55 0 0,-1-3-96 0 0,0 0-63 0 0,0 0-77 0 0,0 0-44 0 0,-1 0-75 0 0,0 1-83 0 0,0 0-93 0 0,0-7 183 0 0,0 0-41 0 0,0 0-414 0 0,0 0 102 0 0,0 0-53 0 0,-2 0-793 0 0,-1 0-621 0 0,-4 0-1181 0 0</inkml:trace>
  <inkml:trace contextRef="#ctx0" brushRef="#br0" timeOffset="817.81">282 404 8088 0 0,'0'0'182'0'0,"0"0"29"0"0,0 0 12 0 0,3 0-37 0 0,5 0-162 0 0,-1-2 81 0 0,3 0 99 0 0,6-2 194 0 0,2-1 77 0 0,-6 2-242 0 0,14-3 279 0 0,-8 0-200 0 0,-1 0-52 0 0,0 2-49 0 0,6-2 74 0 0,0 0-38 0 0,24-7 145 0 0,-15 4-188 0 0,0 1-37 0 0,23-6 450 0 0,40-3-617 0 0,-81 15-64 0 0,-1 0 71 0 0,2-1 58 0 0,20-4 153 0 0,-23 4-173 0 0,-3 1-41 0 0,0-1-34 0 0,0 1-42 0 0,1 0-51 0 0,0-1-82 0 0,0 0-83 0 0,0 0-93 0 0,0 0-105 0 0,0 0-115 0 0,-4 1 254 0 0,-1 0-33 0 0,0 1-34 0 0,0-1-36 0 0,0 0-37 0 0,0 1-38 0 0,6-3-992 0 0,6-3-854 0 0,-17 7 2365 0 0</inkml:trace>
  <inkml:trace contextRef="#ctx0" brushRef="#br0" timeOffset="1115.01">1139 34 6176 0 0,'0'1'177'0'0,"0"6"-55"0"0,1-2-51 0 0,0 1-36 0 0,0 0-42 0 0,1 2 5 0 0,-2-1 88 0 0,1 35 1264 0 0,3 1-110 0 0,-1-21-673 0 0,0 0-41 0 0,0 0-47 0 0,1-1-51 0 0,5 29 647 0 0,-4-25-585 0 0,0 1-36 0 0,1-1-38 0 0,-1 0-41 0 0,1 0-45 0 0,0-1-46 0 0,-1 0 53 0 0,-2-1-85 0 0,1 8 61 0 0,2-9-71 0 0,-2-4-30 0 0,1 8-17 0 0,-1 0-10 0 0,-3 2 63 0 0,-2-20-129 0 0,1-6 17 0 0,0-2-6 0 0,0 0-47 0 0,0 1-43 0 0,0 3-22 0 0,1-3 28 0 0,-1 0 17 0 0,0-1 37 0 0,6-12 138 0 0,0-1-77 0 0,2-7-35 0 0,-1-1-91 0 0,8-20-43 0 0,-12 34 14 0 0,3-9-44 0 0,1 0-57 0 0,3-4-75 0 0,5-8-150 0 0,4 3-3 0 0,-4 11 145 0 0,-1 4 74 0 0,1 2 54 0 0,-10 6 31 0 0,0 0 0 0 0,0 0 0 0 0,1 1 0 0 0,-1 0 0 0 0,0 0 0 0 0,1 0-1 0 0,-1 0 1 0 0,0 1 0 0 0,1 0 0 0 0,-1 0 0 0 0,1 1 0 0 0,3 0 19 0 0,-5 0-6 0 0,1 0 1 0 0,-1 0-1 0 0,-1 1 1 0 0,1-1 0 0 0,0 1-1 0 0,0 0 1 0 0,-1 0-1 0 0,1 1 1 0 0,-1-1 0 0 0,4 3 5 0 0,-2 0-21 0 0,1 1 1 0 0,-1 0 0 0 0,4 5 20 0 0,-3-3 0 0 0,-1 1 0 0 0,0 0 0 0 0,0 0 0 0 0,-1 0 0 0 0,0 1 0 0 0,-1 0 1 0 0,0 2-1 0 0,-1-3-2 0 0,0-1 1 0 0,-1 0 0 0 0,0 1 0 0 0,0 5 1 0 0,1 16 14 0 0,2-11 30 0 0,-3-17-98 0 0,0 1 35 0 0,0 2 44 0 0,3 7 99 0 0,-3-8-127 0 0,0-1-46 0 0,0 1-89 0 0,0 0-110 0 0,-1-2 74 0 0,1 0-36 0 0,-1-1-41 0 0,1 1-43 0 0,-1-1-65 0 0,0-1-58 0 0,0 0-51 0 0,0 0-44 0 0,0 1-153 0 0,0-1-44 0 0,0 0-184 0 0,0 0-494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28.8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6936 0 0,'0'0'157'0'0,"0"0"23"0"0,0 0 11 0 0,1 2-31 0 0,3 8-238 0 0,0-1 91 0 0,0 1 80 0 0,0 0 66 0 0,1 2 85 0 0,0 0 51 0 0,11 27 827 0 0,-10-22-671 0 0,-2-7-221 0 0,0 0-39 0 0,6 11 251 0 0,-7-16-298 0 0,0 0-1 0 0,-1 0 1 0 0,0 1-1 0 0,0-1 1 0 0,1 4-144 0 0,0 9 326 0 0,0-1-39 0 0,1 2 1 0 0,0 1-33 0 0,-1-7-34 0 0,1 1 0 0 0,0-1 1 0 0,2 3-222 0 0,1 9 128 0 0,-6-21-102 0 0,0 0 1 0 0,0 0-1 0 0,0 0 1 0 0,0 0-1 0 0,0-1 1 0 0,1 1-1 0 0,0 0 1 0 0,2 2-27 0 0,-2-2-80 0 0,0 1 87 0 0,1 0 132 0 0,-2 0 102 0 0,1-1 359 0 0,-1-8-398 0 0,0 1-156 0 0,0-2-49 0 0,6-25 179 0 0,-1-2-63 0 0,-1-7-39 0 0,-2-17-33 0 0,-3 48-25 0 0,1 0 0 0 0,0 0 0 0 0,0 1 1 0 0,2-5-17 0 0,10-31-57 0 0,-6 22-20 0 0,-1 0-33 0 0,0 0 22 0 0,1-2 89 0 0,1 2 51 0 0,10-24 136 0 0,-12 34-271 0 0,11-11 58 0 0,-11 17-52 0 0,1-1-82 0 0,-3 4 25 0 0,0-1-40 0 0,0 1-44 0 0,0-1-48 0 0,0 1-55 0 0,0 0-59 0 0,0 0-64 0 0,0 0-68 0 0,-3 1 192 0 0,0 1-43 0 0,0-1-38 0 0,0 1-33 0 0,0-1-124 0 0,0 1-32 0 0,1-2-1297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29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0 230 5584 0 0,'1'0'165'0'0,"10"1"-29"0"0,4 5 24 0 0,-10-4-18 0 0,-2-1-26 0 0,0 0 39 0 0,3 0 329 0 0,0-2-63 0 0,-1 0-55 0 0,-1 0-50 0 0,2-1 6 0 0,-1-1-50 0 0,0-1 2 0 0,4-3 69 0 0,7-6 266 0 0,-13 11-559 0 0,-1 0 0 0 0,1-1 0 0 0,-1 0 0 0 0,1 1 0 0 0,-1-1 1 0 0,0 0-1 0 0,0 0 0 0 0,1-1-50 0 0,6-13 147 0 0,-2 2-40 0 0,-6 12-102 0 0,0 0 1 0 0,0-1-1 0 0,0 0 1 0 0,0 1 0 0 0,0-1-1 0 0,-1-1-5 0 0,0-1 31 0 0,0 0 0 0 0,0 1 0 0 0,0-1 0 0 0,-1 0 0 0 0,0 0 0 0 0,-1-1-31 0 0,0-2 54 0 0,0 1 0 0 0,-1 0 0 0 0,-4-7-54 0 0,1 3 12 0 0,-1 2-33 0 0,6 8 12 0 0,0 0 1 0 0,0 1 0 0 0,0-1 0 0 0,0 1-1 0 0,0-1 1 0 0,-1 1 0 0 0,1 0-1 0 0,-1-1 1 0 0,1 1 0 0 0,-1 0 0 0 0,1 0-1 0 0,-1 0 1 0 0,0 0 0 0 0,0 0 8 0 0,1 0-5 0 0,0 1 1 0 0,0 0 0 0 0,0-1 0 0 0,0 1 0 0 0,0 0 0 0 0,-1 0-1 0 0,1 0 1 0 0,0 0 0 0 0,0 0 0 0 0,0 0 0 0 0,0 0 0 0 0,0 0-1 0 0,0 0 1 0 0,0 0 0 0 0,0 1 0 0 0,-1-1 0 0 0,1 0-1 0 0,0 1 1 0 0,0-1 0 0 0,0 1 0 0 0,0-1 0 0 0,1 1 0 0 0,-1-1-1 0 0,0 1 1 0 0,0 0 0 0 0,0 0 0 0 0,0-1 0 0 0,0 1 0 0 0,1 0-1 0 0,-1 0 5 0 0,-4 5-11 0 0,0 0-1 0 0,1 0 0 0 0,0 1 0 0 0,1-1 0 0 0,-1 1 0 0 0,1 0 1 0 0,0 0-1 0 0,1 0 0 0 0,0 0 0 0 0,-1 3 12 0 0,-5 33-20 0 0,3-1 34 0 0,4-30-3 0 0,-1 5 109 0 0,1 0 1 0 0,1 0-1 0 0,1 1 0 0 0,0-1 0 0 0,1 0 1 0 0,2 6-121 0 0,-1-12 84 0 0,0-1 1 0 0,0 0-1 0 0,1 0 1 0 0,0 0-85 0 0,-2-7 14 0 0,0 1 1 0 0,0-1-1 0 0,0 1 1 0 0,0-1-1 0 0,1 0 0 0 0,0 0 1 0 0,-1 0-1 0 0,1-1 1 0 0,0 1-1 0 0,0 0 0 0 0,1-1 1 0 0,-1 0-1 0 0,0 0 1 0 0,1 0-1 0 0,-1 0 0 0 0,1-1 1 0 0,0 1-1 0 0,0-1 0 0 0,-1 0 1 0 0,3 0-15 0 0,-1 0 17 0 0,0 0-1 0 0,0 0 1 0 0,1-1 0 0 0,-1 0-1 0 0,0 0 1 0 0,0-1 0 0 0,1 1 0 0 0,-1-1-1 0 0,0 0 1 0 0,0-1 0 0 0,0 1-1 0 0,0-1 1 0 0,0 0 0 0 0,0 0 0 0 0,0-1-17 0 0,9-4 9 0 0,1 0-69 0 0,23-12-276 0 0,-19 7 83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29.5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5 305 7368 0 0,'-4'13'165'0'0,"3"-10"-14"0"0,2-1-61 0 0,0 0-38 0 0,0 0-27 0 0,1 0 41 0 0,0 3-32 0 0,-1 1 1 0 0,1-1-1 0 0,-1 0 1 0 0,-1 1-1 0 0,1 1-34 0 0,5 24 47 0 0,-4-22-2 0 0,0 0 78 0 0,1 0 61 0 0,-1 0 45 0 0,5 20 590 0 0,-5-20-584 0 0,1 0-54 0 0,2 9 421 0 0,0-1-69 0 0,-2 3 41 0 0,2 10 219 0 0,-2-17-429 0 0,1 0 73 0 0,0 3 211 0 0,-1-1 102 0 0,-3-13-355 0 0,0-2-3 0 0,-3 1 53 0 0,1 2 337 0 0,1-2-381 0 0,1-1-242 0 0,0 0-37 0 0,-1 0-46 0 0,0-2-54 0 0,0 0-63 0 0,0 0-70 0 0,-3-13 248 0 0,0-10-66 0 0,0 1-19 0 0,1-7-31 0 0,1 11 24 0 0,1 7-44 0 0,1 0 1 0 0,0-1 0 0 0,1 1-1 0 0,1 0 1 0 0,0 0 0 0 0,2-7-2 0 0,1-5 0 0 0,-2 13-29 0 0,13-18 22 0 0,-3 12-78 0 0,-5 9-27 0 0,0 1-65 0 0,1 0-79 0 0,-1 2-94 0 0,-7 5 321 0 0,1 0-97 0 0,0 0-95 0 0,-1 1-94 0 0,1-1-92 0 0,0 1-91 0 0,-1 0-89 0 0,1 0-88 0 0,1 0-281 0 0,-1-1-129 0 0,2 1-786 0 0,4-2-1056 0 0,-8 2 2681 0 0</inkml:trace>
  <inkml:trace contextRef="#ctx0" brushRef="#br0" timeOffset="350.06">625 1 7920 0 0,'0'0'174'0'0,"0"0"29"0"0,0 0 13 0 0,1 2 40 0 0,12 45 892 0 0,0 3-118 0 0,-1 1-108 0 0,-3-1-102 0 0,-4-10-132 0 0,7 56 981 0 0,-9-64-1107 0 0,-3-21-346 0 0,0-1-45 0 0,-1 9 68 0 0,0-13-185 0 0,1 0 1 0 0,-1 0-1 0 0,1 0 1 0 0,1 0-1 0 0,-1 0 1 0 0,1 0-1 0 0,1 2-54 0 0,4 33 229 0 0,-3 1-56 0 0,0 9-41 0 0,-2-46-124 0 0,-1-5-13 0 0,0 7 24 0 0,-1 12 67 0 0,1-18-202 0 0,0-1-16 0 0,0 0 26 0 0,0 0-60 0 0,0 0-128 0 0,0 0 8 0 0,0 0-37 0 0,0 0-854 0 0,0 0 702 0 0,0 0 59 0 0,0 0-42 0 0,-1-1 180 0 0,1 1-38 0 0,-1-1-296 0 0,0 0-97 0 0,0 0-79 0 0,0 0-58 0 0,-2-2-985 0 0</inkml:trace>
  <inkml:trace contextRef="#ctx0" brushRef="#br0" timeOffset="870.67">335 332 5488 0 0,'3'0'158'0'0,"9"0"-25"0"0,2 1-80 0 0,18-1-42 0 0,-18 0 24 0 0,1 0 81 0 0,-8-1-15 0 0,0 0 34 0 0,35-4 575 0 0,0 2-58 0 0,0 2-65 0 0,0 3-70 0 0,32 3 279 0 0,-25 0-332 0 0,-9 2-182 0 0,-21-2-193 0 0,0 0-40 0 0,-1 3 78 0 0,4 8 184 0 0,-7-4-133 0 0,-6-6-92 0 0,-1 1 67 0 0,0 0 33 0 0,13 15 412 0 0,-13-13-370 0 0,1 1-33 0 0,-6-5-120 0 0,-2 1 57 0 0,3 6 184 0 0,-2-9-290 0 0,-1-2-20 0 0,0-1 1 0 0,-1 1-1 0 0,1 0 0 0 0,0-1 1 0 0,-1 1-1 0 0,1 0 1 0 0,-1 0-1 0 0,0-1 0 0 0,1 1 1 0 0,-1 0-1 0 0,1 0 0 0 0,-1 0 1 0 0,0 0-1 0 0,0-1 0 0 0,0 1 1 0 0,1 0-1 0 0,-1 0 0 0 0,0 0 1 0 0,0 0-1 0 0,0 0 1 0 0,0 0-1 0 0,0 0 0 0 0,-1 0 1 0 0,1-1-1 0 0,0 1 0 0 0,0 0 1 0 0,0 0-1 0 0,-1 0 0 0 0,1 0 1 0 0,-1 0-1 0 0,1-1 0 0 0,0 1 1 0 0,-1 0-1 0 0,1 0 1 0 0,-1-1-1 0 0,0 1 0 0 0,1 0-6 0 0,-1-1-110 0 0,0 2-68 0 0,0 0 72 0 0,1-2 30 0 0,-1 1-33 0 0,1 0-15 0 0,-1 0-34 0 0,0 0-39 0 0,1-1-45 0 0,-1 1-47 0 0,0 0-45 0 0,1 0-39 0 0,-1 0-35 0 0,0-1-120 0 0,0 1-33 0 0,-2 2-1244 0 0</inkml:trace>
  <inkml:trace contextRef="#ctx0" brushRef="#br0" timeOffset="1134.96">793 47 7688 0 0,'0'0'166'0'0,"0"0"29"0"0,0 0 14 0 0,0 2-25 0 0,0-1-171 0 0,-1 4 8 0 0,2-3-49 0 0,0 1-35 0 0,3 3-26 0 0</inkml:trace>
  <inkml:trace contextRef="#ctx0" brushRef="#br0" timeOffset="1448.12">1400 328 6824 0 0,'-5'-2'225'0'0,"1"0"-52"0"0,0 0-46 0 0,0-1-38 0 0,0 0-24 0 0,0-1-36 0 0,-6-9-40 0 0,6 6 17 0 0,-1 1 43 0 0,-3-2 164 0 0,-2 2 90 0 0,-1 1 51 0 0,-18-2 528 0 0,15 6-426 0 0,11 1-340 0 0,-1 0 0 0 0,1 0 0 0 0,0 1 0 0 0,0-1 0 0 0,0 1 0 0 0,0 0 0 0 0,-3 1-116 0 0,-7 4 358 0 0,2 3-42 0 0,1 1-50 0 0,1 1-58 0 0,2 1-64 0 0,1 0-72 0 0,-11 17 125 0 0,15-25-172 0 0,-1-1 0 0 0,1 1 0 0 0,0 0 0 0 0,0 0 0 0 0,0 0 0 0 0,0 0 0 0 0,1 0 0 0 0,-1 0 0 0 0,1 0 0 0 0,0 0 0 0 0,0 3-25 0 0,-12 80 360 0 0,13-84-353 0 0,0 1-1 0 0,0-1 1 0 0,1 0 0 0 0,-1 1 0 0 0,1-1 0 0 0,0 1 0 0 0,0-1 0 0 0,0 0 0 0 0,0 1 0 0 0,1 1-7 0 0,6 18 11 0 0,-7-19-11 0 0,0 0 0 0 0,0 0 0 0 0,0 0 0 0 0,1-1 0 0 0,-1 1 0 0 0,1 0 0 0 0,0 0 0 0 0,0-1 0 0 0,0 0 0 0 0,1 1 0 0 0,-1-1 0 0 0,4 3 0 0 0,6 10 17 0 0,-10-14-7 0 0,0 1 0 0 0,0 0 0 0 0,0 0 0 0 0,0-1 0 0 0,0 1-1 0 0,1-1 1 0 0,-1 1 0 0 0,1-1 0 0 0,0 0 0 0 0,-1 0 0 0 0,1 0 0 0 0,0-1 0 0 0,0 1 0 0 0,0-1 0 0 0,1 1 0 0 0,1 0-10 0 0,0-1 26 0 0,0 0 2 0 0,15 1 79 0 0,-17-2-152 0 0,1 0 39 0 0,7 0 89 0 0,-6 0-84 0 0,1 0-79 0 0,-4 0-2 0 0,1-1-34 0 0,0 1-60 0 0,0 0-56 0 0,0-1-63 0 0,0 1-69 0 0,-1-1-76 0 0,1 1-83 0 0,0-1-90 0 0,-1 1-97 0 0,4-3-890 0 0,2-1-921 0 0</inkml:trace>
  <inkml:trace contextRef="#ctx0" brushRef="#br0" timeOffset="1900.92">1664 513 8840 0 0,'0'0'197'0'0,"2"0"24"0"0,20-7 32 0 0,-2 0-61 0 0,-8 3-143 0 0,-2 0-20 0 0,1 0 53 0 0,10-1 193 0 0,17-8 385 0 0,-25 8-484 0 0,-1-3-61 0 0,-3 1 138 0 0,13-12 425 0 0,-15 12-490 0 0,0-1-64 0 0,0 0-112 0 0,-7 7-7 0 0,0 0 0 0 0,1 1 0 0 0,-1-1 1 0 0,0 0-1 0 0,1 0 0 0 0,-1 1 0 0 0,0-1 0 0 0,0 0 1 0 0,0 0-1 0 0,1 1 0 0 0,-1-1 0 0 0,0 0 1 0 0,0 0-1 0 0,0 1 0 0 0,0-1 0 0 0,0 0 0 0 0,-1 0 1 0 0,1 0-1 0 0,0 1 0 0 0,0-1 0 0 0,0 0 1 0 0,-1 1-1 0 0,1-2-5 0 0,-1 1 5 0 0,1 0 1 0 0,0 0-1 0 0,0 0 1 0 0,-1 0-1 0 0,1 0 1 0 0,0 0-1 0 0,0 0 1 0 0,0 0 0 0 0,0 0-1 0 0,0 0 1 0 0,0 0-1 0 0,0 0 1 0 0,1 0-6 0 0,-1-3 32 0 0,0 1 1 0 0,0-1 0 0 0,-1 0-1 0 0,1 0 1 0 0,-1 1 0 0 0,0-1-1 0 0,0 0 1 0 0,0 1 0 0 0,0-1-33 0 0,-3-11 104 0 0,3 11-68 0 0,0-1 0 0 0,0 1 0 0 0,-1-1 0 0 0,0 1 0 0 0,0 0 0 0 0,-1-2-36 0 0,-6-14 74 0 0,9 19-75 0 0,-1 1 1 0 0,1-1 0 0 0,0 0 0 0 0,-1 1 0 0 0,1-1-1 0 0,-1 1 1 0 0,1-1 0 0 0,-1 0 0 0 0,0 1 0 0 0,1-1-1 0 0,-1 1 1 0 0,1-1 0 0 0,-1 1 0 0 0,0 0 0 0 0,1-1-1 0 0,-1 1 1 0 0,0 0 0 0 0,0-1 0 0 0,1 1 0 0 0,-1 0-1 0 0,0 0 1 0 0,0 0 0 0 0,0-1-4 0 0,0 1 0 0 0,0 0 0 0 0,0 0 0 0 0,0-1 0 0 0,0 1 0 0 0,1 0 0 0 0,-1-1 0 0 0,0 1 0 0 0,0-1 0 0 0,0 1 0 0 0,1-1 0 0 0,-1 1-1 0 0,0-1 1 0 0,1 0 0 0 0,-1 1 0 0 0,1-1 0 0 0,-1 0 4 0 0,0-1 0 0 0,0 1-1 0 0,0 0 0 0 0,0-1 1 0 0,0 1-1 0 0,-1 0 1 0 0,1 0-1 0 0,0 0 0 0 0,-1 0 1 0 0,1 0-1 0 0,0 0 1 0 0,-1 0-1 0 0,1 0 0 0 0,-1 0 1 0 0,1 1-1 0 0,-1-1 0 0 0,0 1 1 0 0,1-1-1 0 0,-1 1 1 0 0,0 0-1 0 0,1-1 0 0 0,-1 1 1 0 0,0 0-1 0 0,1 0 1 0 0,-1 0-1 0 0,0 0 0 0 0,0 1 1 0 0,-6 0 1 0 0,1 0-1 0 0,-1 1 0 0 0,1 0 0 0 0,0 0 1 0 0,-3 2-1 0 0,-1 2-7 0 0,1 2 47 0 0,-5 3 64 0 0,3-3-54 0 0,2 1 43 0 0,0 3 61 0 0,-2 8 119 0 0,1-4-52 0 0,9-12-152 0 0,0-1 0 0 0,0 1 0 0 0,1 0 0 0 0,-1 0 0 0 0,1 0 0 0 0,0-1 0 0 0,0 2 0 0 0,0 0-69 0 0,-5 18 368 0 0,1-7-144 0 0,1 10 193 0 0,1 0-52 0 0,-2-10-213 0 0,4-13-121 0 0,0 0 1 0 0,1 1-1 0 0,-1-1 0 0 0,0 0 0 0 0,1 1 1 0 0,0-1-1 0 0,0 1-31 0 0,0 2 41 0 0,1-1-1 0 0,-1 1 1 0 0,2-1 0 0 0,-1 0-1 0 0,0 1 1 0 0,1-1 0 0 0,0 0-1 0 0,0 0 1 0 0,1 0-1 0 0,2 5-40 0 0,-2-6 35 0 0,-1-1 0 0 0,1 1-1 0 0,0 0 1 0 0,0-1 0 0 0,1 1-1 0 0,2 2-34 0 0,0-2 39 0 0,-1 0 0 0 0,1 0-1 0 0,0 0 1 0 0,3 1-39 0 0,28 9 106 0 0,1-6-44 0 0,-12-8 70 0 0,1 0 93 0 0,-24 1-315 0 0,1-1 40 0 0,3-1 48 0 0,-1 1 90 0 0,10-4 203 0 0,-11 2-245 0 0,0 0-49 0 0,0 0-89 0 0,-2 1 3 0 0,0-1-34 0 0,0 1-38 0 0,-1 0-40 0 0,1-1-45 0 0,0 1-48 0 0,-1-1-51 0 0,1 1-55 0 0,-1 0-58 0 0,1-1-62 0 0,-1 1-65 0 0,1-1-70 0 0,-1 1-71 0 0,0-1-77 0 0,2 0-799 0 0,2-2-899 0 0,-3 2 1335 0 0</inkml:trace>
  <inkml:trace contextRef="#ctx0" brushRef="#br0" timeOffset="2381.62">2198 185 7224 0 0,'0'0'165'0'0,"0"0"22"0"0,0 0 7 0 0,2-1-23 0 0,-2 1-170 0 0,0 0 0 0 0,1 0 0 0 0,-1 0 0 0 0,0 0 0 0 0,1 0 1 0 0,-1-1-1 0 0,0 1 0 0 0,1 0 0 0 0,-1 0 0 0 0,0 0 0 0 0,1 0 0 0 0,-1 0 0 0 0,0-1 0 0 0,0 1 0 0 0,1 0 0 0 0,-1 0 0 0 0,0-1 1 0 0,0 1-1 0 0,1 0 0 0 0,-1 0 0 0 0,0-1 0 0 0,0 1 0 0 0,0 0 0 0 0,0-1 0 0 0,1 1 0 0 0,-1 0 0 0 0,0 0 0 0 0,0-1 0 0 0,0 1 1 0 0,0 0-1 0 0,0-1 0 0 0,0 1 0 0 0,0 0 0 0 0,0-1 0 0 0,0 1-1 0 0,-4-3-4 0 0,4 3 5 0 0,-3-4 11 0 0,3-1 69 0 0,0 1 56 0 0,2 0 39 0 0,-2 4 122 0 0,-1-1-65 0 0,1-1-55 0 0,-1 1-46 0 0,-1-1 18 0 0,-3-4 39 0 0,4 5-37 0 0,-1-1 28 0 0,0-1 0 0 0,-1 1 1 0 0,1 0-1 0 0,-1 0 0 0 0,1 0 0 0 0,-1 0 0 0 0,0 0 0 0 0,0 1 0 0 0,0-1-180 0 0,-7-2 462 0 0,5 2-270 0 0,0 0-32 0 0,2 0-87 0 0,-22-4 819 0 0,10 5-398 0 0,2 3-200 0 0,7 0-200 0 0,0 0-42 0 0,0 2 17 0 0,-2 6-68 0 0,4-3 1 0 0,0-2-2 0 0,0 0 0 0 0,1 1 0 0 0,-1-1 0 0 0,1 1 0 0 0,1 0 0 0 0,-1 0 0 0 0,1 0 0 0 0,0 0 0 0 0,0 1 0 0 0,1 0 0 0 0,1-5-2 0 0,0 1-1 0 0,0 0 1 0 0,0 0 0 0 0,0 0 0 0 0,0 0 0 0 0,1 0 0 0 0,0 0 0 0 0,-1 0 0 0 0,1 0 0 0 0,0 0 0 0 0,0-1 0 0 0,1 3 2 0 0,21 30-39 0 0,-11-17 31 0 0,12 12 8 0 0,-17-23 0 0 0,-1 0 0 0 0,-1 0 0 0 0,0 0 0 0 0,5 8 0 0 0,-2 0 20 0 0,1 0 36 0 0,4 7 71 0 0,-10-18-89 0 0,-1 0 0 0 0,0 1 0 0 0,0-1 0 0 0,0 1 0 0 0,0 0 0 0 0,-1 0 0 0 0,0-1 0 0 0,0 1 1 0 0,0 0-1 0 0,0 4-38 0 0,-1 3 478 0 0,2-1-98 0 0,-1 0-93 0 0,-1-1-54 0 0,0-8-190 0 0,0 0 0 0 0,0 0 0 0 0,0 1 0 0 0,0-1 0 0 0,-1 0-1 0 0,1 0 1 0 0,-1 0 0 0 0,1 0 0 0 0,-1 0 0 0 0,0 0 0 0 0,0 0 0 0 0,0 0-1 0 0,0 0-42 0 0,-10 21 518 0 0,10-20-423 0 0,0 1 0 0 0,-1-1 0 0 0,1 0 0 0 0,-1 0 0 0 0,0 0 0 0 0,-1 2-95 0 0,-1 0 124 0 0,-1 1-15 0 0,1 0-60 0 0,-14 8-43 0 0,15-11-218 0 0,-1-1 85 0 0,0 0 73 0 0,0 0 63 0 0,0 0 59 0 0,-1-1 48 0 0,-10 3 385 0 0,9-2-328 0 0,2-2-111 0 0,0 0-41 0 0,0 1-45 0 0,1-1-47 0 0,-1 0-55 0 0,0 0-61 0 0,0 0-88 0 0,0-1-86 0 0,0 1-95 0 0,0-1-102 0 0,0 1-112 0 0,0-1-118 0 0,2 1 346 0 0,0-1-32 0 0,0 1-35 0 0,0-1-34 0 0,-6-1-1639 0 0,-4-2-1236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5.5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1 131 7976 0 0,'4'2'213'0'0,"-1"1"-37"0"0,3 3 79 0 0,0 2-108 0 0,-1 1-82 0 0,0 2-62 0 0,4 17-69 0 0,-6-20 94 0 0,0 0 60 0 0,1 6 258 0 0,0 0 46 0 0,-3-3 71 0 0,1 0 1 0 0,-2 0-1 0 0,1 1-463 0 0,-1 8 543 0 0,1 7 136 0 0,0-17-235 0 0,-1 1 0 0 0,0-1 1 0 0,-1 5-445 0 0,0 0 948 0 0,0-1 1 0 0,2 12-949 0 0,-1-3 837 0 0,1-17-597 0 0,0-1-64 0 0,-1-4-154 0 0,0 0-1 0 0,1-1 0 0 0,-1 1 1 0 0,0 0-1 0 0,0 0 1 0 0,0-1-1 0 0,0 1 0 0 0,0 0 1 0 0,0-1-1 0 0,0 1 1 0 0,0 0-1 0 0,0 0 0 0 0,0-1 1 0 0,0 1-1 0 0,0 0 1 0 0,-1 0-1 0 0,1-1 0 0 0,0 1 1 0 0,0 0-1 0 0,-1-1 0 0 0,1 1-21 0 0,-1 2 144 0 0,-4-17 2 0 0,2 6-18 0 0,1 0 40 0 0,2-2 57 0 0,0-1-96 0 0,0 1-72 0 0,5-20-71 0 0,0 17 69 0 0,11-32-48 0 0,-13 34-26 0 0,0 1 1 0 0,1-1-1 0 0,0 1 1 0 0,1 0-1 0 0,0 0 19 0 0,19-28-150 0 0,-7 15 49 0 0,-11 16 91 0 0,1 1-1 0 0,0 0 1 0 0,0 1 0 0 0,3-3 10 0 0,7-2-48 0 0,-10 7 32 0 0,1 0-1 0 0,0 0 0 0 0,0 0 0 0 0,0 1 1 0 0,9 0 16 0 0,-17 2-1 0 0,2-1-7 0 0,0 1-1 0 0,0 0 0 0 0,0 0 0 0 0,0 0 0 0 0,0 1 0 0 0,0-1 0 0 0,0 1 1 0 0,1-1-1 0 0,-1 1 0 0 0,0-1 0 0 0,0 1 0 0 0,-1 0 0 0 0,1 0 0 0 0,0 0 1 0 0,0 0-1 0 0,0 1 0 0 0,1 0 9 0 0,4 4-33 0 0,0 0 0 0 0,0 0 1 0 0,2 4 32 0 0,-7-7-5 0 0,7 7 115 0 0,-1 0-36 0 0,7 12-17 0 0,0 6-98 0 0,2 16-100 0 0,-10-20 100 0 0,-2-1 59 0 0,-3-7 41 0 0,0 0 48 0 0,-1-3 25 0 0,0 1 45 0 0,0-1 49 0 0,-1 0 56 0 0,-1 3-126 0 0,0-7-66 0 0,-1 0 0 0 0,0 0 0 0 0,-3 6-90 0 0,5-15-147 0 0,0 0 47 0 0,0 1 41 0 0,0-1 36 0 0,0 0 53 0 0,0 1 63 0 0,-1 1 358 0 0,1-1-339 0 0,0-1-107 0 0,-1 1-47 0 0,1-1-55 0 0,0 1-65 0 0,0-1-45 0 0,0 0-64 0 0,-1 1-72 0 0,1-1-77 0 0,0 0-83 0 0,0 0-91 0 0,0 0-97 0 0,-1 0-102 0 0,1 0-485 0 0</inkml:trace>
  <inkml:trace contextRef="#ctx0" brushRef="#br0" timeOffset="542.54">751 57 8808 0 0,'0'0'199'0'0,"0"-2"-68"0"0,0-1-39 0 0,-1-5 58 0 0,1 6-64 0 0,-5-3 125 0 0,-13-9-156 0 0,12 9 3 0 0,-1 2 48 0 0,1 0 30 0 0,1 1 54 0 0,-1 0 62 0 0,0 2 74 0 0,5 0 32 0 0,-2-1-39 0 0,-13-3-3 0 0,11 3-177 0 0,0 0 0 0 0,0 1 0 0 0,0-1 0 0 0,0 1 0 0 0,0 0 0 0 0,0 1 0 0 0,0-1-1 0 0,-3 2-138 0 0,-13 5 390 0 0,8 2-211 0 0,1 1-45 0 0,-8 13 30 0 0,10-9-102 0 0,2 1 1 0 0,-6 11-63 0 0,12-22 2 0 0,1 1 0 0 0,-1 0 1 0 0,1 1-1 0 0,0-1 0 0 0,0 0 1 0 0,0 0-1 0 0,1 0 1 0 0,0 1-1 0 0,0-1 0 0 0,0 1-2 0 0,1 5 29 0 0,0 1 0 0 0,1-1 0 0 0,0 0-1 0 0,2 3-28 0 0,-1-6 19 0 0,1 0-1 0 0,-1 0 1 0 0,2-1-1 0 0,-1 1 1 0 0,1-1-1 0 0,4 6-18 0 0,-2-4 2 0 0,0 1 0 0 0,-1-1 1 0 0,1 4-3 0 0,-1 1 14 0 0,15 20 117 0 0,-11-20-108 0 0,-2-2 47 0 0,-2 1 41 0 0,1 1 68 0 0,4 1 53 0 0,-4-7-101 0 0,10 12 235 0 0,-10-2-23 0 0,-2-1-18 0 0,0 6 90 0 0,-5-15-237 0 0,-2 2 45 0 0,-5 6 209 0 0,-3-1-70 0 0,-4-2-56 0 0,-3-3-41 0 0,-9 2-55 0 0,-1 1-58 0 0,24-12-142 0 0,-1 0-1 0 0,1 0 0 0 0,-1 0 0 0 0,1 0 0 0 0,-1-1 1 0 0,1 0-1 0 0,-2 1-9 0 0,-15-2 65 0 0,1-1 0 0 0,-11-2-65 0 0,22 3 16 0 0,-27-7-24 0 0,34 7-149 0 0,0 1 32 0 0,-1-2-41 0 0,0 0 66 0 0,0-2 25 0 0,1 2-50 0 0,0 1 114 0 0,0 0-33 0 0,0 0-35 0 0,0 0-38 0 0,0 0-39 0 0,-1 0-42 0 0,1 0-45 0 0,0 0-45 0 0,0 0-49 0 0,0 0-50 0 0,0 0-54 0 0,0 0-54 0 0,0 0-57 0 0,-1 0-60 0 0,1 0-61 0 0,0 0-64 0 0,-2-2-1395 0 0,-3-1-1203 0 0,6 4 3329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0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1 9848 0 0,'0'0'222'0'0,"0"2"30"0"0,0 8 11 0 0,1 2-90 0 0,-1-4-93 0 0,1 1-33 0 0,1 8-28 0 0,1 20-74 0 0,-2-24 78 0 0,-1-1 53 0 0,0 43 965 0 0,0-22-472 0 0,0 0-45 0 0,0 0-45 0 0,-1 0-42 0 0,0 1-41 0 0,0-1-39 0 0,-1 0-39 0 0,-1 0-37 0 0,-2 8 100 0 0,2 1-50 0 0,-6 83 517 0 0,8-96-644 0 0,2 37 379 0 0,0-42-445 0 0,-1-5-90 0 0,1 0-74 0 0,-1-1-89 0 0,0 1-108 0 0,0-18 165 0 0,0 0-91 0 0,0-1-96 0 0,0 0 70 0 0,0 0-41 0 0,0 0-46 0 0,0 0-41 0 0,0 0-39 0 0,0 0-34 0 0,0 0-246 0 0,0 0-57 0 0,0 0-801 0 0,0 0-631 0 0,0 0-1198 0 0</inkml:trace>
  <inkml:trace contextRef="#ctx0" brushRef="#br0" timeOffset="247.33">1 364 11776 0 0,'0'0'266'0'0,"0"0"44"0"0,1-1 11 0 0,4-1-168 0 0,-1 0-42 0 0,7-1 9 0 0,-1 0-95 0 0,14-2-54 0 0,-16 3 51 0 0,-1 1 44 0 0,4-2 165 0 0,1 1 36 0 0,24-3 696 0 0,-20 4-582 0 0,0 0-60 0 0,1 0-105 0 0,37-5 395 0 0,-40 4-479 0 0,-1 1-35 0 0,1-1-47 0 0,-1 1-61 0 0,6 0 130 0 0,1-2-104 0 0,-1 0-117 0 0,-9 1 3 0 0,-1 0-34 0 0,1 0-35 0 0,-1 0-38 0 0,1-1-39 0 0,-1 1-41 0 0,0-1-43 0 0,1 1-43 0 0,-1-1-46 0 0,0 1-48 0 0,2-1-131 0 0,0 0-67 0 0,16-2-744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3.5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1 322 8696 0 0,'3'16'151'0'0,"0"-8"-7"0"0,0 0 0 0 0,1-1-1 0 0,0 0 1 0 0,1 2-144 0 0,1 2 128 0 0,0 0-78 0 0,0 2-13 0 0,-1 1 68 0 0,0-1 62 0 0,0 1 54 0 0,2 10 250 0 0,0-1 97 0 0,-3-1 478 0 0,0 1 0 0 0,0 11-1046 0 0,-3-17 415 0 0,-1 0-39 0 0,0 1-44 0 0,-1-1-66 0 0,0 1-78 0 0,-1-1-92 0 0,1-8 79 0 0,0 3 151 0 0,-1 1 66 0 0,1-4-168 0 0,0-1-87 0 0,-1-1-64 0 0,1-4 186 0 0,0-2-63 0 0,1-1-55 0 0,-1-1-46 0 0,1-1-19 0 0,-1-3-74 0 0,0-4-30 0 0,0 3 105 0 0,-1-2-55 0 0,0 0 0 0 0,0-1-1 0 0,1 0 1 0 0,-1-4-22 0 0,2 1 16 0 0,0 1 0 0 0,0-1 1 0 0,2 0-17 0 0,2-18-2 0 0,2 1 1 0 0,3-5 1 0 0,-9 33-1 0 0,3-8-24 0 0,0 1 0 0 0,0-1 0 0 0,1 1 0 0 0,1-4 25 0 0,0 4-44 0 0,0 0 0 0 0,1-1 0 0 0,-1 2 0 0 0,2-1 0 0 0,-1 1 0 0 0,4-4 44 0 0,-7 9-8 0 0,0 0-1 0 0,-1 0 0 0 0,1 0 1 0 0,0 0-1 0 0,0 1 0 0 0,0-1 1 0 0,0 1-1 0 0,0-1 0 0 0,0 1 0 0 0,0 0 1 0 0,0 1-1 0 0,1-1 0 0 0,-1 0 9 0 0,2 1-7 0 0,-1 0-1 0 0,1 0 0 0 0,-1 0 0 0 0,1 0 1 0 0,-1 0-1 0 0,1 1 0 0 0,-1 0 0 0 0,1 0 1 0 0,0 1 7 0 0,2 0-6 0 0,-1 1-1 0 0,1 0 1 0 0,-1 0 0 0 0,0 0 0 0 0,0 1 0 0 0,0 0 0 0 0,-1 0 0 0 0,1 1 0 0 0,-1-1 0 0 0,0 1 0 0 0,0 0 0 0 0,2 3 6 0 0,-3-2 0 0 0,1 1 0 0 0,-1-1 0 0 0,0 1 0 0 0,-1 0 0 0 0,0 0 0 0 0,0 0 0 0 0,2 5-1 0 0,6 21 1 0 0,-7-23 0 0 0,-1-1 0 0 0,0 1 0 0 0,0 0 0 0 0,-1 0 0 0 0,-1 0 0 0 0,1 0 0 0 0,-1 3 0 0 0,-5 36 7 0 0,-1-18 50 0 0,4-21-67 0 0,1-9-53 0 0,0-1-49 0 0,0 3 22 0 0,-1-2-98 0 0,-1 0-138 0 0,-2-2-292 0 0,1 0-49 0 0,0 0 254 0 0,2-1 119 0 0,0 1 68 0 0,0-9-1198 0 0</inkml:trace>
  <inkml:trace contextRef="#ctx0" brushRef="#br0" timeOffset="373">624 1 10680 0 0,'0'0'265'0'0,"2"0"-106"0"0,-1 0-75 0 0,5 0 24 0 0,-3 1 35 0 0,-2-1 19 0 0,0 2 82 0 0,10 15-253 0 0,-3 2 84 0 0,-4-9 4 0 0,-1 1 33 0 0,-1 0 37 0 0,0 0 40 0 0,4 27 336 0 0,1-1 18 0 0,-4-12-222 0 0,3 28 653 0 0,4 5-974 0 0,0-11 501 0 0,-2 0-15 0 0,-7-31-193 0 0,2-1-1 0 0,3 11-292 0 0,-2-8 393 0 0,-1 1-1 0 0,1 17-392 0 0,3 14 519 0 0,-4-32-338 0 0,-1 0-52 0 0,-1 0-43 0 0,0 0-35 0 0,4 33-10 0 0,-5-29-44 0 0,0-2-54 0 0,1-6 43 0 0,-2-10 23 0 0,0 0-1 0 0,1 0 1 0 0,-1 0 0 0 0,-1 0 0 0 0,1-1 0 0 0,-1 2-9 0 0,2-3-75 0 0,0-2-47 0 0,-1 0-34 0 0,1 0 48 0 0,0 0 41 0 0,-1 0 34 0 0,1 0 39 0 0,-3 0 109 0 0,2 0-128 0 0,0 0-82 0 0,1 0 5 0 0,-1 0-34 0 0,1 0-59 0 0,-1 0-53 0 0,1-1-59 0 0,-1 1-65 0 0,1 0-71 0 0,-1-1-77 0 0,1 1-82 0 0,0-1-89 0 0,-7-12-599 0 0</inkml:trace>
  <inkml:trace contextRef="#ctx0" brushRef="#br0" timeOffset="566.48">421 442 9040 0 0,'0'0'200'0'0,"0"0"33"0"0,0 0 15 0 0,2-1-36 0 0,17-6-171 0 0,1 0 47 0 0,-1 1 40 0 0,1-1 34 0 0,20-4 229 0 0,54-13 653 0 0,-65 18-759 0 0,0 1-48 0 0,6-1-42 0 0,-17 3-142 0 0,-1 1-34 0 0,2-1 14 0 0,24-1 130 0 0,-30 4-149 0 0,1-1-43 0 0,1 1-70 0 0,-1 0-91 0 0,1 0-111 0 0,-8 0 102 0 0,1 1-35 0 0,-6-1-42 0 0,1 0-47 0 0,-1 0-39 0 0,1 0-36 0 0,0 1-119 0 0,0-1-35 0 0,6 1-1226 0 0</inkml:trace>
  <inkml:trace contextRef="#ctx0" brushRef="#br0" timeOffset="1077.11">1218 352 5936 0 0,'-5'-2'47'0'0,"3"0"26"0"0,1 1 35 0 0,-1 0 29 0 0,1 0 36 0 0,-1 0 39 0 0,0 0 41 0 0,-1 0 43 0 0,0 0 46 0 0,0 1 49 0 0,-1 0 50 0 0,-9 0-66 0 0,1 2 63 0 0,7-2-237 0 0,1 1 0 0 0,-1 0 0 0 0,1 1 1 0 0,0-1-1 0 0,0 1 0 0 0,0 0 0 0 0,0 0 0 0 0,-1 1-201 0 0,-12 9 641 0 0,10-6-457 0 0,0 1 0 0 0,0 0 1 0 0,-3 5-185 0 0,3-1 169 0 0,-1 0 1 0 0,1 0-1 0 0,1 1 1 0 0,-1 2-170 0 0,0 2 206 0 0,1 0 0 0 0,1 0 1 0 0,0 1-207 0 0,-4 26 448 0 0,8-24-398 0 0,1-14-49 0 0,1 0 0 0 0,0-1 0 0 0,0 1 0 0 0,0 0 0 0 0,0-1 0 0 0,1 1 0 0 0,0-1 0 0 0,-1 1 0 0 0,2-1 0 0 0,6 8 46 0 0,1-2-9 0 0,-7-7-5 0 0,0 0 0 0 0,0 0 1 0 0,1 0-1 0 0,-1-1 1 0 0,1 1-1 0 0,-1-1 0 0 0,2 1-33 0 0,-3-3 11 0 0,-1 1-1 0 0,0-1 0 0 0,1 1 1 0 0,-1-1-1 0 0,0 0 0 0 0,1 0 0 0 0,-1 0 1 0 0,1 0-1 0 0,-1 0 0 0 0,0 0 1 0 0,1 0-1 0 0,-1 0 0 0 0,1 0-10 0 0,14-7 46 0 0,-7 2 31 0 0,1 0-35 0 0,-7 4-33 0 0,0 0 0 0 0,-1 0 1 0 0,1-1-1 0 0,0 1 0 0 0,0-1 0 0 0,-1 0 0 0 0,1 0 0 0 0,-1 0 0 0 0,1 0 0 0 0,1-2-9 0 0,15-19 70 0 0,-14 18-56 0 0,-1 1 0 0 0,0-1 0 0 0,0 0 0 0 0,0-1 0 0 0,-1 1 0 0 0,0-1 0 0 0,1-1-14 0 0,4-11 45 0 0,-3 7-41 0 0,0 0 1 0 0,-1-1-1 0 0,1-4-4 0 0,-2-9 49 0 0,1 2-13 0 0,-3 16-19 0 0,0 0 0 0 0,0 1 1 0 0,-1-1-1 0 0,0 0 1 0 0,0 0-18 0 0,-1-13 61 0 0,2-1-38 0 0,0 12-27 0 0,0 0 0 0 0,1 0 1 0 0,0 1-1 0 0,1-1 0 0 0,2-6 4 0 0,8-8-191 0 0,-8 22 181 0 0,-3 2 6 0 0,0 0 0 0 0,-1 0 0 0 0,1 0 0 0 0,0 0 1 0 0,-1 0-1 0 0,1 0 0 0 0,-1 0 0 0 0,1 1 1 0 0,-1-1-1 0 0,0 0 0 0 0,0 1 0 0 0,1 0 1 0 0,-1-1-1 0 0,0 1 0 0 0,0-1 0 0 0,0 1 0 0 0,-1 0 1 0 0,1 0-1 0 0,0 1 4 0 0,2 5-22 0 0,-1 0 0 0 0,0 0 0 0 0,0 8 22 0 0,1-1-33 0 0,1 3-16 0 0,-2-2 65 0 0,1 36 180 0 0,-2-23-134 0 0,1 1 42 0 0,0 30 146 0 0,-1-46-170 0 0,-1-8-2 0 0,1 0 37 0 0,-2 0 44 0 0,0 1 54 0 0,1-7-393 0 0,0 0 72 0 0,0 1 61 0 0,0-1 48 0 0,1 1 72 0 0,-1 1 202 0 0,1-1-223 0 0,-1 0-71 0 0,0 0-108 0 0,0 0-33 0 0,1-1-73 0 0,-1 1-80 0 0,0 0-91 0 0,0-1-101 0 0,0 0-109 0 0,0 1-120 0 0,0-1 320 0 0,0 0-34 0 0,0 0 122 0 0,0 0-37 0 0,0 0-460 0 0,0 0-295 0 0,0 0-704 0 0</inkml:trace>
  <inkml:trace contextRef="#ctx0" brushRef="#br0" timeOffset="1383.3">1569 376 10536 0 0,'0'0'233'0'0,"1"2"39"0"0,2 5 48 0 0,0 0-112 0 0,0-1-106 0 0,0 0-49 0 0,1 4-42 0 0,2 15-73 0 0,-6-16 102 0 0,-1-1 64 0 0,-1 14 133 0 0,1-3-42 0 0,-4-7-148 0 0,3-8 7 0 0,1-1-52 0 0,0 0-44 0 0,0 0-35 0 0,0 1-97 0 0,-1 2-152 0 0,1-5-65 0 0,1-1-7 0 0</inkml:trace>
  <inkml:trace contextRef="#ctx0" brushRef="#br0" timeOffset="1572.79">1526 33 11432 0 0,'0'0'-52'0'0,"0"0"37"0"0,0 0 73 0 0,-1-1 76 0 0,0 0 389 0 0,0 0-354 0 0,1 0-116 0 0,0 0-57 0 0,-1 1-72 0 0,1-1-85 0 0,0 1-15 0 0,0-1-54 0 0,-1 1-61 0 0,1 0-66 0 0,0 0-70 0 0,0 0-75 0 0,0-1-80 0 0,0 1-86 0 0,0 0-815 0 0,0 0-838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2.9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262 100 8640 0 0,'-3'-9'87'0'0,"0"1"53"0"0,-7-14 371 0 0,5 15-397 0 0,-1-1-70 0 0,1 2-24 0 0,0-2 42 0 0,-2-2 102 0 0,-1 2 94 0 0,3 4 49 0 0,1 1-41 0 0,-4-2 257 0 0,7 4-197 0 0,1 1-136 0 0,0 0-38 0 0,-3 0 28 0 0,-1 0-97 0 0,-1 0 0 0 0,1 0 1 0 0,0 1-1 0 0,-1-1 1 0 0,1 1-1 0 0,0 0 0 0 0,0 0 1 0 0,0 0-84 0 0,-8 6 127 0 0,6-2-111 0 0,0 0-42 0 0,-5 8 34 0 0,2-2 35 0 0,1 2 48 0 0,1 2 59 0 0,0 3-27 0 0,-6 8 143 0 0,-2 4 7 0 0,7-9-203 0 0,-3 8-74 0 0,8-22 8 0 0,0-1 1 0 0,0 1-1 0 0,1 0 1 0 0,0 1-1 0 0,0 2-4 0 0,-6 35 156 0 0,-4 24 7 0 0,10-34-131 0 0,3 0-41 0 0,0-25 12 0 0,0 1 9 0 0,0 0 0 0 0,0 0 0 0 0,2 0 0 0 0,-1 0-1 0 0,1-1 1 0 0,2 4-12 0 0,5 12 38 0 0,-6-15-3 0 0,0 0 0 0 0,1-1 0 0 0,0 1 1 0 0,1-1-1 0 0,0 0-35 0 0,15 13 32 0 0,-9-13-57 0 0,-4-4-52 0 0,0-2-52 0 0,-1 0-80 0 0,0-1-40 0 0,0-1-79 0 0,0-1-90 0 0,1-1-102 0 0,-7 0 209 0 0,1 0-46 0 0,-1 0-39 0 0,1 0-36 0 0,-1 0-125 0 0,1 0-35 0 0,3 0-1304 0 0</inkml:trace>
  <inkml:trace contextRef="#ctx0" brushRef="#br0" timeOffset="290.21">474 108 6824 0 0,'-7'-2'45'0'0,"0"0"42"0"0,-4-2 143 0 0,-1 4 78 0 0,-3 0-275 0 0,11 0-32 0 0,-5 2 36 0 0,-1 8 162 0 0,0 3 40 0 0,4-2 164 0 0,-1 1 0 0 0,-2 8-403 0 0,3-6 240 0 0,-1 5 113 0 0,1 0-68 0 0,2 1-52 0 0,1 0-39 0 0,1 13 473 0 0,2 15-667 0 0,0-29 197 0 0,1 4 79 0 0,1 1-36 0 0,6 21 143 0 0,-5-32-273 0 0,1 0 0 0 0,1 0-1 0 0,1 0-109 0 0,-1-2 68 0 0,1 0-1 0 0,0 0 1 0 0,1-1-1 0 0,0 0 1 0 0,6 7-68 0 0,-6-10 6 0 0,0 0 35 0 0,7 4 129 0 0,4-2 117 0 0,-14-8-207 0 0,-1 0-1 0 0,1 0 0 0 0,0 0 0 0 0,0 0 0 0 0,0-1 1 0 0,0 1-1 0 0,1-1 0 0 0,-1 0 0 0 0,0-1 0 0 0,2 1-79 0 0,12-4 229 0 0,10-6 98 0 0,-2-4-61 0 0,-3-3-53 0 0,-4-3-45 0 0,-14 14-128 0 0,-1 0 0 0 0,0 0 1 0 0,0 0-1 0 0,-1 0 0 0 0,1-3-40 0 0,-1 2 26 0 0,-1 0 0 0 0,1 0 0 0 0,-1 0 0 0 0,-1-1 0 0 0,0 1 0 0 0,0-1 0 0 0,0 1 0 0 0,-1-5-26 0 0,0 1 5 0 0,-1 0 0 0 0,0 0 1 0 0,-1 0-1 0 0,-2-7-5 0 0,-9-23-23 0 0,2 15-22 0 0,-1 2-34 0 0,-1 0-40 0 0,0 2-48 0 0,11 19 25 0 0,1 0 35 0 0,-3-3-24 0 0,1 0 78 0 0,-4-6-14 0 0,4 8 15 0 0,1 0-36 0 0,0 0-48 0 0,-1 0-62 0 0,2 1 26 0 0,-1 1-37 0 0,1-1-39 0 0,-1 1-44 0 0,1-1 12 0 0,0 1-34 0 0,-1 0-38 0 0,1 0-40 0 0,0 0-40 0 0,-1 0-45 0 0,1 0-45 0 0,0 0-48 0 0,-3-3-1081 0 0,0-2-928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7.3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96 9528 0 0,'0'0'216'0'0,"0"0"32"0"0,0 0 10 0 0,1 0-57 0 0,0 0-150 0 0,2 1-33 0 0,4 1-1 0 0,2 4 127 0 0,1 8-18 0 0,-5 4 42 0 0,-3-7 51 0 0,0-5-4 0 0,1 7 127 0 0,0 1-89 0 0,-1-4-96 0 0,1 1-35 0 0,3 26 176 0 0,-4-21-142 0 0,2 20 302 0 0,1-1-52 0 0,3 38 393 0 0,-7-40-433 0 0,0-23-291 0 0,0 0-1 0 0,1 0 1 0 0,0 0-1 0 0,1 4-74 0 0,3 13 181 0 0,-3-1 86 0 0,-1-11-70 0 0,0-7-101 0 0,1-3-126 0 0,-3-1 66 0 0,-1-3 152 0 0,-3-5 47 0 0,3 3-199 0 0,0 0-38 0 0,1 0-82 0 0,-4-9 100 0 0,-2-5 52 0 0,0 0-9 0 0,2 5-58 0 0,0 1 8 0 0,0 0 0 0 0,1 0 0 0 0,0 0 0 0 0,1-1 0 0 0,0 1 0 0 0,0-9-9 0 0,0-11 20 0 0,1-19-20 0 0,1 1 44 0 0,4-23-30 0 0,-2 51-15 0 0,1 0 0 0 0,1 1 0 0 0,0-1 0 0 0,1 1 1 0 0,2-2 0 0 0,-2 7 15 0 0,6-15-36 0 0,-6 16-31 0 0,0 0 0 0 0,7-8 52 0 0,-9 15-12 0 0,0 1-1 0 0,0-1 0 0 0,1 1 1 0 0,-1 0-1 0 0,1 0 0 0 0,0 0 0 0 0,3-1 13 0 0,-4 3 1 0 0,0 0 0 0 0,0 0 0 0 0,0 0 0 0 0,0 1 0 0 0,0-1 0 0 0,1 1 0 0 0,1-1-1 0 0,-2 2 0 0 0,0 0 0 0 0,-1 0 0 0 0,1 0 0 0 0,-1 0 0 0 0,1 0 0 0 0,0 1 0 0 0,-1-1 0 0 0,1 1 0 0 0,-1-1 0 0 0,1 1 0 0 0,-1 0 0 0 0,1 0 0 0 0,-1 0 0 0 0,0 1 1 0 0,1-1-1 0 0,6 5-5 0 0,0-1 1 0 0,-1 1 0 0 0,3 3 4 0 0,5 5-24 0 0,-1 1 1 0 0,-1 1-1 0 0,-1 0 1 0 0,0 1-1 0 0,-1 1 24 0 0,8 9-33 0 0,-13-16 17 0 0,0-1 0 0 0,0 1 0 0 0,3 10 16 0 0,-3-5 31 0 0,-1 1 1 0 0,2 9-32 0 0,4 22 107 0 0,-2 25 109 0 0,-8-47-123 0 0,-1 0 62 0 0,-1 6 93 0 0,-1 15 199 0 0,0 11 122 0 0,-3-44-569 0 0,3-13 1 0 0,1 0-1 0 0,-1-1 1 0 0,1 1 0 0 0,0 0 0 0 0,-1 0 0 0 0,1 0 0 0 0,0 0 0 0 0,0 0 0 0 0,0 0 0 0 0,-1 0 0 0 0,1 0 0 0 0,0 0 0 0 0,0 0 0 0 0,0 0 0 0 0,1 0 0 0 0,-1 0 0 0 0,0 0-1 0 0,0 0 0 0 0,1 1 3 0 0,1 4 43 0 0,-1-5-34 0 0,-1 1 0 0 0,0-1 0 0 0,0 0 0 0 0,1 0 0 0 0,-1 0-1 0 0,0 1 1 0 0,0-1 0 0 0,0 0 0 0 0,-1 0 0 0 0,1 0 0 0 0,0 1 0 0 0,0-1 0 0 0,-1 0 0 0 0,1 0-12 0 0,0 0 8 0 0,-1-1-7 0 0,1 0 0 0 0,0 1 0 0 0,0-1 0 0 0,0 0 0 0 0,0 0 0 0 0,0 1 0 0 0,0-1 0 0 0,0 0 0 0 0,0 1 0 0 0,0-1 0 0 0,0 0 0 0 0,0 0 0 0 0,0 1 1 0 0,0-1-1 0 0,0 0 0 0 0,0 1 0 0 0,0-1 0 0 0,0 0 0 0 0,0 1 0 0 0,0-1 0 0 0,0 0 0 0 0,0 0 0 0 0,0 1 0 0 0,1-1 0 0 0,-1 0 0 0 0,0 0 0 0 0,0 1 0 0 0,0-1 0 0 0,0 0 0 0 0,1 0 0 0 0,-1 1 0 0 0,0-1 0 0 0,0 0 0 0 0,1 0 0 0 0,-1 0 0 0 0,0 0 0 0 0,0 1 0 0 0,1-1 0 0 0,-1 0-1 0 0,0 0 75 0 0,-1 0-41 0 0,1 1-73 0 0,0 2-113 0 0,0-1-78 0 0,0 0-333 0 0,0-3 299 0 0,0-2 57 0 0,0 2 140 0 0,0-1-124 0 0,-1 2 45 0 0,1-1-36 0 0,-1 0-38 0 0,1 0-39 0 0,-1 0-61 0 0,1 0-47 0 0,-1 0-51 0 0,1-1-51 0 0,-1 1-54 0 0,1 0-56 0 0,0 0-57 0 0,-1 0-59 0 0,1-3-1289 0 0,0-3-1117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7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7136 0 0,'0'0'208'0'0,"2"1"-10"0"0,9 5-49 0 0,-4-3-49 0 0,-2-2 47 0 0,-1-2-12 0 0,5 2 451 0 0,0 0-45 0 0,1-1-43 0 0,-1 0-47 0 0,0 0-47 0 0,1 0-47 0 0,-1 0-50 0 0,-1-1-50 0 0,-1 1-82 0 0,0 0-37 0 0,-1 0-36 0 0,0 0-37 0 0,-4 0-75 0 0,-2 0-68 0 0,0 0-70 0 0,0 0-104 0 0,0 0-121 0 0,0 0-110 0 0,0 0 62 0 0,0 0-42 0 0,0 0-550 0 0,0 0-439 0 0,0 0-833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7.9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7848 0 0,'0'0'232'0'0,"0"0"-233"0"0,1 1 119 0 0,0 0 100 0 0,1 0 85 0 0,0 0 151 0 0,1 1 71 0 0,2 0 1202 0 0,0-1-1425 0 0,1 0-50 0 0,0 1-59 0 0,0-1-100 0 0,-5-1 37 0 0,0 0-54 0 0,7 0-58 0 0,-4-1-17 0 0,1 1 37 0 0,12-3 176 0 0,-10 2-134 0 0,-1 0-40 0 0,-3 1-85 0 0,-2 0 78 0 0,1 0 44 0 0,0 0-88 0 0,0-1-37 0 0,0 0-28 0 0,2 0-39 0 0,0-1-46 0 0,1 0-53 0 0,-4 2-14 0 0,1-1-188 0 0,0 0-81 0 0,0 1-367 0 0,1-1-100 0 0,1-1-593 0 0,4 0-890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8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68 7968 0 0,'1'0'233'0'0,"19"18"309"0"0,-16-14-391 0 0,-1 1 0 0 0,0-1 1 0 0,0 1-1 0 0,-1 0 0 0 0,1-1 0 0 0,-1 2-151 0 0,10 31 887 0 0,-6-12-381 0 0,-3-10-246 0 0,1-1-58 0 0,3 21 537 0 0,-3-1-94 0 0,1 9 108 0 0,-3-25-352 0 0,1 3 218 0 0,-3-19-579 0 0,0 0 96 0 0,0 1 113 0 0,-1 1 203 0 0,-1-2-104 0 0,0-1-181 0 0,1-2-103 0 0,0 0-39 0 0,0-1-46 0 0,0-1-53 0 0,-3-4 121 0 0,3 4-39 0 0,0 1 0 0 0,-1 0 0 0 0,1-1 0 0 0,1 1 0 0 0,-1-1 0 0 0,0 1 0 0 0,1-1 0 0 0,-1 0 0 0 0,1 1 1 0 0,0-1-9 0 0,-1-20-4 0 0,-2-10 39 0 0,-1-22-2 0 0,6-13-44 0 0,2 40-78 0 0,-3 21 65 0 0,3-12-100 0 0,0 0 0 0 0,2-2 124 0 0,-3 13-84 0 0,0 0 0 0 0,0 0 0 0 0,5-7 84 0 0,1 0-18 0 0,-4 13 20 0 0,-2 1-2 0 0,-3 1 0 0 0,1 0 0 0 0,-1-1 0 0 0,0 1 0 0 0,1 0 0 0 0,-1 0 0 0 0,1 0 0 0 0,-1-1 0 0 0,0 1 0 0 0,1 0 0 0 0,-1 0 0 0 0,1 0 0 0 0,-1 0 0 0 0,0 0 0 0 0,1 0 0 0 0,-1 0 0 0 0,1 0 0 0 0,-1 0 0 0 0,1 0 0 0 0,-1 0 0 0 0,0 0 0 0 0,1 0 0 0 0,3 3-1 0 0,0-1 1 0 0,0 1 0 0 0,-1-1 0 0 0,1 1-1 0 0,-1 0 1 0 0,1 1 0 0 0,-1-1 0 0 0,0 0-1 0 0,0 1 1 0 0,-1 0 0 0 0,2 1 0 0 0,12 22 10 0 0,-3 0 37 0 0,-1-4 52 0 0,0 1 19 0 0,-2 1-55 0 0,0 4-39 0 0,4 16-41 0 0,-3-7 13 0 0,-3-13 35 0 0,-3-8 166 0 0,-1-2 46 0 0,-4-14-122 0 0,0 1-55 0 0,-5 10 9 0 0,5-10 20 0 0,-1-1 97 0 0,-7-5-82 0 0,-4-15-61 0 0,3-4-41 0 0,5 11 27 0 0,2-12-99 0 0,1 1 32 0 0,1 14 32 0 0,0 0 0 0 0,1 1 0 0 0,1-1 0 0 0,-1 1 0 0 0,1-1 0 0 0,0 1 0 0 0,1 0 0 0 0,0 0 0 0 0,1 0 0 0 0,-1 0 0 0 0,5-6 0 0 0,5-1-136 0 0,3 7 50 0 0,-13 7 80 0 0,0 0-1 0 0,0 0 1 0 0,0 1 0 0 0,0-1 0 0 0,0 1 0 0 0,0 0-1 0 0,0 0 1 0 0,1 0 0 0 0,-1 0 0 0 0,0 0 6 0 0,5 2 5 0 0,0 0 0 0 0,0 0 1 0 0,0 1-1 0 0,0 0 0 0 0,-1 0 0 0 0,1 0 0 0 0,4 4-5 0 0,7 4-22 0 0,-10-7 7 0 0,0 2 1 0 0,0-1-1 0 0,5 6 15 0 0,-10-8 1 0 0,0 0-1 0 0,-1 1 1 0 0,0 0-1 0 0,1 0 0 0 0,1 3 0 0 0,-2-2 0 0 0,1-1 0 0 0,-1 0 0 0 0,1 0 0 0 0,0 0 0 0 0,0-1 0 0 0,-1 0 1 0 0,0-1 0 0 0,0 1 0 0 0,0 0 0 0 0,0 0 0 0 0,-1 0 0 0 0,1 0 0 0 0,-1 0 0 0 0,0 1 0 0 0,0-1 0 0 0,0 1 0 0 0,0 1-1 0 0,3 5 38 0 0,-5-9-33 0 0,1 1 1 0 0,0-1-1 0 0,0 1 0 0 0,-1-1 0 0 0,1 1 0 0 0,-1-1 0 0 0,1 1 1 0 0,-1 0-1 0 0,0-1 0 0 0,0 1 0 0 0,1 1-5 0 0,-2-2 9 0 0,1 1 0 0 0,0 0 0 0 0,-1 0 0 0 0,1-1 0 0 0,-1 1 0 0 0,1-1-1 0 0,-1 1 1 0 0,0 0 0 0 0,1-1 0 0 0,-2 1-9 0 0,-2 7 65 0 0,2 4-38 0 0,-1 4 12 0 0,-4 2-38 0 0,6-14-47 0 0,0 2-51 0 0,0-2-3 0 0,1-2-19 0 0,-1-1 46 0 0,-2 5-29 0 0,1-4 25 0 0,1-2-6 0 0,0 1-39 0 0,0 0-78 0 0,0-1-77 0 0,0 1-91 0 0,0 0-106 0 0,0 0-119 0 0,1-1 248 0 0,-1 0-36 0 0,1 0-36 0 0,0 0-39 0 0,-1 0-41 0 0,1 0-41 0 0,0 3-1427 0 0,0 1-1111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8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6880 0 0,'0'0'157'0'0,"1"0"-35"0"0,-1 1-44 0 0,1 0-17 0 0,2 4 4 0 0,-3-4 8 0 0,1 1 59 0 0,3 8-197 0 0,-1 1 78 0 0,-1 0 77 0 0,0 0 78 0 0,-2 0 78 0 0,1 0 80 0 0,-1 1 78 0 0,0 1 80 0 0,0-12-422 0 0,1 12 681 0 0,0 0 1 0 0,1-1-1 0 0,3 11-743 0 0,1 8 1072 0 0,-4-15-575 0 0,-1 0-34 0 0,0-3-37 0 0,1-1-86 0 0,1 1-72 0 0,0-1-62 0 0,2 7 12 0 0,-1 0-68 0 0,-2-11-94 0 0,1 0 45 0 0,4 9 198 0 0,1 3 159 0 0,-7-16-379 0 0,1 1 20 0 0,0-1-31 0 0,2 2 36 0 0,-1-4-23 0 0,5 2-1 0 0,-5-3-38 0 0,-3-1-86 0 0,0 0-37 0 0,0-1-49 0 0,0 0-79 0 0,2 0-76 0 0,-1-1-74 0 0,1 0-71 0 0,-1 0-69 0 0,1 1-66 0 0,0-1-63 0 0,-1 1-229 0 0,0 0-88 0 0,1-2-997 0 0,1-2-1101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9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20 9328 0 0,'-1'-1'-109'0'0,"1"0"42"0"0,0 1 39 0 0,-1-1 33 0 0,1 1 41 0 0,0-1 34 0 0,-1 0 53 0 0,0 0 113 0 0,0-1 245 0 0,0 2-367 0 0,1-1-39 0 0,-1 0-52 0 0,1 1-44 0 0,0-1-48 0 0,0 0-56 0 0,-1 0-28 0 0,1 0-48 0 0,0 1-52 0 0,0-1-54 0 0,0 0-60 0 0,0 0-63 0 0,0 0-68 0 0,0-1-70 0 0,0 2-686 0 0,0 0-717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40.6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0 432 9504 0 0,'0'0'216'0'0,"0"0"32"0"0,0 0 9 0 0,1 0-109 0 0,0 1-77 0 0,9 10-59 0 0,-1 2 60 0 0,-1 2 46 0 0,-1 1 37 0 0,14 52 589 0 0,-17-53-584 0 0,6 23 331 0 0,-1-1 23 0 0,2-2 97 0 0,-6-20-248 0 0,-2 1-45 0 0,-1-8-30 0 0,1 0-1 0 0,-1 1 1 0 0,5 7-288 0 0,5 2 521 0 0,-4-10-209 0 0,2-1 46 0 0,-5-4-233 0 0,9 5 310 0 0,-10-6-347 0 0,-1 0-57 0 0,-2-1 117 0 0,-1-4-2 0 0,2 0-60 0 0,7-6 6 0 0,-7 7-44 0 0,4-6 34 0 0,1 0-35 0 0,4-5 18 0 0,-8 10-53 0 0,-1 0 0 0 0,0 0 0 0 0,0 0 0 0 0,0 0 0 0 0,-1-1 0 0 0,2-1-12 0 0,6-22 30 0 0,-5 15-26 0 0,5-16-13 0 0,10-40 126 0 0,-13 48-118 0 0,-1-1-52 0 0,-1 4-36 0 0,1 1-52 0 0,-1 0-62 0 0,0 0-71 0 0,-2 11 258 0 0,-1 1-84 0 0,0 1-87 0 0,1-1-92 0 0,0 0-95 0 0,-1 0-99 0 0,1 1-105 0 0,0-1-107 0 0,-1 2 187 0 0,0-1-46 0 0,0 1-48 0 0,0 0-50 0 0,3-6-1362 0 0,1-3-1133 0 0,-5 11 3136 0 0</inkml:trace>
  <inkml:trace contextRef="#ctx0" brushRef="#br0" timeOffset="333.1">521 571 7632 0 0,'0'0'166'0'0,"0"0"29"0"0,0 0 14 0 0,3-1 9 0 0,9-2-14 0 0,-9 2-4 0 0,-3 1-59 0 0,1-1-49 0 0,2 1-31 0 0,1-1-30 0 0,-1-1-12 0 0,-2 2 25 0 0,4-3 8 0 0,0 1 1 0 0,-1-2-1 0 0,0 1 0 0 0,0 0 1 0 0,0-1-1 0 0,0 0 1 0 0,0 0-1 0 0,-1 0 1 0 0,1 0-1 0 0,-1 0 0 0 0,0-1 1 0 0,1-2-53 0 0,0 1 79 0 0,1-4 58 0 0,-3-1-39 0 0,-2-26 64 0 0,-1 19-82 0 0,1 17-78 0 0,0-2 2 0 0,1 0 0 0 0,-1 0 0 0 0,-1 0 0 0 0,1 1 0 0 0,0-1 0 0 0,-1 0 0 0 0,1 0 0 0 0,-1 1 0 0 0,0-1 0 0 0,0 0 0 0 0,0 1 0 0 0,0-1 0 0 0,0 1 0 0 0,-1-1 1 0 0,1 1-1 0 0,-1 0 0 0 0,0 0 0 0 0,0-1-4 0 0,2 3-5 0 0,-1 0 1 0 0,0 0-1 0 0,0 0 0 0 0,0 1 1 0 0,0-1-1 0 0,0 0 1 0 0,0 0-1 0 0,0 0 0 0 0,0 1 1 0 0,0-1-1 0 0,0 0 1 0 0,1 1-1 0 0,-1-1 1 0 0,0 1-1 0 0,0-1 0 0 0,0 1 5 0 0,-16 10-89 0 0,15-10 83 0 0,0 1-1 0 0,1-1 1 0 0,-1 1-1 0 0,1 0 1 0 0,-1-1-1 0 0,1 1 1 0 0,0 0-1 0 0,-1 1 7 0 0,-13 30-6 0 0,4-5-31 0 0,5-17 108 0 0,0 1 0 0 0,-2 10-71 0 0,-2 12 131 0 0,4-6 25 0 0,0-3 62 0 0,2 18 339 0 0,3-33-389 0 0,2 0 0 0 0,-1 0-1 0 0,2 5-167 0 0,-2-11 54 0 0,1 1-1 0 0,0-1 0 0 0,0 0 0 0 0,0 0 1 0 0,0 0-1 0 0,1 0 0 0 0,0 0 0 0 0,0 0 0 0 0,0 0 1 0 0,0 0-1 0 0,0-1 0 0 0,1 1 0 0 0,-1-1 1 0 0,1 0-1 0 0,0 0 0 0 0,0 0 0 0 0,0 0 1 0 0,4 2-54 0 0,9 5 215 0 0,-1-5-47 0 0,0-3-64 0 0,4-4-79 0 0,-16 2-122 0 0,0-1 38 0 0,4 0 35 0 0,0 0 109 0 0,11-2 251 0 0,-12 2-279 0 0,1 0-97 0 0,-4 0-31 0 0,1 0-42 0 0,-1 0-68 0 0,1 0-65 0 0,0 0-73 0 0,-1 0-80 0 0,1 0-87 0 0,0-1-95 0 0,-1 1-102 0 0,1 0-110 0 0,2-2-836 0 0,4-1-936 0 0</inkml:trace>
  <inkml:trace contextRef="#ctx0" brushRef="#br0" timeOffset="702.11">859 440 9384 0 0,'4'0'72'0'0,"4"0"-84"0"0,-4 0 86 0 0,-2 0 5 0 0,0 0 39 0 0,1 0 44 0 0,-1 0 51 0 0,6 3-39 0 0,-1 3-88 0 0,-5-4-76 0 0,7 9 6 0 0,-2 1 34 0 0,-2 2 34 0 0,-1 0 36 0 0,2 4 114 0 0,12 40 1449 0 0,-1-5-102 0 0,-16-48-1394 0 0,0 0 36 0 0,2 11 528 0 0,-3-8-432 0 0,2-1-60 0 0,-1-2-136 0 0,0 0-49 0 0,0-3-40 0 0,-1 1 44 0 0,1 2 124 0 0,1 7 360 0 0,-2-8-438 0 0,1-1-54 0 0,-1-1 219 0 0,0-2-10 0 0,-2 1-321 0 0,1 0 91 0 0,1 0 38 0 0,0 0 33 0 0,-1 1 193 0 0,0 2 472 0 0,0-4-628 0 0,0 0-37 0 0,0-1-46 0 0,-1-1-57 0 0,-3-9 153 0 0,3 1-104 0 0,1-1-33 0 0,0 1-15 0 0,-2-21 70 0 0,3-1-40 0 0,5-31-38 0 0,0 27 4 0 0,4-1-44 0 0,4 1-48 0 0,4 1-53 0 0,5 4-59 0 0,3 3-64 0 0,4 6-69 0 0,-22 19 224 0 0,-1 0 0 0 0,1 0-1 0 0,-1 0 1 0 0,2 0 99 0 0,4-1-180 0 0,-4 2 56 0 0,0-1-43 0 0,-3 2 21 0 0,0-1-37 0 0,-1 1-3 0 0,1 0-35 0 0,-1 0-39 0 0,0 0-42 0 0,0 0 14 0 0,-1 0-35 0 0,0 1-38 0 0,1-1-40 0 0,-1 1-42 0 0,0-1-44 0 0,0 1-48 0 0,1 0-50 0 0,-4 0 214 0 0,1 0-40 0 0,-1 0-513 0 0,1 0-324 0 0,-1 0-776 0 0</inkml:trace>
  <inkml:trace contextRef="#ctx0" brushRef="#br0" timeOffset="1030.24">1557 54 9848 0 0,'3'0'222'0'0,"10"6"-69"0"0,-11-5-121 0 0,-1 0 0 0 0,1 0-1 0 0,-1 0 1 0 0,0 0-1 0 0,1 0 1 0 0,-1 0-1 0 0,0 1 1 0 0,0-1-1 0 0,0 1 1 0 0,0-1 0 0 0,0 1-1 0 0,0-1 1 0 0,0 1-1 0 0,0-1 1 0 0,0 1-1 0 0,-1 0-31 0 0,3 9 104 0 0,-2 1-64 0 0,-1 2-3 0 0,0 1 65 0 0,0 0 53 0 0,1 0 42 0 0,0 53 857 0 0,-1-46-773 0 0,-2 1-107 0 0,-6 126 1929 0 0,6-48-768 0 0,1-65-904 0 0,0 6-4 0 0,4-1-76 0 0,-2-18-161 0 0,-2 12-60 0 0,0-5-4 0 0,1-29-232 0 0,0-1-67 0 0,0 0 70 0 0,0 0-70 0 0,0 0-87 0 0,0 0 77 0 0,0 0-39 0 0,0 0-44 0 0,0 0-42 0 0,0 0-38 0 0,0 0-34 0 0,0 0-246 0 0,0 0-56 0 0,0 0-805 0 0,0 0-632 0 0,0 0-1204 0 0</inkml:trace>
  <inkml:trace contextRef="#ctx0" brushRef="#br0" timeOffset="1680.5">1275 428 5848 0 0,'0'1'168'0'0,"0"1"64"0"0,0-1 142 0 0,0-1 61 0 0,0 0 12 0 0,0 0-21 0 0,0 0-90 0 0,0 0-42 0 0,0 0-6 0 0,3-1 10 0 0,23-7 317 0 0,14-11 366 0 0,9-4 213 0 0,-29 15-825 0 0,20-7 362 0 0,-2 2-243 0 0,-17 5-274 0 0,-10 5-153 0 0,1 0-42 0 0,17-3 35 0 0,-20 5-52 0 0,1 0 0 0 0,0 0 0 0 0,-1 1 0 0 0,1 0 0 0 0,9 1-2 0 0,-2 1 61 0 0,0-1-1 0 0,4-1-60 0 0,10 1 116 0 0,-3 2 85 0 0,-24-2-156 0 0,0 0 0 0 0,0 0 0 0 0,-1 1 0 0 0,1-1 1 0 0,0 1-1 0 0,-1 0 0 0 0,0 0 0 0 0,2 1-45 0 0,-1 0 57 0 0,0 1 0 0 0,0-1 0 0 0,-1 1 0 0 0,1 0 1 0 0,2 3-58 0 0,13 23 215 0 0,-5 0-65 0 0,-13-28-145 0 0,2 7 57 0 0,0 0-1 0 0,0 1 1 0 0,-1 0 0 0 0,0-1 0 0 0,-1 1-1 0 0,1 8-61 0 0,4 29 285 0 0,-1-5 1 0 0,-5 0-92 0 0,0-18-115 0 0,0-22-73 0 0,0 0-1 0 0,0 0 0 0 0,0 0 0 0 0,0 0 0 0 0,0 0 0 0 0,0 0 0 0 0,-1 0 0 0 0,1 0 0 0 0,-1-1 0 0 0,1 1 0 0 0,-2 1-5 0 0,1 4-6 0 0,1-7-111 0 0,0 0 33 0 0,0 1 4 0 0,-1 0 83 0 0,1-1 49 0 0,-1 2 234 0 0,0-1-212 0 0,1 0-101 0 0,-1-1-40 0 0,1 0-44 0 0,0 1-31 0 0,0-1-45 0 0,0 0-48 0 0,-1 0-54 0 0,1 0-59 0 0,0 1-61 0 0,0-1-68 0 0,0 0-70 0 0,0 0-845 0 0</inkml:trace>
  <inkml:trace contextRef="#ctx0" brushRef="#br0" timeOffset="1943.8">1769 23 10856 0 0,'0'0'241'0'0,"0"0"38"0"0,0 0 14 0 0,1-1-21 0 0,4-2-198 0 0,-4 3-71 0 0,1-1 0 0 0,-1 0 0 0 0,0 0 0 0 0,1 1 0 0 0,-1-1 1 0 0,0 0-1 0 0,1 0 0 0 0,-1-1 0 0 0,0 1 0 0 0,0 0 1 0 0,0 0-1 0 0,0 0 0 0 0,0-1 0 0 0,0 1 0 0 0,0-1-3 0 0,-1 1 75 0 0,0 1 20 0 0,9 0 86 0 0,-7 0-198 0 0,0 1-58 0 0,0-1-98 0 0,1 1-119 0 0,-1-1 94 0 0,-1 1-38 0 0,1-1-42 0 0,0 0-45 0 0,-1 1-68 0 0,0-1-73 0 0,1 0-62 0 0,-1 1-49 0 0,1-1-193 0 0,2 1-441 0 0</inkml:trace>
  <inkml:trace contextRef="#ctx0" brushRef="#br0" timeOffset="2226.04">2267 243 6768 0 0,'0'0'48'0'0,"1"0"-27"0"0,3 0-63 0 0,-2 0 67 0 0,-1-1 37 0 0,0 1 52 0 0,-1 0 65 0 0,0-1 78 0 0,0-3-109 0 0,-2 1 90 0 0,-2 1 127 0 0,-3 1 240 0 0,3 1-323 0 0,1 0-40 0 0,1 0-115 0 0,1 0-34 0 0,-1 1-30 0 0,1-1-83 0 0,1 0-38 0 0,-27 6 650 0 0,3 2-114 0 0,2 4-95 0 0,3 3-74 0 0,-2 6-6 0 0,13-11-151 0 0,0 1 1 0 0,1 1-1 0 0,0-1 1 0 0,-2 6-153 0 0,-1 2 171 0 0,6-11-79 0 0,0 0-1 0 0,0 0 0 0 0,0 0 1 0 0,1 1-1 0 0,1 0 1 0 0,-2 3-92 0 0,1 16 212 0 0,3-20-140 0 0,0-1 0 0 0,0 0 1 0 0,1 1-1 0 0,0-1 0 0 0,0 0-72 0 0,3 22 230 0 0,-3-23-173 0 0,-1 0 0 0 0,1-1 0 0 0,0 1 1 0 0,1 0-1 0 0,-1-1 0 0 0,1 1 1 0 0,0 0-1 0 0,3 4-57 0 0,4 5 69 0 0,9 9-27 0 0,-15-21-29 0 0,0 0-1 0 0,0 0 0 0 0,1 0 0 0 0,-1 0 1 0 0,2 0-13 0 0,12 5 102 0 0,-8-6-32 0 0,-1 0 0 0 0,1 0 0 0 0,-1-1 0 0 0,1-1 0 0 0,4 1-70 0 0,43-5 285 0 0,-52 4-264 0 0,2-1 1 0 0,0 0 1 0 0,0 0-1 0 0,0-1 1 0 0,0 0-1 0 0,-1 0 1 0 0,1 0 0 0 0,2-2-23 0 0,12-8 20 0 0,-5 2-63 0 0,1-2-79 0 0,-2 0-98 0 0,0 0-120 0 0,-9 8 165 0 0,-1 0-124 0 0,-1 1-39 0 0,4-9-790 0 0,-3 5 489 0 0,6-5-763 0 0</inkml:trace>
  <inkml:trace contextRef="#ctx0" brushRef="#br0" timeOffset="2617.99">2528 432 6272 0 0,'0'0'141'0'0,"0"0"23"0"0,0 0 11 0 0,3 0-29 0 0,6 0-103 0 0,-4 0 13 0 0,32-3 1533 0 0,-26 2-1118 0 0,-1-1-79 0 0,0 1-131 0 0,-1 0-114 0 0,-5 0 162 0 0,1-1-103 0 0,0-1-55 0 0,3-2-28 0 0,-3 2-29 0 0,-2 2 6 0 0,25-15 118 0 0,-1-1-74 0 0,-7 4-106 0 0,-16 9-37 0 0,-1 1 0 0 0,1-1 0 0 0,-1 0 0 0 0,0-1 0 0 0,0 1 0 0 0,0 0 0 0 0,-1-1 0 0 0,1 0 0 0 0,-1 1 0 0 0,0-1 0 0 0,-1 0 0 0 0,1 0 1 0 0,-1 0-1 0 0,0 0 0 0 0,0-1-1 0 0,0-12 94 0 0,0 0-21 0 0,-1 16-72 0 0,0 1 0 0 0,-1-1 0 0 0,1 0 0 0 0,-1 0 0 0 0,1 0 0 0 0,-1 1 0 0 0,0-1 0 0 0,0 0 0 0 0,0-1-1 0 0,-3-1 9 0 0,0-1 1 0 0,0 0 0 0 0,0 1 0 0 0,0 0-1 0 0,-1 0 1 0 0,1 1 0 0 0,-1-1 0 0 0,0 1-1 0 0,0 0 1 0 0,0 0 0 0 0,-1 0 0 0 0,1 1-1 0 0,-1 0 1 0 0,-3-1-10 0 0,3 1 25 0 0,1 1 0 0 0,-1 0 0 0 0,1 0 0 0 0,-1 0 0 0 0,-4 1-25 0 0,7 0 28 0 0,0 1 0 0 0,0 0-1 0 0,-1 0 1 0 0,1 0 0 0 0,0 0 0 0 0,0 0 0 0 0,0 0-1 0 0,0 1 1 0 0,1 0 0 0 0,-1-1 0 0 0,-1 2-28 0 0,-4 3 110 0 0,1-1 0 0 0,1 1 0 0 0,-5 5-110 0 0,1-1 203 0 0,1 1 0 0 0,-5 10-203 0 0,-26 48 545 0 0,32-54-432 0 0,5-8-49 0 0,0 0 1 0 0,0 0 0 0 0,1 1-1 0 0,0-1 1 0 0,0 1-1 0 0,1-1 1 0 0,0 1 0 0 0,0-1-1 0 0,1 1 1 0 0,0 0-1 0 0,0 0-64 0 0,6 40 300 0 0,6-4-49 0 0,-8-35-227 0 0,0 0 0 0 0,0-1 0 0 0,1 1 0 0 0,0-1 0 0 0,0 0-1 0 0,1 0 1 0 0,0 0 0 0 0,1-1 0 0 0,0 0 0 0 0,0 0 0 0 0,1 0-24 0 0,5 1 51 0 0,7-2-35 0 0,-1-1-16 0 0,-11-2 56 0 0,1-1-65 0 0,-1 0-75 0 0,1-1-85 0 0,0 0-94 0 0,0-1-103 0 0,0 0-115 0 0,-1-1-122 0 0,6-1-478 0 0</inkml:trace>
  <inkml:trace contextRef="#ctx0" brushRef="#br0" timeOffset="3222.37">3412 308 6624 0 0,'0'0'163'0'0,"0"0"-68"0"0,0-1-50 0 0,0-3-10 0 0,0 1 4 0 0,-1-17-41 0 0,0 14 34 0 0,0 0 47 0 0,-2 0 116 0 0,2 2-47 0 0,-2 1 40 0 0,1 0 44 0 0,-1 0 49 0 0,0 0 53 0 0,-1 0 59 0 0,0 0 46 0 0,0 0-81 0 0,1 0-69 0 0,0 0-56 0 0,-2-2 81 0 0,-8-4 225 0 0,7 6-327 0 0,-1 1 67 0 0,-10-3 237 0 0,-1 1-63 0 0,1 1-61 0 0,0 1-57 0 0,-1 1-54 0 0,0 1-52 0 0,0 1-47 0 0,0 1-44 0 0,9-1-110 0 0,0 1 0 0 0,1 0 0 0 0,-1 0 0 0 0,-6 3-28 0 0,11-3 6 0 0,0 0 1 0 0,0 0 0 0 0,0 0-1 0 0,1 0 1 0 0,-1 1-1 0 0,1-1 1 0 0,0 1-1 0 0,-1 0 1 0 0,1 0 0 0 0,-2 4-7 0 0,-18 19 0 0 0,23-25 0 0 0,-1-1 0 0 0,1 1 0 0 0,0-1 0 0 0,-1 0 0 0 0,1 1 0 0 0,-1-1 0 0 0,1 1 0 0 0,0-1 0 0 0,-1 1 0 0 0,1 0 0 0 0,0-1 0 0 0,0 1 0 0 0,-1-1 0 0 0,1 1 0 0 0,0-1 0 0 0,0 1 0 0 0,0 0 0 0 0,5 31 0 0 0,-4-23 0 0 0,1 0 0 0 0,0-1 0 0 0,1 1 0 0 0,-1-1 0 0 0,2 0 0 0 0,-1 0 0 0 0,1 0 0 0 0,0 0 0 0 0,3 2 0 0 0,-3-2 0 0 0,6 7 0 0 0,0-1 0 0 0,1 0 0 0 0,0-1 0 0 0,1 0 0 0 0,0-1 0 0 0,12 8 0 0 0,24 26 0 0 0,-35-32-4 0 0,0 1 0 0 0,-1 0 1 0 0,-1 1-1 0 0,0 2 4 0 0,-10-16-7 0 0,-1-1 0 0 0,1 0 0 0 0,0 1 0 0 0,-1 0 0 0 0,1-1 0 0 0,-1 1 0 0 0,1-1 0 0 0,-1 1-1 0 0,0 0 1 0 0,0-1 0 0 0,0 1 7 0 0,-3 18 45 0 0,-6-2 114 0 0,-1-3 106 0 0,-7-1 76 0 0,13-11-251 0 0,0-1 0 0 0,-1 0 0 0 0,1-1 0 0 0,0 1-1 0 0,-1-1 1 0 0,1 1 0 0 0,-1-1 0 0 0,1-1 0 0 0,-1 1 0 0 0,-2 0-90 0 0,-9-2 216 0 0,-1-1-66 0 0,-9-2 118 0 0,0 1 1 0 0,-5 1-269 0 0,-13-2 227 0 0,0-3-56 0 0,1-1-38 0 0,0 1-60 0 0,-7-1-54 0 0,0-3-63 0 0,46 10-1 0 0,-4-1 26 0 0,5 2-19 0 0,1 0-41 0 0,-1 0-75 0 0,0-1-87 0 0,0 1-108 0 0,2 0 128 0 0,0-1-34 0 0,-1 1-37 0 0,1 0-39 0 0,0 0-42 0 0,-1-1-45 0 0,1 1-46 0 0,-1-1-49 0 0,1 1-52 0 0,0-1-54 0 0,-5-1-1451 0 0,-3-3-1177 0 0,9 5 3242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43:39.4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0 490 8640 0 0,'2'-1'303'0'0,"1"0"-81"0"0,0 0-66 0 0,0-1-54 0 0,1 0-33 0 0,8-4 25 0 0,-8 4-22 0 0,1 0 48 0 0,-1 1 76 0 0,-2 1-91 0 0,0 0 0 0 0,0 0 0 0 0,1 0 1 0 0,-1 0-1 0 0,0 0 0 0 0,0 1 0 0 0,0-1 0 0 0,0 1 0 0 0,3 0-105 0 0,-4 0 211 0 0,1-1-46 0 0,-1 0-38 0 0,0 0-34 0 0,2-1 26 0 0,1-1-76 0 0,-2 1 7 0 0,-1 0 35 0 0,22-4 581 0 0,1 2-71 0 0,0 0-76 0 0,-1 1-78 0 0,6 0-26 0 0,-2-1-122 0 0,-10 1-145 0 0,-1 2-53 0 0,9 0-40 0 0,1-6-99 0 0,-24 6 3 0 0,7-4-97 0 0,-6 3 49 0 0,-1 0-45 0 0,1 0-22 0 0,-1 0-49 0 0,-1-1-58 0 0,1 1-66 0 0,-2 0-152 0 0,1 1-118 0 0,-1 0 84 0 0,1 0-44 0 0,0-1-654 0 0,3 0-512 0 0,3 0-976 0 0</inkml:trace>
  <inkml:trace contextRef="#ctx0" brushRef="#br0" timeOffset="243.34">170 252 9152 0 0,'2'-1'81'0'0,"0"1"42"0"0,-2 0-102 0 0,0 0-1 0 0,0 0 1 0 0,0 0-1 0 0,1 0 1 0 0,-1 0-1 0 0,0 0 1 0 0,0 0-1 0 0,0 0 1 0 0,0 0-1 0 0,1 0 1 0 0,-1 0-1 0 0,0 0 1 0 0,0 0-1 0 0,0 0 1 0 0,0 0-1 0 0,1 0 1 0 0,-1 0-1 0 0,0 0 1 0 0,0 1 0 0 0,0-1-1 0 0,0 0 1 0 0,0 0-1 0 0,0 0 1 0 0,0 0-1 0 0,1 0 1 0 0,-1 0-1 0 0,0 1 1 0 0,0-1-1 0 0,0 0 1 0 0,0 0-1 0 0,0 0 1 0 0,0 0-1 0 0,0 1 1 0 0,0-1-1 0 0,0 0 1 0 0,0 0-21 0 0,1 4 155 0 0,0-1-138 0 0,1 1-110 0 0,10 29 717 0 0,0-1 26 0 0,-4-10-246 0 0,-2-4-111 0 0,-1 0-62 0 0,2 10 150 0 0,-1 1 101 0 0,-2-2 8 0 0,5 35 715 0 0,-8-44-672 0 0,0 0 1 0 0,-2 7-534 0 0,1 0 351 0 0,0-23-214 0 0,0-2-57 0 0,0 1-191 0 0,0 0 107 0 0,0 0 70 0 0,0 1 175 0 0,0-1-172 0 0,0 0-106 0 0,0-1-82 0 0,0 1-123 0 0,0 0 70 0 0,0-1-39 0 0,0 1-42 0 0,0-1-45 0 0,0 0-48 0 0,0 1-50 0 0,0-1 32 0 0,0 0-54 0 0,0 0-47 0 0,0 0-42 0 0,0 0-148 0 0,0 0-42 0 0,0 0-179 0 0,0 0-482 0 0</inkml:trace>
  <inkml:trace contextRef="#ctx0" brushRef="#br0" timeOffset="564.49">473 2 9672 0 0,'1'0'61'0'0,"1"-1"35"0"0,6 1 440 0 0,-2 3-313 0 0,-2 0-156 0 0,1 1-42 0 0,2 8 17 0 0,1 9 122 0 0,-1-1 4 0 0,2-1-51 0 0,-2 2 55 0 0,0 4 90 0 0,3 13 195 0 0,-1-2-7 0 0,-5-18-250 0 0,0 1 51 0 0,4 19 363 0 0,0 2 990 0 0,3 6-1604 0 0,9 32 1095 0 0,-13-43-576 0 0,-5-22-412 0 0,1 0 37 0 0,4 28 309 0 0,-6-27-344 0 0,-2 0-48 0 0,0-12-61 0 0,0 29 81 0 0,4-18-72 0 0,-2-8-53 0 0,0 0 36 0 0,1 10 89 0 0,-2-9-54 0 0,1 0-38 0 0,-1-2-29 0 0,1-1-33 0 0,1 3-143 0 0,0-3 55 0 0,-1-1-39 0 0,0 0-100 0 0,0 0 70 0 0,1 5-340 0 0,-1-4 255 0 0,-1-2 114 0 0,0 0-41 0 0,0-1-49 0 0,0 1-58 0 0,1 0-34 0 0,-1-1-49 0 0,0 1-43 0 0,0-1-39 0 0,0 0-145 0 0,0 0-38 0 0,0 0-1527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6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179 502 6448 0 0,'0'0'141'0'0,"0"0"23"0"0,0 0 13 0 0,0 1-36 0 0,-4 2-92 0 0,-8 5-37 0 0,-7 3 61 0 0,3 4 68 0 0,-18 27 728 0 0,20-19-144 0 0,0 1-1 0 0,2 0 1 0 0,-7 18-725 0 0,4-1 691 0 0,6-14-118 0 0,2 0-115 0 0,4-13-278 0 0,2-1-34 0 0,1 1-38 0 0,2-1-39 0 0,-2-11-60 0 0,1 0-1 0 0,-1 0 1 0 0,1 0-1 0 0,-1 0 1 0 0,1 0-1 0 0,0 0 1 0 0,0 0-1 0 0,0 0 1 0 0,0 0-1 0 0,0 0 0 0 0,0 0 1 0 0,1-1-1 0 0,-1 1 1 0 0,0 0-1 0 0,2 0-8 0 0,-1-1 3 0 0,-1 0 0 0 0,0 0 0 0 0,1 0-1 0 0,-1-1 1 0 0,0 1 0 0 0,1-1 0 0 0,-1 1-1 0 0,1-1 1 0 0,-1 0 0 0 0,1 1 0 0 0,-1-1-1 0 0,1 0 1 0 0,-1 0 0 0 0,1 0 0 0 0,-1 0-1 0 0,1 0 1 0 0,0-1-3 0 0,3 0 5 0 0,-1 0 0 0 0,1-1 0 0 0,0 1 0 0 0,-1-1 1 0 0,0 0-1 0 0,1-1 0 0 0,-1 1 0 0 0,0-1 0 0 0,0 0 0 0 0,0 0 0 0 0,-1 0 0 0 0,3-3-5 0 0,45-48-238 0 0,-30 30 63 0 0,-11 13 50 0 0,0-1-38 0 0,0 1-43 0 0,0 0-51 0 0,-3 4 71 0 0,-3 2-33 0 0,-1 1-70 0 0,-1 2 97 0 0,0 0-37 0 0,0 0-39 0 0,-1 0-38 0 0,3-3-400 0 0,0-1-268 0 0,3-2-630 0 0</inkml:trace>
  <inkml:trace contextRef="#ctx0" brushRef="#br0" timeOffset="263.28">326 252 6216 0 0,'-4'-26'217'0'0,"-1"0"-96"0"0,1 3-67 0 0,-9-31 10 0 0,8 35-19 0 0,-1 1 35 0 0,-1-1 48 0 0,0 1 62 0 0,2 6-22 0 0,0 0 38 0 0,-1 0 42 0 0,0 1 47 0 0,5 9 200 0 0,0 2-96 0 0,1 1-86 0 0,-1 1-76 0 0,1 1-65 0 0,0 0-55 0 0,1 1-45 0 0,-1 1-33 0 0,4 17 3 0 0,-3-16 52 0 0,0-3-9 0 0,0-1 34 0 0,22 55 667 0 0,10 38 605 0 0,-21-54-829 0 0,0 1-53 0 0,-1 0-95 0 0,-2 16-170 0 0,-5 0-99 0 0,-7 58-13 0 0,0-63-79 0 0,1-30 13 0 0,-4 12 90 0 0,-2 11 58 0 0,5-18-82 0 0,-2 12-33 0 0,-1 0-33 0 0,4-12 7 0 0,-1-9-16 0 0,-3 10-25 0 0,2-13-1 0 0,0 1 39 0 0,3-7 11 0 0,1 1 36 0 0,0-9-19 0 0,0-2-76 0 0,0 0-110 0 0,0 0-136 0 0,0 0-17 0 0,0 0-38 0 0,0 0-766 0 0,0 0-62 0 0,0 0-11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47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18 10912 0 0,'0'0'248'0'0,"0"0"34"0"0,0 0 20 0 0,0 0-38 0 0,0 0-199 0 0,1-1-37 0 0,0 0 614 0 0,0-1-58 0 0,-1 1-54 0 0,0-1-52 0 0,0 1-49 0 0,0 0-47 0 0,0 0-45 0 0,-1 0-42 0 0,1 0-39 0 0,-1 0-37 0 0,-1 0 120 0 0,-1 0-117 0 0,1 0-96 0 0,-1 0-76 0 0,0 1-52 0 0,-8-1-143 0 0,7 1 129 0 0,2 0 50 0 0,0 0 46 0 0,0 1 95 0 0,0-1 100 0 0,-15 0 40 0 0,1 1-76 0 0,0 1-59 0 0,1 1-44 0 0,10-1-98 0 0,1-1 1 0 0,-1 1-1 0 0,1 0 1 0 0,-1 1 0 0 0,1-1-1 0 0,0 1 1 0 0,-1-1-1 0 0,1 1 1 0 0,1 0-1 0 0,-1 1 1 0 0,-2 2-39 0 0,0 0 1 0 0,1 0 1 0 0,0 0-1 0 0,1 0 1 0 0,-1 1-1 0 0,1 0 0 0 0,1 0 1 0 0,-1 0-1 0 0,0 3-1 0 0,3-8 0 0 0,0 1 0 0 0,1-1 0 0 0,-1 0 0 0 0,0 0 0 0 0,1 1 0 0 0,0-1 0 0 0,0 0 0 0 0,-1 1 0 0 0,2-1 0 0 0,-1 0 0 0 0,0 1 0 0 0,0-1 0 0 0,1 0 0 0 0,-1 0 0 0 0,1 1 0 0 0,-1-1 0 0 0,1 0 0 0 0,0 0 0 0 0,0 0 0 0 0,0 0 0 0 0,0 0 0 0 0,1 0 0 0 0,-1 0 0 0 0,0 0 0 0 0,1 0 0 0 0,-1 0 0 0 0,1-1-1 0 0,0 1 1 0 0,0-1 0 0 0,0 1 0 0 0,35 20-41 0 0,23 2-90 0 0,0 0 34 0 0,-40-15 108 0 0,4 2-25 0 0,0 1 1 0 0,-1 2 0 0 0,1 1 13 0 0,-15-9 13 0 0,-1 1 1 0 0,0 0 0 0 0,0 0 0 0 0,0 2-14 0 0,9 13 81 0 0,-2 4 49 0 0,-7-10-55 0 0,-2 1 55 0 0,-1 0 50 0 0,-2 1 43 0 0,-3-14-131 0 0,1 1 0 0 0,-1 0 0 0 0,0 0 0 0 0,-1 0 0 0 0,1 0 1 0 0,-1 0-93 0 0,0 0 93 0 0,-1-1 1 0 0,1 0 0 0 0,-1 1-1 0 0,1-1 1 0 0,-1 0 0 0 0,0 0-1 0 0,-1 0-93 0 0,-16 21 545 0 0,-4-3-103 0 0,-5-3-90 0 0,-2-3-80 0 0,-3-6-67 0 0,1-5-55 0 0,26-5-130 0 0,0 0-1 0 0,0 0 1 0 0,0 0 0 0 0,0-1 0 0 0,0 0 0 0 0,0 0 0 0 0,0-1-1 0 0,0 1 1 0 0,-2-2-20 0 0,2 0-168 0 0,0 0 60 0 0,0-1 50 0 0,1 0 42 0 0,-4-3 77 0 0,7 4-13 0 0,-1 0 0 0 0,1 1 0 0 0,0-1 0 0 0,0 0 0 0 0,1 0 0 0 0,-2-2-48 0 0,0-2 36 0 0,1-1-66 0 0,1 4-28 0 0,0-1-36 0 0,0 0-42 0 0,1 0-46 0 0,-1 1-51 0 0,1-1-56 0 0,1 0-61 0 0,-1 0-66 0 0,1 0-70 0 0,-1 0-76 0 0,1 0-81 0 0,1 0-84 0 0,-1 0-92 0 0,1 0-94 0 0,-1 0-101 0 0,1 0-104 0 0,1-1-1336 0 0,1-4-1384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47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0 9040 0 0,'0'0'266'0'0,"0"0"1"0"0,0 0-348 0 0,-1 1 110 0 0,1-1 93 0 0,0 0 78 0 0,-1 1 147 0 0,-2 1 841 0 0,2-1-732 0 0,0 0-155 0 0,0 0-202 0 0,1 0-44 0 0,-6 9 555 0 0,1 2-101 0 0,2 0-91 0 0,2 0-81 0 0,0 1-71 0 0,2 0-61 0 0,1 0-50 0 0,0 0-41 0 0,5 9 12 0 0,-3-12-51 0 0,0-1 0 0 0,1 1 0 0 0,5 8-75 0 0,-2-6 118 0 0,1-1 54 0 0,-5-6-139 0 0,0-1 1 0 0,1 1 0 0 0,-1-1 0 0 0,1 0 0 0 0,0-1 0 0 0,0 1-1 0 0,1-1 1 0 0,-1 0 0 0 0,1 0 0 0 0,-1-1 0 0 0,1 1 0 0 0,0-1-34 0 0,-2-1 31 0 0,0 0 1 0 0,-1-1-1 0 0,1 1 1 0 0,0-1-1 0 0,0 0 1 0 0,0 0-1 0 0,-1 0 1 0 0,1 0-1 0 0,1-1-31 0 0,14-5 183 0 0,0-5 35 0 0,-16 8-191 0 0,0 1 0 0 0,-1-1 1 0 0,1 0-1 0 0,0 0 0 0 0,-1-1 0 0 0,1 1 0 0 0,-1-1 0 0 0,0 1 0 0 0,0-1-27 0 0,1-3 31 0 0,0 1-1 0 0,-1-1 1 0 0,0 0 0 0 0,0 0-1 0 0,-1-1-30 0 0,2-12 64 0 0,-1 0 0 0 0,-1 0 0 0 0,-1-7-64 0 0,0 26 1 0 0,0-1-1 0 0,0 1 0 0 0,1 0 0 0 0,-1-1 0 0 0,0 1 0 0 0,0-1 0 0 0,1 1 0 0 0,-1 0 0 0 0,0 0 0 0 0,1-1 0 0 0,0 0 0 0 0,5-13-14 0 0,-4 16-96 0 0,4 8 71 0 0,1 13-11 0 0,-1 0 43 0 0,5 23 94 0 0,8 30 223 0 0,-18-72-458 0 0,0 1 45 0 0,-1-1 41 0 0,1 0 36 0 0,1 2 46 0 0,-1-1 55 0 0,2 4 141 0 0,3 11 400 0 0,-3-14-488 0 0,-1 1-69 0 0,1-1-94 0 0,-2-2-29 0 0,1 0-33 0 0,-1-1-39 0 0,1 1-41 0 0,0-1-43 0 0,0 1-49 0 0,-1-1-50 0 0,1 1-54 0 0,0-1-57 0 0,1 0-60 0 0,-1 0-65 0 0,0 1-66 0 0,1-1-70 0 0,-1 0-74 0 0,1 0-1393 0 0,1 0-1234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48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9040 0 0,'0'0'200'0'0,"0"0"33"0"0,0 0 15 0 0,0 0-58 0 0,2 4-125 0 0,3 4-32 0 0,0 1 62 0 0,-1 0 54 0 0,0 0 46 0 0,3 9 264 0 0,7 36 1093 0 0,-11-42-1246 0 0,-1-1-33 0 0,0-2-81 0 0,0 1-37 0 0,0-1-43 0 0,0-1-49 0 0,4 19 421 0 0,2 13 183 0 0,3 11 157 0 0,-3-17-241 0 0,-5-26-461 0 0,-1 2 67 0 0,4 14 330 0 0,-4-11-284 0 0,-2-12-140 0 0,0-1-7 0 0,0 0-7 0 0,0 0-1 0 0,-1-2 47 0 0,-2-3-17 0 0,-1-4 47 0 0,-2-17 93 0 0,1 5-105 0 0,0 0-42 0 0,-4-22 3 0 0,2 5-88 0 0,4 17-30 0 0,1-1 1 0 0,1 1 0 0 0,2-6 11 0 0,1-18-219 0 0,1 22 121 0 0,0 0 1 0 0,1-1 97 0 0,-1 12-36 0 0,0 0 0 0 0,1 0 1 0 0,1 1-1 0 0,3-7 36 0 0,-5 10-32 0 0,2 1 0 0 0,-1 0 0 0 0,1 0-1 0 0,2-2 33 0 0,-5 7-20 0 0,-1 0 0 0 0,1 0 0 0 0,0 1 0 0 0,-1-1 0 0 0,1 1-1 0 0,0-1 1 0 0,0 1 0 0 0,1-1 20 0 0,6 1-15 0 0,-3 3 8 0 0,-1 0 0 0 0,0 0 0 0 0,0 0 0 0 0,0 0 0 0 0,0 1 0 0 0,0 0 0 0 0,0 0 0 0 0,-1 0 0 0 0,1 1 0 0 0,-1 0 0 0 0,0-1 0 0 0,0 1 0 0 0,0 1 0 0 0,-1-1 0 0 0,0 1 0 0 0,1-1-1 0 0,-1 1 1 0 0,-1 0 0 0 0,1 0 0 0 0,0 3 7 0 0,0-2 2 0 0,-1 0-1 0 0,0 1 1 0 0,0-1-1 0 0,-1 1 1 0 0,0-1-1 0 0,0 1 1 0 0,0 0-1 0 0,-1 0-1 0 0,0-1 14 0 0,0-1-1 0 0,-1 1 1 0 0,0-1-1 0 0,0 1 1 0 0,0-1-1 0 0,0 1 1 0 0,-1-1-1 0 0,0 0 0 0 0,-2 5-13 0 0,0-4-174 0 0,0 1 79 0 0,0-1 68 0 0,0 0 56 0 0,-4 5 124 0 0,-13 12 355 0 0,13-16-405 0 0,0 1-108 0 0,4-5-51 0 0,-1 1-41 0 0,1-1-48 0 0,0 1-53 0 0,-2 0-155 0 0,0 1-115 0 0,3-3 187 0 0,0 0-33 0 0,0 1-35 0 0,0-1-36 0 0,-2 2-347 0 0,0 0-113 0 0,4-4 468 0 0,1 1-45 0 0,-1-1-38 0 0,1 1-35 0 0,-1-1-137 0 0,0 1-34 0 0,0 0-1451 0 0,1-1 2106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0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32 10912 0 0,'0'0'248'0'0,"0"0"34"0"0,0 0 20 0 0,0 0-75 0 0,-2-1-110 0 0,1-1-80 0 0,-4-3-75 0 0,2 4 63 0 0,-1-2-53 0 0,0 0 63 0 0,-1 1 55 0 0,0 0 48 0 0,-2 0 120 0 0,-1 0 57 0 0,-16-2 844 0 0,13 2-733 0 0,3 1-166 0 0,4 1-173 0 0,0-1-35 0 0,-6 1 240 0 0,1 1-61 0 0,0 3-55 0 0,2 2-50 0 0,1 1-46 0 0,3 1-39 0 0,2-7-43 0 0,1 1 0 0 0,0-1 1 0 0,-1 1-1 0 0,1-1 0 0 0,0 1 1 0 0,0-1-1 0 0,0 1 0 0 0,0-1 1 0 0,0 1-1 0 0,0-1 1 0 0,1 1 1 0 0,7 22-6 0 0,-4-17-9 0 0,-1 0 1 0 0,1-1-1 0 0,1 0 0 0 0,1 2 15 0 0,22 23-63 0 0,-7-12 50 0 0,5 7 72 0 0,-16-15 75 0 0,0 1-103 0 0,0-1-62 0 0,-6-6-4 0 0,-1 1 0 0 0,0-1 1 0 0,0 1-1 0 0,1 2 35 0 0,0 3-25 0 0,-2-1 37 0 0,-3 1 52 0 0,-2-1 68 0 0,-1-4 0 0 0,-1 0 41 0 0,-2 0 46 0 0,-1-1 50 0 0,4-4-404 0 0,0 1 69 0 0,1-1 59 0 0,-1 0 50 0 0,-4 1 142 0 0,-16-2 624 0 0,19 0-665 0 0,0-1-39 0 0,1 0-58 0 0,0 0-33 0 0,1 0-38 0 0,-1-1-43 0 0,1 1-48 0 0,0-1-53 0 0,0 1-58 0 0,0-1-64 0 0,0-1-68 0 0,0 1-73 0 0,1 0-78 0 0,-1-1-84 0 0,1 0-89 0 0,1 0-93 0 0,-1 0-99 0 0,1 0-104 0 0,0 0-1000 0 0,1-1-1118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2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0 158 9728 0 0,'1'0'255'0'0,"0"0"-92"0"0,1 0-69 0 0,4 0 46 0 0,-4 0-48 0 0,8 0-107 0 0,0-1 54 0 0,0 0 49 0 0,-1 0 43 0 0,3-1 74 0 0,-2-1 43 0 0,3-1 92 0 0,6-2 220 0 0,11-7 361 0 0,-20 8-657 0 0,0 0-38 0 0,-2 0-74 0 0,1 1-40 0 0,-1-1-45 0 0,1 0-51 0 0,-1 1-57 0 0,1-1-62 0 0,0 0 57 0 0,-1-2-64 0 0,-6 6 56 0 0,1-1 0 0 0,-1 0 0 0 0,0 0 0 0 0,-1-1 0 0 0,1 1 0 0 0,0 0 0 0 0,-1-1 0 0 0,1 1 0 0 0,0-1 54 0 0,1-10-187 0 0,-4 7 141 0 0,-1-1 46 0 0,-4-2 87 0 0,2 5 0 0 0,-1 0 33 0 0,3 2-30 0 0,0 1-1 0 0,0 0 1 0 0,0 0 0 0 0,-1 0-1 0 0,1 0 1 0 0,0 0 0 0 0,-1 0 0 0 0,1 1-1 0 0,0-1 1 0 0,-1 1 0 0 0,1-1-1 0 0,-1 1 1 0 0,1 0 0 0 0,-1 0-1 0 0,0 0-89 0 0,-18 4 615 0 0,0 4-65 0 0,1 4-81 0 0,1 1-101 0 0,3 1-120 0 0,9-8-174 0 0,0 0-37 0 0,-3 6 21 0 0,0 1 33 0 0,5-5-12 0 0,1-1-1 0 0,1 0 0 0 0,-1 1 0 0 0,1-1 0 0 0,0 3-78 0 0,-4 20 244 0 0,6-10-110 0 0,2-4-52 0 0,3 0-38 0 0,-1-8-141 0 0,2 0 34 0 0,6 5 14 0 0,-8-11 58 0 0,0 1 1 0 0,1-1-1 0 0,0 1 1 0 0,0-1-1 0 0,-1 0 0 0 0,1-1 1 0 0,0 1-1 0 0,1-1 1 0 0,-1 0-1 0 0,4 1-9 0 0,5 1-16 0 0,1-2-51 0 0,0-1-71 0 0,0 0-88 0 0,-6 0 17 0 0,1-1-52 0 0,-1 1-58 0 0,0-1-64 0 0,11-2-336 0 0,-1-2-7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3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21 10688 0 0,'0'0'256'0'0,"-1"0"-72"0"0,1 0-60 0 0,-2-1-48 0 0,1 1-33 0 0,-4-2-31 0 0,3 1 25 0 0,-10-4 276 0 0,0 1 45 0 0,4 2-49 0 0,-1 0 0 0 0,1 0 0 0 0,-1 1-1 0 0,0 1 1 0 0,1-1 0 0 0,-4 1-309 0 0,-11 3 557 0 0,12-1-333 0 0,0 1-48 0 0,0 0-56 0 0,1 1-62 0 0,1 1-72 0 0,0 1-79 0 0,2 1 98 0 0,6 0-80 0 0,3-1-27 0 0,6 2-96 0 0,15 5-212 0 0,-14-9 312 0 0,-2-1 37 0 0,-2-1 48 0 0,-1-1 37 0 0,49 26-83 0 0,-27-13 72 0 0,-1 2 35 0 0,-1 1 41 0 0,-2 2 48 0 0,-1 3 53 0 0,-2 2 58 0 0,-17-21-136 0 0,1 1 0 0 0,-1-1 0 0 0,0 1 0 0 0,0 0 0 0 0,0 0 0 0 0,0 0-1 0 0,-1 0 1 0 0,1 0 0 0 0,-1 1 0 0 0,0-1 0 0 0,0 1-112 0 0,-2 12 337 0 0,-5 2-105 0 0,5-16-172 0 0,0-1-1 0 0,-1 1 1 0 0,1 0 0 0 0,-1 0-1 0 0,0-1 1 0 0,0 1 0 0 0,0-1-60 0 0,0 0 47 0 0,0 0 1 0 0,0 0 0 0 0,0-1 0 0 0,0 1 0 0 0,0-1-1 0 0,0 1 1 0 0,-2 0-48 0 0,-18 3 248 0 0,0-6-91 0 0,-1-6-94 0 0,3-5-99 0 0,2-4-103 0 0,5-4-107 0 0,12 18 255 0 0,1 0-46 0 0,-1 0-48 0 0,0 0-44 0 0,0-1-45 0 0,0 1-43 0 0,0 0-43 0 0,0 0-41 0 0,1 0-41 0 0,-1 0-40 0 0,0 0-38 0 0,1 0-39 0 0,-1 0-36 0 0,0 0-36 0 0,1 0-35 0 0,-1 0-34 0 0,0-5-1456 0 0,-1-4-1165 0 0,2 11 3202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5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1 10984 0 0,'-1'0'245'0'0,"1"0"-66"0"0,-1 1-53 0 0,0-1-45 0 0,-1 2-15 0 0,-4 1-7 0 0,2 0-134 0 0,-1 0 106 0 0,0 0 90 0 0,-1-1 76 0 0,0 1 122 0 0,-1-1 65 0 0,-14 5 924 0 0,15-5-971 0 0,0 0-33 0 0,1 0-48 0 0,-1 0-61 0 0,3-1-105 0 0,-1 0-37 0 0,1 1-41 0 0,-1-1-44 0 0,-14 7 333 0 0,-2 0-65 0 0,1 0-64 0 0,0 0-37 0 0,10-4-64 0 0,0 1 0 0 0,1 0 0 0 0,-1 0 0 0 0,-7 6-71 0 0,15-10 1 0 0,0 0 0 0 0,0 0 0 0 0,0 0 0 0 0,0 0 0 0 0,0 0 0 0 0,0 0 1 0 0,1 1-1 0 0,-1-1 0 0 0,0 0 0 0 0,1 0 0 0 0,-1 0 0 0 0,1 1 0 0 0,-1-1 1 0 0,0 1-2 0 0,1-1 0 0 0,0 0 0 0 0,0-1 0 0 0,0 1 0 0 0,0-1 0 0 0,0 1 0 0 0,0 0 0 0 0,0-1 0 0 0,0 1 0 0 0,0 0 0 0 0,0-1 0 0 0,0 1 0 0 0,0-1 0 0 0,1 1 0 0 0,-1 0 0 0 0,0-1 0 0 0,0 1 0 0 0,0-1 0 0 0,1 1 0 0 0,-1-1 0 0 0,0 1 0 0 0,1-1 0 0 0,-1 1 0 0 0,1-1 0 0 0,-1 1 0 0 0,1-1 0 0 0,-1 1 0 0 0,1-1 0 0 0,-1 0 0 0 0,1 1 0 0 0,0 0 0 0 0,4 4 0 0 0,0 0 0 0 0,1 0 0 0 0,0-1 0 0 0,6 4 0 0 0,-6-4 0 0 0,-1 0 0 0 0,1 0 0 0 0,-1 1 0 0 0,1 0 0 0 0,-1 0 0 0 0,0 1 0 0 0,8 11-52 0 0,-2 3 46 0 0,-1 1 57 0 0,-4 1 71 0 0,-4-1 84 0 0,-5 0 98 0 0,-6-2 109 0 0,-8-2 124 0 0,12-14-621 0 0,0 0 39 0 0,-4 2 47 0 0,-3 0 109 0 0,-16 3 281 0 0,18-8-311 0 0,1 1-77 0 0,0-2-90 0 0,0-1-112 0 0,4 1 49 0 0,1 0-37 0 0,0-1-39 0 0,0 0-44 0 0,0 0-44 0 0,0 0-50 0 0,0-1-51 0 0,0 1-54 0 0,0-1-57 0 0,1-1-61 0 0,2 3 198 0 0,0 0-47 0 0,0 1-43 0 0,0-1-37 0 0,0 0-144 0 0,0 0-38 0 0,-3-2-1520 0 0,4 3 2184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5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27 12552 0 0,'0'0'281'0'0,"0"0"40"0"0,0 0 23 0 0,-2-1-148 0 0,-2-4-46 0 0,1 3-89 0 0,1 0-38 0 0,-15-7 20 0 0,0 4 79 0 0,0 2 67 0 0,0 4 57 0 0,-11 6 235 0 0,21-4-271 0 0,0 0-1 0 0,0 0 1 0 0,0 1 0 0 0,-4 3-210 0 0,-15 13 612 0 0,11-4-233 0 0,2-3-94 0 0,2 2-41 0 0,2-4-78 0 0,2 1-40 0 0,0 0-46 0 0,1-1-53 0 0,-3 14-57 0 0,8-19 46 0 0,-1-1-1 0 0,1 1 1 0 0,0-1 0 0 0,1 1-1 0 0,0-1 1 0 0,0 4-16 0 0,0-7 8 0 0,0 1 0 0 0,0-1 0 0 0,1 0 0 0 0,-1 0 0 0 0,1 1 0 0 0,-1-1 0 0 0,1 0 0 0 0,0 0 0 0 0,0 0 0 0 0,0 0 0 0 0,0 0 1 0 0,0 0-1 0 0,1 0 0 0 0,-1 0 0 0 0,2 1-8 0 0,-2-2 1 0 0,1 1 1 0 0,-1-1 0 0 0,1 0-1 0 0,0 0 1 0 0,-1 0 0 0 0,1 0-1 0 0,0 0 1 0 0,0 0 0 0 0,0-1-1 0 0,0 1 1 0 0,0 0-1 0 0,1-1-1 0 0,21 3 152 0 0,1-4-68 0 0,6-4-51 0 0,-21 2-44 0 0,0 0 1 0 0,1-1 0 0 0,2-2 10 0 0,-3 1-14 0 0,0 0 0 0 0,0-1 0 0 0,1-1 14 0 0,13-13 12 0 0,-7 2 48 0 0,-2-1 60 0 0,-9 8-34 0 0,-1 0 60 0 0,0-2 64 0 0,-1 0 67 0 0,-1 0 71 0 0,-1-1 73 0 0,0 2 77 0 0,-2 0 80 0 0,1 18-501 0 0,2-1-62 0 0,1 9-23 0 0,0 26 8 0 0,0-14 0 0 0,-3-20-192 0 0,0-1 102 0 0,1 0 73 0 0,5 8 66 0 0,-4-8-84 0 0,-1-2-38 0 0,1 1-53 0 0,-1-1-65 0 0,1 0-76 0 0,1 0-135 0 0,-3-1 156 0 0,1-1-34 0 0,0 1-35 0 0,-1-1-38 0 0,1 0-39 0 0,0 1-42 0 0,0-1-43 0 0,-1 0-46 0 0,1 0-47 0 0,0 1-50 0 0,0-1-52 0 0,-1 0-53 0 0,1 0-56 0 0,0 0-57 0 0,2 0-1267 0 0,2 2-1171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6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10 12584 0 0,'-6'-3'289'0'0,"1"1"-40"0"0,-7-1 145 0 0,3 2-149 0 0,0 1-57 0 0,6 0-123 0 0,-1 0-1 0 0,1 0 1 0 0,-1 1 0 0 0,1 0 0 0 0,0 0-1 0 0,-1 0 1 0 0,0 0-65 0 0,-8 5 242 0 0,6-2-80 0 0,1 0 34 0 0,-1 0 43 0 0,1 1 50 0 0,-12 14 47 0 0,2 1-111 0 0,0 6-63 0 0,-7 14-46 0 0,17-29-93 0 0,2-4-18 0 0,1 0 0 0 0,-1-1 0 0 0,2 1 0 0 0,-1 0 0 0 0,1 0 0 0 0,0 0 0 0 0,0 0 0 0 0,1 0 0 0 0,0 0 0 0 0,0 0 0 0 0,1 1 0 0 0,-1-1 0 0 0,2 0 0 0 0,-1 1-5 0 0,1-2-1 0 0,-1-1 0 0 0,1 1 0 0 0,1 0 0 0 0,-1-1 0 0 0,1 1-1 0 0,1 1 2 0 0,4 6 40 0 0,1 0-68 0 0,0-2-72 0 0,0-2-76 0 0,2 0-79 0 0,1-2-84 0 0,2-1-88 0 0,1-1-90 0 0,1-1-147 0 0,1-3-21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6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9848 0 0,'0'0'222'0'0,"0"0"30"0"0,0 0 19 0 0,1 0-67 0 0,-1 2-73 0 0,1 4 86 0 0,0-3-69 0 0,0 3 196 0 0,-1-1-39 0 0,0 1-37 0 0,0 0-34 0 0,-1 6 144 0 0,0 0-103 0 0,0 2-54 0 0,0-2-75 0 0,3 36 471 0 0,2-1-33 0 0,4 15 114 0 0,1-10-215 0 0,0-1-115 0 0,0-5-158 0 0,-5-23-151 0 0,-1 0-33 0 0,-1-13-8 0 0,1 5 23 0 0,-3 2 70 0 0,0-16-20 0 0,0-1-22 0 0,0 0-5 0 0,0 0 0 0 0,3 0 9 0 0,5-5-2 0 0,2-3 4 0 0,-1-1-45 0 0,8-11-59 0 0,5-5-72 0 0,-6 11 70 0 0,21-7-55 0 0,-7 11 102 0 0,-12 8 43 0 0,-2 5 46 0 0,-3 7 56 0 0,-4 9 64 0 0,-7-14-281 0 0,-1 0 101 0 0,2 11 342 0 0,-2-12-342 0 0,-1-1-43 0 0,1 0-49 0 0,-1 1-59 0 0,1-1-69 0 0,-1 0-80 0 0,1 1-91 0 0,0-1-100 0 0,-1 0-113 0 0,1 1-121 0 0,0 2-280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35.8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1 8840 0 0,'0'0'197'0'0,"0"0"24"0"0,0 0-18 0 0,0 1-88 0 0,1-1-62 0 0,1 4-19 0 0,0-1 12 0 0,4 11-61 0 0,1 0 62 0 0,-3-4 37 0 0,0 0 54 0 0,-1-1 25 0 0,0-1 52 0 0,0 1 56 0 0,0 0 63 0 0,7 31 709 0 0,-1 1-95 0 0,-3-1-105 0 0,-1 1-112 0 0,-3 0-124 0 0,-1-20-352 0 0,-1 0-34 0 0,0 0-36 0 0,0 0-36 0 0,-2 0-38 0 0,1 0-38 0 0,-2 34 87 0 0,2 77 389 0 0,1-88-421 0 0,0-30-86 0 0,1 1 1 0 0,1-1 0 0 0,0 0-1 0 0,2 7-42 0 0,-2-7 0 0 0,-3-12-5 0 0,1 0-4 0 0,0-1-30 0 0,0-1-54 0 0,0 0-37 0 0,0 0-125 0 0,0 0-207 0 0,0 0 264 0 0,0 0-21 0 0,0 0-62 0 0,0 0 98 0 0,0 0-34 0 0,0 0-37 0 0,0 0-35 0 0,0 0-380 0 0,0 0 99 0 0,0-1-48 0 0,0 1-720 0 0,0-3-560 0 0,0-1-1070 0 0</inkml:trace>
  <inkml:trace contextRef="#ctx0" brushRef="#br0" timeOffset="254.32">1 376 7976 0 0,'0'0'174'0'0,"0"0"-2"0"0,1 0-73 0 0,-1 0-47 0 0,5-1-4 0 0,-2 1 1 0 0,3-1 72 0 0,0-1-47 0 0,1 1-33 0 0,5 0-41 0 0,7-2-25 0 0,-7 0 92 0 0,-2 1 99 0 0,-5 0-32 0 0,-1 1 40 0 0,25-9 685 0 0,0 0-68 0 0,0 1-93 0 0,-15 5-392 0 0,0 0-33 0 0,6-1 35 0 0,-1 0-72 0 0,0 0-78 0 0,1 1-87 0 0,-4 0-83 0 0,1 1-70 0 0,-1 0-73 0 0,0-1-79 0 0,1 1-82 0 0,0 1-86 0 0,-1-1-92 0 0,1 0-96 0 0,-14 3 312 0 0,-1-1-38 0 0,4 1-407 0 0,0-1-272 0 0,4 0-638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7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43 10248 0 0,'-3'-3'217'0'0,"-3"-2"90"0"0,0 0-111 0 0,0 1-82 0 0,-7-4 78 0 0,8 7-97 0 0,0-1 39 0 0,-1 2 57 0 0,1 1 71 0 0,1 0-40 0 0,1 0 44 0 0,-1 1 49 0 0,0 1 54 0 0,-1 0-110 0 0,0 1-48 0 0,0-1-32 0 0,-1 1-45 0 0,-4 4 28 0 0,1-1-100 0 0,-11 14-3 0 0,15-13 8 0 0,0 1 56 0 0,4-7-111 0 0,-4 8 62 0 0,0 0 0 0 0,0 0 0 0 0,1 0 0 0 0,-2 12-74 0 0,5-20 13 0 0,0 1 1 0 0,1 0 0 0 0,-1 0 0 0 0,1 0-1 0 0,0 0 1 0 0,0 0 0 0 0,0 0 0 0 0,1 0 0 0 0,-1 0-1 0 0,1 0 1 0 0,-1 0 0 0 0,1 0 0 0 0,0 0-1 0 0,0-1 1 0 0,0 1 0 0 0,0 0 0 0 0,1-1 0 0 0,-1 1-1 0 0,1-1 1 0 0,0 1 0 0 0,0 0-14 0 0,7 4 3 0 0,0-3 69 0 0,4-2 81 0 0,8-5 136 0 0,-1-4-30 0 0,-7 0-159 0 0,-4 1-91 0 0,0 1-89 0 0,1-4-21 0 0,0 0 35 0 0,10-11 35 0 0,-9 9 68 0 0,0 1 36 0 0,11-9 173 0 0,-15 15 202 0 0,-1 2-67 0 0,0 2-63 0 0,-1 1-57 0 0,0 1-51 0 0,-1 2-45 0 0,-1 1-40 0 0,1 0-33 0 0,1 11 24 0 0,-3-9-95 0 0,-1-1 0 0 0,0 1 1 0 0,0 0-1 0 0,0 5-21 0 0,-1-11-84 0 0,0-1-36 0 0,0 0-108 0 0,0 0 57 0 0,0 0 52 0 0,0 0 45 0 0,0 1 34 0 0,0-1 81 0 0,1 2 298 0 0,-1-1-279 0 0,0-1-88 0 0,1 0-55 0 0,-1 1-65 0 0,0-1-75 0 0,0 0-49 0 0,0 1-76 0 0,0-1-84 0 0,0 0-92 0 0,0 0-99 0 0,0 0-107 0 0,0 0-114 0 0,0 0-122 0 0,0 0-1136 0 0,0 0-1188 0 0</inkml:trace>
  <inkml:trace contextRef="#ctx0" brushRef="#br0" timeOffset="263.28">417 0 14480 0 0,'0'0'330'0'0,"0"0"-37"0"0,0 1-72 0 0,1-1-60 0 0,-1 1-48 0 0,1 0-23 0 0,3 2 58 0 0,-3-2-48 0 0,6 7-2 0 0,6 9-10 0 0,-9-10 18 0 0,-2-3-9 0 0,0 0 35 0 0,-1 0 41 0 0,1 1 47 0 0,0 2 92 0 0,1 1-52 0 0,-1-1-48 0 0,0 1-43 0 0,1 3 15 0 0,0 0-71 0 0,-1 0-55 0 0,0 1-41 0 0,-2-10-105 0 0,0 0 60 0 0,1 0 46 0 0,0 3 83 0 0,0-3-92 0 0,-1 0-58 0 0,1 0-98 0 0,-1-1 26 0 0,0 1-37 0 0,1-1-41 0 0,-1 0-46 0 0,0 0-159 0 0,0 1-98 0 0,1-1-108 0 0,-1 1-117 0 0,0-2 335 0 0,0 0-50 0 0,0 0-46 0 0,0 0-40 0 0,0 0-149 0 0,0 0-39 0 0,0 0-182 0 0,0 0-490 0 0</inkml:trace>
  <inkml:trace contextRef="#ctx0" brushRef="#br0" timeOffset="600.39">654 18 10968 0 0,'0'0'248'0'0,"1"0"13"0"0,-1 2-96 0 0,1 0-65 0 0,2 3 58 0 0,-2-2 12 0 0,3 3-173 0 0,0 0 57 0 0,-1 1 51 0 0,-1 0 45 0 0,0 0 38 0 0,0 0 35 0 0,1 7 298 0 0,-1 27 1125 0 0,-2-32-1327 0 0,0 0-34 0 0,0-1-43 0 0,0-4-93 0 0,0-1 93 0 0,0 0 388 0 0,1-5-397 0 0,0 0-165 0 0,0-2-44 0 0,13-26 15 0 0,-11 25-50 0 0,1-1 1 0 0,1 1 0 0 0,-1-1-1 0 0,1 1 1 0 0,0 0 0 0 0,0 1-1 0 0,0-1 1 0 0,1 1 0 0 0,0 0 0 0 0,0 0-1 0 0,5-2 11 0 0,-5 3 2 0 0,1 0 1 0 0,0 1-1 0 0,0 0 0 0 0,1-1-2 0 0,12 0 53 0 0,-1 2 46 0 0,1 2 55 0 0,-1 3 65 0 0,0 3 74 0 0,-2 3 84 0 0,0 2 94 0 0,-2 4 104 0 0,1 5-456 0 0,-13-16-65 0 0,0 0-1 0 0,0 1 0 0 0,-1-1 1 0 0,0 1-1 0 0,0-1 0 0 0,0 1 0 0 0,0 0 1 0 0,-1 0-54 0 0,1 13 69 0 0,-3-3-94 0 0,-1 0-101 0 0,0-7 18 0 0,0-1-35 0 0,-1 1-38 0 0,0-1-39 0 0,2-6 180 0 0,1-1-46 0 0,-1 0-60 0 0,0 0-76 0 0,1 0 23 0 0,-1 0-46 0 0,0-1-51 0 0,1 1-55 0 0,-1 0 13 0 0,1-1-44 0 0,-1 1-48 0 0,1-1-49 0 0,-1 0-53 0 0,0 1-56 0 0,1-1-57 0 0,-1 1-61 0 0,-1 0-1556 0 0,-1 1-1276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3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3 10032 0 0,'14'1'160'0'0,"-1"3"75"0"0,-1 1 62 0 0,-1 2 52 0 0,3 8 284 0 0,3 13 391 0 0,-8-5-312 0 0,-4-7-286 0 0,-2-3-116 0 0,0 1-52 0 0,-1-4-92 0 0,0 1-49 0 0,-1-1-57 0 0,0 0-62 0 0,1 10 575 0 0,0 1 0 0 0,-2 0 0 0 0,-2 8-573 0 0,1-10 325 0 0,0 1-40 0 0,-1-1-57 0 0,1 0-63 0 0,0 1-75 0 0,1-2-88 0 0,0 7 6 0 0,1-16-42 0 0,0-3-26 0 0,0-1-40 0 0,0 1-51 0 0,0-1-60 0 0,-1-4 54 0 0,0 0 80 0 0,0 0 22 0 0,0 0 13 0 0,0-1-34 0 0,0 0-46 0 0,0 1-57 0 0,0-1-67 0 0,0 1-79 0 0,0-1-106 0 0,0 1-109 0 0,0-1-797 0 0</inkml:trace>
  <inkml:trace contextRef="#ctx0" brushRef="#br0" timeOffset="192.48">8 274 11144 0 0,'-1'0'269'0'0,"1"0"-108"0"0,-2-1-76 0 0,0-1 28 0 0,1 2-54 0 0,0-1 34 0 0,0 0 77 0 0,1 1 85 0 0,0-1-210 0 0,1 0 0 0 0,-1 1 0 0 0,0-1 0 0 0,1 0 0 0 0,-1 1 0 0 0,0-1-1 0 0,1 0 1 0 0,-1 1 0 0 0,1-1 0 0 0,-1 1 0 0 0,1-1 0 0 0,-1 0 0 0 0,1 1 0 0 0,-1-1 0 0 0,1 1 0 0 0,0-1 0 0 0,-1 1 0 0 0,1 0 0 0 0,0-1-1 0 0,-1 1 1 0 0,1 0 0 0 0,0-1 0 0 0,-1 1 0 0 0,1 0 0 0 0,0 0-45 0 0,3-2 232 0 0,6-4 121 0 0,1 1-63 0 0,0 1-57 0 0,1 0-51 0 0,3-1-20 0 0,0 1-52 0 0,3 0-30 0 0,10-1-26 0 0,5-2-4 0 0,-25 5-198 0 0,0 1 80 0 0,-1 0 53 0 0,11-2 47 0 0,-6 2-72 0 0,-7 1-26 0 0,1-1-43 0 0,0 1-53 0 0,0 0-62 0 0,-2-1 20 0 0,0 1-39 0 0,0 0-44 0 0,0 0-47 0 0,0 0-50 0 0,1-1-54 0 0,-1 1-56 0 0,0 0-62 0 0,-1 0 113 0 0,0 0-35 0 0,9-1-1291 0 0,8 1-1003 0 0</inkml:trace>
  <inkml:trace contextRef="#ctx0" brushRef="#br0" timeOffset="543.54">711 206 10656 0 0,'0'0'269'0'0,"-2"-1"-93"0"0,1 0-74 0 0,-5-1 59 0 0,3 1-60 0 0,-6-2-87 0 0,0 1 40 0 0,-10 0 152 0 0,3 1 50 0 0,0 1 54 0 0,8 1-25 0 0,-1 0 1 0 0,0 1-1 0 0,1-1 0 0 0,-8 4-285 0 0,-4 3 425 0 0,9-3-250 0 0,2 0-39 0 0,-1 1-45 0 0,1 1-52 0 0,-18 19 324 0 0,20-18-243 0 0,0 0 0 0 0,1 0 0 0 0,0 1 0 0 0,0 0 0 0 0,1 0 0 0 0,0 0 0 0 0,1 1 0 0 0,-1 0-120 0 0,-2 21 301 0 0,7-26-261 0 0,0-1 0 0 0,0 0-1 0 0,0 0 1 0 0,0 0 0 0 0,1 0-1 0 0,0 2-39 0 0,0-3 22 0 0,0 0-1 0 0,0 1 0 0 0,0-1 1 0 0,0 0-1 0 0,1 0 0 0 0,0 0 1 0 0,1 3-22 0 0,0-3 5 0 0,-1 1 0 0 0,1-1 0 0 0,0 0 0 0 0,0 0 0 0 0,1-1 0 0 0,-1 1 0 0 0,2 0-5 0 0,-2-1 18 0 0,0 0-1 0 0,0 0 0 0 0,0 0 0 0 0,1-1 0 0 0,-1 0 1 0 0,1 1-1 0 0,-1-1 0 0 0,1-1 0 0 0,0 1 0 0 0,-1 0 1 0 0,1-1-1 0 0,0 0 0 0 0,-1 0 0 0 0,1 0 0 0 0,1 0-17 0 0,1-1 17 0 0,0 0-1 0 0,0-1 0 0 0,0 1 0 0 0,0-1 0 0 0,-1 0 0 0 0,1-1 0 0 0,-1 1 0 0 0,1-1 0 0 0,-1-1-16 0 0,6-2 8 0 0,-1-2 1 0 0,0 0-1 0 0,0 0 0 0 0,0-1-8 0 0,29-34-76 0 0,-34 37 42 0 0,-1 0 0 0 0,0 0-1 0 0,-1 0 1 0 0,2-5 34 0 0,5-14-56 0 0,-4 3 44 0 0,0 1 40 0 0,0-1 51 0 0,-1 9-16 0 0,-1 7 31 0 0,2 5 74 0 0,3 6-66 0 0,-4 4-50 0 0,-4-8-35 0 0,6 15 95 0 0,0 11-31 0 0,-1-3-32 0 0,-5-21-175 0 0,0 0 45 0 0,2 3 28 0 0,-1-1 102 0 0,4 8 197 0 0,-4-9-204 0 0,1 0-44 0 0,-1 0-64 0 0,1-1-82 0 0,0 1-101 0 0,0-1-119 0 0,-1-1 23 0 0,0 0-76 0 0,1 0-83 0 0,-1 0-90 0 0,1 0-96 0 0,0 0-102 0 0,-1 0-109 0 0,1-1-117 0 0,1 1-890 0 0,0 0-1074 0 0</inkml:trace>
  <inkml:trace contextRef="#ctx0" brushRef="#br0" timeOffset="915.54">987 203 10912 0 0,'0'0'202'0'0,"0"0"-92"0"0,1 0-62 0 0,1 0-5 0 0,-1 0 56 0 0,0 0 30 0 0,0 0 72 0 0,6 4-187 0 0,-1 0 56 0 0,-1 1 49 0 0,1 0 45 0 0,2 9 272 0 0,0 1 107 0 0,-4-2 299 0 0,0 0 1 0 0,1 10-843 0 0,-3-13 323 0 0,0 0-35 0 0,0 2-2 0 0,0-2-85 0 0,0-4 55 0 0,-2-1-75 0 0,1 0-52 0 0,0 8 107 0 0,0-6-40 0 0,-1-2-28 0 0,0 0 55 0 0,0 0 93 0 0,0 0 95 0 0,0 0 114 0 0,0-3-215 0 0,0 1 34 0 0,0-3-271 0 0,0-1 162 0 0,0 0-51 0 0,1 0-46 0 0,-1-1-38 0 0,1 0-25 0 0,0 0-39 0 0,0 0-30 0 0,0-2-40 0 0,1 0 0 0 0,-1 1 78 0 0,5-13-44 0 0,0 0 0 0 0,1 1 0 0 0,8-15 0 0 0,-11 23 0 0 0,1 0 0 0 0,-1 1 0 0 0,2-1 0 0 0,-1 1 0 0 0,1 0 0 0 0,0 0 0 0 0,0 1 0 0 0,0 0 0 0 0,2-1 0 0 0,0 1-100 0 0,16-9 46 0 0,-14 8-34 0 0,-5 4 7 0 0,-1-1-36 0 0,1 1-41 0 0,0 0-48 0 0,0 0-87 0 0,0-1-76 0 0,0 1-85 0 0,1-1-93 0 0,-1 1-104 0 0,0 0-110 0 0,1 0-122 0 0,-4 1 395 0 0,1-1-35 0 0,-2 2 123 0 0,0 0-43 0 0,0-1-38 0 0,0 1-33 0 0,1-1-826 0 0,2-1-834 0 0,-4 2 2172 0 0</inkml:trace>
  <inkml:trace contextRef="#ctx0" brushRef="#br0" timeOffset="1171.86">1485 0 14312 0 0,'0'0'322'0'0,"0"0"45"0"0,0 0 21 0 0,0 0-217 0 0,0 1-41 0 0,1 0 25 0 0,0 0-105 0 0,3 5-98 0 0,-2-4 81 0 0,4 12 116 0 0,0 0 39 0 0,-1 4 76 0 0,1 9 177 0 0,1 19 280 0 0,-6-30-521 0 0,0 0-35 0 0,0-3-63 0 0,1-1-36 0 0,-1 1-40 0 0,0-1-45 0 0,2 21 15 0 0,1 44 113 0 0,-3-44-125 0 0,0-16-30 0 0,0 0-33 0 0,0-1-40 0 0,1 1-47 0 0,0-1-52 0 0,0 0-59 0 0,-2-15 87 0 0,0-1 65 0 0,1 0 56 0 0,-1 1 48 0 0,0-1 42 0 0,0 0 38 0 0,0 1 237 0 0,0-1-195 0 0,0 1-67 0 0,0-1-105 0 0,0 1-113 0 0,0-1 42 0 0,0 0-38 0 0,0 0-41 0 0,0 0-44 0 0,0 0-47 0 0,0 1-51 0 0,0-1-54 0 0,0 0-57 0 0,0 0-60 0 0,0 1-64 0 0,0-1-66 0 0,0 0-70 0 0,0 0-1331 0 0,0 0-1168 0 0</inkml:trace>
  <inkml:trace contextRef="#ctx0" brushRef="#br0" timeOffset="1421.18">1420 198 10016 0 0,'1'0'257'0'0,"0"-1"-90"0"0,0 0-70 0 0,6-3 54 0 0,-5 2-55 0 0,7-3-253 0 0,0 0 101 0 0,0 1 89 0 0,1-1 75 0 0,1 0 99 0 0,0 1 64 0 0,24-8 681 0 0,-18 7-545 0 0,-8 2-256 0 0,0 1-48 0 0,2-1-58 0 0,-5 1-70 0 0,0 1-34 0 0,4-1-126 0 0,0-1-118 0 0,-5 2 102 0 0,0 0-35 0 0,0 0-37 0 0,0 0-38 0 0,1-1-124 0 0,0 1-63 0 0,0-1-66 0 0,0 1-70 0 0,4-1-894 0 0,5-1-868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1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7 11488 0 0,'-14'0'444'0'0,"-5"0"12"0"0,-27 3 527 0 0,30 0-574 0 0,1 1 73 0 0,1 3 99 0 0,8-3-244 0 0,0 0 35 0 0,-6 10-204 0 0,4 2-64 0 0,2 2-52 0 0,3 1-36 0 0,2-9-23 0 0,1 0 0 0 0,0 0 0 0 0,1 0 1 0 0,0 4 6 0 0,3 7 15 0 0,-3-16-15 0 0,0 0 0 0 0,1 0 0 0 0,0 0 0 0 0,0 0 0 0 0,0-1 0 0 0,1 1 0 0 0,0-1 0 0 0,0 1 0 0 0,0-1 0 0 0,0 0 0 0 0,0 0 0 0 0,1 0 0 0 0,0-1 0 0 0,0 1 0 0 0,0-1 0 0 0,0 0 0 0 0,0 0 0 0 0,1-1 0 0 0,-1 1 0 0 0,1-1 0 0 0,0 0 0 0 0,0 0 0 0 0,0 0 0 0 0,0-1 0 0 0,0 1 0 0 0,0-1 0 0 0,0-1 0 0 0,0 1 0 0 0,1-1 0 0 0,14 0-57 0 0,-14-1 21 0 0,1 0 1 0 0,-1 0 0 0 0,0 0-1 0 0,0-1 1 0 0,0 0-1 0 0,1 0 36 0 0,7-6-42 0 0,-1-2 50 0 0,-3-2 68 0 0,-1-4 88 0 0,-7 10-225 0 0,0 0 1 0 0,0 0-1 0 0,-1-1 1 0 0,1 1-1 0 0,-1-3 61 0 0,0-10-158 0 0,-2-1-89 0 0,0 10 84 0 0,0-1-33 0 0,-1-2-103 0 0,-1 1-69 0 0,0-1-79 0 0,0 0-89 0 0,0 1-98 0 0,-1 0-107 0 0,1 0-118 0 0,1 6 382 0 0,0 0-33 0 0,0-5-560 0 0</inkml:trace>
  <inkml:trace contextRef="#ctx0" brushRef="#br0" timeOffset="336.1">347 79 8960 0 0,'10'13'244'0'0,"6"11"47"0"0,-10-14-130 0 0,0 1 68 0 0,0 0 98 0 0,-3-4-92 0 0,0-1 46 0 0,0 0 49 0 0,0 0 56 0 0,-1 1 61 0 0,1-1 66 0 0,-1 0 72 0 0,1 0 76 0 0,-2-3-514 0 0,0-1 1 0 0,0 1-1 0 0,0 0 0 0 0,0-1 0 0 0,-1 1 1 0 0,1 0-1 0 0,-1-1 0 0 0,1 1 0 0 0,-1 0 1 0 0,0 0-1 0 0,0-1 0 0 0,0 1 0 0 0,-1 0 1 0 0,1 0-1 0 0,-1-1 0 0 0,1 1-147 0 0,-1-2 166 0 0,1-1-36 0 0,-1 0 48 0 0,-1-1-78 0 0,-7-5 15 0 0,8 4-98 0 0,0 1 0 0 0,0-1 0 0 0,0 0 0 0 0,1-1-1 0 0,-1 1 1 0 0,0 0 0 0 0,1 0 0 0 0,0 0-1 0 0,-1-2-16 0 0,1-23 96 0 0,5 0-48 0 0,2 4-39 0 0,3 1 20 0 0,3 0-38 0 0,-8 14-7 0 0,1 0-1 0 0,-1 1 0 0 0,2 0 0 0 0,-1 1 1 0 0,1-1-1 0 0,0 1 0 0 0,4-3 17 0 0,-5 6-5 0 0,-1 0-1 0 0,0 0 0 0 0,1 0 0 0 0,-1 1 1 0 0,2-1 5 0 0,-2 2 7 0 0,-1-1 0 0 0,0 1 0 0 0,0 1 1 0 0,1-1-1 0 0,-1 0 0 0 0,1 1 0 0 0,1 0-7 0 0,19 4 100 0 0,0 8 67 0 0,-14-4-108 0 0,0 2 46 0 0,-6-3-4 0 0,1-1 1 0 0,-1 0 0 0 0,-1 1 0 0 0,3 5-102 0 0,4 9 144 0 0,-6-10-113 0 0,-1-1-37 0 0,0 5-75 0 0,0-2-98 0 0,-4-8 101 0 0,1 0 63 0 0,-1 14 151 0 0,0-10-121 0 0,-1-4-54 0 0,1-1-50 0 0,-1 1-76 0 0,0 0-88 0 0,0-1-100 0 0,-1-1-118 0 0,2-3 209 0 0,0 1-40 0 0,0-1-37 0 0,0 0-33 0 0,0 0-241 0 0,0 0-54 0 0,0 0-787 0 0,0 0-617 0 0,0 0-1176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50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2 8032 0 0,'0'0'233'0'0,"0"0"-25"0"0,-7 2 209 0 0,5-1-226 0 0,-1 0 11 0 0,1 0 49 0 0,0 0 63 0 0,0 0 75 0 0,-1 1 126 0 0,-1 0-37 0 0,0 0-35 0 0,0 1-35 0 0,-3 2 312 0 0,-1 0-120 0 0,1 1-106 0 0,0 0-96 0 0,1 0-84 0 0,-1 0-72 0 0,1 3-30 0 0,-1 0-66 0 0,1 1-36 0 0,-3 17 82 0 0,7-16-92 0 0,2-5-93 0 0,-1 1 0 0 0,1-1 0 0 0,0 1 0 0 0,0-1 0 0 0,1 1 0 0 0,0 0 0 0 0,0-1 0 0 0,2 5-7 0 0,-2-8 5 0 0,0 0 0 0 0,1 0 0 0 0,-1 0 0 0 0,1 0 0 0 0,-1 0 0 0 0,1-1 0 0 0,0 1 0 0 0,0-1 0 0 0,0 1 0 0 0,2 0-5 0 0,-1-1 11 0 0,-1 1 0 0 0,1-1 0 0 0,0 0 0 0 0,0-1 0 0 0,0 1 0 0 0,3 1-11 0 0,1-1 53 0 0,-1 1 0 0 0,1-2 0 0 0,0 1 0 0 0,1 0-53 0 0,27 0 156 0 0,-29-3-137 0 0,0 1 0 0 0,0-1 0 0 0,-1 0 0 0 0,1 0 0 0 0,0-1 0 0 0,-1 0 0 0 0,1 0 0 0 0,-1 0 0 0 0,0-1 0 0 0,1 1 0 0 0,-1-1 0 0 0,0-1 0 0 0,-1 1 0 0 0,1-1 0 0 0,-1 1 0 0 0,1-1-1 0 0,-1-1-18 0 0,-2 3 15 0 0,-1 0-1 0 0,1 0 1 0 0,-1 0-1 0 0,1 0 1 0 0,-1-1-1 0 0,0 1 1 0 0,0 0-1 0 0,0-1 1 0 0,0 1-1 0 0,0-1 1 0 0,-1 1-1 0 0,1-1 1 0 0,-1 1-1 0 0,0-1 1 0 0,1 1-1 0 0,-1-1 1 0 0,0 1-1 0 0,-1-2-14 0 0,-2-12 48 0 0,-3-1-40 0 0,-4-2-71 0 0,-2 0-102 0 0,5 11 36 0 0,1 0-33 0 0,0 0-38 0 0,0 2-40 0 0,4 4 119 0 0,1 1 39 0 0,-3-4-54 0 0,3 3 68 0 0,-1 0-46 0 0,1 1 0 0 0,0 0-38 0 0,0 0-11 0 0,0 0-37 0 0,0 0-41 0 0,0 0-47 0 0,0 0 11 0 0,0 0-39 0 0,1 0-40 0 0,-1 0-42 0 0,0 1-46 0 0,0-1-48 0 0,0 0-50 0 0,0 0-54 0 0,-1-1-1209 0 0,-2-1-1015 0 0</inkml:trace>
  <inkml:trace contextRef="#ctx0" brushRef="#br0" timeOffset="535.55">356 42 9040 0 0,'6'5'323'0'0,"0"0"-93"0"0,1 0-67 0 0,0 0-66 0 0,12 13 24 0 0,-11-10-28 0 0,-4-3 10 0 0,0 1 53 0 0,0 0 82 0 0,0 1 88 0 0,-1 0 105 0 0,0 1 120 0 0,1 6 137 0 0,1 20 835 0 0,-5-23-944 0 0,-1-1-58 0 0,-2 0 48 0 0,0-1 59 0 0,-2 0 71 0 0,3-7-469 0 0,0-2-62 0 0,-1-1-48 0 0,0-1-36 0 0,-4-8 170 0 0,4-6-133 0 0,4-2-39 0 0,6-17-8 0 0,-3 24-73 0 0,0 0-1 0 0,1 0 1 0 0,0 0 0 0 0,1 1-1 0 0,0 0 0 0 0,-1 3 4 0 0,-1 1-1 0 0,1 0 0 0 0,1 0 0 0 0,5-5-3 0 0,-6 7-11 0 0,0 0 1 0 0,0 0 0 0 0,1 0-1 0 0,0 0 1 0 0,0 1-1 0 0,0 0 11 0 0,-2 1-8 0 0,-1 1 1 0 0,1-1-1 0 0,-1 1 0 0 0,1 0 1 0 0,0 0-1 0 0,0 1 0 0 0,-1-1 1 0 0,1 1-1 0 0,0 0 0 0 0,0 0 1 0 0,-1 0-1 0 0,1 0 0 0 0,0 0 1 0 0,0 1-1 0 0,0 0 0 0 0,-1 0 1 0 0,1 0-1 0 0,-1 0 0 0 0,1 1 1 0 0,-1-1-1 0 0,1 1 0 0 0,-1 0 1 0 0,3 1 7 0 0,0 2-32 0 0,0 0 0 0 0,0 1 1 0 0,0-1-1 0 0,0 1 0 0 0,0 2 32 0 0,2 1-16 0 0,-2 1 0 0 0,0 0-1 0 0,4 6 17 0 0,-4-4 15 0 0,-1 1 0 0 0,0-1-1 0 0,-1 1-14 0 0,0-1 40 0 0,-1-1 0 0 0,-1 1 0 0 0,0 3-40 0 0,-2 17 230 0 0,-3-19-222 0 0,1-9-29 0 0,2-3-91 0 0,0-1-45 0 0,0-3-34 0 0,1 1 62 0 0,0-1 36 0 0,1-2 32 0 0,0-1 12 0 0,0 2-32 0 0,6-25-103 0 0,3-1 61 0 0,2 0 47 0 0,4 2 33 0 0,-12 19 35 0 0,1 1-1 0 0,0 0 1 0 0,1 1 0 0 0,0-1-1 0 0,0 1 1 0 0,0 1 0 0 0,1-1-1 0 0,0 1 9 0 0,-2 2-15 0 0,0 1 0 0 0,-1 0 0 0 0,2 0-1 0 0,2-1 16 0 0,9-1 4 0 0,-2 5 32 0 0,-14 1-23 0 0,0 0 0 0 0,1-1 1 0 0,-1 1-1 0 0,0 0 0 0 0,0 0 0 0 0,0 0 0 0 0,0 0 0 0 0,0 0 1 0 0,0 1-1 0 0,0-1 0 0 0,0 1 0 0 0,0-1 0 0 0,-1 1 0 0 0,1 0 0 0 0,-1-1 1 0 0,1 1-1 0 0,0 1-13 0 0,11 21 142 0 0,-8-5-75 0 0,-1-3-41 0 0,-2-1-37 0 0,-2-13-123 0 0,0 1 41 0 0,1 1 13 0 0,-1 2 118 0 0,1-2 62 0 0,0 6 194 0 0,0-3-200 0 0,-1-5-102 0 0,0 1-42 0 0,1 0-49 0 0,-1 0-59 0 0,1 0-93 0 0,-1 0-93 0 0,1 0-102 0 0,-1 0-112 0 0,1 0-124 0 0,-1-1 291 0 0,0-1-35 0 0,1 1-36 0 0,-1-1-38 0 0,0 1-39 0 0,0-1-40 0 0,1 3-1424 0 0,0 2-1135 0 0</inkml:trace>
  <inkml:trace contextRef="#ctx0" brushRef="#br0" timeOffset="937.49">1099 218 9504 0 0,'0'-1'226'0'0,"2"1"-77"0"0,0-1-59 0 0,6 0 67 0 0,-5 0-58 0 0,5-2 31 0 0,13-5 26 0 0,-11 3-40 0 0,-2 2 87 0 0,-4 1-53 0 0,0 0 41 0 0,-1 0 9 0 0,0 0 37 0 0,0 1 41 0 0,1-1 44 0 0,10-5 483 0 0,-1-1-120 0 0,1-2-112 0 0,-1 0-105 0 0,0 0-99 0 0,0-1-90 0 0,-2 0-83 0 0,0 1-77 0 0,0-1-25 0 0,13-20 181 0 0,-11 7-137 0 0,-10 11-119 0 0,-1 1-47 0 0,-4 2-32 0 0,-3 6 41 0 0,4 3 22 0 0,0 1 0 0 0,0 0 0 0 0,-1-1 0 0 0,1 1 0 0 0,0 0 0 0 0,0 0 0 0 0,0 0 0 0 0,0 0 0 0 0,0 0 0 0 0,0 0 0 0 0,0 1 0 0 0,0-1 0 0 0,0 0 0 0 0,-1 1-3 0 0,-19 8 98 0 0,11-2-66 0 0,1 0-1 0 0,0 0 1 0 0,0 0 0 0 0,1 2-1 0 0,1-1 1 0 0,-1 1 0 0 0,0 1-32 0 0,4-4 11 0 0,0 0 0 0 0,1 0 0 0 0,0 1 0 0 0,-3 4-11 0 0,5-6 0 0 0,-1 0 0 0 0,1-1 0 0 0,0 1 0 0 0,0 0 0 0 0,1-1 0 0 0,-1 1 0 0 0,1 2 0 0 0,0-3-159 0 0,0 1 57 0 0,1-1 49 0 0,0 0 42 0 0,2 4 78 0 0,8 10 376 0 0,-4-11-326 0 0,-2-2-129 0 0,-2-3-38 0 0,0 0-34 0 0,0 0-39 0 0,0 0-43 0 0,0 0-47 0 0,0 0-51 0 0,0-1-55 0 0,0 1-60 0 0,1-1-64 0 0,-1 1-67 0 0,0-1-72 0 0,1 0-77 0 0,-1 1-79 0 0,0-1-85 0 0,2 1-1099 0 0,3 0-1092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1:48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1 153 7728 0 0,'0'0'192'0'0,"0"1"-81"0"0,0 0-59 0 0,1 3-11 0 0,0-2 5 0 0,3 6-168 0 0,-1 0 105 0 0,0 0 96 0 0,0 1 81 0 0,-1 0 126 0 0,1 1 81 0 0,-1 2 152 0 0,2 5 349 0 0,0 3 67 0 0,-1-7-386 0 0,4 17 526 0 0,3 14 552 0 0,-4-15-610 0 0,-3-4-257 0 0,-2 1-112 0 0,-1-17-473 0 0,1 13 367 0 0,-1-14-380 0 0,1 0-48 0 0,-1-1-72 0 0,0 0-92 0 0,0-6 9 0 0,0-1 86 0 0,-1 0-27 0 0,0 0-1 0 0,1-1 1 0 0,-1 1 0 0 0,0 0 0 0 0,1 0-1 0 0,-1-1 1 0 0,0 1 0 0 0,1-1-1 0 0,-1 1 1 0 0,1 0 0 0 0,-1-1-1 0 0,0 1 1 0 0,1-1 0 0 0,-1 0-1 0 0,1 1 1 0 0,-1-1 0 0 0,1 1-1 0 0,0-1 1 0 0,-1 0 0 0 0,1 1-1 0 0,0-1 1 0 0,-1 0 0 0 0,1 0-18 0 0,-5-11 238 0 0,2 4-106 0 0,2 2-44 0 0,-13-42 124 0 0,4-3-82 0 0,5-2-70 0 0,5-1-54 0 0,2 37-25 0 0,0 1 0 0 0,1-1 1 0 0,0 1-1 0 0,2-1 19 0 0,-2 5-21 0 0,1 1-1 0 0,1 0 1 0 0,-1 0-1 0 0,2 1 0 0 0,0-1 1 0 0,0 1-1 0 0,1 1 1 0 0,0-1-1 0 0,4-4 22 0 0,-8 11-5 0 0,0 0 0 0 0,0 1 0 0 0,1-1-1 0 0,-1 0 1 0 0,1 1 0 0 0,2-2 5 0 0,-3 3-10 0 0,0-1 1 0 0,0 1-1 0 0,1 0 0 0 0,-1 0 0 0 0,0 0 0 0 0,0 0 1 0 0,3 1 9 0 0,-2-1-13 0 0,-1 1 0 0 0,0 0 0 0 0,1 1 0 0 0,-1-1 1 0 0,0 1-1 0 0,1-1 0 0 0,-1 1 0 0 0,0 0 1 0 0,1 0-1 0 0,-1 0 0 0 0,0 1 0 0 0,0-1 1 0 0,0 1-1 0 0,0 0 0 0 0,-1 0 0 0 0,1 0 1 0 0,0 0-1 0 0,-1 0 0 0 0,1 0 0 0 0,-1 1 1 0 0,0-1-1 0 0,0 1 0 0 0,0 0 0 0 0,0 0 0 0 0,2 2 13 0 0,0 3-168 0 0,-1-1 36 0 0,3 7-30 0 0,-2 1 114 0 0,-1 1 92 0 0,-1 2 100 0 0,-2-10-23 0 0,-1 0 1 0 0,1-1 0 0 0,-1 1-1 0 0,-1 0 1 0 0,-1 4-122 0 0,-4 9 199 0 0,3-10-144 0 0,-2 0-46 0 0,0-1-55 0 0,0-1-65 0 0,-1 1-74 0 0,-1-1-83 0 0,0-1-93 0 0,-1 0-103 0 0,3-3 93 0 0,0 0-52 0 0,-1-1-56 0 0,1 0-58 0 0,-1 0-61 0 0,0 0-63 0 0,0-1-67 0 0,-1 0-70 0 0,5-2-1382 0 0,-2 1-1238 0 0</inkml:trace>
  <inkml:trace contextRef="#ctx0" brushRef="#br0" timeOffset="411.9">514 64 9384 0 0,'0'0'208'0'0,"0"0"33"0"0,-12-3 204 0 0,8 2-386 0 0,2 0-36 0 0,-10-1 39 0 0,0 2 114 0 0,3 3 97 0 0,0 2 81 0 0,3 0-24 0 0,1 2 34 0 0,-7 17 845 0 0,6-4-327 0 0,4-6-334 0 0,1-2-139 0 0,0 0-56 0 0,1-3-114 0 0,-1 0-57 0 0,2-1-68 0 0,-1 0-73 0 0,0-1-42 0 0,1 0 1 0 0,0 0 0 0 0,0 1 0 0 0,0-1 0 0 0,1 0-1 0 0,0 0 1 0 0,3 4 0 0 0,-4-8 1 0 0,0-1 0 0 0,1 1 0 0 0,-1 0 0 0 0,1-1 0 0 0,0 1 0 0 0,0-1 0 0 0,0 0-1 0 0,0 0 1 0 0,0 0 0 0 0,0 0 0 0 0,1 0 0 0 0,-1 0 0 0 0,1 0 0 0 0,-1-1 0 0 0,1 1 0 0 0,0-1 0 0 0,-1 0 0 0 0,1 0 0 0 0,1 0-1 0 0,5 2 58 0 0,0-1 1 0 0,1-1 0 0 0,-1 0 0 0 0,0 0 0 0 0,1-1 0 0 0,-1 0 0 0 0,0-1 0 0 0,0 0 0 0 0,1 0 0 0 0,-1-1 0 0 0,0 0-1 0 0,5-2-58 0 0,-6 1 51 0 0,-1 0 0 0 0,0 0-1 0 0,1-1 1 0 0,-1 0-1 0 0,4-3-50 0 0,-9 6 15 0 0,1-1-1 0 0,-1 0 0 0 0,1 0 0 0 0,-1 0 1 0 0,0 0-1 0 0,0 0 0 0 0,0 0 0 0 0,0-1 1 0 0,0 1-1 0 0,-1-1 0 0 0,1 1 0 0 0,-1-1 1 0 0,0 0-1 0 0,1 1 0 0 0,-1-1 0 0 0,0 0 1 0 0,-1 0-1 0 0,1 0 0 0 0,0 0 0 0 0,-1 0 0 0 0,0 0 1 0 0,0 0-1 0 0,0 0 0 0 0,0-2-14 0 0,0 2 9 0 0,-1 0 0 0 0,0 0 0 0 0,1 1 0 0 0,-1-1 0 0 0,0 0 0 0 0,-1 0 0 0 0,0 0-9 0 0,0-1 1 0 0,0 1 1 0 0,0-1-1 0 0,-1 1 1 0 0,1 0-1 0 0,-1 0 1 0 0,0 0-2 0 0,-16-13-120 0 0,5 6-6 0 0,3 2-57 0 0,-2 0-104 0 0,3 2-55 0 0,0 1-115 0 0,5 2 180 0 0,0 0-35 0 0,0 1-39 0 0,0-1-39 0 0,-1 0-250 0 0</inkml:trace>
  <inkml:trace contextRef="#ctx0" brushRef="#br0" timeOffset="803.83">877 37 10680 0 0,'0'0'241'0'0,"0"-1"-67"0"0,-1-10 418 0 0,0 8-470 0 0,1 0-75 0 0,-4-2-12 0 0,1 0 66 0 0,-1 2 58 0 0,0 0 51 0 0,-2 1 99 0 0,1 2 51 0 0,-2 1 120 0 0,-4 2 296 0 0,1 3 1 0 0,3-1-295 0 0,2-1-121 0 0,0 1-50 0 0,1-2-98 0 0,0 1-52 0 0,1 0-57 0 0,0-1-66 0 0,2-2-36 0 0,1 1 0 0 0,-1-1 0 0 0,1 0 0 0 0,0 0 0 0 0,-1 1 0 0 0,1-1 1 0 0,0 0-1 0 0,0 1 0 0 0,0-1 0 0 0,0 0 0 0 0,0 1 0 0 0,0-1 0 0 0,0 0 0 0 0,0 1 0 0 0,0-1 1 0 0,1 0-1 0 0,-1 0 0 0 0,1 1 0 0 0,-1-1 0 0 0,1 0 0 0 0,-1 0 0 0 0,1 0 0 0 0,0 1-2 0 0,9 14-31 0 0,1-5-53 0 0,12 7 48 0 0,8 6-34 0 0,9 9 70 0 0,-31-25-6 0 0,-1 1 1 0 0,1 0 0 0 0,-2 1-1 0 0,1 0 1 0 0,-1 0 0 0 0,2 4 5 0 0,-3 1 4 0 0,-5-1 99 0 0,-5 0 118 0 0,3-12-172 0 0,0 0 0 0 0,0-1 0 0 0,0 1 0 0 0,0 0-1 0 0,-1-1 1 0 0,1 1 0 0 0,-1-1 0 0 0,1 1-1 0 0,-2 0-48 0 0,0 0 73 0 0,1 0 0 0 0,-1-1 0 0 0,0 1 0 0 0,0-1 0 0 0,1 0 0 0 0,-3 1-73 0 0,-12 2 220 0 0,3-4-119 0 0,0-2-100 0 0,-1-3 50 0 0,10 1-88 0 0,2 2-25 0 0,0 0-40 0 0,1-1-48 0 0,-1 0-57 0 0,2 1-15 0 0,-1-1-49 0 0,0 1-55 0 0,1-1-59 0 0,0 0-63 0 0,0-1-69 0 0,0 1-74 0 0,0 0-77 0 0,1 1 283 0 0,-1 1-44 0 0,1 0-39 0 0,0 0-34 0 0,0-1-139 0 0,0 1-35 0 0,0-4-1470 0 0,0 5 2121 0 0</inkml:trace>
  <inkml:trace contextRef="#ctx0" brushRef="#br0" timeOffset="1144.94">1138 188 8984 0 0,'0'0'170'0'0,"0"1"-70"0"0,1-1-45 0 0,3 1 1 0 0,-2-1-4 0 0,6 0-94 0 0,0-1 82 0 0,1 0 74 0 0,-1-1 65 0 0,2 0 113 0 0,1-2 70 0 0,4-1 283 0 0,-1-3 83 0 0,13-9 794 0 0,-18 10-1045 0 0,-2-1-36 0 0,-1 2-113 0 0,-1-1-42 0 0,-1 1-52 0 0,0-2-57 0 0,-3 7-139 0 0,-1 0 1 0 0,1 0-1 0 0,-1 0 1 0 0,0 0 0 0 0,1 0-1 0 0,-1 0 1 0 0,0 0 0 0 0,0 0-1 0 0,0-1 1 0 0,0 1 0 0 0,0 0-1 0 0,0 0-38 0 0,-3-10 281 0 0,-3 2-36 0 0,4 7-193 0 0,1 0 1 0 0,-1 1-1 0 0,0 0 0 0 0,1-1 0 0 0,-1 1 1 0 0,0 0-1 0 0,0-1 0 0 0,0 1 0 0 0,-1 0-52 0 0,-12-2 364 0 0,3 4-85 0 0,0 2-56 0 0,2 3-49 0 0,0 1-45 0 0,2 2-38 0 0,1 1-32 0 0,-4 12-20 0 0,8-13-54 0 0,1 0 0 0 0,0 1 0 0 0,0-1 0 0 0,1 0 0 0 0,0 0 0 0 0,0 9 15 0 0,3 9 48 0 0,0-19-305 0 0,0 0 118 0 0,0-1 101 0 0,1 0 79 0 0,1 1 87 0 0,11 11 402 0 0,-7-13-361 0 0,-4-3-126 0 0,1 0-40 0 0,0 0-49 0 0,-1-1-59 0 0,1 1-65 0 0,1-1-74 0 0,-1 0-83 0 0,0 0-91 0 0,-1-1 84 0 0,-1 0-46 0 0,1 0-49 0 0,0 0-51 0 0,0-1-54 0 0,0 1-57 0 0,0 0-59 0 0,-1-1-61 0 0,4 1-1465 0 0,4 1-1244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11.5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12528 0 0,'0'0'281'0'0,"0"0"40"0"0,0 0 22 0 0,0 0-143 0 0,0 0-96 0 0,0 0 27 0 0,0 0 3 0 0,1-1 69 0 0,2 1-83 0 0,1-1-60 0 0,0-1-71 0 0,-3 1-74 0 0,1-2 53 0 0,-1 2-39 0 0,0 1-74 0 0,0-1 2 0 0,-1 0-48 0 0,1 1-55 0 0,-1-1-61 0 0,0 1-11 0 0,1 0-49 0 0,-1-1-44 0 0,0 1-39 0 0,1-1-133 0 0,-1 1-38 0 0,1-1-161 0 0,-1 0-432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12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49 9072 0 0,'0'0'200'0'0,"0"0"33"0"0,0 0 15 0 0,0-1-36 0 0,-1-3 472 0 0,1 1-90 0 0,-1 0-81 0 0,-1 0-77 0 0,0 1-69 0 0,0 0-64 0 0,-1 0-56 0 0,1 1-51 0 0,-3-1 30 0 0,0 1-86 0 0,-1 0-49 0 0,-3 0-16 0 0,4 0-3 0 0,0 1 65 0 0,-41-7 116 0 0,22 6-98 0 0,0 1 0 0 0,0 1 1 0 0,-12 2-156 0 0,-2 3 219 0 0,31-5-168 0 0,-1 2-34 0 0,6-3-23 0 0,-1 1 0 0 0,1 0-1 0 0,0 0 1 0 0,-1 0 0 0 0,1 1-1 0 0,0-1 1 0 0,0 1 0 0 0,0-1 0 0 0,0 1-1 0 0,0-1 1 0 0,0 1 0 0 0,0 0-1 0 0,0 1 7 0 0,1-2 54 0 0,-3 0 10 0 0,4-1-59 0 0,0 1 0 0 0,-1-1 0 0 0,1 0 1 0 0,0 1-1 0 0,0-1 0 0 0,0 0 1 0 0,-1 1-1 0 0,1-1 0 0 0,0 1 1 0 0,0-1-1 0 0,0 0 0 0 0,0 1 1 0 0,0-1-1 0 0,0 1 0 0 0,0-1 1 0 0,0 0-1 0 0,0 1 0 0 0,0-1 1 0 0,0 1-1 0 0,0-1 0 0 0,0 1-5 0 0,4 15 107 0 0,2 8 346 0 0,-5-15-347 0 0,0-1-49 0 0,1 2-83 0 0,0 12 4 0 0,-5 32-186 0 0,1-35 199 0 0,1-2 84 0 0,-1 0 111 0 0,-3 32-439 0 0,2-32 192 0 0,1 1 51 0 0,1 0 71 0 0,0 0 93 0 0,1 12 153 0 0,-1-1-110 0 0,2-2-65 0 0,0-22-112 0 0,0-1-1 0 0,0 1 0 0 0,0-1 1 0 0,1 0-1 0 0,-1 1 0 0 0,1-1 1 0 0,0 0-1 0 0,0 0 0 0 0,1 0 1 0 0,-1 0-1 0 0,2 1-19 0 0,4 3 100 0 0,2-3 49 0 0,-7-4-83 0 0,0 0-1 0 0,0-1 1 0 0,1 1-1 0 0,-1-1 1 0 0,0 0-1 0 0,1 1 1 0 0,-1-1-1 0 0,0-1 1 0 0,2 1-66 0 0,18-4 331 0 0,-9 0-175 0 0,-2 1-88 0 0,-1-1-71 0 0,-2 1-83 0 0,29-9 239 0 0,0-2-59 0 0,3 0-89 0 0,-37 13-65 0 0,-1-1 32 0 0,8-1 29 0 0,-4 1-31 0 0,-1 0-92 0 0,-2 0-38 0 0,0 1-82 0 0,0-1-34 0 0,-1 1-78 0 0,1 0-88 0 0,-1 0-96 0 0,-2 0 141 0 0,0 1-56 0 0,0 0-53 0 0,0-1-44 0 0,1 1-160 0 0,-1-1-44 0 0,0 0-194 0 0,1 0-522 0 0</inkml:trace>
  <inkml:trace contextRef="#ctx0" brushRef="#br0" timeOffset="254.32">57 331 6240 0 0,'0'0'182'0'0,"1"0"194"0"0,0-1-87 0 0,1 1-76 0 0,4-1 269 0 0,-3 1-244 0 0,5-3 540 0 0,1 1-115 0 0,0 0-108 0 0,0 0-104 0 0,0-1-98 0 0,-1 1-93 0 0,1 0-87 0 0,0 0-81 0 0,0 0-76 0 0,-1 0-70 0 0,1 0-66 0 0,0 1-59 0 0,-7 1-69 0 0,0 0-45 0 0,-1-1-39 0 0,1 1-34 0 0,0 0-113 0 0,0 0-33 0 0,4-1-1146 0 0</inkml:trace>
  <inkml:trace contextRef="#ctx0" brushRef="#br0" timeOffset="715.08">696 333 7136 0 0,'0'0'208'0'0,"0"-1"-103"0"0,-1 1 51 0 0,1-1 44 0 0,-1 0 35 0 0,1-1 111 0 0,-3-4 714 0 0,2 4-637 0 0,0 0-100 0 0,0 1-73 0 0,-6-7 490 0 0,-2 2-96 0 0,0 2-90 0 0,-1 2-82 0 0,0 2-76 0 0,-1 1-68 0 0,0 2-62 0 0,0 1-54 0 0,-6 5 31 0 0,1 2-94 0 0,-1 4-54 0 0,-2 7-20 0 0,16-16-78 0 0,0 0 0 0 0,0 0 0 0 0,0 0 0 0 0,1 1 1 0 0,0-1-1 0 0,0 1 0 0 0,1-1 0 0 0,0 1 1 0 0,0 0-1 0 0,0-1 0 0 0,1 1 0 0 0,0 0 1 0 0,0 0 2 0 0,1-4-2 0 0,-1 1 1 0 0,1-1 0 0 0,-1 0-1 0 0,1 0 1 0 0,0 0 0 0 0,0 0-1 0 0,1 0 1 0 0,-1 0 0 0 0,1 0-1 0 0,-1 0 1 0 0,1 0 0 0 0,0-1-1 0 0,0 1 1 0 0,0-1 0 0 0,0 1-1 0 0,1-1 1 0 0,-1 0 0 0 0,1 0-1 0 0,-1 0 1 0 0,1 0 0 0 0,0 0-1 0 0,0-1 1 0 0,0 1 0 0 0,0-1-1 0 0,0 0 1 0 0,0 0 0 0 0,2 1 1 0 0,2 0 6 0 0,0-1 1 0 0,0 0 0 0 0,0 0-1 0 0,0 0 1 0 0,0-1 0 0 0,0 0-1 0 0,1 0-6 0 0,-1-1 20 0 0,1 0-1 0 0,-1 0 1 0 0,0-1-1 0 0,1 0 0 0 0,-1 0 1 0 0,7-4-20 0 0,-10 5 12 0 0,-1-1-1 0 0,1 0 1 0 0,0 0 0 0 0,0 0-1 0 0,-1 0 1 0 0,0-1 0 0 0,1 1-1 0 0,-1-1 1 0 0,0 0 0 0 0,0 0-1 0 0,0 0 1 0 0,-1 0 0 0 0,1-1-1 0 0,-1 1 1 0 0,0-1 0 0 0,0 0-1 0 0,0 1 1 0 0,0-1 0 0 0,-1 0-1 0 0,1 0 1 0 0,-1 0 0 0 0,0 0-1 0 0,0 0 1 0 0,-1-1 0 0 0,1 1-1 0 0,-1-3-11 0 0,0-8 423 0 0,-1 0-49 0 0,0 0-77 0 0,0 1-85 0 0,1 13-138 0 0,0 1-9 0 0,0 0-1 0 0,0 0-26 0 0,0 0-105 0 0,0 1-26 0 0,-1 2 48 0 0,-1 7 34 0 0,2-9 6 0 0,-1 9-45 0 0,0 0 38 0 0,1 26 68 0 0,3-20-72 0 0,-1-7-28 0 0,2 0-35 0 0,-1-1-44 0 0,2 0-51 0 0,0-1-59 0 0,1-1-68 0 0,1 0-74 0 0,1-1-84 0 0,1-1-27 0 0</inkml:trace>
  <inkml:trace contextRef="#ctx0" brushRef="#br0" timeOffset="1038.22">1157 298 10192 0 0,'-1'0'282'0'0,"-1"0"-86"0"0,-1 0-46 0 0,-5 0 111 0 0,6 0-132 0 0,-5 0-230 0 0,1 0 113 0 0,0 1 96 0 0,0 0 78 0 0,-3 1 216 0 0,-11 7 703 0 0,14-4-783 0 0,2-2-189 0 0,1 0-37 0 0,-1 0-42 0 0,0 1-48 0 0,-3 4 128 0 0,-1 1-36 0 0,-5 9 14 0 0,0 4-85 0 0,11-16-36 0 0,-1 1 0 0 0,1-1 0 0 0,-1 1 0 0 0,2 0 1 0 0,-1-1-1 0 0,1 1 0 0 0,0 3 9 0 0,1 11 30 0 0,0-18-32 0 0,0-1 1 0 0,1 0-1 0 0,-1 1 1 0 0,1-1 0 0 0,-1 0-1 0 0,1 0 1 0 0,0 1 0 0 0,0-1-1 0 0,0 0 1 0 0,0 0-1 0 0,0 0 1 0 0,1 0 0 0 0,-1 0-1 0 0,1-1 1 0 0,-1 2 1 0 0,9 4-36 0 0,0 0-38 0 0,5-1-96 0 0,0-3-111 0 0,-7-1 89 0 0,-1-1-38 0 0,1-1-43 0 0,-1 0-45 0 0,6 0-191 0 0</inkml:trace>
  <inkml:trace contextRef="#ctx0" brushRef="#br0" timeOffset="1401.25">1292 22 8840 0 0,'0'-2'-203'0'0,"-1"0"75"0"0,1 1 71 0 0,0-1 62 0 0,0 0 54 0 0,-1 0 48 0 0,1 1 40 0 0,0-1 36 0 0,0 0 75 0 0,-1 1 33 0 0,1-3 679 0 0,1 4-402 0 0,-1 0-231 0 0,0 1-96 0 0,1 0-48 0 0,0 0-74 0 0,-1 1-46 0 0,1 0-52 0 0,0 1-56 0 0,17 46 396 0 0,-3-7-136 0 0,22 55 223 0 0,-25-68-279 0 0,1 0 39 0 0,11 31 195 0 0,-13-24 79 0 0,2 20-482 0 0,-12-48 165 0 0,0 1 0 0 0,0 0-1 0 0,0 8-164 0 0,-2-8 151 0 0,1 1 45 0 0,0 0 78 0 0,0 0 83 0 0,1-12-218 0 0,3-1-67 0 0,4-5 40 0 0,1-10-3 0 0,4-4-26 0 0,8-9-8 0 0,-18 27-62 0 0,0 1 0 0 0,0-1-1 0 0,1 1 1 0 0,-1 0 0 0 0,1 0-1 0 0,3-2-12 0 0,-4 4 13 0 0,-1 0-1 0 0,1-1 0 0 0,0 1 0 0 0,0 0 0 0 0,-1 0 1 0 0,1 1-1 0 0,0-1-12 0 0,11 1 127 0 0,-2 3 90 0 0,1 6 128 0 0,1 12 266 0 0,-5 4-7 0 0,-5-8-272 0 0,-3-4-130 0 0,0-2-95 0 0,-1-1 1 0 0,-1-1-64 0 0,-1 0-85 0 0,1 0-104 0 0,0-4 24 0 0,0-1-36 0 0,0 1-42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09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48 9328 0 0,'0'0'208'0'0,"0"0"33"0"0,0 0 15 0 0,2 4-60 0 0,-1 0-146 0 0,1-1-33 0 0,0 3 29 0 0,0 1 85 0 0,0-1 74 0 0,-1 1 64 0 0,0-1 30 0 0,-1 1 38 0 0,1 4 290 0 0,-1 15 927 0 0,0-18-1114 0 0,-1 0-42 0 0,1-1-70 0 0,0 1-66 0 0,-1-1-78 0 0,1 0-92 0 0,0 12 240 0 0,0 0-39 0 0,-1 0-36 0 0,0 1-35 0 0,-2 18 124 0 0,-2 0-114 0 0,2-11-78 0 0,-2 13 21 0 0,-1 0-47 0 0,5-38-130 0 0,1-1 5 0 0,0 0 0 0 0,0 0 0 0 0,0 0 0 0 0,0 1 0 0 0,0-1 0 0 0,1 0 0 0 0,-1 0 0 0 0,0 0 0 0 0,0 0 0 0 0,1 0 0 0 0,-1 0 0 0 0,1 1 0 0 0,-1-1 0 0 0,1 0 0 0 0,-1 0 0 0 0,1 0-3 0 0,0 0-128 0 0,-1-1-415 0 0,0 0 68 0 0,0 0 56 0 0,1 0 47 0 0,-1 0-61 0 0,2 0-652 0 0,-1 0 586 0 0,-1 0-13 0 0,0 0-91 0 0,2-1-1505 0 0,1 0-1200 0 0</inkml:trace>
  <inkml:trace contextRef="#ctx0" brushRef="#br0" timeOffset="391.95">160 394 8752 0 0,'0'0'197'0'0,"1"0"6"0"0,1 0-74 0 0,0 0-51 0 0,4 0 48 0 0,-3 0 10 0 0,4-1-223 0 0,1 1 89 0 0,0-2 78 0 0,0 1 67 0 0,3-2 152 0 0,0-1 81 0 0,26-9 1057 0 0,-29 10-1159 0 0,0-1-33 0 0,0 1-31 0 0,0 0-63 0 0,0 0-74 0 0,-1 0-87 0 0,5-1 235 0 0,12-5 264 0 0,-8 2-242 0 0,-3 0-148 0 0,-6 4-99 0 0,-1-1-38 0 0,-2 0 38 0 0,-3 4 0 0 0,-1-1 0 0 0,0 1 0 0 0,1-1 0 0 0,-1 1 0 0 0,0 0 0 0 0,0-1 0 0 0,0 1 0 0 0,1-1 0 0 0,-1 1 0 0 0,0-1 0 0 0,0 1 0 0 0,0 0 0 0 0,0-1 0 0 0,0 1 0 0 0,0-1 0 0 0,0 1 0 0 0,0-1 0 0 0,0 1 0 0 0,0-1 0 0 0,0 1 0 0 0,0-1 0 0 0,0 1 0 0 0,0-1 0 0 0,0 1 0 0 0,0-1 0 0 0,-1 1 0 0 0,1 0 0 0 0,0-1 0 0 0,0 1 0 0 0,-1-1 0 0 0,1 1 0 0 0,0 0 0 0 0,0-1 0 0 0,-1 1 0 0 0,1 0 0 0 0,-10-7 0 0 0,-20 6 153 0 0,2 8-65 0 0,22-5-79 0 0,0 0 1 0 0,1 1-1 0 0,-1 0 0 0 0,1 0 1 0 0,0 0-1 0 0,0 1 0 0 0,0 0 1 0 0,0 0-1 0 0,1 0 0 0 0,0 0 1 0 0,0 1-1 0 0,0 0 0 0 0,0 0 1 0 0,0 1-10 0 0,1-1 27 0 0,0 0 0 0 0,0 1 0 0 0,0 0 0 0 0,1-1 0 0 0,-1 4-27 0 0,-1 11 120 0 0,3 1 48 0 0,3 0 55 0 0,4 0 65 0 0,-3-14-341 0 0,0-1 47 0 0,1 0 40 0 0,0-1 33 0 0,5 5 136 0 0,-5-7-84 0 0,0 0-1 0 0,-1 0 1 0 0,1 0 0 0 0,0-1 0 0 0,3 2-119 0 0,2 0 142 0 0,0-1-51 0 0,2 0-72 0 0,-5-1-56 0 0,0-1-36 0 0,0 0-39 0 0,0 0-44 0 0,0 0-47 0 0,-1-1-51 0 0,1 0-55 0 0,0 1-59 0 0,0-1-62 0 0,0 0-67 0 0,-1-1-70 0 0,1 1-74 0 0,0 0-78 0 0,-1-1-82 0 0,2 0-1056 0 0,4 0-1052 0 0</inkml:trace>
  <inkml:trace contextRef="#ctx0" brushRef="#br0" timeOffset="682.17">742 86 9528 0 0,'0'0'216'0'0,"0"0"32"0"0,0 0 10 0 0,0 0-107 0 0,0 0-78 0 0,1-2 1 0 0,0 2-17 0 0,-1 0 82 0 0,0-1 158 0 0,1 1 46 0 0,-1 1-66 0 0,1-1-57 0 0,0 1-50 0 0,0 0 0 0 0,1 1-59 0 0,2 2 111 0 0,-4-3-55 0 0,5 6 272 0 0,-2 1-75 0 0,0 1-68 0 0,-1 0-57 0 0,-1 1-50 0 0,-1 0-40 0 0,1 10 65 0 0,0-2-41 0 0,1 30 381 0 0,-3 1-107 0 0,1-15-207 0 0,0 1-76 0 0,2-1-83 0 0,2-1-92 0 0,-3-27-30 0 0,0 1 36 0 0,1 3 53 0 0,5 15 131 0 0,-4-18-167 0 0,0 0-47 0 0,0-1-48 0 0,0 0-60 0 0,1 0-72 0 0,0-1-81 0 0,-4-5 53 0 0,0 1-40 0 0,1-1-36 0 0,-1 0-35 0 0,1 1-230 0 0,-1-1-56 0 0,1 0-756 0 0,0 1-594 0 0,-1-1-1129 0 0</inkml:trace>
  <inkml:trace contextRef="#ctx0" brushRef="#br0" timeOffset="998.33">1070 8 9072 0 0,'0'0'200'0'0,"0"0"33"0"0,0 0 15 0 0,1 0-36 0 0,5-6-141 0 0,-6 6-3 0 0,1-1 88 0 0,-1 1 178 0 0,0 0 667 0 0,2 0-386 0 0,-1 0-168 0 0,1-1-85 0 0,-1 1-141 0 0,0 1-87 0 0,1-1-102 0 0,-1 1-113 0 0,5 4 540 0 0,-1 1-115 0 0,-1 2-91 0 0,0 1-67 0 0,2 16 186 0 0,-4-15-182 0 0,1 9 97 0 0,0 1-49 0 0,0 2-32 0 0,1-1-51 0 0,-1 1-45 0 0,-1 0-43 0 0,4 31 210 0 0,-2 1-44 0 0,0 0-58 0 0,-1 0-73 0 0,-2-36-53 0 0,2 0-1 0 0,4 17-48 0 0,0-5 59 0 0,-6-26-96 0 0,-1-3-15 0 0,1 0-33 0 0,-1-1-40 0 0,0 1-34 0 0,0-1-130 0 0,0 0-39 0 0,0 0-866 0 0,0-1-48 0 0,-3-6-6 0 0</inkml:trace>
  <inkml:trace contextRef="#ctx0" brushRef="#br0" timeOffset="1262.61">594 297 11200 0 0,'0'0'256'0'0,"1"0"-11"0"0,-1 0-103 0 0,1 0-67 0 0,3 0-7 0 0,-2 0 2 0 0,8-1 121 0 0,-1-1-75 0 0,3 0-46 0 0,15-5 28 0 0,-18 5-24 0 0,-2 0 17 0 0,0 0 38 0 0,0 0 48 0 0,-1 0 55 0 0,8-2 118 0 0,1-1-44 0 0,1 0-73 0 0,-1 1-65 0 0,0-1-56 0 0,2-1-42 0 0,1 0-58 0 0,3-3-54 0 0,11-5-89 0 0,-14 5 3 0 0</inkml:trace>
  <inkml:trace contextRef="#ctx0" brushRef="#br0" timeOffset="1559.83">1050 251 8840 0 0,'0'0'196'0'0,"2"-1"-66"0"0,1 1-40 0 0,4-2 63 0 0,-4 2-64 0 0,8 0-49 0 0,1-1 37 0 0,11-3 178 0 0,1-1 117 0 0,-1-1 96 0 0,7-2 268 0 0,12-3-131 0 0,-14 2-269 0 0,-6 1-117 0 0,1-1-75 0 0,-16 5-35 0 0,0 2-58 0 0,1-1-56 0 0,0 0-56 0 0,-1 1-53 0 0,1 0-52 0 0,0-1-51 0 0,0 1-49 0 0,4-1-240 0 0,0-1-111 0 0,3 0-117 0 0</inkml:trace>
  <inkml:trace contextRef="#ctx0" brushRef="#br0" timeOffset="1898.91">1483 284 5584 0 0,'0'0'165'0'0,"4"3"-28"0"0,3 1-87 0 0,0-2-13 0 0,0 0 71 0 0,0 0 62 0 0,0-1 55 0 0,6 1 255 0 0,-1 0 97 0 0,29-1 1530 0 0,-32-2-1695 0 0,-1 0-41 0 0,1 0-48 0 0,0-1-70 0 0,0 0-83 0 0,0-1-97 0 0,-8 2-56 0 0,13-3 129 0 0,0-1-38 0 0,14-8 15 0 0,-8-1-85 0 0,-18 12-37 0 0,0 1 0 0 0,0-2 0 0 0,0 1 1 0 0,0 0-1 0 0,0 0 0 0 0,-1 0 1 0 0,1-1-1 0 0,-1 1 0 0 0,0-1 0 0 0,1 0 1 0 0,-1 1-2 0 0,1-12-31 0 0,-4 3 38 0 0,2 10 0 0 0,-1 0 0 0 0,0 0 0 0 0,1 0 0 0 0,-1 1 0 0 0,0-1 0 0 0,0 0 0 0 0,0 0 0 0 0,0 0 0 0 0,1 0 0 0 0,-1 1 0 0 0,0-1 0 0 0,0 0 0 0 0,0 1 0 0 0,-1-1 0 0 0,1 1 0 0 0,0-1-7 0 0,-17-2 161 0 0,15 3-127 0 0,1 0 1 0 0,-1 0-1 0 0,0 0 1 0 0,1 1-1 0 0,-1-1 1 0 0,0 1-1 0 0,1 0 1 0 0,-1 0 0 0 0,0 0-35 0 0,-27 15 132 0 0,0 6-45 0 0,-11 17-22 0 0,8 2-53 0 0,30-35-14 0 0,-1-1 0 0 0,1 1 1 0 0,1 0-1 0 0,-1 0 0 0 0,1 0 2 0 0,0 0 12 0 0,0-1 0 0 0,1 1 0 0 0,0 0 0 0 0,0-1 0 0 0,0 1 0 0 0,1 0 0 0 0,0 0-1 0 0,0 5-11 0 0,1-7 9 0 0,-1-1 0 0 0,1 1 0 0 0,-1-1 0 0 0,1 1 0 0 0,1-1 0 0 0,-1 0-1 0 0,0 1 1 0 0,1-1 0 0 0,-1 0 0 0 0,1 0 0 0 0,0 0 0 0 0,0 0 0 0 0,1 0-1 0 0,-1 0-8 0 0,1 0 5 0 0,-1-1-1 0 0,1 0 0 0 0,0 0 0 0 0,0 0 1 0 0,0 0-1 0 0,0 0 0 0 0,0 0 0 0 0,0-1 1 0 0,0 0-1 0 0,2 1-4 0 0,0 0-94 0 0,-1-1 78 0 0,1 0 52 0 0,6 1 103 0 0,-4-1-121 0 0,-3 0-68 0 0,0-1-64 0 0,-1 0-41 0 0,1 1-64 0 0,-1-1-73 0 0,1-1-81 0 0,-1 1-90 0 0,0 0-99 0 0,1 0-109 0 0,-1-1-116 0 0,3 0-744 0 0,3 0-871 0 0,-9 1 2381 0 0</inkml:trace>
  <inkml:trace contextRef="#ctx0" brushRef="#br0" timeOffset="2253.96">1884 218 7920 0 0,'0'0'174'0'0,"0"0"29"0"0,0 8 168 0 0,0-3-303 0 0,0 1-31 0 0,1 0 68 0 0,-1 0 58 0 0,1 0 50 0 0,1 2 95 0 0,0 0 41 0 0,4 14 787 0 0,-2-10-621 0 0,-1-1-103 0 0,-1-4-221 0 0,-1 0-84 0 0,1 2 177 0 0,-1-1-34 0 0,1 5 76 0 0,0 0-40 0 0,1 10 199 0 0,-1-9-128 0 0,0-2-7 0 0,1 0 73 0 0,-2-11-136 0 0,-1-1 1 0 0,0 0-24 0 0,0 0-100 0 0,0 0-42 0 0,0 0-8 0 0,0 0 19 0 0,0 0 97 0 0,0-2-79 0 0,1 0-44 0 0,2-5 64 0 0,-2 5-76 0 0,4-13 206 0 0,0 0-60 0 0,0 0-53 0 0,0 1-45 0 0,6-15 39 0 0,1 8-108 0 0,-9 16-61 0 0,1 0 0 0 0,0 0-1 0 0,0 1 1 0 0,0-1-1 0 0,2 0-12 0 0,-3 2-233 0 0,1 0 103 0 0,-1 0 87 0 0,1 1 71 0 0,1-2 87 0 0,8-6 386 0 0,-7 6-353 0 0,0 1-126 0 0,-4 1-64 0 0,1 0-44 0 0,0 0-52 0 0,-1 0-57 0 0,1 1-63 0 0,0-1-69 0 0,0 0-75 0 0,0 0-80 0 0,-1 1-88 0 0,1-1-93 0 0,-1 1 88 0 0,0-1-62 0 0,1 1-62 0 0,-1-1-68 0 0,2 0-1397 0 0,2-2-1230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0.3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 9040 0 0,'0'0'200'0'0,"0"0"33"0"0,0 0-25 0 0,0 0-89 0 0,1 1-66 0 0,0 3-19 0 0,-1-1 12 0 0,4 18 110 0 0,0 1 52 0 0,1 10 178 0 0,0 1 61 0 0,5 29 470 0 0,-3-21-356 0 0,-1-6-181 0 0,-3-18-233 0 0,1 0-34 0 0,0 6 144 0 0,0 0-50 0 0,8 41 233 0 0,-11-61-451 0 0,0 1 38 0 0,0 4 153 0 0,-1-6-124 0 0,0-3-48 0 0,0-2-77 0 0,-1-4-100 0 0,0 0-29 0 0,0 0-40 0 0,-1-6-342 0 0,-1-4-252 0 0,-2-8-554 0 0,2 10 575 0 0,0 5 299 0 0,2 2 114 0 0,-1 0 36 0 0,1 1 92 0 0,0 0 34 0 0,0 0 39 0 0,0 1 43 0 0,0-6-137 0 0,0 0 53 0 0,-1 0 51 0 0,0 0 50 0 0,0-1 42 0 0,1 0 52 0 0,-1 0 50 0 0,1 0 48 0 0,-1-1 44 0 0,1 1 43 0 0,0 0 41 0 0,1 0 37 0 0,0 0 37 0 0,0 0 33 0 0,2-13 381 0 0,3 1 106 0 0,3 1 87 0 0,1 5-370 0 0,-7 15-332 0 0,1 0 0 0 0,0-1 0 0 0,0 1-1 0 0,1 1 1 0 0,-1-1 0 0 0,1 0 0 0 0,0 1 0 0 0,2-2-162 0 0,9-4 433 0 0,1 4-53 0 0,1 3-78 0 0,1 4-102 0 0,4 5-100 0 0,-3 3-72 0 0,0 5-64 0 0,-15-11 4 0 0,1 1 1 0 0,-2 0-1 0 0,1-1 0 0 0,3 6 32 0 0,9 24-114 0 0,-9-9 100 0 0,-3-4 68 0 0,-2 1 81 0 0,-3 14-27 0 0,0-29-77 0 0,-1 0-1 0 0,0-1 1 0 0,0 1 0 0 0,0 0 0 0 0,0 0 0 0 0,-1-1-1 0 0,0 0 1 0 0,-1 0 0 0 0,0 0 0 0 0,-4 6-31 0 0,-13 9 80 0 0,13-15-159 0 0,0 0 85 0 0,-4 1 102 0 0,-8 4 151 0 0,12-8-176 0 0,0 0-51 0 0,0-1-50 0 0,1-1-65 0 0,-1-1-78 0 0,0 0-92 0 0,0-1-108 0 0,0-1-119 0 0,4 1 189 0 0,0-1-34 0 0,3 2 9 0 0,0 0-45 0 0,0-1-40 0 0,0 1-36 0 0,0-1-127 0 0,0 1-35 0 0,-2-2-1320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1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22 8536 0 0,'0'0'249'0'0,"0"0"-1"0"0,0 0-183 0 0,-1 0-38 0 0,-3-6 419 0 0,-4 3 343 0 0,3 1-284 0 0,-1-2 291 0 0,0 2-118 0 0,-1 0-104 0 0,0 0-96 0 0,-1 1-84 0 0,0 1-72 0 0,-1 1-63 0 0,1 0-51 0 0,-6 1 57 0 0,-17 7 203 0 0,23-5-290 0 0,1 0 49 0 0,6-4-227 0 0,0 1 1 0 0,-1 0 0 0 0,1 0 0 0 0,0-1-1 0 0,0 1 1 0 0,0 0 0 0 0,0 0 0 0 0,0 0-1 0 0,0 0 1 0 0,1 0 0 0 0,-1 0 0 0 0,0 0 0 0 0,0 1-1 0 0,0-1 0 0 0,1 0 2 0 0,0 0 0 0 0,0 0-1 0 0,0-1 1 0 0,-1 1-1 0 0,1 0 1 0 0,0 0 0 0 0,0-1-1 0 0,0 1 1 0 0,0 0 0 0 0,0 0-1 0 0,1-1 1 0 0,-1 1 0 0 0,0 0-1 0 0,0 0 1 0 0,0-1 0 0 0,1 1-1 0 0,-1 0 1 0 0,1 0-2 0 0,3 6-14 0 0,3 0-39 0 0,1-1-53 0 0,1 0-67 0 0,8 6 48 0 0,0 0 35 0 0,16 14-2 0 0,-7-3 86 0 0,-1 2 1 0 0,12 15 5 0 0,-35-37 11 0 0,0 0 0 0 0,1 0 1 0 0,-1 0-1 0 0,0 0 1 0 0,-1 1-1 0 0,1-1 1 0 0,0 1-1 0 0,-1 1-11 0 0,1 6 122 0 0,-1-5-19 0 0,-2-1 35 0 0,-4 5 96 0 0,3-9-193 0 0,1 0 0 0 0,-1 0-1 0 0,1 0 1 0 0,-1 0 0 0 0,1-1-1 0 0,-1 1 1 0 0,1 0 0 0 0,-1-1-1 0 0,0 1 1 0 0,0-1-41 0 0,-19 2 357 0 0,11-4-211 0 0,0-2-111 0 0,-13-6 125 0 0,10 1-136 0 0,8 6-56 0 0,0-2-35 0 0,1 1-39 0 0,0-1-48 0 0,1 0-52 0 0,1-1-60 0 0,0 0-65 0 0,0-1-71 0 0,2-2-267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1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8408 0 0,'0'0'190'0'0,"0"0"28"0"0,2 1 8 0 0,7 11-96 0 0,-1 5-50 0 0,0-1-52 0 0,-3-8-6 0 0,-1 1 42 0 0,4 10 168 0 0,-2-1 78 0 0,7 34 737 0 0,-9-30-655 0 0,-1-8-192 0 0,0 1-74 0 0,7 38 794 0 0,1 27 293 0 0,-5-32-509 0 0,-5-42-632 0 0,0 1 38 0 0,0 6 135 0 0,0 15 415 0 0,-1-20-494 0 0,0-1-44 0 0,0-5-7 0 0,0-2-3 0 0,0 0-6 0 0,0 0-22 0 0,0 0-11 0 0,0 0 0 0 0,0 0 0 0 0,-1-2 26 0 0,-1-2-54 0 0,-2-7-31 0 0,3 1 0 0 0,0 1-1 0 0,0-1 0 0 0,1 0 0 0 0,1 1 0 0 0,-1-1-13 0 0,1-13-2 0 0,0 3-88 0 0,0-1-1 0 0,2-3 91 0 0,0 4-107 0 0,1 0 0 0 0,1 0 1 0 0,1 1-1 0 0,1-1 0 0 0,0 2 0 0 0,6-10 107 0 0,10-12-140 0 0,4 2 76 0 0,-23 33 54 0 0,0 1 0 0 0,-1 0 1 0 0,1 1-1 0 0,1-1 0 0 0,-1 1 0 0 0,1-1 1 0 0,-1 1-1 0 0,1 1 0 0 0,0-1 0 0 0,3-1 10 0 0,-5 3-1 0 0,1 0 0 0 0,-1 0 0 0 0,1 0-1 0 0,-1 0 1 0 0,1 0 0 0 0,0 1 0 0 0,-1-1 0 0 0,1 1-1 0 0,0 0 1 0 0,0 0 0 0 0,-1 1 0 0 0,1-1-1 0 0,0 1 1 0 0,-1 0 0 0 0,1 0 0 0 0,0 0 1 0 0,7 4 0 0 0,0 0 0 0 0,0 0 0 0 0,0 2 0 0 0,-1-1 0 0 0,0 1 0 0 0,0 1 0 0 0,-1 0 0 0 0,20 18 0 0 0,13 17 0 0 0,-19-18 0 0 0,3 5 0 0 0,-1 1 0 0 0,8 15 0 0 0,-30-41 0 0 0,5 6 17 0 0,14 21 25 0 0,-8-10 18 0 0,-5-4 33 0 0,-3 1 57 0 0,-6-19-320 0 0,1 1 69 0 0,-1 0 59 0 0,1-1 50 0 0,0 2 110 0 0,3 2 321 0 0,-3-2-370 0 0,0-1-77 0 0,0 0-46 0 0,0-1-43 0 0,0 1-49 0 0,-1 0-54 0 0,1-1-82 0 0,-1 1-77 0 0,1-1-83 0 0,-1 1-92 0 0,1-1-97 0 0,-1 0-105 0 0,0 0-112 0 0,0 0-119 0 0,0 0 958 0 0,0 0-1835 0 0,0 0-1042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2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9728 0 0,'0'0'222'0'0,"0"0"30"0"0,0 0 18 0 0,0 0-120 0 0,1 1-35 0 0,1 4 155 0 0,-1-3-128 0 0,0 1 114 0 0,2 3 423 0 0,-1 0-67 0 0,0 0-62 0 0,0-1-60 0 0,-1 1-55 0 0,1 0-50 0 0,0-1-49 0 0,0 1-42 0 0,1 2 52 0 0,-1 0-68 0 0,0 0-55 0 0,1 0-45 0 0,0 4 35 0 0,4 18 184 0 0,-4-19-213 0 0,-1 0 80 0 0,0 1 98 0 0,-1-7-232 0 0,0 1-34 0 0,2 4 13 0 0,-1 0-75 0 0,1 6-35 0 0,4 13-7 0 0,-5-22-52 0 0,-1-6-50 0 0,-1-1-134 0 0,0 0-25 0 0,0 0 60 0 0,0 0 55 0 0,0 0 49 0 0,0 1 18 0 0,1-1 89 0 0,-1 0 58 0 0,1 1 143 0 0,0 0-155 0 0,-1-1-78 0 0,0 0-52 0 0,1 0-62 0 0,-1 1-74 0 0,0-1-46 0 0,0 0-75 0 0,1 0-83 0 0,-1 0-89 0 0,0 1-98 0 0,0-1-106 0 0,0 0-113 0 0,0 0-120 0 0,0 0-1064 0 0,0 0-1132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2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15 8688 0 0,'0'0'256'0'0,"0"0"-7"0"0,-1-1-189 0 0,0 0 46 0 0,-1 0 46 0 0,0 0 48 0 0,-1-1 49 0 0,1 1 48 0 0,-1-1 51 0 0,2 1 51 0 0,-2 0 64 0 0,0 1-35 0 0,-4-2 325 0 0,1 1-123 0 0,-1 0-112 0 0,0 1-99 0 0,0 0-86 0 0,0 1-73 0 0,-1 0-62 0 0,1 0-53 0 0,1 0-32 0 0,-16 5 159 0 0,13-3-130 0 0,0 1 108 0 0,9-4-250 0 0,-1 0 0 0 0,1 0 0 0 0,-1 0 0 0 0,1 1 0 0 0,0-1 0 0 0,-1 0 0 0 0,1 0 0 0 0,0 1 0 0 0,0-1 0 0 0,-1 0 0 0 0,1 1 0 0 0,0-1 0 0 0,0 0 0 0 0,-1 1 0 0 0,1-1 0 0 0,0 1 0 0 0,0-1 0 0 0,0 0 0 0 0,0 1 0 0 0,-1-1 0 0 0,1 0 0 0 0,0 1 0 0 0,0-1 0 0 0,0 1 0 0 0,0-1 0 0 0,0 1 0 0 0,0-1 0 0 0,0 0 0 0 0,0 1 0 0 0,0-1 0 0 0,0 1 0 0 0,1-1 0 0 0,-1 0 0 0 0,0 1 0 0 0,0-1 0 0 0,0 1 0 0 0,0 1 0 0 0,1-1 0 0 0,-1 1 0 0 0,0 0 0 0 0,1 0 0 0 0,0 0 0 0 0,-1-1 0 0 0,1 1 0 0 0,0 0 0 0 0,0-1 0 0 0,0 1 0 0 0,0-1 0 0 0,0 1 0 0 0,0-1 1 0 0,0 1-1 0 0,1-1 0 0 0,-1 0 0 0 0,24 21-10 0 0,-19-17-1 0 0,10 7-172 0 0,-1 0 39 0 0,14 15-38 0 0,-2 1 117 0 0,-4 4 91 0 0,-18-22-117 0 0,-2-1 82 0 0,-3 2 72 0 0,-5 3 103 0 0,-5-4-33 0 0,0-5-128 0 0,0-3-87 0 0,-1-1-101 0 0,8-1-42 0 0,-6 0-149 0 0,7-1 215 0 0,-1 1-60 0 0,1 0 15 0 0,1 0-50 0 0,-1-1-56 0 0,0 1-66 0 0,1-1 34 0 0,0 1-46 0 0,0 0-40 0 0,0-1-35 0 0,-1 1-132 0 0,1-1-35 0 0,-2 0-1381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3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10568 0 0,'0'0'233'0'0,"0"0"39"0"0,0 0 17 0 0,0 0-27 0 0,0 0-158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3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162 108 7856 0 0,'0'0'174'0'0,"0"0"29"0"0,-2-7 168 0 0,0 3-303 0 0,1-1-33 0 0,0 0 64 0 0,-1 0 59 0 0,1 1 51 0 0,-2-5 237 0 0,-1 1 91 0 0,-10-17 1448 0 0,10 20-1590 0 0,0 0-37 0 0,1 0-40 0 0,-1 1-63 0 0,-1-1-72 0 0,1 1-87 0 0,-9-4 45 0 0,0 8 59 0 0,11 1-161 0 0,0 0 1 0 0,0 0 0 0 0,0 0 0 0 0,0 0 0 0 0,1 0 0 0 0,-1 0 0 0 0,0 1-1 0 0,0-1 1 0 0,1 0 0 0 0,-1 1 0 0 0,1 0 0 0 0,-1 0-40 0 0,-12 18 323 0 0,7-6-157 0 0,2-4-77 0 0,2-1-56 0 0,-3 4-43 0 0,1 0 1 0 0,1 0 0 0 0,0 0 0 0 0,1 1 0 0 0,0-1-1 0 0,1 1 1 0 0,1 0 0 0 0,0 0 0 0 0,1 10 9 0 0,0-21-3 0 0,0-1 0 0 0,1 0 0 0 0,-1 0 0 0 0,1 1 0 0 0,-1-1 0 0 0,1 0 0 0 0,0 0 0 0 0,0 0 0 0 0,0 1 0 0 0,0-1 0 0 0,0 0 0 0 0,0 0 0 0 0,1-1 0 0 0,-1 1 0 0 0,1 0 0 0 0,-1 0 0 0 0,1-1 0 0 0,0 1 0 0 0,-1-1 0 0 0,1 1 0 0 0,0-1 0 0 0,0 0 0 0 0,0 0 0 0 0,0 0 0 0 0,0 0 0 0 0,2 1 3 0 0,12 1 7 0 0,0-3 34 0 0,0-3 44 0 0,-1-4 57 0 0,1-2-157 0 0,-2-2 84 0 0,-8 7-5 0 0,-1-1 0 0 0,-1 0 0 0 0,1 0 1 0 0,-1-1-1 0 0,0 1 0 0 0,0-1 1 0 0,0 0-65 0 0,6-15 123 0 0,-5 7-119 0 0,0 0-71 0 0,-3 5 20 0 0,1-1 112 0 0,-1 6 15 0 0,0 0 36 0 0,0 0 36 0 0,1 0 39 0 0,1 3-72 0 0,1 5-87 0 0,1 4-35 0 0,4 15-77 0 0,8 20 80 0 0,-16-38-60 0 0,0 0 43 0 0,6 11 75 0 0,-4-9-72 0 0,-1-3-31 0 0,0 0-39 0 0,-1-1-20 0 0,1 0-39 0 0,-1 0-42 0 0,1-1-47 0 0,-1 1-54 0 0,1 0-57 0 0,0-1-63 0 0,0 0-67 0 0,-3-1 118 0 0,1-1-50 0 0,0 1-45 0 0,0-1-39 0 0,-1 1-142 0 0,1-1-39 0 0,0 1-171 0 0,1 0-463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5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100 342 5248 0 0,'0'0'152'0'0,"0"-1"-35"0"0,0 0-61 0 0,-2-6-35 0 0,1 3 51 0 0,1 2 10 0 0,-1 1 41 0 0,1 0 49 0 0,-1 0 57 0 0,0-2 448 0 0,-1 0-44 0 0,0 1-44 0 0,0 0-41 0 0,0 1-41 0 0,-1 0-38 0 0,1 0-38 0 0,0 1-35 0 0,-3 1 296 0 0,0 1-125 0 0,1 1-112 0 0,-1 0-99 0 0,1 1-134 0 0,1 0-50 0 0,-1 0-44 0 0,1 0-36 0 0,-1 1-22 0 0,1 0-34 0 0,-4 7-19 0 0,-5 15 27 0 0,8-16-36 0 0,0 1-1 0 0,1-1 0 0 0,0 1 0 0 0,1 0 1 0 0,0 0-8 0 0,1 9 41 0 0,3 1 36 0 0,0-13 15 0 0,1-1-55 0 0,1-1-50 0 0,0-2-43 0 0,3-1-60 0 0,0-1-45 0 0,3-1-77 0 0,6-3-173 0 0,11-7-277 0 0,-18 4 497 0 0,0 0 36 0 0,-2 0 60 0 0,-1 0 38 0 0,0 1 43 0 0,-1-1 49 0 0,8-5-110 0 0,0-1-95 0 0,0-3-124 0 0,4-9-236 0 0,-5-2 27 0 0,-7 6 256 0 0,-3 2 133 0 0,-2-1 112 0 0,-5-21 497 0 0,-1 0 42 0 0,-3 1 38 0 0,0-1 35 0 0,-9-35 653 0 0,15 55-1009 0 0,-5-23 275 0 0,3 15-129 0 0,3 11-116 0 0,-1 1 62 0 0,1-1 77 0 0,0 1 89 0 0,2 11-463 0 0,0 0-55 0 0,0 3 6 0 0,0-1-48 0 0,0 1 91 0 0,2 19 153 0 0,2 0-103 0 0,2 4-79 0 0,5 11-87 0 0,-5-15 35 0 0,5 17-69 0 0,13 37 82 0 0,-3-17 56 0 0,5 12 16 0 0,-16-46-77 0 0,1 1-40 0 0,-8-17-137 0 0,1 3-245 0 0,0-2-7 0 0,0 2-209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5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0 12840 0 0,'0'0'289'0'0,"0"0"40"0"0,0 0 23 0 0,0 2-151 0 0,2 2-49 0 0,-1-1-90 0 0,0-1-39 0 0,9 25 24 0 0,-2 0 80 0 0,-2 5 106 0 0,-1 18 207 0 0,-4 0 6 0 0,-3-17-201 0 0,1-5-103 0 0,-1 0-75 0 0,2-27-66 0 0,-6 42 153 0 0,4-28-98 0 0,-2 0-1 0 0,0 0 1 0 0,-2 4-56 0 0,6-17-182 0 0,-1 0 110 0 0,0 0 77 0 0,1-1 43 0 0,-1 5 222 0 0,0-4-197 0 0,1 0-87 0 0,-1-1-40 0 0,1 0-40 0 0,0 1-95 0 0,0-1-88 0 0,-1 1-100 0 0,1-1-112 0 0,0 0-124 0 0,0 0 256 0 0,-1 0-36 0 0,1-1-37 0 0,0 1-39 0 0,0-1-40 0 0,0 1-41 0 0,0 0-1398 0 0,0-1-1108 0 0</inkml:trace>
  <inkml:trace contextRef="#ctx0" brushRef="#br0" timeOffset="480.71">1 238 10944 0 0,'0'0'248'0'0,"0"0"-9"0"0,0 0-101 0 0,1 0-66 0 0,3-1-5 0 0,-2 0 1 0 0,31-13 288 0 0,6 0 773 0 0,19-3-1129 0 0,-16 7 449 0 0,3 0-66 0 0,-23 6-238 0 0,1 0-39 0 0,-1 1-45 0 0,0-1-50 0 0,1 1-56 0 0,-1 0-62 0 0,-9 1 101 0 0,3 0 12 0 0,0 0 1 0 0,9 1-7 0 0,3 4-16 0 0,-24-2 4 0 0,0 0-1 0 0,0 0 0 0 0,0 1 0 0 0,0 0 1 0 0,3 1 12 0 0,-6-2-1 0 0,0 0 1 0 0,0 0 0 0 0,0 0 0 0 0,0 0 0 0 0,-1 0-1 0 0,1 0 1 0 0,0 0 0 0 0,0 0 0 0 0,-1 0-1 0 0,1 0 1 0 0,-1 1 0 0 0,1-1 0 0 0,-1 0 0 0 0,1 0-1 0 0,-1 1 1 0 0,0-1 0 0 0,0 0 0 0 0,0 1 0 0 0,1-1-1 0 0,-1 0 1 0 0,0 1 0 0 0,-1-1 0 0 0,1 0 0 0 0,0 1-1 0 0,0-1 1 0 0,-1 1 0 0 0,-5 25 5 0 0,0-12 35 0 0,3-5 22 0 0,-2 3 127 0 0,0 1-34 0 0,-6 13 70 0 0,0-1-89 0 0,5-11-19 0 0,1 0 0 0 0,-3 15-117 0 0,4 8 216 0 0,3-37-200 0 0,1 0 0 0 0,0 1 0 0 0,0-1 0 0 0,0 0 0 0 0,1 0 0 0 0,-1 1 0 0 0,0-1 0 0 0,0 0 1 0 0,1 1-1 0 0,-1-1 0 0 0,1 0 0 0 0,-1 0 0 0 0,1 0 0 0 0,-1 1 0 0 0,1-1 0 0 0,0 0 0 0 0,0 0 1 0 0,0 0-1 0 0,-1 0 0 0 0,1 0 0 0 0,0 0 0 0 0,0 0 0 0 0,0-1 0 0 0,0 1 0 0 0,0 0 0 0 0,1 0 1 0 0,-1-1-1 0 0,0 1-16 0 0,1 0 23 0 0,0-1 1 0 0,0 1-1 0 0,0-1 1 0 0,0 0-1 0 0,0 0 0 0 0,0 0 1 0 0,0 0-1 0 0,0 0 1 0 0,0 0-1 0 0,1 0-23 0 0,14-5 80 0 0,22-12 319 0 0,-1-7 72 0 0,-3-5 58 0 0,-6-3 42 0 0,-27 30-517 0 0,0-1-1 0 0,0 0 0 0 0,-1 0 0 0 0,1 0 0 0 0,0-1 1 0 0,-1 1-1 0 0,0 0 0 0 0,0-1 0 0 0,0 1 0 0 0,0 0 1 0 0,-1-1-1 0 0,1 1 0 0 0,-1-1 0 0 0,0 1 0 0 0,0-3-53 0 0,0 3 53 0 0,-1-1-1 0 0,1 1 0 0 0,-1-1 1 0 0,0 1-1 0 0,0 0 0 0 0,0-1 1 0 0,0 1-1 0 0,-1 0 0 0 0,0 0-52 0 0,-11-16 233 0 0,-4 4-69 0 0,-4 3-86 0 0,-3 5-102 0 0,22 7-94 0 0,-1-1 43 0 0,-1 1 30 0 0,0-1 98 0 0,-6 0 200 0 0,7 0-206 0 0,0 1-41 0 0,0-1-62 0 0,-1 1-77 0 0,1 0-96 0 0,0-1-112 0 0,1 1 18 0 0,0 0-71 0 0,-1 0-80 0 0,1 0-85 0 0,0 0-91 0 0,0-1-97 0 0,-1 1-105 0 0,1 0-109 0 0,0 0-219 0 0,-1 0-33 0 0,-5-2-2543 0 0,8 2 3752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3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206 167 8208 0 0,'0'0'234'0'0,"0"0"6"0"0,-3-2-153 0 0,-6-5-72 0 0,5 5 17 0 0,-1 1 61 0 0,0-1 54 0 0,0 1 49 0 0,-1 0 95 0 0,-1 0 50 0 0,-2 1 245 0 0,-1 0 56 0 0,-10 1 672 0 0,8 1-527 0 0,6-1-504 0 0,1 0-35 0 0,0 0-41 0 0,0-1-47 0 0,1 1-56 0 0,-1 0-55 0 0,-26 6 425 0 0,13-1-241 0 0,-7 6 74 0 0,19-7-478 0 0,5 1 83 0 0,4-1 64 0 0,3 0 41 0 0,12 5 70 0 0,-7-6-106 0 0,-10-3 3 0 0,0-1 16 0 0,26 11-15 0 0,-1 0 1 0 0,0 2-1 0 0,0 1 1 0 0,-1 1 0 0 0,1 3 14 0 0,-22-15 0 0 0,-1 0 0 0 0,1 0 0 0 0,-1 1 0 0 0,0-1 0 0 0,0 1 0 0 0,0 0 0 0 0,-1 0 0 0 0,1 0 0 0 0,-1 0 0 0 0,0 2 0 0 0,-2-6 4 0 0,1 1 1 0 0,-1 0 0 0 0,0-1 0 0 0,0 1-1 0 0,0 0 1 0 0,0-1 0 0 0,0 1 0 0 0,0 0 0 0 0,0 0-1 0 0,-1-1 1 0 0,1 1 0 0 0,0 0 0 0 0,0-1 0 0 0,0 1-1 0 0,-1 0-4 0 0,0 1 23 0 0,1-1-1 0 0,-1 1 0 0 0,0-1 1 0 0,0 1-1 0 0,0-1 0 0 0,-1 0 1 0 0,1 1-1 0 0,0-1 0 0 0,0 0 0 0 0,-1 0 1 0 0,0 1-23 0 0,-6 1 67 0 0,4-2-164 0 0,0 0 49 0 0,0 0 43 0 0,0 0 35 0 0,-5 0 137 0 0,-12 2 392 0 0,13-3-435 0 0,2 1-100 0 0,0-1-82 0 0,1-1-100 0 0,-1 1-119 0 0,1 0-5 0 0,1-1-77 0 0,0 1-85 0 0,0-1-91 0 0,0 0-98 0 0,-1 0-105 0 0,1 0-112 0 0,0 0-118 0 0,-1-1-819 0 0,-3 0-1011 0 0,8 2 2723 0 0</inkml:trace>
  <inkml:trace contextRef="#ctx0" brushRef="#br0" timeOffset="287.21">319 1 8384 0 0,'0'0'242'0'0,"0"0"5"0"0,1 2-58 0 0,0 1-27 0 0,-1 0 10 0 0,1 0 44 0 0,0 2 343 0 0,0 0-57 0 0,1 0-54 0 0,-1 0-50 0 0,1 4 201 0 0,0 0-115 0 0,0 1-90 0 0,-1-1-64 0 0,1 1-1 0 0,0 0-113 0 0,0-1-86 0 0,0 5 2 0 0,5 46 316 0 0,4 0-98 0 0,-3-22-185 0 0,-2 1-53 0 0,-5-33-173 0 0,0 0 36 0 0,2 7 59 0 0,0-1 76 0 0,6 17 220 0 0,-6-21-266 0 0,0 0-42 0 0,2 1-72 0 0,-1 0-104 0 0,-3-9-24 0 0,-1 1 52 0 0,0-1 43 0 0,1 1 35 0 0,0 0 28 0 0,0 1 63 0 0,0-1-49 0 0,0 0-44 0 0,0 0-68 0 0,-1 0-93 0 0,1-1-115 0 0,-1 1 113 0 0,0-1-37 0 0,0 0-40 0 0,0 0-43 0 0,0 0 9 0 0,0 0-49 0 0,0 0-43 0 0,0 0-39 0 0,0 0-133 0 0,0 0-37 0 0,0 0-1383 0 0</inkml:trace>
  <inkml:trace contextRef="#ctx0" brushRef="#br0" timeOffset="757.95">589 121 8576 0 0,'0'0'197'0'0,"0"0"24"0"0,-4 8 183 0 0,2-5-350 0 0,1-1-34 0 0,-6 7 2 0 0,-1 0 42 0 0,-7 8 168 0 0,-4 2 182 0 0,-10 10 341 0 0,5-6-167 0 0,9-7-275 0 0,2-3-132 0 0,1 1-96 0 0,-14 17 201 0 0,17-18-234 0 0,8-12-52 0 0,1 0 0 0 0,-1 0 0 0 0,0 0 0 0 0,1 0 0 0 0,-1 0 0 0 0,1 0 0 0 0,0 0 0 0 0,-1 0 0 0 0,1 0 0 0 0,0 0 0 0 0,0 0 0 0 0,0 0 0 0 0,0 0 0 0 0,0 0 0 0 0,0 1 0 0 0,0-1 0 0 0,0 0 0 0 0,0 0 0 0 0,0 0 0 0 0,0 0 0 0 0,1 0 0 0 0,-1 0 0 0 0,0 0 0 0 0,1 0 0 0 0,-1 0 0 0 0,1 0 0 0 0,-1 0 0 0 0,1 0 0 0 0,0 0 0 0 0,-1 0 0 0 0,1 0 0 0 0,0-1 0 0 0,0 1 0 0 0,-1 0 0 0 0,1 0 0 0 0,0-1 0 0 0,0 1 0 0 0,0-1 0 0 0,0 1 0 0 0,0-1 0 0 0,0 1 0 0 0,1 0 0 0 0,3 1 0 0 0,0 0 0 0 0,0 0 0 0 0,0 0 0 0 0,0 0 0 0 0,0-1 0 0 0,0 0 0 0 0,0 0 0 0 0,3 0 0 0 0,17-2-18 0 0,16-2-50 0 0,-9 0 2 0 0,-10 1 11 0 0,-1-2-61 0 0,4-2-84 0 0,11-6-165 0 0,0-2 5 0 0,-12 3 169 0 0,-5 2 86 0 0,-1 0 65 0 0,-17 9 40 0 0,19-10 36 0 0,0-2 0 0 0,18-12-36 0 0,-34 21 43 0 0,1-1 77 0 0,1-1 99 0 0,4-3 203 0 0,-2-2 20 0 0,-4 4-186 0 0,-2 1-92 0 0,-1 0-62 0 0,-1 4 218 0 0,-1 1-69 0 0,1-1-33 0 0,-3-2 138 0 0,-6-4 473 0 0,1 9-601 0 0,0 1-77 0 0,0 3-62 0 0,0 1-42 0 0,-11 14 7 0 0,13-13 5 0 0,-3 3-93 0 0,-3 6 75 0 0,-7 12 150 0 0,18-26-163 0 0,-1 1-1 0 0,1-1 1 0 0,-1 0-1 0 0,1 0 0 0 0,0 1 1 0 0,0-1-1 0 0,0 1 0 0 0,1-1 1 0 0,-1 1-1 0 0,1-1 0 0 0,0 1 1 0 0,0 0-1 0 0,0-1 1 0 0,1 1-28 0 0,-1-1-100 0 0,1 0 56 0 0,4 4 51 0 0,-2-4-48 0 0,-1-2-16 0 0,0 0-32 0 0,-1 0-41 0 0,1 0-46 0 0,0-1-83 0 0,1 1-75 0 0,-1 0-84 0 0,0-1-95 0 0,1 1-103 0 0,-1-1-114 0 0,0 0-121 0 0,0 0 377 0 0,-1 1-35 0 0,4-1-1267 0 0,2 0-1002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1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103 10 6936 0 0,'0'0'157'0'0,"0"0"23"0"0,0 0 11 0 0,0 0 42 0 0,0 0-38 0 0,0 0-42 0 0,0 0 51 0 0,0 0-93 0 0,-2 1 4 0 0,1 0-12 0 0,-4 3 435 0 0,-1 0-48 0 0,1-1-47 0 0,0 1-44 0 0,0 0-43 0 0,1 0-41 0 0,-1 0-39 0 0,1 1-37 0 0,-1-1-34 0 0,1 1-34 0 0,-3 4 80 0 0,-1 2-109 0 0,2 2-93 0 0,-6 13 122 0 0,7-15-123 0 0,1 1 1 0 0,-2 10-49 0 0,5-15 10 0 0,0-1 0 0 0,0 1 0 0 0,1 0 0 0 0,-1-1 0 0 0,1 1 1 0 0,1 0-11 0 0,-1-4 17 0 0,1 1 1 0 0,0 0 0 0 0,0 0 0 0 0,0-1 0 0 0,0 1 0 0 0,1 2-18 0 0,-1-4 6 0 0,0 0 0 0 0,1 0 0 0 0,-1 1 0 0 0,1-1 0 0 0,-1 0 0 0 0,1 0 0 0 0,-1 0 0 0 0,2 0-6 0 0,-1 0 13 0 0,0-1 0 0 0,0 1 1 0 0,0-1-1 0 0,0 0 0 0 0,0 0 1 0 0,0 0-1 0 0,0 0 0 0 0,1 0-13 0 0,1 0 31 0 0,0 0 0 0 0,0 0 0 0 0,0-1 0 0 0,0 1 0 0 0,0-1 0 0 0,0 0 0 0 0,0 0 0 0 0,0 0 0 0 0,0-1 0 0 0,3 0-31 0 0,0-1 57 0 0,0 0 0 0 0,0 0 0 0 0,0 0 0 0 0,0-1-57 0 0,14-8 121 0 0,-5 1-55 0 0,-3-1-41 0 0,-12 9-30 0 0,1 0 1 0 0,0 0-1 0 0,0 0 0 0 0,-1 0 1 0 0,0-1-1 0 0,1 1 1 0 0,-1 0-1 0 0,0-1 1 0 0,0 1-1 0 0,0-1 1 0 0,0 0 4 0 0,0-1-17 0 0,-1 1-1 0 0,1-1 1 0 0,-1 1 0 0 0,0-1 0 0 0,0 0 0 0 0,-1 1 0 0 0,1-1 0 0 0,-1 1 0 0 0,1-1-1 0 0,-1 1 1 0 0,0-1 0 0 0,-1 0 17 0 0,-2-6-63 0 0,0 1-1 0 0,0 0 0 0 0,-1 0 1 0 0,-2-1 63 0 0,-12-19-137 0 0,5 9 74 0 0,0-2-110 0 0,8 14 101 0 0,1 0-40 0 0,1 2 6 0 0,1 1-35 0 0,2 4-51 0 0,1 1 98 0 0,0 0-40 0 0,0 0-57 0 0,0 0-98 0 0,0 0-114 0 0,0 0-103 0 0,0 0 71 0 0,0 0-39 0 0,0 0-556 0 0,0 0-436 0 0,0 0-830 0 0</inkml:trace>
  <inkml:trace contextRef="#ctx0" brushRef="#br0" timeOffset="333.1">311 98 8496 0 0,'18'24'376'0'0,"2"-1"-93"0"0,1-1-89 0 0,0-1-85 0 0,-1 0-81 0 0,-15-16 159 0 0,0 0 47 0 0,2 2 204 0 0,0 0 74 0 0,0 2 121 0 0,8 12 917 0 0,-11-12-1030 0 0,-4-9-143 0 0,0 0-29 0 0,0 0-17 0 0,0 0-3 0 0,0 0-115 0 0,0-1-35 0 0,-1-1 87 0 0,-1-1-75 0 0,-1-1-59 0 0,0-1-21 0 0,2 3 51 0 0,-4-14 147 0 0,3-1-99 0 0,3-2-81 0 0,1 0-62 0 0,3-4-42 0 0,10-23-24 0 0,-5 26 30 0 0,2 2-37 0 0,5 0-40 0 0,-12 14 24 0 0,0 0-1 0 0,0 0 0 0 0,1 1 0 0 0,-1-1 0 0 0,1 1 24 0 0,-1 1-22 0 0,-1 0 0 0 0,1 0 0 0 0,0 0 0 0 0,0 1-1 0 0,0 0 1 0 0,1-1 0 0 0,-1 2 0 0 0,0-1 0 0 0,0 1 0 0 0,5 0 22 0 0,-5 0-12 0 0,0 1 1 0 0,0 0 0 0 0,0 0 0 0 0,0 0 0 0 0,0 0 0 0 0,-1 1 0 0 0,5 2 11 0 0,13 9-93 0 0,-3 4 96 0 0,-5 0 53 0 0,-10-10-16 0 0,0 0 0 0 0,0 0 0 0 0,-1 0-1 0 0,0 0 1 0 0,1 6-40 0 0,5 24 69 0 0,-7-18-96 0 0,-1 1-60 0 0,-1-8-11 0 0,-1 0-36 0 0,0 1-40 0 0,0-2-45 0 0,1-9-143 0 0,0-1-76 0 0,0 0-67 0 0,0 0-57 0 0,-1 1-408 0 0,1 0-79 0 0,0 1-974 0 0,-1 1-1152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0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81 8376 0 0,'0'0'190'0'0,"0"0"-29"0"0,0 0-38 0 0,2 0 33 0 0,6-2 46 0 0,8-1 325 0 0,-2-1-42 0 0,-1-1-41 0 0,-1-1-42 0 0,-1 0-42 0 0,-1-2-42 0 0,-1 0-42 0 0,0-1-43 0 0,-9 9-227 0 0,1 0-1 0 0,-1-1 1 0 0,0 1 0 0 0,0 0 0 0 0,0-1-1 0 0,1 1 1 0 0,-1-1 0 0 0,0 1 0 0 0,0 0 0 0 0,0-1-1 0 0,0 1 1 0 0,0-1 0 0 0,1 1 0 0 0,-1-1-1 0 0,0 1 1 0 0,0 0 0 0 0,0-1 0 0 0,0 1-1 0 0,-1-1 1 0 0,1 1 0 0 0,0-1 0 0 0,0 1-1 0 0,0 0 1 0 0,0-1 0 0 0,0 1 0 0 0,0-1-1 0 0,-1 1 1 0 0,1 0 0 0 0,0-1 0 0 0,0 1-1 0 0,-1 0 1 0 0,1-1 0 0 0,0 1 0 0 0,0 0-1 0 0,-1-1 1 0 0,1 1-6 0 0,-11-9 176 0 0,2 6-79 0 0,1 1 67 0 0,-2 1 74 0 0,8 1-151 0 0,-1 0 1 0 0,1 0-1 0 0,-1 0 0 0 0,1 0 1 0 0,-1 1-1 0 0,1 0 0 0 0,-2 0-87 0 0,-3 2 184 0 0,1 0-73 0 0,1 1-35 0 0,-1 0-42 0 0,1 1-49 0 0,1-1 33 0 0,0 1 1 0 0,1-1 0 0 0,-1 1 0 0 0,1 0 0 0 0,-2 3-19 0 0,2-1 8 0 0,-1 1 0 0 0,1 0-1 0 0,-2 6-7 0 0,2-5-11 0 0,1 1 0 0 0,0 0 0 0 0,1 0 0 0 0,0 0-1 0 0,0 0 1 0 0,2 8 11 0 0,4 6-88 0 0,8 0 93 0 0,6-4 81 0 0,-17-18-66 0 0,0-1-1 0 0,0 1 0 0 0,0-1 0 0 0,0 0 1 0 0,1 0-1 0 0,-1 0 0 0 0,0 0 1 0 0,3 0-20 0 0,0 1-147 0 0,0-1 66 0 0,0 0 55 0 0,-1-1 47 0 0,6 2 121 0 0,12 1 366 0 0,-16-3-404 0 0,1 0-67 0 0,-3 0-58 0 0,0 0-38 0 0,0 0-43 0 0,0 0-49 0 0,0 0-71 0 0,1 0-69 0 0,-1-1-74 0 0,1 1-82 0 0,-1-1-87 0 0,0 1-95 0 0,1-1-101 0 0,-1 0-107 0 0,3-1-924 0 0,4 0-1000 0 0</inkml:trace>
  <inkml:trace contextRef="#ctx0" brushRef="#br0" timeOffset="335.1">331 0 5520 0 0,'0'0'158'0'0,"0"2"-22"0"0,2 4-86 0 0,2 0-22 0 0,-1 1 54 0 0,1 0 50 0 0,0-1 45 0 0,0 1 42 0 0,0 0 37 0 0,4 6 352 0 0,-3-3-98 0 0,1 0 41 0 0,20 36 2184 0 0,-19-31-1975 0 0,-1-1-101 0 0,-1-3-271 0 0,-1-1-84 0 0,0 1-98 0 0,-1-1-111 0 0,0 12 804 0 0,-3-15-550 0 0,1 0 69 0 0,-2-6-145 0 0,1 1-36 0 0,-2-1 140 0 0,1 0-168 0 0,-1-1-50 0 0,-3-2 47 0 0,-4-2 54 0 0,7 3-129 0 0,1 0 64 0 0,-8-8 118 0 0,2-1-58 0 0,1-2-51 0 0,2 0-48 0 0,2 0-41 0 0,0-1-35 0 0,4-14-7 0 0,2 5-75 0 0,-2 15-11 0 0,1 0 0 0 0,-1 1 1 0 0,1-1-1 0 0,0 1 0 0 0,1 0 0 0 0,1-2 13 0 0,14-14 11 0 0,-16 20-143 0 0,0-1 35 0 0,2-1-6 0 0,0 1 92 0 0,1 0 51 0 0,11-5 230 0 0,-9 5-195 0 0,0 1-96 0 0,-4 1-41 0 0,0-1-44 0 0,-1 1-31 0 0,1 1-44 0 0,0-1-48 0 0,-1 0-54 0 0,1 0-57 0 0,0 0-62 0 0,-1 0-67 0 0,1 0-72 0 0,0 0-152 0 0,0 0-100 0 0,0 1-108 0 0,0-1-113 0 0,2-1-1017 0 0,3 1-1146 0 0,-9 0 3092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9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0 8840 0 0,'0'0'197'0'0,"0"0"24"0"0,0 0 19 0 0,-7 0-51 0 0,-2 0-124 0 0,3 0-43 0 0,0 1 41 0 0,-7-1 168 0 0,1 0 50 0 0,1 1 57 0 0,-26 4 905 0 0,22-2-776 0 0,7-1-272 0 0,1 1-40 0 0,-1-1-47 0 0,1 1-55 0 0,-3 4 195 0 0,6 0-101 0 0,4 1-81 0 0,5 0-61 0 0,-1-3-42 0 0,1 0 0 0 0,0-1 0 0 0,0 1 0 0 0,0-1 1 0 0,4 2 36 0 0,-2 0 10 0 0,11 6-39 0 0,0 0 1 0 0,15 7 28 0 0,-6-4 34 0 0,0 2 69 0 0,-2 3 93 0 0,-4 3 120 0 0,-14-13-433 0 0,-4 0 59 0 0,-2-1 53 0 0,-3 1 43 0 0,-5 4 99 0 0,-11 5 182 0 0,-10-1 119 0 0,8-8-194 0 0,5-3-111 0 0,2-3-98 0 0,8-2-27 0 0,-16 4 69 0 0,12-4-89 0 0,-1-2-86 0 0,6 0 2 0 0,-2-1-37 0 0,-1-3-97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1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58 5824 0 0,'0'0'166'0'0,"-1"1"-6"0"0,-6 2-229 0 0,1 0 57 0 0,0 2 54 0 0,1-1 47 0 0,-3 4 122 0 0,0 2 77 0 0,1 0 59 0 0,1 0 41 0 0,-10 21 760 0 0,10-17-701 0 0,1 0-36 0 0,2-7-252 0 0,1 0-38 0 0,-4 14 506 0 0,1 1-96 0 0,1 1-81 0 0,2 0-67 0 0,1-3-86 0 0,2 1-35 0 0,0-6-49 0 0,1 1 0 0 0,0-1 0 0 0,1 0 1 0 0,1 0-1 0 0,1 3-213 0 0,6 6 268 0 0,4-4-79 0 0,8 1-33 0 0,-17-17-121 0 0,0 0-1 0 0,0 0 1 0 0,1-1-1 0 0,-1 0 0 0 0,4 1-34 0 0,-3-1 55 0 0,1-1-1 0 0,-1 0 1 0 0,1-1-1 0 0,7 2-54 0 0,16-3 238 0 0,-6-5 52 0 0,-2-3 107 0 0,0-5 54 0 0,-5-2-40 0 0,-4-2-41 0 0,-4-2-38 0 0,-3-1-38 0 0,-4-1-36 0 0,-2-1-35 0 0,-3 0-34 0 0,-7-24 94 0 0,-7 1-120 0 0,-4 4-109 0 0,-2 5-99 0 0,4 10 61 0 0,-2 0-95 0 0,-2 1-108 0 0,-2 0-124 0 0,11 14 105 0 0,0 0-37 0 0,0 0-37 0 0,-1 2-41 0 0,0 0-41 0 0,-1 2-43 0 0,0 0-46 0 0,0 2-47 0 0,-2 1-126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30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121 342 11200 0 0,'1'-1'264'0'0,"0"0"-90"0"0,0-1-68 0 0,3-3 84 0 0,-3 2-68 0 0,0-2-268 0 0,0 0 104 0 0,0 0 93 0 0,-1 1 83 0 0,-1-1 119 0 0,-1 0 85 0 0,0-1 151 0 0,-3 0 350 0 0,-2 1 27 0 0,2 3-327 0 0,0 1-142 0 0,0 1-66 0 0,0 0-120 0 0,1 1-70 0 0,-1 1-82 0 0,0 0-92 0 0,-6 5 169 0 0,0 0-38 0 0,-7 11 7 0 0,3 1-82 0 0,11-12-24 0 0,0 0 0 0 0,0 1 0 0 0,1-1 0 0 0,0 1-1 0 0,-1 4 2 0 0,3-9 1 0 0,0 0-1 0 0,1 0 0 0 0,-1 1 0 0 0,1-1 1 0 0,0 0-1 0 0,0 1 0 0 0,0-1 0 0 0,0 0 0 0 0,1 1 1 0 0,-1-1-1 0 0,1 0 0 0 0,0 0 0 0 0,0 0 0 0 0,0 1 1 0 0,1-1-1 0 0,-1 0 0 0 0,1 0 0 0 0,-1-1 0 0 0,1 1 1 0 0,0 0-1 0 0,0 0 0 0 0,0-1 0 0 0,1 0 1 0 0,-1 1-1 0 0,2 0 0 0 0,-2-1-1 0 0,0 0 0 0 0,0-1 0 0 0,1 1 0 0 0,-1-1 0 0 0,1 0 0 0 0,-1 1 0 0 0,1-1 0 0 0,-1 0 0 0 0,1 0 0 0 0,0-1 0 0 0,0 1 0 0 0,-1 0 0 0 0,1-1 0 0 0,0 0 0 0 0,0 0 0 0 0,2 0 1 0 0,-3 0-4 0 0,1 0 0 0 0,0-1 0 0 0,-1 0 0 0 0,1 1 0 0 0,0-1-1 0 0,-1 0 1 0 0,1 0 0 0 0,-1 0 0 0 0,0-1 0 0 0,1 1 0 0 0,-1 0-1 0 0,1-2 5 0 0,1 0-9 0 0,0 0-1 0 0,-1 0 1 0 0,0-1-1 0 0,0 1 1 0 0,0-1-1 0 0,0 1 0 0 0,-1-1 1 0 0,1 0-1 0 0,0-3 10 0 0,0 1-8 0 0,-1 1 1 0 0,0-1-1 0 0,0 0 0 0 0,-1 0 0 0 0,1 0 0 0 0,-1-5 8 0 0,0-1-1 0 0,-1-1 0 0 0,0 1 0 0 0,0-1 1 0 0,-6-38 44 0 0,3 18 16 0 0,-2-12 13 0 0,-1-21 90 0 0,4 22 38 0 0,2 8 55 0 0,3-1 103 0 0,0 26-209 0 0,-2 8-138 0 0,0 0-36 0 0,1 0-62 0 0,-2 2-14 0 0,1 2 92 0 0,4 10 151 0 0,1 5-199 0 0,0 1-1 0 0,-2 0 0 0 0,3 12 57 0 0,2 26-63 0 0,0-5 62 0 0,2-2 71 0 0,-10-43-217 0 0,0-1 37 0 0,1 1 16 0 0,-1 1 53 0 0,1 0 45 0 0,0-1 39 0 0,1 8 156 0 0,6 17 432 0 0,-5-20-494 0 0,-1-2-110 0 0,-1 0-92 0 0,1 0-110 0 0,-1-4 39 0 0,-1 0-36 0 0,1 2-140 0 0,0 0-85 0 0,1-1-92 0 0,-1 1-101 0 0,0-1-108 0 0,1 1-114 0 0,-1-1-124 0 0,-1-2 420 0 0,1 0-33 0 0,0 1-1545 0 0,0 1-1188 0 0,-2-5 3270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31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1 165 8808 0 0,'0'0'218'0'0,"0"0"-91"0"0,1 0-67 0 0,3-2-10 0 0,-1 1 7 0 0,2-1-166 0 0,0-1 56 0 0,0 1 51 0 0,0-1 49 0 0,0 0 43 0 0,0 0 39 0 0,6-2 230 0 0,1-3 210 0 0,-2 2-14 0 0,14-9 808 0 0,-17 11-977 0 0,0-1-36 0 0,0 1-64 0 0,-1 0-54 0 0,1 0-66 0 0,-1 0-76 0 0,-2 1-23 0 0,0 0 0 0 0,0 0 0 0 0,-1 0 0 0 0,1 0 0 0 0,-1-1 0 0 0,1 0-67 0 0,5-9 205 0 0,-4 1 10 0 0,-3 1 60 0 0,-3-1 77 0 0,-5 1 93 0 0,5 11-416 0 0,1-1 1 0 0,-1 1 0 0 0,1 0-1 0 0,0-1 1 0 0,-1 1 0 0 0,1-1-1 0 0,-1 1 1 0 0,1 0 0 0 0,-1 0-1 0 0,1-1 1 0 0,-1 1 0 0 0,0 0-1 0 0,1 0 1 0 0,-1 0 0 0 0,1 0-1 0 0,-1-1 1 0 0,1 1 0 0 0,-1 0-1 0 0,0 0-29 0 0,-13 3 475 0 0,1 4-92 0 0,4-1-93 0 0,-2 2 14 0 0,1 1-68 0 0,0 1-61 0 0,0 1-53 0 0,-1 2-31 0 0,2 2-50 0 0,6-10-45 0 0,1 0 0 0 0,-1 0 0 0 0,1 0 0 0 0,0 0 1 0 0,1 0-1 0 0,-1 1 0 0 0,0 3 4 0 0,2-8-5 0 0,0 1 1 0 0,0 0-1 0 0,0-1 1 0 0,0 1 0 0 0,0-1-1 0 0,1 1 1 0 0,-1-1-1 0 0,0 1 1 0 0,1-1-1 0 0,-1 1 5 0 0,2 1-1 0 0,-1 0-1 0 0,0-1 0 0 0,1 1 1 0 0,0-1-1 0 0,-1 1 0 0 0,1-1 0 0 0,0 0 1 0 0,2 2 1 0 0,1 1 1 0 0,1 0 0 0 0,0-1 0 0 0,0 1 0 0 0,0-1-1 0 0,2 0 0 0 0,5 3 58 0 0,1-1-58 0 0,0-1-72 0 0,1 0-87 0 0,-1-2-100 0 0,1 1-115 0 0,-8-3 140 0 0,1 0-35 0 0,-1 0-35 0 0,0 0-38 0 0,21 2-718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31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11888 0 0,'0'0'266'0'0,"0"0"44"0"0,0 0-59 0 0,0 1-69 0 0,0 0-61 0 0,0 0-46 0 0,0 0-33 0 0,0 4-32 0 0,1-2 26 0 0,13 116 1533 0 0,-10-94-1261 0 0,0 1-35 0 0,0 2-23 0 0,1 0-71 0 0,0 0-87 0 0,0 0-100 0 0,-4-25-35 0 0,1 5-21 0 0,-1 1 89 0 0,1 0 59 0 0,2 10 187 0 0,-1-7-168 0 0,-2-5-104 0 0,1 1-68 0 0,0-1-98 0 0,-1 1-116 0 0,0-5 91 0 0,0 1-37 0 0,0 0-39 0 0,0 0-42 0 0,-1-4 69 0 0,0 1-35 0 0,0 0-369 0 0,0 0 92 0 0,0-1-48 0 0,0 1-704 0 0,0 0-553 0 0,0-1-1052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32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1 185 10824 0 0,'0'0'205'0'0,"0"-1"-85"0"0,1 1-54 0 0,2-3 1 0 0,-2 2-5 0 0,9-5 204 0 0,0-1-76 0 0,3 0-27 0 0,6-4 32 0 0,-8 5-64 0 0,0 0 45 0 0,-4 2-20 0 0,0 0 38 0 0,-2 0 3 0 0,1 0 37 0 0,-1 0 40 0 0,1 0 46 0 0,4-5-55 0 0,0-3-69 0 0,-1-3-62 0 0,-2 0-57 0 0,-3-1-50 0 0,-2 0-42 0 0,-3 14 6 0 0,1 0 0 0 0,0 0 0 0 0,0 0-1 0 0,0 0 1 0 0,-1 0 0 0 0,1 1-1 0 0,-1-1 1 0 0,0 0 0 0 0,1 0-1 0 0,-1 0 1 0 0,0 1 0 0 0,0-1 0 0 0,0 0-1 0 0,-1 1 10 0 0,2 0-2 0 0,0 1 0 0 0,-1 0 0 0 0,1 0 0 0 0,-1-1-1 0 0,1 1 1 0 0,0 0 0 0 0,-1 0 0 0 0,1 0 0 0 0,-1 0-1 0 0,1 0 1 0 0,-1 0 0 0 0,1 0 0 0 0,0 0 0 0 0,-1 0 0 0 0,1 0-1 0 0,-1 0 1 0 0,1 0 0 0 0,-1 0 0 0 0,1 0 0 0 0,-1 0 0 0 0,1 0-1 0 0,0 0 1 0 0,-1 1 0 0 0,1-1 0 0 0,-1 0 0 0 0,1 0-1 0 0,0 0 1 0 0,-1 1 0 0 0,1-1 0 0 0,0 0 0 0 0,-1 1 0 0 0,1-1-1 0 0,0 0 1 0 0,-1 1 0 0 0,1-1 0 0 0,0 0 0 0 0,0 1 0 0 0,-1-1 2 0 0,-15 15 43 0 0,2 3 76 0 0,0 6 97 0 0,11-15-80 0 0,0-1 0 0 0,0 0 0 0 0,-2 8-136 0 0,4-7 138 0 0,-1 0-1 0 0,1 0 1 0 0,0 7-138 0 0,3 12 226 0 0,2-6-96 0 0,4-1-71 0 0,2-5 0 0 0,-6-10-22 0 0,0-2 0 0 0,0 1 0 0 0,1 0 0 0 0,-1-1 0 0 0,1 0-1 0 0,1 1-36 0 0,6 3 8 0 0,0-1-66 0 0,3 0-107 0 0,-8-5 34 0 0,1 1-37 0 0,-1-1-41 0 0,0 0-45 0 0,1-1-47 0 0,-1 0-51 0 0,6 0-176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32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 7248 0 0,'1'-2'-133'0'0,"0"1"36"0"0,3-3 1 0 0,-1 1 123 0 0,0 1 109 0 0,1-1 154 0 0,0 0 116 0 0,-1 1-37 0 0,0 1 43 0 0,3-1 509 0 0,6 3 1043 0 0,-8 0-1354 0 0,-1 2-59 0 0,0 0-153 0 0,0 0-68 0 0,0 2-82 0 0,-1 0-95 0 0,4 10 156 0 0,-3 2-86 0 0,0-2-73 0 0,1 22 133 0 0,-2-12-24 0 0,1 3 14 0 0,-2 1-66 0 0,0-1-53 0 0,0 1-40 0 0,3 73 171 0 0,-4-95-377 0 0,1 1 84 0 0,3 17 212 0 0,-1-15-189 0 0,-1-4-77 0 0,0 0-72 0 0,1 0-111 0 0,-2-3 77 0 0,1 0-33 0 0,-1 0-37 0 0,1 0-39 0 0,0 0-41 0 0,0-1-44 0 0,-1-1 12 0 0,-1 0-51 0 0,1-1-45 0 0,-1 1-40 0 0,1-1-141 0 0,-1 1-41 0 0,1 0-170 0 0,0 0-462 0 0</inkml:trace>
  <inkml:trace contextRef="#ctx0" brushRef="#br0" timeOffset="194.47">219 37 9096 0 0,'0'0'237'0'0,"1"-1"-86"0"0,0-1-66 0 0,3-4 41 0 0,-2 4-43 0 0,1-1-191 0 0,1-1 79 0 0,1 1 70 0 0,-1-1 65 0 0,1 1 57 0 0,0 1 50 0 0,0-1 44 0 0,0 1 36 0 0,3 0 233 0 0,-7 2-436 0 0,0 0 1 0 0,1 0-1 0 0,-1 0 0 0 0,0 0 1 0 0,0 0-1 0 0,0 1 0 0 0,0-1 1 0 0,0 0-1 0 0,1 0 1 0 0,-1 1-1 0 0,0-1 0 0 0,0 1 1 0 0,0-1-1 0 0,0 1 0 0 0,0-1 1 0 0,0 1-1 0 0,0-1 1 0 0,0 1-91 0 0,6 8 651 0 0,2 7-273 0 0,-2 1-94 0 0,-1 1-79 0 0,-1 1-62 0 0,1 11-5 0 0,1 15-14 0 0,-2-17-6 0 0,8 76 151 0 0,-9-60-110 0 0,-1-15-5 0 0,0 1 52 0 0,-3-27-380 0 0,0 0 86 0 0,1-1 71 0 0,-1 1 59 0 0,1 3 162 0 0,1 3 254 0 0,-1-6-303 0 0,0 1-72 0 0,0 0-112 0 0,0-1-92 0 0,0 0-104 0 0,-1 0-119 0 0,1-2 122 0 0,-1 0-36 0 0,0 1-38 0 0,1-1-40 0 0,-1 1-42 0 0,0-1-44 0 0,1 1-46 0 0,-1-1-48 0 0,0 1-51 0 0,1-1-52 0 0,-1 2-1308 0 0,2 1-1104 0 0</inkml:trace>
  <inkml:trace contextRef="#ctx0" brushRef="#br0" timeOffset="639.28">46 313 10800 0 0,'0'0'278'0'0,"2"-1"-99"0"0,-1 1-77 0 0,5-3 51 0 0,-3 2-53 0 0,10-4-54 0 0,1 0 34 0 0,13-3 170 0 0,1 2 94 0 0,0 0 64 0 0,52-4 832 0 0,-45 7-782 0 0,-15 1-241 0 0,-1 0-50 0 0,1-1-60 0 0,-1 1-68 0 0,-2 0-97 0 0,-1 0-105 0 0,1 0-93 0 0,0 1-81 0 0,3-1-157 0 0,0 1-76 0 0,4-1-183 0 0,12 0-443 0 0,-4 0 167 0 0,-11 1 401 0 0,-4-1 162 0 0,1 1 68 0 0,-4 0 129 0 0,1-1 66 0 0,-1 1 75 0 0,1-1 84 0 0,-15 2 159 0 0,0 0-36 0 0,1 0-16 0 0,0 0-86 0 0,1 0-51 0 0,2-1-278 0 0,-3 0 266 0 0,0 1 83 0 0,0-1 37 0 0,0 1 45 0 0,-1 0 50 0 0,1-1 35 0 0,0 1 51 0 0,-1 0 57 0 0,0 0 60 0 0,1-1 67 0 0,-1 1 71 0 0,0 0 75 0 0,0-1 82 0 0,0 0-106 0 0,-1 1-96 0 0,1-1-87 0 0,-2 1-77 0 0,1 0-65 0 0,0 0-58 0 0,-1 0-45 0 0,0 0-37 0 0,-5 3 20 0 0,5-3-33 0 0,1 1 46 0 0,0 0 62 0 0,-8 7 128 0 0,-3 2 2 0 0,6-4-188 0 0,1 1-44 0 0,-6 7 57 0 0,2-1-61 0 0,0 0-34 0 0,-1 3-32 0 0,-1 9-53 0 0,9-22 62 0 0,1 1-1 0 0,0 0 1 0 0,1-1 0 0 0,-1 1 0 0 0,1-1-1 0 0,-1 1 1 0 0,1 0 0 0 0,0-1 0 0 0,0 1 0 0 0,1 0-1 0 0,-1 0 13 0 0,1-1-1 0 0,0 0-1 0 0,0 1 0 0 0,0-1 0 0 0,0 0 0 0 0,1 1 0 0 0,-1-1 0 0 0,1 0 1 0 0,1 1 1 0 0,1 2 1 0 0,0 0 0 0 0,0 0 1 0 0,1-1-1 0 0,0 1 0 0 0,0-1 0 0 0,1 0 1 0 0,1 1-2 0 0,-4-4-4 0 0,1 1 0 0 0,0-1 0 0 0,0 0 0 0 0,0 0 1 0 0,0-1-1 0 0,0 1 0 0 0,0-1 4 0 0,21 3-88 0 0,-20-3 32 0 0,6-1 27 0 0,-7 0-33 0 0,0 0-84 0 0,-2 0 32 0 0,0 0-33 0 0,1 0-60 0 0,-1 0-53 0 0,0-1-56 0 0,0 1-65 0 0,0 0-68 0 0,1-1-76 0 0,-1 1-80 0 0,0-1-87 0 0,3 0-959 0 0,2-2-939 0 0</inkml:trace>
  <inkml:trace contextRef="#ctx0" brushRef="#br0" timeOffset="981.37">867 220 9040 0 0,'0'0'170'0'0,"0"0"-70"0"0,0 1-45 0 0,2 2 1 0 0,-1-1-4 0 0,3 11-28 0 0,1-1 47 0 0,-1 0 45 0 0,1 0 42 0 0,0-1 36 0 0,1 1 36 0 0,4 12 318 0 0,-3-9-133 0 0,0 1 35 0 0,1 3 125 0 0,3 9 331 0 0,-7-17-597 0 0,5 20 361 0 0,-6-17-317 0 0,-2-8-155 0 0,0 0 32 0 0,-1 0 40 0 0,0 0 45 0 0,0-5 77 0 0,0-1 7 0 0,0 0-18 0 0,0 0-80 0 0,0-1-77 0 0,-1 0-68 0 0,-1-1-53 0 0,1 0-37 0 0,-4-3 58 0 0,4 4-36 0 0,-2-2 2 0 0,1-1 0 0 0,0 0-1 0 0,0 0 1 0 0,0 0-1 0 0,0 0 1 0 0,0-3-90 0 0,1 2 115 0 0,-1-1 1 0 0,1 0-1 0 0,0 1 0 0 0,1-1 1 0 0,-1-1-116 0 0,1 2 123 0 0,0 0 0 0 0,1-1 1 0 0,-1 1-1 0 0,1 0 0 0 0,1-4-123 0 0,-1 5 83 0 0,0 1-1 0 0,1-1 0 0 0,-1 1 0 0 0,1 0 0 0 0,-1 0 0 0 0,1 0 0 0 0,0 0 0 0 0,1-1-82 0 0,8-9 217 0 0,3 3-59 0 0,0 1-51 0 0,2 1-41 0 0,11-2-24 0 0,13-2-51 0 0,-10 4 12 0 0,-22 5-127 0 0,0 1 83 0 0,5 0 103 0 0,7 0 165 0 0,-11 1-170 0 0,0 1-75 0 0,0 1-113 0 0,0 0-109 0 0,-5-1 68 0 0,0 1-39 0 0,0-1-42 0 0,1 1-46 0 0,-1 0-48 0 0,0-1-52 0 0,-3 1 92 0 0,0-1-46 0 0,-1 0-41 0 0,1 0-37 0 0,0 1-277 0 0,0-1-61 0 0,0 1-50 0 0,0-1-34 0 0,2 2-1515 0 0,0 0-1339 0 0,-3-2 3674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30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0 11432 0 0,'0'0'256'0'0,"0"0"34"0"0,0 0 22 0 0,0 0-30 0 0,0 0-105 0 0,0 0-39 0 0,0 0 147 0 0,0 0 259 0 0,0 0 28 0 0,0 0-240 0 0,0 0-148 0 0,0 0-52 0 0,0 0 0 0 0,0 0 21 0 0,0 0-44 0 0,0 1-47 0 0,-3 5 20 0 0,-6 20 181 0 0,5 3-85 0 0,3 2-65 0 0,2-1-47 0 0,0 1-24 0 0,0 27 34 0 0,4 2 39 0 0,3-2 35 0 0,5-1 34 0 0,-8-42-108 0 0,-2-10-70 0 0,-1-2-40 0 0,0 0-46 0 0,-2-2 2 0 0,1-1-71 0 0,-1 0-86 0 0,0 0 68 0 0,0 0-39 0 0,0 0-41 0 0,0 0-40 0 0,0 0-392 0 0,0 0 91 0 0,0 0-53 0 0,0 1-759 0 0,1 0-131 0 0,-1 0 107 0 0,2 1-757 0 0</inkml:trace>
  <inkml:trace contextRef="#ctx0" brushRef="#br0" timeOffset="521.6">1 171 6776 0 0,'0'0'198'0'0,"0"0"-42"0"0,1-1-85 0 0,6-3-69 0 0,-3 3 69 0 0,8-3 551 0 0,0-1-52 0 0,0-2-63 0 0,0 0-77 0 0,-5 3-204 0 0,1 0-39 0 0,-1 0-41 0 0,0 1-44 0 0,30-12 147 0 0,0 3-74 0 0,2 1-87 0 0,0 2-99 0 0,0 2-112 0 0,0 2-125 0 0,-19 2 73 0 0,-1 2-36 0 0,1-1-37 0 0,-1 1-39 0 0,-19 1 285 0 0,23-1-351 0 0,-13 2 227 0 0,-2 0 74 0 0,-1 2 71 0 0,0 0 94 0 0,-2 2 115 0 0,-1 3 387 0 0,-1 1-110 0 0,-2 4-10 0 0,-1 5 118 0 0,0-12-389 0 0,0 6 129 0 0,0 0-32 0 0,0 11 227 0 0,0 2-59 0 0,-1 1-118 0 0,2-7-157 0 0,-1 0-43 0 0,2 21 79 0 0,7 29 222 0 0,-5-47-293 0 0,-4-21 297 0 0,1 0-72 0 0,0-2-66 0 0,0 1-62 0 0,0-2-55 0 0,1 0-49 0 0,0 0-45 0 0,-1-1-39 0 0,3-1-13 0 0,-1-1-61 0 0,7-11-112 0 0,-6 9 108 0 0,-2 5 39 0 0,-1 0 38 0 0,19-23-39 0 0,-16 21-49 0 0,0 0-1 0 0,1 1 1 0 0,-1-1-1 0 0,1 1 0 0 0,0 0 2 0 0,-2 1-7 0 0,-1 1 0 0 0,1 0-1 0 0,-1 0 1 0 0,1 0-1 0 0,0 0 1 0 0,-1 0 0 0 0,1 1-1 0 0,0-1 1 0 0,0 1 0 0 0,1-1 7 0 0,-2 1-10 0 0,0 1 1 0 0,0-1-1 0 0,-1 0 1 0 0,1 0 0 0 0,0 1-1 0 0,0-1 1 0 0,0 1 0 0 0,0 0-1 0 0,0-1 1 0 0,-1 1-1 0 0,1 0 1 0 0,0 0 0 0 0,-1 0-1 0 0,1 0 1 0 0,-1 1-1 0 0,1-1 10 0 0,10 12 15 0 0,-10-10-2 0 0,0 0 0 0 0,0 1 1 0 0,0-1-1 0 0,-1 1 0 0 0,1 0 1 0 0,-1-1-1 0 0,0 1 0 0 0,0 2-13 0 0,1 5-15 0 0,0 1-52 0 0,1 1-86 0 0,-3-10-154 0 0,1 1-88 0 0,0-1-120 0 0,1 5-770 0 0,-1-5 868 0 0,3 1-677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29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93 6776 0 0,'4'1'-126'0'0,"1"1"67"0"0,-1 0 60 0 0,0-1 57 0 0,1 1 53 0 0,-1-1 48 0 0,0 0 44 0 0,1 0 39 0 0,3 1 332 0 0,1-1 101 0 0,-1 0 56 0 0,12-3 1061 0 0,-8 0-764 0 0,-6 0-561 0 0,0 0-53 0 0,0-1-66 0 0,0 0-78 0 0,2-1 75 0 0,-2 1-139 0 0,0 0-37 0 0,6-4 75 0 0,-1-1-100 0 0,-1 0-69 0 0,-9 7-71 0 0,-1 0 1 0 0,1-1 0 0 0,0 1-1 0 0,0 0 1 0 0,0 0 0 0 0,-1 0 0 0 0,1-1-1 0 0,0 1 1 0 0,-1-1 0 0 0,1 1-1 0 0,-1 0 1 0 0,0-1 0 0 0,0 1-1 0 0,1-1 1 0 0,-1 1 0 0 0,0 0-1 0 0,0-1 1 0 0,0 1 0 0 0,0-1 0 0 0,0 1-1 0 0,-1-1 1 0 0,1 1-5 0 0,-8-16 119 0 0,7 16-119 0 0,1 0 0 0 0,-1 0 0 0 0,1 0 1 0 0,-1 0-1 0 0,0 1 0 0 0,1-1 0 0 0,-1 0 0 0 0,0 0 1 0 0,0 1-1 0 0,0-1 0 0 0,0 1 0 0 0,1-1 0 0 0,-1 1 1 0 0,0-1-1 0 0,0 1 0 0 0,0-1 0 0 0,0 1 0 0 0,0 0 1 0 0,0 0-1 0 0,0-1 0 0 0,0 1 0 0 0,0 0 0 0 0,-1 0 0 0 0,0 0 2 0 0,1 1-1 0 0,-1-1 0 0 0,0 0 0 0 0,0 1 1 0 0,1-1-1 0 0,-1 1 0 0 0,0 0 1 0 0,1 0-1 0 0,-1-1 0 0 0,1 1 0 0 0,-1 0 1 0 0,-1 1-2 0 0,-17 18-26 0 0,6-1-93 0 0,2 4 1 0 0,1 2 41 0 0,8-18 66 0 0,1 1-1 0 0,0-1 1 0 0,0 1 0 0 0,1 0-1 0 0,0 7 12 0 0,0-11 3 0 0,1 0-1 0 0,1 0 0 0 0,-1 0 1 0 0,1 1-1 0 0,-1-1 1 0 0,1 0-1 0 0,0 0 0 0 0,2 2-2 0 0,-2-2 5 0 0,0-1-1 0 0,1 0 0 0 0,0-1 1 0 0,0 1-1 0 0,0 0 0 0 0,0 0 1 0 0,0-1-1 0 0,1 1 0 0 0,-1-1 0 0 0,1 0 1 0 0,-1 0-1 0 0,1 0 0 0 0,0 0 1 0 0,0 0-1 0 0,0 0 0 0 0,0-1 1 0 0,0 0-1 0 0,1 1-4 0 0,4 1-79 0 0,1 0 47 0 0,19 2 53 0 0,-15-4-56 0 0,-6-1-26 0 0,0 0-43 0 0,1 0-64 0 0,0-1-71 0 0,0 0-83 0 0,0 0-95 0 0,-6 1 97 0 0,0-1-50 0 0,0 1-44 0 0,0 0-40 0 0,1-1-135 0 0,-1 1-39 0 0,1-1-162 0 0,1 0-438 0 0</inkml:trace>
  <inkml:trace contextRef="#ctx0" brushRef="#br0" timeOffset="311.16">407 19 6896 0 0,'0'0'200'0'0,"0"0"-47"0"0,4 0 364 0 0,-1 0-325 0 0,-1 1-71 0 0,0-1-71 0 0,5 3 596 0 0,0 3-46 0 0,-1 2-45 0 0,-1 0-38 0 0,3 11 416 0 0,-1-3-106 0 0,-6-13-652 0 0,1 3 166 0 0,1 1-37 0 0,0 3 78 0 0,1 0-55 0 0,0 2 10 0 0,1 6 100 0 0,-1 13 286 0 0,-5-21-437 0 0,-1 0 44 0 0,2-9-143 0 0,-1 0-34 0 0,0-2 65 0 0,1-2-95 0 0,0-1-66 0 0,0-11-20 0 0,0 12 34 0 0,1-2-61 0 0,0 1 0 0 0,1 0 0 0 0,0 0-1 0 0,-1 0 1 0 0,1 0 0 0 0,1 0-1 0 0,0-2-9 0 0,1 1 3 0 0,0 0-1 0 0,0 0 0 0 0,1 0 0 0 0,-1 1 0 0 0,1-1 1 0 0,0 1-1 0 0,1 0 0 0 0,0 0-2 0 0,0 0 1 0 0,0 1 0 0 0,0 0-1 0 0,0 0 1 0 0,0 0 0 0 0,1 1 0 0 0,-1 0 0 0 0,1 0-1 0 0,0 1 1 0 0,0-1 0 0 0,-1 1 0 0 0,1 1 0 0 0,0 0-1 0 0,1 0 0 0 0,6 2 107 0 0,-1 2 39 0 0,-10-3-91 0 0,-1 1 1 0 0,1-1-1 0 0,0 1 0 0 0,-1 0 0 0 0,1 0 0 0 0,-1 0 0 0 0,1 0 1 0 0,-1 0-1 0 0,0 0 0 0 0,1 3-55 0 0,8 14 305 0 0,-5-5-160 0 0,-4-1-77 0 0,0 0-63 0 0,-2-8-142 0 0,1 0 105 0 0,-1 0 69 0 0,2 10 192 0 0,0-10-175 0 0,-2-1-64 0 0,1 0-48 0 0,0-1-59 0 0,0 1-71 0 0,0-1 5 0 0,0-1-47 0 0,0 0-50 0 0,0 1-53 0 0,0-1-60 0 0,0 0-61 0 0,0 1-68 0 0,1-1-70 0 0,-2-2 206 0 0,0 0-51 0 0,0 0-46 0 0,0 0-39 0 0,0 0-149 0 0,0 1-40 0 0,0-1-179 0 0,0 0-488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55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10080 0 0,'0'0'195'0'0,"0"1"-81"0"0,1 0-52 0 0,2 3-1 0 0,-2-3-3 0 0,8 14 187 0 0,-5-8-94 0 0,-1 0 1 0 0,0 0-1 0 0,2 8-151 0 0,-2-1 219 0 0,1 0 103 0 0,-3-6-115 0 0,1-1 36 0 0,-1 0 15 0 0,1 0 38 0 0,-1-1 41 0 0,1 1 45 0 0,-1-4-163 0 0,-1 1-45 0 0,1-1-40 0 0,0 0-33 0 0,0 4 25 0 0,1 9 41 0 0,-2-11-81 0 0,0 0 49 0 0,1 0 111 0 0,-1-2-79 0 0,0 0 34 0 0,0 0 57 0 0,0 1 49 0 0,0-1 52 0 0,0 0 57 0 0,0 0 62 0 0,0 0 67 0 0,0 0 71 0 0,0 0 75 0 0,1-9-143 0 0,-1 0-97 0 0,1-1-86 0 0,1 0-76 0 0,0-1-29 0 0,0-1-77 0 0,1-1-41 0 0,1-4-25 0 0,2-4 14 0 0,-3 8-155 0 0,0-1 52 0 0,2 0 48 0 0,9-20 242 0 0,-7 18-206 0 0,-1 2-62 0 0,2 1-69 0 0,0-1-98 0 0,-4 6 14 0 0,0 0-35 0 0,1 0-37 0 0,0 1-40 0 0,-1-1-44 0 0,1 1-46 0 0,1-1-50 0 0,-1 1-53 0 0,0 0-55 0 0,1 0-60 0 0,0 1-62 0 0,0-1-65 0 0,0 1-68 0 0,0 0-72 0 0,7-4-744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55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57 125 12352 0 0,'0'0'288'0'0,"0"2"-97"0"0,-1 0-57 0 0,1 5 78 0 0,-1-5-93 0 0,-1 21 56 0 0,2-1 50 0 0,0 2 47 0 0,0-1 48 0 0,0 10 226 0 0,0 0 96 0 0,-1 1-409 0 0,1 0-72 0 0,1-1-58 0 0,0 1-46 0 0,2 56-23 0 0,-2-83-31 0 0,0 0-14 0 0,0 2-52 0 0,-2-9-3 0 0,0-1 34 0 0,-7-6 33 0 0,4 1-1 0 0,0 0 0 0 0,1 0 0 0 0,0 0 0 0 0,1 0 0 0 0,-1-1 0 0 0,1 1 0 0 0,0-3 0 0 0,-10-50 0 0 0,9 43 0 0 0,-6-57-32 0 0,7 47 54 0 0,2-1 0 0 0,1 0 1 0 0,1-7-23 0 0,8-23-10 0 0,-6 42-37 0 0,0 0-1 0 0,5-8 48 0 0,7-10-134 0 0,5 2-70 0 0,-17 26 164 0 0,0 0 0 0 0,0 0 0 0 0,1 0 0 0 0,4-3 40 0 0,13-5-50 0 0,-7 8 58 0 0,0 4 41 0 0,0 4 47 0 0,-1 4 57 0 0,-9-3-125 0 0,0 0 1 0 0,0 0 0 0 0,0 1-1 0 0,-1 0 1 0 0,1 1-29 0 0,8 11 28 0 0,-2 2-33 0 0,-2 1-37 0 0,-1 1-38 0 0,-3-1-41 0 0,-2-1-45 0 0,-3-6 62 0 0,0-1 49 0 0,-4 10 41 0 0,2-13 34 0 0,0 0 1 0 0,-1 0-1 0 0,-1 0 0 0 0,-2 4-20 0 0,-1 1-20 0 0,-2 0-56 0 0,1-3-55 0 0,-1 0-72 0 0,0-1-88 0 0,-1-2-100 0 0,8-7 168 0 0,1 0-35 0 0,-1 1-353 0 0,0-1 84 0 0,0 0-49 0 0,-2 1-678 0 0,-1 0-537 0 0,-2 1-1018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56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0 125 9616 0 0,'0'0'216'0'0,"0"0"-31"0"0,1 1-44 0 0,1 0 39 0 0,8 4 51 0 0,0-2 0 0 0,0-2 61 0 0,0 0 52 0 0,0-1 42 0 0,7-1 385 0 0,-11 0-390 0 0,0-1-1 0 0,-1 1 1 0 0,1-1 0 0 0,-1 0-1 0 0,4-2-380 0 0,4-3 614 0 0,-1-1-86 0 0,-6 4-306 0 0,-1-1-33 0 0,1 0-38 0 0,-1 0-41 0 0,2-2-35 0 0,0 0-90 0 0,-1 0-100 0 0,0-1-108 0 0,-5 6 228 0 0,0 1 0 0 0,0-1 0 0 0,0 1 1 0 0,-1-1-1 0 0,1 0 0 0 0,-1 0 1 0 0,1 1-1 0 0,-1-1 0 0 0,1 0 0 0 0,-1 0 1 0 0,0 1-1 0 0,0-1 0 0 0,0 0 1 0 0,0 0-6 0 0,-4-16 86 0 0,-2 9 0 0 0,-1 3 32 0 0,-3 4 40 0 0,-2 7 47 0 0,1 3-17 0 0,1 2-72 0 0,0 2-56 0 0,1 0-41 0 0,-13 25-34 0 0,14-23 42 0 0,0 3-3 0 0,0 0 1 0 0,2 0-1 0 0,-2 7-24 0 0,3-4-20 0 0,3 0-41 0 0,4-1-54 0 0,3-2-69 0 0,-3-14 164 0 0,0 0-35 0 0,2 3-146 0 0,2 0-168 0 0,-1-2 27 0 0,0-1-33 0 0,5 4-302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2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74 6048 0 0,'0'0'133'0'0,"0"0"23"0"0,1-2 11 0 0,1-4-362 0 0,-1 0 109 0 0,0 0 99 0 0,-1 1 89 0 0,0 0 28 0 0,-1 1 39 0 0,-1-4 275 0 0,-1 1 110 0 0,-2 1 76 0 0,3 4-421 0 0,1 0 0 0 0,-1 1 1 0 0,0-1-1 0 0,0 1 0 0 0,1 0 1 0 0,-1 0-1 0 0,0-1 0 0 0,0 1 1 0 0,-1 0-210 0 0,-7-2 725 0 0,3 2-376 0 0,1 0-51 0 0,-1 1-62 0 0,0 1-71 0 0,-12 3 42 0 0,0 2-63 0 0,0 1-49 0 0,0 1-35 0 0,-53 31 99 0 0,69-37-146 0 0,-5 3-12 0 0,-1 0 1 0 0,1 1-1 0 0,0 0 0 0 0,1 0 1 0 0,0 1-1 0 0,0 0 1 0 0,0 0-1 0 0,1 1 1 0 0,0 0-1 0 0,0 0 1 0 0,0 3-2 0 0,5-9 0 0 0,0 1 1 0 0,0 0-1 0 0,0-1 1 0 0,1 1 0 0 0,-1-1-1 0 0,1 1 1 0 0,0 0-1 0 0,-1 0 1 0 0,1-1 0 0 0,0 1-1 0 0,1 0 1 0 0,-1-1-1 0 0,0 1 1 0 0,1 0 0 0 0,0-1-1 0 0,-1 1 1 0 0,1 0-1 0 0,0-1 1 0 0,0 1 0 0 0,1-1-1 0 0,-1 0 1 0 0,0 1-1 0 0,2 0 0 0 0,0 2 5 0 0,1-1 0 0 0,0 0 0 0 0,0 0 0 0 0,0 0 0 0 0,1-1 0 0 0,-1 1 1 0 0,1-1-1 0 0,0 0 0 0 0,0 0 0 0 0,4 1-5 0 0,29 15-68 0 0,18 12 30 0 0,15 7 6 0 0,-19-10 294 0 0,2 3-262 0 0,12 14 241 0 0,-56-36-174 0 0,-1 1 65 0 0,-2 2 56 0 0,-2 0 52 0 0,-4 0 43 0 0,-3 0 37 0 0,1-10-269 0 0,1 0 1 0 0,-1-1 0 0 0,0 1 0 0 0,0-1 0 0 0,0 1-1 0 0,0-1 1 0 0,0 0 0 0 0,0 1 0 0 0,-1-1-1 0 0,1 0 1 0 0,0 0 0 0 0,-1 0 0 0 0,1 1 0 0 0,-1-1-52 0 0,-20 10 254 0 0,15-9-118 0 0,-1 0-1 0 0,1 0 1 0 0,0 0 0 0 0,-6 0-136 0 0,-7-1 208 0 0,-3-2-32 0 0,8 0-126 0 0,0-1-59 0 0,1-1-70 0 0,0-1-82 0 0,0 0-93 0 0,1-2-105 0 0,1 1-115 0 0,6 1 190 0 0,1 1-33 0 0,2 1-201 0 0,1 1-119 0 0,0 0 94 0 0,-1 0-45 0 0,-1-2-684 0 0,-2 1-535 0 0,-5-2-1018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57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14600 0 0,'0'0'330'0'0,"0"0"-74"0"0,0 0-94 0 0,0 0-82 0 0,1 1-36 0 0,0 1 18 0 0,-1-1 11 0 0,1-1 89 0 0,-1 1-37 0 0,0-1 38 0 0,0 0-163 0 0,1 2 90 0 0,0 0-52 0 0,1 4-23 0 0,1-2-30 0 0,-3-3-58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56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138 174 11000 0 0,'-2'-2'277'0'0,"-1"-1"-58"0"0,0 1-51 0 0,0-1-42 0 0,-3-3 20 0 0,-10-5 37 0 0,9 8-84 0 0,1 1 62 0 0,0 1 89 0 0,3 1-82 0 0,0 0 32 0 0,-1 1 124 0 0,1 1 73 0 0,-1 1 80 0 0,1 0 90 0 0,-4 5-271 0 0,1 0-70 0 0,0 1-62 0 0,0 0-51 0 0,-1 2-34 0 0,1 1-45 0 0,-11 22-44 0 0,15-28 10 0 0,0 0 0 0 0,0 0 0 0 0,1 0 0 0 0,0 0 0 0 0,0 0 0 0 0,0 0 0 0 0,1 0 0 0 0,-1 0 0 0 0,2 2 0 0 0,-1-5 0 0 0,0 0 0 0 0,0 1 0 0 0,1-1 0 0 0,-1 0 0 0 0,1 1 0 0 0,0-1 0 0 0,0 0 0 0 0,1 0 0 0 0,-1 1 0 0 0,0-1 0 0 0,1 0 0 0 0,0 0 0 0 0,0-1 0 0 0,0 1 0 0 0,0 0 0 0 0,0-1 0 0 0,0 1 0 0 0,0-1 7 0 0,1-1 1 0 0,-1 1 0 0 0,0-1 0 0 0,0 1-1 0 0,1-1 1 0 0,-1 0 0 0 0,1 0 0 0 0,-1 0 0 0 0,1 0-1 0 0,0 0 1 0 0,-1-1 0 0 0,1 1 0 0 0,0-1-1 0 0,-1 0 1 0 0,1 0 0 0 0,0 0 0 0 0,-1 0-1 0 0,1 0 1 0 0,0 0 0 0 0,-1-1 0 0 0,1 1 0 0 0,0-1-1 0 0,-1 0 1 0 0,1 0 0 0 0,-1 0 0 0 0,1 0-1 0 0,-1 0 1 0 0,1 0 0 0 0,-1-1 0 0 0,1 0-8 0 0,1-1 11 0 0,-1 1 0 0 0,1-1 0 0 0,0-1-1 0 0,-1 1 1 0 0,1-1 0 0 0,-1 1 0 0 0,2-5-11 0 0,6-10 2 0 0,-5 0-33 0 0,-6 12 30 0 0,1 0 1 0 0,-1 0 0 0 0,-1 0 0 0 0,1 0 0 0 0,-1 0 0 0 0,0 1 0 0 0,0-1 0 0 0,0 0 0 0 0,-1 1 0 0 0,0-1 0 0 0,-1-1 0 0 0,-6-25 11 0 0,8 28-51 0 0,-3-4 94 0 0,3 5-67 0 0,0 1-40 0 0,0-1-53 0 0,0 1-67 0 0,0 1 12 0 0,1-1-40 0 0,0 0-45 0 0,0 1-49 0 0,0 1 57 0 0,0 0-35 0 0,0-1-368 0 0,0 1 89 0 0,0 0-48 0 0,0 0-707 0 0,0 0-555 0 0,0 0-1057 0 0</inkml:trace>
  <inkml:trace contextRef="#ctx0" brushRef="#br0" timeOffset="346.07">364 452 10880 0 0,'0'0'210'0'0,"0"1"-87"0"0,1-1-56 0 0,0 5 0 0 0,0-3-4 0 0,0 3 116 0 0,0 1-38 0 0,1 6 54 0 0,-2-1-91 0 0,-1 16 53 0 0,0-17-72 0 0,-1 0 44 0 0,-1-1 61 0 0,-1-1 81 0 0,1-3-38 0 0,0 0 50 0 0,-1 0 54 0 0,0-1 59 0 0,2-3-183 0 0,1-1-38 0 0,-2 0 82 0 0,0-3-101 0 0,1 0-74 0 0,-3-11 12 0 0,4 9 2 0 0,1 4-47 0 0,-4-24 156 0 0,3-2-47 0 0,2-7-17 0 0,3-13 9 0 0,6-9-78 0 0,-5 33-66 0 0,1 1 0 0 0,8-17-6 0 0,-9 25 11 0 0,2 0-1 0 0,0 1 1 0 0,0 0-1 0 0,7-8-10 0 0,-7 12 31 0 0,0 0 0 0 0,0 1 0 0 0,1-1 0 0 0,0 2-31 0 0,6-3 184 0 0,-12 8-136 0 0,1 1 0 0 0,0-1 0 0 0,0 1 0 0 0,0 0 0 0 0,-1 0 0 0 0,1 0 0 0 0,1 0-48 0 0,8 1 146 0 0,-1 4-46 0 0,-6 1-70 0 0,0 3-37 0 0,-2-2-1 0 0,-1-1 0 0 0,0 1 0 0 0,-1 0 0 0 0,1 0 1 0 0,-1 0-1 0 0,-1 1 0 0 0,1-1 0 0 0,-1 0 0 0 0,0 1 8 0 0,0 2-24 0 0,-1 0-1 0 0,0 0 1 0 0,-1-1-1 0 0,0 1 1 0 0,0-1-1 0 0,-2 5 25 0 0,0-4-33 0 0,1-1 0 0 0,-1 1 0 0 0,-1-1 0 0 0,0 0-1 0 0,0 0 1 0 0,0 0 0 0 0,-1-1 0 0 0,0 0-1 0 0,-1 0 1 0 0,1 0 0 0 0,-1-1 0 0 0,-7 5 33 0 0,12-10-137 0 0,0 0 38 0 0,-1 1-4 0 0,-1 0 92 0 0,-5 2 135 0 0,5-2-129 0 0,1-2-56 0 0,0 1-62 0 0,0 0-77 0 0,0 0-90 0 0,1-1 19 0 0,0 0-59 0 0,0 1-65 0 0,0-1-70 0 0,0 0-74 0 0,0 1-81 0 0,0-1-85 0 0,-1 0-92 0 0,-2 1-1095 0 0,-2-1-1074 0 0</inkml:trace>
  <inkml:trace contextRef="#ctx0" brushRef="#br0" timeOffset="660.23">622 0 13344 0 0,'0'0'390'0'0,"0"0"-188"0"0,1 1-50 0 0,0-1-45 0 0,0 1-37 0 0,1 0-19 0 0,4 4-126 0 0,-4-3 114 0 0,4 7 571 0 0,-1 0-75 0 0,-1 1-72 0 0,0 0-66 0 0,0 0-61 0 0,-1 1-55 0 0,0 0-50 0 0,0-1-45 0 0,0 8 32 0 0,0 0-81 0 0,0 3-46 0 0,0 11-31 0 0,0-3 10 0 0,0 8 59 0 0,-1 16-129 0 0,-2-14-30 0 0,0-29-1 0 0,0-7-163 0 0,0 0 82 0 0,0 0 72 0 0,0 0 48 0 0,0 4 67 0 0,0-2-87 0 0,0-3-38 0 0,0 0-40 0 0,0 0-49 0 0,0 1-58 0 0,0-1-101 0 0,0 1-95 0 0,0-1-106 0 0,0 0-118 0 0,0 0 261 0 0,0-1-35 0 0,0 0-35 0 0,0 0-37 0 0,0 1-38 0 0,0-1-41 0 0,0 0-41 0 0,0 0-43 0 0,0 2-1313 0 0,0 1-1087 0 0</inkml:trace>
  <inkml:trace contextRef="#ctx0" brushRef="#br0" timeOffset="944.47">855 347 7696 0 0,'5'-1'-64'0'0,"0"0"46"0"0,0 0 44 0 0,0-1 39 0 0,-1 0 38 0 0,1 0 34 0 0,5-3 227 0 0,-1 1 50 0 0,-1-1 62 0 0,4-3 263 0 0,14-10 1054 0 0,-16 11-1207 0 0,-1 1-83 0 0,-7 5-476 0 0,6-5 118 0 0,1 0 50 0 0,19-16 591 0 0,-16 11-482 0 0,-2 0-82 0 0,-6 5-160 0 0,0 0-39 0 0,-1-1 32 0 0,-1-1 95 0 0,-2-3 124 0 0,-3-4 247 0 0,-4 4 14 0 0,-1 6-236 0 0,0 3-118 0 0,-1 3-86 0 0,0 3 161 0 0,0 2-81 0 0,1 2-61 0 0,-1 0-44 0 0,-11 18 57 0 0,12-15-31 0 0,6-8-53 0 0,-5 7 107 0 0,0 2-38 0 0,-7 13 18 0 0,2 2-101 0 0,3 1-71 0 0,7-22 23 0 0,1 0 1 0 0,0 0-1 0 0,0 0 0 0 0,1 0 0 0 0,0 0 1 0 0,0 0-1 0 0,0 0 0 0 0,0 0 0 0 0,1-1 1 0 0,0 1-1 0 0,0 0 0 0 0,1 1 19 0 0,0-3-3 0 0,-1-1 0 0 0,1 1 1 0 0,0-1-1 0 0,0 1 0 0 0,0-1 0 0 0,0 0 0 0 0,2 1 3 0 0,3 4-33 0 0,15 5 111 0 0,-15-10-108 0 0,1 0-69 0 0,0-1-120 0 0,-3-1 56 0 0,-1 0-41 0 0,0 0-45 0 0,0 0-49 0 0,1-1-54 0 0,-1 0-58 0 0,13 1-704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54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6896 0 0,'0'1'158'0'0,"0"-1"-44"0"0,1 2 8 0 0,1 0-92 0 0,0 5-22 0 0,0 4 111 0 0,0 1 49 0 0,0 11 282 0 0,-1-9-128 0 0,3 42 1046 0 0,-4-37-981 0 0,1 0-93 0 0,0-10-192 0 0,0 1-35 0 0,-1-1-40 0 0,1 0-45 0 0,4 40 466 0 0,4 31 253 0 0,-2 0-77 0 0,-2-27-270 0 0,-1 0-65 0 0,-4-18-113 0 0,0-28-90 0 0,0 0 46 0 0,0-6-28 0 0,0-1-29 0 0,0 0 14 0 0,0 0 178 0 0,0-1-48 0 0,0 1-41 0 0,0-1-37 0 0,-1 0 48 0 0,1-5 117 0 0,-1 3-121 0 0,1-7 222 0 0,-1 1-67 0 0,2-1-62 0 0,0-1-55 0 0,1-4 20 0 0,0 0-91 0 0,2-1-70 0 0,-1 1-50 0 0,3-11-35 0 0,-3 11 13 0 0,1-2-54 0 0,3-4-65 0 0,6-10-125 0 0,-10 26 189 0 0,-1 0-1 0 0,1 1 1 0 0,0 0-1 0 0,0-1 1 0 0,0 1 0 0 0,1 1-1 0 0,0-1 1 0 0,-1 0-1 0 0,3 0 46 0 0,8-5-95 0 0,3 5 39 0 0,-15 4 61 0 0,0 0 0 0 0,0 0 1 0 0,0 0-1 0 0,0 0 0 0 0,0 1 0 0 0,-1-1 0 0 0,1 1 0 0 0,0-1 1 0 0,0 1-1 0 0,0 0 0 0 0,-1-1 0 0 0,1 1 0 0 0,0 0 0 0 0,-1 0 1 0 0,1 1-1 0 0,-1-1 0 0 0,1 0 0 0 0,-1 0 0 0 0,0 1 0 0 0,1-1 0 0 0,-1 1 1 0 0,0-1-1 0 0,0 1 0 0 0,0-1 0 0 0,0 1 0 0 0,0 1-5 0 0,4 6 36 0 0,0 1 0 0 0,-1-1-1 0 0,0 1 1 0 0,0 3-36 0 0,-3-8 11 0 0,11 38-5 0 0,-10-28-57 0 0,1-1-75 0 0,-2-1-55 0 0,1-1-89 0 0,-1 1-103 0 0,1 0-122 0 0,0 0-1 0 0</inkml:trace>
  <inkml:trace contextRef="#ctx0" brushRef="#br0" timeOffset="303.18">462 435 10512 0 0,'0'-1'233'0'0,"1"0"-78"0"0,1 0-45 0 0,4-4 78 0 0,-5 3-81 0 0,13-15 92 0 0,-1-1 65 0 0,2-6 109 0 0,-12 18-223 0 0,0-1 1 0 0,0 1 0 0 0,-1-1 0 0 0,2-3-151 0 0,-4 7 21 0 0,1 0 0 0 0,-1 0 0 0 0,0 0 0 0 0,0 0 0 0 0,0 0 0 0 0,-1 0 0 0 0,1 0 0 0 0,0 0 0 0 0,-1 0-1 0 0,0 0 1 0 0,-1-2-21 0 0,-4-11 125 0 0,0 5 2 0 0,0 2 47 0 0,-1 3 126 0 0,0 7-46 0 0,0 3-43 0 0,0 4-41 0 0,1 1-38 0 0,0 1-34 0 0,-3 7 7 0 0,9-16-98 0 0,-14 38 87 0 0,10-23-93 0 0,1 1 0 0 0,1-1 0 0 0,0 1 1 0 0,1 12-2 0 0,2-18-131 0 0,0 1 97 0 0,2 3 95 0 0,7 7 143 0 0,-5-13-143 0 0,1-3-49 0 0,0 0-53 0 0,1-1-67 0 0,0 0-83 0 0,1-2-99 0 0,1 0-113 0 0,-4-3 154 0 0,0 1-34 0 0,0 0-36 0 0,0-1-38 0 0,-4 0 37 0 0,1 0-45 0 0,-1 0-40 0 0,1 0-36 0 0,-1 0-126 0 0,1 0-35 0 0,3 0-1326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53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162 317 11088 0 0,'-1'0'249'0'0,"0"-1"-85"0"0,-1 0-48 0 0,-3-3 78 0 0,3 3-83 0 0,-3-2 80 0 0,-1-1-74 0 0,-2-2-40 0 0,-13-9-48 0 0,14 10 69 0 0,3 2-1 0 0,0 0 40 0 0,0 0 48 0 0,0 0 52 0 0,-6-4-125 0 0,-1 3 42 0 0,9 4-115 0 0,1-1 1 0 0,-1 1-1 0 0,0 0 0 0 0,1 0 0 0 0,-1 0 1 0 0,0 0-1 0 0,0 0 0 0 0,0 0 0 0 0,1 0 1 0 0,-1 1-1 0 0,0-1 0 0 0,1 1 0 0 0,-1-1 1 0 0,0 1-1 0 0,0 0-39 0 0,-13 10 338 0 0,7-1-165 0 0,3 0-79 0 0,0 2-60 0 0,3-3-33 0 0,1 0 0 0 0,-1 0 0 0 0,2 0 0 0 0,-1 1 0 0 0,1-1 0 0 0,0 0 1 0 0,1 1-1 0 0,0-1 0 0 0,1 0 0 0 0,0 0 0 0 0,0 0 0 0 0,1 0 0 0 0,0 0 1 0 0,3 5-2 0 0,-3-7 2 0 0,1 1 1 0 0,0-1 0 0 0,1 0 0 0 0,-1 0 0 0 0,1-1 0 0 0,1 1 0 0 0,5 5-3 0 0,-8-9 2 0 0,1 1 0 0 0,1-1 1 0 0,-1 0-1 0 0,0 0 0 0 0,1 0 1 0 0,-1-1-1 0 0,1 0 0 0 0,0 1 1 0 0,0-2-1 0 0,0 1 0 0 0,0 0 1 0 0,2-1-3 0 0,4 1 19 0 0,1-2 44 0 0,9-3 169 0 0,-17 2-177 0 0,-1 0 1 0 0,0 0-1 0 0,0-1 1 0 0,0 1-1 0 0,0-1 0 0 0,0 1 1 0 0,0-1-1 0 0,-1 0 1 0 0,1 0-1 0 0,-1 0 1 0 0,1 0-1 0 0,-1-1 0 0 0,0 1 1 0 0,1-1-1 0 0,-1 0 1 0 0,-1 1-1 0 0,1-1 1 0 0,0-1-56 0 0,1 0 56 0 0,-2 0 0 0 0,1 0 1 0 0,0-1-1 0 0,-1 1 0 0 0,0 0 1 0 0,0-1-1 0 0,0 1 0 0 0,-1-1 1 0 0,1 1-1 0 0,-1-1 0 0 0,0-4-56 0 0,-2-2 104 0 0,0-1-35 0 0,-1 3-43 0 0,0-1-37 0 0,-1 1-41 0 0,0 0-49 0 0,-1 0-53 0 0,0-1-59 0 0,0 1-67 0 0,0 0-71 0 0,-1-2-197 0 0,5 9 104 0 0,0-1-99 0 0,0 1-82 0 0,0 0-68 0 0,-1-2-714 0 0,-1-2-499 0 0,-1-2-1080 0 0</inkml:trace>
  <inkml:trace contextRef="#ctx0" brushRef="#br0" timeOffset="341.08">500 0 10304 0 0,'0'0'233'0'0,"0"0"39"0"0,0 0 15 0 0,-1 0-169 0 0,1 1-33 0 0,-1 0 6 0 0,-1 1-73 0 0,-3 3-53 0 0,4-3 56 0 0,0-1 38 0 0,-3 8 464 0 0,0 1-77 0 0,0 0-69 0 0,2 0-65 0 0,0 1-57 0 0,0 0-52 0 0,1 0-45 0 0,0 0-39 0 0,1 2-20 0 0,0 0-36 0 0,3 50 55 0 0,-2-45-26 0 0,0 0 82 0 0,2 98 394 0 0,-2-25-152 0 0,2-30-200 0 0,-2-39-139 0 0,-2 0-40 0 0,0-8-18 0 0,1 0 0 0 0,1 10-19 0 0,0-23-158 0 0,-1 1 56 0 0,0-1 48 0 0,0 1 39 0 0,0 1 71 0 0,-1 4 193 0 0,1-4-231 0 0,0-1-66 0 0,0-1-22 0 0,-1 0-36 0 0,1 1-41 0 0,0-1-46 0 0,0 0-70 0 0,0 1-65 0 0,-1-1-69 0 0,1 0-76 0 0,0 0-82 0 0,-1 1-88 0 0,1-1-93 0 0,0 0-99 0 0,-1 0-1001 0 0,1-1-1040 0 0</inkml:trace>
  <inkml:trace contextRef="#ctx0" brushRef="#br0" timeOffset="611.35">379 283 8928 0 0,'0'0'200'0'0,"0"0"33"0"0,0 0 14 0 0,7 3-61 0 0,4 1-124 0 0,-4-4-45 0 0,0 0 34 0 0,7-1 137 0 0,-3 0 19 0 0,0-2 45 0 0,10-4 352 0 0,20-13 729 0 0,-28 13-934 0 0,0-1-60 0 0,-5 3-165 0 0,0 1-40 0 0,-1 0-45 0 0,1 0-52 0 0,2-2 14 0 0,-1 0-112 0 0,1-1-109 0 0,4-4-165 0 0,0 0-14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52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56 10512 0 0,'0'0'233'0'0,"0"0"39"0"0,0-1-69 0 0,0 1-51 0 0,-1-2-43 0 0,0 1-36 0 0,-1-3-6 0 0,-2-2-24 0 0,1 2 44 0 0,-2 0 53 0 0,1 1 43 0 0,-1 0 36 0 0,-1 0 77 0 0,-21-6 983 0 0,21 7-1042 0 0,0 0-37 0 0,1 1-45 0 0,-1-1-55 0 0,1 0 24 0 0,0 0 0 0 0,0 1 1 0 0,0-1-1 0 0,0 1 0 0 0,0 1 1 0 0,0-1-125 0 0,-21 2 447 0 0,11 3-215 0 0,1 2-53 0 0,3 5-65 0 0,3 2-78 0 0,6-6-47 0 0,0-1-1 0 0,0 1 1 0 0,1 0 0 0 0,-1-1-1 0 0,2 1 1 0 0,-1 0 0 0 0,1 6 11 0 0,4 50-51 0 0,-3-59 51 0 0,21 145 0 0 0,0-4 0 0 0,-19-119 25 0 0,-3 15 58 0 0,0-28-58 0 0,-2 24 7 0 0,1-1 64 0 0,0-29-94 0 0,-4 7 68 0 0,3-7-58 0 0,-1-1-37 0 0,2 3-100 0 0,1-8 21 0 0,0 0 67 0 0,-1-1-31 0 0,1 0-76 0 0,0 1-21 0 0,0-1-64 0 0,-1 0-74 0 0,1 0-84 0 0,0 0 26 0 0,0 0-57 0 0,0 0-49 0 0,0 0-43 0 0,0 0-151 0 0,0 0-43 0 0,0 0-182 0 0,0 0-489 0 0</inkml:trace>
  <inkml:trace contextRef="#ctx0" brushRef="#br0" timeOffset="276.25">0 416 7568 0 0,'0'0'166'0'0,"0"0"-22"0"0,1-1-33 0 0,1-1 31 0 0,5-6 49 0 0,1 0-267 0 0,0 1 115 0 0,0 1 96 0 0,0 1 76 0 0,3-1 119 0 0,21-7 762 0 0,-16 9-677 0 0,-11 2-464 0 0,1 1 70 0 0,13-3 250 0 0,-11 2-205 0 0,-2 2-81 0 0,-1-1-58 0 0,-1 0-42 0 0,0 0-56 0 0,0 1-66 0 0,0-1-72 0 0,1 0-81 0 0,-1 1-89 0 0,0-1-96 0 0,0 1-105 0 0,4-1-592 0 0,4 1-730 0 0,-12 0 1959 0 0</inkml:trace>
  <inkml:trace contextRef="#ctx0" brushRef="#br0" timeOffset="515.62">438 332 8088 0 0,'0'0'242'0'0,"0"2"-85"0"0,-1 1-60 0 0,0 4 57 0 0,0-3-2 0 0,0 0-214 0 0,0 0 50 0 0,0 0 43 0 0,-1 0 40 0 0,1 1 56 0 0,-2 0 37 0 0,-4 10 453 0 0,2-3-117 0 0,1-4-246 0 0,2-2-125 0 0,0 1-104 0 0,-5 26 513 0 0,4 0-76 0 0,6 8 28 0 0,-2-30-318 0 0,2 0 0 0 0,-1 0 0 0 0,1 0 0 0 0,2 3-172 0 0,-1-6 51 0 0,0-1 39 0 0,6 4 191 0 0,4-1 192 0 0,-11-9-349 0 0,-1 0 0 0 0,1 0 0 0 0,0 0 0 0 0,0 0 0 0 0,-1 0 0 0 0,1-1-1 0 0,3 1-123 0 0,-3-1 127 0 0,0 0-1 0 0,0 0 0 0 0,0 0 0 0 0,1-1 0 0 0,-1 1 0 0 0,0-1 0 0 0,1 0-126 0 0,13-6 499 0 0,-5-3-186 0 0,-6 4-204 0 0,-1 0-36 0 0,2-5 94 0 0,0-1-37 0 0,2-13 46 0 0,-8 22-163 0 0,0-1 0 0 0,-1 1 0 0 0,1 0 1 0 0,-1-1-1 0 0,0 1 0 0 0,0 0 0 0 0,0-1 0 0 0,0 1 0 0 0,-1 0 0 0 0,1 0 0 0 0,-1-1 0 0 0,0 1 0 0 0,0 0 0 0 0,-1-3-13 0 0,-23-43 106 0 0,13 29-100 0 0,5 10-46 0 0,-1 0-42 0 0,0 0-53 0 0,-1 0-62 0 0,4 5-27 0 0,0-1 40 0 0,-9-11-285 0 0,9 12 295 0 0,0-1-34 0 0,1 1-48 0 0,-1-1-62 0 0,2 3 64 0 0,-1-1-38 0 0,1 1-42 0 0,-1-1-46 0 0,4 4 44 0 0,-1-1-50 0 0,0 1-46 0 0,1-1-39 0 0,-1 1-140 0 0,0-1-38 0 0,0 0-169 0 0,-1 0-451 0 0</inkml:trace>
  <inkml:trace contextRef="#ctx0" brushRef="#br0" timeOffset="812.82">736 396 10928 0 0,'0'0'223'0'0,"0"1"-49"0"0,0-1-45 0 0,0 1-39 0 0,-1 0-15 0 0,1 0-46 0 0,-1 4-46 0 0,1-3 62 0 0,5 16-18 0 0,-3-14 21 0 0,-1 0 41 0 0,0 0 54 0 0,0 0 64 0 0,0 8 347 0 0,0-1-93 0 0,0 0-77 0 0,-1 0-66 0 0,0 9 135 0 0,-3 27 399 0 0,3-44-812 0 0,-1 11 214 0 0,-2 20 409 0 0,3-16-341 0 0,0-17-293 0 0,0 1-1 0 0,0-1 0 0 0,0 0 1 0 0,0 1-1 0 0,1-1 0 0 0,-1 0 1 0 0,0 0-1 0 0,1 1 0 0 0,-1-1 0 0 0,1 0 1 0 0,-1 0-1 0 0,1 0 0 0 0,-1 0 1 0 0,1 0-1 0 0,0 0 0 0 0,0 0 0 0 0,0 0 1 0 0,-1 0-1 0 0,1 0 0 0 0,0 0 1 0 0,0 0-1 0 0,0 0 0 0 0,0-1 0 0 0,1 1 1 0 0,-1 0-1 0 0,0-1 0 0 0,0 1-28 0 0,13 1 363 0 0,-4-5-49 0 0,-1-4 65 0 0,4-6 30 0 0,0 1-104 0 0,1 2-87 0 0,0 0-71 0 0,8-6-21 0 0,8-10-40 0 0,-16 10-128 0 0,-5 5 75 0 0,-1 0 0 0 0,-1 0 0 0 0,1-2-33 0 0,1-5-51 0 0,-5 9-17 0 0,-1 0-38 0 0,0-1-43 0 0,-1 1-49 0 0,-1 0-55 0 0,0-1-62 0 0,-1 8 97 0 0,0 0 47 0 0,-1 0 42 0 0,1-1 35 0 0,-1-2-23 0 0,-1-6 7 0 0,1 7-5 0 0,0 0-42 0 0,0 1-80 0 0,0 0-99 0 0,0 0-117 0 0,0 1 97 0 0,0 0-58 0 0,1 0-64 0 0,-1 0-68 0 0,1 0-73 0 0,-1 0-78 0 0,0 0-82 0 0,1 0-86 0 0,-1-2-1096 0 0,-1-3-1098 0 0</inkml:trace>
  <inkml:trace contextRef="#ctx0" brushRef="#br0" timeOffset="1121">1084 384 10824 0 0,'0'0'205'0'0,"0"1"-85"0"0,1 0-54 0 0,0 3 1 0 0,0-2-5 0 0,10 22 218 0 0,-2 1 51 0 0,-1 0 60 0 0,-2-1 68 0 0,-1 1 78 0 0,-1 1 88 0 0,-2 0 95 0 0,-2 1 106 0 0,0-22-606 0 0,0 12 785 0 0,-2-11-642 0 0,2-5-33 0 0,0-1-2 0 0,0 0-13 0 0,-1 0-46 0 0,0-1-105 0 0,0 0-77 0 0,-2-2 19 0 0,1 1-23 0 0,-3-8 288 0 0,2-1-76 0 0,0-1-67 0 0,2 0-57 0 0,1-1-49 0 0,0 0-41 0 0,2-10-5 0 0,-2 17-68 0 0,1-3-5 0 0,1-1 0 0 0,0 1 0 0 0,0 0 0 0 0,1 0 0 0 0,0 0 0 0 0,0 0 0 0 0,1 1 0 0 0,4-9-3 0 0,18-21-13 0 0,5 3-54 0 0,-28 33-133 0 0,-1-1 78 0 0,1 1 67 0 0,0 0 57 0 0,3-2 118 0 0,5-1 214 0 0,-6 4-218 0 0,0-1-60 0 0,0 0-94 0 0,-2 2-43 0 0,0-1-51 0 0,0 0-58 0 0,0 1-65 0 0,0-1-98 0 0,0 1-90 0 0,0-1-99 0 0,1 1-107 0 0,-1-1-115 0 0,0 1-124 0 0,-2 0 395 0 0,1 0-34 0 0,0 0-34 0 0,-1-1-37 0 0,4 1-1709 0 0,1 0-1306 0 0,-6 0 3581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2:50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15 11832 0 0,'0'0'266'0'0,"0"0"44"0"0,0 0 12 0 0,0 0-132 0 0,0-1-92 0 0,-1-1-27 0 0,0-1-43 0 0,1 1 114 0 0,0 0-62 0 0,0 1-39 0 0,1-2-6 0 0,-1 3 6 0 0,1-1 106 0 0,-1 1-22 0 0,0 0 45 0 0,0 0 109 0 0,0 0 90 0 0,0 0 414 0 0,0 0-321 0 0,0 0-188 0 0,0 0-46 0 0,0 0 52 0 0,0 0 128 0 0,0 0-227 0 0,0 0-39 0 0,0 0 42 0 0,1 1-102 0 0,0 1-28 0 0,0 0 21 0 0,5 8-34 0 0,-1 1 0 0 0,-1 0-1 0 0,1 1-40 0 0,9 37 168 0 0,-5 2 62 0 0,-1-1 82 0 0,-4-20-74 0 0,-1-6-16 0 0,0 1-54 0 0,-1 0-45 0 0,0-1-37 0 0,1 21 2 0 0,-1 59 23 0 0,-2-103-329 0 0,0 0 75 0 0,-1 0 67 0 0,1 0 58 0 0,0 1 71 0 0,0-1 68 0 0,-1 5 431 0 0,0-4-401 0 0,1 0-141 0 0,0-1-59 0 0,-1-1-44 0 0,1 1-49 0 0,0 0-53 0 0,0 0-59 0 0,0 0-66 0 0,0 0-69 0 0,-1 0-75 0 0,1 0-81 0 0,0 0-86 0 0,0 0-91 0 0,0 0-96 0 0,0 0-103 0 0,0-1-106 0 0,0 0-1226 0 0,0 0-1275 0 0</inkml:trace>
  <inkml:trace contextRef="#ctx0" brushRef="#br0" timeOffset="290.21">0 298 10248 0 0,'0'0'230'0'0,"0"0"30"0"0,0 0 20 0 0,1-2-118 0 0,1-4-37 0 0,-1 3-73 0 0,0 0-33 0 0,1 1 11 0 0,-1 0 55 0 0,1 0 48 0 0,1 1 40 0 0,3-3 323 0 0,12-4 838 0 0,-12 6-951 0 0,-2 1-165 0 0,0-1-105 0 0,7-2 149 0 0,1 0-42 0 0,0 1-40 0 0,1 0-36 0 0,6 0 16 0 0,1 0-59 0 0,19-2-17 0 0,-30 3-78 0 0,5 1 28 0 0,0-1-32 0 0,-1 1-37 0 0,1-1-39 0 0,0 0-41 0 0,0 1-47 0 0,0 0-47 0 0,0-1-52 0 0,0 1-55 0 0,0-1-58 0 0,0 1-60 0 0,0 0-65 0 0,0 0-66 0 0,0 0-71 0 0,0-1-74 0 0,0 1-76 0 0,-13 1 516 0 0,0 0-36 0 0,2 0-394 0 0,0 0-262 0 0,1 0-614 0 0</inkml:trace>
  <inkml:trace contextRef="#ctx0" brushRef="#br0" timeOffset="1023.26">657 281 7848 0 0,'0'0'232'0'0,"-1"-1"-43"0"0,-2 0-107 0 0,0-1-69 0 0,-5-1-41 0 0,6 2 55 0 0,1 1 39 0 0,-6 1-22 0 0,1 0 33 0 0,-6 5 162 0 0,-1 4 160 0 0,-4 11 319 0 0,4 3-16 0 0,7-7-332 0 0,2-4-167 0 0,2-7-148 0 0,1 0-35 0 0,-2 12 11 0 0,2 1 53 0 0,2 14 144 0 0,1-23-119 0 0,-1 0 0 0 0,1 0-1 0 0,1-1 1 0 0,0 1-1 0 0,0-1 1 0 0,4 7-109 0 0,4 4 146 0 0,3-1-63 0 0,2-5 73 0 0,0-3 104 0 0,-3-6-10 0 0,0-2 40 0 0,14-3 376 0 0,-21-1-505 0 0,-1 0 0 0 0,0 0 1 0 0,0-1-1 0 0,0 0 0 0 0,0 0 1 0 0,0 0-1 0 0,-1 0 0 0 0,1-1 0 0 0,2-2-161 0 0,8-7 451 0 0,-1-2-49 0 0,-6 4-142 0 0,-1 0-36 0 0,4-11 131 0 0,-5 5-158 0 0,-2-1-48 0 0,-1-20 46 0 0,-3 33-188 0 0,-1 1 0 0 0,1-1 1 0 0,-1 0-1 0 0,0 1 0 0 0,0-1 0 0 0,0 0 0 0 0,-1 1 1 0 0,0-2-8 0 0,-9-17-36 0 0,4 9-37 0 0,5 8-134 0 0,-1 1 66 0 0,1-1 56 0 0,-1 1 47 0 0,-3-4 63 0 0,-9-11 184 0 0,10 14-209 0 0,-1-1-77 0 0,3 3-16 0 0,0 0-42 0 0,0 0-48 0 0,0 0-53 0 0,0-1-88 0 0,0 1-78 0 0,-1 0-84 0 0,1-1-91 0 0,0 1-100 0 0,0-1-106 0 0,0 1-113 0 0,0 0-120 0 0,-1-1-936 0 0,0-2-1101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06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13328 0 0,'0'0'298'0'0,"0"0"46"0"0,0 0 24 0 0,0 0-151 0 0,0 0-104 0 0,0 0 40 0 0,0 0 71 0 0,0 0 52 0 0,0 0-208 0 0,0 0-124 0 0,0 0-104 0 0,0 0 29 0 0,0 0-39 0 0,0 0-44 0 0,0 0-40 0 0,0 0-37 0 0,0 0-34 0 0,-1 0-217 0 0,1 0-56 0 0,0 0-716 0 0,-2 0-572 0 0,-1 0-1082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06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717 29 12640 0 0,'-2'0'-194'0'0,"1"-1"108"0"0,0 0 81 0 0,0 1 32 0 0,-1-1 107 0 0,0-1 108 0 0,-3 0 415 0 0,3 1-483 0 0,0 1-93 0 0,0-1-58 0 0,0 1-74 0 0,0-1-84 0 0,1 1-22 0 0,-1 0-54 0 0,0 0-61 0 0,1 0-64 0 0,-1 0-69 0 0,0-1-75 0 0,0 1-79 0 0,0 0-83 0 0,2 0-1099 0 0,0 0-995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19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8 7848 0 0,'-1'0'183'0'0,"1"0"-51"0"0,-1 0-45 0 0,0 0-34 0 0,-2 0-21 0 0,-4 0-23 0 0,3 0-34 0 0,0 1 35 0 0,-3 0 105 0 0,0 1 111 0 0,0 0 92 0 0,1 1 66 0 0,0 0 54 0 0,-12 8 1155 0 0,12-4-943 0 0,-1 0-77 0 0,5-3-337 0 0,-1 0-42 0 0,0 2-26 0 0,0-1-80 0 0,1 2-89 0 0,0-1-101 0 0,-5 20 365 0 0,2 4-73 0 0,4 1-59 0 0,4-1-45 0 0,-2-25-76 0 0,0 0 0 0 0,0-1-1 0 0,0 1 1 0 0,1-1-1 0 0,0 1 1 0 0,0-1 0 0 0,0 1-1 0 0,0-1 1 0 0,1 0 0 0 0,3 3-10 0 0,-4-4 6 0 0,0 0 0 0 0,1-1 0 0 0,0 0 0 0 0,0 1 0 0 0,0-1 0 0 0,0 0 0 0 0,0-1 0 0 0,0 1 0 0 0,0 0 0 0 0,0-1 0 0 0,1 0 0 0 0,-1 0 0 0 0,1 0 0 0 0,-1 0 0 0 0,4 0-6 0 0,17 0 108 0 0,-1-5 48 0 0,-18 3-95 0 0,0-1-1 0 0,0 0 1 0 0,0-1-1 0 0,0 1 0 0 0,1-2-60 0 0,22-18 355 0 0,-19 13-207 0 0,-1 0-1 0 0,0-1 1 0 0,-1 0-1 0 0,0 0 0 0 0,-1-1-147 0 0,16-30 408 0 0,-16 19-318 0 0,-5 18-56 0 0,0 0 0 0 0,-1-1 0 0 0,0 1 1 0 0,0-1-1 0 0,0 1 0 0 0,0 0 0 0 0,-1-1 1 0 0,0 1-1 0 0,0 0 0 0 0,-1-3-34 0 0,-5-9 40 0 0,-1 3-87 0 0,-2 2-98 0 0,4 6 29 0 0,0 0-33 0 0,-1 1-37 0 0,0 0-38 0 0,6 4 68 0 0,0 0 35 0 0,-2-1-34 0 0,1 0 86 0 0,-4 0 23 0 0,3 1-26 0 0,1-1-25 0 0,0 1-56 0 0,0 0-68 0 0,0 0-81 0 0,1 0 28 0 0,0 0-52 0 0,0 0-58 0 0,0 0-63 0 0,0 0-68 0 0,0 0-71 0 0,0 0-78 0 0,0 0-81 0 0,-2 1-1008 0 0,0 0-986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0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10192 0 0,'0'0'230'0'0,"0"0"30"0"0,0 0 19 0 0,0 2-120 0 0,1 3-36 0 0,0 2-54 0 0,-1 1-27 0 0,-1 1 77 0 0,1-2 24 0 0,0 0 37 0 0,0 7 271 0 0,1 2 158 0 0,1 21 931 0 0,0-25-1053 0 0,-1-2-171 0 0,1 0-64 0 0,1-1-79 0 0,0 1-93 0 0,6 8 182 0 0,2-5-65 0 0,3-5-52 0 0,2-5-40 0 0,-12-3-89 0 0,0-1 0 0 0,0 1 0 0 0,0-1-1 0 0,0 0 1 0 0,0 0 0 0 0,0 0 0 0 0,0 0 0 0 0,-1-1-1 0 0,1 1 1 0 0,0-1 0 0 0,-1 0 0 0 0,1 0 0 0 0,-1-1 0 0 0,0 1-1 0 0,0-1 1 0 0,2-1-16 0 0,5-6 52 0 0,-1 0-1 0 0,0-1 1 0 0,-1 0-1 0 0,1-2-51 0 0,9-11 122 0 0,-11 14-65 0 0,-4 6-55 0 0,0 0 0 0 0,0 0 0 0 0,1 0 0 0 0,-1 0 0 0 0,1 0 0 0 0,2 0-2 0 0,-6 3 0 0 0,0 1 0 0 0,1 0 0 0 0,-1 0 0 0 0,0 0 0 0 0,1-1 0 0 0,-1 1-1 0 0,1 0 1 0 0,-1 0 0 0 0,0 0 0 0 0,1 0 0 0 0,-1 0 0 0 0,1 0-1 0 0,-1 0 1 0 0,1 0 0 0 0,-1 0 0 0 0,0 0 0 0 0,1 0 0 0 0,-1 0 0 0 0,1 0-1 0 0,-1 0 1 0 0,0 0 0 0 0,1 0 0 0 0,-1 0 0 0 0,1 1 0 0 0,-1-1-1 0 0,0 0 1 0 0,1 0 0 0 0,-1 1 0 0 0,0-1 0 0 0,1 0 0 0 0,-1 0-1 0 0,0 1 1 0 0,7 8-45 0 0,-6-9 29 0 0,5 11-73 0 0,0 0 33 0 0,2 12 16 0 0,-6-16 40 0 0,1 0 1 0 0,-1 0 0 0 0,1-1 0 0 0,1 1-1 0 0,2 4 0 0 0,-5-10 2 0 0,6 10 3 0 0,2 0 1 0 0,0 0 0 0 0,0 0 0 0 0,4 2-6 0 0,1-3 42 0 0,2-1 40 0 0,1-3 52 0 0,3-3 63 0 0,-2-3 23 0 0,0-3 52 0 0,-13 1-166 0 0,0 1 1 0 0,-1-1-1 0 0,1 0 0 0 0,0 0 1 0 0,-1 0-1 0 0,1-1 0 0 0,-1 1 1 0 0,0-1-1 0 0,2-2-106 0 0,12-14 454 0 0,-7-4-93 0 0,-7 5-201 0 0,-4-2-82 0 0,-1 15-273 0 0,0-1 84 0 0,0 1 73 0 0,0 0 59 0 0,0-1 44 0 0,0 1 34 0 0,-4-11 306 0 0,2 9-266 0 0,1 0-67 0 0,-1 0-105 0 0,2 3-50 0 0,-1 0-58 0 0,1 0-64 0 0,-1 0-71 0 0,0-1-101 0 0,1 1-96 0 0,-1-1-106 0 0,0 1-112 0 0,1-1-123 0 0,0 3 358 0 0,0 0-33 0 0,0-1-35 0 0,0 1-36 0 0,1 0-37 0 0,-1-1-38 0 0,0-1-1602 0 0,-1-3-1263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2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8808 0 0,'0'0'197'0'0,"0"0"24"0"0,1 1 19 0 0,3 3-130 0 0,-1 1-34 0 0,4 5-1 0 0,13 26-87 0 0,-17-29 40 0 0,1 0 34 0 0,9 28 786 0 0,-3-8-125 0 0,-3-7-134 0 0,0 1 1 0 0,-2 0 0 0 0,-1 1 0 0 0,0 1-590 0 0,3 16 753 0 0,-3-20-417 0 0,1-1-35 0 0,-2-4-30 0 0,-1-5-44 0 0,1-1 46 0 0,-2-4-60 0 0,-1-1-177 0 0,0 1-41 0 0,0-3-46 0 0,0 0-83 0 0,0-1-90 0 0,0 0 64 0 0,0 0-39 0 0,0 0-42 0 0,0 0-38 0 0,0 0-383 0 0,0 0 88 0 0,0 0-52 0 0,0 0-740 0 0,0 0-582 0 0,0 0-1104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19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 9672 0 0,'0'0'216'0'0,"0"0"-33"0"0,0 1-43 0 0,-1 1 39 0 0,-3 6 63 0 0,2 0-305 0 0,1 0 66 0 0,-1 0 57 0 0,1 0 48 0 0,1 2 76 0 0,0 0 44 0 0,0 21 585 0 0,1-18-464 0 0,-1 1-54 0 0,1 15 399 0 0,1 0 1 0 0,6 25-695 0 0,-1-17 417 0 0,0 1-45 0 0,0-4-83 0 0,-1-1-61 0 0,-2-11-128 0 0,12 30 328 0 0,-9-34-340 0 0,2-1-101 0 0,-4-9-44 0 0,0-1-40 0 0,1 1-46 0 0,-1-2-50 0 0,0-2-280 0 0,-4-3-7 0 0</inkml:trace>
  <inkml:trace contextRef="#ctx0" brushRef="#br0" timeOffset="262.28">44 350 11688 0 0,'0'0'264'0'0,"1"0"-36"0"0,-1 0-54 0 0,1 0-46 0 0,1 0-37 0 0,-1-1-16 0 0,5 1 53 0 0,-4-1-46 0 0,16-3 77 0 0,0-1 86 0 0,-1 0 51 0 0,23-7 458 0 0,-16 4-363 0 0,-10 3-223 0 0,1 0-69 0 0,0-1-89 0 0,0 0-118 0 0,-8 2 3 0 0,1 1-37 0 0,-1 0-40 0 0,0-1-41 0 0,4-2-181 0 0</inkml:trace>
  <inkml:trace contextRef="#ctx0" brushRef="#br0" timeOffset="457.77">380 74 8984 0 0,'-1'-4'58'0'0,"0"0"34"0"0,-3-10 285 0 0,1 7-162 0 0,2 2-104 0 0,0 1-50 0 0,0 0-39 0 0,0 1-1 0 0,1 2 56 0 0,0 1-77 0 0,0 0 161 0 0,0 0 184 0 0,0 0 308 0 0,0 0 19 0 0,0 0-275 0 0,0 0-159 0 0,0 0 7 0 0,0 0-41 0 0,0 0 159 0 0,0 0-13 0 0,0 0-192 0 0,0 1-36 0 0,0 1 32 0 0,0 2-91 0 0,1 5-41 0 0,-1-7 37 0 0,5 28 178 0 0,11 42 180 0 0,-10-44-186 0 0,6 29 431 0 0,-2-1-72 0 0,-1 1-76 0 0,-1-1-81 0 0,2 11-29 0 0,1 1-125 0 0,-5-38-183 0 0,-2-11-60 0 0,-1-3-40 0 0,-3-15 64 0 0,1 1-70 0 0,-1 0-69 0 0,0 0-73 0 0,0-1-74 0 0,1 1-77 0 0,-1 0-79 0 0,0-1-81 0 0,0 2-208 0 0,0-1-125 0 0,0 0-129 0 0,0-1 413 0 0,1 0-34 0 0,-1 3-1647 0 0,2 3-1248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1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10656 0 0,'0'0'241'0'0,"0"1"32"0"0,0 1-95 0 0,1 0-73 0 0,0 5 62 0 0,0-4-66 0 0,2 6-109 0 0,-1 0 59 0 0,1 0 52 0 0,0 0 43 0 0,0 2 76 0 0,0 0 39 0 0,7 22 619 0 0,-5-14-411 0 0,-2-9-272 0 0,-1-1-36 0 0,2 4-18 0 0,0 0-100 0 0,-2-3 62 0 0,2 6 71 0 0,5 1 71 0 0,-9-18-118 0 0,3-3-53 0 0,1-2-13 0 0,3-11 114 0 0,-1-11-81 0 0,1-2-8 0 0,-3 17-83 0 0,4-13 56 0 0,7-14-61 0 0,-12 32 1 0 0,0 1 1 0 0,1 0 0 0 0,0 0 0 0 0,0 1-1 0 0,1-1 1 0 0,0 1 0 0 0,3-4-2 0 0,-6 9 4 0 0,-1 0 1 0 0,0 0 0 0 0,0 0 0 0 0,1 0-1 0 0,-1 0 1 0 0,1 0 0 0 0,-1 0 0 0 0,1 0-1 0 0,-1 1 1 0 0,1-1 0 0 0,0 0 0 0 0,-1 1-1 0 0,1 0 1 0 0,0-1 0 0 0,-1 1 0 0 0,1 0-1 0 0,0 0 1 0 0,1 0-5 0 0,0 0 12 0 0,0 1 1 0 0,0-1-1 0 0,0 1 0 0 0,0 0 0 0 0,0 0 1 0 0,0 0-1 0 0,0 0 0 0 0,0 1 0 0 0,-1-1 1 0 0,2 1-13 0 0,2 3 34 0 0,0-1 0 0 0,0 1 0 0 0,0 0 0 0 0,5 6-34 0 0,5 9 50 0 0,10 20 85 0 0,-18-22-27 0 0,-1-1-1 0 0,0 1 1 0 0,-1 1-1 0 0,3 13-107 0 0,-8-22 15 0 0,1-2 20 0 0,2 4 54 0 0,-4-11-9 0 0,0-1 9 0 0,6-3 62 0 0,-2-4-76 0 0,1-10-31 0 0,-4 14-30 0 0,19-61 144 0 0,0 22-98 0 0,-17 36-64 0 0,1 0 1 0 0,0 1 0 0 0,1-1 0 0 0,-1 1 0 0 0,1-1 0 0 0,4-2 3 0 0,14-8-62 0 0,4 6-43 0 0,-25 10 106 0 0,0-1 0 0 0,0 1-1 0 0,1 0 1 0 0,-1 0 0 0 0,0 0-1 0 0,0 0 1 0 0,0 0-1 0 0,0 0 1 0 0,0 1 0 0 0,0-1-1 0 0,0 1 1 0 0,0-1 0 0 0,0 1-1 0 0,0 0 1 0 0,2 1-1 0 0,-1 0 13 0 0,0 0 1 0 0,1 0-1 0 0,-1 0 0 0 0,0 1 1 0 0,-1 0-1 0 0,1-1 0 0 0,0 1 1 0 0,0 2-14 0 0,4 4 56 0 0,-1 0 1 0 0,0 1 0 0 0,-1 0 0 0 0,0 0-1 0 0,2 6-56 0 0,4 22 138 0 0,3 6-17 0 0,-10-32-60 0 0,-3-4-85 0 0,0-3-41 0 0,0-1-48 0 0,0 0-62 0 0,0 0-71 0 0,1 0-83 0 0,0 0-94 0 0,0-1-104 0 0,1 0-116 0 0,5 2-299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2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12008 0 0,'0'0'266'0'0,"0"0"8"0"0,1 1-62 0 0,0 0-53 0 0,-1 1-44 0 0,2 2 10 0 0,2 4 25 0 0,11 34 291 0 0,-11-28-277 0 0,1-1-1 0 0,0 1 1 0 0,1-1 0 0 0,0 0 0 0 0,2 0-164 0 0,-5-9 50 0 0,0 0 0 0 0,-1-1 0 0 0,2 1-1 0 0,-1-1 1 0 0,0 0 0 0 0,1 0 0 0 0,3 2-50 0 0,-4-2 30 0 0,1-1 1 0 0,-1 0 0 0 0,1-1 0 0 0,0 1-1 0 0,0-1 1 0 0,0 0 0 0 0,0 1-1 0 0,0-2 1 0 0,3 2-31 0 0,10-2 78 0 0,-1-4-110 0 0,0-2-98 0 0,-1-3-82 0 0,-3 1-8 0 0,-1-1-37 0 0,3-6-184 0 0,-2 1-43 0 0,10-20-429 0 0,-20 30 793 0 0,0-1 1 0 0,0 1 0 0 0,-1 0 0 0 0,1-1-1 0 0,-1 0 1 0 0,0 1 0 0 0,0-4 119 0 0,-1 5 1 0 0,1 0-37 0 0,1-7-189 0 0,-1 6 155 0 0,1 0 74 0 0,-1 1 56 0 0,1 1 52 0 0,-1 0 60 0 0,0 0 70 0 0,0 0 148 0 0,1 2-66 0 0,-1 0-59 0 0,1 0-53 0 0,0 1-47 0 0,1 0-40 0 0,1 3 33 0 0,7 7 28 0 0,-10-9-117 0 0,0-1 37 0 0,3 12 106 0 0,0 1-53 0 0,-1 9 6 0 0,-1-1-60 0 0,0 6-2 0 0,2 14-55 0 0,-1 1 99 0 0,-1-2 62 0 0,-2 57 356 0 0,-2-38-294 0 0,1-47-219 0 0,0 0 1 0 0,-1 0 0 0 0,-1-1-1 0 0,0 1 1 0 0,0 0 0 0 0,-1-1 0 0 0,-1 0-1 0 0,0 0 1 0 0,-1 0 0 0 0,0-1-1 0 0,-1 0 1 0 0,0 0 0 0 0,-1-1 0 0 0,0 1-1 0 0,-1-1-52 0 0,1-1 53 0 0,-2 0-1 0 0,1-1 0 0 0,-1 0 0 0 0,0 0 0 0 0,-1-1 0 0 0,0-1-52 0 0,5-2-110 0 0,0-1 92 0 0,-1-1 61 0 0,-12 4 202 0 0,10-4-169 0 0,3-2-64 0 0,-1 0-55 0 0,1 0-69 0 0,0-2-86 0 0,0 0-100 0 0,1 0-116 0 0,2 0 159 0 0,1 0-35 0 0,-1 0-36 0 0,1 0-39 0 0,-6-9-797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2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0 111 11488 0 0,'0'0'264'0'0,"0"0"34"0"0,0 0 20 0 0,0 0-41 0 0,0 0-207 0 0,1 0-35 0 0,3 5-33 0 0,4 3 171 0 0,-2 0 78 0 0,0 4 122 0 0,1 8 261 0 0,-2 0-20 0 0,-2-6-274 0 0,-1-2-130 0 0,0-1-89 0 0,-1 0-109 0 0,16 117 1374 0 0,-15-64-753 0 0,-6 1-85 0 0,-1-52-466 0 0,2-5-2 0 0,1-2 86 0 0,1-6-100 0 0,-6-5-14 0 0,5 2-40 0 0,1 0 1 0 0,-1-1-1 0 0,1 1 0 0 0,0-1 1 0 0,0 0-1 0 0,0 1 1 0 0,0-1-1 0 0,1 0 0 0 0,-1-2-12 0 0,0-37 31 0 0,1 33-35 0 0,1-47-95 0 0,2-1-1 0 0,4-10 100 0 0,8-9-145 0 0,0 30 42 0 0,-10 36 43 0 0,0 0-1 0 0,1 1 0 0 0,2-5 61 0 0,-4 10-35 0 0,-1 0-1 0 0,1-1 0 0 0,0 2 1 0 0,1-1-1 0 0,-1 0 1 0 0,1 1-1 0 0,0 0 0 0 0,0 0 1 0 0,0 0-1 0 0,0 1 0 0 0,1-1 1 0 0,0 1-1 0 0,-1 1 0 0 0,7-3 36 0 0,-10 5-8 0 0,0-1-1 0 0,0 1 0 0 0,0-1 0 0 0,1 1 0 0 0,-1 0 0 0 0,0 0 0 0 0,0 0 0 0 0,1 0 0 0 0,-1 0 0 0 0,0 1 0 0 0,0-1 0 0 0,0 1 0 0 0,1-1 0 0 0,-1 1 0 0 0,0 0 0 0 0,0 0 9 0 0,2 1-9 0 0,-1 0 1 0 0,1 0-1 0 0,-1 1 0 0 0,1-1 0 0 0,-1 1 0 0 0,0 0 1 0 0,0 0-1 0 0,1 2 9 0 0,4 6-20 0 0,0 0 0 0 0,-1 0 0 0 0,0 1 0 0 0,5 11 20 0 0,-9-16-1 0 0,-1-1-1 0 0,0 1 1 0 0,0 0 0 0 0,0-1-1 0 0,-1 1 1 0 0,1 0 0 0 0,-2 0 0 0 0,1 0-1 0 0,-1 0 1 0 0,0 0 0 0 0,-1 5 1 0 0,0-6-7 0 0,0 0 0 0 0,0 0 0 0 0,-1-1 0 0 0,0 1 0 0 0,0 0 0 0 0,-2 2 7 0 0,2-4-16 0 0,0 1 0 0 0,-1-1 0 0 0,0 0 0 0 0,0 0 0 0 0,0 0 0 0 0,-1 0 0 0 0,-2 3 16 0 0,4-6-119 0 0,0 1 35 0 0,-2 1 0 0 0,0 0 79 0 0,-6 4 90 0 0,7-6-85 0 0,1 1-35 0 0,-2 0-51 0 0,1-1-65 0 0,0 0-78 0 0,0 0-93 0 0,1 0 28 0 0,-1 0-59 0 0,1-1-65 0 0,0 1-70 0 0,-1-1-74 0 0,1 1-80 0 0,-1-1-86 0 0,1 1-89 0 0,-3-1-1149 0 0,-1 0-1114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3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1 165 10680 0 0,'0'0'241'0'0,"0"0"38"0"0,0 0 11 0 0,1-1-124 0 0,3 0-38 0 0,-1 0-75 0 0,0 0-34 0 0,6-2 7 0 0,0-1 48 0 0,0 1 43 0 0,0 0 38 0 0,1-1 73 0 0,1-1 38 0 0,2 0 89 0 0,6-4 220 0 0,12-7 362 0 0,-22 10-666 0 0,1 0-36 0 0,-2 1-72 0 0,-1-1-38 0 0,1 0-41 0 0,-1 0-47 0 0,0 1 43 0 0,0-1-36 0 0,15-11 21 0 0,-17 8 4 0 0,-4 8-62 0 0,-1 0 0 0 0,0 1-1 0 0,0-1 1 0 0,0 0 0 0 0,1 1 0 0 0,-1-1-1 0 0,0 0 1 0 0,0 0 0 0 0,0 1 0 0 0,0-1-1 0 0,-1 0 1 0 0,1 1 0 0 0,0-1 0 0 0,0 0-1 0 0,0 0-6 0 0,-1 0 8 0 0,1 0-1 0 0,-1-1 0 0 0,0 1 0 0 0,1 0 0 0 0,-1 0 0 0 0,0 0 0 0 0,0 0 0 0 0,0 0 1 0 0,0 0-1 0 0,0 0 0 0 0,0 0 0 0 0,-1-1-7 0 0,-16-7 98 0 0,8 8 27 0 0,-7 6 49 0 0,1 4-64 0 0,2 3-52 0 0,1 2-38 0 0,2 1-31 0 0,1 0 1 0 0,0 1-1 0 0,1 1 11 0 0,7-13 5 0 0,-3 6-82 0 0,-1 1 46 0 0,-1 5 44 0 0,5-8 10 0 0,-1-1-1 0 0,1 1 1 0 0,0 0 0 0 0,0 4-23 0 0,2 9-34 0 0,2-11-29 0 0,1 0-41 0 0,2-2-49 0 0,2-1-55 0 0,2-1-65 0 0,2-1-70 0 0,3-1-182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3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23 9272 0 0,'0'0'208'0'0,"0"0"33"0"0,0 0 14 0 0,0-1-42 0 0,-2 0-261 0 0,1 0 34 0 0,-3 0 76 0 0,-1 2 140 0 0,2 1 15 0 0,-1 0 36 0 0,-2 4 283 0 0,2-2-217 0 0,1-1-115 0 0,1 0-84 0 0,1-2-100 0 0,-9 14 296 0 0,1 3-82 0 0,0 0-70 0 0,2 1-60 0 0,3-9-65 0 0,-1 3 13 0 0,1 1 50 0 0,2-8-11 0 0,1 0-1 0 0,0 1 0 0 0,0-1 1 0 0,0 0-1 0 0,1 7-90 0 0,0-10 42 0 0,1 0-1 0 0,-1 0 1 0 0,1 1 0 0 0,-1-1-1 0 0,1 0 1 0 0,1 2-42 0 0,6 9 103 0 0,3-4-79 0 0,3-3-71 0 0,-11-6 53 0 0,0-1 0 0 0,-1 1 0 0 0,1-1 0 0 0,0 0 0 0 0,0 0 0 0 0,0 0 1 0 0,0 0-1 0 0,0-1 0 0 0,0 1 0 0 0,0-1 0 0 0,0 0 0 0 0,0 0 0 0 0,-1 0 0 0 0,1 0 0 0 0,0 0 0 0 0,1-1-6 0 0,20-13 124 0 0,-14 7-9 0 0,-2 0 48 0 0,-6 5-107 0 0,1 0 1 0 0,-1-1 0 0 0,1 1-1 0 0,-1-1 1 0 0,0 0 0 0 0,0 1 0 0 0,-1-1-1 0 0,1-2-56 0 0,-1 3 48 0 0,0-1-1 0 0,0 0 0 0 0,0 0 0 0 0,-1 0 0 0 0,0 0 0 0 0,0 0 0 0 0,0-3-47 0 0,-7-27 213 0 0,-5-1-112 0 0,5 15-90 0 0,6 16-72 0 0,-1 0 49 0 0,-4-9 87 0 0,3 8-107 0 0,0 0-87 0 0,2 3 15 0 0,0 0-35 0 0,0-1-39 0 0,-1 1-44 0 0,1 0-49 0 0,0 0-52 0 0,1 1-16 0 0,0 0-52 0 0,-1 0-48 0 0,1 0-42 0 0,0 1-141 0 0,-1-1-41 0 0,1 0-172 0 0,-1-1-461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3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5 309 12992 0 0,'0'0'314'0'0,"1"1"-84"0"0,-1 1-70 0 0,1 0-58 0 0,0 2-24 0 0,1 4-58 0 0,-2-3-53 0 0,1-2 48 0 0,-1 1 34 0 0,1-1 36 0 0,-1 0 41 0 0,0 1 42 0 0,1-1 47 0 0,-1 0 50 0 0,0 0 53 0 0,0-2 91 0 0,0-1-248 0 0,0 0-43 0 0,0 1 10 0 0,0-1-100 0 0,0 3-75 0 0,0-3 70 0 0,0 1 47 0 0,0-1 68 0 0,0 1 86 0 0,0-1 103 0 0,-1-1 121 0 0,0-1-423 0 0,-1-1 0 0 0,1 0-1 0 0,0 0 1 0 0,0 0 0 0 0,0-1-1 0 0,0-1-24 0 0,-2-21 90 0 0,7-31 5 0 0,-1 21-18 0 0,3-11-16 0 0,-3 34-60 0 0,0 0 1 0 0,1 1-1 0 0,1-1 0 0 0,2-5-1 0 0,-2 8 2 0 0,0 1-1 0 0,1-1 0 0 0,0 1 0 0 0,0 1 0 0 0,5-6-1 0 0,-4 7 16 0 0,-1 1-1 0 0,0 0 0 0 0,1 0 0 0 0,3-1-15 0 0,-8 6 21 0 0,1-1 1 0 0,-1 0-1 0 0,1 1 0 0 0,0 0 0 0 0,-1 0 1 0 0,1 0-1 0 0,0 0 0 0 0,2 0-21 0 0,-3 0 14 0 0,1 1-1 0 0,-1 0 1 0 0,1 0 0 0 0,-1 0-1 0 0,1 0 1 0 0,-1 0 0 0 0,1 0-1 0 0,-1 1 1 0 0,1-1-14 0 0,0 1 11 0 0,1 1 0 0 0,0-1 0 0 0,-1 1 0 0 0,1 0 0 0 0,-1 0 1 0 0,0 0-1 0 0,0 0 0 0 0,0 0 0 0 0,0 1 0 0 0,0-1 0 0 0,0 1 0 0 0,1 2-11 0 0,1 0 6 0 0,-1 0 1 0 0,0 1-1 0 0,-1-1 0 0 0,1 1 0 0 0,1 5-6 0 0,-3-6-1 0 0,0 0 0 0 0,0 0 0 0 0,0 1-1 0 0,-1-1 1 0 0,1 0 0 0 0,-1 1 0 0 0,-1-1 0 0 0,1 0 0 0 0,-1 1-1 0 0,0 3 2 0 0,-1-1-231 0 0,-1-1 91 0 0,0 1 77 0 0,0 0 66 0 0,-1-1 51 0 0,0 0 38 0 0,0-1 55 0 0,0 0-1 0 0,-1-1 0 0 0,1 0 1 0 0,-4 4-147 0 0,-1-1 106 0 0,0 0-96 0 0,3-4-64 0 0,0 0-54 0 0,-1 0-61 0 0,0 0-68 0 0,0-1-102 0 0,0 1-97 0 0,-1-2-105 0 0,0 1-114 0 0,1-1-124 0 0,2-1 340 0 0,1 0-34 0 0,-1 0-36 0 0,0-1-36 0 0,1 1-38 0 0,-1-1-38 0 0,-1 1-1401 0 0,-3-1-1140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4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13256 0 0,'0'0'389'0'0,"0"0"-141"0"0,0 0-113 0 0,7 6 259 0 0,-4-3-153 0 0,-1-1-64 0 0,-1-1 48 0 0,3 5 210 0 0,-1 1-50 0 0,0 0-48 0 0,0 1-43 0 0,-1 0-41 0 0,0 0-36 0 0,2 8 118 0 0,-2-2-144 0 0,-1 0-56 0 0,0 3-25 0 0,1 8-2 0 0,-1 1 20 0 0,0-9 14 0 0,2 16 4 0 0,1 18 194 0 0,-2-22-155 0 0,-1-10-90 0 0,0-3-44 0 0,1-1-34 0 0,1 12-79 0 0,-1-14-20 0 0,0-1-41 0 0,-2-11-61 0 0,0 0 115 0 0,0 0 94 0 0,0 0 281 0 0,0-1-230 0 0,0 1-81 0 0,0-1-33 0 0,0 0-39 0 0,0 0-46 0 0,0 0-30 0 0,0 0-45 0 0,0 0-50 0 0,0 0-55 0 0,0 0-59 0 0,0 0-63 0 0,0 0-67 0 0,0 0-73 0 0,0 0 562 0 0,0 0-397 0 0,0 0-56 0 0,0 0-50 0 0,0 0-43 0 0,0 0-160 0 0,0 0-42 0 0,0 0-193 0 0,0 0-517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4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1 213 11256 0 0,'0'0'217'0'0,"0"0"-90"0"0,1 0-59 0 0,3-2 1 0 0,-2 2-4 0 0,3-2 126 0 0,-1 1-39 0 0,6-2 57 0 0,-2 0-115 0 0,0 0-53 0 0,18-9-52 0 0,-15 7 55 0 0,-6 2 15 0 0,0 1 34 0 0,0-1 41 0 0,0 0 47 0 0,3-1 229 0 0,0-1-37 0 0,-1 0-34 0 0,0-1-34 0 0,8-5 214 0 0,-1-2-112 0 0,-1 0-98 0 0,-1 0-85 0 0,-1-1-71 0 0,0 0-57 0 0,-10 11-92 0 0,1 1 0 0 0,-1-1 0 0 0,0 1 1 0 0,0-1-1 0 0,0 1 0 0 0,0-1 0 0 0,0 0 1 0 0,0 0-1 0 0,-1 1 0 0 0,1-1 0 0 0,-1 0 0 0 0,0 0 1 0 0,0 0-1 0 0,0 0-4 0 0,-2-7 52 0 0,-3 2 35 0 0,-3 1 45 0 0,-3 2 55 0 0,3 4 184 0 0,-1 3-68 0 0,2 2-59 0 0,-1 2-55 0 0,1 2-47 0 0,1 0-40 0 0,-5 8 4 0 0,2-3-85 0 0,4-7-21 0 0,1 0 0 0 0,0 0 0 0 0,0 1 0 0 0,1-1 0 0 0,0 1 0 0 0,0 0 0 0 0,1 0 0 0 0,-1 0 0 0 0,1 1 0 0 0,1 0 0 0 0,-1 14-1 0 0,1-13-1 0 0,0-1 1 0 0,1 1 0 0 0,0 0 0 0 0,0 4 1 0 0,1-9-11 0 0,0 0 0 0 0,0 1 0 0 0,0-1 0 0 0,1 0 0 0 0,-1 0 0 0 0,3 3 11 0 0,4 7-31 0 0,2-2 62 0 0,2-2 54 0 0,1-3 47 0 0,10 2 159 0 0,-16-8-105 0 0,1 1 0 0 0,-1-1-1 0 0,9 0-185 0 0,31-4 728 0 0,-15-2-292 0 0,-7 0-148 0 0,-3 0-102 0 0,-20 4-177 0 0,31-7 218 0 0,-1-2-63 0 0,-2-4-52 0 0,-3-5-44 0 0,-26 18-62 0 0,-2 0-88 0 0,0 0-85 0 0,-5-4-477 0 0,4 4 410 0 0,0 0 109 0 0,2 0 105 0 0,-1 1 34 0 0,0 0-152 0 0,0-1-92 0 0,0 1-79 0 0,-1 0-66 0 0,1-1-9 0 0,0 1-32 0 0,-3 0-1687 0 0,4 0 1690 0 0,0 0-57 0 0,-1 0-49 0 0,1 0-44 0 0,0 0-161 0 0,0 0-43 0 0,0 0-195 0 0,0 0-527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21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78 12152 0 0,'-1'0'269'0'0,"1"-1"-92"0"0,-1 0-64 0 0,-2-3 72 0 0,2 1-8 0 0,-2 0-38 0 0,0-1-38 0 0,-3-3 9 0 0,-10-7 70 0 0,11 10-84 0 0,0 0 47 0 0,1 0 32 0 0,-1 0 60 0 0,1 1 68 0 0,0-1 79 0 0,-7-3-4 0 0,1 4-104 0 0,2 5-90 0 0,0 4-72 0 0,-3 8-42 0 0,-2 11-85 0 0,7-12 19 0 0,3-7-7 0 0,0 1 0 0 0,1-1 0 0 0,-1 1 0 0 0,0 5 3 0 0,1-3-14 0 0,1 1-1 0 0,0-1 1 0 0,0 0 0 0 0,1 1 0 0 0,0-1 0 0 0,1 1-1 0 0,0-1 1 0 0,0 0 0 0 0,2 8 14 0 0,10 14 4 0 0,-2-16-47 0 0,-10-15 46 0 0,0 1-1 0 0,0-1 0 0 0,-1 1 0 0 0,1-1 1 0 0,0 1-1 0 0,0-1 0 0 0,0 1 0 0 0,0-1 1 0 0,0 0-1 0 0,0 0 0 0 0,0 1 0 0 0,1-1-2 0 0,10-2 82 0 0,0-6 40 0 0,-5 1-1 0 0,-1 0-1 0 0,0 0 1 0 0,-1 0 0 0 0,0-1-1 0 0,4-7-120 0 0,0-3 138 0 0,-2-1-59 0 0,-6 13-71 0 0,1-1 0 0 0,-1 1 0 0 0,-1-1 0 0 0,1 1-1 0 0,-1-1-7 0 0,1-2 183 0 0,3 5-80 0 0,1 3-62 0 0,0 4-43 0 0,11 11-87 0 0,-12-8 85 0 0,0 3-78 0 0,0-1 46 0 0,11 33 52 0 0,-12-33-61 0 0,0 0-44 0 0,0 0-58 0 0,0 0-68 0 0,1 1-83 0 0,-1-2-93 0 0,1 1-107 0 0,0 0-118 0 0,1-1-102 0 0</inkml:trace>
  <inkml:trace contextRef="#ctx0" brushRef="#br0" timeOffset="376.98">350 1 11200 0 0,'0'0'256'0'0,"0"0"-19"0"0,1 0-60 0 0,-1 1-49 0 0,1 0-41 0 0,0 1-21 0 0,2 3 35 0 0,-2-3-27 0 0,6 13 50 0 0,0 0 58 0 0,-2 0 51 0 0,0 1 43 0 0,-1 3 103 0 0,0 0 37 0 0,6 39 935 0 0,-6-28-679 0 0,2 0-81 0 0,-2-11-266 0 0,1 1-73 0 0,-4-16-272 0 0,0 0 99 0 0,0 0 36 0 0,-1-2 33 0 0,2 2 386 0 0,0-4-289 0 0,-1-4-66 0 0,0 1-116 0 0,0-2-58 0 0,2-12 161 0 0,0-1-40 0 0,2-10 2 0 0,1 1-59 0 0,-3 14-60 0 0,0 1-1 0 0,1-1 1 0 0,1 1 0 0 0,0 0-1 0 0,2-4-8 0 0,3 1 7 0 0,-8 12-13 0 0,0 0 0 0 0,1 0 0 0 0,-1 0 1 0 0,1 0-1 0 0,0 1 0 0 0,0-1 6 0 0,-2 2-1 0 0,0 1 0 0 0,0-1 0 0 0,0 0 0 0 0,0 1 0 0 0,0-1 0 0 0,0 1 0 0 0,0-1 0 0 0,0 1 0 0 0,1-1-1 0 0,-1 1 1 0 0,0 0 0 0 0,0-1 0 0 0,0 1 0 0 0,1 0 0 0 0,-1 0 0 0 0,0 0 0 0 0,0 0 0 0 0,0 0 0 0 0,1 0 0 0 0,-1 0-1 0 0,0 1 1 0 0,0-1 0 0 0,0 0 0 0 0,0 1 0 0 0,0-1 0 0 0,1 1 0 0 0,-1-1 0 0 0,0 1 0 0 0,0-1 0 0 0,0 1 0 0 0,0 0 0 0 0,0 0-1 0 0,0 0 2 0 0,3 3 0 0 0,0 0 0 0 0,0 0 0 0 0,-1 0 0 0 0,0 0 0 0 0,0 1 0 0 0,0 0 0 0 0,0 0 0 0 0,-1-1 0 0 0,0 2 0 0 0,17 47 1 0 0,-7-13 9 0 0,-11-37-232 0 0,0 0 107 0 0,0 0 90 0 0,0 0 70 0 0,1 2 105 0 0,2 6 312 0 0,-3-7-358 0 0,1-1-78 0 0,-1 0-74 0 0,1 0-93 0 0,0 0-111 0 0,0-1-56 0 0,0 0-99 0 0,0 0-110 0 0,0 0-120 0 0,-1-1 269 0 0,0 0-33 0 0,0 0-36 0 0,0-1-36 0 0,1 1-38 0 0,-1 0-39 0 0,0-1-41 0 0,1 1-42 0 0,0 0-1564 0 0,3 0-1243 0 0,-5-1 3436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3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 8208 0 0,'1'2'234'0'0,"5"11"-184"0"0,0 0 42 0 0,0 1 46 0 0,0 0 49 0 0,-1 0 51 0 0,1 0 53 0 0,-1 0 56 0 0,0 0 58 0 0,-1 1 61 0 0,-1 0 64 0 0,7 59 1399 0 0,0-2 24 0 0,-9-69-1916 0 0,-1 0 42 0 0,1 3 165 0 0,0 5 300 0 0,0-8-417 0 0,0 0-60 0 0,0-1 108 0 0,-1-2-38 0 0,0 1-77 0 0,-1 3-82 0 0,2-3 74 0 0,-1 0 25 0 0,0-1 46 0 0,0 0 56 0 0,1 0 65 0 0,6-4-154 0 0,0-3-36 0 0,4-12-24 0 0,5-23-52 0 0,-15 37 30 0 0,14-57-35 0 0,-6 25-51 0 0,-4 18 1 0 0,1 1-34 0 0,-1 2-12 0 0,10-24-155 0 0,1 3 63 0 0,5 3 59 0 0,-15 26 123 0 0,0 1-1 0 0,1 0 1 0 0,3-3 33 0 0,-1 3-21 0 0,-9 7 18 0 0,1 0 1 0 0,-1-1-1 0 0,1 1 1 0 0,0 0-1 0 0,-1 0 1 0 0,1 0-1 0 0,-1 0 1 0 0,1 0-1 0 0,-1 0 1 0 0,1 0-1 0 0,-1 0 1 0 0,1 0-1 0 0,-1 0 1 0 0,1 0-1 0 0,0 1 1 0 0,-1-1-1 0 0,1 0 3 0 0,1 1 4 0 0,1 0-1 0 0,-1 0 1 0 0,0 1 0 0 0,0-1-1 0 0,1 1 1 0 0,-1-1-1 0 0,0 1 1 0 0,0 0 0 0 0,-1 0-1 0 0,1 0 1 0 0,0 0-1 0 0,-1 0 1 0 0,1 0 0 0 0,-1 1-1 0 0,1-1-3 0 0,3 8 0 0 0,-1 0-1 0 0,1 0 1 0 0,-1 2 0 0 0,6 13 15 0 0,3 7 266 0 0,5 20-281 0 0,7 18 246 0 0,-22-62-159 0 0,4 14-32 0 0,-5-14 33 0 0,-1-4-3 0 0,0 0 34 0 0,-1 0 38 0 0,0 0 46 0 0,1 1 36 0 0,3-3-50 0 0,0-1-46 0 0,2-1-39 0 0,5-4 1 0 0,-3-1-106 0 0,7-14 50 0 0,2-13-42 0 0,4-5-10 0 0,-6 12 3 0 0,-12 18 0 0 0,1 1 0 0 0,0-1 0 0 0,0 1 0 0 0,1 0 0 0 0,0 0 0 0 0,0 1 0 0 0,0-1 0 0 0,0 1 0 0 0,1 0 0 0 0,-1 1-4 0 0,0 1-1 0 0,0 0 0 0 0,0 0 0 0 0,0 0 0 0 0,0 0 0 0 0,1 1 0 0 0,-1 0 1 0 0,5-1 4 0 0,-8 3-6 0 0,1-1 1 0 0,-1 1-1 0 0,1 0 1 0 0,0 0 0 0 0,-1 0-1 0 0,1 0 1 0 0,-1 0-1 0 0,1 1 1 0 0,-1-1 0 0 0,1 1-1 0 0,-1 0 1 0 0,1 0 0 0 0,-1 0-1 0 0,1 0 1 0 0,-1 0-1 0 0,0 0 1 0 0,0 1 0 0 0,1-1-1 0 0,-1 1 1 0 0,0-1-1 0 0,0 1 6 0 0,4 4 0 0 0,5 2 0 0 0,-1 1 0 0 0,0 1 0 0 0,-1 0 0 0 0,0 0 0 0 0,3 5 0 0 0,-12-15 0 0 0,21 34 6 0 0,3 10 52 0 0,-22-38-135 0 0,2 2 27 0 0,-1-1-28 0 0,-1-2-43 0 0,0-1-47 0 0,0-1-77 0 0,0 0-30 0 0,0 0-76 0 0,0 0-84 0 0,1 0-95 0 0,-3-3 221 0 0,1 1 33 0 0,0 0-183 0 0,0 0 109 0 0,-1 0 93 0 0,1 0 50 0 0,-1 0 82 0 0,1 0 59 0 0,-1 1-30 0 0,0-2-32 0 0,0 1 13 0 0,0-1-48 0 0,1 2-1147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33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 9856 0 0,'0'-2'150'0'0,"5"-7"268"0"0,-4 6-337 0 0,0 1-50 0 0,0-3-8 0 0,0 3 48 0 0,-1 1 53 0 0,1 1 54 0 0,0-1 175 0 0,0 1 486 0 0,-1 0 38 0 0,0 0-487 0 0,0 0-91 0 0,1 0-77 0 0,-1 1-67 0 0,1 0-61 0 0,0-1-38 0 0,0 2-24 0 0,3 1-31 0 0,-3-2 44 0 0,0 0 49 0 0,6 8 174 0 0,-1 2-89 0 0,3 27 165 0 0,-6-22-127 0 0,3 15 138 0 0,-1 0-39 0 0,5 32 237 0 0,9 44 312 0 0,-9-61-458 0 0,3 4 115 0 0,4-1 110 0 0,-14-38-537 0 0,1 6-71 0 0,-1-3 16 0 0,0-6 50 0 0,-1-1 48 0 0,1-1 75 0 0,-6-13-74 0 0,3-1-41 0 0,2-9-1 0 0,10-16-93 0 0,-8 24 2 0 0,2-5-9 0 0,0 1 0 0 0,2 0 0 0 0,-1 0 0 0 0,4-3 3 0 0,1-1-32 0 0,1 1 0 0 0,1 1 0 0 0,1 0 0 0 0,13-11 32 0 0,-25 24-8 0 0,0-1 0 0 0,0 1 0 0 0,1 0 0 0 0,-1-1 0 0 0,1 2 0 0 0,-1-1 0 0 0,1 0 0 0 0,0 1 0 0 0,-1 0 0 0 0,5-1 8 0 0,-6 1-2 0 0,0 1 0 0 0,0 0 0 0 0,1 0 0 0 0,-1 0-1 0 0,0 0 1 0 0,0 0 0 0 0,1 1 0 0 0,-1-1 0 0 0,0 1-1 0 0,0-1 1 0 0,0 1 0 0 0,0 0 0 0 0,0 0 0 0 0,0 0-1 0 0,0 0 1 0 0,0 0 0 0 0,0 0 0 0 0,0 1 0 0 0,-1-1-1 0 0,2 1 3 0 0,7 8-91 0 0,0 2 34 0 0,6 12 31 0 0,-6-1 74 0 0,-6-12 2 0 0,-1-1 1 0 0,-1 1 0 0 0,0 0 0 0 0,1 6-51 0 0,-2 6 51 0 0,0-1-40 0 0,-2 1-55 0 0,-1-1-73 0 0,1-8-10 0 0,-1 1-45 0 0,0-1-50 0 0,0 0-55 0 0,2-13 107 0 0,0 0 50 0 0,0 4-160 0 0,0-4 99 0 0,0 0 48 0 0,0 0-35 0 0,0 0-43 0 0,0 0-49 0 0,0 0 24 0 0,0-1-36 0 0,0 1-39 0 0,0-1-41 0 0,0 1-70 0 0,0-1-54 0 0,0 0-50 0 0,0 0-42 0 0,0 0-162 0 0,0 0-42 0 0,0 0-195 0 0,0 0-529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34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11 7136 0 0,'0'0'208'0'0,"-1"0"-55"0"0,-7-3 76 0 0,5 1-87 0 0,0 1 105 0 0,1 1-74 0 0,1-1 40 0 0,-7-1-84 0 0,0 1 60 0 0,1 1 53 0 0,-1 1 46 0 0,-1 2 109 0 0,0 0 42 0 0,-16 14 1014 0 0,11-4-589 0 0,6-3-337 0 0,1-2-136 0 0,2 1-57 0 0,0-2-108 0 0,1-1-55 0 0,1 1-64 0 0,0-1-69 0 0,-9 23 13 0 0,-4 20 152 0 0,14-41-159 0 0,1 0 1 0 0,0 0 0 0 0,0 0 0 0 0,1 0 0 0 0,0 2-45 0 0,0-5 18 0 0,0 0 0 0 0,1-1 0 0 0,0 1 0 0 0,0 0 0 0 0,2 3-18 0 0,-3-6 27 0 0,1 0 0 0 0,0 0 1 0 0,0 0-1 0 0,0 0 1 0 0,0 0-1 0 0,1-1 0 0 0,-1 1 1 0 0,0 0-1 0 0,2 0-27 0 0,-2-1 21 0 0,0 0 0 0 0,0 0-1 0 0,1 0 1 0 0,-1 0 0 0 0,1 0 0 0 0,-1 0-1 0 0,1 0 1 0 0,-1-1 0 0 0,1 1 0 0 0,0 0-21 0 0,1-1 28 0 0,0 1-1 0 0,1-1 1 0 0,-1 0 0 0 0,0 0 0 0 0,0 0 0 0 0,0 0 0 0 0,0-1-1 0 0,0 1 1 0 0,0-1 0 0 0,0 0 0 0 0,0 0 0 0 0,2 0-28 0 0,3-3 65 0 0,-1 1 0 0 0,1-1 0 0 0,-1 0 0 0 0,1-1 0 0 0,-1 0 1 0 0,0 0-1 0 0,-1 0 0 0 0,0-1 0 0 0,2-2-65 0 0,8-13 142 0 0,2-15-1 0 0,-11 20-56 0 0,-1-1 46 0 0,2 1 69 0 0,-8 15-178 0 0,1 0 0 0 0,-1 0 0 0 0,0 0 0 0 0,1 0 0 0 0,-1 1 0 0 0,1-1 0 0 0,0 0 0 0 0,-1 0 0 0 0,1 1 0 0 0,0-1 0 0 0,-1 0 0 0 0,1 1 0 0 0,0-1-22 0 0,0 1 9 0 0,-1 0 0 0 0,0-1 0 0 0,0 1 1 0 0,1 0-1 0 0,-1 0 0 0 0,0 0 1 0 0,1 0-1 0 0,-1 0 0 0 0,0 0 0 0 0,1 0 1 0 0,-1 0-1 0 0,0 0 0 0 0,0 0 1 0 0,1 0-1 0 0,-1 0 0 0 0,0 0 0 0 0,1 1 1 0 0,-1-1-1 0 0,0 0 0 0 0,0 0 1 0 0,1 0-1 0 0,-1 0 0 0 0,0 0 0 0 0,0 1 1 0 0,1-1-1 0 0,-1 0 0 0 0,0 0-9 0 0,7 9 159 0 0,-3-2-132 0 0,-1-1-45 0 0,-2-5 14 0 0,11 25 131 0 0,0-1 15 0 0,10 15-142 0 0,-4-15 149 0 0,-16-23-316 0 0,0 1 75 0 0,0-1 63 0 0,0 1 78 0 0,0 0 50 0 0,3 3 190 0 0,-1-3-175 0 0,-3-1-102 0 0,1 0-44 0 0,0 0-52 0 0,0-1-64 0 0,0 1-100 0 0,0 0-101 0 0,0 0-115 0 0,-1-2 186 0 0,0 1-34 0 0,0 0-35 0 0,0 0-37 0 0,0-1-37 0 0,0 1-40 0 0,1 0-42 0 0,-1-1-42 0 0,0 1-45 0 0,0-1-46 0 0,2 1-1462 0 0,1 1-1186 0 0,-4-2 3274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37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2 12528 0 0,'0'0'281'0'0,"0"0"40"0"0,0 0 22 0 0,0 0-143 0 0,0 0-96 0 0,0 0-29 0 0,1 0-43 0 0,0-1-2 0 0,0 1 38 0 0,-1 0 73 0 0,0-1 166 0 0,0 1 291 0 0,0 0-104 0 0,1 1-107 0 0,1 0-93 0 0,0 0-78 0 0,0 1-42 0 0,1 0-69 0 0,1 3 35 0 0,-1 6 13 0 0,-1 1-49 0 0,-3 4-24 0 0,-3 8-8 0 0,0 2 32 0 0,1 159 374 0 0,3-117-348 0 0,0-60-190 0 0,1 0 34 0 0,1 30 39 0 0,-1-25-100 0 0,0-6-11 0 0,0 0-45 0 0,0 0-54 0 0,0 0-62 0 0,-1-7 64 0 0,0 0 69 0 0,0 1 59 0 0,0-1 50 0 0,1 1 91 0 0,-1 0 287 0 0,0 0-305 0 0,0 0-72 0 0,0-1-39 0 0,1 1-40 0 0,-1-1-46 0 0,0 0-52 0 0,0 1-78 0 0,0-1-72 0 0,0 0-80 0 0,0 0-87 0 0,0 1-93 0 0,0-1-100 0 0,1 0-108 0 0,-1 0-113 0 0,0 0-1107 0 0,0 0-1150 0 0</inkml:trace>
  <inkml:trace contextRef="#ctx0" brushRef="#br0" timeOffset="638.29">1 256 12032 0 0,'0'0'273'0'0,"0"0"-8"0"0,0 0-112 0 0,1 0-73 0 0,1-2-6 0 0,0 2 1 0 0,25-15 193 0 0,-9 6-56 0 0,-2 1-6 0 0,-1 0 36 0 0,-2 1-7 0 0,0 1 33 0 0,0-1 38 0 0,0 0 42 0 0,19-8-181 0 0,44-16 317 0 0,-48 21-360 0 0,1-1-65 0 0,1 1-109 0 0,-9 3-61 0 0,-1 0-74 0 0,0-1-84 0 0,0 1-92 0 0,0-1-104 0 0,0 1-113 0 0,-1-1-122 0 0,-9 3 301 0 0,0 1-34 0 0,7-3-483 0 0,-5 2 335 0 0,-3 1 127 0 0,1 1 35 0 0,-2 0 102 0 0,0 1 35 0 0,0-1 39 0 0,1 1 43 0 0,-3 2 200 0 0,-1 0 50 0 0,0 2 45 0 0,-2 1 36 0 0,2 4 142 0 0,0 6 230 0 0,-3 6 138 0 0,-2-7-261 0 0,-1-3-130 0 0,1-1-88 0 0,0-6-139 0 0,-1 14 305 0 0,0 1-40 0 0,-1-1-37 0 0,1 1-33 0 0,-2 16 128 0 0,0 1-94 0 0,-2 11-16 0 0,-3 60 201 0 0,4-55-125 0 0,-1-18-19 0 0,-1-13-46 0 0,4-15-161 0 0,0 0 39 0 0,1-1 28 0 0,0 0 49 0 0,0-2 210 0 0,1-1 18 0 0,0 0-153 0 0,0-1-56 0 0,0 1-48 0 0,-1-1-42 0 0,0 0 26 0 0,-2-5 30 0 0,1 4-38 0 0,-1-5 194 0 0,1-1-63 0 0,1 1-57 0 0,0-1-50 0 0,1-1-44 0 0,1 1-38 0 0,2-9 1 0 0,0 6-92 0 0,1 1 0 0 0,0-1 0 0 0,2-1 0 0 0,2-4 83 0 0,11-14-66 0 0,-15 24-2 0 0,1 1 1 0 0,1-1-1 0 0,-1 1 0 0 0,1 0 0 0 0,0 0 0 0 0,0 0 0 0 0,0 1 0 0 0,0 0 0 0 0,6-2-15 0 0,15-4-7 0 0,-24 10 7 0 0,-1 0 0 0 0,1-1 0 0 0,0 1 0 0 0,0 1 0 0 0,0-1 0 0 0,0 0 0 0 0,-1 1 0 0 0,1-1 0 0 0,0 1 0 0 0,0 0 0 0 0,-1 0 0 0 0,1 0 0 0 0,0 0 0 0 0,-1 1 0 0 0,1-1 0 0 0,-1 1 0 0 0,0-1 0 0 0,0 1 0 0 0,1 0 0 0 0,-1 0 0 0 0,0 0 0 0 0,0 1 0 0 0,3 2 0 0 0,-1-1 0 0 0,0 1 0 0 0,0 1 0 0 0,-1-1 0 0 0,1 1 0 0 0,-1-1 0 0 0,0 1 0 0 0,-1 0 0 0 0,1 3 0 0 0,-1-5-188 0 0,-1-1 74 0 0,0 1 63 0 0,-1-1 54 0 0,2 5 111 0 0,0 3 202 0 0,-2-6-208 0 0,1 1-55 0 0,0-1-90 0 0,-1-2-40 0 0,0 0-49 0 0,0 0-54 0 0,0 0-62 0 0,1 1-93 0 0,-1-1-85 0 0,0 0-94 0 0,0 1-101 0 0,0-1-108 0 0,0 1-118 0 0,0-1-125 0 0,0-1 434 0 0,0-1-34 0 0,0 4-1608 0 0,0 2-1230 0 0</inkml:trace>
  <inkml:trace contextRef="#ctx0" brushRef="#br0" timeOffset="974.39">910 398 7792 0 0,'4'-2'-74'0'0,"0"-1"52"0"0,0 0 47 0 0,1 1 44 0 0,-1-1 40 0 0,0 0 37 0 0,4-2 241 0 0,-2 1-77 0 0,-1 1 35 0 0,4-4 292 0 0,11-7 928 0 0,-13 9-1121 0 0,-1 1-41 0 0,-1-1-89 0 0,1 1-55 0 0,-1 0-64 0 0,1 0-74 0 0,1-3 208 0 0,-2 0-89 0 0,-1-2-32 0 0,-3-6 29 0 0,-3-1 41 0 0,0 5 2 0 0,-1 2 49 0 0,0 1 113 0 0,3 6-334 0 0,-1-1 45 0 0,-1 1-64 0 0,0 0 41 0 0,1 2-130 0 0,1 0 0 0 0,0-1 1 0 0,-1 1-1 0 0,1 0 1 0 0,0 0-1 0 0,0 0 1 0 0,-1 0-1 0 0,1-1 1 0 0,0 1-1 0 0,-1 0 1 0 0,1 0-1 0 0,0 0 1 0 0,-1 0-1 0 0,1 0 1 0 0,0 0-1 0 0,-1 0 1 0 0,1 0-1 0 0,-1 0 1 0 0,1 0-1 0 0,0 0 1 0 0,-1 0-1 0 0,1 0 1 0 0,0 0-1 0 0,-1 0 1 0 0,1 1-1 0 0,0-1 1 0 0,-1 0-1 0 0,1 0 1 0 0,0 0-1 0 0,0 0 1 0 0,-1 1-1 0 0,1-1 1 0 0,0 0-1 0 0,0 0 0 0 0,-1 1 1 0 0,1-1-1 0 0,-6 7-2 0 0,6-7 3 0 0,-4 6-1 0 0,1 0 0 0 0,-1 1 0 0 0,1-1 0 0 0,0 1 0 0 0,1-1 0 0 0,0 1 0 0 0,0 0 0 0 0,0 0 0 0 0,1 0 0 0 0,0 0 0 0 0,0 0 0 0 0,0 0 0 0 0,1 0 0 0 0,1 0 0 0 0,-1 1 0 0 0,1 2 0 0 0,1-3-195 0 0,1 0 64 0 0,0 0 58 0 0,0-1 49 0 0,3 2 58 0 0,1 0 59 0 0,-3-5-1 0 0,-1 0 0 0 0,1 0 0 0 0,0 0-1 0 0,0 0 1 0 0,4 1-92 0 0,5 3 137 0 0,-1-3-114 0 0,-6-2-56 0 0,1 0-35 0 0,-1-1-39 0 0,0 0-46 0 0,1 1-48 0 0,-1-2-53 0 0,0 1-59 0 0,1 0-62 0 0,-1-1-67 0 0,0 1-72 0 0,0-1-75 0 0,0 0-81 0 0,0 0-86 0 0,0 0-88 0 0,0-1-979 0 0,5 0-1030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36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0 183 7424 0 0,'0'0'166'0'0,"1"1"27"0"0,0 0-66 0 0,1 0-25 0 0,4 5 51 0 0,0-2-117 0 0,1 0 49 0 0,-1-1 43 0 0,1-1 39 0 0,2 0 76 0 0,0-1 38 0 0,3-1 96 0 0,5-2 234 0 0,13-6 402 0 0,-21 5-711 0 0,1 0-34 0 0,-3 0-76 0 0,0 0-35 0 0,0 1-39 0 0,0-1-45 0 0,-2 1-49 0 0,5-3 6 0 0,-1-1 54 0 0,2-2 68 0 0,3-7 142 0 0,-5-3 12 0 0,-6 6-129 0 0,-3 1-64 0 0,-3 0-45 0 0,-6-8 395 0 0,-3 1 69 0 0,11 17-491 0 0,0 0 1 0 0,0 0-1 0 0,0 0 0 0 0,0 0 0 0 0,0 1 1 0 0,0-1-1 0 0,0 0 0 0 0,-1 0 0 0 0,1 1 1 0 0,0-1-1 0 0,-1 1 0 0 0,1-1 0 0 0,0 1 1 0 0,-1-1-1 0 0,1 1 0 0 0,0 0 0 0 0,-1 0 1 0 0,1-1-1 0 0,-1 1 0 0 0,1 0 0 0 0,0 1 1 0 0,-1-1-1 0 0,1 0 0 0 0,-1 0 1 0 0,1 0-1 0 0,0 1 0 0 0,-1-1 0 0 0,1 1 1 0 0,-1 0-42 0 0,-9 4 278 0 0,0 1-38 0 0,-8 9 137 0 0,4 2-119 0 0,3 2-96 0 0,4 0-80 0 0,3 1-44 0 0,5-14-36 0 0,-1 0 1 0 0,1 0-1 0 0,0-1 0 0 0,0 1 0 0 0,1 0 0 0 0,-1 0 1 0 0,1 0-1 0 0,0-1 0 0 0,1 1 0 0 0,1 4-2 0 0,12 18 62 0 0,-5-14-159 0 0,2-2 77 0 0,2-2 52 0 0,-8-6 1 0 0,1-1 0 0 0,-1 1 0 0 0,1-1 0 0 0,3 1-33 0 0,15 3 18 0 0,-10-5-66 0 0,0 0-63 0 0,0-2-77 0 0,0-1-92 0 0,0 0-108 0 0,-1-2-122 0 0,-8 1 205 0 0,1 0-37 0 0,-1 0-37 0 0,1-1-41 0 0,-6 2 64 0 0,1 0-50 0 0,-1 1-44 0 0,1-1-39 0 0,0 0-141 0 0,-1 0-38 0 0,2 0-172 0 0,0-1-463 0 0,-3 2 1240 0 0</inkml:trace>
  <inkml:trace contextRef="#ctx0" brushRef="#br0" timeOffset="379.97">417 19 6416 0 0,'2'-4'105'0'0,"4"-5"160"0"0,3 4-24 0 0,-2 5-180 0 0,-3 2-40 0 0,-1 0 39 0 0,4 3 162 0 0,-2 1 112 0 0,-1 2 82 0 0,6 15 928 0 0,-6-12-807 0 0,-2-5-257 0 0,0 0-47 0 0,0-1-59 0 0,0 1-70 0 0,3 5 426 0 0,1 0-58 0 0,0 2-19 0 0,0 0-58 0 0,0 0-53 0 0,-1 0-48 0 0,1 3 4 0 0,0 0-51 0 0,1 7 49 0 0,-2 1-63 0 0,-5-18-48 0 0,1 0 36 0 0,-4 10 513 0 0,3-15-439 0 0,0-1 1 0 0,0 0-11 0 0,0 0-44 0 0,-3 0-28 0 0,1-1-39 0 0,-2-3 76 0 0,1-2-106 0 0,2-1-74 0 0,-1-12-5 0 0,2 13 28 0 0,2-9 19 0 0,2 0-37 0 0,7-15-17 0 0,9-2-103 0 0,-15 26 19 0 0,0 0 0 0 0,0 0-1 0 0,1 1 1 0 0,0 0 0 0 0,0 0-1 0 0,1-1 27 0 0,17-7-57 0 0,1 5 52 0 0,-7 6 45 0 0,-1 3 45 0 0,-2 2 26 0 0,0 2 42 0 0,-1 3 48 0 0,1 3 51 0 0,-12-8-236 0 0,1 1 0 0 0,0 0 0 0 0,-1 0 0 0 0,0 0 0 0 0,1 0 1 0 0,1 4-17 0 0,-2-2 30 0 0,0-1 0 0 0,-1 1 0 0 0,0 0 0 0 0,0 0 1 0 0,0 0-1 0 0,-1 0 0 0 0,1 0 0 0 0,-1 3-30 0 0,0 1 54 0 0,-1 1-1 0 0,0-1 0 0 0,0 1 1 0 0,-2 7-54 0 0,-6 21 46 0 0,8-38-134 0 0,0 1 50 0 0,-1 0 39 0 0,1 1 52 0 0,-1 0 2 0 0,1 0-88 0 0,0-1-72 0 0,-1 0-94 0 0,1-1-56 0 0,-1 1-95 0 0,0-1-110 0 0,1 0-122 0 0,0-1-452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36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21 8808 0 0,'0'0'197'0'0,"-1"-1"-61"0"0,-6-3 315 0 0,4 2-359 0 0,1 1-56 0 0,-3 0-14 0 0,0-1 43 0 0,0 0 38 0 0,-1 1 33 0 0,-6-1 263 0 0,1 0 7 0 0,-15 0 612 0 0,10 2-479 0 0,10 0-350 0 0,-1 0-43 0 0,0 0-50 0 0,1 1-59 0 0,-2 0-34 0 0,1 0 1 0 0,0 0 0 0 0,0 1 0 0 0,-5 2-4 0 0,10-3-1 0 0,-1 0 1 0 0,1-1 0 0 0,0 1 0 0 0,0 0 0 0 0,0 1-1 0 0,0-1 1 0 0,0 0 0 0 0,0 0 0 0 0,1 1 0 0 0,-1-1 0 0 0,0 1-1 0 0,1 0 1 0 0,-1-1 0 0 0,1 1 0 0 0,-1 0 0 0 0,0 1 0 0 0,2 6-35 0 0,7 6-104 0 0,12 7-116 0 0,-15-19 226 0 0,32 31-63 0 0,1-1 100 0 0,2-2 78 0 0,0-1 55 0 0,25 21 158 0 0,-48-37-222 0 0,-11-9-65 0 0,-1 0-1 0 0,0-1 0 0 0,0 2 1 0 0,0-1-1 0 0,0 0 1 0 0,-1 1-1 0 0,1 1-11 0 0,1 9 94 0 0,-5 1 84 0 0,-2-9-48 0 0,-2 0 34 0 0,-2-1 36 0 0,-2 0 41 0 0,2-2-308 0 0,0-1 49 0 0,0-1 41 0 0,-1 1 36 0 0,-8 2 167 0 0,-12 1 256 0 0,15-5-299 0 0,-3-2-34 0 0,3 0-112 0 0,5-1-63 0 0,1 0-34 0 0,0 0-39 0 0,0 0-41 0 0,0-1-47 0 0,0 0-49 0 0,0 0-55 0 0,0 0-56 0 0,1-1-62 0 0,0 0-65 0 0,-1 0-68 0 0,1-1-74 0 0,1 0-76 0 0,-1 0-81 0 0,1-1-939 0 0,-2-1-970 0 0</inkml:trace>
  <inkml:trace contextRef="#ctx0" brushRef="#br0" timeOffset="355.05">455 305 7584 0 0,'6'1'-55'0'0,"0"1"50"0"0,-1-1 47 0 0,1 1 45 0 0,-1 0 34 0 0,0-1 36 0 0,1 0 36 0 0,-1 1 32 0 0,5 0 320 0 0,0-1 115 0 0,1-1 103 0 0,0-1 91 0 0,-1-1 79 0 0,2-3 67 0 0,-9 4-823 0 0,7-4 282 0 0,1 0-77 0 0,0-1-68 0 0,0 0-64 0 0,0 0-54 0 0,0-1-50 0 0,0 0-42 0 0,-1-1-36 0 0,6-5-16 0 0,-13 10-53 0 0,0 0-1 0 0,0-1 1 0 0,0 1 0 0 0,0-1-1 0 0,0 0 1 0 0,-1 0 0 0 0,0 0-1 0 0,0 0 1 0 0,0 0 0 0 0,1-3 1 0 0,0-16 33 0 0,-3 21-34 0 0,0 1 1 0 0,0-1 0 0 0,-1 0 0 0 0,1 0 0 0 0,-1 1 0 0 0,1-1 0 0 0,-1 0 0 0 0,1 1 0 0 0,-2-2 0 0 0,-6-9 59 0 0,1 7 24 0 0,0 2 48 0 0,-1 1 58 0 0,0 4 70 0 0,-8 7 36 0 0,1 2-66 0 0,2 1-56 0 0,2 2-47 0 0,-5 11 7 0 0,-5 14-13 0 0,19-36-111 0 0,-1 4 14 0 0,0-1 1 0 0,0 1 0 0 0,1 0-1 0 0,0 0 1 0 0,0 2-24 0 0,1-3 8 0 0,0 0-1 0 0,0 1 1 0 0,1-1 0 0 0,0 0 0 0 0,0 1 0 0 0,0-1 0 0 0,1 0-1 0 0,0 0 1 0 0,1 2-8 0 0,-1-3 3 0 0,0 0 0 0 0,1 0 0 0 0,0-1 0 0 0,0 1 0 0 0,0-1 0 0 0,1 1 1 0 0,0-1-1 0 0,-1 0 0 0 0,1 0 0 0 0,1 0 0 0 0,1 2-3 0 0,-1-3 7 0 0,0 1 1 0 0,0-1-1 0 0,0 0 1 0 0,1 0-1 0 0,-1-1 1 0 0,1 1-1 0 0,3 1-7 0 0,-3-3-145 0 0,-1 1 48 0 0,0-1 41 0 0,1 1 35 0 0,3 0 54 0 0,15 3 262 0 0,-13-4-239 0 0,-3-1-89 0 0,-1 1-76 0 0,1-1-93 0 0,0 0-112 0 0,-3 0 12 0 0,1-1-72 0 0,0 1-80 0 0,-1 0-85 0 0,1-1-91 0 0,0 1-100 0 0,-1-1-104 0 0,1 0-112 0 0,3 0-1057 0 0,4-2-1135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34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9760 0 0,'0'0'284'0'0,"0"0"1"0"0,1 0-188 0 0,2 2-76 0 0,4 2-28 0 0,-4-1 81 0 0,3 6 595 0 0,-2 0-87 0 0,0 0-80 0 0,0 0-68 0 0,-1 1-62 0 0,0-1-51 0 0,0 1-43 0 0,0 0-34 0 0,8 28 552 0 0,-6-24-534 0 0,1 2-12 0 0,0 0-71 0 0,3 6-10 0 0,-5-14-108 0 0,0-1 0 0 0,0 0 0 0 0,1 0 0 0 0,0 0 0 0 0,5 5-61 0 0,-7-9 73 0 0,-1-1 66 0 0,2 0 90 0 0,0-2 185 0 0,1-2 5 0 0,-2-1-183 0 0,-1 0-90 0 0,0-1-62 0 0,3-5 228 0 0,-1-1-55 0 0,0 0-49 0 0,-1 0-45 0 0,1-6 8 0 0,-1 0-72 0 0,0 0-57 0 0,0 0-38 0 0,5-28-61 0 0,-4 30 62 0 0,0-1 33 0 0,-1 7-133 0 0,5-13-31 0 0,-5 15 59 0 0,0 1-36 0 0,0-1-72 0 0,2 0-82 0 0,-1 0-100 0 0,2 1-119 0 0,-4 4 123 0 0,1-1-86 0 0,-2 2 227 0 0,1 0-118 0 0,-1 0 102 0 0,0 0-45 0 0,0 0-52 0 0,0 0-61 0 0,-1 0 253 0 0,1 0-252 0 0,-1 0-48 0 0,1 0-43 0 0,-1 0-37 0 0,1 0-144 0 0,-1 0-38 0 0,2 0-1518 0 0</inkml:trace>
  <inkml:trace contextRef="#ctx0" brushRef="#br0" timeOffset="299.2">377 175 9328 0 0,'9'4'50'0'0,"0"0"69"0"0,0 0 61 0 0,1-1 53 0 0,2 0 104 0 0,-1 0 51 0 0,3-2 125 0 0,7-1 300 0 0,-1-3-19 0 0,-8-2-316 0 0,-2 0-131 0 0,0-1-62 0 0,-3-1-105 0 0,0 0-61 0 0,-1-2-69 0 0,0-1-78 0 0,-3 3 58 0 0,0 0-1 0 0,0-1 1 0 0,0 1-1 0 0,-1-1 1 0 0,1-7-30 0 0,-1-4 129 0 0,-4 2 110 0 0,1 15 65 0 0,0 0-44 0 0,1 2-39 0 0,-1 0-36 0 0,-2 1 91 0 0,1 1-99 0 0,-1 2-54 0 0,-2 6 57 0 0,4-8-33 0 0,-7 13 201 0 0,2 2-110 0 0,1 0-74 0 0,-3 24 144 0 0,6-29-183 0 0,1 0 36 0 0,0 3-94 0 0,1-12-36 0 0,1-1 0 0 0,-1 1 0 0 0,1 0 0 0 0,0 0 0 0 0,-1 0 0 0 0,1 0 0 0 0,0-1 0 0 0,1 1 0 0 0,-1 0-1 0 0,0-1 1 0 0,2 2-31 0 0,7 8 91 0 0,-4-7-84 0 0,1 0-37 0 0,0-1-46 0 0,1 0-52 0 0,0-1-60 0 0,0-1-67 0 0,1 0-76 0 0,0 0-83 0 0,-7-2-31 0 0,1 0-97 0 0,0 1-84 0 0,0-1-70 0 0,1 0-203 0 0,0 0-55 0 0,3 1-1199 0 0,4 0-1222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2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2 121 6240 0 0,'10'1'329'0'0,"-5"-1"-266"0"0,1 1-40 0 0,-1-1 43 0 0,1 0 38 0 0,-1 0 34 0 0,4 0 157 0 0,0-2 59 0 0,-5 1-95 0 0,0 0 1 0 0,0 0-1 0 0,0 0 0 0 0,-1-1 1 0 0,4-1-260 0 0,3-4 484 0 0,-5 4-283 0 0,0-2-42 0 0,0 1-51 0 0,-1-1-59 0 0,1-2 139 0 0,1-1-52 0 0,1-3-26 0 0,1-7-10 0 0,-7 17-90 0 0,-1-1-1 0 0,1 1 1 0 0,-1-1 0 0 0,0 1-1 0 0,1-1 1 0 0,-1 0 0 0 0,0 1 0 0 0,0-1-1 0 0,0 1 1 0 0,0-1 0 0 0,0 0 0 0 0,0 1-1 0 0,-1-1 1 0 0,1 0 0 0 0,-1 1 0 0 0,1-1-10 0 0,-6-6 93 0 0,-3 2 40 0 0,-4 3 417 0 0,11 4-434 0 0,-1-1 0 0 0,1 1 1 0 0,-1-1-1 0 0,0 1 0 0 0,1 0 0 0 0,-1 0 0 0 0,1 0 0 0 0,0 0 1 0 0,-1 1-1 0 0,1-1 0 0 0,0 1 0 0 0,0 0-116 0 0,-9 6 468 0 0,2 2-51 0 0,1-1-71 0 0,2 0-93 0 0,-2 7 103 0 0,1 0-91 0 0,0 1-77 0 0,1 0-62 0 0,-3 15-9 0 0,6-17-78 0 0,1 1 1 0 0,-1 6-40 0 0,2 0 68 0 0,1-18-62 0 0,1-1 1 0 0,-1 1-1 0 0,1 0 0 0 0,-1-1 1 0 0,1 1-1 0 0,1 0-6 0 0,-1 0-7 0 0,0 0 0 0 0,1 0 1 0 0,0-1-1 0 0,0 1 0 0 0,0-1 0 0 0,0 1 0 0 0,1-1 0 0 0,-1 0 1 0 0,1 0 6 0 0,16 12-21 0 0,-4-9 45 0 0,-2-4 31 0 0,1-2 42 0 0,-9-1-186 0 0,0 0 38 0 0,5-1 47 0 0,1-1 107 0 0,14-5 266 0 0,-16 5-302 0 0,-3 0-73 0 0,1 0-67 0 0,0 0-83 0 0,0 0-96 0 0,-3 0 4 0 0,1 1-64 0 0,0 0-67 0 0,0-1-75 0 0,0 1-79 0 0,-1-1-86 0 0,1 1-90 0 0,0-1-96 0 0,-3 2 517 0 0,9-5-1575 0 0,7-3-1060 0 0,-18 9 2915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3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6392 0 0,'0'0'141'0'0,"0"1"16"0"0,1 1-54 0 0,1 10 129 0 0,-2 0-214 0 0,0-1 71 0 0,1 2 63 0 0,0-1 55 0 0,1 8 246 0 0,0 1 98 0 0,10 46 1487 0 0,-8-53-1638 0 0,-1 0-40 0 0,1 0-49 0 0,0 0-69 0 0,1 0-82 0 0,-1 0-96 0 0,1-3 151 0 0,2 7 63 0 0,0 1 58 0 0,-2-7-37 0 0,-2-1 25 0 0,0-1 90 0 0,-3-9-141 0 0,0-1 38 0 0,0 0 10 0 0,0 0 6 0 0,0 0 15 0 0,0 0 61 0 0,-2 0 75 0 0,0-3-117 0 0,0 0-95 0 0,1-1-73 0 0,-1-1-30 0 0,-1-5 138 0 0,3 8-194 0 0,-2-12 273 0 0,2-1-96 0 0,2-5-33 0 0,3-6 41 0 0,-3 16-306 0 0,1 1 40 0 0,5-10 125 0 0,1 3 90 0 0,-4 10-71 0 0,-1 0 1 0 0,1 0-1 0 0,0 1 0 0 0,5-4-170 0 0,0 0 181 0 0,1 1-41 0 0,3-1-46 0 0,0 1-104 0 0,-7 5-42 0 0,1-1-36 0 0,-1 1-38 0 0,1 0-43 0 0,-1-1-45 0 0,1 2-48 0 0,0-1-52 0 0,-1 0-55 0 0,1 1-59 0 0,0-1-60 0 0,0 1-66 0 0,-1 0-67 0 0,-5 1 186 0 0,0 1-58 0 0,0-1-51 0 0,0 0-44 0 0,1 1-168 0 0,0-1-44 0 0,0 0-203 0 0,2 0-548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0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33 11256 0 0,'0'0'256'0'0,"0"0"-11"0"0,0 0-103 0 0,0 1-67 0 0,-2 3-6 0 0,1-2 1 0 0,-2 8 80 0 0,1 1-38 0 0,1 26 146 0 0,1-20-122 0 0,2 3 112 0 0,-1-7 12 0 0,-1 0 95 0 0,5 54 627 0 0,-1-37-378 0 0,2 0 0 0 0,0-1 0 0 0,2 0 0 0 0,3 5-604 0 0,-9-30-184 0 0,-1 0 86 0 0,0 0 73 0 0,1 1 62 0 0,-1-1 48 0 0,1 0 36 0 0,3 16 610 0 0,-3-14-568 0 0,0 0-85 0 0,-2-3-84 0 0,1 1-50 0 0,0 0-54 0 0,0-1-63 0 0,-1 1-88 0 0,1 0-87 0 0,-1 0-96 0 0,1 0-105 0 0,-1 0-111 0 0,0 0-122 0 0,0-3 343 0 0,0 1-33 0 0,1 0-34 0 0,-1 0-36 0 0,0-1-1565 0 0,0-1-1200 0 0</inkml:trace>
  <inkml:trace contextRef="#ctx0" brushRef="#br0" timeOffset="384.9">180 349 10248 0 0,'1'1'195'0'0,"-1"-1"-81"0"0,1 0-52 0 0,3-1-1 0 0,-2 1-3 0 0,8-2-27 0 0,0 0 43 0 0,0 0 38 0 0,1 0 34 0 0,2-2 66 0 0,0 0 33 0 0,25-10 606 0 0,-3-5-2 0 0,-24 11-606 0 0,-1 0-33 0 0,-2 1-67 0 0,0 0-34 0 0,-2-1-39 0 0,0 0-43 0 0,-1 3 26 0 0,-2 0-31 0 0,0-3 27 0 0,-1 4-60 0 0,-1 3-48 0 0,-1 1-33 0 0,0 0-10 0 0,-4 1 10 0 0,1-1 70 0 0,-5 1 37 0 0,5 0-32 0 0,1 1-6 0 0,-1 0 1 0 0,0 1 0 0 0,1-1-1 0 0,0 0 1 0 0,-1 1 0 0 0,1 0 0 0 0,0-1-1 0 0,-1 4 23 0 0,-7 10-54 0 0,3-1 34 0 0,1-4 31 0 0,-4 9 43 0 0,2 1 55 0 0,0 7 77 0 0,0 15 163 0 0,8-34-262 0 0,-1 0-1 0 0,1 0 0 0 0,1 0 1 0 0,0 0-1 0 0,0-1 0 0 0,0 1 1 0 0,2 1-87 0 0,5 12 162 0 0,3-2-39 0 0,-9-17-129 0 0,0-1 0 0 0,0 1 0 0 0,0-1 0 0 0,1 1-1 0 0,-1-1 1 0 0,1 0 0 0 0,0 1 6 0 0,1-1 8 0 0,-1-1-1 0 0,0 1 1 0 0,0 0-1 0 0,1-1 1 0 0,-1 0 0 0 0,0 0-1 0 0,1 0 1 0 0,0 0 0 0 0,-1-1-1 0 0,1 1 1 0 0,-1-1-1 0 0,1 0 1 0 0,0 0 0 0 0,-1 0-1 0 0,2-1-7 0 0,17-3-19 0 0,0-3-99 0 0,-12 3 9 0 0,0 0-41 0 0,0-1-45 0 0,-1 0-51 0 0,11-6-170 0 0</inkml:trace>
  <inkml:trace contextRef="#ctx0" brushRef="#br0" timeOffset="681.11">721 6 10880 0 0,'0'0'248'0'0,"0"0"34"0"0,0 0 20 0 0,0 0-38 0 0,0 0-111 0 0,0 0-47 0 0,0 0 109 0 0,0 0 201 0 0,1 1 22 0 0,7 11 85 0 0,-2 1-100 0 0,0 1-84 0 0,-2 1-67 0 0,2 9 64 0 0,1 14 70 0 0,-5-23-217 0 0,1 1 36 0 0,11 41 448 0 0,-4-18-266 0 0,2 6-31 0 0,-6-22-243 0 0,-1-1-48 0 0,-4-17-302 0 0,0 0 76 0 0,0 0 67 0 0,0 0 59 0 0,1 3 101 0 0,-1 0 103 0 0,5 20 674 0 0,-5-22-720 0 0,-1 0-45 0 0,1 0-58 0 0,0 0-75 0 0,0 0-90 0 0,0 0-104 0 0,-1-1-74 0 0,1 0-106 0 0,-1 1-113 0 0,0-1-126 0 0,1-2 274 0 0,-1-1-35 0 0,0 1-36 0 0,0-1-38 0 0,0 1-39 0 0,0 0-40 0 0,0-1-41 0 0,0 1-43 0 0,0-2-1427 0 0,0-1-1170 0 0</inkml:trace>
  <inkml:trace contextRef="#ctx0" brushRef="#br0" timeOffset="999.26">889 11 8032 0 0,'0'0'233'0'0,"0"-1"-46"0"0,4-3 7 0 0,-2 3-82 0 0,0-1 59 0 0,-1 1 86 0 0,3 0 484 0 0,-1 0-114 0 0,0 1-105 0 0,0 2-92 0 0,1-1-82 0 0,-1 2-70 0 0,0 0-59 0 0,-1 0-48 0 0,3 3 39 0 0,3 9 174 0 0,-6-11-218 0 0,-1-1 56 0 0,7 18 312 0 0,-1 1-83 0 0,1 12 103 0 0,-1 0-100 0 0,8 31 321 0 0,-2-19-290 0 0,1 0-60 0 0,2-1-90 0 0,1 0-117 0 0,-13-36-239 0 0,-1 0 37 0 0,3 6 70 0 0,8 21 188 0 0,-10-26-234 0 0,0 1-48 0 0,0-1-54 0 0,0 0-62 0 0,-1-1-74 0 0,1 1-85 0 0,-3-7 262 0 0,-1 0-114 0 0,1 0-101 0 0,0 0-89 0 0,-1-1-68 0 0,1 1-62 0 0,-1-1-50 0 0,1 0-38 0 0,0-1-731 0 0</inkml:trace>
  <inkml:trace contextRef="#ctx0" brushRef="#br0" timeOffset="1297.46">611 262 8984 0 0,'0'0'200'0'0,"0"0"33"0"0,0 0 15 0 0,0 0-85 0 0,0 0-22 0 0,0 0 42 0 0,0 0 147 0 0,0 0 278 0 0,0 0 22 0 0,0 0-263 0 0,0 0-156 0 0,0 0-45 0 0,0 0 23 0 0,0 0 67 0 0,0 0-21 0 0,0 0-26 0 0,0 0-108 0 0,1 0-47 0 0,9-2-10 0 0,-6 1-155 0 0,0 0 56 0 0,0 0 49 0 0,0 0 41 0 0,6-2 155 0 0,11-3 448 0 0,-13 4-496 0 0,-1 0-114 0 0,-1 1-108 0 0,-3 0-8 0 0,1 0-37 0 0,-1 0-39 0 0,0 0-44 0 0,0 0-46 0 0,1 1-49 0 0,-1-1-54 0 0,0 0-55 0 0,0 0-60 0 0,0 0-62 0 0,0 0-66 0 0,1 0-70 0 0,2-1-1033 0 0,3-1-964 0 0</inkml:trace>
  <inkml:trace contextRef="#ctx0" brushRef="#br0" timeOffset="1564.75">924 321 7856 0 0,'0'0'174'0'0,"1"-1"-51"0"0,8-4 281 0 0,-6 3-321 0 0,0 1-51 0 0,4-4 6 0 0,0 0 71 0 0,1 0 62 0 0,0 1 51 0 0,0-1 77 0 0,1 1 40 0 0,21-9 887 0 0,-17 8-727 0 0,3-1 3 0 0,-4 3-221 0 0,-6 1-184 0 0,0 0-33 0 0,0 1-37 0 0,0-1-40 0 0,0 1-44 0 0,0-1-47 0 0,-4 2-243 0 0,0-1-89 0 0,1 1-76 0 0,-1-1-59 0 0,2 1-543 0 0,1-1-451 0 0,2-1-897 0 0,-7 2 2457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6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 10032 0 0,'0'0'297'0'0,"-1"2"-86"0"0,0 1-103 0 0,-1 0-50 0 0,1 0-36 0 0,0 2 16 0 0,-1 0 70 0 0,2 1 59 0 0,0 0 48 0 0,0 6 258 0 0,4 14 748 0 0,-2-19-945 0 0,-1 0-50 0 0,0 0-64 0 0,-1-1-78 0 0,6 32 335 0 0,-4-20-255 0 0,1 0-43 0 0,-3-14-268 0 0,0 0 51 0 0,1 0 47 0 0,-1 0 39 0 0,1 1 45 0 0,-1 0 41 0 0,1 0 55 0 0,0 4 113 0 0,0 0 42 0 0,-1-2-131 0 0,1-2-67 0 0,0 0-53 0 0,-1 0-57 0 0,0-1-55 0 0,1 1-63 0 0,-1-1-71 0 0,0 0-26 0 0,1-1-59 0 0,-1 1-65 0 0,0 0-69 0 0,0 0-74 0 0,0-1-79 0 0,0 1-84 0 0,0 0-87 0 0,0-4-1057 0 0,0 0-1038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3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7368 0 0,'0'0'165'0'0,"0"0"22"0"0,1 1 10 0 0,13 24-65 0 0,-6-6 40 0 0,-5-11-58 0 0,0 0 34 0 0,0 0 41 0 0,-1 1 44 0 0,1-2 21 0 0,-1 1 47 0 0,1-1 50 0 0,-1 0 54 0 0,5 14 398 0 0,0 0-36 0 0,0 1-39 0 0,0 0-40 0 0,-1-1-44 0 0,0 1-47 0 0,0 1-49 0 0,0-1-51 0 0,1 2-9 0 0,-1 1-70 0 0,5 14 55 0 0,-1 0-62 0 0,-2-7-131 0 0,1 0-55 0 0,0-1-62 0 0,0 1-67 0 0,-6-19-61 0 0,0 0 5 0 0,0-6 41 0 0,-3-5 15 0 0,0-2-7 0 0,0 0 1 0 0,0 0 6 0 0,0 0 6 0 0,0 0 2 0 0,1-6 40 0 0,2-3-83 0 0,1 0-26 0 0,-2-29 79 0 0,-8-21-60 0 0,2 22-22 0 0,-5-23-28 0 0,3 21-14 0 0,3 13-25 0 0,3 26 35 0 0,-3-55-324 0 0,2-1-45 0 0,4 0-59 0 0,7 1-75 0 0,-7 40 343 0 0,1 0 0 0 0,0 0 1 0 0,2 0-1 0 0,-1 1 0 0 0,2 0 0 0 0,0 0 0 0 0,0 1 0 0 0,1-1 1 0 0,2 1 159 0 0,22-22-405 0 0,-8 14 176 0 0,-19 18 188 0 0,1-1 0 0 0,-1 1 0 0 0,1 0 0 0 0,0 1 1 0 0,0-1 40 0 0,13-2-56 0 0,1 3 38 0 0,-17 2 14 0 0,1 0 0 0 0,-1 1 0 0 0,1-1 0 0 0,-1 1 0 0 0,1 0 0 0 0,-1 0 0 0 0,1 0 0 0 0,-1 0 0 0 0,1 0 0 0 0,-1 1 0 0 0,0 0 0 0 0,0-1 0 0 0,0 1 0 0 0,0 1 0 0 0,0-1 0 0 0,0 0 4 0 0,1 2-2 0 0,-1 0-1 0 0,1 0 1 0 0,-1 0-1 0 0,0 0 1 0 0,0 0 0 0 0,2 5 2 0 0,-1-2 13 0 0,-1 1 1 0 0,0 0 0 0 0,0 0 0 0 0,-1 0 0 0 0,1 2-14 0 0,1 16 89 0 0,-3-1 47 0 0,-2 9-4 0 0,1-27-86 0 0,-1 0 0 0 0,0 0 0 0 0,-1 0 0 0 0,0 0 0 0 0,0 0 0 0 0,-1 1-46 0 0,-5 13 99 0 0,1-4 65 0 0,0 0 1 0 0,-1-1 0 0 0,-7 12-165 0 0,-8 1 140 0 0,6-13-149 0 0,5-6 84 0 0,0 0-1 0 0,-11 7-74 0 0,4-6-4 0 0,0-3-89 0 0,10-5 3 0 0,-1 0-37 0 0,0-2-40 0 0,1 0-44 0 0,0-1-170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7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9792 0 0,'0'0'222'0'0,"0"0"30"0"0,0 0 18 0 0,1 0-151 0 0,-1 1-34 0 0,1 0-34 0 0,1 2-34 0 0,2 3 4 0 0,-1 0 39 0 0,4 7 166 0 0,-4-4-35 0 0,0-1 35 0 0,2 6 163 0 0,-2 0 41 0 0,3 14 464 0 0,-3-9-342 0 0,0-3-164 0 0,-1-1-97 0 0,-1-5-161 0 0,1 0-72 0 0,-1-3-207 0 0,0 0 74 0 0,0-1 63 0 0,0 1 53 0 0,1 6 154 0 0,3 19 468 0 0,-3-23-513 0 0,0 1-73 0 0,0-5-79 0 0,-1 1-40 0 0,1-1-49 0 0,-1 1-53 0 0,1 0-77 0 0,-1 0-75 0 0,1 0-82 0 0,0-1-90 0 0,0 1-98 0 0,0 0-103 0 0,1 0-113 0 0,-1-1-117 0 0,-1-2-940 0 0,0 0-1046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7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8384 0 0,'-1'1'179'0'0,"1"-1"-46"0"0,0 3 24 0 0,0-1-102 0 0,1 6 2 0 0,1 2 40 0 0,-1 0 57 0 0,1 0 50 0 0,0 0 44 0 0,0 1 75 0 0,0 1 39 0 0,1 7 309 0 0,6 25 985 0 0,-6-30-1184 0 0,0 0-44 0 0,-1-2-96 0 0,1 0-57 0 0,0 0-69 0 0,-1 0-79 0 0,0-4 64 0 0,4 18 397 0 0,1-1-79 0 0,-7-24-413 0 0,0-1-3 0 0,0 0-12 0 0,0 0-7 0 0,0 0-2 0 0,0 0 1 0 0,0 0 6 0 0,1-1 18 0 0,0-2-41 0 0,2-8 3 0 0,-2 11-45 0 0,6-29 100 0 0,-2 0-64 0 0,-1 7 23 0 0,7-21-73 0 0,1 12-6 0 0,-10 26-8 0 0,1 0 0 0 0,0 1 0 0 0,-1 0-1 0 0,1-1 1 0 0,2 0 14 0 0,-5 4-4 0 0,0 1 0 0 0,1-1 1 0 0,-1 1-1 0 0,1-1 0 0 0,0 1 0 0 0,-1-1 0 0 0,1 1 0 0 0,-1-1 0 0 0,1 1 1 0 0,0 0-1 0 0,-1-1 0 0 0,1 1 0 0 0,0 0 0 0 0,-1 0 0 0 0,1-1 0 0 0,0 1 1 0 0,-1 0-1 0 0,1 0 0 0 0,0 0 0 0 0,0 0 0 0 0,-1 0 0 0 0,1 0 0 0 0,0 0 1 0 0,-1 0-1 0 0,1 0 0 0 0,0 0 0 0 0,0 0 4 0 0,0 1-5 0 0,1 0-1 0 0,-1-1 1 0 0,1 1-1 0 0,-1 0 1 0 0,1 0 0 0 0,-1 0-1 0 0,0 0 1 0 0,1 0-1 0 0,-1 1 1 0 0,0-1 0 0 0,1 1 5 0 0,2 4-8 0 0,0 0 0 0 0,0 0 0 0 0,0 0 0 0 0,-1 1 0 0 0,0-1 8 0 0,2 7-70 0 0,0 0 39 0 0,2 13 56 0 0,-2-10 42 0 0,1 0 0 0 0,2 5-67 0 0,-2-9-9 0 0,1 0-39 0 0,2-2-48 0 0,1 0-59 0 0,-4-5-98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8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149 258 10912 0 0,'0'0'284'0'0,"-2"-1"-101"0"0,1 0-79 0 0,-5-1 55 0 0,3 2-57 0 0,-12-3 162 0 0,0 3 45 0 0,11 0-182 0 0,0 0 0 0 0,0 1 0 0 0,0-1 0 0 0,0 1 0 0 0,0 0 0 0 0,0 0 0 0 0,0 1 0 0 0,0-1 0 0 0,-2 2-127 0 0,-9 7 464 0 0,7-2-219 0 0,1 0-35 0 0,1 1-42 0 0,0 1-50 0 0,1 0-59 0 0,1 2-68 0 0,0-1-75 0 0,1 2-83 0 0,0 1 167 0 0,1-1 1 0 0,1 1-1 0 0,0 0 1 0 0,1 7-1 0 0,0-15 5 0 0,1 0 0 0 0,-1-1 0 0 0,1 1 0 0 0,0 0 1 0 0,1-1-1 0 0,-1 1 0 0 0,1-1 0 0 0,0 1 0 0 0,1-1 0 0 0,-1 0 0 0 0,1 0 1 0 0,0 1-6 0 0,0-3-1 0 0,-1 0 1 0 0,1-1-1 0 0,-1 1 1 0 0,1 0-1 0 0,0-1 1 0 0,0 0-1 0 0,0 0 1 0 0,0 0-1 0 0,1 0 1 0 0,-1 0 0 0 0,1-1-1 0 0,-1 1 1 0 0,1-1-1 0 0,-1 0 1 0 0,1 0-1 0 0,0 0 1 0 0,-1-1-1 0 0,1 1 1 0 0,0-1-1 0 0,-1 0 1 0 0,1 0-1 0 0,0 0 1 0 0,0-1 0 0 0,-1 1-1 0 0,3-1 1 0 0,0-1 3 0 0,-1 1 0 0 0,1-1 1 0 0,-1 0-1 0 0,0 0 0 0 0,0 0 0 0 0,0 0 0 0 0,0-1 0 0 0,0 0-3 0 0,14-13 52 0 0,-4-3 37 0 0,-10 10-134 0 0,0 0 1 0 0,-1 0-1 0 0,-1-1 0 0 0,1 1 0 0 0,-1-1 1 0 0,-1 0-1 0 0,0 0 0 0 0,0 0 0 0 0,-1-2 45 0 0,0-31-140 0 0,-4 6 66 0 0,-2 0 56 0 0,-2-1 72 0 0,-1 2 86 0 0,3 15-20 0 0,1 1 34 0 0,0 1 37 0 0,1-1 39 0 0,0 3-68 0 0,-1-8 104 0 0,2-2 34 0 0,2 21-202 0 0,1-1-1 0 0,0 1 0 0 0,0-1 0 0 0,0 1 0 0 0,1-1-97 0 0,-1 7 75 0 0,1 2-34 0 0,8 11-3 0 0,-5-4 43 0 0,-1 0 1 0 0,0 0 0 0 0,0 1-1 0 0,-1 0-81 0 0,11 41 241 0 0,-5-18-145 0 0,-1-1-9 0 0,9 45 26 0 0,-10-41-27 0 0,1 0 71 0 0,-2-12 5 0 0,0-1 57 0 0,-2-11-220 0 0,-1 0 61 0 0,4 13 116 0 0,-4-15-126 0 0,1 2-45 0 0,1-1-78 0 0,-1-3-68 0 0,1 1-88 0 0,1-2-104 0 0,0 0-118 0 0,-5-6-801 0 0,-1-1-57 0 0,0 0-16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9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0 10856 0 0,'0'0'241'0'0,"0"0"33"0"0,-2 0-61 0 0,0 0-52 0 0,0 0-45 0 0,-1 0-26 0 0,0 0-39 0 0,-5 1-5 0 0,3 1-10 0 0,0 2 102 0 0,-1 2 125 0 0,-3 6 238 0 0,2 1-3 0 0,3-4-241 0 0,2-3-127 0 0,0 0-103 0 0,-7 23 287 0 0,1 0-72 0 0,1 6-16 0 0,-1 18 60 0 0,8-49-256 0 0,-1 1-1 0 0,2-1 0 0 0,-1 1 0 0 0,0-1 1 0 0,1 1-1 0 0,0-1 0 0 0,0 1-29 0 0,6 11 45 0 0,5-4-53 0 0,-11-11 15 0 0,0-1 1 0 0,0 0-1 0 0,0 0 1 0 0,0 1-1 0 0,0-1 1 0 0,0 0-1 0 0,0 0 1 0 0,0 0-1 0 0,0 0 1 0 0,0-1-1 0 0,0 1 1 0 0,0 0 0 0 0,0 0-1 0 0,0 0 1 0 0,0-1-1 0 0,0 1 1 0 0,0-1-1 0 0,0 1 1 0 0,0-1-1 0 0,0 1 1 0 0,-1-1-1 0 0,1 1 1 0 0,0-1-1 0 0,0 0 1 0 0,0 1 0 0 0,-1-1-1 0 0,2-1-7 0 0,20-23 190 0 0,-20 23-175 0 0,10-15 146 0 0,-1-1-40 0 0,-1-2 4 0 0,-1-1 0 0 0,-1-1-1 0 0,0-2-124 0 0,-1 4 116 0 0,0 0 39 0 0,2 1 38 0 0,-8 17-177 0 0,0 0 1 0 0,1 0 0 0 0,0 0 0 0 0,-1 0 0 0 0,1 1 0 0 0,0-1-1 0 0,0 0 1 0 0,0 1 0 0 0,2-2-17 0 0,-3 2 7 0 0,1 1-1 0 0,-1-1 1 0 0,0 0-1 0 0,1 1 1 0 0,-1-1-1 0 0,1 1 1 0 0,-1 0-1 0 0,1-1 1 0 0,-1 1-1 0 0,1 0 1 0 0,-1 0-1 0 0,1 0 1 0 0,0 0-1 0 0,-1 0 1 0 0,2 1-7 0 0,-1-1 12 0 0,0 1 0 0 0,0 0 0 0 0,1-1 1 0 0,-1 1-1 0 0,0 0 0 0 0,0 0 0 0 0,0 1 0 0 0,0-1-12 0 0,6 5 32 0 0,0 1 0 0 0,0 0 0 0 0,-1 0 0 0 0,0 0 0 0 0,0 1 0 0 0,-1 0 0 0 0,3 5-32 0 0,11 19 133 0 0,5 14-133 0 0,-20-37 8 0 0,18 36 124 0 0,14 45-132 0 0,-28-65 53 0 0,-1 0 0 0 0,-1 0 0 0 0,-1 1 0 0 0,-1 0 0 0 0,-1 0-1 0 0,-1 0 1 0 0,-2 0 0 0 0,-1 1 0 0 0,-2 13-53 0 0,0-19 48 0 0,-1 1 0 0 0,-3 3-48 0 0,2-8-170 0 0,-1-2 77 0 0,-2 1 68 0 0,0-2 58 0 0,-1 0 42 0 0,0-2 34 0 0,-7 9 129 0 0,6-12-26 0 0,1 0-1 0 0,-2 0 1 0 0,-6 5-212 0 0,1-3 160 0 0,0-1-39 0 0,3-3-65 0 0,0-1-36 0 0,0 0-40 0 0,-1-1-47 0 0,1 0-53 0 0,-1-1-57 0 0,-1 0-64 0 0,1-1-69 0 0,0-1-75 0 0,-1 0-80 0 0,0-1-86 0 0,1-1-93 0 0,-1 0-96 0 0,0-1-104 0 0,1 0-109 0 0,-1-1-114 0 0,4 0-1072 0 0,-5-3-1208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51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1 228 6832 0 0,'12'-2'65'0'0,"-1"-3"58"0"0,0-1 69 0 0,0-2 79 0 0,-1 0 90 0 0,0 0 100 0 0,-1-1 111 0 0,0 0 121 0 0,-4 4-259 0 0,0 1 42 0 0,1-2-139 0 0,0 0-34 0 0,7-8 213 0 0,-1 0-103 0 0,0-1-78 0 0,1-4-6 0 0,-10 14-232 0 0,-1 0 0 0 0,1-1 0 0 0,-1 1 0 0 0,0 0 0 0 0,0-1 0 0 0,0 0 0 0 0,0-3-97 0 0,-2 1 65 0 0,-1 1 56 0 0,-1 0 49 0 0,-1 2 42 0 0,-6-4 292 0 0,8 8-433 0 0,0 0-1 0 0,0 0 1 0 0,-1 1 0 0 0,1-1 0 0 0,0 1 0 0 0,-1-1-1 0 0,1 1 1 0 0,-1 0 0 0 0,1-1 0 0 0,0 1-1 0 0,-1 0 1 0 0,1 0 0 0 0,-1 0 0 0 0,1 0 0 0 0,-1 0-1 0 0,1 0 1 0 0,-1 0 0 0 0,1 1 0 0 0,-1-1-71 0 0,-7 4 373 0 0,0 3-56 0 0,-6 13 42 0 0,2 2-40 0 0,3 1-46 0 0,2 3-54 0 0,1 0-61 0 0,2 0-67 0 0,1 0-75 0 0,1-2-81 0 0,3-19-132 0 0,-1 0 69 0 0,1 1 60 0 0,0-1 52 0 0,0 2 64 0 0,1 0 62 0 0,3 16 403 0 0,-1-14-363 0 0,0-2-124 0 0,-1-4-60 0 0,0 1-40 0 0,0-1-42 0 0,1 0-48 0 0,-1 0-54 0 0,1 0-57 0 0,0 0-62 0 0,0 0-68 0 0,0-1-72 0 0,1 1-77 0 0,0-1-81 0 0,0 0-88 0 0,0 0-90 0 0,0-1-97 0 0,2 1-1195 0 0,3 1-1194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54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9 13584 0 0,'-1'0'-62'0'0,"0"-1"39"0"0,0 0 73 0 0,0 0 116 0 0,-1-2 356 0 0,1 2-394 0 0,1 1-85 0 0,0-1-64 0 0,-1 1-79 0 0,1 0-93 0 0,0 0 27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55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1 165 9408 0 0,'10'1'96'0'0,"12"1"127"0"0,1 0 81 0 0,-7-1-32 0 0,-1-1 74 0 0,-5 0-87 0 0,0-1 39 0 0,-1 1 41 0 0,0-2 45 0 0,1 1 49 0 0,-2-1 53 0 0,1 0 56 0 0,-1-1 60 0 0,1-1-178 0 0,0-1-39 0 0,-1-1-40 0 0,0-1-37 0 0,-1-1-35 0 0,0 0-34 0 0,4-10 144 0 0,-1-2-113 0 0,-3 0-102 0 0,-3 0-85 0 0,-3 1-74 0 0,-3 5 21 0 0,2 13-26 0 0,0 1 0 0 0,-1-1 1 0 0,1 1-1 0 0,0-1 0 0 0,0 1 0 0 0,-1-1 0 0 0,1 0 1 0 0,0 1-1 0 0,-1-1 0 0 0,1 1 0 0 0,-1 0 1 0 0,1-1-1 0 0,-1 1 0 0 0,1-1 0 0 0,-1 1 0 0 0,1 0 1 0 0,-1-1-1 0 0,1 1 0 0 0,-1 0 0 0 0,1-1 1 0 0,-1 1-5 0 0,0 0 4 0 0,0 0 0 0 0,0 0 0 0 0,1 0 0 0 0,-1 0 0 0 0,0 0 0 0 0,0 0 0 0 0,1 0 0 0 0,-1 0 0 0 0,0 0 0 0 0,1 0 0 0 0,-1 1 0 0 0,0-1 0 0 0,0 0 0 0 0,1 0 0 0 0,-1 1 0 0 0,0-1 0 0 0,1 1 0 0 0,-1-1-4 0 0,-9 10 1 0 0,-6 11-48 0 0,2 4 37 0 0,7-12 22 0 0,0 1 1 0 0,1 0 0 0 0,1 0-1 0 0,1 0 1 0 0,-1 4-13 0 0,-1 20-6 0 0,6-29-79 0 0,0-1 32 0 0,3 8 29 0 0,2-1 74 0 0,-3-10-12 0 0,0 0 0 0 0,0-1 0 0 0,1 1-1 0 0,0-1 1 0 0,3 5-38 0 0,2-1 25 0 0,0 0-39 0 0,3 0-72 0 0,0-1-97 0 0,-4-3 38 0 0,-1-1-39 0 0,1-1-40 0 0,0 0-45 0 0,0 0-48 0 0,0-1-52 0 0,0 0-55 0 0,1-1-58 0 0,-7 0 118 0 0,1 0-51 0 0,-1 0-46 0 0,1 0-39 0 0,0 0-147 0 0,-1-1-38 0 0,2 1-177 0 0,0 0-472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55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9616 0 0,'0'0'238'0'0,"1"1"-83"0"0,1 0-64 0 0,3 3 56 0 0,-3-2-54 0 0,4 4 61 0 0,-1 1-72 0 0,10 13 9 0 0,-10-10 27 0 0,-2-5-5 0 0,-1 1 49 0 0,0 0 59 0 0,0 0 67 0 0,3 9 197 0 0,0 0-83 0 0,-1 0-71 0 0,0 0-62 0 0,0 3-11 0 0,0 1-53 0 0,8 36 268 0 0,-9-39-314 0 0,2 10-2 0 0,-4-15-55 0 0,-1 0 82 0 0,-4 1 110 0 0,4-12-125 0 0,0 0 107 0 0,0 0 48 0 0,0 0 11 0 0,0 0-17 0 0,0 0-115 0 0,0 0-88 0 0,0-1-59 0 0,0-2-17 0 0,0 1 12 0 0,3-16 285 0 0,2 1-68 0 0,0-1-62 0 0,2 1-55 0 0,2-4-33 0 0,2 1-58 0 0,2-2-47 0 0,9-9-73 0 0,4 5 218 0 0,-23 23-118 0 0,1 0 0 0 0,0 0 1 0 0,0 1-1 0 0,0 0 0 0 0,0 0 0 0 0,2-1-40 0 0,-3 2 25 0 0,-1 0 1 0 0,1 0-1 0 0,0 1 0 0 0,0-1 1 0 0,0 1-1 0 0,-1-1 1 0 0,1 1-1 0 0,0 0 0 0 0,0 0 1 0 0,0 0-1 0 0,0 1 1 0 0,0-1-1 0 0,-1 1 0 0 0,1 0 1 0 0,0-1-1 0 0,0 1 0 0 0,-1 0 1 0 0,1 1-1 0 0,-1-1 1 0 0,1 0-1 0 0,-1 1 0 0 0,1-1 1 0 0,0 2-26 0 0,9 7-92 0 0,-2 1 60 0 0,1 5 49 0 0,1 9 58 0 0,-4 2-28 0 0,-4-9-81 0 0,0-2-58 0 0,-1 0-77 0 0,-1-4-12 0 0,0-1-54 0 0,0 0-63 0 0,1 1-69 0 0,0-2-75 0 0,0 1-81 0 0,1-1-88 0 0,0 0-95 0 0,1-3-188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55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132 282 9432 0 0,'-3'-5'0'0'0,"-1"0"53"0"0,0 1 47 0 0,0 0 43 0 0,0 0 39 0 0,0 1 35 0 0,-6-2 306 0 0,-1 4 220 0 0,9 1-637 0 0,0 0 0 0 0,1 1 0 0 0,-1-1 0 0 0,1 0 0 0 0,-1 1 0 0 0,0 0 0 0 0,1-1 0 0 0,-1 1 0 0 0,1 0 1 0 0,-1 0-1 0 0,1 0 0 0 0,0 0 0 0 0,-1 0 0 0 0,1 0 0 0 0,0 0 0 0 0,0 0 0 0 0,0 1 0 0 0,-1 0-106 0 0,-4 6 127 0 0,0 0-33 0 0,-4 9 8 0 0,0 6-101 0 0,-2 14-153 0 0,4 1-55 0 0,4-13 114 0 0,2-4 79 0 0,0-1 86 0 0,3 13-179 0 0,0-25 95 0 0,1-1 0 0 0,-1 1 0 0 0,1-1 1 0 0,0 1-1 0 0,1-1 0 0 0,0 1 12 0 0,11 14-54 0 0,-12-19 39 0 0,0-1 1 0 0,0 0 0 0 0,0 0-1 0 0,0-1 1 0 0,0 1-1 0 0,1 0 1 0 0,1 0 14 0 0,12 4-107 0 0,2-5-41 0 0,-5-3 90 0 0,-2-2-62 0 0,-1-3-54 0 0,-2 0-46 0 0,4-9-200 0 0,1-11-299 0 0,-4-10-122 0 0,-7 24 601 0 0,-1 1 35 0 0,0 2 65 0 0,-1 0 35 0 0,1 1 38 0 0,-1 0 44 0 0,0-6 49 0 0,-1-1 51 0 0,1 1 43 0 0,-1-1 40 0 0,-1-3 77 0 0,1 0 39 0 0,-1-4 94 0 0,-1-11 235 0 0,-3-24 403 0 0,5 39-708 0 0,0 0-33 0 0,0 3-77 0 0,0 0-35 0 0,1 0-40 0 0,-1 1-45 0 0,1-3 203 0 0,0 1 0 0 0,0 0-1 0 0,1 0 1 0 0,1-1-273 0 0,6-9 441 0 0,-6 26-247 0 0,0 3-50 0 0,5 9 37 0 0,4 15 24 0 0,0 7-60 0 0,-3 0-51 0 0,3 18-27 0 0,-3 0-57 0 0,2 53-29 0 0,-6-34 90 0 0,-3-48-91 0 0,1 40 176 0 0,-2-36-143 0 0,0-2-104 0 0,0-12-7 0 0,0 0-41 0 0,0-1-317 0 0,-2-2-29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56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0 211 8328 0 0,'0'0'190'0'0,"1"0"-51"0"0,0 0-43 0 0,0 0-36 0 0,2 0-13 0 0,4-1-6 0 0,-4 0-156 0 0,1 1 53 0 0,-1-1 50 0 0,1 0 45 0 0,-1 1 43 0 0,0-1 38 0 0,4-1 213 0 0,-1 1 98 0 0,1-1 75 0 0,13-4 1303 0 0,-15 5-1448 0 0,-1-1-34 0 0,1 1-37 0 0,0-1-55 0 0,0 0-66 0 0,-1 0-76 0 0,10-3 446 0 0,-1-1-105 0 0,0-1-88 0 0,0 0-72 0 0,-2 1-75 0 0,0-1-32 0 0,23-19 279 0 0,-21 13-216 0 0,-7 8-136 0 0,0-1-38 0 0,6-5-32 0 0,-8 6-41 0 0,1 1 0 0 0,-1-1 0 0 0,0 0 0 0 0,3-5 23 0 0,-2-1 5 0 0,-2-1 62 0 0,-5 0 87 0 0,-4 0 114 0 0,1 7 103 0 0,-2 4-63 0 0,1 2-58 0 0,-1 3-51 0 0,1 2-44 0 0,0 0-40 0 0,-4 6 27 0 0,7-8-111 0 0,-9 12-25 0 0,1 0 0 0 0,0 0 0 0 0,1 1 0 0 0,-6 16-6 0 0,11-22 0 0 0,1 1 0 0 0,0-1 0 0 0,0 1-1 0 0,1 0 1 0 0,1 0 0 0 0,0 0 0 0 0,0 0-1 0 0,1 5 1 0 0,2-2 63 0 0,3-2-40 0 0,1-1-41 0 0,2-1-41 0 0,1-1-45 0 0,2-2-45 0 0,0-1-48 0 0,2-1-48 0 0,1-2-52 0 0,0-1-51 0 0,0-1-55 0 0,1-2-55 0 0,-1 0-58 0 0,1-3-59 0 0,-1 0-61 0 0,-1-2-62 0 0,-6 3 380 0 0,-3 0 4 0 0,0 0-61 0 0,-2 1 137 0 0,1 1-39 0 0,-1-1-43 0 0,0 0-40 0 0,2-1-460 0 0,0 0-300 0 0,1-1-712 0 0</inkml:trace>
  <inkml:trace contextRef="#ctx0" brushRef="#br0" timeOffset="337.1">408 52 8696 0 0,'0'0'235'0'0,"1"-1"-87"0"0,-1-1-67 0 0,3-3 33 0 0,-2 2-35 0 0,0 3-66 0 0,-1-1 1 0 0,0 1-1 0 0,1 0 1 0 0,-1-1-1 0 0,1 1 0 0 0,-1-1 1 0 0,0 1-1 0 0,1 0 1 0 0,-1-1-1 0 0,1 1 0 0 0,-1 0 1 0 0,1-1-1 0 0,-1 1 1 0 0,1 0-1 0 0,-1 0 0 0 0,1-1 1 0 0,0 1-1 0 0,-1 0 1 0 0,1 0-1 0 0,-1 0-13 0 0,9 4 232 0 0,1 12 211 0 0,-4 3 159 0 0,-1 1-65 0 0,1 12 175 0 0,-2-1-74 0 0,3 17 288 0 0,0-17-273 0 0,4 9 569 0 0,-7-27-771 0 0,1 0 42 0 0,-1-2-42 0 0,1-1 43 0 0,0 0 51 0 0,0 0 57 0 0,-4-9-289 0 0,-1-1-7 0 0,0 0-29 0 0,0 0-12 0 0,-1 0-51 0 0,1-1-39 0 0,-2-1 78 0 0,1-1-112 0 0,-4-3 104 0 0,4 4-103 0 0,-2-15 205 0 0,2-1-67 0 0,0 1-61 0 0,2-1-54 0 0,1 0-47 0 0,1 0-41 0 0,5-17-18 0 0,-2 17-84 0 0,0 0-1 0 0,2 1 1 0 0,-1 0-1 0 0,6-7 26 0 0,-2 7 6 0 0,1 0 37 0 0,-9 12-151 0 0,1 1 37 0 0,3-4 23 0 0,3-1 100 0 0,15-9 194 0 0,-16 13-219 0 0,0 1-74 0 0,1 1-90 0 0,-1 1-115 0 0,-5 1 77 0 0,1 0-38 0 0,0 1-40 0 0,0 0-43 0 0,-1 0-46 0 0,1 0-48 0 0,0 1-53 0 0,-1 0-54 0 0,1 0-57 0 0,-1 1-61 0 0,4 2-1011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3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31 191 7136 0 0,'0'0'165'0'0,"2"0"22"0"0,4-1-5 0 0,0 1-68 0 0,6-2-30 0 0,15-5-37 0 0,-19 4 35 0 0,0 0 80 0 0,-1 0 72 0 0,0-1 104 0 0,-4 3-123 0 0,0-1 32 0 0,0 0 37 0 0,0 0 37 0 0,0 0 26 0 0,-1 0-116 0 0,0-2-68 0 0,1-1-60 0 0,-1 1-30 0 0,0 2 36 0 0,36-37 1236 0 0,-24 19-954 0 0,-2-6-41 0 0,-12 24-326 0 0,1 0 1 0 0,-1 0 0 0 0,1 1-1 0 0,-1-1 1 0 0,0 0-1 0 0,0 0 1 0 0,0 0-1 0 0,0 0 1 0 0,0 0-1 0 0,0 0 1 0 0,0 0 0 0 0,-1 0-25 0 0,1 1 11 0 0,-1 0 0 0 0,1 0 0 0 0,-1-1 0 0 0,1 1 1 0 0,-1 0-1 0 0,0 0 0 0 0,1 0 0 0 0,-1 1 1 0 0,0-1-1 0 0,0 0 0 0 0,0 0 0 0 0,1 0 0 0 0,-1 0 1 0 0,0 1-1 0 0,0-1 0 0 0,0 1 0 0 0,0-1 0 0 0,0 0 1 0 0,-1 1-1 0 0,0-1-11 0 0,-9-4 167 0 0,7 4-77 0 0,0-1-1 0 0,0 0 1 0 0,0 1 0 0 0,-1 0-1 0 0,-1-1-89 0 0,-8 3 124 0 0,8 2-116 0 0,0 2-46 0 0,0 1 69 0 0,-7 7-4 0 0,8-7-28 0 0,0-1 0 0 0,0 1 0 0 0,1 1 0 0 0,-3 2 1 0 0,2 2 7 0 0,0-1 0 0 0,0 1 1 0 0,1 0-1 0 0,-1 4-7 0 0,-11 48 100 0 0,6-22-13 0 0,-7 35 61 0 0,12-47-13 0 0,2 1 0 0 0,1 27-135 0 0,1-45 52 0 0,2-1 0 0 0,-1 1 0 0 0,2 0-1 0 0,0-1 1 0 0,0 1 0 0 0,2 4-52 0 0,-3-13 11 0 0,0 0 0 0 0,1 0 0 0 0,-1 0 0 0 0,1 0 0 0 0,0 0 0 0 0,-1 0 0 0 0,1-1 0 0 0,1 1 1 0 0,-1-1-1 0 0,0 1 0 0 0,1 0-11 0 0,-1-2 5 0 0,0 1 0 0 0,1-1 0 0 0,-1 1 0 0 0,0-1 0 0 0,1 0 0 0 0,-1 0 1 0 0,1 0-1 0 0,-1 0 0 0 0,1 0 0 0 0,0-1 0 0 0,-1 1 0 0 0,1-1 0 0 0,0 0 0 0 0,-1 0 1 0 0,2 0-6 0 0,8-1 66 0 0,-1-1-64 0 0,0-2-72 0 0,0-1-79 0 0,-3 2-33 0 0,0 0-59 0 0,14-7-536 0 0,-1-7-56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4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11200 0 0,'0'0'256'0'0,"0"0"-101"0"0,1 0-33 0 0,0-1 45 0 0,9-5 108 0 0,-9 5-175 0 0,1 1 46 0 0,0 0-146 0 0,0 0 1 0 0,0 0-1 0 0,0 0 0 0 0,0 1 1 0 0,0-1-1 0 0,0 0 1 0 0,0 1-1 0 0,0-1 0 0 0,0 1 1 0 0,0 0-1 0 0,0 0 0 0 0,0 0 1 0 0,0 0-1 0 0,0 0 0 0 0,-1 0 1 0 0,1 0-1 0 0,0 1 1 0 0,-1-1-1 0 0,1 0 0 0 0,-1 1 1 0 0,0-1-1 0 0,1 1 0 0 0,-1 0 1 0 0,0 0-1 0 0,0-1 1 0 0,0 1-1 0 0,0 0 0 0 0,0 0 1 0 0,-1 0-1 0 0,9 21 204 0 0,-4 2 105 0 0,-2 30 455 0 0,-2-20-260 0 0,1-12-103 0 0,-1-1-36 0 0,3 24 262 0 0,-1-5-174 0 0,0-1-83 0 0,0 1-69 0 0,0-1-58 0 0,-1-20-9 0 0,0 0-1 0 0,5 11-233 0 0,-1-1 158 0 0,1-1-77 0 0,-2-13-54 0 0,-4-15-10 0 0,-1-1-50 0 0,0 0-58 0 0,0 0-103 0 0,0 0-373 0 0,0 1 75 0 0,0-1 62 0 0,1 0 52 0 0,0 0-258 0 0,1 1-291 0 0,-1-1 495 0 0,-1 1-74 0 0,1-1-95 0 0,0 1-1482 0 0,0-1-1182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51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174 162 9440 0 0,'0'0'216'0'0,"0"0"32"0"0,-7-5 192 0 0,5 4-382 0 0,1-1-36 0 0,-3-2 42 0 0,0 0 116 0 0,0 0 95 0 0,1 0 73 0 0,-2 0 154 0 0,-6-7 761 0 0,8 8-908 0 0,-1 0-42 0 0,1 1-121 0 0,0 0-34 0 0,0 0-39 0 0,-1 0-43 0 0,-2 0 285 0 0,0-1-36 0 0,-6-1 223 0 0,0 2-121 0 0,0 2-103 0 0,2 1-128 0 0,2 2-46 0 0,-5 6 6 0 0,3 6-57 0 0,-3 17-26 0 0,5 5-54 0 0,6-25-29 0 0,1 0-1 0 0,1 1 1 0 0,0-1 0 0 0,1 1-1 0 0,0-1 1 0 0,1 0-1 0 0,0 0 1 0 0,1 0 0 0 0,1 2 10 0 0,-1-6-2 0 0,0 1 1 0 0,1-1-1 0 0,0 0 0 0 0,3 4 2 0 0,-3-6-10 0 0,0-1-1 0 0,-1 0 0 0 0,2-1 0 0 0,-1 1 0 0 0,0-1 0 0 0,1 0 0 0 0,0 0 0 0 0,0 0 1 0 0,0-1-1 0 0,1 0 0 0 0,0 1 11 0 0,-2-2-9 0 0,0 0 1 0 0,0-1 0 0 0,0 1 0 0 0,1-1-1 0 0,-1 0 1 0 0,0 0 0 0 0,0 0 0 0 0,1-1-1 0 0,-1 1 1 0 0,0-1 0 0 0,1 0 0 0 0,-1 0-1 0 0,0-1 1 0 0,1 1 0 0 0,-1-1-1 0 0,2-1 10 0 0,7-2-51 0 0,-2-2 35 0 0,-8 4 24 0 0,1 0-1 0 0,-1-1 0 0 0,0 1 0 0 0,0-1 1 0 0,0 1-1 0 0,0-1 0 0 0,-1 0 0 0 0,1 0 0 0 0,-1-1 1 0 0,0 1-1 0 0,0 0 0 0 0,2-4-8 0 0,2-11-29 0 0,-4 8-24 0 0,0 0-33 0 0,-2 0-39 0 0,0-1-44 0 0,-2 0-52 0 0,0 0-56 0 0,1 3 32 0 0,-2 0 46 0 0,-5-18-325 0 0,4 16 266 0 0,1 3 69 0 0,1 1-37 0 0,-1-1-68 0 0,0 1-63 0 0,-1-1-75 0 0,1 1-85 0 0,2 4 200 0 0,1 0-43 0 0,-1 1-39 0 0,0-1-33 0 0,0 0-125 0 0,0 0-33 0 0,-2-3-1296 0 0</inkml:trace>
  <inkml:trace contextRef="#ctx0" brushRef="#br0" timeOffset="282.24">375 314 10768 0 0,'1'1'241'0'0,"4"4"57"0"0,1 0-74 0 0,0 0-65 0 0,0 0-53 0 0,6 5-4 0 0,7 7-55 0 0,-11-10 12 0 0,0 1 73 0 0,0 0 104 0 0,-6-6 16 0 0,0 0-85 0 0,0 0-66 0 0,4 4 71 0 0,-4-4-70 0 0,0-1 15 0 0,-1 0 51 0 0,0 0 65 0 0,0 0 78 0 0,0-1 94 0 0,0 0 106 0 0,-1 0 122 0 0,0 0-267 0 0,0-1 36 0 0,-8-17-47 0 0,-1-5 27 0 0,0-1-85 0 0,1 0-73 0 0,2 0-61 0 0,2-15-5 0 0,4 32-145 0 0,1-1 0 0 0,-1 1 1 0 0,2 0-1 0 0,-1 0 0 0 0,1 0 0 0 0,0 0 0 0 0,1-4-13 0 0,-1 6-240 0 0,0 0 84 0 0,1 1 72 0 0,-1-1 63 0 0,1-2 77 0 0,1 0 76 0 0,10-13 482 0 0,-7 12-437 0 0,-4 5-147 0 0,1 0-34 0 0,-1 0-42 0 0,0 0-47 0 0,1 0-53 0 0,0 1-58 0 0,-1 0-65 0 0,1 0-70 0 0,0 0-77 0 0,0 0-82 0 0,1 1-89 0 0,-1 0-93 0 0,1 0-100 0 0,-1 0-106 0 0,1 1-112 0 0,0 0-117 0 0,-2 0-812 0 0,3 0-1080 0 0</inkml:trace>
  <inkml:trace contextRef="#ctx0" brushRef="#br0" timeOffset="540.54">775 319 12992 0 0,'0'0'181'0'0,"0"0"-38"0"0,0 0 45 0 0,1 1-101 0 0,0 2-13 0 0,-1 0 9 0 0,3 7-78 0 0,0 0 66 0 0,0 3 78 0 0,1 6 150 0 0,0 0 17 0 0,0-6-147 0 0,-4-13-414 0 0</inkml:trace>
  <inkml:trace contextRef="#ctx0" brushRef="#br0" timeOffset="733.03">674 23 14304 0 0,'0'0'421'0'0,"0"0"-155"0"0,0 0-123 0 0,0 0-40 0 0,0-1-60 0 0,-3-1 6 0 0,2 2 122 0 0,1 0 49 0 0,0 0-47 0 0,0-1-53 0 0,1 1-46 0 0,0-1-36 0 0,0-1-35 0 0,3-2-78 0 0,2-1-85 0 0,-2-2-21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50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0 14272 0 0,'0'0'421'0'0,"0"0"-155"0"0,0 0-123 0 0,0 1-51 0 0,-1 1-43 0 0,0 9-28 0 0,4 8-3 0 0,-1 0 34 0 0,4 20 123 0 0,8 55 376 0 0,-9-63-423 0 0,1 0-74 0 0,23 129 138 0 0,-18-88-68 0 0,3-2 33 0 0,-13-65-233 0 0,0 0 34 0 0,3 9 13 0 0,-1-4-17 0 0,-2-4-42 0 0,1 0-40 0 0,-1-1-64 0 0,0-1-26 0 0,-1 0-61 0 0,1 0-69 0 0,-1 0-76 0 0,0-3-309 0 0</inkml:trace>
  <inkml:trace contextRef="#ctx0" brushRef="#br0" timeOffset="545.54">0 341 10416 0 0,'0'0'301'0'0,"0"0"4"0"0,1-1-221 0 0,0 0-45 0 0,5-4-42 0 0,-3 3 35 0 0,13-10 343 0 0,2 2-68 0 0,-1 0-57 0 0,1 1-46 0 0,5-3-2 0 0,-2 0-34 0 0,11-7-187 0 0,-1 0 72 0 0,71-45 288 0 0,-58 36-287 0 0,-21 14-86 0 0,-7 4 7 0 0,0 1-105 0 0,-3 3-23 0 0,0 0-39 0 0,14-2-269 0 0,-24 7 379 0 0,1 1 0 0 0,0-1 1 0 0,0 1-1 0 0,0 0 0 0 0,-1 0 0 0 0,1 0 0 0 0,0 1 0 0 0,0-1 0 0 0,-1 1 0 0 0,1 0 0 0 0,0 0 0 0 0,3 1 82 0 0,9 7-269 0 0,-1 6 66 0 0,-6-4 237 0 0,-2 2 74 0 0,0 1 56 0 0,-2 1 40 0 0,6 28 432 0 0,-7-24-402 0 0,0 0-53 0 0,-2-9-131 0 0,1-1-34 0 0,6 29 218 0 0,13 70 296 0 0,-14-62-269 0 0,1 4 110 0 0,-6-28-178 0 0,1 0 36 0 0,-1-2 175 0 0,-2 1-1 0 0,0 3-403 0 0,-1-23 103 0 0,0-1 1 0 0,0-1 36 0 0,0-2-55 0 0,0-6 45 0 0,0 8-84 0 0,0-15 216 0 0,1-1-63 0 0,0 1-53 0 0,0-1-48 0 0,1-6-24 0 0,1 0-56 0 0,1 2-53 0 0,0 0 0 0 0,5-11 35 0 0,1 3 40 0 0,-8 24-40 0 0,1 1 0 0 0,-1-1 0 0 0,1 1 0 0 0,-1-1 0 0 0,1 1 0 0 0,0 0 0 0 0,1 0 1 0 0,1-1-1 0 0,2-1-33 0 0,2 1-34 0 0,-8 4 59 0 0,-1 1 1 0 0,1 0-1 0 0,0-1 1 0 0,0 1 0 0 0,0 0-1 0 0,-1 0 1 0 0,1-1-1 0 0,0 1 1 0 0,0 0-1 0 0,-1 0 1 0 0,1 0-1 0 0,0 0 1 0 0,0 0 0 0 0,0 1-1 0 0,0-1 1 0 0,-1 0-1 0 0,1 0 1 0 0,0 0-1 0 0,0 1 1 0 0,-1-1-1 0 0,1 0 8 0 0,1 1-6 0 0,-1 0 0 0 0,1 0 0 0 0,-1 0 0 0 0,1 1 0 0 0,-1-1 0 0 0,0 0 0 0 0,0 0 0 0 0,1 1 0 0 0,-1 0 6 0 0,4 5 13 0 0,-2-1 0 0 0,1 1 0 0 0,-1 0 1 0 0,1 2-14 0 0,-3-7 6 0 0,10 29 28 0 0,-5-10-87 0 0,-1-4-89 0 0,-3-8 25 0 0,0 0-37 0 0,2 5-185 0 0,-2-7 122 0 0,0 0-34 0 0,1 5-171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9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10880 0 0,'0'0'248'0'0,"0"0"-72"0"0,0 0-35 0 0,2 1 52 0 0,0 0-86 0 0,3 2 39 0 0,-4-2-75 0 0,0 0 36 0 0,6 6 315 0 0,-1 1-40 0 0,-1-1-37 0 0,1 2-34 0 0,3 8 212 0 0,-1 1-113 0 0,-2 1-96 0 0,0 0-80 0 0,-1 1-62 0 0,0 0-43 0 0,11 40 175 0 0,-8-36-125 0 0,-5-18-305 0 0,2 1-225 0 0,-1-2 42 0 0</inkml:trace>
  <inkml:trace contextRef="#ctx0" brushRef="#br0" timeOffset="340.08">244 18 10808 0 0,'1'2'165'0'0,"3"7"298"0"0,-2-6-373 0 0,-1 0-56 0 0,3 4 3 0 0,-1 0 71 0 0,1 1 59 0 0,-1-1 52 0 0,0 2 75 0 0,1 0 40 0 0,10 33 1375 0 0,-9-27-1205 0 0,-3-8-309 0 0,0 0-43 0 0,1 0-50 0 0,-1 0-57 0 0,3 11 158 0 0,2 6 96 0 0,-6-23-279 0 0,0 1 123 0 0,0 0 146 0 0,0-3-167 0 0,0 0-49 0 0,-1-1-64 0 0,1-1-42 0 0,4-18 160 0 0,2-2-46 0 0,10-23-16 0 0,-14 38-63 0 0,0 1-1 0 0,1 0 1 0 0,0 0-1 0 0,0 0 1 0 0,1 0-1 0 0,0 1 1 0 0,0-1-1 0 0,0 1 1 0 0,1 0 0 0 0,3-2-3 0 0,-8 7 3 0 0,0 0-1 0 0,0 0 0 0 0,0 0 0 0 0,0 1 0 0 0,0-1 0 0 0,1 0 0 0 0,-1 1 0 0 0,0-1 0 0 0,0 0 0 0 0,1 1 0 0 0,-1 0 0 0 0,0-1 0 0 0,0 1 0 0 0,1 0 0 0 0,-1-1 0 0 0,0 1 0 0 0,1 0 0 0 0,-1 0 0 0 0,1 0 0 0 0,-1 0 0 0 0,0 0 0 0 0,1 1 0 0 0,-1-1 0 0 0,0 0 0 0 0,1 1 0 0 0,-1-1 0 0 0,0 1 0 0 0,0-1 0 0 0,1 1 0 0 0,-1-1 0 0 0,0 1 0 0 0,0 0 0 0 0,0 0 0 0 0,0-1 0 0 0,0 1 0 0 0,0 0 1 0 0,0 0-1 0 0,0 0 0 0 0,0 0 0 0 0,0 1 0 0 0,-1-1 0 0 0,1 0 0 0 0,0 0 0 0 0,-1 0 0 0 0,1 1-1 0 0,3 7 17 0 0,0 0-1 0 0,0 1 1 0 0,-1-1 0 0 0,0 1 0 0 0,1 7-17 0 0,-2-9 5 0 0,3 19 6 0 0,-1 15 123 0 0,-2-26-96 0 0,-1 1-33 0 0,2 4-80 0 0,1-3-84 0 0,1-1-112 0 0,-2-12-45 0 0,0 0-102 0 0,1-1-112 0 0,2-1-122 0 0,2 0-58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47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234 140 10536 0 0,'0'0'233'0'0,"0"0"33"0"0,-1-1-91 0 0,0 0-71 0 0,-3-3 69 0 0,2 3-68 0 0,-6-2-73 0 0,0 0 69 0 0,0 1 62 0 0,-1-1 54 0 0,-2 0 104 0 0,1 0 54 0 0,-3 1 127 0 0,-7-1 310 0 0,0 2 1 0 0,7 2-308 0 0,2 0-126 0 0,1 1-52 0 0,1 1-104 0 0,1 0-54 0 0,0 0-60 0 0,0 2-69 0 0,-4 4 115 0 0,3 3-54 0 0,6-8-80 0 0,0 2-1 0 0,0-1 1 0 0,1 0 0 0 0,-1 4-21 0 0,-1 5 2 0 0,1-1-1 0 0,0 1 0 0 0,0 7-1 0 0,1-4-9 0 0,1 0 0 0 0,0 0-1 0 0,1 0 1 0 0,1-1-1 0 0,3 13 10 0 0,-3-21-5 0 0,1 1 0 0 0,1-1 0 0 0,-1 1 0 0 0,1-1 0 0 0,1 0 0 0 0,3 6 5 0 0,-4-9 3 0 0,0 0-1 0 0,0 0 0 0 0,1-1 0 0 0,0 1 0 0 0,0-1 0 0 0,2 2-2 0 0,-3-4-177 0 0,-1 0 68 0 0,0 0 59 0 0,1 0 49 0 0,2 1 104 0 0,7 2 312 0 0,-8-4-349 0 0,0 0-75 0 0,-2-1-43 0 0,1 1-42 0 0,-1-1-48 0 0,0 1-53 0 0,1-1-80 0 0,0 0-75 0 0,-1 0-81 0 0,1 0-89 0 0,-1 0-96 0 0,1 0-103 0 0,0 0-109 0 0,-1 0-117 0 0,3-1-1069 0 0,3 0-1146 0 0</inkml:trace>
  <inkml:trace contextRef="#ctx0" brushRef="#br0" timeOffset="283.22">334 11 10208 0 0,'0'0'298'0'0,"0"0"-3"0"0,0 0-220 0 0,1-1-43 0 0,3-4 676 0 0,-1 2-107 0 0,1 1-98 0 0,0 2-88 0 0,1 1-79 0 0,-1 2-68 0 0,-1 0-59 0 0,1 1-49 0 0,3 5 47 0 0,5 12 109 0 0,-10-15-133 0 0,11 28 188 0 0,-3 0-42 0 0,-2 2-42 0 0,-1-1-41 0 0,0 3-30 0 0,2-1-44 0 0,1 0-41 0 0,4-2-42 0 0,-13-33-246 0 0,0 1 65 0 0,0-1 57 0 0,0 1 47 0 0,2 1 111 0 0,4 7 318 0 0,-5-8-369 0 0,0 0-75 0 0,-1-1-46 0 0,1 0-41 0 0,-1 0-48 0 0,0 0-52 0 0,1-1-78 0 0,-1 1-74 0 0,0 0-81 0 0,1 0-87 0 0,-1 0-93 0 0,1 0-102 0 0,-1 0-108 0 0,0 0-114 0 0,2 1-1072 0 0,0 0-1140 0 0,-3-2 3135 0 0</inkml:trace>
  <inkml:trace contextRef="#ctx0" brushRef="#br0" timeOffset="494.67">645 225 9328 0 0,'0'0'208'0'0,"1"0"16"0"0,0 0-79 0 0,1 0-45 0 0,5 1 55 0 0,-5 0-63 0 0,3 1-178 0 0,-1 0 58 0 0,1 1 52 0 0,0 0 46 0 0,-1 1 40 0 0,0 0 34 0 0,4 5 225 0 0,12 20 883 0 0,-13-17-802 0 0,-3-5-268 0 0,-1-1-64 0 0,6 8 222 0 0,0-1-53 0 0,3 2 9 0 0,7 5 97 0 0,4-4 11 0 0,-6-7-88 0 0,-2-4-5 0 0,2-2 61 0 0,-1-2-99 0 0,0-1 60 0 0,2-2 122 0 0,8-6 293 0 0,-4-7 3 0 0,-10 2-291 0 0,-4-1-122 0 0,-1-2-57 0 0,-6 10-221 0 0,0 1 1 0 0,0 0-1 0 0,0-1 0 0 0,-1 1 0 0 0,1 0 0 0 0,-1-1 0 0 0,-1 1 0 0 0,0-5-60 0 0,-2-7 103 0 0,-2 0-76 0 0,-1 4-85 0 0,-1 0-89 0 0,-1 0-107 0 0,4 7 82 0 0,-1 0-33 0 0,4 5 200 0 0,0-1-60 0 0,0 0-61 0 0,-1 1-63 0 0,1-1-64 0 0,0 0-65 0 0,0 1-68 0 0,0-1-68 0 0,0 1 103 0 0,0 0-34 0 0,1 0-34 0 0,-1 0-34 0 0,0 0-34 0 0,0-1-36 0 0,1 1-36 0 0,-1 0-36 0 0,-2-3-1656 0 0,-1-1-1272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18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0 229 8808 0 0,'0'0'197'0'0,"2"0"24"0"0,7-1-237 0 0,0 0 55 0 0,0-1 52 0 0,1 0 46 0 0,-1-1 43 0 0,0-1 37 0 0,9-4 313 0 0,3-4 230 0 0,26-20 1200 0 0,-31 21-1292 0 0,-4 4-270 0 0,0-1-34 0 0,1 1-37 0 0,0-1-39 0 0,7-4 76 0 0,0 0-113 0 0,-1 0-124 0 0,-11 5-113 0 0,0 1-35 0 0,21-24 31 0 0,-29 30-6 0 0,1-1-1 0 0,0 1 1 0 0,-1-1-1 0 0,1 1 1 0 0,-1-1 0 0 0,0 1-1 0 0,1-1 1 0 0,-1 1-1 0 0,1-1 1 0 0,-1 1-1 0 0,0-1 1 0 0,1 1 0 0 0,-1-1-1 0 0,0 0 1 0 0,0 1-1 0 0,1-1-3 0 0,-3-4 4 0 0,2 5 6 0 0,0-2 4 0 0,-1 1 0 0 0,1-1 0 0 0,-1 1-1 0 0,1 0 1 0 0,-1-1 0 0 0,0 1 0 0 0,1 0 0 0 0,-1-1 0 0 0,0 1 0 0 0,0 0 0 0 0,0 0 0 0 0,0-1-1 0 0,0 1 1 0 0,0 0 0 0 0,0 0 0 0 0,-1 0 0 0 0,1 1 0 0 0,0-1 0 0 0,0 0 0 0 0,-1 0 0 0 0,0 0-14 0 0,0 1 19 0 0,-1-1 1 0 0,0 0 0 0 0,0 1-1 0 0,1-1 1 0 0,-1 1-1 0 0,0 0 1 0 0,0 0 0 0 0,0 0-1 0 0,0 0 1 0 0,0 0 0 0 0,0 1-20 0 0,-5 0 39 0 0,1 1-1 0 0,0 0 1 0 0,-1 0 0 0 0,0 1-39 0 0,-22 12 111 0 0,7-1-24 0 0,2 4-38 0 0,-8 11-30 0 0,3 5-43 0 0,14-16-15 0 0,1 2-1 0 0,-7 16 40 0 0,-3 14 4 0 0,18-42-14 0 0,1 0-1 0 0,0-1 0 0 0,0 1 1 0 0,1 0-1 0 0,0 1 0 0 0,0-1 0 0 0,1 0 1 0 0,0 0-1 0 0,0 0 0 0 0,1 0 1 0 0,1 4 10 0 0,6 11-73 0 0,6-5-48 0 0,-12-16 94 0 0,1 0 1 0 0,-1-1 0 0 0,0 1-1 0 0,1-1 1 0 0,-1 1 0 0 0,1-1-1 0 0,1 1 27 0 0,0-1-44 0 0,-1 0 0 0 0,1 0 0 0 0,0 0 0 0 0,0 0 0 0 0,0-1 1 0 0,1 0 43 0 0,3 1-157 0 0,11-1-16 0 0,-13 0 69 0 0,0 0-72 0 0,-2 0-7 0 0,1 0-59 0 0,-1 0-69 0 0,1-1-78 0 0,-2 1 34 0 0,1 0-53 0 0,-1 0-45 0 0,1 0-40 0 0,0-1-144 0 0,0 1-40 0 0,1 0-174 0 0,3-1-468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18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1 109 10368 0 0,'0'2'233'0'0,"2"3"-9"0"0,0 0-44 0 0,-1 0-38 0 0,1 0-35 0 0,0 5 8 0 0,0-1-63 0 0,4 24-52 0 0,-4-19 53 0 0,-1-7 15 0 0,0 0 39 0 0,0 0 46 0 0,0-1 54 0 0,1 16 538 0 0,-1 0-55 0 0,-1 4 84 0 0,-1 14 315 0 0,0 8 259 0 0,1-46-1085 0 0,0-2-107 0 0,0 0-48 0 0,0 0-11 0 0,0 0-5 0 0,0 0-17 0 0,0 0-10 0 0,-1-12 95 0 0,-2-6-30 0 0,0-2-28 0 0,2-23-28 0 0,3 28-67 0 0,0 0 1 0 0,1 0-1 0 0,1-3-7 0 0,3-5-2 0 0,1 0-1 0 0,1 0 0 0 0,5-8 3 0 0,-10 22 1 0 0,1 1-1 0 0,0 0 0 0 0,0 0 1 0 0,2-1-1 0 0,1 0 18 0 0,0 0 1 0 0,1 1 0 0 0,0 0 0 0 0,0 0 0 0 0,1 1 0 0 0,0 0 0 0 0,0 1-1 0 0,5-2-18 0 0,-5 4 86 0 0,-7 3-102 0 0,1 0-59 0 0,-1 0-49 0 0,0 1-70 0 0,0-1-82 0 0,0 1-96 0 0,-1-1 66 0 0,0 1-52 0 0,-1 0-55 0 0,1-1-59 0 0,0 1-63 0 0,0 0-67 0 0,0-1-71 0 0,0 1-74 0 0,3-2-1430 0 0,2 0-1239 0 0,-6 2 3391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18.9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1 216 9184 0 0,'0'0'208'0'0,"0"0"33"0"0,2 0 14 0 0,8-1-318 0 0,0 1 96 0 0,-1-1 82 0 0,1-1 72 0 0,3 0 174 0 0,0-2 86 0 0,-3 1 115 0 0,-1 0 0 0 0,1-1 0 0 0,3-2-562 0 0,-4 1 333 0 0,0-1-32 0 0,-1 1-20 0 0,0 0-59 0 0,-1 0-50 0 0,0 0-46 0 0,2-2-9 0 0,0-1-54 0 0,-4 3-49 0 0,-1 0 0 0 0,0 1 1 0 0,0-2-1 0 0,0 1 0 0 0,0-1-14 0 0,4-10 89 0 0,-6 12-80 0 0,0-1 1 0 0,-1 1 0 0 0,1 0-1 0 0,-1-1 1 0 0,0 1 0 0 0,0-1-1 0 0,-1 0 1 0 0,1 1-1 0 0,-1-1 1 0 0,0 0-10 0 0,-1 2 17 0 0,1 0-1 0 0,0 1 1 0 0,-1-1-1 0 0,0 0 1 0 0,1 1 0 0 0,-1-1-1 0 0,0 0 1 0 0,-1 1-17 0 0,-5-9 117 0 0,-2 3 45 0 0,8 7-140 0 0,0 1 1 0 0,0 0 0 0 0,1-1-1 0 0,-1 1 1 0 0,0 0 0 0 0,0-1-1 0 0,0 1 1 0 0,1 0-1 0 0,-1 0 1 0 0,0 0 0 0 0,0 0-1 0 0,0 0 1 0 0,0 0-1 0 0,0 0-22 0 0,-11 4 224 0 0,3 3-92 0 0,-3 4 24 0 0,4-4-49 0 0,-9 9 83 0 0,1 1-56 0 0,0 0-47 0 0,2 1-37 0 0,-3 4-27 0 0,5-4-33 0 0,1 1-1 0 0,-6 12 11 0 0,3 0 17 0 0,12-26-18 0 0,1 0 0 0 0,-1 0 0 0 0,1 0 0 0 0,0-1 0 0 0,0 1 0 0 0,1 0 1 0 0,-1 1-1 0 0,1-1 0 0 0,0 0 0 0 0,1 0 0 0 0,-1 0 0 0 0,1 0 0 0 0,0 1 1 0 0,5 11-41 0 0,3-2-35 0 0,4-2-43 0 0,3-3-52 0 0,0-3-157 0 0,9 0-272 0 0,-2-2 59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19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 8864 0 0,'1'-4'38'0'0,"0"1"6"0"0,1-2 36 0 0,2-1 116 0 0,1 2 78 0 0,-2 2-91 0 0,0 1 36 0 0,-1 0 239 0 0,-1 2-103 0 0,0 0-87 0 0,1 0-71 0 0,-2 0-69 0 0,1 1-34 0 0,1 4 209 0 0,-1-5-107 0 0,1 6 393 0 0,1 1-75 0 0,-1-1-69 0 0,0 0-62 0 0,0 3 87 0 0,-1 1-103 0 0,1-1-84 0 0,-1 1-60 0 0,4 28 422 0 0,-3-27-478 0 0,0-1-33 0 0,0 4 15 0 0,4 7 33 0 0,0 0 35 0 0,0 0-91 0 0,-1-2-67 0 0,-3-11-43 0 0,1 0-1 0 0,0-1 0 0 0,0 1 0 0 0,2 1-15 0 0,-4-8-130 0 0,0 0 39 0 0,1 2 8 0 0,0 0 120 0 0,0 2 170 0 0,0-1-41 0 0,0-2-95 0 0,-1-1-56 0 0,0 0-55 0 0,0 0-46 0 0,0 0-55 0 0,0 0-64 0 0,0 0-72 0 0,0 0-15 0 0,0 0-59 0 0,0-1-66 0 0,0 1-68 0 0,1-1-75 0 0,-1 1-79 0 0,0 0-83 0 0,1-1-88 0 0,1 3-1213 0 0,3 2-1152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20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1 141 11920 0 0,'0'0'266'0'0,"0"0"-5"0"0,0 1-111 0 0,1 0-72 0 0,1 3-7 0 0,-2-2 3 0 0,3 9-37 0 0,0 0 37 0 0,4 11 158 0 0,0 0 76 0 0,11 28 496 0 0,-12-35-589 0 0,0 0-39 0 0,1 2-38 0 0,1 0-98 0 0,-6-13 47 0 0,1 0 0 0 0,-1 0 0 0 0,1 0 0 0 0,0 0 0 0 0,2 2-87 0 0,2 1 179 0 0,0-1 41 0 0,-5-4-13 0 0,0-2-41 0 0,3 1 66 0 0,-1-2-104 0 0,6-2 73 0 0,-7 1-46 0 0,11-3 207 0 0,-1-4-83 0 0,-1-1-70 0 0,-1-1-56 0 0,6-10 10 0 0,6-12 6 0 0,-8 10-1 0 0,-4 6-150 0 0,-1 0 47 0 0,18-44 256 0 0,-17 34-243 0 0,-1 1-105 0 0,-4 14-39 0 0,-1-1-42 0 0,1 0-48 0 0,0 1-53 0 0,0 0-60 0 0,1 0-65 0 0,-5 9-143 0 0,-1 0-113 0 0,0 1-97 0 0,1-1-78 0 0,-1 1-92 0 0,1-1-46 0 0,1-3-1324 0 0,2-3-1266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20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15 180 9384 0 0,'34'5'312'0'0,"0"-3"42"0"0,1-2 56 0 0,0-3 67 0 0,0-2 79 0 0,-1-3 93 0 0,-1-3 104 0 0,-1-2 117 0 0,-28 11-839 0 0,0 0-1 0 0,0 0 1 0 0,-1-1 0 0 0,1 1-1 0 0,0-1 1 0 0,-1 0 0 0 0,1 0-1 0 0,-1 0 1 0 0,0-1 0 0 0,2-2-31 0 0,5-13 175 0 0,-6 3 25 0 0,-6-2 68 0 0,-5 2 87 0 0,-7-1 105 0 0,11 14-301 0 0,-1 0-1 0 0,0 0 1 0 0,-1 0 0 0 0,1 0-1 0 0,0 1 1 0 0,-2-1-159 0 0,-17-4 597 0 0,3 6-160 0 0,-1 5-83 0 0,12-2-334 0 0,1 1 0 0 0,-1 0 1 0 0,1 1-1 0 0,-1 0 0 0 0,-4 3-20 0 0,2 1 6 0 0,1-1 0 0 0,-1 1 1 0 0,1 1-1 0 0,1 0 0 0 0,-9 10-6 0 0,-3 8-3 0 0,1 0-1 0 0,1 2 0 0 0,-7 14 4 0 0,22-35-46 0 0,0 0 34 0 0,3-5 24 0 0,0 0-1 0 0,0 1 1 0 0,0-1-1 0 0,1 0 1 0 0,-1 0 0 0 0,1 1-1 0 0,0-1 1 0 0,-1 1-1 0 0,2-1 1 0 0,-1 2-12 0 0,3 7-9 0 0,4 0-94 0 0,-3-7 3 0 0,2 0-40 0 0,0 0-46 0 0,2-1-50 0 0,-2-1 23 0 0,1-1 33 0 0,24 6-521 0 0,-22-7 423 0 0,1-1-84 0 0,-2 0 34 0 0,-1-1-68 0 0,1 0-82 0 0,0 0-92 0 0,-6 1 218 0 0,1-1-48 0 0,-1 1-43 0 0,1 0-36 0 0,0-1-139 0 0,1 1-36 0 0,6-2-1436 0 0,-10 2 2085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4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1 204 9440 0 0,'13'-6'256'0'0,"0"0"-42"0"0,8-5 75 0 0,30-18 299 0 0,-37 19-361 0 0,1-1 55 0 0,-3 2 28 0 0,0-2 71 0 0,-1 1 82 0 0,0-1 95 0 0,-1 0-293 0 0,1 0-28 0 0,-6 5-172 0 0,-1-1-51 0 0,0-1 4 0 0,-1 1 68 0 0,-2 1 56 0 0,1-2 47 0 0,-2 5-124 0 0,1 1 1 0 0,-1-1 34 0 0,-1-4 313 0 0,0 4-268 0 0,-1 0-67 0 0,1 0-105 0 0,0 2 155 0 0,0 2 32 0 0,-1-1-45 0 0,-1 0-22 0 0,-2 0-6 0 0,1-1 6 0 0,1 2 7 0 0,-20 7 181 0 0,2 6-44 0 0,16-9-162 0 0,-1 1 1 0 0,1-1-1 0 0,0 1 0 0 0,0 0 0 0 0,-2 6-75 0 0,-5 8 203 0 0,2 0 0 0 0,1 1 0 0 0,-4 12-203 0 0,3 0 204 0 0,4-10 75 0 0,1 1 0 0 0,1 8-279 0 0,3-26 49 0 0,1 1 1 0 0,0 0-1 0 0,0 0 1 0 0,1 0-1 0 0,0 0 1 0 0,0 0-1 0 0,1 0-49 0 0,8 20 128 0 0,-8-24-116 0 0,-1 0-1 0 0,1 0 1 0 0,0 0 0 0 0,1 0 0 0 0,-1-1 0 0 0,2 3-12 0 0,0-2-180 0 0,1 0 68 0 0,-1 0 58 0 0,1 0 52 0 0,2-1 68 0 0,0 1 60 0 0,18 0 427 0 0,-13-3-391 0 0,-3 0-129 0 0,-4-1-65 0 0,0 1-40 0 0,0-1-43 0 0,0 0-49 0 0,-1 0-53 0 0,1 1-59 0 0,0-1-63 0 0,-1 0-68 0 0,1 0-73 0 0,-1 0-78 0 0,1 0-81 0 0,-1 0-89 0 0,0-1-91 0 0,0 1-97 0 0,5-1-1304 0 0,4-3-1264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20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305 4 11976 0 0,'0'0'266'0'0,"0"0"44"0"0,0 0-157 0 0,0 0-32 0 0,0 0 36 0 0,0 0-85 0 0,-2 0-18 0 0,0 0 13 0 0,-4-2-142 0 0,0 1 49 0 0,1 0 43 0 0,-1 1 39 0 0,-1 0 55 0 0,0 1 42 0 0,-4 1 136 0 0,0 0 49 0 0,-11 5 375 0 0,8-2-295 0 0,3 0-157 0 0,5-3-174 0 0,1 1-34 0 0,-2 0-40 0 0,-12 6 221 0 0,2 2-75 0 0,2 2-65 0 0,3 2-54 0 0,10-12-44 0 0,0 0 0 0 0,0 0 1 0 0,0 0-1 0 0,1 1 0 0 0,-1-1 0 0 0,0 4 4 0 0,1-3-13 0 0,1 0-1 0 0,-1 0 1 0 0,1 0-1 0 0,0-1 1 0 0,0 1-1 0 0,0 0 1 0 0,0 0-1 0 0,0 0 1 0 0,1 0-1 0 0,0 0 1 0 0,0 1 13 0 0,4 8-48 0 0,0-1 1 0 0,1 0 0 0 0,0 0 0 0 0,1 0 0 0 0,0-1 0 0 0,4 5 47 0 0,3 4-26 0 0,-1 1 47 0 0,-2 0 61 0 0,-2 2 77 0 0,-5-4 84 0 0,-3-2-47 0 0,-1-15-182 0 0,0-1 1 0 0,0 0 0 0 0,-1 1 0 0 0,1-1 0 0 0,-1 1 0 0 0,1-1 0 0 0,-1 0 0 0 0,1 1 0 0 0,-1-1 0 0 0,-1 1-15 0 0,1-1 10 0 0,0 1 0 0 0,0-1 1 0 0,0 0-1 0 0,-1 1 0 0 0,1-1 0 0 0,-1 0 1 0 0,1 0-1 0 0,-1 0 0 0 0,1 0 0 0 0,-1 0-10 0 0,-30 10 144 0 0,8-6-128 0 0,4-3-96 0 0,10-2-3 0 0,-1 0-33 0 0,-6-1-161 0 0,0-1-122 0 0,9 0 149 0 0,0 1-37 0 0,0-1-39 0 0,0-1-41 0 0,-9-4-367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21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18 14168 0 0,'-9'-2'129'0'0,"0"0"81"0"0,-21-4 683 0 0,16 4-592 0 0,7 2-205 0 0,0-1-55 0 0,0 1-63 0 0,0 0-74 0 0,-5-1 118 0 0,6-2 61 0 0,5 2 28 0 0,1 1-105 0 0,0 0-103 0 0,0 0-96 0 0,0 0 46 0 0,0 0-40 0 0,0 0-42 0 0,0 0-40 0 0,0 0-37 0 0,0 0-33 0 0,0 0-224 0 0,0 0-56 0 0,0 0-737 0 0,0 0-587 0 0,0 0-1111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19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25 7640 0 0,'0'0'224'0'0,"-4"-3"-36"0"0,0 2-138 0 0,0 0-32 0 0,2 0 9 0 0,-1 0 52 0 0,0 0 44 0 0,1 1 38 0 0,-5-2 318 0 0,-7-1 840 0 0,9 2-974 0 0,0 0-78 0 0,-7 0 468 0 0,-1 2-79 0 0,1 1-74 0 0,0 1-68 0 0,1 1-62 0 0,0 1-58 0 0,0 1-52 0 0,0 0-47 0 0,-5 6 95 0 0,0 1-82 0 0,-2 4-17 0 0,-8 9 68 0 0,12-12-141 0 0,5-4-106 0 0,1 1-38 0 0,-1 3-26 0 0,-3 8-26 0 0,-3 3-12 0 0,12-19-149 0 0,0 0 47 0 0,0 0 41 0 0,1 0 35 0 0,-2 7 59 0 0,-1 17 195 0 0,6-21-200 0 0,-1 1-47 0 0,2 0-90 0 0,-1-4 5 0 0,1-1-34 0 0,0 0-40 0 0,0 0-42 0 0,0 0-46 0 0,1 0-50 0 0,-1-1-54 0 0,1 1-58 0 0,1-1-62 0 0,-1 0-65 0 0,1 0-69 0 0,0 0-73 0 0,0 0-77 0 0,1 0-80 0 0,0 0-966 0 0,3 2-1018 0 0,-8-6 2825 0 0</inkml:trace>
  <inkml:trace contextRef="#ctx0" brushRef="#br0" timeOffset="381.97">471 292 6536 0 0,'0'0'141'0'0,"0"0"23"0"0,0 0 13 0 0,2 0-19 0 0,3 0-246 0 0,0-1 54 0 0,1-1 48 0 0,0 1 44 0 0,0-2 39 0 0,0 1 34 0 0,6-5 217 0 0,-3 2-10 0 0,15-11 723 0 0,-15 9-633 0 0,4-4 183 0 0,1 0-90 0 0,-1 0-76 0 0,1-1-61 0 0,9-9 195 0 0,13-16 244 0 0,-23 20-443 0 0,-6 8-119 0 0,-1-1-40 0 0,-4 4-104 0 0,1 0-1 0 0,-1 0 1 0 0,0 0 0 0 0,-1 0-1 0 0,1 0-116 0 0,0-13 343 0 0,-2 9-135 0 0,-1 1 34 0 0,-2-3 142 0 0,-1 2 87 0 0,-2 1-209 0 0,-2 5-75 0 0,-1 4-60 0 0,0 3-44 0 0,4 0-46 0 0,0 1 1 0 0,0-1-1 0 0,0 0 1 0 0,0 1-1 0 0,-2 2-37 0 0,7-5 8 0 0,-36 36 197 0 0,6 4-107 0 0,9-6-72 0 0,-9 20-35 0 0,23-41 10 0 0,0 1 0 0 0,1-1-1 0 0,1 1 1 0 0,0 1-1 0 0,1 3 0 0 0,2-10-4 0 0,0 1 0 0 0,1 0-1 0 0,0 0 1 0 0,1 0 0 0 0,0 0-1 0 0,0 0 1 0 0,1 0-1 0 0,2 8 5 0 0,-1-12-160 0 0,0-1 37 0 0,3 5-34 0 0,1-1 87 0 0,13 9-5 0 0,-13-13 18 0 0,1-1-42 0 0,2 0-93 0 0,0-1-105 0 0,-4-1 102 0 0,-1-1-36 0 0,1 0-39 0 0,0 0-41 0 0,-1 0-45 0 0,1 0-48 0 0,0-1-51 0 0,-1 1-54 0 0,1-1-57 0 0,-1 0-60 0 0,1 0-64 0 0,-1 0-66 0 0,5-1-1007 0 0,3-1-988 0 0,-11 2 2721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17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353 29 6392 0 0,'0'0'141'0'0,"0"0"23"0"0,0 0-16 0 0,0 0-63 0 0,-1 0-47 0 0,-6 0 19 0 0,-3-1-129 0 0,1-1 86 0 0,0 0 90 0 0,0-2 94 0 0,-1 1 113 0 0,0 0 110 0 0,0 1 115 0 0,-1 1 120 0 0,-4 2 68 0 0,1 1-102 0 0,-1 2-96 0 0,1 2-86 0 0,0 0-79 0 0,0 2-71 0 0,0 0-63 0 0,1 2-54 0 0,-7 6 9 0 0,1 2-87 0 0,1 0 0 0 0,-13 19-95 0 0,22-25 0 0 0,1 0 0 0 0,1 1 0 0 0,0 0 0 0 0,1 0 0 0 0,0 0 0 0 0,1 1 0 0 0,1 0 0 0 0,0 0 0 0 0,1 0 0 0 0,0 1 0 0 0,1-1 0 0 0,1 4 0 0 0,0-14-4 0 0,1 0 0 0 0,0 1 0 0 0,1-1 1 0 0,-1 0-1 0 0,1 0 0 0 0,0 0 0 0 0,0 0 0 0 0,0 0 1 0 0,1 1 3 0 0,7 12 24 0 0,4-3 37 0 0,3-5 44 0 0,2-4 50 0 0,3-6 58 0 0,1-5 64 0 0,-9 0-110 0 0,0 0 0 0 0,-1-1 0 0 0,11-8-167 0 0,-11 6 99 0 0,0 0 0 0 0,-1-1 0 0 0,0-1 0 0 0,0 0 0 0 0,-1 0 0 0 0,0-1-99 0 0,3-5 115 0 0,-7 10-58 0 0,-1 1-1 0 0,0-2 1 0 0,0 1 0 0 0,0 0-1 0 0,-1-1 1 0 0,0 0 0 0 0,1-4-57 0 0,1-10 128 0 0,0 0-90 0 0,-2 0-88 0 0,-2 0-87 0 0,-1 0-83 0 0,-1 0-83 0 0,-3 0-79 0 0,-1 1-78 0 0,2 10 71 0 0,-4-8-647 0 0,2 8 247 0 0</inkml:trace>
  <inkml:trace contextRef="#ctx0" brushRef="#br0" timeOffset="349.06">480 137 7792 0 0,'9'8'137'0'0,"-1"1"0"0"0,0 0 0 0 0,7 9-137 0 0,-8-7 56 0 0,-1 0-35 0 0,-4-4 13 0 0,1-1 66 0 0,0 1 57 0 0,-1 0 51 0 0,1 0 99 0 0,0 1 50 0 0,0 2 122 0 0,0 4 299 0 0,0 0 7 0 0,-2-5-292 0 0,0 0-119 0 0,-1-1-45 0 0,0-1-99 0 0,-1 0-48 0 0,0 0-54 0 0,0 0-61 0 0,1-6-273 0 0,0 0 100 0 0,-1 1 90 0 0,1-1 80 0 0,0 1 145 0 0,0 1 111 0 0,-1-1 164 0 0,0 1 334 0 0,1-2-342 0 0,-1-1-189 0 0,0 0-77 0 0,1 0-33 0 0,-2-1 24 0 0,2 0-152 0 0,-1 0-41 0 0,-2-5 208 0 0,1-2-67 0 0,0-1-51 0 0,2 0-37 0 0,2-17 43 0 0,-1 17-30 0 0,8-37 241 0 0,1 16-168 0 0,0 12-95 0 0,2 3-38 0 0,3 1-45 0 0,3 3-50 0 0,7 1 7 0 0,-1 6 61 0 0,-21 5 21 0 0,0-1-1 0 0,0 0 1 0 0,-1 0 0 0 0,1 1-1 0 0,0 0 1 0 0,-1-1-1 0 0,3 2-7 0 0,-2 0 18 0 0,0-1-1 0 0,0 1 0 0 0,0 0 1 0 0,0-1-1 0 0,-1 1 0 0 0,1 1 1 0 0,0 0-18 0 0,2 1 5 0 0,-1 1-1 0 0,0 0 1 0 0,0 0 0 0 0,-1 0 0 0 0,0 0 0 0 0,0 1-1 0 0,0-1 1 0 0,0 1 0 0 0,-1 0 0 0 0,0 0-1 0 0,1 5-4 0 0,2 10 28 0 0,-2 0-1 0 0,2 17-27 0 0,-5-32 2 0 0,2 36-208 0 0,-3-15-3 0 0,-1-5-73 0 0,0-10 90 0 0,1-1-43 0 0,1-9 179 0 0,-1 2-101 0 0,-1 6-32 0 0,1-7 109 0 0,0 0-40 0 0,0-1-54 0 0,1 1-69 0 0,-1-1 37 0 0,1-1-41 0 0,0 1-45 0 0,0 0-49 0 0,0-2-392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36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8288 0 0,'0'0'190'0'0,"0"0"28"0"0,0 0 7 0 0,1 2-33 0 0,1 8-281 0 0,1-1 75 0 0,1 1 67 0 0,-1 0 59 0 0,2 2 88 0 0,0 0 59 0 0,2 2 111 0 0,3 8 256 0 0,4 6 226 0 0,-6-9-368 0 0,3 6 135 0 0,0 0-48 0 0,1-2-61 0 0,0 0-74 0 0,-6-3-170 0 0,-3-8-82 0 0,-3-10-67 0 0,0-2-37 0 0,0 0 15 0 0,0 0 15 0 0,0 0-18 0 0,0 0-10 0 0,0-2-5 0 0,-3-9-3 0 0,0-1 0 0 0,1 0 0 0 0,1 1 0 0 0,0-1 0 0 0,1 0 0 0 0,0 0 0 0 0,1-6-74 0 0,-1-9 131 0 0,1 19-128 0 0,0 0-1 0 0,0 0 1 0 0,0 0 0 0 0,1 0-1 0 0,0 1 1 0 0,1-1-1 0 0,0-1-2 0 0,6-20-79 0 0,-6 19-44 0 0,2 2 43 0 0,5-8 21 0 0,3 4 96 0 0,-10 10-17 0 0,0 0 0 0 0,0 0 1 0 0,0 0-1 0 0,1 1 0 0 0,-1-1 0 0 0,0 1 0 0 0,1 0 0 0 0,-1 0 1 0 0,1 0-1 0 0,1 0-20 0 0,8 0 29 0 0,0 3-44 0 0,1 3-81 0 0,0 4-112 0 0,15 15 417 0 0,-6 4-87 0 0,-5 3-76 0 0,-7 5-63 0 0,4 42 11 0 0,-12-50-21 0 0,-2 1 1 0 0,0 2 26 0 0,-1-30 67 0 0,0-1 13 0 0,0 0 0 0 0,1-1 0 0 0,3-13 2 0 0,0-9-15 0 0,1 0-9 0 0,0 7 9 0 0,-2 7-13 0 0,1 0 0 0 0,1 1-1 0 0,-1-1 1 0 0,2 1 0 0 0,-1 0-1 0 0,1 1 1 0 0,0-1 0 0 0,0 1-1 0 0,1 1 1 0 0,0-1 0 0 0,1 1-1 0 0,-1 0 1 0 0,1 0 0 0 0,0 1-1 0 0,5-2-53 0 0,4 0 77 0 0,0 4-42 0 0,-10 2-33 0 0,-1 1-1 0 0,1 0 0 0 0,0 1 1 0 0,-1 0-1 0 0,1 0 0 0 0,-1 0 1 0 0,1 1-1 0 0,-1-1 0 0 0,1 2 1 0 0,-1-1-1 0 0,1 1-1 0 0,-3-1 13 0 0,-1 0 0 0 0,0 1-1 0 0,0-1 1 0 0,0 0 0 0 0,0 1 0 0 0,0 0 0 0 0,0 0-1 0 0,0 0 1 0 0,-1 0 0 0 0,0 0 0 0 0,1 1-13 0 0,9 18 115 0 0,-3-1 70 0 0,-1 4 1 0 0,-3 0-38 0 0,2 27 54 0 0,3 14-70 0 0,-10-64-311 0 0,1 0 66 0 0,-1 0 59 0 0,1 0 47 0 0,1 3 94 0 0,2 5 261 0 0,-2-7-310 0 0,0 0-82 0 0,-1-2-31 0 0,0 1-43 0 0,0-1-51 0 0,0 1-55 0 0,1 0-84 0 0,-1-1-77 0 0,0 1-84 0 0,1-1-92 0 0,-1 0-98 0 0,1 1-106 0 0,0-1-112 0 0,-1 0-120 0 0,3 2-1147 0 0,1 2-1217 0 0,-5-5 3330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36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39 5848 0 0,'0'0'168'0'0,"0"-1"-3"0"0,-1-7-130 0 0,0 5-59 0 0,0 0 43 0 0,0 0 37 0 0,1 0 35 0 0,-1-1 174 0 0,0 2 84 0 0,0-4 876 0 0,0 4-887 0 0,-1 0-96 0 0,2 1 293 0 0,-1 1-209 0 0,1 0-41 0 0,0 0 86 0 0,0 0 196 0 0,-4 0-152 0 0,0 0-35 0 0,-5 2 284 0 0,1 1-120 0 0,0 0-106 0 0,0 2-97 0 0,0 0-83 0 0,1 1-72 0 0,0 0-59 0 0,-3 6-20 0 0,5-7-92 0 0,1 1 0 0 0,0 1 0 0 0,0-1 0 0 0,-2 5-15 0 0,3-3 40 0 0,0-1 32 0 0,-9 25-61 0 0,7-18-11 0 0,0 0 0 0 0,-2 10 0 0 0,5-15 2 0 0,0 0 0 0 0,1 1 0 0 0,0-1 1 0 0,1 0-1 0 0,0 1 0 0 0,1-1 1 0 0,0 5-3 0 0,2-6 71 0 0,3-1 43 0 0,11 3 220 0 0,-2-7 7 0 0,-13-3-278 0 0,0 1 1 0 0,0-1-1 0 0,0 0 1 0 0,0-1-1 0 0,0 1 1 0 0,0 0-1 0 0,0 0 1 0 0,-1-1 0 0 0,2 0-64 0 0,19-8 428 0 0,-1-2-74 0 0,-1-2-69 0 0,-2-2-66 0 0,-1-1-62 0 0,-1-1-57 0 0,-2-2-54 0 0,-1-2-49 0 0,-6 5-184 0 0,-6 11 147 0 0,0 1 1 0 0,0 0-1 0 0,-1-1 0 0 0,1 1 0 0 0,-1 0 1 0 0,0-1-1 0 0,-1 1 0 0 0,0-3 40 0 0,-1-8-175 0 0,-2 0-83 0 0,1 7 87 0 0,1 0-32 0 0,-1 1-38 0 0,1-1-40 0 0,0 2 12 0 0,0 0-33 0 0,0 0-36 0 0,0 0-39 0 0,2 5 137 0 0,-1 0-34 0 0,1 0-364 0 0,-1 0 92 0 0,1-1-46 0 0,-1 1-691 0 0,0 0-541 0 0,1 0-1029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37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1 275 8352 0 0,'17'12'188'0'0,"21"22"357"0"0,-24-22-396 0 0,0 1-62 0 0,0-1-108 0 0,-13-11 838 0 0,0 0-68 0 0,0 0-65 0 0,0 0-63 0 0,-1-1-59 0 0,1 0-58 0 0,-1 0-53 0 0,1 0-53 0 0,-1 0-49 0 0,0 0-46 0 0,0-1-44 0 0,0 1-41 0 0,0-1-38 0 0,0 0-36 0 0,0 0 49 0 0,-1-1-132 0 0,1 1-35 0 0,-1-1-60 0 0,-1-2-103 0 0,-2-3-302 0 0,3 4 338 0 0,0 1 75 0 0,0 1 91 0 0,0-1 113 0 0,1 2-40 0 0,0-1 39 0 0,-11-30 33 0 0,4 5-122 0 0,3-1-37 0 0,3 19-37 0 0,1 0 1 0 0,0-1 0 0 0,0 1-1 0 0,1 0 1 0 0,0-4-15 0 0,0 7 19 0 0,1 0-1 0 0,-1 0 1 0 0,1 1 0 0 0,-1-1 0 0 0,3-2-19 0 0,2-6 120 0 0,0 1 0 0 0,2 0 0 0 0,-1 1 1 0 0,1 0-1 0 0,7-7-120 0 0,0 4 85 0 0,1-1-42 0 0,-5 8-17 0 0,-1 0 1 0 0,1 0 0 0 0,0 1-1 0 0,3-1-26 0 0,14-3 0 0 0,-12 6-2 0 0,9-3-71 0 0,0 4-78 0 0,-11 3 148 0 0,-9 0-40 0 0,0 0-44 0 0,-1 1-27 0 0,0-1-46 0 0,0 0-55 0 0,0 0-61 0 0,-1 1-6 0 0,1-1-53 0 0,-1 0-57 0 0,0 1-60 0 0,0-1-66 0 0,0 1-70 0 0,0-1-73 0 0,0 1-80 0 0,6 1-1250 0 0,3 0-1132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37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93 5840 0 0,'0'0'132'0'0,"2"2"17"0"0,9 11 65 0 0,-5-4-134 0 0,5 6-47 0 0,-5-8 9 0 0,1-2 79 0 0,0 0 70 0 0,1-2 61 0 0,2 1 121 0 0,0-2 60 0 0,3-1 147 0 0,6-3 359 0 0,1-2 7 0 0,-7 0-355 0 0,-2 0-145 0 0,-1-1-57 0 0,-2 1-119 0 0,0 0-60 0 0,0-1-67 0 0,-2 1-76 0 0,5-5 241 0 0,-1-1-81 0 0,-1-1-66 0 0,-3-1-49 0 0,-5 10-102 0 0,0 0 0 0 0,0 0 0 0 0,-1 0 0 0 0,1 0 0 0 0,-1-1 1 0 0,1 1-1 0 0,-1 0 0 0 0,0 0 0 0 0,0 0 0 0 0,0 0 0 0 0,0-1 0 0 0,0 1 1 0 0,-1 0-1 0 0,1 0 0 0 0,-1 0 0 0 0,1 0 0 0 0,-1 0 0 0 0,0 0 0 0 0,0 0 1 0 0,0 0-1 0 0,0 0 0 0 0,0 0 0 0 0,0 0 0 0 0,0 1 0 0 0,-1-2-10 0 0,-11-9 221 0 0,-4 2 76 0 0,-1 5 82 0 0,1 7 87 0 0,7 1-165 0 0,4 0-96 0 0,0-1-41 0 0,0 2-44 0 0,-1 1-49 0 0,-3 4-10 0 0,6-6-45 0 0,0 0 0 0 0,1 1 0 0 0,-1-1 0 0 0,1 1-1 0 0,0 0 1 0 0,-3 3-16 0 0,-1 7 112 0 0,0-1-1 0 0,-3 11-111 0 0,-1 11 75 0 0,6-5-98 0 0,3 1-109 0 0,2-24-41 0 0,1 1 55 0 0,0-2 48 0 0,1 1 41 0 0,0 1 46 0 0,2 0 49 0 0,-2-5-11 0 0,0 1 0 0 0,0-1 0 0 0,0 0 0 0 0,1-1 0 0 0,-1 1 0 0 0,2 1-55 0 0,5 4 80 0 0,0-3-98 0 0,0 0-111 0 0,-4-2 12 0 0,0-1-39 0 0,0 0-44 0 0,0-1-47 0 0,1 1-52 0 0,-1-1-56 0 0,0 1-59 0 0,1-1-64 0 0,-1 0-66 0 0,1 0-72 0 0,-1 0-76 0 0,1-1-78 0 0,5 1-1089 0 0,7-1-1055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1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39 242 8752 0 0,'0'0'197'0'0,"0"0"24"0"0,1-1 19 0 0,5-1-125 0 0,-1 1-37 0 0,6-1-6 0 0,19-7-91 0 0,-17 3 88 0 0,25-23 940 0 0,-26 19-711 0 0,-1-2-45 0 0,-2 2-87 0 0,-1 0-50 0 0,-1-1-60 0 0,0 0-69 0 0,2-8 75 0 0,-7 13-50 0 0,0 0 1 0 0,0-1-1 0 0,0 1 0 0 0,0-1 1 0 0,-1 0-1 0 0,0-6-12 0 0,-2-4 51 0 0,-5 1 37 0 0,-6 3 53 0 0,-7 5 69 0 0,5 6-151 0 0,0 3 52 0 0,-1 5 73 0 0,-4 10 154 0 0,14-10-196 0 0,0 0-1 0 0,0 1 0 0 0,0 0 0 0 0,0 3-141 0 0,-2 3 144 0 0,0 0-42 0 0,-1 1-49 0 0,-6 14-35 0 0,2-1 0 0 0,0 2 0 0 0,2-1 0 0 0,1 2 0 0 0,2-1-18 0 0,4-18 42 0 0,2-1-1 0 0,0 0 0 0 0,0 1 1 0 0,0-1-1 0 0,2 1 1 0 0,-1 0-1 0 0,1-1 0 0 0,1 2-41 0 0,-1-6 21 0 0,1 1-1 0 0,0-1 0 0 0,0 0 0 0 0,0 0 0 0 0,1 1-20 0 0,-1-4-148 0 0,0 0 62 0 0,0 0 52 0 0,0-1 45 0 0,3 3 106 0 0,9 5 322 0 0,-9-7-353 0 0,0-1-66 0 0,-2-1-48 0 0,1 0-37 0 0,-1 0-42 0 0,0 0-45 0 0,0 0-69 0 0,1 0-65 0 0,-1 0-72 0 0,0-1-77 0 0,1 1-84 0 0,-1-1-90 0 0,1 0-96 0 0,-1 0-103 0 0,5 0-937 0 0,7 0-992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1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10088 0 0,'0'0'298'0'0,"0"0"-4"0"0,0 0-232 0 0,1 1-23 0 0,5 6 86 0 0,-2 1 52 0 0,3 12 289 0 0,0 23 591 0 0,-5-33-838 0 0,-1-2-38 0 0,2 7 98 0 0,1 8 129 0 0,-1 0-58 0 0,1 0-55 0 0,0-1-53 0 0,-1 1-49 0 0,0 0-46 0 0,-1 0-43 0 0,1 1-40 0 0,0 1 25 0 0,0 0-37 0 0,1-5 2 0 0,-2 1 0 0 0,1 13-54 0 0,-1 4 56 0 0,8 18 89 0 0,-1-2-54 0 0,-6-43-107 0 0,1 6 59 0 0,0-3-63 0 0,-3-8-36 0 0,1 1-45 0 0,-1 2-120 0 0,-1-4 66 0 0,0 0-34 0 0,0 7-253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5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59 3312 0 0,'0'0'99'0'0,"0"0"-16"0"0,0 0 31 0 0,0 0 74 0 0,0 0 192 0 0,-1-1 544 0 0,1-1-512 0 0,-1 0-38 0 0,-1-1-41 0 0,1 1-43 0 0,-1 0-47 0 0,1 0-50 0 0,-24-18 1331 0 0,12 12-817 0 0,0 1-51 0 0,-1 2-60 0 0,-1 1-71 0 0,0 3-82 0 0,-2 2-90 0 0,-6 5-116 0 0,3 6-41 0 0,15-8-153 0 0,1-1 0 0 0,0 1 1 0 0,0 1-1 0 0,0-1 0 0 0,1 1 0 0 0,0-1 0 0 0,-1 2-43 0 0,-5 10 114 0 0,1 1 1 0 0,1-1 0 0 0,1 1-1 0 0,-2 6-114 0 0,7-18 26 0 0,-10 36 135 0 0,2 23 30 0 0,3-15-30 0 0,3-29 2 0 0,1-1-1 0 0,0 1 1 0 0,2 0 0 0 0,1 11-163 0 0,0-20 95 0 0,1 1 0 0 0,0-1 0 0 0,3 8-95 0 0,-3-11 37 0 0,1 0 0 0 0,0-1-1 0 0,1 0 1 0 0,-1 1 0 0 0,4 2-37 0 0,-6-7 6 0 0,1 0 0 0 0,0-1 1 0 0,0 0-1 0 0,0 1 0 0 0,0-1 1 0 0,0 0-1 0 0,0 0 0 0 0,0 0 0 0 0,1 0 1 0 0,-1-1-1 0 0,1 1 0 0 0,0-1 1 0 0,-1 1-1 0 0,1-1 0 0 0,0 0 0 0 0,0 0 1 0 0,0 0-1 0 0,0 0-6 0 0,1-1 3 0 0,0 1 1 0 0,0-1-1 0 0,0 0 1 0 0,0-1-1 0 0,0 1 1 0 0,0-1-1 0 0,-1 1 1 0 0,1-1 0 0 0,0 0-1 0 0,0-1 1 0 0,0 1-1 0 0,-1 0 1 0 0,3-2-4 0 0,-2 1-107 0 0,0 0 37 0 0,4-2 20 0 0,1-1 96 0 0,11-8 176 0 0,-13 9-206 0 0,-1 0-59 0 0,-1 1-63 0 0,0-1-79 0 0,0 0-93 0 0,-1 1 15 0 0,-1 0-60 0 0,1 1-65 0 0,-1-1-70 0 0,1 0-76 0 0,0 0-81 0 0,-1 0-85 0 0,1 0-92 0 0,1-3-894 0 0,4 0-952 0 0,-9 6 2598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3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 10512 0 0,'0'0'306'0'0,"0"0"-4"0"0,0 1-174 0 0,1 0-44 0 0,8 17 1219 0 0,-2-5-509 0 0,-1-4-269 0 0,-1 1-66 0 0,0 0-80 0 0,-1 0-93 0 0,-1-3-32 0 0,-1 0-41 0 0,4 6 114 0 0,-1 1-83 0 0,3 7 37 0 0,11 24 269 0 0,-13-33-296 0 0,-1-1-1 0 0,2 10-253 0 0,-2-5 197 0 0,2 5 103 0 0,-4-6-141 0 0,-2-3-78 0 0,-1-5-11 0 0,0-5 16 0 0,0-2-10 0 0,0 0-4 0 0,0 0 0 0 0,0 0 0 0 0,0 0 0 0 0,-2-1 0 0 0,-1-1-50 0 0,1 0 0 0 0,-1 0 0 0 0,0-1 0 0 0,1 1 0 0 0,0-1 0 0 0,0 1 0 0 0,0-1 0 0 0,0 0 0 0 0,0 0 0 0 0,0 0 0 0 0,1 0 0 0 0,-1 0 0 0 0,0-1-22 0 0,0-2 36 0 0,0 1 0 0 0,0-1-1 0 0,0 1 1 0 0,1-1 0 0 0,0 0 0 0 0,0 0-1 0 0,0-4-35 0 0,1 1 61 0 0,1 0-1 0 0,0 0 0 0 0,0 1 1 0 0,1-1-1 0 0,2-6-60 0 0,-1 5 40 0 0,1 1 0 0 0,0-1 0 0 0,0 1 0 0 0,1 0 0 0 0,1 0-40 0 0,-1 1 21 0 0,1 0 0 0 0,-1 1 0 0 0,2 0 0 0 0,-1 0 0 0 0,4-3-21 0 0,-4 5 3 0 0,0 1 0 0 0,0-1 0 0 0,0 1 0 0 0,1 0 0 0 0,0 0-1 0 0,5-1-2 0 0,2-2-75 0 0,12-3 62 0 0,-17 7-27 0 0,0 0-49 0 0,2 1-120 0 0,-5 2 54 0 0,-1 0-41 0 0,1 0-44 0 0,0 0-49 0 0,0 1-55 0 0,-1 1-58 0 0,9 3-490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3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 11168 0 0,'0'0'330'0'0,"0"0"-8"0"0,0 0-202 0 0,0 0 16 0 0,1 0 107 0 0,-1 1 271 0 0,3 5 236 0 0,0 0-76 0 0,-1 1-72 0 0,0-1-66 0 0,-1 2-63 0 0,0-1-56 0 0,-1 1-53 0 0,0-1-48 0 0,0 6 104 0 0,-1 0-91 0 0,0 2-24 0 0,-2 7 36 0 0,0 6 78 0 0,-2 13-180 0 0,-4 0-86 0 0,-1-2-85 0 0,-3 0-84 0 0,12-35-154 0 0,0 0 60 0 0,0-1 52 0 0,0 1 43 0 0,-1 3 82 0 0,-2 10 267 0 0,3-12-273 0 0,0 0-59 0 0,0 0-93 0 0,0-2 0 0 0,0 0-35 0 0,1 0-38 0 0,-1 0-43 0 0,0-1-45 0 0,1 1-49 0 0,-1 0-54 0 0,0 0-56 0 0,0-1-60 0 0,1 1-64 0 0,-1 0-68 0 0,0-1-70 0 0,0 1-75 0 0,1 0-78 0 0,-3 3-1429 0 0,0 4-1280 0 0,3-10 3525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5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180 433 8808 0 0,'0'0'197'0'0,"0"0"24"0"0,0 0 19 0 0,-1 0-51 0 0,-4 0-124 0 0,-1 1-16 0 0,-1 1 86 0 0,-2 3 111 0 0,-3 5 223 0 0,0 2 18 0 0,6-4-211 0 0,1-1-105 0 0,1-1-75 0 0,-45 80-232 0 0,30-47 119 0 0,5-6 52 0 0,2 0 62 0 0,2 1 79 0 0,2 0 96 0 0,8-30-270 0 0,0-1 0 0 0,0 1 0 0 0,0-1 0 0 0,0 0 0 0 0,0 1 0 0 0,1-1 0 0 0,0 0 0 0 0,0 0 0 0 0,0 1 0 0 0,1 1-2 0 0,5 3 12 0 0,-5-7-4 0 0,-1 0 0 0 0,1 0 0 0 0,0 0 0 0 0,-1-1 0 0 0,1 1 1 0 0,0-1-1 0 0,-1 1 0 0 0,1-1 0 0 0,0 0 0 0 0,0 0 0 0 0,-1 1 1 0 0,1-1-1 0 0,0 0 0 0 0,0-1 0 0 0,0 1-8 0 0,1 0 24 0 0,1-1 0 0 0,-1 0-1 0 0,0 0 1 0 0,0 0 0 0 0,1-1 0 0 0,-1 1-1 0 0,3-2-23 0 0,4-4 91 0 0,0 0 0 0 0,-1-1-1 0 0,1 0 1 0 0,0-2-91 0 0,-7 7 25 0 0,30-34 176 0 0,-6-4-77 0 0,-6-3-61 0 0,-6-3-46 0 0,-11 27-26 0 0,-1 1 1 0 0,-1-1-1 0 0,0-1 0 0 0,-1 1 1 0 0,-2 0-1 0 0,0 0 0 0 0,-1 0 1 0 0,-4-16 8 0 0,-2-7 72 0 0,-2 1 72 0 0,-1 0 73 0 0,-1 1 73 0 0,-2 0 74 0 0,-1 1 74 0 0,-2 1 76 0 0,-2 1 75 0 0,10 21-283 0 0,2 4-43 0 0,3 6-57 0 0,0 0-5 0 0,0 1 38 0 0,3 5-3 0 0,1 1-4 0 0,0 1-63 0 0,-1 0-62 0 0,0 0-37 0 0,0 1-34 0 0,-1 0-9 0 0,1-1 28 0 0,-4 15 258 0 0,1 1-99 0 0,3 1-78 0 0,1 1-60 0 0,2 3-24 0 0,2 1 0 0 0,1 6-52 0 0,-1-10 7 0 0,17 82 149 0 0,-16-77-117 0 0,1-1-1 0 0,1 2-38 0 0,7 21 40 0 0,-5-13 2 0 0,6 17-33 0 0,0-2 2 0 0,-6-16 34 0 0,-7-23-103 0 0,0 0 51 0 0,5 20 136 0 0,-4-17-108 0 0,-1-4-47 0 0,-1-1-41 0 0,1 1-61 0 0,-1 0-71 0 0,1 0-82 0 0,-1 0-94 0 0,-1-6 94 0 0,1 0-47 0 0,-1-1-41 0 0,0 1-39 0 0,1 1-266 0 0,0-1-63 0 0,0 0-49 0 0,-1 1-36 0 0,2 2-1476 0 0,2 3-1309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4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29 9912 0 0,'0'0'290'0'0,"0"0"-65"0"0,1-1-108 0 0,-1 1-78 0 0,-1-5-64 0 0,0 2 56 0 0,1 1-17 0 0,-2 0-28 0 0,-1-1 46 0 0,-4-3 64 0 0,4 4 64 0 0,1 0 111 0 0,0 1 162 0 0,-2 0 347 0 0,0 1 21 0 0,0 1-331 0 0,1 1-154 0 0,-2-1-98 0 0,2 1-198 0 0,-1 0 1 0 0,0 0-1 0 0,0 0 0 0 0,1 0 0 0 0,-1 1 1 0 0,1 0-1 0 0,-2 1-20 0 0,0 1 42 0 0,0 0-1 0 0,1 1 1 0 0,0-1-1 0 0,0 1 1 0 0,0 0-1 0 0,0 0 1 0 0,1 1-42 0 0,-4 8 138 0 0,1 0 0 0 0,-3 10-138 0 0,-2 11 115 0 0,5-14-89 0 0,0-3-26 0 0,1 0 1 0 0,1 0 0 0 0,1 0 0 0 0,0 9-1 0 0,3-21-1 0 0,0 1-1 0 0,0-1 1 0 0,0 0 0 0 0,1 1-1 0 0,-1-1 1 0 0,2 0-1 0 0,-1 0 1 0 0,1 0 0 0 0,0 0-1 0 0,1 0 1 0 0,0 0-1 0 0,0-1 1 0 0,2 5 1 0 0,3-4-59 0 0,1-4 11 0 0,-1-3 61 0 0,0-2 50 0 0,0-1 39 0 0,-3-1 40 0 0,0 1 0 0 0,-1-1 0 0 0,1 0 0 0 0,2-4-142 0 0,1 0 177 0 0,1-1-2 0 0,-1-1-53 0 0,4-7-18 0 0,-2 0-65 0 0,8-20-22 0 0,-8 14 58 0 0,-8 16-58 0 0,0 0 0 0 0,-1 0 0 0 0,0 0 0 0 0,0 0 0 0 0,0 0 1 0 0,-1 0-1 0 0,0 0 0 0 0,0 0 0 0 0,-1-1 0 0 0,0 1 0 0 0,-1-4-17 0 0,-3-35 14 0 0,5 46-14 0 0,0 0-1 0 0,0-1 0 0 0,0 1 0 0 0,0 0 0 0 0,0 0 0 0 0,0 0 0 0 0,0-1 0 0 0,0 1 0 0 0,0 0 0 0 0,0 0 0 0 0,0 0 0 0 0,0-1 0 0 0,0 1 0 0 0,1 0 0 0 0,-1 0 0 0 0,0 0 0 0 0,0-1 0 0 0,0 1 0 0 0,0 0 0 0 0,0 0 0 0 0,0 0 1 0 0,0 0-1 0 0,1-1 0 0 0,-1 1 0 0 0,0 0 0 0 0,0 0 0 0 0,0 0 0 0 0,0 0 0 0 0,0 0 0 0 0,1 0 0 0 0,-1 0 0 0 0,0-1 0 0 0,0 1 0 0 0,0 0 0 0 0,1 0 0 0 0,-1 0 0 0 0,0 0 0 0 0,0 0 0 0 0,0 0 0 0 0,1 0 0 0 0,-1 0 0 0 0,0 0 1 0 0,0 0-1 0 0,0 0 0 0 0,1 0 0 0 0,-1 0 0 0 0,0 0 0 0 0,0 0 0 0 0,0 0 0 0 0,1 0 0 0 0,-1 1 0 0 0,0-1 0 0 0,0 0 0 0 0,0 0 0 0 0,0 0 0 0 0,1 0 0 0 0,-1 0 0 0 0,0 0 0 0 0,0 0 0 0 0,0 1 0 0 0,0-1 0 0 0,0 0 0 0 0,1 0 0 0 0,-1 0 1 0 0,0 0-1 0 0,0 1 0 0 0,0-1 0 0 0,0 0 0 0 0,0 0 0 0 0,0 0 1 0 0,0 1-6 0 0,7 4-65 0 0,-2 2 36 0 0,6 8 50 0 0,-3-1 68 0 0,8 23 190 0 0,-11-24-205 0 0,1-1-42 0 0,8 24 91 0 0,-4-9-52 0 0,-1-9-68 0 0,14 23-150 0 0,-14-28 42 0 0,0 0-89 0 0,-7-11 35 0 0,0 1 84 0 0,0 0 61 0 0,1 1 62 0 0,-1-1-26 0 0,0 0-46 0 0,-1-2-35 0 0,0 1-45 0 0,0 0-25 0 0,0-1-44 0 0,1 1-52 0 0,-1-1-55 0 0,0 1 0 0 0,0-1-47 0 0,0 0-49 0 0,0 0-54 0 0,0 1-56 0 0,1-1-60 0 0,-1 0-64 0 0,0 0-66 0 0,3 3-1251 0 0,2 1-1096 0 0</inkml:trace>
  <inkml:trace contextRef="#ctx0" brushRef="#br0" timeOffset="371">467 71 11312 0 0,'0'0'256'0'0,"0"0"34"0"0,0 0 21 0 0,2 2-35 0 0,6 2-317 0 0,0 1 70 0 0,-1-1 63 0 0,0-1 59 0 0,3 3 214 0 0,1 0 115 0 0,0 2 207 0 0,5 8 462 0 0,-5-5-536 0 0,0 0-58 0 0,-3-3-179 0 0,0 0-56 0 0,0 1-65 0 0,-2 0-76 0 0,5 11 124 0 0,-2-4-76 0 0,-1 0-98 0 0,-7-13-74 0 0,-1-3 15 0 0,0 0 1 0 0,1-2-16 0 0,13-20-141 0 0,-4 10-84 0 0,1 0 0 0 0,0 0 0 0 0,11-9 170 0 0,-9 11-85 0 0,0 1 32 0 0,6-1-54 0 0,1 6 47 0 0,2 7 37 0 0,-18-1 27 0 0,0 0 0 0 0,0-1 0 0 0,0 1 0 0 0,0 1 0 0 0,0-1 0 0 0,-1 1 0 0 0,1-1-4 0 0,2 4 12 0 0,0-1-1 0 0,0 1 0 0 0,0 0 0 0 0,-1 1 0 0 0,0-1 0 0 0,3 5-11 0 0,2 6-12 0 0,-2 0-34 0 0,-7-15 37 0 0,7 19-112 0 0,-3 2-86 0 0,0 1-76 0 0,-2-16 140 0 0,1 0-54 0 0,-1-2-24 0 0,0 0-61 0 0,1-1-74 0 0,0-1-83 0 0,-3-2-285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1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13 526 9560 0 0,'0'0'216'0'0,"2"-1"32"0"0,4-4-27 0 0,0 0-70 0 0,4-2-28 0 0,0 0-85 0 0,13-7-46 0 0,-9 2 80 0 0,-8 6 69 0 0,0 0 92 0 0,-1 1 43 0 0,7-14 619 0 0,-8 10-541 0 0,2-4-135 0 0,-1 1-36 0 0,-3-1-60 0 0,-1 2-78 0 0,-3-19 157 0 0,-3 17-114 0 0,-6 4-52 0 0,-7 3 12 0 0,17 5-39 0 0,0 1-1 0 0,0 0 0 0 0,-1 0 1 0 0,1 0-1 0 0,0 0 0 0 0,0 1 0 0 0,0-1 1 0 0,-1 0-1 0 0,1 0 0 0 0,0 1 1 0 0,0-1-1 0 0,0 1 0 0 0,0-1 0 0 0,0 1 1 0 0,0-1-1 0 0,0 1 0 0 0,0 0 1 0 0,0-1-1 0 0,0 1 0 0 0,0 0-8 0 0,-8 9 44 0 0,-6 18 130 0 0,3 2-77 0 0,0 9-50 0 0,1 16-37 0 0,5-14 106 0 0,0 22-116 0 0,5-46 29 0 0,1 0 0 0 0,1 0 0 0 0,0 0 0 0 0,2-1 1 0 0,0 3-30 0 0,-2-15 19 0 0,0 1 0 0 0,1 0 1 0 0,0-1-1 0 0,-1 1 0 0 0,1-1 1 0 0,1 0-1 0 0,1 4-19 0 0,-2-5 8 0 0,1 0 1 0 0,-1 0-1 0 0,1-1 0 0 0,-1 1 1 0 0,1 0-1 0 0,0-1 0 0 0,0 0 1 0 0,0 0-1 0 0,1 0 0 0 0,0 1-8 0 0,10 5 36 0 0,5 3-114 0 0,-16-10 60 0 0,-1 0 0 0 0,0 0 0 0 0,0 0 0 0 0,1 0 0 0 0,-1-1 0 0 0,1 1 0 0 0,-1-1 0 0 0,0 0 0 0 0,1 1 0 0 0,-1-1 0 0 0,1 0 0 0 0,1-1 18 0 0,4 0-209 0 0,0 0 88 0 0,1-1 54 0 0,12-4-17 0 0,-14 4 7 0 0,0-1-41 0 0,0 1-65 0 0,-2 0-29 0 0,1-1-65 0 0,-1 1-74 0 0,0-1-84 0 0,1 0-91 0 0,-1 0-103 0 0,0 0-110 0 0,0 0-120 0 0,5-4-710 0 0,7-5-884 0 0,-17 12 2450 0 0</inkml:trace>
  <inkml:trace contextRef="#ctx0" brushRef="#br0" timeOffset="286.22">524 47 9552 0 0,'0'0'276'0'0,"0"0"2"0"0,0 0-100 0 0,0 0-42 0 0,0 0 144 0 0,0 0 256 0 0,0 0 28 0 0,0 2-34 0 0,0 12-101 0 0,1-1-63 0 0,1 1-55 0 0,0-1-48 0 0,2 4-3 0 0,0 0-49 0 0,1 3-7 0 0,4 10 46 0 0,-2-6-46 0 0,2 9-49 0 0,9 34 117 0 0,-4 1-55 0 0,1 13 63 0 0,-9-44-141 0 0,-1-11-86 0 0,-3 2-67 0 0,-2-21-60 0 0,1-1 56 0 0,3 14 84 0 0,-2-9-98 0 0,-1-6-34 0 0,0 0-47 0 0,0 2-127 0 0,-1-3 76 0 0,0 0-35 0 0,0-4 199 0 0,0 1-233 0 0,0 0-40 0 0,0 1-376 0 0,0 0 86 0 0,1-1-53 0 0,-1 3-728 0 0,2 0-570 0 0,1 1-1084 0 0,-3-5 2994 0 0</inkml:trace>
  <inkml:trace contextRef="#ctx0" brushRef="#br0" timeOffset="593.41">737 0 9760 0 0,'0'0'222'0'0,"0"0"30"0"0,0 0 18 0 0,1 2 44 0 0,7 5 300 0 0,-2 1-93 0 0,1 0-84 0 0,-1 0-76 0 0,-2-2-136 0 0,0 1-35 0 0,4 7 99 0 0,-1 0-100 0 0,-1 1-73 0 0,29 82 948 0 0,-8-24-268 0 0,-9-24-312 0 0,-6-17-216 0 0,0 0-42 0 0,-1 1-39 0 0,0-1-33 0 0,3 10-1 0 0,0 0-42 0 0,9 20-6 0 0,3-1-48 0 0,-24-58-142 0 0,0 1 36 0 0,1 4 36 0 0,0-1 68 0 0,3 10 132 0 0,-3-9-160 0 0,0-1-85 0 0,-1-3-15 0 0,-1 0-35 0 0,1 0-40 0 0,-1-1-44 0 0,2 2-140 0 0,-1 0-97 0 0,0 0-109 0 0,0 0-118 0 0,-2-5 286 0 0,0 0-54 0 0,0 0-48 0 0,0 0-42 0 0,0 0-151 0 0,0 0-42 0 0,0 0-181 0 0,0 0-489 0 0</inkml:trace>
  <inkml:trace contextRef="#ctx0" brushRef="#br0" timeOffset="869.67">330 362 7920 0 0,'0'0'174'0'0,"0"0"29"0"0,0 0 13 0 0,0 0-63 0 0,0 0 9 0 0,0 0 77 0 0,0 0 224 0 0,0 0-49 0 0,0 0-102 0 0,0 0-88 0 0,1 0-72 0 0,-1 0-60 0 0,1-1-40 0 0,1 0 0 0 0,-1 1 4 0 0,0-1 78 0 0,0 1-25 0 0,0 0 36 0 0,0-1 79 0 0,-1 1 67 0 0,1 0 73 0 0,0-1 83 0 0,17-6-56 0 0,9-5 54 0 0,-9 2-401 0 0,26-8 173 0 0,-31 14-206 0 0,1 0-63 0 0,-3 0-52 0 0,0 1-65 0 0,1-1-77 0 0,-1 0-89 0 0,-6 2-102 0 0,0 0-116 0 0,-1 1 76 0 0,0 0-44 0 0,5-1-615 0 0,2 0-485 0 0,7 0-922 0 0</inkml:trace>
  <inkml:trace contextRef="#ctx0" brushRef="#br0" timeOffset="1153.9">907 362 7920 0 0,'0'0'174'0'0,"0"0"29"0"0,0 0-22 0 0,0 0-77 0 0,0 0-58 0 0,3 0-16 0 0,-1 0 10 0 0,6 0-140 0 0,0-1 83 0 0,-1 0 77 0 0,2 0 70 0 0,-1-1 63 0 0,0 0 56 0 0,0 0 50 0 0,1 1 42 0 0,3-2 255 0 0,1 0 60 0 0,11-3 122 0 0,0 0-107 0 0,-1-2-90 0 0,1 0-77 0 0,-3 0-109 0 0,0 1-37 0 0,-8 3-331 0 0,-1-1 82 0 0,26-15 440 0 0,-30 16-464 0 0,-1-1-36 0 0,1 0-46 0 0,0-1-59 0 0,0 1-71 0 0,0 0-81 0 0,0 0-96 0 0,0-1-106 0 0,-1 1-118 0 0,-3 3 216 0 0,0-1-33 0 0,5-5-787 0 0</inkml:trace>
  <inkml:trace contextRef="#ctx0" brushRef="#br0" timeOffset="1347.39">1300 261 8232 0 0,'0'0'182'0'0,"0"0"29"0"0,0 0 14 0 0,0 0-20 0 0,-1 1-94 0 0,1 0-62 0 0,-3 2-4 0 0,2 0 61 0 0,0-2 29 0 0,1 0 76 0 0,-3 3-16 0 0,0 1-35 0 0,-3 4 69 0 0,2-2-118 0 0,-1 0-44 0 0,-7 17 26 0 0,7-13-25 0 0,4-3 5 0 0,-1 0 35 0 0,-1 17 289 0 0,1 2-94 0 0,2 6-20 0 0,0-21-162 0 0,1-1-1 0 0,1 0 1 0 0,0 4-121 0 0,5 8 199 0 0,3-2 40 0 0,-2-9-47 0 0,3 0 34 0 0,10 3 243 0 0,-8-9-183 0 0,1-2 38 0 0,12 1-72 0 0,-18-4-148 0 0,0-1 1 0 0,1 1 0 0 0,-1-1 0 0 0,0-1 0 0 0,8-1-105 0 0,4-2 224 0 0,2-3 72 0 0,0-3 80 0 0,-9 3-210 0 0,0 0-48 0 0,1 0-41 0 0,-1 0-35 0 0,10-8-29 0 0,27-21-88 0 0,-41 28-117 0 0,6-2 42 0 0,-5 2 46 0 0,-4 3-8 0 0,-1 1-25 0 0,1 0-56 0 0,-2 0-20 0 0,0 0-55 0 0,-1 0-64 0 0,1 0-70 0 0,-2 2 54 0 0,0 0-49 0 0,-1 0-45 0 0,1 0-38 0 0,0-1-140 0 0,-1 1-38 0 0,1-1-169 0 0,1-2-456 0 0,-2 5 1244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0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78 6896 0 0,'0'0'200'0'0,"-2"-1"-8"0"0,-1 0-299 0 0,1 0 57 0 0,0 0 53 0 0,-1 0 49 0 0,1 0 45 0 0,-1-1 39 0 0,-2-1 240 0 0,-2 0 214 0 0,1-1-17 0 0,-7-3 828 0 0,9 5-1007 0 0,1-1-38 0 0,1 3 63 0 0,-2-1-57 0 0,0 1-49 0 0,-1-1-39 0 0,-1 1 17 0 0,-9 1 443 0 0,11 0-391 0 0,4 3-99 0 0,-3 0-57 0 0,-2 2 11 0 0,-1 0-69 0 0,-6 8 120 0 0,5 7-44 0 0,1 2-103 0 0,3 0-72 0 0,3-10-44 0 0,-1 1-1 0 0,2-1 1 0 0,0 9 14 0 0,3 4 22 0 0,2 4-22 0 0,-5-22 0 0 0,0 1 0 0 0,0-1 0 0 0,1 0 0 0 0,1 0 0 0 0,0 0 0 0 0,0 0 0 0 0,0 0 0 0 0,2 2 0 0 0,0-1 0 0 0,-1-2 0 0 0,0 0 0 0 0,1 0 0 0 0,0 0 0 0 0,0 0 0 0 0,1-1 0 0 0,3 3 0 0 0,4 3 13 0 0,-10-9-5 0 0,-1 0-1 0 0,1 0 0 0 0,0-1 1 0 0,0 0-1 0 0,1 1 1 0 0,-1-1-1 0 0,2 1-7 0 0,31 10-1 0 0,-27-11-9 0 0,0 0 37 0 0,10-1 107 0 0,-17-1-114 0 0,1-1-1 0 0,-1 1 0 0 0,0-1 0 0 0,0 1 0 0 0,0-1 0 0 0,0 0 0 0 0,0 1 0 0 0,0-1 1 0 0,-1 0-1 0 0,1 0 0 0 0,0-1 0 0 0,0 1 0 0 0,-1 0 0 0 0,1 0 0 0 0,0-1 0 0 0,-1 1 0 0 0,0-1 1 0 0,1 0-20 0 0,4-7 79 0 0,-2-2 36 0 0,-3 8-56 0 0,-1-1-1 0 0,0 0 1 0 0,1 1 0 0 0,-1-1 0 0 0,0 0-1 0 0,-1 1 1 0 0,1-1 0 0 0,-1-1-59 0 0,-4-17 292 0 0,0 7-128 0 0,1 3-58 0 0,-1 1-40 0 0,0-4-56 0 0,-5-11 66 0 0,0 0-37 0 0,1 5-26 0 0,-1 0-1 0 0,-8-12-12 0 0,9 17 27 0 0,1-1 0 0 0,-3-8-27 0 0,-3-8-1 0 0,8 20-10 0 0,2-1-52 0 0,0-1-58 0 0,0 0-64 0 0,1 1-77 0 0,3 13 84 0 0,-1 0 71 0 0,1 0 48 0 0,0-3 8 0 0,0 3 18 0 0,0 0-86 0 0,0 1 17 0 0,0-1-36 0 0,0 0-133 0 0,1 0-100 0 0,-1 0-117 0 0,0 0 195 0 0,1 1-34 0 0,-1 0-32 0 0,0 0-49 0 0,0 0-43 0 0,0 0-39 0 0,0 0-140 0 0,0 0-37 0 0,0 0-1468 0 0</inkml:trace>
  <inkml:trace contextRef="#ctx0" brushRef="#br0" timeOffset="369.01">318 258 8032 0 0,'5'8'49'0'0,"0"0"55"0"0,-2-2 4 0 0,-1-1 1 0 0,2 0-1 0 0,-1 0 0 0 0,1-1 0 0 0,-1 1 0 0 0,1-1-108 0 0,-2-3 109 0 0,-1 0-60 0 0,0 0-48 0 0,0-1-35 0 0,2 2-150 0 0,-2 0 131 0 0,1-1 60 0 0,0 2 107 0 0,0 0 91 0 0,-2-1-58 0 0,1-1 33 0 0,0 2 37 0 0,0-1 39 0 0,0 0 41 0 0,0 1 46 0 0,-1-3-201 0 0,1 1-39 0 0,-1 1 11 0 0,2 7-39 0 0,-2-6-4 0 0,-1 0 65 0 0,0-1 86 0 0,0 0 107 0 0,0-1-38 0 0,0-1 63 0 0,-1 1 72 0 0,0-1 76 0 0,-1-1-389 0 0,0-3-35 0 0,-7-13 85 0 0,7 12-57 0 0,0-2 38 0 0,1-1 1 0 0,0 0-1 0 0,-2-8-144 0 0,2 0 224 0 0,1 1 1 0 0,0-1-1 0 0,1 0 0 0 0,0 0 1 0 0,2-3-225 0 0,-1 11 81 0 0,0 0 0 0 0,1 0 0 0 0,0 0 0 0 0,2-4-81 0 0,9-16 172 0 0,-10 23-146 0 0,0 0-1 0 0,1 0 1 0 0,-1 1 0 0 0,1 0-1 0 0,3-3-25 0 0,8-5 16 0 0,1 4-40 0 0,-13 7 22 0 0,0 1 0 0 0,-1-1 0 0 0,1 0 0 0 0,-1 1 1 0 0,1 0-1 0 0,0-1 0 0 0,-1 1 0 0 0,1 0 0 0 0,0 1 1 0 0,0-1 1 0 0,19 6 56 0 0,-2 6 39 0 0,-11-5-21 0 0,-1-1-1 0 0,0 2 1 0 0,3 3-74 0 0,8 11 106 0 0,-17-20-99 0 0,19 26 141 0 0,-4 4-53 0 0,-10-15-57 0 0,0 0-1 0 0,-1 0 1 0 0,-1 1 0 0 0,2 16-38 0 0,2 33 220 0 0,-8-23-154 0 0,0-34-82 0 0,4 7 63 0 0,-2-11-51 0 0,0 0-45 0 0,0-1-65 0 0,-2-3-120 0 0,-1-2-326 0 0,0 0 76 0 0,1 0 63 0 0,-1 1 53 0 0,1-1-245 0 0,0 1-269 0 0,0-1 471 0 0,-1 1-72 0 0,1-1-95 0 0,2 0-1407 0 0,3 0-1126 0 0,-6 0 3106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38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34 12528 0 0,'0'0'281'0'0,"0"0"40"0"0,0 0-152 0 0,0-1-41 0 0,-1 1 31 0 0,0 0-93 0 0,-2-3-2 0 0,2 3-4 0 0,1-1 48 0 0,-1-1-99 0 0,-3-1-8 0 0,-5 0 50 0 0,5 2 281 0 0,-1 1-44 0 0,0 1-41 0 0,1 0-37 0 0,-5 3 110 0 0,1 3-110 0 0,1-1-104 0 0,1 0-40 0 0,-11 15 25 0 0,8-11-10 0 0,5-2-81 0 0,0 0 0 0 0,0 0 0 0 0,0 1 0 0 0,1-1 0 0 0,0 1 0 0 0,1-1 0 0 0,0 1 0 0 0,-1 8 0 0 0,3-13 0 0 0,-1 0 0 0 0,1-1 0 0 0,0 1 0 0 0,0 0 0 0 0,1 0 0 0 0,-1 0 0 0 0,1 0 0 0 0,0 0 0 0 0,0-1 0 0 0,0 1 0 0 0,1 0 0 0 0,-1-1 0 0 0,1 1 0 0 0,0-1 0 0 0,0 0 0 0 0,0 1 0 0 0,2 1 0 0 0,-4-5 1 0 0,4 4-4 0 0,0-1 1 0 0,0 1 0 0 0,0-1 0 0 0,1 0-1 0 0,3 2 3 0 0,-6-5 2 0 0,0 1 0 0 0,-1 0 0 0 0,1-1 0 0 0,0 1 0 0 0,0-1 0 0 0,-1 0 0 0 0,1 1 0 0 0,0-1 0 0 0,0 0-2 0 0,0 0 10 0 0,-1 0 0 0 0,1-1 0 0 0,-1 1-1 0 0,1 0 1 0 0,-1-1 0 0 0,1 1 0 0 0,-1-1 0 0 0,1 1 0 0 0,-1-1 0 0 0,0 0 0 0 0,2 0-10 0 0,12-10 125 0 0,-3-2-53 0 0,-8 7-58 0 0,0 0 0 0 0,0 0 0 0 0,-1 0 0 0 0,0-1 1 0 0,0 1-1 0 0,1-5-14 0 0,5-17 80 0 0,-6 15-3 0 0,-1-1 34 0 0,1-5 105 0 0,0 1 93 0 0,5-5 132 0 0,-3 15-210 0 0,-5 6-7 0 0,2 3-37 0 0,-1-1-183 0 0,10 5 31 0 0,-9-4-35 0 0,0-1-1 0 0,-1 1 1 0 0,1 0 0 0 0,0 1 0 0 0,0-1 0 0 0,-1 0 0 0 0,1 0 0 0 0,-1 1 0 0 0,1-1 0 0 0,-1 1 0 0 0,0-1 0 0 0,1 1-1 0 0,0 1 1 0 0,7 15-43 0 0,13 24 117 0 0,-14-28-135 0 0,-4-6-12 0 0,0-1-35 0 0,0 1-41 0 0,-1-1-47 0 0,1 0-53 0 0,0 0-59 0 0,-3-4 252 0 0,0-1-72 0 0,0 0-90 0 0,0 1-110 0 0,0-2 39 0 0,-1 1-63 0 0,1-1-70 0 0,0 0-74 0 0,-1 1-81 0 0,1-1-86 0 0,0 1-93 0 0,0-1-97 0 0,1 2-1159 0 0,1 1-1132 0 0</inkml:trace>
  <inkml:trace contextRef="#ctx0" brushRef="#br0" timeOffset="361.03">446 0 9192 0 0,'1'1'266'0'0,"19"10"-95"0"0,-9-1-20 0 0,-3-1 21 0 0,0 1 60 0 0,-3-3-49 0 0,-1 0 33 0 0,0 0 38 0 0,0 0 42 0 0,0 0 45 0 0,-1 0 50 0 0,1 0 54 0 0,-1 0 57 0 0,4 13 193 0 0,-5-13-404 0 0,-1 0-1 0 0,0 0 1 0 0,0 0-1 0 0,-1 1-290 0 0,0-4 162 0 0,0 1 0 0 0,0-1 0 0 0,-1 0 0 0 0,1 0 0 0 0,-1 0 0 0 0,0 0 0 0 0,-1 3-162 0 0,1-6 65 0 0,1 1-1 0 0,-1 0 1 0 0,0-1 0 0 0,0 1-1 0 0,0-1 1 0 0,0 1-1 0 0,0-1 1 0 0,-1 1-1 0 0,1-1 1 0 0,0 1-65 0 0,-4 2 112 0 0,-1 1 110 0 0,5-4-182 0 0,0 0-36 0 0,-1 2 43 0 0,-1-2 43 0 0,2-1-67 0 0,1 0 0 0 0,0 0-1 0 0,-1 0 1 0 0,1 0 0 0 0,-1-1 0 0 0,1 1 0 0 0,-1 0-1 0 0,1 0 1 0 0,0-1 0 0 0,-1 1 0 0 0,1 0 0 0 0,0-1 0 0 0,-1 1-1 0 0,1 0 1 0 0,0-1 0 0 0,-1 1 0 0 0,1-1 0 0 0,0 1-23 0 0,-4-6 242 0 0,2 2-126 0 0,1 2-67 0 0,1 1-56 0 0,-1-1 54 0 0,1 0-1 0 0,0-1 1 0 0,0 1-1 0 0,-1 0 1 0 0,1 0-1 0 0,1 0 1 0 0,-1 0 0 0 0,0-2-47 0 0,7-15 273 0 0,-2 10-142 0 0,0 1 0 0 0,1 0 0 0 0,2-3-131 0 0,-1 1 123 0 0,12-11 163 0 0,3 2-69 0 0,9 0-19 0 0,-22 15-135 0 0,0 0 0 0 0,0 0-1 0 0,1 1 1 0 0,4 0-63 0 0,-5 1 62 0 0,-1 0 0 0 0,1 1-1 0 0,0 1 1 0 0,0-1 0 0 0,1 1-62 0 0,24 5 302 0 0,-6 5 40 0 0,-4 6 106 0 0,-20-14-408 0 0,-2 1 0 0 0,1 0 0 0 0,0 0 0 0 0,-1 0 0 0 0,1 0 0 0 0,-1 0 0 0 0,2 4-40 0 0,-1-1 41 0 0,0 0-1 0 0,0 0 1 0 0,-1 1-1 0 0,1 2-40 0 0,4 28 62 0 0,-3-2-81 0 0,-4-30-143 0 0,0-1 52 0 0,0 1 47 0 0,0 0 39 0 0,0 4 59 0 0,-2 12 201 0 0,1-14-203 0 0,0-1-55 0 0,0 1-77 0 0,0 0-100 0 0,1-4 56 0 0,-1 0-33 0 0,1 0-37 0 0,-1 1-37 0 0,1 0-135 0 0,-1 0-75 0 0,0 0-81 0 0,1 0-86 0 0,-1 0-91 0 0,0 0-99 0 0,1 0-104 0 0,-1 0-110 0 0,1 0-220 0 0,0-1-34 0 0,0 7-2689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37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0 11664 0 0,'0'0'264'0'0,"0"0"34"0"0,0 0 21 0 0,0 0-133 0 0,0 0-89 0 0,0 0 63 0 0,0 0-50 0 0,0 2 113 0 0,0 12 308 0 0,0-5-210 0 0,0-1-88 0 0,-1 0-40 0 0,1-1-71 0 0,-1 0-41 0 0,0 0-46 0 0,0 0-51 0 0,-1 12 83 0 0,1 1-1 0 0,1-1 1 0 0,1 1-1 0 0,1 0 1 0 0,1 0-67 0 0,-3-14 11 0 0,20 125 1 0 0,-10-76-13 0 0,19 74 65 0 0,-27-118-83 0 0,1-1-33 0 0,5 11-124 0 0,5 16-258 0 0,-11-21 272 0 0,-2-14-26 0 0,0-2 82 0 0,0 0-35 0 0,0 0-11 0 0,0 0-36 0 0,0 0-43 0 0,0 0-46 0 0,0 0-50 0 0,0 0-48 0 0,0 0-41 0 0,0 0-37 0 0,0 0-131 0 0,0 0-36 0 0,0 0-1367 0 0</inkml:trace>
  <inkml:trace contextRef="#ctx0" brushRef="#br0" timeOffset="473.72">0 252 8984 0 0,'0'0'200'0'0,"0"0"33"0"0,0 0 15 0 0,0 0-86 0 0,0 0-78 0 0,0-1-55 0 0,2 0-26 0 0,1-1 54 0 0,4-1 333 0 0,1-1-41 0 0,-1-1-38 0 0,0 1-37 0 0,7-5 179 0 0,1 0-114 0 0,-2 0-107 0 0,1 1-61 0 0,2-2-24 0 0,10-4 15 0 0,35-11 355 0 0,-20 11-230 0 0,-6 3-119 0 0,1 1-87 0 0,1-1-114 0 0,-5 1 92 0 0,2 1-97 0 0,1 1-76 0 0,0 2-55 0 0,-10 2-131 0 0,0 2 0 0 0,24 0 300 0 0,-8 5-233 0 0,-36-2 216 0 0,-1-1 0 0 0,0 1 0 0 0,0 0 0 0 0,0 1 0 0 0,0-1 0 0 0,0 1 1 0 0,-1-1-1 0 0,1 1 0 0 0,2 2 17 0 0,-2-1-7 0 0,-1-1 1 0 0,1 1-1 0 0,-1 0 1 0 0,0 0-1 0 0,2 3 7 0 0,8 14 65 0 0,-8-8 10 0 0,0 0 34 0 0,3 23 382 0 0,-4 16 346 0 0,-5 1-40 0 0,-1-18-375 0 0,0-15-249 0 0,1 0-54 0 0,0 0-63 0 0,1 0-72 0 0,-2 23 45 0 0,0-14 12 0 0,1 11 39 0 0,1-32-13 0 0,0-5 2 0 0,0-2-1 0 0,1-6 10 0 0,5-5-83 0 0,-3 6 10 0 0,17-40-14 0 0,-11 22 54 0 0,11-18-45 0 0,-16 34 7 0 0,0 0-1 0 0,1 1 1 0 0,-1 0-1 0 0,1-1 1 0 0,1 2 0 0 0,-1-1-1 0 0,7-4-6 0 0,-5 4 59 0 0,1 1 0 0 0,-1 0 0 0 0,8-3-59 0 0,10-2 148 0 0,-8 8-23 0 0,-1 4 36 0 0,2 2 46 0 0,1 5 55 0 0,-4 1-61 0 0,-3 3-39 0 0,-2 2-36 0 0,-3 1-35 0 0,4 20-1 0 0,-6 0-105 0 0,-5-34-133 0 0,1 0 42 0 0,-1 3-3 0 0,0 0 105 0 0,0 7 139 0 0,0-7-150 0 0,-1-1-57 0 0,1-1-69 0 0,0 1-85 0 0,-1-1-102 0 0,1 0 23 0 0,0-1-66 0 0,-1 1-71 0 0,1-1-78 0 0,0 0-83 0 0,-1 1-89 0 0,1-1-96 0 0,-1 0-100 0 0,0 4-1174 0 0,-2 4-1167 0 0,3-10 3214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8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6 186 8984 0 0,'0'0'200'0'0,"2"0"33"0"0,9 1 15 0 0,-1 2-36 0 0,-5-5-173 0 0,0 1-35 0 0,0 0 52 0 0,1 0 97 0 0,0 1 75 0 0,0-1 54 0 0,10 0 527 0 0,-9 0-486 0 0,1-1-31 0 0,0 0-105 0 0,7-5 345 0 0,1-1-93 0 0,-2-2-87 0 0,0-1-78 0 0,-1-2-73 0 0,-2 0-64 0 0,-3-2-58 0 0,-1 0-50 0 0,-2-1 21 0 0,2-5 51 0 0,-5 0 73 0 0,-2 20-155 0 0,0 0 0 0 0,0 0-1 0 0,-1 0 1 0 0,1 0 0 0 0,0 0 0 0 0,-1 0-1 0 0,1 0 1 0 0,-1 0 0 0 0,1 0-1 0 0,-1 0 1 0 0,1 0 0 0 0,-1 0 0 0 0,0 0-1 0 0,1 0 1 0 0,-1 0-19 0 0,-8-5 192 0 0,-4 2 39 0 0,-1 3 96 0 0,0 3-60 0 0,0 2-52 0 0,1 3-44 0 0,-7 6 33 0 0,-7 9 1 0 0,13-8-124 0 0,3 2-39 0 0,1 1-21 0 0,2 0-1 0 0,-2 6-20 0 0,5-11 20 0 0,1-4-20 0 0,0 0 0 0 0,1 0 0 0 0,0 1 0 0 0,0-1 0 0 0,1 1 0 0 0,1-1 0 0 0,-1 1 0 0 0,1 0 0 0 0,1 0 0 0 0,-1 0 0 0 0,1 0 0 0 0,2 6 0 0 0,4-1 6 0 0,7 0-50 0 0,2-1-48 0 0,-2-4-50 0 0,-3-3 79 0 0,1-2-44 0 0,1 0-41 0 0,0-1-38 0 0,13 1-288 0 0,-2-3-117 0 0,5-1-79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50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0 101 10192 0 0,'14'5'285'0'0,"-1"1"-38"0"0,-1 1-37 0 0,0 0-39 0 0,1 1-22 0 0,1-1-49 0 0,1-1-49 0 0,1-1-48 0 0,-10-4 103 0 0,-1 1 40 0 0,5 1 231 0 0,12 3 507 0 0,-13-5-541 0 0,-1 1-38 0 0,0-1-49 0 0,1 1-27 0 0,0-1-42 0 0,4 0 29 0 0,1-4-51 0 0,-11 2-129 0 0,10-3 93 0 0,-1 0-34 0 0,8-6 12 0 0,-18 8-105 0 0,0 1 0 0 0,0-1 1 0 0,0 1-1 0 0,0-1 0 0 0,-1 0 0 0 0,1 1 0 0 0,-1-1 0 0 0,1 0 0 0 0,-1 0 0 0 0,0 0 0 0 0,0-1 0 0 0,0 1 0 0 0,0 0 0 0 0,0 0 0 0 0,0 0 0 0 0,-1-1 0 0 0,1 1 0 0 0,-1-2-2 0 0,3-14-171 0 0,-4-4-201 0 0,0 20 327 0 0,0 0 0 0 0,1 0 0 0 0,-1-1-1 0 0,0 1 1 0 0,0 0 0 0 0,0 0 0 0 0,-1 0 0 0 0,0 0 45 0 0,-10-11-154 0 0,2 4 19 0 0,0 0 42 0 0,-10-4-5 0 0,17 11 93 0 0,1 1 0 0 0,0 0 0 0 0,-1 1 1 0 0,1-1-1 0 0,-1 0 0 0 0,1 1 0 0 0,-1-1 1 0 0,1 1-1 0 0,-1 0 0 0 0,1 0 1 0 0,-1 0-1 0 0,1 0 0 0 0,-1 0 0 0 0,1 1 1 0 0,-1-1-1 0 0,1 1 0 0 0,0-1 0 0 0,-1 1 1 0 0,1 0 4 0 0,-18 9-21 0 0,3 2 64 0 0,3 3 49 0 0,2 1 38 0 0,5-5 2 0 0,2 1 0 0 0,-1-1 0 0 0,1 1 0 0 0,1 0 0 0 0,-2 8-132 0 0,1 8 191 0 0,4 1-41 0 0,1-20-116 0 0,1-1-1 0 0,0 0 1 0 0,1 1-1 0 0,0-1 1 0 0,0 0-1 0 0,1 0-33 0 0,-1-1 18 0 0,1 0 0 0 0,0-1 0 0 0,1 0 1 0 0,-1 1-1 0 0,4 2-18 0 0,-4-5 7 0 0,1 1 0 0 0,0-1-1 0 0,0 0 1 0 0,0 0 0 0 0,0 0 0 0 0,1 0 0 0 0,0-1 0 0 0,0 0 0 0 0,0 0 0 0 0,0 0 0 0 0,1 0-7 0 0,-2-2-10 0 0,-1 0 1 0 0,1 0-1 0 0,0 0 1 0 0,0 0-1 0 0,0-1 1 0 0,0 1-1 0 0,4-1 10 0 0,29-2-173 0 0,-29 1 113 0 0,3 0-93 0 0,0 0-41 0 0,39-12-892 0 0,-27 5 550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5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9560 0 0,'0'0'216'0'0,"0"0"32"0"0,0 0 10 0 0,0 0-107 0 0,2 1-78 0 0,0 1-43 0 0,3 4-9 0 0,7 6-30 0 0,-9-7 43 0 0,0-1 32 0 0,0 1 44 0 0,-1 0 55 0 0,1 1 66 0 0,1 4 231 0 0,0 1-53 0 0,0 0-50 0 0,-1-1-45 0 0,1 1-42 0 0,-1 0-38 0 0,4 11 134 0 0,-2-3-131 0 0,0 1-67 0 0,0 3-33 0 0,4 29 128 0 0,-6-33-134 0 0,-1-6-69 0 0,3 5-36 0 0,0 1-10 0 0,-3-7 28 0 0,1-1-36 0 0,5 7 44 0 0,-7-16-140 0 0,-1-2-51 0 0,0 0 55 0 0,0 0-58 0 0,0 0-71 0 0,0 0 63 0 0,0 0-32 0 0,0 0-36 0 0,0 0-33 0 0,0 0-343 0 0,0 0 82 0 0,0 0-46 0 0,0 0-659 0 0,0 0-520 0 0,0 0-986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50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0 345 10928 0 0,'0'0'322'0'0,"1"2"-7"0"0,4 6-349 0 0,0 1 57 0 0,0-1 57 0 0,0 0 63 0 0,0 0 68 0 0,0 0 72 0 0,1 0 77 0 0,0-1 83 0 0,1 0 87 0 0,1 0 92 0 0,-3-2-358 0 0,0-1 43 0 0,9 11 720 0 0,-7-8-579 0 0,-1-1-70 0 0,-2-2-185 0 0,1 0-61 0 0,-4-3-56 0 0,-1-1-1 0 0,0 0-10 0 0,0 0-1 0 0,0 0 0 0 0,0 0 0 0 0,2-2-2 0 0,5-5-60 0 0,1 0-1 0 0,-1-1-1 0 0,0 0 0 0 0,5-9 0 0 0,-6 9-3 0 0,0 0 0 0 0,0 0 0 0 0,1 1-1 0 0,7-6 4 0 0,13-8-53 0 0,1 6 40 0 0,-24 13 15 0 0,1 1 0 0 0,-1-1 0 0 0,1 1 0 0 0,-1 0 0 0 0,1 1 0 0 0,0-1 0 0 0,-1 1 0 0 0,1 0 0 0 0,0 0 0 0 0,-1 0 0 0 0,1 1 0 0 0,0-1 0 0 0,1 2-2 0 0,-2-1 45 0 0,0 0-1 0 0,0 1 1 0 0,0-1-1 0 0,0 1 1 0 0,0 0-1 0 0,-1 0 1 0 0,1 0-1 0 0,3 3-44 0 0,13 15 203 0 0,2 8-25 0 0,-12-13-132 0 0,-1 0-35 0 0,-6-10 14 0 0,-1 1-1 0 0,0-1 1 0 0,0 1 0 0 0,0-1 0 0 0,0 3-25 0 0,1 8-16 0 0,-1-10-35 0 0,-1 0-34 0 0,0-4 146 0 0,-1-1-108 0 0,0 1-95 0 0,1 0-86 0 0,-1-1-141 0 0,0 1-85 0 0,1 0-177 0 0,-1 1-418 0 0,0-1 48 0 0,1-1 370 0 0,-1 0 152 0 0,0 0 58 0 0,0 1-1721 0 0,1-2-1214 0 0</inkml:trace>
  <inkml:trace contextRef="#ctx0" brushRef="#br0" timeOffset="444.8">899 375 9040 0 0,'0'0'200'0'0,"0"0"33"0"0,0-2 15 0 0,-1-8-127 0 0,1 7-98 0 0,-1 0 0 0 0,0 0-1 0 0,0 0 1 0 0,0 0 0 0 0,0 0-1 0 0,-1 1 1 0 0,0-2-23 0 0,-2-3 90 0 0,-2 1 54 0 0,-1 0 100 0 0,0 0 114 0 0,3 4-128 0 0,0 0 39 0 0,-1 0 41 0 0,1 1 45 0 0,-3-1-70 0 0,-5-1 148 0 0,1 1-35 0 0,8 1-305 0 0,0 1 0 0 0,0 0 0 0 0,0 0 0 0 0,0 0-1 0 0,1 0 1 0 0,-1 0 0 0 0,0 1 0 0 0,0-1 0 0 0,0 1 0 0 0,1 0 0 0 0,-1 0 0 0 0,0 0-93 0 0,-16 8 431 0 0,0 1-60 0 0,2 1-60 0 0,1 2-62 0 0,1 1-62 0 0,1 2-63 0 0,2 1-62 0 0,1 2-64 0 0,-1 3 34 0 0,0 0 19 0 0,1 1 0 0 0,1 0-1 0 0,-6 21-50 0 0,13-36 4 0 0,1 1 0 0 0,1-1 0 0 0,0 1 0 0 0,0-1 0 0 0,1 8-4 0 0,0-9-8 0 0,0-1 1 0 0,1 0-1 0 0,0 1 0 0 0,1-1 1 0 0,-1 0-1 0 0,1 0 0 0 0,1 0 1 0 0,0 3 7 0 0,-1-6-3 0 0,-1 0 1 0 0,1-1-1 0 0,0 1 1 0 0,0 0 0 0 0,0-1-1 0 0,0 0 1 0 0,0 1 0 0 0,0-1-1 0 0,1 1 3 0 0,1-1 3 0 0,-1 0 0 0 0,0 0 0 0 0,1 0-1 0 0,0 0 1 0 0,-1 0 0 0 0,1-1 0 0 0,0 1 0 0 0,0-1 0 0 0,0 0-1 0 0,3 0-2 0 0,-1 0 4 0 0,0 0 0 0 0,0-1 0 0 0,0 0-1 0 0,0 0 1 0 0,0-1 0 0 0,0 0 0 0 0,0 0-1 0 0,0 0 1 0 0,0 0 0 0 0,0-1 0 0 0,0 0 0 0 0,0-1-4 0 0,9-3 0 0 0,-9 4 0 0 0,-1-1 0 0 0,1 0 0 0 0,0 1 0 0 0,-1-2 0 0 0,1 1 0 0 0,-1-1 0 0 0,0 0 0 0 0,0 0 0 0 0,0 0 0 0 0,2-3 0 0 0,3-6 5 0 0,1 0 1 0 0,-1 0 0 0 0,-1-1-6 0 0,-6 9 10 0 0,0 0 0 0 0,-1 0 0 0 0,0 0-1 0 0,0 0 1 0 0,0 0 0 0 0,0-1 0 0 0,-1 1-1 0 0,0-1 1 0 0,0 1 0 0 0,-1-1 0 0 0,1-2-10 0 0,-1-2 5 0 0,0-9-4 0 0,0 0 1 0 0,-1 1-1 0 0,-1-1 1 0 0,-4-13-2 0 0,-29-83 46 0 0,0 2 53 0 0,30 93-85 0 0,1 0-1 0 0,1 0 1 0 0,1-1 0 0 0,0-12-14 0 0,2 16-7 0 0,0-15 33 0 0,0 31-23 0 0,0-1-1 0 0,0 1 0 0 0,0 0 0 0 0,1-1 0 0 0,-1 1 0 0 0,1-1 0 0 0,-1 1 0 0 0,1-1 0 0 0,-1 1 0 0 0,1 0 0 0 0,0-1 0 0 0,-1 1 1 0 0,1 0-1 0 0,0 0 0 0 0,0 0 0 0 0,0-1-2 0 0,1 1-59 0 0,-1 2-17 0 0,0 3 57 0 0,2 3 23 0 0,5 10-42 0 0,-2 2 42 0 0,0 4 43 0 0,1 13 73 0 0,-1-5-5 0 0,6 33 50 0 0,1-2-70 0 0,-5-24-21 0 0,2-1 0 0 0,12 31-74 0 0,-8-29 35 0 0,6 15 56 0 0,-18-49-201 0 0,0 0 72 0 0,1 1 61 0 0,1 5 97 0 0,2 2 36 0 0,-3-5-123 0 0,0 0-92 0 0,1-2-109 0 0,-2 0-76 0 0,1-1-113 0 0,-2-3 131 0 0,0 1-34 0 0,1-1-37 0 0,-1 0-39 0 0,0 0-650 0 0</inkml:trace>
  <inkml:trace contextRef="#ctx0" brushRef="#br0" timeOffset="816.81">1476 193 12872 0 0,'0'0'289'0'0,"0"0"40"0"0,0 0-163 0 0,0 0-36 0 0,0 0 40 0 0,0-1-94 0 0,0-3-21 0 0,-1 1 16 0 0,-2-9-96 0 0,-2 2 104 0 0,-1 2 89 0 0,-2 1 73 0 0,-8 0 257 0 0,-11 3 386 0 0,5 5-251 0 0,8 1-259 0 0,2 1-112 0 0,0 0-58 0 0,3-1-90 0 0,0 1-58 0 0,0 0-67 0 0,1-1-75 0 0,-18 8 229 0 0,-20 7 46 0 0,39-14-171 0 0,0 0 0 0 0,0 1-1 0 0,0 1 1 0 0,1-1 0 0 0,-1 1-18 0 0,6-4 1 0 0,-27 22 67 0 0,6 3-36 0 0,20-23-35 0 0,0 0 0 0 0,1 0 0 0 0,-1 0 0 0 0,1 0 0 0 0,0 0 0 0 0,0 1 0 0 0,0-1 0 0 0,0 2 3 0 0,0-1-12 0 0,1 0-1 0 0,0-1 1 0 0,0 1-1 0 0,0 0 1 0 0,0 0-1 0 0,0 0 1 0 0,1 0-1 0 0,1 2 13 0 0,10 27-60 0 0,5-5 39 0 0,-4-12 39 0 0,1-1 1 0 0,3 3-19 0 0,15 16 56 0 0,0-1-57 0 0,8 10 23 0 0,-18-11 51 0 0,-17-21-18 0 0,1-2 37 0 0,-1 1 37 0 0,2 6 117 0 0,-2 0 44 0 0,-4-14-243 0 0,-1 0 1 0 0,1 1 0 0 0,-1-1-1 0 0,0 0 1 0 0,0 0 0 0 0,0 0 0 0 0,0 1-1 0 0,0-1 1 0 0,0 0 0 0 0,-1 0 0 0 0,1 0-1 0 0,-1 0 1 0 0,0 1-48 0 0,1-2 31 0 0,-1 1 0 0 0,0-1 0 0 0,0 1 0 0 0,0-1 0 0 0,0 0 0 0 0,0 0 0 0 0,0 1 0 0 0,0-1 0 0 0,0 0 0 0 0,0 0 0 0 0,-1 0 0 0 0,1 0-31 0 0,-7 5 136 0 0,-2-1-56 0 0,0 1-79 0 0,-1-2-104 0 0,6-2 5 0 0,0 0-35 0 0,-1-1-38 0 0,1-1-41 0 0,0 0-44 0 0,0-1-47 0 0,0 0-50 0 0,1-2-54 0 0,-3-5-360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3:52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121 172 11744 0 0,'0'0'266'0'0,"0"0"-56"0"0,0 0-43 0 0,-1-1 61 0 0,1 1-136 0 0,-1-1-38 0 0,-3-2 29 0 0,2 1-3 0 0,-6 0-58 0 0,0 1 40 0 0,0 1 37 0 0,0 1 37 0 0,-6 6 235 0 0,3 7 124 0 0,1 7-273 0 0,3-6-119 0 0,0 0-40 0 0,0 4-27 0 0,-2 11-33 0 0,7-21 6 0 0,-10 55 41 0 0,11-56-49 0 0,1 1 0 0 0,-1 0-1 0 0,1-1 1 0 0,1 1 0 0 0,0 0 0 0 0,1 3-1 0 0,4 7 14 0 0,-5-17-17 0 0,0 0-1 0 0,0 0 1 0 0,1 0-1 0 0,-1 0 1 0 0,0 0 0 0 0,1 0-1 0 0,-1-1 1 0 0,1 1-1 0 0,0-1 1 0 0,1 2 3 0 0,-1-2-2 0 0,-1 0 0 0 0,1 0 0 0 0,-1-1 0 0 0,1 1 0 0 0,-1-1 0 0 0,1 1 0 0 0,0-1 0 0 0,-1 1 0 0 0,1-1 1 0 0,-1 0-1 0 0,1 0 0 0 0,0 0 0 0 0,-1 0 0 0 0,1 0 0 0 0,0 0 0 0 0,-1 0 0 0 0,1-1 0 0 0,0 1 0 0 0,-1-1 0 0 0,1 1 0 0 0,-1-1 0 0 0,1 1 0 0 0,0-1 0 0 0,-1 0 0 0 0,0 0 0 0 0,1 0 1 0 0,0 0 1 0 0,17-14 72 0 0,-3-2 43 0 0,-12 11-51 0 0,-1 0 0 0 0,1 0 1 0 0,-1 0-1 0 0,0 0 1 0 0,1-4-65 0 0,1-9 259 0 0,0 0-1 0 0,-1 1 1 0 0,1-18-259 0 0,0 5 225 0 0,1 9-40 0 0,6 1-71 0 0,-11 20-112 0 0,0 0 0 0 0,0 0-1 0 0,0 0 1 0 0,0 1-1 0 0,0-1 1 0 0,0 0-1 0 0,0 0 1 0 0,0 1-1 0 0,0-1 1 0 0,0 1-1 0 0,0-1 1 0 0,0 1 0 0 0,1-1-1 0 0,-1 1 1 0 0,1 0-2 0 0,-1 0-5 0 0,0 0 0 0 0,0 0 1 0 0,0 0-1 0 0,1 0 0 0 0,-1 0 0 0 0,0 0 1 0 0,0 1-1 0 0,0-1 0 0 0,0 1 1 0 0,0-1-1 0 0,0 0 0 0 0,0 1 1 0 0,0 0-1 0 0,0-1 0 0 0,0 1 1 0 0,0 0-1 0 0,0-1 0 0 0,0 1 1 0 0,0 0 4 0 0,2 3-2 0 0,1 0 0 0 0,-1 0 0 0 0,0 0 0 0 0,0 0 0 0 0,-1 0 0 0 0,0 0 0 0 0,1 1 0 0 0,-1 0 0 0 0,0 0 2 0 0,13 46 3 0 0,-6-20 9 0 0,19 72 154 0 0,-19-61-114 0 0,-1 1 1 0 0,-3-1-1 0 0,-1 1 1 0 0,-2 36-53 0 0,-4-51-17 0 0,-2 0 64 0 0,1-14 12 0 0,0-1 0 0 0,-1 0 0 0 0,-1 0 0 0 0,0-1 0 0 0,-3 7-59 0 0,3-11 30 0 0,0 1 0 0 0,0-1-1 0 0,-4 3-29 0 0,-5 5-4 0 0,-2-2-46 0 0,-8 1-105 0 0,10-10 33 0 0,0-1-33 0 0,12-3 163 0 0,1-1-40 0 0,-1 0-40 0 0,0 1-42 0 0,0-1-40 0 0,0 0-42 0 0,0 0-40 0 0,0 0-42 0 0,1 1-42 0 0,-1-1-41 0 0,0 0-42 0 0,0 0-42 0 0,-1-1-42 0 0,1 1-43 0 0,0 0-41 0 0,0 0-43 0 0,-6-1-1360 0 0,-5-1-1116 0 0</inkml:trace>
  <inkml:trace contextRef="#ctx0" brushRef="#br0" timeOffset="2064.47">2774 163 11544 0 0,'-7'-4'327'0'0,"0"-1"-57"0"0,-2-1 30 0 0,0 1-72 0 0,-19-11 284 0 0,13 11-195 0 0,8 3-105 0 0,-1 0 49 0 0,-4 0 183 0 0,7 2-173 0 0,-2 0 36 0 0,-11 0 11 0 0,-3 1-41 0 0,-1 1-42 0 0,0 2-42 0 0,1 2-44 0 0,1 2-43 0 0,3 3-43 0 0,4 4-45 0 0,13-14-20 0 0,-1-1 1 0 0,1 1-1 0 0,0 0 1 0 0,0 0 0 0 0,0-1-1 0 0,0 1 1 0 0,0 0 0 0 0,0 0-1 0 0,0 0 1 0 0,0-1 0 0 0,0 1-1 0 0,0 0 1 0 0,0 0-1 0 0,0 0 1 0 0,0-1 0 0 0,1 1-1 0 0,-1 0 1 0 0,0 0 0 0 0,0-1-1 0 0,1 1 1 0 0,-1 0 0 0 0,1-1-1 0 0,-1 1 1 0 0,1 0-1 0 0,-1-1 1 0 0,1 1 0 0 0,-1-1-1 0 0,1 1 1 0 0,0 0 1 0 0,18 16-130 0 0,38 23 88 0 0,-12-5 78 0 0,37 36-36 0 0,-42-29-70 0 0,-13-9-87 0 0,-12-7 93 0 0,-6-9 61 0 0,-3 0 40 0 0,-1 0 50 0 0,-4-1 59 0 0,-3-1-173 0 0,1-13 29 0 0,1-1 0 0 0,-1 1 0 0 0,0 0 0 0 0,0-1 0 0 0,0 1 0 0 0,0-1 0 0 0,0 1 0 0 0,0-1 0 0 0,-2 2-2 0 0,1-1 7 0 0,-1 0 0 0 0,1 0-1 0 0,-1 0 1 0 0,0-1 0 0 0,0 1-1 0 0,1-1 1 0 0,-1 1 0 0 0,-1-1-1 0 0,-1 1-6 0 0,-14 2-16 0 0,0-2-70 0 0,1-2-98 0 0,10 0 46 0 0,1-1-35 0 0,-3 0 21 0 0,1-1-49 0 0,-1 0-50 0 0,1 0-55 0 0,0-2-58 0 0,0 1-61 0 0,1-2-63 0 0,0 0-69 0 0,-3-4-185 0 0</inkml:trace>
  <inkml:trace contextRef="#ctx0" brushRef="#br0" timeOffset="972.39">1486 179 12032 0 0,'-1'-1'72'0'0,"-1"0"1"0"0,0 0 0 0 0,0 0-1 0 0,0 0 1 0 0,0 0 0 0 0,0 0-1 0 0,0 1 1 0 0,0-1 0 0 0,0 1-1 0 0,0 0 1 0 0,0-1 0 0 0,0 1 0 0 0,0 0-1 0 0,0 0 1 0 0,-1 0 0 0 0,1 1-1 0 0,0-1 1 0 0,0 0 0 0 0,0 1-1 0 0,0 0 1 0 0,-1 0-73 0 0,-11 6 468 0 0,2 4-51 0 0,-2 5 4 0 0,8-7-262 0 0,0 0-42 0 0,1 1-45 0 0,1-1-49 0 0,0-1-55 0 0,1 0-59 0 0,-5 14 100 0 0,1 1 0 0 0,2 0 0 0 0,0-1 0 0 0,1 2 0 0 0,1-1 0 0 0,1 0 1 0 0,1 6-10 0 0,1-27 0 0 0,0 0 0 0 0,1 1 0 0 0,-1-1 0 0 0,1 0 0 0 0,-1 1 0 0 0,1-1 0 0 0,-1 0 0 0 0,1 0 0 0 0,1 2 0 0 0,-2-4 0 0 0,0 1 0 0 0,0-1 0 0 0,0 0 0 0 0,1 0 0 0 0,-1 1 0 0 0,0-1 0 0 0,0 0 0 0 0,0 0 0 0 0,0 0 0 0 0,0 1 0 0 0,1-1 0 0 0,-1 0 0 0 0,0 0 0 0 0,0 0 0 0 0,0 1 0 0 0,1-1 0 0 0,-1 0 0 0 0,0 0 0 0 0,0 0 0 0 0,1 0 0 0 0,-1 0 0 0 0,0 0 0 0 0,0 0 0 0 0,1 1 0 0 0,-1-1 0 0 0,0 0 0 0 0,0 0 0 0 0,1 0 0 0 0,-1 0 0 0 0,0 0 0 0 0,0 0 0 0 0,1 0 0 0 0,-1 0 0 0 0,0 0 0 0 0,0 0 0 0 0,1-1 0 0 0,-1 1 0 0 0,0 0 0 0 0,0 0 0 0 0,1 0 0 0 0,-1 0 0 0 0,0 0 0 0 0,0 0 0 0 0,1 0 0 0 0,-1-1 0 0 0,0 1 0 0 0,0 0 0 0 0,14-8 64 0 0,5-12 190 0 0,-5-4 32 0 0,-6 9-165 0 0,-6 11-104 0 0,6-12 99 0 0,0-2-61 0 0,7-14-6 0 0,-4 12 27 0 0,0 4 64 0 0,2 2 105 0 0,-4 9-13 0 0,0 5-45 0 0,-7 1-163 0 0,-1 0 0 0 0,0-1-1 0 0,1 1 1 0 0,-1 0 0 0 0,0 0-1 0 0,0 0 1 0 0,0 0 0 0 0,0 0 0 0 0,0 0-1 0 0,0 1 1 0 0,0-1 0 0 0,1 1-24 0 0,1 3 82 0 0,0 0 1 0 0,-1 1-1 0 0,1-1 1 0 0,0 5-83 0 0,1 1 166 0 0,0 8-41 0 0,1-1-91 0 0,0 3-70 0 0,4 28-135 0 0,-7-31 153 0 0,0-9-39 0 0,-1-5-9 0 0,1 0-33 0 0,-1 0-31 0 0,1 0-41 0 0,-1 0-45 0 0,0 0-52 0 0,-1 5-250 0 0</inkml:trace>
  <inkml:trace contextRef="#ctx0" brushRef="#br0" timeOffset="1260.61">1720 0 14280 0 0,'0'0'328'0'0,"0"0"-42"0"0,0 0-40 0 0,0 0-37 0 0,0 0 107 0 0,1 0-117 0 0,-1 0-90 0 0,1 1-91 0 0,-1-1-61 0 0,2 1-134 0 0,-1 0 134 0 0,0 0 82 0 0,0 0 70 0 0,9 20 203 0 0,-4 1-83 0 0,-2 2-76 0 0,-1 0-70 0 0,-1 1-67 0 0,8 54 107 0 0,-3 0-62 0 0,8 72 3 0 0,-14-148-132 0 0,-1 0 48 0 0,2 7 86 0 0,-1-6-80 0 0,-1-1-36 0 0,1-1-42 0 0,0 1-65 0 0,-1-1-71 0 0,1 1-85 0 0,-1 0-95 0 0,1-2 36 0 0,-1 1-59 0 0,1 0-53 0 0,-1-1-46 0 0,0 1-158 0 0,1 0-46 0 0,-1 0-191 0 0,1 2-512 0 0</inkml:trace>
  <inkml:trace contextRef="#ctx0" brushRef="#br0" timeOffset="275.27">502 247 12928 0 0,'0'2'297'0'0,"1"3"-63"0"0,-1 0-32 0 0,3 6 110 0 0,0 1-104 0 0,0 0-88 0 0,1 2-65 0 0,-1-1-67 0 0,0 0-20 0 0,0 0 49 0 0,0 2 50 0 0,-1-1 41 0 0,3 10 598 0 0,0 20-706 0 0,-5-39 20 0 0,2 27 194 0 0,-2-19-147 0 0,0 2-77 0 0,-1-7-44 0 0,0-1-43 0 0,0 1-29 0 0</inkml:trace>
  <inkml:trace contextRef="#ctx0" brushRef="#br0" timeOffset="580.43">682 206 11720 0 0,'0'0'264'0'0,"0"0"34"0"0,0 0-147 0 0,0 0-33 0 0,1 0 37 0 0,-1 1-86 0 0,3 2-19 0 0,-2-1 15 0 0,11 14 10 0 0,-2 2 67 0 0,-2 1 54 0 0,0 1 37 0 0,8 37 493 0 0,-10-32-442 0 0,0-2-61 0 0,0-1-75 0 0,4 11 483 0 0,0 1-59 0 0,-2-1-78 0 0,-7-31-296 0 0,-1-1-36 0 0,2-2 68 0 0,0-1-103 0 0,0-2-76 0 0,4-11-77 0 0,-4 10 47 0 0,-1 3 39 0 0,2-8-62 0 0,11-29-43 0 0,-6 19-25 0 0,1 1 0 0 0,0-1 70 0 0,-5 13-21 0 0,0 0-1 0 0,0 0 0 0 0,1 1 0 0 0,0-1 0 0 0,0 1 0 0 0,0 0 1 0 0,1 0-1 0 0,0 1 0 0 0,0 0 0 0 0,0 0 0 0 0,7-4 22 0 0,-11 8-6 0 0,0 0-1 0 0,0 0 0 0 0,0 0 1 0 0,0 0-1 0 0,0 1 1 0 0,1-1-1 0 0,-1 1 0 0 0,0 0 1 0 0,0-1 6 0 0,0 1-1 0 0,0 0 1 0 0,0 0 0 0 0,0 0 0 0 0,0 1-1 0 0,0-1 1 0 0,0 0 0 0 0,0 1-1 0 0,1 0 1 0 0,1 1 11 0 0,-1-1 0 0 0,0 1 0 0 0,0 0 0 0 0,0 0 0 0 0,0 0 0 0 0,0 1 0 0 0,0-1-1 0 0,0 1 1 0 0,-1 0 0 0 0,2 1-11 0 0,2 4 48 0 0,-1 0 0 0 0,1 0 0 0 0,-1 1 0 0 0,2 6-48 0 0,5 14 73 0 0,-11-26-208 0 0,0 0 38 0 0,1 2 6 0 0,-1-1 92 0 0,0-1 32 0 0,0 3 66 0 0,1-1 39 0 0,2 10 275 0 0,-2-10-332 0 0,-1 0-60 0 0,1 0-63 0 0,-1-1-66 0 0,1 0-76 0 0,-1 0-87 0 0,1-1-30 0 0,-1 1-74 0 0,1-1-82 0 0,-1 0-86 0 0,1 0-94 0 0,-1 0-99 0 0,1 0-107 0 0,0 0-112 0 0,0 1-1109 0 0,2 1-1173 0 0</inkml:trace>
  <inkml:trace contextRef="#ctx0" brushRef="#br0" timeOffset="55669.03">343 1252 8808 0 0,'0'0'197'0'0,"0"0"24"0"0,0 0 19 0 0,0 0-69 0 0,0 0 2 0 0,0 0 77 0 0,0 0 228 0 0,-1-2 418 0 0,-4-8 40 0 0,-1 1-121 0 0,-1 2-109 0 0,-1 0-101 0 0,-1 2-92 0 0,0 0-81 0 0,-1 2-73 0 0,0 0-64 0 0,-7 1 70 0 0,-1 2-101 0 0,11 1-167 0 0,0-1-1 0 0,1 2 1 0 0,-1-1-1 0 0,0 1 1 0 0,0 0-1 0 0,-3 2-96 0 0,7-3 16 0 0,1 0-1 0 0,-1 1 0 0 0,1-1 0 0 0,-1 1 1 0 0,1 0-1 0 0,0-1 0 0 0,-1 2-15 0 0,-1 0 5 0 0,1 1 1 0 0,0 0-1 0 0,-1 0 1 0 0,1 1-1 0 0,0-1 1 0 0,0 2-6 0 0,-2 5-4 0 0,-1 1 0 0 0,1 0 0 0 0,-2 10 4 0 0,-6 27 14 0 0,10-35-24 0 0,0 2-1 0 0,1-1 1 0 0,0 14 10 0 0,2-21-5 0 0,0-1 1 0 0,0 1-1 0 0,1-1 1 0 0,0 1-1 0 0,0-1 1 0 0,1 0-1 0 0,0 0 1 0 0,1 0-1 0 0,-1 0 1 0 0,1 0-1 0 0,1 0 1 0 0,-1 0-1 0 0,1-1 1 0 0,0 0-1 0 0,3 4 5 0 0,-3-6-180 0 0,0 0 55 0 0,0 0 49 0 0,0-1 41 0 0,5 3 56 0 0,19 8 282 0 0,-16-10-246 0 0,-2-2-114 0 0,-5-1-15 0 0,0 0-34 0 0,0 0-38 0 0,-1 0-43 0 0,1-1-46 0 0,0 0-51 0 0,0 0-55 0 0,0 0-58 0 0,-1 0-64 0 0,1 0-66 0 0,-1 0-72 0 0,1-1-74 0 0,-1 1-80 0 0,0-1-84 0 0,3-1-1116 0 0,1 0-1104 0 0</inkml:trace>
  <inkml:trace contextRef="#ctx0" brushRef="#br0" timeOffset="56053.01">481 1033 5728 0 0,'0'0'166'0'0,"1"2"-6"0"0,2 0 33 0 0,3 4 341 0 0,7 9 779 0 0,-9-9-873 0 0,-1-1-104 0 0,-1 1-37 0 0,1 0-48 0 0,-1 1-57 0 0,3 14 373 0 0,1-1-71 0 0,-1 1-61 0 0,1 0-50 0 0,4 16 210 0 0,14 51 597 0 0,-15-56-700 0 0,-4-16-278 0 0,-1 0 53 0 0,13 33 748 0 0,-9-28-628 0 0,-4-9-202 0 0,1 0-47 0 0,-2-4-27 0 0,5 13-76 0 0,-7-16 3 0 0,1 0 37 0 0,-2-1 34 0 0,1 0 48 0 0,-1 0 57 0 0,0 0 64 0 0,3-7-187 0 0,8-2-89 0 0,-11 5 1 0 0,11-8-5 0 0,10-16 54 0 0,-11 12-63 0 0,1 1-72 0 0,4-2-5 0 0,-9 7 18 0 0,0 1 0 0 0,0 0 0 0 0,6-3 70 0 0,14-2-201 0 0,-23 9 184 0 0,1 0 0 0 0,0 1 0 0 0,-1-1 0 0 0,1 1 0 0 0,0 0 0 0 0,-1 0 0 0 0,1 0 0 0 0,0 1 0 0 0,0-1 0 0 0,-1 1 0 0 0,1 0 0 0 0,-1 0 0 0 0,3 1 17 0 0,-1 0-15 0 0,0 1 0 0 0,0-1 0 0 0,0 1 1 0 0,-1 0-1 0 0,1 0 0 0 0,-1 1 0 0 0,0-1 0 0 0,4 5 15 0 0,10 14-15 0 0,-3 2 34 0 0,-3 2 37 0 0,-4-1 40 0 0,4 15 23 0 0,-2-15-112 0 0,-8-22-150 0 0,10 3-13 0 0,-7-3 15 0 0,-3-3 32 0 0,0 1-40 0 0,-1-1-45 0 0,0 1-54 0 0,1-1 3 0 0,-1 0-37 0 0,2 1-384 0 0,-1-1 92 0 0,0 0-52 0 0,2 0-737 0 0,2 0-580 0 0,2 0-1104 0 0</inkml:trace>
  <inkml:trace contextRef="#ctx0" brushRef="#br0" timeOffset="56503.8">1460 1332 7424 0 0,'-2'-1'166'0'0,"-7"-6"114"0"0,-2 2-104 0 0,-2-1-65 0 0,-10-1-66 0 0,3 1-21 0 0,7 1 42 0 0,-1-1 526 0 0,1 2-43 0 0,-10-2 305 0 0,8 4 94 0 0,0 0-1 0 0,-8 0-947 0 0,7 2 621 0 0,-1 0 49 0 0,7 1-107 0 0,0 4-61 0 0,0 1-65 0 0,1 2-68 0 0,1 2-70 0 0,1 0-74 0 0,2 0-75 0 0,2-1-80 0 0,-6 32 26 0 0,7-28-95 0 0,0 1 0 0 0,1 0 1 0 0,0 0-1 0 0,1 0 0 0 0,0-1 1 0 0,2 3-2 0 0,-1-12 1 0 0,0 0 1 0 0,0 0-1 0 0,0 0 1 0 0,1-1-1 0 0,-1 1 1 0 0,1 0-1 0 0,1 2-1 0 0,1-2 49 0 0,3-1-46 0 0,-4-1-1 0 0,0-1 2 0 0,-1 0 0 0 0,1 1 1 0 0,-1-1-1 0 0,1 0 0 0 0,0 0 1 0 0,0-1-1 0 0,-1 1 0 0 0,1-1 1 0 0,0 1-1 0 0,0-1 0 0 0,0 0 1 0 0,-1 0-1 0 0,1 0 0 0 0,0 0 1 0 0,0 0-1 0 0,0-1 0 0 0,0 0 1 0 0,-1 1-1 0 0,3-2-4 0 0,7-2 56 0 0,-1 0-1 0 0,0-2 1 0 0,11-5-56 0 0,-12 6 41 0 0,37-25 84 0 0,-4-4-74 0 0,-42 34-54 0 0,1-2-15 0 0,0 1-1 0 0,0-1 1 0 0,0 0 0 0 0,-1 0-1 0 0,1 0 1 0 0,0 0 0 0 0,-1-1-1 0 0,0 1 1 0 0,1 0 0 0 0,-1-1-1 0 0,0 1 1 0 0,1-3 18 0 0,5-10-68 0 0,-6 15 68 0 0,-1-1 0 0 0,0 1 0 0 0,0 0 0 0 0,0 0 0 0 0,0-1 0 0 0,0 1 0 0 0,0 0 0 0 0,0 0 0 0 0,0 0 0 0 0,0-1 0 0 0,1 1 0 0 0,-1 0 0 0 0,0 0 0 0 0,0 0 0 0 0,0-1 0 0 0,0 1 0 0 0,1 0 0 0 0,-1 0 0 0 0,0 0 0 0 0,0 0 0 0 0,1 0 0 0 0,-1-1 0 0 0,0 1 0 0 0,0 0 0 0 0,0 0 0 0 0,1 0 0 0 0,-1 0 0 0 0,0 0 0 0 0,0 0 0 0 0,1 0 0 0 0,-1 0 0 0 0,0 0 1 0 0,7 5-15 0 0,-2 5 36 0 0,1 14 70 0 0,-2-4-33 0 0,-2-15-35 0 0,-1 0-1 0 0,0 0 0 0 0,0 0 1 0 0,0 0-1 0 0,-1 0 0 0 0,1 1-23 0 0,2 21 95 0 0,-3-27-94 0 0,6 17 52 0 0,3-4-22 0 0,-9-12-47 0 0,1 0-1 0 0,0 0 0 0 0,-1 0 0 0 0,1 0 0 0 0,0 0 1 0 0,0 0-1 0 0,0 0 0 0 0,0 0 0 0 0,0 0 0 0 0,0 0 1 0 0,0 0-1 0 0,0-1 0 0 0,1 1 17 0 0,5 2-172 0 0,-4-3 8 0 0,1 0-66 0 0,-1 0-82 0 0,0 0-95 0 0,0 0 55 0 0,-1 0-59 0 0,-1 0 44 0 0,0 0-53 0 0,0 0-47 0 0,0 0-40 0 0,1 0-147 0 0,0 0-40 0 0,0 0-178 0 0,1 0-480 0 0</inkml:trace>
  <inkml:trace contextRef="#ctx0" brushRef="#br0" timeOffset="56774.08">1781 1227 12672 0 0,'0'0'289'0'0,"0"0"40"0"0,1 2 21 0 0,3 8-146 0 0,0-1-79 0 0,0 1-53 0 0,8 23 31 0 0,-7-19 4 0 0,-3-6-11 0 0,0-1 37 0 0,0 1 46 0 0,-1 0 52 0 0,1 1 16 0 0,0 0-42 0 0,2 8 101 0 0,-1 0-121 0 0,0 0-72 0 0,8 32 81 0 0,-10-47-165 0 0,0 0-26 0 0,0-1 14 0 0,0 1 22 0 0,0 2 111 0 0,3 6-136 0 0,1-5-47 0 0,-2-2-85 0 0,-3-3 118 0 0,1 1-246 0 0,0-1-4 0 0,-1 0-37 0 0,0 1-212 0 0,0-1 108 0 0,1 0 94 0 0,0 1 80 0 0,0-1 51 0 0,-1 0 63 0 0,3 1-43 0 0,-2-1 50 0 0,-1 0-5 0 0,0 0-47 0 0,2 1-970 0 0</inkml:trace>
  <inkml:trace contextRef="#ctx0" brushRef="#br0" timeOffset="57065.31">2084 1344 11376 0 0,'0'0'256'0'0,"0"0"34"0"0,1 2 21 0 0,2 3-159 0 0,0 0-46 0 0,2 8 0 0 0,7 13-87 0 0,-7-18 57 0 0,-2-1 10 0 0,-1-2 25 0 0,0 1 46 0 0,0 0 88 0 0,0 0 87 0 0,1 0 104 0 0,0-1 119 0 0,-2-3-281 0 0,-1-2-5 0 0,0 0-12 0 0,0 0-7 0 0,0 0-2 0 0,0 0-28 0 0,0 0-112 0 0,0 0-27 0 0,0 0 7 0 0,1-1-6 0 0,4-1-65 0 0,-2 0-7 0 0,-1 1 5 0 0,1-1 0 0 0,-1 0 1 0 0,0 0-1 0 0,0 0 0 0 0,0 0 0 0 0,2-2-15 0 0,9-16 54 0 0,-10 15-52 0 0,0-1-1 0 0,1 1 1 0 0,0 1 0 0 0,-1-1-1 0 0,3-1-1 0 0,4-3-37 0 0,0 0 0 0 0,12-6 37 0 0,-18 12 0 0 0,0 0-1 0 0,0 1 0 0 0,1 0 1 0 0,-1 0-1 0 0,1 0 0 0 0,-1 1 1 0 0,1-1-1 0 0,0 1 0 0 0,2 0 1 0 0,-1 0 0 0 0,0 1-1 0 0,-1 0 0 0 0,1 0 0 0 0,0 0 0 0 0,0 1 1 0 0,-1 0-1 0 0,1 0 1 0 0,11 5 33 0 0,1 5 96 0 0,-9-4-12 0 0,0 2 43 0 0,-1-1 26 0 0,0 0 1 0 0,-1 1-1 0 0,0 1-186 0 0,9 16 313 0 0,-5-3-118 0 0,-1 2-81 0 0,-8-20-171 0 0,1 3 13 0 0,2 2-23 0 0,-3-4-42 0 0,-1 0-53 0 0,-1-1-88 0 0,0-3-213 0 0,0-2 350 0 0,0 0 6 0 0,0 0-17 0 0,0 0-42 0 0,0 0-13 0 0,0 0-44 0 0,0 0-50 0 0,0 0-55 0 0,0 0-61 0 0,0 0-55 0 0,0 0-50 0 0,0 0-43 0 0,0 0-157 0 0,0 0-42 0 0,0 0-189 0 0,0 0-509 0 0</inkml:trace>
  <inkml:trace contextRef="#ctx0" brushRef="#br0" timeOffset="57343.56">2037 781 12928 0 0,'-15'-2'341'0'0,"-2"-1"-67"0"0,-6-1 0 0 0,-8-3 34 0 0,30 7-334 0 0,0-1 50 0 0,-1 1 187 0 0,1 0-167 0 0,0 0-101 0 0,0 0-26 0 0,1 0-45 0 0,-1 0-33 0 0,0 0-48 0 0,1 0-99 0 0,0 0-55 0 0,0 0-50 0 0,0 0-43 0 0,0 0-141 0 0,0 0-42 0 0,0 0-170 0 0,0 0-450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47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39 7072 0 0,'0'0'202'0'0,"1"-1"1"0"0,0-1-171 0 0,1-1-21 0 0,-1-1 31 0 0,2-2 36 0 0,-3 5 117 0 0,0 1 226 0 0,0 0 381 0 0,2 0 29 0 0,7 5-399 0 0,-2 1-53 0 0,0 0-48 0 0,-1 0-44 0 0,0 1-40 0 0,-1 1-36 0 0,3 8 122 0 0,-1 6-50 0 0,4 31 200 0 0,-7-30-204 0 0,0 8 165 0 0,-1-1 0 0 0,-2 0-1 0 0,-3 27-443 0 0,1-4 451 0 0,1 31 165 0 0,0-55-456 0 0,0 0-47 0 0,0-6-65 0 0,0 0-50 0 0,0 0-59 0 0,0 0-67 0 0,0-22-122 0 0,0 0 75 0 0,1 0 65 0 0,-1-1 55 0 0,0 1 46 0 0,0 0 43 0 0,1 0 202 0 0,-1-1-163 0 0,0 0-61 0 0,0 1-34 0 0,0-1-75 0 0,1 0-95 0 0,-1 0-115 0 0,0 1 104 0 0,0-1-35 0 0,0 0-40 0 0,0 0-40 0 0,1 1-43 0 0,-1-1-47 0 0,0 0-47 0 0,0 1-52 0 0,0-1-53 0 0,0 0-55 0 0,0 0-1209 0 0,0 0-1029 0 0</inkml:trace>
  <inkml:trace contextRef="#ctx0" brushRef="#br0" timeOffset="607.37">1 404 9960 0 0,'0'0'222'0'0,"0"0"30"0"0,0 0 20 0 0,2 0-24 0 0,32-14-132 0 0,-18 5 14 0 0,-7 4-1 0 0,-1 0 53 0 0,1 0 66 0 0,-2 0 77 0 0,8-4 12 0 0,-1 0-40 0 0,0 1-37 0 0,1-1-36 0 0,14-9 129 0 0,1 1-113 0 0,3-2-83 0 0,-1 0-87 0 0,-2 1-61 0 0,51-36-99 0 0,-48 30 81 0 0,-2 1-176 0 0,-11 8 35 0 0,5-3-95 0 0,-1-1-84 0 0,0 0-110 0 0,-12 9 169 0 0,-1 0-36 0 0,2 1-30 0 0,-6 4 187 0 0,4-2-30 0 0,10-6-149 0 0,-11 6 208 0 0,-6 6 121 0 0,0 1 46 0 0,-3 0-31 0 0,-1 0-1 0 0,1 0 1 0 0,0 0 0 0 0,0 0 0 0 0,0 0 0 0 0,0 0 0 0 0,0 1 0 0 0,0-1 0 0 0,0 0 0 0 0,-1 1-1 0 0,1-1 1 0 0,0 1 0 0 0,0-1 0 0 0,0 1-16 0 0,8 10 155 0 0,1 18 66 0 0,-8-22-147 0 0,11 37 228 0 0,-2 2-66 0 0,13 92 335 0 0,-15-84-293 0 0,1 0 96 0 0,-7-30 314 0 0,1 18-688 0 0,2 14 655 0 0,-5-25-289 0 0,-1-23-236 0 0,0-6 22 0 0,0-2-35 0 0,0 0-18 0 0,0 0-3 0 0,0 0 10 0 0,0 0 44 0 0,0 0 11 0 0,0 0 6 0 0,0-2-9 0 0,1-14 1 0 0,3-2-39 0 0,1-1-39 0 0,1 1-39 0 0,-2 7-35 0 0,2-10 17 0 0,2 0-1 0 0,0 1 1 0 0,5-8-24 0 0,-8 19-4 0 0,0 1 1 0 0,1 0 0 0 0,0 0-1 0 0,0 0 4 0 0,-2 3-12 0 0,0 1 0 0 0,0 1-1 0 0,0-1 1 0 0,0 0 0 0 0,1 1-1 0 0,-1 0 1 0 0,3-1 12 0 0,-4 3-5 0 0,-1 0-1 0 0,0 0 1 0 0,0 0-1 0 0,1 1 1 0 0,-1-1-1 0 0,1 1 1 0 0,-1 0-1 0 0,0-1 1 0 0,1 1-1 0 0,-1 0 1 0 0,1 0-1 0 0,-1 1 1 0 0,0-1-1 0 0,1 0 1 0 0,-1 1-1 0 0,1-1 0 0 0,-1 1 1 0 0,0 0-1 0 0,0 0 1 0 0,1 0-1 0 0,-1 0 1 0 0,0 0-1 0 0,0 1 1 0 0,0-1-1 0 0,0 0 1 0 0,0 1-1 0 0,-1 0 1 0 0,1-1-1 0 0,1 3 6 0 0,2 1-15 0 0,1 1-1 0 0,-1 1 0 0 0,4 6 16 0 0,10 18-11 0 0,-14-21 10 0 0,-1 0 0 0 0,0 0 0 0 0,-1 1 1 0 0,-1-1-1 0 0,1 1 0 0 0,0 8 1 0 0,1 16 28 0 0,-2-19 2 0 0,-1-8-82 0 0,0 1 57 0 0,2 16 72 0 0,-2-17-110 0 0,1 0-67 0 0,0-2-52 0 0,0 0-76 0 0,0 0-91 0 0,2 0-103 0 0,-4-5 303 0 0,0-1 13 0 0,0 0-14 0 0,0 0-38 0 0,0 0-10 0 0,0 0-38 0 0,0 0-44 0 0,0 0-50 0 0,0 0-53 0 0,0 0-49 0 0,0 0-45 0 0,0 0-38 0 0,0 0-140 0 0,0 0-38 0 0,0 0-170 0 0,0 0-457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56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12096 0 0,'0'0'273'0'0,"0"0"-80"0"0,-1 0-58 0 0,1 0-49 0 0,0 0-41 0 0,-1 0-43 0 0,-1 0-89 0 0,1 0 74 0 0,0 0 50 0 0,0 0 74 0 0,0 0 103 0 0,1 0-61 0 0,-1 0 36 0 0,1 1 38 0 0,0-1 41 0 0,0 0 45 0 0,0 0 49 0 0,0 4-24 0 0,-1 0-54 0 0,0 0-50 0 0,1-1-44 0 0,-1 1-22 0 0,0 1-40 0 0,0 0-13 0 0,2 4 4 0 0,4 21 149 0 0,2 15-7 0 0,-2 4-86 0 0,4 0-33 0 0,3 32 71 0 0,-10-71-179 0 0,0 0-1 0 0,0 0 0 0 0,1 0 0 0 0,3 7-33 0 0,6 25 23 0 0,-11-42-20 0 0,4 23 43 0 0,-4-18-42 0 0,1 0 1 0 0,0 0-1 0 0,0 0 1 0 0,1 0-1 0 0,0 2-4 0 0,4 11 47 0 0,-4-8-41 0 0,0-2-36 0 0,-2-7-136 0 0,-1-1-79 0 0,0 0-19 0 0,0 0 88 0 0,0 0 15 0 0,0 0-57 0 0,0 0-184 0 0,0 0-345 0 0,0 0-19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57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91 11488 0 0,'0'1'214'0'0,"-1"-1"-96"0"0,0 2-67 0 0,-1 1-6 0 0,1 0 60 0 0,1-2 30 0 0,0 0 77 0 0,0 6-9 0 0,0 0-82 0 0,-1-1-68 0 0,1 0-35 0 0,1 15-40 0 0,0-12 53 0 0,0 0 78 0 0,0-4-14 0 0,1-1 34 0 0,3 25 609 0 0,-2-15-397 0 0,-1-5-150 0 0,0-1-65 0 0,1 0-39 0 0,6 21 784 0 0,5 28-871 0 0,-7-25 872 0 0,9 22-872 0 0,-5-20 244 0 0,-5-13-21 0 0,2 0 1 0 0,0 0-224 0 0,-1-5 57 0 0,2 5-12 0 0,-2-5-3 0 0,3 7 41 0 0,-9-21-11 0 0,-1-2 6 0 0,-2-4 48 0 0,-5-3-93 0 0,2 2-18 0 0,-7-18 48 0 0,6 6-53 0 0,0 0 1 0 0,-1-8-11 0 0,3 10 36 0 0,-1-6-41 0 0,1 0-1 0 0,1-1 1 0 0,1 0 0 0 0,1 1 0 0 0,1-1 0 0 0,1 0-1 0 0,1-4 6 0 0,3-11-32 0 0,1 0 0 0 0,2 0-1 0 0,10-27 33 0 0,-9 39-6 0 0,9-11-46 0 0,-15 30 40 0 0,0 1 0 0 0,1 0 0 0 0,-1 0 0 0 0,1 1 1 0 0,1-1-1 0 0,-1 1 0 0 0,1 0 0 0 0,-1 0 0 0 0,4-2 12 0 0,-5 4-9 0 0,0 0-4 0 0,1-1 0 0 0,-1 1 0 0 0,1 1 0 0 0,-1-1 0 0 0,1 0 0 0 0,1 0 13 0 0,-3 2-3 0 0,-1 0 0 0 0,1 0 0 0 0,-1 0 0 0 0,1 0 0 0 0,-1 0 0 0 0,1 0 0 0 0,-1 0 0 0 0,1 0 0 0 0,-1 1 0 0 0,1-1 0 0 0,-1 1 0 0 0,1-1 0 0 0,-1 1 0 0 0,0-1 0 0 0,1 1 0 0 0,-1 0 0 0 0,0 0 0 0 0,1 0 3 0 0,3 2-15 0 0,0 0 0 0 0,0 1 0 0 0,0 0 0 0 0,0 0 0 0 0,-1 1 1 0 0,1-1-1 0 0,-1 1 0 0 0,0 0 0 0 0,-1 0 0 0 0,1 0 0 0 0,-1 1 0 0 0,0 0 15 0 0,0 1-32 0 0,0 0-1 0 0,0 0 1 0 0,-1 1-1 0 0,0-1 1 0 0,-1 1-1 0 0,1 2 33 0 0,-2-5-26 0 0,0 0 0 0 0,0 1-1 0 0,-1-1 1 0 0,1 1-1 0 0,-1-1 1 0 0,0 0 0 0 0,0 1-1 0 0,-1-1 1 0 0,0 0-1 0 0,0 0 1 0 0,0 0 0 0 0,0 0-1 0 0,-1-1 1 0 0,-1 2 26 0 0,-20 29-206 0 0,-2-5-34 0 0,17-22 90 0 0,-13 11-39 0 0,15-13 79 0 0,0-1-65 0 0,1 0-67 0 0,-1 0-96 0 0,1 0-115 0 0,3-3 177 0 0,0 1-35 0 0,2-2-31 0 0,0 0-50 0 0,0 0-45 0 0,0 0-39 0 0,-1 0-139 0 0,1 0-39 0 0,0 0-168 0 0,-2 1-452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57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0 114 9504 0 0,'2'1'216'0'0,"7"2"-142"0"0,39 11 511 0 0,-37-12-506 0 0,1 0-49 0 0,-6-1 19 0 0,1 0 87 0 0,0 0 65 0 0,0 1 48 0 0,19 3 702 0 0,-17-4-705 0 0,-1-1-85 0 0,0 1 68 0 0,-2-1 42 0 0,12 1 467 0 0,-5-3-311 0 0,-7 0-290 0 0,0-1-32 0 0,1 0-39 0 0,1-2-46 0 0,2-2 21 0 0,7-7 40 0 0,-15 11-72 0 0,1 0 1 0 0,-1 0 0 0 0,0 0 0 0 0,-1 0 0 0 0,1 0 0 0 0,-1-1 0 0 0,1 1 0 0 0,0-4-10 0 0,1-1 5 0 0,-2 6-5 0 0,-1 0 0 0 0,1 0 0 0 0,0 0 0 0 0,-1 0 0 0 0,0-1 0 0 0,1 1 0 0 0,-1 0 0 0 0,0 0 0 0 0,0 0 0 0 0,-3-12 0 0 0,-1 11 0 0 0,3 3 0 0 0,-5-4 13 0 0,1 0 0 0 0,0 0 0 0 0,-1 1 0 0 0,0 0 0 0 0,0 0 0 0 0,0 0 0 0 0,0 1 0 0 0,0 0 0 0 0,0 0 0 0 0,-1 0 1 0 0,-4 0-14 0 0,7 2 0 0 0,1 0 0 0 0,-1 0 0 0 0,1 0 0 0 0,0 1 0 0 0,-1-1 0 0 0,1 1 0 0 0,-1-1 0 0 0,1 1 0 0 0,0 0 0 0 0,0 1 0 0 0,-1-1 0 0 0,1 0 0 0 0,-1 2 0 0 0,-8 4 0 0 0,1 0 0 0 0,-8 6 0 0 0,8-4 0 0 0,0 1 0 0 0,1 1 0 0 0,0-1 0 0 0,-5 9 0 0 0,-9 8-12 0 0,23-25 10 0 0,-1 0 0 0 0,0 0 0 0 0,1 0 0 0 0,-1 0 0 0 0,1 0 0 0 0,0 1 0 0 0,0-1 0 0 0,0 0 0 0 0,0 1 0 0 0,0-1 1 0 0,0 1-1 0 0,0-1 0 0 0,1 1 0 0 0,0-1 2 0 0,1 15-61 0 0,5-1-35 0 0,4-2-37 0 0,3-1-40 0 0,3-3-42 0 0,1-3-44 0 0,-12-6 28 0 0,1 1 68 0 0,12 3-172 0 0,-11-3 145 0 0,-2-1 26 0 0,-1-1-54 0 0,0 1-15 0 0,0 0-54 0 0,0-1-62 0 0,0 1-70 0 0,0-1-76 0 0,0 1-84 0 0,0-1-93 0 0,0 1-99 0 0,5-1-700 0 0,4 0-821 0 0,-13 0 2281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58.5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65 8480 0 0,'0'0'248'0'0,"-1"-1"-6"0"0,-16-22-130 0 0,13 18-32 0 0,-1 0 58 0 0,0-1 105 0 0,0 1 116 0 0,2 2-128 0 0,1 1 38 0 0,-1 0 40 0 0,1-1 45 0 0,-2 0 61 0 0,1 1-37 0 0,-1 0-34 0 0,1 1-34 0 0,-5-1 217 0 0,1 2-113 0 0,0 2-100 0 0,0 0-88 0 0,0 2-72 0 0,1 1-62 0 0,-5 4-37 0 0,-12 18-96 0 0,17-19 73 0 0,0 0 60 0 0,2-3 52 0 0,-22 37-43 0 0,22-33-87 0 0,0-1 1 0 0,1 1 0 0 0,0-1-1 0 0,-1 8-14 0 0,3-11 3 0 0,0-1-1 0 0,0 0 1 0 0,1 1-1 0 0,0-1 1 0 0,0 0-1 0 0,0 1 1 0 0,0-1-1 0 0,1 0 1 0 0,-1 1 0 0 0,2 1-3 0 0,-1-4 0 0 0,0 1 0 0 0,0 0 0 0 0,0 0 0 0 0,1-1 0 0 0,-1 1 0 0 0,1-1 0 0 0,-1 1 0 0 0,1-1 0 0 0,0 0 0 0 0,0 1 0 0 0,0-1 0 0 0,1 0 0 0 0,-1-1 0 0 0,0 1 0 0 0,1 0 0 0 0,-1 0 0 0 0,27 12 45 0 0,-23-12-43 0 0,0 0 0 0 0,0-1 0 0 0,0 1 0 0 0,0-1 0 0 0,1-1 0 0 0,-1 1-2 0 0,3-1 1 0 0,0 0 0 0 0,0-1 0 0 0,1 0 0 0 0,-1-1 0 0 0,0 1 0 0 0,0-2 0 0 0,3-1-1 0 0,3 0 22 0 0,-1-2-1 0 0,0 0 1 0 0,8-5-22 0 0,-17 8 5 0 0,0 0-1 0 0,0 0 1 0 0,0 0 0 0 0,-1-1 0 0 0,1 0 0 0 0,-1 0-1 0 0,0 0 1 0 0,0 0 0 0 0,0-1 0 0 0,-1 0 0 0 0,1 0-5 0 0,-3 3 0 0 0,0 0 0 0 0,0 0 0 0 0,0 0 0 0 0,0 0 0 0 0,-1 0 0 0 0,1-1 0 0 0,-1 1 0 0 0,1 0 0 0 0,-1 0 0 0 0,0 0 0 0 0,0-1 0 0 0,0 0-9 0 0,0 1 0 0 0,-1-1 0 0 0,1 0 0 0 0,-1 0 0 0 0,0 0 0 0 0,1 0 0 0 0,-2-2 9 0 0,-3-4-40 0 0,0 0 1 0 0,0 0-1 0 0,-1 1 1 0 0,-3-5 39 0 0,-4-5-20 0 0,3 1 55 0 0,1 0-4 0 0,5 13-98 0 0,-2 0-99 0 0,6 4 46 0 0,0 0-102 0 0,0 0-46 0 0,0 0 77 0 0,1 1 63 0 0,0 0 51 0 0,0 0 36 0 0,4 3-14 0 0,-4-3-17 0 0,28 33-800 0 0,-19-22 547 0 0,0 1-34 0 0,1-1-49 0 0,1 0-65 0 0,9 9-294 0 0,-1 2 67 0 0,-4-6 222 0 0,0 0 45 0 0,1-1 49 0 0,0 0 51 0 0,13 14 279 0 0,-11-9 70 0 0,-3-3 69 0 0,-1 0 93 0 0,-5-7-7 0 0,0 0 54 0 0,-1 0 61 0 0,1 0 66 0 0,13 14 390 0 0,13 19 575 0 0,-22-25-780 0 0,0 1-44 0 0,-2 0-82 0 0,-11-19-280 0 0,-1-1 25 0 0,0 0 117 0 0,-2 3 195 0 0,1 0-82 0 0,1-1-165 0 0,-1-1-78 0 0,-1-1-92 0 0,-2-1-104 0 0,2 1 69 0 0,0-1 0 0 0,1 1 0 0 0,-1-1 0 0 0,0 0 0 0 0,1 0 0 0 0,-1 0 0 0 0,1 0 0 0 0,0 0 0 0 0,-1 0 0 0 0,1 0 0 0 0,0 0 0 0 0,-1 0 0 0 0,1-1 0 0 0,0 1 0 0 0,0-1 0 0 0,0 1 0 0 0,0-1 0 0 0,0 1 0 0 0,1-1 0 0 0,-1 1 0 0 0,0-2-16 0 0,-3-6 91 0 0,2 0 0 0 0,-1 0 1 0 0,0-7-92 0 0,0 5 58 0 0,-3-27-39 0 0,5 18-41 0 0,1 0 1 0 0,1 1-1 0 0,2-17 22 0 0,1 8 34 0 0,1 1 63 0 0,3-1 46 0 0,1 0-81 0 0,4-1-64 0 0,1 2-49 0 0,-9 18 18 0 0,1 1-1 0 0,-1 0 1 0 0,1 0 0 0 0,1 1-1 0 0,0-1 1 0 0,0 1 0 0 0,0 1-1 0 0,1-1 1 0 0,0 1 0 0 0,0 1 0 0 0,1-1 33 0 0,-6 4-9 0 0,-1 1 0 0 0,0 0 0 0 0,1 0 0 0 0,-1 0 0 0 0,1 0 0 0 0,-1 1 0 0 0,1-1 0 0 0,-1 1 0 0 0,1-1 0 0 0,-1 1 0 0 0,1 0 0 0 0,-1 0 0 0 0,1 0 0 0 0,0 0 0 0 0,-1 1 0 0 0,1-1 0 0 0,-1 1 0 0 0,1-1 9 0 0,0 1-6 0 0,0 1-1 0 0,0-1 1 0 0,-1 1 0 0 0,1-1 0 0 0,-1 1 0 0 0,1 0-1 0 0,-1-1 1 0 0,0 1 0 0 0,1 1 0 0 0,-1-1 0 0 0,0 0-1 0 0,0 0 1 0 0,-1 1 0 0 0,1 0 6 0 0,1 1-4 0 0,0 1 0 0 0,-1 0 1 0 0,0 0-1 0 0,0-1 0 0 0,0 2 0 0 0,0-1 0 0 0,-1 0 0 0 0,1 2 4 0 0,-2-2 1 0 0,1 0 0 0 0,-1 0 0 0 0,0-1 0 0 0,0 1-1 0 0,0 0 1 0 0,0 0 0 0 0,-1 0 0 0 0,0-1 0 0 0,0 2-1 0 0,-9 18-11 0 0,7-19 17 0 0,0-1 0 0 0,-1 1-1 0 0,1 0 1 0 0,-1-1-1 0 0,-1 1-5 0 0,-6 6 19 0 0,-1-1 0 0 0,0-1 0 0 0,-2 0-19 0 0,9-6 11 0 0,0 0 0 0 0,0-1 0 0 0,0 1 0 0 0,0-1 0 0 0,-4 0-11 0 0,-8 4-20 0 0,13-4-73 0 0,-1 0 54 0 0,-7 1 79 0 0,6-2-56 0 0,3 0-34 0 0,0-1-41 0 0,-1 0-66 0 0,1 1-74 0 0,-1-1-85 0 0,0 0-99 0 0,2 0 93 0 0,1 0-50 0 0,0 0-44 0 0,-1 0-39 0 0,1 0-134 0 0,-1 0-38 0 0,0 0-163 0 0,-1 0-436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58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12672 0 0,'0'0'289'0'0,"0"0"40"0"0,0 0 21 0 0,0 0-150 0 0,0 0-96 0 0,0 0-42 0 0,1 2-23 0 0,3 6-80 0 0,-2 1 107 0 0,0 1 86 0 0,-1 0 64 0 0,3 14 438 0 0,-1-13-297 0 0,0 0-57 0 0,-1 1-51 0 0,0-1-46 0 0,0 0-38 0 0,-1 1-33 0 0,2 10 56 0 0,5 30 106 0 0,-4-30-116 0 0,3 13 68 0 0,1 7 29 0 0,-6-36-241 0 0,0 0 0 0 0,0-1 0 0 0,0 1 0 0 0,1-1 0 0 0,0 0 0 0 0,1 2-34 0 0,-2-3 9 0 0,0 0-14 0 0,6 6-64 0 0,-4-5 40 0 0,-2-3-28 0 0,0 0-49 0 0,0 0-31 0 0,-1-1-53 0 0,1 0-63 0 0,0 1-71 0 0,-1-1-7 0 0,1 0-60 0 0,-1 0-66 0 0,1-1-71 0 0,-1 1-76 0 0,1 0-81 0 0,-1-1-86 0 0,1 1-91 0 0,2-1-1167 0 0,1 0-1147 0 0</inkml:trace>
  <inkml:trace contextRef="#ctx0" brushRef="#br0" timeOffset="323.13">256 359 4208 0 0,'0'0'124'0'0,"2"-1"-8"0"0,4-1-90 0 0,6 1-31 0 0,5-2 16 0 0,-7 0 70 0 0,32-17 3882 0 0,16-11-3963 0 0,-16 6 1600 0 0,-19 11-779 0 0,-1 0-64 0 0,1-1-77 0 0,-1 0-90 0 0,-9 7-52 0 0,-1-1 1 0 0,0-1 0 0 0,8-8-539 0 0,-1-5 740 0 0,-16 17-427 0 0,-2 1-37 0 0,-2-5 179 0 0,-6 2-110 0 0,-3 2-83 0 0,-5 1-20 0 0,12 5-187 0 0,0-1 0 0 0,-1 1 0 0 0,1-1 0 0 0,0 1 0 0 0,-1 0 0 0 0,1 0 1 0 0,0 0-1 0 0,-1 1 0 0 0,1 0-55 0 0,-38 10 333 0 0,1 5-106 0 0,3 4-97 0 0,29-14-115 0 0,0 0-1 0 0,1 1 0 0 0,-4 3-14 0 0,-4 5 42 0 0,0 2 0 0 0,1 0-1 0 0,-7 10-41 0 0,16-19 11 0 0,0 0 1 0 0,1 1-1 0 0,0-1 0 0 0,0 1 0 0 0,-1 4-11 0 0,4-7-3 0 0,0-1 0 0 0,-1 1 0 0 0,2 0 1 0 0,-1-1-1 0 0,0 6 3 0 0,1-7-6 0 0,1 1 1 0 0,-1 0-1 0 0,1 0 0 0 0,0-1 1 0 0,0 1-1 0 0,1 2 6 0 0,0-2 1 0 0,0-1-1 0 0,0 0 1 0 0,0 1-1 0 0,1-1 1 0 0,-1 0-1 0 0,1 0 0 0 0,2 2 10 0 0,-1-1 0 0 0,1 0 0 0 0,1 0-1 0 0,-1 0 1 0 0,1-1 0 0 0,-1 0 0 0 0,1 0-1 0 0,6 3-9 0 0,-1-1 26 0 0,1-1-1 0 0,0-1 0 0 0,0 0 1 0 0,0 0-1 0 0,12 2-25 0 0,-11-4 15 0 0,-1-1-1 0 0,1 0 0 0 0,2 0-14 0 0,-10-1 59 0 0,-1 0-43 0 0,1 0-45 0 0,0 0-46 0 0,2 0-127 0 0,0 0-113 0 0,0 0-118 0 0,0 0-126 0 0,-4 0 231 0 0,1 0-33 0 0,0 0-35 0 0,-1 0-35 0 0,1-1-35 0 0,-1 1-37 0 0,1 0-37 0 0,-1-1-38 0 0,13-1-1707 0 0,7-3-1307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56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69 8776 0 0,'1'-1'257'0'0,"1"-1"-90"0"0,-1 0-78 0 0,2 0-63 0 0,0-3-111 0 0,-2 2 80 0 0,0 0 64 0 0,1 0 96 0 0,0-1 46 0 0,0 0 86 0 0,0 0 100 0 0,0-1 115 0 0,-1 2-17 0 0,-2 0-74 0 0,-2 2-67 0 0,-1 0-59 0 0,-1 0-52 0 0,1 1-44 0 0,-3 2 90 0 0,-17 8 153 0 0,2 2-85 0 0,1 3-70 0 0,3 6-55 0 0,2 2-9 0 0,1 0-38 0 0,-11 26 76 0 0,20-35-179 0 0,0 0 0 0 0,-2 10-72 0 0,5-12 21 0 0,1 1 1 0 0,0-1 0 0 0,0 7-22 0 0,1-12 0 0 0,1 1 0 0 0,0 0 0 0 0,0 0 0 0 0,0 0 0 0 0,1 0 0 0 0,1-1 0 0 0,1 8 0 0 0,-1-10 0 0 0,-1-1 0 0 0,1 0 0 0 0,1 0 0 0 0,-1 0 0 0 0,0 0 0 0 0,1 0 0 0 0,0 0 0 0 0,0-1 0 0 0,0 1 0 0 0,0-1 0 0 0,1 0 0 0 0,-1 0 0 0 0,1 0 0 0 0,2 1 0 0 0,2 0 4 0 0,0 1 0 0 0,1-2 0 0 0,-1 1 1 0 0,1-1-1 0 0,0-1 0 0 0,0 1 0 0 0,0-1 1 0 0,0-1-1 0 0,0 0 0 0 0,0 0 0 0 0,2-1-4 0 0,25 0 35 0 0,0-1 0 0 0,5-2-35 0 0,-40 3 1 0 0,38-5 17 0 0,0-1 0 0 0,0-3-18 0 0,-15 4 47 0 0,-1-1 37 0 0,-9 3-23 0 0,-1-1 1 0 0,0-1-1 0 0,0 0 1 0 0,0-1 0 0 0,-1-1-1 0 0,11-6-61 0 0,5-9 58 0 0,-4-4-73 0 0,-23 24 16 0 0,0-1 0 0 0,0 1 1 0 0,0-1-1 0 0,0 1 1 0 0,0-1-1 0 0,-1 0 0 0 0,1 1 1 0 0,-1-1-1 0 0,0 0 1 0 0,0 1-1 0 0,0-1 0 0 0,0 0 1 0 0,0 0-1 0 0,0 1 1 0 0,-1-1-1 0 0,1 0 0 0 0,-1 1 1 0 0,0-1-1 0 0,0 1 1 0 0,0-1-1 0 0,0 1 0 0 0,0-1-1 0 0,-3-5 21 0 0,0 0 0 0 0,-1 0 0 0 0,1 0-1 0 0,-1 0 1 0 0,-6-6-21 0 0,0 3 27 0 0,0 0 0 0 0,0 1 0 0 0,-1 1 0 0 0,0 0-1 0 0,-10-5-26 0 0,-23-13 35 0 0,0 5-42 0 0,37 18-198 0 0,0 0 83 0 0,0 1 71 0 0,-1 0 58 0 0,-7-3 128 0 0,-12-2 215 0 0,16 5-237 0 0,0 0-68 0 0,0 0-107 0 0,6 1-22 0 0,0 1-41 0 0,-1 0-46 0 0,1-1-50 0 0,0 1-55 0 0,0 0-60 0 0,0-1-63 0 0,-1 1-70 0 0,0 0-235 0 0,3 0 305 0 0,0 0-34 0 0,0 0-34 0 0,0 0-36 0 0,0 1-37 0 0,0-1-38 0 0,0 0-1214 0 0,-3 1-1009 0 0</inkml:trace>
  <inkml:trace contextRef="#ctx0" brushRef="#br0" timeOffset="392.92">967 48 9072 0 0,'0'0'200'0'0,"1"0"-41"0"0,-1 0-58 0 0,1-2-23 0 0,1-2-38 0 0,-1 3 5 0 0,0-1 52 0 0,0 1 76 0 0,6-5-130 0 0,-3 2-2 0 0,-2 0 71 0 0,-2 0 95 0 0,-2-2 191 0 0,-3 2 22 0 0,1 2-174 0 0,2 1-85 0 0,0 0-58 0 0,-19-4 324 0 0,16 4-345 0 0,0 1 0 0 0,1 0 1 0 0,-1 0-1 0 0,0 1 0 0 0,1 0 1 0 0,-1-1-1 0 0,0 1 0 0 0,1 1 0 0 0,-1-1 1 0 0,1 1-1 0 0,-3 1-82 0 0,-5 2 226 0 0,1 2 40 0 0,3-1-108 0 0,0 0-38 0 0,-3 5 3 0 0,1 0-45 0 0,-2 1-13 0 0,7-6-45 0 0,0 0 0 0 0,0 0 0 0 0,-4 6-20 0 0,3-1 45 0 0,0 0 0 0 0,0 0 1 0 0,-2 10-46 0 0,-10 38 118 0 0,10-22-88 0 0,6-24-30 0 0,1 0 0 0 0,0 0 0 0 0,0 0 0 0 0,1 0 0 0 0,1 0 0 0 0,0 0 0 0 0,1 0 0 0 0,2 10 0 0 0,-2-16 0 0 0,0 0 0 0 0,1-1 0 0 0,-1 1 0 0 0,1-1 0 0 0,0 0 0 0 0,1 0 0 0 0,-1 0 0 0 0,1 0 0 0 0,1-1 0 0 0,-1 1 0 0 0,1-1 0 0 0,-1 0 0 0 0,2 0 0 0 0,-1-1 0 0 0,0 1 0 0 0,1-1 0 0 0,1 0 0 0 0,23 11 33 0 0,1-3 57 0 0,8-3 78 0 0,-22-6-6 0 0,-1-2 1 0 0,11 0-163 0 0,-4-1 185 0 0,0-1 0 0 0,0-2 0 0 0,8-1-185 0 0,2-3 140 0 0,-1-1-43 0 0,5-5 273 0 0,-3-2 46 0 0,5-7 129 0 0,-27 13-252 0 0,0 0 0 0 0,0-1 0 0 0,3-5-293 0 0,-12 12 43 0 0,0 1 0 0 0,-1-1 1 0 0,0 0-1 0 0,1 0 0 0 0,-1-1 0 0 0,-1 1 0 0 0,1 0 1 0 0,0-1-1 0 0,0-2-43 0 0,-1 3 33 0 0,0-1 1 0 0,0 1 0 0 0,-1-1-1 0 0,1 1 1 0 0,-1-1 0 0 0,0 1-1 0 0,0-1 1 0 0,0 1 0 0 0,0-2-34 0 0,-1 0 33 0 0,0 0 1 0 0,-1 0-1 0 0,1 0 1 0 0,-1 1-1 0 0,1-1 1 0 0,-3-2-34 0 0,1 0 21 0 0,-1 1-1 0 0,0-1 1 0 0,-1 1 0 0 0,0-2-21 0 0,-15-15-98 0 0,-1 2 86 0 0,0 2 58 0 0,-2-1 183 0 0,-16-9-229 0 0,10 10 61 0 0,8 6-63 0 0,-1 0-57 0 0,-1 1-72 0 0,1 0-87 0 0,-1 0-101 0 0,0 2-118 0 0,12 4 170 0 0,-1 1-35 0 0,1 0-37 0 0,0 0-38 0 0,8 4-34 0 0,1 0-62 0 0,0 0-55 0 0,-1 0-47 0 0,1 0-170 0 0,-1 0-47 0 0,0-1-204 0 0,-2 0-549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4:15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610 304 7920 0 0,'0'0'174'0'0,"0"0"29"0"0,0 0 13 0 0,1 1-67 0 0,0 0-1 0 0,2 3 336 0 0,0 0-33 0 0,3 5 355 0 0,-2 2-115 0 0,-1 0-104 0 0,0 0-92 0 0,-1 1-82 0 0,-1 1-68 0 0,1-1-57 0 0,-1-2-77 0 0,1 12 107 0 0,-1-1-37 0 0,-2 22 183 0 0,-1 0-111 0 0,-3 1-86 0 0,5-39-344 0 0,0 1 50 0 0,0 1 44 0 0,0 4 68 0 0,0 3 38 0 0,0-4-106 0 0,-1-2-82 0 0,0-1-101 0 0,-1-1-70 0 0,0 0-104 0 0,-1-1-121 0 0,1-3 180 0 0,0 1-35 0 0,2-3-17 0 0,0 1-49 0 0,-1-1-44 0 0,1 1-39 0 0,-1-1-136 0 0,1 0-38 0 0,-1 1-165 0 0,0 0-443 0 0</inkml:trace>
  <inkml:trace contextRef="#ctx0" brushRef="#br0" timeOffset="265.28">594 16 10768 0 0,'0'0'241'0'0,"0"0"38"0"0,0 0 13 0 0,0 0-26 0 0,0 0-196 0 0,-1 0-41 0 0,1 0-40 0 0,-1-1-39 0 0,0 1-38 0 0,0 0-37 0 0,0 0-35 0 0,0-1-35 0 0,-2 1-292 0 0,1-1-125 0 0,-1 1-114 0 0,2 0-105 0 0,0 0-617 0 0,0 0-828 0 0</inkml:trace>
  <inkml:trace contextRef="#ctx0" brushRef="#br0" timeOffset="1325.45">1879 160 11144 0 0,'0'0'248'0'0,"0"0"34"0"0,0 0 22 0 0,1 2-29 0 0,1 3-204 0 0,0 0-39 0 0,7 12-36 0 0,-4-10 28 0 0,-1 1 68 0 0,2 0 104 0 0,-3-2-27 0 0,0 0 1 0 0,0 0 0 0 0,-1 0-1 0 0,1 0 1 0 0,-1 1 0 0 0,0 0-170 0 0,3 11 316 0 0,-3-10-166 0 0,-1-1 0 0 0,0 1 0 0 0,0 0-1 0 0,0 0 1 0 0,-1 0 0 0 0,-1 7-150 0 0,2 26 575 0 0,-1-17-249 0 0,-1-1-83 0 0,-1 4-40 0 0,2-22-175 0 0,0 0 0 0 0,0 0 0 0 0,1 0 0 0 0,0 0 0 0 0,0 0 0 0 0,0 0 0 0 0,1 1-28 0 0,2 16 91 0 0,-5-16-80 0 0,1-1 0 0 0,-1 0 0 0 0,0 0 0 0 0,0 0 0 0 0,-1 0-11 0 0,-2 15 54 0 0,1 4 66 0 0,5-22-45 0 0,7 0-71 0 0,-7-2 45 0 0,-1 0 62 0 0,0-61 121 0 0,-1 57-218 0 0,1-1 0 0 0,0 1 0 0 0,-1 0 0 0 0,2 0 0 0 0,-1 0 0 0 0,0 0 0 0 0,1 0 0 0 0,0 0 0 0 0,1-2-14 0 0,0 0 19 0 0,-1 0 1 0 0,1-1 0 0 0,-1 1-1 0 0,0-2-19 0 0,0 0 1 0 0,0 0 0 0 0,0 0 0 0 0,0 1 0 0 0,1-1 0 0 0,0 1 0 0 0,1 0 0 0 0,-1 0 0 0 0,1 0 0 0 0,1 0 0 0 0,-1 1 0 0 0,1-1 0 0 0,0 1-1 0 0,6-4 0 0 0,12-12-44 0 0,0 2 49 0 0,2 1 43 0 0,1 4 34 0 0,-20 12-46 0 0,1 0 0 0 0,-1 0 0 0 0,1 1 0 0 0,0 0 0 0 0,4-1-36 0 0,-5 2 30 0 0,0 1-1 0 0,0-1 0 0 0,0 1 0 0 0,0 0 0 0 0,0 0 1 0 0,0 1-1 0 0,-1 0 0 0 0,1 0 0 0 0,0 0 0 0 0,0 1 0 0 0,3 1-29 0 0,-4 0 14 0 0,0-1 0 0 0,0 1-1 0 0,0 0 1 0 0,0 0-1 0 0,-1 0 1 0 0,0 1-1 0 0,0-1 1 0 0,1 1-1 0 0,-2 0 1 0 0,4 4-14 0 0,-4-4 6 0 0,1 1 1 0 0,-1 0 0 0 0,1 0 0 0 0,-1 1-1 0 0,-1-1 1 0 0,1 1 0 0 0,-1-1 0 0 0,0 1-1 0 0,1 6-6 0 0,7 28-64 0 0,-4-18-21 0 0,-1 0-98 0 0,-3-7-18 0 0,-1 1-79 0 0,0-1 45 0 0,2 0-40 0 0,1-1-52 0 0,1 0-65 0 0,-2-1-163 0 0,-2-5-11 0 0</inkml:trace>
  <inkml:trace contextRef="#ctx0" brushRef="#br0" timeOffset="1699.45">2794 268 9872 0 0,'0'0'222'0'0,"0"0"30"0"0,-1-1 20 0 0,-6-5-128 0 0,-2-2-49 0 0,-3-1-48 0 0,8 5-23 0 0,0 1 48 0 0,0 1 40 0 0,0-1 36 0 0,-2 0 170 0 0,-1 0 63 0 0,5 3-180 0 0,-1-1 0 0 0,1 0-1 0 0,0 1 1 0 0,-1 0 0 0 0,1 0-1 0 0,-1-1 1 0 0,-2 2-201 0 0,-4 0 530 0 0,4 0-309 0 0,0 1-44 0 0,0 0-53 0 0,-1 0-62 0 0,-17 14 337 0 0,5 4-80 0 0,4 4-71 0 0,4 3-62 0 0,3 1-53 0 0,2 1-44 0 0,-1 27-12 0 0,4-38-70 0 0,1 7 1 0 0,3-1-56 0 0,3 4-69 0 0,-2-19 33 0 0,0 1 0 0 0,1 0 1 0 0,1 2 83 0 0,-4-10-8 0 0,0 1 0 0 0,1-1 0 0 0,-1 0 0 0 0,1 0 0 0 0,-1 0 0 0 0,1 0 0 0 0,0 0 0 0 0,0 0 8 0 0,-1 0 3 0 0,1-1-1 0 0,-1 0 1 0 0,1 0 0 0 0,-1 0-1 0 0,1 0 1 0 0,-1-1-1 0 0,1 1 1 0 0,0 0-1 0 0,-1-1 1 0 0,1 1-3 0 0,17 0 95 0 0,1-7 48 0 0,-13 3-73 0 0,0-1 0 0 0,-1 0-1 0 0,1 0 1 0 0,-1 0 0 0 0,0-1 0 0 0,0 0-1 0 0,1-1-69 0 0,8-11 168 0 0,-7 6 101 0 0,0 0 0 0 0,0 0 1 0 0,2-8-270 0 0,6-20 463 0 0,-10 14-251 0 0,-3 0-87 0 0,-4 0-108 0 0,-1 12-56 0 0,0 1-36 0 0,0 7 61 0 0,0-4 70 0 0,1 6-76 0 0,0 0-45 0 0,0 0-77 0 0,0 0-92 0 0,0 0-113 0 0,1 1 125 0 0,0 1-37 0 0,-1-1-38 0 0,1 1-41 0 0,-1-1-43 0 0,1 1-47 0 0,0-1-49 0 0,-1 1-51 0 0,1 0-53 0 0,-1-1-57 0 0,0-3-1528 0 0,-2-1-1240 0 0</inkml:trace>
  <inkml:trace contextRef="#ctx0" brushRef="#br0" timeOffset="643.27">1185 114 6176 0 0,'0'0'177'0'0,"1"-1"0"0"0,3-2 698 0 0,0-1-91 0 0,-1 0-83 0 0,-1 1-77 0 0,-1-1-69 0 0,0 0-63 0 0,-1-1-55 0 0,0 1-48 0 0,-1-2 152 0 0,-1-1-77 0 0,-4-8 766 0 0,-4-4-196 0 0,4 10-563 0 0,-1 1-45 0 0,-1 1-52 0 0,-1 1-64 0 0,-1 3-73 0 0,-2 2-82 0 0,10 1-145 0 0,0 0 0 0 0,0 0-1 0 0,0 1 1 0 0,0-1 0 0 0,0 1 0 0 0,0-1 0 0 0,1 1 0 0 0,-1 0 0 0 0,-2 0-10 0 0,1 1 3 0 0,-1 1 1 0 0,1-1 0 0 0,-1 1 0 0 0,1-1 0 0 0,0 1 0 0 0,0 0 0 0 0,-1 2-4 0 0,-2 2-2 0 0,2-1 1 0 0,-1 1-1 0 0,1-1 1 0 0,0 2-1 0 0,0-1 0 0 0,-1 4 2 0 0,4-6 0 0 0,0 1 0 0 0,0-1 0 0 0,0 0 0 0 0,0 0 0 0 0,1 1 0 0 0,0 0 0 0 0,-3 25 0 0 0,2-25-10 0 0,0 0-1 0 0,0 0 0 0 0,1 1 1 0 0,0-1-1 0 0,0 0 0 0 0,0 1 0 0 0,2 4 11 0 0,5 26-9 0 0,-5-29 13 0 0,20 114-75 0 0,-15-70 78 0 0,1-12-7 0 0,-6-33 0 0 0,0 0 0 0 0,0-1 0 0 0,-1 1 0 0 0,0 0 0 0 0,-1 0 0 0 0,1 0 0 0 0,-1 0 0 0 0,-1 3 0 0 0,1 1-7 0 0,2 1-68 0 0,0 0-52 0 0,-2 0-40 0 0,0-11 429 0 0,0 0-145 0 0,0 0-64 0 0,0 0-61 0 0,0 0-58 0 0,0 0-54 0 0,-1-1-50 0 0,1 1-48 0 0,0 0-43 0 0,0 0-104 0 0,0 0-52 0 0,-1 0-44 0 0,1 0-40 0 0,0 0-142 0 0,0 0-36 0 0,-2 2-1471 0 0,2-2 369 0 0,-1-1-1002 0 0</inkml:trace>
  <inkml:trace contextRef="#ctx0" brushRef="#br0" timeOffset="908.57">940 420 8984 0 0,'0'0'170'0'0,"0"0"-70"0"0,2 0-45 0 0,2 0 1 0 0,-2-1-4 0 0,25-11 262 0 0,-14 5-180 0 0,-1 2-79 0 0,4-2-18 0 0,-3-1 77 0 0,-1 1 54 0 0,1 0 66 0 0,-1 3 55 0 0,22-9 613 0 0,-19 8-549 0 0,-4 1-140 0 0,0 0-48 0 0,-1 0-60 0 0,1 0-73 0 0,-1 0-84 0 0,0 0-98 0 0,0 0-109 0 0,-1 0-123 0 0,-7 3 109 0 0,1 0-45 0 0,-1 0-40 0 0,0 0-35 0 0,0-1-118 0 0,0 1-34 0 0,4-3-1210 0 0</inkml:trace>
  <inkml:trace contextRef="#ctx0" brushRef="#br0" timeOffset="-18465.59">21 558 15440 0 0,'0'0'454'0'0,"0"0"-166"0"0,0 0-133 0 0,-1 1-42 0 0,-4 9 123 0 0,3-5-105 0 0,0-2 37 0 0,1-1 68 0 0,0 1-251 0 0,-2 3-113 0 0,-2-2 1 0 0</inkml:trace>
  <inkml:trace contextRef="#ctx0" brushRef="#br0" timeOffset="-463.77">74 659 6176 0 0,'0'0'177'0'0,"0"0"-39"0"0,0 0-7 0 0,1 2 512 0 0,5 10 775 0 0,-5-10-865 0 0,7 12-279 0 0,-7-8-178 0 0,0-1 0 0 0,0 1 0 0 0,0 0 0 0 0,-1 0-1 0 0,0 3-95 0 0,1 8 295 0 0,0-9-96 0 0,0-1 46 0 0,2 15 251 0 0,-4 12 141 0 0,0-9-140 0 0,1-16-459 0 0,-3 17 225 0 0,2-18-223 0 0,-1 0-57 0 0,1-3-42 0 0,0 0-49 0 0,-1 0-56 0 0,1-1-65 0 0,0-3-168 0 0,1-1-114 0 0,0 1 67 0 0,0-1-43 0 0,0 1-580 0 0,0 1-465 0 0,0 2-880 0 0</inkml:trace>
  <inkml:trace contextRef="#ctx0" brushRef="#br0" timeOffset="38859.01">465 1352 8088 0 0,'-2'-1'182'0'0,"-2"-3"-11"0"0,-1-1-36 0 0,-5-3 49 0 0,0 0-88 0 0,-15-8 48 0 0,15 11-65 0 0,0 1 42 0 0,0 2 60 0 0,0 1 77 0 0,3 1-34 0 0,0 0 48 0 0,0 2 51 0 0,0 0 59 0 0,-6 3-57 0 0,-1 1-63 0 0,1 1-52 0 0,0 0-45 0 0,-10 8 51 0 0,16-10-156 0 0,0 0-1 0 0,0 1 1 0 0,1 0-1 0 0,0 1 1 0 0,0-1 0 0 0,-1 3-60 0 0,-15 23 203 0 0,10-9-102 0 0,10-18-76 0 0,-1 0 5 0 0,1 0-1 0 0,0 0 1 0 0,0 0-1 0 0,-1 5-29 0 0,3-8 8 0 0,0 0-1 0 0,0 0 0 0 0,-1 0 0 0 0,1 0 1 0 0,1 0-1 0 0,-1 0 0 0 0,0 0 0 0 0,0 0 1 0 0,1 0-1 0 0,-1 0 0 0 0,1 0 0 0 0,0 0 1 0 0,-1 0-1 0 0,2 1-7 0 0,8 16 14 0 0,1-3 70 0 0,1-1 56 0 0,1-3 39 0 0,-9-9-121 0 0,0-1-1 0 0,0 1 1 0 0,0-1 0 0 0,0 0-1 0 0,0 0 1 0 0,1 0 0 0 0,-1-1-1 0 0,1 1 1 0 0,-1-1 0 0 0,2 0-58 0 0,19 1 218 0 0,-19-3-139 0 0,1 1 0 0 0,-1-1 0 0 0,0-1 0 0 0,1 1 0 0 0,-1-1 1 0 0,0 0-1 0 0,0-1 0 0 0,0 1 0 0 0,-1-1 0 0 0,6-3-79 0 0,22-17 313 0 0,-6-2-108 0 0,-12 5-76 0 0,-11 12-92 0 0,1 0 0 0 0,-1-1 0 0 0,0 1 0 0 0,-1-1 0 0 0,0 0 0 0 0,0-2-37 0 0,3-16 131 0 0,-5 1 19 0 0,-1 9-13 0 0,1 9-33 0 0,1 1 33 0 0,-2 5 14 0 0,0 2-12 0 0,0 0-55 0 0,0 2-21 0 0,1 6-45 0 0,5 18 53 0 0,1 17-57 0 0,3 13-19 0 0,-6-29 57 0 0,-1-6-40 0 0,-1-10-12 0 0,1 1-2 0 0,1-10 5 0 0,-2-1-52 0 0,2 2-67 0 0,-4-3-110 0 0,0 0 111 0 0,0 1 88 0 0,1-1 41 0 0,-1 0 103 0 0,0 1 212 0 0,1 0-258 0 0,-1-1-50 0 0,0 1-54 0 0,1-1-59 0 0,-1 0-69 0 0,1 1-80 0 0,-1-1-28 0 0,1 0-69 0 0,-1 1-75 0 0,1-1-82 0 0,-1 1-87 0 0,1-1-93 0 0,0 0-101 0 0,0 1-106 0 0,2 0-1145 0 0,2 2-1152 0 0</inkml:trace>
  <inkml:trace contextRef="#ctx0" brushRef="#br0" timeOffset="39203.08">1160 1214 7256 0 0,'0'-8'202'0'0,"-1"0"-45"0"0,0 0-40 0 0,0 0-34 0 0,-4-11 12 0 0,-6-7-79 0 0,4 13 9 0 0,0 0 57 0 0,2 5 22 0 0,0-1 49 0 0,0 3 22 0 0,1-1 47 0 0,-1 0 54 0 0,0 0 61 0 0,0 0 96 0 0,-1 0 1 0 0,0 0 0 0 0,-3-3-434 0 0,-12-8 837 0 0,2 5-171 0 0,-2 3-37 0 0,-6 1 89 0 0,-1 6-90 0 0,0 6-110 0 0,14 1-304 0 0,0 2-35 0 0,-11 10 52 0 0,3 3-87 0 0,3 4-68 0 0,3 2-50 0 0,7-8-35 0 0,0 1-1 0 0,1 0 1 0 0,0 5 9 0 0,-3 10 17 0 0,7-16-17 0 0,1 0 0 0 0,1 0 0 0 0,0 0 0 0 0,1 4 0 0 0,-1 3 0 0 0,2-3 0 0 0,0 0 0 0 0,2 1 0 0 0,0-1 0 0 0,2 0 0 0 0,0-1 0 0 0,3 7 0 0 0,-3-7 0 0 0,3 2 0 0 0,0-1 0 0 0,8 17 0 0 0,-7-17 0 0 0,-3-11-16 0 0,-4-8-60 0 0,-1-1-551 0 0,0-1 101 0 0,0 2-5 0 0,0 0-146 0 0,0 0 80 0 0,0-1 158 0 0,0-1 22 0 0,0 0-67 0 0,0 1-1366 0 0,0-1-1054 0 0</inkml:trace>
  <inkml:trace contextRef="#ctx0" brushRef="#br0" timeOffset="39472.37">569 1400 9152 0 0,'0'0'208'0'0,"0"0"33"0"0,0 0 14 0 0,1-2-42 0 0,2-2-140 0 0,0-1 33 0 0,13-7 334 0 0,5 3 23 0 0,-7 3-243 0 0,-4 1-141 0 0,19-6 76 0 0,2 0-47 0 0,1 1-58 0 0,-1 1-71 0 0,-9 3-47 0 0,10-6-22 0 0</inkml:trace>
  <inkml:trace contextRef="#ctx0" brushRef="#br0" timeOffset="39667.85">1349 1050 7584 0 0,'0'0'222'0'0,"0"0"-65"0"0,0 0-23 0 0,0 0 36 0 0,0 2 129 0 0,-3 17 708 0 0,1-4-401 0 0,1-7-358 0 0,-2-1-49 0 0,1 10 214 0 0,3 1-50 0 0,0 2-32 0 0,0 9 24 0 0,0 1-41 0 0,2 30 211 0 0,0 0-115 0 0,-2-1-81 0 0,2 1-81 0 0,-1-31-150 0 0,-2 1-38 0 0,0-8-1 0 0,0 12 41 0 0,0-4-115 0 0,0-28-55 0 0,0-2-35 0 0,0 0-162 0 0,0 0-19 0 0</inkml:trace>
  <inkml:trace contextRef="#ctx0" brushRef="#br0" timeOffset="40012.93">1108 1445 6568 0 0,'2'-1'190'0'0,"3"-2"-84"0"0,0 0-35 0 0,5-3-9 0 0,25-11-125 0 0,-24 12 102 0 0,-1 0 88 0 0,-4 2-19 0 0,-1 0 35 0 0,0 1 39 0 0,1-1 45 0 0,4-3 259 0 0,1 0-38 0 0,-1 0-36 0 0,1 0-33 0 0,6-4 176 0 0,1 1-80 0 0,-1-1-71 0 0,0 1-64 0 0,4-1-5 0 0,1 0-66 0 0,5-1-14 0 0,14-3 41 0 0,28-3-252 0 0,1 4 0 0 0,45-2-44 0 0,-29 3-17 0 0,-31 6-54 0 0,-2-1-50 0 0,-79 20 56 0 0,-21 9-115 0 0,42-20 161 0 0,0 0 1 0 0,0 1-1 0 0,0-1 1 0 0,0 1-1 0 0,1 0 1 0 0,0 1-1 0 0,0-1 1 0 0,-2 2 18 0 0,1 1-14 0 0,-1 0 1 0 0,0 0 0 0 0,1 1-1 0 0,0 0 1 0 0,1 1 13 0 0,-4 6-10 0 0,0 1-1 0 0,1 0 1 0 0,1 0-1 0 0,1 1 1 0 0,0 1 10 0 0,4-14-7 0 0,0 1 0 0 0,1-1 0 0 0,-1 1 0 0 0,1-1 0 0 0,0 1 0 0 0,0-1 0 0 0,0 1 7 0 0,6 25-9 0 0,-2-18 10 0 0,0-1 0 0 0,0 0 1 0 0,2 0-1 0 0,0 1-1 0 0,-3-7 0 0 0,0 0 1 0 0,1 0 0 0 0,-1 0-1 0 0,1 0 1 0 0,0 0-1 0 0,0-1 1 0 0,0 0 0 0 0,0 0-1 0 0,1 0 1 0 0,-1 0-1 0 0,1-1 1 0 0,0 1 0 0 0,2-1-1 0 0,8 4 18 0 0,1-1 1 0 0,0 0 0 0 0,11 1-19 0 0,-16-5 0 0 0,0 0-1 0 0,0 0 1 0 0,0-1 0 0 0,0 0 0 0 0,0-1 0 0 0,0 0 0 0 0,0 0 0 0 0,2-2 0 0 0,12-3-49 0 0,-1-1-57 0 0,0-2-77 0 0,-1 0-96 0 0,-14 5 139 0 0,-3 1-48 0 0,-2 0-74 0 0,-2 2 84 0 0,0 0-36 0 0,0-1-40 0 0,0 1-37 0 0,3-2-385 0 0,-1 0-261 0 0,3-1-609 0 0</inkml:trace>
  <inkml:trace contextRef="#ctx0" brushRef="#br0" timeOffset="40281.21">2134 1319 5584 0 0,'0'0'124'0'0,"0"0"-28"0"0,0-1-34 0 0,0 0-15 0 0,0-4 5 0 0,0 3 9 0 0,0 1 46 0 0,3-5-80 0 0,9 6-27 0 0,-3 2 33 0 0,-1 3 60 0 0,-2 0 48 0 0,0 1 36 0 0,-3-1 35 0 0,1 0-1 0 0,-1 0 0 0 0,-1 0 0 0 0,2 4-211 0 0,2 3 267 0 0,0-1-83 0 0,8 15 703 0 0,1 15 384 0 0,4 6 183 0 0,-8-26-811 0 0,-3-6-143 0 0,-2-4-2 0 0,0 0 103 0 0,-5-9-113 0 0,-1-2 22 0 0,0 0 2 0 0,0 0-27 0 0,0 0-110 0 0,0 0-45 0 0,0 0-9 0 0,0 0-2 0 0,-1-1-58 0 0,-1 0-75 0 0,-1 0-40 0 0,-1 0-29 0 0,-2 0-21 0 0,4 1 19 0 0,-7-9 174 0 0,2-2-82 0 0,2-3-60 0 0,3-1-44 0 0,1 7-45 0 0,1 0-1 0 0,0 0 0 0 0,0 0 0 0 0,1-2-57 0 0,2-6 145 0 0,0 6-121 0 0,0-1 0 0 0,0 1 0 0 0,1 0 0 0 0,0-1 0 0 0,1 1-24 0 0,2-2 7 0 0,0-1 0 0 0,1 1 0 0 0,6-7-7 0 0,1 2-7 0 0,0 1 1 0 0,1 0 0 0 0,1 1-1 0 0,18-12 7 0 0,-24 18-52 0 0,1 1 1 0 0,0 0-1 0 0,0 1 0 0 0,1 0 0 0 0,12-4 52 0 0,-16 7 21 0 0,1 1-90 0 0,0 0-77 0 0,-1-1-66 0 0,3 0-114 0 0,0 0-58 0 0,22-7-914 0 0,-2 2 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5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8984 0 0,'1'14'233'0'0,"0"0"-42"0"0,0 0-37 0 0,2-1-33 0 0,2 15 39 0 0,1 0-78 0 0,8 37 1 0 0,-11-45 220 0 0,0 0 108 0 0,-1-2 18 0 0,3 24 640 0 0,-4-38-873 0 0,-1-1-37 0 0,1 5 70 0 0,0-2-97 0 0,3 12 81 0 0,-2-10-70 0 0,-1-3 14 0 0,0 0 69 0 0,0 0 84 0 0,1 1 103 0 0,-1-1 119 0 0,-1-2-216 0 0,0-1 37 0 0,1 1 38 0 0,-1 0 41 0 0,1-1 42 0 0,-1 1 45 0 0,1-3-389 0 0,0 0-58 0 0,6-1 4 0 0,-5 0-58 0 0,-1 0 0 0 0,0 0 0 0 0,1 0 0 0 0,-1 0 0 0 0,0 0 0 0 0,0-1 0 0 0,0 1 0 0 0,0 0 0 0 0,0-1 0 0 0,0 1 0 0 0,0 0 0 0 0,0-2-18 0 0,4-6 64 0 0,1-2-54 0 0,3-5-10 0 0,-1 0 0 0 0,-1-1 0 0 0,2-4 0 0 0,-2 3 0 0 0,2 0 0 0 0,3-7 0 0 0,-2 9-32 0 0,1 1-1 0 0,1 0 0 0 0,0 0 0 0 0,0 1 0 0 0,3 0 33 0 0,14-11-114 0 0,1 3-72 0 0,-27 20 245 0 0,1 0-36 0 0,1 0-37 0 0,-1-1-39 0 0,1 1-40 0 0,0 0-40 0 0,0 0-42 0 0,0 0-42 0 0,1 0-45 0 0,-1 0-45 0 0,0 0-46 0 0,0 0-48 0 0,1 1-48 0 0,-2 0-50 0 0,1 0-50 0 0,0 0-53 0 0,3 0-700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0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219 375 9504 0 0,'0'0'216'0'0,"-2"-1"32"0"0,-11-2-174 0 0,0 0 76 0 0,-2 3 64 0 0,0 0 54 0 0,-12 4 315 0 0,21-3-391 0 0,-1 1 1 0 0,1 0-1 0 0,0 0 1 0 0,-1 1-1 0 0,1 0 1 0 0,0 0-1 0 0,1 0 1 0 0,-2 2-193 0 0,-7 6 195 0 0,2 2-72 0 0,2 2-56 0 0,1 0-42 0 0,0 4-31 0 0,1 0 0 0 0,-2 8 6 0 0,9-25 5 0 0,0 2 1 0 0,0-1 1 0 0,0 1-1 0 0,1 0 0 0 0,-1-1 1 0 0,1 1-1 0 0,0 0 1 0 0,0 0-1 0 0,0-1 1 0 0,0 1-1 0 0,1 3-6 0 0,2 12 4 0 0,-2-14-8 0 0,4 7 4 0 0,6-1-7 0 0,4-1 62 0 0,6-2 73 0 0,-17-6-73 0 0,0-1-1 0 0,0 0 0 0 0,0-1 0 0 0,0 1 1 0 0,4 0-55 0 0,17-2 113 0 0,-19 0-106 0 0,-1 0 0 0 0,1 0 0 0 0,0 0 0 0 0,0 0 0 0 0,1-2-7 0 0,-5 2-1 0 0,1 0 0 0 0,-1 0 1 0 0,0 0-1 0 0,1 0 1 0 0,-1 0-1 0 0,0-1 1 0 0,0 1-1 0 0,0-1 1 0 0,0 0-1 0 0,0 0 1 0 0,0 0-1 0 0,-1 1 0 0 0,1-2 1 0 0,0 1-1 0 0,-1 0 1 0 0,0 0-1 0 0,1 0 1 0 0,-1-1-1 0 0,0 1 1 0 0,0 0-1 0 0,-1-1 1 0 0,1-1 0 0 0,2-17 23 0 0,-5-12-64 0 0,-5 0-2 0 0,1 11 61 0 0,2 5 46 0 0,0 0 57 0 0,-21-79 677 0 0,10 38-358 0 0,2 0-70 0 0,3-1-96 0 0,8 29-182 0 0,1 0-35 0 0,5-44 57 0 0,-2 56-111 0 0,0 6 24 0 0,-1 10-92 0 0,1 9-40 0 0,3-1 69 0 0,4 7 45 0 0,-5-1 68 0 0,0 1 0 0 0,2 9-77 0 0,2 11 66 0 0,-2-9-65 0 0,-1-1 0 0 0,-1 2 1 0 0,-1 0-2 0 0,4 29-55 0 0,2 15 163 0 0,-2 34 138 0 0,-4-33-90 0 0,6-9-38 0 0,-8-58-304 0 0,0 0 74 0 0,-1 0 64 0 0,1 0 54 0 0,1 4 121 0 0,5 8 371 0 0,-5-11-404 0 0,1 1-79 0 0,-1-2-54 0 0,-1-1-44 0 0,1 1-50 0 0,-1-1-56 0 0,1 1-83 0 0,0-1-78 0 0,0 1-86 0 0,0-1-93 0 0,0 0-101 0 0,0 0-109 0 0,0 0-115 0 0,0 0-123 0 0,1 0-1020 0 0,2 0-1135 0 0,-5-2 3125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0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9040 0 0,'0'0'200'0'0,"0"0"33"0"0,0 0 15 0 0,0 0-179 0 0,0 0-89 0 0,0 0-71 0 0,0 0-92 0 0,0 0-109 0 0,0 0-96 0 0,1 0 45 0 0,-1 0-37 0 0,1 0-459 0 0,2 0-367 0 0,3 0-698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1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0 13584 0 0,'0'0'398'0'0,"0"0"-142"0"0,0 0-117 0 0,1 2 81 0 0,5 8 305 0 0,5 7 388 0 0,-6-2-345 0 0,-1 1-340 0 0,-1 1-40 0 0,1 17 85 0 0,-2 8-84 0 0,-3 21-66 0 0,0-19-59 0 0,2-15 7 0 0,0-5 22 0 0,1 0 42 0 0,0-4-125 0 0,-1 1-48 0 0,4 27-77 0 0,-3-32 125 0 0,2 0 51 0 0,-4-15-245 0 0,0 0 66 0 0,0 0 56 0 0,1 0 49 0 0,-1 2 86 0 0,0 3 259 0 0,0-4-290 0 0,0 0-75 0 0,0-1-33 0 0,0 0-41 0 0,0 0-47 0 0,0 0-52 0 0,0 1-79 0 0,0-1-72 0 0,0 0-81 0 0,0 0-87 0 0,0 0-92 0 0,0 0-102 0 0,0 0-106 0 0,0 0-114 0 0,0-1-467 0 0</inkml:trace>
  <inkml:trace contextRef="#ctx0" brushRef="#br0" timeOffset="204.45">1 320 11432 0 0,'0'0'256'0'0,"0"0"34"0"0,0 0 22 0 0,0 0-30 0 0,0 0-213 0 0,1-1-41 0 0,5-4-48 0 0,0 0 61 0 0,1 0 50 0 0,1 1 42 0 0,1-1 67 0 0,19-7 458 0 0,-16 8-400 0 0,-4 1-117 0 0,0 0-33 0 0,0 0-41 0 0,-1 0-49 0 0,23-10 224 0 0,0 2-39 0 0,32-10 96 0 0,-28 9-183 0 0,-26 10-99 0 0,-2 0-37 0 0,-2 0-31 0 0,1 1-44 0 0,-1 0-24 0 0,0 0-45 0 0,0 0-49 0 0,0-1-57 0 0,0 1-60 0 0,0 0-57 0 0,0 0-49 0 0,0 1-45 0 0,1-2-144 0 0,0 1-44 0 0,1 0-175 0 0,3-1-469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1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10680 0 0,'0'0'241'0'0,"0"0"38"0"0,0 0 11 0 0,0 0-28 0 0,0 0-153 0 0,-1 2-16 0 0,-3 24 195 0 0,1-8-57 0 0,1-7-59 0 0,1 5 22 0 0,-1 4 40 0 0,0 9 143 0 0,3 0-45 0 0,3 1-52 0 0,1-1-60 0 0,0 4-48 0 0,5 16 52 0 0,2-1-43 0 0,3 15-28 0 0,-11-44-135 0 0,-1 1 0 0 0,0 4-18 0 0,0 3-2 0 0,-1-10 15 0 0,-1-2 58 0 0,-1 0 53 0 0,0 5 75 0 0,1-23-96 0 0,3-1-74 0 0,-1 1-6 0 0,28-51 153 0 0,-17 36-109 0 0,0 0-49 0 0,-8 12-32 0 0,0 0 0 0 0,0 0 0 0 0,0 1 0 0 0,0 0 0 0 0,1 0 0 0 0,0 1 1 0 0,4-3 13 0 0,8-2-51 0 0,-13 6 47 0 0,1 1 0 0 0,0 0 0 0 0,0 0 0 0 0,0 0 0 0 0,3 0 4 0 0,-4 1-18 0 0,14-1-14 0 0,-18 2 32 0 0,0 0-1 0 0,0 0 1 0 0,0 0 0 0 0,0 1 0 0 0,0-1-1 0 0,0 0 1 0 0,0 1 0 0 0,0 0 0 0 0,0-1-1 0 0,0 1 1 0 0,0 0 0 0 0,0 0 0 0 0,-1 0 0 0 0,2 1 0 0 0,6 4 12 0 0,-7-5 4 0 0,0 0 0 0 0,0 0 1 0 0,0 1-1 0 0,-1-1 0 0 0,1 0 1 0 0,0 1-1 0 0,-1-1 0 0 0,0 1 1 0 0,1 0-1 0 0,-1-1 1 0 0,1 2-17 0 0,3 5 66 0 0,-2 0-69 0 0,0-1-45 0 0,-3-5 23 0 0,1 0 0 0 0,-1 0 0 0 0,0 0 0 0 0,1 0 1 0 0,-1 0-1 0 0,0 0 0 0 0,0 0 0 0 0,-1 0 0 0 0,1 1 25 0 0,-3 8-69 0 0,2-8 67 0 0,0-1-1 0 0,0 1 0 0 0,-1-1 0 0 0,1 0 1 0 0,-1 1-1 0 0,1-1 0 0 0,-3 2 3 0 0,-16 13 30 0 0,10-10 9 0 0,0-1 0 0 0,-1 0 0 0 0,-1 0-39 0 0,-7 2 52 0 0,1-1 0 0 0,-12 3-52 0 0,0-2 9 0 0,-4 0-79 0 0,17-5-11 0 0,1-1-37 0 0,13-1 129 0 0,0-1-67 0 0,1 0-62 0 0,-1 1-60 0 0,0-1-55 0 0,1 0-52 0 0,0 0-49 0 0,-1 0-45 0 0,0 0-230 0 0,0 0-74 0 0,0 0-63 0 0,0 0-54 0 0,-4 1-1065 0 0,-1 1-1058 0 0</inkml:trace>
  <inkml:trace contextRef="#ctx0" brushRef="#br0" timeOffset="297.2">523 387 8144 0 0,'3'13'124'0'0,"8"18"232"0"0,-7-21-287 0 0,0-1-42 0 0,0-1 10 0 0,-1 0 71 0 0,1 0 61 0 0,-1 0 55 0 0,3 4 220 0 0,-1 0 85 0 0,14 25 1408 0 0,-14-29-1551 0 0,0 0-34 0 0,0 0-39 0 0,0-1-57 0 0,1 1-70 0 0,1-1-79 0 0,-3-2 255 0 0,1-1-36 0 0,7 2 233 0 0,1-1-106 0 0,1-2-81 0 0,3-1 3 0 0,23-3 424 0 0,-18-2-311 0 0,1-3-70 0 0,-1-3-68 0 0,0-2-64 0 0,-1-2-62 0 0,-2-2-60 0 0,-2-2-55 0 0,-3-2-55 0 0,-11 14-217 0 0,0 0 60 0 0,-1 0 54 0 0,1-1 46 0 0,-1 0 42 0 0,-1 0 35 0 0,3-22 402 0 0,-4 18-402 0 0,-1 0-120 0 0,0 6-30 0 0,0-1-40 0 0,1 0-46 0 0,-1 1-51 0 0,0-1-55 0 0,-1 0-60 0 0,1 0-64 0 0,0 1-69 0 0,-1-1-75 0 0,1 0-78 0 0,0 1-84 0 0,-1-1-87 0 0,0 0-94 0 0,1 0-97 0 0,-1-1-1188 0 0,-2-4-1222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09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57 211 9416 0 0,'0'0'208'0'0,"0"0"33"0"0,0 0 16 0 0,0 0-106 0 0,0 1-78 0 0,-3 3-45 0 0,0 0 50 0 0,0-1 44 0 0,1 0 40 0 0,-2 1 94 0 0,1 1 44 0 0,-7 13 740 0 0,3-3-652 0 0,1-5-129 0 0,3 3-46 0 0,-5 32 483 0 0,7-28-487 0 0,0 0-76 0 0,-1 2-44 0 0,2-13-65 0 0,-1 0-1 0 0,2 1 1 0 0,-1-1 0 0 0,1 0-1 0 0,-1 0 1 0 0,2 2-24 0 0,-2-4 8 0 0,0-3-5 0 0,0 0 0 0 0,0 0 0 0 0,-1 0 0 0 0,1 0 0 0 0,0 1 0 0 0,0-1 0 0 0,1 0 0 0 0,-1 0-1 0 0,0 0 1 0 0,0 0 0 0 0,0 0 0 0 0,1 0 0 0 0,-1 0 0 0 0,1 1-3 0 0,-1 0 26 0 0,1 0-34 0 0,1 3-96 0 0,0 0-70 0 0,6 5-458 0 0,-5-7 411 0 0,-1-2-288 0 0</inkml:trace>
  <inkml:trace contextRef="#ctx0" brushRef="#br0" timeOffset="297.2">332 1 9408 0 0,'0'0'273'0'0,"0"0"-5"0"0,0 2-97 0 0,2 2-2 0 0,-1 2 47 0 0,1 12 569 0 0,0-5-280 0 0,-1-5-243 0 0,0 2-6 0 0,0 0-37 0 0,0 11 134 0 0,1 13 103 0 0,3 25 16 0 0,-3 0-106 0 0,0 0-104 0 0,3 0-102 0 0,-2-18-89 0 0,1 5-37 0 0,-4-45-181 0 0,0 0 51 0 0,0 1 36 0 0,1 0 108 0 0,-1 0 70 0 0,0 2 234 0 0,1-2-273 0 0,-1-1-35 0 0,0 1-56 0 0,0 0-89 0 0,0-1-67 0 0,0 1-88 0 0,0 0-102 0 0,0-1-112 0 0,0 0 188 0 0,1 0-32 0 0,-1 0-35 0 0,0-1-36 0 0,0 1-37 0 0,0 0-40 0 0,0 0-39 0 0,0 0-43 0 0,0 2-1202 0 0,0 4-992 0 0</inkml:trace>
  <inkml:trace contextRef="#ctx0" brushRef="#br0" timeOffset="574.47">119 282 9136 0 0,'0'0'266'0'0,"1"0"1"0"0,13 0-164 0 0,0 0 47 0 0,-1-1 41 0 0,1 0 34 0 0,19-2 418 0 0,18-5 435 0 0,-26 4-568 0 0,0-1-69 0 0,-9 1-203 0 0,1 1-58 0 0,-3 0-82 0 0,0 0-54 0 0,0 0-60 0 0,-1 0-66 0 0,-3 1-18 0 0,-1 0-36 0 0,1 0-39 0 0,-1-1-41 0 0,-6 3 7 0 0,0-1-36 0 0,3 0-340 0 0,0 0-106 0 0,0 0-77 0 0,-1 1 139 0 0,7-2-1000 0 0,8-1-924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08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0 147 9152 0 0,'0'0'208'0'0,"0"0"33"0"0,0 0 14 0 0,1 1-42 0 0,1 2-254 0 0,0 0 62 0 0,0 0 57 0 0,0-1 49 0 0,1 2 44 0 0,0-1 36 0 0,2 3 290 0 0,11 14 1064 0 0,-12-16-1267 0 0,-1 0-39 0 0,0 1-29 0 0,0 0-77 0 0,-1 0-91 0 0,0-1-106 0 0,5 14 435 0 0,1 2-59 0 0,-3 0-99 0 0,-3-6-33 0 0,5 5 186 0 0,-2-2 0 0 0,-1-4-91 0 0,-1-4-101 0 0,-2-1-62 0 0,-1-7-49 0 0,0 1 1 0 0,0 7 0 0 0,0-7 10 0 0,0-2 46 0 0,0 0 21 0 0,0 0 3 0 0,0 0 6 0 0,0 0 23 0 0,0 0 16 0 0,0 0 3 0 0,-2-1-24 0 0,-1-1-176 0 0,0 0 0 0 0,0-1 0 0 0,0 1-1 0 0,1 0 1 0 0,-1-1 0 0 0,0 0 0 0 0,1 0-1 0 0,0 1 1 0 0,0-1 0 0 0,-1-1-8 0 0,0-1 1 0 0,1-1 1 0 0,0 1 0 0 0,0 0-1 0 0,0-1 1 0 0,0 0 0 0 0,1 1-1 0 0,0-1 1 0 0,0 0-1 0 0,0-4-1 0 0,1-4 10 0 0,0 0-1 0 0,0 0 0 0 0,3-11-9 0 0,5-16 100 0 0,-5 28-64 0 0,1 0-1 0 0,1 1 1 0 0,1-4-36 0 0,5-10 1 0 0,0 4 1 0 0,-4 11-25 0 0,1 1-1 0 0,0 0 0 0 0,4-3 24 0 0,-7 8 8 0 0,-3 3 0 0 0,0 0-1 0 0,1 0 1 0 0,-1 0 0 0 0,1 0-1 0 0,-1 1 1 0 0,1 0 0 0 0,0-1-8 0 0,8-3-25 0 0,-2 3-44 0 0,-8 1 47 0 0,0 1-1 0 0,0 0 1 0 0,0 0-1 0 0,0 0 1 0 0,0 0-1 0 0,0 1 1 0 0,0-1-1 0 0,-1 0 1 0 0,1 0-1 0 0,0 0 1 0 0,0 1-1 0 0,0-1 1 0 0,0 1 22 0 0,7 2-242 0 0,-4-1-4 0 0,7 2-376 0 0,1-1-76 0 0,-1 0-87 0 0,1-1-99 0 0,-2 0 46 0 0,0 0-87 0 0,0 1-96 0 0,0-1-102 0 0,4 2-539 0 0</inkml:trace>
  <inkml:trace contextRef="#ctx0" brushRef="#br0" timeOffset="417.87">427 290 7848 0 0,'1'1'232'0'0,"14"4"-248"0"0,1-2 97 0 0,0 0 87 0 0,0-2 75 0 0,1 0 65 0 0,0-1 56 0 0,0 0 44 0 0,0-1 34 0 0,20 0 636 0 0,-23 1-739 0 0,0-1-35 0 0,13-5 208 0 0,0-2-104 0 0,-2-2-78 0 0,-6 0-47 0 0,-1 0 0 0 0,0-1-1 0 0,2-3-282 0 0,-2 1 235 0 0,-8 5-170 0 0,0 0 0 0 0,-1-1 1 0 0,6-7-66 0 0,-11 12 17 0 0,0-1 1 0 0,-1 0 0 0 0,1 0 0 0 0,-1 1-1 0 0,0-2 1 0 0,-1 1 0 0 0,1 0 0 0 0,-1-1 0 0 0,0-1-18 0 0,0-6-19 0 0,-3 0 73 0 0,-6-5 132 0 0,-4 3 86 0 0,8 11-185 0 0,-1 1 1 0 0,1 0-1 0 0,-1-1 1 0 0,0 2-1 0 0,0-1 1 0 0,0 0-1 0 0,-1 1-87 0 0,-6-3 174 0 0,0 1-37 0 0,9 4-138 0 0,0 0 1 0 0,0 0 0 0 0,0 0 0 0 0,0 0-1 0 0,0 0 1 0 0,0 0 0 0 0,0 1 0 0 0,0-1 0 0 0,0 1-1 0 0,0-1 1 0 0,0 1 0 0 0,0 0 0 0 0,1-1-1 0 0,-1 1 1 0 0,0 0 0 0 0,0 1 0 0 0,-14 8-40 0 0,2 1-42 0 0,6-5 8 0 0,-1 1 86 0 0,-1 1 0 0 0,1 1 1 0 0,0 0-13 0 0,-1 3 53 0 0,0 1 1 0 0,0 0 0 0 0,-4 8-54 0 0,-4 11 54 0 0,1 2-66 0 0,6-12-48 0 0,1 1-55 0 0,6-14 51 0 0,1-2 25 0 0,0 0 0 0 0,0 1 1 0 0,1-1-1 0 0,0 3 39 0 0,0 19-59 0 0,4-12 58 0 0,3-1 37 0 0,4-2 45 0 0,4-2 54 0 0,12 0-312 0 0,-18-9 130 0 0,1 0 0 0 0,0-1 0 0 0,0 0 0 0 0,0 0 0 0 0,0-1 0 0 0,5 1 47 0 0,6-2-144 0 0,1-1-69 0 0,-4 0-34 0 0,0-1-77 0 0,0-1-91 0 0,0-1-106 0 0,0 0-117 0 0,-9 2 270 0 0,1 0-35 0 0,0 0-37 0 0,-1 0-37 0 0,1 0-40 0 0,-1 0-42 0 0,-2 0-61 0 0,0 1-97 0 0,1-1-239 0 0,3-1-584 0 0</inkml:trace>
  <inkml:trace contextRef="#ctx0" brushRef="#br0" timeOffset="833.75">1231 260 6952 0 0,'0'0'201'0'0,"0"-2"-4"0"0,0-4-139 0 0,-1-9-88 0 0,0 9 93 0 0,1 3 11 0 0,-1-1 36 0 0,1 1 43 0 0,-1 0 49 0 0,0 0 52 0 0,0 1-56 0 0,1-1-12 0 0,-1-2 42 0 0,1 2-40 0 0,0 1-35 0 0,-1 0 3 0 0,1 0 33 0 0,-1 0-1 0 0,1 0 34 0 0,-1 0 37 0 0,0-1 41 0 0,0 2-135 0 0,0-2 13 0 0,1 1-10 0 0,-1 0 58 0 0,1 1-71 0 0,0 0 36 0 0,0 1 326 0 0,0 0-77 0 0,-2-2-31 0 0,1 1-333 0 0,-2-2 122 0 0,-4 0 353 0 0,3 4-391 0 0,0 0-48 0 0,-1 2-87 0 0,-11 10 39 0 0,-6 12 129 0 0,2 5 28 0 0,8-10-106 0 0,-2 1-60 0 0,5-4-34 0 0,-10 26 85 0 0,14-31-97 0 0,0 12-9 0 0,3-15 0 0 0,5 3 0 0 0,2-3 0 0 0,5-2 0 0 0,-8-5 2 0 0,1-1 1 0 0,0 0 0 0 0,-1 0 0 0 0,1 0 0 0 0,0 0 0 0 0,-1-1 0 0 0,1 1 0 0 0,2-1-3 0 0,0 1 13 0 0,0-1 0 0 0,1 0 0 0 0,-1-1 0 0 0,0 1 0 0 0,0-1 0 0 0,1 0 0 0 0,0-1-13 0 0,36-14 97 0 0,-18 5-63 0 0,-19 8-29 0 0,1 0-1 0 0,-1-1 1 0 0,1 1 0 0 0,-1-1-1 0 0,0 0 1 0 0,-1 0 0 0 0,1-1-1 0 0,-1 1 1 0 0,0-1 0 0 0,0 0-1 0 0,0 0 1 0 0,0 0 0 0 0,-1-1-1 0 0,0 1 1 0 0,0-1 0 0 0,-1 0-5 0 0,8-27 56 0 0,-7 23 9 0 0,-1-1-1 0 0,0 0 1 0 0,0-9-65 0 0,-1-11 56 0 0,-1 37-3 0 0,4 4-76 0 0,0 0-16 0 0,-3-3 46 0 0,2 18-61 0 0,-1 2 33 0 0,-1-11 24 0 0,0 1 1 0 0,4 15-4 0 0,6-2-13 0 0,-9-25 2 0 0,1-1 0 0 0,-1 0 0 0 0,1 0 0 0 0,0 0 0 0 0,3 3 11 0 0,3 2-113 0 0,13 12-58 0 0,-14-16 81 0 0,-1 0-45 0 0,2 0-86 0 0,1 0-97 0 0,-1-2-118 0 0,-3-2 167 0 0,-1 0-37 0 0,9 0-459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4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110 389 8752 0 0,'0'0'197'0'0,"-1"-2"24"0"0,-3-2 33 0 0,-2-1-109 0 0,0 2-79 0 0,-15-4-16 0 0,13 7 14 0 0,4 0 314 0 0,-1 1-40 0 0,1 0-39 0 0,1 1-34 0 0,-3 2 169 0 0,1 2-107 0 0,1 0-127 0 0,2 0-43 0 0,-1 1-9 0 0,-1 5 33 0 0,0 1 71 0 0,-2 4-58 0 0,2 2-45 0 0,2 3-15 0 0,-1 13 13 0 0,0-1-15 0 0,2-17-106 0 0,1 0 0 0 0,0 0 0 0 0,1 0-1 0 0,1 0 1 0 0,3 12-26 0 0,7 19 27 0 0,-12-46-26 0 0,0 0 0 0 0,1-1 0 0 0,-1 1 0 0 0,1-1 0 0 0,0 1 0 0 0,-1-1 0 0 0,1 1 0 0 0,0-1 0 0 0,0 1 0 0 0,0-1 1 0 0,0 0-1 0 0,0 1 0 0 0,1-1 0 0 0,-1 0 0 0 0,0 0 0 0 0,0 0 0 0 0,1 0 0 0 0,-1 0 0 0 0,1 0 0 0 0,-1 0 0 0 0,1-1 0 0 0,-1 1 1 0 0,1 0-1 0 0,0-1 0 0 0,-1 1 0 0 0,1-1 0 0 0,1 1-1 0 0,0-1 3 0 0,0 0 0 0 0,1-1 1 0 0,-1 1-1 0 0,0 0 0 0 0,1-1 0 0 0,-1 0 1 0 0,0 0-1 0 0,0 0 0 0 0,1 0 0 0 0,-1 0 1 0 0,0-1-1 0 0,0 1 0 0 0,-1-1 0 0 0,1 0-3 0 0,6-4 22 0 0,0-1-1 0 0,-1 0 0 0 0,1-1 1 0 0,-2 0-1 0 0,1 0 0 0 0,-1-1 1 0 0,2-2-22 0 0,17-29 33 0 0,-5 1-34 0 0,-16 28-35 0 0,-1 0 1 0 0,0 0 0 0 0,0-1-1 0 0,-1-1 36 0 0,-1 1-46 0 0,0 0 0 0 0,0 0 0 0 0,-1 0 0 0 0,-1 0 0 0 0,0-1 0 0 0,-1 1 1 0 0,0 0-1 0 0,-1 0 0 0 0,0 0 0 0 0,-2-4 46 0 0,-11-25-77 0 0,-5 4 73 0 0,-28-34 171 0 0,1 0 98 0 0,25 35-88 0 0,0-1 34 0 0,4 7-79 0 0,8 14-7 0 0,0-1 1 0 0,2-1-1 0 0,-1 0-125 0 0,9 15 72 0 0,0 6-4 0 0,6 14-64 0 0,0-1 0 0 0,1 0 0 0 0,1-1-1 0 0,3 4-3 0 0,40 61 1 0 0,1 3-3 0 0,-33-51 17 0 0,1 3 73 0 0,-1 0 1 0 0,-2 2-1 0 0,8 22-88 0 0,-17-38 244 0 0,11 22-244 0 0,7 14 180 0 0,-24-52-228 0 0,0 1 52 0 0,7 11 151 0 0,-6-10-137 0 0,0-3-53 0 0,-1 1-46 0 0,1-1-71 0 0,-1 0-78 0 0,1 0-93 0 0,-1-1-105 0 0,-1-1 88 0 0,0-1-54 0 0,-1-1-49 0 0,1 1-41 0 0,-1 1-145 0 0,1-1-42 0 0,-1 0-175 0 0,1 1-467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4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9856 0 0,'0'0'289'0'0,"0"0"-8"0"0,0 0-210 0 0,2 1-43 0 0,2 1-87 0 0,1 1 61 0 0,-1 0 54 0 0,0 1 46 0 0,0 1 74 0 0,1 0 44 0 0,0 2 87 0 0,2 4 195 0 0,3 4 137 0 0,-4-6-311 0 0,6 5-9 0 0,-1 1-34 0 0,11 17 204 0 0,2 8-6 0 0,7 21 156 0 0,-23-44-447 0 0,-2-4 111 0 0,-1-1 1 0 0,4 13-304 0 0,-8-21-47 0 0,0 0 44 0 0,1 2 65 0 0,0-1 67 0 0,0 1 87 0 0,0 0 164 0 0,0-5-79 0 0,-1-3-143 0 0,0-5-39 0 0,-1 3-104 0 0,0-2-35 0 0,2-45 74 0 0,-1 32-54 0 0,2-1 0 0 0,0 1 0 0 0,1-1 0 0 0,1 1-1 0 0,1-1 1 0 0,-6 20 0 0 0,18-47-55 0 0,-14 39 27 0 0,0-1-1 0 0,0 1 1 0 0,1 0-1 0 0,0 0 0 0 0,1 1 1 0 0,5-7 28 0 0,-10 13-6 0 0,0 0 0 0 0,0 0 0 0 0,0 0 0 0 0,0 0 0 0 0,0 0 1 0 0,1 1-1 0 0,-1-1 0 0 0,0 0 0 0 0,1 1 0 0 0,0-1 6 0 0,-1 0-3 0 0,1 1 0 0 0,0 0-1 0 0,-1-1 1 0 0,1 1 0 0 0,-1 0-1 0 0,1 0 1 0 0,0 0 0 0 0,-1 0 0 0 0,1 0-1 0 0,0 1 1 0 0,-1-1 0 0 0,1 0 0 0 0,1 1 3 0 0,0 0-5 0 0,0 1 0 0 0,0-1 1 0 0,-1 1-1 0 0,1-1 0 0 0,0 1 1 0 0,0 0-1 0 0,-1 0 0 0 0,1 0 1 0 0,-1 1-1 0 0,0-1 0 0 0,0 0 0 0 0,1 1 5 0 0,8 15 0 0 0,-1-1 0 0 0,0 1 0 0 0,-1 0 0 0 0,4 15 0 0 0,-6-16 0 0 0,12 37-7 0 0,-1-2-68 0 0,-16-48-140 0 0,0 0 97 0 0,-1-1 82 0 0,0 0 36 0 0,1 3 76 0 0,2 5 155 0 0,-3-7-196 0 0,1 0-51 0 0,-1-1-48 0 0,0 0-58 0 0,1 0-69 0 0,-1-1-77 0 0,1 1-24 0 0,-1-1-66 0 0,1 0-75 0 0,0 1-78 0 0,-1-1-86 0 0,1 0-92 0 0,0 0-97 0 0,0 0-103 0 0,2 2-1030 0 0,2 1-1089 0 0,-6-5 3005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5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64 10016 0 0,'0'0'230'0'0,"-1"-1"30"0"0,-1-1-222 0 0,-1-1 0 0 0,1 2-1 0 0,0-1 1 0 0,-1 0 0 0 0,1 0-1 0 0,-1 1 1 0 0,0-1 0 0 0,1 1-1 0 0,-1 0 1 0 0,0 0 0 0 0,0 0-1 0 0,-2 0-37 0 0,-7-4 77 0 0,2 1-48 0 0,1 0-4 0 0,0 0 49 0 0,-1 0 42 0 0,0 1 38 0 0,-2-1 73 0 0,-1 1 38 0 0,-2 0 89 0 0,-9-1 221 0 0,-17 0 369 0 0,28 4-668 0 0,0-1-35 0 0,2 1-72 0 0,1 1-36 0 0,0-1-40 0 0,0 1-46 0 0,-25 3 247 0 0,-1 5-55 0 0,3 4-75 0 0,27-11-148 0 0,1 1 1 0 0,0 0-1 0 0,1 1 1 0 0,-5 2-17 0 0,1 6 6 0 0,8-11-8 0 0,0 0 0 0 0,-1 0 0 0 0,1 0 0 0 0,0 0 0 0 0,0 0 0 0 0,0 0 0 0 0,0 0 0 0 0,0 0 0 0 0,0 0 0 0 0,1 0 0 0 0,-1 0 0 0 0,0 0 0 0 0,0 0 0 0 0,1 0 0 0 0,-1 0 0 0 0,1 0 2 0 0,0 1-9 0 0,1 1 0 0 0,-1-1-1 0 0,1 0 1 0 0,0 1 0 0 0,-1-1-1 0 0,1 0 1 0 0,2 1 9 0 0,14 12-51 0 0,0-2 0 0 0,1 0 0 0 0,19 9 51 0 0,-10-5-28 0 0,11 8 28 0 0,-5 0 0 0 0,-18-15 0 0 0,-1 1 0 0 0,0 0 0 0 0,-1 1 0 0 0,0 1 0 0 0,-1 0 0 0 0,0 1 0 0 0,4 6 0 0 0,-15-17 4 0 0,-1-1 1 0 0,0 0 0 0 0,1 0 0 0 0,-1 1 0 0 0,0-1 0 0 0,0 1 0 0 0,-1-1 0 0 0,1 1-1 0 0,-1-1 1 0 0,1 1 0 0 0,-1 0 0 0 0,0-1 0 0 0,0 1 0 0 0,0-1 0 0 0,0 1 0 0 0,0 0-5 0 0,-1 1 17 0 0,0 0 1 0 0,0 0 0 0 0,0 0 0 0 0,-1 1 0 0 0,1-1-1 0 0,-1 0 1 0 0,0-1 0 0 0,0 1 0 0 0,-2 1-18 0 0,-1 3 43 0 0,-1 0-1 0 0,-1-1 1 0 0,1 1 0 0 0,-8 4-43 0 0,-12 9 27 0 0,20-16-64 0 0,-1-1 1 0 0,0-1 0 0 0,1 1-1 0 0,-6 1 37 0 0,-5 1-117 0 0,7-3 12 0 0,0-1-39 0 0,0 1-47 0 0,0-1-55 0 0,1 1-53 0 0,-1-1-67 0 0,-12 1-678 0 0,7-6 376 0 0,-4-2-210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7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158 455 7696 0 0,'0'0'225'0'0,"-6"1"-33"0"0,1 0-139 0 0,0 1-35 0 0,0 0 23 0 0,0 0 76 0 0,-1 0 63 0 0,1 0 55 0 0,-5 1 311 0 0,-11 8 903 0 0,13-6-1005 0 0,5-2-247 0 0,-1 0-37 0 0,1 1-43 0 0,-1 1-50 0 0,-5 7 229 0 0,1 2-37 0 0,-8 14 163 0 0,2 3-109 0 0,4 1-85 0 0,2 8-29 0 0,7-32-158 0 0,0 1 0 0 0,1-1 0 0 0,0 1 0 0 0,0-1 0 0 0,1 1 0 0 0,0 0 0 0 0,1-1 0 0 0,0 0 1 0 0,2 7-42 0 0,0-7-52 0 0,1 0 35 0 0,8 4 63 0 0,-11-11-28 0 0,0 1-1 0 0,0-1 1 0 0,0 0 0 0 0,0 0 0 0 0,0-1 0 0 0,0 1 0 0 0,1 0 0 0 0,-1-1-1 0 0,0 1 1 0 0,1-1 0 0 0,-1 0 0 0 0,0 0 0 0 0,1 0 0 0 0,-1 0-1 0 0,1 0 1 0 0,-1 0 0 0 0,0-1 0 0 0,1 1 0 0 0,-1-1 0 0 0,0 0 0 0 0,1 0-18 0 0,2-1 6 0 0,-1 0 1 0 0,0 0-1 0 0,-1-1 1 0 0,1 0 0 0 0,0 0-1 0 0,-1 0 1 0 0,1 0-1 0 0,-1 0 1 0 0,0-1-1 0 0,0 1 1 0 0,0-1 0 0 0,-1 0-1 0 0,2-2-6 0 0,5-10 25 0 0,0-1 1 0 0,4-13-26 0 0,-13 29 0 0 0,7-15-16 0 0,-2-2 0 0 0,3-10 16 0 0,-3 8-27 0 0,-2 0 0 0 0,-1-1 0 0 0,0 0 0 0 0,-1 1 0 0 0,-2-1 0 0 0,0-5 27 0 0,-6-28-22 0 0,5 42 21 0 0,-2 1 1 0 0,1-1 0 0 0,-1 1 0 0 0,-1-2 0 0 0,-7-17 22 0 0,-28-75 325 0 0,11 35-34 0 0,3 14 54 0 0,8 17-75 0 0,0 0 64 0 0,14 31-232 0 0,3 6-48 0 0,1 4-23 0 0,1 5-35 0 0,0-1 0 0 0,0 1-1 0 0,1-1 1 0 0,0 1 0 0 0,0-1 0 0 0,1 2-18 0 0,5 15 92 0 0,2 7 22 0 0,6 15 14 0 0,0 2 1 0 0,18 42 142 0 0,-20-54-132 0 0,0 1 43 0 0,1 7 37 0 0,7 16 2 0 0,-9-22 35 0 0,2 18-256 0 0,-5-11 17 0 0,2 2-18 0 0,-2 7 1 0 0,-9-50-59 0 0,-1 0 46 0 0,2 7 108 0 0,-2-6-68 0 0,1 1-82 0 0,-1-2-52 0 0,0 0-75 0 0,1 0-37 0 0,-1 0-70 0 0,1-1-81 0 0,0 1-87 0 0,-1-3-465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6.1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43 8272 0 0,'0'0'241'0'0,"0"0"50"0"0,-2-1 61 0 0,-16-6 497 0 0,-2-3-85 0 0,5 2-234 0 0,-1 2-32 0 0,-13-4 425 0 0,14 10-449 0 0,2 3-93 0 0,1 3-80 0 0,2 2-68 0 0,-5 8 30 0 0,-4 11-22 0 0,13-17-174 0 0,-6 13 85 0 0,2 15 29 0 0,1-4-13 0 0,-3 4 102 0 0,8-18-36 0 0,0 0 1 0 0,0 0 0 0 0,2 7-235 0 0,1 6 213 0 0,3-11-16 0 0,4 3-85 0 0,5 4-55 0 0,-8-23-53 0 0,0 1 1 0 0,1-1-1 0 0,0 0 0 0 0,3 5-4 0 0,4 0-69 0 0,0-2 67 0 0,-7-6 27 0 0,0-1 0 0 0,0 1 0 0 0,0-1-1 0 0,1 0 1 0 0,-1 0 0 0 0,1-1-1 0 0,0 1 1 0 0,0-1-25 0 0,14 2 39 0 0,-7-2-68 0 0,-1-2-54 0 0,1 0-69 0 0,-1-1-81 0 0,1-1-93 0 0,-1-1-109 0 0,0 0-120 0 0,-5 2 228 0 0,-1-1-34 0 0,-3 2 2 0 0,0 0-50 0 0,0 0-46 0 0,0 0-39 0 0,0 0-142 0 0,0 0-40 0 0,0-1-174 0 0,2 0-467 0 0,-4 2 1265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7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11744 0 0,'0'0'266'0'0,"0"0"44"0"0,0 0 11 0 0,0 0-135 0 0,0 0-89 0 0,1 2 64 0 0,3 7 178 0 0,7 19 775 0 0,-7-15-676 0 0,-1-2-124 0 0,0 0-110 0 0,-1 1 78 0 0,0-1-35 0 0,3 12 151 0 0,-2-7-181 0 0,1 0-55 0 0,-1 0-48 0 0,-1 1-42 0 0,-1-12-157 0 0,-1-2 51 0 0,0 1 46 0 0,0-1 69 0 0,0-1 61 0 0,0-1-138 0 0,-1-1-41 0 0,1 0-113 0 0,0 0 22 0 0,0 0-42 0 0,0 1-45 0 0,0-1-50 0 0,0 1-55 0 0,1 0-59 0 0,-1-1 7 0 0,0 0-59 0 0,0 0-50 0 0,0 0-46 0 0,0 0-155 0 0,0 0-45 0 0,0 0-187 0 0,0 0-506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8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39 12176 0 0,'-1'0'226'0'0,"1"0"-107"0"0,-1 0-72 0 0,-3 0-30 0 0,3 0 44 0 0,0 0 33 0 0,0-1 54 0 0,0 1 68 0 0,0 0 80 0 0,-6-5-166 0 0,5 0-58 0 0,2 5-68 0 0,0-1 1 0 0,0 1-1 0 0,0-1 0 0 0,0 1 0 0 0,1-1 1 0 0,-1 0-1 0 0,0 1 0 0 0,0-1 0 0 0,0 1 0 0 0,1-1 1 0 0,-1 1-1 0 0,0-1 0 0 0,1 1 0 0 0,-1-1 1 0 0,0 1-1 0 0,1 0 0 0 0,-1-1 0 0 0,0 1 1 0 0,1-1-5 0 0,0 1 29 0 0,0-2-16 0 0,-1 1-33 0 0,1-1-27 0 0,0 1-39 0 0,-1 1-23 0 0,1-1-39 0 0,0 0-45 0 0,-1 0-51 0 0,1 0-54 0 0,0 0-50 0 0,0 0-46 0 0,-1 0-39 0 0,1 0-130 0 0,0 0-40 0 0,1 0-157 0 0,0-1-423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9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14976 0 0,'2'8'362'0'0,"-1"-1"-64"0"0,0 0-57 0 0,0 0-48 0 0,0 1-22 0 0,0 0-38 0 0,1 18 194 0 0,-2-15-163 0 0,0 2 114 0 0,0-11 87 0 0,-1 1-35 0 0,-2 5 235 0 0,0-2-106 0 0,1-3-86 0 0,2-3-370 0 0,0 0-40 0 0,0 0-38 0 0,0 0-53 0 0,0 0-30 0 0,0 0-55 0 0,0 0-62 0 0,0 0-70 0 0,0 0-75 0 0,0 0-69 0 0,0 0-64 0 0,0 0-53 0 0,0 0-183 0 0,0 0-54 0 0,0 0-220 0 0,0 0-589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8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355 156 8272 0 0,'0'0'241'0'0,"-1"-2"-10"0"0,-1-2-273 0 0,0-1 37 0 0,0-2 58 0 0,-1 1 69 0 0,0-1 72 0 0,-1 1 74 0 0,0 0 74 0 0,-1 0 77 0 0,-1 1 78 0 0,-1 1 80 0 0,-6-3 92 0 0,-1 1-83 0 0,1 0-75 0 0,-1 1-70 0 0,0 1-63 0 0,-1 1-56 0 0,1 0-51 0 0,-1 2-43 0 0,-8 0 62 0 0,1 4-70 0 0,15-2-163 0 0,0 1 0 0 0,1 0 0 0 0,-1 0 0 0 0,1 1 0 0 0,0-1 0 0 0,0 2 0 0 0,0-1 0 0 0,0 0 0 0 0,-2 3-57 0 0,-17 15 131 0 0,4 5-41 0 0,14-17-73 0 0,1 0 0 0 0,1 1 1 0 0,0-1-1 0 0,0 1 0 0 0,0 3-17 0 0,2-6 0 0 0,0 1 1 0 0,1 0-1 0 0,0 0 1 0 0,0 0-1 0 0,1 1 1 0 0,0-1-1 0 0,0 0 0 0 0,1 1 1 0 0,0-1-1 0 0,1 0 1 0 0,0 0-1 0 0,0 1 1 0 0,0-1-1 0 0,1 0 1 0 0,1 2-1 0 0,-2-8 0 0 0,0 1 0 0 0,0-1 0 0 0,0 0 0 0 0,0 0 0 0 0,1 0 1 0 0,-1 0-1 0 0,1 0 0 0 0,-1 0 0 0 0,1 0 0 0 0,-1 0 1 0 0,1 0-1 0 0,0-1 0 0 0,1 1 0 0 0,0 0-6 0 0,0-1-1 0 0,-1 1 0 0 0,1-1 1 0 0,0 0-1 0 0,0 0 1 0 0,0 0-1 0 0,0-1 1 0 0,0 1-1 0 0,0-1 1 0 0,0 1-1 0 0,1-1 1 0 0,-1 0-1 0 0,0 0 1 0 0,3-1 6 0 0,3 0-22 0 0,1-1 1 0 0,-1 0 0 0 0,0-1 0 0 0,7-2 21 0 0,14-7 14 0 0,-10 3-15 0 0,0-2 1 0 0,12-7 0 0 0,-3-1-28 0 0,-13 9-3 0 0,4-4 15 0 0,-1-3-72 0 0,3-6-85 0 0,6-11-146 0 0,-23 27 227 0 0,0-1-43 0 0,0 1-37 0 0,-1-2-35 0 0,2-7-289 0 0,-1-1-82 0 0,-5 13 418 0 0,1 0 0 0 0,-1 0-1 0 0,0 0 1 0 0,0 0 0 0 0,0 0 0 0 0,0 0 0 0 0,-1 0 0 0 0,0 1 0 0 0,0-1 0 0 0,0 0 0 0 0,0-1 160 0 0,-9-13-679 0 0,4 10 354 0 0,1 2 126 0 0,-6-8-203 0 0,8 10 245 0 0,-1 0-39 0 0,1 0-21 0 0,-1 1-50 0 0,0-1-58 0 0,1 0-69 0 0,1 3-80 0 0,0-1-102 0 0,0 0-214 0 0,-2-1-504 0 0</inkml:trace>
  <inkml:trace contextRef="#ctx0" brushRef="#br0" timeOffset="296.2">430 135 9792 0 0,'2'2'222'0'0,"2"2"-5"0"0,1-1-54 0 0,-1 1-48 0 0,0 0-39 0 0,5 3-12 0 0,14 11-59 0 0,-16-13 41 0 0,0 0 59 0 0,0 0 84 0 0,0 0 106 0 0,-3-3-102 0 0,-1 1 36 0 0,1-1 37 0 0,-1 0 41 0 0,-1-1 489 0 0,-2-1-327 0 0,0 0-186 0 0,0 0-42 0 0,0 0 70 0 0,0 0 158 0 0,0 0-238 0 0,0 1-61 0 0,1-1-50 0 0,-1 1-41 0 0,1 1-15 0 0,1 3-4 0 0,-2-3 0 0 0,0-1 66 0 0,0 0 89 0 0,-4 1-25 0 0,0-1-38 0 0,-3-3 53 0 0,2-3-105 0 0,0-2-74 0 0,-2-17-81 0 0,7 17 98 0 0,0 0-42 0 0,0-1-1 0 0,1 1 0 0 0,-1 0 0 0 0,2 0 0 0 0,-1 0 0 0 0,1 0 0 0 0,0 0 0 0 0,1 0 0 0 0,0 0 1 0 0,0 0-1 0 0,0 1 0 0 0,1 0 0 0 0,1-3 0 0 0,-1 4-14 0 0,0 0 1 0 0,0 0-1 0 0,1 1 1 0 0,0-1-1 0 0,0 1 0 0 0,0 0 14 0 0,-2 2-8 0 0,0 0-1 0 0,0 0 0 0 0,0 0 0 0 0,0 1 0 0 0,0-1 1 0 0,1 1-1 0 0,-1 0 0 0 0,0 0 0 0 0,1 0 0 0 0,-1 0 0 0 0,1 1 1 0 0,0-1 8 0 0,-1 1-1 0 0,0 0 1 0 0,0 0-1 0 0,0 0 1 0 0,0 1-1 0 0,1-1 1 0 0,-1 1 0 0 0,0 0-1 0 0,0 0 1 0 0,20 10 88 0 0,-13-2-2 0 0,0 1 34 0 0,21 32 444 0 0,-23-26-411 0 0,0 2-52 0 0,4 18 46 0 0,-4 0-37 0 0,-5-20-70 0 0,-1 1 0 0 0,0-1-1 0 0,-1 9-39 0 0,-1-16 19 0 0,0 1 38 0 0,0 1-1 0 0,-1-1 1 0 0,0 0-1 0 0,-2 7-56 0 0,3-17-230 0 0,0 0 73 0 0,0 1 66 0 0,0-1 57 0 0,0 0 85 0 0,0 1 100 0 0,0 1 572 0 0,0-1-612 0 0,-1 0-43 0 0,1-1-60 0 0,0 1-73 0 0,0-1-89 0 0,0 1-103 0 0,0-1-70 0 0,0 0-103 0 0,0 1-113 0 0,0-1-123 0 0,0 0 283 0 0,0 0-33 0 0,0 0-37 0 0,0 0-36 0 0,0 0-39 0 0,0 0-40 0 0,0 0-40 0 0,0 0-42 0 0,0 0-1405 0 0,0 0-1160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7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120 1 14368 0 0,'0'0'330'0'0,"0"0"45"0"0,0 0 17 0 0,0 0-165 0 0,0 0-109 0 0,0 0-44 0 0,0 0-13 0 0,0 0 26 0 0,0 0 1 0 0,0 2 0 0 0,6 24 64 0 0,-3 1-36 0 0,-2 7-14 0 0,-2 18 6 0 0,1-8-24 0 0,2 25-15 0 0,7 34-16 0 0,-6-69-42 0 0,1-13-10 0 0,0 1 0 0 0,1 2-1 0 0,7 35-16 0 0,-12-58-188 0 0,0 1 77 0 0,1 0 66 0 0,-1 0 55 0 0,1 1 100 0 0,1 3 329 0 0,-1-4-335 0 0,-1 0-47 0 0,1 0-65 0 0,-1-1-83 0 0,1 1-19 0 0,-1-1-50 0 0,0 0-55 0 0,0 0-62 0 0,0 0-1 0 0,1 0-49 0 0,-1 1-51 0 0,0-1-56 0 0,0 0-58 0 0,0 0-62 0 0,0 0-64 0 0,0 0-67 0 0,0-1-761 0 0</inkml:trace>
  <inkml:trace contextRef="#ctx0" brushRef="#br0" timeOffset="253.32">1 379 10968 0 0,'0'0'248'0'0,"1"-1"34"0"0,7-3 15 0 0,-1-1-98 0 0,1-1-70 0 0,2 1-87 0 0,5-1-80 0 0,1 0 49 0 0,15-9 123 0 0,-4 2 380 0 0,14-4-514 0 0,-10 8 179 0 0,-5 3-73 0 0,7-2 27 0 0,-10 3-103 0 0,-5 0-73 0 0,0-1-84 0 0,-1 2-1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6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1 166 9968 0 0,'2'0'292'0'0,"6"1"-70"0"0,1 0-93 0 0,1 0-67 0 0,6 2-78 0 0,4 1-8 0 0,-13-3 58 0 0,0 0 38 0 0,-1-1 24 0 0,0 1 38 0 0,0-1 46 0 0,0-1 51 0 0,8 0 375 0 0,2-1 46 0 0,-10 1-231 0 0,1-1-1 0 0,0 0 0 0 0,-1 0 0 0 0,1 0 0 0 0,3-2-420 0 0,-7 3 210 0 0,-1-1-1 0 0,1 1 1 0 0,0-1-1 0 0,-1 0 1 0 0,1 0-1 0 0,1-2-209 0 0,6-10 791 0 0,-5 0-180 0 0,-3-2-58 0 0,-3-1-339 0 0,-4 3-72 0 0,-1 2-56 0 0,-3 2-40 0 0,2 4-31 0 0,0 0 1 0 0,-1 0 0 0 0,0 1-1 0 0,1 0 1 0 0,-4 0-16 0 0,-1-2 61 0 0,10 5-60 0 0,0 1 0 0 0,-1 0 0 0 0,1 0-1 0 0,-1 0 1 0 0,1 0 0 0 0,-1 0 0 0 0,1 1 0 0 0,-1-1 0 0 0,1 1 0 0 0,-1-1-1 0 0,0 1 1 0 0,1 0 0 0 0,-1 0 0 0 0,0 0 0 0 0,1 0 0 0 0,-1 1-1 0 0,0-1 1 0 0,1 1 0 0 0,-1 0 0 0 0,1-1 0 0 0,-1 1 0 0 0,1 0-1 0 0,-1 0 1 0 0,1 1-1 0 0,-1 0-1 0 0,0 0-1 0 0,0 0 1 0 0,0 0-1 0 0,1 0 1 0 0,-1 1-1 0 0,1-1 1 0 0,-1 1-1 0 0,1 1 2 0 0,-1-1-10 0 0,0 1 0 0 0,1 0 0 0 0,0 0-1 0 0,0 1 1 0 0,0-1 0 0 0,-1 3 10 0 0,-2 10-43 0 0,1 0 0 0 0,-1 15 43 0 0,0-1-45 0 0,2-19 29 0 0,2 0 0 0 0,0 1-1 0 0,1-1 1 0 0,0 0 0 0 0,1 1 0 0 0,0 4 16 0 0,9 28-104 0 0,7-3-50 0 0,-16-39 134 0 0,1-1 0 0 0,-1 1-1 0 0,1-1 1 0 0,0 1 0 0 0,0-1-1 0 0,0 0 1 0 0,0 0-1 0 0,0 0 1 0 0,0 0 0 0 0,1 0-1 0 0,-1 0 1 0 0,1-1 20 0 0,1 1-40 0 0,0 0-1 0 0,0 0 1 0 0,0 0 0 0 0,0-1-1 0 0,0 0 1 0 0,0 0 0 0 0,0 0-1 0 0,2 0 41 0 0,0 0-82 0 0,0-1-1 0 0,1 0 1 0 0,-1 0-1 0 0,1 0 0 0 0,2-1 83 0 0,-3 0-103 0 0,1-1 0 0 0,-1 1 0 0 0,0-1 0 0 0,0 0 0 0 0,1-1 103 0 0,1-1-53 0 0,1 0-124 0 0,1 0-109 0 0,0 0-92 0 0,-1-1-76 0 0,0 1-6 0 0,0-1-35 0 0,18-11-1228 0 0,-16 8 1011 0 0,13-9-878 0 0</inkml:trace>
  <inkml:trace contextRef="#ctx0" brushRef="#br0" timeOffset="339.09">426 11 8752 0 0,'0'0'197'0'0,"0"0"24"0"0,0 0 19 0 0,0 1-29 0 0,5 6-255 0 0,-2-1 55 0 0,1 0 40 0 0,3 6 154 0 0,1 4 179 0 0,4 7 348 0 0,-3-1-211 0 0,-1 0-42 0 0,9 25 1601 0 0,0 13-2080 0 0,-14-44 359 0 0,0-4-53 0 0,-1-3-9 0 0,1-2 47 0 0,1 1 116 0 0,-2-6-73 0 0,-1-2-75 0 0,1-2-68 0 0,0 0-59 0 0,0-1-52 0 0,0-2-47 0 0,1-5-20 0 0,0 0-87 0 0,4-13-100 0 0,-6 17 115 0 0,1 1 36 0 0,-2 1 44 0 0,5-9-74 0 0,-1-1 0 0 0,2 1 0 0 0,4-8 0 0 0,-1 2 0 0 0,-8 16 0 0 0,1-1 0 0 0,0 1 0 0 0,0 0-1 0 0,0 0 1 0 0,1 0 0 0 0,-1 0-1 0 0,1 0 1 0 0,-1 0 0 0 0,1 1-1 0 0,0-1 1 0 0,0 1 0 0 0,0 0-1 0 0,0 0 1 0 0,1 0 0 0 0,-1 0 0 0 0,4-1 0 0 0,-5 2-4 0 0,0 1 1 0 0,1-1 0 0 0,-1 1 0 0 0,0-1 0 0 0,1 1 0 0 0,-1 0 0 0 0,1 0 0 0 0,-1 0 0 0 0,1 0 0 0 0,-1 0 0 0 0,0 0-1 0 0,1 1 4 0 0,-1 0-6 0 0,1-1-1 0 0,-1 1 0 0 0,1 0 0 0 0,-1 0 0 0 0,0 0 0 0 0,0 1 0 0 0,1-1 0 0 0,-1 1 0 0 0,0-1 0 0 0,0 1 0 0 0,0 0 0 0 0,1 1 7 0 0,9 11-98 0 0,-1 2 72 0 0,0 4 61 0 0,3 12 81 0 0,-3 2-29 0 0,-4-11-105 0 0,-2-4-72 0 0,0 0-90 0 0,-2-5-17 0 0,1-1-64 0 0,-1 1-72 0 0,1-1-79 0 0,-4-12 161 0 0,1 0-39 0 0,-1 2-390 0 0,1-1 93 0 0,-1 1-52 0 0,1 1-751 0 0,-1 1-593 0 0,0 2-1126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4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138 378 10368 0 0,'-1'0'198'0'0,"1"0"-81"0"0,-1 0-53 0 0,-4 0 2 0 0,3 0-6 0 0,-17 2 222 0 0,14-2-201 0 0,0 1 0 0 0,0 1 0 0 0,0-1-1 0 0,0 1 1 0 0,0-1 0 0 0,0 2 0 0 0,0-1-81 0 0,-8 7 229 0 0,1 1 42 0 0,3 3 60 0 0,2 2 79 0 0,-1 8-134 0 0,1 2-59 0 0,0 2-50 0 0,2 0-39 0 0,4-18-80 0 0,1 0 1 0 0,0 0 0 0 0,0 8-49 0 0,1-12 16 0 0,-1 0 0 0 0,1 1 0 0 0,1-1 0 0 0,-1 1 0 0 0,1-1 0 0 0,0 0 0 0 0,0 0 0 0 0,0 0 0 0 0,1 0 0 0 0,1 3-16 0 0,9 5 0 0 0,5-4 105 0 0,3-5 81 0 0,1-4 59 0 0,-16-1-145 0 0,0 0 0 0 0,0 0 0 0 0,0 0 0 0 0,0-1 0 0 0,0 0 0 0 0,-1 0 0 0 0,1-1 0 0 0,5-2-100 0 0,6-9 304 0 0,0-5 24 0 0,-3 0-86 0 0,-10 13-175 0 0,0-1 0 0 0,-1 1-1 0 0,0-1 1 0 0,0 1 0 0 0,0-1 0 0 0,-1 0 0 0 0,0 0 0 0 0,1-7-67 0 0,-3 9 51 0 0,0 0 1 0 0,0 0 0 0 0,0 0-1 0 0,-1 0 1 0 0,0 0-1 0 0,0-4-51 0 0,-2-3 85 0 0,2 7-250 0 0,0 0 62 0 0,-1-1 54 0 0,0 1 47 0 0,-3-4 95 0 0,0 1 53 0 0,-9-8 262 0 0,4 6-239 0 0,3 3-147 0 0,3 4-56 0 0,0 0-37 0 0,0 0-41 0 0,0 0-45 0 0,0 0-50 0 0,-1 0-55 0 0,1 0-58 0 0,0 1-63 0 0,0-1-68 0 0,0 0-72 0 0,0 1-76 0 0,0 0-82 0 0,0-1-85 0 0,1 1-90 0 0,-4-2-997 0 0,-2-2-1053 0 0,7 5 2381 0 0</inkml:trace>
  <inkml:trace contextRef="#ctx0" brushRef="#br0" timeOffset="300.18">440 1 13016 0 0,'0'0'381'0'0,"0"0"-137"0"0,0 0-112 0 0,0 0 68 0 0,0 0-88 0 0,0 0 108 0 0,1 2 197 0 0,1 2-254 0 0,2 5 143 0 0,0 1-49 0 0,0 0-44 0 0,0 0-37 0 0,5 15 141 0 0,2 13 44 0 0,1 28 129 0 0,-1 1-98 0 0,-3-18-158 0 0,1-1-36 0 0,11 46 116 0 0,-13-60-227 0 0,-1-2-71 0 0,6 33-23 0 0,-9-46 10 0 0,0-2-14 0 0,0-8-46 0 0,-2-7-236 0 0,-1-1 110 0 0,1 0 93 0 0,-1 1 77 0 0,0-1 58 0 0,1 0 41 0 0,-1 2 293 0 0,1-2-269 0 0,-1 0-96 0 0,0 0-58 0 0,0-1-43 0 0,0 1-121 0 0,0 0-117 0 0,0 0 114 0 0,0-1-35 0 0,0 1-38 0 0,0-1-39 0 0,0 1-42 0 0,0-1-44 0 0,1 1-46 0 0,-1-1-49 0 0,0 1-49 0 0,0 0-53 0 0,0-1-55 0 0,0 1-57 0 0,0-1-1337 0 0,0 0-1160 0 0</inkml:trace>
  <inkml:trace contextRef="#ctx0" brushRef="#br0" timeOffset="584.41">384 446 10880 0 0,'0'0'248'0'0,"0"0"34"0"0,0 0 20 0 0,0 0-38 0 0,0 0-199 0 0,2-1-37 0 0,18-19 421 0 0,33-28 677 0 0,-32 33-786 0 0,0 0-79 0 0,1 3-107 0 0,-11 6-126 0 0,1 1-37 0 0,-4 2-44 0 0,0-1 48 0 0,15-6 132 0 0,-12 5-85 0 0,-1 1-60 0 0,-3 1-45 0 0,1 0-53 0 0,-2 0-29 0 0,0 1-52 0 0,0-1-56 0 0,0 1-63 0 0,-2 1-4 0 0,-1 0-50 0 0,1-1-46 0 0,-1 1-40 0 0,2 0-135 0 0,-1-1-40 0 0,1 1-164 0 0,3-2-439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5:13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220 300 11600 0 0,'-7'-5'79'0'0,"0"0"45"0"0,-1-1 57 0 0,-12-9 298 0 0,7 6-231 0 0,4 3-131 0 0,1 1-73 0 0,7 4-44 0 0,-8-4 82 0 0,-1-1 113 0 0,-2 0 148 0 0,-6-1 297 0 0,-1 6 2 0 0,8 4-292 0 0,1 2-149 0 0,1 4-110 0 0,-2 8 22 0 0,2 1-35 0 0,-3 22-3 0 0,8-12-75 0 0,-2 27 0 0 0,4-36 6 0 0,-1 28-54 0 0,1 9 48 0 0,3-36-22 0 0,0 0 0 0 0,1 0 0 0 0,1 0 0 0 0,1 2 22 0 0,1 11-54 0 0,0-23 30 0 0,3-3-40 0 0,-5-5 8 0 0,-2-1 54 0 0,-1-1 0 0 0,0 0 0 0 0,1 1 0 0 0,-1-1-1 0 0,1 0 1 0 0,-1 0 0 0 0,1 0 0 0 0,-1 1 0 0 0,1-1-1 0 0,-1 0 1 0 0,1 0 0 0 0,-1 0 0 0 0,1 0 0 0 0,-1 0 0 0 0,1 0-1 0 0,-1 0 1 0 0,1 0 0 0 0,-1 0 0 0 0,1 0 0 0 0,-1 0 0 0 0,1 0-1 0 0,-1 0 1 0 0,1-1 0 0 0,-1 1 0 0 0,1 0 0 0 0,-1 0-1 0 0,1 0 1 0 0,-1-1 0 0 0,1 1 0 0 0,-1-1 2 0 0,2 0-12 0 0,19-13-48 0 0,-5-6-64 0 0,-1-2-61 0 0,-2-1-55 0 0,-1 1-35 0 0,-2 3-10 0 0,0 0-42 0 0,9-21-429 0 0,-4 2-4 0 0,13-52-1084 0 0,-23 68 1394 0 0,-2-1 113 0 0,-2 0 103 0 0,-2 1 91 0 0,-2-1 80 0 0,0 0 67 0 0,-1 1 57 0 0,0 0 46 0 0,-3-13 127 0 0,1 8-32 0 0,-3 1 102 0 0,3 5-19 0 0,-2-9 188 0 0,8 26-451 0 0,-1 1 34 0 0,-1-6 133 0 0,-2-10 399 0 0,4 14-448 0 0,-1 1-75 0 0,1 2 33 0 0,0 2-8 0 0,0 0-5 0 0,0 0-10 0 0,0 0-3 0 0,0 0 0 0 0,0 0 5 0 0,0 1 19 0 0,0 1-47 0 0,0 6-6 0 0,0-7-20 0 0,1 7 61 0 0,0 0 0 0 0,0 0 0 0 0,1 0 1 0 0,0 0-1 0 0,0-1 0 0 0,0 1 1 0 0,1 0-85 0 0,8 18 221 0 0,-3-5-72 0 0,7 15-7 0 0,2-1-41 0 0,12 28 56 0 0,-12-18-46 0 0,6 20-6 0 0,-5-16-25 0 0,-4-11-28 0 0,8 22 14 0 0,-12-19-62 0 0,-5-21-18 0 0,6 12 114 0 0,-6-20-70 0 0,-1 1-35 0 0,1 4-83 0 0,-3-4-87 0 0,-1 0-117 0 0,-1-11 138 0 0,0-2 60 0 0,0 0-36 0 0,0 0-12 0 0,0 0-37 0 0,0 0-41 0 0,0 0-47 0 0,0 0-51 0 0,0 0-46 0 0,0 0-42 0 0,0 0-37 0 0,0 0-129 0 0,0 0-36 0 0,0 0-1341 0 0</inkml:trace>
  <inkml:trace contextRef="#ctx0" brushRef="#br0" timeOffset="181.55">616 483 10720 0 0,'1'3'314'0'0,"2"3"-229"0"0,12 35 319 0 0,-11-27-201 0 0,0 1 84 0 0,-1-3 38 0 0,-1 0 98 0 0,-1 0 115 0 0,0-6-221 0 0,-1-1 36 0 0,0-3-440 0 0,0-1 55 0 0,0 0 47 0 0,0 0 39 0 0,0 0 115 0 0,2 0 340 0 0,-2-1-364 0 0,1 1-95 0 0,-1-1-73 0 0,0 0-38 0 0,1 1-44 0 0,-1 0-49 0 0,0 0-53 0 0,0 0-58 0 0,0 0-64 0 0,1 0-69 0 0,-1 1-74 0 0,0 0-77 0 0,0 0-85 0 0,0 1-88 0 0,0-3-1092 0 0,0 0-1037 0 0</inkml:trace>
  <inkml:trace contextRef="#ctx0" brushRef="#br0" timeOffset="347.13">513 258 10424 0 0,'-5'-5'53'0'0,"0"0"105"0"0,-14-8 621 0 0,14 9-647 0 0,0 1-42 0 0,-1-1-55 0 0,0 0-81 0 0,5 3 139 0 0,1 1 110 0 0,-1 0-3 0 0,0 0-33 0 0,0-1-34 0 0,0 0-34 0 0,-1 0-35 0 0,1 0-36 0 0,0 0-35 0 0,0 0-38 0 0,0-1-52 0 0,0 1-50 0 0,1 1-140 0 0,0 0-49 0 0,0 0-42 0 0,0 0-37 0 0,0 0-126 0 0,0 0-36 0 0,0 0-1285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2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0 6272 0 0,'-16'9'120'0'0,"-8"8"175"0"0,5-4-101 0 0,6-5-147 0 0,1-1 14 0 0,1 1 106 0 0,2 0 37 0 0,0 0 42 0 0,-17 22 677 0 0,17-16-563 0 0,1 1-75 0 0,5-7-186 0 0,0 0-38 0 0,2-6-24 0 0,-13 42 719 0 0,11-28-552 0 0,2 1-65 0 0,2 0 54 0 0,-1 0-1 0 0,2 0 1 0 0,0 0-1 0 0,1 0 1 0 0,1 0-1 0 0,4 9-192 0 0,2 0 281 0 0,3-1 37 0 0,-3-10-108 0 0,4-4 70 0 0,1-2 56 0 0,1-4 42 0 0,-13-4-306 0 0,0-1 0 0 0,0 1 0 0 0,-1-1 1 0 0,1 0-1 0 0,0 0 0 0 0,0 0 0 0 0,0 0 0 0 0,-1 0 0 0 0,1-1 1 0 0,0 1-1 0 0,0-1 0 0 0,-1 0 0 0 0,1 0 0 0 0,0 0 0 0 0,-1 0 0 0 0,1 0 1 0 0,-1-1-1 0 0,0 1 0 0 0,1-1 0 0 0,-1 1 0 0 0,0-1 0 0 0,0 0 1 0 0,0 0-73 0 0,12-16 512 0 0,-4 0-69 0 0,-3-1-59 0 0,-1 0-50 0 0,0-4-28 0 0,-4 19-254 0 0,-1-1-1 0 0,0 0 0 0 0,0 0 0 0 0,-1 0 0 0 0,0 0 0 0 0,1 0 0 0 0,-2 0 0 0 0,1-3-51 0 0,-7-23 190 0 0,-1 12-137 0 0,-1 2-67 0 0,-2 0-83 0 0,0 0-97 0 0,9 14 214 0 0,0 0-91 0 0,0 0-92 0 0,0 0-93 0 0,0 0-95 0 0,0 0-96 0 0,1 0-98 0 0,-1 0-97 0 0,1 1 99 0 0,-1 0-55 0 0,1 0-57 0 0,0 0-56 0 0,-2-4-1375 0 0,-3-1-1184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2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8592 0 0,'0'0'250'0'0,"0"0"4"0"0,0 0-85 0 0,0 0-37 0 0,0 1 141 0 0,0 9 231 0 0,1 0-52 0 0,1 2-47 0 0,0-1-43 0 0,0 1-39 0 0,0 0-32 0 0,3 9 206 0 0,2 2 91 0 0,0 1-99 0 0,0-1-85 0 0,1 0-76 0 0,3 5-15 0 0,0-1-70 0 0,4 5-15 0 0,9 13 59 0 0,-20-38-222 0 0,0-1 1 0 0,1 0 0 0 0,-1 0 0 0 0,1 0-1 0 0,1 0 1 0 0,-1-1 0 0 0,1 0 0 0 0,0 1-66 0 0,8 3 162 0 0,2-4 36 0 0,1-2 49 0 0,0-5 59 0 0,-4-2-50 0 0,-2-4-34 0 0,-7 4-152 0 0,-1 1 1 0 0,0-1 0 0 0,0 0-1 0 0,0 0 1 0 0,1-1-71 0 0,11-23 256 0 0,-3 2-72 0 0,-10 20-151 0 0,7-18 64 0 0,-5 13-90 0 0,0 1-1 0 0,0 0 1 0 0,2-3-7 0 0,-4 10-1 0 0,0 0-1 0 0,-1 1 1 0 0,1-1-1 0 0,0 1 1 0 0,0-1 0 0 0,1 1-1 0 0,-1 0 1 0 0,0 0 0 0 0,1 0-1 0 0,-1 0 1 0 0,1 0-1 0 0,0 1 1 0 0,1-1 1 0 0,-3 1-9 0 0,0 1 0 0 0,0 0 0 0 0,1-1-1 0 0,-1 1 1 0 0,0 0 0 0 0,0 0 0 0 0,0 0 0 0 0,1 0-1 0 0,-1 0 1 0 0,0 0 0 0 0,0 0 0 0 0,0 1 0 0 0,1-1 0 0 0,-1 0-1 0 0,0 1 1 0 0,0-1 0 0 0,0 1 0 0 0,0-1 0 0 0,0 1-1 0 0,1 0 10 0 0,21 16-143 0 0,-15-10 97 0 0,6 5 13 0 0,-1-1 1 0 0,0 2-1 0 0,6 9 33 0 0,-6-9 0 0 0,-11-9-12 0 0,-1-3 8 0 0,0 0 1 0 0,-1-1-1 0 0,1 1 1 0 0,0 0 0 0 0,0 0-1 0 0,1-1 1 0 0,-1 1 0 0 0,0 0-1 0 0,0-1 1 0 0,0 1 0 0 0,0-1-1 0 0,0 1 1 0 0,1-1-1 0 0,0 1 4 0 0,-1-1 3 0 0,0 1 0 0 0,0-1-1 0 0,0 1 1 0 0,0-1-1 0 0,0 1 1 0 0,0-1-1 0 0,0 1 1 0 0,0-1-1 0 0,0 0 1 0 0,1 0-1 0 0,-1 0 1 0 0,0 1 0 0 0,0-1-1 0 0,0 0 1 0 0,0 0-1 0 0,1-1 1 0 0,-1 1-1 0 0,0 0 1 0 0,0 0-1 0 0,0 0 1 0 0,0-1-1 0 0,0 1 1 0 0,0-1-1 0 0,0 1 1 0 0,0-1 0 0 0,1 0-3 0 0,0 0 21 0 0,12-12 187 0 0,-8 4-60 0 0,0 1 40 0 0,-4 4-56 0 0,-1 3-89 0 0,0 0 0 0 0,-1-1 0 0 0,1 1 0 0 0,0-1 0 0 0,-1 0 0 0 0,0 1 0 0 0,1-1 0 0 0,-1 1 0 0 0,0-1-1 0 0,0-1-42 0 0,2-8 265 0 0,1 3-35 0 0,-2 5-178 0 0,0 0-1 0 0,0 0 1 0 0,0 0-1 0 0,0 0 1 0 0,0 0-1 0 0,-1 0 1 0 0,0-1-52 0 0,1-14 187 0 0,-4 3-83 0 0,-1 2-62 0 0,-2-2-29 0 0,3 5-33 0 0,-2 1-59 0 0,2 4 78 0 0,1 0-54 0 0,1 2-24 0 0,0-1-45 0 0,0 1-19 0 0,1 1-41 0 0,-1-1-46 0 0,0 0-51 0 0,1 0-122 0 0,-1-1-86 0 0,0 1-94 0 0,0-1-101 0 0,0-4-1011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6.3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10656 0 0,'1'17'247'0'0,"5"22"440"0"0,-3-28-536 0 0,-1 1-51 0 0,-1-1-67 0 0,1 1-83 0 0,-1 0-12 0 0,0 1 86 0 0,1 0 85 0 0,1 1 89 0 0,0-1 91 0 0,0 0 93 0 0,0 0 96 0 0,1-1 97 0 0,10 23 747 0 0,-11-30-1080 0 0,0 0 0 0 0,0 0 0 0 0,1-1 0 0 0,-1 1 0 0 0,2 0-242 0 0,-2-2 181 0 0,0 0 1 0 0,0-1 0 0 0,0 1-1 0 0,0-1 1 0 0,3 2-182 0 0,-2-2 130 0 0,-1-1 0 0 0,0 1 1 0 0,1-1-1 0 0,-1 0 0 0 0,1 0 0 0 0,0 0 1 0 0,-1-1-1 0 0,1 1 0 0 0,-1-1 0 0 0,4 1-130 0 0,13-2 437 0 0,-2-2-40 0 0,0-1-42 0 0,0-2-42 0 0,-1 0-45 0 0,0-1-44 0 0,0-1-48 0 0,-1 1-47 0 0,-9 3-92 0 0,-4 3-8 0 0,1-1-1 0 0,-1-1 1 0 0,1 1-1 0 0,-1 0 1 0 0,0-1 0 0 0,2-1-29 0 0,-1 0 18 0 0,-1 0-1 0 0,1-1 1 0 0,-1 1 0 0 0,2-4-17 0 0,-1 1 0 0 0,-1 1 1 0 0,0-1 0 0 0,0 0 0 0 0,-1 0 0 0 0,0 0 0 0 0,0 0-1 0 0,0-5-1 0 0,-1 8-187 0 0,-1-1 109 0 0,0 0 75 0 0,-1-9 124 0 0,0 8-114 0 0,0 2-49 0 0,0 0-50 0 0,0 0-61 0 0,0 0-73 0 0,0 0-125 0 0,-1-1-122 0 0,2 3 187 0 0,-1 0-37 0 0,0 0-38 0 0,1 0-41 0 0,-1-1-42 0 0,0 1-44 0 0,0 0-47 0 0,1 0-48 0 0,-1 0-50 0 0,0 1-53 0 0,0-1-55 0 0,1 0-55 0 0,-2-2-1358 0 0,-1-3-1202 0 0,3 7 3078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3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7280 0 0,'0'0'209'0'0,"0"2"-5"0"0,2 17-210 0 0,0-6 62 0 0,0-1 55 0 0,1 0 79 0 0,-1-3 11 0 0,-1-1 61 0 0,1 1 67 0 0,-1-2 76 0 0,1 4 169 0 0,0 0-97 0 0,1 0-77 0 0,-1-1-63 0 0,1 0-49 0 0,3 18 430 0 0,-5-14-387 0 0,7 26 568 0 0,-5-30-619 0 0,-1 0-1 0 0,0 0 1 0 0,-1 0 0 0 0,0 5-280 0 0,-1-12 61 0 0,0 0 6 0 0,0-1 0 0 0,0 1 0 0 0,0-1 1 0 0,0 1-1 0 0,0-1 0 0 0,1 1 0 0 0,0-1 0 0 0,-1 1 1 0 0,1-1-1 0 0,0 2-67 0 0,1-2 81 0 0,-1 1 87 0 0,-1-1 112 0 0,1 1 211 0 0,-1-3-180 0 0,0 0-135 0 0,0 0-60 0 0,0-1-35 0 0,0 0-42 0 0,1-1-49 0 0,-1 0-57 0 0,1-1-63 0 0,4-27 235 0 0,-1 0-52 0 0,-2 9-26 0 0,1 1 1 0 0,1-1-1 0 0,2-4-27 0 0,-1 11 4 0 0,0 0 1 0 0,0 1-1 0 0,2-1 0 0 0,3-5-4 0 0,-6 12-3 0 0,0 1 0 0 0,1 0 0 0 0,-1 1 0 0 0,4-4 3 0 0,-4 6-10 0 0,-1 0 1 0 0,1 0-1 0 0,0 0 1 0 0,0 0-1 0 0,0 1 1 0 0,0-1-1 0 0,2 0 10 0 0,-2 2 1 0 0,-1 0 0 0 0,1 0 0 0 0,-1 1-1 0 0,1-1 1 0 0,0 1 0 0 0,-1 0 0 0 0,1-1 0 0 0,0 2-1 0 0,-1-1 1 0 0,1 0 0 0 0,-1 1 0 0 0,1 0-1 0 0,-1 0 1 0 0,1 0 0 0 0,-1 0 0 0 0,1 0-1 0 0,-1 1 1 0 0,0-1 0 0 0,1 1-1 0 0,7 5 16 0 0,0-1-1 0 0,-1 1 1 0 0,1 1 0 0 0,7 8-16 0 0,-12-10 22 0 0,0 0 1 0 0,0 0 0 0 0,-1 1-1 0 0,1 0 1 0 0,-2 0-1 0 0,5 7-22 0 0,1 12 85 0 0,-8-19-66 0 0,0-1 6 0 0,0-1 0 0 0,-1 1 0 0 0,0 0 1 0 0,0 0-1 0 0,0-1 0 0 0,-1 5-25 0 0,2 10 37 0 0,0 1 22 0 0,0-21-2 0 0,6-4-54 0 0,-4-1-2 0 0,0 0-1 0 0,0 0 0 0 0,0 0 0 0 0,-1 0 0 0 0,0-1 0 0 0,1-1 0 0 0,8-14-11 0 0,-4 9-19 0 0,6-10 18 0 0,1 1 0 0 0,6-4 12 0 0,10-6 14 0 0,-24 26-31 0 0,0-1 0 0 0,0 1 0 0 0,1 1 0 0 0,0-1 0 0 0,0 1 0 0 0,7-2 17 0 0,-11 4-4 0 0,1 1 0 0 0,-1 0-1 0 0,1 0 1 0 0,-1 0 0 0 0,1 1 0 0 0,0-1 4 0 0,-2 1 4 0 0,0 0 1 0 0,0 1-1 0 0,0-1 1 0 0,0 1 0 0 0,0-1-1 0 0,0 1 1 0 0,0 0-1 0 0,0 0 1 0 0,0 0-5 0 0,15 11 82 0 0,-1 7 58 0 0,-11-9-92 0 0,0 0 1 0 0,0 0 0 0 0,-1 1-1 0 0,1 1-48 0 0,6 16 69 0 0,4 13 1 0 0,-11-22-24 0 0,3 12-39 0 0,-6-23-7 0 0,2 5-38 0 0,-2-11 11 0 0,-1-1-4 0 0,0 0-416 0 0,-1 0 45 0 0,1 0 39 0 0,0 0 34 0 0,0 0-214 0 0,3 1-769 0 0,-3-2 697 0 0,-1 0 160 0 0,1 0-66 0 0,0 1-1626 0 0,-1 0-1222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4.5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25 8896 0 0,'0'0'264'0'0,"1"2"-8"0"0,4 7-313 0 0,0 0 80 0 0,0 0 73 0 0,0 1 68 0 0,0 0 61 0 0,-1 0 55 0 0,1 0 50 0 0,-1 0 43 0 0,3 5 294 0 0,0 1 70 0 0,5 4-149 0 0,4-2-73 0 0,6-2 36 0 0,-19-15-473 0 0,0 1 0 0 0,1-1 0 0 0,-1 0 0 0 0,1 1 0 0 0,0-2 0 0 0,-1 1 0 0 0,1 0 0 0 0,0-1 0 0 0,-1 0 0 0 0,1 1-78 0 0,29-4 541 0 0,-5-5-104 0 0,-2-5-120 0 0,-13 4-208 0 0,1 0-36 0 0,-7 4-66 0 0,-3 3 2 0 0,-1 0 1 0 0,0 0-1 0 0,0-1 1 0 0,0 1-1 0 0,0-1 1 0 0,-1 0-1 0 0,1 1 0 0 0,-1-1 1 0 0,0 0-1 0 0,1-2-9 0 0,12-18 51 0 0,3-5-46 0 0,-9 9 46 0 0,-7 16-45 0 0,0-1 0 0 0,-1 1 1 0 0,2-1-1 0 0,-1 1 0 0 0,0 0 1 0 0,0 0-1 0 0,1 0 0 0 0,0 0 1 0 0,-1 0-1 0 0,1 1 0 0 0,0-1 1 0 0,1 1-1 0 0,-1 0 0 0 0,3-2-6 0 0,-3 3 0 0 0,-1 0-1 0 0,0 0 0 0 0,0 0 1 0 0,1 1-1 0 0,-1-1 0 0 0,0 1 1 0 0,1-1-1 0 0,-1 1 1 0 0,2 0 0 0 0,-2 0-5 0 0,1 0 0 0 0,-1 1 1 0 0,0-1-1 0 0,0 0 1 0 0,1 1-1 0 0,-1 0 1 0 0,0-1-1 0 0,0 1 1 0 0,0 0-1 0 0,0 0 1 0 0,0 1-1 0 0,0-1 1 0 0,0 0-1 0 0,0 0 1 0 0,1 2 4 0 0,1 1-2 0 0,-1-1 0 0 0,1 1 0 0 0,-1 1 1 0 0,0-1-1 0 0,0 0 0 0 0,3 6 2 0 0,2 6 2 0 0,-1 0 0 0 0,-1 0 1 0 0,3 13-3 0 0,-9-29 0 0 0,25 72-1 0 0,-10-31 1 0 0,2 16 0 0 0,6 25 53 0 0,-6-22 121 0 0,9 58-174 0 0,-19-74 56 0 0,-1-10 23 0 0,-1-1 1 0 0,-2 1-1 0 0,-1 0 0 0 0,-2 1-79 0 0,-3 15 111 0 0,-4-2 33 0 0,3-24-41 0 0,-1 0 1 0 0,-2 0-1 0 0,0-1 0 0 0,-2 0 0 0 0,-1 2-103 0 0,-13 22 218 0 0,10-20 165 0 0,-13 15-383 0 0,16-27 119 0 0,-1 0 1 0 0,0-1-1 0 0,-6 5-119 0 0,7-10 87 0 0,-1 1-1 0 0,-9 6-86 0 0,-3 0 31 0 0,-1 1 37 0 0,-5 1 261 0 0,-28 14-329 0 0,17-14 114 0 0,-7-3-63 0 0,22-9-78 0 0,1-3-44 0 0,-1-2-51 0 0,1-2-58 0 0,0-2-65 0 0,0-3-72 0 0,12 1-74 0 0,-13-7-350 0 0,18 7 471 0 0,1 0-60 0 0,1 2 46 0 0,1-1-51 0 0,-1 0-59 0 0,1 0-66 0 0,1 1 44 0 0,0 0-48 0 0,0 0-43 0 0,0-1-39 0 0,0 1-151 0 0,0-1-37 0 0,-8-8-1600 0 0,11 12 2328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5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9792 0 0,'0'0'222'0'0,"0"0"30"0"0,0 2 18 0 0,3 29-121 0 0,1-15-33 0 0,1-1 37 0 0,2 6 124 0 0,1-1 99 0 0,0-1 81 0 0,-1 0 119 0 0,-3-7-269 0 0,1 0-37 0 0,3 6 81 0 0,0-1-44 0 0,15 32 530 0 0,-14-24-511 0 0,1 0-35 0 0,8 18 135 0 0,-3 1-104 0 0,-2 0-101 0 0,-4 3-97 0 0,-5-20-71 0 0,5 50 79 0 0,-6-26-12 0 0,-3-37-104 0 0,1-9-16 0 0,-1-1 0 0 0,0 1 0 0 0,-1 0 0 0 0,1 0 0 0 0,-1 2 0 0 0,-4 1 0 0 0,4-8 2 0 0,0 1 0 0 0,1-1 0 0 0,-1 0 0 0 0,0 0-1 0 0,0 0 1 0 0,1 1 0 0 0,-1-1 0 0 0,0 0-1 0 0,0 0 1 0 0,1 0 0 0 0,-1 0 0 0 0,0 0 0 0 0,1 0-1 0 0,-1-1 1 0 0,0 1 0 0 0,0 0 0 0 0,1 0-1 0 0,-1 0 1 0 0,0-1 0 0 0,1 1 0 0 0,-1 0 0 0 0,0-1-1 0 0,1 1 1 0 0,-1-1 0 0 0,1 1 0 0 0,-1 0-1 0 0,0-1 1 0 0,1 0 0 0 0,-1 1 0 0 0,1-1-2 0 0,-16-19 57 0 0,14 16-50 0 0,-6-10-1 0 0,0-1 1 0 0,1 0-1 0 0,-5-15-6 0 0,-5-23-20 0 0,2-15-92 0 0,9 34 4 0 0,0 0-43 0 0,4 11 44 0 0,0-1-1 0 0,1-1 1 0 0,1 1 0 0 0,2 0 0 0 0,0 0-1 0 0,1 1 1 0 0,2-1 0 0 0,3-11 107 0 0,-1 11-162 0 0,1 1 1 0 0,10-20 161 0 0,-12 30-42 0 0,1 0 0 0 0,1 0 0 0 0,0 0 1 0 0,10-9 41 0 0,-11 14-15 0 0,0 0 0 0 0,0 1 0 0 0,1 0 1 0 0,6-4 14 0 0,17-7-1 0 0,-26 16 8 0 0,0 0 1 0 0,0 1-1 0 0,0-1 0 0 0,0 1 0 0 0,4 0-7 0 0,-5 0 14 0 0,1 1-1 0 0,0 0 0 0 0,-1 0 0 0 0,1 1 1 0 0,0-1-1 0 0,2 2-13 0 0,-2-1 22 0 0,1 1 0 0 0,-1-1-1 0 0,0 1 1 0 0,0 1 0 0 0,0-1 0 0 0,1 1-22 0 0,2 2 7 0 0,-1 0 1 0 0,0 0 0 0 0,0 1-1 0 0,0 0 1 0 0,-1 0 0 0 0,0 0 0 0 0,0 1-1 0 0,0 0 1 0 0,-1 0 0 0 0,0 0-1 0 0,-1 1 1 0 0,1 0 0 0 0,-1 0 0 0 0,-1 0-1 0 0,1 0-7 0 0,-1 2 5 0 0,0 0 0 0 0,-1 1 0 0 0,0-1 1 0 0,1 11-6 0 0,-3 8-27 0 0,-6-1-53 0 0,-5-1-57 0 0,-4 0-61 0 0,-3-3-63 0 0,-2-1-67 0 0,-1-2-69 0 0,-1-3-73 0 0,18-15-3 0 0,1-1-119 0 0,0 0 82 0 0,0 0-44 0 0,-3 1-651 0 0,-2 1-507 0 0,-3 2-970 0 0,11-6 2668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5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23 152 9792 0 0,'0'0'222'0'0,"0"0"30"0"0,2 1 18 0 0,15 5-106 0 0,-8-7-74 0 0,-4 0-72 0 0,-1 1 2 0 0,1 0 37 0 0,4-3 154 0 0,2-1 172 0 0,5-7 335 0 0,-4-2 4 0 0,-6 3-335 0 0,-3 1-170 0 0,-3 5-155 0 0,1-1-38 0 0,0-8 36 0 0,-1 11-44 0 0,0 0 1 0 0,1 0 0 0 0,-1 0-1 0 0,0 0 1 0 0,0 0-1 0 0,0 0 1 0 0,-1 0 0 0 0,1 0-1 0 0,-1-1-16 0 0,0-2 22 0 0,0 1-1 0 0,0-1 1 0 0,-1 0-1 0 0,0 1 1 0 0,0-1-1 0 0,0 1 1 0 0,-1 0-1 0 0,-1-3-21 0 0,-10-8 34 0 0,8 11-10 0 0,0 3 41 0 0,-1 0 57 0 0,-4 4 114 0 0,-4 8 169 0 0,8-2-231 0 0,1 3 113 0 0,0 1-48 0 0,0 0-44 0 0,2 0-39 0 0,-3 13 59 0 0,3 1-93 0 0,2-1-17 0 0,-2 19 19 0 0,4 0-48 0 0,1-36-67 0 0,0-1 0 0 0,1 0 0 0 0,-1 0 0 0 0,2 3-9 0 0,-1-6 0 0 0,0 0 1 0 0,0 0-1 0 0,1 0 0 0 0,-1-1 1 0 0,1 1-1 0 0,0-1 1 0 0,0 1-2 0 0,-1-3-7 0 0,1 1 0 0 0,-1-1 0 0 0,0 0 0 0 0,0 0 0 0 0,1-1 0 0 0,-1 1 0 0 0,1 0 0 0 0,0-1 8 0 0,9 5-62 0 0,-3-3-37 0 0,0 0-68 0 0,1-1-119 0 0,-5-1 95 0 0,1 0-36 0 0,-1-1-39 0 0,-1 0-43 0 0,1 0-45 0 0,0 0-50 0 0,-3 0 56 0 0,0-1-48 0 0,0 1-44 0 0,0 0-37 0 0,1 0-139 0 0,-1-1-37 0 0,2 1-168 0 0,0-1-455 0 0,-3 1 1141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5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53 5248 0 0,'0'0'152'0'0,"-1"-1"0"0"0,-5-7 506 0 0,0 0 67 0 0,-8-4 596 0 0,-11-3 937 0 0,13 11-1323 0 0,-1 1-40 0 0,0 2-88 0 0,2 1-185 0 0,-1 2-112 0 0,6-1-304 0 0,0 1-36 0 0,1 0-38 0 0,-1 1-41 0 0,-12 9 341 0 0,1 6-103 0 0,1 2-111 0 0,5-2-115 0 0,6-9-91 0 0,2 0 0 0 0,-1 0 0 0 0,1 0 0 0 0,0 0 0 0 0,1 1 0 0 0,0 2-12 0 0,-5 33 4 0 0,5-33-4 0 0,1 1 0 0 0,0-1 0 0 0,1 0 0 0 0,1 1 0 0 0,-1-1 0 0 0,2 1 0 0 0,0-1 0 0 0,3 10 0 0 0,-3-16 0 0 0,1 1 0 0 0,-1 0 0 0 0,1-1 0 0 0,1 1 0 0 0,-1-1 0 0 0,1 0 0 0 0,0 0 0 0 0,0 0 0 0 0,1-1 0 0 0,0 0 0 0 0,0 0 0 0 0,0 0 0 0 0,0 0 0 0 0,1-1 0 0 0,5 3 0 0 0,-7-4 0 0 0,1 0 1 0 0,-1-1 0 0 0,1 0 0 0 0,0 0 0 0 0,0-1 0 0 0,0 1 0 0 0,0-1-1 0 0,0 0 1 0 0,0-1 0 0 0,0 1 0 0 0,1-1 0 0 0,-1 0 0 0 0,0 0 0 0 0,5-1-1 0 0,-6 0 5 0 0,0 1 1 0 0,1-1 0 0 0,-1-1 0 0 0,0 1 0 0 0,0-1 0 0 0,0 1 0 0 0,-1-1 0 0 0,2-1-6 0 0,-2 1 8 0 0,0 0 1 0 0,0 0-1 0 0,0 0 1 0 0,-1-1-1 0 0,1 1 1 0 0,-1-1-1 0 0,0 0 1 0 0,0 1-1 0 0,0-1 1 0 0,1-2-10 0 0,0 0 25 0 0,0-1-1 0 0,-1 1 0 0 0,1-1 0 0 0,-1 0 0 0 0,0 0 1 0 0,-1 0-1 0 0,1 0 0 0 0,-1 0 0 0 0,0-5-23 0 0,-1 4 20 0 0,0-1-1 0 0,0 1 0 0 0,-1-1 1 0 0,0 1-1 0 0,-1-3-19 0 0,-6-22-139 0 0,1 8 3 0 0,-1-2-108 0 0,5 13 72 0 0,0 0-41 0 0,1 7 35 0 0,1 1 33 0 0,-5-12-199 0 0,3 9 169 0 0,0 1-53 0 0,2 2 32 0 0,-1 0-45 0 0,2 1-2 0 0,-1-1-42 0 0,0 1-49 0 0,1 0-53 0 0,0 2-394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6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0 282 8576 0 0,'27'34'433'0'0,"1"-1"-98"0"0,-14-16-216 0 0,1-1-39 0 0,-1-1-43 0 0,1 0-49 0 0,0 3 575 0 0,-10-10-214 0 0,0 0 0 0 0,0 0 1 0 0,-1 0-1 0 0,2 5-349 0 0,0 1 397 0 0,-1 1-37 0 0,2 4 25 0 0,1 0-111 0 0,-6-14-167 0 0,-1 0 0 0 0,1 0 0 0 0,-1 0 0 0 0,-1 0 0 0 0,1 0 0 0 0,-1 0 0 0 0,0 0 0 0 0,0 4-107 0 0,0-1 168 0 0,0-6 74 0 0,0-2 12 0 0,0 0 2 0 0,0 0 0 0 0,0 0-3 0 0,-5-1 24 0 0,1-2-61 0 0,0-2-50 0 0,0-1-43 0 0,-1-4 11 0 0,0-6-3 0 0,3 10-49 0 0,-11-33 180 0 0,1 0-86 0 0,1 2-88 0 0,-1 1-73 0 0,4 13 8 0 0,2-1 0 0 0,0 0 0 0 0,0-12-23 0 0,0-20-19 0 0,4 3-44 0 0,4 17 37 0 0,-1 21-26 0 0,1 0 1 0 0,3-12 51 0 0,-3 20-10 0 0,0-1 0 0 0,1 1 0 0 0,0-1 0 0 0,0 1 0 0 0,4-6 10 0 0,-4 8 12 0 0,-1 2-1 0 0,1-1 0 0 0,0 0 1 0 0,0 0-1 0 0,1 1 0 0 0,0-1-11 0 0,13-7 103 0 0,-15 10-82 0 0,1 0-1 0 0,-1 0 1 0 0,0 0-1 0 0,0 1 1 0 0,0-1-1 0 0,0 1 1 0 0,1 0-1 0 0,-1-1 1 0 0,0 1 0 0 0,3 0-21 0 0,-3 1 14 0 0,0-1 0 0 0,-1 0 0 0 0,1 1 0 0 0,0-1 0 0 0,0 1 0 0 0,0 0 0 0 0,0-1 0 0 0,-1 1 0 0 0,1 0 0 0 0,0 0 0 0 0,-1 0 0 0 0,2 1-14 0 0,11 13 35 0 0,6 20-24 0 0,-7 0-38 0 0,-10-27 6 0 0,-1 1 1 0 0,-1-1-1 0 0,0 1 0 0 0,0 0 0 0 0,0 0 0 0 0,-1-1 0 0 0,-1 8 21 0 0,0-7-185 0 0,-1 0 60 0 0,1-1 54 0 0,-1 1 46 0 0,-3 7 73 0 0,0-4 58 0 0,-10 17 202 0 0,4-12-204 0 0,2-5-130 0 0,4-6-34 0 0,0-1-36 0 0,0 1-40 0 0,0-1-47 0 0,0 1-49 0 0,0-1-54 0 0,-1 0-59 0 0,1 0-63 0 0,-1 0-67 0 0,0-1-73 0 0,0 1-76 0 0,0-1-81 0 0,0 0-85 0 0,0 0-89 0 0,0 0-1050 0 0,-5 0-1090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6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11496 0 0,'0'0'333'0'0,"0"0"0"0"0,0 0-145 0 0,0 0-67 0 0,0 0 122 0 0,0 0 220 0 0,2 2 17 0 0,3 5-166 0 0,0 0-66 0 0,-3-5-180 0 0,0 1 0 0 0,-1-1 0 0 0,1 1 0 0 0,-1-1 0 0 0,0 1 0 0 0,0 0 1 0 0,0 1-69 0 0,9 34 373 0 0,-2-1-85 0 0,2 9-27 0 0,3 22 35 0 0,1 7 24 0 0,-3-25-33 0 0,2 24 39 0 0,-9-44-215 0 0,2 0-34 0 0,1 0-48 0 0,2-1-60 0 0,-7-24-51 0 0,1 9 79 0 0,-2-9-51 0 0,-1-1-51 0 0,1-1-79 0 0,-1 0-100 0 0,1 0-120 0 0,-1-2 152 0 0,1-1-40 0 0,-1 1-395 0 0,0-1 93 0 0,0 0-54 0 0,0 0-763 0 0,0 0-602 0 0,0 0-1143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6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0 264 8640 0 0,'11'0'239'0'0,"-4"0"-105"0"0,1 0-33 0 0,7 0 20 0 0,29-3 0 0 0,-34 2-52 0 0,1-1 54 0 0,0-1 71 0 0,-1 0 90 0 0,-3 1-37 0 0,1-1 55 0 0,-1 0 58 0 0,0-1 65 0 0,-1 1-155 0 0,2 0 52 0 0,-2-1-44 0 0,2-2 10 0 0,2-4 88 0 0,-4 2-90 0 0,-1 1-34 0 0,7-8 157 0 0,0 0-84 0 0,0-1-105 0 0,1-4-59 0 0,3-12-36 0 0,-10 16-64 0 0,-3 9-49 0 0,-1 0-1 0 0,0 0 1 0 0,0 0 0 0 0,0 0-1 0 0,-1 0-11 0 0,0 5 5 0 0,-1 0-1 0 0,0-1 1 0 0,0 1 0 0 0,0 0-1 0 0,-1 0 1 0 0,1 0 0 0 0,0 0-1 0 0,-1 0 1 0 0,1 0-1 0 0,-1-1-4 0 0,-9-11 69 0 0,9 13-53 0 0,1 1-1 0 0,0-1 0 0 0,-1 1 1 0 0,1 0-1 0 0,-1 0 1 0 0,1-1-1 0 0,-1 1 0 0 0,1 0 1 0 0,-1 0-1 0 0,1-1 1 0 0,-1 1-1 0 0,1 0 0 0 0,-1 0 1 0 0,1 0-1 0 0,-1 0 1 0 0,1 0-1 0 0,-1 0 0 0 0,1 0-15 0 0,-11 3 197 0 0,-8 11 116 0 0,15-10-196 0 0,0 0-40 0 0,1 0-1 0 0,-1-1 1 0 0,1 1-1 0 0,0 1 1 0 0,1-1-1 0 0,-1 0 1 0 0,1 1-1 0 0,-1 1-76 0 0,-9 17 245 0 0,1-7-52 0 0,2 1-1 0 0,-5 11-192 0 0,1 5 147 0 0,0-1-38 0 0,1 0-49 0 0,-1-2-49 0 0,5-11 20 0 0,2 1 0 0 0,0-1 0 0 0,1 1 0 0 0,0 4-31 0 0,5-24 0 0 0,-1 8 0 0 0,0-6 0 0 0,0 0 0 0 0,1 0 0 0 0,-1 0 0 0 0,1 0 0 0 0,0 1 0 0 0,-1-1 0 0 0,1 0 0 0 0,0 0 0 0 0,0 0 0 0 0,1 0 0 0 0,-1 0 0 0 0,0 1 0 0 0,1-1 0 0 0,-1 0 0 0 0,1 0 0 0 0,0 0 0 0 0,0 0 0 0 0,0 0 0 0 0,0 0 0 0 0,0 1-2 0 0,1 0 0 0 0,0-1 0 0 0,0 1 0 0 0,0-1 0 0 0,0 1 0 0 0,1-1 0 0 0,1 2 2 0 0,3 0-87 0 0,0 0-104 0 0,0-2-76 0 0,-4-1 90 0 0,1-1-33 0 0,-1 1-35 0 0,1-1-38 0 0,-1 0-42 0 0,1 0-43 0 0,-2 0-12 0 0,-1 0-55 0 0,1 0-50 0 0,-1 0-43 0 0,1 0-154 0 0,0 0-43 0 0,0 0-187 0 0,1 0-501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7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21 11056 0 0,'0'0'248'0'0,"0"0"34"0"0,0 0 22 0 0,-2-1-29 0 0,-5-1-193 0 0,-1-1-56 0 0,-10-2-26 0 0,11 4 31 0 0,0 0 37 0 0,3 0 16 0 0,0 0 37 0 0,-5-1 208 0 0,-15-2 696 0 0,14 5-644 0 0,-5 1 75 0 0,0 1-58 0 0,0 1-54 0 0,-1 0-51 0 0,0 2-47 0 0,1 0-43 0 0,-1 1-39 0 0,2 1-35 0 0,-8 7 12 0 0,3 2-64 0 0,0 7-49 0 0,16-20-32 0 0,1 1 0 0 0,-1 0-1 0 0,1 0 1 0 0,1 0 0 0 0,-1 0-1 0 0,0 0 1 0 0,0 4 4 0 0,2-5-19 0 0,0 0 0 0 0,-1 0 0 0 0,1 0 0 0 0,1 0 0 0 0,-1 0 0 0 0,0 0-1 0 0,1 0 1 0 0,0 0 0 0 0,0 0 0 0 0,0 0 0 0 0,1 0 0 0 0,-1 0 0 0 0,1 0 0 0 0,0-1 0 0 0,0 1 0 0 0,0-1 0 0 0,1 1 19 0 0,22 26-128 0 0,2-3 61 0 0,-3-4 86 0 0,-11-10-47 0 0,1-1-1 0 0,9 6 29 0 0,-8-8 2 0 0,-2 2 0 0 0,7 6-2 0 0,-15-13 0 0 0,-1 0 0 0 0,0 0 0 0 0,0 0 0 0 0,0 1 0 0 0,-1-1 0 0 0,0 1 0 0 0,0 0 0 0 0,-1-1 0 0 0,1 2 0 0 0,0 7-28 0 0,-5 1 46 0 0,1-12-1 0 0,0 0 1 0 0,0 1-1 0 0,-1-1 1 0 0,1 0-1 0 0,-1 0 1 0 0,0 0-1 0 0,0 0 1 0 0,0 0-1 0 0,-1 0 1 0 0,1 0-1 0 0,-2 1-17 0 0,-18 14 101 0 0,6-8-90 0 0,3-4-55 0 0,0-1-64 0 0,9-4 0 0 0,0 1 55 0 0,-7 1-46 0 0,8-1 16 0 0,-1-2-56 0 0,1 1-31 0 0,0 0-61 0 0,0-1-71 0 0,0 1-82 0 0,1-1 24 0 0,-1 0-54 0 0,1-1-48 0 0,-1 1-43 0 0,0 0-147 0 0,0-1-43 0 0,-1 1-179 0 0,-2-1-482 0 0,5 1 1333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7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41 171 11600 0 0,'0'0'264'0'0,"0"0"34"0"0,1 0 21 0 0,3 1-120 0 0,0 1-105 0 0,6 2 71 0 0,-6-2-79 0 0,-1 0 38 0 0,0-1 31 0 0,0 0 49 0 0,-1 1 60 0 0,1-1 68 0 0,-2 0-102 0 0,0-1-62 0 0,1 0-54 0 0,0-1-42 0 0,0 0-28 0 0,2-1-16 0 0,-3 1 13 0 0,0 1 16 0 0,12-7 416 0 0,-1-2-76 0 0,-2 0-70 0 0,-1-2-61 0 0,-2 0-55 0 0,-1-2-47 0 0,4-14 51 0 0,-10 20-190 0 0,0-13 87 0 0,0 17-106 0 0,0 3-7 0 0,-2-4 2 0 0,1 0 0 0 0,0 0-1 0 0,-1 1 1 0 0,0-1 0 0 0,0 1 0 0 0,0 0 0 0 0,0-1 0 0 0,-1 1 0 0 0,1 0-1 0 0,-1 0 1 0 0,0 0 0 0 0,-1-1-1 0 0,-14-10 67 0 0,17 13-62 0 0,0 0 0 0 0,-1 1-1 0 0,1-1 1 0 0,0 0 0 0 0,-1 1-1 0 0,1-1 1 0 0,0 1 0 0 0,-1-1 0 0 0,1 1-1 0 0,-1 0 1 0 0,1-1 0 0 0,-1 1-5 0 0,1 0 15 0 0,-1 0 1 0 0,1 0-1 0 0,-1 1 0 0 0,1-1 1 0 0,0 0-1 0 0,-1 1 1 0 0,1-1-1 0 0,0 1 1 0 0,-1-1-1 0 0,1 1 1 0 0,0 0-1 0 0,-1-1 0 0 0,1 1 1 0 0,0 0-1 0 0,0 0 1 0 0,-1 1-16 0 0,-16 20 281 0 0,9-6-165 0 0,6-11-100 0 0,-8 17 107 0 0,3 2-42 0 0,-1 13-19 0 0,3 0-45 0 0,3-15-17 0 0,1-11 14 0 0,1 0 0 0 0,0 0 1 0 0,1 0-1 0 0,1 3-14 0 0,0-1-3 0 0,0 0 0 0 0,2 0 0 0 0,-1 0 0 0 0,2 0-1 0 0,2 7 4 0 0,1-6 27 0 0,2-1-91 0 0,2-1-78 0 0,2-1-66 0 0,10 1-233 0 0,-20-10 360 0 0,0-1-1 0 0,0 0 1 0 0,1-1-1 0 0,-1 1 1 0 0,0 0-1 0 0,0-1 1 0 0,1 0 0 0 0,-1 0-1 0 0,0 0 1 0 0,2 0 81 0 0,4-2-291 0 0,14-2-255 0 0,-15 2 289 0 0,-1 0-24 0 0,-1-1-80 0 0,1 1-101 0 0,-1-1-120 0 0,-4 2 227 0 0,0 0-47 0 0,1 0-42 0 0,-1 0-37 0 0,1 0-137 0 0,-1-1-37 0 0,7-2-1435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6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11344 0 0,'1'2'332'0'0,"2"5"-119"0"0,0 0-73 0 0,2 3-36 0 0,0 0-85 0 0,5 9-54 0 0,-7-12 50 0 0,0 0 33 0 0,-1-1 28 0 0,0 0 40 0 0,-1 0 47 0 0,1 1 55 0 0,12 45 1435 0 0,-2-12-381 0 0,-7-13-479 0 0,-4-19-529 0 0,0-1-53 0 0,1 2-11 0 0,2 4 29 0 0,1 6 67 0 0,-3-6-37 0 0,-1-7-205 0 0,4 9 51 0 0,-2-7-100 0 0,-2-7-229 0 0,-1-1-12 0 0,0 1-37 0 0,0-1-743 0 0,1 0-59 0 0,6 0-11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8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9504 0 0,'0'0'216'0'0,"0"0"32"0"0,0 0 9 0 0,0 1-109 0 0,1 0-77 0 0,3 7-164 0 0,-1 1 91 0 0,0 0 82 0 0,0 2 75 0 0,-1-1 66 0 0,0 1 58 0 0,-1 0 49 0 0,1 0 41 0 0,0 8 466 0 0,1-3-368 0 0,0 0-35 0 0,3 16 341 0 0,4 6 37 0 0,-6-25-444 0 0,1 0 0 0 0,0-1 0 0 0,3 3-366 0 0,3 8 387 0 0,8 12 246 0 0,-13-23-459 0 0,0-2-37 0 0,-5-8-9 0 0,-1-2-5 0 0,0 0-24 0 0,0 0-17 0 0,0 0-2 0 0,0 0 7 0 0,0 0 28 0 0,0 0 11 0 0,0 0 2 0 0,1-2-21 0 0,13-16-22 0 0,-4-5-51 0 0,-2-2-46 0 0,-2-2-36 0 0,6-17-118 0 0,-6 27 47 0 0,1 0 0 0 0,7-14 119 0 0,-10 24-24 0 0,0 1 0 0 0,0 0 0 0 0,0 1-1 0 0,1-1 1 0 0,0 1 0 0 0,0 0 0 0 0,1 0-1 0 0,2-2 25 0 0,5 1-58 0 0,0 6 51 0 0,-11 1 16 0 0,0 0 0 0 0,1 0 0 0 0,-1 0 0 0 0,0 1 0 0 0,0-1 0 0 0,-1 0 0 0 0,1 1-1 0 0,0-1 1 0 0,0 1 0 0 0,-1 0 0 0 0,1 0-9 0 0,3 4 59 0 0,0 0-1 0 0,-1 0 1 0 0,0 1-1 0 0,0 0 1 0 0,0 0-1 0 0,1 5-58 0 0,22 68 277 0 0,-19-53-259 0 0,-4-14-47 0 0,-1 0-33 0 0,2 9-85 0 0,-3-13 59 0 0,0-1-76 0 0,0-3-9 0 0,-1 0-63 0 0,1-1-18 0 0,-1 1-59 0 0,0-1-67 0 0,1 0-73 0 0,-2-4 178 0 0,1 1-39 0 0,-1-1-416 0 0,0 0 108 0 0,0 1-53 0 0,0-1-787 0 0,0 0-615 0 0,0 0-1171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12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1 211 8208 0 0,'0'0'234'0'0,"0"0"6"0"0,0 0-176 0 0,1 0-37 0 0,3 3-67 0 0,0-1 71 0 0,0-1 65 0 0,1 1 57 0 0,0-1 97 0 0,0 0 62 0 0,3 1 243 0 0,-1-2 70 0 0,10 0 673 0 0,-12 0-895 0 0,0-1-35 0 0,0 1-97 0 0,0-1-40 0 0,-1 0-46 0 0,1 1-54 0 0,0-1-57 0 0,0 1-78 0 0,12-5 487 0 0,1-1-65 0 0,-6 1-127 0 0,-2-1 13 0 0,1-1-39 0 0,-1-1-40 0 0,0 0-43 0 0,-2 1-58 0 0,-1 1-34 0 0,6-3 99 0 0,-1-1-82 0 0,1-3-56 0 0,3-9-64 0 0,-15 20 12 0 0,0 0-1 0 0,0-1 0 0 0,0 1 0 0 0,-1 0 1 0 0,1-1-1 0 0,0 1 0 0 0,-1-1 0 0 0,1-1 2 0 0,-3-12 48 0 0,-4 2 57 0 0,-5-1 79 0 0,3 7-131 0 0,0 0 45 0 0,-3 0 65 0 0,-6-2 137 0 0,14 9-259 0 0,1 0 0 0 0,0 1 1 0 0,0-1-1 0 0,-1 0 0 0 0,1 1 1 0 0,-1-1-1 0 0,1 1 0 0 0,0 0 1 0 0,-1 0-1 0 0,1 0 0 0 0,-1 0 1 0 0,0 1-42 0 0,-8 2 123 0 0,0 3-38 0 0,5-1-84 0 0,0 0 1 0 0,1 0 0 0 0,0 0-1 0 0,0 1 1 0 0,0 0-1 0 0,0 0 1 0 0,1 0 0 0 0,-2 5-2 0 0,-6 11-8 0 0,1 0 0 0 0,2 1 8 0 0,-2 5-52 0 0,-1 15 37 0 0,5-18 15 0 0,3-12 3 0 0,2 1 0 0 0,-1 0 0 0 0,2 0 0 0 0,0-1-1 0 0,0 9-2 0 0,2-7 26 0 0,0 1 0 0 0,1-1 0 0 0,0 1 0 0 0,5 12-26 0 0,-4-18-141 0 0,1 0 45 0 0,0-1 39 0 0,2-1 34 0 0,6 7 63 0 0,2-2 82 0 0,-8-8-44 0 0,0-1-1 0 0,1 0 1 0 0,0 0 0 0 0,-1-1-1 0 0,1 0 1 0 0,3 1-78 0 0,13 3 106 0 0,-2-2-129 0 0,-10-4-38 0 0,-1 1-41 0 0,1-1-44 0 0,-1 0-49 0 0,1-1-54 0 0,0 1-58 0 0,-1-1-64 0 0,0 0-67 0 0,1-1-72 0 0,-1 1-77 0 0,-1-1-83 0 0,1 0-85 0 0,-1 0-91 0 0,0 0-96 0 0,4 0-1128 0 0,7-2-1168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13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88 9184 0 0,'0'0'208'0'0,"0"0"33"0"0,0 0 14 0 0,1 2-42 0 0,5 11-273 0 0,-2-3 89 0 0,0-1 58 0 0,0 1 62 0 0,0 1 67 0 0,0-1 70 0 0,-1 1 74 0 0,-1-1 78 0 0,0 1 82 0 0,-2-8-375 0 0,1 1 0 0 0,0 0 0 0 0,0-1-1 0 0,1 1 1 0 0,-1-1 0 0 0,2 2-145 0 0,4 14 637 0 0,-4-4-116 0 0,-1-3-148 0 0,0 0 40 0 0,5 14 502 0 0,3 19 782 0 0,-9-39-1513 0 0,0 0 35 0 0,1 5 207 0 0,0 14 626 0 0,-2-18-776 0 0,0 0-49 0 0,0-5 171 0 0,0-2-46 0 0,0 0-22 0 0,0 0-2 0 0,0 0-25 0 0,0 0-107 0 0,0 0-48 0 0,0 0-11 0 0,0-2-9 0 0,2-32 39 0 0,1-1-35 0 0,2 1-36 0 0,2-1-37 0 0,2 1-37 0 0,2 0-40 0 0,1 1-40 0 0,1 0-42 0 0,-11 27-87 0 0,0 1 54 0 0,1 0 46 0 0,-1 0 40 0 0,4-4 38 0 0,9-13 144 0 0,-10 16-133 0 0,0 0-55 0 0,1 0-79 0 0,0-1-100 0 0,-4 5 72 0 0,1-1-34 0 0,0 0-35 0 0,0 0-39 0 0,2-1-188 0 0,-1 0-92 0 0,0 0-101 0 0,1 0-108 0 0,-1 1-116 0 0,0-1-125 0 0,-1 3 450 0 0,-1-1-34 0 0,0 0-35 0 0,0 0-36 0 0,5-2-1753 0 0,1-4-1348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13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0 211 17879 0 0,'2'-2'407'0'0,"7"-8"175"0"0,0-2-105 0 0,-4 5-276 0 0,0 0-50 0 0,1 0-56 0 0,0 1-64 0 0,4-6 0 0 0,4-7-58 0 0,-5 6 41 0 0,1 1 89 0 0,-3 4 43 0 0,1 1 79 0 0,3-1 205 0 0,1-1-77 0 0,1 0-71 0 0,-1 0-62 0 0,1 0-54 0 0,0 1-46 0 0,15-7 12 0 0,-20 11-121 0 0,0 1 0 0 0,0 0-1 0 0,0 0 1 0 0,1 1 0 0 0,-1 0-1 0 0,1 0 1 0 0,-1 1 0 0 0,8 0-11 0 0,3 2 57 0 0,0 2 45 0 0,-2 4-155 0 0,-2 3-48 0 0,-2 7-72 0 0,-10-12 92 0 0,0 1 0 0 0,-1-1-1 0 0,0 0 1 0 0,2 6 81 0 0,-1 0-144 0 0,-1 1 0 0 0,0-1 1 0 0,0 1-1 0 0,-1 0 144 0 0,0 24-293 0 0,-2-14 133 0 0,-1 2 45 0 0,-6 23-10 0 0,-4-5 95 0 0,8-29 32 0 0,-2 0-1 0 0,1 0 0 0 0,-2-1 0 0 0,0 0 0 0 0,-7 11-1 0 0,7-15-50 0 0,-6 6 144 0 0,8-9-126 0 0,3-3-23 0 0,-1 1-35 0 0,1-1-39 0 0,0 1-46 0 0,0 0-53 0 0,-1 0-57 0 0,2-2 218 0 0,0 1-44 0 0,0-1-49 0 0,-1 1-51 0 0,1-1-55 0 0,-1 1-58 0 0,0-1-60 0 0,0 1-64 0 0,1-1 12 0 0,-1 0-51 0 0,1 0-54 0 0,0 1-53 0 0,-1-1-58 0 0,1 0-58 0 0,0 0-61 0 0,0 0-62 0 0,-2 3-1260 0 0,0 1-1164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13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0 16527 0 0,'0'2'374'0'0,"0"6"54"0"0,0-6 22 0 0,0-2-184 0 0,0 0-126 0 0,0 0 90 0 0,0 0-74 0 0,0 0 159 0 0,0 0 290 0 0,0 0 31 0 0,0 0-370 0 0,-1 0-82 0 0,0 0-72 0 0,0 1-59 0 0,-2-1-69 0 0,-3-1-235 0 0,6 1 8 0 0,0 0 67 0 0,0 0 62 0 0,0 0 54 0 0,-1-1 47 0 0,1 1 41 0 0,0 0 122 0 0,-1-1 526 0 0,0 1-573 0 0,1 0-44 0 0,0 0-60 0 0,-1 0-87 0 0,1 0-107 0 0,0 0 53 0 0,0-1-34 0 0,-1 1-196 0 0,1 0-108 0 0,0 0-119 0 0,-1 0 252 0 0,1 0-34 0 0,0 0-35 0 0,0 0-35 0 0,0 0-38 0 0,0 0-39 0 0,-1 0-40 0 0,1 0-41 0 0,0 0-43 0 0,0 0-43 0 0,0 0-1609 0 0,0 0-1296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11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45 12176 0 0,'0'0'273'0'0,"0"0"40"0"0,0 0 23 0 0,0 0-137 0 0,0 0-96 0 0,0 0 26 0 0,0 0 26 0 0,0 0 33 0 0,0 0 4 0 0,0 0-3 0 0,0 0-10 0 0,0 0-3 0 0,2 0 0 0 0,10 8 51 0 0,-2 3-34 0 0,-7-7-119 0 0,0 1 0 0 0,0 0 0 0 0,0 0 0 0 0,1 6-74 0 0,7 23 194 0 0,-6-3-80 0 0,1 53 356 0 0,1 5 125 0 0,-4 1 83 0 0,-3-58-385 0 0,1 1-61 0 0,1-1-54 0 0,-1 0-44 0 0,2 19 7 0 0,-1 26-36 0 0,-2-75-255 0 0,0 0 46 0 0,0 0 39 0 0,0-1 37 0 0,0 2 35 0 0,0-1 37 0 0,-1 0 47 0 0,1 2 93 0 0,0 2 65 0 0,0-3-114 0 0,0 0-64 0 0,0 0-55 0 0,0-1-56 0 0,0 1-58 0 0,0-1-67 0 0,0 1-77 0 0,0-1-24 0 0,0 0-65 0 0,0 0-70 0 0,0-1-76 0 0,0 1-79 0 0,0 0-87 0 0,1 0-90 0 0,-1 0-97 0 0,0-2-608 0 0</inkml:trace>
  <inkml:trace contextRef="#ctx0" brushRef="#br0" timeOffset="291.2">436 78 14336 0 0,'1'-2'330'0'0,"1"-1"-15"0"0,0-1-68 0 0,1-1-57 0 0,-1 1-49 0 0,3-5 19 0 0,-1 2-96 0 0,7-11 28 0 0,-7 13-30 0 0,-1 1 38 0 0,1 0 32 0 0,-1 0 48 0 0,1 1 57 0 0,0 0 67 0 0,-4 3 237 0 0,0 0-227 0 0,0 0-142 0 0,0 0-50 0 0,0 0-6 0 0,5-1 28 0 0,-3 0-66 0 0,-1 1-75 0 0,-1 0 1 0 0,1 0 0 0 0,-1 0 0 0 0,0-1-1 0 0,1 1 1 0 0,-1 0 0 0 0,1 0 0 0 0,-1 0-1 0 0,0 0 1 0 0,1 0 0 0 0,-1 0 0 0 0,1 0-1 0 0,-1 0 1 0 0,0 0 0 0 0,1 0 0 0 0,-1 1 0 0 0,1-1-1 0 0,-1 0 1 0 0,0 0 0 0 0,1 0 0 0 0,-1 0-1 0 0,0 0 1 0 0,1 1 0 0 0,-1-1 0 0 0,0 0-1 0 0,1 0 1 0 0,-1 1-4 0 0,3 1 11 0 0,0 1 0 0 0,0 0-1 0 0,0 0 1 0 0,-1 0 0 0 0,1 0 0 0 0,-1 0-1 0 0,0 0 1 0 0,0 1 0 0 0,0-1 0 0 0,-1 1-11 0 0,4 5 20 0 0,-1 1 1 0 0,0 0-1 0 0,0 2-20 0 0,12 60 116 0 0,-5 1-59 0 0,5 20-43 0 0,-3-22 35 0 0,3 34-43 0 0,2 14-8 0 0,-16-106-17 0 0,2 20 32 0 0,-2-13-53 0 0,-1-9-25 0 0,0 0-44 0 0,-1-1-54 0 0,0 0-64 0 0,0-8-213 0 0,0-2 242 0 0,0 0-32 0 0,0 0-72 0 0,0 0 103 0 0,0 0-39 0 0,0 0-40 0 0,0 0-40 0 0,0 0-420 0 0,0 0 107 0 0,0 1-53 0 0,-1 0-797 0 0,1 0 14 0 0,-2 1-47 0 0,0 2-901 0 0</inkml:trace>
  <inkml:trace contextRef="#ctx0" brushRef="#br0" timeOffset="565.47">1 384 10680 0 0,'0'0'241'0'0,"0"0"-6"0"0,0 0-100 0 0,1-1-65 0 0,2-1-6 0 0,-1 1 1 0 0,3-2 106 0 0,0 0-59 0 0,3-3-30 0 0,0 0-67 0 0,9-7-34 0 0,-11 10 51 0 0,1-1 45 0 0,8-3 563 0 0,-1-1-58 0 0,1 0-54 0 0,-1 0-51 0 0,-2 2-109 0 0,0-1-32 0 0,13-6 245 0 0,1 1-107 0 0,1 2-93 0 0,-13 5-382 0 0,6-3 113 0 0,0 1-12 0 0,-6 2-103 0 0,-3 2-76 0 0,0-1-94 0 0,-2 2-61 0 0,0 0-94 0 0,0 0-108 0 0,0 1-121 0 0,4-1-453 0 0,-11 1-12 0 0</inkml:trace>
  <inkml:trace contextRef="#ctx0" brushRef="#br0" timeOffset="841.74">436 359 9272 0 0,'0'0'208'0'0,"0"0"33"0"0,1 0 14 0 0,8 0-274 0 0,-1 0 48 0 0,-1-1 43 0 0,1 0 41 0 0,-1 1 37 0 0,1-2 34 0 0,6-1 270 0 0,-2 0 36 0 0,0 0 57 0 0,26-11 1392 0 0,-23 8-1157 0 0,0 0-148 0 0,-7 3-366 0 0,-1 1-40 0 0,1-1-46 0 0,-1 0-50 0 0,1 1-57 0 0,0-1-62 0 0,21-6 421 0 0,-4 2-84 0 0,-9 2-150 0 0,-2 2-67 0 0,0-1-42 0 0,-3 1-53 0 0,1 1-41 0 0,0 0-47 0 0,0 0-51 0 0,-9 1 131 0 0,1 0-58 0 0,-1 1-60 0 0,1-1-61 0 0,0 0-65 0 0,-1 0-65 0 0,1 0-67 0 0,-1 0-69 0 0,2 0-244 0 0,-1 0-129 0 0,-2 0 345 0 0,1 1-34 0 0,-1-1-34 0 0,0 1-35 0 0,6-1-1533 0 0,4 0-1180 0 0,-12 1 3249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11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15032 0 0,'0'0'340'0'0,"0"0"50"0"0,0 0 24 0 0,0 0-177 0 0,1-1-113 0 0,5-1 82 0 0,0 1 274 0 0,-1 0-71 0 0,-1 3-63 0 0,1 0-58 0 0,-2 1-53 0 0,0 1-46 0 0,0 1-41 0 0,0 0-35 0 0,1 8 49 0 0,1 12 3 0 0,-4 33 46 0 0,-8 32-42 0 0,1-13-73 0 0,-1 35-2 0 0,0-35-116 0 0,7-75-13 0 0,-2 12-63 0 0,0 18 17 0 0,2-22 21 0 0,0 0-52 0 0,0 2-94 0 0,1-1-113 0 0,-1-6 110 0 0,1 1-39 0 0,0-1-41 0 0,0 1-45 0 0,-1-4 167 0 0,1 0 24 0 0,-1-1-10 0 0,0 0-44 0 0,0 0-7 0 0,0 0-43 0 0,0 0-50 0 0,0 0-56 0 0,0-1-59 0 0,0 1-56 0 0,0-1-49 0 0,0 0-44 0 0,0 1-159 0 0,0-1-44 0 0,0 0-194 0 0,0 0-524 0 0</inkml:trace>
  <inkml:trace contextRef="#ctx0" brushRef="#br0" timeOffset="381.97">212 565 10080 0 0,'1'-1'230'0'0,"13"-4"-62"0"0,11-6 191 0 0,-6 3-125 0 0,-8 4-177 0 0,-4 1-40 0 0,-1 0 34 0 0,7-2 135 0 0,1-3 150 0 0,8-4 289 0 0,1-2 39 0 0,-16 10-485 0 0,1 1-36 0 0,4-3 236 0 0,-1-1-50 0 0,0 1-48 0 0,0-1-43 0 0,-1 0-38 0 0,1 0-35 0 0,9-8 80 0 0,-1 2-100 0 0,9-6-3 0 0,-1-1-73 0 0,7-15-75 0 0,-29 30 10 0 0,-2 0-5 0 0,1 0 1 0 0,-1 1 0 0 0,-1-1-1 0 0,1 0 1 0 0,0-1 0 0 0,-1 1 0 0 0,1-3 0 0 0,2-11-65 0 0,-4 18 63 0 0,-1 0 1 0 0,0 0-1 0 0,0 1 1 0 0,1-1-1 0 0,-1 0 1 0 0,0 0-1 0 0,0 0 1 0 0,0 0-1 0 0,0 0 1 0 0,0 0-1 0 0,0 1 0 0 0,0-1 1 0 0,-1 0-1 0 0,1 0 1 0 0,0 0-1 0 0,0 0 1 0 0,-1 1-1 0 0,1-1 1 0 0,0 0-1 0 0,-1 0 1 0 0,1 0-1 0 0,-1 1 1 0 0,1-1-1 0 0,-1 0 0 0 0,0 1 1 0 0,1-1-1 0 0,-1 0 1 0 0,1 1-1 0 0,-1-1 1 0 0,0 1-1 0 0,0-1 1 0 0,1 1-1 0 0,-1-1 1 0 0,0 1-1 0 0,0 0 1 0 0,0-1 1 0 0,-15 0 1 0 0,1 7 57 0 0,8 0 1 0 0,1 0 1 0 0,-1 0-1 0 0,1 0 1 0 0,1 1-1 0 0,-1 0 1 0 0,1 0-1 0 0,1 1 1 0 0,-2 2-60 0 0,-11 19 243 0 0,7-7 6 0 0,0 0 0 0 0,1 0 0 0 0,2 1 0 0 0,0 0 0 0 0,-3 20-249 0 0,4-8 72 0 0,6-29-44 0 0,-1 0 1 0 0,1 0-1 0 0,1 0 0 0 0,0 4-28 0 0,-1-7 14 0 0,0 0-1 0 0,1-1 1 0 0,0 1-1 0 0,0-1 0 0 0,-1 1 1 0 0,2-1-1 0 0,-1 1 0 0 0,0-1 1 0 0,0 0-1 0 0,1 1 1 0 0,-1-1-1 0 0,1 0 0 0 0,0 0 1 0 0,0 0-1 0 0,-1 0 0 0 0,1 0 1 0 0,1 0-1 0 0,-1-1 1 0 0,0 1-1 0 0,0-1 0 0 0,1 0 1 0 0,-1 1-1 0 0,2 0-13 0 0,1-1-125 0 0,0 1 0 0 0,1 0 0 0 0,-1-1 0 0 0,0 0 0 0 0,1 0 0 0 0,-1-1 0 0 0,4 0 125 0 0,25 0-614 0 0,-9-1 122 0 0,-25 1 472 0 0,9 0-170 0 0,12 0-87 0 0,-14-1 145 0 0,-1 1-63 0 0,-1-1 4 0 0,-1 0-52 0 0,1 0-61 0 0,-1 0-69 0 0,0 0 20 0 0,-1 0-50 0 0,0 0-44 0 0,1 0-39 0 0,0 0-140 0 0,0-1-38 0 0,0 0-169 0 0,4-1-459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9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 12872 0 0,'0'0'289'0'0,"0"0"40"0"0,0 0 23 0 0,0 0-144 0 0,0 0-100 0 0,0 0-30 0 0,2 0-46 0 0,6 1 479 0 0,-2 1-59 0 0,0 2-56 0 0,-1 0-51 0 0,-1 2-48 0 0,0 1-44 0 0,-1 1-39 0 0,-1 0-35 0 0,1 5 43 0 0,-1 1-62 0 0,0 3-29 0 0,-2 4 3 0 0,1 39 98 0 0,2 0-60 0 0,0-1-52 0 0,-1 1-41 0 0,-2 184 91 0 0,0-224-196 0 0,2 24 57 0 0,-1-29-55 0 0,0 1-52 0 0,0 0-72 0 0,-1 0-94 0 0,0-13 122 0 0,0 0 49 0 0,0 7-25 0 0,0-6 9 0 0,0-1-8 0 0,0-1-43 0 0,0 1-72 0 0,0 0-75 0 0,0 0-87 0 0,0-1-100 0 0,0 0 77 0 0,0-1-58 0 0,0 1-50 0 0,0-1-45 0 0,0 1-160 0 0,0 0-43 0 0,0 0-194 0 0,0 1-520 0 0</inkml:trace>
  <inkml:trace contextRef="#ctx0" brushRef="#br0" timeOffset="523.59">0 303 9672 0 0,'0'0'216'0'0,"0"0"32"0"0,2 0 13 0 0,10-1-134 0 0,-6 0-71 0 0,-1-1 0 0 0,0 0 1 0 0,0 0-1 0 0,4-2-56 0 0,2-1 143 0 0,0-2 76 0 0,-1 1 104 0 0,-5 3-114 0 0,0 0 37 0 0,-1 0 32 0 0,1 0 43 0 0,7-5 196 0 0,-1 0-99 0 0,0-2-85 0 0,-1 1-68 0 0,8-7 55 0 0,10-5 53 0 0,-24 18-333 0 0,21-13 146 0 0,2 0-54 0 0,1 1-51 0 0,1 1-45 0 0,1 3-43 0 0,0 4-37 0 0,-22 6 17 0 0,-1 0 1 0 0,0 0-1 0 0,0 1 1 0 0,0 0 0 0 0,0 1-1 0 0,0-1 1 0 0,4 2 26 0 0,-5 0-16 0 0,0-1 0 0 0,0 1 0 0 0,0 0 0 0 0,0 1 0 0 0,2 1 16 0 0,-2-1-8 0 0,0 1 0 0 0,-1-1 0 0 0,0 1-1 0 0,5 5 9 0 0,-4-4 3 0 0,-1 1 0 0 0,1 0-1 0 0,2 6-2 0 0,13 23 44 0 0,-14-18 13 0 0,0-1 0 0 0,-1 1 0 0 0,1 11-57 0 0,0 3 249 0 0,1 15-249 0 0,-4 4 137 0 0,-6 25 69 0 0,1-43-75 0 0,0 0 51 0 0,1-23-70 0 0,-2 12-54 0 0,1-13 11 0 0,0 0 87 0 0,1-4-33 0 0,-1 0 36 0 0,1 0 42 0 0,0 0 46 0 0,1-3-175 0 0,2-1-36 0 0,6-2 1 0 0,-8 2-25 0 0,10-7 43 0 0,6-11-35 0 0,5-17 11 0 0,-19 32-14 0 0,12-23-13 0 0,2 2 1 0 0,14-17-5 0 0,-21 29 6 0 0,1 0 1 0 0,1 1 0 0 0,-1 0 0 0 0,2 1-1 0 0,13-9-6 0 0,-24 18 41 0 0,0-1 0 0 0,1 0 0 0 0,0 1-1 0 0,-1 0 1 0 0,1 0 0 0 0,0 0 0 0 0,0 0-1 0 0,0 0 1 0 0,0 0 0 0 0,0 1 0 0 0,0-1-1 0 0,0 1 1 0 0,-1 0 0 0 0,1 0 0 0 0,0 0-1 0 0,0 0 1 0 0,0 1 0 0 0,0-1 0 0 0,0 1-1 0 0,1 0-40 0 0,0 0 51 0 0,-1 1 0 0 0,0-1 0 0 0,0 1 0 0 0,0-1 0 0 0,0 1 0 0 0,0 0 0 0 0,1 2-51 0 0,7 7 134 0 0,0 2-40 0 0,-7-8-74 0 0,0 1 0 0 0,-1 0 0 0 0,0 0 0 0 0,3 6-20 0 0,0 4 4 0 0,-1 0-1 0 0,1 8-3 0 0,4 12-24 0 0,-8-31-119 0 0,-1 0 48 0 0,2 7-114 0 0,-3-10 100 0 0,0-2-3 0 0,0 0-52 0 0,0 0-152 0 0,3 0-111 0 0,1 1 99 0 0,-1 0 23 0 0,3 1-72 0 0,-3-1 171 0 0,0 0-37 0 0,-1 0 48 0 0,0 0-33 0 0,2-1-246 0 0,-3 0 184 0 0,1 1-39 0 0,1-1-147 0 0,-1 0 43 0 0,3 0-326 0 0,0 0-11 0 0,3 0-248 0 0,3 0-742 0 0</inkml:trace>
  <inkml:trace contextRef="#ctx0" brushRef="#br0" timeOffset="825.79">1135 594 6824 0 0,'2'0'149'0'0,"23"4"235"0"0,-14-2-277 0 0,0 0-38 0 0,1-1-45 0 0,-1-3-53 0 0,-4 1 127 0 0,0-1 69 0 0,0-1 59 0 0,-1 0 51 0 0,6-3 372 0 0,-7 3-219 0 0,-1 0-1 0 0,0 0 0 0 0,0-1 1 0 0,4-2-430 0 0,-2-2 477 0 0,0 0-68 0 0,-2 3-209 0 0,-1 0-38 0 0,0 0-46 0 0,0 0-49 0 0,8-17 545 0 0,2 2-77 0 0,1-1-72 0 0,1 1-65 0 0,2-4-6 0 0,-1 0-76 0 0,-1 0-68 0 0,-3-2-58 0 0,-8 13-105 0 0,-1-1 58 0 0,-1 0 59 0 0,-2 1 64 0 0,0 13-251 0 0,0-1 1 0 0,0 1 0 0 0,0-1-1 0 0,0 1 1 0 0,0-1 0 0 0,0 1-1 0 0,0-1 1 0 0,0 1 0 0 0,-1 0 0 0 0,1-1-1 0 0,0 1 1 0 0,0-1 0 0 0,-1 1-1 0 0,1 0 1 0 0,0-1 0 0 0,0 1-1 0 0,-1 0 1 0 0,1-1 0 0 0,0 1 0 0 0,-1 0-16 0 0,-9-5 254 0 0,-1 4-45 0 0,3 3-33 0 0,-14 8 105 0 0,2 3-80 0 0,2 2-64 0 0,1 3-49 0 0,-2 4-5 0 0,2 2 0 0 0,-5 7-83 0 0,1 7 53 0 0,15-23-53 0 0,1 0 0 0 0,0 1 0 0 0,1-1 0 0 0,0 1 0 0 0,1 2 0 0 0,3-15 1 0 0,0 0 0 0 0,0 0 0 0 0,0 0-1 0 0,0-1 1 0 0,0 1 0 0 0,1 0-1 0 0,-1 0 1 0 0,1 0 0 0 0,0 0-1 0 0,0-1 1 0 0,0 1 0 0 0,0 0 0 0 0,1 1-1 0 0,11 12-21 0 0,-12-16 11 0 0,0 1 0 0 0,0 0-1 0 0,1 0 1 0 0,-1-1 0 0 0,0 1 0 0 0,0 0-1 0 0,1-1 1 0 0,-1 1 0 0 0,1-1 0 0 0,-1 0-1 0 0,2 1 11 0 0,36 2-454 0 0,-22-4 233 0 0,-5 1 23 0 0,0-1-49 0 0,1-1-100 0 0,0 0-95 0 0,-1 0-113 0 0,-6 0 230 0 0,1 1-36 0 0,-4 0-8 0 0,0 0-51 0 0,0 0-46 0 0,0 0-39 0 0,0 0-146 0 0,1 0-39 0 0,0 0-177 0 0,3-1-474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8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224 374 10536 0 0,'0'0'233'0'0,"0"0"39"0"0,0 0 17 0 0,0-2-27 0 0,-2-6-322 0 0,-1 0 117 0 0,0 1 51 0 0,-1 1 45 0 0,-6-8 251 0 0,-14-10 542 0 0,16 18-670 0 0,0 1-55 0 0,-5-3 29 0 0,10 6-181 0 0,0 0-1 0 0,0 0 1 0 0,0 0 0 0 0,0 1-1 0 0,-1-1 1 0 0,1 1 0 0 0,0 0-1 0 0,-1 0 1 0 0,1 0 0 0 0,-1 0-1 0 0,1 1 1 0 0,-1 0 0 0 0,-1-1-69 0 0,-16 5 307 0 0,6 4-97 0 0,6 2-90 0 0,-4 9 16 0 0,4-5-56 0 0,4-7-78 0 0,1 1 0 0 0,0 0 1 0 0,1 0-1 0 0,-1 1 0 0 0,2-1 0 0 0,-1 1 1 0 0,1-1-1 0 0,0 1 0 0 0,0 6-2 0 0,0 4 0 0 0,1 1-1 0 0,1-1 1 0 0,2 18 0 0 0,-1-31-2 0 0,0 1 1 0 0,1 0 0 0 0,-1-1 0 0 0,1 1 0 0 0,0-1-1 0 0,4 6 2 0 0,7 12-48 0 0,5-3-35 0 0,2-5-35 0 0,3-4-39 0 0,2-7-41 0 0,2-7-42 0 0,-19 0 211 0 0,24-6-96 0 0,-13 1 70 0 0,-3-1 38 0 0,1-4 36 0 0,-10 5 15 0 0,1 0 1 0 0,-1-1-1 0 0,0 1 1 0 0,5-8-35 0 0,-8 8 35 0 0,1 1 1 0 0,-1-2 0 0 0,0 1-1 0 0,-1 0 1 0 0,0-1 0 0 0,0 1-1 0 0,-1-1 1 0 0,0 0 0 0 0,0 0-1 0 0,0-5-35 0 0,-1 5 29 0 0,-1 1 0 0 0,0-1 1 0 0,0 0-1 0 0,-1-3-29 0 0,0 6-130 0 0,1 0 57 0 0,-1 0 48 0 0,0 0 39 0 0,-2-5 97 0 0,-4-13 264 0 0,5 17-319 0 0,-1-1-68 0 0,1 3-36 0 0,1 0-37 0 0,-1 0-41 0 0,0 1-46 0 0,0-2-70 0 0,0 1-64 0 0,0 0-71 0 0,0 0-76 0 0,0 0-82 0 0,-1 0-88 0 0,1 0-94 0 0,0 0-99 0 0,-3-4-1042 0 0,-1-5-1052 0 0</inkml:trace>
  <inkml:trace contextRef="#ctx0" brushRef="#br0" timeOffset="271.26">418 273 10512 0 0,'2'4'56'0'0,"1"1"43"0"0,8 13 354 0 0,-7-12-360 0 0,0-1-78 0 0,0 0-9 0 0,0 0 1 0 0,0 1-1 0 0,0 0 1 0 0,2 4-7 0 0,-2-2 55 0 0,-1-1 51 0 0,2 1 81 0 0,-1 0 93 0 0,8 15 495 0 0,1 0-89 0 0,-1-2-149 0 0,-1 0-91 0 0,0 0-100 0 0,1 0-109 0 0,1 2 101 0 0,2-1-32 0 0,-4-9-93 0 0,0-1 0 0 0,1 0 0 0 0,0 0 0 0 0,1-2 0 0 0,0 1 0 0 0,5 1-213 0 0,-12-9 93 0 0,-1 0-1 0 0,1 0 0 0 0,0 0 0 0 0,0-1 1 0 0,0 0-1 0 0,0-1 0 0 0,0 1 0 0 0,6 0-92 0 0,10 2 329 0 0,0-1 62 0 0,-1-6-49 0 0,-2-3-55 0 0,-1-5-61 0 0,-3-3-68 0 0,-2-3-73 0 0,-5-2-80 0 0,-3-2-87 0 0,-4 12-127 0 0,0-1 75 0 0,-1 1 54 0 0,0-13-46 0 0,0 9-4 0 0,-1 6 20 0 0,0 1-40 0 0,1-1-50 0 0,-1 0-58 0 0,1 2 33 0 0,-1 1-38 0 0,0-1-40 0 0,1 0-45 0 0,-1 0-47 0 0,0 1-50 0 0,1-1-54 0 0,-1 0-57 0 0,1 1 60 0 0,-1 1-42 0 0,1-1-43 0 0,-1 0-45 0 0,-1-9-1500 0 0,-1-7-1194 0 0</inkml:trace>
  <inkml:trace contextRef="#ctx0" brushRef="#br0" timeOffset="526.58">1019 0 12096 0 0,'0'0'273'0'0,"2"2"40"0"0,4 4-143 0 0,11 11 265 0 0,-13-10-342 0 0,1 0-57 0 0,4 11 27 0 0,-1 1 100 0 0,14 38 535 0 0,-14-37-525 0 0,0-1 39 0 0,-1 1-37 0 0,8 20 84 0 0,-1-1-90 0 0,22 52 143 0 0,-15-36-150 0 0,-3-6-77 0 0,-11-34-57 0 0,0 1 0 0 0,1-1 1 0 0,6 8-29 0 0,1 4 39 0 0,-12-20-21 0 0,0-1 0 0 0,0 0 0 0 0,1 0 0 0 0,0 0 0 0 0,2 2-18 0 0,-5-7-186 0 0,-1-1 62 0 0,1 1 55 0 0,0 0 47 0 0,0 0 61 0 0,0 0 66 0 0,2 2 413 0 0,-2-1-356 0 0,0-1-125 0 0,0 0-41 0 0,-1 0-51 0 0,1 0-58 0 0,-1 0-91 0 0,1 0-95 0 0,-1 0-105 0 0,1 0-118 0 0,-1-1 214 0 0,0 1-34 0 0,0-1-35 0 0,0 0-37 0 0,0 1-37 0 0,0-1-41 0 0,1 1-39 0 0,-1-1-44 0 0,0 0-1343 0 0,0 0-1090 0 0</inkml:trace>
  <inkml:trace contextRef="#ctx0" brushRef="#br0" timeOffset="699.12">1072 383 14744 0 0,'0'0'332'0'0,"0"0"50"0"0,0 0 25 0 0,0 0-171 0 0,0 0-113 0 0,0 0 69 0 0,0 0-69 0 0,2-1 124 0 0,10-3 269 0 0,0-3-93 0 0,1-1-87 0 0,-1-2-85 0 0,2-1-53 0 0,2 1-111 0 0,-3 3 56 0 0,1-1-92 0 0,0 1-86 0 0,0 0-81 0 0,0 0-74 0 0,1 1-68 0 0,-1 0-64 0 0,1 0-57 0 0,18-6-409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8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1 11792 0 0,'0'0'342'0'0,"0"0"-118"0"0,1 2-102 0 0,18 31 125 0 0,-3 2 101 0 0,0 9 164 0 0,2 25 351 0 0,-5 2-25 0 0,-7-24-371 0 0,-1-8-174 0 0,-1 0-116 0 0,-3-27-150 0 0,3 37 467 0 0,-2-11-96 0 0,1-11-104 0 0,10 90 641 0 0,-10-73-833 0 0,-2-12-88 0 0,0-17-50 0 0,1 0-40 0 0,-1-13 5 0 0,-1 0 33 0 0,0 8-14 0 0,0-7-57 0 0,0-1 1 0 0,0 0-44 0 0,0-1-53 0 0,-1 1-59 0 0,1-1-32 0 0,0 1-60 0 0,0-1-66 0 0,0 1-71 0 0,0-1-78 0 0,0 0-83 0 0,0 1-89 0 0,0-1-94 0 0,0 1-1340 0 0,0-2-1236 0 0</inkml:trace>
  <inkml:trace contextRef="#ctx0" brushRef="#br0" timeOffset="291.2">0 410 13504 0 0,'0'0'306'0'0,"0"0"46"0"0,2-1 22 0 0,2-2-140 0 0,1-1-91 0 0,2-1-62 0 0,2-4-77 0 0,4-2-35 0 0,-6 5 96 0 0,24-16 462 0 0,-1 2-92 0 0,2 0-100 0 0,0 3-107 0 0,0 0-115 0 0,2 2-123 0 0,-17 8-44 0 0,0 0-34 0 0,1 0-34 0 0,-1 1-36 0 0,-9 3 86 0 0,-3 2-6 0 0,-1-1-22 0 0,0 1-42 0 0,-1-1-16 0 0,0 1-44 0 0,0 0-48 0 0,0 0-56 0 0,0-1-57 0 0,0 1-55 0 0,0 0-48 0 0,0-1-44 0 0,1 1-148 0 0,-1-1-43 0 0,1 0-181 0 0,2-1-488 0 0,-6 3 1344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7.9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9 12176 0 0,'-1'-1'357'0'0,"-2"-3"-127"0"0,1 2-105 0 0,1 1-36 0 0,0 1-62 0 0,1 0-62 0 0,0 0-74 0 0,0 0-72 0 0,0 0-110 0 0,0 0-128 0 0,0 0-113 0 0,0 0 71 0 0,0 0-42 0 0,0 0-596 0 0,0 0-469 0 0,0 0-894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3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18 10712 0 0,'0'0'241'0'0,"0"0"38"0"0,-1 0-35 0 0,1-1-104 0 0,0 1-77 0 0,-3-3-18 0 0,0 2 15 0 0,-4-3-104 0 0,0 1 50 0 0,0 1 45 0 0,0 0 40 0 0,-2 1 62 0 0,1 0 39 0 0,-2 2 77 0 0,-5 2 179 0 0,-7 7 279 0 0,15-5-527 0 0,0 1-36 0 0,1-1-63 0 0,1 0-38 0 0,0 1-42 0 0,0 0-50 0 0,-11 21 117 0 0,11-17-9 0 0,1 0-1 0 0,0 0 0 0 0,0 3-78 0 0,-6 33 216 0 0,6-15-160 0 0,0-6-46 0 0,1-12 20 0 0,2-1 0 0 0,0 0 1 0 0,0 2-31 0 0,0 1 88 0 0,1-11-37 0 0,0 0-1 0 0,0 0 0 0 0,0 1 1 0 0,0-1-1 0 0,1 4-50 0 0,3 5 53 0 0,2 3-41 0 0,-6-14 42 0 0,0-2 33 0 0,6 5-38 0 0,6-3 212 0 0,0-6-45 0 0,0-4-40 0 0,-1-3-32 0 0,6-10 32 0 0,-14 16-137 0 0,-1 1 0 0 0,1-1 0 0 0,-1 0 0 0 0,0 0-1 0 0,1-2-37 0 0,2-13 65 0 0,0 0 1 0 0,1-14-67 0 0,-6 32 1 0 0,0 0 0 0 0,1 0 0 0 0,-1 0 0 0 0,1 0 0 0 0,0 0 0 0 0,-1 0 0 0 0,1 0 0 0 0,0 1 0 0 0,0-1 0 0 0,1 0-1 0 0,-2 1 2 0 0,0 1-1 0 0,0-1 0 0 0,0 1 0 0 0,1 0 0 0 0,-1-1 0 0 0,0 1 0 0 0,0-1 0 0 0,1 1 0 0 0,-1 0 0 0 0,0-1 0 0 0,1 1 0 0 0,-1 0 0 0 0,0-1 0 0 0,1 1 0 0 0,-1 0 0 0 0,0 0 0 0 0,1-1 0 0 0,-1 1 1 0 0,1 0-1 0 0,-1 0 0 0 0,0 0 0 0 0,1-1 0 0 0,-1 1 0 0 0,1 0 0 0 0,-1 0 0 0 0,1 0 0 0 0,-1 0 0 0 0,1 0 0 0 0,-1 0 0 0 0,1 0 0 0 0,-1 0 0 0 0,1 0 0 0 0,-1 0 0 0 0,0 0 0 0 0,1 0 0 0 0,-1 0 1 0 0,1 1-1 0 0,-1-1 0 0 0,1 0 0 0 0,-1 0 0 0 0,0 0 0 0 0,1 1 0 0 0,-1-1 0 0 0,1 0 0 0 0,-1 0 0 0 0,0 1 0 0 0,1-1-1 0 0,-1 1 4 0 0,6 3 14 0 0,0 0-1 0 0,0 1 1 0 0,-1 0 0 0 0,0 0 0 0 0,0 0-1 0 0,0 1 1 0 0,-1 0 0 0 0,1-1 0 0 0,-2 2-1 0 0,1-1 1 0 0,2 6-18 0 0,-1-2 25 0 0,1-2 1 0 0,-1 1-1 0 0,1-1 0 0 0,7 8-25 0 0,-6-9-29 0 0,12 6 99 0 0,-13-9-114 0 0,0-1-74 0 0,-3-1 11 0 0,1-1-36 0 0,0 1-39 0 0,-1-1-45 0 0,1 1-47 0 0,0-1-54 0 0,0 0-57 0 0,0 0-61 0 0,-3-1 75 0 0,0 0-54 0 0,0 0-47 0 0,1 0-43 0 0,-1 1-149 0 0,1-1-42 0 0,0 0-182 0 0,1 0-487 0 0</inkml:trace>
  <inkml:trace contextRef="#ctx0" brushRef="#br0" timeOffset="362.03">476 9 10944 0 0,'0'0'248'0'0,"0"0"34"0"0,0 0 20 0 0,1 1-38 0 0,6 12-273 0 0,1-1 82 0 0,-2-4 14 0 0,-1 0 34 0 0,0 0 35 0 0,0 0 36 0 0,-1 1 37 0 0,0-1 38 0 0,0 0 39 0 0,0 1 40 0 0,0 3 42 0 0,1-1-35 0 0,3 8 182 0 0,14 23 645 0 0,-14-29-778 0 0,0-1 43 0 0,-6-9-255 0 0,7 9 565 0 0,-4-10-504 0 0,4-2-152 0 0,-3-1-46 0 0,4-6-26 0 0,-7 3-10 0 0,10-10 49 0 0,0-1-50 0 0,8-11-18 0 0,-3 5 2 0 0,7-4-8 0 0,-2 10-44 0 0,-17 12 47 0 0,1 0-1 0 0,-1 0 0 0 0,1 1 1 0 0,0 0-1 0 0,-1 0 0 0 0,1 1 0 0 0,0 0 1 0 0,0 0-1 0 0,0 1 0 0 0,0 0 1 0 0,0 0-1 0 0,0 0 0 0 0,0 1 0 0 0,0 0 1 0 0,0 1-1 0 0,0-1 0 0 0,4 3 6 0 0,-5-2 1 0 0,-1 0 0 0 0,1 1 0 0 0,0 0-1 0 0,-1 1 1 0 0,1-1 0 0 0,-1 1-1 0 0,4 4 0 0 0,7 7 0 0 0,-1 2 0 0 0,-1 0 0 0 0,0 0 0 0 0,-1 1 0 0 0,0 2 0 0 0,-10-15-107 0 0,1 1 74 0 0,0-1 49 0 0,6 8 88 0 0,-3-6-93 0 0,-3-3-57 0 0,0 0-55 0 0,1-1-70 0 0,0 0-83 0 0,0-1-98 0 0,0 0-110 0 0,-3-2 185 0 0,1 1-34 0 0,0-1-34 0 0,0 0-36 0 0,-2 0-14 0 0,0 0-56 0 0,0 0-49 0 0,0 0-44 0 0,1 0-158 0 0,0 0-43 0 0,0 0-191 0 0,1 0-513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4T15:46:01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8 8496 0 0,'0'0'190'0'0,"0"0"28"0"0,0 0 10 0 0,-1-1-26 0 0,-2-5-160 0 0,3 5-24 0 0,0 2 33 0 0,0 2 145 0 0,0 1 107 0 0,1 3 87 0 0,1 3 218 0 0,4 27 1338 0 0,-3-20-1178 0 0,-2-9-468 0 0,0-1-37 0 0,0-1-42 0 0,0 1-50 0 0,0-2-55 0 0,0 1-66 0 0,6 39 191 0 0,13 70 261 0 0,-16-96-357 0 0,-2 0 0 0 0,1 12-145 0 0,3 25 228 0 0,1-1-35 0 0,-3 0-53 0 0,3 34 9 0 0,-1-36-150 0 0,-6-48 1 0 0,-1 2 8 0 0,3 7 38 0 0,-2-13-280 0 0,0 0 88 0 0,0-1 77 0 0,0 1 66 0 0,1-1 68 0 0,-1 1 56 0 0,0 0 381 0 0,1 0-323 0 0,-1 0-83 0 0,0-1-100 0 0,0 0-69 0 0,0 1-50 0 0,0-1-64 0 0,1 1-71 0 0,-1-1-79 0 0,0 1-9 0 0,0-1-65 0 0,0 0-68 0 0,0 1-73 0 0,0-1-76 0 0,0 1-82 0 0,0-1-85 0 0,0 1-90 0 0,0-1-1012 0 0,0 0-1070 0 0</inkml:trace>
  <inkml:trace contextRef="#ctx0" brushRef="#br0" timeOffset="260.27">1 526 8288 0 0,'0'0'190'0'0,"0"0"28"0"0,0 0 7 0 0,1 0-33 0 0,9 0-151 0 0,15-2-46 0 0,-18 1 37 0 0,1-1 43 0 0,-1 0 83 0 0,-1 1 34 0 0,7-1 265 0 0,6-2 246 0 0,-6 1-276 0 0,-1 0-38 0 0,-1 1-82 0 0,1 1-64 0 0,0 0-46 0 0,0 0 122 0 0,0 0 1 0 0,11-4-320 0 0,-11 2 155 0 0,1 1-41 0 0,12-3 19 0 0,-2 1-92 0 0,-8 1-37 0 0,-1-1 1 0 0,12-4-5 0 0,-17 5-113 0 0,15-4 37 0 0,-14 5-21 0 0,-5 1 9 0 0,-1-1-34 0 0,1 1-42 0 0,-1 0-47 0 0,1-1-53 0 0,-1 0-60 0 0,-2 2 30 0 0,0-1-43 0 0,0 0-40 0 0,0 0-34 0 0,1 0-120 0 0,-1 0-34 0 0,5-2-1249 0 0</inkml:trace>
  <inkml:trace contextRef="#ctx0" brushRef="#br0" timeOffset="418.87">417 59 8088 0 0,'0'0'234'0'0,"0"0"-56"0"0,0 0-9 0 0,0 0 59 0 0,0 0 192 0 0,0 0 353 0 0,1 2 26 0 0,4 2-436 0 0,0 1-36 0 0,5 6 228 0 0,-1 0-113 0 0,0 0-93 0 0,-2 0-97 0 0,1 0-43 0 0,11 28 356 0 0,-13-21-284 0 0,9 39 368 0 0,-5 0-70 0 0,-2 2-65 0 0,-1-1-63 0 0,-5-37-305 0 0,2 29 102 0 0,-3-21-132 0 0,1-1-60 0 0,0-16-57 0 0,3 15 62 0 0,-3-17-82 0 0,1 0-63 0 0,-1 0-89 0 0,3 2-1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18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8 5784 0 0,'0'0'132'0'0,"-8"0"309"0"0,2 1-77 0 0,-1 0 0 0 0,1 0 0 0 0,-1-1-1 0 0,1 0 1 0 0,0-1 0 0 0,-5 0-364 0 0,-18 0 1828 0 0,-22-7-511 0 0,25 9-823 0 0,17 0-268 0 0,0-1-1 0 0,-1 0 1 0 0,-5-1-226 0 0,10 0 18 0 0,1 1 0 0 0,0 0 0 0 0,-1 0 1 0 0,1 1-1 0 0,0-1 0 0 0,0 1 1 0 0,-4 1-19 0 0,-7 2 0 0 0,12-2 0 0 0,-3 2 0 0 0,4-3-3 0 0,-1 0-7 0 0,1 1 1 0 0,-1-1-1 0 0,0 1 0 0 0,1 0 1 0 0,0 0-1 0 0,-1 0 0 0 0,1 0 1 0 0,0 1 9 0 0,-21 37-16 0 0,6 26 80 0 0,14-50 11 0 0,0 0 1 0 0,1 0 0 0 0,0 14-76 0 0,0 7 179 0 0,-1 6 682 0 0,3 37-861 0 0,1-37 541 0 0,-4 36-541 0 0,1-49 346 0 0,2 0 1 0 0,0 3-347 0 0,1 9 515 0 0,0-32-370 0 0,0 1 0 0 0,0-1 1 0 0,1 0-1 0 0,1 0 0 0 0,0 1 0 0 0,2 5-145 0 0,-3-10 87 0 0,0-4-74 0 0,8 6 75 0 0,-7-6-75 0 0,18 10 46 0 0,-17-11-46 0 0,1 0-1 0 0,-1 0 0 0 0,0 0 1 0 0,1 0-1 0 0,-1-1 0 0 0,0 1 1 0 0,1-1-1 0 0,-1-1 0 0 0,1 1 1 0 0,3-1-13 0 0,10 0 48 0 0,-15 1-8 0 0,-1-1 0 0 0,0 1-1 0 0,0 0 1 0 0,1-1-1 0 0,-1 0 1 0 0,0 1-1 0 0,0-1 1 0 0,0 0-1 0 0,0 0 1 0 0,0 0-1 0 0,0-1 1 0 0,0 1-1 0 0,0 0 1 0 0,-1-1-1 0 0,2 0-39 0 0,-1 0-43 0 0,0 0 0 0 0,1 0-1 0 0,-1 1 1 0 0,0-1 0 0 0,1 1 0 0 0,-1 0-1 0 0,1 0 1 0 0,0-1 43 0 0,58-26-2436 0 0,-59 27 2165 0 0,0 1-1 0 0,-1-1 0 0 0,1 0 1 0 0,0 0-1 0 0,0 0 1 0 0,0 0-1 0 0,-1 0 0 0 0,1 0 1 0 0,0 0-1 0 0,0-1 272 0 0,2-5-1398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19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 3224 0 0,'0'0'143'0'0,"0"0"154"0"0,0 0 544 0 0,0 0 235 0 0,0 0 48 0 0,0 0-81 0 0,0 0-385 0 0,0 0-166 0 0,0 0-38 0 0,0 0-22 0 0,0 0-70 0 0,0 0-36 0 0,0 0-6 0 0,2-1 21 0 0,5 0-37 0 0,-4 0-124 0 0,1 0 1 0 0,-1 1-1 0 0,0-1 1 0 0,1-1-1 0 0,-1 1 1 0 0,1-1-181 0 0,5-3 439 0 0,1 1 1 0 0,-1 1-1 0 0,3-1-439 0 0,13-6 586 0 0,-10 3-591 0 0,1 1 0 0 0,-1 1 0 0 0,1 0 0 0 0,0 1 0 0 0,0 0 0 0 0,0 2 0 0 0,11-1 5 0 0,-24 3-280 0 0,1-1-1 0 0,-1 1 1 0 0,1-1 0 0 0,-1 1 0 0 0,0-1 0 0 0,2-1 280 0 0,8-1-4628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0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8 5528 0 0,'0'0'422'0'0,"0"0"-204"0"0,0 0 168 0 0,-1 0-187 0 0,0 0-1 0 0,0 0 0 0 0,0 1 1 0 0,0-1-1 0 0,0 0 0 0 0,0 1 1 0 0,0-1-1 0 0,0 1 0 0 0,0-1 0 0 0,1 1 1 0 0,-2 0-199 0 0,0 2 120 0 0,0 0 1 0 0,1 0-1 0 0,-1 0 1 0 0,1 0 0 0 0,0 1-1 0 0,0-1 1 0 0,0 1-1 0 0,0-1 1 0 0,1 0 0 0 0,-1 1-1 0 0,1 3-120 0 0,2 42 1128 0 0,0-15-486 0 0,-1-15-140 0 0,1 1-1 0 0,1 4-501 0 0,3 20 613 0 0,-4-22-165 0 0,2-1 0 0 0,5 20-448 0 0,2 9 398 0 0,-6-27-121 0 0,2 0-1 0 0,0 0 1 0 0,2-1 0 0 0,1 0-1 0 0,2 3-276 0 0,-9-19 64 0 0,3 4-47 0 0,-5-9 49 0 0,1 1 0 0 0,-1-1 0 0 0,0 1 0 0 0,-1-1-1 0 0,1 1 1 0 0,0-1 0 0 0,0 1 0 0 0,-1 0 0 0 0,1-1-1 0 0,-1 1 1 0 0,1 0-66 0 0,6-9 349 0 0,-4 0-276 0 0,0 0-1 0 0,-1 0 1 0 0,1 0-1 0 0,-2-1 1 0 0,1 1-1 0 0,-1-1 0 0 0,0 1 1 0 0,0-1-1 0 0,-1-1-72 0 0,1-1 54 0 0,1-25-10 0 0,-2 0 0 0 0,-2-4-44 0 0,1-20-2 0 0,9-121-427 0 0,4 109-558 0 0,-9 52 390 0 0,-3 19 482 0 0,0-1 0 0 0,1 0 0 0 0,-1 0 0 0 0,0 0 0 0 0,0 0 0 0 0,0 1 1 0 0,1-1-1 0 0,-1 0 0 0 0,1 0 0 0 0,-1 0 0 0 0,0 1 0 0 0,1-1 0 0 0,-1 0 0 0 0,1 1 0 0 0,0-1 0 0 0,-1 0 0 0 0,1 1 0 0 0,-1-1 0 0 0,1 1 0 0 0,0-1 0 0 0,0 1 0 0 0,-1-1 0 0 0,1 1 0 0 0,0 0 1 0 0,0-1-1 0 0,-1 1 0 0 0,1 0 0 0 0,1-1 115 0 0,-1 1-147 0 0,7-5-802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0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19 1376 0 0,'0'0'65'0'0,"0"0"253"0"0,0 0 1036 0 0,-8-11 4085 0 0,6 10-5232 0 0,1 0 1 0 0,-1 0-1 0 0,0 1 1 0 0,0-1-1 0 0,0 0 1 0 0,1 0 0 0 0,-1 1-1 0 0,0-1 1 0 0,0 1-1 0 0,0 0 1 0 0,0 0-1 0 0,0 0 1 0 0,0-1-1 0 0,0 2 1 0 0,0-1-1 0 0,0 0 1 0 0,0 0-208 0 0,-3 2 243 0 0,1-1 1 0 0,-1 1 0 0 0,1 0-1 0 0,-1 0 1 0 0,-3 2-244 0 0,-8 4 366 0 0,13-6-321 0 0,1 0 0 0 0,-1 0 1 0 0,1-1-1 0 0,-1 2 1 0 0,1-1-1 0 0,0 0 1 0 0,-2 2-46 0 0,-11 11 50 0 0,9-11-40 0 0,-1 1 1 0 0,1 1-1 0 0,1-1 1 0 0,-1 1-1 0 0,1 0 1 0 0,0 0-1 0 0,0 1 1 0 0,-1 3-11 0 0,-3 5 20 0 0,1 0 0 0 0,1 1 0 0 0,-1 6-20 0 0,4-11 0 0 0,1 1 0 0 0,-2 11 0 0 0,-6 22 0 0 0,8-35 6 0 0,1-1 1 0 0,1 1-1 0 0,0 0 1 0 0,0 0-1 0 0,1 0 1 0 0,0 0-1 0 0,1-1 1 0 0,0 2-7 0 0,0 22 12 0 0,-1-27 5 0 0,1 0-1 0 0,0 0 1 0 0,0 0 0 0 0,0 0 0 0 0,2 3-17 0 0,-1-3 29 0 0,-1-1 0 0 0,0 1 0 0 0,0 0 0 0 0,0 0 0 0 0,0 3-29 0 0,-1 3 94 0 0,2 1 1 0 0,-1 0-1 0 0,2-1 1 0 0,0 1-95 0 0,3 17 186 0 0,-4-26-180 0 0,-1 0-1 0 0,0-1 1 0 0,1 1-1 0 0,0 0 1 0 0,0-1 0 0 0,0 1-1 0 0,1-1 1 0 0,-1 0 0 0 0,1 1-1 0 0,-1-1 1 0 0,3 1-6 0 0,12 17 27 0 0,-15-20-16 0 0,0-1 1 0 0,0 1-1 0 0,-1 0 0 0 0,1-1 0 0 0,0 0 1 0 0,0 0-1 0 0,0 1 0 0 0,0-1 0 0 0,1 0-11 0 0,-1 0 19 0 0,4 0-3 0 0,1 0 0 0 0,0-1-1 0 0,-1 0 1 0 0,1 0 0 0 0,-1 0 0 0 0,1-1-1 0 0,-1 0 1 0 0,0 0 0 0 0,1-1 0 0 0,-1 1-1 0 0,3-4-15 0 0,28-9 49 0 0,-6 1-879 0 0,2 0-466 0 0,-23 11 478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1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0 134 5984 0 0,'0'0'273'0'0,"0"0"-5"0"0,0 0-79 0 0,0 0 305 0 0,1-11 1706 0 0,7 0-2121 0 0,1 1 1 0 0,0 0-1 0 0,0 0 1 0 0,1 1-1 0 0,0 0 0 0 0,2-1-79 0 0,30-29-227 0 0,-26 24 130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1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38 1840 0 0,'0'0'288'0'0,"3"8"1589"0"0,1 32 215 0 0,-2 0 1 0 0,-1 0-1 0 0,-2 7-2092 0 0,0 12 1070 0 0,1-45-861 0 0,-1 16 570 0 0,3-1 1 0 0,1 8-780 0 0,9 63 1456 0 0,4 15-270 0 0,-15-96-1017 0 0,-1-17-137 0 0,0 0 0 0 0,0 0 0 0 0,0 1 1 0 0,0-1-1 0 0,0 0 0 0 0,1 0 1 0 0,-1 0-1 0 0,1 1-32 0 0,0-2 89 0 0,-1-1-7 0 0,0 0-2 0 0,0 0 2 0 0,0 0 11 0 0,-1-3-55 0 0,1 1-1 0 0,0-1 1 0 0,-1 0-1 0 0,0 0 0 0 0,0 0 1 0 0,0 1-1 0 0,0-1 0 0 0,-1-2-37 0 0,-6-15 56 0 0,-29-167-369 0 0,34 161 91 0 0,1 0-1 0 0,1 0 1 0 0,1 0 0 0 0,2-11 222 0 0,7-3-259 0 0,-2 11 158 0 0,-4 17 35 0 0,1 0 1 0 0,-1 1 0 0 0,2-1-1 0 0,0 1 1 0 0,0 0 0 0 0,1 0-1 0 0,0 1 1 0 0,1 0 0 0 0,0 0-1 0 0,8-8 66 0 0,-9 11-16 0 0,1 1 1 0 0,-1 0-1 0 0,1 1 0 0 0,0 0 0 0 0,1 0 1 0 0,-1 0-1 0 0,1 1 0 0 0,0 0 0 0 0,0 0 0 0 0,0 1 1 0 0,1 0-1 0 0,3 0 16 0 0,-5 1-29 0 0,0 1 0 0 0,0 0 1 0 0,0 1-1 0 0,1-1 0 0 0,-1 1 1 0 0,0 1-1 0 0,4 0 29 0 0,-8-1-3 0 0,0 1 1 0 0,0-1-1 0 0,0 1 0 0 0,0 0 1 0 0,0 0-1 0 0,0 1 1 0 0,0-1-1 0 0,0 0 0 0 0,0 1 1 0 0,0 0-1 0 0,-1 0 1 0 0,1 0-1 0 0,-1 0 0 0 0,1 0 1 0 0,-1 0-1 0 0,0 1 1 0 0,1 0 2 0 0,-1 0 0 0 0,0 0 0 0 0,0-1 0 0 0,-1 1 0 0 0,1 0 0 0 0,-1 0 0 0 0,0 0 0 0 0,0 1 0 0 0,0-1 0 0 0,0 0 0 0 0,-1 0 0 0 0,1 0 0 0 0,-1 1 0 0 0,0-1 0 0 0,0 0 0 0 0,0 3 0 0 0,0 4 12 0 0,-1 0 1 0 0,-1 0 0 0 0,1 0-1 0 0,-2 0 1 0 0,1 0 0 0 0,-1-1-1 0 0,-1 1 1 0 0,0-1 0 0 0,0 0-1 0 0,-1 0 1 0 0,0 0 0 0 0,-1 1-13 0 0,-23 40 134 0 0,-15 23 250 0 0,26-43-127 0 0,14-23-198 0 0,0 0 1 0 0,0 0-1 0 0,-1 0 1 0 0,-5 5-60 0 0,7-9 10 0 0,0-1-14 0 0,-7 16 137 0 0,10-16-69 0 0,2 3 0 0 0,0-2-46 0 0,0-1 1 0 0,0 0 0 0 0,0 1-1 0 0,1-1 1 0 0,-1 0 0 0 0,0 0-1 0 0,1-1 1 0 0,0 1 0 0 0,-1 0-1 0 0,1-1 1 0 0,1 1-19 0 0,14 8 72 0 0,-9-5-56 0 0,0 0 1 0 0,0 0-1 0 0,1-1 1 0 0,-1-1-1 0 0,1 1 1 0 0,2-1-17 0 0,9 4-1 0 0,-17-6 10 0 0,1 1 0 0 0,-1-1 0 0 0,0 0 0 0 0,1 0 0 0 0,0 0 0 0 0,2 0-9 0 0,20 0-317 0 0,-19 0 488 0 0,-1-1 0 0 0,1 0 1 0 0,0 0-1 0 0,3-1-171 0 0,-8 0-460 0 0,0 0 1 0 0,1 0-1 0 0,-1 0 1 0 0,0 0-1 0 0,0 0 1 0 0,0-1-1 0 0,0 1 1 0 0,0-1-1 0 0,0 0 0 0 0,0 0 1 0 0,-1 0-1 0 0,1-1 460 0 0,4-3-4746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2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62 6912 0 0,'0'0'528'0'0,"0"0"-274"0"0,0 0 117 0 0,0 0 86 0 0,0 0 21 0 0,1 2-26 0 0,3 13 75 0 0,4 10 127 0 0,-3-14-370 0 0,-3-7-27 0 0,0 0 0 0 0,0 0 0 0 0,0 0 0 0 0,0 0 0 0 0,3 2-257 0 0,2 3 519 0 0,0 0-1 0 0,-1 0 0 0 0,2 2-518 0 0,-2-1 521 0 0,0-1-1 0 0,1 0 1 0 0,0 0 0 0 0,1 0-521 0 0,18 10 671 0 0,-25-19-648 0 0,0 1 0 0 0,0-1-1 0 0,0 0 1 0 0,0 1 0 0 0,0-1-1 0 0,0 0 1 0 0,0 0-1 0 0,1 0 1 0 0,-1 0 0 0 0,0 0-1 0 0,0 0 1 0 0,0 0-1 0 0,0 0 1 0 0,0 0 0 0 0,1 0-23 0 0,3-1 67 0 0,-3 1-41 0 0,1-1-1 0 0,-1 1 1 0 0,1-1 0 0 0,-1 1-1 0 0,0-1 1 0 0,1 0 0 0 0,-1 0-1 0 0,0 0 1 0 0,0 0 0 0 0,0-1-1 0 0,1 1 1 0 0,-1-1 0 0 0,-1 1-1 0 0,1-1 1 0 0,0 0-1 0 0,0 1 1 0 0,-1-1 0 0 0,1 0-1 0 0,-1 0 1 0 0,1 0 0 0 0,-1 0-1 0 0,0-1 1 0 0,0 1-26 0 0,6-10 84 0 0,-1-1 0 0 0,-1 1-1 0 0,3-12-83 0 0,-4 14 8 0 0,-2 1-60 0 0,0 1 0 0 0,-1-1 0 0 0,0 1 0 0 0,-1-1 0 0 0,0 0 0 0 0,0 1 0 0 0,-1-1 0 0 0,0-5 52 0 0,0 10-151 0 0,-1 0 0 0 0,1 0-1 0 0,0 0 1 0 0,-1 1 0 0 0,-2-4 151 0 0,3 4-640 0 0,-1 1 1 0 0,1-1-1 0 0,0 0 1 0 0,0 1-1 0 0,0-1 1 0 0,0 0 0 0 0,1 0-1 0 0,-1 0 1 0 0,0-2 639 0 0,1 3-4680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2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5064 0 0,'0'12'249'0'0,"2"-1"0"0"0,-1 0 0 0 0,2 2-249 0 0,2 23 1457 0 0,-2 4 429 0 0,0 2 397 0 0,2-1 0 0 0,6 24-2283 0 0,-5-16 1309 0 0,-5-38-967 0 0,0 0 1 0 0,0 0-1 0 0,2 0 0 0 0,1 7-342 0 0,4 12 504 0 0,-7-27-384 0 0,0-3-118 0 0,-1 1-1 0 0,0-1 1 0 0,0 0 0 0 0,1 0 0 0 0,-1 1 0 0 0,0-1 0 0 0,0 0 0 0 0,0 1 0 0 0,1-1 0 0 0,-1 0 0 0 0,0 0 0 0 0,0 1 0 0 0,0-1 0 0 0,0 0-1 0 0,1 1 1 0 0,-1-1 0 0 0,0 0 0 0 0,0 1 0 0 0,0-1 0 0 0,0 1 0 0 0,0-1 0 0 0,0 0 0 0 0,0 1 0 0 0,0-1 0 0 0,0 0 0 0 0,0 1 0 0 0,0-1-1 0 0,-1 1-1 0 0,1 0 32 0 0,0-1-108 0 0,0 0-62 0 0,0 0-20 0 0,0 0-177 0 0,0 0-740 0 0,0 0-322 0 0,0 0-67 0 0,0 0-8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8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14136 0 0,'0'0'322'0'0,"0"0"45"0"0,0 0 18 0 0,0 0-159 0 0,0 0-108 0 0,0 0-195 0 0,0 0 93 0 0,-1 0 58 0 0,-1 1 154 0 0,1-1-187 0 0,1 0-33 0 0,-1 1-57 0 0,0-1-81 0 0,0 0-121 0 0,1 1 76 0 0,-1-1-38 0 0,1 0-40 0 0,-1 0-43 0 0,1 0-46 0 0,0 1-48 0 0,-7 3-707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2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50 185 7856 0 0,'0'-11'377'0'0,"0"11"-161"0"0,0 0 35 0 0,0 0 118 0 0,0 2 51 0 0,0 5-132 0 0,0-1 6 0 0,0 1 0 0 0,0 0 0 0 0,1 0 0 0 0,0 0 1 0 0,1 5-295 0 0,2 5 486 0 0,-1 0 1 0 0,-1 0-1 0 0,-1 0 1 0 0,0 6-487 0 0,1 19 768 0 0,4 7 144 0 0,-3-28-525 0 0,-1 0 1 0 0,0 0-1 0 0,-2 0 1 0 0,-1 10-389 0 0,0-16 168 0 0,1-1-1 0 0,1 0 0 0 0,1 5-166 0 0,0 21 349 0 0,-2-38-261 0 0,0-2-1 0 0,0 0-6 0 0,0 0-72 0 0,0 0 0 0 0,0 0 0 0 0,0 1 0 0 0,0-1 0 0 0,0 0 0 0 0,0 1 0 0 0,0-1 0 0 0,0 0 0 0 0,0 1 0 0 0,0-1 0 0 0,0 0 0 0 0,0 0 0 0 0,-1 1 0 0 0,1-1 0 0 0,0 0 0 0 0,0 1-1 0 0,0-1 1 0 0,0 0 0 0 0,0 0 0 0 0,-1 1 0 0 0,1-1 0 0 0,0 0 0 0 0,0 0 0 0 0,-1 0 0 0 0,1 1 0 0 0,0-1 0 0 0,0 0 0 0 0,-1 0 0 0 0,1 0 0 0 0,0 0 0 0 0,0 1 0 0 0,-1-1 0 0 0,1 0-1 0 0,0 0 1 0 0,-1 0 0 0 0,1 0 0 0 0,0 0 0 0 0,0 0 0 0 0,-1 0 0 0 0,1 0 0 0 0,0 0 0 0 0,-1 0-9 0 0,0 0 10 0 0,0 0-1 0 0,0 0 1 0 0,0 0 0 0 0,0 0 0 0 0,1-1-1 0 0,-1 1 1 0 0,0 0 0 0 0,0-1 0 0 0,0 1-1 0 0,0 0 1 0 0,0-1 0 0 0,1 1 0 0 0,-1-1-1 0 0,-1 0-9 0 0,-2-2 23 0 0,1-1-1 0 0,-1 0 1 0 0,1-1-1 0 0,0 1 1 0 0,0 0-1 0 0,0-1 0 0 0,0 0 1 0 0,1 0-1 0 0,0 0 1 0 0,0 0-1 0 0,-1-4-22 0 0,-2-9 45 0 0,1-1-1 0 0,0-14-44 0 0,0 10 0 0 0,1 0-88 0 0,0-1 0 0 0,2 1-1 0 0,0-1 1 0 0,1 0-1 0 0,2 1 1 0 0,1-1-1 0 0,0 1 1 0 0,2-1-1 0 0,7-21 89 0 0,-7 29-130 0 0,1-1-1 0 0,1 1 0 0 0,0 1 1 0 0,1-1-1 0 0,0 1 0 0 0,10-12 131 0 0,0 3-107 0 0,-13 16 74 0 0,0 1-1 0 0,0 0 1 0 0,1 0 0 0 0,0 1 0 0 0,0-1 0 0 0,6-3 33 0 0,-7 6-17 0 0,0 1 0 0 0,0 0 0 0 0,0 0 0 0 0,0 1 0 0 0,1 0 0 0 0,-1 0 0 0 0,1 0 0 0 0,-1 0 0 0 0,1 1 0 0 0,5-1 17 0 0,-9 2-10 0 0,1-1 0 0 0,-1 1-1 0 0,0 0 1 0 0,1 0 0 0 0,-1 0 0 0 0,1 1 0 0 0,-1-1 0 0 0,0 0-1 0 0,1 1 1 0 0,-1 0 0 0 0,0-1 0 0 0,1 1 0 0 0,-1 0-1 0 0,0 0 1 0 0,0 0 0 0 0,0 1 0 0 0,0-1 0 0 0,0 0-1 0 0,0 1 1 0 0,0-1 0 0 0,0 1 0 0 0,0 0 0 0 0,-1 0 0 0 0,1-1-1 0 0,-1 1 1 0 0,1 2 10 0 0,1 1-13 0 0,0 0-1 0 0,-1 1 0 0 0,0-1 1 0 0,0 1-1 0 0,0 0 1 0 0,-1 0-1 0 0,0 0 1 0 0,0-1-1 0 0,-1 1 1 0 0,1 0-1 0 0,-1 0 0 0 0,-1 0 1 0 0,1 0-1 0 0,-1 0 1 0 0,0 0-1 0 0,0 0 1 0 0,-1 1 13 0 0,-4 21 0 0 0,-1 0 0 0 0,-2 0 0 0 0,0-1 0 0 0,-2 0 0 0 0,-4 4 0 0 0,2-2 23 0 0,8-18-8 0 0,0 0 0 0 0,0-1-1 0 0,-1 1 1 0 0,-1-1-15 0 0,-1 2 39 0 0,3-5-39 0 0,0 0 1 0 0,0-1 0 0 0,0 0 0 0 0,-2 0-1 0 0,20-17-132 0 0,0-1 0 0 0,0 1 0 0 0,1 1 0 0 0,1 1 0 0 0,0 0 1 0 0,7-3 131 0 0,-13 7-71 0 0,0 1 1 0 0,1 0 0 0 0,-1 1-1 0 0,1 0 1 0 0,0 1 0 0 0,0 0 0 0 0,0 0-1 0 0,0 1 1 0 0,0 0 0 0 0,0 1 0 0 0,10 1 70 0 0,-12 1 50 0 0,0 0 1 0 0,1 1-1 0 0,-1 0 0 0 0,0 1 1 0 0,0-1-1 0 0,-1 2 1 0 0,4 2-51 0 0,-7-4 67 0 0,-1 1 1 0 0,1 0-1 0 0,-1 0 1 0 0,0 0-1 0 0,0 0 1 0 0,-1 1-1 0 0,1-1 1 0 0,-1 1 0 0 0,0 0-1 0 0,0 0 1 0 0,0 1-68 0 0,-2-3 42 0 0,1 0 0 0 0,-1 0 0 0 0,0 0 1 0 0,0 0-1 0 0,0-1 0 0 0,0 1 1 0 0,0 0-1 0 0,-1 0 0 0 0,1 0 1 0 0,-1 1-43 0 0,-2 11 161 0 0,1-4-86 0 0,0-1 1 0 0,-1 0 0 0 0,0 0 0 0 0,-1 0-1 0 0,0-1 1 0 0,-1 1 0 0 0,0-1 0 0 0,0 0-1 0 0,-1 0 1 0 0,0-1 0 0 0,0 0 0 0 0,-3 2-76 0 0,-9 10 44 0 0,0-1-1 0 0,-2-1 1 0 0,0 0 0 0 0,-1-1 0 0 0,-1-2 0 0 0,0 0-1 0 0,-16 7-43 0 0,32-19-76 0 0,0 0 0 0 0,0-1-1 0 0,0 0 1 0 0,0 0 0 0 0,-1 0-1 0 0,1 0 1 0 0,0-1 0 0 0,-1 0-1 0 0,1-1 1 0 0,-1 1 0 0 0,-1-1 75 0 0,2-1-427 0 0,4 1-3987 0 0,2 0-573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3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0 3224 0 0,'-3'0'64'0'0,"1"1"-1"0"0,-1 0 1 0 0,1-1-1 0 0,0 1 1 0 0,0 0 0 0 0,-1 0-1 0 0,1 0 1 0 0,0 0 0 0 0,0 1-1 0 0,0-1 1 0 0,0 0-1 0 0,0 1 1 0 0,0 0 0 0 0,1-1-1 0 0,-2 2-63 0 0,-2 2 669 0 0,0 1 0 0 0,1-1-1 0 0,-1 1 1 0 0,-2 5-669 0 0,-3 11 552 0 0,0 1 0 0 0,1 0 0 0 0,2 0-1 0 0,0 0 1 0 0,2 1 0 0 0,0 0 0 0 0,1 1-552 0 0,0 4 564 0 0,1-1 1 0 0,2 1 0 0 0,0 12-565 0 0,2-28 182 0 0,0-1 0 0 0,0 1 0 0 0,1-1 0 0 0,1 1 0 0 0,0-1 0 0 0,1 0 0 0 0,0 0 0 0 0,5 11-182 0 0,-5-17 74 0 0,-1 1 0 0 0,1-1-1 0 0,1 0 1 0 0,-1 0 0 0 0,5 4-74 0 0,-7-8 39 0 0,0 0 1 0 0,0 0 0 0 0,1 0 0 0 0,-1 0 0 0 0,1-1-1 0 0,-1 1 1 0 0,1-1 0 0 0,-1 1 0 0 0,1-1 0 0 0,0 0-1 0 0,0 0 1 0 0,0 0 0 0 0,0 0 0 0 0,0-1 0 0 0,0 1-40 0 0,4-1 196 0 0,0 1 0 0 0,0-1 1 0 0,1 0-1 0 0,4 0-196 0 0,-9-1 59 0 0,-1 1 0 0 0,1-1 0 0 0,-1 0 0 0 0,1 0 0 0 0,-1 1 0 0 0,0-1 0 0 0,1-1 0 0 0,-1 1 0 0 0,0 0 0 0 0,0-1 0 0 0,0 1 0 0 0,0-1 0 0 0,0 1 0 0 0,0-1 0 0 0,0 0-59 0 0,-2 1 10 0 0,8-7 250 0 0,-1 0 0 0 0,0-1 1 0 0,2-4-261 0 0,-6 9 30 0 0,-1 0 1 0 0,-1 0 0 0 0,1 0-1 0 0,0 0 1 0 0,-1 0 0 0 0,0 0-1 0 0,0-1 1 0 0,0 1 0 0 0,-1 0-1 0 0,1-1-30 0 0,0-3 22 0 0,0 0 0 0 0,-1 0 0 0 0,0 0 0 0 0,0 0 0 0 0,-1 0 0 0 0,0 1 0 0 0,0-1 0 0 0,-1 0 0 0 0,-1-1-22 0 0,-4-12 36 0 0,-1-3-11 0 0,-1 1 1 0 0,0 1-1 0 0,-7-10-25 0 0,-6-9-677 0 0,0-5 677 0 0,-3-7-1251 0 0,24 49 1027 0 0,-1 0 1 0 0,1 0-1 0 0,0 0 1 0 0,0 0-1 0 0,0 0 1 0 0,1 0-1 0 0,-1 0 1 0 0,1 0-1 0 0,0 0 0 0 0,0-3 224 0 0,1 3-313 0 0,0-4-383 0 0,5 2 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3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29 232 2760 0 0,'36'76'447'0'0,"-23"-50"899"0"0,-2 0 0 0 0,-1 1 0 0 0,-2 0 1 0 0,0 1-1 0 0,-2 0 0 0 0,-1 0 0 0 0,-1 2-1346 0 0,-3-26 187 0 0,-1 1 0 0 0,0 0 0 0 0,-1-1 0 0 0,1 1 0 0 0,-1 1-187 0 0,-1 17 720 0 0,1-16-407 0 0,0 0 1 0 0,0 1-1 0 0,0-1 0 0 0,-1 0 1 0 0,0 0-1 0 0,0-1 0 0 0,-1 1 0 0 0,-2 5-313 0 0,5-11 34 0 0,-1-1 0 0 0,1 1 0 0 0,0-1 0 0 0,-1 1 0 0 0,1-1-1 0 0,0 1 1 0 0,-1-1 0 0 0,1 1 0 0 0,-1-1 0 0 0,1 1 0 0 0,-1-1 0 0 0,1 0-1 0 0,-1 1 1 0 0,1-1 0 0 0,-1 0 0 0 0,1 1 0 0 0,-1-1 0 0 0,1 0-1 0 0,-1 0 1 0 0,1 0 0 0 0,-1 0 0 0 0,0 1 0 0 0,1-1 0 0 0,-1 0-1 0 0,1 0 1 0 0,-1 0 0 0 0,1 0 0 0 0,-1 0-34 0 0,-1-1 39 0 0,1 1 0 0 0,-1-1 0 0 0,1 1 0 0 0,0-1 0 0 0,-1 1 0 0 0,1-1 0 0 0,-1 0 0 0 0,1 0 0 0 0,0 1 0 0 0,0-1 0 0 0,-1-1-39 0 0,-3-2 48 0 0,1-1 0 0 0,0 1 1 0 0,0-1-1 0 0,0 1 0 0 0,1-1 0 0 0,-1-2-48 0 0,-3-5 2 0 0,1-1 0 0 0,1 0 0 0 0,0 0 0 0 0,1-1 0 0 0,0 0 0 0 0,1 1 0 0 0,-1-7-2 0 0,-1-26-363 0 0,0-28 363 0 0,4 48-155 0 0,0-5-128 0 0,1 1 0 0 0,2 0 1 0 0,1-1-1 0 0,1 1 0 0 0,1 0 1 0 0,2 1-1 0 0,10-27 283 0 0,-15 50-64 0 0,0 0-1 0 0,1 0 0 0 0,0 0 1 0 0,0 0-1 0 0,0 1 0 0 0,0-1 1 0 0,1 1-1 0 0,0 0 0 0 0,1 0 1 0 0,-1 1-1 0 0,1-1 0 0 0,0 1 1 0 0,1-1 64 0 0,-3 3-19 0 0,-1 0 0 0 0,1 1 0 0 0,0-1 0 0 0,1 1 1 0 0,-1 0-1 0 0,0-1 0 0 0,0 1 0 0 0,0 1 0 0 0,1-1 1 0 0,-1 0-1 0 0,0 1 0 0 0,1 0 0 0 0,-1 0 0 0 0,1 0 1 0 0,-1 0-1 0 0,0 0 0 0 0,1 1 0 0 0,-1 0 0 0 0,0-1 1 0 0,1 1-1 0 0,-1 0 0 0 0,0 1 0 0 0,0-1 0 0 0,0 0 1 0 0,3 3 18 0 0,8 5 4 0 0,0 0 1 0 0,-1 1-1 0 0,0 1 1 0 0,-1 0 0 0 0,0 1-1 0 0,0 0 1 0 0,-1 1 0 0 0,-1 0-1 0 0,0 1 1 0 0,-1 0 0 0 0,-1 0-1 0 0,0 1 1 0 0,-1 0-1 0 0,0 0 1 0 0,-2 1 0 0 0,1 0-1 0 0,-2 0 1 0 0,0 0 0 0 0,-1 4-5 0 0,-2-9 123 0 0,0 1-1 0 0,-1-1 1 0 0,-1 0 0 0 0,1 1 0 0 0,-2-1 0 0 0,0 0 0 0 0,-1 5-123 0 0,1-8 74 0 0,-1 0 0 0 0,0 1 0 0 0,0-1 0 0 0,0 0 0 0 0,-1-1 0 0 0,0 1 0 0 0,-1 0 0 0 0,1-1 0 0 0,-1 0 0 0 0,-1 0-74 0 0,-17 20 194 0 0,15-17-123 0 0,0 0 0 0 0,-1 0 0 0 0,-7 5-71 0 0,4-5 56 0 0,-1-1-1 0 0,1 0 1 0 0,-12 5-56 0 0,18-11 7 0 0,0 0 1 0 0,0 0-1 0 0,0-1 0 0 0,0 0 1 0 0,-1 0-1 0 0,1-1 0 0 0,-1 1 1 0 0,1-1-1 0 0,-1-1 0 0 0,0 1-7 0 0,4-2-122 0 0,0 1-1 0 0,1 0 0 0 0,-1-1 0 0 0,1 0 0 0 0,-1 1 0 0 0,1-1 0 0 0,-1 0 0 0 0,1 0 0 0 0,0 0 0 0 0,0-1 0 0 0,-1 1 1 0 0,1 0-1 0 0,0-1 0 0 0,0 0 0 0 0,0 1 0 0 0,0-2 123 0 0,-4-7-5441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4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70 6912 0 0,'0'5'732'0'0,"1"3"-442"0"0,0 0 1 0 0,0 0 0 0 0,1-1-1 0 0,-1 1 1 0 0,2 0-1 0 0,-1-1 1 0 0,1 1 0 0 0,0-1-1 0 0,1 0 1 0 0,0 0-1 0 0,0 0 1 0 0,0-1 0 0 0,1 1-1 0 0,0-1 1 0 0,0 0-1 0 0,1 0 1 0 0,4 3-291 0 0,-4-3 242 0 0,0-1 0 0 0,1 0-1 0 0,0 0 1 0 0,0-1 0 0 0,0 0 0 0 0,0 0-1 0 0,1 0 1 0 0,-1-1 0 0 0,1 0 0 0 0,0-1 0 0 0,0 0-1 0 0,0 0 1 0 0,0-1 0 0 0,1 0 0 0 0,-1 0-1 0 0,0-1 1 0 0,5 0-242 0 0,-7 0 86 0 0,-1 0 0 0 0,0-1 0 0 0,1 0 1 0 0,-1 0-1 0 0,0 0 0 0 0,1-1 0 0 0,-1 1 0 0 0,0-1 0 0 0,0-1 0 0 0,0 1 0 0 0,-1-1 0 0 0,3-1-86 0 0,0-1 133 0 0,0 1-91 0 0,-1 0 1 0 0,0-1-1 0 0,-1 1 0 0 0,1-1 1 0 0,-1 0-1 0 0,0-1 0 0 0,0 1 1 0 0,0-1-1 0 0,-1 0 0 0 0,0-1-42 0 0,4-6 46 0 0,-6 10-27 0 0,0 0 0 0 0,0-1 1 0 0,0 1-1 0 0,-1-1 0 0 0,1 0 0 0 0,-1 1 0 0 0,0-1 1 0 0,0 0-1 0 0,0 0 0 0 0,0 0 0 0 0,-1 0 0 0 0,0 0-19 0 0,1-10 47 0 0,0 11-67 0 0,-1-1 1 0 0,0 1 0 0 0,0-1-1 0 0,0 1 1 0 0,0-1-1 0 0,0 1 1 0 0,-2-3 19 0 0,1 1-364 0 0,0 0 1 0 0,-1-1-1 0 0,0 1 1 0 0,0 0-1 0 0,-1 0 0 0 0,1 0 1 0 0,-1 1-1 0 0,0-1 0 0 0,-1 0 1 0 0,1 1-1 0 0,-3-3 364 0 0,-2 0-1366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4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8264 0 0,'5'9'231'0'0,"0"0"0"0"0,-1-1 0 0 0,0 2 0 0 0,0 3-231 0 0,5 12 74 0 0,-7-20 159 0 0,-1 1 1 0 0,1 0-1 0 0,-2 0 0 0 0,1 0 0 0 0,-1 0 0 0 0,1 0 0 0 0,-2 0 0 0 0,1 0-233 0 0,0 22 869 0 0,1-23-693 0 0,0 4 156 0 0,0 0 1 0 0,-1 0 0 0 0,0 0-1 0 0,-1 0 1 0 0,1 0 0 0 0,-3 5-333 0 0,1 2 785 0 0,1 0 1 0 0,0 16-786 0 0,1-17 398 0 0,-1 0 0 0 0,0-1-1 0 0,-1 1 1 0 0,-2 2-398 0 0,0 6 321 0 0,1-1 1 0 0,0 1-1 0 0,2 0 0 0 0,0 10-321 0 0,-3-9-428 0 0,4-23-664 0 0,0-1-363 0 0,0 0-73 0 0,0 0-8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7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0 7368 0 0,'0'2'568'0'0,"-5"10"-200"0"0,2-1 0 0 0,-1 1 0 0 0,2 0 0 0 0,-1 0 0 0 0,2 0 0 0 0,-1 6-368 0 0,0 24 2337 0 0,3 11-2337 0 0,-1-12 471 0 0,2-8 531 0 0,2 12-1002 0 0,0-3 567 0 0,-3-28-407 0 0,1 8 45 0 0,-1-1 0 0 0,-1 1 0 0 0,-2 18-205 0 0,2-37-4 0 0,-6 11-63 0 0,5-13-301 0 0,1-1-131 0 0,0 0-19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8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236 1 2304 0 0,'1'2'428'0'0,"4"13"1396"0"0,-1 0-1 0 0,-1 0 1 0 0,0 1 0 0 0,0-1-1 0 0,-2 3-1823 0 0,4 19 951 0 0,-1-3-141 0 0,-2 0 0 0 0,-2 0-1 0 0,-1 12-809 0 0,-1 11 803 0 0,4-4-343 0 0,-1-24-319 0 0,-1-1 0 0 0,-1 1 1 0 0,-4 18-142 0 0,-4-20-242 0 0,9-26 174 0 0,0-1-1 0 0,0 1 0 0 0,0-1 1 0 0,0 1-1 0 0,-1-1 0 0 0,1 1 0 0 0,0-1 1 0 0,0 1-1 0 0,-1-1 0 0 0,1 1 0 0 0,0-1 1 0 0,-1 1-1 0 0,1-1 0 0 0,-1 1 0 0 0,1-1 1 0 0,0 0-1 0 0,-1 1 0 0 0,1-1 1 0 0,-1 0-1 0 0,1 1 0 0 0,-1-1 0 0 0,1 0 1 0 0,-1 1-1 0 0,0-1 0 0 0,1 0 0 0 0,-1 0 1 0 0,1 0-1 0 0,-1 0 0 0 0,1 0 0 0 0,-1 0 1 0 0,0 0 68 0 0,-11 1-1235 0 0,9-1 389 0 0</inkml:trace>
  <inkml:trace contextRef="#ctx0" brushRef="#br0" timeOffset="1">0 163 7256 0 0,'0'0'330'0'0,"0"0"-7"0"0,2 0-206 0 0,58-30 635 0 0,8 3 914 0 0,47-10-1666 0 0,6-2 108 0 0,-93 30-108 0 0,-3-1 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8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7 10016 0 0,'0'0'462'0'0,"0"0"-12"0"0,1-1-292 0 0,2-3-7 0 0,-3 3 537 0 0,0 1 224 0 0,0 0 44 0 0,0 0-65 0 0,0 0-318 0 0,0 0-137 0 0,1 2-27 0 0,0 1-297 0 0,-1-1-1 0 0,1 1 0 0 0,-1 0 1 0 0,0 0-1 0 0,0 0 0 0 0,0 0 1 0 0,0 0-1 0 0,-1 0 0 0 0,1 0-111 0 0,-2 16 463 0 0,1-2-278 0 0,0 0-1 0 0,-2 0 1 0 0,0 2-185 0 0,-6 37 158 0 0,6-22-6 0 0,-1 16-16 0 0,0 103-37 0 0,4-151-246 0 0,0-2-29 0 0,0 4 331 0 0,0-2-1237 0 0,0-1-3430 0 0,0-1 2688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8:29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52 6968 0 0,'0'0'316'0'0,"0"0"-3"0"0,0 0-118 0 0,0 0 250 0 0,0-26 2678 0 0,0 24-2985 0 0,1 1 0 0 0,-1-1 0 0 0,1 0 1 0 0,-1 1-1 0 0,1-1 0 0 0,0 1 1 0 0,0-1-1 0 0,0 1 0 0 0,0-1 0 0 0,0 0-138 0 0,3-4 144 0 0,-4 4-70 0 0,0 2-4 0 0,0 0-4 0 0,13 1 62 0 0,-12-1-87 0 0,0 1 1 0 0,0-1-1 0 0,0 1 1 0 0,0 0-1 0 0,0-1 1 0 0,1 1-1 0 0,-1 0 1 0 0,0 0-1 0 0,-1 0 1 0 0,1-1-1 0 0,0 1 1 0 0,0 0-1 0 0,0 0 1 0 0,0 0-1 0 0,-1 1 1 0 0,1-1-1 0 0,-1 0 1 0 0,1 0 0 0 0,-1 0-1 0 0,1 0 1 0 0,-1 1-1 0 0,1-1-41 0 0,0 3 147 0 0,0 0-1 0 0,0 0 0 0 0,0 0 1 0 0,0 0-1 0 0,-1 0 1 0 0,1 2-147 0 0,-1 7 268 0 0,0-9-194 0 0,1-1-1 0 0,-1 0 0 0 0,0 0 0 0 0,-1 0 0 0 0,1 0 0 0 0,-1 0 0 0 0,1 0 0 0 0,-1 0 0 0 0,0 0 1 0 0,-1 2-74 0 0,-4 15 355 0 0,5-17-307 0 0,0 0 1 0 0,1 0-1 0 0,-1-1 0 0 0,0 1 0 0 0,-1 0 1 0 0,1-1-1 0 0,0 1 0 0 0,-1-1 0 0 0,1 1 0 0 0,-1-1 1 0 0,0 0-1 0 0,0 1 0 0 0,-2 1-48 0 0,3-3 105 0 0,1-1-95 0 0,-1 1 0 0 0,1-1 0 0 0,0 1 0 0 0,0-1 0 0 0,0 0 0 0 0,0 1 0 0 0,0-1 0 0 0,-1 1 0 0 0,1-1 0 0 0,0 1 0 0 0,0-1 0 0 0,-1 0 0 0 0,1 1-1 0 0,0-1 1 0 0,-1 0 0 0 0,1 1 0 0 0,0-1 0 0 0,-1 0 0 0 0,1 0 0 0 0,-1 1 0 0 0,1-1 0 0 0,0 0 0 0 0,-1 0 0 0 0,1 1 0 0 0,-1-1 0 0 0,1 0 0 0 0,-1 0-1 0 0,1 0 1 0 0,0 0 0 0 0,-1 0 0 0 0,0 0-10 0 0,-14 1 248 0 0,14-1-220 0 0,0 0-19 0 0,1 0-1 0 0,-1 0 1 0 0,1-1-1 0 0,-1 1 1 0 0,1 0-1 0 0,0 0 1 0 0,-1-1-1 0 0,1 1 1 0 0,0 0-1 0 0,-1-1 0 0 0,1 1 1 0 0,0 0-1 0 0,-1-1 1 0 0,1 1-1 0 0,0-1 1 0 0,0 1-1 0 0,-1 0 1 0 0,1-1-1 0 0,0 1 0 0 0,0-1 1 0 0,0 1-1 0 0,0-1 1 0 0,0 1-1 0 0,0-1 1 0 0,0 1-9 0 0,-2-11 39 0 0,2 4-50 0 0,0 0 0 0 0,1 0 0 0 0,1 0 1 0 0,-1 1-1 0 0,1-1 0 0 0,0 0 0 0 0,0 1 0 0 0,1-1 0 0 0,0 1 0 0 0,0 0 0 0 0,0 0 0 0 0,2-2 11 0 0,-4 7-80 0 0,-1 1-65 0 0,0 0-23 0 0,0 0-748 0 0,0 0-3114 0 0,0 0-1334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9:40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6 3224 0 0,'-17'-4'1539'0'0,"-3"2"3398"0"0,18 2-3053 0 0,1 24-555 0 0,-1-1-894 0 0,1 0 0 0 0,1 0 0 0 0,2 18-435 0 0,0 16 582 0 0,-5 54 557 0 0,1-28 408 0 0,4 26-1547 0 0,1-8 961 0 0,-3-97-933 0 0,0 1 52 0 0,0 0 1 0 0,0 0-1 0 0,1 0 0 0 0,-1 0 1 0 0,2 4-81 0 0,1 5 246 0 0,-4-13 208 0 0,-1-9-121 0 0,-2-14-1118 0 0,1 0-1 0 0,2 0 1 0 0,0-1 0 0 0,1-5 785 0 0,0 15-507 0 0,3-72-2933 0 0,-3 61 2514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3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8896 0 0,'-14'0'264'0'0,"11"0"-8"0"0,3 0-106 0 0,0 0-48 0 0,0 0 103 0 0,0 0 188 0 0,0 0 21 0 0,0 0-26 0 0,0 0-118 0 0,1 1-50 0 0,2 5-68 0 0,3 5 89 0 0,-4-8-169 0 0,0 0-1 0 0,0 1 0 0 0,-1-1 1 0 0,0 1-1 0 0,0-1 0 0 0,0 1 1 0 0,0 0-72 0 0,0 9 213 0 0,3 16 159 0 0,0 3-32 0 0,-3-1-30 0 0,3 15 80 0 0,1 32 247 0 0,-4-57-529 0 0,2 13 97 0 0,0 2-18 0 0,-2-12-122 0 0,-1-21-137 0 0,0 0 38 0 0,1 3 54 0 0,2 13 307 0 0,-2-14-291 0 0,1 0-67 0 0,-1 0-92 0 0,-1 0-116 0 0,1-1 3 0 0,-1-1-70 0 0,0 0-76 0 0,0 1-84 0 0,0-4 128 0 0,0 0-50 0 0,0 0-45 0 0,0 0-39 0 0,0 0-140 0 0,0 0-38 0 0,0 0-168 0 0,0 0-451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57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1 9184 0 0,'0'0'208'0'0,"0"0"33"0"0,0 0 14 0 0,2 1-42 0 0,1 1-191 0 0,1 1 71 0 0,0 0 62 0 0,1-1 54 0 0,2 2 260 0 0,-6-3 10 0 0,7 8 88 0 0,-2 2-38 0 0,-2 1-34 0 0,-1 0-35 0 0,-2 14 366 0 0,-1 1-117 0 0,-1-4-166 0 0,2-1-71 0 0,1-4-280 0 0,2 6 47 0 0,1 15 105 0 0,-2-11-65 0 0,4 47 331 0 0,11 38 420 0 0,-5-37-334 0 0,-10-63-572 0 0,0 1-53 0 0,7 23 33 0 0,-9-34-61 0 0,-1 3-46 0 0,0-5-64 0 0,0-1-81 0 0,0 0-125 0 0,0 0 2 0 0,0 0-35 0 0,0 0-821 0 0,0 0 865 0 0,0 0 59 0 0,0 0 2 0 0,0 0-38 0 0,0 0 4 0 0,0 0-39 0 0,0 0-45 0 0,0 0-49 0 0,0 0-54 0 0,0 0-50 0 0,0 0-44 0 0,0 0-39 0 0,0 0-154 0 0,0 0-38 0 0,0 0-187 0 0,0 0-508 0 0</inkml:trace>
  <inkml:trace contextRef="#ctx0" brushRef="#br0" timeOffset="256.31">1 297 7968 0 0,'0'0'233'0'0,"1"-1"-9"0"0,14-11 44 0 0,0 2 61 0 0,9-4 323 0 0,-11 8-96 0 0,1 0-1 0 0,0 1 1 0 0,1 0-556 0 0,2 1 453 0 0,0-1-69 0 0,-2 1-125 0 0,0 0-87 0 0,24-4 569 0 0,-26 6-534 0 0,1 1-41 0 0,-4 0-75 0 0,0-1-36 0 0,1 1-42 0 0,-1-1-47 0 0,0 1-15 0 0,0-1 36 0 0,22-1 75 0 0,-18 1-61 0 0,3 1-82 0 0,-8 1-17 0 0,0-1-50 0 0,0 0-58 0 0,0 1-66 0 0,2-1-154 0 0,-9 1 126 0 0,1 0-47 0 0,0 0-43 0 0,-1-1-36 0 0,1 1-128 0 0,1 0-35 0 0,5-1-1310 0 0,-8 1 1874 0 0</inkml:trace>
  <inkml:trace contextRef="#ctx0" brushRef="#br0" timeOffset="692.14">1011 166 10480 0 0,'0'0'306'0'0,"0"0"-4"0"0,0 0-101 0 0,-1-1-73 0 0,-4 1 86 0 0,2 0-71 0 0,2 1-26 0 0,0-1 41 0 0,-1 0 50 0 0,1 0 60 0 0,-5 2 124 0 0,-10 2 660 0 0,10-3-743 0 0,-1-1-82 0 0,4 0-167 0 0,0 1-43 0 0,-4-1 163 0 0,0 1-32 0 0,-8 2 66 0 0,-2 3-56 0 0,-8 4 2 0 0,9-2-2 0 0,-17 9 75 0 0,1 4-125 0 0,10-6-113 0 0,17-12 5 0 0,1 1 0 0 0,0 0 0 0 0,0 0 0 0 0,0 0 0 0 0,1 1 1 0 0,-1-1-1 0 0,1 1 0 0 0,0 0 0 0 0,-2 3 0 0 0,0 3-33 0 0,2-1-37 0 0,2-8-19 0 0,1 0 21 0 0,0 0 67 0 0,0 1 0 0 0,0-1 0 0 0,0 0 1 0 0,0 1-1 0 0,0-1 0 0 0,1 0 0 0 0,-1 0 0 0 0,1 1 1 0 0,0-1-1 0 0,-1 0 0 0 0,1 0 0 0 0,0 0 0 0 0,0 0 1 0 0,0 0-1 0 0,1 0 0 0 0,-1 1 1 0 0,6 8 0 0 0,-3-4 0 0 0,0 1 0 0 0,1-1 0 0 0,0 0 0 0 0,0 0 0 0 0,1 0 0 0 0,3 3 0 0 0,-5-6-6 0 0,9 10 15 0 0,0 0 46 0 0,0-1 41 0 0,-1-2 38 0 0,-3-2 113 0 0,-7-6-178 0 0,0 0-1 0 0,0 1 1 0 0,0-1 0 0 0,0 0-1 0 0,-1 1 1 0 0,2 3-69 0 0,-1 3 219 0 0,-1 4 8 0 0,-1-11-171 0 0,0 0 0 0 0,0 0 1 0 0,-1 0-1 0 0,0 0 1 0 0,1 0-1 0 0,-1 0 0 0 0,0 0 1 0 0,0-1-1 0 0,-1 1 0 0 0,1 0 1 0 0,-1 0-1 0 0,1-1 0 0 0,-2 2-56 0 0,2-2 36 0 0,-1-1-1 0 0,1 0 0 0 0,0 1 0 0 0,-1-1 1 0 0,0 0-1 0 0,1 0 0 0 0,-1 0 0 0 0,-1 1-35 0 0,-6 3 176 0 0,0 0-39 0 0,-8 6 45 0 0,0 0-92 0 0,10-6-64 0 0,0-1-1 0 0,0 0 1 0 0,-1-1 0 0 0,-7 3-26 0 0,5-3 1 0 0,-1 0-1 0 0,-1-1 0 0 0,1 0 0 0 0,0 0 1 0 0,0-1-1 0 0,-9-1 0 0 0,1-1-40 0 0,0-3-42 0 0,-28-8-675 0 0,33 7 446 0 0,0-1-68 0 0,2 1-8 0 0,1-2-78 0 0,-1 0-93 0 0,1-2-106 0 0,-6-6-142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9:41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22 132 2304 0 0,'2'-13'1319'0'0,"1"7"-336"0"0,0 0 1 0 0,1 0-1 0 0,-1 0 1 0 0,1 1 0 0 0,0-1-1 0 0,1 1-983 0 0,2-3 556 0 0,1 1-1 0 0,-1 0 0 0 0,1 0 0 0 0,1 1-555 0 0,-1 0 174 0 0,0 0 0 0 0,0 1 0 0 0,1 1 0 0 0,0-1 0 0 0,0 2 1 0 0,0-1-1 0 0,0 1 0 0 0,1 0 0 0 0,2 0-174 0 0,-6 3 37 0 0,1-1 1 0 0,0 1-1 0 0,-1 0 1 0 0,1 0-1 0 0,-1 1 1 0 0,1 0-1 0 0,-1 0 1 0 0,1 0 0 0 0,-1 1-1 0 0,0 0 1 0 0,1 0-1 0 0,-1 1 1 0 0,0 0-1 0 0,0 0 1 0 0,-1 0-1 0 0,1 0 1 0 0,-1 1-1 0 0,0 0 1 0 0,0 1 0 0 0,0-1-1 0 0,0 1 1 0 0,3 4-38 0 0,-1-1 42 0 0,-1 0 1 0 0,-1 0 0 0 0,0 0-1 0 0,0 1 1 0 0,0-1 0 0 0,-1 1 0 0 0,0 1-1 0 0,-1-1 1 0 0,0 0 0 0 0,-1 1-1 0 0,1-1 1 0 0,-2 1 0 0 0,0 0 0 0 0,1 9-43 0 0,-2-4 176 0 0,-1-1 0 0 0,0 1 0 0 0,0-1 0 0 0,-2 1 0 0 0,-3 12-176 0 0,-2-1 336 0 0,-1 0 1 0 0,-1 0 0 0 0,-7 11-337 0 0,9-22 123 0 0,-1-1-1 0 0,0 0 1 0 0,0 0-1 0 0,-2-1 0 0 0,0 0 1 0 0,-6 5-123 0 0,-3 1 111 0 0,-1 3 309 0 0,-25 17-420 0 0,38-32 65 0 0,0-1-1 0 0,-1-1 1 0 0,0 0-1 0 0,0 0 1 0 0,-1-1-1 0 0,1 0 0 0 0,-9 2-64 0 0,14-5 27 0 0,1 0-1 0 0,-1 0 1 0 0,1-1-1 0 0,-1 1 1 0 0,1-1-1 0 0,-1 0 1 0 0,0 0-1 0 0,1 0 1 0 0,-1 0-1 0 0,1-1 1 0 0,-1 0-1 0 0,1 1 0 0 0,-1-1 1 0 0,0-1-27 0 0,3 2-120 0 0,-1-1 0 0 0,1 0 0 0 0,-1 0 0 0 0,1 0 1 0 0,-1 0-1 0 0,1 0 0 0 0,0 0 0 0 0,0 0 0 0 0,-1-1 0 0 0,1 1 0 0 0,0 0 0 0 0,-1-2 120 0 0,1 1-466 0 0,0 1 0 0 0,0-1-1 0 0,1 0 1 0 0,-1 0 0 0 0,0 0 0 0 0,1 0-1 0 0,-1-1 1 0 0,1 1 0 0 0,0 0-1 0 0,0 0 1 0 0,-1 0 0 0 0,1 0 466 0 0,0-9-5048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9:41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1 7688 0 0,'0'0'166'0'0,"0"0"29"0"0,0 0 14 0 0,-1 0-25 0 0,0 0-164 0 0,0 0 0 0 0,0 0 0 0 0,0 0 1 0 0,0 0-1 0 0,0 0 0 0 0,0 0 0 0 0,0 1 0 0 0,0-1 0 0 0,0 0 0 0 0,0 1 0 0 0,0-1 0 0 0,0 1 0 0 0,0-1 0 0 0,0 1 0 0 0,1-1 0 0 0,-1 1 0 0 0,0 0 0 0 0,0-1 0 0 0,1 1 0 0 0,-1 0 0 0 0,0 0 0 0 0,1 0 0 0 0,-1 0-20 0 0,-7 21 127 0 0,4-11-20 0 0,-1 3 161 0 0,1 0 0 0 0,0 1 0 0 0,0-1 0 0 0,2 1 1 0 0,-1 5-269 0 0,0 18 1154 0 0,2 21-1154 0 0,1-38 212 0 0,1 1 0 0 0,0-1 0 0 0,2 0 0 0 0,1 0 0 0 0,1 1-212 0 0,-4-15 88 0 0,1 0 1 0 0,1 0-1 0 0,-1 0 1 0 0,1 0-1 0 0,1 0 1 0 0,-1-1-1 0 0,1 0 1 0 0,0 0-1 0 0,1 0 1 0 0,-1 0-1 0 0,1 0 1 0 0,0-1-1 0 0,1 0 1 0 0,-1 0-1 0 0,1 0 1 0 0,2 1-89 0 0,-5-5 37 0 0,-1 0 0 0 0,1 1 0 0 0,-1-1 0 0 0,1 0 1 0 0,-1 0-1 0 0,1 0 0 0 0,0-1 0 0 0,0 1 0 0 0,-1-1 1 0 0,1 1-1 0 0,0-1 0 0 0,0 0 0 0 0,0 0 0 0 0,0 0 1 0 0,-1-1-1 0 0,1 1 0 0 0,0-1 0 0 0,0 1 0 0 0,-1-1 1 0 0,1 0-1 0 0,0 0 0 0 0,-1 0 0 0 0,1 0 1 0 0,-1-1-1 0 0,1 1 0 0 0,-1-1 0 0 0,1 0-37 0 0,6-4 163 0 0,-1-1-1 0 0,0-1 1 0 0,0 0-1 0 0,-1 0 1 0 0,0 0 0 0 0,3-5-163 0 0,-4 4 37 0 0,-1 0 1 0 0,0 0 0 0 0,-1-1-1 0 0,0 0 1 0 0,0 1 0 0 0,-1-1-1 0 0,0-1 1 0 0,-1 1 0 0 0,0 0-1 0 0,0 0 1 0 0,-2-1-1 0 0,1 1 1 0 0,-1-1 0 0 0,0 1-1 0 0,-1-1 1 0 0,-1 0-38 0 0,-1-4 6 0 0,-2 0 1 0 0,0 1-1 0 0,0 0 0 0 0,-1 0 0 0 0,-1 0 0 0 0,-6-9-6 0 0,8 14-97 0 0,0 0 0 0 0,-1 1-1 0 0,1 0 1 0 0,-2 0-1 0 0,1 1 1 0 0,-1-1-1 0 0,0 1 1 0 0,0 1-1 0 0,-1-1 1 0 0,0 1 0 0 0,-7-3 97 0 0,12 7-88 0 0,1 2 1 0 0,0-1 0 0 0,0 0-1 0 0,-1 0 1 0 0,1 1 0 0 0,0-1-1 0 0,-1 1 1 0 0,1 0 0 0 0,0 0-1 0 0,-1 0 1 0 0,1 0 0 0 0,0 0-1 0 0,-3 0 88 0 0,-8 5-4172 0 0,6 0-288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9:42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48 8576 0 0,'-2'-1'171'0'0,"0"1"1"0"0,0-1 0 0 0,0 1-1 0 0,0-1 1 0 0,0 0 0 0 0,0 0-1 0 0,0 0 1 0 0,0 0 0 0 0,1 0-1 0 0,-1 0 1 0 0,0-1 0 0 0,1 1-1 0 0,-1-1 1 0 0,1 1 0 0 0,-1-1-1 0 0,1 1 1 0 0,0-1-1 0 0,0 0 1 0 0,-1 0-172 0 0,-15-16 2186 0 0,16 17-2136 0 0,0 1 0 0 0,0-1 0 0 0,0 0 0 0 0,0 1 0 0 0,0-1-1 0 0,0 1 1 0 0,0 0 0 0 0,0-1 0 0 0,0 1 0 0 0,0 0 0 0 0,0-1 0 0 0,0 1 0 0 0,-1 0-1 0 0,1 0 1 0 0,0 0 0 0 0,0 0 0 0 0,0 0 0 0 0,-1 0-50 0 0,-4 2 108 0 0,1 0 1 0 0,0-1-1 0 0,0 2 1 0 0,0-1-1 0 0,0 0 1 0 0,1 1 0 0 0,-1 0-1 0 0,1 0 1 0 0,-1 0-1 0 0,1 1 1 0 0,0 0-1 0 0,0 0 1 0 0,-3 3-109 0 0,-3 5 7 0 0,1 1 0 0 0,1-1 0 0 0,-1 1 0 0 0,-1 6-7 0 0,5-9 30 0 0,1 0 1 0 0,1 0 0 0 0,0 0 0 0 0,0 0 0 0 0,1 1-1 0 0,0-1 1 0 0,0 1 0 0 0,2 0 0 0 0,-1 8-31 0 0,0 12 44 0 0,0-18-34 0 0,1 0 0 0 0,0 0 0 0 0,2 5-10 0 0,6 50 231 0 0,8 49 162 0 0,-15-110-399 0 0,-1-4 11 0 0,0-1 0 0 0,1 0 0 0 0,-1 0 0 0 0,1 0 0 0 0,-1 0 0 0 0,1 0 0 0 0,0 0 0 0 0,0 0 0 0 0,-1 0 0 0 0,1 0 0 0 0,1 0 0 0 0,-1 0 0 0 0,0-1 0 0 0,1 1-5 0 0,-1 1 4 0 0,2-1 0 0 0,-1 1 0 0 0,0-1 0 0 0,0 0-1 0 0,1 0 1 0 0,-1 0 0 0 0,1 0 0 0 0,-1 0-1 0 0,1-1 1 0 0,0 1 0 0 0,0-1 0 0 0,0 0-1 0 0,0 0 1 0 0,0 0 0 0 0,0 0 0 0 0,0 0-1 0 0,0-1-3 0 0,4 1 6 0 0,-1 0 0 0 0,1-1-1 0 0,-1 0 1 0 0,0-1-1 0 0,1 1 1 0 0,-1-1 0 0 0,0 0-1 0 0,5-2-5 0 0,50-17-3661 0 0,-48 15 1167 0 0,1-1-2403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9:42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9 136 10880 0 0,'0'0'497'0'0,"-1"-1"-8"0"0,-3-2-311 0 0,1 2-90 0 0,2 1 261 0 0,1 0 108 0 0,4-13 682 0 0,-2 8-1095 0 0,1 1 0 0 0,0 0 0 0 0,0 0 1 0 0,1 0-1 0 0,-1 1 0 0 0,1-1 0 0 0,0 1 0 0 0,0 0 0 0 0,0 0-44 0 0,41-25-30 0 0,-27 18 50 0 0,-3 1-259 0 0,1 1 0 0 0,1 1 0 0 0,0 0 0 0 0,0 1 239 0 0,4 0-940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2T00:19:42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319 115 5528 0 0,'-2'-5'568'0'0,"1"1"-274"0"0,0-1 0 0 0,0 1 0 0 0,-1 0 0 0 0,0-1 0 0 0,0 1 0 0 0,0 0 0 0 0,0 0 0 0 0,0 1 0 0 0,-1-1 0 0 0,0 0 0 0 0,1 1 0 0 0,-2-1 0 0 0,1 1 0 0 0,0 0 0 0 0,0 0 0 0 0,-1 1 0 0 0,0-1 0 0 0,0 0 0 0 0,1 1 0 0 0,-1 0 0 0 0,-1 0 0 0 0,1 0 0 0 0,0 1 0 0 0,-1-1-294 0 0,-18-7 555 0 0,13 5-271 0 0,1 0 0 0 0,-1 0 0 0 0,-1 1 0 0 0,1 1 1 0 0,-1-1-285 0 0,8 3 25 0 0,-1 0 1 0 0,1 0-1 0 0,-1 0 1 0 0,1 1 0 0 0,-1-1-1 0 0,1 1 1 0 0,0 0-1 0 0,-1-1 1 0 0,1 2 0 0 0,0-1-1 0 0,0 0 1 0 0,0 1 0 0 0,0-1-1 0 0,0 1 1 0 0,0 0-1 0 0,0 0 1 0 0,0 0 0 0 0,1 1-1 0 0,-1-1 1 0 0,1 0 0 0 0,-1 1-26 0 0,0 1-6 0 0,0 0 0 0 0,0-1 0 0 0,1 1 0 0 0,-1 0 0 0 0,1 0 0 0 0,0 1 0 0 0,0-1 0 0 0,0 0 0 0 0,1 1 0 0 0,-1-1 0 0 0,1 1 0 0 0,0-1 0 0 0,1 1 0 0 0,-1 0 0 0 0,1 2 6 0 0,0-2-20 0 0,1 0 0 0 0,0-1 0 0 0,0 1 0 0 0,0 0 0 0 0,1 0 0 0 0,-1 0 0 0 0,1-1 0 0 0,1 1 0 0 0,-1-1 0 0 0,3 4 20 0 0,-1-1-23 0 0,0-1 0 0 0,1 0 1 0 0,0 0-1 0 0,0 0 0 0 0,1 0 1 0 0,4 3 22 0 0,21 15-63 0 0,2-2 0 0 0,27 15 63 0 0,-39-26 14 0 0,0 1-1 0 0,-1 1 0 0 0,0 1 1 0 0,-2 1-1 0 0,1 0 0 0 0,6 9-13 0 0,-18-16 122 0 0,0 0 0 0 0,-1 1 0 0 0,0 0 1 0 0,-1 0-123 0 0,-3-7 44 0 0,-1 1 0 0 0,0-1 0 0 0,0 1 1 0 0,0-1-1 0 0,0 1 0 0 0,0 0 1 0 0,0 0-1 0 0,-1-1 0 0 0,1 1 1 0 0,-1 0-1 0 0,0 0 0 0 0,0-1 1 0 0,0 1-1 0 0,0 0 0 0 0,0 0 0 0 0,-1 2-44 0 0,-1 1 89 0 0,0 0-1 0 0,0 0 1 0 0,-1 0-1 0 0,1 0 1 0 0,-2 0-1 0 0,1-1 1 0 0,0 1-1 0 0,-1-1 0 0 0,0 0 1 0 0,-1 0-1 0 0,1 0 1 0 0,-1 0-1 0 0,0-1 1 0 0,0 0-1 0 0,0 0 1 0 0,0 0-1 0 0,-1-1 0 0 0,1 0 1 0 0,-1 0-1 0 0,0 0 1 0 0,0-1-1 0 0,0 0 1 0 0,-1 0-1 0 0,1 0 1 0 0,0-1-1 0 0,-1 0 0 0 0,-2 0-88 0 0,-18 2 324 0 0,0-2 0 0 0,-21-3-324 0 0,1 1 188 0 0,33 1-46 0 0,1-2-1 0 0,-13-2-141 0 0,-11-1-83 0 0,33 4-24 0 0,-1 0 0 0 0,1 0-1 0 0,0 0 1 0 0,0-1 0 0 0,0 1-1 0 0,-3-2 108 0 0,-7-3-1260 0 0,2 1-52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49.0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0 269 7256 0 0,'0'0'165'0'0,"0"0"22"0"0,0 0 7 0 0,0 0 44 0 0,0 0 136 0 0,0 0 61 0 0,0 0 12 0 0,1 2-27 0 0,5 12 15 0 0,-2 3-72 0 0,-2 1-56 0 0,-1 0-44 0 0,3 22 261 0 0,9 40 349 0 0,-8-46-514 0 0,1 0-42 0 0,-1-12-142 0 0,0-1-37 0 0,3 14 150 0 0,2 6 138 0 0,-8-35-320 0 0,0 0 0 0 0,1 0-1 0 0,0 0 1 0 0,0-1 0 0 0,1 3-106 0 0,0-1 101 0 0,5 7 146 0 0,2-1 96 0 0,2-5 103 0 0,-12-8-406 0 0,0 0 0 0 0,0 0 0 0 0,0 0-1 0 0,0 0 1 0 0,0 1 0 0 0,0-1 0 0 0,0-1 0 0 0,-1 1-1 0 0,1 0 1 0 0,0 0 0 0 0,0 0 0 0 0,0 0 0 0 0,0-1 0 0 0,1 1-40 0 0,12-8 317 0 0,-1-2-77 0 0,-1-2-67 0 0,-2-1-53 0 0,4-11-10 0 0,2-11-31 0 0,-8 15-57 0 0,5-14 28 0 0,4-26 10 0 0,-14 50-59 0 0,1 0 0 0 0,0 1 0 0 0,1-1 0 0 0,5-7-1 0 0,-4 12-10 0 0,-5 4 7 0 0,0 1 0 0 0,0 0 0 0 0,0 0-1 0 0,-1 0 1 0 0,1 1 0 0 0,0-1 0 0 0,0 0 0 0 0,0 0 0 0 0,-1 0 0 0 0,1 1 0 0 0,0-1 0 0 0,0 0 0 0 0,-1 1 0 0 0,1-1 0 0 0,0 1 3 0 0,12 9-12 0 0,8 17 20 0 0,-18-24-12 0 0,29 42-53 0 0,23 30 50 0 0,-49-68 6 0 0,1 0 0 0 0,-1 0-1 0 0,5 2 2 0 0,-5-3 9 0 0,1-1-1 0 0,0 0 0 0 0,1 0 1 0 0,-1-1-1 0 0,1 0 1 0 0,0 0-1 0 0,0-1 0 0 0,0 0 1 0 0,0 0-1 0 0,0-1 0 0 0,1 0-8 0 0,-7-1 45 0 0,1-1-1 0 0,-1 0 1 0 0,0 0-1 0 0,0 0 1 0 0,0 0-1 0 0,0-1 1 0 0,0 1-1 0 0,0-1 1 0 0,1 1-45 0 0,-1-1 67 0 0,1 0 0 0 0,-1 0 0 0 0,0 0 0 0 0,1 0 0 0 0,-1-1 0 0 0,0 1 0 0 0,0-1 0 0 0,1 1 0 0 0,-1-1 1 0 0,1-2-68 0 0,7-8 309 0 0,-3-3-54 0 0,-5 5-127 0 0,-1 0-44 0 0,-1-12 71 0 0,-2 2-65 0 0,2 13-75 0 0,-1 1-1 0 0,-1 0 0 0 0,1 0 1 0 0,-1 0-1 0 0,-1 0 1 0 0,1 1-1 0 0,-1-1 0 0 0,-2-3-14 0 0,-15-28 8 0 0,16 27-30 0 0,-2 0-46 0 0,1 0-61 0 0,2 2-20 0 0,-1 1-52 0 0,0-2 34 0 0,1 3 9 0 0,1 1-55 0 0,0 0-111 0 0,0 1-58 0 0,1 1 146 0 0,0 1-33 0 0,0 0-36 0 0,1 0-39 0 0,-1 0-41 0 0,0 0-44 0 0,1-6-965 0 0</inkml:trace>
  <inkml:trace contextRef="#ctx0" brushRef="#br0" timeOffset="294.2">892 378 8752 0 0,'0'0'197'0'0,"0"0"24"0"0,2 2 19 0 0,12 15-166 0 0,-1 0 61 0 0,0 1 87 0 0,-1 1 111 0 0,-4-6-36 0 0,-1 0 67 0 0,0 1 76 0 0,0-1 83 0 0,6 11 96 0 0,-8-16-320 0 0,0 0 0 0 0,-1 1 0 0 0,0-1 0 0 0,1 5-299 0 0,-2-4 132 0 0,0-1 47 0 0,5 13 272 0 0,-7-13-337 0 0,0 0-41 0 0,-2-7-230 0 0,-1 6-16 0 0</inkml:trace>
  <inkml:trace contextRef="#ctx0" brushRef="#br0" timeOffset="564.48">750 159 8608 0 0,'0'0'197'0'0,"0"0"-46"0"0,-1-1-55 0 0,0 0-21 0 0,-1-3-37 0 0,2 3 5 0 0,-1 0 49 0 0,1-1 72 0 0,0 1-154 0 0,0-1-73 0 0,0 1-58 0 0,0 0-83 0 0,0 0-93 0 0,0 1-86 0 0,0 0-315 0 0,0 0-102 0 0,0 0-350 0 0,0 0-664 0 0</inkml:trace>
  <inkml:trace contextRef="#ctx0" brushRef="#br0" timeOffset="833.77">1413 0 9272 0 0,'0'0'208'0'0,"0"0"33"0"0,0 0 14 0 0,0 0 34 0 0,0 0 140 0 0,0 0 62 0 0,1 2 12 0 0,1 5-108 0 0,0 0-43 0 0,0 1-41 0 0,-1 0-37 0 0,0 9 179 0 0,-1 0-103 0 0,0-2-99 0 0,1 0-39 0 0,3 31 253 0 0,-1-5-132 0 0,0-1-52 0 0,2-1 67 0 0,1 0 1 0 0,3 4-349 0 0,7 31 364 0 0,-3-12 343 0 0,5 5-707 0 0,17 40 656 0 0,-20-63-399 0 0,0 2-64 0 0,-14-44-261 0 0,0 0 108 0 0,1 1 67 0 0,-2-1-122 0 0,0 0-53 0 0,1 0-40 0 0,-1 1-56 0 0,0 1-65 0 0,0 1-75 0 0,0-5 38 0 0,0 1-45 0 0,0-1-41 0 0,0 0-37 0 0,0 0-255 0 0,0 1-62 0 0,0-1-47 0 0,0 0-36 0 0,0 0-1419 0 0,0 0-1260 0 0</inkml:trace>
  <inkml:trace contextRef="#ctx0" brushRef="#br0" timeOffset="1081.09">1275 455 7920 0 0,'0'0'174'0'0,"0"0"29"0"0,0 0 13 0 0,2 1-50 0 0,4 2-109 0 0,-1-1-37 0 0,0-1 38 0 0,5 1 156 0 0,3-3 176 0 0,7-3 356 0 0,1-4 28 0 0,-9 2-335 0 0,-2 1-165 0 0,-5 2-180 0 0,-1 1-33 0 0,13-10 319 0 0,0 1-58 0 0,0 0-50 0 0,-1-1-45 0 0,1 0-31 0 0,0 1-34 0 0,4-3-3 0 0,12-6 34 0 0,-26 15-258 0 0,-1 2 81 0 0,7-6 85 0 0,-10 6-100 0 0,1 0-35 0 0,1 0-59 0 0,-1 0-75 0 0,1 0-92 0 0,-1 0-108 0 0,-1 1 138 0 0,-1 1-33 0 0,0-1-35 0 0,1 1-38 0 0,-1-1-40 0 0,1 0-40 0 0,-1 1-45 0 0,1 0-45 0 0,7-5-1152 0 0,5-4-951 0 0,-15 10 2603 0 0</inkml:trace>
  <inkml:trace contextRef="#ctx0" brushRef="#br0" timeOffset="1449.12">1865 244 7256 0 0,'0'0'140'0'0,"0"0"-58"0"0,0 7 48 0 0,0-1 17 0 0,1 0-39 0 0,2 7 12 0 0,0-2-89 0 0,8 15-40 0 0,-7-19 33 0 0,-1 1 33 0 0,0 0 46 0 0,0-1 56 0 0,6 17 311 0 0,9 10 173 0 0,-3-5-71 0 0,-6-8-132 0 0,1 2-29 0 0,0 0 76 0 0,6 11 352 0 0,1 1 84 0 0,11 23 677 0 0,-11-19-605 0 0,-12-26-681 0 0,6 21 262 0 0,-9-25-359 0 0,-2 0 57 0 0,0-8-64 0 0,0-1-2 0 0,0 0-4 0 0,0 0-17 0 0,0 0-10 0 0,0 0-1 0 0,0 0-10 0 0,0 0-46 0 0,1-2-3 0 0,1-2-74 0 0,-1 1-9 0 0,3-17 68 0 0,-2-1-52 0 0,0 8-54 0 0,-1 1 0 0 0,4-11 4 0 0,4-9-123 0 0,1 3-36 0 0,-6 19 76 0 0,1 1 1 0 0,0 0-1 0 0,0 0 0 0 0,0 1 0 0 0,3-4 83 0 0,-3 6-63 0 0,0 0 0 0 0,1 0-1 0 0,0 0 1 0 0,-1 0-1 0 0,2 1 1 0 0,-1 0-1 0 0,0 0 1 0 0,8-3 63 0 0,-11 6-21 0 0,1 1 0 0 0,-1-1 0 0 0,1 1 0 0 0,0 0 0 0 0,-1 0-1 0 0,1 0 1 0 0,0 1 0 0 0,2-1 21 0 0,14 3-43 0 0,0 4 34 0 0,2 6 38 0 0,-11-5 49 0 0,0 1 0 0 0,-1 0 0 0 0,0 0 0 0 0,6 8-78 0 0,6 7 77 0 0,-13-11-82 0 0,-1-1-33 0 0,0 1-39 0 0,-1-1-45 0 0,4 11 16 0 0,-2 1 84 0 0,-1-2 51 0 0,4 28 97 0 0,-12-39-104 0 0,3 14 49 0 0,-3-24-272 0 0,0 1 84 0 0,0-1 72 0 0,0 1 59 0 0,0-1 70 0 0,0 1 310 0 0,1 0-274 0 0,-1-1-99 0 0,0 1-52 0 0,0-1-35 0 0,0 0-41 0 0,0 0-46 0 0,0 1-50 0 0,0-1-55 0 0,0 0-60 0 0,0 0-65 0 0,0 1-69 0 0,0-1-76 0 0,0 0-30 0 0,0 1-71 0 0,0-1-76 0 0,0 0-80 0 0,0 0-1366 0 0,0 0-1223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26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7280 0 0,'0'0'178'0'0,"1"0"-74"0"0,-1-1-55 0 0,4-1-10 0 0,-1 1 4 0 0,4 0 9 0 0,3-2-61 0 0,2 0 72 0 0,-9 3 17 0 0,-1 2 33 0 0,0-1 76 0 0,10 5 393 0 0,-2 2-53 0 0,-2 2-50 0 0,-2 1-49 0 0,-1 1-45 0 0,-3 1-43 0 0,0 1-42 0 0,-1 0-39 0 0,3 43 953 0 0,1-2-117 0 0,-5-46-877 0 0,1-1-49 0 0,3 16 197 0 0,-1-7-63 0 0,-1-8-138 0 0,3 3-24 0 0,0 0-21 0 0,-3-7-4 0 0,0-3-82 0 0,0 1-14 0 0,12 15 36 0 0,-8-14-43 0 0,-2-1-59 0 0,-3-2-65 0 0,-1-1-49 0 0,1 0-216 0 0,3 0-30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27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 6160 0 0,'0'0'133'0'0,"-1"0"78"0"0,-1 1-94 0 0,-7 2 31 0 0,1 3-113 0 0,-5 2-40 0 0,8-6 38 0 0,-1 0 40 0 0,-4 0 694 0 0,-1 0-98 0 0,1 1-84 0 0,0 0-72 0 0,-3 0 4 0 0,0 1-59 0 0,-3 1-124 0 0,5 0-66 0 0,10-5-76 0 0,0 2-19 0 0,-1 6-72 0 0,2-2-15 0 0,10 10 249 0 0,-7-12-264 0 0,0-1-45 0 0,9 11 77 0 0,-9-11-75 0 0,0 0 0 0 0,-1 0 0 0 0,1 0 0 0 0,1 0 1 0 0,-1-1-1 0 0,2 3-28 0 0,20 12 148 0 0,-1 1 0 0 0,19 18-148 0 0,-39-33 13 0 0,0 0 1 0 0,1 0 0 0 0,-1 0-1 0 0,0-1 1 0 0,1 0 0 0 0,2 1-14 0 0,-3-1 14 0 0,1 0-1 0 0,-1 0 1 0 0,0 1 0 0 0,0-1 0 0 0,1 2-14 0 0,-3-2 20 0 0,0-1 0 0 0,0 1-1 0 0,0 0 1 0 0,0 0 0 0 0,-1 0-1 0 0,1 1 1 0 0,0 0-20 0 0,1 1 30 0 0,-1-1 1 0 0,1 1-1 0 0,1-1 1 0 0,-1 1-1 0 0,0-1 1 0 0,1 0-1 0 0,0-1 1 0 0,-1 1-1 0 0,2 0-30 0 0,-1-1 22 0 0,-1 0 0 0 0,1 0 0 0 0,-1 1 0 0 0,0 0 0 0 0,0-1-1 0 0,0 1 1 0 0,0 0 0 0 0,-1 0 0 0 0,1 0 0 0 0,-1 1 0 0 0,0-1 0 0 0,0 1 0 0 0,1 0-22 0 0,-3-3 7 0 0,1 0 1 0 0,-1 0-1 0 0,1 0 1 0 0,0 0 0 0 0,-1 0-1 0 0,1 0 1 0 0,0 0-1 0 0,0-1 1 0 0,0 1 0 0 0,0 0-1 0 0,-1 0 1 0 0,1-1-1 0 0,0 1 1 0 0,1 0-8 0 0,9 8 174 0 0,-11-7-72 0 0,-1 0-49 0 0,-3 3-11 0 0,3-4-13 0 0,1 1-9 0 0,-1 0 19 0 0,0 0 1 0 0,0 1-1 0 0,0-1 0 0 0,-1 0 0 0 0,1 0 0 0 0,0 0 0 0 0,-2 2-39 0 0,-10 4 104 0 0,9-7-185 0 0,0 0 35 0 0,-4 2 39 0 0,-1-1 96 0 0,-12 2 220 0 0,13-3-261 0 0,2 0-65 0 0,0-1-61 0 0,0 1-76 0 0,0-1-89 0 0,1 1 7 0 0,1-1-57 0 0,0 0-63 0 0,-1 0-67 0 0,1 0-73 0 0,0 0-77 0 0,-1 0-83 0 0,1 0-87 0 0,-9 0-990 0 0,-8 0-986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27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47 11664 0 0,'0'-2'-124'0'0,"-1"1"50"0"0,1-1 44 0 0,-1 1 39 0 0,0-1 46 0 0,1 0 41 0 0,-1 0 58 0 0,-1-1 127 0 0,-1-3 229 0 0,2 4-386 0 0,0 0-43 0 0,0 0-55 0 0,1 0-44 0 0,-1 1-52 0 0,1-1-59 0 0,-1 0-29 0 0,1 0-49 0 0,0 1-53 0 0,0-1-58 0 0,0 0-62 0 0,0 0-65 0 0,1 0-69 0 0,-1 0-74 0 0,0 2-1028 0 0,0 0-925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28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13 6072 0 0,'0'0'133'0'0,"0"0"23"0"0,0 0 12 0 0,-2 2-23 0 0,-12 9-114 0 0,8-4 33 0 0,2 2 351 0 0,2 0-56 0 0,2 0 19 0 0,2 5 128 0 0,1 0-60 0 0,-2-4-121 0 0,-1-1 56 0 0,3 0-87 0 0,1 1-25 0 0,3 5 43 0 0,1 1 47 0 0,-3-5-28 0 0,-2 0-71 0 0,0 0-35 0 0,5 11 142 0 0,7 27 319 0 0,-11-26-340 0 0,-4-20-293 0 0,0 1 0 0 0,1-1 0 0 0,0 1-1 0 0,-1-1 1 0 0,1 1 0 0 0,0-1 0 0 0,1 0 0 0 0,-1 0 0 0 0,0 1 0 0 0,1-1 0 0 0,0 0-53 0 0,-1-1 206 0 0,-1-2-88 0 0,0 3 22 0 0,0 5-27 0 0,1-4-35 0 0,-1 1 93 0 0,1-3-41 0 0,-1-1 39 0 0,1 1 44 0 0,0-1 50 0 0,0 0 55 0 0,0-1 62 0 0,2-6-295 0 0,0-13-36 0 0,-2 13-34 0 0,1-16 34 0 0,-3-9-44 0 0,1 22-6 0 0,0 1 0 0 0,1 0 1 0 0,-1 0-1 0 0,2 0 0 0 0,-1 0 1 0 0,1 0-1 0 0,1 1 0 0 0,-1-1 1 0 0,4-6 0 0 0,1-4-46 0 0,-2 1-42 0 0,-3 10 44 0 0,0 1 0 0 0,1-1 0 0 0,0 1 0 0 0,0-1 0 0 0,1 0 44 0 0,5-6-80 0 0,0 0 0 0 0,1 1 0 0 0,1 0 80 0 0,-1-1-60 0 0,-5 8 45 0 0,0 0 1 0 0,1 1-1 0 0,0 0 1 0 0,-1 0 0 0 0,1 0-1 0 0,0 0 1 0 0,1 1 0 0 0,-1 0-1 0 0,3 0 15 0 0,-4 1-1 0 0,0 1 0 0 0,0 0 0 0 0,1 0 0 0 0,-1 1 0 0 0,0-1 0 0 0,1 1 0 0 0,-1 0 0 0 0,0 1 0 0 0,1 0 0 0 0,4 0 1 0 0,9 7-20 0 0,-9-2-16 0 0,0 0 0 0 0,-1 1 0 0 0,3 2 36 0 0,-5-3-16 0 0,11 6-1 0 0,-14-10 15 0 0,0 1 1 0 0,0 0 0 0 0,-1 0-1 0 0,1 0 1 0 0,-1 0-1 0 0,1 1 1 0 0,1 2 1 0 0,2 3-9 0 0,17 24-23 0 0,-10-10 87 0 0,-5 0 94 0 0,-5-11-28 0 0,-2 2 38 0 0,-1-11-123 0 0,1 18 293 0 0,-2-13-256 0 0,1-2 29 0 0,1-1-63 0 0,0-1-7 0 0,-3 2 75 0 0,-2 5 15 0 0,2-8 7 0 0,1-3 5 0 0,0 0-10 0 0,-1 1-58 0 0,-6 5-1 0 0,6-4-39 0 0,1-8-5 0 0,-3 0 12 0 0,1 4-22 0 0,1 0-1 0 0,0 0 1 0 0,0 0-1 0 0,0-1 1 0 0,1 1-1 0 0,-1 0 0 0 0,0-1 1 0 0,1 1-1 0 0,0 0 1 0 0,-1-1-1 0 0,1 1 0 0 0,0-1-10 0 0,-3-32 134 0 0,1 16-83 0 0,1 0-39 0 0,2 6-38 0 0,1 0-34 0 0,5-16-30 0 0,3 1-82 0 0,-8 23 132 0 0,0 1 0 0 0,0 0-1 0 0,1 0 1 0 0,0 0 0 0 0,0 0-1 0 0,0 0 1 0 0,0 0 0 0 0,0 1-1 0 0,1 0 1 0 0,0-1 0 0 0,2 0 40 0 0,1-2-30 0 0,-6 5 17 0 0,1 0 0 0 0,-1 0-1 0 0,1 0 1 0 0,0-1 0 0 0,-1 1 0 0 0,1 1-1 0 0,0-1 1 0 0,0 0 0 0 0,0 0 0 0 0,-1 1-1 0 0,1-1 1 0 0,0 1 0 0 0,1-1 13 0 0,12 4-26 0 0,-9-2 10 0 0,-1 2 0 0 0,1-1-1 0 0,-1 0 1 0 0,0 1 0 0 0,0 0 0 0 0,0 0 16 0 0,0 1-6 0 0,1 1 0 0 0,-1-1 0 0 0,0 1 0 0 0,3 3 6 0 0,1 5 1 0 0,0 0 0 0 0,0 0 0 0 0,-2 0 0 0 0,2 3-1 0 0,-6-4-1 0 0,-3-10 2 0 0,1 1 0 0 0,-1-1 0 0 0,1 0 0 0 0,0 0 0 0 0,0 1 0 0 0,-1-1 0 0 0,1 0 0 0 0,1 0 0 0 0,-1 0 0 0 0,0 0 0 0 0,1 1-1 0 0,0 2 14 0 0,0-1 0 0 0,0 1 0 0 0,0 0-1 0 0,0 0 1 0 0,0 2-14 0 0,1 7-12 0 0,-1-5-36 0 0,0 1-45 0 0,-1-8-25 0 0,-1-2 20 0 0,0 0-42 0 0,0 0-111 0 0,0 0 42 0 0,0 0 37 0 0,0 0 34 0 0,1 1-50 0 0,-1 0 89 0 0,0-1 61 0 0,2 3 25 0 0,-2-1-60 0 0,1-2-35 0 0,-1 1-67 0 0,0 0-108 0 0,1 0-118 0 0,-1-1 150 0 0,0 0-37 0 0,0 1-40 0 0,0-1-42 0 0,0 0 32 0 0,0 0-40 0 0,0 0-477 0 0,0 0-306 0 0,0 0-732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28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7520 0 0,'25'-6'488'0'0,"20"-1"-488"0"0,-22 4 235 0 0,0 2 88 0 0,-3 0 38 0 0,0 0 101 0 0,0 1 120 0 0,-10 0-240 0 0,0 0 37 0 0,18 0-107 0 0,9 0 131 0 0,-12-1-170 0 0,-5-1-100 0 0,-1-3-82 0 0,-7 3-9 0 0,-10 2-29 0 0,0 0 0 0 0,0-1 0 0 0,-1 1 0 0 0,1 0 0 0 0,0-1 0 0 0,0 1 1 0 0,-1-1-1 0 0,1 0 0 0 0,0 1 0 0 0,0-2-13 0 0,4-2 75 0 0,-2 0-33 0 0,0-6-17 0 0,-2 6-6 0 0,-2 3 51 0 0,-1-2 21 0 0,-2-6-19 0 0,1 3-18 0 0,-8-8 43 0 0,-8-6-50 0 0,16 18-41 0 0,-1 0 0 0 0,1 0 1 0 0,-1 1-1 0 0,0-1 0 0 0,1 0 0 0 0,-1 1 0 0 0,-1-1-6 0 0,-13-1 90 0 0,7 3-57 0 0,3 0 0 0 0,0 0 1 0 0,1 0-1 0 0,-1 1 0 0 0,1 0 1 0 0,-1 0-34 0 0,4 0 6 0 0,1-1 0 0 0,-1 1 0 0 0,1 0 0 0 0,-1 0 0 0 0,1 1 0 0 0,0-1 0 0 0,-1 0 0 0 0,1 1 0 0 0,0 0-6 0 0,-8 6-2 0 0,6-6 4 0 0,0 1 1 0 0,1 0 0 0 0,-1 0 0 0 0,1 1-1 0 0,0-1 1 0 0,0 1 0 0 0,-2 2-3 0 0,-10 17 159 0 0,2 1-35 0 0,8-13-69 0 0,1-1-1 0 0,0 1 1 0 0,-3 10-55 0 0,3-1 37 0 0,6-14-5 0 0,0-2-21 0 0,-3 11-4 0 0,1-12-4 0 0,0-1-1 0 0,0 1 1 0 0,0 0-1 0 0,0-1 1 0 0,0 1-1 0 0,1-1 1 0 0,-1 1 0 0 0,1-1-1 0 0,-1 1 1 0 0,1-1-1 0 0,0 1 1 0 0,0-1-1 0 0,0 0 1 0 0,0 0-1 0 0,1 1 1 0 0,-1-1-1 0 0,1 0 1 0 0,0 1-3 0 0,8 12-35 0 0,-6-10 55 0 0,0 0 1 0 0,0 0 0 0 0,0 0-1 0 0,5 3-20 0 0,2 0-39 0 0,1-2-100 0 0,-6-3 20 0 0,1-1-39 0 0,1-1-45 0 0,0 0-49 0 0,9 0-226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29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282 18 7688 0 0,'0'0'142'0'0,"-1"0"-59"0"0,-6-4 53 0 0,4 2 2 0 0,-1 1-32 0 0,-5-2 23 0 0,-1 0-76 0 0,-13-2-32 0 0,16 5 43 0 0,-4 1 516 0 0,0 0-48 0 0,1 2-51 0 0,0 0-47 0 0,0 1-48 0 0,0 0-48 0 0,0 1-47 0 0,0 0-45 0 0,-5 2 34 0 0,8-3-144 0 0,1 0 0 0 0,0 0 0 0 0,0 1 1 0 0,0 0-1 0 0,0 0 0 0 0,1 1 0 0 0,0-1 0 0 0,0 1 1 0 0,0 2-137 0 0,-19 26 564 0 0,14-17-323 0 0,3-1-40 0 0,-3 6 123 0 0,4 0-81 0 0,1 5-26 0 0,4-19-154 0 0,1 0 0 0 0,0 0 1 0 0,0 0-1 0 0,1 1-63 0 0,-1-6 13 0 0,1-1 0 0 0,-1 1 1 0 0,1-1-1 0 0,0 1 0 0 0,-1-1 1 0 0,1 1-1 0 0,0-1 0 0 0,0 1 1 0 0,1-1-1 0 0,-1 0 0 0 0,0 1 1 0 0,1-1-1 0 0,-1 0 0 0 0,1 0 1 0 0,0 0-1 0 0,0 0 0 0 0,0 0-13 0 0,1 0 12 0 0,0 0 1 0 0,0-1-1 0 0,0 1 0 0 0,0 0 1 0 0,1-1-1 0 0,-1 0 0 0 0,0 0 1 0 0,1 0-1 0 0,-1 0 0 0 0,0 0 0 0 0,3-1-12 0 0,8 1 29 0 0,0-1-1 0 0,0 0 0 0 0,0-2 0 0 0,-1 1 1 0 0,11-4-29 0 0,-19 4 8 0 0,1 0-22 0 0,0-1 1 0 0,1 0 0 0 0,-1 0 0 0 0,5-3 13 0 0,24-16-170 0 0,-3-5-106 0 0,-5-2-93 0 0,-14 12 149 0 0,-2-2 45 0 0,-1 1 40 0 0,-2-1 36 0 0,5-21-8 0 0,-7-3 91 0 0,-6 41 12 0 0,2-33-34 0 0,-1 22-21 0 0,-1-4-66 0 0,0 16 51 0 0,0 3 4 0 0,-4 43-8 0 0,0 7 14 0 0,4-35 64 0 0,5-1 0 0 0,2 1 0 0 0,7 10-22 0 0,-5-19-50 0 0,-3-5 7 0 0,-3-2-80 0 0,3 2-122 0 0,-5-3 110 0 0,1 0-101 0 0,-1 0 77 0 0,1-1-43 0 0,-1 1-76 0 0,0 0-47 0 0,1 0-40 0 0,-1 0-37 0 0,0 0-124 0 0,1 0-36 0 0,3 1-1291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29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8576 0 0,'2'0'197'0'0,"6"5"-111"0"0,5 1 104 0 0,10 5 141 0 0,-15-6-264 0 0,-2 0-42 0 0,-2-1-2 0 0,0-1 42 0 0,2 4 170 0 0,2 2 184 0 0,3 4 337 0 0,-4-4-289 0 0,-2-3-203 0 0,-1-2-90 0 0,0 1-52 0 0,-1 0 130 0 0,0-1-36 0 0,3 11 302 0 0,0-1-23 0 0,0-6-59 0 0,-5-7-187 0 0,0 2-42 0 0,-1 3 105 0 0,0 2-61 0 0,-1 2 34 0 0,1-8-115 0 0,0-1 168 0 0,1 0-58 0 0,-1 1-41 0 0,-1 0-40 0 0,0 0-38 0 0,-1 1-36 0 0,0 0-34 0 0,0 0-5 0 0,2-3-86 0 0,-2 3 57 0 0,0-2 38 0 0,-1-1 288 0 0,2-2-213 0 0,0-2-71 0 0,1 1-93 0 0,0-1-62 0 0,1-2 67 0 0,0-1-1 0 0,0 0 1 0 0,0 1 0 0 0,1-1-1 0 0,0 1 1 0 0,0 0 0 0 0,0 0 0 0 0,4-6-11 0 0,11-19-48 0 0,-8 17-23 0 0,-1 0-43 0 0,-2 6 10 0 0,0 0-1 0 0,0 1 1 0 0,3-3 104 0 0,23-18-262 0 0,4 5 64 0 0,3 3 75 0 0,-35 18 96 0 0,1 0 0 0 0,-1 1 0 0 0,1 0 0 0 0,-1-1 0 0 0,1 2 0 0 0,0-1 0 0 0,-1 0 0 0 0,1 1 0 0 0,0 0 0 0 0,-1 0 0 0 0,1 0 0 0 0,0 1 0 0 0,2 0 27 0 0,16 6-65 0 0,-1 3 78 0 0,-18-7-22 0 0,0 1 0 0 0,0-1 0 0 0,-1 1 0 0 0,0-1 0 0 0,1 1 0 0 0,-1 0 0 0 0,-1 0 0 0 0,1 1 0 0 0,0-1 0 0 0,-1 1 0 0 0,0-1 0 0 0,0 1 0 0 0,-1-1 0 0 0,1 1 0 0 0,0 2 9 0 0,7 23 0 0 0,-2 9 0 0 0,-5-24 0 0 0,1-1 10 0 0,-2-11 8 0 0,1-2-128 0 0,1 1 43 0 0,1 3-8 0 0,-1-2 19 0 0,6 8-136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0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41 9384 0 0,'0'0'208'0'0,"0"0"33"0"0,0 0 16 0 0,-2-5-56 0 0,0 2-150 0 0,0-1-33 0 0,-1 1 6 0 0,0-1 47 0 0,-1 1 42 0 0,-1 0 35 0 0,-1 0 71 0 0,0 0 36 0 0,-2 0 87 0 0,-5-1 213 0 0,-8 2 357 0 0,14 2-645 0 0,0 0-33 0 0,2 1-71 0 0,0 0-33 0 0,0 1-40 0 0,1 0-43 0 0,-4 2 149 0 0,0 1-35 0 0,-8 6 76 0 0,-1 5-74 0 0,15-13-151 0 0,0 0 0 0 0,0 0 0 0 0,0 0 0 0 0,0 0 1 0 0,0 0-1 0 0,0 0 0 0 0,1 1 0 0 0,-1 0-12 0 0,2-1 4 0 0,-1 0 1 0 0,1 0-1 0 0,0 0 1 0 0,0 0-1 0 0,0 0 1 0 0,0 0-1 0 0,0 0 1 0 0,1 0 0 0 0,-1 0-1 0 0,1 0 1 0 0,0 0-1 0 0,0-1 1 0 0,0 1-1 0 0,0 0 1 0 0,1 0-5 0 0,5 12 32 0 0,1-1 1 0 0,4 6-33 0 0,-3-5 3 0 0,1 0 29 0 0,1-1 0 0 0,0 0 0 0 0,0-1 0 0 0,7 5-32 0 0,6 8 84 0 0,-1 1 72 0 0,-20-22-124 0 0,1 1 0 0 0,-2-1 0 0 0,1 0 1 0 0,0 1-1 0 0,0 2-32 0 0,1 8 27 0 0,-4-4 57 0 0,-1-8-23 0 0,0 0-1 0 0,0 0 1 0 0,0 0 0 0 0,-1 0 0 0 0,1 0 0 0 0,-1-1 0 0 0,0 1 0 0 0,-1-1 0 0 0,1 1 0 0 0,0-1 0 0 0,-1 0 0 0 0,0 0-61 0 0,-1 2 86 0 0,0-1 1 0 0,-1-1-1 0 0,1 1 0 0 0,-1-1 0 0 0,-2 2-86 0 0,-14 5 208 0 0,-2-2-69 0 0,1-5-86 0 0,-1-3-104 0 0,14-1 67 0 0,-1 0-67 0 0,-1 0-68 0 0,0 0-49 0 0,-24-5-527 0 0,21 3 433 0 0,-4-3-218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1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1 6296 0 0,'0'0'184'0'0,"0"0"-49"0"0,0 0-17 0 0,0 0 75 0 0,0 0 34 0 0,0 0 269 0 0,0 0 15 0 0,0 0-31 0 0,0 0-134 0 0,0 0-101 0 0,0 0-105 0 0,0 1-69 0 0,0 4-12 0 0,0-3 6 0 0,1 15 413 0 0,2 1-89 0 0,-1 1-56 0 0,0 0-43 0 0,0 9 117 0 0,3 0-74 0 0,2-1-59 0 0,1 0-42 0 0,10 40 250 0 0,-7-18-208 0 0,-3-13 260 0 0,3 34-534 0 0,-2 4 968 0 0,12 46-968 0 0,-10-52 376 0 0,-3-18-104 0 0,-1-16-42 0 0,-5-26-157 0 0,-1 0-1 0 0,0 1 1 0 0,0 7-73 0 0,-1-14 64 0 0,0-2 5 0 0,0 0 16 0 0,0 0-15 0 0,0 0-63 0 0,0 0-92 0 0,0 0-246 0 0,0 0 68 0 0,0 0 59 0 0,0 0 50 0 0,-1-1 30 0 0,1 1 39 0 0,-3-3-167 0 0,1 2 57 0 0,-6-7-791 0 0</inkml:trace>
  <inkml:trace contextRef="#ctx0" brushRef="#br0" timeOffset="334.1">1 401 7200 0 0,'0'0'134'0'0,"1"0"-60"0"0,3-2-13 0 0,-2 1 3 0 0,-1 1 18 0 0,0 0 48 0 0,11-1 8 0 0,23-10-39 0 0,-27 8-44 0 0,0 0 39 0 0,-1 0 40 0 0,0 1 54 0 0,0-1 65 0 0,0 1 75 0 0,-5 1-269 0 0,11-3 313 0 0,0 0-33 0 0,14-4 246 0 0,0-1-114 0 0,1 1-103 0 0,-1 1-92 0 0,1-1-79 0 0,0 2-69 0 0,-1 0-57 0 0,-13 4-90 0 0,6-1 48 0 0,6-1 8 0 0,-9 1-70 0 0,-4 0-62 0 0,1-1-84 0 0,-11 3 169 0 0,1 0-98 0 0,-1 1-109 0 0,0-1-117 0 0,-2 1 119 0 0,1-1-32 0 0,-1 1-34 0 0,1 0-35 0 0,0 0-37 0 0,-1 0-37 0 0,1 0-39 0 0,-1 0-39 0 0,4 0-919 0 0,0 0-786 0 0</inkml:trace>
  <inkml:trace contextRef="#ctx0" brushRef="#br0" timeOffset="645.26">629 282 6504 0 0,'0'0'190'0'0,"1"2"-10"0"0,5 8-140 0 0,6 18-31 0 0,-9-20 38 0 0,0-1 40 0 0,0 1 53 0 0,0-2 64 0 0,4 8 198 0 0,0 0-37 0 0,5 16 271 0 0,1 7 0 0 0,3 19 172 0 0,-7 1-101 0 0,0-3-82 0 0,0-20-172 0 0,7 13 154 0 0,-7-15-171 0 0,-2-5-37 0 0,-1-1 46 0 0,-5-23-398 0 0,-1-1 75 0 0,1 1 49 0 0,0 1 288 0 0,1-2-231 0 0,-2-1-155 0 0,1 0-41 0 0,0 0-49 0 0,-1 0-58 0 0,2 0 235 0 0,-2-1 0 0 0,0 0-6 0 0,0 0-23 0 0,-1-4 6 0 0,0 0-47 0 0,-3-5-7 0 0,-2-5-44 0 0,2-5 13 0 0,2 0-1 0 0,0-16-51 0 0,2 27 2 0 0,0-1 0 0 0,1 0 0 0 0,0 0 0 0 0,0 1 0 0 0,1-1 0 0 0,1 1 1 0 0,1-5-3 0 0,7-14-2 0 0,0 1 0 0 0,2 0 0 0 0,2 0 1 0 0,6-8 1 0 0,0 4-57 0 0,22-24 57 0 0,-32 44-41 0 0,18-11 74 0 0,-20 16-71 0 0,1-1-59 0 0,0 0-91 0 0,0 0-111 0 0,-5 3 99 0 0,0 0-36 0 0,0 0-40 0 0,0 0-44 0 0,-4 1 22 0 0,1 1-50 0 0,-1 0-46 0 0,1 0-39 0 0,1-2-550 0 0,0 0-94 0 0,3 0-727 0 0,1-2-1019 0 0,-7 5 2813 0 0</inkml:trace>
  <inkml:trace contextRef="#ctx0" brushRef="#br0" timeOffset="1036.21">1292 571 7256 0 0,'0'0'165'0'0,"0"0"22"0"0,0 0 7 0 0,2 1-23 0 0,0 0-133 0 0,17 2-41 0 0,-15-2 30 0 0,1-1 51 0 0,-1 1 41 0 0,1-1 34 0 0,2 1 85 0 0,11-1 515 0 0,-11-1-462 0 0,0 0-83 0 0,-1-1-71 0 0,1 0 135 0 0,0 0-34 0 0,-3 1-121 0 0,-1 0-1 0 0,1 0 0 0 0,-1-1 1 0 0,1 1-1 0 0,-1-1 1 0 0,1 1-1 0 0,-1-1 0 0 0,0 0 1 0 0,0 0-1 0 0,2-2-116 0 0,2-3 260 0 0,0 1-37 0 0,3-3 71 0 0,4-8 104 0 0,-9 8-192 0 0,1 0-36 0 0,2-5 21 0 0,0 1-59 0 0,-1-1-49 0 0,-1-1-38 0 0,-4 11-42 0 0,-1-1 0 0 0,1 1 0 0 0,-1-1-1 0 0,0 0 1 0 0,0 1 0 0 0,-1-1 0 0 0,1 0 0 0 0,-1 0 0 0 0,0 0 0 0 0,0 1 0 0 0,-1-5-3 0 0,0 3 15 0 0,-1 0 1 0 0,0 0 0 0 0,1 1 0 0 0,-2-1 0 0 0,1 0 0 0 0,-1 1-1 0 0,0-1 1 0 0,-1-1-16 0 0,2 4 2 0 0,0 1 0 0 0,0-1 0 0 0,0 1 0 0 0,0 0-1 0 0,0-1 1 0 0,0 1 0 0 0,-1 0 0 0 0,1 0 0 0 0,-1 1 0 0 0,0-1 0 0 0,1 0-1 0 0,-1 1 1 0 0,0 0 0 0 0,0 0 0 0 0,0 0 0 0 0,0 0 0 0 0,0 0 0 0 0,0 0-2 0 0,1 1 12 0 0,0 0 1 0 0,0-1 0 0 0,0 1 0 0 0,0 0-1 0 0,0 0 1 0 0,1 0 0 0 0,-1 1 0 0 0,0-1-1 0 0,0 0 1 0 0,0 1 0 0 0,0 0 0 0 0,0-1-1 0 0,1 1 1 0 0,-1 0 0 0 0,0 0 0 0 0,0 0-1 0 0,1 0 1 0 0,-1 0 0 0 0,0 1-13 0 0,0-1 1 0 0,1 0 0 0 0,0 0 1 0 0,0 1-1 0 0,0-1 0 0 0,0 1 0 0 0,0-1 0 0 0,0 1 1 0 0,1-1-1 0 0,-1 1-1 0 0,-12 21-160 0 0,0 0 72 0 0,1 9 72 0 0,2 0 1 0 0,1 1-1 0 0,1 0 1 0 0,2 1-1 0 0,2-1 1 0 0,0 15 15 0 0,2-21 8 0 0,0-14 15 0 0,2 0 0 0 0,0-1 0 0 0,0 5-23 0 0,1-10 15 0 0,0 3 19 0 0,0 0 0 0 0,1 0 0 0 0,1 4-34 0 0,-2-10 13 0 0,0-1 0 0 0,0 0 0 0 0,1 0 1 0 0,-1 0-1 0 0,1 1 0 0 0,0-2 0 0 0,0 1 0 0 0,0 0 0 0 0,0 0 0 0 0,0-1 0 0 0,3 3-13 0 0,-3-3 6 0 0,1 0-1 0 0,-1 0 0 0 0,1 0 1 0 0,0 0-1 0 0,-1-1 0 0 0,1 1 1 0 0,0-1-1 0 0,0 0 0 0 0,0 0 1 0 0,0 0-1 0 0,0 0 0 0 0,0 0 1 0 0,0-1-1 0 0,0 1 0 0 0,0-1 1 0 0,0 0-1 0 0,1 0 0 0 0,-1 0 1 0 0,0 0-1 0 0,0 0 0 0 0,0-1 1 0 0,2 0-6 0 0,16-6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1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0 189 7136 0 0,'25'-9'297'0'0,"-14"6"-190"0"0,0-1-63 0 0,-3 0-5 0 0,0 1 68 0 0,5-1 153 0 0,-1 0 75 0 0,9-2 260 0 0,-8 1-258 0 0,-2 0-146 0 0,-6 2-138 0 0,1-1-34 0 0,5-4-7 0 0,-8 7-5 0 0,-1 0 0 0 0,1-1 0 0 0,-1 1-1 0 0,0-1 1 0 0,1 1 0 0 0,-1-1 0 0 0,0 0 0 0 0,0 0 0 0 0,0 0 0 0 0,0 0-1 0 0,-1 0 1 0 0,1-1 0 0 0,-1 1 0 0 0,1-1 0 0 0,-1 1 0 0 0,0-1 0 0 0,0 1 0 0 0,0-1-1 0 0,1-1-6 0 0,-2-3 7 0 0,1 0 36 0 0,-1-7 138 0 0,-3-2 164 0 0,3 14-278 0 0,-1 0 1 0 0,0 0-1 0 0,0 0 0 0 0,1 0 0 0 0,-1 0 0 0 0,0 1 1 0 0,-1-1-1 0 0,1 0 0 0 0,0 1 0 0 0,-1-2-67 0 0,-2-1 156 0 0,1-1-40 0 0,-4-3 31 0 0,6 8-144 0 0,1-1 0 0 0,-1 1 0 0 0,0 0 0 0 0,1 0 0 0 0,-1-1 0 0 0,0 1 0 0 0,1 0 0 0 0,-1 0 0 0 0,0 0 0 0 0,1 0 0 0 0,-1 0 0 0 0,0 0 0 0 0,1 0 0 0 0,-1 0 0 0 0,0 0 1 0 0,0 0-1 0 0,1 0 0 0 0,-1 1 0 0 0,0-1 0 0 0,1 0 0 0 0,-1 0 0 0 0,0 1 0 0 0,1-1 0 0 0,-1 0 0 0 0,1 1-3 0 0,-17 9-6 0 0,4 2 43 0 0,-9 17 135 0 0,0 1 84 0 0,17-24-204 0 0,0 1 0 0 0,1-1 0 0 0,0 1 0 0 0,0 0 0 0 0,1 0 0 0 0,-1 0 0 0 0,2 1 0 0 0,-1-1 0 0 0,1 1 0 0 0,0-1-52 0 0,-6 38 236 0 0,6-2-64 0 0,2-39-147 0 0,0 0 0 0 0,1 0 1 0 0,-1-1-1 0 0,1 1 0 0 0,0 0 1 0 0,0 0-1 0 0,0 0 1 0 0,1-1-1 0 0,1 3-25 0 0,12 17 123 0 0,2-7-55 0 0,2-2-45 0 0,-16-12-150 0 0,0-1 54 0 0,0 0 45 0 0,0 1 38 0 0,3-1 89 0 0,11 2 262 0 0,-12-3-300 0 0,0 0-60 0 0,-2 0-37 0 0,1 0-33 0 0,-1-1-38 0 0,0 1-42 0 0,0 0-62 0 0,0-1-58 0 0,1 0-65 0 0,-1 1-69 0 0,0-1-76 0 0,0 0-80 0 0,0 0-86 0 0,-1 0-91 0 0,5-1-864 0 0,3-2-909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1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8752 0 0,'0'15'294'0'0,"1"0"-89"0"0,1-3-85 0 0,-1 1-37 0 0,6 29 87 0 0,-3-24-70 0 0,0 0 67 0 0,0 1 101 0 0,-1-5 43 0 0,0 0 103 0 0,-2-7-161 0 0,1 0 32 0 0,-1 0 35 0 0,0 0 38 0 0,0-4-283 0 0,-1-1 36 0 0,1 4 194 0 0,1 13 974 0 0,-2-15-1054 0 0,0-1-51 0 0,0-1 181 0 0,0-2-3 0 0,0 0-10 0 0,0 0-38 0 0,0 0-16 0 0,0 0-6 0 0,0 0-17 0 0,0 0-60 0 0,-1-1-15 0 0,0-2-70 0 0,1-3-31 0 0,-1-3 31 0 0,2-17-24 0 0,2 1-43 0 0,6-23-40 0 0,-6 36 22 0 0,0 0-50 0 0,1 0-43 0 0,1 0-37 0 0,9-15-240 0 0,-11 21 212 0 0,1 0 0 0 0,0 1 0 0 0,1-1 1 0 0,0 1-1 0 0,1-1 123 0 0,6-6-269 0 0,-10 9 194 0 0,0 0 0 0 0,1 1 0 0 0,-1-1 0 0 0,1 1 1 0 0,0 0-1 0 0,0 0 0 0 0,0 0 0 0 0,3-1 75 0 0,0 0-204 0 0,10-3-141 0 0,-11 4 164 0 0,1 0-107 0 0,-3 1 97 0 0,0 0-40 0 0,1 0-154 0 0,1 0-93 0 0,-4 0 146 0 0,1 1-46 0 0,0-1-41 0 0,0 0-35 0 0,0 0-132 0 0,0 0-36 0 0,4-1-1365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2.2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0 153 7368 0 0,'0'1'140'0'0,"1"-1"-58"0"0,6 3 48 0 0,20 2 155 0 0,-16-3-192 0 0,-2-1-55 0 0,-2 0-3 0 0,1-1 59 0 0,3-2 107 0 0,12-4 335 0 0,-14 3-197 0 0,0 0-39 0 0,8-3 201 0 0,2-3-35 0 0,9-8 80 0 0,-21 12-447 0 0,5-4 146 0 0,-5-1-122 0 0,-3 3-73 0 0,8-17 197 0 0,-11 21-205 0 0,0 0 0 0 0,0 0 0 0 0,0 0 1 0 0,0 0-1 0 0,-1 0 0 0 0,1 0 0 0 0,-1 0 1 0 0,0 0-43 0 0,2-6 150 0 0,0-4 85 0 0,-3 8-77 0 0,-3 2 35 0 0,-3 1 5 0 0,3-3-62 0 0,3 5-29 0 0,-1 0-47 0 0,-5 3 23 0 0,-8 0 49 0 0,12-3-120 0 0,0 1 0 0 0,0 0 0 0 0,1-1 0 0 0,-1 1 0 0 0,0 0 0 0 0,1 0 0 0 0,-1 0 0 0 0,1 1 0 0 0,-1-1 0 0 0,1 1 0 0 0,-1-1 0 0 0,1 1 0 0 0,-2 1-12 0 0,-7 7 106 0 0,1 1 0 0 0,0-1 0 0 0,-6 9-106 0 0,4 2 175 0 0,3 2 90 0 0,4-9-186 0 0,-6 21 182 0 0,10-22-191 0 0,3 10 130 0 0,5-3-64 0 0,-6-17-122 0 0,1 0 1 0 0,0-1 0 0 0,0 1 0 0 0,-1 0-1 0 0,2-1 1 0 0,-1 0 0 0 0,0 1 0 0 0,0-1-1 0 0,1 0 1 0 0,-1 0 0 0 0,1 0 0 0 0,0 0-1 0 0,-1-1 1 0 0,1 1 0 0 0,0-1-1 0 0,0 0 1 0 0,3 2-15 0 0,8 1 16 0 0,17 5 16 0 0,-21-7-57 0 0,0 0-32 0 0,-2-2-24 0 0,1 0-35 0 0,0 0-41 0 0,1-2-45 0 0,12-2-332 0 0,-4-3-16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2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9672 0 0,'6'-1'105'0'0,"0"0"28"0"0,10 0 324 0 0,-9 3-288 0 0,0 0-64 0 0,-1 1-66 0 0,-2 0-18 0 0,-2-2 56 0 0,-2-1-77 0 0,8 4 663 0 0,-3 1-100 0 0,0 1-88 0 0,-2 2-75 0 0,0 4 117 0 0,-2-1-200 0 0,0-1-36 0 0,2 12 389 0 0,0-6-275 0 0,-2 1-57 0 0,0 0-50 0 0,-1 0-39 0 0,2 32 350 0 0,0-7-191 0 0,-1-19-196 0 0,1 0-54 0 0,-2-4-8 0 0,-1-15-133 0 0,1 0 0 0 0,0 0 1 0 0,0-1-1 0 0,0 1 0 0 0,0 0 1 0 0,1 0-1 0 0,-1 0 0 0 0,1 0-17 0 0,-1-4-184 0 0,0 0 69 0 0,0 1 62 0 0,0-1 51 0 0,1 0 106 0 0,-1 2 329 0 0,0-1-357 0 0,0-1-74 0 0,1 1-48 0 0,-1-1-42 0 0,0 0-47 0 0,0 1-53 0 0,0-1-80 0 0,0 0-75 0 0,0 0-82 0 0,0 0-88 0 0,1 1-97 0 0,-1-1-103 0 0,0 0-111 0 0,0 0-117 0 0,0 0-1188 0 0,0 0-1220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3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40 9272 0 0,'0'0'170'0'0,"0"0"-77"0"0,1-1-53 0 0,0 0-3 0 0,0 0 48 0 0,0 0 24 0 0,0 1 61 0 0,6-7 43 0 0,-4-1-170 0 0,-5 1-2 0 0,1 6 132 0 0,0 0-70 0 0,-1 0-42 0 0,-2 0-27 0 0,2 0 42 0 0,-4-2 4 0 0,-1 1 39 0 0,-6 0 208 0 0,0 1 39 0 0,-17 1 554 0 0,19 0-641 0 0,1 1-46 0 0,6-1-153 0 0,1 0-1 0 0,-1 1 1 0 0,0-1 0 0 0,1 1 0 0 0,-1 0 0 0 0,-1 0-80 0 0,-7 4 196 0 0,-1 1-35 0 0,-2 0-18 0 0,-1 0-61 0 0,13-6-73 0 0,2 0-8 0 0,0 0 0 0 0,0 0-1 0 0,0 0 1 0 0,1 0 0 0 0,-1 1-1 0 0,0-1 1 0 0,0 0 0 0 0,1 1-1 0 0,-1-1 1 0 0,0 0 0 0 0,0 1 0 0 0,1-1-1 0 0,-1 1 1 0 0,0-1 0 0 0,1 1-1 0 0,-1-1 1 0 0,1 1 0 0 0,-1-1-1 0 0,1 1 1 0 0,-1 0 0 0 0,1-1 0 0 0,-1 1-1 0 0,1 0 0 0 0,-2 2 43 0 0,1-1-40 0 0,0-1 1 0 0,0 1-1 0 0,1 0 0 0 0,-1-1 1 0 0,0 1-1 0 0,1 0 1 0 0,0 0-1 0 0,-1-1 0 0 0,1 1 1 0 0,0 0-1 0 0,0 0 1 0 0,0 0-1 0 0,0-1 0 0 0,1 1 1 0 0,-1 0-1 0 0,0 0 1 0 0,1-1-1 0 0,-1 1 0 0 0,1 0 1 0 0,0 1-4 0 0,1 3 7 0 0,1 5 2 0 0,0 1 0 0 0,1-1 0 0 0,2 4-9 0 0,18 29 70 0 0,-2-11 117 0 0,15 16-187 0 0,15 22 113 0 0,-44-60-22 0 0,-6-10 6 0 0,-2 2 6 0 0,0 8 6 0 0,0-9 23 0 0,-1 1 11 0 0,-1 1-77 0 0,1 1 1 0 0,-1-1 0 0 0,0 0 0 0 0,0 0 0 0 0,-2 3-67 0 0,3-5 35 0 0,-1 0-1 0 0,0 0 1 0 0,1 0 0 0 0,-1 0-1 0 0,0 0 1 0 0,0 0 0 0 0,0 0-1 0 0,-1-1 1 0 0,1 1 0 0 0,0-1-1 0 0,0 0 1 0 0,-1 1 0 0 0,1-1-1 0 0,-1 0 1 0 0,1-1 0 0 0,-1 1 0 0 0,-1 0-35 0 0,-2 0-159 0 0,0 1 68 0 0,0-1 58 0 0,0 0 48 0 0,-6 0 115 0 0,-15 1 324 0 0,18-2-383 0 0,1 0-80 0 0,3-1-45 0 0,0 1-44 0 0,0-1-49 0 0,0 0-55 0 0,-1 0-82 0 0,1 0-77 0 0,0 0-84 0 0,-1-1-91 0 0,1 1-98 0 0,-1-1-105 0 0,1-1-112 0 0,0 1-119 0 0,-3-1-924 0 0,-5-2-1073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3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10592 0 0,'0'0'241'0'0,"0"0"38"0"0,0 0-137 0 0,0 0-34 0 0,1-1 26 0 0,1 0-79 0 0,2-1 0 0 0,-2 2-4 0 0,-1 0 41 0 0,3 0-91 0 0,-1 0 0 0 0,1 0 0 0 0,0 0 0 0 0,-1 1 0 0 0,1-1 0 0 0,-1 1 0 0 0,1 0 0 0 0,-1 0 0 0 0,0 0 0 0 0,1 1 0 0 0,-1-1-1 0 0,7 5-11 0 0,2-4-42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3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239 135 10824 0 0,'0'0'241'0'0,"0"-2"38"0"0,-1-6 28 0 0,-1-1-115 0 0,-2-1-72 0 0,-3-7-72 0 0,-2 1-14 0 0,2 6 60 0 0,2 2 67 0 0,1 1 106 0 0,2 5-160 0 0,-7-8 368 0 0,-1 4-119 0 0,0 4-101 0 0,-1 2-79 0 0,-7 6-9 0 0,-10 9-19 0 0,19-9-79 0 0,3-3-37 0 0,1 1 0 0 0,0-1 0 0 0,0 1 0 0 0,0 1 0 0 0,-1 1-32 0 0,-35 44 317 0 0,37-46-290 0 0,1 1 10 0 0,0 0 0 0 0,1 0 0 0 0,-1 0 0 0 0,1 0 1 0 0,0 1-1 0 0,0-1 0 0 0,1 1 0 0 0,-1 4-37 0 0,-3 20 112 0 0,4-4-63 0 0,1-16-25 0 0,1 1 0 0 0,0-1 0 0 0,0 1 0 0 0,1-1 0 0 0,1 1 0 0 0,-1-1 0 0 0,2 0 0 0 0,2 7-24 0 0,-3-12 12 0 0,-1 0 0 0 0,1 0 0 0 0,0 0 0 0 0,0-1 0 0 0,0 1 0 0 0,1-1 0 0 0,0 0-1 0 0,0 1 1 0 0,0-2 0 0 0,0 1 0 0 0,1 0 0 0 0,-1-1 0 0 0,1 0 0 0 0,0 0 0 0 0,0 0 0 0 0,0-1 0 0 0,2 1-12 0 0,-1-1 5 0 0,1 0 1 0 0,0 0-1 0 0,0-1 1 0 0,4 1-6 0 0,-4-1 15 0 0,0-1 0 0 0,0 0 0 0 0,0 0 1 0 0,0-1-1 0 0,0 1 0 0 0,0-2 1 0 0,-1 1-1 0 0,1-1 0 0 0,0 0 1 0 0,-1 0-1 0 0,1-1 0 0 0,3-2-15 0 0,-4 2 2 0 0,-1 0-1 0 0,1-1 0 0 0,-1 0 1 0 0,2-2-2 0 0,0 0-7 0 0,-3 3 13 0 0,1-1 0 0 0,-1 0 0 0 0,0 0 0 0 0,0 0-1 0 0,0 0 1 0 0,-1-1 0 0 0,0 0 0 0 0,0 1 0 0 0,0-1 0 0 0,0 0 0 0 0,-1 0 0 0 0,1-2-6 0 0,3-11-6 0 0,0 2 40 0 0,-1 0 1 0 0,1-11-35 0 0,-2-2 1 0 0,-3 15 22 0 0,2-1 0 0 0,2-9-23 0 0,2-5 21 0 0,-4 10-39 0 0,4-16-69 0 0,-2 8 13 0 0,-3 8-6 0 0,-2 17 74 0 0,0 1 1 0 0,0 0 0 0 0,1-1-1 0 0,-1 1 1 0 0,0 0 0 0 0,1 0-1 0 0,-1-1 1 0 0,1 1 0 0 0,0 0 0 0 0,-1 0-1 0 0,1 0 1 0 0,0-1 5 0 0,0 1-8 0 0,-1 0 1 0 0,1 0-1 0 0,0 0 0 0 0,-1 0 1 0 0,0 0-1 0 0,1 0 0 0 0,-1 0 1 0 0,1 0-1 0 0,-1 0 0 0 0,0 0 1 0 0,0-1 7 0 0,-1 1-24 0 0,0 1-39 0 0,2 4-8 0 0,5 61 4 0 0,-5-43 42 0 0,1 1 0 0 0,1-1 0 0 0,1 4 25 0 0,-1-11 0 0 0,0 1 0 0 0,-1 10 0 0 0,3 20 0 0 0,11 66 72 0 0,-18-88-72 0 0,2-13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4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1 202 8176 0 0,'0'0'182'0'0,"0"0"29"0"0,0 0 13 0 0,1 2 21 0 0,10 27 604 0 0,-7-16-517 0 0,1 2-26 0 0,0 1-97 0 0,0 3-21 0 0,5 10 158 0 0,6 18 202 0 0,-14-41-462 0 0,1 0 0 0 0,0 1 0 0 0,0-1 0 0 0,1 0 0 0 0,-1-1 1 0 0,1 1-1 0 0,1 0 0 0 0,3 3-86 0 0,16 23 415 0 0,-15-16-236 0 0,13 18 228 0 0,-4-11-73 0 0,-5-7-93 0 0,15 17 180 0 0,5-1-117 0 0,-20-21-215 0 0,7 6 64 0 0,3-2 47 0 0,6 2 26 0 0,-23-13-157 0 0,1 0 1 0 0,-1 0-1 0 0,0-1 0 0 0,1 1 1 0 0,0-2-1 0 0,-1 1 1 0 0,6 1-70 0 0,-9-4 28 0 0,-1 0 1 0 0,1 0 0 0 0,0 0-1 0 0,-1 0 1 0 0,1-1 0 0 0,0 1 0 0 0,-1-1-1 0 0,1 1 1 0 0,1-2-29 0 0,11-1 133 0 0,-12 3-96 0 0,0-1-1 0 0,-1 0 0 0 0,1 1 0 0 0,0-1 0 0 0,0 0 0 0 0,0-1 0 0 0,-1 1 0 0 0,1 0 0 0 0,0-1 0 0 0,-1 1 0 0 0,1-1 1 0 0,1-2-37 0 0,0 1 55 0 0,-1-1 1 0 0,0 1-1 0 0,1-1 1 0 0,-1 0 0 0 0,-1 0-1 0 0,1 0 1 0 0,1-3-56 0 0,0-2 97 0 0,0 0 0 0 0,-1-1 0 0 0,1 1 1 0 0,-2 0-1 0 0,0-1 0 0 0,0 0 0 0 0,0-5-97 0 0,-3-21 40 0 0,0 14-1 0 0,-1-4-66 0 0,-3 1-46 0 0,-2 3-110 0 0,-1 0 1 0 0,-3-5 182 0 0,-5-13-197 0 0,5 10 39 0 0,7 20 69 0 0,0 0-32 0 0,-2-3-119 0 0,1-1-106 0 0,3 11 316 0 0,1 0-67 0 0,-1 0-81 0 0,1 0-96 0 0,-1 1-110 0 0,1 0 146 0 0,0 1-32 0 0,0 0-36 0 0,0-1-36 0 0,0 1-38 0 0,1 0-41 0 0,-1-1 1 0 0,0 1-37 0 0,0 0-37 0 0,0 0-39 0 0,-1-3-1397 0 0,0 0-1089 0 0</inkml:trace>
  <inkml:trace contextRef="#ctx0" brushRef="#br0" timeOffset="451.79">694 317 6992 0 0,'6'2'49'0'0,"7"4"47"0"0,-9-3-22 0 0,-1 2 44 0 0,-1-2-92 0 0,0-1-1 0 0,0 1 1 0 0,0-1 0 0 0,0 0 0 0 0,0 0-1 0 0,1 0 1 0 0,-1 0 0 0 0,1-1-1 0 0,-1 1 1 0 0,1-1 0 0 0,1 1-26 0 0,8 6 77 0 0,-2 0-46 0 0,-4-2-3 0 0,0 0 52 0 0,0 1 48 0 0,1-1 44 0 0,-1 1 45 0 0,1 0 38 0 0,6 7 343 0 0,3 3 232 0 0,7 10 503 0 0,-12-13-690 0 0,-1 1-53 0 0,-4-5-241 0 0,-1 0-44 0 0,-1-2-92 0 0,0 1-41 0 0,-1 0-48 0 0,0 0-51 0 0,0-2 244 0 0,4 4 71 0 0,-1-2-4 0 0,-3-2-37 0 0,-1-2 30 0 0,-2 1 101 0 0,0-6-299 0 0,0 0-41 0 0,0 0-9 0 0,0 0-1 0 0,0 0 0 0 0,0 0 0 0 0,0 0 0 0 0,-1 0 37 0 0,0-2-58 0 0,0-2-32 0 0,0-2-19 0 0,0 2 29 0 0,-4-8 112 0 0,1 3-97 0 0,0 0-35 0 0,0-1-40 0 0,1-1-44 0 0,-1-2 40 0 0,0 0 0 0 0,2 0 0 0 0,-1-8-21 0 0,2-11 2 0 0,1 28-7 0 0,1 0 0 0 0,0-1 0 0 0,0 1 0 0 0,0 0 0 0 0,0 0 0 0 0,1 0 5 0 0,6-14-277 0 0,0 1 0 0 0,5-6 277 0 0,12-12-300 0 0,-1 9 131 0 0,4 3 101 0 0,-23 20 47 0 0,0 1 0 0 0,0-1 0 0 0,0 1 0 0 0,0 0-1 0 0,0 1 1 0 0,1-1 0 0 0,2 0 21 0 0,2 0-44 0 0,-8 1 38 0 0,1 1 0 0 0,0-1-1 0 0,-1 1 1 0 0,1 0-1 0 0,0 0 1 0 0,-1 0 0 0 0,1 0-1 0 0,0 1 1 0 0,1 0 6 0 0,1 0-1 0 0,1 1 0 0 0,-1-1 0 0 0,0 1 0 0 0,0 1 0 0 0,0-1 0 0 0,-1 1 0 0 0,4 2 1 0 0,1 2-2 0 0,0-1 0 0 0,-1 1 1 0 0,4 5 1 0 0,7 9-55 0 0,-11-9 37 0 0,1 0 0 0 0,5 12 18 0 0,9 26 81 0 0,-6 3 107 0 0,-2 1 96 0 0,-10-32-141 0 0,-2-10-54 0 0,-1 1 37 0 0,2 23 353 0 0,-4-33-461 0 0,0 1-12 0 0,0 4-66 0 0,0-7-76 0 0,0 0-63 0 0,0-1-288 0 0,0 0 270 0 0,0 0-21 0 0,0 0-62 0 0,0 0 104 0 0,0 0-35 0 0,0 0-39 0 0,0 0-36 0 0,0 0-402 0 0,0 0 104 0 0,0 0-49 0 0,0 0-761 0 0,0 0-593 0 0,0 0-1132 0 0</inkml:trace>
  <inkml:trace contextRef="#ctx0" brushRef="#br0" timeOffset="722.06">1527 348 9328 0 0,'2'1'208'0'0,"9"6"-63"0"0,11 13 334 0 0,-16-13-381 0 0,1 0-60 0 0,7 8-48 0 0,-1-1 20 0 0,-6-4 35 0 0,-1 0 210 0 0,-1 1-1 0 0,0 0 1 0 0,0 0 0 0 0,0 3-255 0 0,-1-2 164 0 0,2 12 104 0 0,-4-16-252 0 0</inkml:trace>
  <inkml:trace contextRef="#ctx0" brushRef="#br0" timeOffset="954.44">1279 2 9408 0 0,'0'0'273'0'0,"0"0"-5"0"0,0 0-200 0 0,2 0-40 0 0,-2 0-68 0 0,1 0 35 0 0,12-1 115 0 0,-8 1-171 0 0,-2 0-25 0 0,-1 0-49 0 0,0 0-57 0 0,-1 0-64 0 0,-1 0 33 0 0,1 1-36 0 0,-1-1-352 0 0,0 0-248 0 0,0 0-569 0 0</inkml:trace>
  <inkml:trace contextRef="#ctx0" brushRef="#br0" timeOffset="1467.08">2168 221 7136 0 0,'-11'-7'94'0'0,"-31"-20"455"0"0,34 21-476 0 0,-1 0-45 0 0,4 2 0 0 0,0 0 51 0 0,-1 1 47 0 0,0 0 40 0 0,0-1 79 0 0,-1 2 40 0 0,-2-1 97 0 0,-3 1 236 0 0,-9 3 393 0 0,14 1-716 0 0,1 1-39 0 0,0 0-79 0 0,1 1-38 0 0,0 0-44 0 0,0 1-51 0 0,-15 19 266 0 0,4 2-104 0 0,2 1-73 0 0,9-16-78 0 0,1 1 1 0 0,0 0-1 0 0,1 0 0 0 0,-1 8-55 0 0,0 23 206 0 0,7-3 435 0 0,2-11-231 0 0,5-2-38 0 0,-7-21-271 0 0,-1 0-1 0 0,2 0 1 0 0,-1-1 0 0 0,1 0 0 0 0,0 1 0 0 0,0-1 0 0 0,4 4-101 0 0,-3-5 101 0 0,-1 0 0 0 0,1 0 0 0 0,1-1 0 0 0,-1 1 0 0 0,3 0-101 0 0,-6-2 51 0 0,1-1 0 0 0,0 0 0 0 0,0 0 1 0 0,0 0-1 0 0,0 0 0 0 0,0-1 1 0 0,0 1-1 0 0,0-1 0 0 0,0 0-51 0 0,2 0 56 0 0,-1 0 0 0 0,0 0-1 0 0,1 0 1 0 0,-1-1 0 0 0,0 0 0 0 0,3-1-56 0 0,9-3 117 0 0,-2-3-33 0 0,0-3-34 0 0,-3-1-36 0 0,17-27 100 0 0,-23 31-103 0 0,-1 1 0 0 0,0-1 0 0 0,0-1 0 0 0,1-4-11 0 0,-2 3 22 0 0,0 1-1 0 0,0-2 0 0 0,-1 1 0 0 0,-1 0 0 0 0,1 0 0 0 0,-2-1 0 0 0,1-7-21 0 0,-2-3 73 0 0,1 0-55 0 0,-1-8-70 0 0,1 0-70 0 0,1 0-56 0 0,2 1-41 0 0,-1 20 161 0 0,-1 3-47 0 0,0 5 99 0 0,-1 0 1 0 0,0 0-1 0 0,0 0 0 0 0,0 0 0 0 0,0 0 0 0 0,0 0 0 0 0,0 0 0 0 0,0-1 0 0 0,0 1 0 0 0,0 0 0 0 0,0 0 1 0 0,0 0-1 0 0,0 0 0 0 0,0 0 0 0 0,0 0 0 0 0,1 0 0 0 0,-1 0 0 0 0,0 0 0 0 0,0 0 0 0 0,0 0 0 0 0,0 0 1 0 0,0 0-1 0 0,0 0 0 0 0,0 0 0 0 0,0 0 0 0 0,0 0 0 0 0,1 0 0 0 0,-1 0 0 0 0,0 0 0 0 0,0 0 0 0 0,0 0 0 0 0,0 0 1 0 0,0 0-1 0 0,0 0 0 0 0,0 0 0 0 0,0 0 0 0 0,1 0 0 0 0,-1 0 0 0 0,0 0 0 0 0,0 0 0 0 0,0 0 0 0 0,0 0 1 0 0,0 0-1 0 0,0 0 0 0 0,0 0 0 0 0,0 1 0 0 0,0-1 0 0 0,0 0 0 0 0,0 0 0 0 0,0 0 6 0 0,6 10-374 0 0,-2-1 200 0 0,-1-1 123 0 0,-1-2 90 0 0,1 2-46 0 0,0 0 0 0 0,-1 0-1 0 0,2 8 8 0 0,6 21-14 0 0,6 15-89 0 0,-3 2 42 0 0,6 27 56 0 0,-12-54 20 0 0,-3-1 59 0 0,2 9 70 0 0,0-3 130 0 0,-2 0 0 0 0,-1 20-274 0 0,1-7 205 0 0,1-1-34 0 0,-1-14-87 0 0,6 26 37 0 0,-9-52-109 0 0,0 0-5 0 0,0 0-1 0 0,-1 0 1 0 0,0 0 0 0 0,1 0-1 0 0,-1 0 1 0 0,0 0 0 0 0,-1 0-7 0 0,1-2-95 0 0,0-2-109 0 0,0 0-174 0 0,0 0-8 0 0,0 0-4 0 0</inkml:trace>
  <inkml:trace contextRef="#ctx0" brushRef="#br0" timeOffset="1796.18">2516 144 9520 0 0,'0'0'276'0'0,"0"0"2"0"0,0 1-207 0 0,0 0-43 0 0,18 50 45 0 0,-11-33-7 0 0,0-1 35 0 0,3 7 101 0 0,-1-1 96 0 0,2 6 255 0 0,15 38 808 0 0,-16-44 84 0 0,12 20-1445 0 0,-16-34 104 0 0,0 1 40 0 0,2-1 41 0 0,1 1 42 0 0,0-1 45 0 0,0-1 47 0 0,1-1 47 0 0,-1-1 51 0 0,0-4-13 0 0,1-3-70 0 0,0-3-63 0 0,-1-3-52 0 0,4-5 45 0 0,2-6 3 0 0,-14 17-249 0 0,7-14 104 0 0,-3 1-41 0 0,2-7-2 0 0,-5 17-74 0 0,-1-1 1 0 0,1 0-1 0 0,-1 1 0 0 0,0-1 1 0 0,1-3-6 0 0,0-13-17 0 0,-2 2-29 0 0,0 1-39 0 0,-1-5-83 0 0,2 1-85 0 0,-1 15-14 0 0,1 1 111 0 0,-1-2 66 0 0,-1-4 23 0 0,1 6 3 0 0,0 0-62 0 0,0 1-7 0 0,0 1-52 0 0,0 1-14 0 0,0-1-48 0 0,1 1-53 0 0,-1 0-58 0 0,0 0 11 0 0,1 0-47 0 0,-1 0-51 0 0,1 1-54 0 0,-1-1-57 0 0,1 0-60 0 0,0 1-63 0 0,-1-1-67 0 0,2-2-1167 0 0,1-2-1075 0 0</inkml:trace>
  <inkml:trace contextRef="#ctx0" brushRef="#br0" timeOffset="2189.14">3139 345 5728 0 0,'0'0'166'0'0,"2"0"-6"0"0,0 0-123 0 0,16-1-40 0 0,-14 0 28 0 0,1 0 48 0 0,-1 0 43 0 0,0-1 39 0 0,1-1 143 0 0,0 0 65 0 0,0-1 51 0 0,0 0 37 0 0,11-14 1444 0 0,-12 12-1336 0 0,1-1-92 0 0,-2 3-259 0 0,-1 0-44 0 0,1 0-50 0 0,0 0-56 0 0,2-5 283 0 0,-1-2-51 0 0,-1-1-56 0 0,-1 0-65 0 0,0 2-74 0 0,0 0-72 0 0,-1 5-5 0 0,0 1 1 0 0,-1-1-1 0 0,1 0 1 0 0,-1 1-1 0 0,0-1 1 0 0,0 0-1 0 0,-1 1 1 0 0,0-1-1 0 0,0 0 1 0 0,0 1-1 0 0,0-1 1 0 0,-1 0-19 0 0,-6-18 130 0 0,8 22-117 0 0,0 0 0 0 0,-1 0 0 0 0,1 1-1 0 0,-1-1 1 0 0,1 0 0 0 0,0 1 0 0 0,-1-1 0 0 0,1 0 0 0 0,-1 1 0 0 0,1-1 0 0 0,-1 1 0 0 0,0-1 0 0 0,1 0 0 0 0,-1 1 0 0 0,0-1 0 0 0,1 1 0 0 0,-1 0 0 0 0,0-1 0 0 0,1 1 0 0 0,-1 0 0 0 0,0-1 0 0 0,0 1 0 0 0,1 0 0 0 0,-1 0 0 0 0,0 0 0 0 0,0-1 0 0 0,0 1 0 0 0,0 0-13 0 0,-15 4 204 0 0,-3 8-23 0 0,6 1-113 0 0,-4 13-5 0 0,12-13-49 0 0,0-1 1 0 0,1 1-1 0 0,1 1 0 0 0,-1 3-14 0 0,-1 8 61 0 0,1-6-32 0 0,1 1 42 0 0,4 21 169 0 0,4-5 56 0 0,-2-25-168 0 0,-1-1 0 0 0,2 0 0 0 0,0 0 1 0 0,0 0-1 0 0,0-1 0 0 0,7 9-128 0 0,-7-12 44 0 0,0 0 0 0 0,1-1 0 0 0,-1 1 0 0 0,1-1 0 0 0,1-1 0 0 0,-1 1 0 0 0,1-1 0 0 0,0 0 0 0 0,0 0 0 0 0,0 0 0 0 0,0-1 0 0 0,1 0 0 0 0,-1 0 0 0 0,2-1-44 0 0,18 6 123 0 0,1-3-42 0 0,0-4-56 0 0,0-2-70 0 0,-23 1-122 0 0,0-1 76 0 0,3 0 61 0 0,4-2 113 0 0,-6 2-75 0 0,0-1-62 0 0,0 0-91 0 0,-1 1-44 0 0,0 0-82 0 0,0 0-96 0 0,0 0-108 0 0,0 0-123 0 0,-2 0 250 0 0,0 1-36 0 0,0-1-37 0 0,0 1-39 0 0,0-1-40 0 0,0 1-41 0 0,6-2-1337 0 0,4 0-1064 0 0</inkml:trace>
  <inkml:trace contextRef="#ctx0" brushRef="#br0" timeOffset="3159.54">356 904 4384 0 0,'1'0'108'0'0,"-1"0"-44"0"0,8 3 17 0 0,0 1-153 0 0,-1-2 51 0 0,1 1 46 0 0,0-1 42 0 0,2 1 61 0 0,-1-1 45 0 0,5 0 152 0 0,1-1 54 0 0,14-1 427 0 0,-10 0-323 0 0,-2-1-171 0 0,-8 0-199 0 0,-1 1-35 0 0,-4-1-55 0 0,31-1 349 0 0,-1 0-52 0 0,0 0-44 0 0,1 0-39 0 0,13-1 42 0 0,0 1-47 0 0,109-4 416 0 0,-89 6-316 0 0,-15-1-130 0 0,1 0-36 0 0,53-3 82 0 0,29-1-35 0 0,-43 3-176 0 0,223-8 151 0 0,-181 1-154 0 0,-34 3-17 0 0,137-1 82 0 0,-153 5-77 0 0,-27 0 22 0 0,0 0 38 0 0,98-3 176 0 0,-104 5-208 0 0,1 1-42 0 0,-2 0-88 0 0,66 3-110 0 0,-74-2 213 0 0,-2 0 36 0 0,10-2 49 0 0,23 0 97 0 0,0-1 2 0 0,-60 1-186 0 0,0-2 79 0 0,0 0 69 0 0,1 0 59 0 0,1-1 91 0 0,1 1 48 0 0,-10 1-119 0 0,0 1 1 0 0,0 0 0 0 0,0 0 0 0 0,0 0 0 0 0,5 2-249 0 0,-11-2 88 0 0,0 0 78 0 0,0 0 111 0 0,2 1 238 0 0,-1 0 73 0 0,0 0-238 0 0,0-1-114 0 0,-1 0-73 0 0,0 0-99 0 0,1 1-78 0 0,-1-1-91 0 0,0 0-102 0 0,0 0-53 0 0,0-1-87 0 0,0 1-95 0 0,0 0-100 0 0,0 0-108 0 0,-1-1-116 0 0,1 1-122 0 0,0-1 395 0 0,-1 1-32 0 0,2-2-1394 0 0,2-3-1085 0 0,-3 5 2847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30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1 7520 0 0,'0'0'217'0'0,"0"0"56"0"0,0 0 87 0 0,0 0 31 0 0,0 0 8 0 0,0 0-35 0 0,0 0-195 0 0,0 0-77 0 0,0 1-54 0 0,0 3-23 0 0,-1-1 25 0 0,-7 38 503 0 0,0 0 93 0 0,4 3 51 0 0,4-13-239 0 0,0 0-46 0 0,1 0-43 0 0,-1-1-37 0 0,2 32 226 0 0,0-1-101 0 0,2-23-286 0 0,3 1-53 0 0,-3-18-24 0 0,-1 0-1 0 0,0 20-83 0 0,-3-33 50 0 0,2-3-44 0 0,0-2 2 0 0,-1 0 46 0 0,-1-3-203 0 0,0 0 58 0 0,0 0 51 0 0,0 1 41 0 0,0 0 92 0 0,0 3 270 0 0,0-3-303 0 0,0 0-63 0 0,0 0-39 0 0,0 0-36 0 0,0-1-40 0 0,0 1-45 0 0,0 0-67 0 0,0-1-64 0 0,0 1-70 0 0,0-1-75 0 0,0 0-81 0 0,0 1-87 0 0,0-1-93 0 0,0 0-99 0 0,0 0-992 0 0,0 0-1018 0 0</inkml:trace>
  <inkml:trace contextRef="#ctx0" brushRef="#br0" timeOffset="642.27">0 313 8288 0 0,'0'0'190'0'0,"0"0"28"0"0,0 0 7 0 0,3 0-33 0 0,26-1 54 0 0,1-1 109 0 0,-1-2 60 0 0,38-10 612 0 0,-47 9-749 0 0,1-1-41 0 0,-1-1-49 0 0,0 0-70 0 0,1-1-83 0 0,-2 0-98 0 0,32-12 214 0 0,0 1-80 0 0,80-34 11 0 0,-89 35-118 0 0,-1 1-67 0 0,4-1-83 0 0,0-2-70 0 0,-33 15 172 0 0,0 0 46 0 0,29-8 28 0 0,-24 9-46 0 0,-14 3 53 0 0,-1 1 1 0 0,1 0 0 0 0,0-1 0 0 0,0 1-1 0 0,0 0 1 0 0,0 0 0 0 0,-1 0 0 0 0,1 1-1 0 0,0-1 1 0 0,0 1 2 0 0,5 2-53 0 0,-7-2 47 0 0,0-1 1 0 0,-1 1 0 0 0,1 0 0 0 0,0-1 0 0 0,0 1-1 0 0,0 0 1 0 0,-1 0 0 0 0,1-1 0 0 0,-1 1-1 0 0,1 0 1 0 0,0 0 0 0 0,-1 0 0 0 0,1 0 5 0 0,6 22 37 0 0,-5-17-17 0 0,5 24 123 0 0,-3 2 89 0 0,-2-1 67 0 0,-1 1 48 0 0,-1-4 221 0 0,2-1-1 0 0,3 12-567 0 0,0 6 558 0 0,1 6 121 0 0,5 3 41 0 0,-10-49-569 0 0,-1-1-63 0 0,0-1-39 0 0,0-1-31 0 0,-1 1 38 0 0,1 0 112 0 0,1-1 0 0 0,-1-1-177 0 0,1 1 40 0 0,0 0 129 0 0,0 1 156 0 0,2-1 268 0 0,-2-1-306 0 0,1-2-48 0 0,-1 0-118 0 0,0 0-43 0 0,0 0-51 0 0,0-1-41 0 0,1 0-45 0 0,-1-1-52 0 0,5-13 201 0 0,-1 0-33 0 0,3-18-47 0 0,1-3-127 0 0,3 2-114 0 0,-3 16 108 0 0,1-1-41 0 0,0 1-161 0 0,1 1 0 0 0,0 1-1 0 0,12-13 335 0 0,-21 28-24 0 0,0-1 0 0 0,0 1 0 0 0,0 0 0 0 0,1 0 0 0 0,-1 0-1 0 0,1 1 1 0 0,-1-1 0 0 0,3 0 24 0 0,-2 0-17 0 0,0 1-1 0 0,0 0 1 0 0,0 0-1 0 0,0 0 1 0 0,0 0-1 0 0,0 1 1 0 0,0-1-1 0 0,0 1 18 0 0,0 0-10 0 0,0 0 0 0 0,0 0 0 0 0,0 0 1 0 0,1 1-1 0 0,-1-1 0 0 0,0 1 0 0 0,-1-1 0 0 0,1 1 0 0 0,0 0 0 0 0,0 1 0 0 0,0-1 0 0 0,0 0 0 0 0,-1 1 1 0 0,1-1-1 0 0,-1 1 0 0 0,1 0 0 0 0,1 2 10 0 0,13 12-14 0 0,-14-11 15 0 0,0 1-1 0 0,6 8 3 0 0,0-2-6 0 0,-1 2 1 0 0,3 5 2 0 0,-1 6 19 0 0,-6 2 38 0 0,-3-14-27 0 0,1 1-2 0 0,-2 5 32 0 0,1-8-60 0 0,1-4-16 0 0,-1-4-39 0 0,-1-3 55 0 0,1 1-115 0 0,-1-1-131 0 0,0 0-220 0 0,0 0 253 0 0,0 0 98 0 0,0 0-37 0 0,0 0-10 0 0,0 0-38 0 0,0 0-43 0 0,0 0-48 0 0,0 0-52 0 0,0 0-49 0 0,0 0-42 0 0,0 0-39 0 0,0 0-136 0 0,0 0-37 0 0,0 0-1423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25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341 124 5344 0 0,'0'0'157'0'0,"0"0"55"0"0,0 0 144 0 0,0 0 57 0 0,0 0 17 0 0,0 0-6 0 0,0 0-35 0 0,0 0-18 0 0,0 0-3 0 0,0 0 1 0 0,0 0 6 0 0,0 0 1 0 0,0 0 0 0 0,0 0-4 0 0,0 0-16 0 0,0 0-4 0 0,0 0 0 0 0,2 1-6 0 0,10 4 284 0 0,-1 4-107 0 0,-1 1-93 0 0,0 2-74 0 0,3 9 97 0 0,2 10 89 0 0,-11-17-340 0 0,-2 6 48 0 0,-2-16-201 0 0,0 0 1 0 0,0 0-1 0 0,0 0 0 0 0,1 0 0 0 0,0 0 1 0 0,0 0-1 0 0,0 0 0 0 0,0 0-49 0 0,7 17 212 0 0,-3 0-38 0 0,1 26 91 0 0,-4-3 147 0 0,-2 6-412 0 0,-1-14 208 0 0,2-25-175 0 0,-2 1 0 0 0,0 0 0 0 0,0-1 0 0 0,-1 1 1 0 0,0-1-1 0 0,-1 1 0 0 0,0-1-33 0 0,-3 6 26 0 0,-1 5 47 0 0,0-10-71 0 0,-1-2-70 0 0,-3-2-92 0 0,7-5 51 0 0,-1 0 18 0 0,-1 2-22 0 0,1-3-39 0 0,1 1-60 0 0,1-1-107 0 0,-1-1-46 0 0,1 1-108 0 0,0-1-122 0 0,1 0 246 0 0,1-1-35 0 0,0 0 46 0 0,0 0-43 0 0,1 0-38 0 0,-1 0-33 0 0,0 0-130 0 0,0 1-34 0 0,0-1-157 0 0,-1 0-429 0 0,2 0 921 0 0</inkml:trace>
  <inkml:trace contextRef="#ctx0" brushRef="#br0" timeOffset="417.87">0 228 6000 0 0,'0'0'174'0'0,"1"0"-7"0"0,13-15-106 0 0,-12 12-12 0 0,0 0 33 0 0,1 1 42 0 0,-1 0 52 0 0,0 0 320 0 0,2 2-39 0 0,0-1-96 0 0,1-1-24 0 0,3-1 56 0 0,3-1 109 0 0,-8 3-291 0 0,0 0 39 0 0,11-3 369 0 0,-1-2-93 0 0,-10 4-383 0 0,0 1 0 0 0,1-1 0 0 0,-1 1 0 0 0,0-1 0 0 0,1 1 0 0 0,0 0 0 0 0,1 0-143 0 0,9-1 231 0 0,-1-1-40 0 0,14-3 104 0 0,9-3 32 0 0,-12 5-69 0 0,36-3-181 0 0,0-1 40 0 0,134-30 367 0 0,-111 21-316 0 0,-30 5-101 0 0,0 1-42 0 0,-39 8-55 0 0,-1 0-56 0 0,1 0-54 0 0,0 0-49 0 0,0 0-44 0 0,0 0-42 0 0,-1 0-36 0 0,1 0-34 0 0,8-2-271 0 0,0 0-59 0 0,5-1-190 0 0,12-3-482 0 0,-32 8-186 0 0,3 1-864 0 0</inkml:trace>
  <inkml:trace contextRef="#ctx0" brushRef="#br0" timeOffset="868.67">979 108 6392 0 0,'0'0'141'0'0,"0"0"23"0"0,1 2 12 0 0,2 6-45 0 0,1 1-82 0 0,0 4-46 0 0,-1-1-7 0 0,-1-5 48 0 0,0-3 29 0 0,0 1 45 0 0,-1 0 56 0 0,0 1 67 0 0,0 6 236 0 0,2 0-35 0 0,0 0-33 0 0,0 0-34 0 0,1 0-34 0 0,1-1-35 0 0,-1 1-36 0 0,1 0-34 0 0,2 6 61 0 0,0 0-88 0 0,3 13 183 0 0,3 15 243 0 0,1 5 49 0 0,-3-17-295 0 0,-8-25-245 0 0,0 0 0 0 0,-1 1 0 0 0,2 8-144 0 0,0 13 368 0 0,-2-12-88 0 0,0-1 52 0 0,-1-12-247 0 0,-1 0 56 0 0,-3 13 445 0 0,2-9-265 0 0,0-4-180 0 0,1-12 304 0 0,0-1-122 0 0,0 1-174 0 0,-1 0-40 0 0,1-8 9 0 0,0-1-110 0 0,0-1-74 0 0,1 9 3 0 0,0 0 0 0 0,0 1 0 0 0,0-1 0 0 0,1 0 0 0 0,0-1 63 0 0,5-7-61 0 0,33-53-515 0 0,-36 63 531 0 0,1-1 1 0 0,-1 1 0 0 0,1 0 0 0 0,0 1 0 0 0,1-1 44 0 0,0 0-47 0 0,1 0 0 0 0,0 1 0 0 0,8-4 47 0 0,24-7-72 0 0,0 8 58 0 0,-32 6 10 0 0,1 1 0 0 0,-1 0 0 0 0,0 0 0 0 0,0 1 0 0 0,0 0 0 0 0,2 1 4 0 0,1 0-15 0 0,0 1 1 0 0,0 0-1 0 0,0 1 0 0 0,-1 0 0 0 0,1 1 1 0 0,6 4 14 0 0,-5-2-18 0 0,0 1 0 0 0,-1 0 0 0 0,-1 0 1 0 0,1 0-1 0 0,3 6 18 0 0,-6-6-8 0 0,-1 0 0 0 0,1 0 1 0 0,3 9 7 0 0,1 2 56 0 0,-3-4 56 0 0,7 26 203 0 0,-7-5-208 0 0,-8-32-88 0 0,0-3-19 0 0,0 0-1 0 0,-1 1 1 0 0,1-1-1 0 0,0 0 0 0 0,0 0 1 0 0,0 0-1 0 0,0 0 1 0 0,0 0-1 0 0,0 0 1 0 0,0 0-1 0 0,1 0 1 0 0,-1 0-1 0 0,0 0 1 0 0,1 0-1 0 0,-1 0 1 0 0,1 1 0 0 0,2 9-108 0 0,-2-8 3 0 0,-1-2-185 0 0,0-1-59 0 0,0 0 261 0 0,0 0 2 0 0,0 0-17 0 0,0 0-38 0 0,0 0-14 0 0,0 0-38 0 0,0 0-44 0 0,0 0-51 0 0,0 0-53 0 0,0 0-50 0 0,0 0-45 0 0,0 0-38 0 0,0 0-139 0 0,0 0-38 0 0,0 0-168 0 0,0 0-450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0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0 7632 0 0,'0'0'166'0'0,"0"0"29"0"0,0 0 14 0 0,0 0 35 0 0,0 0 99 0 0,0 0 45 0 0,0 0-200 0 0,0 0-42 0 0,0 1 45 0 0,0 0-105 0 0,0 3-15 0 0,0-1 19 0 0,-2 4 107 0 0,-4 4 11 0 0,-2 6 62 0 0,-1 14 157 0 0,-1 1-77 0 0,0 0-66 0 0,-1-1-51 0 0,-1 8-2 0 0,-6 19 60 0 0,-12 52 226 0 0,2 1 59 0 0,1 2 85 0 0,-4-2 97 0 0,25-91-616 0 0,1-6 36 0 0,1 0-1 0 0,-2 13-177 0 0,5-18 27 0 0,1-7-11 0 0,0-2-43 0 0,0 0-59 0 0,0 0-115 0 0,0-2-72 0 0,-1 1 85 0 0,-3-2-186 0 0,3 2 245 0 0,0 1-43 0 0,0-1-59 0 0,1 0-75 0 0,-1 0-30 0 0,0 0-49 0 0,1 0-43 0 0,-1 0-37 0 0,1 0-137 0 0,-1 0-36 0 0,0-3-1410 0 0,1 4 2045 0 0</inkml:trace>
  <inkml:trace contextRef="#ctx0" brushRef="#br0" timeOffset="590.41">285 51 7136 0 0,'0'0'208'0'0,"2"1"-10"0"0,1 1-193 0 0,0 1 73 0 0,0-1 58 0 0,0 1 46 0 0,10 9 739 0 0,-9-9-712 0 0,5 3 290 0 0,-1 1-54 0 0,1 1-50 0 0,0 0-45 0 0,-1 0-37 0 0,0 1-35 0 0,5 7 201 0 0,-2-1-107 0 0,-1-1-56 0 0,22 27 500 0 0,-25-32-615 0 0,0 0-1 0 0,-1 1 1 0 0,0 0 0 0 0,0 1 0 0 0,2 6-201 0 0,-2-2 176 0 0,0-1-38 0 0,13 32 319 0 0,0 0-101 0 0,-3-2-89 0 0,27 79 347 0 0,-27-70-315 0 0,-3-16-68 0 0,0 0-14 0 0,-3-7 196 0 0,6 15-413 0 0,4 3 217 0 0,-10-25-145 0 0,-7-16-6 0 0,-1-4-5 0 0,-3-1-40 0 0,0 0-22 0 0,4 2 27 0 0,3 4 39 0 0,-5-7-199 0 0,0 0 51 0 0,-1-1 43 0 0,1 1 36 0 0,0 0 74 0 0,-1 2 206 0 0,0-3-240 0 0,0 1-60 0 0,0-1-53 0 0,0 1-64 0 0,0-1-74 0 0,0 1-86 0 0,0-1-96 0 0,0 1-109 0 0,1 0-117 0 0,-1-1 263 0 0,0 1-34 0 0,0-1-404 0 0</inkml:trace>
  <inkml:trace contextRef="#ctx0" brushRef="#br0" timeOffset="874.65">247 614 7136 0 0,'0'0'208'0'0,"0"-1"-56"0"0,1 1-14 0 0,26-20 1748 0 0,-9 6-710 0 0,-7 4-523 0 0,0 1-80 0 0,1 0-99 0 0,0 1-117 0 0,6-3 68 0 0,0 1-84 0 0,1 2-77 0 0,0 1-71 0 0,0 0-63 0 0,1 2-56 0 0,1 0-50 0 0,0 1-43 0 0,-9 2-3 0 0,-5 1 7 0 0,-2 0-27 0 0,-2 0-24 0 0,1 0-38 0 0,0 1-16 0 0,-1-1-37 0 0,0 1-41 0 0,0-1-45 0 0,0 0 2 0 0,0 1-37 0 0,-1-1-41 0 0,1 1-43 0 0,0-1-45 0 0,-1 1-49 0 0,1-1-51 0 0,-1 0-53 0 0,7-1-1129 0 0,3-3-958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2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8576 0 0,'0'0'197'0'0,"0"0"24"0"0,0 0 17 0 0,1 0-38 0 0,6 4-161 0 0,-7-4-38 0 0,0 0 0 0 0,0 0 0 0 0,1 0 0 0 0,-1 1 0 0 0,0-1 0 0 0,0 0 0 0 0,0 0 0 0 0,0 0 0 0 0,0 1 0 0 0,1-1 0 0 0,-1 0 0 0 0,0 0 0 0 0,0 0 0 0 0,0 1 1 0 0,0-1-1 0 0,0 0 0 0 0,0 0 0 0 0,0 1 0 0 0,0-1 0 0 0,0 0 0 0 0,0 0 0 0 0,0 0 0 0 0,0 1 0 0 0,0-1 0 0 0,0 0 0 0 0,0 0 0 0 0,0 1 0 0 0,0-1 0 0 0,0 0 0 0 0,0 0 1 0 0,-1 1-2 0 0,1 0 26 0 0,0 4 110 0 0,1 0 40 0 0,1 13 474 0 0,-1-8-266 0 0,-1-3-168 0 0,1-1-75 0 0,-1-1-48 0 0,1 29 720 0 0,2 0-70 0 0,1-2-94 0 0,3-1-118 0 0,-6-27-405 0 0,-1 1-34 0 0,-1 5 80 0 0,0-3-32 0 0,1-2 17 0 0,1 0 38 0 0,1 0 75 0 0,1 3 12 0 0,-2-6-2 0 0,-1-2-36 0 0,0 0-182 0 0,1 2-35 0 0,7 16-15 0 0,-9-14-10 0 0,0-1 5 0 0,-1 6 48 0 0,2-7 14 0 0,0-2-2 0 0,0 0 2 0 0,0 0-63 0 0,1 0-1 0 0,-1 0 1 0 0,1 0 0 0 0,-1 0-1 0 0,1 0 1 0 0,-1-1-1 0 0,0 1 1 0 0,1 0 0 0 0,-1 0-1 0 0,1-1 1 0 0,-1 1 0 0 0,1 0-1 0 0,-1 0 1 0 0,0-1-1 0 0,1 1 1 0 0,-1 0 0 0 0,0-1-1 0 0,1 1 1 0 0,-1 0 0 0 0,0-1-1 0 0,1 1 1 0 0,-1-1-6 0 0,5-13 75 0 0,-2-1-42 0 0,-4 4-40 0 0,1 8 12 0 0,-1 0-1 0 0,1-1 1 0 0,-1 1-1 0 0,1 0 1 0 0,0-1-1 0 0,1 1 1 0 0,-1 0-1 0 0,1-4-4 0 0,3-7-49 0 0,-3 9 18 0 0,0-1-1 0 0,0 1 1 0 0,-1 0-1 0 0,0 0 1 0 0,0 0-1 0 0,0-1 1 0 0,0 1-1 0 0,-1 0 1 0 0,0 0 0 0 0,0 0-1 0 0,-1-3 32 0 0,-2-10-71 0 0,3 15 53 0 0,1-1 0 0 0,0 0 0 0 0,0 1 0 0 0,1-1 0 0 0,-1 0 0 0 0,1 1 0 0 0,0-1 1 0 0,0 1-1 0 0,0-1 0 0 0,0 1 0 0 0,1-1 18 0 0,8-18-148 0 0,2 5-86 0 0,7-3-49 0 0,-17 19 266 0 0,0-1 0 0 0,0 1 1 0 0,0 0-1 0 0,0 0 0 0 0,-1 1 1 0 0,1-1-1 0 0,0 0 0 0 0,1 0 1 0 0,-1 1-1 0 0,0-1 0 0 0,0 1 17 0 0,1 0-8 0 0,-1 0-1 0 0,1 0 0 0 0,-1 0 1 0 0,1 0-1 0 0,-1 1 0 0 0,1-1 0 0 0,-1 1 1 0 0,1 0-1 0 0,-1-1 0 0 0,1 1 1 0 0,-1 0 8 0 0,4 2-4 0 0,0 1 0 0 0,0-1 0 0 0,0 1 0 0 0,0 0 0 0 0,2 3 4 0 0,6 4 0 0 0,-3-2 0 0 0,0 1 0 0 0,0 0 0 0 0,0 1 0 0 0,2 4 0 0 0,45 55 10 0 0,-40-45 184 0 0,0 1 28 0 0,-17-24-64 0 0,-1-2 2 0 0,0 0-16 0 0,0 0-64 0 0,0 0-15 0 0,0 0 6 0 0,0 0-1 0 0,5-5 17 0 0,-2-5-49 0 0,0-12-36 0 0,-2 9 1 0 0,1-9-28 0 0,0 1-69 0 0,5-1-51 0 0,-6 20 131 0 0,8-19-64 0 0,6-5 53 0 0,-5 16-18 0 0,2 2-67 0 0,-2 4-16 0 0,1 1-54 0 0,-1 2 46 0 0,-5 4 131 0 0,0-1 0 0 0,0 0 0 0 0,0 1 0 0 0,0 0 0 0 0,-1 0 0 0 0,1 1 0 0 0,-1-1 0 0 0,0 1 0 0 0,0 0 0 0 0,0 0 0 0 0,3 4 3 0 0,7 11 3 0 0,0 0-1 0 0,1 6-2 0 0,-3-7 2 0 0,-2-2 27 0 0,2 10 95 0 0,-7-15 3 0 0,1-1 1 0 0,6 11-128 0 0,-11-20 82 0 0,-1-1-66 0 0,0 0-52 0 0,0 0-86 0 0,0 0-148 0 0,0 0 138 0 0,0 0-44 0 0,0 0-68 0 0,0 0 79 0 0,0 0-35 0 0,0 0-37 0 0,0 0-34 0 0,0 0-364 0 0,0 0 90 0 0,0 0-47 0 0,0 0-696 0 0,0 0-545 0 0,0 0-1039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3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10032 0 0,'2'-1'103'0'0,"2"0"239"0"0,-2 2-269 0 0,-1-1-71 0 0,1 1-110 0 0,-2-1-12 0 0,1 1-50 0 0,0-1-54 0 0,0 1-62 0 0,0-1-66 0 0,-1 1-73 0 0,1 0-76 0 0,0-1-84 0 0,-1 1-714 0 0,0-1-743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6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8328 0 0,'0'0'241'0'0,"2"0"0"0"0,23 14-110 0 0,-20-11-102 0 0,0 1 0 0 0,-1-1 0 0 0,0 1 0 0 0,0 0-1 0 0,3 4-28 0 0,0 2 74 0 0,0 0-1 0 0,-1 1 1 0 0,5 9-74 0 0,2 4 147 0 0,16 29 635 0 0,3 13-782 0 0,2 16 565 0 0,-11-12-20 0 0,-6 1 102 0 0,-12-49-256 0 0,2 0 0 0 0,1 3-391 0 0,3 8 423 0 0,-3 0 68 0 0,-7-29-412 0 0,1 0 1 0 0,-1 1 0 0 0,1-1 0 0 0,0 0 0 0 0,0-1 0 0 0,1 2-80 0 0,-2-2 54 0 0,1-1-1 0 0,-1 1 1 0 0,1 0 0 0 0,-1 0-1 0 0,0-1 1 0 0,0 1 0 0 0,0 0-1 0 0,-1 0 1 0 0,1 0 0 0 0,-1 1-54 0 0,1 2 136 0 0,0-2-48 0 0,1 1-26 0 0,1 0-11 0 0,-1-2-12 0 0,-1-2 25 0 0,-1-1 16 0 0,0 0 65 0 0,0-3 135 0 0,2-3-116 0 0,1-3-81 0 0,1 0-91 0 0,7-10 3 0 0,-1-1-104 0 0,2-6-132 0 0,-3 10-42 0 0,1 0 1 0 0,2-3 282 0 0,14-10-296 0 0,-2 8 6 0 0,2 2 100 0 0,7 0 62 0 0,-19 13 92 0 0,-1 0 0 0 0,14-4 36 0 0,-14 7-15 0 0,0 0 1 0 0,0 0-1 0 0,4 1 15 0 0,21 0-79 0 0,-6 5-51 0 0,-1 3-81 0 0,-17 0 22 0 0,-1 1 77 0 0,-2 2 61 0 0,-2 2 42 0 0,-5-6 21 0 0,0 1 0 0 0,-1-1 0 0 0,0 1 0 0 0,0 0 0 0 0,1 2-12 0 0,1 8-3 0 0,-4-15 2 0 0,-1 1 0 0 0,0 0 0 0 0,1-1 0 0 0,-1 1 0 0 0,0-1 1 0 0,0 1-1 0 0,0-1 0 0 0,-1 1 0 0 0,1 0 0 0 0,0-1 1 0 0,0 1-1 0 0,-1-1 0 0 0,1 1 1 0 0,-12 20 63 0 0,-6-2 82 0 0,1-4 90 0 0,-17 6-186 0 0,22-16 3 0 0,0 0 0 0 0,0-1 0 0 0,-1 0-1 0 0,-1-1-51 0 0,-14 3 55 0 0,-7-2-78 0 0,17-3-39 0 0,1-1-43 0 0,0-2-49 0 0,0 1-56 0 0,0-2-62 0 0,0-1-69 0 0,14 3 74 0 0,-1-1-177 0 0,1 1-79 0 0,-3-1-378 0 0,1-1-95 0 0,-2 0-621 0 0,-4-3-918 0 0,11 5 2530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8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7744 0 0,'0'2'174'0'0,"3"3"9"0"0,0 1-38 0 0,3 6 48 0 0,0 4-90 0 0,2 9-92 0 0,-1-3-4 0 0,-2-7 65 0 0,1 0 160 0 0,2 6 127 0 0,12 26 539 0 0,-11-26-487 0 0,-1-1-103 0 0,13 26 260 0 0,-10-25-288 0 0,0-2-15 0 0,-4-6-21 0 0,1 0-1 0 0,0 0 1 0 0,0-1 0 0 0,10 10-244 0 0,-3-2 344 0 0,-8-11-126 0 0,0 0 88 0 0,-6-8-110 0 0,-1-1-4 0 0,0 0 0 0 0,13-2 249 0 0,-1-3-102 0 0,-1-2-88 0 0,-2-2-74 0 0,5-8-12 0 0,2-11-77 0 0,-12 22-77 0 0,2-6 3 0 0,0 0 0 0 0,-1-1 1 0 0,0-3-15 0 0,3-6 0 0 0,1 1-63 0 0,-2 8-32 0 0,2 0-56 0 0,-5 10-37 0 0,-1 0 35 0 0,4 3-60 0 0,0 3 98 0 0,-1 4 70 0 0,8 17 44 0 0,-11-16-58 0 0,-2-7 35 0 0,4 11-19 0 0,12 28-23 0 0,-11-28 65 0 0,0-1 0 0 0,0 0 0 0 0,1-1 1 0 0,2 3 0 0 0,-5-8 1 0 0,-1-1 1 0 0,1 1 0 0 0,1-1 0 0 0,-1 0-1 0 0,0 0 1 0 0,1 0 0 0 0,1 0-2 0 0,4 1 41 0 0,1-2 34 0 0,1-2 41 0 0,2-3 53 0 0,-6 0 37 0 0,0-1 40 0 0,-4 2-62 0 0,0-1 1 0 0,1 0-1 0 0,-1-1 0 0 0,-1 1 0 0 0,3-2-184 0 0,4-5 366 0 0,-2-1-65 0 0,-5 4-191 0 0,0 0-34 0 0,2-10 175 0 0,3-3 19 0 0,-5-3-72 0 0,-2-3-35 0 0,0 0-63 0 0,1 0-62 0 0,-1 0-66 0 0,-1 20-109 0 0,0 0 52 0 0,2-18-71 0 0,-2 19 91 0 0,1 0-35 0 0,-1 0-45 0 0,1 0-53 0 0,-1 0-64 0 0,0 0-71 0 0,0-1-82 0 0,0 1-91 0 0,0 4 204 0 0,0 0 157 0 0,1-1-37 0 0,-1 1-6 0 0,0 0-37 0 0,0-1-44 0 0,0 1-48 0 0,0-1-53 0 0,1 1-48 0 0,-1-1-44 0 0,1 0-38 0 0,-1 0-142 0 0,1 0-38 0 0,0-3-1489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8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1 290 6160 0 0,'0'0'133'0'0,"0"0"23"0"0,2 0 13 0 0,9 0-189 0 0,-2-1 51 0 0,-2 1 48 0 0,0-1 46 0 0,-1-1 43 0 0,-1 1 42 0 0,0-1 38 0 0,0 0 36 0 0,1 1 44 0 0,0-1 33 0 0,4-2 69 0 0,1 0-63 0 0,1-2 16 0 0,8-3 137 0 0,-5 2-84 0 0,-5 2-108 0 0,6-3 137 0 0,0 0-82 0 0,1-1-62 0 0,-1 1-69 0 0,-1 1 59 0 0,0-2-43 0 0,-1 0-48 0 0,0 0-51 0 0,5-3-31 0 0,-1 1-108 0 0,-11 7-14 0 0,-1 0 0 0 0,0 0 0 0 0,0-1-1 0 0,0 0 1 0 0,2-2-16 0 0,5-8 9 0 0,-8 4 55 0 0,-5 8-59 0 0,1 1 0 0 0,-1-1 0 0 0,0 0 0 0 0,1 1 0 0 0,-1-1 0 0 0,0 0 0 0 0,-1 0 0 0 0,1 1 0 0 0,0-1 0 0 0,-1 0 0 0 0,1 1 0 0 0,-1-1 0 0 0,0 1 0 0 0,0-1 0 0 0,0 1 0 0 0,0-1 0 0 0,-1 1 0 0 0,1-1 0 0 0,-1 1 0 0 0,1 0 0 0 0,-1 0 0 0 0,0 0 0 0 0,-1-1-5 0 0,0-1 7 0 0,0 1-1 0 0,-1-1 1 0 0,0 1 0 0 0,0 0-1 0 0,0 0 1 0 0,0 1 0 0 0,0-1-1 0 0,0 1 1 0 0,-1 0-1 0 0,1 0 1 0 0,-1 0 0 0 0,-3 0-7 0 0,5 1-2 0 0,0 1 0 0 0,0-1 1 0 0,-1 1-1 0 0,1 0 0 0 0,0 0 1 0 0,-1 1-1 0 0,1-1 0 0 0,0 1 1 0 0,0-1-1 0 0,-1 1 1 0 0,1 0-1 0 0,0 0 0 0 0,0 1 1 0 0,0-1-1 0 0,0 1 0 0 0,0-1 1 0 0,0 1-1 0 0,1 0 0 0 0,-1 0 1 0 0,0 0-1 0 0,1 0 1 0 0,-2 2 1 0 0,-5 6-8 0 0,1 0 1 0 0,0 0 0 0 0,1 1 0 0 0,0 0 0 0 0,0 2 7 0 0,3-4 0 0 0,0-1 0 0 0,0 1 0 0 0,1 0 0 0 0,0 0 0 0 0,0 0 0 0 0,1 0 0 0 0,1 1 0 0 0,-1-1 0 0 0,1 8 0 0 0,1-10 0 0 0,0 1 0 0 0,0-1 0 0 0,1 1 0 0 0,0-1 0 0 0,0 0 0 0 0,0 0 0 0 0,1 1 0 0 0,0-1 0 0 0,1 0 0 0 0,0-1 0 0 0,0 1 0 0 0,3 5 0 0 0,-3-7-6 0 0,1-1 1 0 0,-1 1 0 0 0,1-1-1 0 0,0 0 1 0 0,0 0 0 0 0,1 0-1 0 0,-1-1 1 0 0,1 0 0 0 0,3 3 5 0 0,-1-3-20 0 0,0 1 0 0 0,1-1 0 0 0,-1 0 0 0 0,1 0 0 0 0,0-1 0 0 0,3 1 20 0 0,7 0-63 0 0,1-1 0 0 0,0-1 1 0 0,-1 0-1 0 0,1-2 0 0 0,10-1 63 0 0,-9 2-294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9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0 266 7312 0 0,'3'0'165'0'0,"5"0"46"0"0,0 0-57 0 0,1-1-47 0 0,0 0-36 0 0,31 0 71 0 0,-18-1 1013 0 0,-7-1-441 0 0,-3 0-181 0 0,0-1-74 0 0,-2 0-148 0 0,0 0-74 0 0,-1 0-87 0 0,0 0-97 0 0,-3 0 21 0 0,-1 1 0 0 0,1-1 0 0 0,-1 0 0 0 0,0-1-1 0 0,0 1 1 0 0,-1-1 0 0 0,3-3-74 0 0,7-9 137 0 0,-12 15-126 0 0,0 0 0 0 0,-1-1 0 0 0,1 1 0 0 0,-1-1 0 0 0,0 1 0 0 0,0-1 0 0 0,0 1 1 0 0,1-4-12 0 0,-1 4 5 0 0,-1 0 1 0 0,0 0 0 0 0,0 0 0 0 0,1-1 0 0 0,-1 1 0 0 0,-1 0 0 0 0,1 0 0 0 0,0 0 0 0 0,-1-2-6 0 0,-1-2 14 0 0,0 0 0 0 0,0 0-1 0 0,-1 1 1 0 0,0-1 0 0 0,0 0 0 0 0,-3-3-14 0 0,-8-15 80 0 0,11 18-80 0 0,0 1-1 0 0,-1-1 1 0 0,0 1 0 0 0,0 0-1 0 0,0 0 1 0 0,-1 0 0 0 0,1 1-1 0 0,-1 0 1 0 0,0-1 0 0 0,-1 2-1 0 0,1-1 1 0 0,-6-3 0 0 0,1 6-59 0 0,8 1 56 0 0,0 1-1 0 0,0-1 0 0 0,0 1 1 0 0,0 0-1 0 0,0 0 1 0 0,0-1-1 0 0,0 1 0 0 0,0 0 1 0 0,1 1-1 0 0,-1-1 1 0 0,0 0-1 0 0,0 0 0 0 0,1 1 1 0 0,-1-1-1 0 0,1 1 0 0 0,-1 0 1 0 0,1-1-1 0 0,0 1 1 0 0,0 0-1 0 0,0 0 0 0 0,-1 0 1 0 0,1 1 3 0 0,-12 14 54 0 0,-3 3 98 0 0,5 4 69 0 0,-4 27 347 0 0,9-27-257 0 0,3 2 115 0 0,5 2-100 0 0,3-5-115 0 0,4 7 62 0 0,0-13-188 0 0,8 3-47 0 0,-13-16-19 0 0,0 0 1 0 0,1 0-1 0 0,-1-1 1 0 0,1 1-1 0 0,0-1 0 0 0,0-1 1 0 0,0 1-1 0 0,0-1 1 0 0,0 1-20 0 0,11 1 25 0 0,1-1-36 0 0,10-4-92 0 0,-14-1 2 0 0,2-1-39 0 0,1 0-233 0 0,2-1-11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9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50 6688 0 0,'-1'4'175'0'0,"1"1"-50"0"0,-1 0-42 0 0,1-1-36 0 0,-1 6-31 0 0,2 12-100 0 0,-1-16 103 0 0,1 1 56 0 0,-1 1 114 0 0,0-4-43 0 0,1 0 39 0 0,-1 0 44 0 0,0 0 48 0 0,0 0 52 0 0,0 0 56 0 0,0 5 279 0 0,1 0-87 0 0,-1-1-73 0 0,1 0-61 0 0,0 4 113 0 0,-1 21 788 0 0,-2-18-714 0 0,2-13-494 0 0,-1 0-35 0 0,1 3 18 0 0,0-1-77 0 0,1 5-13 0 0,0-6 18 0 0,-1 0 44 0 0,1 0 25 0 0,-1-1 48 0 0,1 1 53 0 0,-1-1 64 0 0,0 1 69 0 0,1 0 79 0 0,-1 0 86 0 0,0-1 93 0 0,0-2-474 0 0,1-1-84 0 0,2-2-14 0 0,2-35 110 0 0,-1 6-243 0 0,-2 5-68 0 0,4 2-63 0 0,0 2-49 0 0,0 2 26 0 0,0 7 52 0 0,-3 6 92 0 0,1 1 1 0 0,1 0-1 0 0,-1 1 1 0 0,1-1-1 0 0,0 1 1 0 0,1 0 0 0 0,-1 0-1 0 0,2 0 107 0 0,13-8-209 0 0,3 3 98 0 0,-5 3 26 0 0,-13 6 76 0 0,-1 0 0 0 0,1 0 0 0 0,-1 1 0 0 0,1-1 0 0 0,0 1 0 0 0,-1 0 0 0 0,2 1 9 0 0,13-1 33 0 0,-1 3 36 0 0,16 8 161 0 0,-3 6 100 0 0,-1 3 73 0 0,-14-8-180 0 0,-6-5-97 0 0,-1 2 0 0 0,0-1 0 0 0,0 1 1 0 0,4 6-127 0 0,2 3 222 0 0,-1-1 70 0 0,-8-9-132 0 0,-5-5 54 0 0,1 1 22 0 0,8 29 258 0 0,-9-28-320 0 0,-1-1-69 0 0,0-1-43 0 0,-1 0-36 0 0,-1 0 6 0 0,1 1 31 0 0,1-1 35 0 0,-1 2 54 0 0,2 6 23 0 0,-1 7 31 0 0,-1-6-21 0 0,0-1 36 0 0,0-2 88 0 0,0-6-107 0 0,-2 1-30 0 0,0 1-73 0 0,-3 11 38 0 0,5-12-51 0 0,0-1 60 0 0,-1-1-72 0 0,-1 3 64 0 0,0-2-49 0 0,1-1-53 0 0,0 0-58 0 0,0 0-63 0 0,0-1-67 0 0,1-1-73 0 0,0 1-77 0 0,0-1-82 0 0,0 0-87 0 0,1-1-92 0 0,-1 1-96 0 0,1 0-102 0 0,0 0-106 0 0,0 0-112 0 0,0 0-115 0 0,0-2-1339 0 0,0-2-1380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7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1 444 7312 0 0,'3'0'165'0'0,"19"1"143"0"0,-1-1-133 0 0,1 0-68 0 0,-1-1-58 0 0,-1-3-51 0 0,-14 3 56 0 0,0-1 80 0 0,-1 1 34 0 0,8-2 286 0 0,-7 2-245 0 0,0-1-65 0 0,-2 2-101 0 0,-1-1-54 0 0,1 0 161 0 0,0-1-59 0 0,6-6 27 0 0,-5 4-34 0 0,-2 1 21 0 0,-1 0 58 0 0,1 1-18 0 0,0-1 1 0 0,-1 0 0 0 0,0 0 0 0 0,1 0-1 0 0,-1 0 1 0 0,0 0 0 0 0,-1-1 0 0 0,1 1 0 0 0,-1 0-1 0 0,2-4-145 0 0,1-13 565 0 0,-3 3-178 0 0,-2 0-109 0 0,-1 9-188 0 0,-1 1-40 0 0,-1 0-41 0 0,-1 1-47 0 0,4 5 46 0 0,0 0 0 0 0,0-1 1 0 0,-1 1-1 0 0,1 0 0 0 0,0 0 0 0 0,-1 0 0 0 0,1-1 0 0 0,-1 2 0 0 0,0-1 0 0 0,1 0 0 0 0,-1 0 0 0 0,0 0 1 0 0,1 1-1 0 0,-1-1-8 0 0,1 1 1 0 0,-1 0 1 0 0,1 0-1 0 0,0 0 1 0 0,0 0-1 0 0,0 0 1 0 0,0 0-1 0 0,0 0 1 0 0,0 1-1 0 0,0-1 1 0 0,0 0-1 0 0,-1 1 1 0 0,1-1-1 0 0,0 0 1 0 0,0 1-1 0 0,0-1 1 0 0,0 1-2 0 0,-3 2-3 0 0,1 0 1 0 0,0 0-1 0 0,0 0 0 0 0,0 0 1 0 0,1 1-1 0 0,-1-1 1 0 0,1 1-1 0 0,-2 2 3 0 0,2-2 9 0 0,-4 5-1 0 0,1 1 1 0 0,0 0-1 0 0,1 0 1 0 0,1 0 0 0 0,-2 5-9 0 0,-1 8 54 0 0,0 0 34 0 0,2-7-1 0 0,3-10-53 0 0,-1 1 1 0 0,1 0 0 0 0,1 0-1 0 0,-1-1 1 0 0,1 1 0 0 0,1 0-1 0 0,-1 0 1 0 0,1 0 0 0 0,0-1-1 0 0,1 1 1 0 0,-1 0 0 0 0,3 4-35 0 0,-3-8 12 0 0,1 0 0 0 0,-1 0 0 0 0,1 0 0 0 0,0 0 0 0 0,-1 0 0 0 0,1 0 0 0 0,1 0 0 0 0,-1-1 1 0 0,2 3-13 0 0,-1-3 8 0 0,0 1 0 0 0,0-1 0 0 0,0 0 0 0 0,1 0 0 0 0,-1 0 0 0 0,0 0 0 0 0,1 0 0 0 0,-1-1 0 0 0,1 0 0 0 0,0 0 0 0 0,-1 0 0 0 0,1 0 0 0 0,2 0-8 0 0,6-1 30 0 0,0-1-1 0 0,0 0 1 0 0,0-1-1 0 0,0 0 1 0 0,-1-1-1 0 0,1 0 1 0 0,10-5-30 0 0,-2 2 14 0 0,-15 4-112 0 0,0 1 34 0 0,5-3 24 0 0,1 0 94 0 0,13-6 191 0 0,-16 6-212 0 0,-1 1-58 0 0,-1 0-59 0 0,1 0-72 0 0,-1-1-86 0 0,-2 2 9 0 0,1-1-56 0 0,0 1-60 0 0,-1-1-65 0 0,1 1-71 0 0,-1-1-76 0 0,1 1-79 0 0,-1-1-86 0 0,6-3-944 0 0,6-4-949 0 0,-16 10 2612 0 0</inkml:trace>
  <inkml:trace contextRef="#ctx0" brushRef="#br0" timeOffset="286.22">694 1 6336 0 0,'0'0'141'0'0,"0"0"23"0"0,0 0 11 0 0,0 0-58 0 0,0 0-6 0 0,0 0 44 0 0,2 2 136 0 0,2 1-134 0 0,1 0 47 0 0,5 4 314 0 0,20 16 1248 0 0,-25-17-1430 0 0,-1 0-47 0 0,14 24 907 0 0,-10-15-649 0 0,0 1-42 0 0,-1-1-49 0 0,-1 2-57 0 0,0 0-61 0 0,-1 1-69 0 0,4 16 272 0 0,-5-18-299 0 0,0 0-34 0 0,0 5-21 0 0,4 14 91 0 0,-6-26-166 0 0,0 0 1 0 0,0 1 0 0 0,0 5-113 0 0,0 14 227 0 0,1 29 325 0 0,-2-37-458 0 0,0-3-62 0 0,-2-5 22 0 0,-7 45 94 0 0,7-52-149 0 0,0-4-421 0 0,-5 3-635 0 0,4-5 560 0 0,2 0 459 0 0,-3 1-1022 0 0</inkml:trace>
  <inkml:trace contextRef="#ctx0" brushRef="#br0" timeOffset="551.52">534 297 10712 0 0,'0'0'241'0'0,"0"0"38"0"0,0 0 11 0 0,0 0-76 0 0,1-2-102 0 0,0 0-73 0 0,4-4-64 0 0,-3 4 51 0 0,10-7 133 0 0,2 0 44 0 0,-5 5 46 0 0,1-1-1 0 0,-1 2 1 0 0,8-3-249 0 0,13-2 444 0 0,-10 4-193 0 0,-3 1-87 0 0,-1 0-55 0 0,0 0-67 0 0,0 0-83 0 0,-12 2-48 0 0,0 1 35 0 0,5-2 33 0 0,0 0 97 0 0,13-1 228 0 0,-15 1-249 0 0,-1 2-62 0 0,0-1-58 0 0,0 0-72 0 0,-1 0-84 0 0,-1 1 3 0 0,1 0-55 0 0,-1-1-59 0 0,0 1-66 0 0,0-1-69 0 0,1 1-75 0 0,-1 0-80 0 0,1 0-84 0 0,5-1-1005 0 0,5 1-978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5.0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244 190 6648 0 0,'-10'0'291'0'0,"0"-1"-102"0"0,0-1-80 0 0,-1 1-58 0 0,-18-3-27 0 0,16 4 31 0 0,6 0 11 0 0,0 1 36 0 0,-1 1 43 0 0,1 0 51 0 0,-1 0 117 0 0,-11 4 487 0 0,1 2-45 0 0,16-6-620 0 0,-1 0-1 0 0,0 0 1 0 0,0 0-1 0 0,1 0 1 0 0,-1 0-1 0 0,1 1 1 0 0,0-1-1 0 0,0 1 1 0 0,0 0-1 0 0,0-1 1 0 0,-1 2-135 0 0,-1 4 242 0 0,0-1-49 0 0,-4 5 41 0 0,1 0-89 0 0,1 0-61 0 0,-7 18 54 0 0,7-11 28 0 0,3-2 48 0 0,0 1 0 0 0,1 0 0 0 0,0 2-214 0 0,3 17 362 0 0,4-1 34 0 0,-3-30-387 0 0,0 0-1 0 0,0 0 1 0 0,1 0 0 0 0,0-1-1 0 0,0 1 1 0 0,0-1 0 0 0,0 0-1 0 0,3 3-8 0 0,2 1 65 0 0,0-2 55 0 0,3-1 49 0 0,-9-6-144 0 0,1 0 0 0 0,-1 0 0 0 0,0 0 0 0 0,0 0 0 0 0,0 0 0 0 0,1-1 0 0 0,-1 1-1 0 0,1-1-24 0 0,25-10 305 0 0,-23 7-237 0 0,0 1 1 0 0,0-1-1 0 0,0 0 0 0 0,-1-1 1 0 0,0 1-1 0 0,0-1 1 0 0,0 0-1 0 0,3-4-68 0 0,3-4 140 0 0,-7 8-84 0 0,0 1 1 0 0,0 0-1 0 0,-1-1 1 0 0,1 1 0 0 0,-1-2-57 0 0,4-9 88 0 0,-1 0-49 0 0,1-2-63 0 0,0 1-84 0 0,2-3-23 0 0,-2 0 49 0 0,-3 9 35 0 0,0 1 1 0 0,0 0-1 0 0,6-9 47 0 0,0 4-73 0 0,3 1-35 0 0,-2 8-109 0 0,-1 5 77 0 0,0 6 62 0 0,-1 3 46 0 0,-2-1 42 0 0,-1 1 1 0 0,0 0 0 0 0,-1 0 0 0 0,1 2-11 0 0,-1-1-24 0 0,2 4-40 0 0,0 2 48 0 0,8 31 72 0 0,-9-29-63 0 0,0-1-52 0 0,1 1-74 0 0,0-1-98 0 0,-4-13 113 0 0,2 1-110 0 0,-3-3-199 0 0,-1-2-18 0 0,0 0-3 0 0</inkml:trace>
  <inkml:trace contextRef="#ctx0" brushRef="#br0" timeOffset="308.17">691 1 7688 0 0,'0'0'166'0'0,"0"0"29"0"0,0 0 14 0 0,0 0 22 0 0,1 1 41 0 0,3 4-111 0 0,-1 0 0 0 0,-1-1-1 0 0,1 1 1 0 0,-1 0 0 0 0,0 1 0 0 0,0-1-1 0 0,-1 0 1 0 0,1 0 0 0 0,-1 1 0 0 0,0-1-1 0 0,0 3-160 0 0,1 6 325 0 0,2-1-39 0 0,-1 1 54 0 0,1-1-33 0 0,2 14 223 0 0,-1-1-92 0 0,1 0-64 0 0,5 31 337 0 0,-8-47-598 0 0,12 64 682 0 0,-6-24-304 0 0,-4-9-134 0 0,-4 0-68 0 0,4 5-73 0 0,-1-24-136 0 0,-3 1-61 0 0,-1-21-19 0 0,0-1 0 0 0,0-1 0 0 0,0 1 0 0 0,0 0 0 0 0,0 0 0 0 0,0 0 0 0 0,0 0 0 0 0,1 0 0 0 0,-1 0 0 0 0,0 0 0 0 0,1 0 0 0 0,-1 0 0 0 0,0 0 0 0 0,1 0 0 0 0,3 8 0 0 0,-3-3-42 0 0,-1-6-47 0 0,0 1-39 0 0,0-1-175 0 0,0 0 225 0 0,0 0-3 0 0,0 0-20 0 0,0 0-40 0 0,0 0-15 0 0,0 0-40 0 0,0 0-48 0 0,0 0-52 0 0,0 0-57 0 0,0 0-52 0 0,0 0-47 0 0,0 0-41 0 0,0 0-145 0 0,0 0-39 0 0,0 0-176 0 0,0 0-469 0 0</inkml:trace>
  <inkml:trace contextRef="#ctx0" brushRef="#br0" timeOffset="598.4">566 248 6968 0 0,'0'0'157'0'0,"0"0"23"0"0,0 0 11 0 0,2-1-31 0 0,1 1-138 0 0,-3-1-22 0 0,5-2 16 0 0,8-3 54 0 0,-5 3 125 0 0,1 0 80 0 0,0 0 18 0 0,12-2 452 0 0,-5 2-276 0 0,-9 1-283 0 0,0 0-45 0 0,19-6 351 0 0,15-5 226 0 0,-27 10-522 0 0,0 2-40 0 0,-1-1 16 0 0,0 0-46 0 0,13-4 15 0 0,-4 0-104 0 0,12 1-47 0 0,-26 4 25 0 0,1 0-46 0 0,-1-1-39 0 0,1-1-33 0 0,5-2-143 0 0,18-9-439 0 0,-18 6 269 0 0</inkml:trace>
  <inkml:trace contextRef="#ctx0" brushRef="#br0" timeOffset="970.4">1168 163 8784 0 0,'1'2'197'0'0,"1"11"67"0"0,1 0-72 0 0,-1 1-60 0 0,0-1-51 0 0,1 13-28 0 0,1 19-84 0 0,-2-26 44 0 0,-1 0 58 0 0,1 0 88 0 0,-1-8-19 0 0,0 0 43 0 0,-1 0 48 0 0,1 0 54 0 0,1 23 844 0 0,-3 1-1 0 0,-1 8-1128 0 0,0-7 689 0 0,1 0-55 0 0,2-32-548 0 0,-1 0-1 0 0,1-1 0 0 0,0 1 1 0 0,-1 0-1 0 0,2-1 0 0 0,0 4-85 0 0,-1-4 66 0 0,0 0-1 0 0,0 0 1 0 0,0 0-1 0 0,0 1 1 0 0,0-1 0 0 0,-1 2-66 0 0,0-3 141 0 0,0-2-10 0 0,0 0-3 0 0,0 0 0 0 0,1-1 6 0 0,1-1-54 0 0,4-9 29 0 0,-5 9-56 0 0,14-27 136 0 0,-2-1-99 0 0,3-9-87 0 0,5 3-85 0 0,-7 14-16 0 0,2 0-44 0 0,-5 7-47 0 0,1 1 1 0 0,1 0-1 0 0,8-7 189 0 0,-13 14-112 0 0,0 1 0 0 0,1 0 0 0 0,7-4 112 0 0,14-4-178 0 0,-4 8 75 0 0,2 6 56 0 0,-25 0 49 0 0,0 1 1 0 0,1 0-1 0 0,-1-1 0 0 0,0 1 0 0 0,0 0 1 0 0,0 1-1 0 0,0-1 0 0 0,0 1 0 0 0,0-1 0 0 0,0 1 1 0 0,0 0-3 0 0,2 2 18 0 0,-1-1 1 0 0,0 1 0 0 0,0 0 0 0 0,0 0 0 0 0,0 1 0 0 0,1 1-19 0 0,1 4 61 0 0,0 0 0 0 0,-1 0-1 0 0,1 1 1 0 0,-2-1 0 0 0,0 1 0 0 0,0 1-61 0 0,-1-3 95 0 0,-1-1 0 0 0,-1 1 0 0 0,1 6-95 0 0,-1-9 37 0 0,-1 0 0 0 0,0 0 0 0 0,0 0 0 0 0,0 0 0 0 0,-1 0 0 0 0,0 1 0 0 0,0-1 0 0 0,-1 0 1 0 0,0 2-38 0 0,-1 2-11 0 0,0 6 111 0 0,1-2-53 0 0,0-5-111 0 0,-1-3-83 0 0,-2 1-112 0 0,0-3-27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4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1 118 7688 0 0,'0'0'166'0'0,"0"3"29"0"0,5 18 7 0 0,0 0-75 0 0,14 44 98 0 0,-12-41-79 0 0,0 1 101 0 0,-3-12-72 0 0,-1-1 42 0 0,0 1 47 0 0,0-1 53 0 0,1 5-14 0 0,1 1-48 0 0,2 2 3 0 0,3 11 69 0 0,7 21 205 0 0,-12-35-318 0 0,-1 0 34 0 0,9 31 490 0 0,-4-16-283 0 0,-5-16-265 0 0,-1 1-37 0 0,1 4 5 0 0,7 31 284 0 0,-8-36-335 0 0,0-2-35 0 0,-2-8-39 0 0,0 0 0 0 0,-1 0 0 0 0,0 0 1 0 0,0-1-1 0 0,0 1 0 0 0,-1 0 0 0 0,0 2-33 0 0,-2 20 96 0 0,0-11-63 0 0,0-8 25 0 0,2-8-48 0 0,0 7 60 0 0,0-5 21 0 0,-2-6-95 0 0,0-1-70 0 0,1-1-45 0 0,0-2 64 0 0,1-2-63 0 0,-1 0-93 0 0,-1-2-86 0 0,0 1-89 0 0,0 0-93 0 0,-5-9-213 0 0</inkml:trace>
  <inkml:trace contextRef="#ctx0" brushRef="#br0" timeOffset="264.27">4 37 6968 0 0,'1'-1'157'0'0,"6"-1"47"0"0,0-1-61 0 0,3-2-17 0 0,-1-1-72 0 0,16-6 10 0 0,-17 8 14 0 0,1 2 66 0 0,-1 1 43 0 0,0 0 76 0 0,1 2 88 0 0,-1 1 102 0 0,7 3-327 0 0,-1 2 33 0 0,-7-2-46 0 0,-1 0 0 0 0,1 0 1 0 0,-1 0-1 0 0,0 1 1 0 0,0 1-114 0 0,11 13 266 0 0,-2 0-60 0 0,-7-6-121 0 0,0-1-54 0 0,-4-5-9 0 0,0 1 39 0 0,-1 2 50 0 0,2 5 102 0 0,1 6 85 0 0,0-8-155 0 0,-4-8-62 0 0,0-1 0 0 0,0 0-1 0 0,-1 1 1 0 0,1 0 0 0 0,-1-1 0 0 0,0 1-81 0 0,-1 1 66 0 0,0-1 0 0 0,0 1 1 0 0,0-1-1 0 0,0 1 0 0 0,-1-1 0 0 0,0 0 0 0 0,-1 1 0 0 0,0-1 0 0 0,1 0 0 0 0,-2 0 0 0 0,1 0 0 0 0,-1 0 0 0 0,0 0 0 0 0,0-1 1 0 0,-1 1-1 0 0,0 0-66 0 0,-12 12 260 0 0,-2-1 41 0 0,2-5-180 0 0,-4 4-4 0 0,5-7-150 0 0,6-4-65 0 0,-1-1-75 0 0,0-2-91 0 0,-1-1-105 0 0,-2-1-148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06:24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8 7400 0 0,'0'0'216'0'0,"0"0"-62"0"0,0 0-23 0 0,0 0 32 0 0,0 0 125 0 0,0 0-42 0 0,0 0-54 0 0,0 0-46 0 0,-1-1-40 0 0,0 1 25 0 0,-3-1-17 0 0,2 0 7 0 0,-7 0 536 0 0,1 0-114 0 0,0 0-102 0 0,0 0-87 0 0,-4 1 24 0 0,1 0-104 0 0,-25 3 390 0 0,28-1-479 0 0,1-1 47 0 0,-5 5 177 0 0,9-3-258 0 0,1-1-93 0 0,1-1-36 0 0,-4 3-22 0 0,0 0 0 0 0,0 1 0 0 0,1 0 0 0 0,-1 0 0 0 0,1 0 0 0 0,0 0 0 0 0,1 1 0 0 0,-2 1 0 0 0,4-3 9 0 0,-1 0 0 0 0,1 0 1 0 0,0 0-1 0 0,0 0 1 0 0,-1 4-10 0 0,-2 10-14 0 0,2-13-203 0 0,3 1 37 0 0,2 4-96 0 0,1 0 49 0 0,-5-6 201 0 0,2 6 5 0 0,-1-9 25 0 0,1 0 0 0 0,-1 0 0 0 0,1 0 0 0 0,-1 0 0 0 0,1 0 0 0 0,-1 0-1 0 0,1 0 1 0 0,-1 0 0 0 0,1 0 0 0 0,0-1 0 0 0,0 1 0 0 0,0 0 0 0 0,-1 0 0 0 0,1 0-4 0 0,57 54 11 0 0,-55-52-11 0 0,-1 0 0 0 0,1 1 0 0 0,0-1 0 0 0,-1 1 0 0 0,0 0 0 0 0,0 0 0 0 0,0 1 0 0 0,0-1 0 0 0,1 0 0 0 0,-1 1 0 0 0,1-1 0 0 0,-1 0 0 0 0,1 0 0 0 0,2 1 0 0 0,1 1 0 0 0,-2-3 0 0 0,0 1 0 0 0,-1 0 0 0 0,1 0 0 0 0,0 1 0 0 0,-1-1 0 0 0,0 1 0 0 0,0 0 0 0 0,0 2 0 0 0,-1-3 0 0 0,1 0 0 0 0,-1 0 0 0 0,1 0 0 0 0,-1 0 0 0 0,4 3 0 0 0,-3-3 0 0 0,0-1 0 0 0,0 1 0 0 0,0 0 0 0 0,-1 0 0 0 0,2 4 0 0 0,-2 1 4 0 0,-5 3 45 0 0,3-11-44 0 0,-1 0 1 0 0,1 0-1 0 0,0 1 0 0 0,-1-1 0 0 0,1 0 0 0 0,0 0 0 0 0,0 1 0 0 0,0-1 0 0 0,0 0 0 0 0,0 1 0 0 0,0-1 0 0 0,0 0 0 0 0,0 1 0 0 0,1-1 0 0 0,-1 0 0 0 0,1 0 0 0 0,-1 1 0 0 0,1 0-5 0 0,2 5 62 0 0,-6-4-27 0 0,-4 5 22 0 0,2 5 19 0 0,5-11-69 0 0,-1-1-1 0 0,1 0 0 0 0,-1 0 1 0 0,1 1-1 0 0,-1-1 0 0 0,0 0 1 0 0,1 0-1 0 0,-1 0 0 0 0,0 1 1 0 0,0-1-1 0 0,0 0 0 0 0,0 0 1 0 0,0 0-1 0 0,0 0-6 0 0,-16 9 42 0 0,14-9-41 0 0,0 0 1 0 0,0 1 0 0 0,1 0-1 0 0,-1-1 1 0 0,0 1 0 0 0,1 0-1 0 0,0 0 1 0 0,-1 0 0 0 0,1 1-2 0 0,0-2 0 0 0,1 1 1 0 0,-1-1-1 0 0,1 0 1 0 0,-1 0 0 0 0,0 0-1 0 0,1 0 1 0 0,-1 0 0 0 0,0 0-1 0 0,0 0 1 0 0,-1 0-1 0 0,-9 2-24 0 0,2 0-34 0 0,0-1-49 0 0,1-1-64 0 0,1 0-78 0 0,4-1 85 0 0,1 1-54 0 0,0-1-84 0 0,1 0 97 0 0,1 0-42 0 0,-1 0-45 0 0,1 0-42 0 0,-3 0-442 0 0,0 0-300 0 0,-2 0-699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2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1 374 7552 0 0,'0'1'222'0'0,"4"4"-95"0"0,-1 0-47 0 0,2 2-32 0 0,3 2-40 0 0,7 9-23 0 0,-11-11 51 0 0,1-1 43 0 0,9 18 772 0 0,0-1-59 0 0,-2-5-219 0 0,-1 1-38 0 0,0-1-36 0 0,0 1-38 0 0,-1 0-39 0 0,-1 1-39 0 0,-1 0-39 0 0,-1 0-40 0 0,3 8 125 0 0,0 2 1009 0 0,5 24-1438 0 0,-12-40 283 0 0,0-1-41 0 0,0-1 9 0 0,0 0-1 0 0,-1 0 0 0 0,-1 0 0 0 0,1 9-250 0 0,-2-16 361 0 0,-1-2-65 0 0,1-1-60 0 0,-1-1-55 0 0,-1-1-48 0 0,1-1-42 0 0,-2-4-13 0 0,0 0-89 0 0,-5-14-156 0 0,5 11 130 0 0,1 3 59 0 0,1 2 60 0 0,-5-13-22 0 0,0-1-68 0 0,2 0-59 0 0,-1 0-51 0 0,1-4-82 0 0,1-1-49 0 0,0-3-97 0 0,-2-14-222 0 0,1-1-3 0 0,0 15 239 0 0,2 5 91 0 0,1-1-48 0 0,1-4-102 0 0,4-13-239 0 0,5 1 21 0 0,-1 14 254 0 0,1 5 110 0 0,2 1 62 0 0,1 4-1 0 0,3 1 78 0 0,-5 6 63 0 0,1 0-1 0 0,0 0 1 0 0,4-1 43 0 0,-12 6-6 0 0,-1 0 1 0 0,0 1-1 0 0,1-1 0 0 0,-1 1 1 0 0,1-1-1 0 0,-1 1 0 0 0,1 0 1 0 0,1 0 5 0 0,0 0-2 0 0,1 0 0 0 0,-1 1 1 0 0,1 0-1 0 0,-1 0 0 0 0,0 0 1 0 0,0 0-1 0 0,4 2 2 0 0,-3 0-1 0 0,0-1 1 0 0,0 1-1 0 0,0 0 0 0 0,0 0 0 0 0,0 0 1 0 0,-1 1-1 0 0,0 0 0 0 0,1-1 1 0 0,-1 2-1 0 0,0 0 1 0 0,8 13-56 0 0,-4 2 36 0 0,-3 0 39 0 0,-4 0 42 0 0,-4 0 47 0 0,-2 0 50 0 0,-4-1 54 0 0,-4-2 57 0 0,3-5 23 0 0,0-2-41 0 0,0 1-40 0 0,-1-1-38 0 0,0-1-38 0 0,0 1-36 0 0,-1-1-35 0 0,1 0-33 0 0,-7 1 11 0 0,4-5-56 0 0,1-3-38 0 0,0 0-49 0 0,3-1-27 0 0,0-2-47 0 0,0 0-52 0 0,2-1-58 0 0,-5-2-67 0 0</inkml:trace>
  <inkml:trace contextRef="#ctx0" brushRef="#br0" timeOffset="335.1">577 4 8288 0 0,'19'-3'190'0'0,"-15"3"28"0"0,-4 0 7 0 0,4 6-66 0 0,1-2-105 0 0,-2 2-36 0 0,1 5 7 0 0,0 1 45 0 0,4 13 178 0 0,-4-9-29 0 0,13 49 763 0 0,-14-47-775 0 0,0 0-60 0 0,2 11 412 0 0,1-1-58 0 0,5 33 533 0 0,-1-7-30 0 0,-5-33-410 0 0,-1-1 0 0 0,-1 8-594 0 0,2-1 444 0 0,2-1-51 0 0,-4-17-239 0 0,0 0 0 0 0,-1 0 0 0 0,-1 0 0 0 0,1 0 0 0 0,-1 5-154 0 0,-1-6 77 0 0,-1-4-43 0 0,0-2-43 0 0,0-1-11 0 0,1 1-47 0 0,0-2-33 0 0,0 0-155 0 0,0 0 185 0 0,0 0-9 0 0,0 0-22 0 0,0 0-43 0 0,0 0-18 0 0,0 0-43 0 0,0 0-51 0 0,0 0-56 0 0,0 0-61 0 0,0 0-56 0 0,0 0-50 0 0,0 0-44 0 0,0 0-154 0 0,0 0-44 0 0,0 0-185 0 0,0 0-500 0 0</inkml:trace>
  <inkml:trace contextRef="#ctx0" brushRef="#br0" timeOffset="670.2">933 475 7224 0 0,'16'-1'18'0'0,"0"0"39"0"0,-1-2 38 0 0,0 0 35 0 0,0-1 36 0 0,0-1 33 0 0,14-7 296 0 0,-1-2 120 0 0,-1-2 112 0 0,-1 0 101 0 0,0-1 92 0 0,0 0 98 0 0,-15 10-744 0 0,-1 0-49 0 0,0-1-44 0 0,-1 0-36 0 0,12-13 90 0 0,5-12-15 0 0,-25 31-215 0 0,0 1 0 0 0,-1-1 1 0 0,0 1-1 0 0,1-1 1 0 0,-1 1-1 0 0,0-1 0 0 0,0 1 1 0 0,0-1-1 0 0,0 1 0 0 0,0-1 1 0 0,0 1-1 0 0,0-1 1 0 0,0 1-1 0 0,-1-1 0 0 0,1 1 1 0 0,-1-1-1 0 0,1 1 1 0 0,-1-1-1 0 0,1 1 0 0 0,-1 0 1 0 0,0-1-1 0 0,0 1 0 0 0,1 0 1 0 0,-2-1-6 0 0,-1-3 22 0 0,-1 0 0 0 0,0 0 0 0 0,0 0 0 0 0,-5-4-22 0 0,0 1 55 0 0,-1 1 1 0 0,0 0-1 0 0,0 1 0 0 0,-8-3-55 0 0,12 6 26 0 0,-1 1 1 0 0,1 0-1 0 0,-1 1 0 0 0,0 0 0 0 0,1 0 1 0 0,-1 0-1 0 0,0 1 0 0 0,0 0 0 0 0,1 0 0 0 0,-1 1 1 0 0,0 0-1 0 0,0 0-26 0 0,5 0 7 0 0,-1-1 1 0 0,1 1-1 0 0,-1 0 0 0 0,1 0 1 0 0,0 0-1 0 0,0 0 1 0 0,-1 0-1 0 0,1 0 0 0 0,0 1 1 0 0,0-1-1 0 0,0 1 1 0 0,0 0-1 0 0,-1 1-7 0 0,-22 27 82 0 0,23-27-79 0 0,-2 2 16 0 0,1 1-1 0 0,-1 0 0 0 0,1 0 1 0 0,-2 5-19 0 0,2-2 11 0 0,0 1 0 0 0,1 0-1 0 0,-1-1 1 0 0,2 1 0 0 0,-1 0 0 0 0,2 0 0 0 0,-1 0 0 0 0,2 9-11 0 0,3 10 81 0 0,4-3 59 0 0,-6-21-109 0 0,0 0 0 0 0,0-1 0 0 0,1 1 0 0 0,0-1 0 0 0,0 0 1 0 0,3 4-32 0 0,1-2 62 0 0,-1 0 0 0 0,1 0 0 0 0,0 0 0 0 0,0-1 1 0 0,1 0-1 0 0,0 0-62 0 0,22 10 156 0 0,-1-2-63 0 0,-9-5-83 0 0,-2-1-53 0 0,34 10-43 0 0,-17-8-58 0 0,-22-9-213 0 0,-8-1 175 0 0,2-2-110 0 0,-4 1 96 0 0,-1 0-43 0 0,6-5-225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41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10 5328 0 0,'0'0'116'0'0,"0"0"17"0"0,-2-1 12 0 0,-5-1-194 0 0,-1 0 41 0 0,0 0 38 0 0,0 1 37 0 0,-9 0 165 0 0,-1 0 115 0 0,3 1 0 0 0,1 1 52 0 0,-8 0 273 0 0,1 1 59 0 0,13-1-401 0 0,-6 0-201 0 0,-1 1 53 0 0,-29 7 520 0 0,19 1-297 0 0,9-2-197 0 0,4 0-95 0 0,0 1-72 0 0,-8 6-41 0 0,20-15 0 0 0,-1 0 0 0 0,1 0 0 0 0,0 1 0 0 0,0-1 0 0 0,-1 0 0 0 0,1 0 0 0 0,0 0 0 0 0,0 1 0 0 0,0-1 0 0 0,-1 0 0 0 0,1 0 0 0 0,0 0 0 0 0,0 1 0 0 0,0-1 0 0 0,0 0 0 0 0,0 0 0 0 0,0 1 0 0 0,-1-1 0 0 0,1 0 0 0 0,0 0 0 0 0,0 1 0 0 0,0-1 0 0 0,0 0 0 0 0,0 1 0 0 0,0-1 0 0 0,0 0 0 0 0,0 3-3 0 0,1 0 1 0 0,-1 0 0 0 0,1 0-1 0 0,0 0 1 0 0,0 0 0 0 0,0 0-1 0 0,0 0 1 0 0,0-1 0 0 0,1 1 0 0 0,-1 0-1 0 0,1-1 1 0 0,0 1 0 0 0,-1-1-1 0 0,1 0 1 0 0,0 1 0 0 0,1-1-1 0 0,-1 0 1 0 0,2 1 2 0 0,8 6-24 0 0,0 0-1 0 0,1 0 1 0 0,5 1 24 0 0,10 8-27 0 0,-12-8 25 0 0,0 0 0 0 0,1-1 0 0 0,0 0 0 0 0,0-1 0 0 0,4 0 2 0 0,23 9 51 0 0,-30-10 1 0 0,1-1 1 0 0,-2 2-1 0 0,1 0 1 0 0,-1 1-1 0 0,10 8-52 0 0,-21-15 135 0 0,-2-2 15 0 0,2 2 61 0 0,1 1-166 0 0,0-1 37 0 0,1 5 180 0 0,1 1 176 0 0,1 6 339 0 0,-5-6-321 0 0,-2-3-185 0 0,0 0-77 0 0,-1 0-39 0 0,0-2-59 0 0,-1 1-38 0 0,0-1-41 0 0,-1 1-45 0 0,-1 0 96 0 0,0-1 1 0 0,0 0-1 0 0,-1 1 1 0 0,1-2-1 0 0,-5 3-68 0 0,1-2 41 0 0,-1-2-32 0 0,-8 1 1 0 0,-24 0 91 0 0,16-3-115 0 0,12 0-59 0 0,0-1-66 0 0,-1-1-81 0 0,1 0-96 0 0,8 2 129 0 0,4 0 85 0 0,0 0-36 0 0,0 1-9 0 0,1-1-35 0 0,-1 0-40 0 0,1 1-45 0 0,-1-1-49 0 0,1 0-44 0 0,-1 0-40 0 0,1 0-35 0 0,-1 0-126 0 0,0-1-35 0 0,-3-2-1312 0 0</inkml:trace>
  <inkml:trace contextRef="#ctx0" brushRef="#br0" timeOffset="269.27">488 41 6416 0 0,'2'2'141'0'0,"8"6"16"0"0,7 5 71 0 0,-7-2-114 0 0,13 20-100 0 0,-2-3 44 0 0,-12-14 9 0 0,0 0 37 0 0,1 6 105 0 0,-4 0 99 0 0,-5-15-229 0 0,0-1 0 0 0,1 1 0 0 0,0-1 0 0 0,0 0 0 0 0,1 1-79 0 0,-1-1 70 0 0,-1-1 0 0 0,1 0 0 0 0,-1 1 1 0 0,1-1-1 0 0,-1 1 0 0 0,0 1-70 0 0,0-1-59 0 0,-1-1 41 0 0,1 4 87 0 0,1 1 158 0 0,0 3 279 0 0,1 1 69 0 0,-3-8-426 0 0,1 0-40 0 0,0-1-54 0 0,-1 0-41 0 0,1 1-46 0 0,-1-1-52 0 0,1 0-31 0 0,-1 0-43 0 0,0 0-48 0 0,0 0-50 0 0,0 0-55 0 0,1 0-57 0 0,-1 0-62 0 0,0 0-64 0 0,0-3-808 0 0,0 0-745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2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 10536 0 0,'1'1'191'0'0,"-1"-1"-87"0"0,1 1-58 0 0,1 3-5 0 0,-1-2 56 0 0,-1-1 26 0 0,0 0 69 0 0,1 5-25 0 0,1 0-56 0 0,2 4-26 0 0,1 0-67 0 0,5 11-43 0 0,-9-14 44 0 0,0 0 34 0 0,-1 3 76 0 0,2-2 41 0 0,-2-6-120 0 0,0 0 1 0 0,1 0 0 0 0,-1-1 0 0 0,1 1-1 0 0,0-1 1 0 0,0 1 0 0 0,0 0-1 0 0,-1-1 1 0 0,1 1 0 0 0,1-1 0 0 0,-1 0-1 0 0,0 1 1 0 0,1-1-51 0 0,9 9 245 0 0,0-1 29 0 0,2 1-74 0 0,8 6 12 0 0,-9-7-48 0 0,0 2-1 0 0,8 7-163 0 0,-14-10 61 0 0,-6-7-60 0 0,1 0 1 0 0,-1 0 0 0 0,1-1 0 0 0,-1 1-1 0 0,1 0 1 0 0,-1-1 0 0 0,1 1-1 0 0,0 0 1 0 0,-1-1 0 0 0,1 1 0 0 0,0-1-1 0 0,0 1 1 0 0,-1-1 0 0 0,1 1 0 0 0,0-1-1 0 0,0 0-1 0 0,40 12 78 0 0,-20-6-29 0 0,-14-5-48 0 0,-1 0 0 0 0,1-1 0 0 0,0 1 1 0 0,-1-1-1 0 0,1 0 0 0 0,0-1 0 0 0,-1 0 0 0 0,1 0 1 0 0,-1 0-1 0 0,1-1 0 0 0,0 0-1 0 0,10-4-53 0 0,-2-1-54 0 0,-1-4-149 0 0,-2-7-94 0 0,-10 12 196 0 0,1 1-1 0 0,-1-1 1 0 0,0 0-1 0 0,-1 1 1 0 0,2-5 154 0 0,-3 6-79 0 0,0 0 1 0 0,0 1 0 0 0,0-1 0 0 0,0 0 0 0 0,-1 1-1 0 0,0-3 79 0 0,1 2-85 0 0,-1 0 0 0 0,1 0-1 0 0,-1 0 1 0 0,1 1 0 0 0,1-5 85 0 0,0-7-448 0 0,-1 0 0 0 0,0-10 448 0 0,-1 1-424 0 0,5 5 1 0 0,5-2-77 0 0,5 4-70 0 0,-13 16 507 0 0,0 0 0 0 0,0 0-1 0 0,1 0 1 0 0,-1 0 0 0 0,1 0-1 0 0,-1 0 1 0 0,1 0 0 0 0,-1 1 0 0 0,1-1-1 0 0,0 0 64 0 0,8-1-105 0 0,5-3 40 0 0,-11 8 70 0 0,1 5 105 0 0,-5-7-80 0 0,2 2 76 0 0,0 1 0 0 0,0 0 0 0 0,0 0 0 0 0,-1-1 0 0 0,0 1 0 0 0,1 3-106 0 0,0 9 376 0 0,-1 1 55 0 0,0 0-48 0 0,3 0-39 0 0,-3-12-217 0 0,1 1 0 0 0,-1 0 1 0 0,-1-1-1 0 0,1 1 0 0 0,-1 0 0 0 0,0 3-127 0 0,-2 27 398 0 0,4 19 86 0 0,-1-26-258 0 0,-4 15 185 0 0,1-9-56 0 0,0-2-32 0 0,-1 0 37 0 0,-1 11 158 0 0,0-12-128 0 0,-8 14 246 0 0,3-11-171 0 0,5-12-193 0 0,0-2 471 0 0,-6 19-743 0 0,-2 0 428 0 0,6-19-247 0 0,0-1-51 0 0,-5 5 102 0 0,1-8-129 0 0,-1-2-38 0 0,-11 16 40 0 0,21-29-315 0 0,0-1 74 0 0,0 1 63 0 0,0-1 56 0 0,0 0 70 0 0,0 1 67 0 0,-4 2 440 0 0,3-2-391 0 0,0 0-132 0 0,1-1-67 0 0,0-1-39 0 0,0 1-44 0 0,1 0-48 0 0,-1 0-54 0 0,0-1-57 0 0,0 1-64 0 0,1 0-68 0 0,-1 0-72 0 0,0 0-78 0 0,0 0-83 0 0,1 0-87 0 0,-1 0-92 0 0,1 0-97 0 0,0-1-1235 0 0,0 0-1222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4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55 8088 0 0,'0'0'182'0'0,"0"0"29"0"0,0 0 12 0 0,-1-1-37 0 0,-3-3-155 0 0,3 4-29 0 0,0 0-1 0 0,0-1 1 0 0,1 1 0 0 0,-1 0-1 0 0,0 0 1 0 0,0 0-1 0 0,0 1 1 0 0,1-1-1 0 0,-1 0 1 0 0,0 0-1 0 0,0 0 1 0 0,1 1 0 0 0,-1-1-1 0 0,0 0 1 0 0,1 0-1 0 0,-1 1 1 0 0,0-1-1 0 0,1 1 1 0 0,-1-1 0 0 0,0 1-1 0 0,0 0-1 0 0,1-1 26 0 0,-7 4 297 0 0,0 3-44 0 0,1 1-43 0 0,0 0-38 0 0,0 2-37 0 0,1-1-32 0 0,-4 8 42 0 0,7-11-130 0 0,-24 50 407 0 0,20-42-248 0 0,1 0 0 0 0,0 1 0 0 0,1 0 0 0 0,-1 13-200 0 0,4-6 307 0 0,5 0-89 0 0,7 2-39 0 0,-9-20-150 0 0,1 1 0 0 0,0-1 1 0 0,0 0-1 0 0,1 0 0 0 0,-1 0 0 0 0,3 1-29 0 0,-3-2 26 0 0,1 0 0 0 0,0 0-1 0 0,-1-1 1 0 0,1 1 0 0 0,0-1-1 0 0,0 0 1 0 0,2 0-26 0 0,19 4 186 0 0,-4-7 41 0 0,1-6 91 0 0,-15 3-216 0 0,-1 1 0 0 0,0-1 0 0 0,1 0 0 0 0,-2-1 0 0 0,1 1 0 0 0,0-1 0 0 0,-1 0 0 0 0,0 0 0 0 0,0-1 0 0 0,1-2-102 0 0,-1 1 125 0 0,-1 0 0 0 0,1 0 1 0 0,-1-1-1 0 0,-1 0 0 0 0,2-2-125 0 0,4-23 331 0 0,-4-1-68 0 0,-5 0-85 0 0,-4 0-104 0 0,3 32-69 0 0,-7-34 69 0 0,6 29-74 0 0,0 0 0 0 0,0 0 0 0 0,-1 1 0 0 0,0-1 0 0 0,-1 1 1 0 0,-1-4-1 0 0,1 5-172 0 0,0-1 111 0 0,1 1 73 0 0,-6-5 111 0 0,4 4-122 0 0,1 3-77 0 0,1 0-80 0 0,0 0-52 0 0,0 1-82 0 0,-1 0-93 0 0,1 0-107 0 0,-1 0-116 0 0,2 1 255 0 0,0 0-34 0 0,1 0-35 0 0,-2 1-36 0 0,1-1-39 0 0,0 0-39 0 0,-3-1-1320 0 0,-3 0-1052 0 0,8 2 2853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5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10656 0 0,'0'0'241'0'0,"0"0"38"0"0,1 1 10 0 0,7 16-92 0 0,-3-4-85 0 0,-1-1 0 0 0,-1 1 0 0 0,1 7-112 0 0,0 7 221 0 0,-1-9 36 0 0,0 0 115 0 0,0-2-146 0 0,0 1-37 0 0,2 16 97 0 0,-2-6-25 0 0,2 1-1 0 0,2 4-260 0 0,-1-5 148 0 0,0 1-38 0 0,-6-28-323 0 0,0 1 97 0 0,0-1 83 0 0,0 0 67 0 0,0 1 128 0 0,0 2 361 0 0,1-2-420 0 0,-1 0-91 0 0,0 0-38 0 0,0-1-45 0 0,0 1-51 0 0,0-1-82 0 0,0 1-80 0 0,0-1-88 0 0,1 1-99 0 0,-1-1-106 0 0,0 0-115 0 0,0 0-125 0 0,0 0 359 0 0,0 0-34 0 0,3 0-1217 0 0,2 0-972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6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11 6832 0 0,'0'0'200'0'0,"1"-1"-8"0"0,2-4-130 0 0,-1 2 29 0 0,-1 2 93 0 0,0 0 213 0 0,-1 1 361 0 0,0 0 30 0 0,0 0-466 0 0,-1 0-76 0 0,1 0-65 0 0,0 0-57 0 0,-1 0-10 0 0,0 0-96 0 0,-2 0-36 0 0,2 0 52 0 0,-1 0 42 0 0,-15 1 309 0 0,-2 0-95 0 0,-4 2-36 0 0,-8 3 13 0 0,23-4-183 0 0,0 1-1 0 0,0 0 1 0 0,1 0 0 0 0,-1 1-84 0 0,-11 8 106 0 0,7 3-67 0 0,10-12-38 0 0,1 1 0 0 0,-1-1 0 0 0,1 0 0 0 0,0 1 0 0 0,0-1-1 0 0,0 1 1 0 0,1-1 0 0 0,-1 1 0 0 0,1 0 0 0 0,-1-1 0 0 0,1 1 0 0 0,0-1 0 0 0,1 4-1 0 0,0 6-1 0 0,-1-7 1 0 0,1-1 0 0 0,0 0 0 0 0,1 0 0 0 0,-1 0 0 0 0,1 1 0 0 0,0-1 0 0 0,0-1 0 0 0,1 1 0 0 0,-1 0 0 0 0,2 2 0 0 0,10 20 0 0 0,-7-12 10 0 0,0 0 1 0 0,1 0 0 0 0,9 13-11 0 0,1 0 32 0 0,-2 3 136 0 0,-13-21-80 0 0,0 2 40 0 0,1 0 11 0 0,0-6-10 0 0,-5-2 63 0 0,-6 6-93 0 0,4-6-38 0 0,1-1-1 0 0,-1 1 1 0 0,0-1-1 0 0,0 0 1 0 0,0 0-1 0 0,0 0 1 0 0,0 0-1 0 0,-2 1-60 0 0,-4 1 62 0 0,-2-1-39 0 0,2-1-46 0 0,-1-1-37 0 0,-22 4-247 0 0,17-6 199 0 0,-5 0-90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7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13 8928 0 0,'-1'0'163'0'0,"1"-1"-73"0"0,-1 0-51 0 0,-1-2-3 0 0,1 1 46 0 0,1 1 23 0 0,-1 1 60 0 0,-1-4 115 0 0,2 4 134 0 0,0 0 60 0 0,0 0 7 0 0,0 0-280 0 0,0 0-47 0 0,0 0-41 0 0,0 0-35 0 0,0 1-4 0 0,0 3-64 0 0,0-1 63 0 0,0 13 109 0 0,2 0 75 0 0,10 35 688 0 0,-9-37-691 0 0,0 1-47 0 0,5 14 45 0 0,2 0-42 0 0,4 4 0 0 0,10 16 59 0 0,-10-20-111 0 0,-5-13-67 0 0,0 0 42 0 0,7 12 203 0 0,-11-20-225 0 0,6 9 207 0 0,-6-10-223 0 0,-1-2-86 0 0,-3-2 55 0 0,2-2-11 0 0,-2 3-38 0 0,2 1-9 0 0,2-2 47 0 0,9-1-27 0 0,-12-2-19 0 0,-1-1 1 0 0,0 1-1 0 0,0 0 1 0 0,0 0-1 0 0,1-1 1 0 0,-1 1-1 0 0,0-1 1 0 0,0 1-1 0 0,0-1 1 0 0,0 1-1 0 0,0-1 1 0 0,0 0-1 0 0,0 1 1 0 0,0-1-1 0 0,0 0 1 0 0,0 0-1 0 0,0 0 1 0 0,0 0-1 0 0,0 1 1 0 0,-1-1-1 0 0,1-1 1 0 0,0 1-1 0 0,-1 0 1 0 0,1 0-1 0 0,-1 0 1 0 0,1 0-1 0 0,-1 0 1 0 0,1-1-9 0 0,7-16 90 0 0,1-7-39 0 0,12-52 56 0 0,1-2-95 0 0,-20 68-58 0 0,1 1 0 0 0,1-1 0 0 0,0 0 47 0 0,4-6-87 0 0,-1 5-23 0 0,-1 0-58 0 0,2 0-106 0 0,1 0-115 0 0,-5 5 145 0 0,1 1-38 0 0,-1 0-39 0 0,1 0-42 0 0,4-9-433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7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0 279 7312 0 0,'0'0'165'0'0,"0"0"22"0"0,0 0 9 0 0,0 0 28 0 0,1 1-84 0 0,0-1-52 0 0,3-1 41 0 0,-1 1-41 0 0,6-2 483 0 0,-1-2-77 0 0,1 0-69 0 0,-1-1-65 0 0,0-1-58 0 0,-1 0-51 0 0,1-1-47 0 0,-2-1-40 0 0,5-5 30 0 0,-1 0-62 0 0,14-26 136 0 0,-15 18-147 0 0,-5-1-43 0 0,-4-25-24 0 0,0 24-65 0 0,-3 2-4 0 0,-6-1 99 0 0,8 21-71 0 0,0-1 0 0 0,0 1 0 0 0,0 0 0 0 0,0 0 0 0 0,0 0 0 0 0,-1-1 0 0 0,1 1 0 0 0,0 0 1 0 0,-1 0-14 0 0,1 0 10 0 0,-1 1 0 0 0,1-1 1 0 0,0 1-1 0 0,0-1 1 0 0,0 1-1 0 0,0 0 0 0 0,-1 0 1 0 0,1-1-1 0 0,0 1 1 0 0,0 0-1 0 0,-1 0 0 0 0,1 0 1 0 0,0 0-1 0 0,0 1 1 0 0,0-1-1 0 0,-1 0 1 0 0,1 0-1 0 0,0 1 0 0 0,0-1 1 0 0,0 1-1 0 0,0-1 1 0 0,-1 1-11 0 0,-7 6 84 0 0,0 6-48 0 0,-5 17-28 0 0,7-15 2 0 0,1-2 7 0 0,0 1-1 0 0,1 0 1 0 0,1 0-1 0 0,0 0 1 0 0,1 1-1 0 0,-1 11-16 0 0,3-12 4 0 0,0 1 0 0 0,0-1 1 0 0,2 0-1 0 0,0 1 0 0 0,0-1 0 0 0,2 0 0 0 0,0 2-4 0 0,8 13 85 0 0,6-5-60 0 0,-12-19-30 0 0,0 0 0 0 0,0-1 0 0 0,0 1 0 0 0,0-1 0 0 0,1-1 1 0 0,-1 1-1 0 0,1-1 0 0 0,0 0 0 0 0,0 0 0 0 0,1 0 0 0 0,-1-1 0 0 0,0 0 0 0 0,6 0 5 0 0,-6 0 7 0 0,1-2 1 0 0,-1 1-1 0 0,1-1 0 0 0,-1 0 1 0 0,5 0-8 0 0,13-3 3 0 0,-1-2-53 0 0,47-13-244 0 0,-35 9 150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8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0 107 8752 0 0,'1'9'77'0'0,"0"0"46"0"0,7 18 345 0 0,-4-14-294 0 0,0 0-104 0 0,0 4-14 0 0,1 0 96 0 0,2 4 115 0 0,3 9 209 0 0,-2-8-143 0 0,-2-4 334 0 0,-1-1-92 0 0,1 7 104 0 0,8 9 236 0 0,-14-32-1126 0 0,0 0 47 0 0,1 0 45 0 0,-1 0 42 0 0,1 0 40 0 0,-1 0 37 0 0,1 1 103 0 0,-1-1 18 0 0,0 1 39 0 0,1 0 263 0 0,-1 0 222 0 0,1 1 488 0 0,-1-1 111 0 0,0-2-518 0 0,0-1-352 0 0,0 0-82 0 0,0 0-101 0 0,0-1-117 0 0,0 1-87 0 0,0-1-37 0 0,-1-12 167 0 0,0 1-55 0 0,0 6-43 0 0,0 1 1 0 0,0 0 0 0 0,1 0 0 0 0,0 0 0 0 0,1-5-20 0 0,11-49 92 0 0,0 19-67 0 0,-1 8-57 0 0,2 1-67 0 0,-6 17 64 0 0,2 1-40 0 0,12-12-173 0 0,6-7-202 0 0,-24 28 247 0 0,0 1 67 0 0,2-1 36 0 0,6-5-72 0 0,-6 6 79 0 0,-2 1-8 0 0,1 1-32 0 0,-1-1-41 0 0,1 1-48 0 0,0-1-90 0 0,0 1-78 0 0,0-1-90 0 0,0 1-99 0 0,0-1-110 0 0,0 1-119 0 0,-2 1 355 0 0,0 0-33 0 0,0 0-35 0 0,0 0-37 0 0,5-3-1371 0 0,4-1-1083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3T19:10:59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12 6896 0 0,'-5'-2'-16'0'0,"0"1"56"0"0,1-1 50 0 0,-1 1 46 0 0,0-1 79 0 0,0 1 47 0 0,-2-1 101 0 0,-2 1 246 0 0,-6 2 437 0 0,4 1-437 0 0,7 0-398 0 0,-1 0-34 0 0,1 1-39 0 0,-1-1-45 0 0,-8 8 343 0 0,1 1-74 0 0,-5 7 72 0 0,0 2-85 0 0,-5 6 79 0 0,11-14-166 0 0,1 0 1 0 0,0 1-1 0 0,1 0 0 0 0,-2 5-262 0 0,-6 19 466 0 0,14-27-344 0 0,0-1 0 0 0,1 1 1 0 0,0 3-123 0 0,1-3 34 0 0,0 0 0 0 0,0 0 1 0 0,1 0-1 0 0,2 9-34 0 0,-1-11 31 0 0,0 1-1 0 0,1-1 1 0 0,0 1-1 0 0,1-1 0 0 0,0 0 1 0 0,0 0-1 0 0,1 0 1 0 0,0 0-1 0 0,0-1 0 0 0,0 1 1 0 0,1-1-1 0 0,1 0 1 0 0,4 4-31 0 0,20 16 77 0 0,6-4-47 0 0,-14-14-50 0 0,1-3-32 0 0,-9-5-15 0 0,0 0 0 0 0,0 0 1 0 0,0-1-1 0 0,2-1 67 0 0,11 0-253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255F-FE69-4CC8-8927-EED32D595ADA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0EC3-EEE9-4A69-9453-FA368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5" Type="http://schemas.openxmlformats.org/officeDocument/2006/relationships/image" Target="../media/image2.png"/><Relationship Id="rId95" Type="http://schemas.openxmlformats.org/officeDocument/2006/relationships/image" Target="../media/image48.png"/><Relationship Id="rId160" Type="http://schemas.openxmlformats.org/officeDocument/2006/relationships/customXml" Target="../ink/ink79.xml"/><Relationship Id="rId181" Type="http://schemas.openxmlformats.org/officeDocument/2006/relationships/image" Target="../media/image91.png"/><Relationship Id="rId216" Type="http://schemas.openxmlformats.org/officeDocument/2006/relationships/customXml" Target="../ink/ink107.xml"/><Relationship Id="rId237" Type="http://schemas.openxmlformats.org/officeDocument/2006/relationships/image" Target="../media/image119.png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43" Type="http://schemas.openxmlformats.org/officeDocument/2006/relationships/image" Target="../media/image22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4.xml"/><Relationship Id="rId171" Type="http://schemas.openxmlformats.org/officeDocument/2006/relationships/image" Target="../media/image86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114.png"/><Relationship Id="rId248" Type="http://schemas.openxmlformats.org/officeDocument/2006/relationships/customXml" Target="../ink/ink123.xml"/><Relationship Id="rId269" Type="http://schemas.openxmlformats.org/officeDocument/2006/relationships/image" Target="../media/image135.png"/><Relationship Id="rId12" Type="http://schemas.openxmlformats.org/officeDocument/2006/relationships/customXml" Target="../ink/ink5.xml"/><Relationship Id="rId33" Type="http://schemas.openxmlformats.org/officeDocument/2006/relationships/image" Target="../media/image17.png"/><Relationship Id="rId108" Type="http://schemas.openxmlformats.org/officeDocument/2006/relationships/customXml" Target="../ink/ink53.xml"/><Relationship Id="rId129" Type="http://schemas.openxmlformats.org/officeDocument/2006/relationships/image" Target="../media/image65.png"/><Relationship Id="rId54" Type="http://schemas.openxmlformats.org/officeDocument/2006/relationships/customXml" Target="../ink/ink26.xml"/><Relationship Id="rId75" Type="http://schemas.openxmlformats.org/officeDocument/2006/relationships/image" Target="../media/image38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81.png"/><Relationship Id="rId182" Type="http://schemas.openxmlformats.org/officeDocument/2006/relationships/customXml" Target="../ink/ink90.xml"/><Relationship Id="rId217" Type="http://schemas.openxmlformats.org/officeDocument/2006/relationships/image" Target="../media/image109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4.xml"/><Relationship Id="rId44" Type="http://schemas.openxmlformats.org/officeDocument/2006/relationships/customXml" Target="../ink/ink21.xml"/><Relationship Id="rId65" Type="http://schemas.openxmlformats.org/officeDocument/2006/relationships/image" Target="../media/image33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76.png"/><Relationship Id="rId172" Type="http://schemas.openxmlformats.org/officeDocument/2006/relationships/customXml" Target="../ink/ink85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28" Type="http://schemas.openxmlformats.org/officeDocument/2006/relationships/customXml" Target="../ink/ink113.xml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29.xml"/><Relationship Id="rId34" Type="http://schemas.openxmlformats.org/officeDocument/2006/relationships/customXml" Target="../ink/ink16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20" Type="http://schemas.openxmlformats.org/officeDocument/2006/relationships/customXml" Target="../ink/ink59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0.xml"/><Relationship Id="rId183" Type="http://schemas.openxmlformats.org/officeDocument/2006/relationships/image" Target="../media/image92.png"/><Relationship Id="rId218" Type="http://schemas.openxmlformats.org/officeDocument/2006/relationships/customXml" Target="../ink/ink108.xml"/><Relationship Id="rId239" Type="http://schemas.openxmlformats.org/officeDocument/2006/relationships/image" Target="../media/image120.png"/><Relationship Id="rId250" Type="http://schemas.openxmlformats.org/officeDocument/2006/relationships/customXml" Target="../ink/ink124.xml"/><Relationship Id="rId271" Type="http://schemas.openxmlformats.org/officeDocument/2006/relationships/image" Target="../media/image136.png"/><Relationship Id="rId24" Type="http://schemas.openxmlformats.org/officeDocument/2006/relationships/customXml" Target="../ink/ink11.xml"/><Relationship Id="rId45" Type="http://schemas.openxmlformats.org/officeDocument/2006/relationships/image" Target="../media/image23.png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131" Type="http://schemas.openxmlformats.org/officeDocument/2006/relationships/image" Target="../media/image66.png"/><Relationship Id="rId152" Type="http://schemas.openxmlformats.org/officeDocument/2006/relationships/customXml" Target="../ink/ink75.xml"/><Relationship Id="rId173" Type="http://schemas.openxmlformats.org/officeDocument/2006/relationships/image" Target="../media/image87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15.png"/><Relationship Id="rId240" Type="http://schemas.openxmlformats.org/officeDocument/2006/relationships/customXml" Target="../ink/ink119.xml"/><Relationship Id="rId261" Type="http://schemas.openxmlformats.org/officeDocument/2006/relationships/image" Target="../media/image131.png"/><Relationship Id="rId14" Type="http://schemas.openxmlformats.org/officeDocument/2006/relationships/customXml" Target="../ink/ink6.xml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42" Type="http://schemas.openxmlformats.org/officeDocument/2006/relationships/customXml" Target="../ink/ink70.xml"/><Relationship Id="rId163" Type="http://schemas.openxmlformats.org/officeDocument/2006/relationships/image" Target="../media/image82.png"/><Relationship Id="rId184" Type="http://schemas.openxmlformats.org/officeDocument/2006/relationships/customXml" Target="../ink/ink91.xml"/><Relationship Id="rId219" Type="http://schemas.openxmlformats.org/officeDocument/2006/relationships/image" Target="../media/image110.png"/><Relationship Id="rId230" Type="http://schemas.openxmlformats.org/officeDocument/2006/relationships/customXml" Target="../ink/ink114.xml"/><Relationship Id="rId251" Type="http://schemas.openxmlformats.org/officeDocument/2006/relationships/image" Target="../media/image126.png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272" Type="http://schemas.openxmlformats.org/officeDocument/2006/relationships/customXml" Target="../ink/ink135.xml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32" Type="http://schemas.openxmlformats.org/officeDocument/2006/relationships/customXml" Target="../ink/ink65.xml"/><Relationship Id="rId153" Type="http://schemas.openxmlformats.org/officeDocument/2006/relationships/image" Target="../media/image77.png"/><Relationship Id="rId174" Type="http://schemas.openxmlformats.org/officeDocument/2006/relationships/customXml" Target="../ink/ink86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09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image" Target="../media/image29.png"/><Relationship Id="rId262" Type="http://schemas.openxmlformats.org/officeDocument/2006/relationships/customXml" Target="../ink/ink130.xml"/><Relationship Id="rId78" Type="http://schemas.openxmlformats.org/officeDocument/2006/relationships/customXml" Target="../ink/ink3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143" Type="http://schemas.openxmlformats.org/officeDocument/2006/relationships/image" Target="../media/image72.png"/><Relationship Id="rId164" Type="http://schemas.openxmlformats.org/officeDocument/2006/relationships/customXml" Target="../ink/ink81.xml"/><Relationship Id="rId185" Type="http://schemas.openxmlformats.org/officeDocument/2006/relationships/image" Target="../media/image93.png"/><Relationship Id="rId9" Type="http://schemas.openxmlformats.org/officeDocument/2006/relationships/image" Target="../media/image5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16.png"/><Relationship Id="rId252" Type="http://schemas.openxmlformats.org/officeDocument/2006/relationships/customXml" Target="../ink/ink125.xml"/><Relationship Id="rId273" Type="http://schemas.openxmlformats.org/officeDocument/2006/relationships/image" Target="../media/image137.png"/><Relationship Id="rId47" Type="http://schemas.openxmlformats.org/officeDocument/2006/relationships/image" Target="../media/image24.png"/><Relationship Id="rId68" Type="http://schemas.openxmlformats.org/officeDocument/2006/relationships/customXml" Target="../ink/ink33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33" Type="http://schemas.openxmlformats.org/officeDocument/2006/relationships/image" Target="../media/image67.png"/><Relationship Id="rId154" Type="http://schemas.openxmlformats.org/officeDocument/2006/relationships/customXml" Target="../ink/ink76.xml"/><Relationship Id="rId175" Type="http://schemas.openxmlformats.org/officeDocument/2006/relationships/image" Target="../media/image88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1.png"/><Relationship Id="rId242" Type="http://schemas.openxmlformats.org/officeDocument/2006/relationships/customXml" Target="../ink/ink120.xml"/><Relationship Id="rId263" Type="http://schemas.openxmlformats.org/officeDocument/2006/relationships/image" Target="../media/image132.png"/><Relationship Id="rId37" Type="http://schemas.openxmlformats.org/officeDocument/2006/relationships/image" Target="../media/image19.png"/><Relationship Id="rId58" Type="http://schemas.openxmlformats.org/officeDocument/2006/relationships/customXml" Target="../ink/ink28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3.png"/><Relationship Id="rId186" Type="http://schemas.openxmlformats.org/officeDocument/2006/relationships/customXml" Target="../ink/ink92.xml"/><Relationship Id="rId211" Type="http://schemas.openxmlformats.org/officeDocument/2006/relationships/image" Target="../media/image106.png"/><Relationship Id="rId232" Type="http://schemas.openxmlformats.org/officeDocument/2006/relationships/customXml" Target="../ink/ink115.xml"/><Relationship Id="rId253" Type="http://schemas.openxmlformats.org/officeDocument/2006/relationships/image" Target="../media/image127.png"/><Relationship Id="rId274" Type="http://schemas.openxmlformats.org/officeDocument/2006/relationships/customXml" Target="../ink/ink136.xml"/><Relationship Id="rId27" Type="http://schemas.openxmlformats.org/officeDocument/2006/relationships/image" Target="../media/image14.png"/><Relationship Id="rId48" Type="http://schemas.openxmlformats.org/officeDocument/2006/relationships/customXml" Target="../ink/ink23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78.png"/><Relationship Id="rId176" Type="http://schemas.openxmlformats.org/officeDocument/2006/relationships/customXml" Target="../ink/ink87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0.xml"/><Relationship Id="rId243" Type="http://schemas.openxmlformats.org/officeDocument/2006/relationships/image" Target="../media/image122.png"/><Relationship Id="rId264" Type="http://schemas.openxmlformats.org/officeDocument/2006/relationships/customXml" Target="../ink/ink131.xml"/><Relationship Id="rId17" Type="http://schemas.openxmlformats.org/officeDocument/2006/relationships/image" Target="../media/image9.png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2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17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customXml" Target="../ink/ink56.xml"/><Relationship Id="rId275" Type="http://schemas.openxmlformats.org/officeDocument/2006/relationships/image" Target="../media/image138.png"/><Relationship Id="rId60" Type="http://schemas.openxmlformats.org/officeDocument/2006/relationships/customXml" Target="../ink/ink29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7.xml"/><Relationship Id="rId177" Type="http://schemas.openxmlformats.org/officeDocument/2006/relationships/image" Target="../media/image89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12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3.png"/><Relationship Id="rId146" Type="http://schemas.openxmlformats.org/officeDocument/2006/relationships/customXml" Target="../ink/ink72.xml"/><Relationship Id="rId167" Type="http://schemas.openxmlformats.org/officeDocument/2006/relationships/image" Target="../media/image84.png"/><Relationship Id="rId188" Type="http://schemas.openxmlformats.org/officeDocument/2006/relationships/customXml" Target="../ink/ink93.xml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213" Type="http://schemas.openxmlformats.org/officeDocument/2006/relationships/image" Target="../media/image107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40" Type="http://schemas.openxmlformats.org/officeDocument/2006/relationships/customXml" Target="../ink/ink19.xml"/><Relationship Id="rId115" Type="http://schemas.openxmlformats.org/officeDocument/2006/relationships/image" Target="../media/image58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1.xml"/><Relationship Id="rId245" Type="http://schemas.openxmlformats.org/officeDocument/2006/relationships/image" Target="../media/image123.png"/><Relationship Id="rId266" Type="http://schemas.openxmlformats.org/officeDocument/2006/relationships/customXml" Target="../ink/ink132.xml"/><Relationship Id="rId30" Type="http://schemas.openxmlformats.org/officeDocument/2006/relationships/customXml" Target="../ink/ink14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168" Type="http://schemas.openxmlformats.org/officeDocument/2006/relationships/customXml" Target="../ink/ink8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214" Type="http://schemas.openxmlformats.org/officeDocument/2006/relationships/customXml" Target="../ink/ink106.xml"/><Relationship Id="rId235" Type="http://schemas.openxmlformats.org/officeDocument/2006/relationships/image" Target="../media/image118.png"/><Relationship Id="rId256" Type="http://schemas.openxmlformats.org/officeDocument/2006/relationships/customXml" Target="../ink/ink127.xml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3.png"/><Relationship Id="rId246" Type="http://schemas.openxmlformats.org/officeDocument/2006/relationships/customXml" Target="../ink/ink122.xml"/><Relationship Id="rId267" Type="http://schemas.openxmlformats.org/officeDocument/2006/relationships/image" Target="../media/image134.png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7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5.png"/><Relationship Id="rId180" Type="http://schemas.openxmlformats.org/officeDocument/2006/relationships/customXml" Target="../ink/ink89.xml"/><Relationship Id="rId215" Type="http://schemas.openxmlformats.org/officeDocument/2006/relationships/image" Target="../media/image108.png"/><Relationship Id="rId236" Type="http://schemas.openxmlformats.org/officeDocument/2006/relationships/customXml" Target="../ink/ink117.xml"/><Relationship Id="rId257" Type="http://schemas.openxmlformats.org/officeDocument/2006/relationships/image" Target="../media/image129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5.png"/><Relationship Id="rId21" Type="http://schemas.openxmlformats.org/officeDocument/2006/relationships/image" Target="../media/image147.png"/><Relationship Id="rId42" Type="http://schemas.openxmlformats.org/officeDocument/2006/relationships/customXml" Target="../ink/ink156.xml"/><Relationship Id="rId63" Type="http://schemas.openxmlformats.org/officeDocument/2006/relationships/image" Target="../media/image168.png"/><Relationship Id="rId84" Type="http://schemas.openxmlformats.org/officeDocument/2006/relationships/customXml" Target="../ink/ink177.xml"/><Relationship Id="rId138" Type="http://schemas.openxmlformats.org/officeDocument/2006/relationships/customXml" Target="../ink/ink204.xml"/><Relationship Id="rId107" Type="http://schemas.openxmlformats.org/officeDocument/2006/relationships/image" Target="../media/image190.png"/><Relationship Id="rId11" Type="http://schemas.openxmlformats.org/officeDocument/2006/relationships/image" Target="../media/image142.png"/><Relationship Id="rId32" Type="http://schemas.openxmlformats.org/officeDocument/2006/relationships/customXml" Target="../ink/ink151.xml"/><Relationship Id="rId37" Type="http://schemas.openxmlformats.org/officeDocument/2006/relationships/image" Target="../media/image155.png"/><Relationship Id="rId53" Type="http://schemas.openxmlformats.org/officeDocument/2006/relationships/image" Target="../media/image163.png"/><Relationship Id="rId58" Type="http://schemas.openxmlformats.org/officeDocument/2006/relationships/customXml" Target="../ink/ink164.xml"/><Relationship Id="rId74" Type="http://schemas.openxmlformats.org/officeDocument/2006/relationships/customXml" Target="../ink/ink172.xml"/><Relationship Id="rId79" Type="http://schemas.openxmlformats.org/officeDocument/2006/relationships/image" Target="../media/image176.png"/><Relationship Id="rId102" Type="http://schemas.openxmlformats.org/officeDocument/2006/relationships/customXml" Target="../ink/ink186.xml"/><Relationship Id="rId123" Type="http://schemas.openxmlformats.org/officeDocument/2006/relationships/image" Target="../media/image198.png"/><Relationship Id="rId128" Type="http://schemas.openxmlformats.org/officeDocument/2006/relationships/customXml" Target="../ink/ink199.xml"/><Relationship Id="rId5" Type="http://schemas.openxmlformats.org/officeDocument/2006/relationships/image" Target="../media/image1390.png"/><Relationship Id="rId90" Type="http://schemas.openxmlformats.org/officeDocument/2006/relationships/customXml" Target="../ink/ink180.xml"/><Relationship Id="rId95" Type="http://schemas.openxmlformats.org/officeDocument/2006/relationships/image" Target="../media/image184.png"/><Relationship Id="rId22" Type="http://schemas.openxmlformats.org/officeDocument/2006/relationships/customXml" Target="../ink/ink146.xml"/><Relationship Id="rId27" Type="http://schemas.openxmlformats.org/officeDocument/2006/relationships/image" Target="../media/image150.png"/><Relationship Id="rId43" Type="http://schemas.openxmlformats.org/officeDocument/2006/relationships/image" Target="../media/image158.png"/><Relationship Id="rId48" Type="http://schemas.openxmlformats.org/officeDocument/2006/relationships/customXml" Target="../ink/ink159.xml"/><Relationship Id="rId64" Type="http://schemas.openxmlformats.org/officeDocument/2006/relationships/customXml" Target="../ink/ink167.xml"/><Relationship Id="rId69" Type="http://schemas.openxmlformats.org/officeDocument/2006/relationships/image" Target="../media/image171.png"/><Relationship Id="rId113" Type="http://schemas.openxmlformats.org/officeDocument/2006/relationships/image" Target="../media/image193.png"/><Relationship Id="rId118" Type="http://schemas.openxmlformats.org/officeDocument/2006/relationships/customXml" Target="../ink/ink194.xml"/><Relationship Id="rId134" Type="http://schemas.openxmlformats.org/officeDocument/2006/relationships/customXml" Target="../ink/ink202.xml"/><Relationship Id="rId139" Type="http://schemas.openxmlformats.org/officeDocument/2006/relationships/image" Target="../media/image206.png"/><Relationship Id="rId80" Type="http://schemas.openxmlformats.org/officeDocument/2006/relationships/customXml" Target="../ink/ink175.xml"/><Relationship Id="rId85" Type="http://schemas.openxmlformats.org/officeDocument/2006/relationships/image" Target="../media/image179.png"/><Relationship Id="rId12" Type="http://schemas.openxmlformats.org/officeDocument/2006/relationships/customXml" Target="../ink/ink141.xml"/><Relationship Id="rId17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customXml" Target="../ink/ink154.xml"/><Relationship Id="rId59" Type="http://schemas.openxmlformats.org/officeDocument/2006/relationships/image" Target="../media/image166.png"/><Relationship Id="rId103" Type="http://schemas.openxmlformats.org/officeDocument/2006/relationships/image" Target="../media/image188.png"/><Relationship Id="rId108" Type="http://schemas.openxmlformats.org/officeDocument/2006/relationships/customXml" Target="../ink/ink189.xml"/><Relationship Id="rId124" Type="http://schemas.openxmlformats.org/officeDocument/2006/relationships/customXml" Target="../ink/ink197.xml"/><Relationship Id="rId129" Type="http://schemas.openxmlformats.org/officeDocument/2006/relationships/image" Target="../media/image201.png"/><Relationship Id="rId54" Type="http://schemas.openxmlformats.org/officeDocument/2006/relationships/customXml" Target="../ink/ink162.xml"/><Relationship Id="rId70" Type="http://schemas.openxmlformats.org/officeDocument/2006/relationships/customXml" Target="../ink/ink170.xml"/><Relationship Id="rId75" Type="http://schemas.openxmlformats.org/officeDocument/2006/relationships/image" Target="../media/image174.png"/><Relationship Id="rId91" Type="http://schemas.openxmlformats.org/officeDocument/2006/relationships/image" Target="../media/image182.png"/><Relationship Id="rId96" Type="http://schemas.openxmlformats.org/officeDocument/2006/relationships/customXml" Target="../ink/ink183.xml"/><Relationship Id="rId140" Type="http://schemas.openxmlformats.org/officeDocument/2006/relationships/customXml" Target="../ink/ink2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8.xml"/><Relationship Id="rId23" Type="http://schemas.openxmlformats.org/officeDocument/2006/relationships/image" Target="../media/image148.png"/><Relationship Id="rId28" Type="http://schemas.openxmlformats.org/officeDocument/2006/relationships/customXml" Target="../ink/ink149.xml"/><Relationship Id="rId49" Type="http://schemas.openxmlformats.org/officeDocument/2006/relationships/image" Target="../media/image161.png"/><Relationship Id="rId114" Type="http://schemas.openxmlformats.org/officeDocument/2006/relationships/customXml" Target="../ink/ink192.xml"/><Relationship Id="rId119" Type="http://schemas.openxmlformats.org/officeDocument/2006/relationships/image" Target="../media/image196.png"/><Relationship Id="rId44" Type="http://schemas.openxmlformats.org/officeDocument/2006/relationships/customXml" Target="../ink/ink157.xml"/><Relationship Id="rId60" Type="http://schemas.openxmlformats.org/officeDocument/2006/relationships/customXml" Target="../ink/ink165.xml"/><Relationship Id="rId65" Type="http://schemas.openxmlformats.org/officeDocument/2006/relationships/image" Target="../media/image169.png"/><Relationship Id="rId81" Type="http://schemas.openxmlformats.org/officeDocument/2006/relationships/image" Target="../media/image177.png"/><Relationship Id="rId86" Type="http://schemas.openxmlformats.org/officeDocument/2006/relationships/customXml" Target="../ink/ink178.xml"/><Relationship Id="rId130" Type="http://schemas.openxmlformats.org/officeDocument/2006/relationships/customXml" Target="../ink/ink200.xml"/><Relationship Id="rId135" Type="http://schemas.openxmlformats.org/officeDocument/2006/relationships/image" Target="../media/image204.png"/><Relationship Id="rId13" Type="http://schemas.openxmlformats.org/officeDocument/2006/relationships/image" Target="../media/image143.png"/><Relationship Id="rId18" Type="http://schemas.openxmlformats.org/officeDocument/2006/relationships/customXml" Target="../ink/ink144.xml"/><Relationship Id="rId39" Type="http://schemas.openxmlformats.org/officeDocument/2006/relationships/image" Target="../media/image156.png"/><Relationship Id="rId109" Type="http://schemas.openxmlformats.org/officeDocument/2006/relationships/image" Target="../media/image191.png"/><Relationship Id="rId34" Type="http://schemas.openxmlformats.org/officeDocument/2006/relationships/customXml" Target="../ink/ink152.xml"/><Relationship Id="rId50" Type="http://schemas.openxmlformats.org/officeDocument/2006/relationships/customXml" Target="../ink/ink160.xml"/><Relationship Id="rId55" Type="http://schemas.openxmlformats.org/officeDocument/2006/relationships/image" Target="../media/image164.png"/><Relationship Id="rId76" Type="http://schemas.openxmlformats.org/officeDocument/2006/relationships/customXml" Target="../ink/ink173.xml"/><Relationship Id="rId97" Type="http://schemas.openxmlformats.org/officeDocument/2006/relationships/image" Target="../media/image185.png"/><Relationship Id="rId104" Type="http://schemas.openxmlformats.org/officeDocument/2006/relationships/customXml" Target="../ink/ink187.xml"/><Relationship Id="rId120" Type="http://schemas.openxmlformats.org/officeDocument/2006/relationships/customXml" Target="../ink/ink195.xml"/><Relationship Id="rId125" Type="http://schemas.openxmlformats.org/officeDocument/2006/relationships/image" Target="../media/image199.png"/><Relationship Id="rId141" Type="http://schemas.openxmlformats.org/officeDocument/2006/relationships/image" Target="../media/image207.png"/><Relationship Id="rId7" Type="http://schemas.openxmlformats.org/officeDocument/2006/relationships/image" Target="../media/image140.png"/><Relationship Id="rId71" Type="http://schemas.openxmlformats.org/officeDocument/2006/relationships/image" Target="../media/image172.png"/><Relationship Id="rId92" Type="http://schemas.openxmlformats.org/officeDocument/2006/relationships/customXml" Target="../ink/ink181.xml"/><Relationship Id="rId2" Type="http://schemas.openxmlformats.org/officeDocument/2006/relationships/customXml" Target="../ink/ink137.xml"/><Relationship Id="rId29" Type="http://schemas.openxmlformats.org/officeDocument/2006/relationships/image" Target="../media/image151.png"/><Relationship Id="rId24" Type="http://schemas.openxmlformats.org/officeDocument/2006/relationships/customXml" Target="../ink/ink147.xml"/><Relationship Id="rId40" Type="http://schemas.openxmlformats.org/officeDocument/2006/relationships/customXml" Target="../ink/ink155.xml"/><Relationship Id="rId45" Type="http://schemas.openxmlformats.org/officeDocument/2006/relationships/image" Target="../media/image159.png"/><Relationship Id="rId66" Type="http://schemas.openxmlformats.org/officeDocument/2006/relationships/customXml" Target="../ink/ink168.xml"/><Relationship Id="rId87" Type="http://schemas.openxmlformats.org/officeDocument/2006/relationships/image" Target="../media/image180.png"/><Relationship Id="rId110" Type="http://schemas.openxmlformats.org/officeDocument/2006/relationships/customXml" Target="../ink/ink190.xml"/><Relationship Id="rId115" Type="http://schemas.openxmlformats.org/officeDocument/2006/relationships/image" Target="../media/image194.png"/><Relationship Id="rId131" Type="http://schemas.openxmlformats.org/officeDocument/2006/relationships/image" Target="../media/image202.png"/><Relationship Id="rId136" Type="http://schemas.openxmlformats.org/officeDocument/2006/relationships/customXml" Target="../ink/ink203.xml"/><Relationship Id="rId61" Type="http://schemas.openxmlformats.org/officeDocument/2006/relationships/image" Target="../media/image167.png"/><Relationship Id="rId82" Type="http://schemas.openxmlformats.org/officeDocument/2006/relationships/customXml" Target="../ink/ink176.xml"/><Relationship Id="rId19" Type="http://schemas.openxmlformats.org/officeDocument/2006/relationships/image" Target="../media/image146.png"/><Relationship Id="rId14" Type="http://schemas.openxmlformats.org/officeDocument/2006/relationships/customXml" Target="../ink/ink142.xml"/><Relationship Id="rId30" Type="http://schemas.openxmlformats.org/officeDocument/2006/relationships/customXml" Target="../ink/ink150.xml"/><Relationship Id="rId35" Type="http://schemas.openxmlformats.org/officeDocument/2006/relationships/image" Target="../media/image154.png"/><Relationship Id="rId56" Type="http://schemas.openxmlformats.org/officeDocument/2006/relationships/customXml" Target="../ink/ink163.xml"/><Relationship Id="rId77" Type="http://schemas.openxmlformats.org/officeDocument/2006/relationships/image" Target="../media/image175.png"/><Relationship Id="rId100" Type="http://schemas.openxmlformats.org/officeDocument/2006/relationships/customXml" Target="../ink/ink185.xml"/><Relationship Id="rId105" Type="http://schemas.openxmlformats.org/officeDocument/2006/relationships/image" Target="../media/image189.png"/><Relationship Id="rId126" Type="http://schemas.openxmlformats.org/officeDocument/2006/relationships/customXml" Target="../ink/ink198.xml"/><Relationship Id="rId8" Type="http://schemas.openxmlformats.org/officeDocument/2006/relationships/customXml" Target="../ink/ink139.xml"/><Relationship Id="rId51" Type="http://schemas.openxmlformats.org/officeDocument/2006/relationships/image" Target="../media/image162.png"/><Relationship Id="rId72" Type="http://schemas.openxmlformats.org/officeDocument/2006/relationships/customXml" Target="../ink/ink171.xml"/><Relationship Id="rId93" Type="http://schemas.openxmlformats.org/officeDocument/2006/relationships/image" Target="../media/image183.png"/><Relationship Id="rId98" Type="http://schemas.openxmlformats.org/officeDocument/2006/relationships/customXml" Target="../ink/ink184.xml"/><Relationship Id="rId121" Type="http://schemas.openxmlformats.org/officeDocument/2006/relationships/image" Target="../media/image197.png"/><Relationship Id="rId142" Type="http://schemas.openxmlformats.org/officeDocument/2006/relationships/customXml" Target="../ink/ink206.xml"/><Relationship Id="rId25" Type="http://schemas.openxmlformats.org/officeDocument/2006/relationships/image" Target="../media/image149.png"/><Relationship Id="rId46" Type="http://schemas.openxmlformats.org/officeDocument/2006/relationships/customXml" Target="../ink/ink158.xml"/><Relationship Id="rId67" Type="http://schemas.openxmlformats.org/officeDocument/2006/relationships/image" Target="../media/image170.png"/><Relationship Id="rId116" Type="http://schemas.openxmlformats.org/officeDocument/2006/relationships/customXml" Target="../ink/ink193.xml"/><Relationship Id="rId137" Type="http://schemas.openxmlformats.org/officeDocument/2006/relationships/image" Target="../media/image205.png"/><Relationship Id="rId20" Type="http://schemas.openxmlformats.org/officeDocument/2006/relationships/customXml" Target="../ink/ink145.xml"/><Relationship Id="rId41" Type="http://schemas.openxmlformats.org/officeDocument/2006/relationships/image" Target="../media/image157.png"/><Relationship Id="rId62" Type="http://schemas.openxmlformats.org/officeDocument/2006/relationships/customXml" Target="../ink/ink166.xml"/><Relationship Id="rId83" Type="http://schemas.openxmlformats.org/officeDocument/2006/relationships/image" Target="../media/image178.png"/><Relationship Id="rId88" Type="http://schemas.openxmlformats.org/officeDocument/2006/relationships/customXml" Target="../ink/ink179.xml"/><Relationship Id="rId111" Type="http://schemas.openxmlformats.org/officeDocument/2006/relationships/image" Target="../media/image192.png"/><Relationship Id="rId132" Type="http://schemas.openxmlformats.org/officeDocument/2006/relationships/customXml" Target="../ink/ink201.xml"/><Relationship Id="rId15" Type="http://schemas.openxmlformats.org/officeDocument/2006/relationships/image" Target="../media/image144.png"/><Relationship Id="rId36" Type="http://schemas.openxmlformats.org/officeDocument/2006/relationships/customXml" Target="../ink/ink153.xml"/><Relationship Id="rId57" Type="http://schemas.openxmlformats.org/officeDocument/2006/relationships/image" Target="../media/image165.png"/><Relationship Id="rId106" Type="http://schemas.openxmlformats.org/officeDocument/2006/relationships/customXml" Target="../ink/ink188.xml"/><Relationship Id="rId127" Type="http://schemas.openxmlformats.org/officeDocument/2006/relationships/image" Target="../media/image200.png"/><Relationship Id="rId10" Type="http://schemas.openxmlformats.org/officeDocument/2006/relationships/customXml" Target="../ink/ink140.xml"/><Relationship Id="rId31" Type="http://schemas.openxmlformats.org/officeDocument/2006/relationships/image" Target="../media/image152.png"/><Relationship Id="rId52" Type="http://schemas.openxmlformats.org/officeDocument/2006/relationships/customXml" Target="../ink/ink161.xml"/><Relationship Id="rId73" Type="http://schemas.openxmlformats.org/officeDocument/2006/relationships/image" Target="../media/image173.png"/><Relationship Id="rId78" Type="http://schemas.openxmlformats.org/officeDocument/2006/relationships/customXml" Target="../ink/ink174.xml"/><Relationship Id="rId94" Type="http://schemas.openxmlformats.org/officeDocument/2006/relationships/customXml" Target="../ink/ink182.xml"/><Relationship Id="rId99" Type="http://schemas.openxmlformats.org/officeDocument/2006/relationships/image" Target="../media/image186.png"/><Relationship Id="rId101" Type="http://schemas.openxmlformats.org/officeDocument/2006/relationships/image" Target="../media/image187.png"/><Relationship Id="rId122" Type="http://schemas.openxmlformats.org/officeDocument/2006/relationships/customXml" Target="../ink/ink196.xml"/><Relationship Id="rId143" Type="http://schemas.openxmlformats.org/officeDocument/2006/relationships/image" Target="../media/image208.png"/><Relationship Id="rId9" Type="http://schemas.openxmlformats.org/officeDocument/2006/relationships/image" Target="../media/image141.png"/><Relationship Id="rId26" Type="http://schemas.openxmlformats.org/officeDocument/2006/relationships/customXml" Target="../ink/ink148.xml"/><Relationship Id="rId47" Type="http://schemas.openxmlformats.org/officeDocument/2006/relationships/image" Target="../media/image160.png"/><Relationship Id="rId68" Type="http://schemas.openxmlformats.org/officeDocument/2006/relationships/customXml" Target="../ink/ink169.xml"/><Relationship Id="rId89" Type="http://schemas.openxmlformats.org/officeDocument/2006/relationships/image" Target="../media/image181.png"/><Relationship Id="rId112" Type="http://schemas.openxmlformats.org/officeDocument/2006/relationships/customXml" Target="../ink/ink191.xml"/><Relationship Id="rId133" Type="http://schemas.openxmlformats.org/officeDocument/2006/relationships/image" Target="../media/image203.png"/><Relationship Id="rId16" Type="http://schemas.openxmlformats.org/officeDocument/2006/relationships/customXml" Target="../ink/ink14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8.xml"/><Relationship Id="rId21" Type="http://schemas.openxmlformats.org/officeDocument/2006/relationships/image" Target="../media/image215.png"/><Relationship Id="rId42" Type="http://schemas.openxmlformats.org/officeDocument/2006/relationships/customXml" Target="../ink/ink226.xml"/><Relationship Id="rId47" Type="http://schemas.openxmlformats.org/officeDocument/2006/relationships/image" Target="../media/image228.png"/><Relationship Id="rId63" Type="http://schemas.openxmlformats.org/officeDocument/2006/relationships/image" Target="../media/image236.png"/><Relationship Id="rId68" Type="http://schemas.openxmlformats.org/officeDocument/2006/relationships/customXml" Target="../ink/ink239.xml"/><Relationship Id="rId16" Type="http://schemas.openxmlformats.org/officeDocument/2006/relationships/customXml" Target="../ink/ink213.xml"/><Relationship Id="rId11" Type="http://schemas.openxmlformats.org/officeDocument/2006/relationships/image" Target="../media/image210.png"/><Relationship Id="rId24" Type="http://schemas.openxmlformats.org/officeDocument/2006/relationships/customXml" Target="../ink/ink217.xml"/><Relationship Id="rId32" Type="http://schemas.openxmlformats.org/officeDocument/2006/relationships/customXml" Target="../ink/ink221.xml"/><Relationship Id="rId37" Type="http://schemas.openxmlformats.org/officeDocument/2006/relationships/image" Target="../media/image223.png"/><Relationship Id="rId40" Type="http://schemas.openxmlformats.org/officeDocument/2006/relationships/customXml" Target="../ink/ink225.xml"/><Relationship Id="rId45" Type="http://schemas.openxmlformats.org/officeDocument/2006/relationships/image" Target="../media/image227.png"/><Relationship Id="rId53" Type="http://schemas.openxmlformats.org/officeDocument/2006/relationships/image" Target="../media/image231.png"/><Relationship Id="rId58" Type="http://schemas.openxmlformats.org/officeDocument/2006/relationships/customXml" Target="../ink/ink234.xml"/><Relationship Id="rId66" Type="http://schemas.openxmlformats.org/officeDocument/2006/relationships/customXml" Target="../ink/ink238.xml"/><Relationship Id="rId74" Type="http://schemas.openxmlformats.org/officeDocument/2006/relationships/customXml" Target="../ink/ink242.xml"/><Relationship Id="rId79" Type="http://schemas.openxmlformats.org/officeDocument/2006/relationships/image" Target="../media/image244.png"/><Relationship Id="rId5" Type="http://schemas.openxmlformats.org/officeDocument/2006/relationships/image" Target="../media/image2070.png"/><Relationship Id="rId61" Type="http://schemas.openxmlformats.org/officeDocument/2006/relationships/image" Target="../media/image235.png"/><Relationship Id="rId19" Type="http://schemas.openxmlformats.org/officeDocument/2006/relationships/image" Target="../media/image214.png"/><Relationship Id="rId14" Type="http://schemas.openxmlformats.org/officeDocument/2006/relationships/customXml" Target="../ink/ink212.xml"/><Relationship Id="rId22" Type="http://schemas.openxmlformats.org/officeDocument/2006/relationships/customXml" Target="../ink/ink216.xml"/><Relationship Id="rId27" Type="http://schemas.openxmlformats.org/officeDocument/2006/relationships/image" Target="../media/image218.png"/><Relationship Id="rId30" Type="http://schemas.openxmlformats.org/officeDocument/2006/relationships/customXml" Target="../ink/ink220.xml"/><Relationship Id="rId35" Type="http://schemas.openxmlformats.org/officeDocument/2006/relationships/image" Target="../media/image222.png"/><Relationship Id="rId43" Type="http://schemas.openxmlformats.org/officeDocument/2006/relationships/image" Target="../media/image226.png"/><Relationship Id="rId48" Type="http://schemas.openxmlformats.org/officeDocument/2006/relationships/customXml" Target="../ink/ink229.xml"/><Relationship Id="rId56" Type="http://schemas.openxmlformats.org/officeDocument/2006/relationships/customXml" Target="../ink/ink233.xml"/><Relationship Id="rId64" Type="http://schemas.openxmlformats.org/officeDocument/2006/relationships/customXml" Target="../ink/ink237.xml"/><Relationship Id="rId69" Type="http://schemas.openxmlformats.org/officeDocument/2006/relationships/image" Target="../media/image239.png"/><Relationship Id="rId77" Type="http://schemas.openxmlformats.org/officeDocument/2006/relationships/image" Target="../media/image243.png"/><Relationship Id="rId8" Type="http://schemas.openxmlformats.org/officeDocument/2006/relationships/customXml" Target="../ink/ink209.xml"/><Relationship Id="rId51" Type="http://schemas.openxmlformats.org/officeDocument/2006/relationships/image" Target="../media/image230.png"/><Relationship Id="rId72" Type="http://schemas.openxmlformats.org/officeDocument/2006/relationships/customXml" Target="../ink/ink241.xml"/><Relationship Id="rId12" Type="http://schemas.openxmlformats.org/officeDocument/2006/relationships/customXml" Target="../ink/ink211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1.png"/><Relationship Id="rId38" Type="http://schemas.openxmlformats.org/officeDocument/2006/relationships/customXml" Target="../ink/ink224.xml"/><Relationship Id="rId46" Type="http://schemas.openxmlformats.org/officeDocument/2006/relationships/customXml" Target="../ink/ink228.xml"/><Relationship Id="rId59" Type="http://schemas.openxmlformats.org/officeDocument/2006/relationships/image" Target="../media/image234.png"/><Relationship Id="rId67" Type="http://schemas.openxmlformats.org/officeDocument/2006/relationships/image" Target="../media/image238.png"/><Relationship Id="rId20" Type="http://schemas.openxmlformats.org/officeDocument/2006/relationships/customXml" Target="../ink/ink215.xml"/><Relationship Id="rId41" Type="http://schemas.openxmlformats.org/officeDocument/2006/relationships/image" Target="../media/image225.png"/><Relationship Id="rId54" Type="http://schemas.openxmlformats.org/officeDocument/2006/relationships/customXml" Target="../ink/ink232.xml"/><Relationship Id="rId62" Type="http://schemas.openxmlformats.org/officeDocument/2006/relationships/customXml" Target="../ink/ink236.xml"/><Relationship Id="rId70" Type="http://schemas.openxmlformats.org/officeDocument/2006/relationships/customXml" Target="../ink/ink240.xml"/><Relationship Id="rId75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8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19.xml"/><Relationship Id="rId36" Type="http://schemas.openxmlformats.org/officeDocument/2006/relationships/customXml" Target="../ink/ink223.xml"/><Relationship Id="rId49" Type="http://schemas.openxmlformats.org/officeDocument/2006/relationships/image" Target="../media/image229.png"/><Relationship Id="rId57" Type="http://schemas.openxmlformats.org/officeDocument/2006/relationships/image" Target="../media/image233.png"/><Relationship Id="rId10" Type="http://schemas.openxmlformats.org/officeDocument/2006/relationships/customXml" Target="../ink/ink210.xml"/><Relationship Id="rId31" Type="http://schemas.openxmlformats.org/officeDocument/2006/relationships/image" Target="../media/image220.png"/><Relationship Id="rId44" Type="http://schemas.openxmlformats.org/officeDocument/2006/relationships/customXml" Target="../ink/ink227.xml"/><Relationship Id="rId52" Type="http://schemas.openxmlformats.org/officeDocument/2006/relationships/customXml" Target="../ink/ink231.xml"/><Relationship Id="rId60" Type="http://schemas.openxmlformats.org/officeDocument/2006/relationships/customXml" Target="../ink/ink235.xml"/><Relationship Id="rId65" Type="http://schemas.openxmlformats.org/officeDocument/2006/relationships/image" Target="../media/image237.png"/><Relationship Id="rId73" Type="http://schemas.openxmlformats.org/officeDocument/2006/relationships/image" Target="../media/image241.png"/><Relationship Id="rId78" Type="http://schemas.openxmlformats.org/officeDocument/2006/relationships/customXml" Target="../ink/ink244.xml"/><Relationship Id="rId9" Type="http://schemas.openxmlformats.org/officeDocument/2006/relationships/image" Target="../media/image2090.png"/><Relationship Id="rId13" Type="http://schemas.openxmlformats.org/officeDocument/2006/relationships/image" Target="../media/image211.png"/><Relationship Id="rId18" Type="http://schemas.openxmlformats.org/officeDocument/2006/relationships/customXml" Target="../ink/ink214.xml"/><Relationship Id="rId39" Type="http://schemas.openxmlformats.org/officeDocument/2006/relationships/image" Target="../media/image224.png"/><Relationship Id="rId34" Type="http://schemas.openxmlformats.org/officeDocument/2006/relationships/customXml" Target="../ink/ink222.xml"/><Relationship Id="rId50" Type="http://schemas.openxmlformats.org/officeDocument/2006/relationships/customXml" Target="../ink/ink230.xml"/><Relationship Id="rId55" Type="http://schemas.openxmlformats.org/officeDocument/2006/relationships/image" Target="../media/image232.png"/><Relationship Id="rId76" Type="http://schemas.openxmlformats.org/officeDocument/2006/relationships/customXml" Target="../ink/ink243.xml"/><Relationship Id="rId7" Type="http://schemas.openxmlformats.org/officeDocument/2006/relationships/image" Target="../media/image2080.png"/><Relationship Id="rId71" Type="http://schemas.openxmlformats.org/officeDocument/2006/relationships/image" Target="../media/image240.png"/><Relationship Id="rId2" Type="http://schemas.openxmlformats.org/officeDocument/2006/relationships/customXml" Target="../ink/ink207.xml"/><Relationship Id="rId29" Type="http://schemas.openxmlformats.org/officeDocument/2006/relationships/image" Target="../media/image21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1.png"/><Relationship Id="rId299" Type="http://schemas.openxmlformats.org/officeDocument/2006/relationships/image" Target="../media/image392.png"/><Relationship Id="rId21" Type="http://schemas.openxmlformats.org/officeDocument/2006/relationships/image" Target="../media/image253.png"/><Relationship Id="rId63" Type="http://schemas.openxmlformats.org/officeDocument/2006/relationships/image" Target="../media/image274.png"/><Relationship Id="rId159" Type="http://schemas.openxmlformats.org/officeDocument/2006/relationships/image" Target="../media/image322.png"/><Relationship Id="rId324" Type="http://schemas.openxmlformats.org/officeDocument/2006/relationships/customXml" Target="../ink/ink405.xml"/><Relationship Id="rId170" Type="http://schemas.openxmlformats.org/officeDocument/2006/relationships/customXml" Target="../ink/ink328.xml"/><Relationship Id="rId226" Type="http://schemas.openxmlformats.org/officeDocument/2006/relationships/customXml" Target="../ink/ink356.xml"/><Relationship Id="rId268" Type="http://schemas.openxmlformats.org/officeDocument/2006/relationships/customXml" Target="../ink/ink377.xml"/><Relationship Id="rId32" Type="http://schemas.openxmlformats.org/officeDocument/2006/relationships/customXml" Target="../ink/ink259.xml"/><Relationship Id="rId74" Type="http://schemas.openxmlformats.org/officeDocument/2006/relationships/customXml" Target="../ink/ink280.xml"/><Relationship Id="rId128" Type="http://schemas.openxmlformats.org/officeDocument/2006/relationships/customXml" Target="../ink/ink307.xml"/><Relationship Id="rId335" Type="http://schemas.openxmlformats.org/officeDocument/2006/relationships/image" Target="../media/image410.png"/><Relationship Id="rId5" Type="http://schemas.openxmlformats.org/officeDocument/2006/relationships/image" Target="../media/image2450.png"/><Relationship Id="rId181" Type="http://schemas.openxmlformats.org/officeDocument/2006/relationships/image" Target="../media/image333.png"/><Relationship Id="rId237" Type="http://schemas.openxmlformats.org/officeDocument/2006/relationships/image" Target="../media/image361.png"/><Relationship Id="rId279" Type="http://schemas.openxmlformats.org/officeDocument/2006/relationships/image" Target="../media/image382.png"/><Relationship Id="rId43" Type="http://schemas.openxmlformats.org/officeDocument/2006/relationships/image" Target="../media/image264.png"/><Relationship Id="rId139" Type="http://schemas.openxmlformats.org/officeDocument/2006/relationships/image" Target="../media/image312.png"/><Relationship Id="rId290" Type="http://schemas.openxmlformats.org/officeDocument/2006/relationships/customXml" Target="../ink/ink388.xml"/><Relationship Id="rId304" Type="http://schemas.openxmlformats.org/officeDocument/2006/relationships/customXml" Target="../ink/ink395.xml"/><Relationship Id="rId346" Type="http://schemas.openxmlformats.org/officeDocument/2006/relationships/customXml" Target="../ink/ink416.xml"/><Relationship Id="rId85" Type="http://schemas.openxmlformats.org/officeDocument/2006/relationships/image" Target="../media/image285.png"/><Relationship Id="rId150" Type="http://schemas.openxmlformats.org/officeDocument/2006/relationships/customXml" Target="../ink/ink318.xml"/><Relationship Id="rId192" Type="http://schemas.openxmlformats.org/officeDocument/2006/relationships/customXml" Target="../ink/ink339.xml"/><Relationship Id="rId206" Type="http://schemas.openxmlformats.org/officeDocument/2006/relationships/customXml" Target="../ink/ink346.xml"/><Relationship Id="rId248" Type="http://schemas.openxmlformats.org/officeDocument/2006/relationships/customXml" Target="../ink/ink367.xml"/><Relationship Id="rId12" Type="http://schemas.openxmlformats.org/officeDocument/2006/relationships/customXml" Target="../ink/ink249.xml"/><Relationship Id="rId108" Type="http://schemas.openxmlformats.org/officeDocument/2006/relationships/customXml" Target="../ink/ink297.xml"/><Relationship Id="rId315" Type="http://schemas.openxmlformats.org/officeDocument/2006/relationships/image" Target="../media/image400.png"/><Relationship Id="rId54" Type="http://schemas.openxmlformats.org/officeDocument/2006/relationships/customXml" Target="../ink/ink270.xml"/><Relationship Id="rId96" Type="http://schemas.openxmlformats.org/officeDocument/2006/relationships/customXml" Target="../ink/ink291.xml"/><Relationship Id="rId161" Type="http://schemas.openxmlformats.org/officeDocument/2006/relationships/image" Target="../media/image323.png"/><Relationship Id="rId217" Type="http://schemas.openxmlformats.org/officeDocument/2006/relationships/image" Target="../media/image351.png"/><Relationship Id="rId259" Type="http://schemas.openxmlformats.org/officeDocument/2006/relationships/image" Target="../media/image372.png"/><Relationship Id="rId23" Type="http://schemas.openxmlformats.org/officeDocument/2006/relationships/image" Target="../media/image254.png"/><Relationship Id="rId119" Type="http://schemas.openxmlformats.org/officeDocument/2006/relationships/image" Target="../media/image302.png"/><Relationship Id="rId270" Type="http://schemas.openxmlformats.org/officeDocument/2006/relationships/customXml" Target="../ink/ink378.xml"/><Relationship Id="rId326" Type="http://schemas.openxmlformats.org/officeDocument/2006/relationships/customXml" Target="../ink/ink406.xml"/><Relationship Id="rId65" Type="http://schemas.openxmlformats.org/officeDocument/2006/relationships/image" Target="../media/image275.png"/><Relationship Id="rId130" Type="http://schemas.openxmlformats.org/officeDocument/2006/relationships/customXml" Target="../ink/ink308.xml"/><Relationship Id="rId172" Type="http://schemas.openxmlformats.org/officeDocument/2006/relationships/customXml" Target="../ink/ink329.xml"/><Relationship Id="rId228" Type="http://schemas.openxmlformats.org/officeDocument/2006/relationships/customXml" Target="../ink/ink357.xml"/><Relationship Id="rId281" Type="http://schemas.openxmlformats.org/officeDocument/2006/relationships/image" Target="../media/image383.png"/><Relationship Id="rId337" Type="http://schemas.openxmlformats.org/officeDocument/2006/relationships/image" Target="../media/image411.png"/><Relationship Id="rId34" Type="http://schemas.openxmlformats.org/officeDocument/2006/relationships/customXml" Target="../ink/ink260.xml"/><Relationship Id="rId76" Type="http://schemas.openxmlformats.org/officeDocument/2006/relationships/customXml" Target="../ink/ink281.xml"/><Relationship Id="rId141" Type="http://schemas.openxmlformats.org/officeDocument/2006/relationships/image" Target="../media/image313.png"/><Relationship Id="rId7" Type="http://schemas.openxmlformats.org/officeDocument/2006/relationships/image" Target="../media/image246.png"/><Relationship Id="rId183" Type="http://schemas.openxmlformats.org/officeDocument/2006/relationships/image" Target="../media/image334.png"/><Relationship Id="rId239" Type="http://schemas.openxmlformats.org/officeDocument/2006/relationships/image" Target="../media/image362.png"/><Relationship Id="rId250" Type="http://schemas.openxmlformats.org/officeDocument/2006/relationships/customXml" Target="../ink/ink368.xml"/><Relationship Id="rId292" Type="http://schemas.openxmlformats.org/officeDocument/2006/relationships/customXml" Target="../ink/ink389.xml"/><Relationship Id="rId306" Type="http://schemas.openxmlformats.org/officeDocument/2006/relationships/customXml" Target="../ink/ink396.xml"/><Relationship Id="rId45" Type="http://schemas.openxmlformats.org/officeDocument/2006/relationships/image" Target="../media/image265.png"/><Relationship Id="rId87" Type="http://schemas.openxmlformats.org/officeDocument/2006/relationships/image" Target="../media/image286.png"/><Relationship Id="rId110" Type="http://schemas.openxmlformats.org/officeDocument/2006/relationships/customXml" Target="../ink/ink298.xml"/><Relationship Id="rId348" Type="http://schemas.openxmlformats.org/officeDocument/2006/relationships/customXml" Target="../ink/ink417.xml"/><Relationship Id="rId152" Type="http://schemas.openxmlformats.org/officeDocument/2006/relationships/customXml" Target="../ink/ink319.xml"/><Relationship Id="rId194" Type="http://schemas.openxmlformats.org/officeDocument/2006/relationships/customXml" Target="../ink/ink340.xml"/><Relationship Id="rId208" Type="http://schemas.openxmlformats.org/officeDocument/2006/relationships/customXml" Target="../ink/ink347.xml"/><Relationship Id="rId261" Type="http://schemas.openxmlformats.org/officeDocument/2006/relationships/image" Target="../media/image373.png"/><Relationship Id="rId14" Type="http://schemas.openxmlformats.org/officeDocument/2006/relationships/customXml" Target="../ink/ink250.xml"/><Relationship Id="rId56" Type="http://schemas.openxmlformats.org/officeDocument/2006/relationships/customXml" Target="../ink/ink271.xml"/><Relationship Id="rId317" Type="http://schemas.openxmlformats.org/officeDocument/2006/relationships/image" Target="../media/image401.png"/><Relationship Id="rId8" Type="http://schemas.openxmlformats.org/officeDocument/2006/relationships/customXml" Target="../ink/ink247.xml"/><Relationship Id="rId98" Type="http://schemas.openxmlformats.org/officeDocument/2006/relationships/customXml" Target="../ink/ink292.xml"/><Relationship Id="rId121" Type="http://schemas.openxmlformats.org/officeDocument/2006/relationships/image" Target="../media/image303.png"/><Relationship Id="rId142" Type="http://schemas.openxmlformats.org/officeDocument/2006/relationships/customXml" Target="../ink/ink314.xml"/><Relationship Id="rId163" Type="http://schemas.openxmlformats.org/officeDocument/2006/relationships/image" Target="../media/image324.png"/><Relationship Id="rId184" Type="http://schemas.openxmlformats.org/officeDocument/2006/relationships/customXml" Target="../ink/ink335.xml"/><Relationship Id="rId219" Type="http://schemas.openxmlformats.org/officeDocument/2006/relationships/image" Target="../media/image352.png"/><Relationship Id="rId230" Type="http://schemas.openxmlformats.org/officeDocument/2006/relationships/customXml" Target="../ink/ink358.xml"/><Relationship Id="rId251" Type="http://schemas.openxmlformats.org/officeDocument/2006/relationships/image" Target="../media/image368.png"/><Relationship Id="rId25" Type="http://schemas.openxmlformats.org/officeDocument/2006/relationships/image" Target="../media/image255.png"/><Relationship Id="rId46" Type="http://schemas.openxmlformats.org/officeDocument/2006/relationships/customXml" Target="../ink/ink266.xml"/><Relationship Id="rId67" Type="http://schemas.openxmlformats.org/officeDocument/2006/relationships/image" Target="../media/image276.png"/><Relationship Id="rId272" Type="http://schemas.openxmlformats.org/officeDocument/2006/relationships/customXml" Target="../ink/ink379.xml"/><Relationship Id="rId293" Type="http://schemas.openxmlformats.org/officeDocument/2006/relationships/image" Target="../media/image389.png"/><Relationship Id="rId307" Type="http://schemas.openxmlformats.org/officeDocument/2006/relationships/image" Target="../media/image396.png"/><Relationship Id="rId328" Type="http://schemas.openxmlformats.org/officeDocument/2006/relationships/customXml" Target="../ink/ink407.xml"/><Relationship Id="rId349" Type="http://schemas.openxmlformats.org/officeDocument/2006/relationships/image" Target="../media/image417.png"/><Relationship Id="rId88" Type="http://schemas.openxmlformats.org/officeDocument/2006/relationships/customXml" Target="../ink/ink287.xml"/><Relationship Id="rId111" Type="http://schemas.openxmlformats.org/officeDocument/2006/relationships/image" Target="../media/image298.png"/><Relationship Id="rId132" Type="http://schemas.openxmlformats.org/officeDocument/2006/relationships/customXml" Target="../ink/ink309.xml"/><Relationship Id="rId153" Type="http://schemas.openxmlformats.org/officeDocument/2006/relationships/image" Target="../media/image319.png"/><Relationship Id="rId174" Type="http://schemas.openxmlformats.org/officeDocument/2006/relationships/customXml" Target="../ink/ink330.xml"/><Relationship Id="rId195" Type="http://schemas.openxmlformats.org/officeDocument/2006/relationships/image" Target="../media/image340.png"/><Relationship Id="rId209" Type="http://schemas.openxmlformats.org/officeDocument/2006/relationships/image" Target="../media/image347.png"/><Relationship Id="rId220" Type="http://schemas.openxmlformats.org/officeDocument/2006/relationships/customXml" Target="../ink/ink353.xml"/><Relationship Id="rId241" Type="http://schemas.openxmlformats.org/officeDocument/2006/relationships/image" Target="../media/image363.png"/><Relationship Id="rId15" Type="http://schemas.openxmlformats.org/officeDocument/2006/relationships/image" Target="../media/image250.png"/><Relationship Id="rId36" Type="http://schemas.openxmlformats.org/officeDocument/2006/relationships/customXml" Target="../ink/ink261.xml"/><Relationship Id="rId57" Type="http://schemas.openxmlformats.org/officeDocument/2006/relationships/image" Target="../media/image271.png"/><Relationship Id="rId262" Type="http://schemas.openxmlformats.org/officeDocument/2006/relationships/customXml" Target="../ink/ink374.xml"/><Relationship Id="rId283" Type="http://schemas.openxmlformats.org/officeDocument/2006/relationships/image" Target="../media/image384.png"/><Relationship Id="rId318" Type="http://schemas.openxmlformats.org/officeDocument/2006/relationships/customXml" Target="../ink/ink402.xml"/><Relationship Id="rId339" Type="http://schemas.openxmlformats.org/officeDocument/2006/relationships/image" Target="../media/image412.png"/><Relationship Id="rId78" Type="http://schemas.openxmlformats.org/officeDocument/2006/relationships/customXml" Target="../ink/ink282.xml"/><Relationship Id="rId99" Type="http://schemas.openxmlformats.org/officeDocument/2006/relationships/image" Target="../media/image292.png"/><Relationship Id="rId101" Type="http://schemas.openxmlformats.org/officeDocument/2006/relationships/image" Target="../media/image293.png"/><Relationship Id="rId122" Type="http://schemas.openxmlformats.org/officeDocument/2006/relationships/customXml" Target="../ink/ink304.xml"/><Relationship Id="rId143" Type="http://schemas.openxmlformats.org/officeDocument/2006/relationships/image" Target="../media/image314.png"/><Relationship Id="rId164" Type="http://schemas.openxmlformats.org/officeDocument/2006/relationships/customXml" Target="../ink/ink325.xml"/><Relationship Id="rId185" Type="http://schemas.openxmlformats.org/officeDocument/2006/relationships/image" Target="../media/image335.png"/><Relationship Id="rId350" Type="http://schemas.openxmlformats.org/officeDocument/2006/relationships/customXml" Target="../ink/ink418.xml"/><Relationship Id="rId9" Type="http://schemas.openxmlformats.org/officeDocument/2006/relationships/image" Target="../media/image247.png"/><Relationship Id="rId210" Type="http://schemas.openxmlformats.org/officeDocument/2006/relationships/customXml" Target="../ink/ink348.xml"/><Relationship Id="rId26" Type="http://schemas.openxmlformats.org/officeDocument/2006/relationships/customXml" Target="../ink/ink256.xml"/><Relationship Id="rId231" Type="http://schemas.openxmlformats.org/officeDocument/2006/relationships/image" Target="../media/image358.png"/><Relationship Id="rId252" Type="http://schemas.openxmlformats.org/officeDocument/2006/relationships/customXml" Target="../ink/ink369.xml"/><Relationship Id="rId273" Type="http://schemas.openxmlformats.org/officeDocument/2006/relationships/image" Target="../media/image379.png"/><Relationship Id="rId294" Type="http://schemas.openxmlformats.org/officeDocument/2006/relationships/customXml" Target="../ink/ink390.xml"/><Relationship Id="rId308" Type="http://schemas.openxmlformats.org/officeDocument/2006/relationships/customXml" Target="../ink/ink397.xml"/><Relationship Id="rId329" Type="http://schemas.openxmlformats.org/officeDocument/2006/relationships/image" Target="../media/image407.png"/><Relationship Id="rId47" Type="http://schemas.openxmlformats.org/officeDocument/2006/relationships/image" Target="../media/image266.png"/><Relationship Id="rId68" Type="http://schemas.openxmlformats.org/officeDocument/2006/relationships/customXml" Target="../ink/ink277.xml"/><Relationship Id="rId89" Type="http://schemas.openxmlformats.org/officeDocument/2006/relationships/image" Target="../media/image287.png"/><Relationship Id="rId112" Type="http://schemas.openxmlformats.org/officeDocument/2006/relationships/customXml" Target="../ink/ink299.xml"/><Relationship Id="rId133" Type="http://schemas.openxmlformats.org/officeDocument/2006/relationships/image" Target="../media/image309.png"/><Relationship Id="rId154" Type="http://schemas.openxmlformats.org/officeDocument/2006/relationships/customXml" Target="../ink/ink320.xml"/><Relationship Id="rId175" Type="http://schemas.openxmlformats.org/officeDocument/2006/relationships/image" Target="../media/image330.png"/><Relationship Id="rId340" Type="http://schemas.openxmlformats.org/officeDocument/2006/relationships/customXml" Target="../ink/ink413.xml"/><Relationship Id="rId196" Type="http://schemas.openxmlformats.org/officeDocument/2006/relationships/customXml" Target="../ink/ink341.xml"/><Relationship Id="rId200" Type="http://schemas.openxmlformats.org/officeDocument/2006/relationships/customXml" Target="../ink/ink343.xml"/><Relationship Id="rId16" Type="http://schemas.openxmlformats.org/officeDocument/2006/relationships/customXml" Target="../ink/ink251.xml"/><Relationship Id="rId221" Type="http://schemas.openxmlformats.org/officeDocument/2006/relationships/image" Target="../media/image353.png"/><Relationship Id="rId242" Type="http://schemas.openxmlformats.org/officeDocument/2006/relationships/customXml" Target="../ink/ink364.xml"/><Relationship Id="rId263" Type="http://schemas.openxmlformats.org/officeDocument/2006/relationships/image" Target="../media/image374.png"/><Relationship Id="rId284" Type="http://schemas.openxmlformats.org/officeDocument/2006/relationships/customXml" Target="../ink/ink385.xml"/><Relationship Id="rId319" Type="http://schemas.openxmlformats.org/officeDocument/2006/relationships/image" Target="../media/image402.png"/><Relationship Id="rId37" Type="http://schemas.openxmlformats.org/officeDocument/2006/relationships/image" Target="../media/image261.png"/><Relationship Id="rId58" Type="http://schemas.openxmlformats.org/officeDocument/2006/relationships/customXml" Target="../ink/ink272.xml"/><Relationship Id="rId79" Type="http://schemas.openxmlformats.org/officeDocument/2006/relationships/image" Target="../media/image282.png"/><Relationship Id="rId102" Type="http://schemas.openxmlformats.org/officeDocument/2006/relationships/customXml" Target="../ink/ink294.xml"/><Relationship Id="rId123" Type="http://schemas.openxmlformats.org/officeDocument/2006/relationships/image" Target="../media/image304.png"/><Relationship Id="rId144" Type="http://schemas.openxmlformats.org/officeDocument/2006/relationships/customXml" Target="../ink/ink315.xml"/><Relationship Id="rId330" Type="http://schemas.openxmlformats.org/officeDocument/2006/relationships/customXml" Target="../ink/ink408.xml"/><Relationship Id="rId90" Type="http://schemas.openxmlformats.org/officeDocument/2006/relationships/customXml" Target="../ink/ink288.xml"/><Relationship Id="rId165" Type="http://schemas.openxmlformats.org/officeDocument/2006/relationships/image" Target="../media/image325.png"/><Relationship Id="rId186" Type="http://schemas.openxmlformats.org/officeDocument/2006/relationships/customXml" Target="../ink/ink336.xml"/><Relationship Id="rId351" Type="http://schemas.openxmlformats.org/officeDocument/2006/relationships/image" Target="../media/image418.png"/><Relationship Id="rId211" Type="http://schemas.openxmlformats.org/officeDocument/2006/relationships/image" Target="../media/image348.png"/><Relationship Id="rId232" Type="http://schemas.openxmlformats.org/officeDocument/2006/relationships/customXml" Target="../ink/ink359.xml"/><Relationship Id="rId253" Type="http://schemas.openxmlformats.org/officeDocument/2006/relationships/image" Target="../media/image369.png"/><Relationship Id="rId274" Type="http://schemas.openxmlformats.org/officeDocument/2006/relationships/customXml" Target="../ink/ink380.xml"/><Relationship Id="rId295" Type="http://schemas.openxmlformats.org/officeDocument/2006/relationships/image" Target="../media/image390.png"/><Relationship Id="rId309" Type="http://schemas.openxmlformats.org/officeDocument/2006/relationships/image" Target="../media/image397.png"/><Relationship Id="rId27" Type="http://schemas.openxmlformats.org/officeDocument/2006/relationships/image" Target="../media/image256.png"/><Relationship Id="rId48" Type="http://schemas.openxmlformats.org/officeDocument/2006/relationships/customXml" Target="../ink/ink267.xml"/><Relationship Id="rId69" Type="http://schemas.openxmlformats.org/officeDocument/2006/relationships/image" Target="../media/image277.png"/><Relationship Id="rId113" Type="http://schemas.openxmlformats.org/officeDocument/2006/relationships/image" Target="../media/image299.png"/><Relationship Id="rId134" Type="http://schemas.openxmlformats.org/officeDocument/2006/relationships/customXml" Target="../ink/ink310.xml"/><Relationship Id="rId320" Type="http://schemas.openxmlformats.org/officeDocument/2006/relationships/customXml" Target="../ink/ink403.xml"/><Relationship Id="rId80" Type="http://schemas.openxmlformats.org/officeDocument/2006/relationships/customXml" Target="../ink/ink283.xml"/><Relationship Id="rId155" Type="http://schemas.openxmlformats.org/officeDocument/2006/relationships/image" Target="../media/image320.png"/><Relationship Id="rId176" Type="http://schemas.openxmlformats.org/officeDocument/2006/relationships/customXml" Target="../ink/ink331.xml"/><Relationship Id="rId197" Type="http://schemas.openxmlformats.org/officeDocument/2006/relationships/image" Target="../media/image341.png"/><Relationship Id="rId341" Type="http://schemas.openxmlformats.org/officeDocument/2006/relationships/image" Target="../media/image413.png"/><Relationship Id="rId201" Type="http://schemas.openxmlformats.org/officeDocument/2006/relationships/image" Target="../media/image343.png"/><Relationship Id="rId222" Type="http://schemas.openxmlformats.org/officeDocument/2006/relationships/customXml" Target="../ink/ink354.xml"/><Relationship Id="rId243" Type="http://schemas.openxmlformats.org/officeDocument/2006/relationships/image" Target="../media/image364.png"/><Relationship Id="rId264" Type="http://schemas.openxmlformats.org/officeDocument/2006/relationships/customXml" Target="../ink/ink375.xml"/><Relationship Id="rId285" Type="http://schemas.openxmlformats.org/officeDocument/2006/relationships/image" Target="../media/image385.png"/><Relationship Id="rId17" Type="http://schemas.openxmlformats.org/officeDocument/2006/relationships/image" Target="../media/image251.png"/><Relationship Id="rId38" Type="http://schemas.openxmlformats.org/officeDocument/2006/relationships/customXml" Target="../ink/ink262.xml"/><Relationship Id="rId59" Type="http://schemas.openxmlformats.org/officeDocument/2006/relationships/image" Target="../media/image272.png"/><Relationship Id="rId103" Type="http://schemas.openxmlformats.org/officeDocument/2006/relationships/image" Target="../media/image294.png"/><Relationship Id="rId124" Type="http://schemas.openxmlformats.org/officeDocument/2006/relationships/customXml" Target="../ink/ink305.xml"/><Relationship Id="rId310" Type="http://schemas.openxmlformats.org/officeDocument/2006/relationships/customXml" Target="../ink/ink398.xml"/><Relationship Id="rId70" Type="http://schemas.openxmlformats.org/officeDocument/2006/relationships/customXml" Target="../ink/ink278.xml"/><Relationship Id="rId91" Type="http://schemas.openxmlformats.org/officeDocument/2006/relationships/image" Target="../media/image288.png"/><Relationship Id="rId145" Type="http://schemas.openxmlformats.org/officeDocument/2006/relationships/image" Target="../media/image315.png"/><Relationship Id="rId166" Type="http://schemas.openxmlformats.org/officeDocument/2006/relationships/customXml" Target="../ink/ink326.xml"/><Relationship Id="rId187" Type="http://schemas.openxmlformats.org/officeDocument/2006/relationships/image" Target="../media/image336.png"/><Relationship Id="rId331" Type="http://schemas.openxmlformats.org/officeDocument/2006/relationships/image" Target="../media/image408.png"/><Relationship Id="rId352" Type="http://schemas.openxmlformats.org/officeDocument/2006/relationships/customXml" Target="../ink/ink41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49.xml"/><Relationship Id="rId233" Type="http://schemas.openxmlformats.org/officeDocument/2006/relationships/image" Target="../media/image359.png"/><Relationship Id="rId254" Type="http://schemas.openxmlformats.org/officeDocument/2006/relationships/customXml" Target="../ink/ink370.xml"/><Relationship Id="rId28" Type="http://schemas.openxmlformats.org/officeDocument/2006/relationships/customXml" Target="../ink/ink257.xml"/><Relationship Id="rId49" Type="http://schemas.openxmlformats.org/officeDocument/2006/relationships/image" Target="../media/image267.png"/><Relationship Id="rId114" Type="http://schemas.openxmlformats.org/officeDocument/2006/relationships/customXml" Target="../ink/ink300.xml"/><Relationship Id="rId275" Type="http://schemas.openxmlformats.org/officeDocument/2006/relationships/image" Target="../media/image380.png"/><Relationship Id="rId296" Type="http://schemas.openxmlformats.org/officeDocument/2006/relationships/customXml" Target="../ink/ink391.xml"/><Relationship Id="rId300" Type="http://schemas.openxmlformats.org/officeDocument/2006/relationships/customXml" Target="../ink/ink393.xml"/><Relationship Id="rId60" Type="http://schemas.openxmlformats.org/officeDocument/2006/relationships/customXml" Target="../ink/ink273.xml"/><Relationship Id="rId81" Type="http://schemas.openxmlformats.org/officeDocument/2006/relationships/image" Target="../media/image283.png"/><Relationship Id="rId135" Type="http://schemas.openxmlformats.org/officeDocument/2006/relationships/image" Target="../media/image310.png"/><Relationship Id="rId156" Type="http://schemas.openxmlformats.org/officeDocument/2006/relationships/customXml" Target="../ink/ink321.xml"/><Relationship Id="rId177" Type="http://schemas.openxmlformats.org/officeDocument/2006/relationships/image" Target="../media/image331.png"/><Relationship Id="rId198" Type="http://schemas.openxmlformats.org/officeDocument/2006/relationships/customXml" Target="../ink/ink342.xml"/><Relationship Id="rId321" Type="http://schemas.openxmlformats.org/officeDocument/2006/relationships/image" Target="../media/image403.png"/><Relationship Id="rId342" Type="http://schemas.openxmlformats.org/officeDocument/2006/relationships/customXml" Target="../ink/ink414.xml"/><Relationship Id="rId202" Type="http://schemas.openxmlformats.org/officeDocument/2006/relationships/customXml" Target="../ink/ink344.xml"/><Relationship Id="rId223" Type="http://schemas.openxmlformats.org/officeDocument/2006/relationships/image" Target="../media/image354.png"/><Relationship Id="rId244" Type="http://schemas.openxmlformats.org/officeDocument/2006/relationships/customXml" Target="../ink/ink365.xml"/><Relationship Id="rId18" Type="http://schemas.openxmlformats.org/officeDocument/2006/relationships/customXml" Target="../ink/ink252.xml"/><Relationship Id="rId39" Type="http://schemas.openxmlformats.org/officeDocument/2006/relationships/image" Target="../media/image262.png"/><Relationship Id="rId265" Type="http://schemas.openxmlformats.org/officeDocument/2006/relationships/image" Target="../media/image375.png"/><Relationship Id="rId286" Type="http://schemas.openxmlformats.org/officeDocument/2006/relationships/customXml" Target="../ink/ink386.xml"/><Relationship Id="rId50" Type="http://schemas.openxmlformats.org/officeDocument/2006/relationships/customXml" Target="../ink/ink268.xml"/><Relationship Id="rId104" Type="http://schemas.openxmlformats.org/officeDocument/2006/relationships/customXml" Target="../ink/ink295.xml"/><Relationship Id="rId125" Type="http://schemas.openxmlformats.org/officeDocument/2006/relationships/image" Target="../media/image305.png"/><Relationship Id="rId146" Type="http://schemas.openxmlformats.org/officeDocument/2006/relationships/customXml" Target="../ink/ink316.xml"/><Relationship Id="rId167" Type="http://schemas.openxmlformats.org/officeDocument/2006/relationships/image" Target="../media/image326.png"/><Relationship Id="rId188" Type="http://schemas.openxmlformats.org/officeDocument/2006/relationships/customXml" Target="../ink/ink337.xml"/><Relationship Id="rId311" Type="http://schemas.openxmlformats.org/officeDocument/2006/relationships/image" Target="../media/image398.png"/><Relationship Id="rId332" Type="http://schemas.openxmlformats.org/officeDocument/2006/relationships/customXml" Target="../ink/ink409.xml"/><Relationship Id="rId353" Type="http://schemas.openxmlformats.org/officeDocument/2006/relationships/image" Target="../media/image419.png"/><Relationship Id="rId71" Type="http://schemas.openxmlformats.org/officeDocument/2006/relationships/image" Target="../media/image278.png"/><Relationship Id="rId92" Type="http://schemas.openxmlformats.org/officeDocument/2006/relationships/customXml" Target="../ink/ink289.xml"/><Relationship Id="rId213" Type="http://schemas.openxmlformats.org/officeDocument/2006/relationships/image" Target="../media/image349.png"/><Relationship Id="rId234" Type="http://schemas.openxmlformats.org/officeDocument/2006/relationships/customXml" Target="../ink/ink360.xml"/><Relationship Id="rId2" Type="http://schemas.openxmlformats.org/officeDocument/2006/relationships/customXml" Target="../ink/ink245.xml"/><Relationship Id="rId29" Type="http://schemas.openxmlformats.org/officeDocument/2006/relationships/image" Target="../media/image257.png"/><Relationship Id="rId255" Type="http://schemas.openxmlformats.org/officeDocument/2006/relationships/image" Target="../media/image370.png"/><Relationship Id="rId276" Type="http://schemas.openxmlformats.org/officeDocument/2006/relationships/customXml" Target="../ink/ink381.xml"/><Relationship Id="rId297" Type="http://schemas.openxmlformats.org/officeDocument/2006/relationships/image" Target="../media/image391.png"/><Relationship Id="rId40" Type="http://schemas.openxmlformats.org/officeDocument/2006/relationships/customXml" Target="../ink/ink263.xml"/><Relationship Id="rId115" Type="http://schemas.openxmlformats.org/officeDocument/2006/relationships/image" Target="../media/image300.png"/><Relationship Id="rId136" Type="http://schemas.openxmlformats.org/officeDocument/2006/relationships/customXml" Target="../ink/ink311.xml"/><Relationship Id="rId157" Type="http://schemas.openxmlformats.org/officeDocument/2006/relationships/image" Target="../media/image321.png"/><Relationship Id="rId178" Type="http://schemas.openxmlformats.org/officeDocument/2006/relationships/customXml" Target="../ink/ink332.xml"/><Relationship Id="rId301" Type="http://schemas.openxmlformats.org/officeDocument/2006/relationships/image" Target="../media/image393.png"/><Relationship Id="rId322" Type="http://schemas.openxmlformats.org/officeDocument/2006/relationships/customXml" Target="../ink/ink404.xml"/><Relationship Id="rId343" Type="http://schemas.openxmlformats.org/officeDocument/2006/relationships/image" Target="../media/image414.png"/><Relationship Id="rId61" Type="http://schemas.openxmlformats.org/officeDocument/2006/relationships/image" Target="../media/image273.png"/><Relationship Id="rId82" Type="http://schemas.openxmlformats.org/officeDocument/2006/relationships/customXml" Target="../ink/ink284.xml"/><Relationship Id="rId199" Type="http://schemas.openxmlformats.org/officeDocument/2006/relationships/image" Target="../media/image342.png"/><Relationship Id="rId203" Type="http://schemas.openxmlformats.org/officeDocument/2006/relationships/image" Target="../media/image344.png"/><Relationship Id="rId19" Type="http://schemas.openxmlformats.org/officeDocument/2006/relationships/image" Target="../media/image252.png"/><Relationship Id="rId224" Type="http://schemas.openxmlformats.org/officeDocument/2006/relationships/customXml" Target="../ink/ink355.xml"/><Relationship Id="rId245" Type="http://schemas.openxmlformats.org/officeDocument/2006/relationships/image" Target="../media/image365.png"/><Relationship Id="rId266" Type="http://schemas.openxmlformats.org/officeDocument/2006/relationships/customXml" Target="../ink/ink376.xml"/><Relationship Id="rId287" Type="http://schemas.openxmlformats.org/officeDocument/2006/relationships/image" Target="../media/image386.png"/><Relationship Id="rId30" Type="http://schemas.openxmlformats.org/officeDocument/2006/relationships/customXml" Target="../ink/ink258.xml"/><Relationship Id="rId105" Type="http://schemas.openxmlformats.org/officeDocument/2006/relationships/image" Target="../media/image295.png"/><Relationship Id="rId126" Type="http://schemas.openxmlformats.org/officeDocument/2006/relationships/customXml" Target="../ink/ink306.xml"/><Relationship Id="rId147" Type="http://schemas.openxmlformats.org/officeDocument/2006/relationships/image" Target="../media/image316.png"/><Relationship Id="rId168" Type="http://schemas.openxmlformats.org/officeDocument/2006/relationships/customXml" Target="../ink/ink327.xml"/><Relationship Id="rId312" Type="http://schemas.openxmlformats.org/officeDocument/2006/relationships/customXml" Target="../ink/ink399.xml"/><Relationship Id="rId333" Type="http://schemas.openxmlformats.org/officeDocument/2006/relationships/image" Target="../media/image409.png"/><Relationship Id="rId51" Type="http://schemas.openxmlformats.org/officeDocument/2006/relationships/image" Target="../media/image268.png"/><Relationship Id="rId72" Type="http://schemas.openxmlformats.org/officeDocument/2006/relationships/customXml" Target="../ink/ink279.xml"/><Relationship Id="rId93" Type="http://schemas.openxmlformats.org/officeDocument/2006/relationships/image" Target="../media/image289.png"/><Relationship Id="rId189" Type="http://schemas.openxmlformats.org/officeDocument/2006/relationships/image" Target="../media/image337.png"/><Relationship Id="rId214" Type="http://schemas.openxmlformats.org/officeDocument/2006/relationships/customXml" Target="../ink/ink350.xml"/><Relationship Id="rId235" Type="http://schemas.openxmlformats.org/officeDocument/2006/relationships/image" Target="../media/image360.png"/><Relationship Id="rId256" Type="http://schemas.openxmlformats.org/officeDocument/2006/relationships/customXml" Target="../ink/ink371.xml"/><Relationship Id="rId277" Type="http://schemas.openxmlformats.org/officeDocument/2006/relationships/image" Target="../media/image381.png"/><Relationship Id="rId298" Type="http://schemas.openxmlformats.org/officeDocument/2006/relationships/customXml" Target="../ink/ink392.xml"/><Relationship Id="rId116" Type="http://schemas.openxmlformats.org/officeDocument/2006/relationships/customXml" Target="../ink/ink301.xml"/><Relationship Id="rId137" Type="http://schemas.openxmlformats.org/officeDocument/2006/relationships/image" Target="../media/image311.png"/><Relationship Id="rId158" Type="http://schemas.openxmlformats.org/officeDocument/2006/relationships/customXml" Target="../ink/ink322.xml"/><Relationship Id="rId302" Type="http://schemas.openxmlformats.org/officeDocument/2006/relationships/customXml" Target="../ink/ink394.xml"/><Relationship Id="rId323" Type="http://schemas.openxmlformats.org/officeDocument/2006/relationships/image" Target="../media/image404.png"/><Relationship Id="rId344" Type="http://schemas.openxmlformats.org/officeDocument/2006/relationships/customXml" Target="../ink/ink415.xml"/><Relationship Id="rId20" Type="http://schemas.openxmlformats.org/officeDocument/2006/relationships/customXml" Target="../ink/ink253.xml"/><Relationship Id="rId41" Type="http://schemas.openxmlformats.org/officeDocument/2006/relationships/image" Target="../media/image263.png"/><Relationship Id="rId62" Type="http://schemas.openxmlformats.org/officeDocument/2006/relationships/customXml" Target="../ink/ink274.xml"/><Relationship Id="rId83" Type="http://schemas.openxmlformats.org/officeDocument/2006/relationships/image" Target="../media/image284.png"/><Relationship Id="rId179" Type="http://schemas.openxmlformats.org/officeDocument/2006/relationships/image" Target="../media/image332.png"/><Relationship Id="rId190" Type="http://schemas.openxmlformats.org/officeDocument/2006/relationships/customXml" Target="../ink/ink338.xml"/><Relationship Id="rId204" Type="http://schemas.openxmlformats.org/officeDocument/2006/relationships/customXml" Target="../ink/ink345.xml"/><Relationship Id="rId225" Type="http://schemas.openxmlformats.org/officeDocument/2006/relationships/image" Target="../media/image355.png"/><Relationship Id="rId246" Type="http://schemas.openxmlformats.org/officeDocument/2006/relationships/customXml" Target="../ink/ink366.xml"/><Relationship Id="rId267" Type="http://schemas.openxmlformats.org/officeDocument/2006/relationships/image" Target="../media/image376.png"/><Relationship Id="rId288" Type="http://schemas.openxmlformats.org/officeDocument/2006/relationships/customXml" Target="../ink/ink387.xml"/><Relationship Id="rId106" Type="http://schemas.openxmlformats.org/officeDocument/2006/relationships/customXml" Target="../ink/ink296.xml"/><Relationship Id="rId127" Type="http://schemas.openxmlformats.org/officeDocument/2006/relationships/image" Target="../media/image306.png"/><Relationship Id="rId313" Type="http://schemas.openxmlformats.org/officeDocument/2006/relationships/image" Target="../media/image399.png"/><Relationship Id="rId10" Type="http://schemas.openxmlformats.org/officeDocument/2006/relationships/customXml" Target="../ink/ink248.xml"/><Relationship Id="rId31" Type="http://schemas.openxmlformats.org/officeDocument/2006/relationships/image" Target="../media/image258.png"/><Relationship Id="rId52" Type="http://schemas.openxmlformats.org/officeDocument/2006/relationships/customXml" Target="../ink/ink269.xml"/><Relationship Id="rId73" Type="http://schemas.openxmlformats.org/officeDocument/2006/relationships/image" Target="../media/image279.png"/><Relationship Id="rId94" Type="http://schemas.openxmlformats.org/officeDocument/2006/relationships/customXml" Target="../ink/ink290.xml"/><Relationship Id="rId148" Type="http://schemas.openxmlformats.org/officeDocument/2006/relationships/customXml" Target="../ink/ink317.xml"/><Relationship Id="rId169" Type="http://schemas.openxmlformats.org/officeDocument/2006/relationships/image" Target="../media/image327.png"/><Relationship Id="rId334" Type="http://schemas.openxmlformats.org/officeDocument/2006/relationships/customXml" Target="../ink/ink410.xml"/><Relationship Id="rId180" Type="http://schemas.openxmlformats.org/officeDocument/2006/relationships/customXml" Target="../ink/ink333.xml"/><Relationship Id="rId215" Type="http://schemas.openxmlformats.org/officeDocument/2006/relationships/image" Target="../media/image350.png"/><Relationship Id="rId236" Type="http://schemas.openxmlformats.org/officeDocument/2006/relationships/customXml" Target="../ink/ink361.xml"/><Relationship Id="rId257" Type="http://schemas.openxmlformats.org/officeDocument/2006/relationships/image" Target="../media/image371.png"/><Relationship Id="rId278" Type="http://schemas.openxmlformats.org/officeDocument/2006/relationships/customXml" Target="../ink/ink382.xml"/><Relationship Id="rId303" Type="http://schemas.openxmlformats.org/officeDocument/2006/relationships/image" Target="../media/image394.png"/><Relationship Id="rId42" Type="http://schemas.openxmlformats.org/officeDocument/2006/relationships/customXml" Target="../ink/ink264.xml"/><Relationship Id="rId84" Type="http://schemas.openxmlformats.org/officeDocument/2006/relationships/customXml" Target="../ink/ink285.xml"/><Relationship Id="rId138" Type="http://schemas.openxmlformats.org/officeDocument/2006/relationships/customXml" Target="../ink/ink312.xml"/><Relationship Id="rId345" Type="http://schemas.openxmlformats.org/officeDocument/2006/relationships/image" Target="../media/image415.png"/><Relationship Id="rId191" Type="http://schemas.openxmlformats.org/officeDocument/2006/relationships/image" Target="../media/image338.png"/><Relationship Id="rId205" Type="http://schemas.openxmlformats.org/officeDocument/2006/relationships/image" Target="../media/image345.png"/><Relationship Id="rId247" Type="http://schemas.openxmlformats.org/officeDocument/2006/relationships/image" Target="../media/image366.png"/><Relationship Id="rId107" Type="http://schemas.openxmlformats.org/officeDocument/2006/relationships/image" Target="../media/image296.png"/><Relationship Id="rId289" Type="http://schemas.openxmlformats.org/officeDocument/2006/relationships/image" Target="../media/image387.png"/><Relationship Id="rId11" Type="http://schemas.openxmlformats.org/officeDocument/2006/relationships/image" Target="../media/image248.png"/><Relationship Id="rId53" Type="http://schemas.openxmlformats.org/officeDocument/2006/relationships/image" Target="../media/image269.png"/><Relationship Id="rId149" Type="http://schemas.openxmlformats.org/officeDocument/2006/relationships/image" Target="../media/image317.png"/><Relationship Id="rId314" Type="http://schemas.openxmlformats.org/officeDocument/2006/relationships/customXml" Target="../ink/ink400.xml"/><Relationship Id="rId95" Type="http://schemas.openxmlformats.org/officeDocument/2006/relationships/image" Target="../media/image290.png"/><Relationship Id="rId160" Type="http://schemas.openxmlformats.org/officeDocument/2006/relationships/customXml" Target="../ink/ink323.xml"/><Relationship Id="rId216" Type="http://schemas.openxmlformats.org/officeDocument/2006/relationships/customXml" Target="../ink/ink351.xml"/><Relationship Id="rId258" Type="http://schemas.openxmlformats.org/officeDocument/2006/relationships/customXml" Target="../ink/ink372.xml"/><Relationship Id="rId22" Type="http://schemas.openxmlformats.org/officeDocument/2006/relationships/customXml" Target="../ink/ink254.xml"/><Relationship Id="rId64" Type="http://schemas.openxmlformats.org/officeDocument/2006/relationships/customXml" Target="../ink/ink275.xml"/><Relationship Id="rId118" Type="http://schemas.openxmlformats.org/officeDocument/2006/relationships/customXml" Target="../ink/ink302.xml"/><Relationship Id="rId325" Type="http://schemas.openxmlformats.org/officeDocument/2006/relationships/image" Target="../media/image405.png"/><Relationship Id="rId171" Type="http://schemas.openxmlformats.org/officeDocument/2006/relationships/image" Target="../media/image328.png"/><Relationship Id="rId227" Type="http://schemas.openxmlformats.org/officeDocument/2006/relationships/image" Target="../media/image356.png"/><Relationship Id="rId269" Type="http://schemas.openxmlformats.org/officeDocument/2006/relationships/image" Target="../media/image377.png"/><Relationship Id="rId33" Type="http://schemas.openxmlformats.org/officeDocument/2006/relationships/image" Target="../media/image259.png"/><Relationship Id="rId129" Type="http://schemas.openxmlformats.org/officeDocument/2006/relationships/image" Target="../media/image307.png"/><Relationship Id="rId280" Type="http://schemas.openxmlformats.org/officeDocument/2006/relationships/customXml" Target="../ink/ink383.xml"/><Relationship Id="rId336" Type="http://schemas.openxmlformats.org/officeDocument/2006/relationships/customXml" Target="../ink/ink411.xml"/><Relationship Id="rId75" Type="http://schemas.openxmlformats.org/officeDocument/2006/relationships/image" Target="../media/image280.png"/><Relationship Id="rId140" Type="http://schemas.openxmlformats.org/officeDocument/2006/relationships/customXml" Target="../ink/ink313.xml"/><Relationship Id="rId182" Type="http://schemas.openxmlformats.org/officeDocument/2006/relationships/customXml" Target="../ink/ink334.xml"/><Relationship Id="rId6" Type="http://schemas.openxmlformats.org/officeDocument/2006/relationships/customXml" Target="../ink/ink246.xml"/><Relationship Id="rId238" Type="http://schemas.openxmlformats.org/officeDocument/2006/relationships/customXml" Target="../ink/ink362.xml"/><Relationship Id="rId291" Type="http://schemas.openxmlformats.org/officeDocument/2006/relationships/image" Target="../media/image388.png"/><Relationship Id="rId305" Type="http://schemas.openxmlformats.org/officeDocument/2006/relationships/image" Target="../media/image395.png"/><Relationship Id="rId347" Type="http://schemas.openxmlformats.org/officeDocument/2006/relationships/image" Target="../media/image416.png"/><Relationship Id="rId44" Type="http://schemas.openxmlformats.org/officeDocument/2006/relationships/customXml" Target="../ink/ink265.xml"/><Relationship Id="rId86" Type="http://schemas.openxmlformats.org/officeDocument/2006/relationships/customXml" Target="../ink/ink286.xml"/><Relationship Id="rId151" Type="http://schemas.openxmlformats.org/officeDocument/2006/relationships/image" Target="../media/image318.png"/><Relationship Id="rId193" Type="http://schemas.openxmlformats.org/officeDocument/2006/relationships/image" Target="../media/image339.png"/><Relationship Id="rId207" Type="http://schemas.openxmlformats.org/officeDocument/2006/relationships/image" Target="../media/image346.png"/><Relationship Id="rId249" Type="http://schemas.openxmlformats.org/officeDocument/2006/relationships/image" Target="../media/image367.png"/><Relationship Id="rId13" Type="http://schemas.openxmlformats.org/officeDocument/2006/relationships/image" Target="../media/image249.png"/><Relationship Id="rId109" Type="http://schemas.openxmlformats.org/officeDocument/2006/relationships/image" Target="../media/image297.png"/><Relationship Id="rId260" Type="http://schemas.openxmlformats.org/officeDocument/2006/relationships/customXml" Target="../ink/ink373.xml"/><Relationship Id="rId316" Type="http://schemas.openxmlformats.org/officeDocument/2006/relationships/customXml" Target="../ink/ink401.xml"/><Relationship Id="rId55" Type="http://schemas.openxmlformats.org/officeDocument/2006/relationships/image" Target="../media/image270.png"/><Relationship Id="rId97" Type="http://schemas.openxmlformats.org/officeDocument/2006/relationships/image" Target="../media/image291.png"/><Relationship Id="rId120" Type="http://schemas.openxmlformats.org/officeDocument/2006/relationships/customXml" Target="../ink/ink303.xml"/><Relationship Id="rId162" Type="http://schemas.openxmlformats.org/officeDocument/2006/relationships/customXml" Target="../ink/ink324.xml"/><Relationship Id="rId218" Type="http://schemas.openxmlformats.org/officeDocument/2006/relationships/customXml" Target="../ink/ink352.xml"/><Relationship Id="rId271" Type="http://schemas.openxmlformats.org/officeDocument/2006/relationships/image" Target="../media/image378.png"/><Relationship Id="rId24" Type="http://schemas.openxmlformats.org/officeDocument/2006/relationships/customXml" Target="../ink/ink255.xml"/><Relationship Id="rId66" Type="http://schemas.openxmlformats.org/officeDocument/2006/relationships/customXml" Target="../ink/ink276.xml"/><Relationship Id="rId131" Type="http://schemas.openxmlformats.org/officeDocument/2006/relationships/image" Target="../media/image308.png"/><Relationship Id="rId327" Type="http://schemas.openxmlformats.org/officeDocument/2006/relationships/image" Target="../media/image406.png"/><Relationship Id="rId173" Type="http://schemas.openxmlformats.org/officeDocument/2006/relationships/image" Target="../media/image329.png"/><Relationship Id="rId229" Type="http://schemas.openxmlformats.org/officeDocument/2006/relationships/image" Target="../media/image357.png"/><Relationship Id="rId240" Type="http://schemas.openxmlformats.org/officeDocument/2006/relationships/customXml" Target="../ink/ink363.xml"/><Relationship Id="rId35" Type="http://schemas.openxmlformats.org/officeDocument/2006/relationships/image" Target="../media/image260.png"/><Relationship Id="rId77" Type="http://schemas.openxmlformats.org/officeDocument/2006/relationships/image" Target="../media/image281.png"/><Relationship Id="rId100" Type="http://schemas.openxmlformats.org/officeDocument/2006/relationships/customXml" Target="../ink/ink293.xml"/><Relationship Id="rId282" Type="http://schemas.openxmlformats.org/officeDocument/2006/relationships/customXml" Target="../ink/ink384.xml"/><Relationship Id="rId338" Type="http://schemas.openxmlformats.org/officeDocument/2006/relationships/customXml" Target="../ink/ink412.xml"/></Relationships>
</file>

<file path=ppt/slides/_rels/slide6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559.xml"/><Relationship Id="rId21" Type="http://schemas.openxmlformats.org/officeDocument/2006/relationships/image" Target="../media/image429.png"/><Relationship Id="rId63" Type="http://schemas.openxmlformats.org/officeDocument/2006/relationships/image" Target="../media/image450.png"/><Relationship Id="rId159" Type="http://schemas.openxmlformats.org/officeDocument/2006/relationships/image" Target="../media/image498.png"/><Relationship Id="rId324" Type="http://schemas.openxmlformats.org/officeDocument/2006/relationships/image" Target="../media/image580.png"/><Relationship Id="rId366" Type="http://schemas.openxmlformats.org/officeDocument/2006/relationships/image" Target="../media/image591.png"/><Relationship Id="rId170" Type="http://schemas.openxmlformats.org/officeDocument/2006/relationships/customXml" Target="../ink/ink494.xml"/><Relationship Id="rId226" Type="http://schemas.openxmlformats.org/officeDocument/2006/relationships/customXml" Target="../ink/ink522.xml"/><Relationship Id="rId268" Type="http://schemas.openxmlformats.org/officeDocument/2006/relationships/image" Target="../media/image552.png"/><Relationship Id="rId32" Type="http://schemas.openxmlformats.org/officeDocument/2006/relationships/customXml" Target="../ink/ink434.xml"/><Relationship Id="rId74" Type="http://schemas.openxmlformats.org/officeDocument/2006/relationships/customXml" Target="../ink/ink455.xml"/><Relationship Id="rId128" Type="http://schemas.openxmlformats.org/officeDocument/2006/relationships/customXml" Target="../ink/ink473.xml"/><Relationship Id="rId335" Type="http://schemas.openxmlformats.org/officeDocument/2006/relationships/customXml" Target="../ink/ink577.xml"/><Relationship Id="rId377" Type="http://schemas.openxmlformats.org/officeDocument/2006/relationships/customXml" Target="../ink/ink598.xml"/><Relationship Id="rId5" Type="http://schemas.openxmlformats.org/officeDocument/2006/relationships/image" Target="../media/image421.png"/><Relationship Id="rId181" Type="http://schemas.openxmlformats.org/officeDocument/2006/relationships/image" Target="../media/image509.png"/><Relationship Id="rId237" Type="http://schemas.openxmlformats.org/officeDocument/2006/relationships/image" Target="../media/image537.png"/><Relationship Id="rId279" Type="http://schemas.openxmlformats.org/officeDocument/2006/relationships/customXml" Target="../ink/ink549.xml"/><Relationship Id="rId43" Type="http://schemas.openxmlformats.org/officeDocument/2006/relationships/image" Target="../media/image440.png"/><Relationship Id="rId139" Type="http://schemas.openxmlformats.org/officeDocument/2006/relationships/image" Target="../media/image488.png"/><Relationship Id="rId290" Type="http://schemas.openxmlformats.org/officeDocument/2006/relationships/image" Target="../media/image563.png"/><Relationship Id="rId304" Type="http://schemas.openxmlformats.org/officeDocument/2006/relationships/image" Target="../media/image570.png"/><Relationship Id="rId346" Type="http://schemas.openxmlformats.org/officeDocument/2006/relationships/image" Target="../media/image420.png"/><Relationship Id="rId388" Type="http://schemas.openxmlformats.org/officeDocument/2006/relationships/image" Target="../media/image602.png"/><Relationship Id="rId85" Type="http://schemas.openxmlformats.org/officeDocument/2006/relationships/image" Target="../media/image461.png"/><Relationship Id="rId150" Type="http://schemas.openxmlformats.org/officeDocument/2006/relationships/customXml" Target="../ink/ink484.xml"/><Relationship Id="rId192" Type="http://schemas.openxmlformats.org/officeDocument/2006/relationships/customXml" Target="../ink/ink505.xml"/><Relationship Id="rId206" Type="http://schemas.openxmlformats.org/officeDocument/2006/relationships/customXml" Target="../ink/ink512.xml"/><Relationship Id="rId248" Type="http://schemas.openxmlformats.org/officeDocument/2006/relationships/customXml" Target="../ink/ink533.xml"/><Relationship Id="rId12" Type="http://schemas.openxmlformats.org/officeDocument/2006/relationships/customXml" Target="../ink/ink424.xml"/><Relationship Id="rId315" Type="http://schemas.openxmlformats.org/officeDocument/2006/relationships/customXml" Target="../ink/ink567.xml"/><Relationship Id="rId357" Type="http://schemas.openxmlformats.org/officeDocument/2006/relationships/customXml" Target="../ink/ink588.xml"/><Relationship Id="rId54" Type="http://schemas.openxmlformats.org/officeDocument/2006/relationships/customXml" Target="../ink/ink445.xml"/><Relationship Id="rId96" Type="http://schemas.openxmlformats.org/officeDocument/2006/relationships/customXml" Target="../ink/ink466.xml"/><Relationship Id="rId161" Type="http://schemas.openxmlformats.org/officeDocument/2006/relationships/image" Target="../media/image499.png"/><Relationship Id="rId217" Type="http://schemas.openxmlformats.org/officeDocument/2006/relationships/image" Target="../media/image527.png"/><Relationship Id="rId259" Type="http://schemas.openxmlformats.org/officeDocument/2006/relationships/image" Target="../media/image548.png"/><Relationship Id="rId23" Type="http://schemas.openxmlformats.org/officeDocument/2006/relationships/image" Target="../media/image430.png"/><Relationship Id="rId119" Type="http://schemas.openxmlformats.org/officeDocument/2006/relationships/image" Target="../media/image478.png"/><Relationship Id="rId270" Type="http://schemas.openxmlformats.org/officeDocument/2006/relationships/image" Target="../media/image553.png"/><Relationship Id="rId326" Type="http://schemas.openxmlformats.org/officeDocument/2006/relationships/image" Target="../media/image581.png"/><Relationship Id="rId65" Type="http://schemas.openxmlformats.org/officeDocument/2006/relationships/image" Target="../media/image451.png"/><Relationship Id="rId130" Type="http://schemas.openxmlformats.org/officeDocument/2006/relationships/customXml" Target="../ink/ink474.xml"/><Relationship Id="rId368" Type="http://schemas.openxmlformats.org/officeDocument/2006/relationships/image" Target="../media/image592.png"/><Relationship Id="rId172" Type="http://schemas.openxmlformats.org/officeDocument/2006/relationships/customXml" Target="../ink/ink495.xml"/><Relationship Id="rId228" Type="http://schemas.openxmlformats.org/officeDocument/2006/relationships/customXml" Target="../ink/ink523.xml"/><Relationship Id="rId281" Type="http://schemas.openxmlformats.org/officeDocument/2006/relationships/customXml" Target="../ink/ink550.xml"/><Relationship Id="rId337" Type="http://schemas.openxmlformats.org/officeDocument/2006/relationships/customXml" Target="../ink/ink578.xml"/><Relationship Id="rId34" Type="http://schemas.openxmlformats.org/officeDocument/2006/relationships/customXml" Target="../ink/ink435.xml"/><Relationship Id="rId76" Type="http://schemas.openxmlformats.org/officeDocument/2006/relationships/customXml" Target="../ink/ink456.xml"/><Relationship Id="rId141" Type="http://schemas.openxmlformats.org/officeDocument/2006/relationships/image" Target="../media/image489.png"/><Relationship Id="rId379" Type="http://schemas.openxmlformats.org/officeDocument/2006/relationships/customXml" Target="../ink/ink599.xml"/><Relationship Id="rId7" Type="http://schemas.openxmlformats.org/officeDocument/2006/relationships/image" Target="../media/image422.png"/><Relationship Id="rId183" Type="http://schemas.openxmlformats.org/officeDocument/2006/relationships/image" Target="../media/image510.png"/><Relationship Id="rId239" Type="http://schemas.openxmlformats.org/officeDocument/2006/relationships/image" Target="../media/image538.png"/><Relationship Id="rId390" Type="http://schemas.openxmlformats.org/officeDocument/2006/relationships/image" Target="../media/image603.png"/><Relationship Id="rId250" Type="http://schemas.openxmlformats.org/officeDocument/2006/relationships/customXml" Target="../ink/ink534.xml"/><Relationship Id="rId292" Type="http://schemas.openxmlformats.org/officeDocument/2006/relationships/image" Target="../media/image564.png"/><Relationship Id="rId306" Type="http://schemas.openxmlformats.org/officeDocument/2006/relationships/image" Target="../media/image571.png"/><Relationship Id="rId45" Type="http://schemas.openxmlformats.org/officeDocument/2006/relationships/image" Target="../media/image441.png"/><Relationship Id="rId87" Type="http://schemas.openxmlformats.org/officeDocument/2006/relationships/image" Target="../media/image462.png"/><Relationship Id="rId110" Type="http://schemas.openxmlformats.org/officeDocument/2006/relationships/customXml" Target="../ink/ink467.xml"/><Relationship Id="rId348" Type="http://schemas.openxmlformats.org/officeDocument/2006/relationships/image" Target="../media/image467.png"/><Relationship Id="rId152" Type="http://schemas.openxmlformats.org/officeDocument/2006/relationships/customXml" Target="../ink/ink485.xml"/><Relationship Id="rId194" Type="http://schemas.openxmlformats.org/officeDocument/2006/relationships/customXml" Target="../ink/ink506.xml"/><Relationship Id="rId208" Type="http://schemas.openxmlformats.org/officeDocument/2006/relationships/customXml" Target="../ink/ink513.xml"/><Relationship Id="rId261" Type="http://schemas.openxmlformats.org/officeDocument/2006/relationships/image" Target="../media/image549.png"/><Relationship Id="rId14" Type="http://schemas.openxmlformats.org/officeDocument/2006/relationships/customXml" Target="../ink/ink425.xml"/><Relationship Id="rId56" Type="http://schemas.openxmlformats.org/officeDocument/2006/relationships/customXml" Target="../ink/ink446.xml"/><Relationship Id="rId317" Type="http://schemas.openxmlformats.org/officeDocument/2006/relationships/customXml" Target="../ink/ink568.xml"/><Relationship Id="rId359" Type="http://schemas.openxmlformats.org/officeDocument/2006/relationships/customXml" Target="../ink/ink589.xml"/><Relationship Id="rId121" Type="http://schemas.openxmlformats.org/officeDocument/2006/relationships/image" Target="../media/image479.png"/><Relationship Id="rId163" Type="http://schemas.openxmlformats.org/officeDocument/2006/relationships/image" Target="../media/image500.png"/><Relationship Id="rId219" Type="http://schemas.openxmlformats.org/officeDocument/2006/relationships/image" Target="../media/image528.png"/><Relationship Id="rId370" Type="http://schemas.openxmlformats.org/officeDocument/2006/relationships/image" Target="../media/image593.png"/><Relationship Id="rId230" Type="http://schemas.openxmlformats.org/officeDocument/2006/relationships/customXml" Target="../ink/ink524.xml"/><Relationship Id="rId25" Type="http://schemas.openxmlformats.org/officeDocument/2006/relationships/image" Target="../media/image431.png"/><Relationship Id="rId67" Type="http://schemas.openxmlformats.org/officeDocument/2006/relationships/image" Target="../media/image452.png"/><Relationship Id="rId272" Type="http://schemas.openxmlformats.org/officeDocument/2006/relationships/image" Target="../media/image554.png"/><Relationship Id="rId328" Type="http://schemas.openxmlformats.org/officeDocument/2006/relationships/image" Target="../media/image582.png"/><Relationship Id="rId132" Type="http://schemas.openxmlformats.org/officeDocument/2006/relationships/customXml" Target="../ink/ink475.xml"/><Relationship Id="rId174" Type="http://schemas.openxmlformats.org/officeDocument/2006/relationships/customXml" Target="../ink/ink496.xml"/><Relationship Id="rId381" Type="http://schemas.openxmlformats.org/officeDocument/2006/relationships/customXml" Target="../ink/ink600.xml"/><Relationship Id="rId241" Type="http://schemas.openxmlformats.org/officeDocument/2006/relationships/image" Target="../media/image539.png"/><Relationship Id="rId15" Type="http://schemas.openxmlformats.org/officeDocument/2006/relationships/image" Target="../media/image426.png"/><Relationship Id="rId36" Type="http://schemas.openxmlformats.org/officeDocument/2006/relationships/customXml" Target="../ink/ink436.xml"/><Relationship Id="rId57" Type="http://schemas.openxmlformats.org/officeDocument/2006/relationships/image" Target="../media/image447.png"/><Relationship Id="rId262" Type="http://schemas.openxmlformats.org/officeDocument/2006/relationships/customXml" Target="../ink/ink540.xml"/><Relationship Id="rId283" Type="http://schemas.openxmlformats.org/officeDocument/2006/relationships/customXml" Target="../ink/ink551.xml"/><Relationship Id="rId318" Type="http://schemas.openxmlformats.org/officeDocument/2006/relationships/image" Target="../media/image577.png"/><Relationship Id="rId339" Type="http://schemas.openxmlformats.org/officeDocument/2006/relationships/customXml" Target="../ink/ink579.xml"/><Relationship Id="rId78" Type="http://schemas.openxmlformats.org/officeDocument/2006/relationships/customXml" Target="../ink/ink457.xml"/><Relationship Id="rId122" Type="http://schemas.openxmlformats.org/officeDocument/2006/relationships/customXml" Target="../ink/ink470.xml"/><Relationship Id="rId143" Type="http://schemas.openxmlformats.org/officeDocument/2006/relationships/image" Target="../media/image490.png"/><Relationship Id="rId164" Type="http://schemas.openxmlformats.org/officeDocument/2006/relationships/customXml" Target="../ink/ink491.xml"/><Relationship Id="rId185" Type="http://schemas.openxmlformats.org/officeDocument/2006/relationships/image" Target="../media/image511.png"/><Relationship Id="rId350" Type="http://schemas.openxmlformats.org/officeDocument/2006/relationships/image" Target="../media/image468.png"/><Relationship Id="rId371" Type="http://schemas.openxmlformats.org/officeDocument/2006/relationships/customXml" Target="../ink/ink595.xml"/><Relationship Id="rId9" Type="http://schemas.openxmlformats.org/officeDocument/2006/relationships/image" Target="../media/image423.png"/><Relationship Id="rId210" Type="http://schemas.openxmlformats.org/officeDocument/2006/relationships/customXml" Target="../ink/ink514.xml"/><Relationship Id="rId26" Type="http://schemas.openxmlformats.org/officeDocument/2006/relationships/customXml" Target="../ink/ink431.xml"/><Relationship Id="rId231" Type="http://schemas.openxmlformats.org/officeDocument/2006/relationships/image" Target="../media/image534.png"/><Relationship Id="rId252" Type="http://schemas.openxmlformats.org/officeDocument/2006/relationships/customXml" Target="../ink/ink535.xml"/><Relationship Id="rId273" Type="http://schemas.openxmlformats.org/officeDocument/2006/relationships/customXml" Target="../ink/ink546.xml"/><Relationship Id="rId294" Type="http://schemas.openxmlformats.org/officeDocument/2006/relationships/image" Target="../media/image565.png"/><Relationship Id="rId308" Type="http://schemas.openxmlformats.org/officeDocument/2006/relationships/image" Target="../media/image572.png"/><Relationship Id="rId329" Type="http://schemas.openxmlformats.org/officeDocument/2006/relationships/customXml" Target="../ink/ink574.xml"/><Relationship Id="rId47" Type="http://schemas.openxmlformats.org/officeDocument/2006/relationships/image" Target="../media/image442.png"/><Relationship Id="rId68" Type="http://schemas.openxmlformats.org/officeDocument/2006/relationships/customXml" Target="../ink/ink452.xml"/><Relationship Id="rId89" Type="http://schemas.openxmlformats.org/officeDocument/2006/relationships/image" Target="../media/image463.png"/><Relationship Id="rId112" Type="http://schemas.openxmlformats.org/officeDocument/2006/relationships/customXml" Target="../ink/ink468.xml"/><Relationship Id="rId133" Type="http://schemas.openxmlformats.org/officeDocument/2006/relationships/image" Target="../media/image485.png"/><Relationship Id="rId154" Type="http://schemas.openxmlformats.org/officeDocument/2006/relationships/customXml" Target="../ink/ink486.xml"/><Relationship Id="rId175" Type="http://schemas.openxmlformats.org/officeDocument/2006/relationships/image" Target="../media/image506.png"/><Relationship Id="rId340" Type="http://schemas.openxmlformats.org/officeDocument/2006/relationships/image" Target="../media/image588.png"/><Relationship Id="rId361" Type="http://schemas.openxmlformats.org/officeDocument/2006/relationships/customXml" Target="../ink/ink590.xml"/><Relationship Id="rId196" Type="http://schemas.openxmlformats.org/officeDocument/2006/relationships/customXml" Target="../ink/ink507.xml"/><Relationship Id="rId200" Type="http://schemas.openxmlformats.org/officeDocument/2006/relationships/customXml" Target="../ink/ink509.xml"/><Relationship Id="rId382" Type="http://schemas.openxmlformats.org/officeDocument/2006/relationships/image" Target="../media/image599.png"/><Relationship Id="rId16" Type="http://schemas.openxmlformats.org/officeDocument/2006/relationships/customXml" Target="../ink/ink426.xml"/><Relationship Id="rId221" Type="http://schemas.openxmlformats.org/officeDocument/2006/relationships/image" Target="../media/image529.png"/><Relationship Id="rId242" Type="http://schemas.openxmlformats.org/officeDocument/2006/relationships/customXml" Target="../ink/ink530.xml"/><Relationship Id="rId263" Type="http://schemas.openxmlformats.org/officeDocument/2006/relationships/image" Target="../media/image550.png"/><Relationship Id="rId284" Type="http://schemas.openxmlformats.org/officeDocument/2006/relationships/image" Target="../media/image560.png"/><Relationship Id="rId319" Type="http://schemas.openxmlformats.org/officeDocument/2006/relationships/customXml" Target="../ink/ink569.xml"/><Relationship Id="rId37" Type="http://schemas.openxmlformats.org/officeDocument/2006/relationships/image" Target="../media/image437.png"/><Relationship Id="rId58" Type="http://schemas.openxmlformats.org/officeDocument/2006/relationships/customXml" Target="../ink/ink447.xml"/><Relationship Id="rId79" Type="http://schemas.openxmlformats.org/officeDocument/2006/relationships/image" Target="../media/image458.png"/><Relationship Id="rId123" Type="http://schemas.openxmlformats.org/officeDocument/2006/relationships/image" Target="../media/image480.png"/><Relationship Id="rId144" Type="http://schemas.openxmlformats.org/officeDocument/2006/relationships/customXml" Target="../ink/ink481.xml"/><Relationship Id="rId330" Type="http://schemas.openxmlformats.org/officeDocument/2006/relationships/image" Target="../media/image583.png"/><Relationship Id="rId90" Type="http://schemas.openxmlformats.org/officeDocument/2006/relationships/customXml" Target="../ink/ink463.xml"/><Relationship Id="rId165" Type="http://schemas.openxmlformats.org/officeDocument/2006/relationships/image" Target="../media/image501.png"/><Relationship Id="rId186" Type="http://schemas.openxmlformats.org/officeDocument/2006/relationships/customXml" Target="../ink/ink502.xml"/><Relationship Id="rId351" Type="http://schemas.openxmlformats.org/officeDocument/2006/relationships/customXml" Target="../ink/ink585.xml"/><Relationship Id="rId372" Type="http://schemas.openxmlformats.org/officeDocument/2006/relationships/image" Target="../media/image594.png"/><Relationship Id="rId211" Type="http://schemas.openxmlformats.org/officeDocument/2006/relationships/image" Target="../media/image524.png"/><Relationship Id="rId232" Type="http://schemas.openxmlformats.org/officeDocument/2006/relationships/customXml" Target="../ink/ink525.xml"/><Relationship Id="rId253" Type="http://schemas.openxmlformats.org/officeDocument/2006/relationships/image" Target="../media/image545.png"/><Relationship Id="rId274" Type="http://schemas.openxmlformats.org/officeDocument/2006/relationships/image" Target="../media/image555.png"/><Relationship Id="rId295" Type="http://schemas.openxmlformats.org/officeDocument/2006/relationships/customXml" Target="../ink/ink557.xml"/><Relationship Id="rId309" Type="http://schemas.openxmlformats.org/officeDocument/2006/relationships/customXml" Target="../ink/ink564.xml"/><Relationship Id="rId27" Type="http://schemas.openxmlformats.org/officeDocument/2006/relationships/image" Target="../media/image432.png"/><Relationship Id="rId48" Type="http://schemas.openxmlformats.org/officeDocument/2006/relationships/customXml" Target="../ink/ink442.xml"/><Relationship Id="rId69" Type="http://schemas.openxmlformats.org/officeDocument/2006/relationships/image" Target="../media/image453.png"/><Relationship Id="rId134" Type="http://schemas.openxmlformats.org/officeDocument/2006/relationships/customXml" Target="../ink/ink476.xml"/><Relationship Id="rId320" Type="http://schemas.openxmlformats.org/officeDocument/2006/relationships/image" Target="../media/image578.png"/><Relationship Id="rId80" Type="http://schemas.openxmlformats.org/officeDocument/2006/relationships/customXml" Target="../ink/ink458.xml"/><Relationship Id="rId155" Type="http://schemas.openxmlformats.org/officeDocument/2006/relationships/image" Target="../media/image496.png"/><Relationship Id="rId176" Type="http://schemas.openxmlformats.org/officeDocument/2006/relationships/customXml" Target="../ink/ink497.xml"/><Relationship Id="rId197" Type="http://schemas.openxmlformats.org/officeDocument/2006/relationships/image" Target="../media/image517.png"/><Relationship Id="rId341" Type="http://schemas.openxmlformats.org/officeDocument/2006/relationships/customXml" Target="../ink/ink580.xml"/><Relationship Id="rId362" Type="http://schemas.openxmlformats.org/officeDocument/2006/relationships/image" Target="../media/image476.png"/><Relationship Id="rId383" Type="http://schemas.openxmlformats.org/officeDocument/2006/relationships/customXml" Target="../ink/ink601.xml"/><Relationship Id="rId201" Type="http://schemas.openxmlformats.org/officeDocument/2006/relationships/image" Target="../media/image519.png"/><Relationship Id="rId222" Type="http://schemas.openxmlformats.org/officeDocument/2006/relationships/customXml" Target="../ink/ink520.xml"/><Relationship Id="rId243" Type="http://schemas.openxmlformats.org/officeDocument/2006/relationships/image" Target="../media/image540.png"/><Relationship Id="rId264" Type="http://schemas.openxmlformats.org/officeDocument/2006/relationships/customXml" Target="../ink/ink541.xml"/><Relationship Id="rId285" Type="http://schemas.openxmlformats.org/officeDocument/2006/relationships/customXml" Target="../ink/ink552.xml"/><Relationship Id="rId17" Type="http://schemas.openxmlformats.org/officeDocument/2006/relationships/image" Target="../media/image427.png"/><Relationship Id="rId38" Type="http://schemas.openxmlformats.org/officeDocument/2006/relationships/customXml" Target="../ink/ink437.xml"/><Relationship Id="rId59" Type="http://schemas.openxmlformats.org/officeDocument/2006/relationships/image" Target="../media/image448.png"/><Relationship Id="rId124" Type="http://schemas.openxmlformats.org/officeDocument/2006/relationships/customXml" Target="../ink/ink471.xml"/><Relationship Id="rId310" Type="http://schemas.openxmlformats.org/officeDocument/2006/relationships/image" Target="../media/image573.png"/><Relationship Id="rId70" Type="http://schemas.openxmlformats.org/officeDocument/2006/relationships/customXml" Target="../ink/ink453.xml"/><Relationship Id="rId91" Type="http://schemas.openxmlformats.org/officeDocument/2006/relationships/image" Target="../media/image464.png"/><Relationship Id="rId145" Type="http://schemas.openxmlformats.org/officeDocument/2006/relationships/image" Target="../media/image491.png"/><Relationship Id="rId166" Type="http://schemas.openxmlformats.org/officeDocument/2006/relationships/customXml" Target="../ink/ink492.xml"/><Relationship Id="rId187" Type="http://schemas.openxmlformats.org/officeDocument/2006/relationships/image" Target="../media/image512.png"/><Relationship Id="rId331" Type="http://schemas.openxmlformats.org/officeDocument/2006/relationships/customXml" Target="../ink/ink575.xml"/><Relationship Id="rId352" Type="http://schemas.openxmlformats.org/officeDocument/2006/relationships/image" Target="../media/image469.png"/><Relationship Id="rId373" Type="http://schemas.openxmlformats.org/officeDocument/2006/relationships/customXml" Target="../ink/ink59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15.xml"/><Relationship Id="rId233" Type="http://schemas.openxmlformats.org/officeDocument/2006/relationships/image" Target="../media/image535.png"/><Relationship Id="rId254" Type="http://schemas.openxmlformats.org/officeDocument/2006/relationships/customXml" Target="../ink/ink536.xml"/><Relationship Id="rId28" Type="http://schemas.openxmlformats.org/officeDocument/2006/relationships/customXml" Target="../ink/ink432.xml"/><Relationship Id="rId49" Type="http://schemas.openxmlformats.org/officeDocument/2006/relationships/image" Target="../media/image443.png"/><Relationship Id="rId275" Type="http://schemas.openxmlformats.org/officeDocument/2006/relationships/customXml" Target="../ink/ink547.xml"/><Relationship Id="rId296" Type="http://schemas.openxmlformats.org/officeDocument/2006/relationships/image" Target="../media/image566.png"/><Relationship Id="rId300" Type="http://schemas.openxmlformats.org/officeDocument/2006/relationships/image" Target="../media/image568.png"/><Relationship Id="rId60" Type="http://schemas.openxmlformats.org/officeDocument/2006/relationships/customXml" Target="../ink/ink448.xml"/><Relationship Id="rId81" Type="http://schemas.openxmlformats.org/officeDocument/2006/relationships/image" Target="../media/image459.png"/><Relationship Id="rId135" Type="http://schemas.openxmlformats.org/officeDocument/2006/relationships/image" Target="../media/image486.png"/><Relationship Id="rId156" Type="http://schemas.openxmlformats.org/officeDocument/2006/relationships/customXml" Target="../ink/ink487.xml"/><Relationship Id="rId177" Type="http://schemas.openxmlformats.org/officeDocument/2006/relationships/image" Target="../media/image507.png"/><Relationship Id="rId198" Type="http://schemas.openxmlformats.org/officeDocument/2006/relationships/customXml" Target="../ink/ink508.xml"/><Relationship Id="rId321" Type="http://schemas.openxmlformats.org/officeDocument/2006/relationships/customXml" Target="../ink/ink570.xml"/><Relationship Id="rId342" Type="http://schemas.openxmlformats.org/officeDocument/2006/relationships/image" Target="../media/image589.png"/><Relationship Id="rId363" Type="http://schemas.openxmlformats.org/officeDocument/2006/relationships/customXml" Target="../ink/ink591.xml"/><Relationship Id="rId384" Type="http://schemas.openxmlformats.org/officeDocument/2006/relationships/image" Target="../media/image600.png"/><Relationship Id="rId202" Type="http://schemas.openxmlformats.org/officeDocument/2006/relationships/customXml" Target="../ink/ink510.xml"/><Relationship Id="rId223" Type="http://schemas.openxmlformats.org/officeDocument/2006/relationships/image" Target="../media/image530.png"/><Relationship Id="rId244" Type="http://schemas.openxmlformats.org/officeDocument/2006/relationships/customXml" Target="../ink/ink531.xml"/><Relationship Id="rId18" Type="http://schemas.openxmlformats.org/officeDocument/2006/relationships/customXml" Target="../ink/ink427.xml"/><Relationship Id="rId39" Type="http://schemas.openxmlformats.org/officeDocument/2006/relationships/image" Target="../media/image438.png"/><Relationship Id="rId265" Type="http://schemas.openxmlformats.org/officeDocument/2006/relationships/customXml" Target="../ink/ink542.xml"/><Relationship Id="rId286" Type="http://schemas.openxmlformats.org/officeDocument/2006/relationships/image" Target="../media/image561.png"/><Relationship Id="rId50" Type="http://schemas.openxmlformats.org/officeDocument/2006/relationships/customXml" Target="../ink/ink443.xml"/><Relationship Id="rId125" Type="http://schemas.openxmlformats.org/officeDocument/2006/relationships/image" Target="../media/image481.png"/><Relationship Id="rId146" Type="http://schemas.openxmlformats.org/officeDocument/2006/relationships/customXml" Target="../ink/ink482.xml"/><Relationship Id="rId167" Type="http://schemas.openxmlformats.org/officeDocument/2006/relationships/image" Target="../media/image502.png"/><Relationship Id="rId188" Type="http://schemas.openxmlformats.org/officeDocument/2006/relationships/customXml" Target="../ink/ink503.xml"/><Relationship Id="rId311" Type="http://schemas.openxmlformats.org/officeDocument/2006/relationships/customXml" Target="../ink/ink565.xml"/><Relationship Id="rId332" Type="http://schemas.openxmlformats.org/officeDocument/2006/relationships/image" Target="../media/image584.png"/><Relationship Id="rId353" Type="http://schemas.openxmlformats.org/officeDocument/2006/relationships/customXml" Target="../ink/ink586.xml"/><Relationship Id="rId374" Type="http://schemas.openxmlformats.org/officeDocument/2006/relationships/image" Target="../media/image595.png"/><Relationship Id="rId71" Type="http://schemas.openxmlformats.org/officeDocument/2006/relationships/image" Target="../media/image454.png"/><Relationship Id="rId92" Type="http://schemas.openxmlformats.org/officeDocument/2006/relationships/customXml" Target="../ink/ink464.xml"/><Relationship Id="rId213" Type="http://schemas.openxmlformats.org/officeDocument/2006/relationships/image" Target="../media/image525.png"/><Relationship Id="rId234" Type="http://schemas.openxmlformats.org/officeDocument/2006/relationships/customXml" Target="../ink/ink526.xml"/><Relationship Id="rId2" Type="http://schemas.openxmlformats.org/officeDocument/2006/relationships/customXml" Target="../ink/ink420.xml"/><Relationship Id="rId29" Type="http://schemas.openxmlformats.org/officeDocument/2006/relationships/image" Target="../media/image433.png"/><Relationship Id="rId255" Type="http://schemas.openxmlformats.org/officeDocument/2006/relationships/image" Target="../media/image546.png"/><Relationship Id="rId276" Type="http://schemas.openxmlformats.org/officeDocument/2006/relationships/image" Target="../media/image556.png"/><Relationship Id="rId297" Type="http://schemas.openxmlformats.org/officeDocument/2006/relationships/customXml" Target="../ink/ink558.xml"/><Relationship Id="rId40" Type="http://schemas.openxmlformats.org/officeDocument/2006/relationships/customXml" Target="../ink/ink438.xml"/><Relationship Id="rId136" Type="http://schemas.openxmlformats.org/officeDocument/2006/relationships/customXml" Target="../ink/ink477.xml"/><Relationship Id="rId157" Type="http://schemas.openxmlformats.org/officeDocument/2006/relationships/image" Target="../media/image497.png"/><Relationship Id="rId178" Type="http://schemas.openxmlformats.org/officeDocument/2006/relationships/customXml" Target="../ink/ink498.xml"/><Relationship Id="rId301" Type="http://schemas.openxmlformats.org/officeDocument/2006/relationships/customXml" Target="../ink/ink560.xml"/><Relationship Id="rId322" Type="http://schemas.openxmlformats.org/officeDocument/2006/relationships/image" Target="../media/image579.png"/><Relationship Id="rId343" Type="http://schemas.openxmlformats.org/officeDocument/2006/relationships/customXml" Target="../ink/ink581.xml"/><Relationship Id="rId364" Type="http://schemas.openxmlformats.org/officeDocument/2006/relationships/image" Target="../media/image477.png"/><Relationship Id="rId61" Type="http://schemas.openxmlformats.org/officeDocument/2006/relationships/image" Target="../media/image449.png"/><Relationship Id="rId82" Type="http://schemas.openxmlformats.org/officeDocument/2006/relationships/customXml" Target="../ink/ink459.xml"/><Relationship Id="rId199" Type="http://schemas.openxmlformats.org/officeDocument/2006/relationships/image" Target="../media/image518.png"/><Relationship Id="rId203" Type="http://schemas.openxmlformats.org/officeDocument/2006/relationships/image" Target="../media/image520.png"/><Relationship Id="rId385" Type="http://schemas.openxmlformats.org/officeDocument/2006/relationships/customXml" Target="../ink/ink602.xml"/><Relationship Id="rId19" Type="http://schemas.openxmlformats.org/officeDocument/2006/relationships/image" Target="../media/image428.png"/><Relationship Id="rId224" Type="http://schemas.openxmlformats.org/officeDocument/2006/relationships/customXml" Target="../ink/ink521.xml"/><Relationship Id="rId245" Type="http://schemas.openxmlformats.org/officeDocument/2006/relationships/image" Target="../media/image541.png"/><Relationship Id="rId266" Type="http://schemas.openxmlformats.org/officeDocument/2006/relationships/image" Target="../media/image551.png"/><Relationship Id="rId287" Type="http://schemas.openxmlformats.org/officeDocument/2006/relationships/customXml" Target="../ink/ink553.xml"/><Relationship Id="rId30" Type="http://schemas.openxmlformats.org/officeDocument/2006/relationships/customXml" Target="../ink/ink433.xml"/><Relationship Id="rId126" Type="http://schemas.openxmlformats.org/officeDocument/2006/relationships/customXml" Target="../ink/ink472.xml"/><Relationship Id="rId147" Type="http://schemas.openxmlformats.org/officeDocument/2006/relationships/image" Target="../media/image492.png"/><Relationship Id="rId168" Type="http://schemas.openxmlformats.org/officeDocument/2006/relationships/customXml" Target="../ink/ink493.xml"/><Relationship Id="rId312" Type="http://schemas.openxmlformats.org/officeDocument/2006/relationships/image" Target="../media/image574.png"/><Relationship Id="rId333" Type="http://schemas.openxmlformats.org/officeDocument/2006/relationships/customXml" Target="../ink/ink576.xml"/><Relationship Id="rId354" Type="http://schemas.openxmlformats.org/officeDocument/2006/relationships/image" Target="../media/image470.png"/><Relationship Id="rId51" Type="http://schemas.openxmlformats.org/officeDocument/2006/relationships/image" Target="../media/image444.png"/><Relationship Id="rId72" Type="http://schemas.openxmlformats.org/officeDocument/2006/relationships/customXml" Target="../ink/ink454.xml"/><Relationship Id="rId93" Type="http://schemas.openxmlformats.org/officeDocument/2006/relationships/image" Target="../media/image465.png"/><Relationship Id="rId189" Type="http://schemas.openxmlformats.org/officeDocument/2006/relationships/image" Target="../media/image513.png"/><Relationship Id="rId375" Type="http://schemas.openxmlformats.org/officeDocument/2006/relationships/customXml" Target="../ink/ink597.xml"/><Relationship Id="rId214" Type="http://schemas.openxmlformats.org/officeDocument/2006/relationships/customXml" Target="../ink/ink516.xml"/><Relationship Id="rId235" Type="http://schemas.openxmlformats.org/officeDocument/2006/relationships/image" Target="../media/image536.png"/><Relationship Id="rId256" Type="http://schemas.openxmlformats.org/officeDocument/2006/relationships/customXml" Target="../ink/ink537.xml"/><Relationship Id="rId277" Type="http://schemas.openxmlformats.org/officeDocument/2006/relationships/customXml" Target="../ink/ink548.xml"/><Relationship Id="rId298" Type="http://schemas.openxmlformats.org/officeDocument/2006/relationships/image" Target="../media/image567.png"/><Relationship Id="rId137" Type="http://schemas.openxmlformats.org/officeDocument/2006/relationships/image" Target="../media/image487.png"/><Relationship Id="rId158" Type="http://schemas.openxmlformats.org/officeDocument/2006/relationships/customXml" Target="../ink/ink488.xml"/><Relationship Id="rId302" Type="http://schemas.openxmlformats.org/officeDocument/2006/relationships/image" Target="../media/image569.png"/><Relationship Id="rId323" Type="http://schemas.openxmlformats.org/officeDocument/2006/relationships/customXml" Target="../ink/ink571.xml"/><Relationship Id="rId344" Type="http://schemas.openxmlformats.org/officeDocument/2006/relationships/image" Target="../media/image590.png"/><Relationship Id="rId20" Type="http://schemas.openxmlformats.org/officeDocument/2006/relationships/customXml" Target="../ink/ink428.xml"/><Relationship Id="rId41" Type="http://schemas.openxmlformats.org/officeDocument/2006/relationships/image" Target="../media/image439.png"/><Relationship Id="rId62" Type="http://schemas.openxmlformats.org/officeDocument/2006/relationships/customXml" Target="../ink/ink449.xml"/><Relationship Id="rId83" Type="http://schemas.openxmlformats.org/officeDocument/2006/relationships/image" Target="../media/image460.png"/><Relationship Id="rId179" Type="http://schemas.openxmlformats.org/officeDocument/2006/relationships/image" Target="../media/image508.png"/><Relationship Id="rId365" Type="http://schemas.openxmlformats.org/officeDocument/2006/relationships/customXml" Target="../ink/ink592.xml"/><Relationship Id="rId386" Type="http://schemas.openxmlformats.org/officeDocument/2006/relationships/image" Target="../media/image601.png"/><Relationship Id="rId190" Type="http://schemas.openxmlformats.org/officeDocument/2006/relationships/customXml" Target="../ink/ink504.xml"/><Relationship Id="rId204" Type="http://schemas.openxmlformats.org/officeDocument/2006/relationships/customXml" Target="../ink/ink511.xml"/><Relationship Id="rId225" Type="http://schemas.openxmlformats.org/officeDocument/2006/relationships/image" Target="../media/image531.png"/><Relationship Id="rId246" Type="http://schemas.openxmlformats.org/officeDocument/2006/relationships/customXml" Target="../ink/ink532.xml"/><Relationship Id="rId267" Type="http://schemas.openxmlformats.org/officeDocument/2006/relationships/customXml" Target="../ink/ink543.xml"/><Relationship Id="rId288" Type="http://schemas.openxmlformats.org/officeDocument/2006/relationships/image" Target="../media/image562.png"/><Relationship Id="rId127" Type="http://schemas.openxmlformats.org/officeDocument/2006/relationships/image" Target="../media/image482.png"/><Relationship Id="rId313" Type="http://schemas.openxmlformats.org/officeDocument/2006/relationships/customXml" Target="../ink/ink566.xml"/><Relationship Id="rId10" Type="http://schemas.openxmlformats.org/officeDocument/2006/relationships/customXml" Target="../ink/ink423.xml"/><Relationship Id="rId31" Type="http://schemas.openxmlformats.org/officeDocument/2006/relationships/image" Target="../media/image434.png"/><Relationship Id="rId52" Type="http://schemas.openxmlformats.org/officeDocument/2006/relationships/customXml" Target="../ink/ink444.xml"/><Relationship Id="rId73" Type="http://schemas.openxmlformats.org/officeDocument/2006/relationships/image" Target="../media/image455.png"/><Relationship Id="rId94" Type="http://schemas.openxmlformats.org/officeDocument/2006/relationships/customXml" Target="../ink/ink465.xml"/><Relationship Id="rId148" Type="http://schemas.openxmlformats.org/officeDocument/2006/relationships/customXml" Target="../ink/ink483.xml"/><Relationship Id="rId169" Type="http://schemas.openxmlformats.org/officeDocument/2006/relationships/image" Target="../media/image503.png"/><Relationship Id="rId334" Type="http://schemas.openxmlformats.org/officeDocument/2006/relationships/image" Target="../media/image585.png"/><Relationship Id="rId355" Type="http://schemas.openxmlformats.org/officeDocument/2006/relationships/customXml" Target="../ink/ink587.xml"/><Relationship Id="rId376" Type="http://schemas.openxmlformats.org/officeDocument/2006/relationships/image" Target="../media/image596.png"/><Relationship Id="rId180" Type="http://schemas.openxmlformats.org/officeDocument/2006/relationships/customXml" Target="../ink/ink499.xml"/><Relationship Id="rId215" Type="http://schemas.openxmlformats.org/officeDocument/2006/relationships/image" Target="../media/image526.png"/><Relationship Id="rId236" Type="http://schemas.openxmlformats.org/officeDocument/2006/relationships/customXml" Target="../ink/ink527.xml"/><Relationship Id="rId257" Type="http://schemas.openxmlformats.org/officeDocument/2006/relationships/image" Target="../media/image547.png"/><Relationship Id="rId278" Type="http://schemas.openxmlformats.org/officeDocument/2006/relationships/image" Target="../media/image557.png"/><Relationship Id="rId303" Type="http://schemas.openxmlformats.org/officeDocument/2006/relationships/customXml" Target="../ink/ink561.xml"/><Relationship Id="rId42" Type="http://schemas.openxmlformats.org/officeDocument/2006/relationships/customXml" Target="../ink/ink439.xml"/><Relationship Id="rId84" Type="http://schemas.openxmlformats.org/officeDocument/2006/relationships/customXml" Target="../ink/ink460.xml"/><Relationship Id="rId138" Type="http://schemas.openxmlformats.org/officeDocument/2006/relationships/customXml" Target="../ink/ink478.xml"/><Relationship Id="rId345" Type="http://schemas.openxmlformats.org/officeDocument/2006/relationships/customXml" Target="../ink/ink582.xml"/><Relationship Id="rId387" Type="http://schemas.openxmlformats.org/officeDocument/2006/relationships/customXml" Target="../ink/ink603.xml"/><Relationship Id="rId191" Type="http://schemas.openxmlformats.org/officeDocument/2006/relationships/image" Target="../media/image514.png"/><Relationship Id="rId205" Type="http://schemas.openxmlformats.org/officeDocument/2006/relationships/image" Target="../media/image521.png"/><Relationship Id="rId247" Type="http://schemas.openxmlformats.org/officeDocument/2006/relationships/image" Target="../media/image542.png"/><Relationship Id="rId289" Type="http://schemas.openxmlformats.org/officeDocument/2006/relationships/customXml" Target="../ink/ink554.xml"/><Relationship Id="rId11" Type="http://schemas.openxmlformats.org/officeDocument/2006/relationships/image" Target="../media/image424.png"/><Relationship Id="rId53" Type="http://schemas.openxmlformats.org/officeDocument/2006/relationships/image" Target="../media/image445.png"/><Relationship Id="rId149" Type="http://schemas.openxmlformats.org/officeDocument/2006/relationships/image" Target="../media/image493.png"/><Relationship Id="rId314" Type="http://schemas.openxmlformats.org/officeDocument/2006/relationships/image" Target="../media/image575.png"/><Relationship Id="rId356" Type="http://schemas.openxmlformats.org/officeDocument/2006/relationships/image" Target="../media/image471.png"/><Relationship Id="rId95" Type="http://schemas.openxmlformats.org/officeDocument/2006/relationships/image" Target="../media/image466.png"/><Relationship Id="rId160" Type="http://schemas.openxmlformats.org/officeDocument/2006/relationships/customXml" Target="../ink/ink489.xml"/><Relationship Id="rId216" Type="http://schemas.openxmlformats.org/officeDocument/2006/relationships/customXml" Target="../ink/ink517.xml"/><Relationship Id="rId258" Type="http://schemas.openxmlformats.org/officeDocument/2006/relationships/customXml" Target="../ink/ink538.xml"/><Relationship Id="rId22" Type="http://schemas.openxmlformats.org/officeDocument/2006/relationships/customXml" Target="../ink/ink429.xml"/><Relationship Id="rId64" Type="http://schemas.openxmlformats.org/officeDocument/2006/relationships/customXml" Target="../ink/ink450.xml"/><Relationship Id="rId325" Type="http://schemas.openxmlformats.org/officeDocument/2006/relationships/customXml" Target="../ink/ink572.xml"/><Relationship Id="rId367" Type="http://schemas.openxmlformats.org/officeDocument/2006/relationships/customXml" Target="../ink/ink593.xml"/><Relationship Id="rId171" Type="http://schemas.openxmlformats.org/officeDocument/2006/relationships/image" Target="../media/image504.png"/><Relationship Id="rId227" Type="http://schemas.openxmlformats.org/officeDocument/2006/relationships/image" Target="../media/image532.png"/><Relationship Id="rId269" Type="http://schemas.openxmlformats.org/officeDocument/2006/relationships/customXml" Target="../ink/ink544.xml"/><Relationship Id="rId33" Type="http://schemas.openxmlformats.org/officeDocument/2006/relationships/image" Target="../media/image435.png"/><Relationship Id="rId129" Type="http://schemas.openxmlformats.org/officeDocument/2006/relationships/image" Target="../media/image483.png"/><Relationship Id="rId280" Type="http://schemas.openxmlformats.org/officeDocument/2006/relationships/image" Target="../media/image558.png"/><Relationship Id="rId336" Type="http://schemas.openxmlformats.org/officeDocument/2006/relationships/image" Target="../media/image586.png"/><Relationship Id="rId75" Type="http://schemas.openxmlformats.org/officeDocument/2006/relationships/image" Target="../media/image456.png"/><Relationship Id="rId140" Type="http://schemas.openxmlformats.org/officeDocument/2006/relationships/customXml" Target="../ink/ink479.xml"/><Relationship Id="rId182" Type="http://schemas.openxmlformats.org/officeDocument/2006/relationships/customXml" Target="../ink/ink500.xml"/><Relationship Id="rId378" Type="http://schemas.openxmlformats.org/officeDocument/2006/relationships/image" Target="../media/image597.png"/><Relationship Id="rId6" Type="http://schemas.openxmlformats.org/officeDocument/2006/relationships/customXml" Target="../ink/ink421.xml"/><Relationship Id="rId238" Type="http://schemas.openxmlformats.org/officeDocument/2006/relationships/customXml" Target="../ink/ink528.xml"/><Relationship Id="rId291" Type="http://schemas.openxmlformats.org/officeDocument/2006/relationships/customXml" Target="../ink/ink555.xml"/><Relationship Id="rId305" Type="http://schemas.openxmlformats.org/officeDocument/2006/relationships/customXml" Target="../ink/ink562.xml"/><Relationship Id="rId347" Type="http://schemas.openxmlformats.org/officeDocument/2006/relationships/customXml" Target="../ink/ink583.xml"/><Relationship Id="rId44" Type="http://schemas.openxmlformats.org/officeDocument/2006/relationships/customXml" Target="../ink/ink440.xml"/><Relationship Id="rId86" Type="http://schemas.openxmlformats.org/officeDocument/2006/relationships/customXml" Target="../ink/ink461.xml"/><Relationship Id="rId151" Type="http://schemas.openxmlformats.org/officeDocument/2006/relationships/image" Target="../media/image494.png"/><Relationship Id="rId389" Type="http://schemas.openxmlformats.org/officeDocument/2006/relationships/customXml" Target="../ink/ink604.xml"/><Relationship Id="rId193" Type="http://schemas.openxmlformats.org/officeDocument/2006/relationships/image" Target="../media/image515.png"/><Relationship Id="rId207" Type="http://schemas.openxmlformats.org/officeDocument/2006/relationships/image" Target="../media/image522.png"/><Relationship Id="rId249" Type="http://schemas.openxmlformats.org/officeDocument/2006/relationships/image" Target="../media/image543.png"/><Relationship Id="rId13" Type="http://schemas.openxmlformats.org/officeDocument/2006/relationships/image" Target="../media/image425.png"/><Relationship Id="rId109" Type="http://schemas.openxmlformats.org/officeDocument/2006/relationships/image" Target="../media/image473.png"/><Relationship Id="rId260" Type="http://schemas.openxmlformats.org/officeDocument/2006/relationships/customXml" Target="../ink/ink539.xml"/><Relationship Id="rId316" Type="http://schemas.openxmlformats.org/officeDocument/2006/relationships/image" Target="../media/image576.png"/><Relationship Id="rId55" Type="http://schemas.openxmlformats.org/officeDocument/2006/relationships/image" Target="../media/image446.png"/><Relationship Id="rId120" Type="http://schemas.openxmlformats.org/officeDocument/2006/relationships/customXml" Target="../ink/ink469.xml"/><Relationship Id="rId358" Type="http://schemas.openxmlformats.org/officeDocument/2006/relationships/image" Target="../media/image472.png"/><Relationship Id="rId162" Type="http://schemas.openxmlformats.org/officeDocument/2006/relationships/customXml" Target="../ink/ink490.xml"/><Relationship Id="rId218" Type="http://schemas.openxmlformats.org/officeDocument/2006/relationships/customXml" Target="../ink/ink518.xml"/><Relationship Id="rId271" Type="http://schemas.openxmlformats.org/officeDocument/2006/relationships/customXml" Target="../ink/ink545.xml"/><Relationship Id="rId24" Type="http://schemas.openxmlformats.org/officeDocument/2006/relationships/customXml" Target="../ink/ink430.xml"/><Relationship Id="rId66" Type="http://schemas.openxmlformats.org/officeDocument/2006/relationships/customXml" Target="../ink/ink451.xml"/><Relationship Id="rId131" Type="http://schemas.openxmlformats.org/officeDocument/2006/relationships/image" Target="../media/image484.png"/><Relationship Id="rId327" Type="http://schemas.openxmlformats.org/officeDocument/2006/relationships/customXml" Target="../ink/ink573.xml"/><Relationship Id="rId369" Type="http://schemas.openxmlformats.org/officeDocument/2006/relationships/customXml" Target="../ink/ink594.xml"/><Relationship Id="rId173" Type="http://schemas.openxmlformats.org/officeDocument/2006/relationships/image" Target="../media/image505.png"/><Relationship Id="rId229" Type="http://schemas.openxmlformats.org/officeDocument/2006/relationships/image" Target="../media/image533.png"/><Relationship Id="rId380" Type="http://schemas.openxmlformats.org/officeDocument/2006/relationships/image" Target="../media/image598.png"/><Relationship Id="rId240" Type="http://schemas.openxmlformats.org/officeDocument/2006/relationships/customXml" Target="../ink/ink529.xml"/><Relationship Id="rId35" Type="http://schemas.openxmlformats.org/officeDocument/2006/relationships/image" Target="../media/image436.png"/><Relationship Id="rId77" Type="http://schemas.openxmlformats.org/officeDocument/2006/relationships/image" Target="../media/image457.png"/><Relationship Id="rId282" Type="http://schemas.openxmlformats.org/officeDocument/2006/relationships/image" Target="../media/image559.png"/><Relationship Id="rId338" Type="http://schemas.openxmlformats.org/officeDocument/2006/relationships/image" Target="../media/image587.png"/><Relationship Id="rId8" Type="http://schemas.openxmlformats.org/officeDocument/2006/relationships/customXml" Target="../ink/ink422.xml"/><Relationship Id="rId142" Type="http://schemas.openxmlformats.org/officeDocument/2006/relationships/customXml" Target="../ink/ink480.xml"/><Relationship Id="rId184" Type="http://schemas.openxmlformats.org/officeDocument/2006/relationships/customXml" Target="../ink/ink501.xml"/><Relationship Id="rId251" Type="http://schemas.openxmlformats.org/officeDocument/2006/relationships/image" Target="../media/image544.png"/><Relationship Id="rId46" Type="http://schemas.openxmlformats.org/officeDocument/2006/relationships/customXml" Target="../ink/ink441.xml"/><Relationship Id="rId293" Type="http://schemas.openxmlformats.org/officeDocument/2006/relationships/customXml" Target="../ink/ink556.xml"/><Relationship Id="rId307" Type="http://schemas.openxmlformats.org/officeDocument/2006/relationships/customXml" Target="../ink/ink563.xml"/><Relationship Id="rId349" Type="http://schemas.openxmlformats.org/officeDocument/2006/relationships/customXml" Target="../ink/ink584.xml"/><Relationship Id="rId88" Type="http://schemas.openxmlformats.org/officeDocument/2006/relationships/customXml" Target="../ink/ink462.xml"/><Relationship Id="rId111" Type="http://schemas.openxmlformats.org/officeDocument/2006/relationships/image" Target="../media/image474.png"/><Relationship Id="rId153" Type="http://schemas.openxmlformats.org/officeDocument/2006/relationships/image" Target="../media/image495.png"/><Relationship Id="rId195" Type="http://schemas.openxmlformats.org/officeDocument/2006/relationships/image" Target="../media/image516.png"/><Relationship Id="rId209" Type="http://schemas.openxmlformats.org/officeDocument/2006/relationships/image" Target="../media/image523.png"/><Relationship Id="rId360" Type="http://schemas.openxmlformats.org/officeDocument/2006/relationships/image" Target="../media/image475.png"/><Relationship Id="rId220" Type="http://schemas.openxmlformats.org/officeDocument/2006/relationships/customXml" Target="../ink/ink5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382646" y="2398049"/>
            <a:ext cx="71434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Trees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BDDFBD-A4A8-4ADB-A298-F86A89AC7B2F}"/>
                  </a:ext>
                </a:extLst>
              </p14:cNvPr>
              <p14:cNvContentPartPr/>
              <p14:nvPr/>
            </p14:nvContentPartPr>
            <p14:xfrm>
              <a:off x="1316335" y="363236"/>
              <a:ext cx="144720" cy="199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BDDFBD-A4A8-4ADB-A298-F86A89AC7B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695" y="345596"/>
                <a:ext cx="180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1C1E43-257C-4288-9880-A49DCC313DC1}"/>
                  </a:ext>
                </a:extLst>
              </p14:cNvPr>
              <p14:cNvContentPartPr/>
              <p14:nvPr/>
            </p14:nvContentPartPr>
            <p14:xfrm>
              <a:off x="1570135" y="334076"/>
              <a:ext cx="123480" cy="230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1C1E43-257C-4288-9880-A49DCC313D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2135" y="316076"/>
                <a:ext cx="159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98AEA9-3EBB-404F-9B96-A18D452BEF90}"/>
                  </a:ext>
                </a:extLst>
              </p14:cNvPr>
              <p14:cNvContentPartPr/>
              <p14:nvPr/>
            </p14:nvContentPartPr>
            <p14:xfrm>
              <a:off x="469975" y="234716"/>
              <a:ext cx="739440" cy="338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98AEA9-3EBB-404F-9B96-A18D452BEF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335" y="217057"/>
                <a:ext cx="775080" cy="374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6B3E8C-2660-4234-B6D6-33EE4B916F91}"/>
                  </a:ext>
                </a:extLst>
              </p14:cNvPr>
              <p14:cNvContentPartPr/>
              <p14:nvPr/>
            </p14:nvContentPartPr>
            <p14:xfrm>
              <a:off x="382855" y="739796"/>
              <a:ext cx="1524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6B3E8C-2660-4234-B6D6-33EE4B916F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215" y="722156"/>
                <a:ext cx="1559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CF6820-51D6-4569-AF47-7E6912EC41A0}"/>
                  </a:ext>
                </a:extLst>
              </p14:cNvPr>
              <p14:cNvContentPartPr/>
              <p14:nvPr/>
            </p14:nvContentPartPr>
            <p14:xfrm>
              <a:off x="1803775" y="1244156"/>
              <a:ext cx="74520" cy="197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CF6820-51D6-4569-AF47-7E6912EC41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5775" y="1226156"/>
                <a:ext cx="110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5F19AE-795C-43F8-B7D4-826F5698F5BB}"/>
                  </a:ext>
                </a:extLst>
              </p14:cNvPr>
              <p14:cNvContentPartPr/>
              <p14:nvPr/>
            </p14:nvContentPartPr>
            <p14:xfrm>
              <a:off x="2164135" y="1226516"/>
              <a:ext cx="21240" cy="164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5F19AE-795C-43F8-B7D4-826F5698F5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46495" y="1208876"/>
                <a:ext cx="568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817E202-B14E-4E11-BD2A-EC9CD1C8C0C8}"/>
                  </a:ext>
                </a:extLst>
              </p14:cNvPr>
              <p14:cNvContentPartPr/>
              <p14:nvPr/>
            </p14:nvContentPartPr>
            <p14:xfrm>
              <a:off x="1115815" y="1144796"/>
              <a:ext cx="546480" cy="289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817E202-B14E-4E11-BD2A-EC9CD1C8C0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8175" y="1127156"/>
                <a:ext cx="5821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A893CBF-FBCF-46FC-B530-5D1087301C65}"/>
                  </a:ext>
                </a:extLst>
              </p14:cNvPr>
              <p14:cNvContentPartPr/>
              <p14:nvPr/>
            </p14:nvContentPartPr>
            <p14:xfrm>
              <a:off x="560695" y="1131116"/>
              <a:ext cx="251280" cy="315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A893CBF-FBCF-46FC-B530-5D1087301C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695" y="1113137"/>
                <a:ext cx="286920" cy="350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80AE9E-CE7B-436F-93ED-6432EE7EA8A7}"/>
                  </a:ext>
                </a:extLst>
              </p14:cNvPr>
              <p14:cNvContentPartPr/>
              <p14:nvPr/>
            </p14:nvContentPartPr>
            <p14:xfrm>
              <a:off x="2290855" y="1217156"/>
              <a:ext cx="68400" cy="191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80AE9E-CE7B-436F-93ED-6432EE7EA8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72855" y="1199516"/>
                <a:ext cx="104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21B43C-B89D-498D-8BBB-B87C669CE208}"/>
                  </a:ext>
                </a:extLst>
              </p14:cNvPr>
              <p14:cNvContentPartPr/>
              <p14:nvPr/>
            </p14:nvContentPartPr>
            <p14:xfrm>
              <a:off x="2186095" y="113255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21B43C-B89D-498D-8BBB-B87C669CE2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8455" y="11149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077D20-53F0-4FB4-8062-B7817DD7585C}"/>
                  </a:ext>
                </a:extLst>
              </p14:cNvPr>
              <p14:cNvContentPartPr/>
              <p14:nvPr/>
            </p14:nvContentPartPr>
            <p14:xfrm>
              <a:off x="2616655" y="1232276"/>
              <a:ext cx="189720" cy="182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077D20-53F0-4FB4-8062-B7817DD758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98655" y="1214636"/>
                <a:ext cx="2253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589CAF6-1776-43AC-8DBE-F1756FEE3F2C}"/>
                  </a:ext>
                </a:extLst>
              </p14:cNvPr>
              <p14:cNvContentPartPr/>
              <p14:nvPr/>
            </p14:nvContentPartPr>
            <p14:xfrm>
              <a:off x="3033535" y="1233716"/>
              <a:ext cx="102960" cy="191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589CAF6-1776-43AC-8DBE-F1756FEE3F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5895" y="1215716"/>
                <a:ext cx="138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81FB072-2202-4CEA-AC36-C1722E42947E}"/>
                  </a:ext>
                </a:extLst>
              </p14:cNvPr>
              <p14:cNvContentPartPr/>
              <p14:nvPr/>
            </p14:nvContentPartPr>
            <p14:xfrm>
              <a:off x="3739135" y="1233356"/>
              <a:ext cx="160560" cy="311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81FB072-2202-4CEA-AC36-C1722E4294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1135" y="1215716"/>
                <a:ext cx="196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A717BEC-AF1D-4528-9C9B-53B474C3C083}"/>
                  </a:ext>
                </a:extLst>
              </p14:cNvPr>
              <p14:cNvContentPartPr/>
              <p14:nvPr/>
            </p14:nvContentPartPr>
            <p14:xfrm>
              <a:off x="4047655" y="1168556"/>
              <a:ext cx="46080" cy="237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A717BEC-AF1D-4528-9C9B-53B474C3C0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29655" y="1150556"/>
                <a:ext cx="817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1E2AAF0-D52A-407F-8076-432E1CC5C4D0}"/>
                  </a:ext>
                </a:extLst>
              </p14:cNvPr>
              <p14:cNvContentPartPr/>
              <p14:nvPr/>
            </p14:nvContentPartPr>
            <p14:xfrm>
              <a:off x="4206775" y="1277276"/>
              <a:ext cx="156600" cy="16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1E2AAF0-D52A-407F-8076-432E1CC5C4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88775" y="1259636"/>
                <a:ext cx="1922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8654A25-A080-4E07-814C-F338E4DA3B54}"/>
                  </a:ext>
                </a:extLst>
              </p14:cNvPr>
              <p14:cNvContentPartPr/>
              <p14:nvPr/>
            </p14:nvContentPartPr>
            <p14:xfrm>
              <a:off x="3310015" y="1065956"/>
              <a:ext cx="5040" cy="7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8654A25-A080-4E07-814C-F338E4DA3B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92015" y="1047956"/>
                <a:ext cx="406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288DD5D-8009-494F-8281-4198020F84E0}"/>
                  </a:ext>
                </a:extLst>
              </p14:cNvPr>
              <p14:cNvContentPartPr/>
              <p14:nvPr/>
            </p14:nvContentPartPr>
            <p14:xfrm>
              <a:off x="3249535" y="1218596"/>
              <a:ext cx="383400" cy="18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288DD5D-8009-494F-8281-4198020F84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31552" y="1200956"/>
                <a:ext cx="419007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722C30D-34C3-403D-8A10-A660498431D2}"/>
                  </a:ext>
                </a:extLst>
              </p14:cNvPr>
              <p14:cNvContentPartPr/>
              <p14:nvPr/>
            </p14:nvContentPartPr>
            <p14:xfrm>
              <a:off x="4537615" y="1382396"/>
              <a:ext cx="8280" cy="82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722C30D-34C3-403D-8A10-A660498431D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19975" y="1364396"/>
                <a:ext cx="439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639CED-734C-401D-995E-489DA5476CC8}"/>
                  </a:ext>
                </a:extLst>
              </p14:cNvPr>
              <p14:cNvContentPartPr/>
              <p14:nvPr/>
            </p14:nvContentPartPr>
            <p14:xfrm>
              <a:off x="4816615" y="1181516"/>
              <a:ext cx="101880" cy="236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639CED-734C-401D-995E-489DA5476C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8615" y="1163876"/>
                <a:ext cx="1375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565F80-033A-4208-952C-735830A640DC}"/>
                  </a:ext>
                </a:extLst>
              </p14:cNvPr>
              <p14:cNvContentPartPr/>
              <p14:nvPr/>
            </p14:nvContentPartPr>
            <p14:xfrm>
              <a:off x="5030455" y="1225436"/>
              <a:ext cx="86760" cy="176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565F80-033A-4208-952C-735830A640D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12815" y="1207796"/>
                <a:ext cx="122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8D7350-F70F-4474-8744-E816304583EE}"/>
                  </a:ext>
                </a:extLst>
              </p14:cNvPr>
              <p14:cNvContentPartPr/>
              <p14:nvPr/>
            </p14:nvContentPartPr>
            <p14:xfrm>
              <a:off x="5196055" y="1218596"/>
              <a:ext cx="165960" cy="134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8D7350-F70F-4474-8744-E816304583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78415" y="1200956"/>
                <a:ext cx="2016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F2BDA26-5E7D-4872-A8E6-67FD74554042}"/>
                  </a:ext>
                </a:extLst>
              </p14:cNvPr>
              <p14:cNvContentPartPr/>
              <p14:nvPr/>
            </p14:nvContentPartPr>
            <p14:xfrm>
              <a:off x="5431855" y="1215716"/>
              <a:ext cx="175320" cy="151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F2BDA26-5E7D-4872-A8E6-67FD745540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14215" y="1198076"/>
                <a:ext cx="2109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84E9C65-1C05-44FD-9414-68A3FE516E56}"/>
                  </a:ext>
                </a:extLst>
              </p14:cNvPr>
              <p14:cNvContentPartPr/>
              <p14:nvPr/>
            </p14:nvContentPartPr>
            <p14:xfrm>
              <a:off x="5768095" y="1229396"/>
              <a:ext cx="73800" cy="136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84E9C65-1C05-44FD-9414-68A3FE516E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50455" y="1211756"/>
                <a:ext cx="1094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DB297B1-ADB3-435C-AD51-4C38BDDD050E}"/>
                  </a:ext>
                </a:extLst>
              </p14:cNvPr>
              <p14:cNvContentPartPr/>
              <p14:nvPr/>
            </p14:nvContentPartPr>
            <p14:xfrm>
              <a:off x="6015415" y="1237676"/>
              <a:ext cx="112680" cy="165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DB297B1-ADB3-435C-AD51-4C38BDDD05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97775" y="1219676"/>
                <a:ext cx="1483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3544E3-A385-4C61-9B1D-7567C1D358A0}"/>
                  </a:ext>
                </a:extLst>
              </p14:cNvPr>
              <p14:cNvContentPartPr/>
              <p14:nvPr/>
            </p14:nvContentPartPr>
            <p14:xfrm>
              <a:off x="6517615" y="1223996"/>
              <a:ext cx="73080" cy="140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3544E3-A385-4C61-9B1D-7567C1D358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99975" y="1206356"/>
                <a:ext cx="1087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B5DCC4C-0EF0-48E0-9DAD-BEFF735A8E95}"/>
                  </a:ext>
                </a:extLst>
              </p14:cNvPr>
              <p14:cNvContentPartPr/>
              <p14:nvPr/>
            </p14:nvContentPartPr>
            <p14:xfrm>
              <a:off x="7004335" y="1328036"/>
              <a:ext cx="17640" cy="92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B5DCC4C-0EF0-48E0-9DAD-BEFF735A8E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86695" y="1310396"/>
                <a:ext cx="53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7DB9531-5F32-455E-B273-225283E95FDE}"/>
                  </a:ext>
                </a:extLst>
              </p14:cNvPr>
              <p14:cNvContentPartPr/>
              <p14:nvPr/>
            </p14:nvContentPartPr>
            <p14:xfrm>
              <a:off x="7315375" y="1196276"/>
              <a:ext cx="129240" cy="186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7DB9531-5F32-455E-B273-225283E95F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97375" y="1178276"/>
                <a:ext cx="1648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2C21F7B-ECE6-42C5-B6C9-EF21EDCDB98D}"/>
                  </a:ext>
                </a:extLst>
              </p14:cNvPr>
              <p14:cNvContentPartPr/>
              <p14:nvPr/>
            </p14:nvContentPartPr>
            <p14:xfrm>
              <a:off x="7523815" y="1247396"/>
              <a:ext cx="176760" cy="105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2C21F7B-ECE6-42C5-B6C9-EF21EDCDB98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06175" y="1229396"/>
                <a:ext cx="212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3766B9-7637-460E-A2DD-4CE01584D591}"/>
                  </a:ext>
                </a:extLst>
              </p14:cNvPr>
              <p14:cNvContentPartPr/>
              <p14:nvPr/>
            </p14:nvContentPartPr>
            <p14:xfrm>
              <a:off x="7822255" y="1052636"/>
              <a:ext cx="137520" cy="327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3766B9-7637-460E-A2DD-4CE01584D5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04255" y="1034996"/>
                <a:ext cx="1731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EDF0198-841F-4445-8481-6D04B9A7CD79}"/>
                  </a:ext>
                </a:extLst>
              </p14:cNvPr>
              <p14:cNvContentPartPr/>
              <p14:nvPr/>
            </p14:nvContentPartPr>
            <p14:xfrm>
              <a:off x="8059495" y="1221476"/>
              <a:ext cx="14040" cy="126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EDF0198-841F-4445-8481-6D04B9A7CD7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41855" y="1203836"/>
                <a:ext cx="49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D324AF2-57D9-4A2E-BECA-34F8F20008B4}"/>
                  </a:ext>
                </a:extLst>
              </p14:cNvPr>
              <p14:cNvContentPartPr/>
              <p14:nvPr/>
            </p14:nvContentPartPr>
            <p14:xfrm>
              <a:off x="8204575" y="1179356"/>
              <a:ext cx="108360" cy="125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D324AF2-57D9-4A2E-BECA-34F8F20008B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86575" y="1161716"/>
                <a:ext cx="144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25834B9-CBD4-4BD1-95F3-058D5199DA92}"/>
                  </a:ext>
                </a:extLst>
              </p14:cNvPr>
              <p14:cNvContentPartPr/>
              <p14:nvPr/>
            </p14:nvContentPartPr>
            <p14:xfrm>
              <a:off x="8454415" y="1212476"/>
              <a:ext cx="68760" cy="14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25834B9-CBD4-4BD1-95F3-058D5199DA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36415" y="1194476"/>
                <a:ext cx="104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67AE250-1D70-4DD1-9E47-DD2C0AC143A3}"/>
                  </a:ext>
                </a:extLst>
              </p14:cNvPr>
              <p14:cNvContentPartPr/>
              <p14:nvPr/>
            </p14:nvContentPartPr>
            <p14:xfrm>
              <a:off x="8633695" y="1223636"/>
              <a:ext cx="84240" cy="209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67AE250-1D70-4DD1-9E47-DD2C0AC143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16055" y="1205996"/>
                <a:ext cx="1198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F9B8CF-78B8-49B5-8551-723B82DCAA16}"/>
                  </a:ext>
                </a:extLst>
              </p14:cNvPr>
              <p14:cNvContentPartPr/>
              <p14:nvPr/>
            </p14:nvContentPartPr>
            <p14:xfrm>
              <a:off x="9058855" y="1267556"/>
              <a:ext cx="97920" cy="133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F9B8CF-78B8-49B5-8551-723B82DCAA1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41215" y="1249916"/>
                <a:ext cx="133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15E6318-59DC-4A0B-9CF4-4276AD899C50}"/>
                  </a:ext>
                </a:extLst>
              </p14:cNvPr>
              <p14:cNvContentPartPr/>
              <p14:nvPr/>
            </p14:nvContentPartPr>
            <p14:xfrm>
              <a:off x="9264775" y="1070276"/>
              <a:ext cx="156240" cy="351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15E6318-59DC-4A0B-9CF4-4276AD899C5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47135" y="1052276"/>
                <a:ext cx="1918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74D7772-E86C-468D-BE67-9FD461CE91F7}"/>
                  </a:ext>
                </a:extLst>
              </p14:cNvPr>
              <p14:cNvContentPartPr/>
              <p14:nvPr/>
            </p14:nvContentPartPr>
            <p14:xfrm>
              <a:off x="9760495" y="1250276"/>
              <a:ext cx="165600" cy="384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74D7772-E86C-468D-BE67-9FD461CE91F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42855" y="1232276"/>
                <a:ext cx="2012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64EDA7-D3A6-4E96-83FF-25292C70C1C1}"/>
                  </a:ext>
                </a:extLst>
              </p14:cNvPr>
              <p14:cNvContentPartPr/>
              <p14:nvPr/>
            </p14:nvContentPartPr>
            <p14:xfrm>
              <a:off x="10033375" y="1262876"/>
              <a:ext cx="177840" cy="157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64EDA7-D3A6-4E96-83FF-25292C70C1C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15735" y="1245236"/>
                <a:ext cx="2134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B8DB38E-9086-47A2-BB23-BC41C95739E3}"/>
                  </a:ext>
                </a:extLst>
              </p14:cNvPr>
              <p14:cNvContentPartPr/>
              <p14:nvPr/>
            </p14:nvContentPartPr>
            <p14:xfrm>
              <a:off x="10287895" y="1294196"/>
              <a:ext cx="173160" cy="103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B8DB38E-9086-47A2-BB23-BC41C95739E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70255" y="1276556"/>
                <a:ext cx="208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5E44C39-A814-4ED5-BC8C-C120FABCC4D9}"/>
                  </a:ext>
                </a:extLst>
              </p14:cNvPr>
              <p14:cNvContentPartPr/>
              <p14:nvPr/>
            </p14:nvContentPartPr>
            <p14:xfrm>
              <a:off x="10607215" y="1258556"/>
              <a:ext cx="167400" cy="218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5E44C39-A814-4ED5-BC8C-C120FABCC4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89575" y="1240556"/>
                <a:ext cx="2030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A561106-FB3C-4C08-99A9-03B524E645AF}"/>
                  </a:ext>
                </a:extLst>
              </p14:cNvPr>
              <p14:cNvContentPartPr/>
              <p14:nvPr/>
            </p14:nvContentPartPr>
            <p14:xfrm>
              <a:off x="10889815" y="1128236"/>
              <a:ext cx="201600" cy="27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A561106-FB3C-4C08-99A9-03B524E645A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71815" y="1110236"/>
                <a:ext cx="237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609550-0DE7-41A4-8D10-8E62935611EB}"/>
                  </a:ext>
                </a:extLst>
              </p14:cNvPr>
              <p14:cNvContentPartPr/>
              <p14:nvPr/>
            </p14:nvContentPartPr>
            <p14:xfrm>
              <a:off x="8797135" y="1141916"/>
              <a:ext cx="175680" cy="304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609550-0DE7-41A4-8D10-8E62935611E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79495" y="1124276"/>
                <a:ext cx="2113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88DEA31-141A-4650-990F-17B02E394ADB}"/>
                  </a:ext>
                </a:extLst>
              </p14:cNvPr>
              <p14:cNvContentPartPr/>
              <p14:nvPr/>
            </p14:nvContentPartPr>
            <p14:xfrm>
              <a:off x="6754495" y="1039316"/>
              <a:ext cx="130680" cy="344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88DEA31-141A-4650-990F-17B02E394AD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36495" y="1021316"/>
                <a:ext cx="1663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418757F-9552-42A9-A6C2-7D66667786E4}"/>
                  </a:ext>
                </a:extLst>
              </p14:cNvPr>
              <p14:cNvContentPartPr/>
              <p14:nvPr/>
            </p14:nvContentPartPr>
            <p14:xfrm>
              <a:off x="6254095" y="1123916"/>
              <a:ext cx="159480" cy="269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418757F-9552-42A9-A6C2-7D66667786E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36455" y="1106276"/>
                <a:ext cx="195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CD5FC09-488F-44D7-9894-A26F85D2110D}"/>
                  </a:ext>
                </a:extLst>
              </p14:cNvPr>
              <p14:cNvContentPartPr/>
              <p14:nvPr/>
            </p14:nvContentPartPr>
            <p14:xfrm>
              <a:off x="1755535" y="1783076"/>
              <a:ext cx="233280" cy="164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CD5FC09-488F-44D7-9894-A26F85D2110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737535" y="1765436"/>
                <a:ext cx="268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0B09DA8-C7C8-4534-A599-569AE1DBF98A}"/>
                  </a:ext>
                </a:extLst>
              </p14:cNvPr>
              <p14:cNvContentPartPr/>
              <p14:nvPr/>
            </p14:nvContentPartPr>
            <p14:xfrm>
              <a:off x="2097535" y="1742756"/>
              <a:ext cx="111240" cy="182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0B09DA8-C7C8-4534-A599-569AE1DBF98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079535" y="1725116"/>
                <a:ext cx="1468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BDA73F6-4153-4A74-8056-19BD440CE654}"/>
                  </a:ext>
                </a:extLst>
              </p14:cNvPr>
              <p14:cNvContentPartPr/>
              <p14:nvPr/>
            </p14:nvContentPartPr>
            <p14:xfrm>
              <a:off x="2492095" y="1733036"/>
              <a:ext cx="156600" cy="200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BDA73F6-4153-4A74-8056-19BD440CE65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74095" y="1715036"/>
                <a:ext cx="1922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E033EBB-DD2B-4174-B3C4-9C64581CAFB6}"/>
                  </a:ext>
                </a:extLst>
              </p14:cNvPr>
              <p14:cNvContentPartPr/>
              <p14:nvPr/>
            </p14:nvContentPartPr>
            <p14:xfrm>
              <a:off x="2744815" y="1791356"/>
              <a:ext cx="42480" cy="129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E033EBB-DD2B-4174-B3C4-9C64581CAFB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27175" y="1773356"/>
                <a:ext cx="781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C936C3C-685E-4D9E-9D1A-0978818680A3}"/>
                  </a:ext>
                </a:extLst>
              </p14:cNvPr>
              <p14:cNvContentPartPr/>
              <p14:nvPr/>
            </p14:nvContentPartPr>
            <p14:xfrm>
              <a:off x="2897815" y="1777316"/>
              <a:ext cx="282960" cy="137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C936C3C-685E-4D9E-9D1A-0978818680A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79815" y="1759676"/>
                <a:ext cx="3186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0BB7AF9-788F-420F-A22F-EE6461FC21C2}"/>
                  </a:ext>
                </a:extLst>
              </p14:cNvPr>
              <p14:cNvContentPartPr/>
              <p14:nvPr/>
            </p14:nvContentPartPr>
            <p14:xfrm>
              <a:off x="3289135" y="1757156"/>
              <a:ext cx="165960" cy="262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0BB7AF9-788F-420F-A22F-EE6461FC21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71495" y="1739156"/>
                <a:ext cx="2016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24B2924-8DA0-49B7-B4D9-7B1CFF68708C}"/>
                  </a:ext>
                </a:extLst>
              </p14:cNvPr>
              <p14:cNvContentPartPr/>
              <p14:nvPr/>
            </p14:nvContentPartPr>
            <p14:xfrm>
              <a:off x="3559495" y="1701356"/>
              <a:ext cx="50040" cy="207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24B2924-8DA0-49B7-B4D9-7B1CFF68708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41855" y="1683356"/>
                <a:ext cx="856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39D9586-E468-41F9-8394-5DC6D7AC121D}"/>
                  </a:ext>
                </a:extLst>
              </p14:cNvPr>
              <p14:cNvContentPartPr/>
              <p14:nvPr/>
            </p14:nvContentPartPr>
            <p14:xfrm>
              <a:off x="3748135" y="1759316"/>
              <a:ext cx="86400" cy="14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39D9586-E468-41F9-8394-5DC6D7AC121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30495" y="1741676"/>
                <a:ext cx="122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0DA3949-2291-4B30-8175-5E950DC7CF22}"/>
                  </a:ext>
                </a:extLst>
              </p14:cNvPr>
              <p14:cNvContentPartPr/>
              <p14:nvPr/>
            </p14:nvContentPartPr>
            <p14:xfrm>
              <a:off x="4148455" y="1776956"/>
              <a:ext cx="96120" cy="197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0DA3949-2291-4B30-8175-5E950DC7CF2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30455" y="1758956"/>
                <a:ext cx="1317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A676635-7519-47B8-BC7F-CECCB434DD5B}"/>
                  </a:ext>
                </a:extLst>
              </p14:cNvPr>
              <p14:cNvContentPartPr/>
              <p14:nvPr/>
            </p14:nvContentPartPr>
            <p14:xfrm>
              <a:off x="4360135" y="1805036"/>
              <a:ext cx="42480" cy="129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A676635-7519-47B8-BC7F-CECCB434DD5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342135" y="1787396"/>
                <a:ext cx="781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EFDE626-9049-4914-9B39-200055DDDE4B}"/>
                  </a:ext>
                </a:extLst>
              </p14:cNvPr>
              <p14:cNvContentPartPr/>
              <p14:nvPr/>
            </p14:nvContentPartPr>
            <p14:xfrm>
              <a:off x="4504855" y="1789916"/>
              <a:ext cx="134640" cy="132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EFDE626-9049-4914-9B39-200055DDDE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86855" y="1772276"/>
                <a:ext cx="170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8902FCD-FBD7-43A5-B902-03726854B085}"/>
                  </a:ext>
                </a:extLst>
              </p14:cNvPr>
              <p14:cNvContentPartPr/>
              <p14:nvPr/>
            </p14:nvContentPartPr>
            <p14:xfrm>
              <a:off x="4716895" y="1787036"/>
              <a:ext cx="89640" cy="172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8902FCD-FBD7-43A5-B902-03726854B08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99255" y="1769396"/>
                <a:ext cx="125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281576D-A56C-48BF-9504-C999121FC92C}"/>
                  </a:ext>
                </a:extLst>
              </p14:cNvPr>
              <p14:cNvContentPartPr/>
              <p14:nvPr/>
            </p14:nvContentPartPr>
            <p14:xfrm>
              <a:off x="4918135" y="1825916"/>
              <a:ext cx="125640" cy="106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281576D-A56C-48BF-9504-C999121FC92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00495" y="1807916"/>
                <a:ext cx="1612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5DAC9F5-07D9-4F77-B207-B297A28360D4}"/>
                  </a:ext>
                </a:extLst>
              </p14:cNvPr>
              <p14:cNvContentPartPr/>
              <p14:nvPr/>
            </p14:nvContentPartPr>
            <p14:xfrm>
              <a:off x="5152135" y="1823036"/>
              <a:ext cx="37800" cy="112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5DAC9F5-07D9-4F77-B207-B297A28360D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34495" y="1805036"/>
                <a:ext cx="734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A220895-19B9-48C8-A59D-33362D2DF0D9}"/>
                  </a:ext>
                </a:extLst>
              </p14:cNvPr>
              <p14:cNvContentPartPr/>
              <p14:nvPr/>
            </p14:nvContentPartPr>
            <p14:xfrm>
              <a:off x="5202535" y="1718996"/>
              <a:ext cx="3240" cy="3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A220895-19B9-48C8-A59D-33362D2DF0D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84535" y="1701356"/>
                <a:ext cx="38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45E6E98-8C7E-43DE-855C-F3B68664BF26}"/>
                  </a:ext>
                </a:extLst>
              </p14:cNvPr>
              <p14:cNvContentPartPr/>
              <p14:nvPr/>
            </p14:nvContentPartPr>
            <p14:xfrm>
              <a:off x="5867455" y="1873076"/>
              <a:ext cx="6120" cy="3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45E6E98-8C7E-43DE-855C-F3B68664BF2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49455" y="1855436"/>
                <a:ext cx="41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A8CEBE7-BA41-4010-91BB-F27296606A23}"/>
                  </a:ext>
                </a:extLst>
              </p14:cNvPr>
              <p14:cNvContentPartPr/>
              <p14:nvPr/>
            </p14:nvContentPartPr>
            <p14:xfrm>
              <a:off x="5300455" y="1677596"/>
              <a:ext cx="364320" cy="239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A8CEBE7-BA41-4010-91BB-F27296606A2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82815" y="1659956"/>
                <a:ext cx="3999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4E55DD3-34E0-4BBD-858A-A35A58FDE541}"/>
                  </a:ext>
                </a:extLst>
              </p14:cNvPr>
              <p14:cNvContentPartPr/>
              <p14:nvPr/>
            </p14:nvContentPartPr>
            <p14:xfrm>
              <a:off x="563575" y="1698476"/>
              <a:ext cx="880200" cy="277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4E55DD3-34E0-4BBD-858A-A35A58FDE54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5575" y="1680476"/>
                <a:ext cx="915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6C15069-D875-475D-9BE3-E869463DF234}"/>
                  </a:ext>
                </a:extLst>
              </p14:cNvPr>
              <p14:cNvContentPartPr/>
              <p14:nvPr/>
            </p14:nvContentPartPr>
            <p14:xfrm>
              <a:off x="6817495" y="1737356"/>
              <a:ext cx="56160" cy="119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6C15069-D875-475D-9BE3-E869463DF23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99855" y="1719716"/>
                <a:ext cx="91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B0B18C0-C18E-4715-B35D-E2DE25D88956}"/>
                  </a:ext>
                </a:extLst>
              </p14:cNvPr>
              <p14:cNvContentPartPr/>
              <p14:nvPr/>
            </p14:nvContentPartPr>
            <p14:xfrm>
              <a:off x="6987775" y="1717916"/>
              <a:ext cx="113400" cy="142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B0B18C0-C18E-4715-B35D-E2DE25D8895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70135" y="1700276"/>
                <a:ext cx="1490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AF39A37-1824-489E-9D11-8200E7FB2D52}"/>
                  </a:ext>
                </a:extLst>
              </p14:cNvPr>
              <p14:cNvContentPartPr/>
              <p14:nvPr/>
            </p14:nvContentPartPr>
            <p14:xfrm>
              <a:off x="6813895" y="1661036"/>
              <a:ext cx="5400" cy="1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AF39A37-1824-489E-9D11-8200E7FB2D5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795895" y="1643036"/>
                <a:ext cx="410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FC9ACDC-8D6B-49C7-99BC-3D0A21740273}"/>
                  </a:ext>
                </a:extLst>
              </p14:cNvPr>
              <p14:cNvContentPartPr/>
              <p14:nvPr/>
            </p14:nvContentPartPr>
            <p14:xfrm>
              <a:off x="7468735" y="1725476"/>
              <a:ext cx="258480" cy="127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FC9ACDC-8D6B-49C7-99BC-3D0A2174027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451095" y="1707476"/>
                <a:ext cx="2941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4F028F0-BA16-4C34-BDBE-15635FF61956}"/>
                  </a:ext>
                </a:extLst>
              </p14:cNvPr>
              <p14:cNvContentPartPr/>
              <p14:nvPr/>
            </p14:nvContentPartPr>
            <p14:xfrm>
              <a:off x="7859695" y="1766156"/>
              <a:ext cx="134640" cy="111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4F028F0-BA16-4C34-BDBE-15635FF619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41695" y="1748516"/>
                <a:ext cx="170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4BECD20-C98C-4FBB-8C3C-7080154AD4E5}"/>
                  </a:ext>
                </a:extLst>
              </p14:cNvPr>
              <p14:cNvContentPartPr/>
              <p14:nvPr/>
            </p14:nvContentPartPr>
            <p14:xfrm>
              <a:off x="8085775" y="1760036"/>
              <a:ext cx="150120" cy="116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4BECD20-C98C-4FBB-8C3C-7080154AD4E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68135" y="1742036"/>
                <a:ext cx="1857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951FD20-2236-4400-8DC5-015826C9BF34}"/>
                  </a:ext>
                </a:extLst>
              </p14:cNvPr>
              <p14:cNvContentPartPr/>
              <p14:nvPr/>
            </p14:nvContentPartPr>
            <p14:xfrm>
              <a:off x="8334175" y="1749956"/>
              <a:ext cx="182520" cy="90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951FD20-2236-4400-8DC5-015826C9BF3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16175" y="1732316"/>
                <a:ext cx="218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FC9AE60-644F-4AB9-9CAB-63E8C9972439}"/>
                  </a:ext>
                </a:extLst>
              </p14:cNvPr>
              <p14:cNvContentPartPr/>
              <p14:nvPr/>
            </p14:nvContentPartPr>
            <p14:xfrm>
              <a:off x="8635135" y="1711436"/>
              <a:ext cx="90720" cy="167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FC9AE60-644F-4AB9-9CAB-63E8C997243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17495" y="1693796"/>
                <a:ext cx="1263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3FC6D-44F6-423D-87F5-C379B4B57822}"/>
                  </a:ext>
                </a:extLst>
              </p14:cNvPr>
              <p14:cNvContentPartPr/>
              <p14:nvPr/>
            </p14:nvContentPartPr>
            <p14:xfrm>
              <a:off x="9598135" y="1773356"/>
              <a:ext cx="69840" cy="127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3FC6D-44F6-423D-87F5-C379B4B5782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580135" y="1755716"/>
                <a:ext cx="105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6EECE0F-5CAC-49F0-BAED-4450D371C286}"/>
                  </a:ext>
                </a:extLst>
              </p14:cNvPr>
              <p14:cNvContentPartPr/>
              <p14:nvPr/>
            </p14:nvContentPartPr>
            <p14:xfrm>
              <a:off x="9770935" y="1774436"/>
              <a:ext cx="75240" cy="102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6EECE0F-5CAC-49F0-BAED-4450D371C28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53295" y="1756796"/>
                <a:ext cx="1108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2B163AC-CAAA-4012-8C9D-249DD1FB24B9}"/>
                  </a:ext>
                </a:extLst>
              </p14:cNvPr>
              <p14:cNvContentPartPr/>
              <p14:nvPr/>
            </p14:nvContentPartPr>
            <p14:xfrm>
              <a:off x="9989815" y="1774796"/>
              <a:ext cx="97200" cy="1008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2B163AC-CAAA-4012-8C9D-249DD1FB24B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71815" y="1757156"/>
                <a:ext cx="1328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C4B2D23-88B6-4562-9E83-EB61A4D8D224}"/>
                  </a:ext>
                </a:extLst>
              </p14:cNvPr>
              <p14:cNvContentPartPr/>
              <p14:nvPr/>
            </p14:nvContentPartPr>
            <p14:xfrm>
              <a:off x="10321735" y="1719356"/>
              <a:ext cx="36000" cy="127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C4B2D23-88B6-4562-9E83-EB61A4D8D22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304095" y="1701356"/>
                <a:ext cx="71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6BFF171-1659-4010-9FA0-9C851D05A150}"/>
                  </a:ext>
                </a:extLst>
              </p14:cNvPr>
              <p14:cNvContentPartPr/>
              <p14:nvPr/>
            </p14:nvContentPartPr>
            <p14:xfrm>
              <a:off x="10463575" y="1708916"/>
              <a:ext cx="95040" cy="153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6BFF171-1659-4010-9FA0-9C851D05A15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445935" y="1691276"/>
                <a:ext cx="1306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DE00349-531F-41F3-B708-D09E6BAF4FD2}"/>
                  </a:ext>
                </a:extLst>
              </p14:cNvPr>
              <p14:cNvContentPartPr/>
              <p14:nvPr/>
            </p14:nvContentPartPr>
            <p14:xfrm>
              <a:off x="10396615" y="1576076"/>
              <a:ext cx="27000" cy="6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DE00349-531F-41F3-B708-D09E6BAF4FD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378975" y="1558436"/>
                <a:ext cx="62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174C4DC-33BB-484F-970C-90055872F5B5}"/>
                  </a:ext>
                </a:extLst>
              </p14:cNvPr>
              <p14:cNvContentPartPr/>
              <p14:nvPr/>
            </p14:nvContentPartPr>
            <p14:xfrm>
              <a:off x="10854175" y="1676516"/>
              <a:ext cx="151200" cy="152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174C4DC-33BB-484F-970C-90055872F5B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836175" y="1658516"/>
                <a:ext cx="1868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651BEDD-B1EE-4AEB-8F80-D8D367B60594}"/>
                  </a:ext>
                </a:extLst>
              </p14:cNvPr>
              <p14:cNvContentPartPr/>
              <p14:nvPr/>
            </p14:nvContentPartPr>
            <p14:xfrm>
              <a:off x="594535" y="2180516"/>
              <a:ext cx="1240920" cy="333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651BEDD-B1EE-4AEB-8F80-D8D367B6059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76890" y="2162857"/>
                <a:ext cx="1276570" cy="369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D313B98-BC47-47C4-BF21-66D367E438FA}"/>
                  </a:ext>
                </a:extLst>
              </p14:cNvPr>
              <p14:cNvContentPartPr/>
              <p14:nvPr/>
            </p14:nvContentPartPr>
            <p14:xfrm>
              <a:off x="9046975" y="1674716"/>
              <a:ext cx="426600" cy="2066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D313B98-BC47-47C4-BF21-66D367E438F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028975" y="1657076"/>
                <a:ext cx="462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68714EB-A031-4CA5-B6AA-4067673E5426}"/>
                  </a:ext>
                </a:extLst>
              </p14:cNvPr>
              <p14:cNvContentPartPr/>
              <p14:nvPr/>
            </p14:nvContentPartPr>
            <p14:xfrm>
              <a:off x="6170215" y="1623236"/>
              <a:ext cx="566280" cy="247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68714EB-A031-4CA5-B6AA-4067673E542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52226" y="1605596"/>
                <a:ext cx="601897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579BCDC-0468-4886-B982-C2AE780D71C0}"/>
                  </a:ext>
                </a:extLst>
              </p14:cNvPr>
              <p14:cNvContentPartPr/>
              <p14:nvPr/>
            </p14:nvContentPartPr>
            <p14:xfrm>
              <a:off x="2509015" y="2279516"/>
              <a:ext cx="223560" cy="104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579BCDC-0468-4886-B982-C2AE780D71C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491375" y="2261876"/>
                <a:ext cx="259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2CEE717-8699-4757-A2DB-84D13FE754CA}"/>
                  </a:ext>
                </a:extLst>
              </p14:cNvPr>
              <p14:cNvContentPartPr/>
              <p14:nvPr/>
            </p14:nvContentPartPr>
            <p14:xfrm>
              <a:off x="2320375" y="2085836"/>
              <a:ext cx="6840" cy="2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2CEE717-8699-4757-A2DB-84D13FE754C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302735" y="2067836"/>
                <a:ext cx="42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33BB4E4-1CDE-44FC-B772-21E85D58D472}"/>
                  </a:ext>
                </a:extLst>
              </p14:cNvPr>
              <p14:cNvContentPartPr/>
              <p14:nvPr/>
            </p14:nvContentPartPr>
            <p14:xfrm>
              <a:off x="4594135" y="2118596"/>
              <a:ext cx="279360" cy="244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33BB4E4-1CDE-44FC-B772-21E85D58D47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576135" y="2100956"/>
                <a:ext cx="315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80555CB-A5B7-49AA-8905-D4E727E1112F}"/>
                  </a:ext>
                </a:extLst>
              </p14:cNvPr>
              <p14:cNvContentPartPr/>
              <p14:nvPr/>
            </p14:nvContentPartPr>
            <p14:xfrm>
              <a:off x="5399095" y="2189156"/>
              <a:ext cx="225360" cy="1530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80555CB-A5B7-49AA-8905-D4E727E1112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381455" y="2171156"/>
                <a:ext cx="2610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9AAB29E-83AC-4C68-9A7B-464C9CF0D003}"/>
                  </a:ext>
                </a:extLst>
              </p14:cNvPr>
              <p14:cNvContentPartPr/>
              <p14:nvPr/>
            </p14:nvContentPartPr>
            <p14:xfrm>
              <a:off x="5737495" y="2211116"/>
              <a:ext cx="148680" cy="128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9AAB29E-83AC-4C68-9A7B-464C9CF0D00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719855" y="2193116"/>
                <a:ext cx="184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0E55CCA-7B37-4F70-8DB2-CC243E338D72}"/>
                  </a:ext>
                </a:extLst>
              </p14:cNvPr>
              <p14:cNvContentPartPr/>
              <p14:nvPr/>
            </p14:nvContentPartPr>
            <p14:xfrm>
              <a:off x="6021895" y="2250356"/>
              <a:ext cx="89280" cy="126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0E55CCA-7B37-4F70-8DB2-CC243E338D7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003895" y="2232356"/>
                <a:ext cx="124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E83A018-0504-4BA3-97F0-8C20D8D070DB}"/>
                  </a:ext>
                </a:extLst>
              </p14:cNvPr>
              <p14:cNvContentPartPr/>
              <p14:nvPr/>
            </p14:nvContentPartPr>
            <p14:xfrm>
              <a:off x="6254455" y="2283836"/>
              <a:ext cx="157680" cy="1065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E83A018-0504-4BA3-97F0-8C20D8D070D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236455" y="2265836"/>
                <a:ext cx="1933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0043E74-CED2-4CD7-8F43-056AAF251292}"/>
                  </a:ext>
                </a:extLst>
              </p14:cNvPr>
              <p14:cNvContentPartPr/>
              <p14:nvPr/>
            </p14:nvContentPartPr>
            <p14:xfrm>
              <a:off x="4957375" y="2143436"/>
              <a:ext cx="312120" cy="2109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0043E74-CED2-4CD7-8F43-056AAF25129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939755" y="2125796"/>
                <a:ext cx="347719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2250000-A257-4697-B4A0-4D63783E56BF}"/>
                  </a:ext>
                </a:extLst>
              </p14:cNvPr>
              <p14:cNvContentPartPr/>
              <p14:nvPr/>
            </p14:nvContentPartPr>
            <p14:xfrm>
              <a:off x="3833455" y="2150276"/>
              <a:ext cx="576360" cy="226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2250000-A257-4697-B4A0-4D63783E56B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815455" y="2132636"/>
                <a:ext cx="612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A975674-7249-43A8-B1C9-E2B70B18D35E}"/>
                  </a:ext>
                </a:extLst>
              </p14:cNvPr>
              <p14:cNvContentPartPr/>
              <p14:nvPr/>
            </p14:nvContentPartPr>
            <p14:xfrm>
              <a:off x="3628255" y="2189876"/>
              <a:ext cx="96480" cy="2988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A975674-7249-43A8-B1C9-E2B70B18D35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610615" y="2171876"/>
                <a:ext cx="1321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29A58D2-D502-48D3-A388-117069FA2911}"/>
                  </a:ext>
                </a:extLst>
              </p14:cNvPr>
              <p14:cNvContentPartPr/>
              <p14:nvPr/>
            </p14:nvContentPartPr>
            <p14:xfrm>
              <a:off x="2829055" y="2149196"/>
              <a:ext cx="473040" cy="3067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29A58D2-D502-48D3-A388-117069FA291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811415" y="2131535"/>
                <a:ext cx="508680" cy="342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BDFC487-DA7F-46CF-AA87-FE6BB74A1758}"/>
                  </a:ext>
                </a:extLst>
              </p14:cNvPr>
              <p14:cNvContentPartPr/>
              <p14:nvPr/>
            </p14:nvContentPartPr>
            <p14:xfrm>
              <a:off x="2132455" y="2227676"/>
              <a:ext cx="230400" cy="147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BDFC487-DA7F-46CF-AA87-FE6BB74A175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114483" y="2209676"/>
                <a:ext cx="265984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FA09162-F28C-4A96-A321-D941C8B43F64}"/>
                  </a:ext>
                </a:extLst>
              </p14:cNvPr>
              <p14:cNvContentPartPr/>
              <p14:nvPr/>
            </p14:nvContentPartPr>
            <p14:xfrm>
              <a:off x="7254175" y="2242436"/>
              <a:ext cx="170280" cy="308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FA09162-F28C-4A96-A321-D941C8B43F6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236175" y="2224436"/>
                <a:ext cx="2059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56BE51F-D598-40E6-AE1A-A1D53C3204C6}"/>
                  </a:ext>
                </a:extLst>
              </p14:cNvPr>
              <p14:cNvContentPartPr/>
              <p14:nvPr/>
            </p14:nvContentPartPr>
            <p14:xfrm>
              <a:off x="8343535" y="2246036"/>
              <a:ext cx="87840" cy="1404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56BE51F-D598-40E6-AE1A-A1D53C3204C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325535" y="2228396"/>
                <a:ext cx="1234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75C5D9A-7B24-4092-AD0F-4B6B56C39D11}"/>
                  </a:ext>
                </a:extLst>
              </p14:cNvPr>
              <p14:cNvContentPartPr/>
              <p14:nvPr/>
            </p14:nvContentPartPr>
            <p14:xfrm>
              <a:off x="9409135" y="2264036"/>
              <a:ext cx="30240" cy="1296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75C5D9A-7B24-4092-AD0F-4B6B56C39D1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391135" y="2246396"/>
                <a:ext cx="658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192BE20-211F-419A-BC22-9ECFA1B4D811}"/>
                  </a:ext>
                </a:extLst>
              </p14:cNvPr>
              <p14:cNvContentPartPr/>
              <p14:nvPr/>
            </p14:nvContentPartPr>
            <p14:xfrm>
              <a:off x="9768055" y="2231276"/>
              <a:ext cx="72000" cy="1584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192BE20-211F-419A-BC22-9ECFA1B4D81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750415" y="2213276"/>
                <a:ext cx="107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542BD4F-2F3A-4491-A2CC-1476DCE1135F}"/>
                  </a:ext>
                </a:extLst>
              </p14:cNvPr>
              <p14:cNvContentPartPr/>
              <p14:nvPr/>
            </p14:nvContentPartPr>
            <p14:xfrm>
              <a:off x="10139575" y="2195996"/>
              <a:ext cx="123120" cy="1458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542BD4F-2F3A-4491-A2CC-1476DCE1135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121935" y="2178356"/>
                <a:ext cx="158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DB73F31-C250-4A82-B11E-DFD89880D157}"/>
                  </a:ext>
                </a:extLst>
              </p14:cNvPr>
              <p14:cNvContentPartPr/>
              <p14:nvPr/>
            </p14:nvContentPartPr>
            <p14:xfrm>
              <a:off x="10387615" y="2197076"/>
              <a:ext cx="115560" cy="1440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DB73F31-C250-4A82-B11E-DFD89880D15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369615" y="2179076"/>
                <a:ext cx="151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1E25878-4FFE-4E15-94A7-FC157C10E499}"/>
                  </a:ext>
                </a:extLst>
              </p14:cNvPr>
              <p14:cNvContentPartPr/>
              <p14:nvPr/>
            </p14:nvContentPartPr>
            <p14:xfrm>
              <a:off x="10596415" y="2188076"/>
              <a:ext cx="103680" cy="143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1E25878-4FFE-4E15-94A7-FC157C10E49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578415" y="2170076"/>
                <a:ext cx="1393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C3B01A3-5A07-43D7-9FD0-81C67C8B2944}"/>
                  </a:ext>
                </a:extLst>
              </p14:cNvPr>
              <p14:cNvContentPartPr/>
              <p14:nvPr/>
            </p14:nvContentPartPr>
            <p14:xfrm>
              <a:off x="11185375" y="2177996"/>
              <a:ext cx="95040" cy="1749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C3B01A3-5A07-43D7-9FD0-81C67C8B294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167375" y="2159996"/>
                <a:ext cx="130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39560EB-C14C-429E-9B6C-45A48F4F2018}"/>
                  </a:ext>
                </a:extLst>
              </p14:cNvPr>
              <p14:cNvContentPartPr/>
              <p14:nvPr/>
            </p14:nvContentPartPr>
            <p14:xfrm>
              <a:off x="11381575" y="2168276"/>
              <a:ext cx="108000" cy="153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39560EB-C14C-429E-9B6C-45A48F4F201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363935" y="2150636"/>
                <a:ext cx="143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8566269-02F3-413B-95F2-74C32BD016F3}"/>
                  </a:ext>
                </a:extLst>
              </p14:cNvPr>
              <p14:cNvContentPartPr/>
              <p14:nvPr/>
            </p14:nvContentPartPr>
            <p14:xfrm>
              <a:off x="11566975" y="2108516"/>
              <a:ext cx="114480" cy="213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8566269-02F3-413B-95F2-74C32BD016F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548975" y="2090876"/>
                <a:ext cx="1501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77732D6-5835-4EC7-83A3-DBFFF31FA7C6}"/>
                  </a:ext>
                </a:extLst>
              </p14:cNvPr>
              <p14:cNvContentPartPr/>
              <p14:nvPr/>
            </p14:nvContentPartPr>
            <p14:xfrm>
              <a:off x="11774335" y="2338916"/>
              <a:ext cx="11520" cy="10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77732D6-5835-4EC7-83A3-DBFFF31FA7C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756335" y="2321276"/>
                <a:ext cx="471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E305D25-CFCB-42EC-A5E7-DC04490A0593}"/>
                  </a:ext>
                </a:extLst>
              </p14:cNvPr>
              <p14:cNvContentPartPr/>
              <p14:nvPr/>
            </p14:nvContentPartPr>
            <p14:xfrm>
              <a:off x="10797655" y="2091956"/>
              <a:ext cx="280080" cy="225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E305D25-CFCB-42EC-A5E7-DC04490A059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779655" y="2074316"/>
                <a:ext cx="315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351CF0D-07AC-4A31-A048-EF7225E51224}"/>
                  </a:ext>
                </a:extLst>
              </p14:cNvPr>
              <p14:cNvContentPartPr/>
              <p14:nvPr/>
            </p14:nvContentPartPr>
            <p14:xfrm>
              <a:off x="9518575" y="2154236"/>
              <a:ext cx="171720" cy="239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351CF0D-07AC-4A31-A048-EF7225E5122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500575" y="2136569"/>
                <a:ext cx="207360" cy="275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E7EF2EF-113D-4778-AC5A-367869ED2B2A}"/>
                  </a:ext>
                </a:extLst>
              </p14:cNvPr>
              <p14:cNvContentPartPr/>
              <p14:nvPr/>
            </p14:nvContentPartPr>
            <p14:xfrm>
              <a:off x="8712175" y="2168276"/>
              <a:ext cx="340200" cy="2430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E7EF2EF-113D-4778-AC5A-367869ED2B2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694535" y="2150636"/>
                <a:ext cx="375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A59DCDB-F2FD-4DD4-8812-5DA670217CE7}"/>
                  </a:ext>
                </a:extLst>
              </p14:cNvPr>
              <p14:cNvContentPartPr/>
              <p14:nvPr/>
            </p14:nvContentPartPr>
            <p14:xfrm>
              <a:off x="7713175" y="2132636"/>
              <a:ext cx="480600" cy="2707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A59DCDB-F2FD-4DD4-8812-5DA670217CE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695175" y="2114636"/>
                <a:ext cx="516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DB77157-37B3-4CCC-929F-3A37999C5DAA}"/>
                  </a:ext>
                </a:extLst>
              </p14:cNvPr>
              <p14:cNvContentPartPr/>
              <p14:nvPr/>
            </p14:nvContentPartPr>
            <p14:xfrm>
              <a:off x="6746215" y="2250356"/>
              <a:ext cx="427320" cy="1490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DB77157-37B3-4CCC-929F-3A37999C5DA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728230" y="2232356"/>
                <a:ext cx="46293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2AB4733-12B0-48D7-94D0-90A951DEF02C}"/>
                  </a:ext>
                </a:extLst>
              </p14:cNvPr>
              <p14:cNvContentPartPr/>
              <p14:nvPr/>
            </p14:nvContentPartPr>
            <p14:xfrm>
              <a:off x="2968015" y="6328076"/>
              <a:ext cx="195120" cy="149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2AB4733-12B0-48D7-94D0-90A951DEF02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950375" y="6310076"/>
                <a:ext cx="2307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779A0EB-7422-4514-8B16-CA563FA9B93B}"/>
                  </a:ext>
                </a:extLst>
              </p14:cNvPr>
              <p14:cNvContentPartPr/>
              <p14:nvPr/>
            </p14:nvContentPartPr>
            <p14:xfrm>
              <a:off x="2281135" y="6185516"/>
              <a:ext cx="570240" cy="303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779A0EB-7422-4514-8B16-CA563FA9B93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263495" y="6167855"/>
                <a:ext cx="605880" cy="339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7BC9659-7693-4D8D-9328-450FB0962DB5}"/>
                  </a:ext>
                </a:extLst>
              </p14:cNvPr>
              <p14:cNvContentPartPr/>
              <p14:nvPr/>
            </p14:nvContentPartPr>
            <p14:xfrm>
              <a:off x="6859615" y="6295676"/>
              <a:ext cx="99360" cy="124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7BC9659-7693-4D8D-9328-450FB0962DB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841615" y="6278036"/>
                <a:ext cx="1350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E44BD6B-1DB2-43B7-89E5-08E7F56F3A4B}"/>
                  </a:ext>
                </a:extLst>
              </p14:cNvPr>
              <p14:cNvContentPartPr/>
              <p14:nvPr/>
            </p14:nvContentPartPr>
            <p14:xfrm>
              <a:off x="7705615" y="6280916"/>
              <a:ext cx="138600" cy="1652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E44BD6B-1DB2-43B7-89E5-08E7F56F3A4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687615" y="6263276"/>
                <a:ext cx="174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E546ED9-2B10-4CCB-A9A3-66A761AB3AB1}"/>
                  </a:ext>
                </a:extLst>
              </p14:cNvPr>
              <p14:cNvContentPartPr/>
              <p14:nvPr/>
            </p14:nvContentPartPr>
            <p14:xfrm>
              <a:off x="8650615" y="6232676"/>
              <a:ext cx="167760" cy="162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E546ED9-2B10-4CCB-A9A3-66A761AB3AB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632975" y="6215036"/>
                <a:ext cx="203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A8F7A84-2099-4567-BEFE-7F38F7A4CD3E}"/>
                  </a:ext>
                </a:extLst>
              </p14:cNvPr>
              <p14:cNvContentPartPr/>
              <p14:nvPr/>
            </p14:nvContentPartPr>
            <p14:xfrm>
              <a:off x="8956255" y="6236636"/>
              <a:ext cx="212040" cy="153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A8F7A84-2099-4567-BEFE-7F38F7A4CD3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938615" y="6218996"/>
                <a:ext cx="2476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3FC93DC-0922-4405-AD36-A76E151B607E}"/>
                  </a:ext>
                </a:extLst>
              </p14:cNvPr>
              <p14:cNvContentPartPr/>
              <p14:nvPr/>
            </p14:nvContentPartPr>
            <p14:xfrm>
              <a:off x="8121775" y="6153476"/>
              <a:ext cx="431280" cy="234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3FC93DC-0922-4405-AD36-A76E151B607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104135" y="6135504"/>
                <a:ext cx="466920" cy="269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B5DAABF-B47F-41F3-B46A-4B01C695FBDD}"/>
                  </a:ext>
                </a:extLst>
              </p14:cNvPr>
              <p14:cNvContentPartPr/>
              <p14:nvPr/>
            </p14:nvContentPartPr>
            <p14:xfrm>
              <a:off x="7073095" y="6131876"/>
              <a:ext cx="212400" cy="3034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B5DAABF-B47F-41F3-B46A-4B01C695FBD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055095" y="6114236"/>
                <a:ext cx="2480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E6D7CC33-5FDB-419F-953A-AA3EC91E46A2}"/>
                  </a:ext>
                </a:extLst>
              </p14:cNvPr>
              <p14:cNvContentPartPr/>
              <p14:nvPr/>
            </p14:nvContentPartPr>
            <p14:xfrm>
              <a:off x="6464335" y="6206036"/>
              <a:ext cx="306360" cy="2318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E6D7CC33-5FDB-419F-953A-AA3EC91E46A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446335" y="6188064"/>
                <a:ext cx="342000" cy="267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35D0819-DEBC-4709-A950-BF5514E540AD}"/>
                  </a:ext>
                </a:extLst>
              </p14:cNvPr>
              <p14:cNvContentPartPr/>
              <p14:nvPr/>
            </p14:nvContentPartPr>
            <p14:xfrm>
              <a:off x="8097907" y="4446356"/>
              <a:ext cx="64440" cy="56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35D0819-DEBC-4709-A950-BF5514E540A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080267" y="4428356"/>
                <a:ext cx="1000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6F488A-54ED-4011-945E-A8DCBF22AD76}"/>
                  </a:ext>
                </a:extLst>
              </p14:cNvPr>
              <p14:cNvContentPartPr/>
              <p14:nvPr/>
            </p14:nvContentPartPr>
            <p14:xfrm>
              <a:off x="8779027" y="4442036"/>
              <a:ext cx="56160" cy="313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6F488A-54ED-4011-945E-A8DCBF22AD7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761027" y="4424396"/>
                <a:ext cx="918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6C676DF-5FB5-4014-B4CE-AAFFBC41F93D}"/>
                  </a:ext>
                </a:extLst>
              </p14:cNvPr>
              <p14:cNvContentPartPr/>
              <p14:nvPr/>
            </p14:nvContentPartPr>
            <p14:xfrm>
              <a:off x="8072347" y="5348876"/>
              <a:ext cx="69840" cy="381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6C676DF-5FB5-4014-B4CE-AAFFBC41F93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054707" y="5331236"/>
                <a:ext cx="1054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80A2B67-6671-40F4-B93A-E16B64B34753}"/>
                  </a:ext>
                </a:extLst>
              </p14:cNvPr>
              <p14:cNvContentPartPr/>
              <p14:nvPr/>
            </p14:nvContentPartPr>
            <p14:xfrm>
              <a:off x="8587507" y="5342396"/>
              <a:ext cx="37080" cy="388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80A2B67-6671-40F4-B93A-E16B64B3475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569867" y="5324756"/>
                <a:ext cx="727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F8C4E0D-42F7-4C00-8FA5-175CF4AA6471}"/>
                  </a:ext>
                </a:extLst>
              </p14:cNvPr>
              <p14:cNvContentPartPr/>
              <p14:nvPr/>
            </p14:nvContentPartPr>
            <p14:xfrm>
              <a:off x="9168187" y="5333756"/>
              <a:ext cx="56880" cy="489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F8C4E0D-42F7-4C00-8FA5-175CF4AA647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150187" y="5315756"/>
                <a:ext cx="92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F27B261-792B-45E1-BA9F-A6EE02FB50F3}"/>
                  </a:ext>
                </a:extLst>
              </p14:cNvPr>
              <p14:cNvContentPartPr/>
              <p14:nvPr/>
            </p14:nvContentPartPr>
            <p14:xfrm>
              <a:off x="8159467" y="3741476"/>
              <a:ext cx="649800" cy="6519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F27B261-792B-45E1-BA9F-A6EE02FB50F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141467" y="3723836"/>
                <a:ext cx="68544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EB05D56-FA45-45F7-9F0B-9B699961A4D1}"/>
                  </a:ext>
                </a:extLst>
              </p14:cNvPr>
              <p14:cNvContentPartPr/>
              <p14:nvPr/>
            </p14:nvContentPartPr>
            <p14:xfrm>
              <a:off x="7190707" y="3764156"/>
              <a:ext cx="99000" cy="7297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EB05D56-FA45-45F7-9F0B-9B699961A4D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173131" y="3746156"/>
                <a:ext cx="134511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767D261-D222-4C88-A398-82698CF96805}"/>
                  </a:ext>
                </a:extLst>
              </p14:cNvPr>
              <p14:cNvContentPartPr/>
              <p14:nvPr/>
            </p14:nvContentPartPr>
            <p14:xfrm>
              <a:off x="7259467" y="3028316"/>
              <a:ext cx="1107720" cy="654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767D261-D222-4C88-A398-82698CF9680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241467" y="3010676"/>
                <a:ext cx="114336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23861F9-1AC6-4EE8-A905-56BFE12ADBE4}"/>
                  </a:ext>
                </a:extLst>
              </p14:cNvPr>
              <p14:cNvContentPartPr/>
              <p14:nvPr/>
            </p14:nvContentPartPr>
            <p14:xfrm>
              <a:off x="8677867" y="4582436"/>
              <a:ext cx="535680" cy="685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23861F9-1AC6-4EE8-A905-56BFE12ADBE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660215" y="4564445"/>
                <a:ext cx="571344" cy="720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DC4FAA9-FF35-4718-BC2F-CFCA699E2D0F}"/>
                  </a:ext>
                </a:extLst>
              </p14:cNvPr>
              <p14:cNvContentPartPr/>
              <p14:nvPr/>
            </p14:nvContentPartPr>
            <p14:xfrm>
              <a:off x="8108347" y="4624916"/>
              <a:ext cx="56160" cy="6548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DC4FAA9-FF35-4718-BC2F-CFCA699E2D0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090347" y="4607276"/>
                <a:ext cx="9180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4D637B5-0F9B-4D86-B6F7-0148A552420A}"/>
                  </a:ext>
                </a:extLst>
              </p14:cNvPr>
              <p14:cNvContentPartPr/>
              <p14:nvPr/>
            </p14:nvContentPartPr>
            <p14:xfrm>
              <a:off x="6837907" y="4598636"/>
              <a:ext cx="626760" cy="8827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4D637B5-0F9B-4D86-B6F7-0148A552420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820267" y="4580636"/>
                <a:ext cx="66240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1CAB5A1-ACE9-4275-8AB7-A1D8B8AB6DEB}"/>
                  </a:ext>
                </a:extLst>
              </p14:cNvPr>
              <p14:cNvContentPartPr/>
              <p14:nvPr/>
            </p14:nvContentPartPr>
            <p14:xfrm>
              <a:off x="1974415" y="3018236"/>
              <a:ext cx="2410560" cy="24987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1CAB5A1-ACE9-4275-8AB7-A1D8B8AB6DE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956775" y="3000596"/>
                <a:ext cx="2446200" cy="25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5D5E53C-2BEC-4FA6-ADB8-93364893CB1F}"/>
                  </a:ext>
                </a:extLst>
              </p14:cNvPr>
              <p14:cNvContentPartPr/>
              <p14:nvPr/>
            </p14:nvContentPartPr>
            <p14:xfrm>
              <a:off x="7742695" y="3011756"/>
              <a:ext cx="108360" cy="1375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5D5E53C-2BEC-4FA6-ADB8-93364893CB1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724695" y="2994116"/>
                <a:ext cx="144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266BAF4-8803-46E4-BC8D-13F1606CDBE4}"/>
                  </a:ext>
                </a:extLst>
              </p14:cNvPr>
              <p14:cNvContentPartPr/>
              <p14:nvPr/>
            </p14:nvContentPartPr>
            <p14:xfrm>
              <a:off x="7245535" y="3612596"/>
              <a:ext cx="114120" cy="972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266BAF4-8803-46E4-BC8D-13F1606CDBE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227895" y="3594596"/>
                <a:ext cx="149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EC2D6B2-0F3B-426B-92CA-7F4E1607691A}"/>
                  </a:ext>
                </a:extLst>
              </p14:cNvPr>
              <p14:cNvContentPartPr/>
              <p14:nvPr/>
            </p14:nvContentPartPr>
            <p14:xfrm>
              <a:off x="8310775" y="3620876"/>
              <a:ext cx="118080" cy="968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EC2D6B2-0F3B-426B-92CA-7F4E1607691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293135" y="3602876"/>
                <a:ext cx="153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9533289-9120-44F5-95A4-A19C592100BD}"/>
                  </a:ext>
                </a:extLst>
              </p14:cNvPr>
              <p14:cNvContentPartPr/>
              <p14:nvPr/>
            </p14:nvContentPartPr>
            <p14:xfrm>
              <a:off x="7163455" y="4460036"/>
              <a:ext cx="130320" cy="1245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9533289-9120-44F5-95A4-A19C592100B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145815" y="4442036"/>
                <a:ext cx="1659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0236DAF-24D2-40CB-94D5-10407A62F15D}"/>
                  </a:ext>
                </a:extLst>
              </p14:cNvPr>
              <p14:cNvContentPartPr/>
              <p14:nvPr/>
            </p14:nvContentPartPr>
            <p14:xfrm>
              <a:off x="8834215" y="4413956"/>
              <a:ext cx="101160" cy="1004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0236DAF-24D2-40CB-94D5-10407A62F15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816575" y="4395956"/>
                <a:ext cx="136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3858D90-B297-4545-8C74-E702CEF0EB74}"/>
                  </a:ext>
                </a:extLst>
              </p14:cNvPr>
              <p14:cNvContentPartPr/>
              <p14:nvPr/>
            </p14:nvContentPartPr>
            <p14:xfrm>
              <a:off x="6778615" y="5363996"/>
              <a:ext cx="93600" cy="709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3858D90-B297-4545-8C74-E702CEF0EB7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760975" y="5345996"/>
                <a:ext cx="129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9556C61-A50F-4A4D-BF54-AD6DC6EB95D0}"/>
                  </a:ext>
                </a:extLst>
              </p14:cNvPr>
              <p14:cNvContentPartPr/>
              <p14:nvPr/>
            </p14:nvContentPartPr>
            <p14:xfrm>
              <a:off x="7391335" y="4410356"/>
              <a:ext cx="852120" cy="10807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9556C61-A50F-4A4D-BF54-AD6DC6EB95D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373695" y="4392350"/>
                <a:ext cx="887760" cy="111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A323953-892D-4A2A-A29C-03EB8BD558D3}"/>
                  </a:ext>
                </a:extLst>
              </p14:cNvPr>
              <p14:cNvContentPartPr/>
              <p14:nvPr/>
            </p14:nvContentPartPr>
            <p14:xfrm>
              <a:off x="8636935" y="5337356"/>
              <a:ext cx="656640" cy="84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A323953-892D-4A2A-A29C-03EB8BD558D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619285" y="5319356"/>
                <a:ext cx="69230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66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CC6DD7-BE3E-461F-ACCE-20BEA548FE23}"/>
                  </a:ext>
                </a:extLst>
              </p14:cNvPr>
              <p14:cNvContentPartPr/>
              <p14:nvPr/>
            </p14:nvContentPartPr>
            <p14:xfrm>
              <a:off x="3273295" y="281516"/>
              <a:ext cx="186480" cy="270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CC6DD7-BE3E-461F-ACCE-20BEA548FE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655" y="263516"/>
                <a:ext cx="2221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611F7E9-778B-43A6-8ADA-CFBC099120FF}"/>
                  </a:ext>
                </a:extLst>
              </p14:cNvPr>
              <p14:cNvContentPartPr/>
              <p14:nvPr/>
            </p14:nvContentPartPr>
            <p14:xfrm>
              <a:off x="2194375" y="265316"/>
              <a:ext cx="984960" cy="286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611F7E9-778B-43A6-8ADA-CFBC099120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6382" y="247676"/>
                <a:ext cx="1020587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E2FA568-93D7-4E15-BC41-3C30A0099F4F}"/>
                  </a:ext>
                </a:extLst>
              </p14:cNvPr>
              <p14:cNvContentPartPr/>
              <p14:nvPr/>
            </p14:nvContentPartPr>
            <p14:xfrm>
              <a:off x="1731775" y="226796"/>
              <a:ext cx="181440" cy="387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E2FA568-93D7-4E15-BC41-3C30A0099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4100" y="209156"/>
                <a:ext cx="217151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C11AD2-60B3-43D4-ACEC-52D9D43150E8}"/>
                  </a:ext>
                </a:extLst>
              </p14:cNvPr>
              <p14:cNvContentPartPr/>
              <p14:nvPr/>
            </p14:nvContentPartPr>
            <p14:xfrm>
              <a:off x="988735" y="291956"/>
              <a:ext cx="625320" cy="29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C11AD2-60B3-43D4-ACEC-52D9D43150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1085" y="274316"/>
                <a:ext cx="660981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553996-A69B-4E9B-8AE4-6B0033BB8555}"/>
                  </a:ext>
                </a:extLst>
              </p14:cNvPr>
              <p14:cNvContentPartPr/>
              <p14:nvPr/>
            </p14:nvContentPartPr>
            <p14:xfrm>
              <a:off x="424615" y="243356"/>
              <a:ext cx="456120" cy="293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553996-A69B-4E9B-8AE4-6B0033BB85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615" y="225356"/>
                <a:ext cx="491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FAF3EE-62D8-4014-B0FD-BDE1394DD3CB}"/>
                  </a:ext>
                </a:extLst>
              </p14:cNvPr>
              <p14:cNvContentPartPr/>
              <p14:nvPr/>
            </p14:nvContentPartPr>
            <p14:xfrm>
              <a:off x="273415" y="739796"/>
              <a:ext cx="35517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FAF3EE-62D8-4014-B0FD-BDE1394DD3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775" y="722156"/>
                <a:ext cx="3587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0CDAB64-78B2-4033-BDB8-5893EC0B0A54}"/>
                  </a:ext>
                </a:extLst>
              </p14:cNvPr>
              <p14:cNvContentPartPr/>
              <p14:nvPr/>
            </p14:nvContentPartPr>
            <p14:xfrm>
              <a:off x="451145" y="978545"/>
              <a:ext cx="213120" cy="249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0CDAB64-78B2-4033-BDB8-5893EC0B0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175" y="960905"/>
                <a:ext cx="2487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E2E0AFC-52FF-4858-AF9D-3DE22815710D}"/>
                  </a:ext>
                </a:extLst>
              </p14:cNvPr>
              <p14:cNvContentPartPr/>
              <p14:nvPr/>
            </p14:nvContentPartPr>
            <p14:xfrm>
              <a:off x="1964225" y="1016345"/>
              <a:ext cx="3240" cy="3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E2E0AFC-52FF-4858-AF9D-3DE2281571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46225" y="998705"/>
                <a:ext cx="38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62B9E45-BFC7-413A-AFD9-A50549D6E77E}"/>
                  </a:ext>
                </a:extLst>
              </p14:cNvPr>
              <p14:cNvContentPartPr/>
              <p14:nvPr/>
            </p14:nvContentPartPr>
            <p14:xfrm>
              <a:off x="1926785" y="1074305"/>
              <a:ext cx="268200" cy="163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62B9E45-BFC7-413A-AFD9-A50549D6E7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09145" y="1056305"/>
                <a:ext cx="303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F02FAC2-61AF-43FE-A0A3-6DD01F8B15C5}"/>
                  </a:ext>
                </a:extLst>
              </p14:cNvPr>
              <p14:cNvContentPartPr/>
              <p14:nvPr/>
            </p14:nvContentPartPr>
            <p14:xfrm>
              <a:off x="942905" y="965225"/>
              <a:ext cx="678600" cy="296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F02FAC2-61AF-43FE-A0A3-6DD01F8B1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4905" y="947564"/>
                <a:ext cx="714240" cy="332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FB82B8F-7AAA-437E-9AC8-74FE92A6FA20}"/>
                  </a:ext>
                </a:extLst>
              </p14:cNvPr>
              <p14:cNvContentPartPr/>
              <p14:nvPr/>
            </p14:nvContentPartPr>
            <p14:xfrm>
              <a:off x="2521145" y="989705"/>
              <a:ext cx="985680" cy="260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B82B8F-7AAA-437E-9AC8-74FE92A6FA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03152" y="971705"/>
                <a:ext cx="1021307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31DD74B-2204-4E91-B308-671BEEF98F43}"/>
                  </a:ext>
                </a:extLst>
              </p14:cNvPr>
              <p14:cNvContentPartPr/>
              <p14:nvPr/>
            </p14:nvContentPartPr>
            <p14:xfrm>
              <a:off x="3752345" y="1113905"/>
              <a:ext cx="545040" cy="164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31DD74B-2204-4E91-B308-671BEEF98F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34345" y="1096265"/>
                <a:ext cx="5806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F9CE03C-F32F-4DBB-9CE7-7038DB9276C4}"/>
                  </a:ext>
                </a:extLst>
              </p14:cNvPr>
              <p14:cNvContentPartPr/>
              <p14:nvPr/>
            </p14:nvContentPartPr>
            <p14:xfrm>
              <a:off x="5320215" y="1059056"/>
              <a:ext cx="284040" cy="188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F9CE03C-F32F-4DBB-9CE7-7038DB9276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02575" y="1041416"/>
                <a:ext cx="3196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122A1BB-4F2E-498A-8119-A3CB173C60DF}"/>
                  </a:ext>
                </a:extLst>
              </p14:cNvPr>
              <p14:cNvContentPartPr/>
              <p14:nvPr/>
            </p14:nvContentPartPr>
            <p14:xfrm>
              <a:off x="4545855" y="1006856"/>
              <a:ext cx="668160" cy="220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122A1BB-4F2E-498A-8119-A3CB173C60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28205" y="989216"/>
                <a:ext cx="703819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32A0AAD-6CB0-46D1-BED9-A30B171DB433}"/>
                  </a:ext>
                </a:extLst>
              </p14:cNvPr>
              <p14:cNvContentPartPr/>
              <p14:nvPr/>
            </p14:nvContentPartPr>
            <p14:xfrm>
              <a:off x="5932575" y="957896"/>
              <a:ext cx="173520" cy="217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32A0AAD-6CB0-46D1-BED9-A30B171DB4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14935" y="940256"/>
                <a:ext cx="209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526CBDD-A86F-4391-916C-AFB53BA2CE40}"/>
                  </a:ext>
                </a:extLst>
              </p14:cNvPr>
              <p14:cNvContentPartPr/>
              <p14:nvPr/>
            </p14:nvContentPartPr>
            <p14:xfrm>
              <a:off x="6188175" y="1060496"/>
              <a:ext cx="81720" cy="110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526CBDD-A86F-4391-916C-AFB53BA2CE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70535" y="1042496"/>
                <a:ext cx="1173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7256F98-9B73-445E-AB05-322BA973FF7B}"/>
                  </a:ext>
                </a:extLst>
              </p14:cNvPr>
              <p14:cNvContentPartPr/>
              <p14:nvPr/>
            </p14:nvContentPartPr>
            <p14:xfrm>
              <a:off x="6378975" y="1042496"/>
              <a:ext cx="71640" cy="153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7256F98-9B73-445E-AB05-322BA973FF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61335" y="1024856"/>
                <a:ext cx="107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1590FCE-8583-4DC1-AEF8-49D08F4EE192}"/>
                  </a:ext>
                </a:extLst>
              </p14:cNvPr>
              <p14:cNvContentPartPr/>
              <p14:nvPr/>
            </p14:nvContentPartPr>
            <p14:xfrm>
              <a:off x="7388775" y="1101536"/>
              <a:ext cx="121680" cy="149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1590FCE-8583-4DC1-AEF8-49D08F4EE19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71135" y="1083896"/>
                <a:ext cx="1573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25F9F7B-CAE1-4A02-A3B4-F89D306C186E}"/>
                  </a:ext>
                </a:extLst>
              </p14:cNvPr>
              <p14:cNvContentPartPr/>
              <p14:nvPr/>
            </p14:nvContentPartPr>
            <p14:xfrm>
              <a:off x="6727815" y="986696"/>
              <a:ext cx="554760" cy="24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25F9F7B-CAE1-4A02-A3B4-F89D306C186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09815" y="969030"/>
                <a:ext cx="590400" cy="276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7014A6E-4B7F-4648-9EDF-8DDF14AD6B4A}"/>
                  </a:ext>
                </a:extLst>
              </p14:cNvPr>
              <p14:cNvContentPartPr/>
              <p14:nvPr/>
            </p14:nvContentPartPr>
            <p14:xfrm>
              <a:off x="8048321" y="1092176"/>
              <a:ext cx="69120" cy="113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7014A6E-4B7F-4648-9EDF-8DDF14AD6B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30681" y="1074536"/>
                <a:ext cx="1047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67CFD82-A663-40A0-8C39-803C465EB98F}"/>
                  </a:ext>
                </a:extLst>
              </p14:cNvPr>
              <p14:cNvContentPartPr/>
              <p14:nvPr/>
            </p14:nvContentPartPr>
            <p14:xfrm>
              <a:off x="8425601" y="1092176"/>
              <a:ext cx="101520" cy="286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67CFD82-A663-40A0-8C39-803C465EB9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07601" y="1074176"/>
                <a:ext cx="1371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BC7B3BC-508B-45FD-B62B-883A08A6F30F}"/>
                  </a:ext>
                </a:extLst>
              </p14:cNvPr>
              <p14:cNvContentPartPr/>
              <p14:nvPr/>
            </p14:nvContentPartPr>
            <p14:xfrm>
              <a:off x="8613881" y="1104416"/>
              <a:ext cx="139320" cy="107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BC7B3BC-508B-45FD-B62B-883A08A6F3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96241" y="1086776"/>
                <a:ext cx="174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933CAC3-E1D5-4EC3-A4D1-40ACD7C6EA01}"/>
                  </a:ext>
                </a:extLst>
              </p14:cNvPr>
              <p14:cNvContentPartPr/>
              <p14:nvPr/>
            </p14:nvContentPartPr>
            <p14:xfrm>
              <a:off x="9343961" y="969776"/>
              <a:ext cx="106200" cy="234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933CAC3-E1D5-4EC3-A4D1-40ACD7C6EA0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26321" y="951776"/>
                <a:ext cx="1418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AEDE89-F2F2-4610-9CAF-C2FBDEE489CC}"/>
                  </a:ext>
                </a:extLst>
              </p14:cNvPr>
              <p14:cNvContentPartPr/>
              <p14:nvPr/>
            </p14:nvContentPartPr>
            <p14:xfrm>
              <a:off x="8828801" y="984176"/>
              <a:ext cx="435960" cy="223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AEDE89-F2F2-4610-9CAF-C2FBDEE489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10801" y="966176"/>
                <a:ext cx="4716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C0929AC-C1B3-41BD-9C01-294FD57EAB60}"/>
                  </a:ext>
                </a:extLst>
              </p14:cNvPr>
              <p14:cNvContentPartPr/>
              <p14:nvPr/>
            </p14:nvContentPartPr>
            <p14:xfrm>
              <a:off x="8186561" y="1033856"/>
              <a:ext cx="167040" cy="171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C0929AC-C1B3-41BD-9C01-294FD57EAB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68600" y="1016253"/>
                <a:ext cx="202603" cy="206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25738D3-41EF-43CC-9CBA-3CF1D5DA7A19}"/>
                  </a:ext>
                </a:extLst>
              </p14:cNvPr>
              <p14:cNvContentPartPr/>
              <p14:nvPr/>
            </p14:nvContentPartPr>
            <p14:xfrm>
              <a:off x="7830521" y="978056"/>
              <a:ext cx="141120" cy="258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25738D3-41EF-43CC-9CBA-3CF1D5DA7A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12881" y="960416"/>
                <a:ext cx="1767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592D403-98E3-4A61-A23D-E76B9EF3681A}"/>
                  </a:ext>
                </a:extLst>
              </p14:cNvPr>
              <p14:cNvContentPartPr/>
              <p14:nvPr/>
            </p14:nvContentPartPr>
            <p14:xfrm>
              <a:off x="9715481" y="1046816"/>
              <a:ext cx="95400" cy="119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592D403-98E3-4A61-A23D-E76B9EF3681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97841" y="1028816"/>
                <a:ext cx="131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A3DCB97-6760-49DB-B618-544B0BFFE4B5}"/>
                  </a:ext>
                </a:extLst>
              </p14:cNvPr>
              <p14:cNvContentPartPr/>
              <p14:nvPr/>
            </p14:nvContentPartPr>
            <p14:xfrm>
              <a:off x="9883601" y="1020536"/>
              <a:ext cx="95760" cy="155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A3DCB97-6760-49DB-B618-544B0BFFE4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65961" y="1002536"/>
                <a:ext cx="1314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3280048-9A14-4C24-989B-F157F4D34E19}"/>
                  </a:ext>
                </a:extLst>
              </p14:cNvPr>
              <p14:cNvContentPartPr/>
              <p14:nvPr/>
            </p14:nvContentPartPr>
            <p14:xfrm>
              <a:off x="10424321" y="976616"/>
              <a:ext cx="142560" cy="186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3280048-9A14-4C24-989B-F157F4D34E1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06681" y="958616"/>
                <a:ext cx="178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AE717FB-9408-4263-B449-633F6D18E370}"/>
                  </a:ext>
                </a:extLst>
              </p14:cNvPr>
              <p14:cNvContentPartPr/>
              <p14:nvPr/>
            </p14:nvContentPartPr>
            <p14:xfrm>
              <a:off x="10665161" y="1041776"/>
              <a:ext cx="110160" cy="122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AE717FB-9408-4263-B449-633F6D18E37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47161" y="1024136"/>
                <a:ext cx="145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2DF3ACE-5254-40A2-A0B6-BA361624B74F}"/>
                  </a:ext>
                </a:extLst>
              </p14:cNvPr>
              <p14:cNvContentPartPr/>
              <p14:nvPr/>
            </p14:nvContentPartPr>
            <p14:xfrm>
              <a:off x="10211561" y="979496"/>
              <a:ext cx="132840" cy="192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2DF3ACE-5254-40A2-A0B6-BA361624B7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93921" y="961496"/>
                <a:ext cx="1684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C0ABB2-7DF0-4C94-BC44-F4D750276B48}"/>
                  </a:ext>
                </a:extLst>
              </p14:cNvPr>
              <p14:cNvContentPartPr/>
              <p14:nvPr/>
            </p14:nvContentPartPr>
            <p14:xfrm>
              <a:off x="11035869" y="1024136"/>
              <a:ext cx="157680" cy="125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C0ABB2-7DF0-4C94-BC44-F4D750276B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17869" y="1006136"/>
                <a:ext cx="193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2DD3ED4-B9A8-481B-B973-35A0FDDA42BA}"/>
                  </a:ext>
                </a:extLst>
              </p14:cNvPr>
              <p14:cNvContentPartPr/>
              <p14:nvPr/>
            </p14:nvContentPartPr>
            <p14:xfrm>
              <a:off x="11263029" y="1012256"/>
              <a:ext cx="110880" cy="106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2DD3ED4-B9A8-481B-B973-35A0FDDA42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45389" y="994256"/>
                <a:ext cx="1465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4424756-3325-4D22-817A-20CC9CC08B21}"/>
                  </a:ext>
                </a:extLst>
              </p14:cNvPr>
              <p14:cNvContentPartPr/>
              <p14:nvPr/>
            </p14:nvContentPartPr>
            <p14:xfrm>
              <a:off x="11461389" y="1012976"/>
              <a:ext cx="102960" cy="120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4424756-3325-4D22-817A-20CC9CC08B2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43389" y="995336"/>
                <a:ext cx="138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80DD4EE-67B2-4077-B845-F7F63B60ED18}"/>
                  </a:ext>
                </a:extLst>
              </p14:cNvPr>
              <p14:cNvContentPartPr/>
              <p14:nvPr/>
            </p14:nvContentPartPr>
            <p14:xfrm>
              <a:off x="11657589" y="967256"/>
              <a:ext cx="136800" cy="164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80DD4EE-67B2-4077-B845-F7F63B60ED1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639589" y="949256"/>
                <a:ext cx="172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31B3EF4-24C1-4439-A496-73E01EABBFB4}"/>
                  </a:ext>
                </a:extLst>
              </p14:cNvPr>
              <p14:cNvContentPartPr/>
              <p14:nvPr/>
            </p14:nvContentPartPr>
            <p14:xfrm>
              <a:off x="3980862" y="1550596"/>
              <a:ext cx="73800" cy="119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31B3EF4-24C1-4439-A496-73E01EABBF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62862" y="1532596"/>
                <a:ext cx="109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033700E-BCF3-45DA-A053-85051FED69F3}"/>
                  </a:ext>
                </a:extLst>
              </p14:cNvPr>
              <p14:cNvContentPartPr/>
              <p14:nvPr/>
            </p14:nvContentPartPr>
            <p14:xfrm>
              <a:off x="4159062" y="1540876"/>
              <a:ext cx="109800" cy="146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033700E-BCF3-45DA-A053-85051FED69F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41062" y="1523236"/>
                <a:ext cx="1454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F3FE158-ABBD-4736-A571-4D6B55909E9D}"/>
                  </a:ext>
                </a:extLst>
              </p14:cNvPr>
              <p14:cNvContentPartPr/>
              <p14:nvPr/>
            </p14:nvContentPartPr>
            <p14:xfrm>
              <a:off x="4582062" y="1567516"/>
              <a:ext cx="88560" cy="122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F3FE158-ABBD-4736-A571-4D6B55909E9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64422" y="1549516"/>
                <a:ext cx="1242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2C77CE7-1686-4121-B1F5-0403F8278700}"/>
                  </a:ext>
                </a:extLst>
              </p14:cNvPr>
              <p14:cNvContentPartPr/>
              <p14:nvPr/>
            </p14:nvContentPartPr>
            <p14:xfrm>
              <a:off x="4779702" y="1432516"/>
              <a:ext cx="108000" cy="254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2C77CE7-1686-4121-B1F5-0403F827870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61702" y="1414876"/>
                <a:ext cx="143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C4B8AA8-3DF1-452A-B0EC-C24C1F471C80}"/>
                  </a:ext>
                </a:extLst>
              </p14:cNvPr>
              <p14:cNvContentPartPr/>
              <p14:nvPr/>
            </p14:nvContentPartPr>
            <p14:xfrm>
              <a:off x="4346622" y="1472476"/>
              <a:ext cx="163080" cy="2149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C4B8AA8-3DF1-452A-B0EC-C24C1F471C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28622" y="1454836"/>
                <a:ext cx="1987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644EA17-822A-406A-8F73-6DF3408D0357}"/>
                  </a:ext>
                </a:extLst>
              </p14:cNvPr>
              <p14:cNvContentPartPr/>
              <p14:nvPr/>
            </p14:nvContentPartPr>
            <p14:xfrm>
              <a:off x="3499542" y="1465996"/>
              <a:ext cx="382320" cy="232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644EA17-822A-406A-8F73-6DF3408D035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81542" y="1447996"/>
                <a:ext cx="4179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0E65AFA-EA9D-4D0E-A20E-08E2B869FB03}"/>
                  </a:ext>
                </a:extLst>
              </p14:cNvPr>
              <p14:cNvContentPartPr/>
              <p14:nvPr/>
            </p14:nvContentPartPr>
            <p14:xfrm>
              <a:off x="3063942" y="1502356"/>
              <a:ext cx="216360" cy="196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0E65AFA-EA9D-4D0E-A20E-08E2B869FB0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45942" y="1484356"/>
                <a:ext cx="2520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F2C7325-29A9-482C-A1BA-C9ED29886F22}"/>
                  </a:ext>
                </a:extLst>
              </p14:cNvPr>
              <p14:cNvContentPartPr/>
              <p14:nvPr/>
            </p14:nvContentPartPr>
            <p14:xfrm>
              <a:off x="5138622" y="1512796"/>
              <a:ext cx="138960" cy="140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F2C7325-29A9-482C-A1BA-C9ED29886F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20982" y="1494796"/>
                <a:ext cx="1746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E6EB39F-A8F2-4CD2-AD49-BD054B79363A}"/>
                  </a:ext>
                </a:extLst>
              </p14:cNvPr>
              <p14:cNvContentPartPr/>
              <p14:nvPr/>
            </p14:nvContentPartPr>
            <p14:xfrm>
              <a:off x="5359662" y="1514596"/>
              <a:ext cx="223560" cy="1317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E6EB39F-A8F2-4CD2-AD49-BD054B79363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42022" y="1496956"/>
                <a:ext cx="259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CD435EE-3576-4F06-9394-BBB40F460316}"/>
                  </a:ext>
                </a:extLst>
              </p14:cNvPr>
              <p14:cNvContentPartPr/>
              <p14:nvPr/>
            </p14:nvContentPartPr>
            <p14:xfrm>
              <a:off x="7872102" y="1564276"/>
              <a:ext cx="173160" cy="106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CD435EE-3576-4F06-9394-BBB40F4603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54462" y="1546276"/>
                <a:ext cx="208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8265C9F-97DA-498E-8061-962DE5A796A9}"/>
                  </a:ext>
                </a:extLst>
              </p14:cNvPr>
              <p14:cNvContentPartPr/>
              <p14:nvPr/>
            </p14:nvContentPartPr>
            <p14:xfrm>
              <a:off x="7378182" y="1439716"/>
              <a:ext cx="414360" cy="245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8265C9F-97DA-498E-8061-962DE5A796A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60182" y="1421716"/>
                <a:ext cx="4500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57A83F1-8276-42B1-A98E-933EE3B4436F}"/>
                  </a:ext>
                </a:extLst>
              </p14:cNvPr>
              <p14:cNvContentPartPr/>
              <p14:nvPr/>
            </p14:nvContentPartPr>
            <p14:xfrm>
              <a:off x="6272622" y="1400116"/>
              <a:ext cx="865800" cy="284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57A83F1-8276-42B1-A98E-933EE3B4436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54629" y="1382093"/>
                <a:ext cx="901425" cy="320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8224560-60FB-4C5B-8952-171331DA56B2}"/>
                  </a:ext>
                </a:extLst>
              </p14:cNvPr>
              <p14:cNvContentPartPr/>
              <p14:nvPr/>
            </p14:nvContentPartPr>
            <p14:xfrm>
              <a:off x="9205200" y="1607767"/>
              <a:ext cx="16200" cy="158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8224560-60FB-4C5B-8952-171331DA56B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87200" y="1589767"/>
                <a:ext cx="51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D52C626-8A10-4D7C-A3C6-8FEA1F73FF93}"/>
                  </a:ext>
                </a:extLst>
              </p14:cNvPr>
              <p14:cNvContentPartPr/>
              <p14:nvPr/>
            </p14:nvContentPartPr>
            <p14:xfrm>
              <a:off x="8297640" y="1428487"/>
              <a:ext cx="720000" cy="2408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D52C626-8A10-4D7C-A3C6-8FEA1F73FF9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80000" y="1410487"/>
                <a:ext cx="755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97EBE25-D04E-4BF6-BF7D-452CBBFDF05A}"/>
                  </a:ext>
                </a:extLst>
              </p14:cNvPr>
              <p14:cNvContentPartPr/>
              <p14:nvPr/>
            </p14:nvContentPartPr>
            <p14:xfrm>
              <a:off x="9463195" y="1427505"/>
              <a:ext cx="200160" cy="171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97EBE25-D04E-4BF6-BF7D-452CBBFDF05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45555" y="1409865"/>
                <a:ext cx="2358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41691AD-CA36-442F-9A67-D428CAAF8D4A}"/>
                  </a:ext>
                </a:extLst>
              </p14:cNvPr>
              <p14:cNvContentPartPr/>
              <p14:nvPr/>
            </p14:nvContentPartPr>
            <p14:xfrm>
              <a:off x="9733915" y="1484745"/>
              <a:ext cx="86760" cy="1242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41691AD-CA36-442F-9A67-D428CAAF8D4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16275" y="1467105"/>
                <a:ext cx="1224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CE3225D-9717-405F-BE7B-31796DC884F3}"/>
                  </a:ext>
                </a:extLst>
              </p14:cNvPr>
              <p14:cNvContentPartPr/>
              <p14:nvPr/>
            </p14:nvContentPartPr>
            <p14:xfrm>
              <a:off x="10543915" y="1461345"/>
              <a:ext cx="1800" cy="3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CE3225D-9717-405F-BE7B-31796DC884F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526275" y="1443345"/>
                <a:ext cx="37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F888295-6F53-400C-AABF-B47D7CE5F7F3}"/>
                  </a:ext>
                </a:extLst>
              </p14:cNvPr>
              <p14:cNvContentPartPr/>
              <p14:nvPr/>
            </p14:nvContentPartPr>
            <p14:xfrm>
              <a:off x="10658395" y="1492305"/>
              <a:ext cx="63720" cy="101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F888295-6F53-400C-AABF-B47D7CE5F7F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40755" y="1474665"/>
                <a:ext cx="99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B906BDC-CDE0-442B-BD96-4F2B6052C792}"/>
                  </a:ext>
                </a:extLst>
              </p14:cNvPr>
              <p14:cNvContentPartPr/>
              <p14:nvPr/>
            </p14:nvContentPartPr>
            <p14:xfrm>
              <a:off x="11042155" y="1421385"/>
              <a:ext cx="41040" cy="1555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B906BDC-CDE0-442B-BD96-4F2B6052C79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24155" y="1403745"/>
                <a:ext cx="76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3B90DE9-0BB6-4796-95E8-A31CAAFEF53C}"/>
                  </a:ext>
                </a:extLst>
              </p14:cNvPr>
              <p14:cNvContentPartPr/>
              <p14:nvPr/>
            </p14:nvContentPartPr>
            <p14:xfrm>
              <a:off x="11164915" y="1471425"/>
              <a:ext cx="125640" cy="226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3B90DE9-0BB6-4796-95E8-A31CAAFEF5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147224" y="1453454"/>
                <a:ext cx="161382" cy="262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5042B62-A84F-4B2D-9EC5-9AD5F9BE377C}"/>
                  </a:ext>
                </a:extLst>
              </p14:cNvPr>
              <p14:cNvContentPartPr/>
              <p14:nvPr/>
            </p14:nvContentPartPr>
            <p14:xfrm>
              <a:off x="10790875" y="1417425"/>
              <a:ext cx="179280" cy="178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5042B62-A84F-4B2D-9EC5-9AD5F9BE377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772911" y="1399785"/>
                <a:ext cx="214849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E4DF70A-3823-40B3-B1B7-43E103407566}"/>
                  </a:ext>
                </a:extLst>
              </p14:cNvPr>
              <p14:cNvContentPartPr/>
              <p14:nvPr/>
            </p14:nvContentPartPr>
            <p14:xfrm>
              <a:off x="10411075" y="1509585"/>
              <a:ext cx="142200" cy="1627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E4DF70A-3823-40B3-B1B7-43E10340756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93120" y="1491945"/>
                <a:ext cx="17775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C1B36A2-AF20-4EF6-9852-38CDBEF41EB1}"/>
                  </a:ext>
                </a:extLst>
              </p14:cNvPr>
              <p14:cNvContentPartPr/>
              <p14:nvPr/>
            </p14:nvContentPartPr>
            <p14:xfrm>
              <a:off x="10012915" y="1403745"/>
              <a:ext cx="264240" cy="290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C1B36A2-AF20-4EF6-9852-38CDBEF41EB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94890" y="1386083"/>
                <a:ext cx="299929" cy="325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B8AA050-F2DD-4E9D-AE0B-721E70FCAB70}"/>
                  </a:ext>
                </a:extLst>
              </p14:cNvPr>
              <p14:cNvContentPartPr/>
              <p14:nvPr/>
            </p14:nvContentPartPr>
            <p14:xfrm>
              <a:off x="5522636" y="1951509"/>
              <a:ext cx="57240" cy="1144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B8AA050-F2DD-4E9D-AE0B-721E70FCAB7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04996" y="1933869"/>
                <a:ext cx="92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237F358-FC34-495C-B50B-F2C9CFA23992}"/>
                  </a:ext>
                </a:extLst>
              </p14:cNvPr>
              <p14:cNvContentPartPr/>
              <p14:nvPr/>
            </p14:nvContentPartPr>
            <p14:xfrm>
              <a:off x="5075156" y="1861149"/>
              <a:ext cx="325800" cy="188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237F358-FC34-495C-B50B-F2C9CFA2399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57516" y="1843149"/>
                <a:ext cx="361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7471D8A-8024-41C7-ABC1-96FC8A565E23}"/>
                  </a:ext>
                </a:extLst>
              </p14:cNvPr>
              <p14:cNvContentPartPr/>
              <p14:nvPr/>
            </p14:nvContentPartPr>
            <p14:xfrm>
              <a:off x="4581956" y="1879869"/>
              <a:ext cx="243720" cy="181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7471D8A-8024-41C7-ABC1-96FC8A565E2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63956" y="1861869"/>
                <a:ext cx="2793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6429741-3B78-4ECB-B803-4AF354D8B085}"/>
                  </a:ext>
                </a:extLst>
              </p14:cNvPr>
              <p14:cNvContentPartPr/>
              <p14:nvPr/>
            </p14:nvContentPartPr>
            <p14:xfrm>
              <a:off x="4207196" y="1984989"/>
              <a:ext cx="114120" cy="2088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6429741-3B78-4ECB-B803-4AF354D8B0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89556" y="1967379"/>
                <a:ext cx="149760" cy="244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1C5B934-782B-4B8D-9A1F-CDCC9568D3AA}"/>
                  </a:ext>
                </a:extLst>
              </p14:cNvPr>
              <p14:cNvContentPartPr/>
              <p14:nvPr/>
            </p14:nvContentPartPr>
            <p14:xfrm>
              <a:off x="3838916" y="1898589"/>
              <a:ext cx="269640" cy="1854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1C5B934-782B-4B8D-9A1F-CDCC9568D3A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21276" y="1880589"/>
                <a:ext cx="3052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BEFA374-0DA6-4818-8BFD-AADDBFBBA352}"/>
                  </a:ext>
                </a:extLst>
              </p14:cNvPr>
              <p14:cNvContentPartPr/>
              <p14:nvPr/>
            </p14:nvContentPartPr>
            <p14:xfrm>
              <a:off x="3118916" y="1888869"/>
              <a:ext cx="443520" cy="2070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BEFA374-0DA6-4818-8BFD-AADDBFBBA35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00931" y="1870869"/>
                <a:ext cx="479131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54C2588-0BDA-498B-AA91-E056DC44ED72}"/>
                  </a:ext>
                </a:extLst>
              </p14:cNvPr>
              <p14:cNvContentPartPr/>
              <p14:nvPr/>
            </p14:nvContentPartPr>
            <p14:xfrm>
              <a:off x="463616" y="1415236"/>
              <a:ext cx="2481780" cy="775673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54C2588-0BDA-498B-AA91-E056DC44ED7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5976" y="1397231"/>
                <a:ext cx="2517419" cy="811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97E616D-2DDA-425D-BB07-6E86E8CC735F}"/>
                  </a:ext>
                </a:extLst>
              </p14:cNvPr>
              <p14:cNvContentPartPr/>
              <p14:nvPr/>
            </p14:nvContentPartPr>
            <p14:xfrm>
              <a:off x="6647659" y="2028178"/>
              <a:ext cx="7200" cy="61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97E616D-2DDA-425D-BB07-6E86E8CC735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629659" y="2010178"/>
                <a:ext cx="42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68731F3-246F-4045-AB5E-34988DC05788}"/>
                  </a:ext>
                </a:extLst>
              </p14:cNvPr>
              <p14:cNvContentPartPr/>
              <p14:nvPr/>
            </p14:nvContentPartPr>
            <p14:xfrm>
              <a:off x="6270739" y="1911178"/>
              <a:ext cx="236880" cy="1260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68731F3-246F-4045-AB5E-34988DC0578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53099" y="1893126"/>
                <a:ext cx="272520" cy="161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2BA9548-F933-40FA-9ACE-D4FAC10147FE}"/>
                  </a:ext>
                </a:extLst>
              </p14:cNvPr>
              <p14:cNvContentPartPr/>
              <p14:nvPr/>
            </p14:nvContentPartPr>
            <p14:xfrm>
              <a:off x="5689422" y="1534396"/>
              <a:ext cx="503197" cy="491262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2BA9548-F933-40FA-9ACE-D4FAC10147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671438" y="1516761"/>
                <a:ext cx="538806" cy="526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B187C0-0F45-4F34-8EA4-B33060332F99}"/>
                  </a:ext>
                </a:extLst>
              </p14:cNvPr>
              <p14:cNvContentPartPr/>
              <p14:nvPr/>
            </p14:nvContentPartPr>
            <p14:xfrm>
              <a:off x="3219295" y="3913196"/>
              <a:ext cx="104760" cy="147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B187C0-0F45-4F34-8EA4-B33060332F9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01655" y="3895196"/>
                <a:ext cx="140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F614D26-E17C-4552-AC96-5472D8C69C1A}"/>
                  </a:ext>
                </a:extLst>
              </p14:cNvPr>
              <p14:cNvContentPartPr/>
              <p14:nvPr/>
            </p14:nvContentPartPr>
            <p14:xfrm>
              <a:off x="1084855" y="2379236"/>
              <a:ext cx="1973880" cy="3028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F614D26-E17C-4552-AC96-5472D8C69C1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6855" y="2361594"/>
                <a:ext cx="2009520" cy="30639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88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2A7A0E-0DAC-40E3-AB6A-AA75478E055D}"/>
                  </a:ext>
                </a:extLst>
              </p14:cNvPr>
              <p14:cNvContentPartPr/>
              <p14:nvPr/>
            </p14:nvContentPartPr>
            <p14:xfrm>
              <a:off x="2283654" y="1140132"/>
              <a:ext cx="822600" cy="309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2A7A0E-0DAC-40E3-AB6A-AA75478E05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5654" y="1122132"/>
                <a:ext cx="8582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DFEE81E-604B-4F5D-A193-E19E8E46D57E}"/>
                  </a:ext>
                </a:extLst>
              </p14:cNvPr>
              <p14:cNvContentPartPr/>
              <p14:nvPr/>
            </p14:nvContentPartPr>
            <p14:xfrm>
              <a:off x="2271774" y="1717212"/>
              <a:ext cx="877320" cy="28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DFEE81E-604B-4F5D-A193-E19E8E46D5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3774" y="1699212"/>
                <a:ext cx="9129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11634EF-14BA-42A6-9ADF-DBE04B6F9481}"/>
                  </a:ext>
                </a:extLst>
              </p14:cNvPr>
              <p14:cNvContentPartPr/>
              <p14:nvPr/>
            </p14:nvContentPartPr>
            <p14:xfrm>
              <a:off x="680574" y="1230852"/>
              <a:ext cx="1359360" cy="1069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11634EF-14BA-42A6-9ADF-DBE04B6F94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2569" y="1213212"/>
                <a:ext cx="1395009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2BE7CD3-C1D9-4CA5-B427-85E889708E15}"/>
                  </a:ext>
                </a:extLst>
              </p14:cNvPr>
              <p14:cNvContentPartPr/>
              <p14:nvPr/>
            </p14:nvContentPartPr>
            <p14:xfrm>
              <a:off x="2084574" y="2364132"/>
              <a:ext cx="177120" cy="255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2BE7CD3-C1D9-4CA5-B427-85E889708E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574" y="2346492"/>
                <a:ext cx="212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CB1B225-9C22-4E7D-BC19-1291CDFFF4AB}"/>
                  </a:ext>
                </a:extLst>
              </p14:cNvPr>
              <p14:cNvContentPartPr/>
              <p14:nvPr/>
            </p14:nvContentPartPr>
            <p14:xfrm>
              <a:off x="525414" y="175692"/>
              <a:ext cx="8423640" cy="682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CB1B225-9C22-4E7D-BC19-1291CDFFF4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414" y="157692"/>
                <a:ext cx="845928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C45ABB4-D227-4A07-8B76-FCE5A2E016A7}"/>
                  </a:ext>
                </a:extLst>
              </p14:cNvPr>
              <p14:cNvContentPartPr/>
              <p14:nvPr/>
            </p14:nvContentPartPr>
            <p14:xfrm>
              <a:off x="876414" y="3482652"/>
              <a:ext cx="150480" cy="228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C45ABB4-D227-4A07-8B76-FCE5A2E016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8414" y="3464652"/>
                <a:ext cx="186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AEBCD5-B5B9-4C19-8B35-74E7A55D6419}"/>
                  </a:ext>
                </a:extLst>
              </p14:cNvPr>
              <p14:cNvContentPartPr/>
              <p14:nvPr/>
            </p14:nvContentPartPr>
            <p14:xfrm>
              <a:off x="1161894" y="3561492"/>
              <a:ext cx="31320" cy="129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AEBCD5-B5B9-4C19-8B35-74E7A55D64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4254" y="3543492"/>
                <a:ext cx="669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09A99CB-44CF-4E46-BF61-9CDE7BCFE765}"/>
                  </a:ext>
                </a:extLst>
              </p14:cNvPr>
              <p14:cNvContentPartPr/>
              <p14:nvPr/>
            </p14:nvContentPartPr>
            <p14:xfrm>
              <a:off x="1291494" y="3430092"/>
              <a:ext cx="150480" cy="298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09A99CB-44CF-4E46-BF61-9CDE7BCFE7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3854" y="3412092"/>
                <a:ext cx="1861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996390D-E830-4557-A806-95E22B23BE1C}"/>
                  </a:ext>
                </a:extLst>
              </p14:cNvPr>
              <p14:cNvContentPartPr/>
              <p14:nvPr/>
            </p14:nvContentPartPr>
            <p14:xfrm>
              <a:off x="1125894" y="3444132"/>
              <a:ext cx="5760" cy="43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996390D-E830-4557-A806-95E22B23BE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7894" y="3426132"/>
                <a:ext cx="41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EBE9BEF-DF1A-45DE-927F-950C016D7872}"/>
                  </a:ext>
                </a:extLst>
              </p14:cNvPr>
              <p14:cNvContentPartPr/>
              <p14:nvPr/>
            </p14:nvContentPartPr>
            <p14:xfrm>
              <a:off x="787134" y="2410932"/>
              <a:ext cx="1171440" cy="775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EBE9BEF-DF1A-45DE-927F-950C016D78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9134" y="2392940"/>
                <a:ext cx="1207080" cy="811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2481BF7-C1D8-43CC-8C53-B7FA88E1AEE8}"/>
                  </a:ext>
                </a:extLst>
              </p14:cNvPr>
              <p14:cNvContentPartPr/>
              <p14:nvPr/>
            </p14:nvContentPartPr>
            <p14:xfrm>
              <a:off x="1541334" y="3440172"/>
              <a:ext cx="61560" cy="301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2481BF7-C1D8-43CC-8C53-B7FA88E1AE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23334" y="3422532"/>
                <a:ext cx="972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DE9C50A-3AD2-4ECC-BDF4-11FA0B52ECBC}"/>
                  </a:ext>
                </a:extLst>
              </p14:cNvPr>
              <p14:cNvContentPartPr/>
              <p14:nvPr/>
            </p14:nvContentPartPr>
            <p14:xfrm>
              <a:off x="1798734" y="3372492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DE9C50A-3AD2-4ECC-BDF4-11FA0B52EC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81094" y="3354852"/>
                <a:ext cx="36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21A9959-2307-48FA-AB10-49276E01D35A}"/>
                  </a:ext>
                </a:extLst>
              </p14:cNvPr>
              <p14:cNvContentPartPr/>
              <p14:nvPr/>
            </p14:nvContentPartPr>
            <p14:xfrm>
              <a:off x="1699374" y="3516492"/>
              <a:ext cx="560520" cy="440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21A9959-2307-48FA-AB10-49276E01D3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1386" y="3498492"/>
                <a:ext cx="596137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9635BF8-6BCD-4548-8C8F-5B039E8B281C}"/>
                  </a:ext>
                </a:extLst>
              </p14:cNvPr>
              <p14:cNvContentPartPr/>
              <p14:nvPr/>
            </p14:nvContentPartPr>
            <p14:xfrm>
              <a:off x="866334" y="4079172"/>
              <a:ext cx="460440" cy="254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9635BF8-6BCD-4548-8C8F-5B039E8B28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8334" y="4061532"/>
                <a:ext cx="496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ABE9133-C84F-43B6-953E-BC5DA16F6F8A}"/>
                  </a:ext>
                </a:extLst>
              </p14:cNvPr>
              <p14:cNvContentPartPr/>
              <p14:nvPr/>
            </p14:nvContentPartPr>
            <p14:xfrm>
              <a:off x="896214" y="4611612"/>
              <a:ext cx="154800" cy="342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ABE9133-C84F-43B6-953E-BC5DA16F6F8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8533" y="4593631"/>
                <a:ext cx="190523" cy="377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CF0920E-B3F6-4C84-9F73-2DF3373C9F88}"/>
                  </a:ext>
                </a:extLst>
              </p14:cNvPr>
              <p14:cNvContentPartPr/>
              <p14:nvPr/>
            </p14:nvContentPartPr>
            <p14:xfrm>
              <a:off x="1448814" y="4037412"/>
              <a:ext cx="1234440" cy="288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CF0920E-B3F6-4C84-9F73-2DF3373C9F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31174" y="4019772"/>
                <a:ext cx="12700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0A4699C-B772-46BC-8894-C42D3F4CDDFF}"/>
                  </a:ext>
                </a:extLst>
              </p14:cNvPr>
              <p14:cNvContentPartPr/>
              <p14:nvPr/>
            </p14:nvContentPartPr>
            <p14:xfrm>
              <a:off x="1236774" y="4718172"/>
              <a:ext cx="593280" cy="218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0A4699C-B772-46BC-8894-C42D3F4CDD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18774" y="4700172"/>
                <a:ext cx="6289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1330A9F-77B2-4377-B497-9BC663BE0C86}"/>
                  </a:ext>
                </a:extLst>
              </p14:cNvPr>
              <p14:cNvContentPartPr/>
              <p14:nvPr/>
            </p14:nvContentPartPr>
            <p14:xfrm>
              <a:off x="2968374" y="4594332"/>
              <a:ext cx="113040" cy="234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1330A9F-77B2-4377-B497-9BC663BE0C8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0734" y="4576332"/>
                <a:ext cx="1486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6448AF7-9101-4122-92A5-F18FA73CA52A}"/>
                  </a:ext>
                </a:extLst>
              </p14:cNvPr>
              <p14:cNvContentPartPr/>
              <p14:nvPr/>
            </p14:nvContentPartPr>
            <p14:xfrm>
              <a:off x="1925814" y="4552572"/>
              <a:ext cx="959400" cy="3643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6448AF7-9101-4122-92A5-F18FA73CA5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8174" y="4534932"/>
                <a:ext cx="9950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6B8A437-C4DC-4F92-8E8D-9C214D07686B}"/>
                  </a:ext>
                </a:extLst>
              </p14:cNvPr>
              <p14:cNvContentPartPr/>
              <p14:nvPr/>
            </p14:nvContentPartPr>
            <p14:xfrm>
              <a:off x="955254" y="5155572"/>
              <a:ext cx="50040" cy="305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6B8A437-C4DC-4F92-8E8D-9C214D0768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7614" y="5137932"/>
                <a:ext cx="856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ADCE1C2-CB70-4FF8-BDFD-56CBF62CD5B5}"/>
                  </a:ext>
                </a:extLst>
              </p14:cNvPr>
              <p14:cNvContentPartPr/>
              <p14:nvPr/>
            </p14:nvContentPartPr>
            <p14:xfrm>
              <a:off x="1131294" y="5279772"/>
              <a:ext cx="146880" cy="2167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ADCE1C2-CB70-4FF8-BDFD-56CBF62CD5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3294" y="5261772"/>
                <a:ext cx="182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7845A24-BDF1-4793-AD1A-2FCB5CB6636A}"/>
                  </a:ext>
                </a:extLst>
              </p14:cNvPr>
              <p14:cNvContentPartPr/>
              <p14:nvPr/>
            </p14:nvContentPartPr>
            <p14:xfrm>
              <a:off x="1410654" y="5297412"/>
              <a:ext cx="155520" cy="191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7845A24-BDF1-4793-AD1A-2FCB5CB663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93014" y="5279772"/>
                <a:ext cx="191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15EC8C9-68D8-42CC-8115-278C16B131F4}"/>
                  </a:ext>
                </a:extLst>
              </p14:cNvPr>
              <p14:cNvContentPartPr/>
              <p14:nvPr/>
            </p14:nvContentPartPr>
            <p14:xfrm>
              <a:off x="1662294" y="5190852"/>
              <a:ext cx="220320" cy="313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15EC8C9-68D8-42CC-8115-278C16B131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44625" y="5172852"/>
                <a:ext cx="256018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0751FAC-E259-4B91-A97A-820DB62AA1B3}"/>
                  </a:ext>
                </a:extLst>
              </p14:cNvPr>
              <p14:cNvContentPartPr/>
              <p14:nvPr/>
            </p14:nvContentPartPr>
            <p14:xfrm>
              <a:off x="998454" y="5887812"/>
              <a:ext cx="34920" cy="1890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0751FAC-E259-4B91-A97A-820DB62AA1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0814" y="5869812"/>
                <a:ext cx="705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E168E12-7AC3-4C6A-B583-178FE819A5BA}"/>
                  </a:ext>
                </a:extLst>
              </p14:cNvPr>
              <p14:cNvContentPartPr/>
              <p14:nvPr/>
            </p14:nvContentPartPr>
            <p14:xfrm>
              <a:off x="992334" y="5792772"/>
              <a:ext cx="6120" cy="13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E168E12-7AC3-4C6A-B583-178FE819A5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4694" y="5774772"/>
                <a:ext cx="41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1F8D14A-1428-43EB-A0DB-E0EF316B1B97}"/>
                  </a:ext>
                </a:extLst>
              </p14:cNvPr>
              <p14:cNvContentPartPr/>
              <p14:nvPr/>
            </p14:nvContentPartPr>
            <p14:xfrm>
              <a:off x="1132734" y="5889252"/>
              <a:ext cx="183240" cy="186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1F8D14A-1428-43EB-A0DB-E0EF316B1B9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5094" y="5871612"/>
                <a:ext cx="2188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7802657-E47B-4230-A9BF-A8D9800D496C}"/>
                  </a:ext>
                </a:extLst>
              </p14:cNvPr>
              <p14:cNvContentPartPr/>
              <p14:nvPr/>
            </p14:nvContentPartPr>
            <p14:xfrm>
              <a:off x="2005014" y="5949012"/>
              <a:ext cx="154440" cy="1357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7802657-E47B-4230-A9BF-A8D9800D49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87374" y="5931012"/>
                <a:ext cx="190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2774725-8184-451F-9ED8-BF45F569DC38}"/>
                  </a:ext>
                </a:extLst>
              </p14:cNvPr>
              <p14:cNvContentPartPr/>
              <p14:nvPr/>
            </p14:nvContentPartPr>
            <p14:xfrm>
              <a:off x="2236854" y="5969892"/>
              <a:ext cx="108360" cy="136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2774725-8184-451F-9ED8-BF45F569DC3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18854" y="5952252"/>
                <a:ext cx="144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3365368-9862-47F1-9D14-04F51454D6AF}"/>
                  </a:ext>
                </a:extLst>
              </p14:cNvPr>
              <p14:cNvContentPartPr/>
              <p14:nvPr/>
            </p14:nvContentPartPr>
            <p14:xfrm>
              <a:off x="2429454" y="5810772"/>
              <a:ext cx="38520" cy="2725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3365368-9862-47F1-9D14-04F51454D6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11814" y="5793132"/>
                <a:ext cx="741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C35BB1E-A0BF-42A2-B0DF-5AA9A1F9CF70}"/>
                  </a:ext>
                </a:extLst>
              </p14:cNvPr>
              <p14:cNvContentPartPr/>
              <p14:nvPr/>
            </p14:nvContentPartPr>
            <p14:xfrm>
              <a:off x="2618454" y="5857932"/>
              <a:ext cx="201240" cy="171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C35BB1E-A0BF-42A2-B0DF-5AA9A1F9CF7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00454" y="5840292"/>
                <a:ext cx="2368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38BB78F-0872-4846-9714-A5C204B2020D}"/>
                  </a:ext>
                </a:extLst>
              </p14:cNvPr>
              <p14:cNvContentPartPr/>
              <p14:nvPr/>
            </p14:nvContentPartPr>
            <p14:xfrm>
              <a:off x="3932814" y="5765412"/>
              <a:ext cx="170280" cy="2426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38BB78F-0872-4846-9714-A5C204B202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5174" y="5747412"/>
                <a:ext cx="2059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6CF846D-0EDC-4BDE-8B2B-85327F5BF041}"/>
                  </a:ext>
                </a:extLst>
              </p14:cNvPr>
              <p14:cNvContentPartPr/>
              <p14:nvPr/>
            </p14:nvContentPartPr>
            <p14:xfrm>
              <a:off x="3547254" y="5842452"/>
              <a:ext cx="300600" cy="193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6CF846D-0EDC-4BDE-8B2B-85327F5BF0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29254" y="5824452"/>
                <a:ext cx="3362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3A00847-D8FC-4283-9658-78F59F35C1E2}"/>
                  </a:ext>
                </a:extLst>
              </p14:cNvPr>
              <p14:cNvContentPartPr/>
              <p14:nvPr/>
            </p14:nvContentPartPr>
            <p14:xfrm>
              <a:off x="2899614" y="5718972"/>
              <a:ext cx="554760" cy="339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3A00847-D8FC-4283-9658-78F59F35C1E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81974" y="5700972"/>
                <a:ext cx="590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7C42356-1072-4635-8865-82BD2073EE0A}"/>
                  </a:ext>
                </a:extLst>
              </p14:cNvPr>
              <p14:cNvContentPartPr/>
              <p14:nvPr/>
            </p14:nvContentPartPr>
            <p14:xfrm>
              <a:off x="1407774" y="5800692"/>
              <a:ext cx="479160" cy="3009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7C42356-1072-4635-8865-82BD2073EE0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89774" y="5782692"/>
                <a:ext cx="5148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98BBBA5-46C1-41DD-BA22-D99A4477EDBE}"/>
                  </a:ext>
                </a:extLst>
              </p14:cNvPr>
              <p14:cNvContentPartPr/>
              <p14:nvPr/>
            </p14:nvContentPartPr>
            <p14:xfrm>
              <a:off x="8730534" y="1080012"/>
              <a:ext cx="136080" cy="1238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98BBBA5-46C1-41DD-BA22-D99A4477EDB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12894" y="1062012"/>
                <a:ext cx="1717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FFD83DF-6A51-4D5F-A389-607DCA9BC2FA}"/>
                  </a:ext>
                </a:extLst>
              </p14:cNvPr>
              <p14:cNvContentPartPr/>
              <p14:nvPr/>
            </p14:nvContentPartPr>
            <p14:xfrm>
              <a:off x="5947734" y="4801332"/>
              <a:ext cx="129960" cy="2088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FFD83DF-6A51-4D5F-A389-607DCA9BC2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29734" y="4783692"/>
                <a:ext cx="165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47AD400-A2C0-4354-98C5-D257344E79EF}"/>
                  </a:ext>
                </a:extLst>
              </p14:cNvPr>
              <p14:cNvContentPartPr/>
              <p14:nvPr/>
            </p14:nvContentPartPr>
            <p14:xfrm>
              <a:off x="6043134" y="3593892"/>
              <a:ext cx="100800" cy="2282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47AD400-A2C0-4354-98C5-D257344E79E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25198" y="3576252"/>
                <a:ext cx="136313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96A42DA-C124-4258-BF04-C2B2823A8047}"/>
                  </a:ext>
                </a:extLst>
              </p14:cNvPr>
              <p14:cNvContentPartPr/>
              <p14:nvPr/>
            </p14:nvContentPartPr>
            <p14:xfrm>
              <a:off x="6447774" y="1413372"/>
              <a:ext cx="3453840" cy="38008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96A42DA-C124-4258-BF04-C2B2823A804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0134" y="1395374"/>
                <a:ext cx="3489480" cy="38365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6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C590435-9625-4450-8BC8-495AE4929866}"/>
                  </a:ext>
                </a:extLst>
              </p14:cNvPr>
              <p14:cNvContentPartPr/>
              <p14:nvPr/>
            </p14:nvContentPartPr>
            <p14:xfrm>
              <a:off x="2431254" y="304932"/>
              <a:ext cx="146880" cy="223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C590435-9625-4450-8BC8-495AE49298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3614" y="286932"/>
                <a:ext cx="1825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DAD04D-1902-4FED-8AA2-1C1CD710E086}"/>
                  </a:ext>
                </a:extLst>
              </p14:cNvPr>
              <p14:cNvContentPartPr/>
              <p14:nvPr/>
            </p14:nvContentPartPr>
            <p14:xfrm>
              <a:off x="2677854" y="299892"/>
              <a:ext cx="169200" cy="266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DAD04D-1902-4FED-8AA2-1C1CD710E0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0214" y="281892"/>
                <a:ext cx="2048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85F2E0-C6F1-4719-AB63-F410C251CAD6}"/>
                  </a:ext>
                </a:extLst>
              </p14:cNvPr>
              <p14:cNvContentPartPr/>
              <p14:nvPr/>
            </p14:nvContentPartPr>
            <p14:xfrm>
              <a:off x="3056214" y="205572"/>
              <a:ext cx="432360" cy="338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85F2E0-C6F1-4719-AB63-F410C251CA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8229" y="187572"/>
                <a:ext cx="46797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01F0D3-AE2F-4F0C-ADE9-6839FEF7C3F9}"/>
                  </a:ext>
                </a:extLst>
              </p14:cNvPr>
              <p14:cNvContentPartPr/>
              <p14:nvPr/>
            </p14:nvContentPartPr>
            <p14:xfrm>
              <a:off x="577614" y="220692"/>
              <a:ext cx="1726920" cy="460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01F0D3-AE2F-4F0C-ADE9-6839FEF7C3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70" y="203038"/>
                <a:ext cx="1762567" cy="495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681F78-636D-4963-852D-28C4DEBB4EE9}"/>
                  </a:ext>
                </a:extLst>
              </p14:cNvPr>
              <p14:cNvContentPartPr/>
              <p14:nvPr/>
            </p14:nvContentPartPr>
            <p14:xfrm>
              <a:off x="4259694" y="284772"/>
              <a:ext cx="117360" cy="219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681F78-636D-4963-852D-28C4DEBB4E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2054" y="267132"/>
                <a:ext cx="153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93CD95-0979-44E5-9067-F0F5676BE94D}"/>
                  </a:ext>
                </a:extLst>
              </p14:cNvPr>
              <p14:cNvContentPartPr/>
              <p14:nvPr/>
            </p14:nvContentPartPr>
            <p14:xfrm>
              <a:off x="4484694" y="296652"/>
              <a:ext cx="123840" cy="180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93CD95-0979-44E5-9067-F0F5676BE9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7054" y="278652"/>
                <a:ext cx="1594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7FACD6-EBB3-453A-AEAE-7041E6404AEC}"/>
                  </a:ext>
                </a:extLst>
              </p14:cNvPr>
              <p14:cNvContentPartPr/>
              <p14:nvPr/>
            </p14:nvContentPartPr>
            <p14:xfrm>
              <a:off x="4698534" y="258492"/>
              <a:ext cx="230400" cy="267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7FACD6-EBB3-453A-AEAE-7041E6404A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0534" y="240492"/>
                <a:ext cx="2660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003E32-6CC6-41C4-8701-C7D1F85694E0}"/>
                  </a:ext>
                </a:extLst>
              </p14:cNvPr>
              <p14:cNvContentPartPr/>
              <p14:nvPr/>
            </p14:nvContentPartPr>
            <p14:xfrm>
              <a:off x="3715734" y="177132"/>
              <a:ext cx="425520" cy="350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003E32-6CC6-41C4-8701-C7D1F85694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97734" y="159132"/>
                <a:ext cx="4611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9B5F11-CE50-4042-98B8-9CBA4B6C60E3}"/>
                  </a:ext>
                </a:extLst>
              </p14:cNvPr>
              <p14:cNvContentPartPr/>
              <p14:nvPr/>
            </p14:nvContentPartPr>
            <p14:xfrm>
              <a:off x="436134" y="857532"/>
              <a:ext cx="45698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9B5F11-CE50-4042-98B8-9CBA4B6C60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8134" y="839532"/>
                <a:ext cx="4605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8A2814B-7AF3-49B4-B5F7-8220282B7C22}"/>
                  </a:ext>
                </a:extLst>
              </p14:cNvPr>
              <p14:cNvContentPartPr/>
              <p14:nvPr/>
            </p14:nvContentPartPr>
            <p14:xfrm>
              <a:off x="3309294" y="1219692"/>
              <a:ext cx="231840" cy="241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8A2814B-7AF3-49B4-B5F7-8220282B7C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91294" y="1201692"/>
                <a:ext cx="2674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C447F3-D678-4FB5-9360-92D9D8F7718E}"/>
                  </a:ext>
                </a:extLst>
              </p14:cNvPr>
              <p14:cNvContentPartPr/>
              <p14:nvPr/>
            </p14:nvContentPartPr>
            <p14:xfrm>
              <a:off x="2143254" y="1151292"/>
              <a:ext cx="903600" cy="312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C447F3-D678-4FB5-9360-92D9D8F771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5607" y="1133652"/>
                <a:ext cx="939254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F07C5C7-EB9D-4002-B700-5C93188C2F1C}"/>
                  </a:ext>
                </a:extLst>
              </p14:cNvPr>
              <p14:cNvContentPartPr/>
              <p14:nvPr/>
            </p14:nvContentPartPr>
            <p14:xfrm>
              <a:off x="1033374" y="1203132"/>
              <a:ext cx="859680" cy="30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F07C5C7-EB9D-4002-B700-5C93188C2F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5374" y="1185492"/>
                <a:ext cx="895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6A3ACF3-4740-4EE8-A060-6B9054AE91B8}"/>
                  </a:ext>
                </a:extLst>
              </p14:cNvPr>
              <p14:cNvContentPartPr/>
              <p14:nvPr/>
            </p14:nvContentPartPr>
            <p14:xfrm>
              <a:off x="588054" y="1206012"/>
              <a:ext cx="227520" cy="308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6A3ACF3-4740-4EE8-A060-6B9054AE91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0414" y="1188012"/>
                <a:ext cx="2631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B4F47C2-06AD-4700-8450-BA900FE3C8AD}"/>
                  </a:ext>
                </a:extLst>
              </p14:cNvPr>
              <p14:cNvContentPartPr/>
              <p14:nvPr/>
            </p14:nvContentPartPr>
            <p14:xfrm>
              <a:off x="5614374" y="1041132"/>
              <a:ext cx="223200" cy="330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B4F47C2-06AD-4700-8450-BA900FE3C8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6734" y="1023132"/>
                <a:ext cx="2588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1561FFB-2F19-480F-9822-FBA15D1615FC}"/>
                  </a:ext>
                </a:extLst>
              </p14:cNvPr>
              <p14:cNvContentPartPr/>
              <p14:nvPr/>
            </p14:nvContentPartPr>
            <p14:xfrm>
              <a:off x="5941614" y="1155972"/>
              <a:ext cx="336960" cy="224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1561FFB-2F19-480F-9822-FBA15D1615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3974" y="1138332"/>
                <a:ext cx="372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ACE6852-653C-4456-9942-D5242466FCF4}"/>
                  </a:ext>
                </a:extLst>
              </p14:cNvPr>
              <p14:cNvContentPartPr/>
              <p14:nvPr/>
            </p14:nvContentPartPr>
            <p14:xfrm>
              <a:off x="3769014" y="1131852"/>
              <a:ext cx="1564200" cy="303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ACE6852-653C-4456-9942-D5242466FC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51370" y="1114212"/>
                <a:ext cx="1599848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F115BBF-19B8-4292-9299-9272D8D208D7}"/>
                  </a:ext>
                </a:extLst>
              </p14:cNvPr>
              <p14:cNvContentPartPr/>
              <p14:nvPr/>
            </p14:nvContentPartPr>
            <p14:xfrm>
              <a:off x="6597534" y="1155252"/>
              <a:ext cx="198000" cy="238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F115BBF-19B8-4292-9299-9272D8D208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9534" y="1137252"/>
                <a:ext cx="2336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6C8B96F-E769-4537-8E78-CF8EC8AE5386}"/>
                  </a:ext>
                </a:extLst>
              </p14:cNvPr>
              <p14:cNvContentPartPr/>
              <p14:nvPr/>
            </p14:nvContentPartPr>
            <p14:xfrm>
              <a:off x="6900294" y="1228332"/>
              <a:ext cx="129240" cy="17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6C8B96F-E769-4537-8E78-CF8EC8AE538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82654" y="1210332"/>
                <a:ext cx="164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2604B90-BCE2-45FB-8956-9F3B68846836}"/>
                  </a:ext>
                </a:extLst>
              </p14:cNvPr>
              <p14:cNvContentPartPr/>
              <p14:nvPr/>
            </p14:nvContentPartPr>
            <p14:xfrm>
              <a:off x="7173894" y="1073532"/>
              <a:ext cx="16560" cy="286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2604B90-BCE2-45FB-8956-9F3B688468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6254" y="1055532"/>
                <a:ext cx="522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60C2BE6-23AA-4737-B59C-EF045639D3BE}"/>
                  </a:ext>
                </a:extLst>
              </p14:cNvPr>
              <p14:cNvContentPartPr/>
              <p14:nvPr/>
            </p14:nvContentPartPr>
            <p14:xfrm>
              <a:off x="7553334" y="1167132"/>
              <a:ext cx="115920" cy="173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60C2BE6-23AA-4737-B59C-EF045639D3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35334" y="1149132"/>
                <a:ext cx="1515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8759317-B299-4FF6-A5FD-FD16EB8FB940}"/>
                  </a:ext>
                </a:extLst>
              </p14:cNvPr>
              <p14:cNvContentPartPr/>
              <p14:nvPr/>
            </p14:nvContentPartPr>
            <p14:xfrm>
              <a:off x="8083974" y="1148772"/>
              <a:ext cx="147240" cy="405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8759317-B299-4FF6-A5FD-FD16EB8FB94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66334" y="1130772"/>
                <a:ext cx="1828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56CAF54-891F-41C0-AC48-08AEFFB18512}"/>
                  </a:ext>
                </a:extLst>
              </p14:cNvPr>
              <p14:cNvContentPartPr/>
              <p14:nvPr/>
            </p14:nvContentPartPr>
            <p14:xfrm>
              <a:off x="8360814" y="1059132"/>
              <a:ext cx="453600" cy="273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56CAF54-891F-41C0-AC48-08AEFFB185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43174" y="1041492"/>
                <a:ext cx="4892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E5F7380-2878-455E-8811-E7207881C52D}"/>
                  </a:ext>
                </a:extLst>
              </p14:cNvPr>
              <p14:cNvContentPartPr/>
              <p14:nvPr/>
            </p14:nvContentPartPr>
            <p14:xfrm>
              <a:off x="7786254" y="1005852"/>
              <a:ext cx="150480" cy="338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E5F7380-2878-455E-8811-E7207881C5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68572" y="987852"/>
                <a:ext cx="186205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448D27E-5083-4FE9-81CF-8137D49FB86C}"/>
                  </a:ext>
                </a:extLst>
              </p14:cNvPr>
              <p14:cNvContentPartPr/>
              <p14:nvPr/>
            </p14:nvContentPartPr>
            <p14:xfrm>
              <a:off x="356934" y="1398612"/>
              <a:ext cx="24480" cy="15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448D27E-5083-4FE9-81CF-8137D49FB8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9294" y="1380612"/>
                <a:ext cx="601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45386A-DB46-4EED-A572-4DDF079E83C0}"/>
                  </a:ext>
                </a:extLst>
              </p14:cNvPr>
              <p14:cNvContentPartPr/>
              <p14:nvPr/>
            </p14:nvContentPartPr>
            <p14:xfrm>
              <a:off x="349734" y="2617417"/>
              <a:ext cx="7200" cy="6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45386A-DB46-4EED-A572-4DDF079E83C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2094" y="2599777"/>
                <a:ext cx="42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0BE8C3-F50E-43D0-B96F-89E2CFC31A4F}"/>
                  </a:ext>
                </a:extLst>
              </p14:cNvPr>
              <p14:cNvContentPartPr/>
              <p14:nvPr/>
            </p14:nvContentPartPr>
            <p14:xfrm>
              <a:off x="559254" y="2519497"/>
              <a:ext cx="195120" cy="353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0BE8C3-F50E-43D0-B96F-89E2CFC31A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1254" y="2501497"/>
                <a:ext cx="2307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E154F0-EA38-4606-A1B3-CBD38183A4FD}"/>
                  </a:ext>
                </a:extLst>
              </p14:cNvPr>
              <p14:cNvContentPartPr/>
              <p14:nvPr/>
            </p14:nvContentPartPr>
            <p14:xfrm>
              <a:off x="4519615" y="2527401"/>
              <a:ext cx="233280" cy="190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E154F0-EA38-4606-A1B3-CBD38183A4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01975" y="2509401"/>
                <a:ext cx="2689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090E924-10FC-4208-9900-7CE24A8037EE}"/>
                  </a:ext>
                </a:extLst>
              </p14:cNvPr>
              <p14:cNvContentPartPr/>
              <p14:nvPr/>
            </p14:nvContentPartPr>
            <p14:xfrm>
              <a:off x="4855495" y="2394201"/>
              <a:ext cx="421560" cy="305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090E924-10FC-4208-9900-7CE24A8037E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7510" y="2376201"/>
                <a:ext cx="45717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B7E1F84-6AE8-4F4E-A6C3-C2AA519F028E}"/>
                  </a:ext>
                </a:extLst>
              </p14:cNvPr>
              <p14:cNvContentPartPr/>
              <p14:nvPr/>
            </p14:nvContentPartPr>
            <p14:xfrm>
              <a:off x="1059654" y="2437057"/>
              <a:ext cx="3118680" cy="845624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B7E1F84-6AE8-4F4E-A6C3-C2AA519F028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1654" y="2419410"/>
                <a:ext cx="3154320" cy="881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15B9C2B-97C9-41C6-8FEB-5293F3D7A58B}"/>
                  </a:ext>
                </a:extLst>
              </p14:cNvPr>
              <p14:cNvContentPartPr/>
              <p14:nvPr/>
            </p14:nvContentPartPr>
            <p14:xfrm>
              <a:off x="4536895" y="2992161"/>
              <a:ext cx="53280" cy="154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15B9C2B-97C9-41C6-8FEB-5293F3D7A58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19255" y="2974161"/>
                <a:ext cx="88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36C44D-F196-438D-AA2C-9354774A5968}"/>
                  </a:ext>
                </a:extLst>
              </p14:cNvPr>
              <p14:cNvContentPartPr/>
              <p14:nvPr/>
            </p14:nvContentPartPr>
            <p14:xfrm>
              <a:off x="4524295" y="2919801"/>
              <a:ext cx="8280" cy="43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36C44D-F196-438D-AA2C-9354774A59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06655" y="2902161"/>
                <a:ext cx="439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DE28E7F-15CC-45E5-92A7-DDAA3048B332}"/>
                  </a:ext>
                </a:extLst>
              </p14:cNvPr>
              <p14:cNvContentPartPr/>
              <p14:nvPr/>
            </p14:nvContentPartPr>
            <p14:xfrm>
              <a:off x="5114335" y="3013401"/>
              <a:ext cx="604800" cy="342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DE28E7F-15CC-45E5-92A7-DDAA3048B33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96335" y="2995761"/>
                <a:ext cx="6404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1853456-AC9D-418A-A547-60BD20776380}"/>
                  </a:ext>
                </a:extLst>
              </p14:cNvPr>
              <p14:cNvContentPartPr/>
              <p14:nvPr/>
            </p14:nvContentPartPr>
            <p14:xfrm>
              <a:off x="4726255" y="3006921"/>
              <a:ext cx="63720" cy="338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1853456-AC9D-418A-A547-60BD2077638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08255" y="2988921"/>
                <a:ext cx="993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27C6464-2B71-4FA6-BF97-54B8AE115861}"/>
                  </a:ext>
                </a:extLst>
              </p14:cNvPr>
              <p14:cNvContentPartPr/>
              <p14:nvPr/>
            </p14:nvContentPartPr>
            <p14:xfrm>
              <a:off x="5198575" y="2834481"/>
              <a:ext cx="129960" cy="96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27C6464-2B71-4FA6-BF97-54B8AE1158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80575" y="2816841"/>
                <a:ext cx="1656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4A4C778-EB16-444F-BC19-899B9E503C5A}"/>
                  </a:ext>
                </a:extLst>
              </p14:cNvPr>
              <p14:cNvContentPartPr/>
              <p14:nvPr/>
            </p14:nvContentPartPr>
            <p14:xfrm>
              <a:off x="5426095" y="2876241"/>
              <a:ext cx="43200" cy="6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4A4C778-EB16-444F-BC19-899B9E503C5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08455" y="2858601"/>
                <a:ext cx="78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47FCA2C-A7F9-4FF6-B7DE-598CDD1380C4}"/>
                  </a:ext>
                </a:extLst>
              </p14:cNvPr>
              <p14:cNvContentPartPr/>
              <p14:nvPr/>
            </p14:nvContentPartPr>
            <p14:xfrm>
              <a:off x="5607535" y="2783721"/>
              <a:ext cx="25200" cy="118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47FCA2C-A7F9-4FF6-B7DE-598CDD1380C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89535" y="2766081"/>
                <a:ext cx="60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69A18B5-5A6D-487C-8B3A-04E9A5B6DED4}"/>
                  </a:ext>
                </a:extLst>
              </p14:cNvPr>
              <p14:cNvContentPartPr/>
              <p14:nvPr/>
            </p14:nvContentPartPr>
            <p14:xfrm>
              <a:off x="5265895" y="3134001"/>
              <a:ext cx="250200" cy="676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69A18B5-5A6D-487C-8B3A-04E9A5B6DE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48255" y="3116361"/>
                <a:ext cx="2858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FFBB252-9F91-45F6-BDE4-C6F0E4D15D5D}"/>
                  </a:ext>
                </a:extLst>
              </p14:cNvPr>
              <p14:cNvContentPartPr/>
              <p14:nvPr/>
            </p14:nvContentPartPr>
            <p14:xfrm>
              <a:off x="7398895" y="2911161"/>
              <a:ext cx="145080" cy="133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FFBB252-9F91-45F6-BDE4-C6F0E4D15D5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80895" y="2893521"/>
                <a:ext cx="1807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BC27CBB-D7D1-4130-9C2D-2A756812D44A}"/>
                  </a:ext>
                </a:extLst>
              </p14:cNvPr>
              <p14:cNvContentPartPr/>
              <p14:nvPr/>
            </p14:nvContentPartPr>
            <p14:xfrm>
              <a:off x="7655935" y="2910441"/>
              <a:ext cx="70920" cy="1202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BC27CBB-D7D1-4130-9C2D-2A756812D44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37935" y="2892441"/>
                <a:ext cx="106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3E77CFA-1F7C-4F24-883F-CEBA1418DB9C}"/>
                  </a:ext>
                </a:extLst>
              </p14:cNvPr>
              <p14:cNvContentPartPr/>
              <p14:nvPr/>
            </p14:nvContentPartPr>
            <p14:xfrm>
              <a:off x="9377455" y="2767161"/>
              <a:ext cx="102240" cy="2566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3E77CFA-1F7C-4F24-883F-CEBA1418DB9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59455" y="2749161"/>
                <a:ext cx="1378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71F8F2A-BC4E-4B52-AC44-B69DAB360F35}"/>
                  </a:ext>
                </a:extLst>
              </p14:cNvPr>
              <p14:cNvContentPartPr/>
              <p14:nvPr/>
            </p14:nvContentPartPr>
            <p14:xfrm>
              <a:off x="8928175" y="2866881"/>
              <a:ext cx="365400" cy="1238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71F8F2A-BC4E-4B52-AC44-B69DAB360F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10175" y="2849190"/>
                <a:ext cx="401040" cy="159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EDF60BB-1826-4FA9-BE16-DAB24D1B5005}"/>
                  </a:ext>
                </a:extLst>
              </p14:cNvPr>
              <p14:cNvContentPartPr/>
              <p14:nvPr/>
            </p14:nvContentPartPr>
            <p14:xfrm>
              <a:off x="8241295" y="2839161"/>
              <a:ext cx="407520" cy="1872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EDF60BB-1826-4FA9-BE16-DAB24D1B500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23655" y="2821521"/>
                <a:ext cx="4431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CCF6416-C080-40BE-8B4F-8617430001DB}"/>
                  </a:ext>
                </a:extLst>
              </p14:cNvPr>
              <p14:cNvContentPartPr/>
              <p14:nvPr/>
            </p14:nvContentPartPr>
            <p14:xfrm>
              <a:off x="7829095" y="2825121"/>
              <a:ext cx="316080" cy="179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CCF6416-C080-40BE-8B4F-8617430001D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11074" y="2807121"/>
                <a:ext cx="351761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5889D82-8DC0-4EB3-937B-737A7A78924E}"/>
                  </a:ext>
                </a:extLst>
              </p14:cNvPr>
              <p14:cNvContentPartPr/>
              <p14:nvPr/>
            </p14:nvContentPartPr>
            <p14:xfrm>
              <a:off x="5971135" y="2811801"/>
              <a:ext cx="1252440" cy="2916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5889D82-8DC0-4EB3-937B-737A7A78924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3495" y="2794139"/>
                <a:ext cx="1288080" cy="327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21F4A84-8F71-40A6-8E17-E35FFDFDC7B7}"/>
                  </a:ext>
                </a:extLst>
              </p14:cNvPr>
              <p14:cNvContentPartPr/>
              <p14:nvPr/>
            </p14:nvContentPartPr>
            <p14:xfrm>
              <a:off x="9775255" y="2666361"/>
              <a:ext cx="167040" cy="322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21F4A84-8F71-40A6-8E17-E35FFDFDC7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57255" y="2648721"/>
                <a:ext cx="2026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439490E-615A-4FC4-9E80-2BB4D60D1964}"/>
                  </a:ext>
                </a:extLst>
              </p14:cNvPr>
              <p14:cNvContentPartPr/>
              <p14:nvPr/>
            </p14:nvContentPartPr>
            <p14:xfrm>
              <a:off x="10021855" y="2788041"/>
              <a:ext cx="32760" cy="43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439490E-615A-4FC4-9E80-2BB4D60D19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004215" y="2770041"/>
                <a:ext cx="68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2B9CBD5-18FC-45C5-B258-25590108B6A5}"/>
                  </a:ext>
                </a:extLst>
              </p14:cNvPr>
              <p14:cNvContentPartPr/>
              <p14:nvPr/>
            </p14:nvContentPartPr>
            <p14:xfrm>
              <a:off x="10037695" y="2844921"/>
              <a:ext cx="27000" cy="72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2B9CBD5-18FC-45C5-B258-25590108B6A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19695" y="2827281"/>
                <a:ext cx="62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9C84917-D54E-4A2D-A77F-18F506EAB3B0}"/>
                  </a:ext>
                </a:extLst>
              </p14:cNvPr>
              <p14:cNvContentPartPr/>
              <p14:nvPr/>
            </p14:nvContentPartPr>
            <p14:xfrm>
              <a:off x="10230655" y="2775441"/>
              <a:ext cx="899280" cy="12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9C84917-D54E-4A2D-A77F-18F506EAB3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213015" y="2757801"/>
                <a:ext cx="934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6C4DD7D-CD9B-4E2F-8744-87E6FB2F511C}"/>
                  </a:ext>
                </a:extLst>
              </p14:cNvPr>
              <p14:cNvContentPartPr/>
              <p14:nvPr/>
            </p14:nvContentPartPr>
            <p14:xfrm>
              <a:off x="10425775" y="2929521"/>
              <a:ext cx="225360" cy="93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6C4DD7D-CD9B-4E2F-8744-87E6FB2F511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07775" y="2911521"/>
                <a:ext cx="261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AC710F-2350-48DB-AEB4-9E03E5726AC8}"/>
                  </a:ext>
                </a:extLst>
              </p14:cNvPr>
              <p14:cNvContentPartPr/>
              <p14:nvPr/>
            </p14:nvContentPartPr>
            <p14:xfrm>
              <a:off x="10557175" y="2461881"/>
              <a:ext cx="89280" cy="2030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AC710F-2350-48DB-AEB4-9E03E5726AC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39175" y="2444241"/>
                <a:ext cx="1249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28C342A-730C-4053-BF97-7EC84F020FCD}"/>
                  </a:ext>
                </a:extLst>
              </p14:cNvPr>
              <p14:cNvContentPartPr/>
              <p14:nvPr/>
            </p14:nvContentPartPr>
            <p14:xfrm>
              <a:off x="10098175" y="2428761"/>
              <a:ext cx="354600" cy="258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28C342A-730C-4053-BF97-7EC84F020FC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80157" y="2410761"/>
                <a:ext cx="390276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740A8D9-927F-4CA5-9BB5-173C07A7F370}"/>
                  </a:ext>
                </a:extLst>
              </p14:cNvPr>
              <p14:cNvContentPartPr/>
              <p14:nvPr/>
            </p14:nvContentPartPr>
            <p14:xfrm>
              <a:off x="10753735" y="2481681"/>
              <a:ext cx="356040" cy="168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740A8D9-927F-4CA5-9BB5-173C07A7F3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735735" y="2464041"/>
                <a:ext cx="3916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806595F-30C8-49FF-98D3-D8D2235D5C7D}"/>
                  </a:ext>
                </a:extLst>
              </p14:cNvPr>
              <p14:cNvContentPartPr/>
              <p14:nvPr/>
            </p14:nvContentPartPr>
            <p14:xfrm>
              <a:off x="11372935" y="2775081"/>
              <a:ext cx="703800" cy="1728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806595F-30C8-49FF-98D3-D8D2235D5C7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355295" y="2757441"/>
                <a:ext cx="7394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AAB2E55D-3DC1-4C24-BFF8-16054B2681C8}"/>
                  </a:ext>
                </a:extLst>
              </p14:cNvPr>
              <p14:cNvContentPartPr/>
              <p14:nvPr/>
            </p14:nvContentPartPr>
            <p14:xfrm>
              <a:off x="1548895" y="3391041"/>
              <a:ext cx="101520" cy="3434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AAB2E55D-3DC1-4C24-BFF8-16054B2681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31255" y="3373401"/>
                <a:ext cx="1371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EFE4F1B-122A-47A5-8925-569F44C98B36}"/>
                  </a:ext>
                </a:extLst>
              </p14:cNvPr>
              <p14:cNvContentPartPr/>
              <p14:nvPr/>
            </p14:nvContentPartPr>
            <p14:xfrm>
              <a:off x="1170895" y="3437121"/>
              <a:ext cx="276120" cy="2815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EFE4F1B-122A-47A5-8925-569F44C98B3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52872" y="3419481"/>
                <a:ext cx="311807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A1A349A-E8B5-4AEC-BD3A-5E5267ABB5DA}"/>
                  </a:ext>
                </a:extLst>
              </p14:cNvPr>
              <p14:cNvContentPartPr/>
              <p14:nvPr/>
            </p14:nvContentPartPr>
            <p14:xfrm>
              <a:off x="1915375" y="3551961"/>
              <a:ext cx="44640" cy="1393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A1A349A-E8B5-4AEC-BD3A-5E5267ABB5D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97375" y="3533961"/>
                <a:ext cx="80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A44240D-1E59-499D-BA53-CD16E74B7A2D}"/>
                  </a:ext>
                </a:extLst>
              </p14:cNvPr>
              <p14:cNvContentPartPr/>
              <p14:nvPr/>
            </p14:nvContentPartPr>
            <p14:xfrm>
              <a:off x="1896295" y="3442161"/>
              <a:ext cx="2520" cy="118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A44240D-1E59-499D-BA53-CD16E74B7A2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78655" y="3424521"/>
                <a:ext cx="38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7B18ED3E-E6ED-4D86-8962-9EA84A29FB0D}"/>
                  </a:ext>
                </a:extLst>
              </p14:cNvPr>
              <p14:cNvContentPartPr/>
              <p14:nvPr/>
            </p14:nvContentPartPr>
            <p14:xfrm>
              <a:off x="2181055" y="3553761"/>
              <a:ext cx="31320" cy="1472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7B18ED3E-E6ED-4D86-8962-9EA84A29FB0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63055" y="3535761"/>
                <a:ext cx="66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CF0DB313-D194-46FC-B4CB-DF6C91A7B76B}"/>
                  </a:ext>
                </a:extLst>
              </p14:cNvPr>
              <p14:cNvContentPartPr/>
              <p14:nvPr/>
            </p14:nvContentPartPr>
            <p14:xfrm>
              <a:off x="3504415" y="3539721"/>
              <a:ext cx="135720" cy="1288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CF0DB313-D194-46FC-B4CB-DF6C91A7B76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86775" y="3522081"/>
                <a:ext cx="1713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16F7E6A-C46E-48AA-8E00-894F67F364BC}"/>
                  </a:ext>
                </a:extLst>
              </p14:cNvPr>
              <p14:cNvContentPartPr/>
              <p14:nvPr/>
            </p14:nvContentPartPr>
            <p14:xfrm>
              <a:off x="3733735" y="3416241"/>
              <a:ext cx="42480" cy="2332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16F7E6A-C46E-48AA-8E00-894F67F364B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16095" y="3398601"/>
                <a:ext cx="781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E1BCDBDE-B7CF-4532-B621-B71231B80DAD}"/>
                  </a:ext>
                </a:extLst>
              </p14:cNvPr>
              <p14:cNvContentPartPr/>
              <p14:nvPr/>
            </p14:nvContentPartPr>
            <p14:xfrm>
              <a:off x="2773615" y="3524241"/>
              <a:ext cx="593640" cy="1641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E1BCDBDE-B7CF-4532-B621-B71231B80D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55975" y="3506601"/>
                <a:ext cx="629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4B38ABD2-F2F4-4E75-B61B-9A8CFD97A917}"/>
                  </a:ext>
                </a:extLst>
              </p14:cNvPr>
              <p14:cNvContentPartPr/>
              <p14:nvPr/>
            </p14:nvContentPartPr>
            <p14:xfrm>
              <a:off x="2320015" y="3471681"/>
              <a:ext cx="349560" cy="2347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4B38ABD2-F2F4-4E75-B61B-9A8CFD97A91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02034" y="3454014"/>
                <a:ext cx="385163" cy="270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CBF9AE5-B77A-4DC1-87B1-2E1BE9DA63AC}"/>
                  </a:ext>
                </a:extLst>
              </p14:cNvPr>
              <p14:cNvContentPartPr/>
              <p14:nvPr/>
            </p14:nvContentPartPr>
            <p14:xfrm>
              <a:off x="4017415" y="3507681"/>
              <a:ext cx="228240" cy="1825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CBF9AE5-B77A-4DC1-87B1-2E1BE9DA63A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99775" y="3489681"/>
                <a:ext cx="2638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8B270860-F4CF-48F0-A5BD-933996E789E7}"/>
                  </a:ext>
                </a:extLst>
              </p14:cNvPr>
              <p14:cNvContentPartPr/>
              <p14:nvPr/>
            </p14:nvContentPartPr>
            <p14:xfrm>
              <a:off x="4331335" y="3515241"/>
              <a:ext cx="76320" cy="1454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8B270860-F4CF-48F0-A5BD-933996E789E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313335" y="3497241"/>
                <a:ext cx="11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3FBD22A-AA1B-464E-AA4A-F3815D2C04FD}"/>
                  </a:ext>
                </a:extLst>
              </p14:cNvPr>
              <p14:cNvContentPartPr/>
              <p14:nvPr/>
            </p14:nvContentPartPr>
            <p14:xfrm>
              <a:off x="4515295" y="3529641"/>
              <a:ext cx="114480" cy="1076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3FBD22A-AA1B-464E-AA4A-F3815D2C04F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97295" y="3512001"/>
                <a:ext cx="1501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EC72089B-D40A-4B3F-9477-FE57D9C962D0}"/>
                  </a:ext>
                </a:extLst>
              </p14:cNvPr>
              <p14:cNvContentPartPr/>
              <p14:nvPr/>
            </p14:nvContentPartPr>
            <p14:xfrm>
              <a:off x="5185255" y="3462681"/>
              <a:ext cx="110520" cy="1555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EC72089B-D40A-4B3F-9477-FE57D9C962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67255" y="3444681"/>
                <a:ext cx="146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6BF352E8-D8CA-48D1-89A9-6E4159DC1CF1}"/>
                  </a:ext>
                </a:extLst>
              </p14:cNvPr>
              <p14:cNvContentPartPr/>
              <p14:nvPr/>
            </p14:nvContentPartPr>
            <p14:xfrm>
              <a:off x="5395135" y="3428481"/>
              <a:ext cx="141120" cy="21564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6BF352E8-D8CA-48D1-89A9-6E4159DC1CF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77135" y="3410841"/>
                <a:ext cx="1767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1391EA5D-DB9D-4296-A9F5-B80488E03DBA}"/>
                  </a:ext>
                </a:extLst>
              </p14:cNvPr>
              <p14:cNvContentPartPr/>
              <p14:nvPr/>
            </p14:nvContentPartPr>
            <p14:xfrm>
              <a:off x="5626255" y="3405081"/>
              <a:ext cx="144360" cy="2415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1391EA5D-DB9D-4296-A9F5-B80488E03DB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608615" y="3387441"/>
                <a:ext cx="180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B3EDB85D-D47D-4E4F-B866-C6FD05146485}"/>
                  </a:ext>
                </a:extLst>
              </p14:cNvPr>
              <p14:cNvContentPartPr/>
              <p14:nvPr/>
            </p14:nvContentPartPr>
            <p14:xfrm>
              <a:off x="6079135" y="3317961"/>
              <a:ext cx="218160" cy="2833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B3EDB85D-D47D-4E4F-B866-C6FD0514648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061135" y="3299961"/>
                <a:ext cx="2538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963E5E7-7E24-4DEF-8BDD-01F99ABC37AF}"/>
                  </a:ext>
                </a:extLst>
              </p14:cNvPr>
              <p14:cNvContentPartPr/>
              <p14:nvPr/>
            </p14:nvContentPartPr>
            <p14:xfrm>
              <a:off x="6382615" y="3463761"/>
              <a:ext cx="115920" cy="1245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963E5E7-7E24-4DEF-8BDD-01F99ABC37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364975" y="3445761"/>
                <a:ext cx="1515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B43C1F-8A5C-4A46-A8BA-108A55A61C3B}"/>
                  </a:ext>
                </a:extLst>
              </p14:cNvPr>
              <p14:cNvContentPartPr/>
              <p14:nvPr/>
            </p14:nvContentPartPr>
            <p14:xfrm>
              <a:off x="6619495" y="3419121"/>
              <a:ext cx="102240" cy="1839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B43C1F-8A5C-4A46-A8BA-108A55A61C3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601495" y="3401481"/>
                <a:ext cx="1378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2545027-BBD5-4207-8152-5AB4EE61F3BC}"/>
                  </a:ext>
                </a:extLst>
              </p14:cNvPr>
              <p14:cNvContentPartPr/>
              <p14:nvPr/>
            </p14:nvContentPartPr>
            <p14:xfrm>
              <a:off x="7030615" y="3444321"/>
              <a:ext cx="198360" cy="1540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2545027-BBD5-4207-8152-5AB4EE61F3B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012975" y="3426681"/>
                <a:ext cx="234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80A367C-02EB-4EB0-8C80-F15EA596DE9C}"/>
                  </a:ext>
                </a:extLst>
              </p14:cNvPr>
              <p14:cNvContentPartPr/>
              <p14:nvPr/>
            </p14:nvContentPartPr>
            <p14:xfrm>
              <a:off x="7403575" y="3424521"/>
              <a:ext cx="86400" cy="108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80A367C-02EB-4EB0-8C80-F15EA596DE9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85575" y="3406521"/>
                <a:ext cx="122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5885437-398C-4559-BB48-EFD5EC83E7D7}"/>
                  </a:ext>
                </a:extLst>
              </p14:cNvPr>
              <p14:cNvContentPartPr/>
              <p14:nvPr/>
            </p14:nvContentPartPr>
            <p14:xfrm>
              <a:off x="7444975" y="3498321"/>
              <a:ext cx="119880" cy="252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5885437-398C-4559-BB48-EFD5EC83E7D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427335" y="3480321"/>
                <a:ext cx="1555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7702BABE-C322-46F1-8777-CF13EFA784C9}"/>
                  </a:ext>
                </a:extLst>
              </p14:cNvPr>
              <p14:cNvContentPartPr/>
              <p14:nvPr/>
            </p14:nvContentPartPr>
            <p14:xfrm>
              <a:off x="7768615" y="3415161"/>
              <a:ext cx="282960" cy="1526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7702BABE-C322-46F1-8777-CF13EFA784C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50615" y="3397161"/>
                <a:ext cx="318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A38C74F-9035-4030-BB6E-6A30AD258083}"/>
                  </a:ext>
                </a:extLst>
              </p14:cNvPr>
              <p14:cNvContentPartPr/>
              <p14:nvPr/>
            </p14:nvContentPartPr>
            <p14:xfrm>
              <a:off x="8152375" y="3335601"/>
              <a:ext cx="3240" cy="129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A38C74F-9035-4030-BB6E-6A30AD25808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134735" y="3317961"/>
                <a:ext cx="38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679F5C5F-9FFD-4772-A94B-735723A8FEB1}"/>
                  </a:ext>
                </a:extLst>
              </p14:cNvPr>
              <p14:cNvContentPartPr/>
              <p14:nvPr/>
            </p14:nvContentPartPr>
            <p14:xfrm>
              <a:off x="4773055" y="3387081"/>
              <a:ext cx="254520" cy="2656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679F5C5F-9FFD-4772-A94B-735723A8FEB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55055" y="3369081"/>
                <a:ext cx="290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E3062EF6-C4EF-4FB4-912B-AB8E2C234507}"/>
                  </a:ext>
                </a:extLst>
              </p14:cNvPr>
              <p14:cNvContentPartPr/>
              <p14:nvPr/>
            </p14:nvContentPartPr>
            <p14:xfrm>
              <a:off x="8689495" y="3274401"/>
              <a:ext cx="39960" cy="2430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E3062EF6-C4EF-4FB4-912B-AB8E2C23450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671495" y="3256761"/>
                <a:ext cx="756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77A744D-D8AB-4528-899D-72918B89EA5D}"/>
                  </a:ext>
                </a:extLst>
              </p14:cNvPr>
              <p14:cNvContentPartPr/>
              <p14:nvPr/>
            </p14:nvContentPartPr>
            <p14:xfrm>
              <a:off x="9085495" y="3358281"/>
              <a:ext cx="122040" cy="1368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77A744D-D8AB-4528-899D-72918B89EA5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67855" y="3340281"/>
                <a:ext cx="157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2B5F449-ACB4-43CF-B98B-311487F7C126}"/>
                  </a:ext>
                </a:extLst>
              </p14:cNvPr>
              <p14:cNvContentPartPr/>
              <p14:nvPr/>
            </p14:nvContentPartPr>
            <p14:xfrm>
              <a:off x="9293215" y="3364761"/>
              <a:ext cx="92520" cy="1317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2B5F449-ACB4-43CF-B98B-311487F7C12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75215" y="3346761"/>
                <a:ext cx="1281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E3ABE61-6ABF-414A-A9F8-ED5A47C6B073}"/>
                  </a:ext>
                </a:extLst>
              </p14:cNvPr>
              <p14:cNvContentPartPr/>
              <p14:nvPr/>
            </p14:nvContentPartPr>
            <p14:xfrm>
              <a:off x="9512815" y="3342441"/>
              <a:ext cx="84960" cy="1058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E3ABE61-6ABF-414A-A9F8-ED5A47C6B07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494815" y="3324801"/>
                <a:ext cx="1206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3BB9E3FB-F242-4776-9AA3-9B07193C8DB3}"/>
                  </a:ext>
                </a:extLst>
              </p14:cNvPr>
              <p14:cNvContentPartPr/>
              <p14:nvPr/>
            </p14:nvContentPartPr>
            <p14:xfrm>
              <a:off x="11332255" y="3233001"/>
              <a:ext cx="103320" cy="2628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3BB9E3FB-F242-4776-9AA3-9B07193C8DB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314255" y="3215361"/>
                <a:ext cx="1389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2977A773-FD76-4A15-B395-079EE85B40B1}"/>
                  </a:ext>
                </a:extLst>
              </p14:cNvPr>
              <p14:cNvContentPartPr/>
              <p14:nvPr/>
            </p14:nvContentPartPr>
            <p14:xfrm>
              <a:off x="10854175" y="3280161"/>
              <a:ext cx="360000" cy="1710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2977A773-FD76-4A15-B395-079EE85B40B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36175" y="3262521"/>
                <a:ext cx="3956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8DE471E-8AE7-4A53-9550-133F7552ADDC}"/>
                  </a:ext>
                </a:extLst>
              </p14:cNvPr>
              <p14:cNvContentPartPr/>
              <p14:nvPr/>
            </p14:nvContentPartPr>
            <p14:xfrm>
              <a:off x="10111855" y="3294201"/>
              <a:ext cx="436320" cy="17748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8DE471E-8AE7-4A53-9550-133F7552ADD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94215" y="3276201"/>
                <a:ext cx="4719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068694E-9AAA-4B34-83CE-24077FD9E706}"/>
                  </a:ext>
                </a:extLst>
              </p14:cNvPr>
              <p14:cNvContentPartPr/>
              <p14:nvPr/>
            </p14:nvContentPartPr>
            <p14:xfrm>
              <a:off x="9706495" y="3247401"/>
              <a:ext cx="263160" cy="2167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068694E-9AAA-4B34-83CE-24077FD9E70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88855" y="3229401"/>
                <a:ext cx="2988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CBAD85A0-69E6-4124-B105-06869D7EF342}"/>
                  </a:ext>
                </a:extLst>
              </p14:cNvPr>
              <p14:cNvContentPartPr/>
              <p14:nvPr/>
            </p14:nvContentPartPr>
            <p14:xfrm>
              <a:off x="8183335" y="3409401"/>
              <a:ext cx="287640" cy="1677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CBAD85A0-69E6-4124-B105-06869D7EF34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165695" y="3391799"/>
                <a:ext cx="323280" cy="203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3350CA5-E2E5-4632-948D-16CAC69B668C}"/>
                  </a:ext>
                </a:extLst>
              </p14:cNvPr>
              <p14:cNvContentPartPr/>
              <p14:nvPr/>
            </p14:nvContentPartPr>
            <p14:xfrm>
              <a:off x="1870735" y="3925281"/>
              <a:ext cx="226440" cy="2840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3350CA5-E2E5-4632-948D-16CAC69B66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852735" y="3907641"/>
                <a:ext cx="2620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AA13C784-6A71-4029-8565-7DFC64196368}"/>
                  </a:ext>
                </a:extLst>
              </p14:cNvPr>
              <p14:cNvContentPartPr/>
              <p14:nvPr/>
            </p14:nvContentPartPr>
            <p14:xfrm>
              <a:off x="2236855" y="4040121"/>
              <a:ext cx="94320" cy="676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AA13C784-6A71-4029-8565-7DFC6419636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219215" y="4022025"/>
                <a:ext cx="129960" cy="103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FA8DE9C0-C30A-492C-9C4C-C9D8DDB72945}"/>
                  </a:ext>
                </a:extLst>
              </p14:cNvPr>
              <p14:cNvContentPartPr/>
              <p14:nvPr/>
            </p14:nvContentPartPr>
            <p14:xfrm>
              <a:off x="3323335" y="3895041"/>
              <a:ext cx="84600" cy="2620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FA8DE9C0-C30A-492C-9C4C-C9D8DDB7294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305335" y="3877041"/>
                <a:ext cx="1202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1E3A42BA-EF93-48EA-888B-B71407470ADA}"/>
                  </a:ext>
                </a:extLst>
              </p14:cNvPr>
              <p14:cNvContentPartPr/>
              <p14:nvPr/>
            </p14:nvContentPartPr>
            <p14:xfrm>
              <a:off x="3497935" y="4018521"/>
              <a:ext cx="78120" cy="1612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1E3A42BA-EF93-48EA-888B-B71407470AD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480295" y="4000521"/>
                <a:ext cx="113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71D8CC04-DE44-4DAA-81EC-CC3B00EB5C44}"/>
                  </a:ext>
                </a:extLst>
              </p14:cNvPr>
              <p14:cNvContentPartPr/>
              <p14:nvPr/>
            </p14:nvContentPartPr>
            <p14:xfrm>
              <a:off x="3513415" y="3953361"/>
              <a:ext cx="12960" cy="540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71D8CC04-DE44-4DAA-81EC-CC3B00EB5C4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495775" y="3935361"/>
                <a:ext cx="48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1505BC07-DE7A-4793-B690-94E637D98ABA}"/>
                  </a:ext>
                </a:extLst>
              </p14:cNvPr>
              <p14:cNvContentPartPr/>
              <p14:nvPr/>
            </p14:nvContentPartPr>
            <p14:xfrm>
              <a:off x="3970975" y="3934641"/>
              <a:ext cx="46440" cy="1958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1505BC07-DE7A-4793-B690-94E637D98AB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952975" y="3917001"/>
                <a:ext cx="820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9F2C84E3-C1DC-4650-8AA0-43D93F92F96D}"/>
                  </a:ext>
                </a:extLst>
              </p14:cNvPr>
              <p14:cNvContentPartPr/>
              <p14:nvPr/>
            </p14:nvContentPartPr>
            <p14:xfrm>
              <a:off x="3725815" y="4013841"/>
              <a:ext cx="114480" cy="1227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9F2C84E3-C1DC-4650-8AA0-43D93F92F96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707815" y="3995841"/>
                <a:ext cx="1501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4CAC3FA9-68B9-4FD8-88E3-709641618DBF}"/>
                  </a:ext>
                </a:extLst>
              </p14:cNvPr>
              <p14:cNvContentPartPr/>
              <p14:nvPr/>
            </p14:nvContentPartPr>
            <p14:xfrm>
              <a:off x="3001495" y="3967041"/>
              <a:ext cx="211320" cy="1803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4CAC3FA9-68B9-4FD8-88E3-709641618DB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983495" y="3949401"/>
                <a:ext cx="246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364FB818-4173-4E25-A0C8-A43F985435DE}"/>
                  </a:ext>
                </a:extLst>
              </p14:cNvPr>
              <p14:cNvContentPartPr/>
              <p14:nvPr/>
            </p14:nvContentPartPr>
            <p14:xfrm>
              <a:off x="2492815" y="3910521"/>
              <a:ext cx="417960" cy="3146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364FB818-4173-4E25-A0C8-A43F985435D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474815" y="3892521"/>
                <a:ext cx="4536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20A7C9A7-7F65-4AA0-BFF3-F20348FA5E12}"/>
                  </a:ext>
                </a:extLst>
              </p14:cNvPr>
              <p14:cNvContentPartPr/>
              <p14:nvPr/>
            </p14:nvContentPartPr>
            <p14:xfrm>
              <a:off x="4287415" y="3946521"/>
              <a:ext cx="35280" cy="20664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20A7C9A7-7F65-4AA0-BFF3-F20348FA5E1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269415" y="3928521"/>
                <a:ext cx="70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4202F46-0B6D-4298-A6AF-B150CA716B52}"/>
                  </a:ext>
                </a:extLst>
              </p14:cNvPr>
              <p14:cNvContentPartPr/>
              <p14:nvPr/>
            </p14:nvContentPartPr>
            <p14:xfrm>
              <a:off x="5058175" y="3995481"/>
              <a:ext cx="95400" cy="1080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4202F46-0B6D-4298-A6AF-B150CA716B5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040535" y="3977481"/>
                <a:ext cx="1310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145B2C96-1CF5-4008-BFE5-EEEBB67EEACA}"/>
                  </a:ext>
                </a:extLst>
              </p14:cNvPr>
              <p14:cNvContentPartPr/>
              <p14:nvPr/>
            </p14:nvContentPartPr>
            <p14:xfrm>
              <a:off x="5262295" y="3929241"/>
              <a:ext cx="137520" cy="1785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145B2C96-1CF5-4008-BFE5-EEEBB67EEAC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244655" y="3911241"/>
                <a:ext cx="1731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179DF248-B0BA-4A01-9F6B-B68A556BC8A9}"/>
                  </a:ext>
                </a:extLst>
              </p14:cNvPr>
              <p14:cNvContentPartPr/>
              <p14:nvPr/>
            </p14:nvContentPartPr>
            <p14:xfrm>
              <a:off x="4421695" y="3950481"/>
              <a:ext cx="560160" cy="20160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179DF248-B0BA-4A01-9F6B-B68A556BC8A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404055" y="3932481"/>
                <a:ext cx="595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884127D7-9C21-4D20-B15C-5245BCE884EC}"/>
                  </a:ext>
                </a:extLst>
              </p14:cNvPr>
              <p14:cNvContentPartPr/>
              <p14:nvPr/>
            </p14:nvContentPartPr>
            <p14:xfrm>
              <a:off x="1150735" y="4489401"/>
              <a:ext cx="661320" cy="3528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884127D7-9C21-4D20-B15C-5245BCE884E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32735" y="4471761"/>
                <a:ext cx="6969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11F09E8A-0D84-4EEC-8803-05D8739A5A03}"/>
                  </a:ext>
                </a:extLst>
              </p14:cNvPr>
              <p14:cNvContentPartPr/>
              <p14:nvPr/>
            </p14:nvContentPartPr>
            <p14:xfrm>
              <a:off x="2037415" y="4536921"/>
              <a:ext cx="173520" cy="32976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11F09E8A-0D84-4EEC-8803-05D8739A5A0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019415" y="4518921"/>
                <a:ext cx="2091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3C5C8F4C-5E6B-4C48-8C2D-2676AFC61528}"/>
                  </a:ext>
                </a:extLst>
              </p14:cNvPr>
              <p14:cNvContentPartPr/>
              <p14:nvPr/>
            </p14:nvContentPartPr>
            <p14:xfrm>
              <a:off x="2458975" y="4573281"/>
              <a:ext cx="64440" cy="23328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3C5C8F4C-5E6B-4C48-8C2D-2676AFC6152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440975" y="4555281"/>
                <a:ext cx="100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BF95A871-67B9-447B-B81C-CC32DD744224}"/>
                  </a:ext>
                </a:extLst>
              </p14:cNvPr>
              <p14:cNvContentPartPr/>
              <p14:nvPr/>
            </p14:nvContentPartPr>
            <p14:xfrm>
              <a:off x="2640055" y="4681281"/>
              <a:ext cx="118080" cy="14904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BF95A871-67B9-447B-B81C-CC32DD74422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622055" y="4663281"/>
                <a:ext cx="1537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E017CDB6-137B-439C-9D2B-3C6F524172AB}"/>
                  </a:ext>
                </a:extLst>
              </p14:cNvPr>
              <p14:cNvContentPartPr/>
              <p14:nvPr/>
            </p14:nvContentPartPr>
            <p14:xfrm>
              <a:off x="2856775" y="4701441"/>
              <a:ext cx="144000" cy="1292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E017CDB6-137B-439C-9D2B-3C6F524172A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838775" y="4683801"/>
                <a:ext cx="179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3B5D12CE-5C4D-42AC-B719-63FEB5ED85B0}"/>
                  </a:ext>
                </a:extLst>
              </p14:cNvPr>
              <p14:cNvContentPartPr/>
              <p14:nvPr/>
            </p14:nvContentPartPr>
            <p14:xfrm>
              <a:off x="3118495" y="4657161"/>
              <a:ext cx="144000" cy="16164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3B5D12CE-5C4D-42AC-B719-63FEB5ED85B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100855" y="4639521"/>
                <a:ext cx="1796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73881A41-0E46-4A74-859B-830E8D45621F}"/>
                  </a:ext>
                </a:extLst>
              </p14:cNvPr>
              <p14:cNvContentPartPr/>
              <p14:nvPr/>
            </p14:nvContentPartPr>
            <p14:xfrm>
              <a:off x="3352495" y="4648161"/>
              <a:ext cx="282960" cy="1771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73881A41-0E46-4A74-859B-830E8D45621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334855" y="4630521"/>
                <a:ext cx="3186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E3A67782-4F86-42F1-9A1A-96417C2F5F89}"/>
                  </a:ext>
                </a:extLst>
              </p14:cNvPr>
              <p14:cNvContentPartPr/>
              <p14:nvPr/>
            </p14:nvContentPartPr>
            <p14:xfrm>
              <a:off x="3900415" y="4532601"/>
              <a:ext cx="210960" cy="2638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E3A67782-4F86-42F1-9A1A-96417C2F5F8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882775" y="4514961"/>
                <a:ext cx="2466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01902504-1597-4016-ADAD-B41D3A12D4E0}"/>
                  </a:ext>
                </a:extLst>
              </p14:cNvPr>
              <p14:cNvContentPartPr/>
              <p14:nvPr/>
            </p14:nvContentPartPr>
            <p14:xfrm>
              <a:off x="4209295" y="4643481"/>
              <a:ext cx="136080" cy="12096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01902504-1597-4016-ADAD-B41D3A12D4E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191655" y="4625841"/>
                <a:ext cx="1717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4F2D1621-9B30-4AFB-81F9-ED4302441097}"/>
                  </a:ext>
                </a:extLst>
              </p14:cNvPr>
              <p14:cNvContentPartPr/>
              <p14:nvPr/>
            </p14:nvContentPartPr>
            <p14:xfrm>
              <a:off x="4438975" y="4589121"/>
              <a:ext cx="113040" cy="2030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4F2D1621-9B30-4AFB-81F9-ED430244109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421335" y="4571121"/>
                <a:ext cx="1486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F9A884E-9792-41CF-8C5C-BFC9B6037B21}"/>
                  </a:ext>
                </a:extLst>
              </p14:cNvPr>
              <p14:cNvContentPartPr/>
              <p14:nvPr/>
            </p14:nvContentPartPr>
            <p14:xfrm>
              <a:off x="4735255" y="4531521"/>
              <a:ext cx="201960" cy="21672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F9A884E-9792-41CF-8C5C-BFC9B6037B2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717615" y="4513881"/>
                <a:ext cx="237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EEB5BEE9-E4D8-48DB-A786-C5BA79D66114}"/>
                  </a:ext>
                </a:extLst>
              </p14:cNvPr>
              <p14:cNvContentPartPr/>
              <p14:nvPr/>
            </p14:nvContentPartPr>
            <p14:xfrm>
              <a:off x="5052055" y="4604601"/>
              <a:ext cx="72360" cy="18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EEB5BEE9-E4D8-48DB-A786-C5BA79D6611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034055" y="4586961"/>
                <a:ext cx="108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060EE7A0-303E-42C6-8E6A-C9A4D0179EF8}"/>
                  </a:ext>
                </a:extLst>
              </p14:cNvPr>
              <p14:cNvContentPartPr/>
              <p14:nvPr/>
            </p14:nvContentPartPr>
            <p14:xfrm>
              <a:off x="5091655" y="4675881"/>
              <a:ext cx="80640" cy="1728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060EE7A0-303E-42C6-8E6A-C9A4D0179EF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073655" y="4657881"/>
                <a:ext cx="116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97263D2A-9DAA-4C18-8452-1685EE66BFDF}"/>
                  </a:ext>
                </a:extLst>
              </p14:cNvPr>
              <p14:cNvContentPartPr/>
              <p14:nvPr/>
            </p14:nvContentPartPr>
            <p14:xfrm>
              <a:off x="5360935" y="4580121"/>
              <a:ext cx="937800" cy="4752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97263D2A-9DAA-4C18-8452-1685EE66BFD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343295" y="4562481"/>
                <a:ext cx="9734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387C27B-E463-499A-A851-E5EFFB4B75C2}"/>
                  </a:ext>
                </a:extLst>
              </p14:cNvPr>
              <p14:cNvContentPartPr/>
              <p14:nvPr/>
            </p14:nvContentPartPr>
            <p14:xfrm>
              <a:off x="5618335" y="4235961"/>
              <a:ext cx="151920" cy="24444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387C27B-E463-499A-A851-E5EFFB4B75C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600335" y="4217961"/>
                <a:ext cx="1875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E63C8416-F086-4D09-9DF3-B136940A4F7F}"/>
                  </a:ext>
                </a:extLst>
              </p14:cNvPr>
              <p14:cNvContentPartPr/>
              <p14:nvPr/>
            </p14:nvContentPartPr>
            <p14:xfrm>
              <a:off x="5215855" y="4242801"/>
              <a:ext cx="315720" cy="2678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E63C8416-F086-4D09-9DF3-B136940A4F7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197855" y="4224801"/>
                <a:ext cx="351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AE57B348-B3A5-4DCB-8C9D-3BACE3282FE3}"/>
                  </a:ext>
                </a:extLst>
              </p14:cNvPr>
              <p14:cNvContentPartPr/>
              <p14:nvPr/>
            </p14:nvContentPartPr>
            <p14:xfrm>
              <a:off x="5932615" y="4309761"/>
              <a:ext cx="99360" cy="1548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AE57B348-B3A5-4DCB-8C9D-3BACE3282FE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914975" y="4291761"/>
                <a:ext cx="135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7A026B45-FA42-45EB-B9C8-C702225EE4A2}"/>
                  </a:ext>
                </a:extLst>
              </p14:cNvPr>
              <p14:cNvContentPartPr/>
              <p14:nvPr/>
            </p14:nvContentPartPr>
            <p14:xfrm>
              <a:off x="6155095" y="4181601"/>
              <a:ext cx="28440" cy="22392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7A026B45-FA42-45EB-B9C8-C702225EE4A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137095" y="4163961"/>
                <a:ext cx="640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0C22A889-D1C9-43CB-A3E5-B967EC01195E}"/>
                  </a:ext>
                </a:extLst>
              </p14:cNvPr>
              <p14:cNvContentPartPr/>
              <p14:nvPr/>
            </p14:nvContentPartPr>
            <p14:xfrm>
              <a:off x="6298735" y="4095561"/>
              <a:ext cx="96480" cy="3628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0C22A889-D1C9-43CB-A3E5-B967EC01195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280735" y="4077921"/>
                <a:ext cx="1321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25107C62-AF76-4CD6-85A5-8DC3A25D37F3}"/>
                  </a:ext>
                </a:extLst>
              </p14:cNvPr>
              <p14:cNvContentPartPr/>
              <p14:nvPr/>
            </p14:nvContentPartPr>
            <p14:xfrm>
              <a:off x="5529415" y="4766961"/>
              <a:ext cx="209520" cy="1170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25107C62-AF76-4CD6-85A5-8DC3A25D37F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511775" y="4748961"/>
                <a:ext cx="2451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4259791A-BBF5-4D14-B16C-AAF365B711E8}"/>
                  </a:ext>
                </a:extLst>
              </p14:cNvPr>
              <p14:cNvContentPartPr/>
              <p14:nvPr/>
            </p14:nvContentPartPr>
            <p14:xfrm>
              <a:off x="5833975" y="4743921"/>
              <a:ext cx="199080" cy="14904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4259791A-BBF5-4D14-B16C-AAF365B711E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815975" y="4725921"/>
                <a:ext cx="2347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01D14176-FBE2-4BB6-9FF1-AAE7F33694B5}"/>
                  </a:ext>
                </a:extLst>
              </p14:cNvPr>
              <p14:cNvContentPartPr/>
              <p14:nvPr/>
            </p14:nvContentPartPr>
            <p14:xfrm>
              <a:off x="6716695" y="4410561"/>
              <a:ext cx="216000" cy="1947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01D14176-FBE2-4BB6-9FF1-AAE7F33694B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699055" y="4392561"/>
                <a:ext cx="251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B4D69750-F545-451C-8D97-9A4948A3C1B3}"/>
                  </a:ext>
                </a:extLst>
              </p14:cNvPr>
              <p14:cNvContentPartPr/>
              <p14:nvPr/>
            </p14:nvContentPartPr>
            <p14:xfrm>
              <a:off x="7039615" y="4428921"/>
              <a:ext cx="149040" cy="1695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B4D69750-F545-451C-8D97-9A4948A3C1B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021975" y="4410921"/>
                <a:ext cx="184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207EA9B9-8E00-425B-90CF-4493B21AC1A7}"/>
                  </a:ext>
                </a:extLst>
              </p14:cNvPr>
              <p14:cNvContentPartPr/>
              <p14:nvPr/>
            </p14:nvContentPartPr>
            <p14:xfrm>
              <a:off x="7275415" y="4416321"/>
              <a:ext cx="146880" cy="1418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207EA9B9-8E00-425B-90CF-4493B21AC1A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257775" y="4398321"/>
                <a:ext cx="1825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CA684CFD-82C8-4E13-863C-1CBD0B80880A}"/>
                  </a:ext>
                </a:extLst>
              </p14:cNvPr>
              <p14:cNvContentPartPr/>
              <p14:nvPr/>
            </p14:nvContentPartPr>
            <p14:xfrm>
              <a:off x="8965615" y="4402641"/>
              <a:ext cx="181440" cy="1634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CA684CFD-82C8-4E13-863C-1CBD0B80880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947615" y="4385001"/>
                <a:ext cx="2170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22025204-2F49-4099-B0DA-283417DE2D34}"/>
                  </a:ext>
                </a:extLst>
              </p14:cNvPr>
              <p14:cNvContentPartPr/>
              <p14:nvPr/>
            </p14:nvContentPartPr>
            <p14:xfrm>
              <a:off x="9249295" y="4432881"/>
              <a:ext cx="139320" cy="11412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22025204-2F49-4099-B0DA-283417DE2D3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231295" y="4415241"/>
                <a:ext cx="174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B70302CB-D166-4547-982D-D8332871338B}"/>
                  </a:ext>
                </a:extLst>
              </p14:cNvPr>
              <p14:cNvContentPartPr/>
              <p14:nvPr/>
            </p14:nvContentPartPr>
            <p14:xfrm>
              <a:off x="9602095" y="4261881"/>
              <a:ext cx="99000" cy="3229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B70302CB-D166-4547-982D-D8332871338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584455" y="4243881"/>
                <a:ext cx="1346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C39E9D2C-5258-4566-BDA9-AC802B0A0BCC}"/>
                  </a:ext>
                </a:extLst>
              </p14:cNvPr>
              <p14:cNvContentPartPr/>
              <p14:nvPr/>
            </p14:nvContentPartPr>
            <p14:xfrm>
              <a:off x="7981735" y="4404081"/>
              <a:ext cx="545040" cy="21708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C39E9D2C-5258-4566-BDA9-AC802B0A0BC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964107" y="4386081"/>
                <a:ext cx="580656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0734C669-A0FF-41CE-93CA-341FAB31D524}"/>
                  </a:ext>
                </a:extLst>
              </p14:cNvPr>
              <p14:cNvContentPartPr/>
              <p14:nvPr/>
            </p14:nvContentPartPr>
            <p14:xfrm>
              <a:off x="7512295" y="4354041"/>
              <a:ext cx="272880" cy="24912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0734C669-A0FF-41CE-93CA-341FAB31D52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494655" y="4336067"/>
                <a:ext cx="308520" cy="284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515E43C6-20C7-444B-8255-40DA87A30510}"/>
                  </a:ext>
                </a:extLst>
              </p14:cNvPr>
              <p14:cNvContentPartPr/>
              <p14:nvPr/>
            </p14:nvContentPartPr>
            <p14:xfrm>
              <a:off x="10049575" y="4366281"/>
              <a:ext cx="47160" cy="15444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515E43C6-20C7-444B-8255-40DA87A3051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031935" y="4348281"/>
                <a:ext cx="82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FA882C57-E9BA-4900-B6E1-5FEA7B0A143B}"/>
                  </a:ext>
                </a:extLst>
              </p14:cNvPr>
              <p14:cNvContentPartPr/>
              <p14:nvPr/>
            </p14:nvContentPartPr>
            <p14:xfrm>
              <a:off x="10065055" y="4282401"/>
              <a:ext cx="25560" cy="2448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FA882C57-E9BA-4900-B6E1-5FEA7B0A143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047415" y="4264761"/>
                <a:ext cx="612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22D832CF-75EB-451A-9AD7-08EFC5DC274F}"/>
                  </a:ext>
                </a:extLst>
              </p14:cNvPr>
              <p14:cNvContentPartPr/>
              <p14:nvPr/>
            </p14:nvContentPartPr>
            <p14:xfrm>
              <a:off x="10269895" y="4312641"/>
              <a:ext cx="81720" cy="54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22D832CF-75EB-451A-9AD7-08EFC5DC274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252255" y="4294641"/>
                <a:ext cx="1173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A6C2993B-DAF3-42CC-9C81-66BA7FA09440}"/>
                  </a:ext>
                </a:extLst>
              </p14:cNvPr>
              <p14:cNvContentPartPr/>
              <p14:nvPr/>
            </p14:nvContentPartPr>
            <p14:xfrm>
              <a:off x="10312015" y="4436841"/>
              <a:ext cx="66240" cy="900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A6C2993B-DAF3-42CC-9C81-66BA7FA0944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294015" y="4419201"/>
                <a:ext cx="101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2428C108-5E32-420B-9ACE-11C1CD2ADE81}"/>
                  </a:ext>
                </a:extLst>
              </p14:cNvPr>
              <p14:cNvContentPartPr/>
              <p14:nvPr/>
            </p14:nvContentPartPr>
            <p14:xfrm>
              <a:off x="10637815" y="3957321"/>
              <a:ext cx="167760" cy="28980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2428C108-5E32-420B-9ACE-11C1CD2ADE8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619815" y="3939681"/>
                <a:ext cx="2034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5D91D39B-AB8D-4444-AFC0-7CCD53A38E74}"/>
                  </a:ext>
                </a:extLst>
              </p14:cNvPr>
              <p14:cNvContentPartPr/>
              <p14:nvPr/>
            </p14:nvContentPartPr>
            <p14:xfrm>
              <a:off x="11037415" y="4163601"/>
              <a:ext cx="70560" cy="504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5D91D39B-AB8D-4444-AFC0-7CCD53A38E7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019415" y="4145961"/>
                <a:ext cx="106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56DE30F7-CC79-497B-9B7A-DE8F0F9A251D}"/>
                  </a:ext>
                </a:extLst>
              </p14:cNvPr>
              <p14:cNvContentPartPr/>
              <p14:nvPr/>
            </p14:nvContentPartPr>
            <p14:xfrm>
              <a:off x="11235775" y="4076481"/>
              <a:ext cx="19080" cy="17496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56DE30F7-CC79-497B-9B7A-DE8F0F9A251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217775" y="4058841"/>
                <a:ext cx="547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D73B3225-D245-4F68-AF53-B7A42837AD94}"/>
                  </a:ext>
                </a:extLst>
              </p14:cNvPr>
              <p14:cNvContentPartPr/>
              <p14:nvPr/>
            </p14:nvContentPartPr>
            <p14:xfrm>
              <a:off x="10633135" y="4323441"/>
              <a:ext cx="933480" cy="3096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D73B3225-D245-4F68-AF53-B7A42837AD9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615495" y="4305801"/>
                <a:ext cx="9691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DA79A9B0-D90B-4CD6-BBF6-38E27C418027}"/>
                  </a:ext>
                </a:extLst>
              </p14:cNvPr>
              <p14:cNvContentPartPr/>
              <p14:nvPr/>
            </p14:nvContentPartPr>
            <p14:xfrm>
              <a:off x="10714495" y="4498401"/>
              <a:ext cx="203040" cy="13896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DA79A9B0-D90B-4CD6-BBF6-38E27C418027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696855" y="4480401"/>
                <a:ext cx="238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93309B6C-41D7-4031-9085-FFA705A8A2F7}"/>
                  </a:ext>
                </a:extLst>
              </p14:cNvPr>
              <p14:cNvContentPartPr/>
              <p14:nvPr/>
            </p14:nvContentPartPr>
            <p14:xfrm>
              <a:off x="11057575" y="4578321"/>
              <a:ext cx="125640" cy="162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93309B6C-41D7-4031-9085-FFA705A8A2F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039935" y="4560321"/>
                <a:ext cx="161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EBCA0D21-F0D5-4E59-9C8F-CDF1DC57A625}"/>
                  </a:ext>
                </a:extLst>
              </p14:cNvPr>
              <p14:cNvContentPartPr/>
              <p14:nvPr/>
            </p14:nvContentPartPr>
            <p14:xfrm>
              <a:off x="11347735" y="4509201"/>
              <a:ext cx="7920" cy="15300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EBCA0D21-F0D5-4E59-9C8F-CDF1DC57A62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329735" y="4491201"/>
                <a:ext cx="435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28D0A7DE-4C9D-4894-A108-5B8D0E5313FA}"/>
                  </a:ext>
                </a:extLst>
              </p14:cNvPr>
              <p14:cNvContentPartPr/>
              <p14:nvPr/>
            </p14:nvContentPartPr>
            <p14:xfrm>
              <a:off x="2007895" y="5184201"/>
              <a:ext cx="43560" cy="15444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28D0A7DE-4C9D-4894-A108-5B8D0E5313FA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90255" y="5166561"/>
                <a:ext cx="792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9B8252A1-B38D-4834-B0E8-BCD9247B4B09}"/>
                  </a:ext>
                </a:extLst>
              </p14:cNvPr>
              <p14:cNvContentPartPr/>
              <p14:nvPr/>
            </p14:nvContentPartPr>
            <p14:xfrm>
              <a:off x="2132455" y="5212641"/>
              <a:ext cx="196920" cy="10692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9B8252A1-B38D-4834-B0E8-BCD9247B4B0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14815" y="5194641"/>
                <a:ext cx="232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FB6FAFB8-3574-4833-9763-41BBB2AC412E}"/>
                  </a:ext>
                </a:extLst>
              </p14:cNvPr>
              <p14:cNvContentPartPr/>
              <p14:nvPr/>
            </p14:nvContentPartPr>
            <p14:xfrm>
              <a:off x="3068815" y="5164761"/>
              <a:ext cx="179640" cy="13104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FB6FAFB8-3574-4833-9763-41BBB2AC412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051175" y="5147121"/>
                <a:ext cx="215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4E2F4F47-7962-4B2E-8F40-30E63217CC1D}"/>
                  </a:ext>
                </a:extLst>
              </p14:cNvPr>
              <p14:cNvContentPartPr/>
              <p14:nvPr/>
            </p14:nvContentPartPr>
            <p14:xfrm>
              <a:off x="3823735" y="5111121"/>
              <a:ext cx="212760" cy="20664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4E2F4F47-7962-4B2E-8F40-30E63217CC1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805735" y="5093121"/>
                <a:ext cx="2484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641E00E3-B4EE-4099-B15C-03FF7D998FAB}"/>
                  </a:ext>
                </a:extLst>
              </p14:cNvPr>
              <p14:cNvContentPartPr/>
              <p14:nvPr/>
            </p14:nvContentPartPr>
            <p14:xfrm>
              <a:off x="5416015" y="5282841"/>
              <a:ext cx="1440" cy="324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641E00E3-B4EE-4099-B15C-03FF7D998FA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398015" y="5265201"/>
                <a:ext cx="370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B0B9AC9A-A504-4720-8FDB-AE787B6FAAFC}"/>
                  </a:ext>
                </a:extLst>
              </p14:cNvPr>
              <p14:cNvContentPartPr/>
              <p14:nvPr/>
            </p14:nvContentPartPr>
            <p14:xfrm>
              <a:off x="4861615" y="5072241"/>
              <a:ext cx="448200" cy="22068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B0B9AC9A-A504-4720-8FDB-AE787B6FAAF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843975" y="5054601"/>
                <a:ext cx="483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1D280712-688D-440F-88E3-63A25BFEEBB8}"/>
                  </a:ext>
                </a:extLst>
              </p14:cNvPr>
              <p14:cNvContentPartPr/>
              <p14:nvPr/>
            </p14:nvContentPartPr>
            <p14:xfrm>
              <a:off x="4156375" y="5021121"/>
              <a:ext cx="611280" cy="27000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1D280712-688D-440F-88E3-63A25BFEEBB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138735" y="5003481"/>
                <a:ext cx="6469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EAFBB37D-D0B7-42D4-9B44-E822BE9619B4}"/>
                  </a:ext>
                </a:extLst>
              </p14:cNvPr>
              <p14:cNvContentPartPr/>
              <p14:nvPr/>
            </p14:nvContentPartPr>
            <p14:xfrm>
              <a:off x="3412975" y="5055681"/>
              <a:ext cx="236160" cy="26892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EAFBB37D-D0B7-42D4-9B44-E822BE9619B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395335" y="5038041"/>
                <a:ext cx="271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922C3038-7215-48C1-BC11-6227CFE80F58}"/>
                  </a:ext>
                </a:extLst>
              </p14:cNvPr>
              <p14:cNvContentPartPr/>
              <p14:nvPr/>
            </p14:nvContentPartPr>
            <p14:xfrm>
              <a:off x="2721775" y="5144601"/>
              <a:ext cx="250920" cy="17280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922C3038-7215-48C1-BC11-6227CFE80F5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703775" y="5126601"/>
                <a:ext cx="2865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61EF5459-A790-42CB-93F4-238E669664AA}"/>
                  </a:ext>
                </a:extLst>
              </p14:cNvPr>
              <p14:cNvContentPartPr/>
              <p14:nvPr/>
            </p14:nvContentPartPr>
            <p14:xfrm>
              <a:off x="2430535" y="5081601"/>
              <a:ext cx="184320" cy="23508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61EF5459-A790-42CB-93F4-238E669664A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412895" y="5063961"/>
                <a:ext cx="2199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F19360F4-05E7-4463-A0F3-E4FE4FB513F6}"/>
                  </a:ext>
                </a:extLst>
              </p14:cNvPr>
              <p14:cNvContentPartPr/>
              <p14:nvPr/>
            </p14:nvContentPartPr>
            <p14:xfrm>
              <a:off x="317335" y="2058836"/>
              <a:ext cx="12600" cy="1008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F19360F4-05E7-4463-A0F3-E4FE4FB513F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99335" y="2040836"/>
                <a:ext cx="48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C9C6592C-BB0E-4D47-8F0F-DA804B960EA3}"/>
                  </a:ext>
                </a:extLst>
              </p14:cNvPr>
              <p14:cNvContentPartPr/>
              <p14:nvPr/>
            </p14:nvContentPartPr>
            <p14:xfrm>
              <a:off x="576175" y="1892876"/>
              <a:ext cx="173520" cy="25236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C9C6592C-BB0E-4D47-8F0F-DA804B960EA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58175" y="1874876"/>
                <a:ext cx="209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131FC778-313F-492C-BAB2-3694B1D0DF03}"/>
                  </a:ext>
                </a:extLst>
              </p14:cNvPr>
              <p14:cNvContentPartPr/>
              <p14:nvPr/>
            </p14:nvContentPartPr>
            <p14:xfrm>
              <a:off x="2899255" y="1793516"/>
              <a:ext cx="615240" cy="24372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131FC778-313F-492C-BAB2-3694B1D0DF03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881605" y="1775516"/>
                <a:ext cx="650901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5C82CA05-C169-4CE6-825D-D1413E800EB9}"/>
                  </a:ext>
                </a:extLst>
              </p14:cNvPr>
              <p14:cNvContentPartPr/>
              <p14:nvPr/>
            </p14:nvContentPartPr>
            <p14:xfrm>
              <a:off x="2286175" y="1921316"/>
              <a:ext cx="461160" cy="32472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5C82CA05-C169-4CE6-825D-D1413E800EB9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268175" y="1903676"/>
                <a:ext cx="4968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44BC47AB-386C-4D43-B39A-8A2BA4A56833}"/>
                  </a:ext>
                </a:extLst>
              </p14:cNvPr>
              <p14:cNvContentPartPr/>
              <p14:nvPr/>
            </p14:nvContentPartPr>
            <p14:xfrm>
              <a:off x="1754095" y="1952276"/>
              <a:ext cx="434160" cy="13716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44BC47AB-386C-4D43-B39A-8A2BA4A56833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736455" y="1934636"/>
                <a:ext cx="4698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BA39E82E-240B-45FA-888C-423C8B117BEF}"/>
                  </a:ext>
                </a:extLst>
              </p14:cNvPr>
              <p14:cNvContentPartPr/>
              <p14:nvPr/>
            </p14:nvContentPartPr>
            <p14:xfrm>
              <a:off x="975055" y="1856516"/>
              <a:ext cx="624960" cy="26964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BA39E82E-240B-45FA-888C-423C8B117BEF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957415" y="1838516"/>
                <a:ext cx="6606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1C297467-AB41-4AF5-A93A-1A72435A1566}"/>
                  </a:ext>
                </a:extLst>
              </p14:cNvPr>
              <p14:cNvContentPartPr/>
              <p14:nvPr/>
            </p14:nvContentPartPr>
            <p14:xfrm>
              <a:off x="3672535" y="1891076"/>
              <a:ext cx="198360" cy="14328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1C297467-AB41-4AF5-A93A-1A72435A156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654535" y="1873076"/>
                <a:ext cx="2340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C3F5AC03-F65D-4FCE-BF7B-DC56673EEA7F}"/>
                  </a:ext>
                </a:extLst>
              </p14:cNvPr>
              <p14:cNvContentPartPr/>
              <p14:nvPr/>
            </p14:nvContentPartPr>
            <p14:xfrm>
              <a:off x="4740655" y="1837436"/>
              <a:ext cx="33120" cy="16344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C3F5AC03-F65D-4FCE-BF7B-DC56673EEA7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723015" y="1819436"/>
                <a:ext cx="68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D660CA4A-BDC4-4C22-951B-B80FD4223108}"/>
                  </a:ext>
                </a:extLst>
              </p14:cNvPr>
              <p14:cNvContentPartPr/>
              <p14:nvPr/>
            </p14:nvContentPartPr>
            <p14:xfrm>
              <a:off x="4701415" y="1725116"/>
              <a:ext cx="10080" cy="1080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D660CA4A-BDC4-4C22-951B-B80FD422310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683415" y="1707476"/>
                <a:ext cx="45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2FBB6A9F-AEEE-44E9-B083-D13819ECDFFB}"/>
                  </a:ext>
                </a:extLst>
              </p14:cNvPr>
              <p14:cNvContentPartPr/>
              <p14:nvPr/>
            </p14:nvContentPartPr>
            <p14:xfrm>
              <a:off x="5691055" y="1701356"/>
              <a:ext cx="475920" cy="28152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2FBB6A9F-AEEE-44E9-B083-D13819ECDFF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673069" y="1683379"/>
                <a:ext cx="511533" cy="317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40C06447-07F5-4E15-8461-B1B514E50EF9}"/>
                  </a:ext>
                </a:extLst>
              </p14:cNvPr>
              <p14:cNvContentPartPr/>
              <p14:nvPr/>
            </p14:nvContentPartPr>
            <p14:xfrm>
              <a:off x="4986895" y="1721876"/>
              <a:ext cx="622800" cy="26496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40C06447-07F5-4E15-8461-B1B514E50EF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968905" y="1704236"/>
                <a:ext cx="658419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5BF389BF-739C-4DCF-A61B-E08592E66D9D}"/>
                  </a:ext>
                </a:extLst>
              </p14:cNvPr>
              <p14:cNvContentPartPr/>
              <p14:nvPr/>
            </p14:nvContentPartPr>
            <p14:xfrm>
              <a:off x="3955855" y="1741676"/>
              <a:ext cx="571320" cy="25524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5BF389BF-739C-4DCF-A61B-E08592E66D9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937855" y="1723676"/>
                <a:ext cx="6069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68815789-27CF-49E0-8FF9-90A8DCEA346D}"/>
                  </a:ext>
                </a:extLst>
              </p14:cNvPr>
              <p14:cNvContentPartPr/>
              <p14:nvPr/>
            </p14:nvContentPartPr>
            <p14:xfrm>
              <a:off x="6316375" y="1815836"/>
              <a:ext cx="114120" cy="17100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68815789-27CF-49E0-8FF9-90A8DCEA346D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298735" y="1798196"/>
                <a:ext cx="1497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6DF5D606-D068-466C-BDAB-E87109C14E88}"/>
                  </a:ext>
                </a:extLst>
              </p14:cNvPr>
              <p14:cNvContentPartPr/>
              <p14:nvPr/>
            </p14:nvContentPartPr>
            <p14:xfrm>
              <a:off x="6513295" y="1851476"/>
              <a:ext cx="95400" cy="14904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6DF5D606-D068-466C-BDAB-E87109C14E88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495295" y="1833836"/>
                <a:ext cx="1310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702777B3-9C0B-4BF6-B574-77967CD9690D}"/>
                  </a:ext>
                </a:extLst>
              </p14:cNvPr>
              <p14:cNvContentPartPr/>
              <p14:nvPr/>
            </p14:nvContentPartPr>
            <p14:xfrm>
              <a:off x="6697255" y="1749596"/>
              <a:ext cx="794880" cy="23760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702777B3-9C0B-4BF6-B574-77967CD9690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679255" y="1731956"/>
                <a:ext cx="830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644D53D1-A62D-459D-94E0-E0954A7E9820}"/>
                  </a:ext>
                </a:extLst>
              </p14:cNvPr>
              <p14:cNvContentPartPr/>
              <p14:nvPr/>
            </p14:nvContentPartPr>
            <p14:xfrm>
              <a:off x="8764735" y="1752836"/>
              <a:ext cx="270360" cy="22608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644D53D1-A62D-459D-94E0-E0954A7E9820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747095" y="1734836"/>
                <a:ext cx="3060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D96599CB-8289-4D53-B762-E9FBEB3EB965}"/>
                  </a:ext>
                </a:extLst>
              </p14:cNvPr>
              <p14:cNvContentPartPr/>
              <p14:nvPr/>
            </p14:nvContentPartPr>
            <p14:xfrm>
              <a:off x="8101615" y="1699196"/>
              <a:ext cx="573480" cy="27972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D96599CB-8289-4D53-B762-E9FBEB3EB96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083964" y="1681556"/>
                <a:ext cx="609142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3D54E1B2-73D1-44B5-A2E7-75AC674FC50C}"/>
                  </a:ext>
                </a:extLst>
              </p14:cNvPr>
              <p14:cNvContentPartPr/>
              <p14:nvPr/>
            </p14:nvContentPartPr>
            <p14:xfrm>
              <a:off x="7779775" y="1759316"/>
              <a:ext cx="236520" cy="23724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3D54E1B2-73D1-44B5-A2E7-75AC674FC50C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762108" y="1741676"/>
                <a:ext cx="272214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D7CFA83E-7B78-4412-8539-0869E7F0D3E4}"/>
                  </a:ext>
                </a:extLst>
              </p14:cNvPr>
              <p14:cNvContentPartPr/>
              <p14:nvPr/>
            </p14:nvContentPartPr>
            <p14:xfrm>
              <a:off x="9317335" y="1729076"/>
              <a:ext cx="156600" cy="23688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D7CFA83E-7B78-4412-8539-0869E7F0D3E4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299335" y="1711436"/>
                <a:ext cx="1922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3B1B9EE9-6EC2-4C18-B62E-3AC582342C59}"/>
                  </a:ext>
                </a:extLst>
              </p14:cNvPr>
              <p14:cNvContentPartPr/>
              <p14:nvPr/>
            </p14:nvContentPartPr>
            <p14:xfrm>
              <a:off x="9560695" y="1745636"/>
              <a:ext cx="47160" cy="504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3B1B9EE9-6EC2-4C18-B62E-3AC582342C59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542695" y="1727996"/>
                <a:ext cx="82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34F0BBED-3D43-481C-84A7-434F4A7FA312}"/>
                  </a:ext>
                </a:extLst>
              </p14:cNvPr>
              <p14:cNvContentPartPr/>
              <p14:nvPr/>
            </p14:nvContentPartPr>
            <p14:xfrm>
              <a:off x="9571495" y="1844276"/>
              <a:ext cx="48240" cy="720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34F0BBED-3D43-481C-84A7-434F4A7FA31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553855" y="1826276"/>
                <a:ext cx="83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8A27075B-7462-4613-8CD4-7E88A4C7CF9F}"/>
                  </a:ext>
                </a:extLst>
              </p14:cNvPr>
              <p14:cNvContentPartPr/>
              <p14:nvPr/>
            </p14:nvContentPartPr>
            <p14:xfrm>
              <a:off x="9773815" y="1762916"/>
              <a:ext cx="195120" cy="15480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8A27075B-7462-4613-8CD4-7E88A4C7CF9F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756175" y="1745276"/>
                <a:ext cx="2307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CDCA2BB6-46E1-4F18-A5C9-518498B63089}"/>
                  </a:ext>
                </a:extLst>
              </p14:cNvPr>
              <p14:cNvContentPartPr/>
              <p14:nvPr/>
            </p14:nvContentPartPr>
            <p14:xfrm>
              <a:off x="10065775" y="1784156"/>
              <a:ext cx="41400" cy="14148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CDCA2BB6-46E1-4F18-A5C9-518498B63089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047775" y="1766516"/>
                <a:ext cx="770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0186740E-BC91-4335-A074-4F2B7DD77F9F}"/>
                  </a:ext>
                </a:extLst>
              </p14:cNvPr>
              <p14:cNvContentPartPr/>
              <p14:nvPr/>
            </p14:nvContentPartPr>
            <p14:xfrm>
              <a:off x="10020775" y="1667876"/>
              <a:ext cx="3240" cy="720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0186740E-BC91-4335-A074-4F2B7DD77F9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003135" y="1649876"/>
                <a:ext cx="38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8045B887-ED5E-4785-AE76-C6FAA020F4E6}"/>
                  </a:ext>
                </a:extLst>
              </p14:cNvPr>
              <p14:cNvContentPartPr/>
              <p14:nvPr/>
            </p14:nvContentPartPr>
            <p14:xfrm>
              <a:off x="10609015" y="1587596"/>
              <a:ext cx="1228680" cy="28872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8045B887-ED5E-4785-AE76-C6FAA020F4E6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591015" y="1569956"/>
                <a:ext cx="12643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5264E76C-5D58-4973-A111-3290131B39F7}"/>
                  </a:ext>
                </a:extLst>
              </p14:cNvPr>
              <p14:cNvContentPartPr/>
              <p14:nvPr/>
            </p14:nvContentPartPr>
            <p14:xfrm>
              <a:off x="10211215" y="1653476"/>
              <a:ext cx="236160" cy="24912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5264E76C-5D58-4973-A111-3290131B39F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193215" y="1635836"/>
                <a:ext cx="271800" cy="2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CFBC59-B5DE-443D-A415-483100E83082}"/>
                  </a:ext>
                </a:extLst>
              </p14:cNvPr>
              <p14:cNvContentPartPr/>
              <p14:nvPr/>
            </p14:nvContentPartPr>
            <p14:xfrm>
              <a:off x="469081" y="146088"/>
              <a:ext cx="140760" cy="22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CFBC59-B5DE-443D-A415-483100E830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081" y="128088"/>
                <a:ext cx="1764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D68C6A-FA78-46D5-A081-7BB1FBC221DD}"/>
                  </a:ext>
                </a:extLst>
              </p14:cNvPr>
              <p14:cNvContentPartPr/>
              <p14:nvPr/>
            </p14:nvContentPartPr>
            <p14:xfrm>
              <a:off x="709201" y="267768"/>
              <a:ext cx="128880" cy="11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D68C6A-FA78-46D5-A081-7BB1FBC221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201" y="249768"/>
                <a:ext cx="1645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335E2A-5D6C-489C-9E8B-24FC545DF0A8}"/>
                  </a:ext>
                </a:extLst>
              </p14:cNvPr>
              <p14:cNvContentPartPr/>
              <p14:nvPr/>
            </p14:nvContentPartPr>
            <p14:xfrm>
              <a:off x="919801" y="262368"/>
              <a:ext cx="86760" cy="17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335E2A-5D6C-489C-9E8B-24FC545DF0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161" y="244368"/>
                <a:ext cx="122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27FC86-418C-4EF1-9BE8-7D7FC1E19E62}"/>
                  </a:ext>
                </a:extLst>
              </p14:cNvPr>
              <p14:cNvContentPartPr/>
              <p14:nvPr/>
            </p14:nvContentPartPr>
            <p14:xfrm>
              <a:off x="1749601" y="218088"/>
              <a:ext cx="57600" cy="11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27FC86-418C-4EF1-9BE8-7D7FC1E19E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1961" y="200448"/>
                <a:ext cx="93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55851C-2E62-4515-8996-5AD1BEE3901E}"/>
                  </a:ext>
                </a:extLst>
              </p14:cNvPr>
              <p14:cNvContentPartPr/>
              <p14:nvPr/>
            </p14:nvContentPartPr>
            <p14:xfrm>
              <a:off x="2761921" y="227088"/>
              <a:ext cx="88560" cy="9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55851C-2E62-4515-8996-5AD1BEE39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3921" y="209448"/>
                <a:ext cx="1242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83E7E5-19BC-4824-B65E-420AA94E54C4}"/>
                  </a:ext>
                </a:extLst>
              </p14:cNvPr>
              <p14:cNvContentPartPr/>
              <p14:nvPr/>
            </p14:nvContentPartPr>
            <p14:xfrm>
              <a:off x="3069001" y="203328"/>
              <a:ext cx="97200" cy="12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83E7E5-19BC-4824-B65E-420AA94E54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51361" y="185328"/>
                <a:ext cx="132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9DAFC9-E235-4065-AD86-A9AB596DF59A}"/>
                  </a:ext>
                </a:extLst>
              </p14:cNvPr>
              <p14:cNvContentPartPr/>
              <p14:nvPr/>
            </p14:nvContentPartPr>
            <p14:xfrm>
              <a:off x="3907801" y="193968"/>
              <a:ext cx="105840" cy="138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9DAFC9-E235-4065-AD86-A9AB596DF5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89801" y="176328"/>
                <a:ext cx="1414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7A1F0C-2EB4-4796-8D4A-2663760A7E49}"/>
                  </a:ext>
                </a:extLst>
              </p14:cNvPr>
              <p14:cNvContentPartPr/>
              <p14:nvPr/>
            </p14:nvContentPartPr>
            <p14:xfrm>
              <a:off x="4153321" y="204408"/>
              <a:ext cx="131400" cy="9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7A1F0C-2EB4-4796-8D4A-2663760A7E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35681" y="186408"/>
                <a:ext cx="167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7637598-454A-4201-A5A9-44AC6ADF61FB}"/>
                  </a:ext>
                </a:extLst>
              </p14:cNvPr>
              <p14:cNvContentPartPr/>
              <p14:nvPr/>
            </p14:nvContentPartPr>
            <p14:xfrm>
              <a:off x="4498921" y="168408"/>
              <a:ext cx="69120" cy="133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637598-454A-4201-A5A9-44AC6ADF61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81281" y="150768"/>
                <a:ext cx="104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765DCBB-166B-4180-8351-81E1D29DBD92}"/>
                  </a:ext>
                </a:extLst>
              </p14:cNvPr>
              <p14:cNvContentPartPr/>
              <p14:nvPr/>
            </p14:nvContentPartPr>
            <p14:xfrm>
              <a:off x="4658761" y="112608"/>
              <a:ext cx="98640" cy="172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65DCBB-166B-4180-8351-81E1D29DBD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0761" y="94608"/>
                <a:ext cx="1342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7911522-B045-4162-9D2D-93A27C0798B1}"/>
                  </a:ext>
                </a:extLst>
              </p14:cNvPr>
              <p14:cNvContentPartPr/>
              <p14:nvPr/>
            </p14:nvContentPartPr>
            <p14:xfrm>
              <a:off x="4830841" y="192528"/>
              <a:ext cx="353880" cy="96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7911522-B045-4162-9D2D-93A27C0798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12859" y="174528"/>
                <a:ext cx="389484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1FBACFF-5068-4280-A7B6-52B51A788308}"/>
                  </a:ext>
                </a:extLst>
              </p14:cNvPr>
              <p14:cNvContentPartPr/>
              <p14:nvPr/>
            </p14:nvContentPartPr>
            <p14:xfrm>
              <a:off x="3231721" y="161208"/>
              <a:ext cx="602640" cy="168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1FBACFF-5068-4280-A7B6-52B51A7883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3721" y="143246"/>
                <a:ext cx="638280" cy="204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F75FE62-692E-4CE1-80D6-CEDD0757195E}"/>
                  </a:ext>
                </a:extLst>
              </p14:cNvPr>
              <p14:cNvContentPartPr/>
              <p14:nvPr/>
            </p14:nvContentPartPr>
            <p14:xfrm>
              <a:off x="2442241" y="238968"/>
              <a:ext cx="247320" cy="9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F75FE62-692E-4CE1-80D6-CEDD075719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24601" y="221328"/>
                <a:ext cx="2829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C22C0B-949A-47EB-BF02-B09E5D70F3CF}"/>
                  </a:ext>
                </a:extLst>
              </p14:cNvPr>
              <p14:cNvContentPartPr/>
              <p14:nvPr/>
            </p14:nvContentPartPr>
            <p14:xfrm>
              <a:off x="1880281" y="247248"/>
              <a:ext cx="481320" cy="91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C22C0B-949A-47EB-BF02-B09E5D70F3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62641" y="229248"/>
                <a:ext cx="516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3BE03E7-BD26-4619-BD11-AC7A20743645}"/>
                  </a:ext>
                </a:extLst>
              </p14:cNvPr>
              <p14:cNvContentPartPr/>
              <p14:nvPr/>
            </p14:nvContentPartPr>
            <p14:xfrm>
              <a:off x="1097281" y="249768"/>
              <a:ext cx="465840" cy="177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3BE03E7-BD26-4619-BD11-AC7A207436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9627" y="232092"/>
                <a:ext cx="501508" cy="212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1233362A-9074-4EF8-B74B-0E2542914B86}"/>
                  </a:ext>
                </a:extLst>
              </p14:cNvPr>
              <p14:cNvContentPartPr/>
              <p14:nvPr/>
            </p14:nvContentPartPr>
            <p14:xfrm>
              <a:off x="6272833" y="296568"/>
              <a:ext cx="8280" cy="612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1233362A-9074-4EF8-B74B-0E2542914B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55193" y="278928"/>
                <a:ext cx="43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EC346C12-2431-4F0F-AF29-7263925527D6}"/>
                  </a:ext>
                </a:extLst>
              </p14:cNvPr>
              <p14:cNvContentPartPr/>
              <p14:nvPr/>
            </p14:nvContentPartPr>
            <p14:xfrm>
              <a:off x="6462553" y="142488"/>
              <a:ext cx="581040" cy="19080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EC346C12-2431-4F0F-AF29-7263925527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44902" y="124848"/>
                <a:ext cx="616702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1BD45FF5-5C3E-4049-ACE2-87096B9C974D}"/>
                  </a:ext>
                </a:extLst>
              </p14:cNvPr>
              <p14:cNvContentPartPr/>
              <p14:nvPr/>
            </p14:nvContentPartPr>
            <p14:xfrm>
              <a:off x="5425393" y="139248"/>
              <a:ext cx="751320" cy="19512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1BD45FF5-5C3E-4049-ACE2-87096B9C97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07393" y="121248"/>
                <a:ext cx="7869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538DB32E-D6D4-49E8-A1B0-629517D795FD}"/>
                  </a:ext>
                </a:extLst>
              </p14:cNvPr>
              <p14:cNvContentPartPr/>
              <p14:nvPr/>
            </p14:nvContentPartPr>
            <p14:xfrm>
              <a:off x="7229268" y="246168"/>
              <a:ext cx="95760" cy="17064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538DB32E-D6D4-49E8-A1B0-629517D795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11268" y="228528"/>
                <a:ext cx="131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32E48E06-B449-4D8A-B477-35061B702B8E}"/>
                  </a:ext>
                </a:extLst>
              </p14:cNvPr>
              <p14:cNvContentPartPr/>
              <p14:nvPr/>
            </p14:nvContentPartPr>
            <p14:xfrm>
              <a:off x="7681788" y="242208"/>
              <a:ext cx="74160" cy="10368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32E48E06-B449-4D8A-B477-35061B702B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3788" y="224208"/>
                <a:ext cx="109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8DF9F9D6-35CE-4D9E-9E7C-3BD910853BAB}"/>
                  </a:ext>
                </a:extLst>
              </p14:cNvPr>
              <p14:cNvContentPartPr/>
              <p14:nvPr/>
            </p14:nvContentPartPr>
            <p14:xfrm>
              <a:off x="8258868" y="188568"/>
              <a:ext cx="26640" cy="9180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8DF9F9D6-35CE-4D9E-9E7C-3BD910853B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40868" y="170568"/>
                <a:ext cx="622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78166E82-CEA1-4FCD-8BB0-8544A8B4EF43}"/>
                  </a:ext>
                </a:extLst>
              </p14:cNvPr>
              <p14:cNvContentPartPr/>
              <p14:nvPr/>
            </p14:nvContentPartPr>
            <p14:xfrm>
              <a:off x="8347788" y="194688"/>
              <a:ext cx="59400" cy="9288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78166E82-CEA1-4FCD-8BB0-8544A8B4EF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29788" y="176688"/>
                <a:ext cx="950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C9497ADC-7C76-4520-972C-D86175E219C3}"/>
                  </a:ext>
                </a:extLst>
              </p14:cNvPr>
              <p14:cNvContentPartPr/>
              <p14:nvPr/>
            </p14:nvContentPartPr>
            <p14:xfrm>
              <a:off x="8273988" y="127368"/>
              <a:ext cx="360" cy="36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C9497ADC-7C76-4520-972C-D86175E219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56348" y="10972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20FF77C9-59BE-42D7-B612-4ADDFEAC67E6}"/>
                  </a:ext>
                </a:extLst>
              </p14:cNvPr>
              <p14:cNvContentPartPr/>
              <p14:nvPr/>
            </p14:nvContentPartPr>
            <p14:xfrm>
              <a:off x="8619588" y="191448"/>
              <a:ext cx="105480" cy="9648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20FF77C9-59BE-42D7-B612-4ADDFEAC67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01948" y="173448"/>
                <a:ext cx="1411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A54C74AF-D702-40D1-BE6B-6900A3B50AD7}"/>
                  </a:ext>
                </a:extLst>
              </p14:cNvPr>
              <p14:cNvContentPartPr/>
              <p14:nvPr/>
            </p14:nvContentPartPr>
            <p14:xfrm>
              <a:off x="9180468" y="117648"/>
              <a:ext cx="99000" cy="19296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A54C74AF-D702-40D1-BE6B-6900A3B50A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62828" y="100008"/>
                <a:ext cx="1346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83F644C9-51A1-4E02-A585-6DABF0F12247}"/>
                  </a:ext>
                </a:extLst>
              </p14:cNvPr>
              <p14:cNvContentPartPr/>
              <p14:nvPr/>
            </p14:nvContentPartPr>
            <p14:xfrm>
              <a:off x="9465228" y="125208"/>
              <a:ext cx="230400" cy="16308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83F644C9-51A1-4E02-A585-6DABF0F1224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47588" y="107208"/>
                <a:ext cx="2660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2B24D120-F336-4CBF-B270-EC06952C6617}"/>
                  </a:ext>
                </a:extLst>
              </p14:cNvPr>
              <p14:cNvContentPartPr/>
              <p14:nvPr/>
            </p14:nvContentPartPr>
            <p14:xfrm>
              <a:off x="8794188" y="146088"/>
              <a:ext cx="317880" cy="15084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2B24D120-F336-4CBF-B270-EC06952C66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76188" y="128448"/>
                <a:ext cx="3535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A8E1B29D-B125-4C7F-9BD0-1ED9E3B8C8AA}"/>
                  </a:ext>
                </a:extLst>
              </p14:cNvPr>
              <p14:cNvContentPartPr/>
              <p14:nvPr/>
            </p14:nvContentPartPr>
            <p14:xfrm>
              <a:off x="7816068" y="250128"/>
              <a:ext cx="262800" cy="9828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A8E1B29D-B125-4C7F-9BD0-1ED9E3B8C8A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98093" y="232128"/>
                <a:ext cx="298391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C04F14AE-490E-4853-8A74-2A530323B732}"/>
                  </a:ext>
                </a:extLst>
              </p14:cNvPr>
              <p14:cNvContentPartPr/>
              <p14:nvPr/>
            </p14:nvContentPartPr>
            <p14:xfrm>
              <a:off x="7402428" y="254088"/>
              <a:ext cx="198360" cy="9252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C04F14AE-490E-4853-8A74-2A530323B7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84461" y="236088"/>
                <a:ext cx="233935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E2C72200-032E-4B85-A87A-7C0C4311CB1B}"/>
                  </a:ext>
                </a:extLst>
              </p14:cNvPr>
              <p14:cNvContentPartPr/>
              <p14:nvPr/>
            </p14:nvContentPartPr>
            <p14:xfrm>
              <a:off x="9911902" y="178128"/>
              <a:ext cx="81360" cy="11700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E2C72200-032E-4B85-A87A-7C0C4311CB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94262" y="160128"/>
                <a:ext cx="117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B94457B2-03DC-489F-BEE7-B38C992561BE}"/>
                  </a:ext>
                </a:extLst>
              </p14:cNvPr>
              <p14:cNvContentPartPr/>
              <p14:nvPr/>
            </p14:nvContentPartPr>
            <p14:xfrm>
              <a:off x="10405822" y="126648"/>
              <a:ext cx="93240" cy="17316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B94457B2-03DC-489F-BEE7-B38C992561B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88182" y="109008"/>
                <a:ext cx="1288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0B30381D-FF71-4F32-AD68-2F69FDD70478}"/>
                  </a:ext>
                </a:extLst>
              </p14:cNvPr>
              <p14:cNvContentPartPr/>
              <p14:nvPr/>
            </p14:nvContentPartPr>
            <p14:xfrm>
              <a:off x="11026102" y="213408"/>
              <a:ext cx="87840" cy="8388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0B30381D-FF71-4F32-AD68-2F69FDD7047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08462" y="195408"/>
                <a:ext cx="1234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5224C471-1106-45A2-B3FB-88EA5C12731C}"/>
                  </a:ext>
                </a:extLst>
              </p14:cNvPr>
              <p14:cNvContentPartPr/>
              <p14:nvPr/>
            </p14:nvContentPartPr>
            <p14:xfrm>
              <a:off x="11314102" y="107568"/>
              <a:ext cx="23760" cy="14580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5224C471-1106-45A2-B3FB-88EA5C12731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96102" y="89568"/>
                <a:ext cx="594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7205C1DA-745F-4BA5-8FD8-43AF21D94D2C}"/>
                  </a:ext>
                </a:extLst>
              </p14:cNvPr>
              <p14:cNvContentPartPr/>
              <p14:nvPr/>
            </p14:nvContentPartPr>
            <p14:xfrm>
              <a:off x="11424622" y="190368"/>
              <a:ext cx="79920" cy="10836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7205C1DA-745F-4BA5-8FD8-43AF21D94D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06982" y="172728"/>
                <a:ext cx="11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031C3C0-49E9-4B0E-8C8D-2C5470D725FA}"/>
                  </a:ext>
                </a:extLst>
              </p14:cNvPr>
              <p14:cNvContentPartPr/>
              <p14:nvPr/>
            </p14:nvContentPartPr>
            <p14:xfrm>
              <a:off x="11572582" y="125568"/>
              <a:ext cx="440280" cy="173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031C3C0-49E9-4B0E-8C8D-2C5470D725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54956" y="107568"/>
                <a:ext cx="475891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3892B47-39ED-4A24-8DB7-0FB86FFAEC02}"/>
                  </a:ext>
                </a:extLst>
              </p14:cNvPr>
              <p14:cNvContentPartPr/>
              <p14:nvPr/>
            </p14:nvContentPartPr>
            <p14:xfrm>
              <a:off x="10712542" y="121248"/>
              <a:ext cx="239400" cy="150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3892B47-39ED-4A24-8DB7-0FB86FFAEC0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94902" y="103248"/>
                <a:ext cx="275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12C246-436C-4EB7-9D01-BA89BAD6E5A1}"/>
                  </a:ext>
                </a:extLst>
              </p14:cNvPr>
              <p14:cNvContentPartPr/>
              <p14:nvPr/>
            </p14:nvContentPartPr>
            <p14:xfrm>
              <a:off x="10069582" y="216288"/>
              <a:ext cx="260280" cy="88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12C246-436C-4EB7-9D01-BA89BAD6E5A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51582" y="198288"/>
                <a:ext cx="295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9CBEDD-2812-402D-A171-4BA5E2AA7BC3}"/>
                  </a:ext>
                </a:extLst>
              </p14:cNvPr>
              <p14:cNvContentPartPr/>
              <p14:nvPr/>
            </p14:nvContentPartPr>
            <p14:xfrm>
              <a:off x="2216088" y="666656"/>
              <a:ext cx="77040" cy="93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9CBEDD-2812-402D-A171-4BA5E2AA7B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98448" y="648656"/>
                <a:ext cx="112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20FBC82-F9E0-4160-9F1A-B11403B9E1D2}"/>
                  </a:ext>
                </a:extLst>
              </p14:cNvPr>
              <p14:cNvContentPartPr/>
              <p14:nvPr/>
            </p14:nvContentPartPr>
            <p14:xfrm>
              <a:off x="2459088" y="632096"/>
              <a:ext cx="91080" cy="1958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20FBC82-F9E0-4160-9F1A-B11403B9E1D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41448" y="614456"/>
                <a:ext cx="126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34F431C-C008-4F56-9452-82846EA5ACD0}"/>
                  </a:ext>
                </a:extLst>
              </p14:cNvPr>
              <p14:cNvContentPartPr/>
              <p14:nvPr/>
            </p14:nvContentPartPr>
            <p14:xfrm>
              <a:off x="2622168" y="651896"/>
              <a:ext cx="67680" cy="101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34F431C-C008-4F56-9452-82846EA5AC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04168" y="633896"/>
                <a:ext cx="1033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A12D26A-A912-4015-8D31-F2430354A732}"/>
                  </a:ext>
                </a:extLst>
              </p14:cNvPr>
              <p14:cNvContentPartPr/>
              <p14:nvPr/>
            </p14:nvContentPartPr>
            <p14:xfrm>
              <a:off x="3262968" y="717416"/>
              <a:ext cx="3960" cy="7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A12D26A-A912-4015-8D31-F2430354A73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45328" y="699776"/>
                <a:ext cx="39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0AAE6E8-1191-4DC0-9EBA-5B726693993A}"/>
                  </a:ext>
                </a:extLst>
              </p14:cNvPr>
              <p14:cNvContentPartPr/>
              <p14:nvPr/>
            </p14:nvContentPartPr>
            <p14:xfrm>
              <a:off x="2782368" y="598256"/>
              <a:ext cx="378360" cy="208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0AAE6E8-1191-4DC0-9EBA-5B726693993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64368" y="580256"/>
                <a:ext cx="414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3FBFA33-9846-429C-BCFA-20BCAD767C2C}"/>
                  </a:ext>
                </a:extLst>
              </p14:cNvPr>
              <p14:cNvContentPartPr/>
              <p14:nvPr/>
            </p14:nvContentPartPr>
            <p14:xfrm>
              <a:off x="1946448" y="579896"/>
              <a:ext cx="191160" cy="204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3FBFA33-9846-429C-BCFA-20BCAD767C2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28775" y="561896"/>
                <a:ext cx="226867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EC573CC-1088-4923-A67A-2A250762AC7F}"/>
                  </a:ext>
                </a:extLst>
              </p14:cNvPr>
              <p14:cNvContentPartPr/>
              <p14:nvPr/>
            </p14:nvContentPartPr>
            <p14:xfrm>
              <a:off x="1648008" y="562976"/>
              <a:ext cx="224280" cy="2239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EC573CC-1088-4923-A67A-2A250762AC7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30037" y="544976"/>
                <a:ext cx="259863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7335893-D008-4663-8973-34589EB04166}"/>
                  </a:ext>
                </a:extLst>
              </p14:cNvPr>
              <p14:cNvContentPartPr/>
              <p14:nvPr/>
            </p14:nvContentPartPr>
            <p14:xfrm>
              <a:off x="1031688" y="549656"/>
              <a:ext cx="464040" cy="236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7335893-D008-4663-8973-34589EB0416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3674" y="531656"/>
                <a:ext cx="499708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6E15920-1E7D-4AD1-A416-2EADFDFB0363}"/>
                  </a:ext>
                </a:extLst>
              </p14:cNvPr>
              <p14:cNvContentPartPr/>
              <p14:nvPr/>
            </p14:nvContentPartPr>
            <p14:xfrm>
              <a:off x="512208" y="581696"/>
              <a:ext cx="290160" cy="214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6E15920-1E7D-4AD1-A416-2EADFDFB036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4230" y="563696"/>
                <a:ext cx="325756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37F131E-A6DC-4104-9521-EBED7E13519D}"/>
                  </a:ext>
                </a:extLst>
              </p14:cNvPr>
              <p14:cNvContentPartPr/>
              <p14:nvPr/>
            </p14:nvContentPartPr>
            <p14:xfrm>
              <a:off x="6598368" y="683936"/>
              <a:ext cx="252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37F131E-A6DC-4104-9521-EBED7E13519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80368" y="665936"/>
                <a:ext cx="38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6E6720D-9370-40B3-8C75-9ED046D64844}"/>
                  </a:ext>
                </a:extLst>
              </p14:cNvPr>
              <p14:cNvContentPartPr/>
              <p14:nvPr/>
            </p14:nvContentPartPr>
            <p14:xfrm>
              <a:off x="6374448" y="539576"/>
              <a:ext cx="14040" cy="4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6E6720D-9370-40B3-8C75-9ED046D6484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12728" y="515816"/>
                <a:ext cx="3960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6F17D98-0C01-42D9-A7F1-50064D00B57F}"/>
                  </a:ext>
                </a:extLst>
              </p14:cNvPr>
              <p14:cNvContentPartPr/>
              <p14:nvPr/>
            </p14:nvContentPartPr>
            <p14:xfrm>
              <a:off x="7080502" y="640368"/>
              <a:ext cx="93600" cy="99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6F17D98-0C01-42D9-A7F1-50064D00B57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062862" y="622728"/>
                <a:ext cx="129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6DCFA9C-104B-4BFE-B89C-B0EC553496AB}"/>
                  </a:ext>
                </a:extLst>
              </p14:cNvPr>
              <p14:cNvContentPartPr/>
              <p14:nvPr/>
            </p14:nvContentPartPr>
            <p14:xfrm>
              <a:off x="7251142" y="645768"/>
              <a:ext cx="186120" cy="89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6DCFA9C-104B-4BFE-B89C-B0EC553496A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33502" y="628128"/>
                <a:ext cx="2217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9EB24BC-C566-4684-8540-150CFA7AD3DB}"/>
                  </a:ext>
                </a:extLst>
              </p14:cNvPr>
              <p14:cNvContentPartPr/>
              <p14:nvPr/>
            </p14:nvContentPartPr>
            <p14:xfrm>
              <a:off x="6824902" y="533808"/>
              <a:ext cx="170640" cy="2286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9EB24BC-C566-4684-8540-150CFA7AD3D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07225" y="516168"/>
                <a:ext cx="206355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C8164B6-1474-4DE8-93F3-3666D6E48EB0}"/>
                  </a:ext>
                </a:extLst>
              </p14:cNvPr>
              <p14:cNvContentPartPr/>
              <p14:nvPr/>
            </p14:nvContentPartPr>
            <p14:xfrm>
              <a:off x="7638862" y="617688"/>
              <a:ext cx="226080" cy="950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C8164B6-1474-4DE8-93F3-3666D6E48EB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620862" y="600048"/>
                <a:ext cx="2617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B4AFC84-EB7B-4DFA-ACE7-97B3A4445FDC}"/>
                  </a:ext>
                </a:extLst>
              </p14:cNvPr>
              <p14:cNvContentPartPr/>
              <p14:nvPr/>
            </p14:nvContentPartPr>
            <p14:xfrm>
              <a:off x="8278222" y="637848"/>
              <a:ext cx="121320" cy="2437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B4AFC84-EB7B-4DFA-ACE7-97B3A4445FD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60222" y="620208"/>
                <a:ext cx="1569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245CD5A-3CF1-4A73-803A-1C681A1AB0B9}"/>
                  </a:ext>
                </a:extLst>
              </p14:cNvPr>
              <p14:cNvContentPartPr/>
              <p14:nvPr/>
            </p14:nvContentPartPr>
            <p14:xfrm>
              <a:off x="8569462" y="602208"/>
              <a:ext cx="107640" cy="1857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245CD5A-3CF1-4A73-803A-1C681A1AB0B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551462" y="584568"/>
                <a:ext cx="1432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6DE6AEC-982F-4E7B-8E9D-8AD1FC4A0328}"/>
                  </a:ext>
                </a:extLst>
              </p14:cNvPr>
              <p14:cNvContentPartPr/>
              <p14:nvPr/>
            </p14:nvContentPartPr>
            <p14:xfrm>
              <a:off x="8737942" y="592488"/>
              <a:ext cx="80640" cy="932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6DE6AEC-982F-4E7B-8E9D-8AD1FC4A032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20302" y="574488"/>
                <a:ext cx="116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C4BEDFC-7F59-4AFC-A5A6-2EFC2FBE784C}"/>
                  </a:ext>
                </a:extLst>
              </p14:cNvPr>
              <p14:cNvContentPartPr/>
              <p14:nvPr/>
            </p14:nvContentPartPr>
            <p14:xfrm>
              <a:off x="8890582" y="603648"/>
              <a:ext cx="55440" cy="900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C4BEDFC-7F59-4AFC-A5A6-2EFC2FBE784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72582" y="585648"/>
                <a:ext cx="910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0131A5C-F779-4890-AB41-380532BC83B2}"/>
                  </a:ext>
                </a:extLst>
              </p14:cNvPr>
              <p14:cNvContentPartPr/>
              <p14:nvPr/>
            </p14:nvContentPartPr>
            <p14:xfrm>
              <a:off x="9032782" y="571968"/>
              <a:ext cx="87480" cy="131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0131A5C-F779-4890-AB41-380532BC83B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15142" y="554328"/>
                <a:ext cx="123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FFE8B8F-B07A-4876-ACDC-00D2040E0DA9}"/>
                  </a:ext>
                </a:extLst>
              </p14:cNvPr>
              <p14:cNvContentPartPr/>
              <p14:nvPr/>
            </p14:nvContentPartPr>
            <p14:xfrm>
              <a:off x="9206662" y="511488"/>
              <a:ext cx="22680" cy="146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FFE8B8F-B07A-4876-ACDC-00D2040E0DA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89022" y="493488"/>
                <a:ext cx="58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1E4D259-309D-4C7B-8C83-0B882BDEC765}"/>
                  </a:ext>
                </a:extLst>
              </p14:cNvPr>
              <p14:cNvContentPartPr/>
              <p14:nvPr/>
            </p14:nvContentPartPr>
            <p14:xfrm>
              <a:off x="9306742" y="536688"/>
              <a:ext cx="163440" cy="105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1E4D259-309D-4C7B-8C83-0B882BDEC76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289102" y="519048"/>
                <a:ext cx="1990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1DC4703-70CE-4739-B454-DDAA6AE7349F}"/>
                  </a:ext>
                </a:extLst>
              </p14:cNvPr>
              <p14:cNvContentPartPr/>
              <p14:nvPr/>
            </p14:nvContentPartPr>
            <p14:xfrm>
              <a:off x="7964662" y="611568"/>
              <a:ext cx="231480" cy="103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1DC4703-70CE-4739-B454-DDAA6AE7349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47022" y="593928"/>
                <a:ext cx="2671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39A0A1-62B8-4F04-AE08-9B285D5CA26D}"/>
                  </a:ext>
                </a:extLst>
              </p14:cNvPr>
              <p14:cNvContentPartPr/>
              <p14:nvPr/>
            </p14:nvContentPartPr>
            <p14:xfrm>
              <a:off x="9669262" y="477648"/>
              <a:ext cx="154440" cy="207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39A0A1-62B8-4F04-AE08-9B285D5CA26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51622" y="460008"/>
                <a:ext cx="190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46601A0-3932-4A3F-9273-759480DF4815}"/>
                  </a:ext>
                </a:extLst>
              </p14:cNvPr>
              <p14:cNvContentPartPr/>
              <p14:nvPr/>
            </p14:nvContentPartPr>
            <p14:xfrm>
              <a:off x="9929542" y="577368"/>
              <a:ext cx="126000" cy="105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46601A0-3932-4A3F-9273-759480DF481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911902" y="559728"/>
                <a:ext cx="1616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7B2AD2D-C539-4084-A7E5-3967DE291DB6}"/>
                  </a:ext>
                </a:extLst>
              </p14:cNvPr>
              <p14:cNvContentPartPr/>
              <p14:nvPr/>
            </p14:nvContentPartPr>
            <p14:xfrm>
              <a:off x="11383222" y="531648"/>
              <a:ext cx="415800" cy="1778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7B2AD2D-C539-4084-A7E5-3967DE291DB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365582" y="513684"/>
                <a:ext cx="451440" cy="21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76B7D50-7230-4055-9BF8-942BEF505F4F}"/>
                  </a:ext>
                </a:extLst>
              </p14:cNvPr>
              <p14:cNvContentPartPr/>
              <p14:nvPr/>
            </p14:nvContentPartPr>
            <p14:xfrm>
              <a:off x="10934302" y="614088"/>
              <a:ext cx="285120" cy="1119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76B7D50-7230-4055-9BF8-942BEF505F4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16325" y="596448"/>
                <a:ext cx="320715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0C76213-C302-4112-A23E-647CCA720193}"/>
                  </a:ext>
                </a:extLst>
              </p14:cNvPr>
              <p14:cNvContentPartPr/>
              <p14:nvPr/>
            </p14:nvContentPartPr>
            <p14:xfrm>
              <a:off x="10583302" y="550008"/>
              <a:ext cx="273600" cy="1648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0C76213-C302-4112-A23E-647CCA72019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565685" y="532368"/>
                <a:ext cx="309193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794F338-D6E1-4F0D-81E9-B668EC635867}"/>
                  </a:ext>
                </a:extLst>
              </p14:cNvPr>
              <p14:cNvContentPartPr/>
              <p14:nvPr/>
            </p14:nvContentPartPr>
            <p14:xfrm>
              <a:off x="10137982" y="580248"/>
              <a:ext cx="230400" cy="100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794F338-D6E1-4F0D-81E9-B668EC63586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120342" y="562608"/>
                <a:ext cx="2660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A2CA821-DDE3-4F14-9D54-D4D663A2B5F5}"/>
                  </a:ext>
                </a:extLst>
              </p14:cNvPr>
              <p14:cNvContentPartPr/>
              <p14:nvPr/>
            </p14:nvContentPartPr>
            <p14:xfrm>
              <a:off x="1116648" y="1131768"/>
              <a:ext cx="89280" cy="1108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A2CA821-DDE3-4F14-9D54-D4D663A2B5F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98648" y="1113768"/>
                <a:ext cx="1249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53F5CE6-DFBE-4741-AFD1-C70F6328DFB2}"/>
                  </a:ext>
                </a:extLst>
              </p14:cNvPr>
              <p14:cNvContentPartPr/>
              <p14:nvPr/>
            </p14:nvContentPartPr>
            <p14:xfrm>
              <a:off x="1278648" y="1086768"/>
              <a:ext cx="101160" cy="1216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53F5CE6-DFBE-4741-AFD1-C70F6328DFB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260648" y="1068768"/>
                <a:ext cx="1368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2E5534E-D9DF-4FB2-95D0-EA36125F09DF}"/>
                  </a:ext>
                </a:extLst>
              </p14:cNvPr>
              <p14:cNvContentPartPr/>
              <p14:nvPr/>
            </p14:nvContentPartPr>
            <p14:xfrm>
              <a:off x="607968" y="1055088"/>
              <a:ext cx="402840" cy="2019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2E5534E-D9DF-4FB2-95D0-EA36125F09D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0328" y="1037088"/>
                <a:ext cx="438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C691CED-90C5-4E5F-BAA1-D84DEDAB5079}"/>
                  </a:ext>
                </a:extLst>
              </p14:cNvPr>
              <p14:cNvContentPartPr/>
              <p14:nvPr/>
            </p14:nvContentPartPr>
            <p14:xfrm>
              <a:off x="1455768" y="1198368"/>
              <a:ext cx="10800" cy="1036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C691CED-90C5-4E5F-BAA1-D84DEDAB507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438128" y="1180728"/>
                <a:ext cx="46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F2B4B0B-4EE6-4532-940E-AB03C0D43253}"/>
                  </a:ext>
                </a:extLst>
              </p14:cNvPr>
              <p14:cNvContentPartPr/>
              <p14:nvPr/>
            </p14:nvContentPartPr>
            <p14:xfrm>
              <a:off x="1599408" y="1077048"/>
              <a:ext cx="32040" cy="122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F2B4B0B-4EE6-4532-940E-AB03C0D4325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581408" y="1059408"/>
                <a:ext cx="676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BAFD4EA-4212-4D2C-94FE-2930EB4DE777}"/>
                  </a:ext>
                </a:extLst>
              </p14:cNvPr>
              <p14:cNvContentPartPr/>
              <p14:nvPr/>
            </p14:nvContentPartPr>
            <p14:xfrm>
              <a:off x="1693368" y="1091808"/>
              <a:ext cx="89640" cy="99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BAFD4EA-4212-4D2C-94FE-2930EB4DE77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675368" y="1073808"/>
                <a:ext cx="1252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DABED08-7255-4695-98CB-6BB5377A4387}"/>
                  </a:ext>
                </a:extLst>
              </p14:cNvPr>
              <p14:cNvContentPartPr/>
              <p14:nvPr/>
            </p14:nvContentPartPr>
            <p14:xfrm>
              <a:off x="2304288" y="997488"/>
              <a:ext cx="121680" cy="1922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DABED08-7255-4695-98CB-6BB5377A438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286288" y="979848"/>
                <a:ext cx="157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AB343C3-08D7-4963-91E7-6C3E1E98B311}"/>
                  </a:ext>
                </a:extLst>
              </p14:cNvPr>
              <p14:cNvContentPartPr/>
              <p14:nvPr/>
            </p14:nvContentPartPr>
            <p14:xfrm>
              <a:off x="2799648" y="1074888"/>
              <a:ext cx="155520" cy="3168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AB343C3-08D7-4963-91E7-6C3E1E98B31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81648" y="1056888"/>
                <a:ext cx="1911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743050D-4952-4B9F-B210-CFE8783A6647}"/>
                  </a:ext>
                </a:extLst>
              </p14:cNvPr>
              <p14:cNvContentPartPr/>
              <p14:nvPr/>
            </p14:nvContentPartPr>
            <p14:xfrm>
              <a:off x="3477528" y="1063368"/>
              <a:ext cx="62640" cy="1159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743050D-4952-4B9F-B210-CFE8783A664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59888" y="1045728"/>
                <a:ext cx="982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FB296132-2C04-495E-A01D-4DE2D7135CD7}"/>
                  </a:ext>
                </a:extLst>
              </p14:cNvPr>
              <p14:cNvContentPartPr/>
              <p14:nvPr/>
            </p14:nvContentPartPr>
            <p14:xfrm>
              <a:off x="4384728" y="919368"/>
              <a:ext cx="2880" cy="3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FB296132-2C04-495E-A01D-4DE2D7135CD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366728" y="901728"/>
                <a:ext cx="38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BCC31A3-B8CD-42B2-B905-C66DA978D4C4}"/>
                  </a:ext>
                </a:extLst>
              </p14:cNvPr>
              <p14:cNvContentPartPr/>
              <p14:nvPr/>
            </p14:nvContentPartPr>
            <p14:xfrm>
              <a:off x="5203368" y="1063728"/>
              <a:ext cx="97560" cy="1119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BCC31A3-B8CD-42B2-B905-C66DA978D4C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185728" y="1046088"/>
                <a:ext cx="133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398C7AD6-0529-4B64-B98C-1F06C839C1E8}"/>
                  </a:ext>
                </a:extLst>
              </p14:cNvPr>
              <p14:cNvContentPartPr/>
              <p14:nvPr/>
            </p14:nvContentPartPr>
            <p14:xfrm>
              <a:off x="5386248" y="1071648"/>
              <a:ext cx="137520" cy="1195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398C7AD6-0529-4B64-B98C-1F06C839C1E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68608" y="1054008"/>
                <a:ext cx="173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5DDBA251-16D2-4482-A966-F207C6A2F28C}"/>
                  </a:ext>
                </a:extLst>
              </p14:cNvPr>
              <p14:cNvContentPartPr/>
              <p14:nvPr/>
            </p14:nvContentPartPr>
            <p14:xfrm>
              <a:off x="5609448" y="984888"/>
              <a:ext cx="83160" cy="2145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5DDBA251-16D2-4482-A966-F207C6A2F28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448" y="967248"/>
                <a:ext cx="118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AE11D836-B46E-4C96-AAC1-ADB9F1D62C04}"/>
                  </a:ext>
                </a:extLst>
              </p14:cNvPr>
              <p14:cNvContentPartPr/>
              <p14:nvPr/>
            </p14:nvContentPartPr>
            <p14:xfrm>
              <a:off x="5751648" y="1069128"/>
              <a:ext cx="259200" cy="1238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AE11D836-B46E-4C96-AAC1-ADB9F1D62C0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733648" y="1051488"/>
                <a:ext cx="294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DB9250B-A913-4DD7-94AC-1CD7AEED2B1E}"/>
                  </a:ext>
                </a:extLst>
              </p14:cNvPr>
              <p14:cNvContentPartPr/>
              <p14:nvPr/>
            </p14:nvContentPartPr>
            <p14:xfrm>
              <a:off x="3720888" y="1024488"/>
              <a:ext cx="287280" cy="1537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DB9250B-A913-4DD7-94AC-1CD7AEED2B1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702911" y="1006488"/>
                <a:ext cx="322875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637FE64-7867-4650-883F-16D7FBBE0089}"/>
                  </a:ext>
                </a:extLst>
              </p14:cNvPr>
              <p14:cNvContentPartPr/>
              <p14:nvPr/>
            </p14:nvContentPartPr>
            <p14:xfrm>
              <a:off x="3090888" y="949248"/>
              <a:ext cx="289080" cy="2221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637FE64-7867-4650-883F-16D7FBBE008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72888" y="931248"/>
                <a:ext cx="32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D7AC075-C9A3-4D22-B4A1-C4E4E460634C}"/>
                  </a:ext>
                </a:extLst>
              </p14:cNvPr>
              <p14:cNvContentPartPr/>
              <p14:nvPr/>
            </p14:nvContentPartPr>
            <p14:xfrm>
              <a:off x="2492928" y="1082088"/>
              <a:ext cx="189000" cy="1087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D7AC075-C9A3-4D22-B4A1-C4E4E460634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475288" y="1064448"/>
                <a:ext cx="2246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7746C3F-8DB4-4BFE-9A02-3BE518FDC417}"/>
                  </a:ext>
                </a:extLst>
              </p14:cNvPr>
              <p14:cNvContentPartPr/>
              <p14:nvPr/>
            </p14:nvContentPartPr>
            <p14:xfrm>
              <a:off x="1887768" y="1030248"/>
              <a:ext cx="352080" cy="1699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7746C3F-8DB4-4BFE-9A02-3BE518FDC41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869768" y="1012248"/>
                <a:ext cx="3877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20093C2-B30F-4AAC-9738-A44F2EA0C7C6}"/>
                  </a:ext>
                </a:extLst>
              </p14:cNvPr>
              <p14:cNvContentPartPr/>
              <p14:nvPr/>
            </p14:nvContentPartPr>
            <p14:xfrm>
              <a:off x="7750812" y="1069212"/>
              <a:ext cx="115560" cy="1465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20093C2-B30F-4AAC-9738-A44F2EA0C7C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732812" y="1051572"/>
                <a:ext cx="151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ECACBCE-DD02-43C4-A960-11AB465556F6}"/>
                  </a:ext>
                </a:extLst>
              </p14:cNvPr>
              <p14:cNvContentPartPr/>
              <p14:nvPr/>
            </p14:nvContentPartPr>
            <p14:xfrm>
              <a:off x="8141772" y="1032852"/>
              <a:ext cx="85320" cy="1382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ECACBCE-DD02-43C4-A960-11AB465556F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124132" y="1015212"/>
                <a:ext cx="120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93717B89-8D68-4BFE-8922-AABC2B16E8D8}"/>
                  </a:ext>
                </a:extLst>
              </p14:cNvPr>
              <p14:cNvContentPartPr/>
              <p14:nvPr/>
            </p14:nvContentPartPr>
            <p14:xfrm>
              <a:off x="8311332" y="1054452"/>
              <a:ext cx="79560" cy="1314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93717B89-8D68-4BFE-8922-AABC2B16E8D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93332" y="1036812"/>
                <a:ext cx="115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B0A999B0-9337-47FE-9C6C-46E108B52053}"/>
                  </a:ext>
                </a:extLst>
              </p14:cNvPr>
              <p14:cNvContentPartPr/>
              <p14:nvPr/>
            </p14:nvContentPartPr>
            <p14:xfrm>
              <a:off x="8861772" y="1047612"/>
              <a:ext cx="47520" cy="1274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B0A999B0-9337-47FE-9C6C-46E108B5205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844132" y="1029612"/>
                <a:ext cx="83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4FCA52F9-038D-4EEA-8AE7-CCFD51B76C7A}"/>
                  </a:ext>
                </a:extLst>
              </p14:cNvPr>
              <p14:cNvContentPartPr/>
              <p14:nvPr/>
            </p14:nvContentPartPr>
            <p14:xfrm>
              <a:off x="9031692" y="1036812"/>
              <a:ext cx="128160" cy="13392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4FCA52F9-038D-4EEA-8AE7-CCFD51B76C7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014052" y="1018812"/>
                <a:ext cx="1638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69BF1BD1-E82F-4214-B23B-D9A948303DDE}"/>
                  </a:ext>
                </a:extLst>
              </p14:cNvPr>
              <p14:cNvContentPartPr/>
              <p14:nvPr/>
            </p14:nvContentPartPr>
            <p14:xfrm>
              <a:off x="9293412" y="1015212"/>
              <a:ext cx="123120" cy="11700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69BF1BD1-E82F-4214-B23B-D9A948303DD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275412" y="997212"/>
                <a:ext cx="158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33B325A1-66C0-4123-8061-3647191800F2}"/>
                  </a:ext>
                </a:extLst>
              </p14:cNvPr>
              <p14:cNvContentPartPr/>
              <p14:nvPr/>
            </p14:nvContentPartPr>
            <p14:xfrm>
              <a:off x="9538212" y="984972"/>
              <a:ext cx="110160" cy="1472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33B325A1-66C0-4123-8061-3647191800F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520212" y="966972"/>
                <a:ext cx="145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2D2C7091-B821-4982-A62A-EEF73C07BC67}"/>
                  </a:ext>
                </a:extLst>
              </p14:cNvPr>
              <p14:cNvContentPartPr/>
              <p14:nvPr/>
            </p14:nvContentPartPr>
            <p14:xfrm>
              <a:off x="9014412" y="894972"/>
              <a:ext cx="39960" cy="68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2D2C7091-B821-4982-A62A-EEF73C07BC6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996772" y="876972"/>
                <a:ext cx="75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34F73A26-7B5C-4A75-B5DE-AB8125828CF2}"/>
                  </a:ext>
                </a:extLst>
              </p14:cNvPr>
              <p14:cNvContentPartPr/>
              <p14:nvPr/>
            </p14:nvContentPartPr>
            <p14:xfrm>
              <a:off x="8499252" y="1035012"/>
              <a:ext cx="257040" cy="1648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34F73A26-7B5C-4A75-B5DE-AB8125828CF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481252" y="1017012"/>
                <a:ext cx="2926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78FF1721-9DDF-44A0-975E-CCDB3499AAD6}"/>
                  </a:ext>
                </a:extLst>
              </p14:cNvPr>
              <p14:cNvContentPartPr/>
              <p14:nvPr/>
            </p14:nvContentPartPr>
            <p14:xfrm>
              <a:off x="7367772" y="1044732"/>
              <a:ext cx="276840" cy="16524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78FF1721-9DDF-44A0-975E-CCDB3499AAD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349795" y="1027092"/>
                <a:ext cx="312434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DAF20F8C-BFA4-41B4-98D3-4BE003739278}"/>
                  </a:ext>
                </a:extLst>
              </p14:cNvPr>
              <p14:cNvContentPartPr/>
              <p14:nvPr/>
            </p14:nvContentPartPr>
            <p14:xfrm>
              <a:off x="9931774" y="1016739"/>
              <a:ext cx="257040" cy="1479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DAF20F8C-BFA4-41B4-98D3-4BE00373927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913774" y="998739"/>
                <a:ext cx="292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BE7DA21-7A20-42FD-B36E-768C89B1293D}"/>
                  </a:ext>
                </a:extLst>
              </p14:cNvPr>
              <p14:cNvContentPartPr/>
              <p14:nvPr/>
            </p14:nvContentPartPr>
            <p14:xfrm>
              <a:off x="10283854" y="1037259"/>
              <a:ext cx="77760" cy="1026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BE7DA21-7A20-42FD-B36E-768C89B1293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265854" y="1019619"/>
                <a:ext cx="1134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8692A567-9C21-4DB2-9FFB-AB0813ECFCDE}"/>
                  </a:ext>
                </a:extLst>
              </p14:cNvPr>
              <p14:cNvContentPartPr/>
              <p14:nvPr/>
            </p14:nvContentPartPr>
            <p14:xfrm>
              <a:off x="10441894" y="1018899"/>
              <a:ext cx="144000" cy="1303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8692A567-9C21-4DB2-9FFB-AB0813ECFCD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424254" y="1001259"/>
                <a:ext cx="179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277947BC-9842-4C48-8341-449376B220EA}"/>
                  </a:ext>
                </a:extLst>
              </p14:cNvPr>
              <p14:cNvContentPartPr/>
              <p14:nvPr/>
            </p14:nvContentPartPr>
            <p14:xfrm>
              <a:off x="10656814" y="1056699"/>
              <a:ext cx="84960" cy="1101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277947BC-9842-4C48-8341-449376B220E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638814" y="1038699"/>
                <a:ext cx="120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B7CAA322-D3EA-4FCF-853E-F29368DD044C}"/>
                  </a:ext>
                </a:extLst>
              </p14:cNvPr>
              <p14:cNvContentPartPr/>
              <p14:nvPr/>
            </p14:nvContentPartPr>
            <p14:xfrm>
              <a:off x="1028974" y="1548459"/>
              <a:ext cx="78840" cy="1602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B7CAA322-D3EA-4FCF-853E-F29368DD044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10974" y="1530819"/>
                <a:ext cx="1144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89114F6A-7A43-49EC-ACA7-D146EC67A681}"/>
                  </a:ext>
                </a:extLst>
              </p14:cNvPr>
              <p14:cNvContentPartPr/>
              <p14:nvPr/>
            </p14:nvContentPartPr>
            <p14:xfrm>
              <a:off x="1322014" y="1436859"/>
              <a:ext cx="39240" cy="23652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89114F6A-7A43-49EC-ACA7-D146EC67A68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304374" y="1419219"/>
                <a:ext cx="748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06FB8DAD-CA46-423E-99BB-00C2658DD870}"/>
                  </a:ext>
                </a:extLst>
              </p14:cNvPr>
              <p14:cNvContentPartPr/>
              <p14:nvPr/>
            </p14:nvContentPartPr>
            <p14:xfrm>
              <a:off x="2141734" y="1488699"/>
              <a:ext cx="112320" cy="11088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06FB8DAD-CA46-423E-99BB-00C2658DD87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23734" y="1471059"/>
                <a:ext cx="147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F654ACE6-0F27-4247-AD50-99DF535916FF}"/>
                  </a:ext>
                </a:extLst>
              </p14:cNvPr>
              <p14:cNvContentPartPr/>
              <p14:nvPr/>
            </p14:nvContentPartPr>
            <p14:xfrm>
              <a:off x="2456374" y="1552059"/>
              <a:ext cx="27000" cy="1501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F654ACE6-0F27-4247-AD50-99DF535916F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438374" y="1534419"/>
                <a:ext cx="62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9FA58D4B-9A99-466A-A012-A2E8D8241835}"/>
                  </a:ext>
                </a:extLst>
              </p14:cNvPr>
              <p14:cNvContentPartPr/>
              <p14:nvPr/>
            </p14:nvContentPartPr>
            <p14:xfrm>
              <a:off x="3117334" y="1296459"/>
              <a:ext cx="83160" cy="28692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9FA58D4B-9A99-466A-A012-A2E8D824183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099694" y="1278819"/>
                <a:ext cx="1188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EEA14CED-1146-47B2-BBBC-3E6EBE9C41BE}"/>
                  </a:ext>
                </a:extLst>
              </p14:cNvPr>
              <p14:cNvContentPartPr/>
              <p14:nvPr/>
            </p14:nvContentPartPr>
            <p14:xfrm>
              <a:off x="2654734" y="1463139"/>
              <a:ext cx="329760" cy="14832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EEA14CED-1146-47B2-BBBC-3E6EBE9C41B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37113" y="1445499"/>
                <a:ext cx="365361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B8D7E389-83D0-4B07-A9F2-1C9416AA428A}"/>
                  </a:ext>
                </a:extLst>
              </p14:cNvPr>
              <p14:cNvContentPartPr/>
              <p14:nvPr/>
            </p14:nvContentPartPr>
            <p14:xfrm>
              <a:off x="1464214" y="1411299"/>
              <a:ext cx="609120" cy="28512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B8D7E389-83D0-4B07-A9F2-1C9416AA428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446214" y="1393299"/>
                <a:ext cx="6447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6C49F5EB-10BE-469B-97EA-1089AA85585C}"/>
                  </a:ext>
                </a:extLst>
              </p14:cNvPr>
              <p14:cNvContentPartPr/>
              <p14:nvPr/>
            </p14:nvContentPartPr>
            <p14:xfrm>
              <a:off x="609934" y="1504899"/>
              <a:ext cx="234000" cy="16848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6C49F5EB-10BE-469B-97EA-1089AA85585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91962" y="1487259"/>
                <a:ext cx="269585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687BF612-7375-4DD1-9602-D7941E358513}"/>
                  </a:ext>
                </a:extLst>
              </p14:cNvPr>
              <p14:cNvContentPartPr/>
              <p14:nvPr/>
            </p14:nvContentPartPr>
            <p14:xfrm>
              <a:off x="11479414" y="1025379"/>
              <a:ext cx="301680" cy="1213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687BF612-7375-4DD1-9602-D7941E35851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461414" y="1007379"/>
                <a:ext cx="3373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6EEA3D83-77B7-4CC8-A141-E45AF3D8B848}"/>
                  </a:ext>
                </a:extLst>
              </p14:cNvPr>
              <p14:cNvContentPartPr/>
              <p14:nvPr/>
            </p14:nvContentPartPr>
            <p14:xfrm>
              <a:off x="11031934" y="943659"/>
              <a:ext cx="361080" cy="21816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6EEA3D83-77B7-4CC8-A141-E45AF3D8B84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013934" y="925659"/>
                <a:ext cx="396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0C1E321-21F7-4816-B458-9E64A54CB5BF}"/>
                  </a:ext>
                </a:extLst>
              </p14:cNvPr>
              <p14:cNvContentPartPr/>
              <p14:nvPr/>
            </p14:nvContentPartPr>
            <p14:xfrm>
              <a:off x="3900694" y="1451979"/>
              <a:ext cx="77040" cy="1220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0C1E321-21F7-4816-B458-9E64A54CB5B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882694" y="1434339"/>
                <a:ext cx="112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C570FED0-11FC-4B55-BAE2-814710346E34}"/>
                  </a:ext>
                </a:extLst>
              </p14:cNvPr>
              <p14:cNvContentPartPr/>
              <p14:nvPr/>
            </p14:nvContentPartPr>
            <p14:xfrm>
              <a:off x="5227654" y="1433979"/>
              <a:ext cx="124200" cy="12348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C570FED0-11FC-4B55-BAE2-814710346E3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209654" y="1416339"/>
                <a:ext cx="159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F3549409-7A0C-497C-A001-AEF982FCB79A}"/>
                  </a:ext>
                </a:extLst>
              </p14:cNvPr>
              <p14:cNvContentPartPr/>
              <p14:nvPr/>
            </p14:nvContentPartPr>
            <p14:xfrm>
              <a:off x="5474254" y="1341819"/>
              <a:ext cx="531720" cy="25632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F3549409-7A0C-497C-A001-AEF982FCB79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456254" y="1324154"/>
                <a:ext cx="567360" cy="292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29036C67-F6EB-4496-9FB3-9C33F5D2182A}"/>
                  </a:ext>
                </a:extLst>
              </p14:cNvPr>
              <p14:cNvContentPartPr/>
              <p14:nvPr/>
            </p14:nvContentPartPr>
            <p14:xfrm>
              <a:off x="4123008" y="993888"/>
              <a:ext cx="1014840" cy="580131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29036C67-F6EB-4496-9FB3-9C33F5D2182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105008" y="975883"/>
                <a:ext cx="1050480" cy="615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BBD895BF-AFBF-484F-BAB2-6622FCE98D47}"/>
                  </a:ext>
                </a:extLst>
              </p14:cNvPr>
              <p14:cNvContentPartPr/>
              <p14:nvPr/>
            </p14:nvContentPartPr>
            <p14:xfrm>
              <a:off x="3440614" y="1355139"/>
              <a:ext cx="368640" cy="2232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BBD895BF-AFBF-484F-BAB2-6622FCE98D4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422974" y="1337499"/>
                <a:ext cx="4042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4A606719-A440-4982-A93A-11C4C6CC6BB3}"/>
                  </a:ext>
                </a:extLst>
              </p14:cNvPr>
              <p14:cNvContentPartPr/>
              <p14:nvPr/>
            </p14:nvContentPartPr>
            <p14:xfrm>
              <a:off x="7274614" y="1399059"/>
              <a:ext cx="36000" cy="17496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4A606719-A440-4982-A93A-11C4C6CC6BB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256614" y="1381419"/>
                <a:ext cx="71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60456A2D-CC04-4FC6-9EB6-921A947732B7}"/>
                  </a:ext>
                </a:extLst>
              </p14:cNvPr>
              <p14:cNvContentPartPr/>
              <p14:nvPr/>
            </p14:nvContentPartPr>
            <p14:xfrm>
              <a:off x="8081734" y="1445139"/>
              <a:ext cx="111240" cy="21312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60456A2D-CC04-4FC6-9EB6-921A947732B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063734" y="1427499"/>
                <a:ext cx="1468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8E67FF19-E21D-4F19-8A3C-BA1925A92DB8}"/>
                  </a:ext>
                </a:extLst>
              </p14:cNvPr>
              <p14:cNvContentPartPr/>
              <p14:nvPr/>
            </p14:nvContentPartPr>
            <p14:xfrm>
              <a:off x="8345614" y="1455219"/>
              <a:ext cx="99360" cy="9072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8E67FF19-E21D-4F19-8A3C-BA1925A92DB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327614" y="1437579"/>
                <a:ext cx="1350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36942219-EB91-483B-BD5B-9062F57538E0}"/>
                  </a:ext>
                </a:extLst>
              </p14:cNvPr>
              <p14:cNvContentPartPr/>
              <p14:nvPr/>
            </p14:nvContentPartPr>
            <p14:xfrm>
              <a:off x="8537854" y="1462059"/>
              <a:ext cx="295200" cy="18000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36942219-EB91-483B-BD5B-9062F57538E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520214" y="1444059"/>
                <a:ext cx="330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6DD166B1-CA98-4C21-B75A-4E08C057E021}"/>
                  </a:ext>
                </a:extLst>
              </p14:cNvPr>
              <p14:cNvContentPartPr/>
              <p14:nvPr/>
            </p14:nvContentPartPr>
            <p14:xfrm>
              <a:off x="8940334" y="1381059"/>
              <a:ext cx="225000" cy="17928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6DD166B1-CA98-4C21-B75A-4E08C057E02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922334" y="1363059"/>
                <a:ext cx="2606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6C6F6540-6ABC-43C4-BD7F-B49D118D5128}"/>
                  </a:ext>
                </a:extLst>
              </p14:cNvPr>
              <p14:cNvContentPartPr/>
              <p14:nvPr/>
            </p14:nvContentPartPr>
            <p14:xfrm>
              <a:off x="7389454" y="1410939"/>
              <a:ext cx="480240" cy="18648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6C6F6540-6ABC-43C4-BD7F-B49D118D512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371814" y="1392939"/>
                <a:ext cx="5158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C2572BFA-AEF5-4B23-B5A3-D5CD3334EA2A}"/>
                  </a:ext>
                </a:extLst>
              </p14:cNvPr>
              <p14:cNvContentPartPr/>
              <p14:nvPr/>
            </p14:nvContentPartPr>
            <p14:xfrm>
              <a:off x="6134688" y="991092"/>
              <a:ext cx="1014204" cy="576447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C2572BFA-AEF5-4B23-B5A3-D5CD3334EA2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117047" y="973449"/>
                <a:ext cx="1049847" cy="612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F1138B47-5641-482D-9039-C0A0CAACAC40}"/>
                  </a:ext>
                </a:extLst>
              </p14:cNvPr>
              <p14:cNvContentPartPr/>
              <p14:nvPr/>
            </p14:nvContentPartPr>
            <p14:xfrm>
              <a:off x="10043734" y="1313019"/>
              <a:ext cx="88920" cy="22896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F1138B47-5641-482D-9039-C0A0CAACAC4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026094" y="1295019"/>
                <a:ext cx="1245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09D084FD-3998-4EFC-AF7E-74CE20B6B6B0}"/>
                  </a:ext>
                </a:extLst>
              </p14:cNvPr>
              <p14:cNvContentPartPr/>
              <p14:nvPr/>
            </p14:nvContentPartPr>
            <p14:xfrm>
              <a:off x="10326334" y="1290339"/>
              <a:ext cx="3960" cy="36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09D084FD-3998-4EFC-AF7E-74CE20B6B6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08334" y="1272339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9F955032-ED35-4D37-8DB4-1B62BCE29BB8}"/>
                  </a:ext>
                </a:extLst>
              </p14:cNvPr>
              <p14:cNvContentPartPr/>
              <p14:nvPr/>
            </p14:nvContentPartPr>
            <p14:xfrm>
              <a:off x="11270254" y="1335699"/>
              <a:ext cx="124200" cy="17604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9F955032-ED35-4D37-8DB4-1B62BCE29BB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1252614" y="1317699"/>
                <a:ext cx="1598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72EE604F-54D8-4EBF-BB03-2E14823CA9DF}"/>
                  </a:ext>
                </a:extLst>
              </p14:cNvPr>
              <p14:cNvContentPartPr/>
              <p14:nvPr/>
            </p14:nvContentPartPr>
            <p14:xfrm>
              <a:off x="10848694" y="1301139"/>
              <a:ext cx="326160" cy="22104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72EE604F-54D8-4EBF-BB03-2E14823CA9D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831035" y="1283168"/>
                <a:ext cx="361839" cy="256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550CD012-EAB6-404C-9947-ADFC86A188DC}"/>
                  </a:ext>
                </a:extLst>
              </p14:cNvPr>
              <p14:cNvContentPartPr/>
              <p14:nvPr/>
            </p14:nvContentPartPr>
            <p14:xfrm>
              <a:off x="10420294" y="1341819"/>
              <a:ext cx="178920" cy="17712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550CD012-EAB6-404C-9947-ADFC86A188D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402294" y="1324179"/>
                <a:ext cx="214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B93D9AE5-9BE9-45BE-ABDC-4375463D8ED0}"/>
                  </a:ext>
                </a:extLst>
              </p14:cNvPr>
              <p14:cNvContentPartPr/>
              <p14:nvPr/>
            </p14:nvContentPartPr>
            <p14:xfrm>
              <a:off x="9430654" y="1384299"/>
              <a:ext cx="526320" cy="16704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B93D9AE5-9BE9-45BE-ABDC-4375463D8ED0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412666" y="1366299"/>
                <a:ext cx="561936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66CBECA2-2914-446C-A67B-8F1D42E2EF6E}"/>
                  </a:ext>
                </a:extLst>
              </p14:cNvPr>
              <p14:cNvContentPartPr/>
              <p14:nvPr/>
            </p14:nvContentPartPr>
            <p14:xfrm>
              <a:off x="952294" y="1953099"/>
              <a:ext cx="119520" cy="26892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66CBECA2-2914-446C-A67B-8F1D42E2EF6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34654" y="1935099"/>
                <a:ext cx="1551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C5B627B3-C621-43BA-9EC5-288DF4481945}"/>
                  </a:ext>
                </a:extLst>
              </p14:cNvPr>
              <p14:cNvContentPartPr/>
              <p14:nvPr/>
            </p14:nvContentPartPr>
            <p14:xfrm>
              <a:off x="1266214" y="2063979"/>
              <a:ext cx="177120" cy="12636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C5B627B3-C621-43BA-9EC5-288DF4481945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248214" y="2045979"/>
                <a:ext cx="212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0821F43D-508A-4320-B3C5-DE42A9EF2A84}"/>
                  </a:ext>
                </a:extLst>
              </p14:cNvPr>
              <p14:cNvContentPartPr/>
              <p14:nvPr/>
            </p14:nvContentPartPr>
            <p14:xfrm>
              <a:off x="1980094" y="2025819"/>
              <a:ext cx="147960" cy="18756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0821F43D-508A-4320-B3C5-DE42A9EF2A84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962094" y="2007819"/>
                <a:ext cx="1836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0843C2BF-9BA4-41B5-BFF5-E4E5CA0D50AF}"/>
                  </a:ext>
                </a:extLst>
              </p14:cNvPr>
              <p14:cNvContentPartPr/>
              <p14:nvPr/>
            </p14:nvContentPartPr>
            <p14:xfrm>
              <a:off x="2636374" y="1910979"/>
              <a:ext cx="89640" cy="28332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0843C2BF-9BA4-41B5-BFF5-E4E5CA0D50AF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618734" y="1892979"/>
                <a:ext cx="1252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85A4ED86-ECF6-49F6-892E-D2DF4132E962}"/>
                  </a:ext>
                </a:extLst>
              </p14:cNvPr>
              <p14:cNvContentPartPr/>
              <p14:nvPr/>
            </p14:nvContentPartPr>
            <p14:xfrm>
              <a:off x="2953534" y="2059299"/>
              <a:ext cx="17640" cy="7452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85A4ED86-ECF6-49F6-892E-D2DF4132E96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935534" y="2041659"/>
                <a:ext cx="532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BCE99081-4CCD-4251-98A3-A884D10EC39D}"/>
                  </a:ext>
                </a:extLst>
              </p14:cNvPr>
              <p14:cNvContentPartPr/>
              <p14:nvPr/>
            </p14:nvContentPartPr>
            <p14:xfrm>
              <a:off x="2931574" y="1956339"/>
              <a:ext cx="7200" cy="1440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BCE99081-4CCD-4251-98A3-A884D10EC39D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2913574" y="1938339"/>
                <a:ext cx="42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D8174D16-B082-4401-97B4-829A5CEA72C6}"/>
                  </a:ext>
                </a:extLst>
              </p14:cNvPr>
              <p14:cNvContentPartPr/>
              <p14:nvPr/>
            </p14:nvContentPartPr>
            <p14:xfrm>
              <a:off x="3734014" y="2056419"/>
              <a:ext cx="3600" cy="4248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D8174D16-B082-4401-97B4-829A5CEA72C6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716014" y="2038419"/>
                <a:ext cx="39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563494D5-17A6-4494-BDC4-52A62025F442}"/>
                  </a:ext>
                </a:extLst>
              </p14:cNvPr>
              <p14:cNvContentPartPr/>
              <p14:nvPr/>
            </p14:nvContentPartPr>
            <p14:xfrm>
              <a:off x="3299854" y="1992699"/>
              <a:ext cx="269280" cy="13356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563494D5-17A6-4494-BDC4-52A62025F44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281854" y="1975059"/>
                <a:ext cx="304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14114E9B-6133-421A-825C-76933AAA5F9C}"/>
                  </a:ext>
                </a:extLst>
              </p14:cNvPr>
              <p14:cNvContentPartPr/>
              <p14:nvPr/>
            </p14:nvContentPartPr>
            <p14:xfrm>
              <a:off x="3042094" y="1944099"/>
              <a:ext cx="119160" cy="19980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14114E9B-6133-421A-825C-76933AAA5F9C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024454" y="1926459"/>
                <a:ext cx="1548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FABB538D-4C36-400D-9F8F-B4FBD1DD6905}"/>
                  </a:ext>
                </a:extLst>
              </p14:cNvPr>
              <p14:cNvContentPartPr/>
              <p14:nvPr/>
            </p14:nvContentPartPr>
            <p14:xfrm>
              <a:off x="2192494" y="2055699"/>
              <a:ext cx="286200" cy="13644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FABB538D-4C36-400D-9F8F-B4FBD1DD6905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174854" y="2038059"/>
                <a:ext cx="321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2BF58D29-1A57-42BD-8AA0-5690F9C1BFE6}"/>
                  </a:ext>
                </a:extLst>
              </p14:cNvPr>
              <p14:cNvContentPartPr/>
              <p14:nvPr/>
            </p14:nvContentPartPr>
            <p14:xfrm>
              <a:off x="1543414" y="1962459"/>
              <a:ext cx="245520" cy="24156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2BF58D29-1A57-42BD-8AA0-5690F9C1BFE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525774" y="1944819"/>
                <a:ext cx="2811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0D0B7994-5B1F-4A4E-96FB-BE5D8EDD324D}"/>
                  </a:ext>
                </a:extLst>
              </p14:cNvPr>
              <p14:cNvContentPartPr/>
              <p14:nvPr/>
            </p14:nvContentPartPr>
            <p14:xfrm>
              <a:off x="601294" y="1954899"/>
              <a:ext cx="235800" cy="24408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0D0B7994-5B1F-4A4E-96FB-BE5D8EDD324D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583321" y="1937259"/>
                <a:ext cx="271386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926B70BC-8B83-4CC1-9CDB-30DCEC647392}"/>
                  </a:ext>
                </a:extLst>
              </p14:cNvPr>
              <p14:cNvContentPartPr/>
              <p14:nvPr/>
            </p14:nvContentPartPr>
            <p14:xfrm>
              <a:off x="4358974" y="1948779"/>
              <a:ext cx="75240" cy="16344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926B70BC-8B83-4CC1-9CDB-30DCEC64739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340974" y="1930779"/>
                <a:ext cx="110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EEBDDED6-73DC-46D5-A078-84BC42F13989}"/>
                  </a:ext>
                </a:extLst>
              </p14:cNvPr>
              <p14:cNvContentPartPr/>
              <p14:nvPr/>
            </p14:nvContentPartPr>
            <p14:xfrm>
              <a:off x="4564894" y="1974339"/>
              <a:ext cx="205200" cy="13860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EEBDDED6-73DC-46D5-A078-84BC42F1398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546894" y="1956699"/>
                <a:ext cx="2408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73C45F2F-F628-4A4D-9100-D033E7CC429F}"/>
                  </a:ext>
                </a:extLst>
              </p14:cNvPr>
              <p14:cNvContentPartPr/>
              <p14:nvPr/>
            </p14:nvContentPartPr>
            <p14:xfrm>
              <a:off x="5036854" y="1954899"/>
              <a:ext cx="272880" cy="11700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73C45F2F-F628-4A4D-9100-D033E7CC429F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5018854" y="1937259"/>
                <a:ext cx="308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ABFFEBCE-2FA1-4781-A153-C9B53E0906D2}"/>
                  </a:ext>
                </a:extLst>
              </p14:cNvPr>
              <p14:cNvContentPartPr/>
              <p14:nvPr/>
            </p14:nvContentPartPr>
            <p14:xfrm>
              <a:off x="5874574" y="1944099"/>
              <a:ext cx="240480" cy="48672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ABFFEBCE-2FA1-4781-A153-C9B53E0906D2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5856574" y="1926459"/>
                <a:ext cx="2761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CA7D89D4-8D15-4E14-8D9C-821102356421}"/>
                  </a:ext>
                </a:extLst>
              </p14:cNvPr>
              <p14:cNvContentPartPr/>
              <p14:nvPr/>
            </p14:nvContentPartPr>
            <p14:xfrm>
              <a:off x="6351574" y="1917099"/>
              <a:ext cx="156600" cy="27144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CA7D89D4-8D15-4E14-8D9C-82110235642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6333934" y="1899099"/>
                <a:ext cx="1922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53829353-E7C3-4434-9339-831FB11B3226}"/>
                  </a:ext>
                </a:extLst>
              </p14:cNvPr>
              <p14:cNvContentPartPr/>
              <p14:nvPr/>
            </p14:nvContentPartPr>
            <p14:xfrm>
              <a:off x="6605374" y="1916739"/>
              <a:ext cx="51480" cy="12924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53829353-E7C3-4434-9339-831FB11B3226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587374" y="1898739"/>
                <a:ext cx="871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F4EEF858-B17C-4FB3-B9DC-3692FB5A29AB}"/>
                  </a:ext>
                </a:extLst>
              </p14:cNvPr>
              <p14:cNvContentPartPr/>
              <p14:nvPr/>
            </p14:nvContentPartPr>
            <p14:xfrm>
              <a:off x="6776014" y="1908819"/>
              <a:ext cx="88560" cy="15228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F4EEF858-B17C-4FB3-B9DC-3692FB5A29AB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6758014" y="1891179"/>
                <a:ext cx="124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6CBFAC57-5BA7-49A6-BB44-FBCADBD8BB31}"/>
                  </a:ext>
                </a:extLst>
              </p14:cNvPr>
              <p14:cNvContentPartPr/>
              <p14:nvPr/>
            </p14:nvContentPartPr>
            <p14:xfrm>
              <a:off x="6957814" y="1899099"/>
              <a:ext cx="90360" cy="21672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6CBFAC57-5BA7-49A6-BB44-FBCADBD8BB31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939814" y="1881099"/>
                <a:ext cx="126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C80FB079-D676-41EB-93E7-705D64DDA281}"/>
                  </a:ext>
                </a:extLst>
              </p14:cNvPr>
              <p14:cNvContentPartPr/>
              <p14:nvPr/>
            </p14:nvContentPartPr>
            <p14:xfrm>
              <a:off x="7162294" y="1808379"/>
              <a:ext cx="49320" cy="21060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C80FB079-D676-41EB-93E7-705D64DDA281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7144294" y="1790379"/>
                <a:ext cx="84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35DE3230-E870-4ACB-B065-BEEDC6721A39}"/>
                  </a:ext>
                </a:extLst>
              </p14:cNvPr>
              <p14:cNvContentPartPr/>
              <p14:nvPr/>
            </p14:nvContentPartPr>
            <p14:xfrm>
              <a:off x="7300174" y="1876419"/>
              <a:ext cx="104400" cy="16488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35DE3230-E870-4ACB-B065-BEEDC6721A39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282174" y="1858779"/>
                <a:ext cx="1400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1A1E5CF9-892A-4FBC-A5DB-F0BDBE1F8D18}"/>
                  </a:ext>
                </a:extLst>
              </p14:cNvPr>
              <p14:cNvContentPartPr/>
              <p14:nvPr/>
            </p14:nvContentPartPr>
            <p14:xfrm>
              <a:off x="7674574" y="1870299"/>
              <a:ext cx="108000" cy="19620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1A1E5CF9-892A-4FBC-A5DB-F0BDBE1F8D18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7656574" y="1852299"/>
                <a:ext cx="143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58FC086F-9266-40E6-8F7E-3C9FB6A2F450}"/>
                  </a:ext>
                </a:extLst>
              </p14:cNvPr>
              <p14:cNvContentPartPr/>
              <p14:nvPr/>
            </p14:nvContentPartPr>
            <p14:xfrm>
              <a:off x="7867894" y="1946619"/>
              <a:ext cx="74880" cy="14652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58FC086F-9266-40E6-8F7E-3C9FB6A2F450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849894" y="1928619"/>
                <a:ext cx="1105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8EC22E80-21CD-47ED-91D8-A06C7849EDEC}"/>
                  </a:ext>
                </a:extLst>
              </p14:cNvPr>
              <p14:cNvContentPartPr/>
              <p14:nvPr/>
            </p14:nvContentPartPr>
            <p14:xfrm>
              <a:off x="8038894" y="1918539"/>
              <a:ext cx="135000" cy="12420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8EC22E80-21CD-47ED-91D8-A06C7849EDEC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021254" y="1900539"/>
                <a:ext cx="170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EA1C97F8-E228-4EC9-A89E-458E804CEE39}"/>
                  </a:ext>
                </a:extLst>
              </p14:cNvPr>
              <p14:cNvContentPartPr/>
              <p14:nvPr/>
            </p14:nvContentPartPr>
            <p14:xfrm>
              <a:off x="11002774" y="1847259"/>
              <a:ext cx="126360" cy="18684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EA1C97F8-E228-4EC9-A89E-458E804CEE39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985134" y="1829259"/>
                <a:ext cx="162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60AF32D5-65C9-42E6-A518-A1C625E9BF84}"/>
                  </a:ext>
                </a:extLst>
              </p14:cNvPr>
              <p14:cNvContentPartPr/>
              <p14:nvPr/>
            </p14:nvContentPartPr>
            <p14:xfrm>
              <a:off x="11239654" y="1831059"/>
              <a:ext cx="92160" cy="14580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60AF32D5-65C9-42E6-A518-A1C625E9BF84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1221654" y="1813059"/>
                <a:ext cx="1278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71A75787-D5E1-48E6-945E-099FBEC84BF6}"/>
                  </a:ext>
                </a:extLst>
              </p14:cNvPr>
              <p14:cNvContentPartPr/>
              <p14:nvPr/>
            </p14:nvContentPartPr>
            <p14:xfrm>
              <a:off x="11571934" y="1588419"/>
              <a:ext cx="141480" cy="16524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71A75787-D5E1-48E6-945E-099FBEC84BF6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1553934" y="1570779"/>
                <a:ext cx="177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3E403B8D-B036-4B18-8A72-0BD9044E363E}"/>
                  </a:ext>
                </a:extLst>
              </p14:cNvPr>
              <p14:cNvContentPartPr/>
              <p14:nvPr/>
            </p14:nvContentPartPr>
            <p14:xfrm>
              <a:off x="11707654" y="1956339"/>
              <a:ext cx="7200" cy="468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3E403B8D-B036-4B18-8A72-0BD9044E363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1690014" y="1938339"/>
                <a:ext cx="42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ABFF5E0F-90AC-4ABE-9694-E45564DDE685}"/>
                  </a:ext>
                </a:extLst>
              </p14:cNvPr>
              <p14:cNvContentPartPr/>
              <p14:nvPr/>
            </p14:nvContentPartPr>
            <p14:xfrm>
              <a:off x="10607494" y="1759059"/>
              <a:ext cx="305280" cy="26532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ABFF5E0F-90AC-4ABE-9694-E45564DDE685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0589833" y="1741083"/>
                <a:ext cx="340962" cy="300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BB23ABAC-46CD-4F38-A699-970D08A3349D}"/>
                  </a:ext>
                </a:extLst>
              </p14:cNvPr>
              <p14:cNvContentPartPr/>
              <p14:nvPr/>
            </p14:nvContentPartPr>
            <p14:xfrm>
              <a:off x="10204294" y="1804779"/>
              <a:ext cx="243720" cy="22644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BB23ABAC-46CD-4F38-A699-970D08A3349D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0186321" y="1786779"/>
                <a:ext cx="279307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304DD20B-C12B-40B3-B359-C2F4D172A5AB}"/>
                  </a:ext>
                </a:extLst>
              </p14:cNvPr>
              <p14:cNvContentPartPr/>
              <p14:nvPr/>
            </p14:nvContentPartPr>
            <p14:xfrm>
              <a:off x="9410494" y="1801899"/>
              <a:ext cx="510840" cy="2761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304DD20B-C12B-40B3-B359-C2F4D172A5AB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9392494" y="1784259"/>
                <a:ext cx="5464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ED5AD3E3-F4F7-444B-B263-53CE1CC88D9B}"/>
                  </a:ext>
                </a:extLst>
              </p14:cNvPr>
              <p14:cNvContentPartPr/>
              <p14:nvPr/>
            </p14:nvContentPartPr>
            <p14:xfrm>
              <a:off x="8619574" y="1806579"/>
              <a:ext cx="470880" cy="23724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ED5AD3E3-F4F7-444B-B263-53CE1CC88D9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601574" y="1788606"/>
                <a:ext cx="506520" cy="272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C3289A3A-3763-48EF-AB1D-F3606349E15C}"/>
                  </a:ext>
                </a:extLst>
              </p14:cNvPr>
              <p14:cNvContentPartPr/>
              <p14:nvPr/>
            </p14:nvContentPartPr>
            <p14:xfrm>
              <a:off x="8250574" y="1800099"/>
              <a:ext cx="133200" cy="27612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C3289A3A-3763-48EF-AB1D-F3606349E15C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8232574" y="1782459"/>
                <a:ext cx="1688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B00D69DB-F39F-458C-A57C-5FFCFB3269EC}"/>
                  </a:ext>
                </a:extLst>
              </p14:cNvPr>
              <p14:cNvContentPartPr/>
              <p14:nvPr/>
            </p14:nvContentPartPr>
            <p14:xfrm>
              <a:off x="5379934" y="1941219"/>
              <a:ext cx="389160" cy="12672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B00D69DB-F39F-458C-A57C-5FFCFB3269EC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5362294" y="1923219"/>
                <a:ext cx="424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008489E1-B2BE-4130-98AE-47BF5DCE55EB}"/>
                  </a:ext>
                </a:extLst>
              </p14:cNvPr>
              <p14:cNvContentPartPr/>
              <p14:nvPr/>
            </p14:nvContentPartPr>
            <p14:xfrm>
              <a:off x="4040374" y="1877859"/>
              <a:ext cx="203040" cy="24984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008489E1-B2BE-4130-98AE-47BF5DCE55EB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4022734" y="1859859"/>
                <a:ext cx="23868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3FC051B2-1DA8-4B44-8868-2D0243104692}"/>
              </a:ext>
            </a:extLst>
          </p:cNvPr>
          <p:cNvGrpSpPr/>
          <p:nvPr/>
        </p:nvGrpSpPr>
        <p:grpSpPr>
          <a:xfrm>
            <a:off x="3458326" y="480313"/>
            <a:ext cx="1449000" cy="338400"/>
            <a:chOff x="3458326" y="480313"/>
            <a:chExt cx="144900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BA04CB-9CB9-471F-9350-74A9C069DF7E}"/>
                    </a:ext>
                  </a:extLst>
                </p14:cNvPr>
                <p14:cNvContentPartPr/>
                <p14:nvPr/>
              </p14:nvContentPartPr>
              <p14:xfrm>
                <a:off x="3458326" y="549793"/>
                <a:ext cx="127080" cy="268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BA04CB-9CB9-471F-9350-74A9C069DF7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440686" y="531793"/>
                  <a:ext cx="1627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EED286-A725-4A80-A7B6-72E0F486B1EE}"/>
                    </a:ext>
                  </a:extLst>
                </p14:cNvPr>
                <p14:cNvContentPartPr/>
                <p14:nvPr/>
              </p14:nvContentPartPr>
              <p14:xfrm>
                <a:off x="3464806" y="662833"/>
                <a:ext cx="98640" cy="29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EED286-A725-4A80-A7B6-72E0F486B1E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447166" y="644833"/>
                  <a:ext cx="134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0E9762-B191-4D09-86B1-26D6EB0D0FA0}"/>
                    </a:ext>
                  </a:extLst>
                </p14:cNvPr>
                <p14:cNvContentPartPr/>
                <p14:nvPr/>
              </p14:nvContentPartPr>
              <p14:xfrm>
                <a:off x="3647686" y="596233"/>
                <a:ext cx="66240" cy="19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0E9762-B191-4D09-86B1-26D6EB0D0FA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630046" y="578233"/>
                  <a:ext cx="101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4CB9B0-079F-42B4-B478-3FE17CC19D9F}"/>
                    </a:ext>
                  </a:extLst>
                </p14:cNvPr>
                <p14:cNvContentPartPr/>
                <p14:nvPr/>
              </p14:nvContentPartPr>
              <p14:xfrm>
                <a:off x="3806086" y="555913"/>
                <a:ext cx="104400" cy="226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4CB9B0-079F-42B4-B478-3FE17CC19D9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788446" y="537913"/>
                  <a:ext cx="1400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8B6306-7469-4E61-8E29-EB989E6B68CD}"/>
                    </a:ext>
                  </a:extLst>
                </p14:cNvPr>
                <p14:cNvContentPartPr/>
                <p14:nvPr/>
              </p14:nvContentPartPr>
              <p14:xfrm>
                <a:off x="3815086" y="683353"/>
                <a:ext cx="45720" cy="48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8B6306-7469-4E61-8E29-EB989E6B68C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797086" y="665353"/>
                  <a:ext cx="81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DF4D4F-C933-4E3F-8FE4-985B44C7B9C4}"/>
                    </a:ext>
                  </a:extLst>
                </p14:cNvPr>
                <p14:cNvContentPartPr/>
                <p14:nvPr/>
              </p14:nvContentPartPr>
              <p14:xfrm>
                <a:off x="3931006" y="559513"/>
                <a:ext cx="153360" cy="22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DF4D4F-C933-4E3F-8FE4-985B44C7B9C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913366" y="541513"/>
                  <a:ext cx="189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4AEEDA-871C-49F7-9A9A-28713F14DB35}"/>
                    </a:ext>
                  </a:extLst>
                </p14:cNvPr>
                <p14:cNvContentPartPr/>
                <p14:nvPr/>
              </p14:nvContentPartPr>
              <p14:xfrm>
                <a:off x="4104886" y="549793"/>
                <a:ext cx="81720" cy="8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4AEEDA-871C-49F7-9A9A-28713F14DB3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086886" y="531793"/>
                  <a:ext cx="11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524102-D395-4D4E-B01E-283F509E4E96}"/>
                    </a:ext>
                  </a:extLst>
                </p14:cNvPr>
                <p14:cNvContentPartPr/>
                <p14:nvPr/>
              </p14:nvContentPartPr>
              <p14:xfrm>
                <a:off x="4171846" y="600553"/>
                <a:ext cx="22680" cy="15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524102-D395-4D4E-B01E-283F509E4E9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154206" y="582553"/>
                  <a:ext cx="58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88C8B0D-98C5-4DC5-818F-769C2A245BB9}"/>
                    </a:ext>
                  </a:extLst>
                </p14:cNvPr>
                <p14:cNvContentPartPr/>
                <p14:nvPr/>
              </p14:nvContentPartPr>
              <p14:xfrm>
                <a:off x="4259686" y="507673"/>
                <a:ext cx="173160" cy="267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88C8B0D-98C5-4DC5-818F-769C2A245BB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242046" y="489673"/>
                  <a:ext cx="208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19D951-7C92-455D-8A9A-0FFFAEF324AF}"/>
                    </a:ext>
                  </a:extLst>
                </p14:cNvPr>
                <p14:cNvContentPartPr/>
                <p14:nvPr/>
              </p14:nvContentPartPr>
              <p14:xfrm>
                <a:off x="4474966" y="537913"/>
                <a:ext cx="81000" cy="199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19D951-7C92-455D-8A9A-0FFFAEF324A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456966" y="519913"/>
                  <a:ext cx="116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0C1769-F509-4A96-B046-A3EFA009DB8E}"/>
                    </a:ext>
                  </a:extLst>
                </p14:cNvPr>
                <p14:cNvContentPartPr/>
                <p14:nvPr/>
              </p14:nvContentPartPr>
              <p14:xfrm>
                <a:off x="4580446" y="518113"/>
                <a:ext cx="129960" cy="236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0C1769-F509-4A96-B046-A3EFA009DB8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562446" y="500473"/>
                  <a:ext cx="165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7C255A-0435-442B-801F-FF9F529DFFD5}"/>
                    </a:ext>
                  </a:extLst>
                </p14:cNvPr>
                <p14:cNvContentPartPr/>
                <p14:nvPr/>
              </p14:nvContentPartPr>
              <p14:xfrm>
                <a:off x="4775206" y="480313"/>
                <a:ext cx="131400" cy="9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7C255A-0435-442B-801F-FF9F529DFFD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757206" y="462673"/>
                  <a:ext cx="167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D62126-8447-4164-8B38-D7428941833F}"/>
                    </a:ext>
                  </a:extLst>
                </p14:cNvPr>
                <p14:cNvContentPartPr/>
                <p14:nvPr/>
              </p14:nvContentPartPr>
              <p14:xfrm>
                <a:off x="4892566" y="569233"/>
                <a:ext cx="14760" cy="186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D62126-8447-4164-8B38-D7428941833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874566" y="551233"/>
                  <a:ext cx="504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7CD857-4BC9-4D08-8375-E6B03A4F76A4}"/>
              </a:ext>
            </a:extLst>
          </p:cNvPr>
          <p:cNvGrpSpPr/>
          <p:nvPr/>
        </p:nvGrpSpPr>
        <p:grpSpPr>
          <a:xfrm>
            <a:off x="5985526" y="485713"/>
            <a:ext cx="174960" cy="203400"/>
            <a:chOff x="5985526" y="485713"/>
            <a:chExt cx="17496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29AD04-9F57-4D24-9BF6-74E9CB8517DC}"/>
                    </a:ext>
                  </a:extLst>
                </p14:cNvPr>
                <p14:cNvContentPartPr/>
                <p14:nvPr/>
              </p14:nvContentPartPr>
              <p14:xfrm>
                <a:off x="5985526" y="495073"/>
                <a:ext cx="8280" cy="174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29AD04-9F57-4D24-9BF6-74E9CB8517D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967526" y="477073"/>
                  <a:ext cx="43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481138-1ABA-4205-887A-F85672DD3514}"/>
                    </a:ext>
                  </a:extLst>
                </p14:cNvPr>
                <p14:cNvContentPartPr/>
                <p14:nvPr/>
              </p14:nvContentPartPr>
              <p14:xfrm>
                <a:off x="6009286" y="485713"/>
                <a:ext cx="151200" cy="203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481138-1ABA-4205-887A-F85672DD351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991286" y="468073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37B11B3-A2AC-4D2D-8EC5-3E7B0A4B8D6E}"/>
              </a:ext>
            </a:extLst>
          </p:cNvPr>
          <p:cNvGrpSpPr/>
          <p:nvPr/>
        </p:nvGrpSpPr>
        <p:grpSpPr>
          <a:xfrm>
            <a:off x="6369286" y="392113"/>
            <a:ext cx="77040" cy="290520"/>
            <a:chOff x="6369286" y="392113"/>
            <a:chExt cx="770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98B207-104A-4726-85E8-E9B4CF2205E1}"/>
                    </a:ext>
                  </a:extLst>
                </p14:cNvPr>
                <p14:cNvContentPartPr/>
                <p14:nvPr/>
              </p14:nvContentPartPr>
              <p14:xfrm>
                <a:off x="6369286" y="392113"/>
                <a:ext cx="11520" cy="152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98B207-104A-4726-85E8-E9B4CF2205E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351646" y="374473"/>
                  <a:ext cx="47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CAF0A1-7304-4574-96E2-7589607052FF}"/>
                    </a:ext>
                  </a:extLst>
                </p14:cNvPr>
                <p14:cNvContentPartPr/>
                <p14:nvPr/>
              </p14:nvContentPartPr>
              <p14:xfrm>
                <a:off x="6420766" y="621073"/>
                <a:ext cx="25560" cy="61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CAF0A1-7304-4574-96E2-7589607052F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403126" y="603073"/>
                  <a:ext cx="6120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84D612-46C3-42B7-9989-9E50BCC52596}"/>
              </a:ext>
            </a:extLst>
          </p:cNvPr>
          <p:cNvGrpSpPr/>
          <p:nvPr/>
        </p:nvGrpSpPr>
        <p:grpSpPr>
          <a:xfrm>
            <a:off x="5128054" y="443487"/>
            <a:ext cx="668160" cy="282960"/>
            <a:chOff x="5128054" y="443487"/>
            <a:chExt cx="6681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85ACE8-F955-466D-BD95-CEC5C53D2AAB}"/>
                    </a:ext>
                  </a:extLst>
                </p14:cNvPr>
                <p14:cNvContentPartPr/>
                <p14:nvPr/>
              </p14:nvContentPartPr>
              <p14:xfrm>
                <a:off x="5128054" y="492807"/>
                <a:ext cx="16560" cy="23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85ACE8-F955-466D-BD95-CEC5C53D2AA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110414" y="474807"/>
                  <a:ext cx="52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AE6AAB-9D9C-48F9-A4B6-FE54C9AB134A}"/>
                    </a:ext>
                  </a:extLst>
                </p14:cNvPr>
                <p14:cNvContentPartPr/>
                <p14:nvPr/>
              </p14:nvContentPartPr>
              <p14:xfrm>
                <a:off x="5128414" y="471207"/>
                <a:ext cx="135360" cy="23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AE6AAB-9D9C-48F9-A4B6-FE54C9AB134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110414" y="453567"/>
                  <a:ext cx="171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5C070C-950C-4B93-96D6-6EC863C99DC2}"/>
                    </a:ext>
                  </a:extLst>
                </p14:cNvPr>
                <p14:cNvContentPartPr/>
                <p14:nvPr/>
              </p14:nvContentPartPr>
              <p14:xfrm>
                <a:off x="5307694" y="515487"/>
                <a:ext cx="92880" cy="171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5C070C-950C-4B93-96D6-6EC863C99DC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290054" y="497847"/>
                  <a:ext cx="128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ACD382-F9BB-4553-8088-384DEC3B92E1}"/>
                    </a:ext>
                  </a:extLst>
                </p14:cNvPr>
                <p14:cNvContentPartPr/>
                <p14:nvPr/>
              </p14:nvContentPartPr>
              <p14:xfrm>
                <a:off x="5457094" y="473727"/>
                <a:ext cx="85320" cy="203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ACD382-F9BB-4553-8088-384DEC3B92E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439454" y="455727"/>
                  <a:ext cx="120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916B79-5365-45A9-B537-B4363E9D6EE3}"/>
                    </a:ext>
                  </a:extLst>
                </p14:cNvPr>
                <p14:cNvContentPartPr/>
                <p14:nvPr/>
              </p14:nvContentPartPr>
              <p14:xfrm>
                <a:off x="5479774" y="568767"/>
                <a:ext cx="73800" cy="48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916B79-5365-45A9-B537-B4363E9D6EE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461774" y="550767"/>
                  <a:ext cx="1094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B100C9-F9D5-4461-903B-38A5CE04F6EC}"/>
                    </a:ext>
                  </a:extLst>
                </p14:cNvPr>
                <p14:cNvContentPartPr/>
                <p14:nvPr/>
              </p14:nvContentPartPr>
              <p14:xfrm>
                <a:off x="5640694" y="443487"/>
                <a:ext cx="155520" cy="213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B100C9-F9D5-4461-903B-38A5CE04F6E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622694" y="425847"/>
                  <a:ext cx="191160" cy="24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69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2338554" y="2444362"/>
            <a:ext cx="75148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Combinatorics/Discrete Math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14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29</cp:revision>
  <dcterms:created xsi:type="dcterms:W3CDTF">2018-05-23T18:27:07Z</dcterms:created>
  <dcterms:modified xsi:type="dcterms:W3CDTF">2020-04-22T18:25:46Z</dcterms:modified>
</cp:coreProperties>
</file>