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31" r:id="rId3"/>
    <p:sldId id="370" r:id="rId4"/>
    <p:sldId id="369" r:id="rId5"/>
    <p:sldId id="371" r:id="rId6"/>
    <p:sldId id="372" r:id="rId7"/>
    <p:sldId id="380" r:id="rId8"/>
    <p:sldId id="381" r:id="rId9"/>
    <p:sldId id="378" r:id="rId10"/>
    <p:sldId id="383" r:id="rId11"/>
    <p:sldId id="385" r:id="rId12"/>
    <p:sldId id="386" r:id="rId13"/>
    <p:sldId id="387" r:id="rId14"/>
    <p:sldId id="388" r:id="rId15"/>
    <p:sldId id="390" r:id="rId16"/>
    <p:sldId id="392" r:id="rId17"/>
    <p:sldId id="389" r:id="rId18"/>
    <p:sldId id="391" r:id="rId19"/>
    <p:sldId id="393" r:id="rId20"/>
    <p:sldId id="394" r:id="rId21"/>
    <p:sldId id="399" r:id="rId22"/>
    <p:sldId id="397" r:id="rId23"/>
    <p:sldId id="395" r:id="rId24"/>
    <p:sldId id="398"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04DD596-B3D1-A9AF-8434-AF4CB3C23F9E}" name="Monique Pereboom" initials="MP" userId="S::monique.pereboom@amsterdam.msf.org::b12a3607-ebce-405b-a365-7ce2c52a84c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009516-B656-4C29-AFB6-FDEBA6CE3FD8}" v="390" dt="2024-01-10T17:07:32.9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92" autoAdjust="0"/>
    <p:restoredTop sz="94660"/>
  </p:normalViewPr>
  <p:slideViewPr>
    <p:cSldViewPr snapToGrid="0">
      <p:cViewPr varScale="1">
        <p:scale>
          <a:sx n="121" d="100"/>
          <a:sy n="121" d="100"/>
        </p:scale>
        <p:origin x="509"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5.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38" Type="http://schemas.openxmlformats.org/officeDocument/2006/relationships/customXml" Target="../customXml/item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oire Falq" userId="39ed5f39-bc8a-4c6a-93ad-3425e6033efe" providerId="ADAL" clId="{90009516-B656-4C29-AFB6-FDEBA6CE3FD8}"/>
    <pc:docChg chg="undo redo custSel addSld delSld modSld sldOrd">
      <pc:chgData name="Gregoire Falq" userId="39ed5f39-bc8a-4c6a-93ad-3425e6033efe" providerId="ADAL" clId="{90009516-B656-4C29-AFB6-FDEBA6CE3FD8}" dt="2024-01-11T13:00:37.438" v="4697" actId="1037"/>
      <pc:docMkLst>
        <pc:docMk/>
      </pc:docMkLst>
      <pc:sldChg chg="addSp delSp modSp mod setBg">
        <pc:chgData name="Gregoire Falq" userId="39ed5f39-bc8a-4c6a-93ad-3425e6033efe" providerId="ADAL" clId="{90009516-B656-4C29-AFB6-FDEBA6CE3FD8}" dt="2024-01-10T16:20:52.320" v="4401" actId="26606"/>
        <pc:sldMkLst>
          <pc:docMk/>
          <pc:sldMk cId="0" sldId="256"/>
        </pc:sldMkLst>
        <pc:spChg chg="mod">
          <ac:chgData name="Gregoire Falq" userId="39ed5f39-bc8a-4c6a-93ad-3425e6033efe" providerId="ADAL" clId="{90009516-B656-4C29-AFB6-FDEBA6CE3FD8}" dt="2024-01-10T16:20:52.320" v="4401" actId="26606"/>
          <ac:spMkLst>
            <pc:docMk/>
            <pc:sldMk cId="0" sldId="256"/>
            <ac:spMk id="6146" creationId="{80D966E1-3F94-53AF-81B8-330A43E42AD0}"/>
          </ac:spMkLst>
        </pc:spChg>
        <pc:spChg chg="mod">
          <ac:chgData name="Gregoire Falq" userId="39ed5f39-bc8a-4c6a-93ad-3425e6033efe" providerId="ADAL" clId="{90009516-B656-4C29-AFB6-FDEBA6CE3FD8}" dt="2024-01-10T16:20:52.320" v="4401" actId="26606"/>
          <ac:spMkLst>
            <pc:docMk/>
            <pc:sldMk cId="0" sldId="256"/>
            <ac:spMk id="6147" creationId="{69442717-46E1-839C-F86A-DB422BA122DF}"/>
          </ac:spMkLst>
        </pc:spChg>
        <pc:spChg chg="mod">
          <ac:chgData name="Gregoire Falq" userId="39ed5f39-bc8a-4c6a-93ad-3425e6033efe" providerId="ADAL" clId="{90009516-B656-4C29-AFB6-FDEBA6CE3FD8}" dt="2024-01-10T16:20:52.320" v="4401" actId="26606"/>
          <ac:spMkLst>
            <pc:docMk/>
            <pc:sldMk cId="0" sldId="256"/>
            <ac:spMk id="6150" creationId="{F7F85E54-9A78-2F79-3693-FDF3239B0EF7}"/>
          </ac:spMkLst>
        </pc:spChg>
        <pc:spChg chg="add del">
          <ac:chgData name="Gregoire Falq" userId="39ed5f39-bc8a-4c6a-93ad-3425e6033efe" providerId="ADAL" clId="{90009516-B656-4C29-AFB6-FDEBA6CE3FD8}" dt="2024-01-10T16:20:52.320" v="4401" actId="26606"/>
          <ac:spMkLst>
            <pc:docMk/>
            <pc:sldMk cId="0" sldId="256"/>
            <ac:spMk id="6152" creationId="{7301F447-EEF7-48F5-AF73-7566EE7F64AD}"/>
          </ac:spMkLst>
        </pc:spChg>
        <pc:spChg chg="add del">
          <ac:chgData name="Gregoire Falq" userId="39ed5f39-bc8a-4c6a-93ad-3425e6033efe" providerId="ADAL" clId="{90009516-B656-4C29-AFB6-FDEBA6CE3FD8}" dt="2024-01-10T16:20:52.320" v="4401" actId="26606"/>
          <ac:spMkLst>
            <pc:docMk/>
            <pc:sldMk cId="0" sldId="256"/>
            <ac:spMk id="6153" creationId="{F7117410-A2A4-4085-9ADC-46744551DBDE}"/>
          </ac:spMkLst>
        </pc:spChg>
        <pc:spChg chg="add del">
          <ac:chgData name="Gregoire Falq" userId="39ed5f39-bc8a-4c6a-93ad-3425e6033efe" providerId="ADAL" clId="{90009516-B656-4C29-AFB6-FDEBA6CE3FD8}" dt="2024-01-10T16:20:52.320" v="4401" actId="26606"/>
          <ac:spMkLst>
            <pc:docMk/>
            <pc:sldMk cId="0" sldId="256"/>
            <ac:spMk id="6154" creationId="{99F74EB5-E547-4FB4-95F5-BCC788F3C4A0}"/>
          </ac:spMkLst>
        </pc:spChg>
        <pc:spChg chg="add del">
          <ac:chgData name="Gregoire Falq" userId="39ed5f39-bc8a-4c6a-93ad-3425e6033efe" providerId="ADAL" clId="{90009516-B656-4C29-AFB6-FDEBA6CE3FD8}" dt="2024-01-10T16:20:04.136" v="4387" actId="26606"/>
          <ac:spMkLst>
            <pc:docMk/>
            <pc:sldMk cId="0" sldId="256"/>
            <ac:spMk id="6155" creationId="{BACC6370-2D7E-4714-9D71-7542949D7D5D}"/>
          </ac:spMkLst>
        </pc:spChg>
        <pc:spChg chg="add del">
          <ac:chgData name="Gregoire Falq" userId="39ed5f39-bc8a-4c6a-93ad-3425e6033efe" providerId="ADAL" clId="{90009516-B656-4C29-AFB6-FDEBA6CE3FD8}" dt="2024-01-10T16:20:04.136" v="4387" actId="26606"/>
          <ac:spMkLst>
            <pc:docMk/>
            <pc:sldMk cId="0" sldId="256"/>
            <ac:spMk id="6157" creationId="{F68B3F68-107C-434F-AA38-110D5EA91B85}"/>
          </ac:spMkLst>
        </pc:spChg>
        <pc:spChg chg="add del">
          <ac:chgData name="Gregoire Falq" userId="39ed5f39-bc8a-4c6a-93ad-3425e6033efe" providerId="ADAL" clId="{90009516-B656-4C29-AFB6-FDEBA6CE3FD8}" dt="2024-01-10T16:20:04.136" v="4387" actId="26606"/>
          <ac:spMkLst>
            <pc:docMk/>
            <pc:sldMk cId="0" sldId="256"/>
            <ac:spMk id="6159" creationId="{AAD0DBB9-1A4B-4391-81D4-CB19F9AB918A}"/>
          </ac:spMkLst>
        </pc:spChg>
        <pc:spChg chg="add del">
          <ac:chgData name="Gregoire Falq" userId="39ed5f39-bc8a-4c6a-93ad-3425e6033efe" providerId="ADAL" clId="{90009516-B656-4C29-AFB6-FDEBA6CE3FD8}" dt="2024-01-10T16:20:04.136" v="4387" actId="26606"/>
          <ac:spMkLst>
            <pc:docMk/>
            <pc:sldMk cId="0" sldId="256"/>
            <ac:spMk id="6161" creationId="{063BBA22-50EA-4C4D-BE05-F1CE4E63AA56}"/>
          </ac:spMkLst>
        </pc:spChg>
        <pc:picChg chg="mod">
          <ac:chgData name="Gregoire Falq" userId="39ed5f39-bc8a-4c6a-93ad-3425e6033efe" providerId="ADAL" clId="{90009516-B656-4C29-AFB6-FDEBA6CE3FD8}" dt="2024-01-10T16:20:52.320" v="4401" actId="26606"/>
          <ac:picMkLst>
            <pc:docMk/>
            <pc:sldMk cId="0" sldId="256"/>
            <ac:picMk id="2" creationId="{E6BC9DE1-A68D-06D1-1446-620B5CA9B129}"/>
          </ac:picMkLst>
        </pc:picChg>
        <pc:picChg chg="mod">
          <ac:chgData name="Gregoire Falq" userId="39ed5f39-bc8a-4c6a-93ad-3425e6033efe" providerId="ADAL" clId="{90009516-B656-4C29-AFB6-FDEBA6CE3FD8}" dt="2024-01-10T16:20:52.320" v="4401" actId="26606"/>
          <ac:picMkLst>
            <pc:docMk/>
            <pc:sldMk cId="0" sldId="256"/>
            <ac:picMk id="6149" creationId="{982EC937-7FBA-85B0-4292-257A9A57AB8F}"/>
          </ac:picMkLst>
        </pc:picChg>
      </pc:sldChg>
      <pc:sldChg chg="del">
        <pc:chgData name="Gregoire Falq" userId="39ed5f39-bc8a-4c6a-93ad-3425e6033efe" providerId="ADAL" clId="{90009516-B656-4C29-AFB6-FDEBA6CE3FD8}" dt="2024-01-10T09:55:52.920" v="1255" actId="47"/>
        <pc:sldMkLst>
          <pc:docMk/>
          <pc:sldMk cId="0" sldId="265"/>
        </pc:sldMkLst>
      </pc:sldChg>
      <pc:sldChg chg="del">
        <pc:chgData name="Gregoire Falq" userId="39ed5f39-bc8a-4c6a-93ad-3425e6033efe" providerId="ADAL" clId="{90009516-B656-4C29-AFB6-FDEBA6CE3FD8}" dt="2024-01-10T09:55:52.920" v="1255" actId="47"/>
        <pc:sldMkLst>
          <pc:docMk/>
          <pc:sldMk cId="1721064671" sldId="266"/>
        </pc:sldMkLst>
      </pc:sldChg>
      <pc:sldChg chg="del">
        <pc:chgData name="Gregoire Falq" userId="39ed5f39-bc8a-4c6a-93ad-3425e6033efe" providerId="ADAL" clId="{90009516-B656-4C29-AFB6-FDEBA6CE3FD8}" dt="2024-01-10T09:55:52.920" v="1255" actId="47"/>
        <pc:sldMkLst>
          <pc:docMk/>
          <pc:sldMk cId="2956158485" sldId="267"/>
        </pc:sldMkLst>
      </pc:sldChg>
      <pc:sldChg chg="del">
        <pc:chgData name="Gregoire Falq" userId="39ed5f39-bc8a-4c6a-93ad-3425e6033efe" providerId="ADAL" clId="{90009516-B656-4C29-AFB6-FDEBA6CE3FD8}" dt="2024-01-10T09:55:52.920" v="1255" actId="47"/>
        <pc:sldMkLst>
          <pc:docMk/>
          <pc:sldMk cId="1752115394" sldId="268"/>
        </pc:sldMkLst>
      </pc:sldChg>
      <pc:sldChg chg="del">
        <pc:chgData name="Gregoire Falq" userId="39ed5f39-bc8a-4c6a-93ad-3425e6033efe" providerId="ADAL" clId="{90009516-B656-4C29-AFB6-FDEBA6CE3FD8}" dt="2024-01-10T09:55:52.920" v="1255" actId="47"/>
        <pc:sldMkLst>
          <pc:docMk/>
          <pc:sldMk cId="845004890" sldId="269"/>
        </pc:sldMkLst>
      </pc:sldChg>
      <pc:sldChg chg="del">
        <pc:chgData name="Gregoire Falq" userId="39ed5f39-bc8a-4c6a-93ad-3425e6033efe" providerId="ADAL" clId="{90009516-B656-4C29-AFB6-FDEBA6CE3FD8}" dt="2024-01-10T09:55:52.920" v="1255" actId="47"/>
        <pc:sldMkLst>
          <pc:docMk/>
          <pc:sldMk cId="1899101899" sldId="271"/>
        </pc:sldMkLst>
      </pc:sldChg>
      <pc:sldChg chg="addSp delSp modSp del mod">
        <pc:chgData name="Gregoire Falq" userId="39ed5f39-bc8a-4c6a-93ad-3425e6033efe" providerId="ADAL" clId="{90009516-B656-4C29-AFB6-FDEBA6CE3FD8}" dt="2024-01-10T09:37:04.818" v="948" actId="47"/>
        <pc:sldMkLst>
          <pc:docMk/>
          <pc:sldMk cId="1546262708" sldId="272"/>
        </pc:sldMkLst>
        <pc:spChg chg="del">
          <ac:chgData name="Gregoire Falq" userId="39ed5f39-bc8a-4c6a-93ad-3425e6033efe" providerId="ADAL" clId="{90009516-B656-4C29-AFB6-FDEBA6CE3FD8}" dt="2024-01-09T18:07:44.272" v="51" actId="478"/>
          <ac:spMkLst>
            <pc:docMk/>
            <pc:sldMk cId="1546262708" sldId="272"/>
            <ac:spMk id="10" creationId="{CE595BB8-A381-22DF-9E7C-E2C2C7E79D71}"/>
          </ac:spMkLst>
        </pc:spChg>
        <pc:graphicFrameChg chg="add mod modGraphic">
          <ac:chgData name="Gregoire Falq" userId="39ed5f39-bc8a-4c6a-93ad-3425e6033efe" providerId="ADAL" clId="{90009516-B656-4C29-AFB6-FDEBA6CE3FD8}" dt="2024-01-09T18:10:23.012" v="139" actId="108"/>
          <ac:graphicFrameMkLst>
            <pc:docMk/>
            <pc:sldMk cId="1546262708" sldId="272"/>
            <ac:graphicFrameMk id="4" creationId="{AECF1031-6DBD-E7D0-F245-1750F05AD154}"/>
          </ac:graphicFrameMkLst>
        </pc:graphicFrameChg>
        <pc:picChg chg="del">
          <ac:chgData name="Gregoire Falq" userId="39ed5f39-bc8a-4c6a-93ad-3425e6033efe" providerId="ADAL" clId="{90009516-B656-4C29-AFB6-FDEBA6CE3FD8}" dt="2024-01-09T18:07:48.304" v="52" actId="478"/>
          <ac:picMkLst>
            <pc:docMk/>
            <pc:sldMk cId="1546262708" sldId="272"/>
            <ac:picMk id="2" creationId="{5B692D98-AD05-A459-F19B-E200627E90C7}"/>
          </ac:picMkLst>
        </pc:picChg>
        <pc:picChg chg="del">
          <ac:chgData name="Gregoire Falq" userId="39ed5f39-bc8a-4c6a-93ad-3425e6033efe" providerId="ADAL" clId="{90009516-B656-4C29-AFB6-FDEBA6CE3FD8}" dt="2024-01-09T18:07:48.304" v="52" actId="478"/>
          <ac:picMkLst>
            <pc:docMk/>
            <pc:sldMk cId="1546262708" sldId="272"/>
            <ac:picMk id="3" creationId="{C6111A97-0651-616B-23B9-E08E9D150C74}"/>
          </ac:picMkLst>
        </pc:picChg>
      </pc:sldChg>
      <pc:sldChg chg="del">
        <pc:chgData name="Gregoire Falq" userId="39ed5f39-bc8a-4c6a-93ad-3425e6033efe" providerId="ADAL" clId="{90009516-B656-4C29-AFB6-FDEBA6CE3FD8}" dt="2024-01-10T09:55:52.920" v="1255" actId="47"/>
        <pc:sldMkLst>
          <pc:docMk/>
          <pc:sldMk cId="1689151186" sldId="274"/>
        </pc:sldMkLst>
      </pc:sldChg>
      <pc:sldChg chg="modSp del mod">
        <pc:chgData name="Gregoire Falq" userId="39ed5f39-bc8a-4c6a-93ad-3425e6033efe" providerId="ADAL" clId="{90009516-B656-4C29-AFB6-FDEBA6CE3FD8}" dt="2024-01-10T09:55:26.706" v="1254" actId="47"/>
        <pc:sldMkLst>
          <pc:docMk/>
          <pc:sldMk cId="1464691654" sldId="276"/>
        </pc:sldMkLst>
        <pc:spChg chg="mod">
          <ac:chgData name="Gregoire Falq" userId="39ed5f39-bc8a-4c6a-93ad-3425e6033efe" providerId="ADAL" clId="{90009516-B656-4C29-AFB6-FDEBA6CE3FD8}" dt="2024-01-10T09:36:13.204" v="946" actId="20577"/>
          <ac:spMkLst>
            <pc:docMk/>
            <pc:sldMk cId="1464691654" sldId="276"/>
            <ac:spMk id="10" creationId="{CE595BB8-A381-22DF-9E7C-E2C2C7E79D71}"/>
          </ac:spMkLst>
        </pc:spChg>
        <pc:spChg chg="mod">
          <ac:chgData name="Gregoire Falq" userId="39ed5f39-bc8a-4c6a-93ad-3425e6033efe" providerId="ADAL" clId="{90009516-B656-4C29-AFB6-FDEBA6CE3FD8}" dt="2024-01-10T09:24:30.757" v="497" actId="404"/>
          <ac:spMkLst>
            <pc:docMk/>
            <pc:sldMk cId="1464691654" sldId="276"/>
            <ac:spMk id="14" creationId="{163B559B-0BC7-6943-1BBB-72E853866F18}"/>
          </ac:spMkLst>
        </pc:spChg>
      </pc:sldChg>
      <pc:sldChg chg="del">
        <pc:chgData name="Gregoire Falq" userId="39ed5f39-bc8a-4c6a-93ad-3425e6033efe" providerId="ADAL" clId="{90009516-B656-4C29-AFB6-FDEBA6CE3FD8}" dt="2024-01-10T09:55:52.920" v="1255" actId="47"/>
        <pc:sldMkLst>
          <pc:docMk/>
          <pc:sldMk cId="1143540011" sldId="277"/>
        </pc:sldMkLst>
      </pc:sldChg>
      <pc:sldChg chg="del">
        <pc:chgData name="Gregoire Falq" userId="39ed5f39-bc8a-4c6a-93ad-3425e6033efe" providerId="ADAL" clId="{90009516-B656-4C29-AFB6-FDEBA6CE3FD8}" dt="2024-01-10T09:55:52.920" v="1255" actId="47"/>
        <pc:sldMkLst>
          <pc:docMk/>
          <pc:sldMk cId="3847732216" sldId="278"/>
        </pc:sldMkLst>
      </pc:sldChg>
      <pc:sldChg chg="add del">
        <pc:chgData name="Gregoire Falq" userId="39ed5f39-bc8a-4c6a-93ad-3425e6033efe" providerId="ADAL" clId="{90009516-B656-4C29-AFB6-FDEBA6CE3FD8}" dt="2024-01-10T09:21:59.804" v="419" actId="47"/>
        <pc:sldMkLst>
          <pc:docMk/>
          <pc:sldMk cId="2795392141" sldId="279"/>
        </pc:sldMkLst>
      </pc:sldChg>
      <pc:sldChg chg="addSp delSp modSp add del mod">
        <pc:chgData name="Gregoire Falq" userId="39ed5f39-bc8a-4c6a-93ad-3425e6033efe" providerId="ADAL" clId="{90009516-B656-4C29-AFB6-FDEBA6CE3FD8}" dt="2024-01-10T09:51:43.103" v="1212" actId="47"/>
        <pc:sldMkLst>
          <pc:docMk/>
          <pc:sldMk cId="2797139169" sldId="279"/>
        </pc:sldMkLst>
        <pc:spChg chg="add del mod">
          <ac:chgData name="Gregoire Falq" userId="39ed5f39-bc8a-4c6a-93ad-3425e6033efe" providerId="ADAL" clId="{90009516-B656-4C29-AFB6-FDEBA6CE3FD8}" dt="2024-01-10T09:45:09.415" v="955" actId="478"/>
          <ac:spMkLst>
            <pc:docMk/>
            <pc:sldMk cId="2797139169" sldId="279"/>
            <ac:spMk id="2" creationId="{3EABEEC1-B1C6-D07F-C22E-FEBC9EBD34E8}"/>
          </ac:spMkLst>
        </pc:spChg>
        <pc:spChg chg="mod">
          <ac:chgData name="Gregoire Falq" userId="39ed5f39-bc8a-4c6a-93ad-3425e6033efe" providerId="ADAL" clId="{90009516-B656-4C29-AFB6-FDEBA6CE3FD8}" dt="2024-01-10T09:45:02.479" v="951" actId="14100"/>
          <ac:spMkLst>
            <pc:docMk/>
            <pc:sldMk cId="2797139169" sldId="279"/>
            <ac:spMk id="10" creationId="{CE595BB8-A381-22DF-9E7C-E2C2C7E79D71}"/>
          </ac:spMkLst>
        </pc:spChg>
        <pc:spChg chg="mod">
          <ac:chgData name="Gregoire Falq" userId="39ed5f39-bc8a-4c6a-93ad-3425e6033efe" providerId="ADAL" clId="{90009516-B656-4C29-AFB6-FDEBA6CE3FD8}" dt="2024-01-10T09:46:27.920" v="991" actId="20577"/>
          <ac:spMkLst>
            <pc:docMk/>
            <pc:sldMk cId="2797139169" sldId="279"/>
            <ac:spMk id="14" creationId="{163B559B-0BC7-6943-1BBB-72E853866F18}"/>
          </ac:spMkLst>
        </pc:spChg>
        <pc:picChg chg="add del mod">
          <ac:chgData name="Gregoire Falq" userId="39ed5f39-bc8a-4c6a-93ad-3425e6033efe" providerId="ADAL" clId="{90009516-B656-4C29-AFB6-FDEBA6CE3FD8}" dt="2024-01-10T09:47:11.721" v="994" actId="21"/>
          <ac:picMkLst>
            <pc:docMk/>
            <pc:sldMk cId="2797139169" sldId="279"/>
            <ac:picMk id="4" creationId="{84F6EEDF-A376-5CBF-6785-3334F2099E2C}"/>
          </ac:picMkLst>
        </pc:picChg>
      </pc:sldChg>
      <pc:sldChg chg="addSp delSp add del mod">
        <pc:chgData name="Gregoire Falq" userId="39ed5f39-bc8a-4c6a-93ad-3425e6033efe" providerId="ADAL" clId="{90009516-B656-4C29-AFB6-FDEBA6CE3FD8}" dt="2024-01-10T09:16:13.990" v="144" actId="47"/>
        <pc:sldMkLst>
          <pc:docMk/>
          <pc:sldMk cId="2797544785" sldId="279"/>
        </pc:sldMkLst>
        <pc:spChg chg="add del">
          <ac:chgData name="Gregoire Falq" userId="39ed5f39-bc8a-4c6a-93ad-3425e6033efe" providerId="ADAL" clId="{90009516-B656-4C29-AFB6-FDEBA6CE3FD8}" dt="2024-01-10T09:16:12.093" v="143" actId="22"/>
          <ac:spMkLst>
            <pc:docMk/>
            <pc:sldMk cId="2797544785" sldId="279"/>
            <ac:spMk id="3" creationId="{1ECCF182-716D-D002-DF51-C7F2701CB60A}"/>
          </ac:spMkLst>
        </pc:spChg>
        <pc:graphicFrameChg chg="del">
          <ac:chgData name="Gregoire Falq" userId="39ed5f39-bc8a-4c6a-93ad-3425e6033efe" providerId="ADAL" clId="{90009516-B656-4C29-AFB6-FDEBA6CE3FD8}" dt="2024-01-10T09:16:05.810" v="141" actId="21"/>
          <ac:graphicFrameMkLst>
            <pc:docMk/>
            <pc:sldMk cId="2797544785" sldId="279"/>
            <ac:graphicFrameMk id="4" creationId="{AECF1031-6DBD-E7D0-F245-1750F05AD154}"/>
          </ac:graphicFrameMkLst>
        </pc:graphicFrameChg>
      </pc:sldChg>
      <pc:sldChg chg="addSp delSp modSp add mod setBg delDesignElem">
        <pc:chgData name="Gregoire Falq" userId="39ed5f39-bc8a-4c6a-93ad-3425e6033efe" providerId="ADAL" clId="{90009516-B656-4C29-AFB6-FDEBA6CE3FD8}" dt="2024-01-11T12:57:22.020" v="4642" actId="20577"/>
        <pc:sldMkLst>
          <pc:docMk/>
          <pc:sldMk cId="1885958288" sldId="331"/>
        </pc:sldMkLst>
        <pc:spChg chg="mod">
          <ac:chgData name="Gregoire Falq" userId="39ed5f39-bc8a-4c6a-93ad-3425e6033efe" providerId="ADAL" clId="{90009516-B656-4C29-AFB6-FDEBA6CE3FD8}" dt="2024-01-10T10:15:27.771" v="1269" actId="1076"/>
          <ac:spMkLst>
            <pc:docMk/>
            <pc:sldMk cId="1885958288" sldId="331"/>
            <ac:spMk id="2" creationId="{00000000-0000-0000-0000-000000000000}"/>
          </ac:spMkLst>
        </pc:spChg>
        <pc:spChg chg="mod">
          <ac:chgData name="Gregoire Falq" userId="39ed5f39-bc8a-4c6a-93ad-3425e6033efe" providerId="ADAL" clId="{90009516-B656-4C29-AFB6-FDEBA6CE3FD8}" dt="2024-01-11T12:57:22.020" v="4642" actId="20577"/>
          <ac:spMkLst>
            <pc:docMk/>
            <pc:sldMk cId="1885958288" sldId="331"/>
            <ac:spMk id="4" creationId="{00000000-0000-0000-0000-000000000000}"/>
          </ac:spMkLst>
        </pc:spChg>
        <pc:spChg chg="add del">
          <ac:chgData name="Gregoire Falq" userId="39ed5f39-bc8a-4c6a-93ad-3425e6033efe" providerId="ADAL" clId="{90009516-B656-4C29-AFB6-FDEBA6CE3FD8}" dt="2024-01-10T10:14:49.131" v="1259" actId="26606"/>
          <ac:spMkLst>
            <pc:docMk/>
            <pc:sldMk cId="1885958288" sldId="331"/>
            <ac:spMk id="6" creationId="{F13C74B1-5B17-4795-BED0-7140497B445A}"/>
          </ac:spMkLst>
        </pc:spChg>
        <pc:spChg chg="add del">
          <ac:chgData name="Gregoire Falq" userId="39ed5f39-bc8a-4c6a-93ad-3425e6033efe" providerId="ADAL" clId="{90009516-B656-4C29-AFB6-FDEBA6CE3FD8}" dt="2024-01-10T10:14:49.131" v="1259" actId="26606"/>
          <ac:spMkLst>
            <pc:docMk/>
            <pc:sldMk cId="1885958288" sldId="331"/>
            <ac:spMk id="7" creationId="{D4974D33-8DC5-464E-8C6D-BE58F0669C17}"/>
          </ac:spMkLst>
        </pc:spChg>
        <pc:spChg chg="add del">
          <ac:chgData name="Gregoire Falq" userId="39ed5f39-bc8a-4c6a-93ad-3425e6033efe" providerId="ADAL" clId="{90009516-B656-4C29-AFB6-FDEBA6CE3FD8}" dt="2024-01-10T10:15:01.935" v="1261" actId="26606"/>
          <ac:spMkLst>
            <pc:docMk/>
            <pc:sldMk cId="1885958288" sldId="331"/>
            <ac:spMk id="8" creationId="{F13C74B1-5B17-4795-BED0-7140497B445A}"/>
          </ac:spMkLst>
        </pc:spChg>
        <pc:spChg chg="del">
          <ac:chgData name="Gregoire Falq" userId="39ed5f39-bc8a-4c6a-93ad-3425e6033efe" providerId="ADAL" clId="{90009516-B656-4C29-AFB6-FDEBA6CE3FD8}" dt="2024-01-10T09:52:53.166" v="1214"/>
          <ac:spMkLst>
            <pc:docMk/>
            <pc:sldMk cId="1885958288" sldId="331"/>
            <ac:spMk id="9" creationId="{777A147A-9ED8-46B4-8660-1B3C2AA880B5}"/>
          </ac:spMkLst>
        </pc:spChg>
        <pc:spChg chg="add del">
          <ac:chgData name="Gregoire Falq" userId="39ed5f39-bc8a-4c6a-93ad-3425e6033efe" providerId="ADAL" clId="{90009516-B656-4C29-AFB6-FDEBA6CE3FD8}" dt="2024-01-10T10:15:01.935" v="1261" actId="26606"/>
          <ac:spMkLst>
            <pc:docMk/>
            <pc:sldMk cId="1885958288" sldId="331"/>
            <ac:spMk id="10" creationId="{D4974D33-8DC5-464E-8C6D-BE58F0669C17}"/>
          </ac:spMkLst>
        </pc:spChg>
        <pc:spChg chg="del">
          <ac:chgData name="Gregoire Falq" userId="39ed5f39-bc8a-4c6a-93ad-3425e6033efe" providerId="ADAL" clId="{90009516-B656-4C29-AFB6-FDEBA6CE3FD8}" dt="2024-01-10T09:52:53.166" v="1214"/>
          <ac:spMkLst>
            <pc:docMk/>
            <pc:sldMk cId="1885958288" sldId="331"/>
            <ac:spMk id="11" creationId="{5D6C15A0-C087-4593-8414-2B4EC1CDC3DE}"/>
          </ac:spMkLst>
        </pc:spChg>
        <pc:spChg chg="add del">
          <ac:chgData name="Gregoire Falq" userId="39ed5f39-bc8a-4c6a-93ad-3425e6033efe" providerId="ADAL" clId="{90009516-B656-4C29-AFB6-FDEBA6CE3FD8}" dt="2024-01-10T10:15:11.677" v="1263" actId="26606"/>
          <ac:spMkLst>
            <pc:docMk/>
            <pc:sldMk cId="1885958288" sldId="331"/>
            <ac:spMk id="12" creationId="{04812C46-200A-4DEB-A05E-3ED6C68C2387}"/>
          </ac:spMkLst>
        </pc:spChg>
        <pc:spChg chg="add del">
          <ac:chgData name="Gregoire Falq" userId="39ed5f39-bc8a-4c6a-93ad-3425e6033efe" providerId="ADAL" clId="{90009516-B656-4C29-AFB6-FDEBA6CE3FD8}" dt="2024-01-10T10:15:11.677" v="1263" actId="26606"/>
          <ac:spMkLst>
            <pc:docMk/>
            <pc:sldMk cId="1885958288" sldId="331"/>
            <ac:spMk id="13" creationId="{D1EA859B-E555-4109-94F3-6700E046E008}"/>
          </ac:spMkLst>
        </pc:spChg>
        <pc:spChg chg="add del">
          <ac:chgData name="Gregoire Falq" userId="39ed5f39-bc8a-4c6a-93ad-3425e6033efe" providerId="ADAL" clId="{90009516-B656-4C29-AFB6-FDEBA6CE3FD8}" dt="2024-01-10T10:15:22.077" v="1268" actId="26606"/>
          <ac:spMkLst>
            <pc:docMk/>
            <pc:sldMk cId="1885958288" sldId="331"/>
            <ac:spMk id="15" creationId="{F13C74B1-5B17-4795-BED0-7140497B445A}"/>
          </ac:spMkLst>
        </pc:spChg>
        <pc:spChg chg="add del">
          <ac:chgData name="Gregoire Falq" userId="39ed5f39-bc8a-4c6a-93ad-3425e6033efe" providerId="ADAL" clId="{90009516-B656-4C29-AFB6-FDEBA6CE3FD8}" dt="2024-01-10T10:15:22.077" v="1268" actId="26606"/>
          <ac:spMkLst>
            <pc:docMk/>
            <pc:sldMk cId="1885958288" sldId="331"/>
            <ac:spMk id="16" creationId="{D4974D33-8DC5-464E-8C6D-BE58F0669C17}"/>
          </ac:spMkLst>
        </pc:spChg>
        <pc:picChg chg="add mod ord">
          <ac:chgData name="Gregoire Falq" userId="39ed5f39-bc8a-4c6a-93ad-3425e6033efe" providerId="ADAL" clId="{90009516-B656-4C29-AFB6-FDEBA6CE3FD8}" dt="2024-01-10T10:15:22.077" v="1268" actId="26606"/>
          <ac:picMkLst>
            <pc:docMk/>
            <pc:sldMk cId="1885958288" sldId="331"/>
            <ac:picMk id="3" creationId="{71982350-0282-F228-8BF8-6282D70543ED}"/>
          </ac:picMkLst>
        </pc:picChg>
      </pc:sldChg>
      <pc:sldChg chg="addSp delSp modSp add mod ord setBg delDesignElem">
        <pc:chgData name="Gregoire Falq" userId="39ed5f39-bc8a-4c6a-93ad-3425e6033efe" providerId="ADAL" clId="{90009516-B656-4C29-AFB6-FDEBA6CE3FD8}" dt="2024-01-10T15:37:40.501" v="3910" actId="26606"/>
        <pc:sldMkLst>
          <pc:docMk/>
          <pc:sldMk cId="2098387464" sldId="369"/>
        </pc:sldMkLst>
        <pc:spChg chg="mod">
          <ac:chgData name="Gregoire Falq" userId="39ed5f39-bc8a-4c6a-93ad-3425e6033efe" providerId="ADAL" clId="{90009516-B656-4C29-AFB6-FDEBA6CE3FD8}" dt="2024-01-10T15:37:40.501" v="3910" actId="26606"/>
          <ac:spMkLst>
            <pc:docMk/>
            <pc:sldMk cId="2098387464" sldId="369"/>
            <ac:spMk id="2" creationId="{9CD0E808-6E25-54D9-C222-F7576463D193}"/>
          </ac:spMkLst>
        </pc:spChg>
        <pc:spChg chg="mod">
          <ac:chgData name="Gregoire Falq" userId="39ed5f39-bc8a-4c6a-93ad-3425e6033efe" providerId="ADAL" clId="{90009516-B656-4C29-AFB6-FDEBA6CE3FD8}" dt="2024-01-10T15:37:40.501" v="3910" actId="26606"/>
          <ac:spMkLst>
            <pc:docMk/>
            <pc:sldMk cId="2098387464" sldId="369"/>
            <ac:spMk id="3" creationId="{4496D5FF-F45A-9808-3DFE-D803D79A7D07}"/>
          </ac:spMkLst>
        </pc:spChg>
        <pc:spChg chg="add del">
          <ac:chgData name="Gregoire Falq" userId="39ed5f39-bc8a-4c6a-93ad-3425e6033efe" providerId="ADAL" clId="{90009516-B656-4C29-AFB6-FDEBA6CE3FD8}" dt="2024-01-10T15:36:26.126" v="3897" actId="26606"/>
          <ac:spMkLst>
            <pc:docMk/>
            <pc:sldMk cId="2098387464" sldId="369"/>
            <ac:spMk id="6" creationId="{743AA782-23D1-4521-8CAD-47662984AA08}"/>
          </ac:spMkLst>
        </pc:spChg>
        <pc:spChg chg="add del">
          <ac:chgData name="Gregoire Falq" userId="39ed5f39-bc8a-4c6a-93ad-3425e6033efe" providerId="ADAL" clId="{90009516-B656-4C29-AFB6-FDEBA6CE3FD8}" dt="2024-01-10T15:36:26.126" v="3897" actId="26606"/>
          <ac:spMkLst>
            <pc:docMk/>
            <pc:sldMk cId="2098387464" sldId="369"/>
            <ac:spMk id="7" creationId="{71877DBC-BB60-40F0-AC93-2ACDBAAE60CE}"/>
          </ac:spMkLst>
        </pc:spChg>
        <pc:spChg chg="add">
          <ac:chgData name="Gregoire Falq" userId="39ed5f39-bc8a-4c6a-93ad-3425e6033efe" providerId="ADAL" clId="{90009516-B656-4C29-AFB6-FDEBA6CE3FD8}" dt="2024-01-10T15:37:40.501" v="3910" actId="26606"/>
          <ac:spMkLst>
            <pc:docMk/>
            <pc:sldMk cId="2098387464" sldId="369"/>
            <ac:spMk id="8" creationId="{F13C74B1-5B17-4795-BED0-7140497B445A}"/>
          </ac:spMkLst>
        </pc:spChg>
        <pc:spChg chg="del">
          <ac:chgData name="Gregoire Falq" userId="39ed5f39-bc8a-4c6a-93ad-3425e6033efe" providerId="ADAL" clId="{90009516-B656-4C29-AFB6-FDEBA6CE3FD8}" dt="2024-01-10T09:47:07.293" v="993"/>
          <ac:spMkLst>
            <pc:docMk/>
            <pc:sldMk cId="2098387464" sldId="369"/>
            <ac:spMk id="9" creationId="{9F7D5CDA-D291-4307-BF55-1381FED29634}"/>
          </ac:spMkLst>
        </pc:spChg>
        <pc:spChg chg="add">
          <ac:chgData name="Gregoire Falq" userId="39ed5f39-bc8a-4c6a-93ad-3425e6033efe" providerId="ADAL" clId="{90009516-B656-4C29-AFB6-FDEBA6CE3FD8}" dt="2024-01-10T15:37:40.501" v="3910" actId="26606"/>
          <ac:spMkLst>
            <pc:docMk/>
            <pc:sldMk cId="2098387464" sldId="369"/>
            <ac:spMk id="10" creationId="{D4974D33-8DC5-464E-8C6D-BE58F0669C17}"/>
          </ac:spMkLst>
        </pc:spChg>
        <pc:spChg chg="del">
          <ac:chgData name="Gregoire Falq" userId="39ed5f39-bc8a-4c6a-93ad-3425e6033efe" providerId="ADAL" clId="{90009516-B656-4C29-AFB6-FDEBA6CE3FD8}" dt="2024-01-10T09:47:07.293" v="993"/>
          <ac:spMkLst>
            <pc:docMk/>
            <pc:sldMk cId="2098387464" sldId="369"/>
            <ac:spMk id="11" creationId="{59B296B9-C5A5-4E4F-9B60-C907B5F1466C}"/>
          </ac:spMkLst>
        </pc:spChg>
        <pc:spChg chg="del">
          <ac:chgData name="Gregoire Falq" userId="39ed5f39-bc8a-4c6a-93ad-3425e6033efe" providerId="ADAL" clId="{90009516-B656-4C29-AFB6-FDEBA6CE3FD8}" dt="2024-01-10T09:47:07.293" v="993"/>
          <ac:spMkLst>
            <pc:docMk/>
            <pc:sldMk cId="2098387464" sldId="369"/>
            <ac:spMk id="13" creationId="{D0300FD3-5AF1-6305-15FA-9078072672E2}"/>
          </ac:spMkLst>
        </pc:spChg>
        <pc:picChg chg="add mod">
          <ac:chgData name="Gregoire Falq" userId="39ed5f39-bc8a-4c6a-93ad-3425e6033efe" providerId="ADAL" clId="{90009516-B656-4C29-AFB6-FDEBA6CE3FD8}" dt="2024-01-10T15:37:40.501" v="3910" actId="26606"/>
          <ac:picMkLst>
            <pc:docMk/>
            <pc:sldMk cId="2098387464" sldId="369"/>
            <ac:picMk id="4" creationId="{84F6EEDF-A376-5CBF-6785-3334F2099E2C}"/>
          </ac:picMkLst>
        </pc:picChg>
        <pc:picChg chg="del">
          <ac:chgData name="Gregoire Falq" userId="39ed5f39-bc8a-4c6a-93ad-3425e6033efe" providerId="ADAL" clId="{90009516-B656-4C29-AFB6-FDEBA6CE3FD8}" dt="2024-01-10T09:47:14.292" v="995" actId="478"/>
          <ac:picMkLst>
            <pc:docMk/>
            <pc:sldMk cId="2098387464" sldId="369"/>
            <ac:picMk id="5" creationId="{67D7094E-1E40-3786-C74B-847478FA35F3}"/>
          </ac:picMkLst>
        </pc:picChg>
      </pc:sldChg>
      <pc:sldChg chg="addSp delSp modSp add mod setBg">
        <pc:chgData name="Gregoire Falq" userId="39ed5f39-bc8a-4c6a-93ad-3425e6033efe" providerId="ADAL" clId="{90009516-B656-4C29-AFB6-FDEBA6CE3FD8}" dt="2024-01-10T16:21:47.523" v="4404" actId="26606"/>
        <pc:sldMkLst>
          <pc:docMk/>
          <pc:sldMk cId="2975212269" sldId="370"/>
        </pc:sldMkLst>
        <pc:spChg chg="mod">
          <ac:chgData name="Gregoire Falq" userId="39ed5f39-bc8a-4c6a-93ad-3425e6033efe" providerId="ADAL" clId="{90009516-B656-4C29-AFB6-FDEBA6CE3FD8}" dt="2024-01-10T16:21:47.523" v="4404" actId="26606"/>
          <ac:spMkLst>
            <pc:docMk/>
            <pc:sldMk cId="2975212269" sldId="370"/>
            <ac:spMk id="2" creationId="{9CD0E808-6E25-54D9-C222-F7576463D193}"/>
          </ac:spMkLst>
        </pc:spChg>
        <pc:spChg chg="del mod">
          <ac:chgData name="Gregoire Falq" userId="39ed5f39-bc8a-4c6a-93ad-3425e6033efe" providerId="ADAL" clId="{90009516-B656-4C29-AFB6-FDEBA6CE3FD8}" dt="2024-01-10T10:18:02.289" v="1330" actId="478"/>
          <ac:spMkLst>
            <pc:docMk/>
            <pc:sldMk cId="2975212269" sldId="370"/>
            <ac:spMk id="3" creationId="{4496D5FF-F45A-9808-3DFE-D803D79A7D07}"/>
          </ac:spMkLst>
        </pc:spChg>
        <pc:spChg chg="add">
          <ac:chgData name="Gregoire Falq" userId="39ed5f39-bc8a-4c6a-93ad-3425e6033efe" providerId="ADAL" clId="{90009516-B656-4C29-AFB6-FDEBA6CE3FD8}" dt="2024-01-10T16:21:47.523" v="4404" actId="26606"/>
          <ac:spMkLst>
            <pc:docMk/>
            <pc:sldMk cId="2975212269" sldId="370"/>
            <ac:spMk id="5" creationId="{ED8E54F9-849C-4865-8C5E-FD967B81D756}"/>
          </ac:spMkLst>
        </pc:spChg>
        <pc:spChg chg="add">
          <ac:chgData name="Gregoire Falq" userId="39ed5f39-bc8a-4c6a-93ad-3425e6033efe" providerId="ADAL" clId="{90009516-B656-4C29-AFB6-FDEBA6CE3FD8}" dt="2024-01-10T16:21:47.523" v="4404" actId="26606"/>
          <ac:spMkLst>
            <pc:docMk/>
            <pc:sldMk cId="2975212269" sldId="370"/>
            <ac:spMk id="6" creationId="{391AE6B3-1D2D-4C67-A4DB-888635B527AC}"/>
          </ac:spMkLst>
        </pc:spChg>
        <pc:spChg chg="add del">
          <ac:chgData name="Gregoire Falq" userId="39ed5f39-bc8a-4c6a-93ad-3425e6033efe" providerId="ADAL" clId="{90009516-B656-4C29-AFB6-FDEBA6CE3FD8}" dt="2024-01-10T16:21:38.646" v="4403" actId="26606"/>
          <ac:spMkLst>
            <pc:docMk/>
            <pc:sldMk cId="2975212269" sldId="370"/>
            <ac:spMk id="7" creationId="{9B6CD22E-2269-419F-9E81-016EA035D4C1}"/>
          </ac:spMkLst>
        </pc:spChg>
        <pc:spChg chg="add">
          <ac:chgData name="Gregoire Falq" userId="39ed5f39-bc8a-4c6a-93ad-3425e6033efe" providerId="ADAL" clId="{90009516-B656-4C29-AFB6-FDEBA6CE3FD8}" dt="2024-01-10T16:21:47.523" v="4404" actId="26606"/>
          <ac:spMkLst>
            <pc:docMk/>
            <pc:sldMk cId="2975212269" sldId="370"/>
            <ac:spMk id="8" creationId="{6D080EC2-42B5-4E04-BBF7-F0BC5CB7C997}"/>
          </ac:spMkLst>
        </pc:spChg>
        <pc:spChg chg="add del">
          <ac:chgData name="Gregoire Falq" userId="39ed5f39-bc8a-4c6a-93ad-3425e6033efe" providerId="ADAL" clId="{90009516-B656-4C29-AFB6-FDEBA6CE3FD8}" dt="2024-01-10T16:21:38.646" v="4403" actId="26606"/>
          <ac:spMkLst>
            <pc:docMk/>
            <pc:sldMk cId="2975212269" sldId="370"/>
            <ac:spMk id="9" creationId="{AA607D34-E2A9-4595-9DB2-5472E077CA49}"/>
          </ac:spMkLst>
        </pc:spChg>
        <pc:spChg chg="add del">
          <ac:chgData name="Gregoire Falq" userId="39ed5f39-bc8a-4c6a-93ad-3425e6033efe" providerId="ADAL" clId="{90009516-B656-4C29-AFB6-FDEBA6CE3FD8}" dt="2024-01-10T16:21:38.646" v="4403" actId="26606"/>
          <ac:spMkLst>
            <pc:docMk/>
            <pc:sldMk cId="2975212269" sldId="370"/>
            <ac:spMk id="11" creationId="{63DAB858-5A0C-4AFF-AAC6-705EDF8DB733}"/>
          </ac:spMkLst>
        </pc:spChg>
        <pc:spChg chg="add del">
          <ac:chgData name="Gregoire Falq" userId="39ed5f39-bc8a-4c6a-93ad-3425e6033efe" providerId="ADAL" clId="{90009516-B656-4C29-AFB6-FDEBA6CE3FD8}" dt="2024-01-10T16:21:38.646" v="4403" actId="26606"/>
          <ac:spMkLst>
            <pc:docMk/>
            <pc:sldMk cId="2975212269" sldId="370"/>
            <ac:spMk id="13" creationId="{8FFD9892-EDE5-4886-A313-66099DA8C8F1}"/>
          </ac:spMkLst>
        </pc:spChg>
        <pc:picChg chg="del">
          <ac:chgData name="Gregoire Falq" userId="39ed5f39-bc8a-4c6a-93ad-3425e6033efe" providerId="ADAL" clId="{90009516-B656-4C29-AFB6-FDEBA6CE3FD8}" dt="2024-01-10T10:17:55.642" v="1328" actId="478"/>
          <ac:picMkLst>
            <pc:docMk/>
            <pc:sldMk cId="2975212269" sldId="370"/>
            <ac:picMk id="4" creationId="{84F6EEDF-A376-5CBF-6785-3334F2099E2C}"/>
          </ac:picMkLst>
        </pc:picChg>
      </pc:sldChg>
      <pc:sldChg chg="addSp delSp modSp add mod setBg addAnim delAnim">
        <pc:chgData name="Gregoire Falq" userId="39ed5f39-bc8a-4c6a-93ad-3425e6033efe" providerId="ADAL" clId="{90009516-B656-4C29-AFB6-FDEBA6CE3FD8}" dt="2024-01-10T15:40:21.733" v="3942" actId="26606"/>
        <pc:sldMkLst>
          <pc:docMk/>
          <pc:sldMk cId="3889966616" sldId="371"/>
        </pc:sldMkLst>
        <pc:spChg chg="del">
          <ac:chgData name="Gregoire Falq" userId="39ed5f39-bc8a-4c6a-93ad-3425e6033efe" providerId="ADAL" clId="{90009516-B656-4C29-AFB6-FDEBA6CE3FD8}" dt="2024-01-10T10:19:34.645" v="1347" actId="478"/>
          <ac:spMkLst>
            <pc:docMk/>
            <pc:sldMk cId="3889966616" sldId="371"/>
            <ac:spMk id="2" creationId="{9CD0E808-6E25-54D9-C222-F7576463D193}"/>
          </ac:spMkLst>
        </pc:spChg>
        <pc:spChg chg="del">
          <ac:chgData name="Gregoire Falq" userId="39ed5f39-bc8a-4c6a-93ad-3425e6033efe" providerId="ADAL" clId="{90009516-B656-4C29-AFB6-FDEBA6CE3FD8}" dt="2024-01-10T10:19:27.131" v="1345" actId="478"/>
          <ac:spMkLst>
            <pc:docMk/>
            <pc:sldMk cId="3889966616" sldId="371"/>
            <ac:spMk id="3" creationId="{4496D5FF-F45A-9808-3DFE-D803D79A7D07}"/>
          </ac:spMkLst>
        </pc:spChg>
        <pc:spChg chg="add del mod">
          <ac:chgData name="Gregoire Falq" userId="39ed5f39-bc8a-4c6a-93ad-3425e6033efe" providerId="ADAL" clId="{90009516-B656-4C29-AFB6-FDEBA6CE3FD8}" dt="2024-01-10T10:19:31.705" v="1346" actId="478"/>
          <ac:spMkLst>
            <pc:docMk/>
            <pc:sldMk cId="3889966616" sldId="371"/>
            <ac:spMk id="8" creationId="{6C4105DE-D5CC-AA67-10DA-00495305C061}"/>
          </ac:spMkLst>
        </pc:spChg>
        <pc:spChg chg="add del mod">
          <ac:chgData name="Gregoire Falq" userId="39ed5f39-bc8a-4c6a-93ad-3425e6033efe" providerId="ADAL" clId="{90009516-B656-4C29-AFB6-FDEBA6CE3FD8}" dt="2024-01-10T10:19:37.267" v="1348" actId="478"/>
          <ac:spMkLst>
            <pc:docMk/>
            <pc:sldMk cId="3889966616" sldId="371"/>
            <ac:spMk id="10" creationId="{EA0F06DD-EFF4-15F5-656F-A63DC79D21E3}"/>
          </ac:spMkLst>
        </pc:spChg>
        <pc:spChg chg="add mod ord">
          <ac:chgData name="Gregoire Falq" userId="39ed5f39-bc8a-4c6a-93ad-3425e6033efe" providerId="ADAL" clId="{90009516-B656-4C29-AFB6-FDEBA6CE3FD8}" dt="2024-01-10T15:40:21.733" v="3942" actId="26606"/>
          <ac:spMkLst>
            <pc:docMk/>
            <pc:sldMk cId="3889966616" sldId="371"/>
            <ac:spMk id="13" creationId="{92979F0D-8E40-112F-FD46-E33F91FA2804}"/>
          </ac:spMkLst>
        </pc:spChg>
        <pc:spChg chg="add del">
          <ac:chgData name="Gregoire Falq" userId="39ed5f39-bc8a-4c6a-93ad-3425e6033efe" providerId="ADAL" clId="{90009516-B656-4C29-AFB6-FDEBA6CE3FD8}" dt="2024-01-10T15:36:25.328" v="3896" actId="26606"/>
          <ac:spMkLst>
            <pc:docMk/>
            <pc:sldMk cId="3889966616" sldId="371"/>
            <ac:spMk id="15" creationId="{665DBBEF-238B-476B-96AB-8AAC3224ECEA}"/>
          </ac:spMkLst>
        </pc:spChg>
        <pc:spChg chg="add del">
          <ac:chgData name="Gregoire Falq" userId="39ed5f39-bc8a-4c6a-93ad-3425e6033efe" providerId="ADAL" clId="{90009516-B656-4C29-AFB6-FDEBA6CE3FD8}" dt="2024-01-10T15:36:25.328" v="3896" actId="26606"/>
          <ac:spMkLst>
            <pc:docMk/>
            <pc:sldMk cId="3889966616" sldId="371"/>
            <ac:spMk id="16" creationId="{3FCFB1DE-0B7E-48CC-BA90-B2AB0889F9D6}"/>
          </ac:spMkLst>
        </pc:spChg>
        <pc:spChg chg="add del">
          <ac:chgData name="Gregoire Falq" userId="39ed5f39-bc8a-4c6a-93ad-3425e6033efe" providerId="ADAL" clId="{90009516-B656-4C29-AFB6-FDEBA6CE3FD8}" dt="2024-01-10T15:37:58.189" v="3914" actId="26606"/>
          <ac:spMkLst>
            <pc:docMk/>
            <pc:sldMk cId="3889966616" sldId="371"/>
            <ac:spMk id="17" creationId="{BCED4D40-4B67-4331-AC48-79B82B4A47D8}"/>
          </ac:spMkLst>
        </pc:spChg>
        <pc:spChg chg="add del">
          <ac:chgData name="Gregoire Falq" userId="39ed5f39-bc8a-4c6a-93ad-3425e6033efe" providerId="ADAL" clId="{90009516-B656-4C29-AFB6-FDEBA6CE3FD8}" dt="2024-01-10T15:36:03.218" v="3887" actId="26606"/>
          <ac:spMkLst>
            <pc:docMk/>
            <pc:sldMk cId="3889966616" sldId="371"/>
            <ac:spMk id="18" creationId="{665DBBEF-238B-476B-96AB-8AAC3224ECEA}"/>
          </ac:spMkLst>
        </pc:spChg>
        <pc:spChg chg="add del">
          <ac:chgData name="Gregoire Falq" userId="39ed5f39-bc8a-4c6a-93ad-3425e6033efe" providerId="ADAL" clId="{90009516-B656-4C29-AFB6-FDEBA6CE3FD8}" dt="2024-01-10T15:37:58.189" v="3914" actId="26606"/>
          <ac:spMkLst>
            <pc:docMk/>
            <pc:sldMk cId="3889966616" sldId="371"/>
            <ac:spMk id="19" creationId="{670CEDEF-4F34-412E-84EE-329C1E936AF5}"/>
          </ac:spMkLst>
        </pc:spChg>
        <pc:spChg chg="add del">
          <ac:chgData name="Gregoire Falq" userId="39ed5f39-bc8a-4c6a-93ad-3425e6033efe" providerId="ADAL" clId="{90009516-B656-4C29-AFB6-FDEBA6CE3FD8}" dt="2024-01-10T15:36:03.218" v="3887" actId="26606"/>
          <ac:spMkLst>
            <pc:docMk/>
            <pc:sldMk cId="3889966616" sldId="371"/>
            <ac:spMk id="20" creationId="{3FCFB1DE-0B7E-48CC-BA90-B2AB0889F9D6}"/>
          </ac:spMkLst>
        </pc:spChg>
        <pc:spChg chg="add del">
          <ac:chgData name="Gregoire Falq" userId="39ed5f39-bc8a-4c6a-93ad-3425e6033efe" providerId="ADAL" clId="{90009516-B656-4C29-AFB6-FDEBA6CE3FD8}" dt="2024-01-10T15:40:21.733" v="3942" actId="26606"/>
          <ac:spMkLst>
            <pc:docMk/>
            <pc:sldMk cId="3889966616" sldId="371"/>
            <ac:spMk id="21" creationId="{6753252F-4873-4F63-801D-CC719279A7D5}"/>
          </ac:spMkLst>
        </pc:spChg>
        <pc:spChg chg="add del">
          <ac:chgData name="Gregoire Falq" userId="39ed5f39-bc8a-4c6a-93ad-3425e6033efe" providerId="ADAL" clId="{90009516-B656-4C29-AFB6-FDEBA6CE3FD8}" dt="2024-01-10T15:36:09.568" v="3890" actId="26606"/>
          <ac:spMkLst>
            <pc:docMk/>
            <pc:sldMk cId="3889966616" sldId="371"/>
            <ac:spMk id="22" creationId="{9B7AD9F6-8CE7-4299-8FC6-328F4DCD3FF9}"/>
          </ac:spMkLst>
        </pc:spChg>
        <pc:spChg chg="add del">
          <ac:chgData name="Gregoire Falq" userId="39ed5f39-bc8a-4c6a-93ad-3425e6033efe" providerId="ADAL" clId="{90009516-B656-4C29-AFB6-FDEBA6CE3FD8}" dt="2024-01-10T15:36:09.568" v="3890" actId="26606"/>
          <ac:spMkLst>
            <pc:docMk/>
            <pc:sldMk cId="3889966616" sldId="371"/>
            <ac:spMk id="23" creationId="{F49775AF-8896-43EE-92C6-83497D6DC56F}"/>
          </ac:spMkLst>
        </pc:spChg>
        <pc:spChg chg="add del">
          <ac:chgData name="Gregoire Falq" userId="39ed5f39-bc8a-4c6a-93ad-3425e6033efe" providerId="ADAL" clId="{90009516-B656-4C29-AFB6-FDEBA6CE3FD8}" dt="2024-01-10T15:40:21.733" v="3942" actId="26606"/>
          <ac:spMkLst>
            <pc:docMk/>
            <pc:sldMk cId="3889966616" sldId="371"/>
            <ac:spMk id="24" creationId="{047C8CCB-F95D-4249-92DD-651249D3535A}"/>
          </ac:spMkLst>
        </pc:spChg>
        <pc:picChg chg="add mod">
          <ac:chgData name="Gregoire Falq" userId="39ed5f39-bc8a-4c6a-93ad-3425e6033efe" providerId="ADAL" clId="{90009516-B656-4C29-AFB6-FDEBA6CE3FD8}" dt="2024-01-10T15:40:21.733" v="3942" actId="26606"/>
          <ac:picMkLst>
            <pc:docMk/>
            <pc:sldMk cId="3889966616" sldId="371"/>
            <ac:picMk id="3" creationId="{241782CF-B5FC-6821-7B9F-32BD0061B363}"/>
          </ac:picMkLst>
        </pc:picChg>
        <pc:picChg chg="del">
          <ac:chgData name="Gregoire Falq" userId="39ed5f39-bc8a-4c6a-93ad-3425e6033efe" providerId="ADAL" clId="{90009516-B656-4C29-AFB6-FDEBA6CE3FD8}" dt="2024-01-10T10:19:14.268" v="1343" actId="478"/>
          <ac:picMkLst>
            <pc:docMk/>
            <pc:sldMk cId="3889966616" sldId="371"/>
            <ac:picMk id="4" creationId="{84F6EEDF-A376-5CBF-6785-3334F2099E2C}"/>
          </ac:picMkLst>
        </pc:picChg>
        <pc:picChg chg="add mod">
          <ac:chgData name="Gregoire Falq" userId="39ed5f39-bc8a-4c6a-93ad-3425e6033efe" providerId="ADAL" clId="{90009516-B656-4C29-AFB6-FDEBA6CE3FD8}" dt="2024-01-10T10:19:17.599" v="1344"/>
          <ac:picMkLst>
            <pc:docMk/>
            <pc:sldMk cId="3889966616" sldId="371"/>
            <ac:picMk id="6" creationId="{591D2F64-519D-6E8E-9DA6-48DEE836CA29}"/>
          </ac:picMkLst>
        </pc:picChg>
        <pc:picChg chg="add mod ord">
          <ac:chgData name="Gregoire Falq" userId="39ed5f39-bc8a-4c6a-93ad-3425e6033efe" providerId="ADAL" clId="{90009516-B656-4C29-AFB6-FDEBA6CE3FD8}" dt="2024-01-10T15:40:21.733" v="3942" actId="26606"/>
          <ac:picMkLst>
            <pc:docMk/>
            <pc:sldMk cId="3889966616" sldId="371"/>
            <ac:picMk id="12" creationId="{E9C718DA-BDD0-CE2B-E567-3FF0F93CFB39}"/>
          </ac:picMkLst>
        </pc:picChg>
      </pc:sldChg>
      <pc:sldChg chg="addSp delSp modSp add mod setBg addAnim delAnim">
        <pc:chgData name="Gregoire Falq" userId="39ed5f39-bc8a-4c6a-93ad-3425e6033efe" providerId="ADAL" clId="{90009516-B656-4C29-AFB6-FDEBA6CE3FD8}" dt="2024-01-10T15:40:10.370" v="3940" actId="26606"/>
        <pc:sldMkLst>
          <pc:docMk/>
          <pc:sldMk cId="2703475615" sldId="372"/>
        </pc:sldMkLst>
        <pc:spChg chg="mod ord">
          <ac:chgData name="Gregoire Falq" userId="39ed5f39-bc8a-4c6a-93ad-3425e6033efe" providerId="ADAL" clId="{90009516-B656-4C29-AFB6-FDEBA6CE3FD8}" dt="2024-01-10T15:40:10.370" v="3940" actId="26606"/>
          <ac:spMkLst>
            <pc:docMk/>
            <pc:sldMk cId="2703475615" sldId="372"/>
            <ac:spMk id="13" creationId="{92979F0D-8E40-112F-FD46-E33F91FA2804}"/>
          </ac:spMkLst>
        </pc:spChg>
        <pc:spChg chg="add del">
          <ac:chgData name="Gregoire Falq" userId="39ed5f39-bc8a-4c6a-93ad-3425e6033efe" providerId="ADAL" clId="{90009516-B656-4C29-AFB6-FDEBA6CE3FD8}" dt="2024-01-10T15:39:33.549" v="3930" actId="26606"/>
          <ac:spMkLst>
            <pc:docMk/>
            <pc:sldMk cId="2703475615" sldId="372"/>
            <ac:spMk id="15" creationId="{9B7AD9F6-8CE7-4299-8FC6-328F4DCD3FF9}"/>
          </ac:spMkLst>
        </pc:spChg>
        <pc:spChg chg="add del">
          <ac:chgData name="Gregoire Falq" userId="39ed5f39-bc8a-4c6a-93ad-3425e6033efe" providerId="ADAL" clId="{90009516-B656-4C29-AFB6-FDEBA6CE3FD8}" dt="2024-01-10T15:39:33.549" v="3930" actId="26606"/>
          <ac:spMkLst>
            <pc:docMk/>
            <pc:sldMk cId="2703475615" sldId="372"/>
            <ac:spMk id="16" creationId="{F49775AF-8896-43EE-92C6-83497D6DC56F}"/>
          </ac:spMkLst>
        </pc:spChg>
        <pc:spChg chg="add del">
          <ac:chgData name="Gregoire Falq" userId="39ed5f39-bc8a-4c6a-93ad-3425e6033efe" providerId="ADAL" clId="{90009516-B656-4C29-AFB6-FDEBA6CE3FD8}" dt="2024-01-10T15:40:10.370" v="3940" actId="26606"/>
          <ac:spMkLst>
            <pc:docMk/>
            <pc:sldMk cId="2703475615" sldId="372"/>
            <ac:spMk id="17" creationId="{D12DDE76-C203-4047-9998-63900085B5E8}"/>
          </ac:spMkLst>
        </pc:spChg>
        <pc:spChg chg="add del">
          <ac:chgData name="Gregoire Falq" userId="39ed5f39-bc8a-4c6a-93ad-3425e6033efe" providerId="ADAL" clId="{90009516-B656-4C29-AFB6-FDEBA6CE3FD8}" dt="2024-01-10T15:39:20.219" v="3927" actId="26606"/>
          <ac:spMkLst>
            <pc:docMk/>
            <pc:sldMk cId="2703475615" sldId="372"/>
            <ac:spMk id="18" creationId="{665DBBEF-238B-476B-96AB-8AAC3224ECEA}"/>
          </ac:spMkLst>
        </pc:spChg>
        <pc:spChg chg="add del">
          <ac:chgData name="Gregoire Falq" userId="39ed5f39-bc8a-4c6a-93ad-3425e6033efe" providerId="ADAL" clId="{90009516-B656-4C29-AFB6-FDEBA6CE3FD8}" dt="2024-01-10T15:39:38.299" v="3932" actId="26606"/>
          <ac:spMkLst>
            <pc:docMk/>
            <pc:sldMk cId="2703475615" sldId="372"/>
            <ac:spMk id="19" creationId="{665DBBEF-238B-476B-96AB-8AAC3224ECEA}"/>
          </ac:spMkLst>
        </pc:spChg>
        <pc:spChg chg="add del">
          <ac:chgData name="Gregoire Falq" userId="39ed5f39-bc8a-4c6a-93ad-3425e6033efe" providerId="ADAL" clId="{90009516-B656-4C29-AFB6-FDEBA6CE3FD8}" dt="2024-01-10T15:39:20.219" v="3927" actId="26606"/>
          <ac:spMkLst>
            <pc:docMk/>
            <pc:sldMk cId="2703475615" sldId="372"/>
            <ac:spMk id="20" creationId="{3FCFB1DE-0B7E-48CC-BA90-B2AB0889F9D6}"/>
          </ac:spMkLst>
        </pc:spChg>
        <pc:spChg chg="add del">
          <ac:chgData name="Gregoire Falq" userId="39ed5f39-bc8a-4c6a-93ad-3425e6033efe" providerId="ADAL" clId="{90009516-B656-4C29-AFB6-FDEBA6CE3FD8}" dt="2024-01-10T15:39:38.299" v="3932" actId="26606"/>
          <ac:spMkLst>
            <pc:docMk/>
            <pc:sldMk cId="2703475615" sldId="372"/>
            <ac:spMk id="21" creationId="{3FCFB1DE-0B7E-48CC-BA90-B2AB0889F9D6}"/>
          </ac:spMkLst>
        </pc:spChg>
        <pc:picChg chg="add mod">
          <ac:chgData name="Gregoire Falq" userId="39ed5f39-bc8a-4c6a-93ad-3425e6033efe" providerId="ADAL" clId="{90009516-B656-4C29-AFB6-FDEBA6CE3FD8}" dt="2024-01-10T15:40:10.370" v="3940" actId="26606"/>
          <ac:picMkLst>
            <pc:docMk/>
            <pc:sldMk cId="2703475615" sldId="372"/>
            <ac:picMk id="2" creationId="{3F0F1E8C-6A78-8961-4D61-E228CBB8D387}"/>
          </ac:picMkLst>
        </pc:picChg>
        <pc:picChg chg="add mod ord">
          <ac:chgData name="Gregoire Falq" userId="39ed5f39-bc8a-4c6a-93ad-3425e6033efe" providerId="ADAL" clId="{90009516-B656-4C29-AFB6-FDEBA6CE3FD8}" dt="2024-01-10T15:40:10.370" v="3940" actId="26606"/>
          <ac:picMkLst>
            <pc:docMk/>
            <pc:sldMk cId="2703475615" sldId="372"/>
            <ac:picMk id="3" creationId="{476E67E3-326D-C5A2-0E0D-1A9FCF091D5B}"/>
          </ac:picMkLst>
        </pc:picChg>
        <pc:picChg chg="del">
          <ac:chgData name="Gregoire Falq" userId="39ed5f39-bc8a-4c6a-93ad-3425e6033efe" providerId="ADAL" clId="{90009516-B656-4C29-AFB6-FDEBA6CE3FD8}" dt="2024-01-10T10:23:41.997" v="1373" actId="478"/>
          <ac:picMkLst>
            <pc:docMk/>
            <pc:sldMk cId="2703475615" sldId="372"/>
            <ac:picMk id="12" creationId="{E9C718DA-BDD0-CE2B-E567-3FF0F93CFB39}"/>
          </ac:picMkLst>
        </pc:picChg>
      </pc:sldChg>
      <pc:sldChg chg="addSp delSp modSp add del mod setBg delDesignElem addCm delCm">
        <pc:chgData name="Gregoire Falq" userId="39ed5f39-bc8a-4c6a-93ad-3425e6033efe" providerId="ADAL" clId="{90009516-B656-4C29-AFB6-FDEBA6CE3FD8}" dt="2024-01-10T10:40:34.068" v="1808"/>
        <pc:sldMkLst>
          <pc:docMk/>
          <pc:sldMk cId="3444595121" sldId="374"/>
        </pc:sldMkLst>
        <pc:spChg chg="mod">
          <ac:chgData name="Gregoire Falq" userId="39ed5f39-bc8a-4c6a-93ad-3425e6033efe" providerId="ADAL" clId="{90009516-B656-4C29-AFB6-FDEBA6CE3FD8}" dt="2024-01-10T10:40:34.052" v="1807" actId="20577"/>
          <ac:spMkLst>
            <pc:docMk/>
            <pc:sldMk cId="3444595121" sldId="374"/>
            <ac:spMk id="2" creationId="{DBD5A8DC-F6C0-718C-C601-CC2235E38904}"/>
          </ac:spMkLst>
        </pc:spChg>
        <pc:spChg chg="add del mod">
          <ac:chgData name="Gregoire Falq" userId="39ed5f39-bc8a-4c6a-93ad-3425e6033efe" providerId="ADAL" clId="{90009516-B656-4C29-AFB6-FDEBA6CE3FD8}" dt="2024-01-10T10:38:58.075" v="1789" actId="21"/>
          <ac:spMkLst>
            <pc:docMk/>
            <pc:sldMk cId="3444595121" sldId="374"/>
            <ac:spMk id="4" creationId="{219F6EB1-6180-4130-F3D1-1D74D895D54B}"/>
          </ac:spMkLst>
        </pc:spChg>
        <pc:spChg chg="add mod">
          <ac:chgData name="Gregoire Falq" userId="39ed5f39-bc8a-4c6a-93ad-3425e6033efe" providerId="ADAL" clId="{90009516-B656-4C29-AFB6-FDEBA6CE3FD8}" dt="2024-01-10T10:39:25.441" v="1794" actId="11529"/>
          <ac:spMkLst>
            <pc:docMk/>
            <pc:sldMk cId="3444595121" sldId="374"/>
            <ac:spMk id="7" creationId="{79C684C3-8C4B-7080-F510-490B1501269C}"/>
          </ac:spMkLst>
        </pc:spChg>
        <pc:spChg chg="add del">
          <ac:chgData name="Gregoire Falq" userId="39ed5f39-bc8a-4c6a-93ad-3425e6033efe" providerId="ADAL" clId="{90009516-B656-4C29-AFB6-FDEBA6CE3FD8}" dt="2024-01-10T10:40:34.068" v="1808"/>
          <ac:spMkLst>
            <pc:docMk/>
            <pc:sldMk cId="3444595121" sldId="374"/>
            <ac:spMk id="9" creationId="{7517A47C-B2E5-4B79-8061-D74B1311AF6E}"/>
          </ac:spMkLst>
        </pc:spChg>
        <pc:spChg chg="add del mod">
          <ac:chgData name="Gregoire Falq" userId="39ed5f39-bc8a-4c6a-93ad-3425e6033efe" providerId="ADAL" clId="{90009516-B656-4C29-AFB6-FDEBA6CE3FD8}" dt="2024-01-10T10:40:33.478" v="1806" actId="21"/>
          <ac:spMkLst>
            <pc:docMk/>
            <pc:sldMk cId="3444595121" sldId="374"/>
            <ac:spMk id="10" creationId="{21134A2F-5899-4009-1AEC-19E6A0B1B0F3}"/>
          </ac:spMkLst>
        </pc:spChg>
        <pc:spChg chg="add del">
          <ac:chgData name="Gregoire Falq" userId="39ed5f39-bc8a-4c6a-93ad-3425e6033efe" providerId="ADAL" clId="{90009516-B656-4C29-AFB6-FDEBA6CE3FD8}" dt="2024-01-10T10:40:34.068" v="1808"/>
          <ac:spMkLst>
            <pc:docMk/>
            <pc:sldMk cId="3444595121" sldId="374"/>
            <ac:spMk id="11" creationId="{C505E780-2083-4CB5-A42A-5E0E2908ECC3}"/>
          </ac:spMkLst>
        </pc:spChg>
        <pc:spChg chg="add del">
          <ac:chgData name="Gregoire Falq" userId="39ed5f39-bc8a-4c6a-93ad-3425e6033efe" providerId="ADAL" clId="{90009516-B656-4C29-AFB6-FDEBA6CE3FD8}" dt="2024-01-10T10:40:34.068" v="1808"/>
          <ac:spMkLst>
            <pc:docMk/>
            <pc:sldMk cId="3444595121" sldId="374"/>
            <ac:spMk id="13" creationId="{D2C0AE1C-0118-41AE-8A10-7CDCBF10E96F}"/>
          </ac:spMkLst>
        </pc:spChg>
        <pc:spChg chg="add del">
          <ac:chgData name="Gregoire Falq" userId="39ed5f39-bc8a-4c6a-93ad-3425e6033efe" providerId="ADAL" clId="{90009516-B656-4C29-AFB6-FDEBA6CE3FD8}" dt="2024-01-10T10:40:34.068" v="1808"/>
          <ac:spMkLst>
            <pc:docMk/>
            <pc:sldMk cId="3444595121" sldId="374"/>
            <ac:spMk id="15" creationId="{463EEC44-1BA3-44ED-81FC-A644B04B2A44}"/>
          </ac:spMkLst>
        </pc:spChg>
        <pc:graphicFrameChg chg="add del mod">
          <ac:chgData name="Gregoire Falq" userId="39ed5f39-bc8a-4c6a-93ad-3425e6033efe" providerId="ADAL" clId="{90009516-B656-4C29-AFB6-FDEBA6CE3FD8}" dt="2024-01-10T10:40:33.478" v="1806" actId="21"/>
          <ac:graphicFrameMkLst>
            <pc:docMk/>
            <pc:sldMk cId="3444595121" sldId="374"/>
            <ac:graphicFrameMk id="5" creationId="{7F9894D5-C395-4F23-A668-44EB4E825FF9}"/>
          </ac:graphicFrameMkLst>
        </pc:graphicFrameChg>
        <pc:graphicFrameChg chg="add del modGraphic">
          <ac:chgData name="Gregoire Falq" userId="39ed5f39-bc8a-4c6a-93ad-3425e6033efe" providerId="ADAL" clId="{90009516-B656-4C29-AFB6-FDEBA6CE3FD8}" dt="2024-01-10T10:38:57.156" v="1788" actId="1032"/>
          <ac:graphicFrameMkLst>
            <pc:docMk/>
            <pc:sldMk cId="3444595121" sldId="374"/>
            <ac:graphicFrameMk id="6" creationId="{93896EFD-2927-B6D7-6E2D-AA37B9BF6946}"/>
          </ac:graphicFrameMkLst>
        </pc:graphicFrameChg>
        <pc:picChg chg="add del mod ord">
          <ac:chgData name="Gregoire Falq" userId="39ed5f39-bc8a-4c6a-93ad-3425e6033efe" providerId="ADAL" clId="{90009516-B656-4C29-AFB6-FDEBA6CE3FD8}" dt="2024-01-10T10:40:06.404" v="1801" actId="34307"/>
          <ac:picMkLst>
            <pc:docMk/>
            <pc:sldMk cId="3444595121" sldId="374"/>
            <ac:picMk id="12" creationId="{8C43E2D0-8128-90C6-6B92-79619FD7EBFD}"/>
          </ac:picMkLst>
        </pc:picChg>
        <pc:extLst>
          <p:ext xmlns:p="http://schemas.openxmlformats.org/presentationml/2006/main" uri="{D6D511B9-2390-475A-947B-AFAB55BFBCF1}">
            <pc226:cmChg xmlns:pc226="http://schemas.microsoft.com/office/powerpoint/2022/06/main/command" chg="add del">
              <pc226:chgData name="Gregoire Falq" userId="39ed5f39-bc8a-4c6a-93ad-3425e6033efe" providerId="ADAL" clId="{90009516-B656-4C29-AFB6-FDEBA6CE3FD8}" dt="2024-01-10T10:39:43.435" v="1798"/>
              <pc2:cmMkLst xmlns:pc2="http://schemas.microsoft.com/office/powerpoint/2019/9/main/command">
                <pc:docMk/>
                <pc:sldMk cId="3444595121" sldId="374"/>
                <pc2:cmMk id="{2A7C813E-6015-458F-B28C-AB42ABC4BD40}"/>
              </pc2:cmMkLst>
            </pc226:cmChg>
          </p:ext>
        </pc:extLst>
      </pc:sldChg>
      <pc:sldChg chg="addSp delSp modSp add mod setBg delDesignElem">
        <pc:chgData name="Gregoire Falq" userId="39ed5f39-bc8a-4c6a-93ad-3425e6033efe" providerId="ADAL" clId="{90009516-B656-4C29-AFB6-FDEBA6CE3FD8}" dt="2024-01-11T12:58:10.756" v="4643" actId="20577"/>
        <pc:sldMkLst>
          <pc:docMk/>
          <pc:sldMk cId="2104841979" sldId="378"/>
        </pc:sldMkLst>
        <pc:spChg chg="mod">
          <ac:chgData name="Gregoire Falq" userId="39ed5f39-bc8a-4c6a-93ad-3425e6033efe" providerId="ADAL" clId="{90009516-B656-4C29-AFB6-FDEBA6CE3FD8}" dt="2024-01-10T15:44:51.444" v="4009" actId="26606"/>
          <ac:spMkLst>
            <pc:docMk/>
            <pc:sldMk cId="2104841979" sldId="378"/>
            <ac:spMk id="2" creationId="{340CB6EE-4878-717D-ACAE-8872BCAF3558}"/>
          </ac:spMkLst>
        </pc:spChg>
        <pc:spChg chg="add mod">
          <ac:chgData name="Gregoire Falq" userId="39ed5f39-bc8a-4c6a-93ad-3425e6033efe" providerId="ADAL" clId="{90009516-B656-4C29-AFB6-FDEBA6CE3FD8}" dt="2024-01-10T10:31:12.261" v="1663"/>
          <ac:spMkLst>
            <pc:docMk/>
            <pc:sldMk cId="2104841979" sldId="378"/>
            <ac:spMk id="3" creationId="{0043B4F2-00D1-7063-5DEA-171F0E417321}"/>
          </ac:spMkLst>
        </pc:spChg>
        <pc:spChg chg="add mod">
          <ac:chgData name="Gregoire Falq" userId="39ed5f39-bc8a-4c6a-93ad-3425e6033efe" providerId="ADAL" clId="{90009516-B656-4C29-AFB6-FDEBA6CE3FD8}" dt="2024-01-10T10:31:07.457" v="1659"/>
          <ac:spMkLst>
            <pc:docMk/>
            <pc:sldMk cId="2104841979" sldId="378"/>
            <ac:spMk id="5" creationId="{A86B646F-28C5-42FF-2925-FD6890ABA540}"/>
          </ac:spMkLst>
        </pc:spChg>
        <pc:spChg chg="add mod">
          <ac:chgData name="Gregoire Falq" userId="39ed5f39-bc8a-4c6a-93ad-3425e6033efe" providerId="ADAL" clId="{90009516-B656-4C29-AFB6-FDEBA6CE3FD8}" dt="2024-01-10T10:31:07.457" v="1659"/>
          <ac:spMkLst>
            <pc:docMk/>
            <pc:sldMk cId="2104841979" sldId="378"/>
            <ac:spMk id="6" creationId="{EFFE5810-A55D-37AD-402E-DFF3BCE3F85D}"/>
          </ac:spMkLst>
        </pc:spChg>
        <pc:spChg chg="add del mod">
          <ac:chgData name="Gregoire Falq" userId="39ed5f39-bc8a-4c6a-93ad-3425e6033efe" providerId="ADAL" clId="{90009516-B656-4C29-AFB6-FDEBA6CE3FD8}" dt="2024-01-10T15:44:51.444" v="4009" actId="26606"/>
          <ac:spMkLst>
            <pc:docMk/>
            <pc:sldMk cId="2104841979" sldId="378"/>
            <ac:spMk id="7" creationId="{D3D7FAF5-58CB-6625-C439-5F220DF0985A}"/>
          </ac:spMkLst>
        </pc:spChg>
        <pc:spChg chg="add del mod topLvl">
          <ac:chgData name="Gregoire Falq" userId="39ed5f39-bc8a-4c6a-93ad-3425e6033efe" providerId="ADAL" clId="{90009516-B656-4C29-AFB6-FDEBA6CE3FD8}" dt="2024-01-10T15:43:26.673" v="3979" actId="478"/>
          <ac:spMkLst>
            <pc:docMk/>
            <pc:sldMk cId="2104841979" sldId="378"/>
            <ac:spMk id="9" creationId="{CE233165-DC73-9C62-2C58-049F2FE33CB6}"/>
          </ac:spMkLst>
        </pc:spChg>
        <pc:spChg chg="add del mod topLvl">
          <ac:chgData name="Gregoire Falq" userId="39ed5f39-bc8a-4c6a-93ad-3425e6033efe" providerId="ADAL" clId="{90009516-B656-4C29-AFB6-FDEBA6CE3FD8}" dt="2024-01-10T15:44:04.244" v="3991" actId="21"/>
          <ac:spMkLst>
            <pc:docMk/>
            <pc:sldMk cId="2104841979" sldId="378"/>
            <ac:spMk id="10" creationId="{C927815C-D623-7EA4-D10A-EB2A9A143A16}"/>
          </ac:spMkLst>
        </pc:spChg>
        <pc:spChg chg="add del mod">
          <ac:chgData name="Gregoire Falq" userId="39ed5f39-bc8a-4c6a-93ad-3425e6033efe" providerId="ADAL" clId="{90009516-B656-4C29-AFB6-FDEBA6CE3FD8}" dt="2024-01-10T10:31:52.671" v="1669" actId="478"/>
          <ac:spMkLst>
            <pc:docMk/>
            <pc:sldMk cId="2104841979" sldId="378"/>
            <ac:spMk id="13" creationId="{4A1FE343-64F7-0206-2541-579E55BC48F3}"/>
          </ac:spMkLst>
        </pc:spChg>
        <pc:spChg chg="add del">
          <ac:chgData name="Gregoire Falq" userId="39ed5f39-bc8a-4c6a-93ad-3425e6033efe" providerId="ADAL" clId="{90009516-B656-4C29-AFB6-FDEBA6CE3FD8}" dt="2024-01-10T15:43:20.762" v="3975" actId="26606"/>
          <ac:spMkLst>
            <pc:docMk/>
            <pc:sldMk cId="2104841979" sldId="378"/>
            <ac:spMk id="15" creationId="{D4974D33-8DC5-464E-8C6D-BE58F0669C17}"/>
          </ac:spMkLst>
        </pc:spChg>
        <pc:spChg chg="add del">
          <ac:chgData name="Gregoire Falq" userId="39ed5f39-bc8a-4c6a-93ad-3425e6033efe" providerId="ADAL" clId="{90009516-B656-4C29-AFB6-FDEBA6CE3FD8}" dt="2024-01-10T15:43:20.762" v="3975" actId="26606"/>
          <ac:spMkLst>
            <pc:docMk/>
            <pc:sldMk cId="2104841979" sldId="378"/>
            <ac:spMk id="16" creationId="{F13C74B1-5B17-4795-BED0-7140497B445A}"/>
          </ac:spMkLst>
        </pc:spChg>
        <pc:spChg chg="del">
          <ac:chgData name="Gregoire Falq" userId="39ed5f39-bc8a-4c6a-93ad-3425e6033efe" providerId="ADAL" clId="{90009516-B656-4C29-AFB6-FDEBA6CE3FD8}" dt="2024-01-10T10:27:12.843" v="1388"/>
          <ac:spMkLst>
            <pc:docMk/>
            <pc:sldMk cId="2104841979" sldId="378"/>
            <ac:spMk id="17" creationId="{955A2079-FA98-4876-80F0-72364A7D2EA4}"/>
          </ac:spMkLst>
        </pc:spChg>
        <pc:spChg chg="add del">
          <ac:chgData name="Gregoire Falq" userId="39ed5f39-bc8a-4c6a-93ad-3425e6033efe" providerId="ADAL" clId="{90009516-B656-4C29-AFB6-FDEBA6CE3FD8}" dt="2024-01-10T15:44:43.510" v="4006" actId="26606"/>
          <ac:spMkLst>
            <pc:docMk/>
            <pc:sldMk cId="2104841979" sldId="378"/>
            <ac:spMk id="24" creationId="{C0763A76-9F1C-4FC5-82B7-DD475DA461B2}"/>
          </ac:spMkLst>
        </pc:spChg>
        <pc:spChg chg="add del">
          <ac:chgData name="Gregoire Falq" userId="39ed5f39-bc8a-4c6a-93ad-3425e6033efe" providerId="ADAL" clId="{90009516-B656-4C29-AFB6-FDEBA6CE3FD8}" dt="2024-01-10T15:44:43.510" v="4006" actId="26606"/>
          <ac:spMkLst>
            <pc:docMk/>
            <pc:sldMk cId="2104841979" sldId="378"/>
            <ac:spMk id="25" creationId="{E81BF4F6-F2CF-4984-9D14-D6966D92F99F}"/>
          </ac:spMkLst>
        </pc:spChg>
        <pc:spChg chg="add del">
          <ac:chgData name="Gregoire Falq" userId="39ed5f39-bc8a-4c6a-93ad-3425e6033efe" providerId="ADAL" clId="{90009516-B656-4C29-AFB6-FDEBA6CE3FD8}" dt="2024-01-10T15:44:43.510" v="4006" actId="26606"/>
          <ac:spMkLst>
            <pc:docMk/>
            <pc:sldMk cId="2104841979" sldId="378"/>
            <ac:spMk id="26" creationId="{D3D7FAF5-58CB-6625-C439-5F220DF0985A}"/>
          </ac:spMkLst>
        </pc:spChg>
        <pc:spChg chg="add del">
          <ac:chgData name="Gregoire Falq" userId="39ed5f39-bc8a-4c6a-93ad-3425e6033efe" providerId="ADAL" clId="{90009516-B656-4C29-AFB6-FDEBA6CE3FD8}" dt="2024-01-10T15:44:51.437" v="4008" actId="26606"/>
          <ac:spMkLst>
            <pc:docMk/>
            <pc:sldMk cId="2104841979" sldId="378"/>
            <ac:spMk id="29" creationId="{907EF6B7-1338-4443-8C46-6A318D952DFD}"/>
          </ac:spMkLst>
        </pc:spChg>
        <pc:spChg chg="add del">
          <ac:chgData name="Gregoire Falq" userId="39ed5f39-bc8a-4c6a-93ad-3425e6033efe" providerId="ADAL" clId="{90009516-B656-4C29-AFB6-FDEBA6CE3FD8}" dt="2024-01-10T15:44:51.437" v="4008" actId="26606"/>
          <ac:spMkLst>
            <pc:docMk/>
            <pc:sldMk cId="2104841979" sldId="378"/>
            <ac:spMk id="30" creationId="{DAAE4CDD-124C-4DCF-9584-B6033B545DD5}"/>
          </ac:spMkLst>
        </pc:spChg>
        <pc:spChg chg="add del">
          <ac:chgData name="Gregoire Falq" userId="39ed5f39-bc8a-4c6a-93ad-3425e6033efe" providerId="ADAL" clId="{90009516-B656-4C29-AFB6-FDEBA6CE3FD8}" dt="2024-01-10T15:44:51.437" v="4008" actId="26606"/>
          <ac:spMkLst>
            <pc:docMk/>
            <pc:sldMk cId="2104841979" sldId="378"/>
            <ac:spMk id="31" creationId="{081E4A58-353D-44AE-B2FC-2A74E2E400F7}"/>
          </ac:spMkLst>
        </pc:spChg>
        <pc:spChg chg="add del">
          <ac:chgData name="Gregoire Falq" userId="39ed5f39-bc8a-4c6a-93ad-3425e6033efe" providerId="ADAL" clId="{90009516-B656-4C29-AFB6-FDEBA6CE3FD8}" dt="2024-01-10T15:44:51.437" v="4008" actId="26606"/>
          <ac:spMkLst>
            <pc:docMk/>
            <pc:sldMk cId="2104841979" sldId="378"/>
            <ac:spMk id="32" creationId="{D3D7FAF5-58CB-6625-C439-5F220DF0985A}"/>
          </ac:spMkLst>
        </pc:spChg>
        <pc:spChg chg="add">
          <ac:chgData name="Gregoire Falq" userId="39ed5f39-bc8a-4c6a-93ad-3425e6033efe" providerId="ADAL" clId="{90009516-B656-4C29-AFB6-FDEBA6CE3FD8}" dt="2024-01-10T15:44:51.444" v="4009" actId="26606"/>
          <ac:spMkLst>
            <pc:docMk/>
            <pc:sldMk cId="2104841979" sldId="378"/>
            <ac:spMk id="34" creationId="{100EDD19-6802-4EC3-95CE-CFFAB042CFD6}"/>
          </ac:spMkLst>
        </pc:spChg>
        <pc:spChg chg="add">
          <ac:chgData name="Gregoire Falq" userId="39ed5f39-bc8a-4c6a-93ad-3425e6033efe" providerId="ADAL" clId="{90009516-B656-4C29-AFB6-FDEBA6CE3FD8}" dt="2024-01-10T15:44:51.444" v="4009" actId="26606"/>
          <ac:spMkLst>
            <pc:docMk/>
            <pc:sldMk cId="2104841979" sldId="378"/>
            <ac:spMk id="35" creationId="{DB17E863-922E-4C26-BD64-E8FD41D28661}"/>
          </ac:spMkLst>
        </pc:spChg>
        <pc:spChg chg="add mod">
          <ac:chgData name="Gregoire Falq" userId="39ed5f39-bc8a-4c6a-93ad-3425e6033efe" providerId="ADAL" clId="{90009516-B656-4C29-AFB6-FDEBA6CE3FD8}" dt="2024-01-11T12:58:10.756" v="4643" actId="20577"/>
          <ac:spMkLst>
            <pc:docMk/>
            <pc:sldMk cId="2104841979" sldId="378"/>
            <ac:spMk id="36" creationId="{D3D7FAF5-58CB-6625-C439-5F220DF0985A}"/>
          </ac:spMkLst>
        </pc:spChg>
        <pc:grpChg chg="add mod">
          <ac:chgData name="Gregoire Falq" userId="39ed5f39-bc8a-4c6a-93ad-3425e6033efe" providerId="ADAL" clId="{90009516-B656-4C29-AFB6-FDEBA6CE3FD8}" dt="2024-01-10T10:31:07.457" v="1659"/>
          <ac:grpSpMkLst>
            <pc:docMk/>
            <pc:sldMk cId="2104841979" sldId="378"/>
            <ac:grpSpMk id="4" creationId="{59661E7E-88C1-B4A4-A84C-8D5F0627649C}"/>
          </ac:grpSpMkLst>
        </pc:grpChg>
        <pc:grpChg chg="add del mod">
          <ac:chgData name="Gregoire Falq" userId="39ed5f39-bc8a-4c6a-93ad-3425e6033efe" providerId="ADAL" clId="{90009516-B656-4C29-AFB6-FDEBA6CE3FD8}" dt="2024-01-10T15:44:19.180" v="4000" actId="21"/>
          <ac:grpSpMkLst>
            <pc:docMk/>
            <pc:sldMk cId="2104841979" sldId="378"/>
            <ac:grpSpMk id="8" creationId="{921A3771-2F5C-2D61-A308-330B4A7DA836}"/>
          </ac:grpSpMkLst>
        </pc:grpChg>
        <pc:graphicFrameChg chg="del mod modGraphic">
          <ac:chgData name="Gregoire Falq" userId="39ed5f39-bc8a-4c6a-93ad-3425e6033efe" providerId="ADAL" clId="{90009516-B656-4C29-AFB6-FDEBA6CE3FD8}" dt="2024-01-10T10:31:46.551" v="1668" actId="21"/>
          <ac:graphicFrameMkLst>
            <pc:docMk/>
            <pc:sldMk cId="2104841979" sldId="378"/>
            <ac:graphicFrameMk id="12" creationId="{F51C1DA3-D037-B1FB-5056-6E499A543E91}"/>
          </ac:graphicFrameMkLst>
        </pc:graphicFrameChg>
        <pc:graphicFrameChg chg="add del">
          <ac:chgData name="Gregoire Falq" userId="39ed5f39-bc8a-4c6a-93ad-3425e6033efe" providerId="ADAL" clId="{90009516-B656-4C29-AFB6-FDEBA6CE3FD8}" dt="2024-01-10T15:43:33.914" v="3981" actId="26606"/>
          <ac:graphicFrameMkLst>
            <pc:docMk/>
            <pc:sldMk cId="2104841979" sldId="378"/>
            <ac:graphicFrameMk id="19" creationId="{ADED7C4F-E863-5324-8737-69272DBD1595}"/>
          </ac:graphicFrameMkLst>
        </pc:graphicFrameChg>
        <pc:graphicFrameChg chg="add del">
          <ac:chgData name="Gregoire Falq" userId="39ed5f39-bc8a-4c6a-93ad-3425e6033efe" providerId="ADAL" clId="{90009516-B656-4C29-AFB6-FDEBA6CE3FD8}" dt="2024-01-10T15:44:34.509" v="4002" actId="26606"/>
          <ac:graphicFrameMkLst>
            <pc:docMk/>
            <pc:sldMk cId="2104841979" sldId="378"/>
            <ac:graphicFrameMk id="20" creationId="{3E1161EA-40DE-CC43-C670-FDBFE32A97BD}"/>
          </ac:graphicFrameMkLst>
        </pc:graphicFrameChg>
        <pc:graphicFrameChg chg="add del">
          <ac:chgData name="Gregoire Falq" userId="39ed5f39-bc8a-4c6a-93ad-3425e6033efe" providerId="ADAL" clId="{90009516-B656-4C29-AFB6-FDEBA6CE3FD8}" dt="2024-01-10T15:44:39.659" v="4004" actId="26606"/>
          <ac:graphicFrameMkLst>
            <pc:docMk/>
            <pc:sldMk cId="2104841979" sldId="378"/>
            <ac:graphicFrameMk id="22" creationId="{9A6892BD-BF11-C37E-7F4D-94D4EA3A7E99}"/>
          </ac:graphicFrameMkLst>
        </pc:graphicFrameChg>
        <pc:picChg chg="add del">
          <ac:chgData name="Gregoire Falq" userId="39ed5f39-bc8a-4c6a-93ad-3425e6033efe" providerId="ADAL" clId="{90009516-B656-4C29-AFB6-FDEBA6CE3FD8}" dt="2024-01-10T15:43:08.799" v="3973" actId="26606"/>
          <ac:picMkLst>
            <pc:docMk/>
            <pc:sldMk cId="2104841979" sldId="378"/>
            <ac:picMk id="11" creationId="{BD9532D6-0F57-7A17-7D50-E838C8073615}"/>
          </ac:picMkLst>
        </pc:picChg>
        <pc:picChg chg="add del">
          <ac:chgData name="Gregoire Falq" userId="39ed5f39-bc8a-4c6a-93ad-3425e6033efe" providerId="ADAL" clId="{90009516-B656-4C29-AFB6-FDEBA6CE3FD8}" dt="2024-01-10T15:43:20.762" v="3975" actId="26606"/>
          <ac:picMkLst>
            <pc:docMk/>
            <pc:sldMk cId="2104841979" sldId="378"/>
            <ac:picMk id="18" creationId="{8CDBAA54-E8FD-F3CB-8878-DF8EF2F9D377}"/>
          </ac:picMkLst>
        </pc:picChg>
        <pc:picChg chg="add del">
          <ac:chgData name="Gregoire Falq" userId="39ed5f39-bc8a-4c6a-93ad-3425e6033efe" providerId="ADAL" clId="{90009516-B656-4C29-AFB6-FDEBA6CE3FD8}" dt="2024-01-10T15:44:43.510" v="4006" actId="26606"/>
          <ac:picMkLst>
            <pc:docMk/>
            <pc:sldMk cId="2104841979" sldId="378"/>
            <ac:picMk id="27" creationId="{F5932711-1B3F-E2F3-D333-830B0695B7F1}"/>
          </ac:picMkLst>
        </pc:picChg>
        <pc:cxnChg chg="add del">
          <ac:chgData name="Gregoire Falq" userId="39ed5f39-bc8a-4c6a-93ad-3425e6033efe" providerId="ADAL" clId="{90009516-B656-4C29-AFB6-FDEBA6CE3FD8}" dt="2024-01-10T15:43:08.799" v="3973" actId="26606"/>
          <ac:cxnSpMkLst>
            <pc:docMk/>
            <pc:sldMk cId="2104841979" sldId="378"/>
            <ac:cxnSpMk id="14" creationId="{1503BFE4-729B-D9D0-C17B-501E6AF1127A}"/>
          </ac:cxnSpMkLst>
        </pc:cxnChg>
      </pc:sldChg>
      <pc:sldChg chg="delSp modSp add del mod">
        <pc:chgData name="Gregoire Falq" userId="39ed5f39-bc8a-4c6a-93ad-3425e6033efe" providerId="ADAL" clId="{90009516-B656-4C29-AFB6-FDEBA6CE3FD8}" dt="2024-01-10T10:49:28.069" v="2058" actId="47"/>
        <pc:sldMkLst>
          <pc:docMk/>
          <pc:sldMk cId="1760427178" sldId="379"/>
        </pc:sldMkLst>
        <pc:spChg chg="mod">
          <ac:chgData name="Gregoire Falq" userId="39ed5f39-bc8a-4c6a-93ad-3425e6033efe" providerId="ADAL" clId="{90009516-B656-4C29-AFB6-FDEBA6CE3FD8}" dt="2024-01-10T10:41:02.666" v="1818" actId="108"/>
          <ac:spMkLst>
            <pc:docMk/>
            <pc:sldMk cId="1760427178" sldId="379"/>
            <ac:spMk id="7" creationId="{D3D7FAF5-58CB-6625-C439-5F220DF0985A}"/>
          </ac:spMkLst>
        </pc:spChg>
        <pc:spChg chg="mod">
          <ac:chgData name="Gregoire Falq" userId="39ed5f39-bc8a-4c6a-93ad-3425e6033efe" providerId="ADAL" clId="{90009516-B656-4C29-AFB6-FDEBA6CE3FD8}" dt="2024-01-10T10:40:50.396" v="1816" actId="6549"/>
          <ac:spMkLst>
            <pc:docMk/>
            <pc:sldMk cId="1760427178" sldId="379"/>
            <ac:spMk id="10" creationId="{C927815C-D623-7EA4-D10A-EB2A9A143A16}"/>
          </ac:spMkLst>
        </pc:spChg>
        <pc:grpChg chg="del">
          <ac:chgData name="Gregoire Falq" userId="39ed5f39-bc8a-4c6a-93ad-3425e6033efe" providerId="ADAL" clId="{90009516-B656-4C29-AFB6-FDEBA6CE3FD8}" dt="2024-01-10T10:40:52.409" v="1817" actId="478"/>
          <ac:grpSpMkLst>
            <pc:docMk/>
            <pc:sldMk cId="1760427178" sldId="379"/>
            <ac:grpSpMk id="8" creationId="{921A3771-2F5C-2D61-A308-330B4A7DA836}"/>
          </ac:grpSpMkLst>
        </pc:grpChg>
      </pc:sldChg>
      <pc:sldChg chg="addSp delSp modSp add mod ord setBg">
        <pc:chgData name="Gregoire Falq" userId="39ed5f39-bc8a-4c6a-93ad-3425e6033efe" providerId="ADAL" clId="{90009516-B656-4C29-AFB6-FDEBA6CE3FD8}" dt="2024-01-10T15:41:41.035" v="3957" actId="26606"/>
        <pc:sldMkLst>
          <pc:docMk/>
          <pc:sldMk cId="3087134096" sldId="380"/>
        </pc:sldMkLst>
        <pc:spChg chg="mod">
          <ac:chgData name="Gregoire Falq" userId="39ed5f39-bc8a-4c6a-93ad-3425e6033efe" providerId="ADAL" clId="{90009516-B656-4C29-AFB6-FDEBA6CE3FD8}" dt="2024-01-10T15:41:41.035" v="3957" actId="26606"/>
          <ac:spMkLst>
            <pc:docMk/>
            <pc:sldMk cId="3087134096" sldId="380"/>
            <ac:spMk id="2" creationId="{9CD0E808-6E25-54D9-C222-F7576463D193}"/>
          </ac:spMkLst>
        </pc:spChg>
        <pc:spChg chg="del mod">
          <ac:chgData name="Gregoire Falq" userId="39ed5f39-bc8a-4c6a-93ad-3425e6033efe" providerId="ADAL" clId="{90009516-B656-4C29-AFB6-FDEBA6CE3FD8}" dt="2024-01-10T10:43:21.188" v="1924" actId="478"/>
          <ac:spMkLst>
            <pc:docMk/>
            <pc:sldMk cId="3087134096" sldId="380"/>
            <ac:spMk id="3" creationId="{4496D5FF-F45A-9808-3DFE-D803D79A7D07}"/>
          </ac:spMkLst>
        </pc:spChg>
        <pc:spChg chg="add del mod ord">
          <ac:chgData name="Gregoire Falq" userId="39ed5f39-bc8a-4c6a-93ad-3425e6033efe" providerId="ADAL" clId="{90009516-B656-4C29-AFB6-FDEBA6CE3FD8}" dt="2024-01-10T15:41:41.035" v="3957" actId="26606"/>
          <ac:spMkLst>
            <pc:docMk/>
            <pc:sldMk cId="3087134096" sldId="380"/>
            <ac:spMk id="6" creationId="{642D6C08-D475-A46D-B27B-976D8B24E21C}"/>
          </ac:spMkLst>
        </pc:spChg>
        <pc:spChg chg="add del">
          <ac:chgData name="Gregoire Falq" userId="39ed5f39-bc8a-4c6a-93ad-3425e6033efe" providerId="ADAL" clId="{90009516-B656-4C29-AFB6-FDEBA6CE3FD8}" dt="2024-01-10T15:40:57.659" v="3946" actId="26606"/>
          <ac:spMkLst>
            <pc:docMk/>
            <pc:sldMk cId="3087134096" sldId="380"/>
            <ac:spMk id="10" creationId="{73C994B4-9721-4148-9EEC-6793CECDE8DD}"/>
          </ac:spMkLst>
        </pc:spChg>
        <pc:spChg chg="add del">
          <ac:chgData name="Gregoire Falq" userId="39ed5f39-bc8a-4c6a-93ad-3425e6033efe" providerId="ADAL" clId="{90009516-B656-4C29-AFB6-FDEBA6CE3FD8}" dt="2024-01-10T15:40:57.659" v="3946" actId="26606"/>
          <ac:spMkLst>
            <pc:docMk/>
            <pc:sldMk cId="3087134096" sldId="380"/>
            <ac:spMk id="11" creationId="{F9D95E49-763A-4886-B038-82F734740554}"/>
          </ac:spMkLst>
        </pc:spChg>
        <pc:spChg chg="add del">
          <ac:chgData name="Gregoire Falq" userId="39ed5f39-bc8a-4c6a-93ad-3425e6033efe" providerId="ADAL" clId="{90009516-B656-4C29-AFB6-FDEBA6CE3FD8}" dt="2024-01-10T15:40:57.659" v="3946" actId="26606"/>
          <ac:spMkLst>
            <pc:docMk/>
            <pc:sldMk cId="3087134096" sldId="380"/>
            <ac:spMk id="12" creationId="{99B60357-232D-4489-8786-BF4E4F74BA76}"/>
          </ac:spMkLst>
        </pc:spChg>
        <pc:spChg chg="add del">
          <ac:chgData name="Gregoire Falq" userId="39ed5f39-bc8a-4c6a-93ad-3425e6033efe" providerId="ADAL" clId="{90009516-B656-4C29-AFB6-FDEBA6CE3FD8}" dt="2024-01-10T15:40:43.868" v="3944" actId="26606"/>
          <ac:spMkLst>
            <pc:docMk/>
            <pc:sldMk cId="3087134096" sldId="380"/>
            <ac:spMk id="13" creationId="{1E020063-2385-44AC-BD67-258E1F0B9FCE}"/>
          </ac:spMkLst>
        </pc:spChg>
        <pc:spChg chg="add del">
          <ac:chgData name="Gregoire Falq" userId="39ed5f39-bc8a-4c6a-93ad-3425e6033efe" providerId="ADAL" clId="{90009516-B656-4C29-AFB6-FDEBA6CE3FD8}" dt="2024-01-10T15:40:57.659" v="3946" actId="26606"/>
          <ac:spMkLst>
            <pc:docMk/>
            <pc:sldMk cId="3087134096" sldId="380"/>
            <ac:spMk id="14" creationId="{28928A89-D0B3-42AC-80FB-CA7D445693CB}"/>
          </ac:spMkLst>
        </pc:spChg>
        <pc:spChg chg="add del">
          <ac:chgData name="Gregoire Falq" userId="39ed5f39-bc8a-4c6a-93ad-3425e6033efe" providerId="ADAL" clId="{90009516-B656-4C29-AFB6-FDEBA6CE3FD8}" dt="2024-01-10T15:40:43.868" v="3944" actId="26606"/>
          <ac:spMkLst>
            <pc:docMk/>
            <pc:sldMk cId="3087134096" sldId="380"/>
            <ac:spMk id="15" creationId="{7E014A0B-5338-4077-AFE9-A90D04D4492B}"/>
          </ac:spMkLst>
        </pc:spChg>
        <pc:spChg chg="add del">
          <ac:chgData name="Gregoire Falq" userId="39ed5f39-bc8a-4c6a-93ad-3425e6033efe" providerId="ADAL" clId="{90009516-B656-4C29-AFB6-FDEBA6CE3FD8}" dt="2024-01-10T15:41:27.185" v="3954" actId="26606"/>
          <ac:spMkLst>
            <pc:docMk/>
            <pc:sldMk cId="3087134096" sldId="380"/>
            <ac:spMk id="19" creationId="{79712DE8-94E0-4F45-81D9-37AF7A32F4D6}"/>
          </ac:spMkLst>
        </pc:spChg>
        <pc:spChg chg="add del">
          <ac:chgData name="Gregoire Falq" userId="39ed5f39-bc8a-4c6a-93ad-3425e6033efe" providerId="ADAL" clId="{90009516-B656-4C29-AFB6-FDEBA6CE3FD8}" dt="2024-01-10T15:41:27.185" v="3954" actId="26606"/>
          <ac:spMkLst>
            <pc:docMk/>
            <pc:sldMk cId="3087134096" sldId="380"/>
            <ac:spMk id="25" creationId="{73C994B4-9721-4148-9EEC-6793CECDE8DD}"/>
          </ac:spMkLst>
        </pc:spChg>
        <pc:spChg chg="add del">
          <ac:chgData name="Gregoire Falq" userId="39ed5f39-bc8a-4c6a-93ad-3425e6033efe" providerId="ADAL" clId="{90009516-B656-4C29-AFB6-FDEBA6CE3FD8}" dt="2024-01-10T15:41:27.185" v="3954" actId="26606"/>
          <ac:spMkLst>
            <pc:docMk/>
            <pc:sldMk cId="3087134096" sldId="380"/>
            <ac:spMk id="26" creationId="{F9D95E49-763A-4886-B038-82F734740554}"/>
          </ac:spMkLst>
        </pc:spChg>
        <pc:spChg chg="add del">
          <ac:chgData name="Gregoire Falq" userId="39ed5f39-bc8a-4c6a-93ad-3425e6033efe" providerId="ADAL" clId="{90009516-B656-4C29-AFB6-FDEBA6CE3FD8}" dt="2024-01-10T15:41:27.185" v="3954" actId="26606"/>
          <ac:spMkLst>
            <pc:docMk/>
            <pc:sldMk cId="3087134096" sldId="380"/>
            <ac:spMk id="27" creationId="{7072C7DA-0D16-473C-B416-D84445D8A1AD}"/>
          </ac:spMkLst>
        </pc:spChg>
        <pc:grpChg chg="add del">
          <ac:chgData name="Gregoire Falq" userId="39ed5f39-bc8a-4c6a-93ad-3425e6033efe" providerId="ADAL" clId="{90009516-B656-4C29-AFB6-FDEBA6CE3FD8}" dt="2024-01-10T15:40:43.868" v="3944" actId="26606"/>
          <ac:grpSpMkLst>
            <pc:docMk/>
            <pc:sldMk cId="3087134096" sldId="380"/>
            <ac:grpSpMk id="17" creationId="{78127680-150F-4A90-9950-F66392578116}"/>
          </ac:grpSpMkLst>
        </pc:grpChg>
        <pc:grpChg chg="add del">
          <ac:chgData name="Gregoire Falq" userId="39ed5f39-bc8a-4c6a-93ad-3425e6033efe" providerId="ADAL" clId="{90009516-B656-4C29-AFB6-FDEBA6CE3FD8}" dt="2024-01-10T15:40:43.868" v="3944" actId="26606"/>
          <ac:grpSpMkLst>
            <pc:docMk/>
            <pc:sldMk cId="3087134096" sldId="380"/>
            <ac:grpSpMk id="23" creationId="{466920E5-8640-4C24-A775-8647637094A7}"/>
          </ac:grpSpMkLst>
        </pc:grpChg>
        <pc:graphicFrameChg chg="add del">
          <ac:chgData name="Gregoire Falq" userId="39ed5f39-bc8a-4c6a-93ad-3425e6033efe" providerId="ADAL" clId="{90009516-B656-4C29-AFB6-FDEBA6CE3FD8}" dt="2024-01-10T15:41:10.050" v="3948" actId="26606"/>
          <ac:graphicFrameMkLst>
            <pc:docMk/>
            <pc:sldMk cId="3087134096" sldId="380"/>
            <ac:graphicFrameMk id="18" creationId="{825035CB-7908-141E-787A-31CD9E218AD0}"/>
          </ac:graphicFrameMkLst>
        </pc:graphicFrameChg>
        <pc:graphicFrameChg chg="add del">
          <ac:chgData name="Gregoire Falq" userId="39ed5f39-bc8a-4c6a-93ad-3425e6033efe" providerId="ADAL" clId="{90009516-B656-4C29-AFB6-FDEBA6CE3FD8}" dt="2024-01-10T15:41:13.988" v="3950" actId="26606"/>
          <ac:graphicFrameMkLst>
            <pc:docMk/>
            <pc:sldMk cId="3087134096" sldId="380"/>
            <ac:graphicFrameMk id="20" creationId="{928BAC67-4BAF-14A5-5137-CE0D4D4354FD}"/>
          </ac:graphicFrameMkLst>
        </pc:graphicFrameChg>
        <pc:graphicFrameChg chg="add del">
          <ac:chgData name="Gregoire Falq" userId="39ed5f39-bc8a-4c6a-93ad-3425e6033efe" providerId="ADAL" clId="{90009516-B656-4C29-AFB6-FDEBA6CE3FD8}" dt="2024-01-10T15:41:19.860" v="3952" actId="26606"/>
          <ac:graphicFrameMkLst>
            <pc:docMk/>
            <pc:sldMk cId="3087134096" sldId="380"/>
            <ac:graphicFrameMk id="24" creationId="{FF906FC2-0AC1-3830-314E-36207698169A}"/>
          </ac:graphicFrameMkLst>
        </pc:graphicFrameChg>
        <pc:picChg chg="del">
          <ac:chgData name="Gregoire Falq" userId="39ed5f39-bc8a-4c6a-93ad-3425e6033efe" providerId="ADAL" clId="{90009516-B656-4C29-AFB6-FDEBA6CE3FD8}" dt="2024-01-10T10:43:01.399" v="1921" actId="478"/>
          <ac:picMkLst>
            <pc:docMk/>
            <pc:sldMk cId="3087134096" sldId="380"/>
            <ac:picMk id="4" creationId="{84F6EEDF-A376-5CBF-6785-3334F2099E2C}"/>
          </ac:picMkLst>
        </pc:picChg>
        <pc:picChg chg="add mod">
          <ac:chgData name="Gregoire Falq" userId="39ed5f39-bc8a-4c6a-93ad-3425e6033efe" providerId="ADAL" clId="{90009516-B656-4C29-AFB6-FDEBA6CE3FD8}" dt="2024-01-10T15:41:41.035" v="3957" actId="26606"/>
          <ac:picMkLst>
            <pc:docMk/>
            <pc:sldMk cId="3087134096" sldId="380"/>
            <ac:picMk id="8" creationId="{796555F4-CA2A-8485-D97A-2B0B380E4A71}"/>
          </ac:picMkLst>
        </pc:picChg>
        <pc:cxnChg chg="add del">
          <ac:chgData name="Gregoire Falq" userId="39ed5f39-bc8a-4c6a-93ad-3425e6033efe" providerId="ADAL" clId="{90009516-B656-4C29-AFB6-FDEBA6CE3FD8}" dt="2024-01-10T15:40:57.659" v="3946" actId="26606"/>
          <ac:cxnSpMkLst>
            <pc:docMk/>
            <pc:sldMk cId="3087134096" sldId="380"/>
            <ac:cxnSpMk id="16" creationId="{F085D7B9-E066-4923-8CB7-294BF306296A}"/>
          </ac:cxnSpMkLst>
        </pc:cxnChg>
        <pc:cxnChg chg="add del">
          <ac:chgData name="Gregoire Falq" userId="39ed5f39-bc8a-4c6a-93ad-3425e6033efe" providerId="ADAL" clId="{90009516-B656-4C29-AFB6-FDEBA6CE3FD8}" dt="2024-01-10T15:41:27.185" v="3954" actId="26606"/>
          <ac:cxnSpMkLst>
            <pc:docMk/>
            <pc:sldMk cId="3087134096" sldId="380"/>
            <ac:cxnSpMk id="21" creationId="{BA0504EE-683F-4FE2-A169-83C71FAA35CB}"/>
          </ac:cxnSpMkLst>
        </pc:cxnChg>
        <pc:cxnChg chg="add del">
          <ac:chgData name="Gregoire Falq" userId="39ed5f39-bc8a-4c6a-93ad-3425e6033efe" providerId="ADAL" clId="{90009516-B656-4C29-AFB6-FDEBA6CE3FD8}" dt="2024-01-10T15:40:57.659" v="3946" actId="26606"/>
          <ac:cxnSpMkLst>
            <pc:docMk/>
            <pc:sldMk cId="3087134096" sldId="380"/>
            <ac:cxnSpMk id="22" creationId="{25443840-A796-4C43-8DC1-1B738EFEC522}"/>
          </ac:cxnSpMkLst>
        </pc:cxnChg>
        <pc:cxnChg chg="add del">
          <ac:chgData name="Gregoire Falq" userId="39ed5f39-bc8a-4c6a-93ad-3425e6033efe" providerId="ADAL" clId="{90009516-B656-4C29-AFB6-FDEBA6CE3FD8}" dt="2024-01-10T15:41:27.185" v="3954" actId="26606"/>
          <ac:cxnSpMkLst>
            <pc:docMk/>
            <pc:sldMk cId="3087134096" sldId="380"/>
            <ac:cxnSpMk id="28" creationId="{80A61CFF-0E76-478B-B02B-73692D891E7C}"/>
          </ac:cxnSpMkLst>
        </pc:cxnChg>
        <pc:cxnChg chg="add del">
          <ac:chgData name="Gregoire Falq" userId="39ed5f39-bc8a-4c6a-93ad-3425e6033efe" providerId="ADAL" clId="{90009516-B656-4C29-AFB6-FDEBA6CE3FD8}" dt="2024-01-10T15:41:41.035" v="3957" actId="26606"/>
          <ac:cxnSpMkLst>
            <pc:docMk/>
            <pc:sldMk cId="3087134096" sldId="380"/>
            <ac:cxnSpMk id="30" creationId="{B7952C56-EE0E-C94A-9A44-E17DD73E845D}"/>
          </ac:cxnSpMkLst>
        </pc:cxnChg>
      </pc:sldChg>
      <pc:sldChg chg="addSp delSp modSp add mod ord setBg">
        <pc:chgData name="Gregoire Falq" userId="39ed5f39-bc8a-4c6a-93ad-3425e6033efe" providerId="ADAL" clId="{90009516-B656-4C29-AFB6-FDEBA6CE3FD8}" dt="2024-01-10T15:42:17.312" v="3966" actId="1076"/>
        <pc:sldMkLst>
          <pc:docMk/>
          <pc:sldMk cId="721726785" sldId="381"/>
        </pc:sldMkLst>
        <pc:spChg chg="mod">
          <ac:chgData name="Gregoire Falq" userId="39ed5f39-bc8a-4c6a-93ad-3425e6033efe" providerId="ADAL" clId="{90009516-B656-4C29-AFB6-FDEBA6CE3FD8}" dt="2024-01-10T15:41:59.755" v="3960" actId="26606"/>
          <ac:spMkLst>
            <pc:docMk/>
            <pc:sldMk cId="721726785" sldId="381"/>
            <ac:spMk id="2" creationId="{9CD0E808-6E25-54D9-C222-F7576463D193}"/>
          </ac:spMkLst>
        </pc:spChg>
        <pc:spChg chg="add del mod">
          <ac:chgData name="Gregoire Falq" userId="39ed5f39-bc8a-4c6a-93ad-3425e6033efe" providerId="ADAL" clId="{90009516-B656-4C29-AFB6-FDEBA6CE3FD8}" dt="2024-01-10T10:52:16.040" v="2100" actId="478"/>
          <ac:spMkLst>
            <pc:docMk/>
            <pc:sldMk cId="721726785" sldId="381"/>
            <ac:spMk id="4" creationId="{8747DD07-E45D-B2BE-18CB-6C746468BBE2}"/>
          </ac:spMkLst>
        </pc:spChg>
        <pc:spChg chg="del">
          <ac:chgData name="Gregoire Falq" userId="39ed5f39-bc8a-4c6a-93ad-3425e6033efe" providerId="ADAL" clId="{90009516-B656-4C29-AFB6-FDEBA6CE3FD8}" dt="2024-01-10T10:52:13.670" v="2099" actId="478"/>
          <ac:spMkLst>
            <pc:docMk/>
            <pc:sldMk cId="721726785" sldId="381"/>
            <ac:spMk id="6" creationId="{642D6C08-D475-A46D-B27B-976D8B24E21C}"/>
          </ac:spMkLst>
        </pc:spChg>
        <pc:spChg chg="add">
          <ac:chgData name="Gregoire Falq" userId="39ed5f39-bc8a-4c6a-93ad-3425e6033efe" providerId="ADAL" clId="{90009516-B656-4C29-AFB6-FDEBA6CE3FD8}" dt="2024-01-10T15:41:59.755" v="3960" actId="26606"/>
          <ac:spMkLst>
            <pc:docMk/>
            <pc:sldMk cId="721726785" sldId="381"/>
            <ac:spMk id="12" creationId="{C4879EFC-8E62-4E00-973C-C45EE9EC676D}"/>
          </ac:spMkLst>
        </pc:spChg>
        <pc:spChg chg="add">
          <ac:chgData name="Gregoire Falq" userId="39ed5f39-bc8a-4c6a-93ad-3425e6033efe" providerId="ADAL" clId="{90009516-B656-4C29-AFB6-FDEBA6CE3FD8}" dt="2024-01-10T15:41:59.755" v="3960" actId="26606"/>
          <ac:spMkLst>
            <pc:docMk/>
            <pc:sldMk cId="721726785" sldId="381"/>
            <ac:spMk id="13" creationId="{D6A9C53F-5F90-40A5-8C85-5412D39C8C68}"/>
          </ac:spMkLst>
        </pc:spChg>
        <pc:spChg chg="add del">
          <ac:chgData name="Gregoire Falq" userId="39ed5f39-bc8a-4c6a-93ad-3425e6033efe" providerId="ADAL" clId="{90009516-B656-4C29-AFB6-FDEBA6CE3FD8}" dt="2024-01-10T15:41:57.534" v="3959" actId="26606"/>
          <ac:spMkLst>
            <pc:docMk/>
            <pc:sldMk cId="721726785" sldId="381"/>
            <ac:spMk id="15" creationId="{C4879EFC-8E62-4E00-973C-C45EE9EC676D}"/>
          </ac:spMkLst>
        </pc:spChg>
        <pc:spChg chg="add del">
          <ac:chgData name="Gregoire Falq" userId="39ed5f39-bc8a-4c6a-93ad-3425e6033efe" providerId="ADAL" clId="{90009516-B656-4C29-AFB6-FDEBA6CE3FD8}" dt="2024-01-10T15:41:57.534" v="3959" actId="26606"/>
          <ac:spMkLst>
            <pc:docMk/>
            <pc:sldMk cId="721726785" sldId="381"/>
            <ac:spMk id="17" creationId="{D6A9C53F-5F90-40A5-8C85-5412D39C8C68}"/>
          </ac:spMkLst>
        </pc:spChg>
        <pc:picChg chg="add mod ord">
          <ac:chgData name="Gregoire Falq" userId="39ed5f39-bc8a-4c6a-93ad-3425e6033efe" providerId="ADAL" clId="{90009516-B656-4C29-AFB6-FDEBA6CE3FD8}" dt="2024-01-10T15:42:11.054" v="3963" actId="1076"/>
          <ac:picMkLst>
            <pc:docMk/>
            <pc:sldMk cId="721726785" sldId="381"/>
            <ac:picMk id="7" creationId="{5D44D728-E9BF-4D50-21D0-EA44C18094A7}"/>
          </ac:picMkLst>
        </pc:picChg>
        <pc:picChg chg="del">
          <ac:chgData name="Gregoire Falq" userId="39ed5f39-bc8a-4c6a-93ad-3425e6033efe" providerId="ADAL" clId="{90009516-B656-4C29-AFB6-FDEBA6CE3FD8}" dt="2024-01-10T10:52:17.506" v="2101" actId="478"/>
          <ac:picMkLst>
            <pc:docMk/>
            <pc:sldMk cId="721726785" sldId="381"/>
            <ac:picMk id="8" creationId="{796555F4-CA2A-8485-D97A-2B0B380E4A71}"/>
          </ac:picMkLst>
        </pc:picChg>
        <pc:picChg chg="add mod">
          <ac:chgData name="Gregoire Falq" userId="39ed5f39-bc8a-4c6a-93ad-3425e6033efe" providerId="ADAL" clId="{90009516-B656-4C29-AFB6-FDEBA6CE3FD8}" dt="2024-01-10T15:42:17.312" v="3966" actId="1076"/>
          <ac:picMkLst>
            <pc:docMk/>
            <pc:sldMk cId="721726785" sldId="381"/>
            <ac:picMk id="10" creationId="{5AD9083B-34D8-FA0F-F866-394B2BC57703}"/>
          </ac:picMkLst>
        </pc:picChg>
      </pc:sldChg>
      <pc:sldChg chg="new del">
        <pc:chgData name="Gregoire Falq" userId="39ed5f39-bc8a-4c6a-93ad-3425e6033efe" providerId="ADAL" clId="{90009516-B656-4C29-AFB6-FDEBA6CE3FD8}" dt="2024-01-10T10:50:01.680" v="2063" actId="47"/>
        <pc:sldMkLst>
          <pc:docMk/>
          <pc:sldMk cId="2753417011" sldId="381"/>
        </pc:sldMkLst>
      </pc:sldChg>
      <pc:sldChg chg="add del">
        <pc:chgData name="Gregoire Falq" userId="39ed5f39-bc8a-4c6a-93ad-3425e6033efe" providerId="ADAL" clId="{90009516-B656-4C29-AFB6-FDEBA6CE3FD8}" dt="2024-01-10T10:55:40.088" v="2134" actId="47"/>
        <pc:sldMkLst>
          <pc:docMk/>
          <pc:sldMk cId="262207965" sldId="382"/>
        </pc:sldMkLst>
      </pc:sldChg>
      <pc:sldChg chg="addSp delSp modSp add mod setBg">
        <pc:chgData name="Gregoire Falq" userId="39ed5f39-bc8a-4c6a-93ad-3425e6033efe" providerId="ADAL" clId="{90009516-B656-4C29-AFB6-FDEBA6CE3FD8}" dt="2024-01-10T15:45:23.915" v="4026" actId="26606"/>
        <pc:sldMkLst>
          <pc:docMk/>
          <pc:sldMk cId="352961274" sldId="383"/>
        </pc:sldMkLst>
        <pc:spChg chg="mod">
          <ac:chgData name="Gregoire Falq" userId="39ed5f39-bc8a-4c6a-93ad-3425e6033efe" providerId="ADAL" clId="{90009516-B656-4C29-AFB6-FDEBA6CE3FD8}" dt="2024-01-10T15:45:23.915" v="4026" actId="26606"/>
          <ac:spMkLst>
            <pc:docMk/>
            <pc:sldMk cId="352961274" sldId="383"/>
            <ac:spMk id="2" creationId="{340CB6EE-4878-717D-ACAE-8872BCAF3558}"/>
          </ac:spMkLst>
        </pc:spChg>
        <pc:spChg chg="add">
          <ac:chgData name="Gregoire Falq" userId="39ed5f39-bc8a-4c6a-93ad-3425e6033efe" providerId="ADAL" clId="{90009516-B656-4C29-AFB6-FDEBA6CE3FD8}" dt="2024-01-10T15:45:23.915" v="4026" actId="26606"/>
          <ac:spMkLst>
            <pc:docMk/>
            <pc:sldMk cId="352961274" sldId="383"/>
            <ac:spMk id="6" creationId="{665DBBEF-238B-476B-96AB-8AAC3224ECEA}"/>
          </ac:spMkLst>
        </pc:spChg>
        <pc:spChg chg="del">
          <ac:chgData name="Gregoire Falq" userId="39ed5f39-bc8a-4c6a-93ad-3425e6033efe" providerId="ADAL" clId="{90009516-B656-4C29-AFB6-FDEBA6CE3FD8}" dt="2024-01-10T10:54:07.753" v="2128" actId="21"/>
          <ac:spMkLst>
            <pc:docMk/>
            <pc:sldMk cId="352961274" sldId="383"/>
            <ac:spMk id="7" creationId="{D3D7FAF5-58CB-6625-C439-5F220DF0985A}"/>
          </ac:spMkLst>
        </pc:spChg>
        <pc:spChg chg="add del">
          <ac:chgData name="Gregoire Falq" userId="39ed5f39-bc8a-4c6a-93ad-3425e6033efe" providerId="ADAL" clId="{90009516-B656-4C29-AFB6-FDEBA6CE3FD8}" dt="2024-01-10T15:44:04.596" v="3992" actId="26606"/>
          <ac:spMkLst>
            <pc:docMk/>
            <pc:sldMk cId="352961274" sldId="383"/>
            <ac:spMk id="9" creationId="{665DBBEF-238B-476B-96AB-8AAC3224ECEA}"/>
          </ac:spMkLst>
        </pc:spChg>
        <pc:spChg chg="add">
          <ac:chgData name="Gregoire Falq" userId="39ed5f39-bc8a-4c6a-93ad-3425e6033efe" providerId="ADAL" clId="{90009516-B656-4C29-AFB6-FDEBA6CE3FD8}" dt="2024-01-10T15:45:23.915" v="4026" actId="26606"/>
          <ac:spMkLst>
            <pc:docMk/>
            <pc:sldMk cId="352961274" sldId="383"/>
            <ac:spMk id="10" creationId="{3FCFB1DE-0B7E-48CC-BA90-B2AB0889F9D6}"/>
          </ac:spMkLst>
        </pc:spChg>
        <pc:spChg chg="add del">
          <ac:chgData name="Gregoire Falq" userId="39ed5f39-bc8a-4c6a-93ad-3425e6033efe" providerId="ADAL" clId="{90009516-B656-4C29-AFB6-FDEBA6CE3FD8}" dt="2024-01-10T15:44:04.596" v="3992" actId="26606"/>
          <ac:spMkLst>
            <pc:docMk/>
            <pc:sldMk cId="352961274" sldId="383"/>
            <ac:spMk id="11" creationId="{3FCFB1DE-0B7E-48CC-BA90-B2AB0889F9D6}"/>
          </ac:spMkLst>
        </pc:spChg>
        <pc:grpChg chg="del">
          <ac:chgData name="Gregoire Falq" userId="39ed5f39-bc8a-4c6a-93ad-3425e6033efe" providerId="ADAL" clId="{90009516-B656-4C29-AFB6-FDEBA6CE3FD8}" dt="2024-01-10T10:54:05.622" v="2127" actId="21"/>
          <ac:grpSpMkLst>
            <pc:docMk/>
            <pc:sldMk cId="352961274" sldId="383"/>
            <ac:grpSpMk id="8" creationId="{921A3771-2F5C-2D61-A308-330B4A7DA836}"/>
          </ac:grpSpMkLst>
        </pc:grpChg>
        <pc:picChg chg="add mod">
          <ac:chgData name="Gregoire Falq" userId="39ed5f39-bc8a-4c6a-93ad-3425e6033efe" providerId="ADAL" clId="{90009516-B656-4C29-AFB6-FDEBA6CE3FD8}" dt="2024-01-10T15:45:23.915" v="4026" actId="26606"/>
          <ac:picMkLst>
            <pc:docMk/>
            <pc:sldMk cId="352961274" sldId="383"/>
            <ac:picMk id="4" creationId="{26562BBB-7B0D-B257-E8B9-CA6D75980B3A}"/>
          </ac:picMkLst>
        </pc:picChg>
      </pc:sldChg>
      <pc:sldChg chg="add del">
        <pc:chgData name="Gregoire Falq" userId="39ed5f39-bc8a-4c6a-93ad-3425e6033efe" providerId="ADAL" clId="{90009516-B656-4C29-AFB6-FDEBA6CE3FD8}" dt="2024-01-10T11:26:19.462" v="2315" actId="47"/>
        <pc:sldMkLst>
          <pc:docMk/>
          <pc:sldMk cId="1966261002" sldId="384"/>
        </pc:sldMkLst>
      </pc:sldChg>
      <pc:sldChg chg="addSp delSp modSp add mod setBg">
        <pc:chgData name="Gregoire Falq" userId="39ed5f39-bc8a-4c6a-93ad-3425e6033efe" providerId="ADAL" clId="{90009516-B656-4C29-AFB6-FDEBA6CE3FD8}" dt="2024-01-10T15:45:28.036" v="4027" actId="26606"/>
        <pc:sldMkLst>
          <pc:docMk/>
          <pc:sldMk cId="915139896" sldId="385"/>
        </pc:sldMkLst>
        <pc:spChg chg="mod">
          <ac:chgData name="Gregoire Falq" userId="39ed5f39-bc8a-4c6a-93ad-3425e6033efe" providerId="ADAL" clId="{90009516-B656-4C29-AFB6-FDEBA6CE3FD8}" dt="2024-01-10T15:45:28.036" v="4027" actId="26606"/>
          <ac:spMkLst>
            <pc:docMk/>
            <pc:sldMk cId="915139896" sldId="385"/>
            <ac:spMk id="2" creationId="{9CD0E808-6E25-54D9-C222-F7576463D193}"/>
          </ac:spMkLst>
        </pc:spChg>
        <pc:spChg chg="mod">
          <ac:chgData name="Gregoire Falq" userId="39ed5f39-bc8a-4c6a-93ad-3425e6033efe" providerId="ADAL" clId="{90009516-B656-4C29-AFB6-FDEBA6CE3FD8}" dt="2024-01-10T15:45:28.036" v="4027" actId="26606"/>
          <ac:spMkLst>
            <pc:docMk/>
            <pc:sldMk cId="915139896" sldId="385"/>
            <ac:spMk id="6" creationId="{642D6C08-D475-A46D-B27B-976D8B24E21C}"/>
          </ac:spMkLst>
        </pc:spChg>
        <pc:spChg chg="add">
          <ac:chgData name="Gregoire Falq" userId="39ed5f39-bc8a-4c6a-93ad-3425e6033efe" providerId="ADAL" clId="{90009516-B656-4C29-AFB6-FDEBA6CE3FD8}" dt="2024-01-10T15:45:28.036" v="4027" actId="26606"/>
          <ac:spMkLst>
            <pc:docMk/>
            <pc:sldMk cId="915139896" sldId="385"/>
            <ac:spMk id="11" creationId="{BCED4D40-4B67-4331-AC48-79B82B4A47D8}"/>
          </ac:spMkLst>
        </pc:spChg>
        <pc:spChg chg="add">
          <ac:chgData name="Gregoire Falq" userId="39ed5f39-bc8a-4c6a-93ad-3425e6033efe" providerId="ADAL" clId="{90009516-B656-4C29-AFB6-FDEBA6CE3FD8}" dt="2024-01-10T15:45:28.036" v="4027" actId="26606"/>
          <ac:spMkLst>
            <pc:docMk/>
            <pc:sldMk cId="915139896" sldId="385"/>
            <ac:spMk id="13" creationId="{670CEDEF-4F34-412E-84EE-329C1E936AF5}"/>
          </ac:spMkLst>
        </pc:spChg>
        <pc:picChg chg="add mod">
          <ac:chgData name="Gregoire Falq" userId="39ed5f39-bc8a-4c6a-93ad-3425e6033efe" providerId="ADAL" clId="{90009516-B656-4C29-AFB6-FDEBA6CE3FD8}" dt="2024-01-10T15:45:28.036" v="4027" actId="26606"/>
          <ac:picMkLst>
            <pc:docMk/>
            <pc:sldMk cId="915139896" sldId="385"/>
            <ac:picMk id="4" creationId="{347BC24A-FD72-E3B8-B593-39D7C313C538}"/>
          </ac:picMkLst>
        </pc:picChg>
        <pc:picChg chg="del">
          <ac:chgData name="Gregoire Falq" userId="39ed5f39-bc8a-4c6a-93ad-3425e6033efe" providerId="ADAL" clId="{90009516-B656-4C29-AFB6-FDEBA6CE3FD8}" dt="2024-01-10T11:24:31.093" v="2273" actId="478"/>
          <ac:picMkLst>
            <pc:docMk/>
            <pc:sldMk cId="915139896" sldId="385"/>
            <ac:picMk id="8" creationId="{796555F4-CA2A-8485-D97A-2B0B380E4A71}"/>
          </ac:picMkLst>
        </pc:picChg>
      </pc:sldChg>
      <pc:sldChg chg="addSp delSp modSp add mod setBg">
        <pc:chgData name="Gregoire Falq" userId="39ed5f39-bc8a-4c6a-93ad-3425e6033efe" providerId="ADAL" clId="{90009516-B656-4C29-AFB6-FDEBA6CE3FD8}" dt="2024-01-11T12:58:41.167" v="4644" actId="6549"/>
        <pc:sldMkLst>
          <pc:docMk/>
          <pc:sldMk cId="3429523330" sldId="386"/>
        </pc:sldMkLst>
        <pc:spChg chg="mod ord">
          <ac:chgData name="Gregoire Falq" userId="39ed5f39-bc8a-4c6a-93ad-3425e6033efe" providerId="ADAL" clId="{90009516-B656-4C29-AFB6-FDEBA6CE3FD8}" dt="2024-01-10T15:46:43.668" v="4050" actId="1035"/>
          <ac:spMkLst>
            <pc:docMk/>
            <pc:sldMk cId="3429523330" sldId="386"/>
            <ac:spMk id="2" creationId="{9CD0E808-6E25-54D9-C222-F7576463D193}"/>
          </ac:spMkLst>
        </pc:spChg>
        <pc:spChg chg="mod ord">
          <ac:chgData name="Gregoire Falq" userId="39ed5f39-bc8a-4c6a-93ad-3425e6033efe" providerId="ADAL" clId="{90009516-B656-4C29-AFB6-FDEBA6CE3FD8}" dt="2024-01-11T12:58:41.167" v="4644" actId="6549"/>
          <ac:spMkLst>
            <pc:docMk/>
            <pc:sldMk cId="3429523330" sldId="386"/>
            <ac:spMk id="6" creationId="{642D6C08-D475-A46D-B27B-976D8B24E21C}"/>
          </ac:spMkLst>
        </pc:spChg>
        <pc:spChg chg="add del">
          <ac:chgData name="Gregoire Falq" userId="39ed5f39-bc8a-4c6a-93ad-3425e6033efe" providerId="ADAL" clId="{90009516-B656-4C29-AFB6-FDEBA6CE3FD8}" dt="2024-01-10T15:45:37.731" v="4029" actId="26606"/>
          <ac:spMkLst>
            <pc:docMk/>
            <pc:sldMk cId="3429523330" sldId="386"/>
            <ac:spMk id="13" creationId="{352BEC0E-22F8-46D0-9632-375DB541B06C}"/>
          </ac:spMkLst>
        </pc:spChg>
        <pc:spChg chg="add del">
          <ac:chgData name="Gregoire Falq" userId="39ed5f39-bc8a-4c6a-93ad-3425e6033efe" providerId="ADAL" clId="{90009516-B656-4C29-AFB6-FDEBA6CE3FD8}" dt="2024-01-10T15:45:37.731" v="4029" actId="26606"/>
          <ac:spMkLst>
            <pc:docMk/>
            <pc:sldMk cId="3429523330" sldId="386"/>
            <ac:spMk id="15" creationId="{3FCFB1DE-0B7E-48CC-BA90-B2AB0889F9D6}"/>
          </ac:spMkLst>
        </pc:spChg>
        <pc:picChg chg="del">
          <ac:chgData name="Gregoire Falq" userId="39ed5f39-bc8a-4c6a-93ad-3425e6033efe" providerId="ADAL" clId="{90009516-B656-4C29-AFB6-FDEBA6CE3FD8}" dt="2024-01-10T11:29:09.145" v="2413" actId="478"/>
          <ac:picMkLst>
            <pc:docMk/>
            <pc:sldMk cId="3429523330" sldId="386"/>
            <ac:picMk id="4" creationId="{347BC24A-FD72-E3B8-B593-39D7C313C538}"/>
          </ac:picMkLst>
        </pc:picChg>
        <pc:picChg chg="add mod">
          <ac:chgData name="Gregoire Falq" userId="39ed5f39-bc8a-4c6a-93ad-3425e6033efe" providerId="ADAL" clId="{90009516-B656-4C29-AFB6-FDEBA6CE3FD8}" dt="2024-01-10T15:46:48.249" v="4052" actId="1076"/>
          <ac:picMkLst>
            <pc:docMk/>
            <pc:sldMk cId="3429523330" sldId="386"/>
            <ac:picMk id="4" creationId="{3D01A654-638B-8B08-18B1-31DD2AEF6456}"/>
          </ac:picMkLst>
        </pc:picChg>
        <pc:picChg chg="add mod ord">
          <ac:chgData name="Gregoire Falq" userId="39ed5f39-bc8a-4c6a-93ad-3425e6033efe" providerId="ADAL" clId="{90009516-B656-4C29-AFB6-FDEBA6CE3FD8}" dt="2024-01-10T15:45:37.731" v="4029" actId="26606"/>
          <ac:picMkLst>
            <pc:docMk/>
            <pc:sldMk cId="3429523330" sldId="386"/>
            <ac:picMk id="5" creationId="{78C6C43D-8CE2-E47E-F1BA-A377A86FE3F4}"/>
          </ac:picMkLst>
        </pc:picChg>
        <pc:picChg chg="add mod ord">
          <ac:chgData name="Gregoire Falq" userId="39ed5f39-bc8a-4c6a-93ad-3425e6033efe" providerId="ADAL" clId="{90009516-B656-4C29-AFB6-FDEBA6CE3FD8}" dt="2024-01-10T15:45:37.731" v="4029" actId="26606"/>
          <ac:picMkLst>
            <pc:docMk/>
            <pc:sldMk cId="3429523330" sldId="386"/>
            <ac:picMk id="8" creationId="{71471170-E0F1-601C-4D1F-F8CD3793D970}"/>
          </ac:picMkLst>
        </pc:picChg>
      </pc:sldChg>
      <pc:sldChg chg="addSp delSp modSp add mod">
        <pc:chgData name="Gregoire Falq" userId="39ed5f39-bc8a-4c6a-93ad-3425e6033efe" providerId="ADAL" clId="{90009516-B656-4C29-AFB6-FDEBA6CE3FD8}" dt="2024-01-10T15:46:14.705" v="4033" actId="1076"/>
        <pc:sldMkLst>
          <pc:docMk/>
          <pc:sldMk cId="4036201561" sldId="387"/>
        </pc:sldMkLst>
        <pc:spChg chg="mod">
          <ac:chgData name="Gregoire Falq" userId="39ed5f39-bc8a-4c6a-93ad-3425e6033efe" providerId="ADAL" clId="{90009516-B656-4C29-AFB6-FDEBA6CE3FD8}" dt="2024-01-10T15:46:12.319" v="4032" actId="1076"/>
          <ac:spMkLst>
            <pc:docMk/>
            <pc:sldMk cId="4036201561" sldId="387"/>
            <ac:spMk id="2" creationId="{9CD0E808-6E25-54D9-C222-F7576463D193}"/>
          </ac:spMkLst>
        </pc:spChg>
        <pc:spChg chg="mod">
          <ac:chgData name="Gregoire Falq" userId="39ed5f39-bc8a-4c6a-93ad-3425e6033efe" providerId="ADAL" clId="{90009516-B656-4C29-AFB6-FDEBA6CE3FD8}" dt="2024-01-10T13:04:01.078" v="2642" actId="14100"/>
          <ac:spMkLst>
            <pc:docMk/>
            <pc:sldMk cId="4036201561" sldId="387"/>
            <ac:spMk id="6" creationId="{642D6C08-D475-A46D-B27B-976D8B24E21C}"/>
          </ac:spMkLst>
        </pc:spChg>
        <pc:picChg chg="add mod">
          <ac:chgData name="Gregoire Falq" userId="39ed5f39-bc8a-4c6a-93ad-3425e6033efe" providerId="ADAL" clId="{90009516-B656-4C29-AFB6-FDEBA6CE3FD8}" dt="2024-01-10T13:04:07.589" v="2645" actId="14100"/>
          <ac:picMkLst>
            <pc:docMk/>
            <pc:sldMk cId="4036201561" sldId="387"/>
            <ac:picMk id="4" creationId="{0BD48C62-507A-4FE6-F273-9550026740DC}"/>
          </ac:picMkLst>
        </pc:picChg>
        <pc:picChg chg="add mod">
          <ac:chgData name="Gregoire Falq" userId="39ed5f39-bc8a-4c6a-93ad-3425e6033efe" providerId="ADAL" clId="{90009516-B656-4C29-AFB6-FDEBA6CE3FD8}" dt="2024-01-10T15:46:14.705" v="4033" actId="1076"/>
          <ac:picMkLst>
            <pc:docMk/>
            <pc:sldMk cId="4036201561" sldId="387"/>
            <ac:picMk id="5" creationId="{4E3B696B-2025-BE19-2DC8-AE9859060D42}"/>
          </ac:picMkLst>
        </pc:picChg>
        <pc:picChg chg="del">
          <ac:chgData name="Gregoire Falq" userId="39ed5f39-bc8a-4c6a-93ad-3425e6033efe" providerId="ADAL" clId="{90009516-B656-4C29-AFB6-FDEBA6CE3FD8}" dt="2024-01-10T13:03:53.669" v="2640" actId="478"/>
          <ac:picMkLst>
            <pc:docMk/>
            <pc:sldMk cId="4036201561" sldId="387"/>
            <ac:picMk id="5" creationId="{78C6C43D-8CE2-E47E-F1BA-A377A86FE3F4}"/>
          </ac:picMkLst>
        </pc:picChg>
        <pc:picChg chg="del">
          <ac:chgData name="Gregoire Falq" userId="39ed5f39-bc8a-4c6a-93ad-3425e6033efe" providerId="ADAL" clId="{90009516-B656-4C29-AFB6-FDEBA6CE3FD8}" dt="2024-01-10T13:03:53.669" v="2640" actId="478"/>
          <ac:picMkLst>
            <pc:docMk/>
            <pc:sldMk cId="4036201561" sldId="387"/>
            <ac:picMk id="8" creationId="{71471170-E0F1-601C-4D1F-F8CD3793D970}"/>
          </ac:picMkLst>
        </pc:picChg>
      </pc:sldChg>
      <pc:sldChg chg="addSp delSp modSp add mod">
        <pc:chgData name="Gregoire Falq" userId="39ed5f39-bc8a-4c6a-93ad-3425e6033efe" providerId="ADAL" clId="{90009516-B656-4C29-AFB6-FDEBA6CE3FD8}" dt="2024-01-10T15:47:08.942" v="4056" actId="1076"/>
        <pc:sldMkLst>
          <pc:docMk/>
          <pc:sldMk cId="1568750771" sldId="388"/>
        </pc:sldMkLst>
        <pc:spChg chg="mod">
          <ac:chgData name="Gregoire Falq" userId="39ed5f39-bc8a-4c6a-93ad-3425e6033efe" providerId="ADAL" clId="{90009516-B656-4C29-AFB6-FDEBA6CE3FD8}" dt="2024-01-10T15:47:08.942" v="4056" actId="1076"/>
          <ac:spMkLst>
            <pc:docMk/>
            <pc:sldMk cId="1568750771" sldId="388"/>
            <ac:spMk id="2" creationId="{9CD0E808-6E25-54D9-C222-F7576463D193}"/>
          </ac:spMkLst>
        </pc:spChg>
        <pc:spChg chg="mod">
          <ac:chgData name="Gregoire Falq" userId="39ed5f39-bc8a-4c6a-93ad-3425e6033efe" providerId="ADAL" clId="{90009516-B656-4C29-AFB6-FDEBA6CE3FD8}" dt="2024-01-10T14:30:23.423" v="3318" actId="20577"/>
          <ac:spMkLst>
            <pc:docMk/>
            <pc:sldMk cId="1568750771" sldId="388"/>
            <ac:spMk id="6" creationId="{642D6C08-D475-A46D-B27B-976D8B24E21C}"/>
          </ac:spMkLst>
        </pc:spChg>
        <pc:picChg chg="add mod">
          <ac:chgData name="Gregoire Falq" userId="39ed5f39-bc8a-4c6a-93ad-3425e6033efe" providerId="ADAL" clId="{90009516-B656-4C29-AFB6-FDEBA6CE3FD8}" dt="2024-01-10T13:11:00.458" v="2946" actId="1076"/>
          <ac:picMkLst>
            <pc:docMk/>
            <pc:sldMk cId="1568750771" sldId="388"/>
            <ac:picMk id="4" creationId="{5534CA33-AB7A-9CFB-2C5F-A00219D55DBD}"/>
          </ac:picMkLst>
        </pc:picChg>
        <pc:picChg chg="add mod">
          <ac:chgData name="Gregoire Falq" userId="39ed5f39-bc8a-4c6a-93ad-3425e6033efe" providerId="ADAL" clId="{90009516-B656-4C29-AFB6-FDEBA6CE3FD8}" dt="2024-01-10T15:47:02.763" v="4055" actId="1076"/>
          <ac:picMkLst>
            <pc:docMk/>
            <pc:sldMk cId="1568750771" sldId="388"/>
            <ac:picMk id="5" creationId="{1E6DA437-F142-9936-C2FC-FB2E835CF6A0}"/>
          </ac:picMkLst>
        </pc:picChg>
        <pc:picChg chg="del mod">
          <ac:chgData name="Gregoire Falq" userId="39ed5f39-bc8a-4c6a-93ad-3425e6033efe" providerId="ADAL" clId="{90009516-B656-4C29-AFB6-FDEBA6CE3FD8}" dt="2024-01-10T13:08:19.757" v="2756" actId="478"/>
          <ac:picMkLst>
            <pc:docMk/>
            <pc:sldMk cId="1568750771" sldId="388"/>
            <ac:picMk id="5" creationId="{78C6C43D-8CE2-E47E-F1BA-A377A86FE3F4}"/>
          </ac:picMkLst>
        </pc:picChg>
        <pc:picChg chg="del">
          <ac:chgData name="Gregoire Falq" userId="39ed5f39-bc8a-4c6a-93ad-3425e6033efe" providerId="ADAL" clId="{90009516-B656-4C29-AFB6-FDEBA6CE3FD8}" dt="2024-01-10T13:05:44.742" v="2647" actId="478"/>
          <ac:picMkLst>
            <pc:docMk/>
            <pc:sldMk cId="1568750771" sldId="388"/>
            <ac:picMk id="8" creationId="{71471170-E0F1-601C-4D1F-F8CD3793D970}"/>
          </ac:picMkLst>
        </pc:picChg>
      </pc:sldChg>
      <pc:sldChg chg="addSp delSp modSp add mod ord setBg">
        <pc:chgData name="Gregoire Falq" userId="39ed5f39-bc8a-4c6a-93ad-3425e6033efe" providerId="ADAL" clId="{90009516-B656-4C29-AFB6-FDEBA6CE3FD8}" dt="2024-01-10T16:40:41.076" v="4545" actId="20577"/>
        <pc:sldMkLst>
          <pc:docMk/>
          <pc:sldMk cId="2186280609" sldId="389"/>
        </pc:sldMkLst>
        <pc:spChg chg="mod">
          <ac:chgData name="Gregoire Falq" userId="39ed5f39-bc8a-4c6a-93ad-3425e6033efe" providerId="ADAL" clId="{90009516-B656-4C29-AFB6-FDEBA6CE3FD8}" dt="2024-01-10T15:47:57.338" v="4067" actId="26606"/>
          <ac:spMkLst>
            <pc:docMk/>
            <pc:sldMk cId="2186280609" sldId="389"/>
            <ac:spMk id="2" creationId="{9CD0E808-6E25-54D9-C222-F7576463D193}"/>
          </ac:spMkLst>
        </pc:spChg>
        <pc:spChg chg="mod">
          <ac:chgData name="Gregoire Falq" userId="39ed5f39-bc8a-4c6a-93ad-3425e6033efe" providerId="ADAL" clId="{90009516-B656-4C29-AFB6-FDEBA6CE3FD8}" dt="2024-01-10T16:40:41.076" v="4545" actId="20577"/>
          <ac:spMkLst>
            <pc:docMk/>
            <pc:sldMk cId="2186280609" sldId="389"/>
            <ac:spMk id="6" creationId="{642D6C08-D475-A46D-B27B-976D8B24E21C}"/>
          </ac:spMkLst>
        </pc:spChg>
        <pc:spChg chg="add">
          <ac:chgData name="Gregoire Falq" userId="39ed5f39-bc8a-4c6a-93ad-3425e6033efe" providerId="ADAL" clId="{90009516-B656-4C29-AFB6-FDEBA6CE3FD8}" dt="2024-01-10T15:47:57.338" v="4067" actId="26606"/>
          <ac:spMkLst>
            <pc:docMk/>
            <pc:sldMk cId="2186280609" sldId="389"/>
            <ac:spMk id="11" creationId="{BCED4D40-4B67-4331-AC48-79B82B4A47D8}"/>
          </ac:spMkLst>
        </pc:spChg>
        <pc:spChg chg="add">
          <ac:chgData name="Gregoire Falq" userId="39ed5f39-bc8a-4c6a-93ad-3425e6033efe" providerId="ADAL" clId="{90009516-B656-4C29-AFB6-FDEBA6CE3FD8}" dt="2024-01-10T15:47:57.338" v="4067" actId="26606"/>
          <ac:spMkLst>
            <pc:docMk/>
            <pc:sldMk cId="2186280609" sldId="389"/>
            <ac:spMk id="13" creationId="{670CEDEF-4F34-412E-84EE-329C1E936AF5}"/>
          </ac:spMkLst>
        </pc:spChg>
        <pc:picChg chg="add del mod">
          <ac:chgData name="Gregoire Falq" userId="39ed5f39-bc8a-4c6a-93ad-3425e6033efe" providerId="ADAL" clId="{90009516-B656-4C29-AFB6-FDEBA6CE3FD8}" dt="2024-01-10T14:32:13.576" v="3346" actId="478"/>
          <ac:picMkLst>
            <pc:docMk/>
            <pc:sldMk cId="2186280609" sldId="389"/>
            <ac:picMk id="4" creationId="{1E4C057C-FB2F-214F-E768-CF158A275BCA}"/>
          </ac:picMkLst>
        </pc:picChg>
        <pc:picChg chg="add mod">
          <ac:chgData name="Gregoire Falq" userId="39ed5f39-bc8a-4c6a-93ad-3425e6033efe" providerId="ADAL" clId="{90009516-B656-4C29-AFB6-FDEBA6CE3FD8}" dt="2024-01-10T16:40:09.708" v="4501" actId="1036"/>
          <ac:picMkLst>
            <pc:docMk/>
            <pc:sldMk cId="2186280609" sldId="389"/>
            <ac:picMk id="5" creationId="{0C38B452-D5E3-FC2E-7CF8-A7AD29A49B1C}"/>
          </ac:picMkLst>
        </pc:picChg>
        <pc:picChg chg="del">
          <ac:chgData name="Gregoire Falq" userId="39ed5f39-bc8a-4c6a-93ad-3425e6033efe" providerId="ADAL" clId="{90009516-B656-4C29-AFB6-FDEBA6CE3FD8}" dt="2024-01-10T13:28:53.261" v="3145" actId="478"/>
          <ac:picMkLst>
            <pc:docMk/>
            <pc:sldMk cId="2186280609" sldId="389"/>
            <ac:picMk id="8" creationId="{796555F4-CA2A-8485-D97A-2B0B380E4A71}"/>
          </ac:picMkLst>
        </pc:picChg>
      </pc:sldChg>
      <pc:sldChg chg="addSp delSp modSp add mod setBg">
        <pc:chgData name="Gregoire Falq" userId="39ed5f39-bc8a-4c6a-93ad-3425e6033efe" providerId="ADAL" clId="{90009516-B656-4C29-AFB6-FDEBA6CE3FD8}" dt="2024-01-10T16:38:38.869" v="4488" actId="20577"/>
        <pc:sldMkLst>
          <pc:docMk/>
          <pc:sldMk cId="2610632248" sldId="390"/>
        </pc:sldMkLst>
        <pc:spChg chg="mod">
          <ac:chgData name="Gregoire Falq" userId="39ed5f39-bc8a-4c6a-93ad-3425e6033efe" providerId="ADAL" clId="{90009516-B656-4C29-AFB6-FDEBA6CE3FD8}" dt="2024-01-10T15:47:35.192" v="4060" actId="26606"/>
          <ac:spMkLst>
            <pc:docMk/>
            <pc:sldMk cId="2610632248" sldId="390"/>
            <ac:spMk id="2" creationId="{9CD0E808-6E25-54D9-C222-F7576463D193}"/>
          </ac:spMkLst>
        </pc:spChg>
        <pc:spChg chg="mod">
          <ac:chgData name="Gregoire Falq" userId="39ed5f39-bc8a-4c6a-93ad-3425e6033efe" providerId="ADAL" clId="{90009516-B656-4C29-AFB6-FDEBA6CE3FD8}" dt="2024-01-10T16:38:38.869" v="4488" actId="20577"/>
          <ac:spMkLst>
            <pc:docMk/>
            <pc:sldMk cId="2610632248" sldId="390"/>
            <ac:spMk id="6" creationId="{642D6C08-D475-A46D-B27B-976D8B24E21C}"/>
          </ac:spMkLst>
        </pc:spChg>
        <pc:spChg chg="add mod">
          <ac:chgData name="Gregoire Falq" userId="39ed5f39-bc8a-4c6a-93ad-3425e6033efe" providerId="ADAL" clId="{90009516-B656-4C29-AFB6-FDEBA6CE3FD8}" dt="2024-01-10T15:47:35.192" v="4060" actId="26606"/>
          <ac:spMkLst>
            <pc:docMk/>
            <pc:sldMk cId="2610632248" sldId="390"/>
            <ac:spMk id="7" creationId="{DDFF097C-DE32-B008-8E2F-E557617C3220}"/>
          </ac:spMkLst>
        </pc:spChg>
        <pc:spChg chg="add del">
          <ac:chgData name="Gregoire Falq" userId="39ed5f39-bc8a-4c6a-93ad-3425e6033efe" providerId="ADAL" clId="{90009516-B656-4C29-AFB6-FDEBA6CE3FD8}" dt="2024-01-10T15:47:18.110" v="4058" actId="26606"/>
          <ac:spMkLst>
            <pc:docMk/>
            <pc:sldMk cId="2610632248" sldId="390"/>
            <ac:spMk id="12" creationId="{2E442304-DDBD-4F7B-8017-36BCC863FB40}"/>
          </ac:spMkLst>
        </pc:spChg>
        <pc:spChg chg="add del">
          <ac:chgData name="Gregoire Falq" userId="39ed5f39-bc8a-4c6a-93ad-3425e6033efe" providerId="ADAL" clId="{90009516-B656-4C29-AFB6-FDEBA6CE3FD8}" dt="2024-01-10T15:47:18.110" v="4058" actId="26606"/>
          <ac:spMkLst>
            <pc:docMk/>
            <pc:sldMk cId="2610632248" sldId="390"/>
            <ac:spMk id="14" creationId="{5E107275-3853-46FD-A241-DE4355A42675}"/>
          </ac:spMkLst>
        </pc:spChg>
        <pc:spChg chg="add del">
          <ac:chgData name="Gregoire Falq" userId="39ed5f39-bc8a-4c6a-93ad-3425e6033efe" providerId="ADAL" clId="{90009516-B656-4C29-AFB6-FDEBA6CE3FD8}" dt="2024-01-10T15:47:35.192" v="4060" actId="26606"/>
          <ac:spMkLst>
            <pc:docMk/>
            <pc:sldMk cId="2610632248" sldId="390"/>
            <ac:spMk id="16" creationId="{9DECDBF4-02B6-4BB4-B65B-B8107AD6A9E8}"/>
          </ac:spMkLst>
        </pc:spChg>
        <pc:spChg chg="add del">
          <ac:chgData name="Gregoire Falq" userId="39ed5f39-bc8a-4c6a-93ad-3425e6033efe" providerId="ADAL" clId="{90009516-B656-4C29-AFB6-FDEBA6CE3FD8}" dt="2024-01-10T15:47:35.192" v="4060" actId="26606"/>
          <ac:spMkLst>
            <pc:docMk/>
            <pc:sldMk cId="2610632248" sldId="390"/>
            <ac:spMk id="17" creationId="{53B021B3-DE93-4AB7-8A18-CF5F1CED88B8}"/>
          </ac:spMkLst>
        </pc:spChg>
        <pc:spChg chg="add del">
          <ac:chgData name="Gregoire Falq" userId="39ed5f39-bc8a-4c6a-93ad-3425e6033efe" providerId="ADAL" clId="{90009516-B656-4C29-AFB6-FDEBA6CE3FD8}" dt="2024-01-10T15:47:35.192" v="4060" actId="26606"/>
          <ac:spMkLst>
            <pc:docMk/>
            <pc:sldMk cId="2610632248" sldId="390"/>
            <ac:spMk id="18" creationId="{52D502E5-F6B4-4D58-B4AE-FC466FF15EE8}"/>
          </ac:spMkLst>
        </pc:spChg>
        <pc:picChg chg="mod">
          <ac:chgData name="Gregoire Falq" userId="39ed5f39-bc8a-4c6a-93ad-3425e6033efe" providerId="ADAL" clId="{90009516-B656-4C29-AFB6-FDEBA6CE3FD8}" dt="2024-01-10T15:47:35.192" v="4060" actId="26606"/>
          <ac:picMkLst>
            <pc:docMk/>
            <pc:sldMk cId="2610632248" sldId="390"/>
            <ac:picMk id="4" creationId="{1E4C057C-FB2F-214F-E768-CF158A275BCA}"/>
          </ac:picMkLst>
        </pc:picChg>
        <pc:picChg chg="add mod">
          <ac:chgData name="Gregoire Falq" userId="39ed5f39-bc8a-4c6a-93ad-3425e6033efe" providerId="ADAL" clId="{90009516-B656-4C29-AFB6-FDEBA6CE3FD8}" dt="2024-01-10T15:47:39.896" v="4062" actId="1076"/>
          <ac:picMkLst>
            <pc:docMk/>
            <pc:sldMk cId="2610632248" sldId="390"/>
            <ac:picMk id="9" creationId="{F915988A-D14B-584C-BDEB-AE3ABCD00EA3}"/>
          </ac:picMkLst>
        </pc:picChg>
        <pc:cxnChg chg="add del mod">
          <ac:chgData name="Gregoire Falq" userId="39ed5f39-bc8a-4c6a-93ad-3425e6033efe" providerId="ADAL" clId="{90009516-B656-4C29-AFB6-FDEBA6CE3FD8}" dt="2024-01-10T14:48:17.194" v="3667" actId="478"/>
          <ac:cxnSpMkLst>
            <pc:docMk/>
            <pc:sldMk cId="2610632248" sldId="390"/>
            <ac:cxnSpMk id="5" creationId="{6AAC48F1-CDE2-C583-9F44-CF6E197BE240}"/>
          </ac:cxnSpMkLst>
        </pc:cxnChg>
      </pc:sldChg>
      <pc:sldChg chg="addSp delSp modSp add mod setBg">
        <pc:chgData name="Gregoire Falq" userId="39ed5f39-bc8a-4c6a-93ad-3425e6033efe" providerId="ADAL" clId="{90009516-B656-4C29-AFB6-FDEBA6CE3FD8}" dt="2024-01-10T15:50:00.818" v="4078" actId="26606"/>
        <pc:sldMkLst>
          <pc:docMk/>
          <pc:sldMk cId="2858474365" sldId="391"/>
        </pc:sldMkLst>
        <pc:spChg chg="mod">
          <ac:chgData name="Gregoire Falq" userId="39ed5f39-bc8a-4c6a-93ad-3425e6033efe" providerId="ADAL" clId="{90009516-B656-4C29-AFB6-FDEBA6CE3FD8}" dt="2024-01-10T15:50:00.818" v="4078" actId="26606"/>
          <ac:spMkLst>
            <pc:docMk/>
            <pc:sldMk cId="2858474365" sldId="391"/>
            <ac:spMk id="2" creationId="{9CD0E808-6E25-54D9-C222-F7576463D193}"/>
          </ac:spMkLst>
        </pc:spChg>
        <pc:spChg chg="mod">
          <ac:chgData name="Gregoire Falq" userId="39ed5f39-bc8a-4c6a-93ad-3425e6033efe" providerId="ADAL" clId="{90009516-B656-4C29-AFB6-FDEBA6CE3FD8}" dt="2024-01-10T15:50:00.818" v="4078" actId="26606"/>
          <ac:spMkLst>
            <pc:docMk/>
            <pc:sldMk cId="2858474365" sldId="391"/>
            <ac:spMk id="6" creationId="{642D6C08-D475-A46D-B27B-976D8B24E21C}"/>
          </ac:spMkLst>
        </pc:spChg>
        <pc:spChg chg="add del">
          <ac:chgData name="Gregoire Falq" userId="39ed5f39-bc8a-4c6a-93ad-3425e6033efe" providerId="ADAL" clId="{90009516-B656-4C29-AFB6-FDEBA6CE3FD8}" dt="2024-01-10T15:49:50.280" v="4075" actId="26606"/>
          <ac:spMkLst>
            <pc:docMk/>
            <pc:sldMk cId="2858474365" sldId="391"/>
            <ac:spMk id="15" creationId="{2E442304-DDBD-4F7B-8017-36BCC863FB40}"/>
          </ac:spMkLst>
        </pc:spChg>
        <pc:spChg chg="add del">
          <ac:chgData name="Gregoire Falq" userId="39ed5f39-bc8a-4c6a-93ad-3425e6033efe" providerId="ADAL" clId="{90009516-B656-4C29-AFB6-FDEBA6CE3FD8}" dt="2024-01-10T15:49:50.280" v="4075" actId="26606"/>
          <ac:spMkLst>
            <pc:docMk/>
            <pc:sldMk cId="2858474365" sldId="391"/>
            <ac:spMk id="17" creationId="{5E107275-3853-46FD-A241-DE4355A42675}"/>
          </ac:spMkLst>
        </pc:spChg>
        <pc:spChg chg="add del">
          <ac:chgData name="Gregoire Falq" userId="39ed5f39-bc8a-4c6a-93ad-3425e6033efe" providerId="ADAL" clId="{90009516-B656-4C29-AFB6-FDEBA6CE3FD8}" dt="2024-01-10T15:50:00.818" v="4078" actId="26606"/>
          <ac:spMkLst>
            <pc:docMk/>
            <pc:sldMk cId="2858474365" sldId="391"/>
            <ac:spMk id="19" creationId="{9DECDBF4-02B6-4BB4-B65B-B8107AD6A9E8}"/>
          </ac:spMkLst>
        </pc:spChg>
        <pc:spChg chg="add del">
          <ac:chgData name="Gregoire Falq" userId="39ed5f39-bc8a-4c6a-93ad-3425e6033efe" providerId="ADAL" clId="{90009516-B656-4C29-AFB6-FDEBA6CE3FD8}" dt="2024-01-10T15:50:00.818" v="4078" actId="26606"/>
          <ac:spMkLst>
            <pc:docMk/>
            <pc:sldMk cId="2858474365" sldId="391"/>
            <ac:spMk id="20" creationId="{53B021B3-DE93-4AB7-8A18-CF5F1CED88B8}"/>
          </ac:spMkLst>
        </pc:spChg>
        <pc:spChg chg="add del">
          <ac:chgData name="Gregoire Falq" userId="39ed5f39-bc8a-4c6a-93ad-3425e6033efe" providerId="ADAL" clId="{90009516-B656-4C29-AFB6-FDEBA6CE3FD8}" dt="2024-01-10T15:50:00.818" v="4078" actId="26606"/>
          <ac:spMkLst>
            <pc:docMk/>
            <pc:sldMk cId="2858474365" sldId="391"/>
            <ac:spMk id="21" creationId="{52D502E5-F6B4-4D58-B4AE-FC466FF15EE8}"/>
          </ac:spMkLst>
        </pc:spChg>
        <pc:picChg chg="add del">
          <ac:chgData name="Gregoire Falq" userId="39ed5f39-bc8a-4c6a-93ad-3425e6033efe" providerId="ADAL" clId="{90009516-B656-4C29-AFB6-FDEBA6CE3FD8}" dt="2024-01-10T14:44:39.605" v="3625" actId="22"/>
          <ac:picMkLst>
            <pc:docMk/>
            <pc:sldMk cId="2858474365" sldId="391"/>
            <ac:picMk id="4" creationId="{B361C992-FFE1-C6A6-B0AF-FB2A7F38DE7E}"/>
          </ac:picMkLst>
        </pc:picChg>
        <pc:picChg chg="del mod">
          <ac:chgData name="Gregoire Falq" userId="39ed5f39-bc8a-4c6a-93ad-3425e6033efe" providerId="ADAL" clId="{90009516-B656-4C29-AFB6-FDEBA6CE3FD8}" dt="2024-01-10T15:49:30.809" v="4068" actId="478"/>
          <ac:picMkLst>
            <pc:docMk/>
            <pc:sldMk cId="2858474365" sldId="391"/>
            <ac:picMk id="5" creationId="{0C38B452-D5E3-FC2E-7CF8-A7AD29A49B1C}"/>
          </ac:picMkLst>
        </pc:picChg>
        <pc:picChg chg="add mod">
          <ac:chgData name="Gregoire Falq" userId="39ed5f39-bc8a-4c6a-93ad-3425e6033efe" providerId="ADAL" clId="{90009516-B656-4C29-AFB6-FDEBA6CE3FD8}" dt="2024-01-10T15:50:00.818" v="4078" actId="26606"/>
          <ac:picMkLst>
            <pc:docMk/>
            <pc:sldMk cId="2858474365" sldId="391"/>
            <ac:picMk id="8" creationId="{06938065-055C-7D58-B468-5B848D2C58D5}"/>
          </ac:picMkLst>
        </pc:picChg>
        <pc:picChg chg="add mod">
          <ac:chgData name="Gregoire Falq" userId="39ed5f39-bc8a-4c6a-93ad-3425e6033efe" providerId="ADAL" clId="{90009516-B656-4C29-AFB6-FDEBA6CE3FD8}" dt="2024-01-10T15:50:00.818" v="4078" actId="26606"/>
          <ac:picMkLst>
            <pc:docMk/>
            <pc:sldMk cId="2858474365" sldId="391"/>
            <ac:picMk id="10" creationId="{54E4BD05-69C7-0BC5-5354-DD0DDEC0C423}"/>
          </ac:picMkLst>
        </pc:picChg>
      </pc:sldChg>
      <pc:sldChg chg="addSp delSp modSp add mod">
        <pc:chgData name="Gregoire Falq" userId="39ed5f39-bc8a-4c6a-93ad-3425e6033efe" providerId="ADAL" clId="{90009516-B656-4C29-AFB6-FDEBA6CE3FD8}" dt="2024-01-10T15:47:53.271" v="4066" actId="1076"/>
        <pc:sldMkLst>
          <pc:docMk/>
          <pc:sldMk cId="2927185891" sldId="392"/>
        </pc:sldMkLst>
        <pc:spChg chg="del mod">
          <ac:chgData name="Gregoire Falq" userId="39ed5f39-bc8a-4c6a-93ad-3425e6033efe" providerId="ADAL" clId="{90009516-B656-4C29-AFB6-FDEBA6CE3FD8}" dt="2024-01-10T14:47:59.382" v="3662" actId="478"/>
          <ac:spMkLst>
            <pc:docMk/>
            <pc:sldMk cId="2927185891" sldId="392"/>
            <ac:spMk id="6" creationId="{642D6C08-D475-A46D-B27B-976D8B24E21C}"/>
          </ac:spMkLst>
        </pc:spChg>
        <pc:spChg chg="add del mod">
          <ac:chgData name="Gregoire Falq" userId="39ed5f39-bc8a-4c6a-93ad-3425e6033efe" providerId="ADAL" clId="{90009516-B656-4C29-AFB6-FDEBA6CE3FD8}" dt="2024-01-10T14:48:02.764" v="3663" actId="478"/>
          <ac:spMkLst>
            <pc:docMk/>
            <pc:sldMk cId="2927185891" sldId="392"/>
            <ac:spMk id="9" creationId="{23FCE181-C71E-8B0B-AC3B-F55567780A65}"/>
          </ac:spMkLst>
        </pc:spChg>
        <pc:picChg chg="del">
          <ac:chgData name="Gregoire Falq" userId="39ed5f39-bc8a-4c6a-93ad-3425e6033efe" providerId="ADAL" clId="{90009516-B656-4C29-AFB6-FDEBA6CE3FD8}" dt="2024-01-10T14:47:53.632" v="3658" actId="478"/>
          <ac:picMkLst>
            <pc:docMk/>
            <pc:sldMk cId="2927185891" sldId="392"/>
            <ac:picMk id="4" creationId="{1E4C057C-FB2F-214F-E768-CF158A275BCA}"/>
          </ac:picMkLst>
        </pc:picChg>
        <pc:picChg chg="add mod">
          <ac:chgData name="Gregoire Falq" userId="39ed5f39-bc8a-4c6a-93ad-3425e6033efe" providerId="ADAL" clId="{90009516-B656-4C29-AFB6-FDEBA6CE3FD8}" dt="2024-01-10T15:47:47.128" v="4064" actId="1076"/>
          <ac:picMkLst>
            <pc:docMk/>
            <pc:sldMk cId="2927185891" sldId="392"/>
            <ac:picMk id="7" creationId="{C5EB451B-B0A9-6738-98F1-B6C429A60473}"/>
          </ac:picMkLst>
        </pc:picChg>
        <pc:picChg chg="add mod">
          <ac:chgData name="Gregoire Falq" userId="39ed5f39-bc8a-4c6a-93ad-3425e6033efe" providerId="ADAL" clId="{90009516-B656-4C29-AFB6-FDEBA6CE3FD8}" dt="2024-01-10T15:47:53.271" v="4066" actId="1076"/>
          <ac:picMkLst>
            <pc:docMk/>
            <pc:sldMk cId="2927185891" sldId="392"/>
            <ac:picMk id="11" creationId="{7A6D15F4-8AA7-0CAB-ABBD-0B1997F073CE}"/>
          </ac:picMkLst>
        </pc:picChg>
        <pc:cxnChg chg="del">
          <ac:chgData name="Gregoire Falq" userId="39ed5f39-bc8a-4c6a-93ad-3425e6033efe" providerId="ADAL" clId="{90009516-B656-4C29-AFB6-FDEBA6CE3FD8}" dt="2024-01-10T14:47:52.221" v="3657" actId="478"/>
          <ac:cxnSpMkLst>
            <pc:docMk/>
            <pc:sldMk cId="2927185891" sldId="392"/>
            <ac:cxnSpMk id="5" creationId="{6AAC48F1-CDE2-C583-9F44-CF6E197BE240}"/>
          </ac:cxnSpMkLst>
        </pc:cxnChg>
      </pc:sldChg>
      <pc:sldChg chg="addSp delSp modSp add mod setBg">
        <pc:chgData name="Gregoire Falq" userId="39ed5f39-bc8a-4c6a-93ad-3425e6033efe" providerId="ADAL" clId="{90009516-B656-4C29-AFB6-FDEBA6CE3FD8}" dt="2024-01-10T17:06:44.771" v="4624" actId="26606"/>
        <pc:sldMkLst>
          <pc:docMk/>
          <pc:sldMk cId="1791252654" sldId="393"/>
        </pc:sldMkLst>
        <pc:spChg chg="mod">
          <ac:chgData name="Gregoire Falq" userId="39ed5f39-bc8a-4c6a-93ad-3425e6033efe" providerId="ADAL" clId="{90009516-B656-4C29-AFB6-FDEBA6CE3FD8}" dt="2024-01-10T17:06:44.771" v="4624" actId="26606"/>
          <ac:spMkLst>
            <pc:docMk/>
            <pc:sldMk cId="1791252654" sldId="393"/>
            <ac:spMk id="2" creationId="{9CD0E808-6E25-54D9-C222-F7576463D193}"/>
          </ac:spMkLst>
        </pc:spChg>
        <pc:spChg chg="add mod">
          <ac:chgData name="Gregoire Falq" userId="39ed5f39-bc8a-4c6a-93ad-3425e6033efe" providerId="ADAL" clId="{90009516-B656-4C29-AFB6-FDEBA6CE3FD8}" dt="2024-01-10T17:06:44.771" v="4624" actId="26606"/>
          <ac:spMkLst>
            <pc:docMk/>
            <pc:sldMk cId="1791252654" sldId="393"/>
            <ac:spMk id="3" creationId="{67AD0A3F-AE97-3175-5569-D2B8FB5B8FA4}"/>
          </ac:spMkLst>
        </pc:spChg>
        <pc:spChg chg="add mod">
          <ac:chgData name="Gregoire Falq" userId="39ed5f39-bc8a-4c6a-93ad-3425e6033efe" providerId="ADAL" clId="{90009516-B656-4C29-AFB6-FDEBA6CE3FD8}" dt="2024-01-10T16:27:04.183" v="4409"/>
          <ac:spMkLst>
            <pc:docMk/>
            <pc:sldMk cId="1791252654" sldId="393"/>
            <ac:spMk id="4" creationId="{D62EBEC7-305C-CFEA-666C-012DD461536B}"/>
          </ac:spMkLst>
        </pc:spChg>
        <pc:spChg chg="add del">
          <ac:chgData name="Gregoire Falq" userId="39ed5f39-bc8a-4c6a-93ad-3425e6033efe" providerId="ADAL" clId="{90009516-B656-4C29-AFB6-FDEBA6CE3FD8}" dt="2024-01-10T17:05:37.133" v="4612" actId="26606"/>
          <ac:spMkLst>
            <pc:docMk/>
            <pc:sldMk cId="1791252654" sldId="393"/>
            <ac:spMk id="8" creationId="{AC17DE74-01C9-4859-B65A-85CF999E8580}"/>
          </ac:spMkLst>
        </pc:spChg>
        <pc:spChg chg="add del">
          <ac:chgData name="Gregoire Falq" userId="39ed5f39-bc8a-4c6a-93ad-3425e6033efe" providerId="ADAL" clId="{90009516-B656-4C29-AFB6-FDEBA6CE3FD8}" dt="2024-01-10T17:05:37.133" v="4612" actId="26606"/>
          <ac:spMkLst>
            <pc:docMk/>
            <pc:sldMk cId="1791252654" sldId="393"/>
            <ac:spMk id="10" creationId="{068C0432-0E90-4CC1-8CD3-D44A90DF07EF}"/>
          </ac:spMkLst>
        </pc:spChg>
        <pc:spChg chg="add del">
          <ac:chgData name="Gregoire Falq" userId="39ed5f39-bc8a-4c6a-93ad-3425e6033efe" providerId="ADAL" clId="{90009516-B656-4C29-AFB6-FDEBA6CE3FD8}" dt="2024-01-10T17:05:41.858" v="4614" actId="26606"/>
          <ac:spMkLst>
            <pc:docMk/>
            <pc:sldMk cId="1791252654" sldId="393"/>
            <ac:spMk id="12" creationId="{7C32DF3D-3F59-481D-A237-77C31AD492C1}"/>
          </ac:spMkLst>
        </pc:spChg>
        <pc:spChg chg="add del">
          <ac:chgData name="Gregoire Falq" userId="39ed5f39-bc8a-4c6a-93ad-3425e6033efe" providerId="ADAL" clId="{90009516-B656-4C29-AFB6-FDEBA6CE3FD8}" dt="2024-01-10T17:05:41.858" v="4614" actId="26606"/>
          <ac:spMkLst>
            <pc:docMk/>
            <pc:sldMk cId="1791252654" sldId="393"/>
            <ac:spMk id="13" creationId="{32F02326-30C4-4095-988F-932A425AE2DA}"/>
          </ac:spMkLst>
        </pc:spChg>
        <pc:spChg chg="add del">
          <ac:chgData name="Gregoire Falq" userId="39ed5f39-bc8a-4c6a-93ad-3425e6033efe" providerId="ADAL" clId="{90009516-B656-4C29-AFB6-FDEBA6CE3FD8}" dt="2024-01-10T17:06:44.771" v="4624" actId="26606"/>
          <ac:spMkLst>
            <pc:docMk/>
            <pc:sldMk cId="1791252654" sldId="393"/>
            <ac:spMk id="15" creationId="{AC17DE74-01C9-4859-B65A-85CF999E8580}"/>
          </ac:spMkLst>
        </pc:spChg>
        <pc:spChg chg="add del">
          <ac:chgData name="Gregoire Falq" userId="39ed5f39-bc8a-4c6a-93ad-3425e6033efe" providerId="ADAL" clId="{90009516-B656-4C29-AFB6-FDEBA6CE3FD8}" dt="2024-01-10T17:06:44.771" v="4624" actId="26606"/>
          <ac:spMkLst>
            <pc:docMk/>
            <pc:sldMk cId="1791252654" sldId="393"/>
            <ac:spMk id="16" creationId="{068C0432-0E90-4CC1-8CD3-D44A90DF07EF}"/>
          </ac:spMkLst>
        </pc:spChg>
      </pc:sldChg>
      <pc:sldChg chg="addSp delSp modSp add mod setBg addAnim delAnim">
        <pc:chgData name="Gregoire Falq" userId="39ed5f39-bc8a-4c6a-93ad-3425e6033efe" providerId="ADAL" clId="{90009516-B656-4C29-AFB6-FDEBA6CE3FD8}" dt="2024-01-10T17:07:32.935" v="4631" actId="404"/>
        <pc:sldMkLst>
          <pc:docMk/>
          <pc:sldMk cId="3043825042" sldId="394"/>
        </pc:sldMkLst>
        <pc:spChg chg="mod">
          <ac:chgData name="Gregoire Falq" userId="39ed5f39-bc8a-4c6a-93ad-3425e6033efe" providerId="ADAL" clId="{90009516-B656-4C29-AFB6-FDEBA6CE3FD8}" dt="2024-01-10T17:07:32.935" v="4631" actId="404"/>
          <ac:spMkLst>
            <pc:docMk/>
            <pc:sldMk cId="3043825042" sldId="394"/>
            <ac:spMk id="2" creationId="{9CD0E808-6E25-54D9-C222-F7576463D193}"/>
          </ac:spMkLst>
        </pc:spChg>
        <pc:spChg chg="add del mod">
          <ac:chgData name="Gregoire Falq" userId="39ed5f39-bc8a-4c6a-93ad-3425e6033efe" providerId="ADAL" clId="{90009516-B656-4C29-AFB6-FDEBA6CE3FD8}" dt="2024-01-10T17:07:02.139" v="4625" actId="21"/>
          <ac:spMkLst>
            <pc:docMk/>
            <pc:sldMk cId="3043825042" sldId="394"/>
            <ac:spMk id="3" creationId="{B334A627-4CD7-2377-8A94-7F07AB04F705}"/>
          </ac:spMkLst>
        </pc:spChg>
        <pc:spChg chg="add del mod">
          <ac:chgData name="Gregoire Falq" userId="39ed5f39-bc8a-4c6a-93ad-3425e6033efe" providerId="ADAL" clId="{90009516-B656-4C29-AFB6-FDEBA6CE3FD8}" dt="2024-01-10T17:07:11.478" v="4626" actId="26606"/>
          <ac:spMkLst>
            <pc:docMk/>
            <pc:sldMk cId="3043825042" sldId="394"/>
            <ac:spMk id="5" creationId="{ADFD0C57-48F1-64B6-B265-59338FB84B0A}"/>
          </ac:spMkLst>
        </pc:spChg>
        <pc:spChg chg="add mod">
          <ac:chgData name="Gregoire Falq" userId="39ed5f39-bc8a-4c6a-93ad-3425e6033efe" providerId="ADAL" clId="{90009516-B656-4C29-AFB6-FDEBA6CE3FD8}" dt="2024-01-10T17:07:18.776" v="4629" actId="14100"/>
          <ac:spMkLst>
            <pc:docMk/>
            <pc:sldMk cId="3043825042" sldId="394"/>
            <ac:spMk id="6" creationId="{B334A627-4CD7-2377-8A94-7F07AB04F705}"/>
          </ac:spMkLst>
        </pc:spChg>
        <pc:spChg chg="add del">
          <ac:chgData name="Gregoire Falq" userId="39ed5f39-bc8a-4c6a-93ad-3425e6033efe" providerId="ADAL" clId="{90009516-B656-4C29-AFB6-FDEBA6CE3FD8}" dt="2024-01-10T17:06:02.316" v="4618" actId="26606"/>
          <ac:spMkLst>
            <pc:docMk/>
            <pc:sldMk cId="3043825042" sldId="394"/>
            <ac:spMk id="7" creationId="{32D45EE4-C4F0-4F72-B1C6-39F596D138A9}"/>
          </ac:spMkLst>
        </pc:spChg>
        <pc:spChg chg="add del">
          <ac:chgData name="Gregoire Falq" userId="39ed5f39-bc8a-4c6a-93ad-3425e6033efe" providerId="ADAL" clId="{90009516-B656-4C29-AFB6-FDEBA6CE3FD8}" dt="2024-01-10T17:06:02.316" v="4618" actId="26606"/>
          <ac:spMkLst>
            <pc:docMk/>
            <pc:sldMk cId="3043825042" sldId="394"/>
            <ac:spMk id="9" creationId="{8C459BAD-4279-4A9D-B0C5-662C5F5ED21F}"/>
          </ac:spMkLst>
        </pc:spChg>
        <pc:spChg chg="add del">
          <ac:chgData name="Gregoire Falq" userId="39ed5f39-bc8a-4c6a-93ad-3425e6033efe" providerId="ADAL" clId="{90009516-B656-4C29-AFB6-FDEBA6CE3FD8}" dt="2024-01-10T17:06:02.316" v="4618" actId="26606"/>
          <ac:spMkLst>
            <pc:docMk/>
            <pc:sldMk cId="3043825042" sldId="394"/>
            <ac:spMk id="11" creationId="{0953BC39-9D68-40BE-BF3C-5C4EB782AF94}"/>
          </ac:spMkLst>
        </pc:spChg>
        <pc:spChg chg="add">
          <ac:chgData name="Gregoire Falq" userId="39ed5f39-bc8a-4c6a-93ad-3425e6033efe" providerId="ADAL" clId="{90009516-B656-4C29-AFB6-FDEBA6CE3FD8}" dt="2024-01-10T17:07:11.478" v="4626" actId="26606"/>
          <ac:spMkLst>
            <pc:docMk/>
            <pc:sldMk cId="3043825042" sldId="394"/>
            <ac:spMk id="12" creationId="{76906711-0AFB-47DD-A4B6-4E94B38B8C91}"/>
          </ac:spMkLst>
        </pc:spChg>
        <pc:spChg chg="add">
          <ac:chgData name="Gregoire Falq" userId="39ed5f39-bc8a-4c6a-93ad-3425e6033efe" providerId="ADAL" clId="{90009516-B656-4C29-AFB6-FDEBA6CE3FD8}" dt="2024-01-10T17:07:11.478" v="4626" actId="26606"/>
          <ac:spMkLst>
            <pc:docMk/>
            <pc:sldMk cId="3043825042" sldId="394"/>
            <ac:spMk id="14" creationId="{AA91F649-894C-41F6-A21D-3D1AC558E934}"/>
          </ac:spMkLst>
        </pc:spChg>
        <pc:spChg chg="add">
          <ac:chgData name="Gregoire Falq" userId="39ed5f39-bc8a-4c6a-93ad-3425e6033efe" providerId="ADAL" clId="{90009516-B656-4C29-AFB6-FDEBA6CE3FD8}" dt="2024-01-10T17:07:11.478" v="4626" actId="26606"/>
          <ac:spMkLst>
            <pc:docMk/>
            <pc:sldMk cId="3043825042" sldId="394"/>
            <ac:spMk id="16" creationId="{56037404-66BD-46B5-9323-1B531319671A}"/>
          </ac:spMkLst>
        </pc:spChg>
        <pc:picChg chg="add del">
          <ac:chgData name="Gregoire Falq" userId="39ed5f39-bc8a-4c6a-93ad-3425e6033efe" providerId="ADAL" clId="{90009516-B656-4C29-AFB6-FDEBA6CE3FD8}" dt="2024-01-10T17:07:13.630" v="4627" actId="478"/>
          <ac:picMkLst>
            <pc:docMk/>
            <pc:sldMk cId="3043825042" sldId="394"/>
            <ac:picMk id="8" creationId="{8A3BCADC-1D01-1172-F76A-B8C4F4B12B96}"/>
          </ac:picMkLst>
        </pc:picChg>
      </pc:sldChg>
      <pc:sldChg chg="addSp delSp modSp add mod setBg">
        <pc:chgData name="Gregoire Falq" userId="39ed5f39-bc8a-4c6a-93ad-3425e6033efe" providerId="ADAL" clId="{90009516-B656-4C29-AFB6-FDEBA6CE3FD8}" dt="2024-01-10T15:51:59.451" v="4103" actId="108"/>
        <pc:sldMkLst>
          <pc:docMk/>
          <pc:sldMk cId="2386883060" sldId="395"/>
        </pc:sldMkLst>
        <pc:spChg chg="mod">
          <ac:chgData name="Gregoire Falq" userId="39ed5f39-bc8a-4c6a-93ad-3425e6033efe" providerId="ADAL" clId="{90009516-B656-4C29-AFB6-FDEBA6CE3FD8}" dt="2024-01-10T15:51:34.869" v="4099" actId="26606"/>
          <ac:spMkLst>
            <pc:docMk/>
            <pc:sldMk cId="2386883060" sldId="395"/>
            <ac:spMk id="2" creationId="{9CD0E808-6E25-54D9-C222-F7576463D193}"/>
          </ac:spMkLst>
        </pc:spChg>
        <pc:spChg chg="mod">
          <ac:chgData name="Gregoire Falq" userId="39ed5f39-bc8a-4c6a-93ad-3425e6033efe" providerId="ADAL" clId="{90009516-B656-4C29-AFB6-FDEBA6CE3FD8}" dt="2024-01-10T15:51:59.451" v="4103" actId="108"/>
          <ac:spMkLst>
            <pc:docMk/>
            <pc:sldMk cId="2386883060" sldId="395"/>
            <ac:spMk id="6" creationId="{642D6C08-D475-A46D-B27B-976D8B24E21C}"/>
          </ac:spMkLst>
        </pc:spChg>
        <pc:spChg chg="add">
          <ac:chgData name="Gregoire Falq" userId="39ed5f39-bc8a-4c6a-93ad-3425e6033efe" providerId="ADAL" clId="{90009516-B656-4C29-AFB6-FDEBA6CE3FD8}" dt="2024-01-10T15:51:34.869" v="4099" actId="26606"/>
          <ac:spMkLst>
            <pc:docMk/>
            <pc:sldMk cId="2386883060" sldId="395"/>
            <ac:spMk id="10" creationId="{F13C74B1-5B17-4795-BED0-7140497B445A}"/>
          </ac:spMkLst>
        </pc:spChg>
        <pc:spChg chg="add del">
          <ac:chgData name="Gregoire Falq" userId="39ed5f39-bc8a-4c6a-93ad-3425e6033efe" providerId="ADAL" clId="{90009516-B656-4C29-AFB6-FDEBA6CE3FD8}" dt="2024-01-10T15:51:19.301" v="4094" actId="26606"/>
          <ac:spMkLst>
            <pc:docMk/>
            <pc:sldMk cId="2386883060" sldId="395"/>
            <ac:spMk id="11" creationId="{907EF6B7-1338-4443-8C46-6A318D952DFD}"/>
          </ac:spMkLst>
        </pc:spChg>
        <pc:spChg chg="add del">
          <ac:chgData name="Gregoire Falq" userId="39ed5f39-bc8a-4c6a-93ad-3425e6033efe" providerId="ADAL" clId="{90009516-B656-4C29-AFB6-FDEBA6CE3FD8}" dt="2024-01-10T15:51:16.746" v="4090" actId="26606"/>
          <ac:spMkLst>
            <pc:docMk/>
            <pc:sldMk cId="2386883060" sldId="395"/>
            <ac:spMk id="12" creationId="{F13C74B1-5B17-4795-BED0-7140497B445A}"/>
          </ac:spMkLst>
        </pc:spChg>
        <pc:spChg chg="add del">
          <ac:chgData name="Gregoire Falq" userId="39ed5f39-bc8a-4c6a-93ad-3425e6033efe" providerId="ADAL" clId="{90009516-B656-4C29-AFB6-FDEBA6CE3FD8}" dt="2024-01-10T15:51:19.301" v="4094" actId="26606"/>
          <ac:spMkLst>
            <pc:docMk/>
            <pc:sldMk cId="2386883060" sldId="395"/>
            <ac:spMk id="13" creationId="{DAAE4CDD-124C-4DCF-9584-B6033B545DD5}"/>
          </ac:spMkLst>
        </pc:spChg>
        <pc:spChg chg="add del">
          <ac:chgData name="Gregoire Falq" userId="39ed5f39-bc8a-4c6a-93ad-3425e6033efe" providerId="ADAL" clId="{90009516-B656-4C29-AFB6-FDEBA6CE3FD8}" dt="2024-01-10T15:51:16.746" v="4090" actId="26606"/>
          <ac:spMkLst>
            <pc:docMk/>
            <pc:sldMk cId="2386883060" sldId="395"/>
            <ac:spMk id="14" creationId="{D4974D33-8DC5-464E-8C6D-BE58F0669C17}"/>
          </ac:spMkLst>
        </pc:spChg>
        <pc:spChg chg="add del">
          <ac:chgData name="Gregoire Falq" userId="39ed5f39-bc8a-4c6a-93ad-3425e6033efe" providerId="ADAL" clId="{90009516-B656-4C29-AFB6-FDEBA6CE3FD8}" dt="2024-01-10T15:51:19.301" v="4094" actId="26606"/>
          <ac:spMkLst>
            <pc:docMk/>
            <pc:sldMk cId="2386883060" sldId="395"/>
            <ac:spMk id="15" creationId="{081E4A58-353D-44AE-B2FC-2A74E2E400F7}"/>
          </ac:spMkLst>
        </pc:spChg>
        <pc:spChg chg="add del">
          <ac:chgData name="Gregoire Falq" userId="39ed5f39-bc8a-4c6a-93ad-3425e6033efe" providerId="ADAL" clId="{90009516-B656-4C29-AFB6-FDEBA6CE3FD8}" dt="2024-01-10T15:51:18.058" v="4092" actId="26606"/>
          <ac:spMkLst>
            <pc:docMk/>
            <pc:sldMk cId="2386883060" sldId="395"/>
            <ac:spMk id="16" creationId="{D0300FD3-5AF1-6305-15FA-9078072672E2}"/>
          </ac:spMkLst>
        </pc:spChg>
        <pc:spChg chg="add del">
          <ac:chgData name="Gregoire Falq" userId="39ed5f39-bc8a-4c6a-93ad-3425e6033efe" providerId="ADAL" clId="{90009516-B656-4C29-AFB6-FDEBA6CE3FD8}" dt="2024-01-10T15:51:18.058" v="4092" actId="26606"/>
          <ac:spMkLst>
            <pc:docMk/>
            <pc:sldMk cId="2386883060" sldId="395"/>
            <ac:spMk id="17" creationId="{9F7D5CDA-D291-4307-BF55-1381FED29634}"/>
          </ac:spMkLst>
        </pc:spChg>
        <pc:spChg chg="add del">
          <ac:chgData name="Gregoire Falq" userId="39ed5f39-bc8a-4c6a-93ad-3425e6033efe" providerId="ADAL" clId="{90009516-B656-4C29-AFB6-FDEBA6CE3FD8}" dt="2024-01-10T15:51:18.058" v="4092" actId="26606"/>
          <ac:spMkLst>
            <pc:docMk/>
            <pc:sldMk cId="2386883060" sldId="395"/>
            <ac:spMk id="19" creationId="{59B296B9-C5A5-4E4F-9B60-C907B5F1466C}"/>
          </ac:spMkLst>
        </pc:spChg>
        <pc:spChg chg="add del">
          <ac:chgData name="Gregoire Falq" userId="39ed5f39-bc8a-4c6a-93ad-3425e6033efe" providerId="ADAL" clId="{90009516-B656-4C29-AFB6-FDEBA6CE3FD8}" dt="2024-01-10T15:51:27.923" v="4096" actId="26606"/>
          <ac:spMkLst>
            <pc:docMk/>
            <pc:sldMk cId="2386883060" sldId="395"/>
            <ac:spMk id="20" creationId="{F13C74B1-5B17-4795-BED0-7140497B445A}"/>
          </ac:spMkLst>
        </pc:spChg>
        <pc:spChg chg="add del">
          <ac:chgData name="Gregoire Falq" userId="39ed5f39-bc8a-4c6a-93ad-3425e6033efe" providerId="ADAL" clId="{90009516-B656-4C29-AFB6-FDEBA6CE3FD8}" dt="2024-01-10T15:51:27.923" v="4096" actId="26606"/>
          <ac:spMkLst>
            <pc:docMk/>
            <pc:sldMk cId="2386883060" sldId="395"/>
            <ac:spMk id="21" creationId="{D4974D33-8DC5-464E-8C6D-BE58F0669C17}"/>
          </ac:spMkLst>
        </pc:spChg>
        <pc:spChg chg="add del">
          <ac:chgData name="Gregoire Falq" userId="39ed5f39-bc8a-4c6a-93ad-3425e6033efe" providerId="ADAL" clId="{90009516-B656-4C29-AFB6-FDEBA6CE3FD8}" dt="2024-01-10T15:51:29.931" v="4098" actId="26606"/>
          <ac:spMkLst>
            <pc:docMk/>
            <pc:sldMk cId="2386883060" sldId="395"/>
            <ac:spMk id="23" creationId="{8D71EDA1-87BF-4D5D-AB79-F346FD19278A}"/>
          </ac:spMkLst>
        </pc:spChg>
        <pc:spChg chg="add del">
          <ac:chgData name="Gregoire Falq" userId="39ed5f39-bc8a-4c6a-93ad-3425e6033efe" providerId="ADAL" clId="{90009516-B656-4C29-AFB6-FDEBA6CE3FD8}" dt="2024-01-10T15:51:29.931" v="4098" actId="26606"/>
          <ac:spMkLst>
            <pc:docMk/>
            <pc:sldMk cId="2386883060" sldId="395"/>
            <ac:spMk id="24" creationId="{09588DA8-065E-4F6F-8EFD-43104AB2E0CF}"/>
          </ac:spMkLst>
        </pc:spChg>
        <pc:spChg chg="add del">
          <ac:chgData name="Gregoire Falq" userId="39ed5f39-bc8a-4c6a-93ad-3425e6033efe" providerId="ADAL" clId="{90009516-B656-4C29-AFB6-FDEBA6CE3FD8}" dt="2024-01-10T15:51:29.931" v="4098" actId="26606"/>
          <ac:spMkLst>
            <pc:docMk/>
            <pc:sldMk cId="2386883060" sldId="395"/>
            <ac:spMk id="25" creationId="{C4285719-470E-454C-AF62-8323075F1F5B}"/>
          </ac:spMkLst>
        </pc:spChg>
        <pc:spChg chg="add del">
          <ac:chgData name="Gregoire Falq" userId="39ed5f39-bc8a-4c6a-93ad-3425e6033efe" providerId="ADAL" clId="{90009516-B656-4C29-AFB6-FDEBA6CE3FD8}" dt="2024-01-10T15:51:29.931" v="4098" actId="26606"/>
          <ac:spMkLst>
            <pc:docMk/>
            <pc:sldMk cId="2386883060" sldId="395"/>
            <ac:spMk id="26" creationId="{CD9FE4EF-C4D8-49A0-B2FF-81D8DB7D8A24}"/>
          </ac:spMkLst>
        </pc:spChg>
        <pc:spChg chg="add del">
          <ac:chgData name="Gregoire Falq" userId="39ed5f39-bc8a-4c6a-93ad-3425e6033efe" providerId="ADAL" clId="{90009516-B656-4C29-AFB6-FDEBA6CE3FD8}" dt="2024-01-10T15:51:29.931" v="4098" actId="26606"/>
          <ac:spMkLst>
            <pc:docMk/>
            <pc:sldMk cId="2386883060" sldId="395"/>
            <ac:spMk id="27" creationId="{4300840D-0A0B-4512-BACA-B439D5B9C57C}"/>
          </ac:spMkLst>
        </pc:spChg>
        <pc:spChg chg="add del">
          <ac:chgData name="Gregoire Falq" userId="39ed5f39-bc8a-4c6a-93ad-3425e6033efe" providerId="ADAL" clId="{90009516-B656-4C29-AFB6-FDEBA6CE3FD8}" dt="2024-01-10T15:51:29.931" v="4098" actId="26606"/>
          <ac:spMkLst>
            <pc:docMk/>
            <pc:sldMk cId="2386883060" sldId="395"/>
            <ac:spMk id="28" creationId="{D2B78728-A580-49A7-84F9-6EF6F583ADE0}"/>
          </ac:spMkLst>
        </pc:spChg>
        <pc:spChg chg="add del">
          <ac:chgData name="Gregoire Falq" userId="39ed5f39-bc8a-4c6a-93ad-3425e6033efe" providerId="ADAL" clId="{90009516-B656-4C29-AFB6-FDEBA6CE3FD8}" dt="2024-01-10T15:51:29.931" v="4098" actId="26606"/>
          <ac:spMkLst>
            <pc:docMk/>
            <pc:sldMk cId="2386883060" sldId="395"/>
            <ac:spMk id="29" creationId="{38FAA1A1-D861-433F-88FA-1E9D6FD31D11}"/>
          </ac:spMkLst>
        </pc:spChg>
        <pc:spChg chg="add">
          <ac:chgData name="Gregoire Falq" userId="39ed5f39-bc8a-4c6a-93ad-3425e6033efe" providerId="ADAL" clId="{90009516-B656-4C29-AFB6-FDEBA6CE3FD8}" dt="2024-01-10T15:51:34.869" v="4099" actId="26606"/>
          <ac:spMkLst>
            <pc:docMk/>
            <pc:sldMk cId="2386883060" sldId="395"/>
            <ac:spMk id="30" creationId="{D4974D33-8DC5-464E-8C6D-BE58F0669C17}"/>
          </ac:spMkLst>
        </pc:spChg>
        <pc:picChg chg="del">
          <ac:chgData name="Gregoire Falq" userId="39ed5f39-bc8a-4c6a-93ad-3425e6033efe" providerId="ADAL" clId="{90009516-B656-4C29-AFB6-FDEBA6CE3FD8}" dt="2024-01-10T14:51:27.878" v="3715" actId="478"/>
          <ac:picMkLst>
            <pc:docMk/>
            <pc:sldMk cId="2386883060" sldId="395"/>
            <ac:picMk id="8" creationId="{796555F4-CA2A-8485-D97A-2B0B380E4A71}"/>
          </ac:picMkLst>
        </pc:picChg>
        <pc:picChg chg="add del">
          <ac:chgData name="Gregoire Falq" userId="39ed5f39-bc8a-4c6a-93ad-3425e6033efe" providerId="ADAL" clId="{90009516-B656-4C29-AFB6-FDEBA6CE3FD8}" dt="2024-01-10T15:51:16.746" v="4090" actId="26606"/>
          <ac:picMkLst>
            <pc:docMk/>
            <pc:sldMk cId="2386883060" sldId="395"/>
            <ac:picMk id="9" creationId="{B82BE798-3997-53FC-FA23-C4B4D25CE140}"/>
          </ac:picMkLst>
        </pc:picChg>
        <pc:picChg chg="add del">
          <ac:chgData name="Gregoire Falq" userId="39ed5f39-bc8a-4c6a-93ad-3425e6033efe" providerId="ADAL" clId="{90009516-B656-4C29-AFB6-FDEBA6CE3FD8}" dt="2024-01-10T15:51:18.058" v="4092" actId="26606"/>
          <ac:picMkLst>
            <pc:docMk/>
            <pc:sldMk cId="2386883060" sldId="395"/>
            <ac:picMk id="18" creationId="{E97EA495-715A-C5B5-BAAC-2E01D092A66A}"/>
          </ac:picMkLst>
        </pc:picChg>
        <pc:picChg chg="add del">
          <ac:chgData name="Gregoire Falq" userId="39ed5f39-bc8a-4c6a-93ad-3425e6033efe" providerId="ADAL" clId="{90009516-B656-4C29-AFB6-FDEBA6CE3FD8}" dt="2024-01-10T15:51:27.923" v="4096" actId="26606"/>
          <ac:picMkLst>
            <pc:docMk/>
            <pc:sldMk cId="2386883060" sldId="395"/>
            <ac:picMk id="22" creationId="{B82BE798-3997-53FC-FA23-C4B4D25CE140}"/>
          </ac:picMkLst>
        </pc:picChg>
        <pc:picChg chg="add">
          <ac:chgData name="Gregoire Falq" userId="39ed5f39-bc8a-4c6a-93ad-3425e6033efe" providerId="ADAL" clId="{90009516-B656-4C29-AFB6-FDEBA6CE3FD8}" dt="2024-01-10T15:51:34.869" v="4099" actId="26606"/>
          <ac:picMkLst>
            <pc:docMk/>
            <pc:sldMk cId="2386883060" sldId="395"/>
            <ac:picMk id="31" creationId="{B82BE798-3997-53FC-FA23-C4B4D25CE140}"/>
          </ac:picMkLst>
        </pc:picChg>
      </pc:sldChg>
      <pc:sldChg chg="modSp add del mod">
        <pc:chgData name="Gregoire Falq" userId="39ed5f39-bc8a-4c6a-93ad-3425e6033efe" providerId="ADAL" clId="{90009516-B656-4C29-AFB6-FDEBA6CE3FD8}" dt="2024-01-10T15:33:14.042" v="3804" actId="47"/>
        <pc:sldMkLst>
          <pc:docMk/>
          <pc:sldMk cId="358908023" sldId="396"/>
        </pc:sldMkLst>
        <pc:spChg chg="mod">
          <ac:chgData name="Gregoire Falq" userId="39ed5f39-bc8a-4c6a-93ad-3425e6033efe" providerId="ADAL" clId="{90009516-B656-4C29-AFB6-FDEBA6CE3FD8}" dt="2024-01-10T14:58:57.434" v="3776" actId="20577"/>
          <ac:spMkLst>
            <pc:docMk/>
            <pc:sldMk cId="358908023" sldId="396"/>
            <ac:spMk id="2" creationId="{9CD0E808-6E25-54D9-C222-F7576463D193}"/>
          </ac:spMkLst>
        </pc:spChg>
      </pc:sldChg>
      <pc:sldChg chg="addSp delSp modSp add del mod ord setBg">
        <pc:chgData name="Gregoire Falq" userId="39ed5f39-bc8a-4c6a-93ad-3425e6033efe" providerId="ADAL" clId="{90009516-B656-4C29-AFB6-FDEBA6CE3FD8}" dt="2024-01-10T16:04:53.146" v="4349" actId="26606"/>
        <pc:sldMkLst>
          <pc:docMk/>
          <pc:sldMk cId="2977010131" sldId="397"/>
        </pc:sldMkLst>
        <pc:spChg chg="mod">
          <ac:chgData name="Gregoire Falq" userId="39ed5f39-bc8a-4c6a-93ad-3425e6033efe" providerId="ADAL" clId="{90009516-B656-4C29-AFB6-FDEBA6CE3FD8}" dt="2024-01-10T16:04:53.146" v="4349" actId="26606"/>
          <ac:spMkLst>
            <pc:docMk/>
            <pc:sldMk cId="2977010131" sldId="397"/>
            <ac:spMk id="2" creationId="{9CD0E808-6E25-54D9-C222-F7576463D193}"/>
          </ac:spMkLst>
        </pc:spChg>
        <pc:spChg chg="del mod">
          <ac:chgData name="Gregoire Falq" userId="39ed5f39-bc8a-4c6a-93ad-3425e6033efe" providerId="ADAL" clId="{90009516-B656-4C29-AFB6-FDEBA6CE3FD8}" dt="2024-01-10T15:59:47.198" v="4152" actId="478"/>
          <ac:spMkLst>
            <pc:docMk/>
            <pc:sldMk cId="2977010131" sldId="397"/>
            <ac:spMk id="3" creationId="{4496D5FF-F45A-9808-3DFE-D803D79A7D07}"/>
          </ac:spMkLst>
        </pc:spChg>
        <pc:spChg chg="add del mod">
          <ac:chgData name="Gregoire Falq" userId="39ed5f39-bc8a-4c6a-93ad-3425e6033efe" providerId="ADAL" clId="{90009516-B656-4C29-AFB6-FDEBA6CE3FD8}" dt="2024-01-10T15:59:50.677" v="4153" actId="478"/>
          <ac:spMkLst>
            <pc:docMk/>
            <pc:sldMk cId="2977010131" sldId="397"/>
            <ac:spMk id="5" creationId="{3D103CCF-441F-077F-439A-3CBD4D1A87BF}"/>
          </ac:spMkLst>
        </pc:spChg>
        <pc:spChg chg="add mod">
          <ac:chgData name="Gregoire Falq" userId="39ed5f39-bc8a-4c6a-93ad-3425e6033efe" providerId="ADAL" clId="{90009516-B656-4C29-AFB6-FDEBA6CE3FD8}" dt="2024-01-10T16:04:53.146" v="4349" actId="26606"/>
          <ac:spMkLst>
            <pc:docMk/>
            <pc:sldMk cId="2977010131" sldId="397"/>
            <ac:spMk id="6" creationId="{A30C2D94-D8F7-2E39-571A-B873BDA8D9A9}"/>
          </ac:spMkLst>
        </pc:spChg>
        <pc:spChg chg="add del">
          <ac:chgData name="Gregoire Falq" userId="39ed5f39-bc8a-4c6a-93ad-3425e6033efe" providerId="ADAL" clId="{90009516-B656-4C29-AFB6-FDEBA6CE3FD8}" dt="2024-01-10T15:51:02.571" v="4088" actId="26606"/>
          <ac:spMkLst>
            <pc:docMk/>
            <pc:sldMk cId="2977010131" sldId="397"/>
            <ac:spMk id="8" creationId="{F13C74B1-5B17-4795-BED0-7140497B445A}"/>
          </ac:spMkLst>
        </pc:spChg>
        <pc:spChg chg="add del">
          <ac:chgData name="Gregoire Falq" userId="39ed5f39-bc8a-4c6a-93ad-3425e6033efe" providerId="ADAL" clId="{90009516-B656-4C29-AFB6-FDEBA6CE3FD8}" dt="2024-01-10T15:51:02.571" v="4088" actId="26606"/>
          <ac:spMkLst>
            <pc:docMk/>
            <pc:sldMk cId="2977010131" sldId="397"/>
            <ac:spMk id="9" creationId="{D4974D33-8DC5-464E-8C6D-BE58F0669C17}"/>
          </ac:spMkLst>
        </pc:spChg>
        <pc:spChg chg="add del">
          <ac:chgData name="Gregoire Falq" userId="39ed5f39-bc8a-4c6a-93ad-3425e6033efe" providerId="ADAL" clId="{90009516-B656-4C29-AFB6-FDEBA6CE3FD8}" dt="2024-01-10T15:36:58.951" v="3906" actId="26606"/>
          <ac:spMkLst>
            <pc:docMk/>
            <pc:sldMk cId="2977010131" sldId="397"/>
            <ac:spMk id="11" creationId="{F13C74B1-5B17-4795-BED0-7140497B445A}"/>
          </ac:spMkLst>
        </pc:spChg>
        <pc:spChg chg="add del">
          <ac:chgData name="Gregoire Falq" userId="39ed5f39-bc8a-4c6a-93ad-3425e6033efe" providerId="ADAL" clId="{90009516-B656-4C29-AFB6-FDEBA6CE3FD8}" dt="2024-01-10T16:00:04.548" v="4163" actId="26606"/>
          <ac:spMkLst>
            <pc:docMk/>
            <pc:sldMk cId="2977010131" sldId="397"/>
            <ac:spMk id="12" creationId="{2B97F24A-32CE-4C1C-A50D-3016B394DCFB}"/>
          </ac:spMkLst>
        </pc:spChg>
        <pc:spChg chg="add del">
          <ac:chgData name="Gregoire Falq" userId="39ed5f39-bc8a-4c6a-93ad-3425e6033efe" providerId="ADAL" clId="{90009516-B656-4C29-AFB6-FDEBA6CE3FD8}" dt="2024-01-10T15:36:58.951" v="3906" actId="26606"/>
          <ac:spMkLst>
            <pc:docMk/>
            <pc:sldMk cId="2977010131" sldId="397"/>
            <ac:spMk id="13" creationId="{D4974D33-8DC5-464E-8C6D-BE58F0669C17}"/>
          </ac:spMkLst>
        </pc:spChg>
        <pc:spChg chg="add del">
          <ac:chgData name="Gregoire Falq" userId="39ed5f39-bc8a-4c6a-93ad-3425e6033efe" providerId="ADAL" clId="{90009516-B656-4C29-AFB6-FDEBA6CE3FD8}" dt="2024-01-10T15:50:58.729" v="4087" actId="26606"/>
          <ac:spMkLst>
            <pc:docMk/>
            <pc:sldMk cId="2977010131" sldId="397"/>
            <ac:spMk id="14" creationId="{2B97F24A-32CE-4C1C-A50D-3016B394DCFB}"/>
          </ac:spMkLst>
        </pc:spChg>
        <pc:spChg chg="add del">
          <ac:chgData name="Gregoire Falq" userId="39ed5f39-bc8a-4c6a-93ad-3425e6033efe" providerId="ADAL" clId="{90009516-B656-4C29-AFB6-FDEBA6CE3FD8}" dt="2024-01-10T16:00:04.548" v="4163" actId="26606"/>
          <ac:spMkLst>
            <pc:docMk/>
            <pc:sldMk cId="2977010131" sldId="397"/>
            <ac:spMk id="15" creationId="{6357EC4F-235E-4222-A36F-C7878ACE37F2}"/>
          </ac:spMkLst>
        </pc:spChg>
        <pc:spChg chg="add del">
          <ac:chgData name="Gregoire Falq" userId="39ed5f39-bc8a-4c6a-93ad-3425e6033efe" providerId="ADAL" clId="{90009516-B656-4C29-AFB6-FDEBA6CE3FD8}" dt="2024-01-10T15:50:58.729" v="4087" actId="26606"/>
          <ac:spMkLst>
            <pc:docMk/>
            <pc:sldMk cId="2977010131" sldId="397"/>
            <ac:spMk id="16" creationId="{6357EC4F-235E-4222-A36F-C7878ACE37F2}"/>
          </ac:spMkLst>
        </pc:spChg>
        <pc:spChg chg="add del">
          <ac:chgData name="Gregoire Falq" userId="39ed5f39-bc8a-4c6a-93ad-3425e6033efe" providerId="ADAL" clId="{90009516-B656-4C29-AFB6-FDEBA6CE3FD8}" dt="2024-01-10T16:03:17.633" v="4199" actId="26606"/>
          <ac:spMkLst>
            <pc:docMk/>
            <pc:sldMk cId="2977010131" sldId="397"/>
            <ac:spMk id="20" creationId="{665DBBEF-238B-476B-96AB-8AAC3224ECEA}"/>
          </ac:spMkLst>
        </pc:spChg>
        <pc:spChg chg="add del">
          <ac:chgData name="Gregoire Falq" userId="39ed5f39-bc8a-4c6a-93ad-3425e6033efe" providerId="ADAL" clId="{90009516-B656-4C29-AFB6-FDEBA6CE3FD8}" dt="2024-01-10T16:03:17.633" v="4199" actId="26606"/>
          <ac:spMkLst>
            <pc:docMk/>
            <pc:sldMk cId="2977010131" sldId="397"/>
            <ac:spMk id="22" creationId="{3FCFB1DE-0B7E-48CC-BA90-B2AB0889F9D6}"/>
          </ac:spMkLst>
        </pc:spChg>
        <pc:spChg chg="add">
          <ac:chgData name="Gregoire Falq" userId="39ed5f39-bc8a-4c6a-93ad-3425e6033efe" providerId="ADAL" clId="{90009516-B656-4C29-AFB6-FDEBA6CE3FD8}" dt="2024-01-10T16:04:53.146" v="4349" actId="26606"/>
          <ac:spMkLst>
            <pc:docMk/>
            <pc:sldMk cId="2977010131" sldId="397"/>
            <ac:spMk id="34" creationId="{743AA782-23D1-4521-8CAD-47662984AA08}"/>
          </ac:spMkLst>
        </pc:spChg>
        <pc:spChg chg="add">
          <ac:chgData name="Gregoire Falq" userId="39ed5f39-bc8a-4c6a-93ad-3425e6033efe" providerId="ADAL" clId="{90009516-B656-4C29-AFB6-FDEBA6CE3FD8}" dt="2024-01-10T16:04:53.146" v="4349" actId="26606"/>
          <ac:spMkLst>
            <pc:docMk/>
            <pc:sldMk cId="2977010131" sldId="397"/>
            <ac:spMk id="36" creationId="{71877DBC-BB60-40F0-AC93-2ACDBAAE60CE}"/>
          </ac:spMkLst>
        </pc:spChg>
        <pc:grpChg chg="add del">
          <ac:chgData name="Gregoire Falq" userId="39ed5f39-bc8a-4c6a-93ad-3425e6033efe" providerId="ADAL" clId="{90009516-B656-4C29-AFB6-FDEBA6CE3FD8}" dt="2024-01-10T16:04:53.146" v="4349" actId="26606"/>
          <ac:grpSpMkLst>
            <pc:docMk/>
            <pc:sldMk cId="2977010131" sldId="397"/>
            <ac:grpSpMk id="27" creationId="{6258F736-B256-8039-9DC6-F4E49A5C5AD5}"/>
          </ac:grpSpMkLst>
        </pc:grpChg>
        <pc:picChg chg="del">
          <ac:chgData name="Gregoire Falq" userId="39ed5f39-bc8a-4c6a-93ad-3425e6033efe" providerId="ADAL" clId="{90009516-B656-4C29-AFB6-FDEBA6CE3FD8}" dt="2024-01-10T15:34:59.064" v="3880" actId="478"/>
          <ac:picMkLst>
            <pc:docMk/>
            <pc:sldMk cId="2977010131" sldId="397"/>
            <ac:picMk id="4" creationId="{84F6EEDF-A376-5CBF-6785-3334F2099E2C}"/>
          </ac:picMkLst>
        </pc:picChg>
        <pc:picChg chg="add del mod">
          <ac:chgData name="Gregoire Falq" userId="39ed5f39-bc8a-4c6a-93ad-3425e6033efe" providerId="ADAL" clId="{90009516-B656-4C29-AFB6-FDEBA6CE3FD8}" dt="2024-01-10T15:50:47.680" v="4084" actId="478"/>
          <ac:picMkLst>
            <pc:docMk/>
            <pc:sldMk cId="2977010131" sldId="397"/>
            <ac:picMk id="6" creationId="{692F8AC8-82C4-72EA-721B-A0098A7458F8}"/>
          </ac:picMkLst>
        </pc:picChg>
        <pc:picChg chg="add mod ord">
          <ac:chgData name="Gregoire Falq" userId="39ed5f39-bc8a-4c6a-93ad-3425e6033efe" providerId="ADAL" clId="{90009516-B656-4C29-AFB6-FDEBA6CE3FD8}" dt="2024-01-10T16:04:53.146" v="4349" actId="26606"/>
          <ac:picMkLst>
            <pc:docMk/>
            <pc:sldMk cId="2977010131" sldId="397"/>
            <ac:picMk id="7" creationId="{CE72A8FC-300F-BA83-DA33-E2BA5996D116}"/>
          </ac:picMkLst>
        </pc:picChg>
      </pc:sldChg>
      <pc:sldChg chg="addSp delSp modSp new mod setBg">
        <pc:chgData name="Gregoire Falq" userId="39ed5f39-bc8a-4c6a-93ad-3425e6033efe" providerId="ADAL" clId="{90009516-B656-4C29-AFB6-FDEBA6CE3FD8}" dt="2024-01-10T16:20:41.832" v="4397" actId="26606"/>
        <pc:sldMkLst>
          <pc:docMk/>
          <pc:sldMk cId="3193242807" sldId="398"/>
        </pc:sldMkLst>
        <pc:spChg chg="del">
          <ac:chgData name="Gregoire Falq" userId="39ed5f39-bc8a-4c6a-93ad-3425e6033efe" providerId="ADAL" clId="{90009516-B656-4C29-AFB6-FDEBA6CE3FD8}" dt="2024-01-10T16:17:10.142" v="4352" actId="478"/>
          <ac:spMkLst>
            <pc:docMk/>
            <pc:sldMk cId="3193242807" sldId="398"/>
            <ac:spMk id="2" creationId="{F78983D8-D25E-E0EE-CA7F-495C8FBF25D2}"/>
          </ac:spMkLst>
        </pc:spChg>
        <pc:spChg chg="del">
          <ac:chgData name="Gregoire Falq" userId="39ed5f39-bc8a-4c6a-93ad-3425e6033efe" providerId="ADAL" clId="{90009516-B656-4C29-AFB6-FDEBA6CE3FD8}" dt="2024-01-10T16:17:34.970" v="4356"/>
          <ac:spMkLst>
            <pc:docMk/>
            <pc:sldMk cId="3193242807" sldId="398"/>
            <ac:spMk id="3" creationId="{A25D6A25-7E9A-F152-10E9-F0BAFF0549A7}"/>
          </ac:spMkLst>
        </pc:spChg>
        <pc:spChg chg="add del mod">
          <ac:chgData name="Gregoire Falq" userId="39ed5f39-bc8a-4c6a-93ad-3425e6033efe" providerId="ADAL" clId="{90009516-B656-4C29-AFB6-FDEBA6CE3FD8}" dt="2024-01-10T16:17:50.263" v="4363"/>
          <ac:spMkLst>
            <pc:docMk/>
            <pc:sldMk cId="3193242807" sldId="398"/>
            <ac:spMk id="5" creationId="{508C0C9C-3BF5-CC8D-F7F3-C8DA399AFAF9}"/>
          </ac:spMkLst>
        </pc:spChg>
        <pc:spChg chg="add mod">
          <ac:chgData name="Gregoire Falq" userId="39ed5f39-bc8a-4c6a-93ad-3425e6033efe" providerId="ADAL" clId="{90009516-B656-4C29-AFB6-FDEBA6CE3FD8}" dt="2024-01-10T16:20:41.832" v="4397" actId="26606"/>
          <ac:spMkLst>
            <pc:docMk/>
            <pc:sldMk cId="3193242807" sldId="398"/>
            <ac:spMk id="6" creationId="{DD279AE2-CE50-AF05-9A3A-4FC099709BF4}"/>
          </ac:spMkLst>
        </pc:spChg>
        <pc:spChg chg="add del mod">
          <ac:chgData name="Gregoire Falq" userId="39ed5f39-bc8a-4c6a-93ad-3425e6033efe" providerId="ADAL" clId="{90009516-B656-4C29-AFB6-FDEBA6CE3FD8}" dt="2024-01-10T16:20:41.832" v="4397" actId="26606"/>
          <ac:spMkLst>
            <pc:docMk/>
            <pc:sldMk cId="3193242807" sldId="398"/>
            <ac:spMk id="7" creationId="{F8E58C77-BEE1-5E79-0AF7-1E275BA6309C}"/>
          </ac:spMkLst>
        </pc:spChg>
        <pc:spChg chg="add del">
          <ac:chgData name="Gregoire Falq" userId="39ed5f39-bc8a-4c6a-93ad-3425e6033efe" providerId="ADAL" clId="{90009516-B656-4C29-AFB6-FDEBA6CE3FD8}" dt="2024-01-10T16:19:00.198" v="4380" actId="26606"/>
          <ac:spMkLst>
            <pc:docMk/>
            <pc:sldMk cId="3193242807" sldId="398"/>
            <ac:spMk id="10" creationId="{F13C74B1-5B17-4795-BED0-7140497B445A}"/>
          </ac:spMkLst>
        </pc:spChg>
        <pc:spChg chg="add del">
          <ac:chgData name="Gregoire Falq" userId="39ed5f39-bc8a-4c6a-93ad-3425e6033efe" providerId="ADAL" clId="{90009516-B656-4C29-AFB6-FDEBA6CE3FD8}" dt="2024-01-10T16:19:00.198" v="4380" actId="26606"/>
          <ac:spMkLst>
            <pc:docMk/>
            <pc:sldMk cId="3193242807" sldId="398"/>
            <ac:spMk id="11" creationId="{D4974D33-8DC5-464E-8C6D-BE58F0669C17}"/>
          </ac:spMkLst>
        </pc:spChg>
        <pc:spChg chg="add del">
          <ac:chgData name="Gregoire Falq" userId="39ed5f39-bc8a-4c6a-93ad-3425e6033efe" providerId="ADAL" clId="{90009516-B656-4C29-AFB6-FDEBA6CE3FD8}" dt="2024-01-10T16:18:48.318" v="4377" actId="26606"/>
          <ac:spMkLst>
            <pc:docMk/>
            <pc:sldMk cId="3193242807" sldId="398"/>
            <ac:spMk id="13" creationId="{F13C74B1-5B17-4795-BED0-7140497B445A}"/>
          </ac:spMkLst>
        </pc:spChg>
        <pc:spChg chg="add del">
          <ac:chgData name="Gregoire Falq" userId="39ed5f39-bc8a-4c6a-93ad-3425e6033efe" providerId="ADAL" clId="{90009516-B656-4C29-AFB6-FDEBA6CE3FD8}" dt="2024-01-10T16:19:12.542" v="4382" actId="26606"/>
          <ac:spMkLst>
            <pc:docMk/>
            <pc:sldMk cId="3193242807" sldId="398"/>
            <ac:spMk id="14" creationId="{BACC6370-2D7E-4714-9D71-7542949D7D5D}"/>
          </ac:spMkLst>
        </pc:spChg>
        <pc:spChg chg="add del">
          <ac:chgData name="Gregoire Falq" userId="39ed5f39-bc8a-4c6a-93ad-3425e6033efe" providerId="ADAL" clId="{90009516-B656-4C29-AFB6-FDEBA6CE3FD8}" dt="2024-01-10T16:18:48.318" v="4377" actId="26606"/>
          <ac:spMkLst>
            <pc:docMk/>
            <pc:sldMk cId="3193242807" sldId="398"/>
            <ac:spMk id="15" creationId="{D4974D33-8DC5-464E-8C6D-BE58F0669C17}"/>
          </ac:spMkLst>
        </pc:spChg>
        <pc:spChg chg="add del">
          <ac:chgData name="Gregoire Falq" userId="39ed5f39-bc8a-4c6a-93ad-3425e6033efe" providerId="ADAL" clId="{90009516-B656-4C29-AFB6-FDEBA6CE3FD8}" dt="2024-01-10T16:19:12.542" v="4382" actId="26606"/>
          <ac:spMkLst>
            <pc:docMk/>
            <pc:sldMk cId="3193242807" sldId="398"/>
            <ac:spMk id="16" creationId="{F68B3F68-107C-434F-AA38-110D5EA91B85}"/>
          </ac:spMkLst>
        </pc:spChg>
        <pc:spChg chg="add del">
          <ac:chgData name="Gregoire Falq" userId="39ed5f39-bc8a-4c6a-93ad-3425e6033efe" providerId="ADAL" clId="{90009516-B656-4C29-AFB6-FDEBA6CE3FD8}" dt="2024-01-10T16:19:12.542" v="4382" actId="26606"/>
          <ac:spMkLst>
            <pc:docMk/>
            <pc:sldMk cId="3193242807" sldId="398"/>
            <ac:spMk id="17" creationId="{AAD0DBB9-1A4B-4391-81D4-CB19F9AB918A}"/>
          </ac:spMkLst>
        </pc:spChg>
        <pc:spChg chg="add del">
          <ac:chgData name="Gregoire Falq" userId="39ed5f39-bc8a-4c6a-93ad-3425e6033efe" providerId="ADAL" clId="{90009516-B656-4C29-AFB6-FDEBA6CE3FD8}" dt="2024-01-10T16:19:12.542" v="4382" actId="26606"/>
          <ac:spMkLst>
            <pc:docMk/>
            <pc:sldMk cId="3193242807" sldId="398"/>
            <ac:spMk id="19" creationId="{063BBA22-50EA-4C4D-BE05-F1CE4E63AA56}"/>
          </ac:spMkLst>
        </pc:spChg>
        <pc:spChg chg="add del">
          <ac:chgData name="Gregoire Falq" userId="39ed5f39-bc8a-4c6a-93ad-3425e6033efe" providerId="ADAL" clId="{90009516-B656-4C29-AFB6-FDEBA6CE3FD8}" dt="2024-01-10T16:19:15.050" v="4384" actId="26606"/>
          <ac:spMkLst>
            <pc:docMk/>
            <pc:sldMk cId="3193242807" sldId="398"/>
            <ac:spMk id="21" creationId="{53B021B3-DE93-4AB7-8A18-CF5F1CED88B8}"/>
          </ac:spMkLst>
        </pc:spChg>
        <pc:spChg chg="add del">
          <ac:chgData name="Gregoire Falq" userId="39ed5f39-bc8a-4c6a-93ad-3425e6033efe" providerId="ADAL" clId="{90009516-B656-4C29-AFB6-FDEBA6CE3FD8}" dt="2024-01-10T16:19:15.050" v="4384" actId="26606"/>
          <ac:spMkLst>
            <pc:docMk/>
            <pc:sldMk cId="3193242807" sldId="398"/>
            <ac:spMk id="22" creationId="{52D502E5-F6B4-4D58-B4AE-FC466FF15EE8}"/>
          </ac:spMkLst>
        </pc:spChg>
        <pc:spChg chg="add del">
          <ac:chgData name="Gregoire Falq" userId="39ed5f39-bc8a-4c6a-93ad-3425e6033efe" providerId="ADAL" clId="{90009516-B656-4C29-AFB6-FDEBA6CE3FD8}" dt="2024-01-10T16:19:15.050" v="4384" actId="26606"/>
          <ac:spMkLst>
            <pc:docMk/>
            <pc:sldMk cId="3193242807" sldId="398"/>
            <ac:spMk id="23" creationId="{9DECDBF4-02B6-4BB4-B65B-B8107AD6A9E8}"/>
          </ac:spMkLst>
        </pc:spChg>
        <pc:spChg chg="add del">
          <ac:chgData name="Gregoire Falq" userId="39ed5f39-bc8a-4c6a-93ad-3425e6033efe" providerId="ADAL" clId="{90009516-B656-4C29-AFB6-FDEBA6CE3FD8}" dt="2024-01-10T16:20:41.832" v="4397" actId="26606"/>
          <ac:spMkLst>
            <pc:docMk/>
            <pc:sldMk cId="3193242807" sldId="398"/>
            <ac:spMk id="26" creationId="{BACC6370-2D7E-4714-9D71-7542949D7D5D}"/>
          </ac:spMkLst>
        </pc:spChg>
        <pc:spChg chg="add del">
          <ac:chgData name="Gregoire Falq" userId="39ed5f39-bc8a-4c6a-93ad-3425e6033efe" providerId="ADAL" clId="{90009516-B656-4C29-AFB6-FDEBA6CE3FD8}" dt="2024-01-10T16:20:41.832" v="4397" actId="26606"/>
          <ac:spMkLst>
            <pc:docMk/>
            <pc:sldMk cId="3193242807" sldId="398"/>
            <ac:spMk id="27" creationId="{F68B3F68-107C-434F-AA38-110D5EA91B85}"/>
          </ac:spMkLst>
        </pc:spChg>
        <pc:spChg chg="add del">
          <ac:chgData name="Gregoire Falq" userId="39ed5f39-bc8a-4c6a-93ad-3425e6033efe" providerId="ADAL" clId="{90009516-B656-4C29-AFB6-FDEBA6CE3FD8}" dt="2024-01-10T16:20:41.832" v="4397" actId="26606"/>
          <ac:spMkLst>
            <pc:docMk/>
            <pc:sldMk cId="3193242807" sldId="398"/>
            <ac:spMk id="28" creationId="{AAD0DBB9-1A4B-4391-81D4-CB19F9AB918A}"/>
          </ac:spMkLst>
        </pc:spChg>
        <pc:spChg chg="add del">
          <ac:chgData name="Gregoire Falq" userId="39ed5f39-bc8a-4c6a-93ad-3425e6033efe" providerId="ADAL" clId="{90009516-B656-4C29-AFB6-FDEBA6CE3FD8}" dt="2024-01-10T16:20:41.832" v="4397" actId="26606"/>
          <ac:spMkLst>
            <pc:docMk/>
            <pc:sldMk cId="3193242807" sldId="398"/>
            <ac:spMk id="29" creationId="{063BBA22-50EA-4C4D-BE05-F1CE4E63AA56}"/>
          </ac:spMkLst>
        </pc:spChg>
        <pc:graphicFrameChg chg="add del">
          <ac:chgData name="Gregoire Falq" userId="39ed5f39-bc8a-4c6a-93ad-3425e6033efe" providerId="ADAL" clId="{90009516-B656-4C29-AFB6-FDEBA6CE3FD8}" dt="2024-01-10T16:19:12.542" v="4382" actId="26606"/>
          <ac:graphicFrameMkLst>
            <pc:docMk/>
            <pc:sldMk cId="3193242807" sldId="398"/>
            <ac:graphicFrameMk id="18" creationId="{67AAD27A-F247-00F8-48CD-2A8AD3FDD39A}"/>
          </ac:graphicFrameMkLst>
        </pc:graphicFrameChg>
        <pc:graphicFrameChg chg="add del">
          <ac:chgData name="Gregoire Falq" userId="39ed5f39-bc8a-4c6a-93ad-3425e6033efe" providerId="ADAL" clId="{90009516-B656-4C29-AFB6-FDEBA6CE3FD8}" dt="2024-01-10T16:19:15.050" v="4384" actId="26606"/>
          <ac:graphicFrameMkLst>
            <pc:docMk/>
            <pc:sldMk cId="3193242807" sldId="398"/>
            <ac:graphicFrameMk id="24" creationId="{F265FF7E-E771-8E70-F041-7072D89FB9F9}"/>
          </ac:graphicFrameMkLst>
        </pc:graphicFrameChg>
        <pc:graphicFrameChg chg="add del">
          <ac:chgData name="Gregoire Falq" userId="39ed5f39-bc8a-4c6a-93ad-3425e6033efe" providerId="ADAL" clId="{90009516-B656-4C29-AFB6-FDEBA6CE3FD8}" dt="2024-01-10T16:20:41.832" v="4397" actId="26606"/>
          <ac:graphicFrameMkLst>
            <pc:docMk/>
            <pc:sldMk cId="3193242807" sldId="398"/>
            <ac:graphicFrameMk id="30" creationId="{67AAD27A-F247-00F8-48CD-2A8AD3FDD39A}"/>
          </ac:graphicFrameMkLst>
        </pc:graphicFrameChg>
        <pc:picChg chg="add del">
          <ac:chgData name="Gregoire Falq" userId="39ed5f39-bc8a-4c6a-93ad-3425e6033efe" providerId="ADAL" clId="{90009516-B656-4C29-AFB6-FDEBA6CE3FD8}" dt="2024-01-10T15:54:00.150" v="4108" actId="21"/>
          <ac:picMkLst>
            <pc:docMk/>
            <pc:sldMk cId="3193242807" sldId="398"/>
            <ac:picMk id="5" creationId="{6C8EBF77-C9CF-2F29-3305-037567F3ABB7}"/>
          </ac:picMkLst>
        </pc:picChg>
        <pc:picChg chg="add del">
          <ac:chgData name="Gregoire Falq" userId="39ed5f39-bc8a-4c6a-93ad-3425e6033efe" providerId="ADAL" clId="{90009516-B656-4C29-AFB6-FDEBA6CE3FD8}" dt="2024-01-10T16:18:48.318" v="4377" actId="26606"/>
          <ac:picMkLst>
            <pc:docMk/>
            <pc:sldMk cId="3193242807" sldId="398"/>
            <ac:picMk id="9" creationId="{2F8727AC-DE80-B3D7-D405-5BB34F261F00}"/>
          </ac:picMkLst>
        </pc:picChg>
        <pc:picChg chg="add del">
          <ac:chgData name="Gregoire Falq" userId="39ed5f39-bc8a-4c6a-93ad-3425e6033efe" providerId="ADAL" clId="{90009516-B656-4C29-AFB6-FDEBA6CE3FD8}" dt="2024-01-10T16:19:00.198" v="4380" actId="26606"/>
          <ac:picMkLst>
            <pc:docMk/>
            <pc:sldMk cId="3193242807" sldId="398"/>
            <ac:picMk id="12" creationId="{E94EB3DE-CE94-0723-8A7C-051F6FD1C3B5}"/>
          </ac:picMkLst>
        </pc:picChg>
      </pc:sldChg>
      <pc:sldChg chg="addSp delSp modSp add mod ord setBg delDesignElem">
        <pc:chgData name="Gregoire Falq" userId="39ed5f39-bc8a-4c6a-93ad-3425e6033efe" providerId="ADAL" clId="{90009516-B656-4C29-AFB6-FDEBA6CE3FD8}" dt="2024-01-11T13:00:37.438" v="4697" actId="1037"/>
        <pc:sldMkLst>
          <pc:docMk/>
          <pc:sldMk cId="504164109" sldId="399"/>
        </pc:sldMkLst>
        <pc:spChg chg="mod">
          <ac:chgData name="Gregoire Falq" userId="39ed5f39-bc8a-4c6a-93ad-3425e6033efe" providerId="ADAL" clId="{90009516-B656-4C29-AFB6-FDEBA6CE3FD8}" dt="2024-01-11T09:23:51.457" v="4633" actId="20577"/>
          <ac:spMkLst>
            <pc:docMk/>
            <pc:sldMk cId="504164109" sldId="399"/>
            <ac:spMk id="2" creationId="{9CD0E808-6E25-54D9-C222-F7576463D193}"/>
          </ac:spMkLst>
        </pc:spChg>
        <pc:spChg chg="mod">
          <ac:chgData name="Gregoire Falq" userId="39ed5f39-bc8a-4c6a-93ad-3425e6033efe" providerId="ADAL" clId="{90009516-B656-4C29-AFB6-FDEBA6CE3FD8}" dt="2024-01-11T13:00:32.455" v="4681" actId="1037"/>
          <ac:spMkLst>
            <pc:docMk/>
            <pc:sldMk cId="504164109" sldId="399"/>
            <ac:spMk id="3" creationId="{4496D5FF-F45A-9808-3DFE-D803D79A7D07}"/>
          </ac:spMkLst>
        </pc:spChg>
        <pc:spChg chg="add del">
          <ac:chgData name="Gregoire Falq" userId="39ed5f39-bc8a-4c6a-93ad-3425e6033efe" providerId="ADAL" clId="{90009516-B656-4C29-AFB6-FDEBA6CE3FD8}" dt="2024-01-10T15:56:00.846" v="4118" actId="26606"/>
          <ac:spMkLst>
            <pc:docMk/>
            <pc:sldMk cId="504164109" sldId="399"/>
            <ac:spMk id="8" creationId="{D4974D33-8DC5-464E-8C6D-BE58F0669C17}"/>
          </ac:spMkLst>
        </pc:spChg>
        <pc:spChg chg="add del">
          <ac:chgData name="Gregoire Falq" userId="39ed5f39-bc8a-4c6a-93ad-3425e6033efe" providerId="ADAL" clId="{90009516-B656-4C29-AFB6-FDEBA6CE3FD8}" dt="2024-01-10T15:56:22.994" v="4125" actId="26606"/>
          <ac:spMkLst>
            <pc:docMk/>
            <pc:sldMk cId="504164109" sldId="399"/>
            <ac:spMk id="9" creationId="{F13C74B1-5B17-4795-BED0-7140497B445A}"/>
          </ac:spMkLst>
        </pc:spChg>
        <pc:spChg chg="add del">
          <ac:chgData name="Gregoire Falq" userId="39ed5f39-bc8a-4c6a-93ad-3425e6033efe" providerId="ADAL" clId="{90009516-B656-4C29-AFB6-FDEBA6CE3FD8}" dt="2024-01-10T15:56:00.846" v="4118" actId="26606"/>
          <ac:spMkLst>
            <pc:docMk/>
            <pc:sldMk cId="504164109" sldId="399"/>
            <ac:spMk id="10" creationId="{F13C74B1-5B17-4795-BED0-7140497B445A}"/>
          </ac:spMkLst>
        </pc:spChg>
        <pc:spChg chg="add del">
          <ac:chgData name="Gregoire Falq" userId="39ed5f39-bc8a-4c6a-93ad-3425e6033efe" providerId="ADAL" clId="{90009516-B656-4C29-AFB6-FDEBA6CE3FD8}" dt="2024-01-10T15:56:22.994" v="4125" actId="26606"/>
          <ac:spMkLst>
            <pc:docMk/>
            <pc:sldMk cId="504164109" sldId="399"/>
            <ac:spMk id="11" creationId="{D4974D33-8DC5-464E-8C6D-BE58F0669C17}"/>
          </ac:spMkLst>
        </pc:spChg>
        <pc:spChg chg="del">
          <ac:chgData name="Gregoire Falq" userId="39ed5f39-bc8a-4c6a-93ad-3425e6033efe" providerId="ADAL" clId="{90009516-B656-4C29-AFB6-FDEBA6CE3FD8}" dt="2024-01-10T15:53:54.374" v="4107"/>
          <ac:spMkLst>
            <pc:docMk/>
            <pc:sldMk cId="504164109" sldId="399"/>
            <ac:spMk id="12" creationId="{2B97F24A-32CE-4C1C-A50D-3016B394DCFB}"/>
          </ac:spMkLst>
        </pc:spChg>
        <pc:spChg chg="del">
          <ac:chgData name="Gregoire Falq" userId="39ed5f39-bc8a-4c6a-93ad-3425e6033efe" providerId="ADAL" clId="{90009516-B656-4C29-AFB6-FDEBA6CE3FD8}" dt="2024-01-10T15:53:54.374" v="4107"/>
          <ac:spMkLst>
            <pc:docMk/>
            <pc:sldMk cId="504164109" sldId="399"/>
            <ac:spMk id="15" creationId="{6357EC4F-235E-4222-A36F-C7878ACE37F2}"/>
          </ac:spMkLst>
        </pc:spChg>
        <pc:spChg chg="add">
          <ac:chgData name="Gregoire Falq" userId="39ed5f39-bc8a-4c6a-93ad-3425e6033efe" providerId="ADAL" clId="{90009516-B656-4C29-AFB6-FDEBA6CE3FD8}" dt="2024-01-10T15:56:22.994" v="4125" actId="26606"/>
          <ac:spMkLst>
            <pc:docMk/>
            <pc:sldMk cId="504164109" sldId="399"/>
            <ac:spMk id="16" creationId="{2B97F24A-32CE-4C1C-A50D-3016B394DCFB}"/>
          </ac:spMkLst>
        </pc:spChg>
        <pc:spChg chg="add">
          <ac:chgData name="Gregoire Falq" userId="39ed5f39-bc8a-4c6a-93ad-3425e6033efe" providerId="ADAL" clId="{90009516-B656-4C29-AFB6-FDEBA6CE3FD8}" dt="2024-01-10T15:56:22.994" v="4125" actId="26606"/>
          <ac:spMkLst>
            <pc:docMk/>
            <pc:sldMk cId="504164109" sldId="399"/>
            <ac:spMk id="18" creationId="{CD8B4F24-440B-49E9-B85D-733523DC064B}"/>
          </ac:spMkLst>
        </pc:spChg>
        <pc:picChg chg="add mod">
          <ac:chgData name="Gregoire Falq" userId="39ed5f39-bc8a-4c6a-93ad-3425e6033efe" providerId="ADAL" clId="{90009516-B656-4C29-AFB6-FDEBA6CE3FD8}" dt="2024-01-11T13:00:37.438" v="4697" actId="1037"/>
          <ac:picMkLst>
            <pc:docMk/>
            <pc:sldMk cId="504164109" sldId="399"/>
            <ac:picMk id="4" creationId="{E14EBAD0-81BB-E241-A222-4441EFF4C2E3}"/>
          </ac:picMkLst>
        </pc:picChg>
        <pc:picChg chg="add del mod">
          <ac:chgData name="Gregoire Falq" userId="39ed5f39-bc8a-4c6a-93ad-3425e6033efe" providerId="ADAL" clId="{90009516-B656-4C29-AFB6-FDEBA6CE3FD8}" dt="2024-01-10T15:56:07.528" v="4120" actId="478"/>
          <ac:picMkLst>
            <pc:docMk/>
            <pc:sldMk cId="504164109" sldId="399"/>
            <ac:picMk id="5" creationId="{6C8EBF77-C9CF-2F29-3305-037567F3ABB7}"/>
          </ac:picMkLst>
        </pc:picChg>
        <pc:picChg chg="del">
          <ac:chgData name="Gregoire Falq" userId="39ed5f39-bc8a-4c6a-93ad-3425e6033efe" providerId="ADAL" clId="{90009516-B656-4C29-AFB6-FDEBA6CE3FD8}" dt="2024-01-10T15:54:06.944" v="4111" actId="478"/>
          <ac:picMkLst>
            <pc:docMk/>
            <pc:sldMk cId="504164109" sldId="399"/>
            <ac:picMk id="7" creationId="{CE72A8FC-300F-BA83-DA33-E2BA5996D116}"/>
          </ac:picMkLst>
        </pc:picChg>
      </pc:sldChg>
      <pc:sldChg chg="addSp delSp add del setBg delDesignElem">
        <pc:chgData name="Gregoire Falq" userId="39ed5f39-bc8a-4c6a-93ad-3425e6033efe" providerId="ADAL" clId="{90009516-B656-4C29-AFB6-FDEBA6CE3FD8}" dt="2024-01-10T17:06:41.433" v="4622"/>
        <pc:sldMkLst>
          <pc:docMk/>
          <pc:sldMk cId="1249328049" sldId="400"/>
        </pc:sldMkLst>
        <pc:spChg chg="add del">
          <ac:chgData name="Gregoire Falq" userId="39ed5f39-bc8a-4c6a-93ad-3425e6033efe" providerId="ADAL" clId="{90009516-B656-4C29-AFB6-FDEBA6CE3FD8}" dt="2024-01-10T17:06:41.433" v="4622"/>
          <ac:spMkLst>
            <pc:docMk/>
            <pc:sldMk cId="1249328049" sldId="400"/>
            <ac:spMk id="15" creationId="{AC17DE74-01C9-4859-B65A-85CF999E8580}"/>
          </ac:spMkLst>
        </pc:spChg>
        <pc:spChg chg="add del">
          <ac:chgData name="Gregoire Falq" userId="39ed5f39-bc8a-4c6a-93ad-3425e6033efe" providerId="ADAL" clId="{90009516-B656-4C29-AFB6-FDEBA6CE3FD8}" dt="2024-01-10T17:06:41.433" v="4622"/>
          <ac:spMkLst>
            <pc:docMk/>
            <pc:sldMk cId="1249328049" sldId="400"/>
            <ac:spMk id="16" creationId="{068C0432-0E90-4CC1-8CD3-D44A90DF07EF}"/>
          </ac:spMkLst>
        </pc:spChg>
      </pc:sldChg>
    </pc:docChg>
  </pc:docChgLst>
  <pc:docChgLst>
    <pc:chgData name="Gregoire Falq" userId="39ed5f39-bc8a-4c6a-93ad-3425e6033efe" providerId="ADAL" clId="{731A8607-F7A1-41F1-A83C-4A1543E0C6E7}"/>
    <pc:docChg chg="undo custSel addSld delSld modSld sldOrd">
      <pc:chgData name="Gregoire Falq" userId="39ed5f39-bc8a-4c6a-93ad-3425e6033efe" providerId="ADAL" clId="{731A8607-F7A1-41F1-A83C-4A1543E0C6E7}" dt="2023-03-13T13:44:06.004" v="2290" actId="20577"/>
      <pc:docMkLst>
        <pc:docMk/>
      </pc:docMkLst>
      <pc:sldChg chg="addSp delSp modSp add mod">
        <pc:chgData name="Gregoire Falq" userId="39ed5f39-bc8a-4c6a-93ad-3425e6033efe" providerId="ADAL" clId="{731A8607-F7A1-41F1-A83C-4A1543E0C6E7}" dt="2023-03-13T11:50:10.073" v="1943" actId="20577"/>
        <pc:sldMkLst>
          <pc:docMk/>
          <pc:sldMk cId="0" sldId="256"/>
        </pc:sldMkLst>
        <pc:spChg chg="mod">
          <ac:chgData name="Gregoire Falq" userId="39ed5f39-bc8a-4c6a-93ad-3425e6033efe" providerId="ADAL" clId="{731A8607-F7A1-41F1-A83C-4A1543E0C6E7}" dt="2023-03-13T11:50:10.073" v="1943" actId="20577"/>
          <ac:spMkLst>
            <pc:docMk/>
            <pc:sldMk cId="0" sldId="256"/>
            <ac:spMk id="6146" creationId="{80D966E1-3F94-53AF-81B8-330A43E42AD0}"/>
          </ac:spMkLst>
        </pc:spChg>
        <pc:spChg chg="mod">
          <ac:chgData name="Gregoire Falq" userId="39ed5f39-bc8a-4c6a-93ad-3425e6033efe" providerId="ADAL" clId="{731A8607-F7A1-41F1-A83C-4A1543E0C6E7}" dt="2023-03-12T20:12:49.332" v="1410" actId="20577"/>
          <ac:spMkLst>
            <pc:docMk/>
            <pc:sldMk cId="0" sldId="256"/>
            <ac:spMk id="6147" creationId="{69442717-46E1-839C-F86A-DB422BA122DF}"/>
          </ac:spMkLst>
        </pc:spChg>
        <pc:picChg chg="add mod">
          <ac:chgData name="Gregoire Falq" userId="39ed5f39-bc8a-4c6a-93ad-3425e6033efe" providerId="ADAL" clId="{731A8607-F7A1-41F1-A83C-4A1543E0C6E7}" dt="2023-03-13T11:49:57.082" v="1939" actId="1076"/>
          <ac:picMkLst>
            <pc:docMk/>
            <pc:sldMk cId="0" sldId="256"/>
            <ac:picMk id="2" creationId="{E6BC9DE1-A68D-06D1-1446-620B5CA9B129}"/>
          </ac:picMkLst>
        </pc:picChg>
        <pc:picChg chg="del">
          <ac:chgData name="Gregoire Falq" userId="39ed5f39-bc8a-4c6a-93ad-3425e6033efe" providerId="ADAL" clId="{731A8607-F7A1-41F1-A83C-4A1543E0C6E7}" dt="2023-03-12T20:11:57.969" v="1332" actId="478"/>
          <ac:picMkLst>
            <pc:docMk/>
            <pc:sldMk cId="0" sldId="256"/>
            <ac:picMk id="6148" creationId="{58DB0AFA-37A4-F6AD-9F05-2B6AA000E88B}"/>
          </ac:picMkLst>
        </pc:picChg>
        <pc:picChg chg="del">
          <ac:chgData name="Gregoire Falq" userId="39ed5f39-bc8a-4c6a-93ad-3425e6033efe" providerId="ADAL" clId="{731A8607-F7A1-41F1-A83C-4A1543E0C6E7}" dt="2023-03-12T20:11:56.079" v="1331" actId="478"/>
          <ac:picMkLst>
            <pc:docMk/>
            <pc:sldMk cId="0" sldId="256"/>
            <ac:picMk id="6151" creationId="{41ADB63A-B21A-F000-6DBD-6DAAB09A3172}"/>
          </ac:picMkLst>
        </pc:picChg>
      </pc:sldChg>
      <pc:sldChg chg="addSp delSp modSp mod ord">
        <pc:chgData name="Gregoire Falq" userId="39ed5f39-bc8a-4c6a-93ad-3425e6033efe" providerId="ADAL" clId="{731A8607-F7A1-41F1-A83C-4A1543E0C6E7}" dt="2023-03-12T20:25:39.828" v="1732" actId="1076"/>
        <pc:sldMkLst>
          <pc:docMk/>
          <pc:sldMk cId="0" sldId="265"/>
        </pc:sldMkLst>
        <pc:spChg chg="add del">
          <ac:chgData name="Gregoire Falq" userId="39ed5f39-bc8a-4c6a-93ad-3425e6033efe" providerId="ADAL" clId="{731A8607-F7A1-41F1-A83C-4A1543E0C6E7}" dt="2023-03-12T17:10:03.870" v="19"/>
          <ac:spMkLst>
            <pc:docMk/>
            <pc:sldMk cId="0" sldId="265"/>
            <ac:spMk id="2" creationId="{D9D46ED8-5331-E3FF-5233-7BE7E6DB28EC}"/>
          </ac:spMkLst>
        </pc:spChg>
        <pc:spChg chg="add del">
          <ac:chgData name="Gregoire Falq" userId="39ed5f39-bc8a-4c6a-93ad-3425e6033efe" providerId="ADAL" clId="{731A8607-F7A1-41F1-A83C-4A1543E0C6E7}" dt="2023-03-12T17:10:09.381" v="21"/>
          <ac:spMkLst>
            <pc:docMk/>
            <pc:sldMk cId="0" sldId="265"/>
            <ac:spMk id="3" creationId="{4794D005-F972-49D6-3917-5F063564E098}"/>
          </ac:spMkLst>
        </pc:spChg>
        <pc:spChg chg="add del mod">
          <ac:chgData name="Gregoire Falq" userId="39ed5f39-bc8a-4c6a-93ad-3425e6033efe" providerId="ADAL" clId="{731A8607-F7A1-41F1-A83C-4A1543E0C6E7}" dt="2023-03-12T17:34:35.861" v="270" actId="478"/>
          <ac:spMkLst>
            <pc:docMk/>
            <pc:sldMk cId="0" sldId="265"/>
            <ac:spMk id="7" creationId="{BC943296-50FB-6700-C511-91D8DA200A9F}"/>
          </ac:spMkLst>
        </pc:spChg>
        <pc:spChg chg="add mod">
          <ac:chgData name="Gregoire Falq" userId="39ed5f39-bc8a-4c6a-93ad-3425e6033efe" providerId="ADAL" clId="{731A8607-F7A1-41F1-A83C-4A1543E0C6E7}" dt="2023-03-12T18:16:32.566" v="983" actId="1076"/>
          <ac:spMkLst>
            <pc:docMk/>
            <pc:sldMk cId="0" sldId="265"/>
            <ac:spMk id="10" creationId="{CE595BB8-A381-22DF-9E7C-E2C2C7E79D71}"/>
          </ac:spMkLst>
        </pc:spChg>
        <pc:spChg chg="add del mod">
          <ac:chgData name="Gregoire Falq" userId="39ed5f39-bc8a-4c6a-93ad-3425e6033efe" providerId="ADAL" clId="{731A8607-F7A1-41F1-A83C-4A1543E0C6E7}" dt="2023-03-12T17:47:56.424" v="433"/>
          <ac:spMkLst>
            <pc:docMk/>
            <pc:sldMk cId="0" sldId="265"/>
            <ac:spMk id="11" creationId="{C04B8046-FC4C-3F6D-8194-1573898A13E0}"/>
          </ac:spMkLst>
        </pc:spChg>
        <pc:spChg chg="add del mod">
          <ac:chgData name="Gregoire Falq" userId="39ed5f39-bc8a-4c6a-93ad-3425e6033efe" providerId="ADAL" clId="{731A8607-F7A1-41F1-A83C-4A1543E0C6E7}" dt="2023-03-12T17:48:05.078" v="435" actId="478"/>
          <ac:spMkLst>
            <pc:docMk/>
            <pc:sldMk cId="0" sldId="265"/>
            <ac:spMk id="13" creationId="{99A04B0D-C18E-ED94-7846-34154E64F1B1}"/>
          </ac:spMkLst>
        </pc:spChg>
        <pc:spChg chg="add mod">
          <ac:chgData name="Gregoire Falq" userId="39ed5f39-bc8a-4c6a-93ad-3425e6033efe" providerId="ADAL" clId="{731A8607-F7A1-41F1-A83C-4A1543E0C6E7}" dt="2023-03-12T17:48:17.339" v="444" actId="20577"/>
          <ac:spMkLst>
            <pc:docMk/>
            <pc:sldMk cId="0" sldId="265"/>
            <ac:spMk id="14" creationId="{163B559B-0BC7-6943-1BBB-72E853866F18}"/>
          </ac:spMkLst>
        </pc:spChg>
        <pc:spChg chg="del mod">
          <ac:chgData name="Gregoire Falq" userId="39ed5f39-bc8a-4c6a-93ad-3425e6033efe" providerId="ADAL" clId="{731A8607-F7A1-41F1-A83C-4A1543E0C6E7}" dt="2023-03-12T17:48:03.457" v="434" actId="478"/>
          <ac:spMkLst>
            <pc:docMk/>
            <pc:sldMk cId="0" sldId="265"/>
            <ac:spMk id="10242" creationId="{F3221969-5E57-7F40-7C0C-ABE71C13B6FA}"/>
          </ac:spMkLst>
        </pc:spChg>
        <pc:spChg chg="mod">
          <ac:chgData name="Gregoire Falq" userId="39ed5f39-bc8a-4c6a-93ad-3425e6033efe" providerId="ADAL" clId="{731A8607-F7A1-41F1-A83C-4A1543E0C6E7}" dt="2023-03-12T17:11:22.259" v="65" actId="1035"/>
          <ac:spMkLst>
            <pc:docMk/>
            <pc:sldMk cId="0" sldId="265"/>
            <ac:spMk id="10244" creationId="{DBC02206-BB16-2E85-2AFC-4141E524AC85}"/>
          </ac:spMkLst>
        </pc:spChg>
        <pc:spChg chg="del mod">
          <ac:chgData name="Gregoire Falq" userId="39ed5f39-bc8a-4c6a-93ad-3425e6033efe" providerId="ADAL" clId="{731A8607-F7A1-41F1-A83C-4A1543E0C6E7}" dt="2023-03-12T17:34:33.610" v="269" actId="478"/>
          <ac:spMkLst>
            <pc:docMk/>
            <pc:sldMk cId="0" sldId="265"/>
            <ac:spMk id="34819" creationId="{C55C617C-BACE-4A88-8B7E-1C55FB870111}"/>
          </ac:spMkLst>
        </pc:spChg>
        <pc:picChg chg="add del mod">
          <ac:chgData name="Gregoire Falq" userId="39ed5f39-bc8a-4c6a-93ad-3425e6033efe" providerId="ADAL" clId="{731A8607-F7A1-41F1-A83C-4A1543E0C6E7}" dt="2023-03-12T17:34:28.624" v="268" actId="478"/>
          <ac:picMkLst>
            <pc:docMk/>
            <pc:sldMk cId="0" sldId="265"/>
            <ac:picMk id="5" creationId="{D355A940-EABB-DE3E-DC18-E7010C77A241}"/>
          </ac:picMkLst>
        </pc:picChg>
        <pc:picChg chg="add mod">
          <ac:chgData name="Gregoire Falq" userId="39ed5f39-bc8a-4c6a-93ad-3425e6033efe" providerId="ADAL" clId="{731A8607-F7A1-41F1-A83C-4A1543E0C6E7}" dt="2023-03-12T20:25:39.828" v="1732" actId="1076"/>
          <ac:picMkLst>
            <pc:docMk/>
            <pc:sldMk cId="0" sldId="265"/>
            <ac:picMk id="9" creationId="{8C5D4F86-0EC5-1EB2-D346-9F350ABC53BA}"/>
          </ac:picMkLst>
        </pc:picChg>
        <pc:picChg chg="add mod">
          <ac:chgData name="Gregoire Falq" userId="39ed5f39-bc8a-4c6a-93ad-3425e6033efe" providerId="ADAL" clId="{731A8607-F7A1-41F1-A83C-4A1543E0C6E7}" dt="2023-03-12T18:16:24.011" v="981" actId="1037"/>
          <ac:picMkLst>
            <pc:docMk/>
            <pc:sldMk cId="0" sldId="265"/>
            <ac:picMk id="1030" creationId="{183513C2-D511-0398-CBE4-7DEB93CCC552}"/>
          </ac:picMkLst>
        </pc:picChg>
      </pc:sldChg>
      <pc:sldChg chg="addSp delSp modSp add mod ord">
        <pc:chgData name="Gregoire Falq" userId="39ed5f39-bc8a-4c6a-93ad-3425e6033efe" providerId="ADAL" clId="{731A8607-F7A1-41F1-A83C-4A1543E0C6E7}" dt="2023-03-12T17:47:13.654" v="427" actId="108"/>
        <pc:sldMkLst>
          <pc:docMk/>
          <pc:sldMk cId="1721064671" sldId="266"/>
        </pc:sldMkLst>
        <pc:spChg chg="mod">
          <ac:chgData name="Gregoire Falq" userId="39ed5f39-bc8a-4c6a-93ad-3425e6033efe" providerId="ADAL" clId="{731A8607-F7A1-41F1-A83C-4A1543E0C6E7}" dt="2023-03-12T17:47:13.654" v="427" actId="108"/>
          <ac:spMkLst>
            <pc:docMk/>
            <pc:sldMk cId="1721064671" sldId="266"/>
            <ac:spMk id="34819" creationId="{C55C617C-BACE-4A88-8B7E-1C55FB870111}"/>
          </ac:spMkLst>
        </pc:spChg>
        <pc:picChg chg="add mod">
          <ac:chgData name="Gregoire Falq" userId="39ed5f39-bc8a-4c6a-93ad-3425e6033efe" providerId="ADAL" clId="{731A8607-F7A1-41F1-A83C-4A1543E0C6E7}" dt="2023-03-12T17:14:51.752" v="155" actId="1076"/>
          <ac:picMkLst>
            <pc:docMk/>
            <pc:sldMk cId="1721064671" sldId="266"/>
            <ac:picMk id="3" creationId="{455C56D2-B7B3-A852-D284-68BDB4DF8A2F}"/>
          </ac:picMkLst>
        </pc:picChg>
        <pc:picChg chg="del">
          <ac:chgData name="Gregoire Falq" userId="39ed5f39-bc8a-4c6a-93ad-3425e6033efe" providerId="ADAL" clId="{731A8607-F7A1-41F1-A83C-4A1543E0C6E7}" dt="2023-03-12T17:12:02.696" v="71" actId="478"/>
          <ac:picMkLst>
            <pc:docMk/>
            <pc:sldMk cId="1721064671" sldId="266"/>
            <ac:picMk id="5" creationId="{D355A940-EABB-DE3E-DC18-E7010C77A241}"/>
          </ac:picMkLst>
        </pc:picChg>
      </pc:sldChg>
      <pc:sldChg chg="addSp delSp modSp add mod">
        <pc:chgData name="Gregoire Falq" userId="39ed5f39-bc8a-4c6a-93ad-3425e6033efe" providerId="ADAL" clId="{731A8607-F7A1-41F1-A83C-4A1543E0C6E7}" dt="2023-03-12T17:47:30.491" v="431" actId="1076"/>
        <pc:sldMkLst>
          <pc:docMk/>
          <pc:sldMk cId="2956158485" sldId="267"/>
        </pc:sldMkLst>
        <pc:spChg chg="mod">
          <ac:chgData name="Gregoire Falq" userId="39ed5f39-bc8a-4c6a-93ad-3425e6033efe" providerId="ADAL" clId="{731A8607-F7A1-41F1-A83C-4A1543E0C6E7}" dt="2023-03-12T17:47:30.491" v="431" actId="1076"/>
          <ac:spMkLst>
            <pc:docMk/>
            <pc:sldMk cId="2956158485" sldId="267"/>
            <ac:spMk id="34819" creationId="{C55C617C-BACE-4A88-8B7E-1C55FB870111}"/>
          </ac:spMkLst>
        </pc:spChg>
        <pc:picChg chg="del">
          <ac:chgData name="Gregoire Falq" userId="39ed5f39-bc8a-4c6a-93ad-3425e6033efe" providerId="ADAL" clId="{731A8607-F7A1-41F1-A83C-4A1543E0C6E7}" dt="2023-03-12T17:17:24.196" v="191" actId="478"/>
          <ac:picMkLst>
            <pc:docMk/>
            <pc:sldMk cId="2956158485" sldId="267"/>
            <ac:picMk id="3" creationId="{455C56D2-B7B3-A852-D284-68BDB4DF8A2F}"/>
          </ac:picMkLst>
        </pc:picChg>
        <pc:picChg chg="add mod">
          <ac:chgData name="Gregoire Falq" userId="39ed5f39-bc8a-4c6a-93ad-3425e6033efe" providerId="ADAL" clId="{731A8607-F7A1-41F1-A83C-4A1543E0C6E7}" dt="2023-03-12T17:47:28.074" v="430" actId="1076"/>
          <ac:picMkLst>
            <pc:docMk/>
            <pc:sldMk cId="2956158485" sldId="267"/>
            <ac:picMk id="4" creationId="{1B909001-5C5E-7CD0-6FC8-8F42F74BE7E6}"/>
          </ac:picMkLst>
        </pc:picChg>
      </pc:sldChg>
      <pc:sldChg chg="addSp delSp modSp add mod">
        <pc:chgData name="Gregoire Falq" userId="39ed5f39-bc8a-4c6a-93ad-3425e6033efe" providerId="ADAL" clId="{731A8607-F7A1-41F1-A83C-4A1543E0C6E7}" dt="2023-03-12T17:34:13.560" v="266" actId="1076"/>
        <pc:sldMkLst>
          <pc:docMk/>
          <pc:sldMk cId="1752115394" sldId="268"/>
        </pc:sldMkLst>
        <pc:spChg chg="add del">
          <ac:chgData name="Gregoire Falq" userId="39ed5f39-bc8a-4c6a-93ad-3425e6033efe" providerId="ADAL" clId="{731A8607-F7A1-41F1-A83C-4A1543E0C6E7}" dt="2023-03-12T17:22:30.032" v="241" actId="478"/>
          <ac:spMkLst>
            <pc:docMk/>
            <pc:sldMk cId="1752115394" sldId="268"/>
            <ac:spMk id="3" creationId="{CEDD4007-5288-1347-493B-D988F2B16A72}"/>
          </ac:spMkLst>
        </pc:spChg>
        <pc:spChg chg="add del mod">
          <ac:chgData name="Gregoire Falq" userId="39ed5f39-bc8a-4c6a-93ad-3425e6033efe" providerId="ADAL" clId="{731A8607-F7A1-41F1-A83C-4A1543E0C6E7}" dt="2023-03-12T17:30:55.644" v="257" actId="478"/>
          <ac:spMkLst>
            <pc:docMk/>
            <pc:sldMk cId="1752115394" sldId="268"/>
            <ac:spMk id="8" creationId="{67FBAC74-AF00-E7EC-6B8A-7AF3C7FAA971}"/>
          </ac:spMkLst>
        </pc:spChg>
        <pc:spChg chg="del mod">
          <ac:chgData name="Gregoire Falq" userId="39ed5f39-bc8a-4c6a-93ad-3425e6033efe" providerId="ADAL" clId="{731A8607-F7A1-41F1-A83C-4A1543E0C6E7}" dt="2023-03-12T17:31:00.319" v="260" actId="478"/>
          <ac:spMkLst>
            <pc:docMk/>
            <pc:sldMk cId="1752115394" sldId="268"/>
            <ac:spMk id="10242" creationId="{F3221969-5E57-7F40-7C0C-ABE71C13B6FA}"/>
          </ac:spMkLst>
        </pc:spChg>
        <pc:spChg chg="del mod">
          <ac:chgData name="Gregoire Falq" userId="39ed5f39-bc8a-4c6a-93ad-3425e6033efe" providerId="ADAL" clId="{731A8607-F7A1-41F1-A83C-4A1543E0C6E7}" dt="2023-03-12T17:30:52.812" v="256" actId="478"/>
          <ac:spMkLst>
            <pc:docMk/>
            <pc:sldMk cId="1752115394" sldId="268"/>
            <ac:spMk id="34819" creationId="{C55C617C-BACE-4A88-8B7E-1C55FB870111}"/>
          </ac:spMkLst>
        </pc:spChg>
        <pc:picChg chg="del">
          <ac:chgData name="Gregoire Falq" userId="39ed5f39-bc8a-4c6a-93ad-3425e6033efe" providerId="ADAL" clId="{731A8607-F7A1-41F1-A83C-4A1543E0C6E7}" dt="2023-03-12T17:22:04.321" v="237" actId="478"/>
          <ac:picMkLst>
            <pc:docMk/>
            <pc:sldMk cId="1752115394" sldId="268"/>
            <ac:picMk id="4" creationId="{1B909001-5C5E-7CD0-6FC8-8F42F74BE7E6}"/>
          </ac:picMkLst>
        </pc:picChg>
        <pc:picChg chg="add del mod">
          <ac:chgData name="Gregoire Falq" userId="39ed5f39-bc8a-4c6a-93ad-3425e6033efe" providerId="ADAL" clId="{731A8607-F7A1-41F1-A83C-4A1543E0C6E7}" dt="2023-03-12T17:30:44.717" v="255" actId="478"/>
          <ac:picMkLst>
            <pc:docMk/>
            <pc:sldMk cId="1752115394" sldId="268"/>
            <ac:picMk id="6" creationId="{05E4BDCE-9801-6F24-EF53-1F4197E173DD}"/>
          </ac:picMkLst>
        </pc:picChg>
        <pc:picChg chg="add mod">
          <ac:chgData name="Gregoire Falq" userId="39ed5f39-bc8a-4c6a-93ad-3425e6033efe" providerId="ADAL" clId="{731A8607-F7A1-41F1-A83C-4A1543E0C6E7}" dt="2023-03-12T17:34:13.560" v="266" actId="1076"/>
          <ac:picMkLst>
            <pc:docMk/>
            <pc:sldMk cId="1752115394" sldId="268"/>
            <ac:picMk id="10" creationId="{AC77EF88-41AE-B648-7CDF-46F3833D882E}"/>
          </ac:picMkLst>
        </pc:picChg>
      </pc:sldChg>
      <pc:sldChg chg="modSp add mod">
        <pc:chgData name="Gregoire Falq" userId="39ed5f39-bc8a-4c6a-93ad-3425e6033efe" providerId="ADAL" clId="{731A8607-F7A1-41F1-A83C-4A1543E0C6E7}" dt="2023-03-12T17:47:03.234" v="426" actId="1076"/>
        <pc:sldMkLst>
          <pc:docMk/>
          <pc:sldMk cId="845004890" sldId="269"/>
        </pc:sldMkLst>
        <pc:spChg chg="mod">
          <ac:chgData name="Gregoire Falq" userId="39ed5f39-bc8a-4c6a-93ad-3425e6033efe" providerId="ADAL" clId="{731A8607-F7A1-41F1-A83C-4A1543E0C6E7}" dt="2023-03-12T17:47:03.234" v="426" actId="1076"/>
          <ac:spMkLst>
            <pc:docMk/>
            <pc:sldMk cId="845004890" sldId="269"/>
            <ac:spMk id="34819" creationId="{C55C617C-BACE-4A88-8B7E-1C55FB870111}"/>
          </ac:spMkLst>
        </pc:spChg>
        <pc:picChg chg="mod">
          <ac:chgData name="Gregoire Falq" userId="39ed5f39-bc8a-4c6a-93ad-3425e6033efe" providerId="ADAL" clId="{731A8607-F7A1-41F1-A83C-4A1543E0C6E7}" dt="2023-03-12T17:47:00.213" v="425" actId="14100"/>
          <ac:picMkLst>
            <pc:docMk/>
            <pc:sldMk cId="845004890" sldId="269"/>
            <ac:picMk id="5" creationId="{D355A940-EABB-DE3E-DC18-E7010C77A241}"/>
          </ac:picMkLst>
        </pc:picChg>
      </pc:sldChg>
      <pc:sldChg chg="delSp modSp add del mod">
        <pc:chgData name="Gregoire Falq" userId="39ed5f39-bc8a-4c6a-93ad-3425e6033efe" providerId="ADAL" clId="{731A8607-F7A1-41F1-A83C-4A1543E0C6E7}" dt="2023-03-12T20:23:35.322" v="1643" actId="47"/>
        <pc:sldMkLst>
          <pc:docMk/>
          <pc:sldMk cId="2976734464" sldId="270"/>
        </pc:sldMkLst>
        <pc:spChg chg="mod">
          <ac:chgData name="Gregoire Falq" userId="39ed5f39-bc8a-4c6a-93ad-3425e6033efe" providerId="ADAL" clId="{731A8607-F7A1-41F1-A83C-4A1543E0C6E7}" dt="2023-03-12T18:15:53.073" v="905" actId="6549"/>
          <ac:spMkLst>
            <pc:docMk/>
            <pc:sldMk cId="2976734464" sldId="270"/>
            <ac:spMk id="10" creationId="{CE595BB8-A381-22DF-9E7C-E2C2C7E79D71}"/>
          </ac:spMkLst>
        </pc:spChg>
        <pc:spChg chg="mod">
          <ac:chgData name="Gregoire Falq" userId="39ed5f39-bc8a-4c6a-93ad-3425e6033efe" providerId="ADAL" clId="{731A8607-F7A1-41F1-A83C-4A1543E0C6E7}" dt="2023-03-12T18:04:32.277" v="489" actId="20577"/>
          <ac:spMkLst>
            <pc:docMk/>
            <pc:sldMk cId="2976734464" sldId="270"/>
            <ac:spMk id="14" creationId="{163B559B-0BC7-6943-1BBB-72E853866F18}"/>
          </ac:spMkLst>
        </pc:spChg>
        <pc:picChg chg="del">
          <ac:chgData name="Gregoire Falq" userId="39ed5f39-bc8a-4c6a-93ad-3425e6033efe" providerId="ADAL" clId="{731A8607-F7A1-41F1-A83C-4A1543E0C6E7}" dt="2023-03-12T18:04:16.791" v="471" actId="478"/>
          <ac:picMkLst>
            <pc:docMk/>
            <pc:sldMk cId="2976734464" sldId="270"/>
            <ac:picMk id="9" creationId="{8C5D4F86-0EC5-1EB2-D346-9F350ABC53BA}"/>
          </ac:picMkLst>
        </pc:picChg>
        <pc:picChg chg="del">
          <ac:chgData name="Gregoire Falq" userId="39ed5f39-bc8a-4c6a-93ad-3425e6033efe" providerId="ADAL" clId="{731A8607-F7A1-41F1-A83C-4A1543E0C6E7}" dt="2023-03-12T18:04:16.791" v="471" actId="478"/>
          <ac:picMkLst>
            <pc:docMk/>
            <pc:sldMk cId="2976734464" sldId="270"/>
            <ac:picMk id="1030" creationId="{183513C2-D511-0398-CBE4-7DEB93CCC552}"/>
          </ac:picMkLst>
        </pc:picChg>
      </pc:sldChg>
      <pc:sldChg chg="addSp delSp modSp add del mod">
        <pc:chgData name="Gregoire Falq" userId="39ed5f39-bc8a-4c6a-93ad-3425e6033efe" providerId="ADAL" clId="{731A8607-F7A1-41F1-A83C-4A1543E0C6E7}" dt="2023-03-12T17:50:35.532" v="446" actId="47"/>
        <pc:sldMkLst>
          <pc:docMk/>
          <pc:sldMk cId="4068763107" sldId="270"/>
        </pc:sldMkLst>
        <pc:spChg chg="del">
          <ac:chgData name="Gregoire Falq" userId="39ed5f39-bc8a-4c6a-93ad-3425e6033efe" providerId="ADAL" clId="{731A8607-F7A1-41F1-A83C-4A1543E0C6E7}" dt="2023-03-12T17:44:57.405" v="322" actId="478"/>
          <ac:spMkLst>
            <pc:docMk/>
            <pc:sldMk cId="4068763107" sldId="270"/>
            <ac:spMk id="10244" creationId="{DBC02206-BB16-2E85-2AFC-4141E524AC85}"/>
          </ac:spMkLst>
        </pc:spChg>
        <pc:picChg chg="add del">
          <ac:chgData name="Gregoire Falq" userId="39ed5f39-bc8a-4c6a-93ad-3425e6033efe" providerId="ADAL" clId="{731A8607-F7A1-41F1-A83C-4A1543E0C6E7}" dt="2023-03-12T17:43:45.691" v="319" actId="22"/>
          <ac:picMkLst>
            <pc:docMk/>
            <pc:sldMk cId="4068763107" sldId="270"/>
            <ac:picMk id="3" creationId="{E4F53046-283E-F848-CCEE-3E30606C9548}"/>
          </ac:picMkLst>
        </pc:picChg>
        <pc:picChg chg="add mod">
          <ac:chgData name="Gregoire Falq" userId="39ed5f39-bc8a-4c6a-93ad-3425e6033efe" providerId="ADAL" clId="{731A8607-F7A1-41F1-A83C-4A1543E0C6E7}" dt="2023-03-12T17:45:08.944" v="326" actId="14100"/>
          <ac:picMkLst>
            <pc:docMk/>
            <pc:sldMk cId="4068763107" sldId="270"/>
            <ac:picMk id="5" creationId="{68D7F429-EED9-0FA1-B521-F47BB5736ED4}"/>
          </ac:picMkLst>
        </pc:picChg>
        <pc:picChg chg="del">
          <ac:chgData name="Gregoire Falq" userId="39ed5f39-bc8a-4c6a-93ad-3425e6033efe" providerId="ADAL" clId="{731A8607-F7A1-41F1-A83C-4A1543E0C6E7}" dt="2023-03-12T17:43:38.437" v="317" actId="478"/>
          <ac:picMkLst>
            <pc:docMk/>
            <pc:sldMk cId="4068763107" sldId="270"/>
            <ac:picMk id="10" creationId="{AC77EF88-41AE-B648-7CDF-46F3833D882E}"/>
          </ac:picMkLst>
        </pc:picChg>
      </pc:sldChg>
      <pc:sldChg chg="addSp delSp modSp add mod">
        <pc:chgData name="Gregoire Falq" userId="39ed5f39-bc8a-4c6a-93ad-3425e6033efe" providerId="ADAL" clId="{731A8607-F7A1-41F1-A83C-4A1543E0C6E7}" dt="2023-03-12T18:15:39.503" v="902" actId="1036"/>
        <pc:sldMkLst>
          <pc:docMk/>
          <pc:sldMk cId="1899101899" sldId="271"/>
        </pc:sldMkLst>
        <pc:spChg chg="add del mod">
          <ac:chgData name="Gregoire Falq" userId="39ed5f39-bc8a-4c6a-93ad-3425e6033efe" providerId="ADAL" clId="{731A8607-F7A1-41F1-A83C-4A1543E0C6E7}" dt="2023-03-12T18:15:39.503" v="902" actId="1036"/>
          <ac:spMkLst>
            <pc:docMk/>
            <pc:sldMk cId="1899101899" sldId="271"/>
            <ac:spMk id="10" creationId="{CE595BB8-A381-22DF-9E7C-E2C2C7E79D71}"/>
          </ac:spMkLst>
        </pc:spChg>
        <pc:spChg chg="mod">
          <ac:chgData name="Gregoire Falq" userId="39ed5f39-bc8a-4c6a-93ad-3425e6033efe" providerId="ADAL" clId="{731A8607-F7A1-41F1-A83C-4A1543E0C6E7}" dt="2023-03-12T18:14:05.191" v="842" actId="20577"/>
          <ac:spMkLst>
            <pc:docMk/>
            <pc:sldMk cId="1899101899" sldId="271"/>
            <ac:spMk id="14" creationId="{163B559B-0BC7-6943-1BBB-72E853866F18}"/>
          </ac:spMkLst>
        </pc:spChg>
        <pc:picChg chg="add del">
          <ac:chgData name="Gregoire Falq" userId="39ed5f39-bc8a-4c6a-93ad-3425e6033efe" providerId="ADAL" clId="{731A8607-F7A1-41F1-A83C-4A1543E0C6E7}" dt="2023-03-12T18:12:05.134" v="808" actId="478"/>
          <ac:picMkLst>
            <pc:docMk/>
            <pc:sldMk cId="1899101899" sldId="271"/>
            <ac:picMk id="9" creationId="{8C5D4F86-0EC5-1EB2-D346-9F350ABC53BA}"/>
          </ac:picMkLst>
        </pc:picChg>
        <pc:picChg chg="add del">
          <ac:chgData name="Gregoire Falq" userId="39ed5f39-bc8a-4c6a-93ad-3425e6033efe" providerId="ADAL" clId="{731A8607-F7A1-41F1-A83C-4A1543E0C6E7}" dt="2023-03-12T18:12:05.134" v="808" actId="478"/>
          <ac:picMkLst>
            <pc:docMk/>
            <pc:sldMk cId="1899101899" sldId="271"/>
            <ac:picMk id="1030" creationId="{183513C2-D511-0398-CBE4-7DEB93CCC552}"/>
          </ac:picMkLst>
        </pc:picChg>
        <pc:picChg chg="add del mod">
          <ac:chgData name="Gregoire Falq" userId="39ed5f39-bc8a-4c6a-93ad-3425e6033efe" providerId="ADAL" clId="{731A8607-F7A1-41F1-A83C-4A1543E0C6E7}" dt="2023-03-12T18:12:02.252" v="804"/>
          <ac:picMkLst>
            <pc:docMk/>
            <pc:sldMk cId="1899101899" sldId="271"/>
            <ac:picMk id="11266" creationId="{270E63AB-A696-64DF-2323-2322938D598E}"/>
          </ac:picMkLst>
        </pc:picChg>
        <pc:picChg chg="add mod">
          <ac:chgData name="Gregoire Falq" userId="39ed5f39-bc8a-4c6a-93ad-3425e6033efe" providerId="ADAL" clId="{731A8607-F7A1-41F1-A83C-4A1543E0C6E7}" dt="2023-03-12T18:12:17.063" v="813" actId="1076"/>
          <ac:picMkLst>
            <pc:docMk/>
            <pc:sldMk cId="1899101899" sldId="271"/>
            <ac:picMk id="11268" creationId="{4FD9ACD2-3717-5C94-8AD9-CDD4BEDAB071}"/>
          </ac:picMkLst>
        </pc:picChg>
      </pc:sldChg>
      <pc:sldChg chg="addSp modSp add mod">
        <pc:chgData name="Gregoire Falq" userId="39ed5f39-bc8a-4c6a-93ad-3425e6033efe" providerId="ADAL" clId="{731A8607-F7A1-41F1-A83C-4A1543E0C6E7}" dt="2023-03-13T11:40:55.289" v="1911" actId="1035"/>
        <pc:sldMkLst>
          <pc:docMk/>
          <pc:sldMk cId="1546262708" sldId="272"/>
        </pc:sldMkLst>
        <pc:spChg chg="mod">
          <ac:chgData name="Gregoire Falq" userId="39ed5f39-bc8a-4c6a-93ad-3425e6033efe" providerId="ADAL" clId="{731A8607-F7A1-41F1-A83C-4A1543E0C6E7}" dt="2023-03-12T20:23:40.993" v="1648" actId="20577"/>
          <ac:spMkLst>
            <pc:docMk/>
            <pc:sldMk cId="1546262708" sldId="272"/>
            <ac:spMk id="10" creationId="{CE595BB8-A381-22DF-9E7C-E2C2C7E79D71}"/>
          </ac:spMkLst>
        </pc:spChg>
        <pc:picChg chg="add mod">
          <ac:chgData name="Gregoire Falq" userId="39ed5f39-bc8a-4c6a-93ad-3425e6033efe" providerId="ADAL" clId="{731A8607-F7A1-41F1-A83C-4A1543E0C6E7}" dt="2023-03-13T11:40:55.289" v="1911" actId="1035"/>
          <ac:picMkLst>
            <pc:docMk/>
            <pc:sldMk cId="1546262708" sldId="272"/>
            <ac:picMk id="2" creationId="{5B692D98-AD05-A459-F19B-E200627E90C7}"/>
          </ac:picMkLst>
        </pc:picChg>
        <pc:picChg chg="add mod">
          <ac:chgData name="Gregoire Falq" userId="39ed5f39-bc8a-4c6a-93ad-3425e6033efe" providerId="ADAL" clId="{731A8607-F7A1-41F1-A83C-4A1543E0C6E7}" dt="2023-03-13T11:40:49.681" v="1896" actId="1038"/>
          <ac:picMkLst>
            <pc:docMk/>
            <pc:sldMk cId="1546262708" sldId="272"/>
            <ac:picMk id="3" creationId="{C6111A97-0651-616B-23B9-E08E9D150C74}"/>
          </ac:picMkLst>
        </pc:picChg>
      </pc:sldChg>
      <pc:sldChg chg="modSp add del mod">
        <pc:chgData name="Gregoire Falq" userId="39ed5f39-bc8a-4c6a-93ad-3425e6033efe" providerId="ADAL" clId="{731A8607-F7A1-41F1-A83C-4A1543E0C6E7}" dt="2023-03-12T19:56:16.972" v="1299" actId="47"/>
        <pc:sldMkLst>
          <pc:docMk/>
          <pc:sldMk cId="238609442" sldId="273"/>
        </pc:sldMkLst>
        <pc:spChg chg="mod">
          <ac:chgData name="Gregoire Falq" userId="39ed5f39-bc8a-4c6a-93ad-3425e6033efe" providerId="ADAL" clId="{731A8607-F7A1-41F1-A83C-4A1543E0C6E7}" dt="2023-03-12T19:53:28.595" v="1253" actId="14"/>
          <ac:spMkLst>
            <pc:docMk/>
            <pc:sldMk cId="238609442" sldId="273"/>
            <ac:spMk id="10" creationId="{CE595BB8-A381-22DF-9E7C-E2C2C7E79D71}"/>
          </ac:spMkLst>
        </pc:spChg>
        <pc:spChg chg="mod">
          <ac:chgData name="Gregoire Falq" userId="39ed5f39-bc8a-4c6a-93ad-3425e6033efe" providerId="ADAL" clId="{731A8607-F7A1-41F1-A83C-4A1543E0C6E7}" dt="2023-03-12T19:44:16.006" v="1022" actId="20577"/>
          <ac:spMkLst>
            <pc:docMk/>
            <pc:sldMk cId="238609442" sldId="273"/>
            <ac:spMk id="14" creationId="{163B559B-0BC7-6943-1BBB-72E853866F18}"/>
          </ac:spMkLst>
        </pc:spChg>
      </pc:sldChg>
      <pc:sldChg chg="addSp delSp modSp add mod">
        <pc:chgData name="Gregoire Falq" userId="39ed5f39-bc8a-4c6a-93ad-3425e6033efe" providerId="ADAL" clId="{731A8607-F7A1-41F1-A83C-4A1543E0C6E7}" dt="2023-03-12T19:56:07.489" v="1298" actId="1076"/>
        <pc:sldMkLst>
          <pc:docMk/>
          <pc:sldMk cId="1689151186" sldId="274"/>
        </pc:sldMkLst>
        <pc:spChg chg="add del mod">
          <ac:chgData name="Gregoire Falq" userId="39ed5f39-bc8a-4c6a-93ad-3425e6033efe" providerId="ADAL" clId="{731A8607-F7A1-41F1-A83C-4A1543E0C6E7}" dt="2023-03-12T19:51:20.696" v="1197" actId="47"/>
          <ac:spMkLst>
            <pc:docMk/>
            <pc:sldMk cId="1689151186" sldId="274"/>
            <ac:spMk id="6" creationId="{836C4942-2384-597F-426C-DEE076809D75}"/>
          </ac:spMkLst>
        </pc:spChg>
        <pc:spChg chg="add mod">
          <ac:chgData name="Gregoire Falq" userId="39ed5f39-bc8a-4c6a-93ad-3425e6033efe" providerId="ADAL" clId="{731A8607-F7A1-41F1-A83C-4A1543E0C6E7}" dt="2023-03-12T19:56:07.489" v="1298" actId="1076"/>
          <ac:spMkLst>
            <pc:docMk/>
            <pc:sldMk cId="1689151186" sldId="274"/>
            <ac:spMk id="7" creationId="{9654B1DD-378D-B4BD-2880-8B97443FE639}"/>
          </ac:spMkLst>
        </pc:spChg>
        <pc:spChg chg="add mod">
          <ac:chgData name="Gregoire Falq" userId="39ed5f39-bc8a-4c6a-93ad-3425e6033efe" providerId="ADAL" clId="{731A8607-F7A1-41F1-A83C-4A1543E0C6E7}" dt="2023-03-12T19:56:02.032" v="1297" actId="14100"/>
          <ac:spMkLst>
            <pc:docMk/>
            <pc:sldMk cId="1689151186" sldId="274"/>
            <ac:spMk id="8" creationId="{6D4CBC4C-799A-D234-7CBD-7C4FAC134099}"/>
          </ac:spMkLst>
        </pc:spChg>
        <pc:spChg chg="add mod">
          <ac:chgData name="Gregoire Falq" userId="39ed5f39-bc8a-4c6a-93ad-3425e6033efe" providerId="ADAL" clId="{731A8607-F7A1-41F1-A83C-4A1543E0C6E7}" dt="2023-03-12T19:55:51.300" v="1295" actId="1076"/>
          <ac:spMkLst>
            <pc:docMk/>
            <pc:sldMk cId="1689151186" sldId="274"/>
            <ac:spMk id="9" creationId="{3A82E461-AC2F-2730-E6D8-6DB26293D7A5}"/>
          </ac:spMkLst>
        </pc:spChg>
        <pc:spChg chg="del">
          <ac:chgData name="Gregoire Falq" userId="39ed5f39-bc8a-4c6a-93ad-3425e6033efe" providerId="ADAL" clId="{731A8607-F7A1-41F1-A83C-4A1543E0C6E7}" dt="2023-03-12T19:49:32.416" v="1178" actId="478"/>
          <ac:spMkLst>
            <pc:docMk/>
            <pc:sldMk cId="1689151186" sldId="274"/>
            <ac:spMk id="10" creationId="{CE595BB8-A381-22DF-9E7C-E2C2C7E79D71}"/>
          </ac:spMkLst>
        </pc:spChg>
        <pc:spChg chg="add mod">
          <ac:chgData name="Gregoire Falq" userId="39ed5f39-bc8a-4c6a-93ad-3425e6033efe" providerId="ADAL" clId="{731A8607-F7A1-41F1-A83C-4A1543E0C6E7}" dt="2023-03-12T19:55:58.858" v="1296" actId="1076"/>
          <ac:spMkLst>
            <pc:docMk/>
            <pc:sldMk cId="1689151186" sldId="274"/>
            <ac:spMk id="11" creationId="{BFBB4E8D-8687-AEF3-562E-52EA30068CE0}"/>
          </ac:spMkLst>
        </pc:spChg>
        <pc:picChg chg="add del">
          <ac:chgData name="Gregoire Falq" userId="39ed5f39-bc8a-4c6a-93ad-3425e6033efe" providerId="ADAL" clId="{731A8607-F7A1-41F1-A83C-4A1543E0C6E7}" dt="2023-03-12T19:50:22.602" v="1182" actId="478"/>
          <ac:picMkLst>
            <pc:docMk/>
            <pc:sldMk cId="1689151186" sldId="274"/>
            <ac:picMk id="3" creationId="{6A6BB8FE-96CD-9A36-168B-073291C74560}"/>
          </ac:picMkLst>
        </pc:picChg>
        <pc:picChg chg="add mod">
          <ac:chgData name="Gregoire Falq" userId="39ed5f39-bc8a-4c6a-93ad-3425e6033efe" providerId="ADAL" clId="{731A8607-F7A1-41F1-A83C-4A1543E0C6E7}" dt="2023-03-12T19:55:19.364" v="1289" actId="207"/>
          <ac:picMkLst>
            <pc:docMk/>
            <pc:sldMk cId="1689151186" sldId="274"/>
            <ac:picMk id="5" creationId="{F816B550-7313-F332-EB73-AFAE367E5995}"/>
          </ac:picMkLst>
        </pc:picChg>
      </pc:sldChg>
      <pc:sldChg chg="addSp delSp modSp add mod">
        <pc:chgData name="Gregoire Falq" userId="39ed5f39-bc8a-4c6a-93ad-3425e6033efe" providerId="ADAL" clId="{731A8607-F7A1-41F1-A83C-4A1543E0C6E7}" dt="2023-03-12T19:58:49.525" v="1329" actId="1076"/>
        <pc:sldMkLst>
          <pc:docMk/>
          <pc:sldMk cId="210128046" sldId="275"/>
        </pc:sldMkLst>
        <pc:spChg chg="del">
          <ac:chgData name="Gregoire Falq" userId="39ed5f39-bc8a-4c6a-93ad-3425e6033efe" providerId="ADAL" clId="{731A8607-F7A1-41F1-A83C-4A1543E0C6E7}" dt="2023-03-12T19:57:02.540" v="1311" actId="478"/>
          <ac:spMkLst>
            <pc:docMk/>
            <pc:sldMk cId="210128046" sldId="275"/>
            <ac:spMk id="10244" creationId="{DBC02206-BB16-2E85-2AFC-4141E524AC85}"/>
          </ac:spMkLst>
        </pc:spChg>
        <pc:picChg chg="add mod">
          <ac:chgData name="Gregoire Falq" userId="39ed5f39-bc8a-4c6a-93ad-3425e6033efe" providerId="ADAL" clId="{731A8607-F7A1-41F1-A83C-4A1543E0C6E7}" dt="2023-03-12T19:57:47.996" v="1318" actId="1076"/>
          <ac:picMkLst>
            <pc:docMk/>
            <pc:sldMk cId="210128046" sldId="275"/>
            <ac:picMk id="3" creationId="{C7246989-8CA8-D35E-F766-E18B9F80C5CD}"/>
          </ac:picMkLst>
        </pc:picChg>
        <pc:picChg chg="add mod">
          <ac:chgData name="Gregoire Falq" userId="39ed5f39-bc8a-4c6a-93ad-3425e6033efe" providerId="ADAL" clId="{731A8607-F7A1-41F1-A83C-4A1543E0C6E7}" dt="2023-03-12T19:58:06.418" v="1324" actId="1076"/>
          <ac:picMkLst>
            <pc:docMk/>
            <pc:sldMk cId="210128046" sldId="275"/>
            <ac:picMk id="4" creationId="{C019F50A-4648-AAF0-DB3A-62983569FEC7}"/>
          </ac:picMkLst>
        </pc:picChg>
        <pc:picChg chg="add mod">
          <ac:chgData name="Gregoire Falq" userId="39ed5f39-bc8a-4c6a-93ad-3425e6033efe" providerId="ADAL" clId="{731A8607-F7A1-41F1-A83C-4A1543E0C6E7}" dt="2023-03-12T19:58:49.525" v="1329" actId="1076"/>
          <ac:picMkLst>
            <pc:docMk/>
            <pc:sldMk cId="210128046" sldId="275"/>
            <ac:picMk id="6" creationId="{3261509A-048A-712C-7E39-47686972F7A2}"/>
          </ac:picMkLst>
        </pc:picChg>
        <pc:picChg chg="del mod">
          <ac:chgData name="Gregoire Falq" userId="39ed5f39-bc8a-4c6a-93ad-3425e6033efe" providerId="ADAL" clId="{731A8607-F7A1-41F1-A83C-4A1543E0C6E7}" dt="2023-03-12T19:56:51.478" v="1305" actId="478"/>
          <ac:picMkLst>
            <pc:docMk/>
            <pc:sldMk cId="210128046" sldId="275"/>
            <ac:picMk id="10" creationId="{AC77EF88-41AE-B648-7CDF-46F3833D882E}"/>
          </ac:picMkLst>
        </pc:picChg>
      </pc:sldChg>
      <pc:sldChg chg="add del">
        <pc:chgData name="Gregoire Falq" userId="39ed5f39-bc8a-4c6a-93ad-3425e6033efe" providerId="ADAL" clId="{731A8607-F7A1-41F1-A83C-4A1543E0C6E7}" dt="2023-03-12T19:49:35.290" v="1180"/>
        <pc:sldMkLst>
          <pc:docMk/>
          <pc:sldMk cId="2423790721" sldId="275"/>
        </pc:sldMkLst>
      </pc:sldChg>
      <pc:sldChg chg="add del">
        <pc:chgData name="Gregoire Falq" userId="39ed5f39-bc8a-4c6a-93ad-3425e6033efe" providerId="ADAL" clId="{731A8607-F7A1-41F1-A83C-4A1543E0C6E7}" dt="2023-03-12T19:56:23.806" v="1301" actId="47"/>
        <pc:sldMkLst>
          <pc:docMk/>
          <pc:sldMk cId="3655143164" sldId="275"/>
        </pc:sldMkLst>
      </pc:sldChg>
      <pc:sldChg chg="addSp delSp modSp add mod ord">
        <pc:chgData name="Gregoire Falq" userId="39ed5f39-bc8a-4c6a-93ad-3425e6033efe" providerId="ADAL" clId="{731A8607-F7A1-41F1-A83C-4A1543E0C6E7}" dt="2023-03-13T13:44:06.004" v="2290" actId="20577"/>
        <pc:sldMkLst>
          <pc:docMk/>
          <pc:sldMk cId="1464691654" sldId="276"/>
        </pc:sldMkLst>
        <pc:spChg chg="mod">
          <ac:chgData name="Gregoire Falq" userId="39ed5f39-bc8a-4c6a-93ad-3425e6033efe" providerId="ADAL" clId="{731A8607-F7A1-41F1-A83C-4A1543E0C6E7}" dt="2023-03-13T12:31:11.368" v="1983" actId="6549"/>
          <ac:spMkLst>
            <pc:docMk/>
            <pc:sldMk cId="1464691654" sldId="276"/>
            <ac:spMk id="10" creationId="{CE595BB8-A381-22DF-9E7C-E2C2C7E79D71}"/>
          </ac:spMkLst>
        </pc:spChg>
        <pc:spChg chg="mod">
          <ac:chgData name="Gregoire Falq" userId="39ed5f39-bc8a-4c6a-93ad-3425e6033efe" providerId="ADAL" clId="{731A8607-F7A1-41F1-A83C-4A1543E0C6E7}" dt="2023-03-13T13:44:06.004" v="2290" actId="20577"/>
          <ac:spMkLst>
            <pc:docMk/>
            <pc:sldMk cId="1464691654" sldId="276"/>
            <ac:spMk id="14" creationId="{163B559B-0BC7-6943-1BBB-72E853866F18}"/>
          </ac:spMkLst>
        </pc:spChg>
        <pc:picChg chg="add del mod">
          <ac:chgData name="Gregoire Falq" userId="39ed5f39-bc8a-4c6a-93ad-3425e6033efe" providerId="ADAL" clId="{731A8607-F7A1-41F1-A83C-4A1543E0C6E7}" dt="2023-03-12T20:15:14.977" v="1494" actId="21"/>
          <ac:picMkLst>
            <pc:docMk/>
            <pc:sldMk cId="1464691654" sldId="276"/>
            <ac:picMk id="2" creationId="{088C1F11-75DF-E016-5C5A-E8F03767A4E0}"/>
          </ac:picMkLst>
        </pc:picChg>
      </pc:sldChg>
      <pc:sldChg chg="modSp add mod">
        <pc:chgData name="Gregoire Falq" userId="39ed5f39-bc8a-4c6a-93ad-3425e6033efe" providerId="ADAL" clId="{731A8607-F7A1-41F1-A83C-4A1543E0C6E7}" dt="2023-03-13T12:27:50.849" v="1947" actId="20577"/>
        <pc:sldMkLst>
          <pc:docMk/>
          <pc:sldMk cId="1143540011" sldId="277"/>
        </pc:sldMkLst>
        <pc:spChg chg="mod">
          <ac:chgData name="Gregoire Falq" userId="39ed5f39-bc8a-4c6a-93ad-3425e6033efe" providerId="ADAL" clId="{731A8607-F7A1-41F1-A83C-4A1543E0C6E7}" dt="2023-03-13T12:27:50.849" v="1947" actId="20577"/>
          <ac:spMkLst>
            <pc:docMk/>
            <pc:sldMk cId="1143540011" sldId="277"/>
            <ac:spMk id="10" creationId="{CE595BB8-A381-22DF-9E7C-E2C2C7E79D71}"/>
          </ac:spMkLst>
        </pc:spChg>
        <pc:spChg chg="mod">
          <ac:chgData name="Gregoire Falq" userId="39ed5f39-bc8a-4c6a-93ad-3425e6033efe" providerId="ADAL" clId="{731A8607-F7A1-41F1-A83C-4A1543E0C6E7}" dt="2023-03-13T11:36:30.869" v="1824" actId="20577"/>
          <ac:spMkLst>
            <pc:docMk/>
            <pc:sldMk cId="1143540011" sldId="277"/>
            <ac:spMk id="14" creationId="{163B559B-0BC7-6943-1BBB-72E853866F18}"/>
          </ac:spMkLst>
        </pc:spChg>
      </pc:sldChg>
      <pc:sldChg chg="addSp delSp modSp add del mod">
        <pc:chgData name="Gregoire Falq" userId="39ed5f39-bc8a-4c6a-93ad-3425e6033efe" providerId="ADAL" clId="{731A8607-F7A1-41F1-A83C-4A1543E0C6E7}" dt="2023-03-13T11:23:45.258" v="1765" actId="47"/>
        <pc:sldMkLst>
          <pc:docMk/>
          <pc:sldMk cId="1286487355" sldId="277"/>
        </pc:sldMkLst>
        <pc:spChg chg="add del">
          <ac:chgData name="Gregoire Falq" userId="39ed5f39-bc8a-4c6a-93ad-3425e6033efe" providerId="ADAL" clId="{731A8607-F7A1-41F1-A83C-4A1543E0C6E7}" dt="2023-03-13T11:23:42.837" v="1763" actId="478"/>
          <ac:spMkLst>
            <pc:docMk/>
            <pc:sldMk cId="1286487355" sldId="277"/>
            <ac:spMk id="7" creationId="{9654B1DD-378D-B4BD-2880-8B97443FE639}"/>
          </ac:spMkLst>
        </pc:spChg>
        <pc:spChg chg="add del">
          <ac:chgData name="Gregoire Falq" userId="39ed5f39-bc8a-4c6a-93ad-3425e6033efe" providerId="ADAL" clId="{731A8607-F7A1-41F1-A83C-4A1543E0C6E7}" dt="2023-03-13T11:23:42.837" v="1763" actId="478"/>
          <ac:spMkLst>
            <pc:docMk/>
            <pc:sldMk cId="1286487355" sldId="277"/>
            <ac:spMk id="8" creationId="{6D4CBC4C-799A-D234-7CBD-7C4FAC134099}"/>
          </ac:spMkLst>
        </pc:spChg>
        <pc:spChg chg="add del">
          <ac:chgData name="Gregoire Falq" userId="39ed5f39-bc8a-4c6a-93ad-3425e6033efe" providerId="ADAL" clId="{731A8607-F7A1-41F1-A83C-4A1543E0C6E7}" dt="2023-03-13T11:23:42.837" v="1763" actId="478"/>
          <ac:spMkLst>
            <pc:docMk/>
            <pc:sldMk cId="1286487355" sldId="277"/>
            <ac:spMk id="9" creationId="{3A82E461-AC2F-2730-E6D8-6DB26293D7A5}"/>
          </ac:spMkLst>
        </pc:spChg>
        <pc:spChg chg="add del">
          <ac:chgData name="Gregoire Falq" userId="39ed5f39-bc8a-4c6a-93ad-3425e6033efe" providerId="ADAL" clId="{731A8607-F7A1-41F1-A83C-4A1543E0C6E7}" dt="2023-03-13T11:23:42.837" v="1763" actId="478"/>
          <ac:spMkLst>
            <pc:docMk/>
            <pc:sldMk cId="1286487355" sldId="277"/>
            <ac:spMk id="11" creationId="{BFBB4E8D-8687-AEF3-562E-52EA30068CE0}"/>
          </ac:spMkLst>
        </pc:spChg>
        <pc:spChg chg="mod">
          <ac:chgData name="Gregoire Falq" userId="39ed5f39-bc8a-4c6a-93ad-3425e6033efe" providerId="ADAL" clId="{731A8607-F7A1-41F1-A83C-4A1543E0C6E7}" dt="2023-03-13T11:23:43.295" v="1764" actId="20577"/>
          <ac:spMkLst>
            <pc:docMk/>
            <pc:sldMk cId="1286487355" sldId="277"/>
            <ac:spMk id="14" creationId="{163B559B-0BC7-6943-1BBB-72E853866F18}"/>
          </ac:spMkLst>
        </pc:spChg>
        <pc:picChg chg="add del">
          <ac:chgData name="Gregoire Falq" userId="39ed5f39-bc8a-4c6a-93ad-3425e6033efe" providerId="ADAL" clId="{731A8607-F7A1-41F1-A83C-4A1543E0C6E7}" dt="2023-03-13T11:23:42.675" v="1762" actId="478"/>
          <ac:picMkLst>
            <pc:docMk/>
            <pc:sldMk cId="1286487355" sldId="277"/>
            <ac:picMk id="5" creationId="{F816B550-7313-F332-EB73-AFAE367E5995}"/>
          </ac:picMkLst>
        </pc:picChg>
      </pc:sldChg>
      <pc:sldChg chg="modSp add mod">
        <pc:chgData name="Gregoire Falq" userId="39ed5f39-bc8a-4c6a-93ad-3425e6033efe" providerId="ADAL" clId="{731A8607-F7A1-41F1-A83C-4A1543E0C6E7}" dt="2023-03-13T12:40:13.199" v="2186" actId="313"/>
        <pc:sldMkLst>
          <pc:docMk/>
          <pc:sldMk cId="3847732216" sldId="278"/>
        </pc:sldMkLst>
        <pc:spChg chg="mod">
          <ac:chgData name="Gregoire Falq" userId="39ed5f39-bc8a-4c6a-93ad-3425e6033efe" providerId="ADAL" clId="{731A8607-F7A1-41F1-A83C-4A1543E0C6E7}" dt="2023-03-13T12:40:13.199" v="2186" actId="313"/>
          <ac:spMkLst>
            <pc:docMk/>
            <pc:sldMk cId="3847732216" sldId="278"/>
            <ac:spMk id="10" creationId="{CE595BB8-A381-22DF-9E7C-E2C2C7E79D71}"/>
          </ac:spMkLst>
        </pc:spChg>
        <pc:spChg chg="mod">
          <ac:chgData name="Gregoire Falq" userId="39ed5f39-bc8a-4c6a-93ad-3425e6033efe" providerId="ADAL" clId="{731A8607-F7A1-41F1-A83C-4A1543E0C6E7}" dt="2023-03-13T12:37:19.564" v="2063" actId="20577"/>
          <ac:spMkLst>
            <pc:docMk/>
            <pc:sldMk cId="3847732216" sldId="278"/>
            <ac:spMk id="14" creationId="{163B559B-0BC7-6943-1BBB-72E853866F18}"/>
          </ac:spMkLst>
        </pc:spChg>
        <pc:picChg chg="mod">
          <ac:chgData name="Gregoire Falq" userId="39ed5f39-bc8a-4c6a-93ad-3425e6033efe" providerId="ADAL" clId="{731A8607-F7A1-41F1-A83C-4A1543E0C6E7}" dt="2023-03-13T12:38:02.389" v="2113" actId="1037"/>
          <ac:picMkLst>
            <pc:docMk/>
            <pc:sldMk cId="3847732216" sldId="278"/>
            <ac:picMk id="9" creationId="{8C5D4F86-0EC5-1EB2-D346-9F350ABC53BA}"/>
          </ac:picMkLst>
        </pc:picChg>
        <pc:picChg chg="mod">
          <ac:chgData name="Gregoire Falq" userId="39ed5f39-bc8a-4c6a-93ad-3425e6033efe" providerId="ADAL" clId="{731A8607-F7A1-41F1-A83C-4A1543E0C6E7}" dt="2023-03-13T12:38:02.389" v="2113" actId="1037"/>
          <ac:picMkLst>
            <pc:docMk/>
            <pc:sldMk cId="3847732216" sldId="278"/>
            <ac:picMk id="1030" creationId="{183513C2-D511-0398-CBE4-7DEB93CCC552}"/>
          </ac:picMkLst>
        </pc:picChg>
      </pc:sldChg>
      <pc:sldChg chg="delSp modSp add del mod">
        <pc:chgData name="Gregoire Falq" userId="39ed5f39-bc8a-4c6a-93ad-3425e6033efe" providerId="ADAL" clId="{731A8607-F7A1-41F1-A83C-4A1543E0C6E7}" dt="2023-03-13T13:30:36.316" v="2280" actId="47"/>
        <pc:sldMkLst>
          <pc:docMk/>
          <pc:sldMk cId="588312240" sldId="279"/>
        </pc:sldMkLst>
        <pc:spChg chg="del">
          <ac:chgData name="Gregoire Falq" userId="39ed5f39-bc8a-4c6a-93ad-3425e6033efe" providerId="ADAL" clId="{731A8607-F7A1-41F1-A83C-4A1543E0C6E7}" dt="2023-03-13T13:28:56.658" v="2188" actId="478"/>
          <ac:spMkLst>
            <pc:docMk/>
            <pc:sldMk cId="588312240" sldId="279"/>
            <ac:spMk id="10" creationId="{CE595BB8-A381-22DF-9E7C-E2C2C7E79D71}"/>
          </ac:spMkLst>
        </pc:spChg>
        <pc:spChg chg="mod">
          <ac:chgData name="Gregoire Falq" userId="39ed5f39-bc8a-4c6a-93ad-3425e6033efe" providerId="ADAL" clId="{731A8607-F7A1-41F1-A83C-4A1543E0C6E7}" dt="2023-03-13T13:29:49.804" v="2207" actId="20577"/>
          <ac:spMkLst>
            <pc:docMk/>
            <pc:sldMk cId="588312240" sldId="279"/>
            <ac:spMk id="14" creationId="{163B559B-0BC7-6943-1BBB-72E853866F18}"/>
          </ac:spMkLst>
        </pc:spChg>
        <pc:picChg chg="mod">
          <ac:chgData name="Gregoire Falq" userId="39ed5f39-bc8a-4c6a-93ad-3425e6033efe" providerId="ADAL" clId="{731A8607-F7A1-41F1-A83C-4A1543E0C6E7}" dt="2023-03-13T13:30:18.364" v="2279" actId="1076"/>
          <ac:picMkLst>
            <pc:docMk/>
            <pc:sldMk cId="588312240" sldId="279"/>
            <ac:picMk id="9" creationId="{8C5D4F86-0EC5-1EB2-D346-9F350ABC53BA}"/>
          </ac:picMkLst>
        </pc:picChg>
        <pc:picChg chg="mod">
          <ac:chgData name="Gregoire Falq" userId="39ed5f39-bc8a-4c6a-93ad-3425e6033efe" providerId="ADAL" clId="{731A8607-F7A1-41F1-A83C-4A1543E0C6E7}" dt="2023-03-13T13:30:18.364" v="2279" actId="1076"/>
          <ac:picMkLst>
            <pc:docMk/>
            <pc:sldMk cId="588312240" sldId="279"/>
            <ac:picMk id="1030" creationId="{183513C2-D511-0398-CBE4-7DEB93CCC552}"/>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AEC7F3-4B5E-4238-8C4F-83E1D5A414F0}"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0FECC99-E7F7-46BB-A992-86950C0D5B0B}">
      <dgm:prSet/>
      <dgm:spPr/>
      <dgm:t>
        <a:bodyPr/>
        <a:lstStyle/>
        <a:p>
          <a:pPr>
            <a:defRPr cap="all"/>
          </a:pPr>
          <a:r>
            <a:rPr lang="en-US"/>
            <a:t>Creating a community of R users</a:t>
          </a:r>
        </a:p>
      </dgm:t>
    </dgm:pt>
    <dgm:pt modelId="{7DF39E0F-4AFE-4292-B40F-3DFE1372CED7}" type="parTrans" cxnId="{9CF123E7-09C7-4490-BB36-88637B44FA7B}">
      <dgm:prSet/>
      <dgm:spPr/>
      <dgm:t>
        <a:bodyPr/>
        <a:lstStyle/>
        <a:p>
          <a:endParaRPr lang="en-US"/>
        </a:p>
      </dgm:t>
    </dgm:pt>
    <dgm:pt modelId="{7FC11F41-A7A2-4377-A245-B4935C4670DA}" type="sibTrans" cxnId="{9CF123E7-09C7-4490-BB36-88637B44FA7B}">
      <dgm:prSet/>
      <dgm:spPr/>
      <dgm:t>
        <a:bodyPr/>
        <a:lstStyle/>
        <a:p>
          <a:endParaRPr lang="en-US"/>
        </a:p>
      </dgm:t>
    </dgm:pt>
    <dgm:pt modelId="{FB7A32DB-A69B-421D-B8B8-67F7C7D9986D}">
      <dgm:prSet/>
      <dgm:spPr/>
      <dgm:t>
        <a:bodyPr/>
        <a:lstStyle/>
        <a:p>
          <a:pPr>
            <a:defRPr cap="all"/>
          </a:pPr>
          <a:r>
            <a:rPr lang="en-US"/>
            <a:t>How to improve the R sessions?</a:t>
          </a:r>
        </a:p>
      </dgm:t>
    </dgm:pt>
    <dgm:pt modelId="{8AD65A67-5DEC-45F0-8ACF-CD684A7D4D87}" type="parTrans" cxnId="{2469A072-3C17-44CA-9BCC-EB037E546E40}">
      <dgm:prSet/>
      <dgm:spPr/>
      <dgm:t>
        <a:bodyPr/>
        <a:lstStyle/>
        <a:p>
          <a:endParaRPr lang="en-US"/>
        </a:p>
      </dgm:t>
    </dgm:pt>
    <dgm:pt modelId="{E357451C-DCCA-4F4C-A440-BE75A16462BA}" type="sibTrans" cxnId="{2469A072-3C17-44CA-9BCC-EB037E546E40}">
      <dgm:prSet/>
      <dgm:spPr/>
      <dgm:t>
        <a:bodyPr/>
        <a:lstStyle/>
        <a:p>
          <a:endParaRPr lang="en-US"/>
        </a:p>
      </dgm:t>
    </dgm:pt>
    <dgm:pt modelId="{4FDD965E-D399-4EBB-B2A3-D4ABBAFA05D7}">
      <dgm:prSet/>
      <dgm:spPr/>
      <dgm:t>
        <a:bodyPr/>
        <a:lstStyle/>
        <a:p>
          <a:pPr>
            <a:defRPr cap="all"/>
          </a:pPr>
          <a:r>
            <a:rPr lang="en-US"/>
            <a:t>Topic for the next session</a:t>
          </a:r>
        </a:p>
      </dgm:t>
    </dgm:pt>
    <dgm:pt modelId="{2DD808AD-FA22-4EFB-91B7-863219935B26}" type="parTrans" cxnId="{0266C54E-EB5B-47F4-AEAD-BB75AE4B9F25}">
      <dgm:prSet/>
      <dgm:spPr/>
      <dgm:t>
        <a:bodyPr/>
        <a:lstStyle/>
        <a:p>
          <a:endParaRPr lang="en-US"/>
        </a:p>
      </dgm:t>
    </dgm:pt>
    <dgm:pt modelId="{C229537B-3B74-462A-ABC2-E4231BC16B4E}" type="sibTrans" cxnId="{0266C54E-EB5B-47F4-AEAD-BB75AE4B9F25}">
      <dgm:prSet/>
      <dgm:spPr/>
      <dgm:t>
        <a:bodyPr/>
        <a:lstStyle/>
        <a:p>
          <a:endParaRPr lang="en-US"/>
        </a:p>
      </dgm:t>
    </dgm:pt>
    <dgm:pt modelId="{C4FEBC0B-44A3-4341-AC3A-90968BEB37DD}" type="pres">
      <dgm:prSet presAssocID="{D8AEC7F3-4B5E-4238-8C4F-83E1D5A414F0}" presName="root" presStyleCnt="0">
        <dgm:presLayoutVars>
          <dgm:dir/>
          <dgm:resizeHandles val="exact"/>
        </dgm:presLayoutVars>
      </dgm:prSet>
      <dgm:spPr/>
    </dgm:pt>
    <dgm:pt modelId="{8C9A7F86-C818-4DDB-9A3B-D7260BC18AF8}" type="pres">
      <dgm:prSet presAssocID="{80FECC99-E7F7-46BB-A992-86950C0D5B0B}" presName="compNode" presStyleCnt="0"/>
      <dgm:spPr/>
    </dgm:pt>
    <dgm:pt modelId="{296C39BB-489A-4C4C-A62A-FC92D81F77F2}" type="pres">
      <dgm:prSet presAssocID="{80FECC99-E7F7-46BB-A992-86950C0D5B0B}" presName="iconBgRect" presStyleLbl="bgShp" presStyleIdx="0" presStyleCnt="3"/>
      <dgm:spPr>
        <a:prstGeom prst="round2DiagRect">
          <a:avLst>
            <a:gd name="adj1" fmla="val 29727"/>
            <a:gd name="adj2" fmla="val 0"/>
          </a:avLst>
        </a:prstGeom>
      </dgm:spPr>
    </dgm:pt>
    <dgm:pt modelId="{5A8D2AB8-0486-45E1-BB65-F4F323E6F318}" type="pres">
      <dgm:prSet presAssocID="{80FECC99-E7F7-46BB-A992-86950C0D5B0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FEA78F2C-BCB1-4E6D-9597-C441E7F82528}" type="pres">
      <dgm:prSet presAssocID="{80FECC99-E7F7-46BB-A992-86950C0D5B0B}" presName="spaceRect" presStyleCnt="0"/>
      <dgm:spPr/>
    </dgm:pt>
    <dgm:pt modelId="{CA60280D-592D-4BAE-8BFA-1DC6D24B3763}" type="pres">
      <dgm:prSet presAssocID="{80FECC99-E7F7-46BB-A992-86950C0D5B0B}" presName="textRect" presStyleLbl="revTx" presStyleIdx="0" presStyleCnt="3">
        <dgm:presLayoutVars>
          <dgm:chMax val="1"/>
          <dgm:chPref val="1"/>
        </dgm:presLayoutVars>
      </dgm:prSet>
      <dgm:spPr/>
    </dgm:pt>
    <dgm:pt modelId="{D97D715B-01D2-4A4A-8CBA-369D3149E8C1}" type="pres">
      <dgm:prSet presAssocID="{7FC11F41-A7A2-4377-A245-B4935C4670DA}" presName="sibTrans" presStyleCnt="0"/>
      <dgm:spPr/>
    </dgm:pt>
    <dgm:pt modelId="{1FF28F52-737C-4885-B1DD-4F61E8D95B54}" type="pres">
      <dgm:prSet presAssocID="{FB7A32DB-A69B-421D-B8B8-67F7C7D9986D}" presName="compNode" presStyleCnt="0"/>
      <dgm:spPr/>
    </dgm:pt>
    <dgm:pt modelId="{6ADCC3B2-4778-4004-827F-548715D97799}" type="pres">
      <dgm:prSet presAssocID="{FB7A32DB-A69B-421D-B8B8-67F7C7D9986D}" presName="iconBgRect" presStyleLbl="bgShp" presStyleIdx="1" presStyleCnt="3"/>
      <dgm:spPr>
        <a:prstGeom prst="round2DiagRect">
          <a:avLst>
            <a:gd name="adj1" fmla="val 29727"/>
            <a:gd name="adj2" fmla="val 0"/>
          </a:avLst>
        </a:prstGeom>
      </dgm:spPr>
    </dgm:pt>
    <dgm:pt modelId="{2CBA7590-474D-4458-91F3-D6CFB9505079}" type="pres">
      <dgm:prSet presAssocID="{FB7A32DB-A69B-421D-B8B8-67F7C7D998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66945CE2-2042-40E1-8B20-6CFA82C6C195}" type="pres">
      <dgm:prSet presAssocID="{FB7A32DB-A69B-421D-B8B8-67F7C7D9986D}" presName="spaceRect" presStyleCnt="0"/>
      <dgm:spPr/>
    </dgm:pt>
    <dgm:pt modelId="{B926EF9E-E6CD-4FE8-9B72-64A33E48D169}" type="pres">
      <dgm:prSet presAssocID="{FB7A32DB-A69B-421D-B8B8-67F7C7D9986D}" presName="textRect" presStyleLbl="revTx" presStyleIdx="1" presStyleCnt="3">
        <dgm:presLayoutVars>
          <dgm:chMax val="1"/>
          <dgm:chPref val="1"/>
        </dgm:presLayoutVars>
      </dgm:prSet>
      <dgm:spPr/>
    </dgm:pt>
    <dgm:pt modelId="{A2E21714-946E-404A-BCDB-A24BF962A12F}" type="pres">
      <dgm:prSet presAssocID="{E357451C-DCCA-4F4C-A440-BE75A16462BA}" presName="sibTrans" presStyleCnt="0"/>
      <dgm:spPr/>
    </dgm:pt>
    <dgm:pt modelId="{81033E3E-78B8-4054-8D42-46E4E8DB1EAE}" type="pres">
      <dgm:prSet presAssocID="{4FDD965E-D399-4EBB-B2A3-D4ABBAFA05D7}" presName="compNode" presStyleCnt="0"/>
      <dgm:spPr/>
    </dgm:pt>
    <dgm:pt modelId="{0C7292B9-5EB0-41D2-9993-4E61C6349AB9}" type="pres">
      <dgm:prSet presAssocID="{4FDD965E-D399-4EBB-B2A3-D4ABBAFA05D7}" presName="iconBgRect" presStyleLbl="bgShp" presStyleIdx="2" presStyleCnt="3"/>
      <dgm:spPr>
        <a:prstGeom prst="round2DiagRect">
          <a:avLst>
            <a:gd name="adj1" fmla="val 29727"/>
            <a:gd name="adj2" fmla="val 0"/>
          </a:avLst>
        </a:prstGeom>
      </dgm:spPr>
    </dgm:pt>
    <dgm:pt modelId="{4E410CAA-2D2C-4162-B989-908173BC9416}" type="pres">
      <dgm:prSet presAssocID="{4FDD965E-D399-4EBB-B2A3-D4ABBAFA05D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A0BE7946-1147-44F2-80BC-80AC2085A111}" type="pres">
      <dgm:prSet presAssocID="{4FDD965E-D399-4EBB-B2A3-D4ABBAFA05D7}" presName="spaceRect" presStyleCnt="0"/>
      <dgm:spPr/>
    </dgm:pt>
    <dgm:pt modelId="{BD8E9446-20A5-486C-8A65-DE11774770CA}" type="pres">
      <dgm:prSet presAssocID="{4FDD965E-D399-4EBB-B2A3-D4ABBAFA05D7}" presName="textRect" presStyleLbl="revTx" presStyleIdx="2" presStyleCnt="3">
        <dgm:presLayoutVars>
          <dgm:chMax val="1"/>
          <dgm:chPref val="1"/>
        </dgm:presLayoutVars>
      </dgm:prSet>
      <dgm:spPr/>
    </dgm:pt>
  </dgm:ptLst>
  <dgm:cxnLst>
    <dgm:cxn modelId="{AA17122C-389F-438E-82C8-D7697BBCE896}" type="presOf" srcId="{4FDD965E-D399-4EBB-B2A3-D4ABBAFA05D7}" destId="{BD8E9446-20A5-486C-8A65-DE11774770CA}" srcOrd="0" destOrd="0" presId="urn:microsoft.com/office/officeart/2018/5/layout/IconLeafLabelList"/>
    <dgm:cxn modelId="{FEB2896D-5700-4E05-98FB-79FD4054A0B5}" type="presOf" srcId="{D8AEC7F3-4B5E-4238-8C4F-83E1D5A414F0}" destId="{C4FEBC0B-44A3-4341-AC3A-90968BEB37DD}" srcOrd="0" destOrd="0" presId="urn:microsoft.com/office/officeart/2018/5/layout/IconLeafLabelList"/>
    <dgm:cxn modelId="{0266C54E-EB5B-47F4-AEAD-BB75AE4B9F25}" srcId="{D8AEC7F3-4B5E-4238-8C4F-83E1D5A414F0}" destId="{4FDD965E-D399-4EBB-B2A3-D4ABBAFA05D7}" srcOrd="2" destOrd="0" parTransId="{2DD808AD-FA22-4EFB-91B7-863219935B26}" sibTransId="{C229537B-3B74-462A-ABC2-E4231BC16B4E}"/>
    <dgm:cxn modelId="{2469A072-3C17-44CA-9BCC-EB037E546E40}" srcId="{D8AEC7F3-4B5E-4238-8C4F-83E1D5A414F0}" destId="{FB7A32DB-A69B-421D-B8B8-67F7C7D9986D}" srcOrd="1" destOrd="0" parTransId="{8AD65A67-5DEC-45F0-8ACF-CD684A7D4D87}" sibTransId="{E357451C-DCCA-4F4C-A440-BE75A16462BA}"/>
    <dgm:cxn modelId="{61B8FA9F-D249-48EF-A756-51494B8415E1}" type="presOf" srcId="{80FECC99-E7F7-46BB-A992-86950C0D5B0B}" destId="{CA60280D-592D-4BAE-8BFA-1DC6D24B3763}" srcOrd="0" destOrd="0" presId="urn:microsoft.com/office/officeart/2018/5/layout/IconLeafLabelList"/>
    <dgm:cxn modelId="{444520A4-CFFF-48E0-B7E1-815A5E854F33}" type="presOf" srcId="{FB7A32DB-A69B-421D-B8B8-67F7C7D9986D}" destId="{B926EF9E-E6CD-4FE8-9B72-64A33E48D169}" srcOrd="0" destOrd="0" presId="urn:microsoft.com/office/officeart/2018/5/layout/IconLeafLabelList"/>
    <dgm:cxn modelId="{9CF123E7-09C7-4490-BB36-88637B44FA7B}" srcId="{D8AEC7F3-4B5E-4238-8C4F-83E1D5A414F0}" destId="{80FECC99-E7F7-46BB-A992-86950C0D5B0B}" srcOrd="0" destOrd="0" parTransId="{7DF39E0F-4AFE-4292-B40F-3DFE1372CED7}" sibTransId="{7FC11F41-A7A2-4377-A245-B4935C4670DA}"/>
    <dgm:cxn modelId="{01BB69AA-30F6-46D7-8DB8-7885FC42C2FE}" type="presParOf" srcId="{C4FEBC0B-44A3-4341-AC3A-90968BEB37DD}" destId="{8C9A7F86-C818-4DDB-9A3B-D7260BC18AF8}" srcOrd="0" destOrd="0" presId="urn:microsoft.com/office/officeart/2018/5/layout/IconLeafLabelList"/>
    <dgm:cxn modelId="{8205940C-83A2-45D1-A1FD-11B3A9E77CD5}" type="presParOf" srcId="{8C9A7F86-C818-4DDB-9A3B-D7260BC18AF8}" destId="{296C39BB-489A-4C4C-A62A-FC92D81F77F2}" srcOrd="0" destOrd="0" presId="urn:microsoft.com/office/officeart/2018/5/layout/IconLeafLabelList"/>
    <dgm:cxn modelId="{9F4588AD-A861-4851-AA0C-4E09016EBDA5}" type="presParOf" srcId="{8C9A7F86-C818-4DDB-9A3B-D7260BC18AF8}" destId="{5A8D2AB8-0486-45E1-BB65-F4F323E6F318}" srcOrd="1" destOrd="0" presId="urn:microsoft.com/office/officeart/2018/5/layout/IconLeafLabelList"/>
    <dgm:cxn modelId="{18CE79AF-6453-48DB-A3C0-3973EAEA2630}" type="presParOf" srcId="{8C9A7F86-C818-4DDB-9A3B-D7260BC18AF8}" destId="{FEA78F2C-BCB1-4E6D-9597-C441E7F82528}" srcOrd="2" destOrd="0" presId="urn:microsoft.com/office/officeart/2018/5/layout/IconLeafLabelList"/>
    <dgm:cxn modelId="{664CAA4A-EAF1-4B5A-9D99-338F33FDEE40}" type="presParOf" srcId="{8C9A7F86-C818-4DDB-9A3B-D7260BC18AF8}" destId="{CA60280D-592D-4BAE-8BFA-1DC6D24B3763}" srcOrd="3" destOrd="0" presId="urn:microsoft.com/office/officeart/2018/5/layout/IconLeafLabelList"/>
    <dgm:cxn modelId="{F3E63905-E416-4D1F-B896-C4370198BA8F}" type="presParOf" srcId="{C4FEBC0B-44A3-4341-AC3A-90968BEB37DD}" destId="{D97D715B-01D2-4A4A-8CBA-369D3149E8C1}" srcOrd="1" destOrd="0" presId="urn:microsoft.com/office/officeart/2018/5/layout/IconLeafLabelList"/>
    <dgm:cxn modelId="{315374D6-2333-420B-AFB0-609C25B0A846}" type="presParOf" srcId="{C4FEBC0B-44A3-4341-AC3A-90968BEB37DD}" destId="{1FF28F52-737C-4885-B1DD-4F61E8D95B54}" srcOrd="2" destOrd="0" presId="urn:microsoft.com/office/officeart/2018/5/layout/IconLeafLabelList"/>
    <dgm:cxn modelId="{519ABCA2-06A4-496A-BD33-255313BC3F5F}" type="presParOf" srcId="{1FF28F52-737C-4885-B1DD-4F61E8D95B54}" destId="{6ADCC3B2-4778-4004-827F-548715D97799}" srcOrd="0" destOrd="0" presId="urn:microsoft.com/office/officeart/2018/5/layout/IconLeafLabelList"/>
    <dgm:cxn modelId="{525AAE42-FEEF-4FAE-B757-DF9A11BD5197}" type="presParOf" srcId="{1FF28F52-737C-4885-B1DD-4F61E8D95B54}" destId="{2CBA7590-474D-4458-91F3-D6CFB9505079}" srcOrd="1" destOrd="0" presId="urn:microsoft.com/office/officeart/2018/5/layout/IconLeafLabelList"/>
    <dgm:cxn modelId="{E2B6B22C-19B3-4884-9C53-BA7982561ED2}" type="presParOf" srcId="{1FF28F52-737C-4885-B1DD-4F61E8D95B54}" destId="{66945CE2-2042-40E1-8B20-6CFA82C6C195}" srcOrd="2" destOrd="0" presId="urn:microsoft.com/office/officeart/2018/5/layout/IconLeafLabelList"/>
    <dgm:cxn modelId="{8C7BABAF-A4F1-45E5-9DFB-9703F1C8ABD2}" type="presParOf" srcId="{1FF28F52-737C-4885-B1DD-4F61E8D95B54}" destId="{B926EF9E-E6CD-4FE8-9B72-64A33E48D169}" srcOrd="3" destOrd="0" presId="urn:microsoft.com/office/officeart/2018/5/layout/IconLeafLabelList"/>
    <dgm:cxn modelId="{13D109E6-098A-45D1-B9BA-97A14C049672}" type="presParOf" srcId="{C4FEBC0B-44A3-4341-AC3A-90968BEB37DD}" destId="{A2E21714-946E-404A-BCDB-A24BF962A12F}" srcOrd="3" destOrd="0" presId="urn:microsoft.com/office/officeart/2018/5/layout/IconLeafLabelList"/>
    <dgm:cxn modelId="{BA1E4CF2-DFB8-48B2-9176-943E0D6F39EE}" type="presParOf" srcId="{C4FEBC0B-44A3-4341-AC3A-90968BEB37DD}" destId="{81033E3E-78B8-4054-8D42-46E4E8DB1EAE}" srcOrd="4" destOrd="0" presId="urn:microsoft.com/office/officeart/2018/5/layout/IconLeafLabelList"/>
    <dgm:cxn modelId="{DAC86FA4-2DD0-4263-9624-F0A866C00EA1}" type="presParOf" srcId="{81033E3E-78B8-4054-8D42-46E4E8DB1EAE}" destId="{0C7292B9-5EB0-41D2-9993-4E61C6349AB9}" srcOrd="0" destOrd="0" presId="urn:microsoft.com/office/officeart/2018/5/layout/IconLeafLabelList"/>
    <dgm:cxn modelId="{3A4940BC-E1FF-480D-99B3-1E19A568DE0E}" type="presParOf" srcId="{81033E3E-78B8-4054-8D42-46E4E8DB1EAE}" destId="{4E410CAA-2D2C-4162-B989-908173BC9416}" srcOrd="1" destOrd="0" presId="urn:microsoft.com/office/officeart/2018/5/layout/IconLeafLabelList"/>
    <dgm:cxn modelId="{2428DAE7-CF99-4AF7-BF47-B7833E3701DA}" type="presParOf" srcId="{81033E3E-78B8-4054-8D42-46E4E8DB1EAE}" destId="{A0BE7946-1147-44F2-80BC-80AC2085A111}" srcOrd="2" destOrd="0" presId="urn:microsoft.com/office/officeart/2018/5/layout/IconLeafLabelList"/>
    <dgm:cxn modelId="{8B4F8903-B07A-4472-89EB-A12CA1FD8D95}" type="presParOf" srcId="{81033E3E-78B8-4054-8D42-46E4E8DB1EAE}" destId="{BD8E9446-20A5-486C-8A65-DE11774770C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C39BB-489A-4C4C-A62A-FC92D81F77F2}">
      <dsp:nvSpPr>
        <dsp:cNvPr id="0" name=""/>
        <dsp:cNvSpPr/>
      </dsp:nvSpPr>
      <dsp:spPr>
        <a:xfrm>
          <a:off x="718664" y="453902"/>
          <a:ext cx="1955812" cy="1955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8D2AB8-0486-45E1-BB65-F4F323E6F318}">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60280D-592D-4BAE-8BFA-1DC6D24B3763}">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a:t>Creating a community of R users</a:t>
          </a:r>
        </a:p>
      </dsp:txBody>
      <dsp:txXfrm>
        <a:off x="93445" y="3018902"/>
        <a:ext cx="3206250" cy="720000"/>
      </dsp:txXfrm>
    </dsp:sp>
    <dsp:sp modelId="{6ADCC3B2-4778-4004-827F-548715D97799}">
      <dsp:nvSpPr>
        <dsp:cNvPr id="0" name=""/>
        <dsp:cNvSpPr/>
      </dsp:nvSpPr>
      <dsp:spPr>
        <a:xfrm>
          <a:off x="4486008" y="453902"/>
          <a:ext cx="1955812" cy="19558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BA7590-474D-4458-91F3-D6CFB9505079}">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26EF9E-E6CD-4FE8-9B72-64A33E48D169}">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a:t>How to improve the R sessions?</a:t>
          </a:r>
        </a:p>
      </dsp:txBody>
      <dsp:txXfrm>
        <a:off x="3860789" y="3018902"/>
        <a:ext cx="3206250" cy="720000"/>
      </dsp:txXfrm>
    </dsp:sp>
    <dsp:sp modelId="{0C7292B9-5EB0-41D2-9993-4E61C6349AB9}">
      <dsp:nvSpPr>
        <dsp:cNvPr id="0" name=""/>
        <dsp:cNvSpPr/>
      </dsp:nvSpPr>
      <dsp:spPr>
        <a:xfrm>
          <a:off x="8253352" y="453902"/>
          <a:ext cx="1955812" cy="195581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410CAA-2D2C-4162-B989-908173BC9416}">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8E9446-20A5-486C-8A65-DE11774770CA}">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a:t>Topic for the next session</a:t>
          </a:r>
        </a:p>
      </dsp:txBody>
      <dsp:txXfrm>
        <a:off x="7628133" y="3018902"/>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51347D-841D-40D1-8F53-F1BC0998D820}" type="datetimeFigureOut">
              <a:rPr lang="en-GB" smtClean="0"/>
              <a:t>11/01/2024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9BBB57-C2DA-49CA-934B-DCE05BA46CB0}" type="slidenum">
              <a:rPr lang="en-GB" smtClean="0"/>
              <a:t>‹#›</a:t>
            </a:fld>
            <a:endParaRPr lang="en-GB"/>
          </a:p>
        </p:txBody>
      </p:sp>
    </p:spTree>
    <p:extLst>
      <p:ext uri="{BB962C8B-B14F-4D97-AF65-F5344CB8AC3E}">
        <p14:creationId xmlns:p14="http://schemas.microsoft.com/office/powerpoint/2010/main" val="224377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e l'image des diapositives 1">
            <a:extLst>
              <a:ext uri="{FF2B5EF4-FFF2-40B4-BE49-F238E27FC236}">
                <a16:creationId xmlns:a16="http://schemas.microsoft.com/office/drawing/2014/main" id="{7D9F4A04-D502-1A9F-3163-E28D7C6C0351}"/>
              </a:ext>
            </a:extLst>
          </p:cNvPr>
          <p:cNvSpPr>
            <a:spLocks noGrp="1" noRot="1" noChangeAspect="1" noChangeArrowheads="1" noTextEdit="1"/>
          </p:cNvSpPr>
          <p:nvPr>
            <p:ph type="sldImg"/>
          </p:nvPr>
        </p:nvSpPr>
        <p:spPr>
          <a:ln/>
        </p:spPr>
      </p:sp>
      <p:sp>
        <p:nvSpPr>
          <p:cNvPr id="7171" name="Espace réservé des commentaires 2">
            <a:extLst>
              <a:ext uri="{FF2B5EF4-FFF2-40B4-BE49-F238E27FC236}">
                <a16:creationId xmlns:a16="http://schemas.microsoft.com/office/drawing/2014/main" id="{02B68802-0D60-B977-6F46-7312937E9FA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a:t>Keep the presentation short, PSP</a:t>
            </a:r>
          </a:p>
          <a:p>
            <a:endParaRPr lang="fr-FR" altLang="fr-FR"/>
          </a:p>
          <a:p>
            <a:endParaRPr lang="fr-FR" altLang="fr-FR"/>
          </a:p>
          <a:p>
            <a:r>
              <a:rPr lang="fr-FR" altLang="fr-FR"/>
              <a:t>Before next time to present it, update the new data for measles case and death, read all the text below the slides</a:t>
            </a:r>
          </a:p>
        </p:txBody>
      </p:sp>
      <p:sp>
        <p:nvSpPr>
          <p:cNvPr id="7172" name="Espace réservé du numéro de diapositive 3">
            <a:extLst>
              <a:ext uri="{FF2B5EF4-FFF2-40B4-BE49-F238E27FC236}">
                <a16:creationId xmlns:a16="http://schemas.microsoft.com/office/drawing/2014/main" id="{48388CF3-31BB-8F52-9937-1FFF528DFF7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15988">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15988">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15988">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15988">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B4231EE7-F46E-4E54-A7A4-6486E22D7837}" type="slidenum">
              <a:rPr lang="en-GB" altLang="fr-FR">
                <a:cs typeface="Times New Roman" panose="02020603050405020304" pitchFamily="18" charset="0"/>
              </a:rPr>
              <a:pPr>
                <a:spcBef>
                  <a:spcPct val="0"/>
                </a:spcBef>
              </a:pPr>
              <a:t>1</a:t>
            </a:fld>
            <a:endParaRPr lang="en-GB" altLang="fr-FR">
              <a:cs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6A0179-5B71-4C48-B00B-9BC1DA4E7F3D}" type="slidenum">
              <a:rPr lang="en-US" smtClean="0"/>
              <a:t>2</a:t>
            </a:fld>
            <a:endParaRPr lang="en-US"/>
          </a:p>
        </p:txBody>
      </p:sp>
    </p:spTree>
    <p:extLst>
      <p:ext uri="{BB962C8B-B14F-4D97-AF65-F5344CB8AC3E}">
        <p14:creationId xmlns:p14="http://schemas.microsoft.com/office/powerpoint/2010/main" val="2780997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20207CF-240A-4A39-A154-892660FECA29}" type="slidenum">
              <a:rPr lang="en-GB" smtClean="0"/>
              <a:t>9</a:t>
            </a:fld>
            <a:endParaRPr lang="en-GB"/>
          </a:p>
        </p:txBody>
      </p:sp>
    </p:spTree>
    <p:extLst>
      <p:ext uri="{BB962C8B-B14F-4D97-AF65-F5344CB8AC3E}">
        <p14:creationId xmlns:p14="http://schemas.microsoft.com/office/powerpoint/2010/main" val="1645665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20207CF-240A-4A39-A154-892660FECA29}" type="slidenum">
              <a:rPr lang="en-GB" smtClean="0"/>
              <a:t>10</a:t>
            </a:fld>
            <a:endParaRPr lang="en-GB"/>
          </a:p>
        </p:txBody>
      </p:sp>
    </p:spTree>
    <p:extLst>
      <p:ext uri="{BB962C8B-B14F-4D97-AF65-F5344CB8AC3E}">
        <p14:creationId xmlns:p14="http://schemas.microsoft.com/office/powerpoint/2010/main" val="3222422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467BCE34-7CE7-8E93-9133-40FAFC810F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Times New Roman" panose="02020603050405020304" pitchFamily="18" charset="0"/>
                <a:cs typeface="Arial" panose="020B0604020202020204" pitchFamily="34" charset="0"/>
              </a:defRPr>
            </a:lvl1pPr>
            <a:lvl2pPr marL="739775" indent="-284163" defTabSz="915988">
              <a:spcBef>
                <a:spcPct val="30000"/>
              </a:spcBef>
              <a:defRPr sz="1200">
                <a:solidFill>
                  <a:schemeClr val="tx1"/>
                </a:solidFill>
                <a:latin typeface="Times New Roman" panose="02020603050405020304" pitchFamily="18" charset="0"/>
                <a:cs typeface="Arial" panose="020B0604020202020204" pitchFamily="34" charset="0"/>
              </a:defRPr>
            </a:lvl2pPr>
            <a:lvl3pPr marL="1138238" indent="-227013" defTabSz="915988">
              <a:spcBef>
                <a:spcPct val="30000"/>
              </a:spcBef>
              <a:defRPr sz="1200">
                <a:solidFill>
                  <a:schemeClr val="tx1"/>
                </a:solidFill>
                <a:latin typeface="Times New Roman" panose="02020603050405020304" pitchFamily="18" charset="0"/>
                <a:cs typeface="Arial" panose="020B0604020202020204" pitchFamily="34" charset="0"/>
              </a:defRPr>
            </a:lvl3pPr>
            <a:lvl4pPr marL="1593850" indent="-227013" defTabSz="915988">
              <a:spcBef>
                <a:spcPct val="30000"/>
              </a:spcBef>
              <a:defRPr sz="1200">
                <a:solidFill>
                  <a:schemeClr val="tx1"/>
                </a:solidFill>
                <a:latin typeface="Times New Roman" panose="02020603050405020304" pitchFamily="18" charset="0"/>
                <a:cs typeface="Arial" panose="020B0604020202020204" pitchFamily="34" charset="0"/>
              </a:defRPr>
            </a:lvl4pPr>
            <a:lvl5pPr marL="2049463" indent="-227013" defTabSz="915988">
              <a:spcBef>
                <a:spcPct val="30000"/>
              </a:spcBef>
              <a:defRPr sz="1200">
                <a:solidFill>
                  <a:schemeClr val="tx1"/>
                </a:solidFill>
                <a:latin typeface="Times New Roman" panose="02020603050405020304" pitchFamily="18" charset="0"/>
                <a:cs typeface="Arial" panose="020B0604020202020204" pitchFamily="34" charset="0"/>
              </a:defRPr>
            </a:lvl5pPr>
            <a:lvl6pPr marL="2506663" indent="-227013" defTabSz="915988"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63863" indent="-227013" defTabSz="915988"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1063" indent="-227013" defTabSz="915988"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78263" indent="-227013" defTabSz="915988"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0790DE3-4285-444B-B916-511D5C844DF7}" type="slidenum">
              <a:rPr lang="en-GB" altLang="fr-FR">
                <a:cs typeface="Times New Roman" panose="02020603050405020304" pitchFamily="18" charset="0"/>
              </a:rPr>
              <a:pPr>
                <a:spcBef>
                  <a:spcPct val="0"/>
                </a:spcBef>
              </a:pPr>
              <a:t>25</a:t>
            </a:fld>
            <a:endParaRPr lang="en-GB" altLang="fr-FR">
              <a:cs typeface="Times New Roman" panose="02020603050405020304" pitchFamily="18" charset="0"/>
            </a:endParaRPr>
          </a:p>
        </p:txBody>
      </p:sp>
      <p:sp>
        <p:nvSpPr>
          <p:cNvPr id="11267" name="Rectangle 2">
            <a:extLst>
              <a:ext uri="{FF2B5EF4-FFF2-40B4-BE49-F238E27FC236}">
                <a16:creationId xmlns:a16="http://schemas.microsoft.com/office/drawing/2014/main" id="{B1DEF0AD-CC5D-7591-5FE7-1894AF483834}"/>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7268A163-6195-4759-9C6C-DF79F8816B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eaLnBrk="1" hangingPunct="1"/>
            <a:r>
              <a:rPr lang="en-US" altLang="fr-FR" sz="2000">
                <a:latin typeface="Calibri" panose="020F0502020204030204" pitchFamily="34" charset="0"/>
              </a:rPr>
              <a:t>side information: </a:t>
            </a:r>
          </a:p>
          <a:p>
            <a:pPr marL="0" lvl="1" eaLnBrk="1" hangingPunct="1"/>
            <a:endParaRPr lang="en-US" altLang="fr-FR" sz="2000">
              <a:latin typeface="Calibri" panose="020F0502020204030204" pitchFamily="34" charset="0"/>
            </a:endParaRPr>
          </a:p>
          <a:p>
            <a:pPr marL="0" lvl="1" eaLnBrk="1" hangingPunct="1"/>
            <a:r>
              <a:rPr lang="en-US" altLang="fr-FR" sz="2000">
                <a:latin typeface="Calibri" panose="020F0502020204030204" pitchFamily="34" charset="0"/>
              </a:rPr>
              <a:t>Control focuses on humans only</a:t>
            </a:r>
          </a:p>
          <a:p>
            <a:pPr marL="0" lvl="1" eaLnBrk="1" hangingPunct="1"/>
            <a:endParaRPr lang="en-US" altLang="fr-FR" sz="2000">
              <a:latin typeface="Calibri" panose="020F0502020204030204" pitchFamily="34" charset="0"/>
            </a:endParaRPr>
          </a:p>
          <a:p>
            <a:pPr marL="0" lvl="1" eaLnBrk="1" hangingPunct="1"/>
            <a:r>
              <a:rPr lang="en-US" altLang="fr-FR" sz="2000">
                <a:latin typeface="Calibri" panose="020F0502020204030204" pitchFamily="34" charset="0"/>
              </a:rPr>
              <a:t>The virus remains infectious in the air (or on infected surfaces) for up to 2 hours</a:t>
            </a:r>
          </a:p>
          <a:p>
            <a:pPr eaLnBrk="1" hangingPunct="1"/>
            <a:r>
              <a:rPr lang="en-GB" altLang="fr-FR"/>
              <a:t>Replication in nasopharynx and regional lymph nodes, then dissemination the whole body</a:t>
            </a:r>
          </a:p>
          <a:p>
            <a:pPr eaLnBrk="1" hangingPunct="1"/>
            <a:endParaRPr lang="en-GB" altLang="fr-FR"/>
          </a:p>
          <a:p>
            <a:pPr eaLnBrk="1" hangingPunct="1"/>
            <a:r>
              <a:rPr lang="en-GB" altLang="fr-FR"/>
              <a:t>Basic reproductive numbers to give an idea</a:t>
            </a:r>
          </a:p>
          <a:p>
            <a:pPr eaLnBrk="1" hangingPunct="1"/>
            <a:r>
              <a:rPr lang="en-US" altLang="fr-FR"/>
              <a:t>Measles:  12-18</a:t>
            </a:r>
          </a:p>
          <a:p>
            <a:r>
              <a:rPr lang="en-US" altLang="fr-FR"/>
              <a:t>Pertussis 12-17</a:t>
            </a:r>
          </a:p>
          <a:p>
            <a:r>
              <a:rPr lang="en-US" altLang="fr-FR"/>
              <a:t>Smallpox  5-7 (also why eradication was possible, smaller R0= as measles)</a:t>
            </a:r>
          </a:p>
          <a:p>
            <a:r>
              <a:rPr lang="en-US" altLang="fr-FR"/>
              <a:t>Ebola 1.5-2.5.</a:t>
            </a:r>
          </a:p>
          <a:p>
            <a:pPr eaLnBrk="1" hangingPunct="1"/>
            <a:endParaRPr lang="en-GB" altLang="fr-FR"/>
          </a:p>
          <a:p>
            <a:pPr eaLnBrk="1" hangingPunct="1"/>
            <a:r>
              <a:rPr lang="en-GB" altLang="fr-FR"/>
              <a:t>Isolation for measles (p 81 in the msf book “infection control … same recommendation in “UpToDate”): Type of isolation = Airborn (aérosols) -&gt;cohorting in the same room, no specific precaution (no gloves, no mask and no gown), duration of the illness as isolation duration, only staff health and immune person allowed in the room</a:t>
            </a:r>
          </a:p>
          <a:p>
            <a:pPr eaLnBrk="1" hangingPunct="1"/>
            <a:endParaRPr lang="en-GB" altLang="fr-FR"/>
          </a:p>
          <a:p>
            <a:endParaRPr lang="en-US" altLang="fr-FR" u="sng"/>
          </a:p>
        </p:txBody>
      </p:sp>
    </p:spTree>
    <p:extLst>
      <p:ext uri="{BB962C8B-B14F-4D97-AF65-F5344CB8AC3E}">
        <p14:creationId xmlns:p14="http://schemas.microsoft.com/office/powerpoint/2010/main" val="3403552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9FDD-E411-A8C6-0709-093D18AA7D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E565926-4712-BFDB-191F-E414B03328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6A010AC-AD29-178C-9B58-EC45588DB038}"/>
              </a:ext>
            </a:extLst>
          </p:cNvPr>
          <p:cNvSpPr>
            <a:spLocks noGrp="1"/>
          </p:cNvSpPr>
          <p:nvPr>
            <p:ph type="dt" sz="half" idx="10"/>
          </p:nvPr>
        </p:nvSpPr>
        <p:spPr/>
        <p:txBody>
          <a:bodyPr/>
          <a:lstStyle/>
          <a:p>
            <a:fld id="{FFD96D87-DB80-4C21-995B-8672CB05590B}" type="datetimeFigureOut">
              <a:rPr lang="en-GB" smtClean="0"/>
              <a:t>11/01/2024</a:t>
            </a:fld>
            <a:endParaRPr lang="en-GB"/>
          </a:p>
        </p:txBody>
      </p:sp>
      <p:sp>
        <p:nvSpPr>
          <p:cNvPr id="5" name="Footer Placeholder 4">
            <a:extLst>
              <a:ext uri="{FF2B5EF4-FFF2-40B4-BE49-F238E27FC236}">
                <a16:creationId xmlns:a16="http://schemas.microsoft.com/office/drawing/2014/main" id="{5A19E3D9-A049-3147-F8F3-AED1B2B34D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B6859E-B332-D512-D0E8-A702284BB19E}"/>
              </a:ext>
            </a:extLst>
          </p:cNvPr>
          <p:cNvSpPr>
            <a:spLocks noGrp="1"/>
          </p:cNvSpPr>
          <p:nvPr>
            <p:ph type="sldNum" sz="quarter" idx="12"/>
          </p:nvPr>
        </p:nvSpPr>
        <p:spPr/>
        <p:txBody>
          <a:bodyPr/>
          <a:lstStyle/>
          <a:p>
            <a:fld id="{51F9FFF6-7E1C-4309-9049-487161AA99EC}" type="slidenum">
              <a:rPr lang="en-GB" smtClean="0"/>
              <a:t>‹#›</a:t>
            </a:fld>
            <a:endParaRPr lang="en-GB"/>
          </a:p>
        </p:txBody>
      </p:sp>
    </p:spTree>
    <p:extLst>
      <p:ext uri="{BB962C8B-B14F-4D97-AF65-F5344CB8AC3E}">
        <p14:creationId xmlns:p14="http://schemas.microsoft.com/office/powerpoint/2010/main" val="3997330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8BE7-1649-B2E5-2793-85C4AB4B3DA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F9CD533-5669-4AA5-9BAA-9EDE1FFBFE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128490-90CC-541D-E292-C46D0DA7D3E8}"/>
              </a:ext>
            </a:extLst>
          </p:cNvPr>
          <p:cNvSpPr>
            <a:spLocks noGrp="1"/>
          </p:cNvSpPr>
          <p:nvPr>
            <p:ph type="dt" sz="half" idx="10"/>
          </p:nvPr>
        </p:nvSpPr>
        <p:spPr/>
        <p:txBody>
          <a:bodyPr/>
          <a:lstStyle/>
          <a:p>
            <a:fld id="{FFD96D87-DB80-4C21-995B-8672CB05590B}" type="datetimeFigureOut">
              <a:rPr lang="en-GB" smtClean="0"/>
              <a:t>11/01/2024</a:t>
            </a:fld>
            <a:endParaRPr lang="en-GB"/>
          </a:p>
        </p:txBody>
      </p:sp>
      <p:sp>
        <p:nvSpPr>
          <p:cNvPr id="5" name="Footer Placeholder 4">
            <a:extLst>
              <a:ext uri="{FF2B5EF4-FFF2-40B4-BE49-F238E27FC236}">
                <a16:creationId xmlns:a16="http://schemas.microsoft.com/office/drawing/2014/main" id="{30641913-0DF4-9CA5-9D6D-BC0DAE33A6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46E030-7A3B-C1BB-CACE-F2A63D15901F}"/>
              </a:ext>
            </a:extLst>
          </p:cNvPr>
          <p:cNvSpPr>
            <a:spLocks noGrp="1"/>
          </p:cNvSpPr>
          <p:nvPr>
            <p:ph type="sldNum" sz="quarter" idx="12"/>
          </p:nvPr>
        </p:nvSpPr>
        <p:spPr/>
        <p:txBody>
          <a:bodyPr/>
          <a:lstStyle/>
          <a:p>
            <a:fld id="{51F9FFF6-7E1C-4309-9049-487161AA99EC}" type="slidenum">
              <a:rPr lang="en-GB" smtClean="0"/>
              <a:t>‹#›</a:t>
            </a:fld>
            <a:endParaRPr lang="en-GB"/>
          </a:p>
        </p:txBody>
      </p:sp>
    </p:spTree>
    <p:extLst>
      <p:ext uri="{BB962C8B-B14F-4D97-AF65-F5344CB8AC3E}">
        <p14:creationId xmlns:p14="http://schemas.microsoft.com/office/powerpoint/2010/main" val="2374039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4AEE82-98CA-14DA-194A-F36EA63634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A59DF5E-F5BA-91F1-E923-E196ABCC50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961FFE-C2AA-514C-18E1-2C7F5A87F8C6}"/>
              </a:ext>
            </a:extLst>
          </p:cNvPr>
          <p:cNvSpPr>
            <a:spLocks noGrp="1"/>
          </p:cNvSpPr>
          <p:nvPr>
            <p:ph type="dt" sz="half" idx="10"/>
          </p:nvPr>
        </p:nvSpPr>
        <p:spPr/>
        <p:txBody>
          <a:bodyPr/>
          <a:lstStyle/>
          <a:p>
            <a:fld id="{FFD96D87-DB80-4C21-995B-8672CB05590B}" type="datetimeFigureOut">
              <a:rPr lang="en-GB" smtClean="0"/>
              <a:t>11/01/2024</a:t>
            </a:fld>
            <a:endParaRPr lang="en-GB"/>
          </a:p>
        </p:txBody>
      </p:sp>
      <p:sp>
        <p:nvSpPr>
          <p:cNvPr id="5" name="Footer Placeholder 4">
            <a:extLst>
              <a:ext uri="{FF2B5EF4-FFF2-40B4-BE49-F238E27FC236}">
                <a16:creationId xmlns:a16="http://schemas.microsoft.com/office/drawing/2014/main" id="{A20B88B8-B839-5408-67B7-FC18562E7F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A1A902-8BEC-69FD-2770-AE5606073B78}"/>
              </a:ext>
            </a:extLst>
          </p:cNvPr>
          <p:cNvSpPr>
            <a:spLocks noGrp="1"/>
          </p:cNvSpPr>
          <p:nvPr>
            <p:ph type="sldNum" sz="quarter" idx="12"/>
          </p:nvPr>
        </p:nvSpPr>
        <p:spPr/>
        <p:txBody>
          <a:bodyPr/>
          <a:lstStyle/>
          <a:p>
            <a:fld id="{51F9FFF6-7E1C-4309-9049-487161AA99EC}" type="slidenum">
              <a:rPr lang="en-GB" smtClean="0"/>
              <a:t>‹#›</a:t>
            </a:fld>
            <a:endParaRPr lang="en-GB"/>
          </a:p>
        </p:txBody>
      </p:sp>
    </p:spTree>
    <p:extLst>
      <p:ext uri="{BB962C8B-B14F-4D97-AF65-F5344CB8AC3E}">
        <p14:creationId xmlns:p14="http://schemas.microsoft.com/office/powerpoint/2010/main" val="1990915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3665C-170B-4720-09ED-923D4DD6DFC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10B8579-6A34-998A-5DF5-2F8769C86F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F189DE-06EF-4847-CB1B-839AC786F9C2}"/>
              </a:ext>
            </a:extLst>
          </p:cNvPr>
          <p:cNvSpPr>
            <a:spLocks noGrp="1"/>
          </p:cNvSpPr>
          <p:nvPr>
            <p:ph type="dt" sz="half" idx="10"/>
          </p:nvPr>
        </p:nvSpPr>
        <p:spPr/>
        <p:txBody>
          <a:bodyPr/>
          <a:lstStyle/>
          <a:p>
            <a:fld id="{FFD96D87-DB80-4C21-995B-8672CB05590B}" type="datetimeFigureOut">
              <a:rPr lang="en-GB" smtClean="0"/>
              <a:t>11/01/2024</a:t>
            </a:fld>
            <a:endParaRPr lang="en-GB"/>
          </a:p>
        </p:txBody>
      </p:sp>
      <p:sp>
        <p:nvSpPr>
          <p:cNvPr id="5" name="Footer Placeholder 4">
            <a:extLst>
              <a:ext uri="{FF2B5EF4-FFF2-40B4-BE49-F238E27FC236}">
                <a16:creationId xmlns:a16="http://schemas.microsoft.com/office/drawing/2014/main" id="{72681693-E3AD-B95C-3E5E-C4999DA86C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BD5A609-9F73-0355-F05A-D9A97FAE4100}"/>
              </a:ext>
            </a:extLst>
          </p:cNvPr>
          <p:cNvSpPr>
            <a:spLocks noGrp="1"/>
          </p:cNvSpPr>
          <p:nvPr>
            <p:ph type="sldNum" sz="quarter" idx="12"/>
          </p:nvPr>
        </p:nvSpPr>
        <p:spPr/>
        <p:txBody>
          <a:bodyPr/>
          <a:lstStyle/>
          <a:p>
            <a:fld id="{51F9FFF6-7E1C-4309-9049-487161AA99EC}" type="slidenum">
              <a:rPr lang="en-GB" smtClean="0"/>
              <a:t>‹#›</a:t>
            </a:fld>
            <a:endParaRPr lang="en-GB"/>
          </a:p>
        </p:txBody>
      </p:sp>
    </p:spTree>
    <p:extLst>
      <p:ext uri="{BB962C8B-B14F-4D97-AF65-F5344CB8AC3E}">
        <p14:creationId xmlns:p14="http://schemas.microsoft.com/office/powerpoint/2010/main" val="4033388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079A-E621-E08A-DCE4-10F4C2AE08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59F82B-896F-D37F-69C0-0198117994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DB3B73-C4DC-EDE5-5E1A-75489ECA4A30}"/>
              </a:ext>
            </a:extLst>
          </p:cNvPr>
          <p:cNvSpPr>
            <a:spLocks noGrp="1"/>
          </p:cNvSpPr>
          <p:nvPr>
            <p:ph type="dt" sz="half" idx="10"/>
          </p:nvPr>
        </p:nvSpPr>
        <p:spPr/>
        <p:txBody>
          <a:bodyPr/>
          <a:lstStyle/>
          <a:p>
            <a:fld id="{FFD96D87-DB80-4C21-995B-8672CB05590B}" type="datetimeFigureOut">
              <a:rPr lang="en-GB" smtClean="0"/>
              <a:t>11/01/2024</a:t>
            </a:fld>
            <a:endParaRPr lang="en-GB"/>
          </a:p>
        </p:txBody>
      </p:sp>
      <p:sp>
        <p:nvSpPr>
          <p:cNvPr id="5" name="Footer Placeholder 4">
            <a:extLst>
              <a:ext uri="{FF2B5EF4-FFF2-40B4-BE49-F238E27FC236}">
                <a16:creationId xmlns:a16="http://schemas.microsoft.com/office/drawing/2014/main" id="{08806D93-508B-9C2D-4D84-5A3CA97F80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2863A-26F6-5D64-3DC8-BD4EDC3F842B}"/>
              </a:ext>
            </a:extLst>
          </p:cNvPr>
          <p:cNvSpPr>
            <a:spLocks noGrp="1"/>
          </p:cNvSpPr>
          <p:nvPr>
            <p:ph type="sldNum" sz="quarter" idx="12"/>
          </p:nvPr>
        </p:nvSpPr>
        <p:spPr/>
        <p:txBody>
          <a:bodyPr/>
          <a:lstStyle/>
          <a:p>
            <a:fld id="{51F9FFF6-7E1C-4309-9049-487161AA99EC}" type="slidenum">
              <a:rPr lang="en-GB" smtClean="0"/>
              <a:t>‹#›</a:t>
            </a:fld>
            <a:endParaRPr lang="en-GB"/>
          </a:p>
        </p:txBody>
      </p:sp>
    </p:spTree>
    <p:extLst>
      <p:ext uri="{BB962C8B-B14F-4D97-AF65-F5344CB8AC3E}">
        <p14:creationId xmlns:p14="http://schemas.microsoft.com/office/powerpoint/2010/main" val="1558365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E6E73-97BF-D59A-3611-75DB1E9DFAB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33358B6-6153-ADE1-626B-480A0B6FAB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1CDAFF2-87CD-0376-4078-D6C362215A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99E3FD9-CA2B-8F76-7824-C601E3B2E627}"/>
              </a:ext>
            </a:extLst>
          </p:cNvPr>
          <p:cNvSpPr>
            <a:spLocks noGrp="1"/>
          </p:cNvSpPr>
          <p:nvPr>
            <p:ph type="dt" sz="half" idx="10"/>
          </p:nvPr>
        </p:nvSpPr>
        <p:spPr/>
        <p:txBody>
          <a:bodyPr/>
          <a:lstStyle/>
          <a:p>
            <a:fld id="{FFD96D87-DB80-4C21-995B-8672CB05590B}" type="datetimeFigureOut">
              <a:rPr lang="en-GB" smtClean="0"/>
              <a:t>11/01/2024</a:t>
            </a:fld>
            <a:endParaRPr lang="en-GB"/>
          </a:p>
        </p:txBody>
      </p:sp>
      <p:sp>
        <p:nvSpPr>
          <p:cNvPr id="6" name="Footer Placeholder 5">
            <a:extLst>
              <a:ext uri="{FF2B5EF4-FFF2-40B4-BE49-F238E27FC236}">
                <a16:creationId xmlns:a16="http://schemas.microsoft.com/office/drawing/2014/main" id="{163100AC-54B0-E39A-F9CC-694AF493583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BD9A392-2AEA-C22B-1B6F-98D34928E85A}"/>
              </a:ext>
            </a:extLst>
          </p:cNvPr>
          <p:cNvSpPr>
            <a:spLocks noGrp="1"/>
          </p:cNvSpPr>
          <p:nvPr>
            <p:ph type="sldNum" sz="quarter" idx="12"/>
          </p:nvPr>
        </p:nvSpPr>
        <p:spPr/>
        <p:txBody>
          <a:bodyPr/>
          <a:lstStyle/>
          <a:p>
            <a:fld id="{51F9FFF6-7E1C-4309-9049-487161AA99EC}" type="slidenum">
              <a:rPr lang="en-GB" smtClean="0"/>
              <a:t>‹#›</a:t>
            </a:fld>
            <a:endParaRPr lang="en-GB"/>
          </a:p>
        </p:txBody>
      </p:sp>
    </p:spTree>
    <p:extLst>
      <p:ext uri="{BB962C8B-B14F-4D97-AF65-F5344CB8AC3E}">
        <p14:creationId xmlns:p14="http://schemas.microsoft.com/office/powerpoint/2010/main" val="1821279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D2F4-FBC7-2782-42DB-CD591C04BE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CF18DA-10E7-C536-494E-B0FE9F6695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66A0C9-93D5-0B38-1638-BC0E3AD1CC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5E5FBD1-1B7F-782C-C735-F4A51D7189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2F420C-B91A-1448-2AEA-924F4A9D47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663EB0A-6AC2-D0A1-0529-F336F392C67D}"/>
              </a:ext>
            </a:extLst>
          </p:cNvPr>
          <p:cNvSpPr>
            <a:spLocks noGrp="1"/>
          </p:cNvSpPr>
          <p:nvPr>
            <p:ph type="dt" sz="half" idx="10"/>
          </p:nvPr>
        </p:nvSpPr>
        <p:spPr/>
        <p:txBody>
          <a:bodyPr/>
          <a:lstStyle/>
          <a:p>
            <a:fld id="{FFD96D87-DB80-4C21-995B-8672CB05590B}" type="datetimeFigureOut">
              <a:rPr lang="en-GB" smtClean="0"/>
              <a:t>11/01/2024</a:t>
            </a:fld>
            <a:endParaRPr lang="en-GB"/>
          </a:p>
        </p:txBody>
      </p:sp>
      <p:sp>
        <p:nvSpPr>
          <p:cNvPr id="8" name="Footer Placeholder 7">
            <a:extLst>
              <a:ext uri="{FF2B5EF4-FFF2-40B4-BE49-F238E27FC236}">
                <a16:creationId xmlns:a16="http://schemas.microsoft.com/office/drawing/2014/main" id="{84ECC2DF-7358-ACFB-2474-604433EBAFB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5BE5E22-1DE3-DE76-B1D1-7C75C9D33638}"/>
              </a:ext>
            </a:extLst>
          </p:cNvPr>
          <p:cNvSpPr>
            <a:spLocks noGrp="1"/>
          </p:cNvSpPr>
          <p:nvPr>
            <p:ph type="sldNum" sz="quarter" idx="12"/>
          </p:nvPr>
        </p:nvSpPr>
        <p:spPr/>
        <p:txBody>
          <a:bodyPr/>
          <a:lstStyle/>
          <a:p>
            <a:fld id="{51F9FFF6-7E1C-4309-9049-487161AA99EC}" type="slidenum">
              <a:rPr lang="en-GB" smtClean="0"/>
              <a:t>‹#›</a:t>
            </a:fld>
            <a:endParaRPr lang="en-GB"/>
          </a:p>
        </p:txBody>
      </p:sp>
    </p:spTree>
    <p:extLst>
      <p:ext uri="{BB962C8B-B14F-4D97-AF65-F5344CB8AC3E}">
        <p14:creationId xmlns:p14="http://schemas.microsoft.com/office/powerpoint/2010/main" val="3287249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C96E-D466-0B5F-AFCD-02EF6A23A19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73DFDD-AC1F-44CA-E81C-3314EE6963FF}"/>
              </a:ext>
            </a:extLst>
          </p:cNvPr>
          <p:cNvSpPr>
            <a:spLocks noGrp="1"/>
          </p:cNvSpPr>
          <p:nvPr>
            <p:ph type="dt" sz="half" idx="10"/>
          </p:nvPr>
        </p:nvSpPr>
        <p:spPr/>
        <p:txBody>
          <a:bodyPr/>
          <a:lstStyle/>
          <a:p>
            <a:fld id="{FFD96D87-DB80-4C21-995B-8672CB05590B}" type="datetimeFigureOut">
              <a:rPr lang="en-GB" smtClean="0"/>
              <a:t>11/01/2024</a:t>
            </a:fld>
            <a:endParaRPr lang="en-GB"/>
          </a:p>
        </p:txBody>
      </p:sp>
      <p:sp>
        <p:nvSpPr>
          <p:cNvPr id="4" name="Footer Placeholder 3">
            <a:extLst>
              <a:ext uri="{FF2B5EF4-FFF2-40B4-BE49-F238E27FC236}">
                <a16:creationId xmlns:a16="http://schemas.microsoft.com/office/drawing/2014/main" id="{6E15CE68-2925-244E-74CC-813E4303CC9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FB31DE2-2FD1-4CCA-B2A6-556E1DC0FECF}"/>
              </a:ext>
            </a:extLst>
          </p:cNvPr>
          <p:cNvSpPr>
            <a:spLocks noGrp="1"/>
          </p:cNvSpPr>
          <p:nvPr>
            <p:ph type="sldNum" sz="quarter" idx="12"/>
          </p:nvPr>
        </p:nvSpPr>
        <p:spPr/>
        <p:txBody>
          <a:bodyPr/>
          <a:lstStyle/>
          <a:p>
            <a:fld id="{51F9FFF6-7E1C-4309-9049-487161AA99EC}" type="slidenum">
              <a:rPr lang="en-GB" smtClean="0"/>
              <a:t>‹#›</a:t>
            </a:fld>
            <a:endParaRPr lang="en-GB"/>
          </a:p>
        </p:txBody>
      </p:sp>
    </p:spTree>
    <p:extLst>
      <p:ext uri="{BB962C8B-B14F-4D97-AF65-F5344CB8AC3E}">
        <p14:creationId xmlns:p14="http://schemas.microsoft.com/office/powerpoint/2010/main" val="692085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77CD57-DB9E-00A3-6E58-3547F938B007}"/>
              </a:ext>
            </a:extLst>
          </p:cNvPr>
          <p:cNvSpPr>
            <a:spLocks noGrp="1"/>
          </p:cNvSpPr>
          <p:nvPr>
            <p:ph type="dt" sz="half" idx="10"/>
          </p:nvPr>
        </p:nvSpPr>
        <p:spPr/>
        <p:txBody>
          <a:bodyPr/>
          <a:lstStyle/>
          <a:p>
            <a:fld id="{FFD96D87-DB80-4C21-995B-8672CB05590B}" type="datetimeFigureOut">
              <a:rPr lang="en-GB" smtClean="0"/>
              <a:t>11/01/2024</a:t>
            </a:fld>
            <a:endParaRPr lang="en-GB"/>
          </a:p>
        </p:txBody>
      </p:sp>
      <p:sp>
        <p:nvSpPr>
          <p:cNvPr id="3" name="Footer Placeholder 2">
            <a:extLst>
              <a:ext uri="{FF2B5EF4-FFF2-40B4-BE49-F238E27FC236}">
                <a16:creationId xmlns:a16="http://schemas.microsoft.com/office/drawing/2014/main" id="{92FB8412-326A-0F72-11FE-243B175E8DA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9986E6D-32FB-0493-5D96-1F8760295F8C}"/>
              </a:ext>
            </a:extLst>
          </p:cNvPr>
          <p:cNvSpPr>
            <a:spLocks noGrp="1"/>
          </p:cNvSpPr>
          <p:nvPr>
            <p:ph type="sldNum" sz="quarter" idx="12"/>
          </p:nvPr>
        </p:nvSpPr>
        <p:spPr/>
        <p:txBody>
          <a:bodyPr/>
          <a:lstStyle/>
          <a:p>
            <a:fld id="{51F9FFF6-7E1C-4309-9049-487161AA99EC}" type="slidenum">
              <a:rPr lang="en-GB" smtClean="0"/>
              <a:t>‹#›</a:t>
            </a:fld>
            <a:endParaRPr lang="en-GB"/>
          </a:p>
        </p:txBody>
      </p:sp>
    </p:spTree>
    <p:extLst>
      <p:ext uri="{BB962C8B-B14F-4D97-AF65-F5344CB8AC3E}">
        <p14:creationId xmlns:p14="http://schemas.microsoft.com/office/powerpoint/2010/main" val="405905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310B-FBCD-2859-D5B6-D58D8DC96A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55B10B9-47C5-47E0-620F-625B56EB83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F495AB4-BC07-099C-BC44-39DF67C1A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B865F5-D440-EF30-325B-8C35E50923AB}"/>
              </a:ext>
            </a:extLst>
          </p:cNvPr>
          <p:cNvSpPr>
            <a:spLocks noGrp="1"/>
          </p:cNvSpPr>
          <p:nvPr>
            <p:ph type="dt" sz="half" idx="10"/>
          </p:nvPr>
        </p:nvSpPr>
        <p:spPr/>
        <p:txBody>
          <a:bodyPr/>
          <a:lstStyle/>
          <a:p>
            <a:fld id="{FFD96D87-DB80-4C21-995B-8672CB05590B}" type="datetimeFigureOut">
              <a:rPr lang="en-GB" smtClean="0"/>
              <a:t>11/01/2024</a:t>
            </a:fld>
            <a:endParaRPr lang="en-GB"/>
          </a:p>
        </p:txBody>
      </p:sp>
      <p:sp>
        <p:nvSpPr>
          <p:cNvPr id="6" name="Footer Placeholder 5">
            <a:extLst>
              <a:ext uri="{FF2B5EF4-FFF2-40B4-BE49-F238E27FC236}">
                <a16:creationId xmlns:a16="http://schemas.microsoft.com/office/drawing/2014/main" id="{2003C637-3343-7A27-D70A-A9B14D57F22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79DA1B9-901B-6852-E6F7-844847929B8E}"/>
              </a:ext>
            </a:extLst>
          </p:cNvPr>
          <p:cNvSpPr>
            <a:spLocks noGrp="1"/>
          </p:cNvSpPr>
          <p:nvPr>
            <p:ph type="sldNum" sz="quarter" idx="12"/>
          </p:nvPr>
        </p:nvSpPr>
        <p:spPr/>
        <p:txBody>
          <a:bodyPr/>
          <a:lstStyle/>
          <a:p>
            <a:fld id="{51F9FFF6-7E1C-4309-9049-487161AA99EC}" type="slidenum">
              <a:rPr lang="en-GB" smtClean="0"/>
              <a:t>‹#›</a:t>
            </a:fld>
            <a:endParaRPr lang="en-GB"/>
          </a:p>
        </p:txBody>
      </p:sp>
    </p:spTree>
    <p:extLst>
      <p:ext uri="{BB962C8B-B14F-4D97-AF65-F5344CB8AC3E}">
        <p14:creationId xmlns:p14="http://schemas.microsoft.com/office/powerpoint/2010/main" val="3891234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78472-2A63-0437-A391-00A18B596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5ECF89F-37CD-2752-7694-63CCDDADDD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B1FD6C5-524F-D957-B85F-C6150519FB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9C0DAA-DD73-05BC-38F4-C1A075782887}"/>
              </a:ext>
            </a:extLst>
          </p:cNvPr>
          <p:cNvSpPr>
            <a:spLocks noGrp="1"/>
          </p:cNvSpPr>
          <p:nvPr>
            <p:ph type="dt" sz="half" idx="10"/>
          </p:nvPr>
        </p:nvSpPr>
        <p:spPr/>
        <p:txBody>
          <a:bodyPr/>
          <a:lstStyle/>
          <a:p>
            <a:fld id="{FFD96D87-DB80-4C21-995B-8672CB05590B}" type="datetimeFigureOut">
              <a:rPr lang="en-GB" smtClean="0"/>
              <a:t>11/01/2024</a:t>
            </a:fld>
            <a:endParaRPr lang="en-GB"/>
          </a:p>
        </p:txBody>
      </p:sp>
      <p:sp>
        <p:nvSpPr>
          <p:cNvPr id="6" name="Footer Placeholder 5">
            <a:extLst>
              <a:ext uri="{FF2B5EF4-FFF2-40B4-BE49-F238E27FC236}">
                <a16:creationId xmlns:a16="http://schemas.microsoft.com/office/drawing/2014/main" id="{9596B92C-3618-96CE-FA36-F5A5E443CE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C79B1C-AFBE-D11C-D8CA-EFFEB0FFC034}"/>
              </a:ext>
            </a:extLst>
          </p:cNvPr>
          <p:cNvSpPr>
            <a:spLocks noGrp="1"/>
          </p:cNvSpPr>
          <p:nvPr>
            <p:ph type="sldNum" sz="quarter" idx="12"/>
          </p:nvPr>
        </p:nvSpPr>
        <p:spPr/>
        <p:txBody>
          <a:bodyPr/>
          <a:lstStyle/>
          <a:p>
            <a:fld id="{51F9FFF6-7E1C-4309-9049-487161AA99EC}" type="slidenum">
              <a:rPr lang="en-GB" smtClean="0"/>
              <a:t>‹#›</a:t>
            </a:fld>
            <a:endParaRPr lang="en-GB"/>
          </a:p>
        </p:txBody>
      </p:sp>
    </p:spTree>
    <p:extLst>
      <p:ext uri="{BB962C8B-B14F-4D97-AF65-F5344CB8AC3E}">
        <p14:creationId xmlns:p14="http://schemas.microsoft.com/office/powerpoint/2010/main" val="1104353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40989E-5DB9-5F42-5348-8F061775E1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694608-BEF5-BDDD-495B-D6A13B384D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8C698A-A6F3-71F8-E803-AF02939CAD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D96D87-DB80-4C21-995B-8672CB05590B}" type="datetimeFigureOut">
              <a:rPr lang="en-GB" smtClean="0"/>
              <a:t>11/01/2024</a:t>
            </a:fld>
            <a:endParaRPr lang="en-GB"/>
          </a:p>
        </p:txBody>
      </p:sp>
      <p:sp>
        <p:nvSpPr>
          <p:cNvPr id="5" name="Footer Placeholder 4">
            <a:extLst>
              <a:ext uri="{FF2B5EF4-FFF2-40B4-BE49-F238E27FC236}">
                <a16:creationId xmlns:a16="http://schemas.microsoft.com/office/drawing/2014/main" id="{5E34AD32-7F4C-A33E-CCA6-C9D4F64332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CFD9C4F-0132-02FE-8452-5063238BF0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F9FFF6-7E1C-4309-9049-487161AA99EC}" type="slidenum">
              <a:rPr lang="en-GB" smtClean="0"/>
              <a:t>‹#›</a:t>
            </a:fld>
            <a:endParaRPr lang="en-GB"/>
          </a:p>
        </p:txBody>
      </p:sp>
    </p:spTree>
    <p:extLst>
      <p:ext uri="{BB962C8B-B14F-4D97-AF65-F5344CB8AC3E}">
        <p14:creationId xmlns:p14="http://schemas.microsoft.com/office/powerpoint/2010/main" val="3003790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r4epi.github.io/sitre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rstudio.com/wp-content/uploads/2015/02/rmarkdown-cheatsheet.pdf" TargetMode="External"/><Relationship Id="rId2" Type="http://schemas.openxmlformats.org/officeDocument/2006/relationships/hyperlink" Target="https://epirhandbook.com/en/reports-with-r-markdown.html" TargetMode="Externa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hyperlink" Target="https://rmarkdown.rstudio.com/lesson-1.html" TargetMode="Externa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0D966E1-3F94-53AF-81B8-330A43E42AD0}"/>
              </a:ext>
            </a:extLst>
          </p:cNvPr>
          <p:cNvSpPr>
            <a:spLocks noGrp="1" noChangeArrowheads="1"/>
          </p:cNvSpPr>
          <p:nvPr>
            <p:ph type="ctrTitle"/>
          </p:nvPr>
        </p:nvSpPr>
        <p:spPr>
          <a:xfrm>
            <a:off x="2422584" y="1676515"/>
            <a:ext cx="8584721" cy="935038"/>
          </a:xfrm>
        </p:spPr>
        <p:txBody>
          <a:bodyPr>
            <a:normAutofit/>
          </a:bodyPr>
          <a:lstStyle/>
          <a:p>
            <a:pPr eaLnBrk="1" hangingPunct="1"/>
            <a:r>
              <a:rPr lang="fr-FR" altLang="fr-FR" sz="5400" b="1" dirty="0">
                <a:latin typeface="Calibri" panose="020F0502020204030204" pitchFamily="34" charset="0"/>
              </a:rPr>
              <a:t>Session 1</a:t>
            </a:r>
            <a:endParaRPr lang="en-GB" altLang="fr-FR" sz="5400" b="1" dirty="0">
              <a:latin typeface="Calibri" panose="020F0502020204030204" pitchFamily="34" charset="0"/>
            </a:endParaRPr>
          </a:p>
        </p:txBody>
      </p:sp>
      <p:sp>
        <p:nvSpPr>
          <p:cNvPr id="6147" name="Rectangle 3">
            <a:extLst>
              <a:ext uri="{FF2B5EF4-FFF2-40B4-BE49-F238E27FC236}">
                <a16:creationId xmlns:a16="http://schemas.microsoft.com/office/drawing/2014/main" id="{69442717-46E1-839C-F86A-DB422BA122DF}"/>
              </a:ext>
            </a:extLst>
          </p:cNvPr>
          <p:cNvSpPr>
            <a:spLocks noGrp="1" noChangeArrowheads="1"/>
          </p:cNvSpPr>
          <p:nvPr>
            <p:ph type="subTitle" idx="1"/>
          </p:nvPr>
        </p:nvSpPr>
        <p:spPr>
          <a:xfrm>
            <a:off x="2895600" y="4449073"/>
            <a:ext cx="6400800" cy="447134"/>
          </a:xfrm>
        </p:spPr>
        <p:txBody>
          <a:bodyPr/>
          <a:lstStyle/>
          <a:p>
            <a:pPr eaLnBrk="1" hangingPunct="1"/>
            <a:r>
              <a:rPr lang="en-GB" altLang="fr-FR">
                <a:latin typeface="Calibri" panose="020F0502020204030204" pitchFamily="34" charset="0"/>
              </a:rPr>
              <a:t>11</a:t>
            </a:r>
            <a:r>
              <a:rPr lang="en-GB" altLang="fr-FR" baseline="30000">
                <a:latin typeface="Calibri" panose="020F0502020204030204" pitchFamily="34" charset="0"/>
              </a:rPr>
              <a:t>th</a:t>
            </a:r>
            <a:r>
              <a:rPr lang="en-GB" altLang="fr-FR">
                <a:latin typeface="Calibri" panose="020F0502020204030204" pitchFamily="34" charset="0"/>
              </a:rPr>
              <a:t> January 2024</a:t>
            </a:r>
            <a:endParaRPr lang="fr-FR" altLang="fr-FR" dirty="0">
              <a:latin typeface="Calibri" panose="020F0502020204030204" pitchFamily="34" charset="0"/>
            </a:endParaRPr>
          </a:p>
        </p:txBody>
      </p:sp>
      <p:pic>
        <p:nvPicPr>
          <p:cNvPr id="6149" name="Picture 7" descr="header-asso">
            <a:extLst>
              <a:ext uri="{FF2B5EF4-FFF2-40B4-BE49-F238E27FC236}">
                <a16:creationId xmlns:a16="http://schemas.microsoft.com/office/drawing/2014/main" id="{982EC937-7FBA-85B0-4292-257A9A57AB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486400"/>
            <a:ext cx="9144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Line 8">
            <a:extLst>
              <a:ext uri="{FF2B5EF4-FFF2-40B4-BE49-F238E27FC236}">
                <a16:creationId xmlns:a16="http://schemas.microsoft.com/office/drawing/2014/main" id="{F7F85E54-9A78-2F79-3693-FDF3239B0EF7}"/>
              </a:ext>
            </a:extLst>
          </p:cNvPr>
          <p:cNvSpPr>
            <a:spLocks noChangeShapeType="1"/>
          </p:cNvSpPr>
          <p:nvPr/>
        </p:nvSpPr>
        <p:spPr bwMode="auto">
          <a:xfrm>
            <a:off x="1905000" y="3429000"/>
            <a:ext cx="8382000" cy="0"/>
          </a:xfrm>
          <a:prstGeom prst="line">
            <a:avLst/>
          </a:prstGeom>
          <a:noFill/>
          <a:ln w="3810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en-GB"/>
          </a:p>
        </p:txBody>
      </p:sp>
      <p:pic>
        <p:nvPicPr>
          <p:cNvPr id="2" name="Picture 6">
            <a:extLst>
              <a:ext uri="{FF2B5EF4-FFF2-40B4-BE49-F238E27FC236}">
                <a16:creationId xmlns:a16="http://schemas.microsoft.com/office/drawing/2014/main" id="{E6BC9DE1-A68D-06D1-1446-620B5CA9B1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3474" y="1756263"/>
            <a:ext cx="933885" cy="7237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0CB6EE-4878-717D-ACAE-8872BCAF355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b="1" kern="1200">
                <a:solidFill>
                  <a:schemeClr val="tx1"/>
                </a:solidFill>
                <a:latin typeface="+mj-lt"/>
                <a:ea typeface="+mj-ea"/>
                <a:cs typeface="+mj-cs"/>
              </a:rPr>
              <a:t>Example</a:t>
            </a:r>
          </a:p>
        </p:txBody>
      </p:sp>
      <p:sp>
        <p:nvSpPr>
          <p:cNvPr id="1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26562BBB-7B0D-B257-E8B9-CA6D75980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1557521"/>
            <a:ext cx="7214616" cy="3715525"/>
          </a:xfrm>
          <a:prstGeom prst="rect">
            <a:avLst/>
          </a:prstGeom>
        </p:spPr>
      </p:pic>
    </p:spTree>
    <p:extLst>
      <p:ext uri="{BB962C8B-B14F-4D97-AF65-F5344CB8AC3E}">
        <p14:creationId xmlns:p14="http://schemas.microsoft.com/office/powerpoint/2010/main" val="352961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0E808-6E25-54D9-C222-F7576463D193}"/>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altLang="fr-FR" sz="6600" b="1" kern="1200">
                <a:solidFill>
                  <a:schemeClr val="tx1"/>
                </a:solidFill>
                <a:latin typeface="+mj-lt"/>
                <a:ea typeface="+mj-ea"/>
                <a:cs typeface="+mj-cs"/>
              </a:rPr>
              <a:t>YAML Meta data</a:t>
            </a:r>
            <a:endParaRPr lang="en-US" sz="6600" b="1" kern="1200">
              <a:solidFill>
                <a:schemeClr val="tx1"/>
              </a:solidFill>
              <a:latin typeface="+mj-lt"/>
              <a:ea typeface="+mj-ea"/>
              <a:cs typeface="+mj-cs"/>
            </a:endParaRPr>
          </a:p>
        </p:txBody>
      </p:sp>
      <p:sp>
        <p:nvSpPr>
          <p:cNvPr id="6" name="Content Placeholder 5">
            <a:extLst>
              <a:ext uri="{FF2B5EF4-FFF2-40B4-BE49-F238E27FC236}">
                <a16:creationId xmlns:a16="http://schemas.microsoft.com/office/drawing/2014/main" id="{642D6C08-D475-A46D-B27B-976D8B24E21C}"/>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kern="1200" dirty="0">
                <a:solidFill>
                  <a:schemeClr val="tx1"/>
                </a:solidFill>
                <a:latin typeface="+mn-lt"/>
                <a:ea typeface="+mn-ea"/>
                <a:cs typeface="+mn-cs"/>
              </a:rPr>
              <a:t>This section at the top of the documents specifies core setting for the production</a:t>
            </a:r>
          </a:p>
        </p:txBody>
      </p:sp>
      <p:sp>
        <p:nvSpPr>
          <p:cNvPr id="1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47BC24A-FD72-E3B8-B593-39D7C313C538}"/>
              </a:ext>
            </a:extLst>
          </p:cNvPr>
          <p:cNvPicPr>
            <a:picLocks noChangeAspect="1"/>
          </p:cNvPicPr>
          <p:nvPr/>
        </p:nvPicPr>
        <p:blipFill>
          <a:blip r:embed="rId2"/>
          <a:stretch>
            <a:fillRect/>
          </a:stretch>
        </p:blipFill>
        <p:spPr>
          <a:xfrm>
            <a:off x="320040" y="3473867"/>
            <a:ext cx="11548872" cy="1905562"/>
          </a:xfrm>
          <a:prstGeom prst="rect">
            <a:avLst/>
          </a:prstGeom>
        </p:spPr>
      </p:pic>
    </p:spTree>
    <p:extLst>
      <p:ext uri="{BB962C8B-B14F-4D97-AF65-F5344CB8AC3E}">
        <p14:creationId xmlns:p14="http://schemas.microsoft.com/office/powerpoint/2010/main" val="915139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42D6C08-D475-A46D-B27B-976D8B24E21C}"/>
              </a:ext>
            </a:extLst>
          </p:cNvPr>
          <p:cNvSpPr>
            <a:spLocks noGrp="1"/>
          </p:cNvSpPr>
          <p:nvPr>
            <p:ph idx="1"/>
          </p:nvPr>
        </p:nvSpPr>
        <p:spPr>
          <a:xfrm>
            <a:off x="838200" y="1459866"/>
            <a:ext cx="10935489" cy="2093231"/>
          </a:xfrm>
        </p:spPr>
        <p:txBody>
          <a:bodyPr>
            <a:noAutofit/>
          </a:bodyPr>
          <a:lstStyle/>
          <a:p>
            <a:pPr algn="l">
              <a:lnSpc>
                <a:spcPct val="160000"/>
              </a:lnSpc>
              <a:buFont typeface="Arial" panose="020B0604020202020204" pitchFamily="34" charset="0"/>
              <a:buChar char="•"/>
            </a:pPr>
            <a:r>
              <a:rPr lang="en-GB" sz="1600" b="0" i="0" dirty="0">
                <a:solidFill>
                  <a:srgbClr val="212529"/>
                </a:solidFill>
                <a:effectLst/>
                <a:latin typeface="Helvetica" panose="020B0604020202020204" pitchFamily="34" charset="0"/>
              </a:rPr>
              <a:t>Sections of the script that dedicated to running R code are called “chunks”.</a:t>
            </a:r>
          </a:p>
          <a:p>
            <a:pPr algn="l">
              <a:lnSpc>
                <a:spcPct val="160000"/>
              </a:lnSpc>
              <a:buFont typeface="Arial" panose="020B0604020202020204" pitchFamily="34" charset="0"/>
              <a:buChar char="•"/>
            </a:pPr>
            <a:r>
              <a:rPr lang="en-GB" sz="1600" b="0" i="0" dirty="0">
                <a:solidFill>
                  <a:srgbClr val="212529"/>
                </a:solidFill>
                <a:effectLst/>
                <a:latin typeface="Helvetica" panose="020B0604020202020204" pitchFamily="34" charset="0"/>
              </a:rPr>
              <a:t>This is where you load packages, import data, and do the data management and </a:t>
            </a:r>
            <a:r>
              <a:rPr lang="en-GB" sz="1600" dirty="0">
                <a:solidFill>
                  <a:srgbClr val="212529"/>
                </a:solidFill>
                <a:latin typeface="Helvetica" panose="020B0604020202020204" pitchFamily="34" charset="0"/>
              </a:rPr>
              <a:t>create </a:t>
            </a:r>
            <a:r>
              <a:rPr lang="en-GB" sz="1600" b="0" i="0" dirty="0">
                <a:solidFill>
                  <a:srgbClr val="212529"/>
                </a:solidFill>
                <a:effectLst/>
                <a:latin typeface="Helvetica" panose="020B0604020202020204" pitchFamily="34" charset="0"/>
              </a:rPr>
              <a:t>visualisations.</a:t>
            </a:r>
          </a:p>
          <a:p>
            <a:pPr algn="l">
              <a:lnSpc>
                <a:spcPct val="160000"/>
              </a:lnSpc>
              <a:buFont typeface="Arial" panose="020B0604020202020204" pitchFamily="34" charset="0"/>
              <a:buChar char="•"/>
            </a:pPr>
            <a:r>
              <a:rPr lang="en-GB" sz="1600" b="0" i="0" dirty="0">
                <a:solidFill>
                  <a:srgbClr val="212529"/>
                </a:solidFill>
                <a:effectLst/>
                <a:latin typeface="Helvetica" panose="020B0604020202020204" pitchFamily="34" charset="0"/>
              </a:rPr>
              <a:t>There may be many code chunks, so they can help you organize your R code into parts</a:t>
            </a:r>
          </a:p>
          <a:p>
            <a:pPr algn="l">
              <a:lnSpc>
                <a:spcPct val="160000"/>
              </a:lnSpc>
              <a:buFont typeface="Arial" panose="020B0604020202020204" pitchFamily="34" charset="0"/>
              <a:buChar char="•"/>
            </a:pPr>
            <a:r>
              <a:rPr lang="en-GB" sz="1600" dirty="0">
                <a:solidFill>
                  <a:srgbClr val="212529"/>
                </a:solidFill>
                <a:latin typeface="Helvetica" panose="020B0604020202020204" pitchFamily="34" charset="0"/>
              </a:rPr>
              <a:t>Each chunk begins and ends with 3 back-ticks ` ` `</a:t>
            </a:r>
          </a:p>
          <a:p>
            <a:pPr algn="l">
              <a:lnSpc>
                <a:spcPct val="160000"/>
              </a:lnSpc>
              <a:buFont typeface="Arial" panose="020B0604020202020204" pitchFamily="34" charset="0"/>
              <a:buChar char="•"/>
            </a:pPr>
            <a:endParaRPr lang="en-GB" sz="800" dirty="0">
              <a:solidFill>
                <a:srgbClr val="212529"/>
              </a:solidFill>
              <a:latin typeface="Helvetica" panose="020B0604020202020204" pitchFamily="34" charset="0"/>
            </a:endParaRPr>
          </a:p>
          <a:p>
            <a:pPr algn="l">
              <a:lnSpc>
                <a:spcPct val="160000"/>
              </a:lnSpc>
              <a:buFont typeface="Arial" panose="020B0604020202020204" pitchFamily="34" charset="0"/>
              <a:buChar char="•"/>
            </a:pPr>
            <a:endParaRPr lang="en-GB" sz="800" dirty="0">
              <a:solidFill>
                <a:srgbClr val="212529"/>
              </a:solidFill>
              <a:latin typeface="Helvetica" panose="020B0604020202020204" pitchFamily="34" charset="0"/>
            </a:endParaRPr>
          </a:p>
          <a:p>
            <a:pPr algn="l">
              <a:lnSpc>
                <a:spcPct val="160000"/>
              </a:lnSpc>
              <a:buFont typeface="Arial" panose="020B0604020202020204" pitchFamily="34" charset="0"/>
              <a:buChar char="•"/>
            </a:pPr>
            <a:endParaRPr lang="en-GB" sz="1100" dirty="0">
              <a:solidFill>
                <a:srgbClr val="212529"/>
              </a:solidFill>
              <a:latin typeface="Helvetica" panose="020B0604020202020204" pitchFamily="34" charset="0"/>
            </a:endParaRPr>
          </a:p>
          <a:p>
            <a:pPr marL="0" indent="0" algn="l">
              <a:lnSpc>
                <a:spcPct val="160000"/>
              </a:lnSpc>
              <a:buNone/>
            </a:pPr>
            <a:r>
              <a:rPr lang="en-GB" sz="1600" dirty="0">
                <a:solidFill>
                  <a:srgbClr val="212529"/>
                </a:solidFill>
                <a:latin typeface="Helvetica" panose="020B0604020202020204" pitchFamily="34" charset="0"/>
              </a:rPr>
              <a:t>Here, I can write text between code chunks</a:t>
            </a:r>
          </a:p>
        </p:txBody>
      </p:sp>
      <p:pic>
        <p:nvPicPr>
          <p:cNvPr id="5" name="Picture 4">
            <a:extLst>
              <a:ext uri="{FF2B5EF4-FFF2-40B4-BE49-F238E27FC236}">
                <a16:creationId xmlns:a16="http://schemas.microsoft.com/office/drawing/2014/main" id="{78C6C43D-8CE2-E47E-F1BA-A377A86FE3F4}"/>
              </a:ext>
            </a:extLst>
          </p:cNvPr>
          <p:cNvPicPr>
            <a:picLocks noChangeAspect="1"/>
          </p:cNvPicPr>
          <p:nvPr/>
        </p:nvPicPr>
        <p:blipFill>
          <a:blip r:embed="rId2"/>
          <a:stretch>
            <a:fillRect/>
          </a:stretch>
        </p:blipFill>
        <p:spPr>
          <a:xfrm>
            <a:off x="737304" y="3546791"/>
            <a:ext cx="8501744" cy="1075085"/>
          </a:xfrm>
          <a:prstGeom prst="rect">
            <a:avLst/>
          </a:prstGeom>
        </p:spPr>
      </p:pic>
      <p:pic>
        <p:nvPicPr>
          <p:cNvPr id="8" name="Picture 7">
            <a:extLst>
              <a:ext uri="{FF2B5EF4-FFF2-40B4-BE49-F238E27FC236}">
                <a16:creationId xmlns:a16="http://schemas.microsoft.com/office/drawing/2014/main" id="{71471170-E0F1-601C-4D1F-F8CD3793D970}"/>
              </a:ext>
            </a:extLst>
          </p:cNvPr>
          <p:cNvPicPr>
            <a:picLocks noChangeAspect="1"/>
          </p:cNvPicPr>
          <p:nvPr/>
        </p:nvPicPr>
        <p:blipFill>
          <a:blip r:embed="rId3"/>
          <a:stretch>
            <a:fillRect/>
          </a:stretch>
        </p:blipFill>
        <p:spPr>
          <a:xfrm>
            <a:off x="835185" y="4981903"/>
            <a:ext cx="7979754" cy="1876097"/>
          </a:xfrm>
          <a:prstGeom prst="rect">
            <a:avLst/>
          </a:prstGeom>
        </p:spPr>
      </p:pic>
      <p:sp>
        <p:nvSpPr>
          <p:cNvPr id="2" name="Title 1">
            <a:extLst>
              <a:ext uri="{FF2B5EF4-FFF2-40B4-BE49-F238E27FC236}">
                <a16:creationId xmlns:a16="http://schemas.microsoft.com/office/drawing/2014/main" id="{9CD0E808-6E25-54D9-C222-F7576463D193}"/>
              </a:ext>
            </a:extLst>
          </p:cNvPr>
          <p:cNvSpPr>
            <a:spLocks noGrp="1"/>
          </p:cNvSpPr>
          <p:nvPr>
            <p:ph type="title"/>
          </p:nvPr>
        </p:nvSpPr>
        <p:spPr>
          <a:xfrm>
            <a:off x="761801" y="99915"/>
            <a:ext cx="4778387" cy="1628970"/>
          </a:xfrm>
        </p:spPr>
        <p:txBody>
          <a:bodyPr anchor="ctr">
            <a:normAutofit/>
          </a:bodyPr>
          <a:lstStyle/>
          <a:p>
            <a:r>
              <a:rPr lang="en-GB" altLang="fr-FR" sz="4800" b="1" dirty="0"/>
              <a:t>R code chunk</a:t>
            </a:r>
            <a:endParaRPr lang="en-GB" sz="4800" b="1" dirty="0"/>
          </a:p>
        </p:txBody>
      </p:sp>
      <p:pic>
        <p:nvPicPr>
          <p:cNvPr id="4" name="Picture 3">
            <a:extLst>
              <a:ext uri="{FF2B5EF4-FFF2-40B4-BE49-F238E27FC236}">
                <a16:creationId xmlns:a16="http://schemas.microsoft.com/office/drawing/2014/main" id="{3D01A654-638B-8B08-18B1-31DD2AEF6456}"/>
              </a:ext>
            </a:extLst>
          </p:cNvPr>
          <p:cNvPicPr>
            <a:picLocks noChangeAspect="1"/>
          </p:cNvPicPr>
          <p:nvPr/>
        </p:nvPicPr>
        <p:blipFill>
          <a:blip r:embed="rId4"/>
          <a:stretch>
            <a:fillRect/>
          </a:stretch>
        </p:blipFill>
        <p:spPr>
          <a:xfrm>
            <a:off x="866202" y="1230584"/>
            <a:ext cx="8243948" cy="261939"/>
          </a:xfrm>
          <a:prstGeom prst="rect">
            <a:avLst/>
          </a:prstGeom>
        </p:spPr>
      </p:pic>
    </p:spTree>
    <p:extLst>
      <p:ext uri="{BB962C8B-B14F-4D97-AF65-F5344CB8AC3E}">
        <p14:creationId xmlns:p14="http://schemas.microsoft.com/office/powerpoint/2010/main" val="3429523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42D6C08-D475-A46D-B27B-976D8B24E21C}"/>
              </a:ext>
            </a:extLst>
          </p:cNvPr>
          <p:cNvSpPr>
            <a:spLocks noGrp="1"/>
          </p:cNvSpPr>
          <p:nvPr>
            <p:ph idx="1"/>
          </p:nvPr>
        </p:nvSpPr>
        <p:spPr>
          <a:xfrm>
            <a:off x="838200" y="1459867"/>
            <a:ext cx="10935489" cy="608570"/>
          </a:xfrm>
        </p:spPr>
        <p:txBody>
          <a:bodyPr>
            <a:noAutofit/>
          </a:bodyPr>
          <a:lstStyle/>
          <a:p>
            <a:pPr algn="l">
              <a:lnSpc>
                <a:spcPct val="160000"/>
              </a:lnSpc>
              <a:buFont typeface="Arial" panose="020B0604020202020204" pitchFamily="34" charset="0"/>
              <a:buChar char="•"/>
            </a:pPr>
            <a:r>
              <a:rPr lang="en-GB" sz="1600" b="0" i="0" dirty="0">
                <a:solidFill>
                  <a:srgbClr val="212529"/>
                </a:solidFill>
                <a:effectLst/>
                <a:latin typeface="Helvetica" panose="020B0604020202020204" pitchFamily="34" charset="0"/>
              </a:rPr>
              <a:t>Sections of the script that are dedicated to running R code are called “chunks”.</a:t>
            </a:r>
          </a:p>
        </p:txBody>
      </p:sp>
      <p:sp>
        <p:nvSpPr>
          <p:cNvPr id="2" name="Title 1">
            <a:extLst>
              <a:ext uri="{FF2B5EF4-FFF2-40B4-BE49-F238E27FC236}">
                <a16:creationId xmlns:a16="http://schemas.microsoft.com/office/drawing/2014/main" id="{9CD0E808-6E25-54D9-C222-F7576463D193}"/>
              </a:ext>
            </a:extLst>
          </p:cNvPr>
          <p:cNvSpPr>
            <a:spLocks noGrp="1"/>
          </p:cNvSpPr>
          <p:nvPr>
            <p:ph type="title"/>
          </p:nvPr>
        </p:nvSpPr>
        <p:spPr>
          <a:xfrm>
            <a:off x="761801" y="79704"/>
            <a:ext cx="4778387" cy="1628970"/>
          </a:xfrm>
        </p:spPr>
        <p:txBody>
          <a:bodyPr anchor="ctr">
            <a:normAutofit/>
          </a:bodyPr>
          <a:lstStyle/>
          <a:p>
            <a:r>
              <a:rPr lang="en-GB" altLang="fr-FR" sz="4800" b="1" dirty="0"/>
              <a:t>R code chunk</a:t>
            </a:r>
            <a:endParaRPr lang="en-GB" sz="4800" b="1" dirty="0"/>
          </a:p>
        </p:txBody>
      </p:sp>
      <p:pic>
        <p:nvPicPr>
          <p:cNvPr id="4" name="Picture 3">
            <a:extLst>
              <a:ext uri="{FF2B5EF4-FFF2-40B4-BE49-F238E27FC236}">
                <a16:creationId xmlns:a16="http://schemas.microsoft.com/office/drawing/2014/main" id="{0BD48C62-507A-4FE6-F273-9550026740DC}"/>
              </a:ext>
            </a:extLst>
          </p:cNvPr>
          <p:cNvPicPr>
            <a:picLocks noChangeAspect="1"/>
          </p:cNvPicPr>
          <p:nvPr/>
        </p:nvPicPr>
        <p:blipFill>
          <a:blip r:embed="rId2"/>
          <a:stretch>
            <a:fillRect/>
          </a:stretch>
        </p:blipFill>
        <p:spPr>
          <a:xfrm>
            <a:off x="693883" y="1957481"/>
            <a:ext cx="9435187" cy="4449849"/>
          </a:xfrm>
          <a:prstGeom prst="rect">
            <a:avLst/>
          </a:prstGeom>
        </p:spPr>
      </p:pic>
      <p:pic>
        <p:nvPicPr>
          <p:cNvPr id="5" name="Picture 4">
            <a:extLst>
              <a:ext uri="{FF2B5EF4-FFF2-40B4-BE49-F238E27FC236}">
                <a16:creationId xmlns:a16="http://schemas.microsoft.com/office/drawing/2014/main" id="{4E3B696B-2025-BE19-2DC8-AE9859060D42}"/>
              </a:ext>
            </a:extLst>
          </p:cNvPr>
          <p:cNvPicPr>
            <a:picLocks noChangeAspect="1"/>
          </p:cNvPicPr>
          <p:nvPr/>
        </p:nvPicPr>
        <p:blipFill>
          <a:blip r:embed="rId3"/>
          <a:stretch>
            <a:fillRect/>
          </a:stretch>
        </p:blipFill>
        <p:spPr>
          <a:xfrm>
            <a:off x="761801" y="1197928"/>
            <a:ext cx="8243948" cy="261939"/>
          </a:xfrm>
          <a:prstGeom prst="rect">
            <a:avLst/>
          </a:prstGeom>
        </p:spPr>
      </p:pic>
    </p:spTree>
    <p:extLst>
      <p:ext uri="{BB962C8B-B14F-4D97-AF65-F5344CB8AC3E}">
        <p14:creationId xmlns:p14="http://schemas.microsoft.com/office/powerpoint/2010/main" val="4036201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42D6C08-D475-A46D-B27B-976D8B24E21C}"/>
              </a:ext>
            </a:extLst>
          </p:cNvPr>
          <p:cNvSpPr>
            <a:spLocks noGrp="1"/>
          </p:cNvSpPr>
          <p:nvPr>
            <p:ph idx="1"/>
          </p:nvPr>
        </p:nvSpPr>
        <p:spPr>
          <a:xfrm>
            <a:off x="628255" y="2705565"/>
            <a:ext cx="10935489" cy="3823923"/>
          </a:xfrm>
        </p:spPr>
        <p:txBody>
          <a:bodyPr>
            <a:noAutofit/>
          </a:bodyPr>
          <a:lstStyle/>
          <a:p>
            <a:pPr marL="0" indent="0" algn="l">
              <a:lnSpc>
                <a:spcPct val="160000"/>
              </a:lnSpc>
              <a:buNone/>
            </a:pPr>
            <a:r>
              <a:rPr lang="en-GB" sz="1600" b="0" i="0" dirty="0">
                <a:solidFill>
                  <a:srgbClr val="212529"/>
                </a:solidFill>
                <a:effectLst/>
                <a:latin typeface="Helvetica" panose="020B0604020202020204" pitchFamily="34" charset="0"/>
              </a:rPr>
              <a:t>At the top of each chunk, with curly brackets {}, is </a:t>
            </a:r>
          </a:p>
          <a:p>
            <a:pPr algn="l">
              <a:lnSpc>
                <a:spcPct val="160000"/>
              </a:lnSpc>
              <a:buFont typeface="Arial" panose="020B0604020202020204" pitchFamily="34" charset="0"/>
              <a:buChar char="•"/>
            </a:pPr>
            <a:r>
              <a:rPr lang="en-GB" sz="1600" b="0" i="0" dirty="0">
                <a:solidFill>
                  <a:srgbClr val="212529"/>
                </a:solidFill>
                <a:effectLst/>
                <a:latin typeface="Helvetica" panose="020B0604020202020204" pitchFamily="34" charset="0"/>
              </a:rPr>
              <a:t>The letter “r” (signifying R code)</a:t>
            </a:r>
          </a:p>
          <a:p>
            <a:pPr algn="l">
              <a:lnSpc>
                <a:spcPct val="160000"/>
              </a:lnSpc>
              <a:buFont typeface="Arial" panose="020B0604020202020204" pitchFamily="34" charset="0"/>
              <a:buChar char="•"/>
            </a:pPr>
            <a:r>
              <a:rPr lang="en-GB" sz="1600" dirty="0">
                <a:solidFill>
                  <a:srgbClr val="212529"/>
                </a:solidFill>
                <a:latin typeface="Helvetica" panose="020B0604020202020204" pitchFamily="34" charset="0"/>
              </a:rPr>
              <a:t>A chunk name: optional, no space allowed, all chunk names must be different</a:t>
            </a:r>
            <a:endParaRPr lang="en-GB" sz="1600" b="0" i="0" dirty="0">
              <a:solidFill>
                <a:srgbClr val="212529"/>
              </a:solidFill>
              <a:effectLst/>
              <a:latin typeface="Helvetica" panose="020B0604020202020204" pitchFamily="34" charset="0"/>
            </a:endParaRPr>
          </a:p>
          <a:p>
            <a:pPr algn="l">
              <a:lnSpc>
                <a:spcPct val="160000"/>
              </a:lnSpc>
              <a:buFont typeface="Arial" panose="020B0604020202020204" pitchFamily="34" charset="0"/>
              <a:buChar char="•"/>
            </a:pPr>
            <a:r>
              <a:rPr lang="en-GB" sz="1600" b="0" i="0" dirty="0">
                <a:solidFill>
                  <a:srgbClr val="212529"/>
                </a:solidFill>
                <a:effectLst/>
                <a:latin typeface="Helvetica" panose="020B0604020202020204" pitchFamily="34" charset="0"/>
              </a:rPr>
              <a:t>Other options:</a:t>
            </a:r>
          </a:p>
          <a:p>
            <a:pPr lvl="1">
              <a:lnSpc>
                <a:spcPct val="100000"/>
              </a:lnSpc>
            </a:pPr>
            <a:r>
              <a:rPr lang="en-GB" sz="1400" b="1" dirty="0">
                <a:solidFill>
                  <a:srgbClr val="212529"/>
                </a:solidFill>
                <a:latin typeface="Helvetica" panose="020B0604020202020204" pitchFamily="34" charset="0"/>
              </a:rPr>
              <a:t>eval</a:t>
            </a:r>
            <a:r>
              <a:rPr lang="en-GB" sz="1400" dirty="0">
                <a:solidFill>
                  <a:srgbClr val="212529"/>
                </a:solidFill>
                <a:latin typeface="Helvetica" panose="020B0604020202020204" pitchFamily="34" charset="0"/>
              </a:rPr>
              <a:t> = TRUE  =&gt; run the code or ignore it</a:t>
            </a:r>
          </a:p>
          <a:p>
            <a:pPr lvl="1">
              <a:lnSpc>
                <a:spcPct val="100000"/>
              </a:lnSpc>
            </a:pPr>
            <a:r>
              <a:rPr lang="en-GB" sz="1400" b="1" dirty="0">
                <a:solidFill>
                  <a:srgbClr val="212529"/>
                </a:solidFill>
                <a:latin typeface="Helvetica" panose="020B0604020202020204" pitchFamily="34" charset="0"/>
              </a:rPr>
              <a:t>echo</a:t>
            </a:r>
            <a:r>
              <a:rPr lang="en-GB" sz="1400" dirty="0">
                <a:solidFill>
                  <a:srgbClr val="212529"/>
                </a:solidFill>
                <a:latin typeface="Helvetica" panose="020B0604020202020204" pitchFamily="34" charset="0"/>
              </a:rPr>
              <a:t> = TRUE =&gt; display the code in the document</a:t>
            </a:r>
          </a:p>
          <a:p>
            <a:pPr lvl="1">
              <a:lnSpc>
                <a:spcPct val="100000"/>
              </a:lnSpc>
            </a:pPr>
            <a:r>
              <a:rPr lang="en-GB" sz="1400" b="1" dirty="0">
                <a:solidFill>
                  <a:srgbClr val="212529"/>
                </a:solidFill>
                <a:latin typeface="Helvetica" panose="020B0604020202020204" pitchFamily="34" charset="0"/>
              </a:rPr>
              <a:t>warning</a:t>
            </a:r>
            <a:r>
              <a:rPr lang="en-GB" sz="1400" dirty="0">
                <a:solidFill>
                  <a:srgbClr val="212529"/>
                </a:solidFill>
                <a:latin typeface="Helvetica" panose="020B0604020202020204" pitchFamily="34" charset="0"/>
              </a:rPr>
              <a:t> = TRUE =&gt; print R code warnings to the document</a:t>
            </a:r>
          </a:p>
          <a:p>
            <a:pPr lvl="1">
              <a:lnSpc>
                <a:spcPct val="100000"/>
              </a:lnSpc>
            </a:pPr>
            <a:r>
              <a:rPr lang="en-GB" sz="1400" b="1" dirty="0">
                <a:solidFill>
                  <a:srgbClr val="212529"/>
                </a:solidFill>
                <a:latin typeface="Helvetica" panose="020B0604020202020204" pitchFamily="34" charset="0"/>
              </a:rPr>
              <a:t>message</a:t>
            </a:r>
            <a:r>
              <a:rPr lang="en-GB" sz="1400" dirty="0">
                <a:solidFill>
                  <a:srgbClr val="212529"/>
                </a:solidFill>
                <a:latin typeface="Helvetica" panose="020B0604020202020204" pitchFamily="34" charset="0"/>
              </a:rPr>
              <a:t> = TRUE =&gt; print any R code messages to the document</a:t>
            </a:r>
          </a:p>
          <a:p>
            <a:pPr lvl="1">
              <a:lnSpc>
                <a:spcPct val="100000"/>
              </a:lnSpc>
            </a:pPr>
            <a:r>
              <a:rPr lang="en-GB" sz="1400" b="1" dirty="0">
                <a:solidFill>
                  <a:srgbClr val="212529"/>
                </a:solidFill>
                <a:latin typeface="Helvetica" panose="020B0604020202020204" pitchFamily="34" charset="0"/>
              </a:rPr>
              <a:t>include</a:t>
            </a:r>
            <a:r>
              <a:rPr lang="en-GB" sz="1400" dirty="0">
                <a:solidFill>
                  <a:srgbClr val="212529"/>
                </a:solidFill>
                <a:latin typeface="Helvetica" panose="020B0604020202020204" pitchFamily="34" charset="0"/>
              </a:rPr>
              <a:t> = TRUE =&gt; print R outputs (e.g. plots) in the document</a:t>
            </a:r>
          </a:p>
          <a:p>
            <a:pPr marL="0" indent="0" algn="l">
              <a:lnSpc>
                <a:spcPct val="160000"/>
              </a:lnSpc>
              <a:buNone/>
            </a:pPr>
            <a:r>
              <a:rPr lang="en-GB" sz="1600" b="0" i="0" dirty="0">
                <a:solidFill>
                  <a:srgbClr val="212529"/>
                </a:solidFill>
                <a:effectLst/>
                <a:latin typeface="Helvetica" panose="020B0604020202020204" pitchFamily="34" charset="0"/>
              </a:rPr>
              <a:t>Many other options are possible!</a:t>
            </a:r>
          </a:p>
        </p:txBody>
      </p:sp>
      <p:sp>
        <p:nvSpPr>
          <p:cNvPr id="2" name="Title 1">
            <a:extLst>
              <a:ext uri="{FF2B5EF4-FFF2-40B4-BE49-F238E27FC236}">
                <a16:creationId xmlns:a16="http://schemas.microsoft.com/office/drawing/2014/main" id="{9CD0E808-6E25-54D9-C222-F7576463D193}"/>
              </a:ext>
            </a:extLst>
          </p:cNvPr>
          <p:cNvSpPr>
            <a:spLocks noGrp="1"/>
          </p:cNvSpPr>
          <p:nvPr>
            <p:ph type="title"/>
          </p:nvPr>
        </p:nvSpPr>
        <p:spPr>
          <a:xfrm>
            <a:off x="738495" y="84216"/>
            <a:ext cx="4778387" cy="1628970"/>
          </a:xfrm>
        </p:spPr>
        <p:txBody>
          <a:bodyPr anchor="ctr">
            <a:normAutofit/>
          </a:bodyPr>
          <a:lstStyle/>
          <a:p>
            <a:r>
              <a:rPr lang="en-GB" altLang="fr-FR" sz="4800" b="1" dirty="0"/>
              <a:t>R code chunk</a:t>
            </a:r>
            <a:endParaRPr lang="en-GB" sz="4800" b="1" dirty="0"/>
          </a:p>
        </p:txBody>
      </p:sp>
      <p:pic>
        <p:nvPicPr>
          <p:cNvPr id="4" name="Picture 3">
            <a:extLst>
              <a:ext uri="{FF2B5EF4-FFF2-40B4-BE49-F238E27FC236}">
                <a16:creationId xmlns:a16="http://schemas.microsoft.com/office/drawing/2014/main" id="{5534CA33-AB7A-9CFB-2C5F-A00219D55DBD}"/>
              </a:ext>
            </a:extLst>
          </p:cNvPr>
          <p:cNvPicPr>
            <a:picLocks noChangeAspect="1"/>
          </p:cNvPicPr>
          <p:nvPr/>
        </p:nvPicPr>
        <p:blipFill>
          <a:blip r:embed="rId2"/>
          <a:stretch>
            <a:fillRect/>
          </a:stretch>
        </p:blipFill>
        <p:spPr>
          <a:xfrm>
            <a:off x="738495" y="1606742"/>
            <a:ext cx="10056676" cy="989181"/>
          </a:xfrm>
          <a:prstGeom prst="rect">
            <a:avLst/>
          </a:prstGeom>
        </p:spPr>
      </p:pic>
      <p:pic>
        <p:nvPicPr>
          <p:cNvPr id="5" name="Picture 4">
            <a:extLst>
              <a:ext uri="{FF2B5EF4-FFF2-40B4-BE49-F238E27FC236}">
                <a16:creationId xmlns:a16="http://schemas.microsoft.com/office/drawing/2014/main" id="{1E6DA437-F142-9936-C2FC-FB2E835CF6A0}"/>
              </a:ext>
            </a:extLst>
          </p:cNvPr>
          <p:cNvPicPr>
            <a:picLocks noChangeAspect="1"/>
          </p:cNvPicPr>
          <p:nvPr/>
        </p:nvPicPr>
        <p:blipFill>
          <a:blip r:embed="rId3"/>
          <a:stretch>
            <a:fillRect/>
          </a:stretch>
        </p:blipFill>
        <p:spPr>
          <a:xfrm>
            <a:off x="738495" y="1202503"/>
            <a:ext cx="8243948" cy="261939"/>
          </a:xfrm>
          <a:prstGeom prst="rect">
            <a:avLst/>
          </a:prstGeom>
        </p:spPr>
      </p:pic>
    </p:spTree>
    <p:extLst>
      <p:ext uri="{BB962C8B-B14F-4D97-AF65-F5344CB8AC3E}">
        <p14:creationId xmlns:p14="http://schemas.microsoft.com/office/powerpoint/2010/main" val="1568750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E808-6E25-54D9-C222-F7576463D193}"/>
              </a:ext>
            </a:extLst>
          </p:cNvPr>
          <p:cNvSpPr>
            <a:spLocks noGrp="1"/>
          </p:cNvSpPr>
          <p:nvPr>
            <p:ph type="title"/>
          </p:nvPr>
        </p:nvSpPr>
        <p:spPr>
          <a:xfrm>
            <a:off x="761801" y="328512"/>
            <a:ext cx="4778387" cy="1628970"/>
          </a:xfrm>
        </p:spPr>
        <p:txBody>
          <a:bodyPr anchor="ctr">
            <a:normAutofit/>
          </a:bodyPr>
          <a:lstStyle/>
          <a:p>
            <a:r>
              <a:rPr lang="en-GB" altLang="fr-FR" sz="4800" b="1"/>
              <a:t>R inline</a:t>
            </a:r>
            <a:endParaRPr lang="en-GB" sz="4800" b="1" dirty="0"/>
          </a:p>
        </p:txBody>
      </p:sp>
      <p:sp>
        <p:nvSpPr>
          <p:cNvPr id="6" name="Content Placeholder 5">
            <a:extLst>
              <a:ext uri="{FF2B5EF4-FFF2-40B4-BE49-F238E27FC236}">
                <a16:creationId xmlns:a16="http://schemas.microsoft.com/office/drawing/2014/main" id="{642D6C08-D475-A46D-B27B-976D8B24E21C}"/>
              </a:ext>
            </a:extLst>
          </p:cNvPr>
          <p:cNvSpPr>
            <a:spLocks noGrp="1"/>
          </p:cNvSpPr>
          <p:nvPr>
            <p:ph idx="1"/>
          </p:nvPr>
        </p:nvSpPr>
        <p:spPr>
          <a:xfrm>
            <a:off x="838200" y="1825626"/>
            <a:ext cx="10515600" cy="2027466"/>
          </a:xfrm>
        </p:spPr>
        <p:txBody>
          <a:bodyPr>
            <a:normAutofit/>
          </a:bodyPr>
          <a:lstStyle/>
          <a:p>
            <a:pPr algn="l">
              <a:lnSpc>
                <a:spcPct val="160000"/>
              </a:lnSpc>
              <a:buFont typeface="Arial" panose="020B0604020202020204" pitchFamily="34" charset="0"/>
              <a:buChar char="•"/>
            </a:pPr>
            <a:r>
              <a:rPr lang="en-GB" sz="1500" dirty="0">
                <a:solidFill>
                  <a:srgbClr val="212529"/>
                </a:solidFill>
                <a:latin typeface="Helvetica" panose="020B0604020202020204" pitchFamily="34" charset="0"/>
              </a:rPr>
              <a:t>R code can be incorporated in the </a:t>
            </a:r>
            <a:r>
              <a:rPr lang="en-GB" sz="1500" dirty="0" err="1">
                <a:solidFill>
                  <a:srgbClr val="212529"/>
                </a:solidFill>
                <a:latin typeface="Helvetica" panose="020B0604020202020204" pitchFamily="34" charset="0"/>
              </a:rPr>
              <a:t>mardown</a:t>
            </a:r>
            <a:r>
              <a:rPr lang="en-GB" sz="1500" dirty="0">
                <a:solidFill>
                  <a:srgbClr val="212529"/>
                </a:solidFill>
                <a:latin typeface="Helvetica" panose="020B0604020202020204" pitchFamily="34" charset="0"/>
              </a:rPr>
              <a:t> text (outside of the chunk) within </a:t>
            </a:r>
            <a:r>
              <a:rPr lang="en-GB" sz="1400" dirty="0">
                <a:solidFill>
                  <a:srgbClr val="212529"/>
                </a:solidFill>
                <a:latin typeface="Helvetica" panose="020B0604020202020204" pitchFamily="34" charset="0"/>
              </a:rPr>
              <a:t>2 back-ticks ` ` and starting with the letter r </a:t>
            </a:r>
            <a:endParaRPr lang="en-GB" sz="1500" dirty="0">
              <a:solidFill>
                <a:srgbClr val="212529"/>
              </a:solidFill>
              <a:latin typeface="Helvetica" panose="020B0604020202020204" pitchFamily="34" charset="0"/>
            </a:endParaRPr>
          </a:p>
          <a:p>
            <a:pPr algn="l">
              <a:lnSpc>
                <a:spcPct val="160000"/>
              </a:lnSpc>
              <a:buFont typeface="Arial" panose="020B0604020202020204" pitchFamily="34" charset="0"/>
              <a:buChar char="•"/>
            </a:pPr>
            <a:endParaRPr lang="en-GB" sz="1500" dirty="0">
              <a:solidFill>
                <a:srgbClr val="212529"/>
              </a:solidFill>
              <a:latin typeface="Helvetica" panose="020B0604020202020204" pitchFamily="34" charset="0"/>
            </a:endParaRPr>
          </a:p>
          <a:p>
            <a:pPr marL="0" indent="0" algn="ctr">
              <a:lnSpc>
                <a:spcPct val="160000"/>
              </a:lnSpc>
              <a:buNone/>
            </a:pPr>
            <a:r>
              <a:rPr lang="en-GB" sz="1500" dirty="0">
                <a:solidFill>
                  <a:srgbClr val="212529"/>
                </a:solidFill>
                <a:latin typeface="Helvetica" panose="020B0604020202020204" pitchFamily="34" charset="0"/>
              </a:rPr>
              <a:t>As of `r </a:t>
            </a:r>
            <a:r>
              <a:rPr lang="en-GB" sz="1500" dirty="0" err="1">
                <a:solidFill>
                  <a:srgbClr val="212529"/>
                </a:solidFill>
                <a:latin typeface="Helvetica" panose="020B0604020202020204" pitchFamily="34" charset="0"/>
              </a:rPr>
              <a:t>Sys.Date</a:t>
            </a:r>
            <a:r>
              <a:rPr lang="en-GB" sz="1500" dirty="0">
                <a:solidFill>
                  <a:srgbClr val="212529"/>
                </a:solidFill>
                <a:latin typeface="Helvetica" panose="020B0604020202020204" pitchFamily="34" charset="0"/>
              </a:rPr>
              <a:t>()`, there were `r </a:t>
            </a:r>
            <a:r>
              <a:rPr lang="en-GB" sz="1500" dirty="0" err="1">
                <a:solidFill>
                  <a:srgbClr val="212529"/>
                </a:solidFill>
                <a:latin typeface="Helvetica" panose="020B0604020202020204" pitchFamily="34" charset="0"/>
              </a:rPr>
              <a:t>nrow</a:t>
            </a:r>
            <a:r>
              <a:rPr lang="en-GB" sz="1500" dirty="0">
                <a:solidFill>
                  <a:srgbClr val="212529"/>
                </a:solidFill>
                <a:latin typeface="Helvetica" panose="020B0604020202020204" pitchFamily="34" charset="0"/>
              </a:rPr>
              <a:t>(</a:t>
            </a:r>
            <a:r>
              <a:rPr lang="en-GB" sz="1500" dirty="0" err="1">
                <a:solidFill>
                  <a:srgbClr val="212529"/>
                </a:solidFill>
                <a:latin typeface="Helvetica" panose="020B0604020202020204" pitchFamily="34" charset="0"/>
              </a:rPr>
              <a:t>surv</a:t>
            </a:r>
            <a:r>
              <a:rPr lang="en-GB" sz="1500" dirty="0">
                <a:solidFill>
                  <a:srgbClr val="212529"/>
                </a:solidFill>
                <a:latin typeface="Helvetica" panose="020B0604020202020204" pitchFamily="34" charset="0"/>
              </a:rPr>
              <a:t>)`confirmed cases.</a:t>
            </a:r>
          </a:p>
          <a:p>
            <a:pPr marL="0" indent="0">
              <a:lnSpc>
                <a:spcPct val="160000"/>
              </a:lnSpc>
              <a:buNone/>
            </a:pPr>
            <a:r>
              <a:rPr lang="en-GB" sz="1500" dirty="0">
                <a:solidFill>
                  <a:srgbClr val="212529"/>
                </a:solidFill>
                <a:latin typeface="Helvetica" panose="020B0604020202020204" pitchFamily="34" charset="0"/>
              </a:rPr>
              <a:t>Produces this:</a:t>
            </a:r>
          </a:p>
          <a:p>
            <a:pPr marL="0" indent="0" algn="l">
              <a:lnSpc>
                <a:spcPct val="160000"/>
              </a:lnSpc>
              <a:buNone/>
            </a:pPr>
            <a:endParaRPr lang="en-GB" sz="1500" dirty="0">
              <a:solidFill>
                <a:srgbClr val="212529"/>
              </a:solidFill>
              <a:latin typeface="Helvetica" panose="020B0604020202020204" pitchFamily="34" charset="0"/>
            </a:endParaRPr>
          </a:p>
        </p:txBody>
      </p:sp>
      <p:pic>
        <p:nvPicPr>
          <p:cNvPr id="4" name="Picture 3">
            <a:extLst>
              <a:ext uri="{FF2B5EF4-FFF2-40B4-BE49-F238E27FC236}">
                <a16:creationId xmlns:a16="http://schemas.microsoft.com/office/drawing/2014/main" id="{1E4C057C-FB2F-214F-E768-CF158A275BCA}"/>
              </a:ext>
            </a:extLst>
          </p:cNvPr>
          <p:cNvPicPr>
            <a:picLocks noChangeAspect="1"/>
          </p:cNvPicPr>
          <p:nvPr/>
        </p:nvPicPr>
        <p:blipFill>
          <a:blip r:embed="rId2"/>
          <a:stretch>
            <a:fillRect/>
          </a:stretch>
        </p:blipFill>
        <p:spPr>
          <a:xfrm>
            <a:off x="3263590" y="3889860"/>
            <a:ext cx="5824580" cy="842969"/>
          </a:xfrm>
          <a:prstGeom prst="rect">
            <a:avLst/>
          </a:prstGeom>
        </p:spPr>
      </p:pic>
      <p:sp>
        <p:nvSpPr>
          <p:cNvPr id="7" name="Arrow: Down 6">
            <a:extLst>
              <a:ext uri="{FF2B5EF4-FFF2-40B4-BE49-F238E27FC236}">
                <a16:creationId xmlns:a16="http://schemas.microsoft.com/office/drawing/2014/main" id="{DDFF097C-DE32-B008-8E2F-E557617C3220}"/>
              </a:ext>
            </a:extLst>
          </p:cNvPr>
          <p:cNvSpPr/>
          <p:nvPr/>
        </p:nvSpPr>
        <p:spPr>
          <a:xfrm>
            <a:off x="5827986" y="3298145"/>
            <a:ext cx="536027" cy="74413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F915988A-D14B-584C-BDEB-AE3ABCD00EA3}"/>
              </a:ext>
            </a:extLst>
          </p:cNvPr>
          <p:cNvPicPr>
            <a:picLocks noChangeAspect="1"/>
          </p:cNvPicPr>
          <p:nvPr/>
        </p:nvPicPr>
        <p:blipFill>
          <a:blip r:embed="rId3"/>
          <a:stretch>
            <a:fillRect/>
          </a:stretch>
        </p:blipFill>
        <p:spPr>
          <a:xfrm>
            <a:off x="693866" y="1414334"/>
            <a:ext cx="8243948" cy="261939"/>
          </a:xfrm>
          <a:prstGeom prst="rect">
            <a:avLst/>
          </a:prstGeom>
        </p:spPr>
      </p:pic>
    </p:spTree>
    <p:extLst>
      <p:ext uri="{BB962C8B-B14F-4D97-AF65-F5344CB8AC3E}">
        <p14:creationId xmlns:p14="http://schemas.microsoft.com/office/powerpoint/2010/main" val="2610632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E808-6E25-54D9-C222-F7576463D193}"/>
              </a:ext>
            </a:extLst>
          </p:cNvPr>
          <p:cNvSpPr>
            <a:spLocks noGrp="1"/>
          </p:cNvSpPr>
          <p:nvPr>
            <p:ph type="title"/>
          </p:nvPr>
        </p:nvSpPr>
        <p:spPr>
          <a:xfrm>
            <a:off x="761801" y="328512"/>
            <a:ext cx="4778387" cy="1628970"/>
          </a:xfrm>
        </p:spPr>
        <p:txBody>
          <a:bodyPr anchor="ctr">
            <a:normAutofit/>
          </a:bodyPr>
          <a:lstStyle/>
          <a:p>
            <a:r>
              <a:rPr lang="en-GB" altLang="fr-FR" sz="4800" b="1" dirty="0"/>
              <a:t>R inline</a:t>
            </a:r>
            <a:endParaRPr lang="en-GB" sz="4800" b="1" dirty="0"/>
          </a:p>
        </p:txBody>
      </p:sp>
      <p:pic>
        <p:nvPicPr>
          <p:cNvPr id="7" name="Picture 6" descr="A screenshot of a computer&#10;&#10;Description automatically generated">
            <a:extLst>
              <a:ext uri="{FF2B5EF4-FFF2-40B4-BE49-F238E27FC236}">
                <a16:creationId xmlns:a16="http://schemas.microsoft.com/office/drawing/2014/main" id="{C5EB451B-B0A9-6738-98F1-B6C429A604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5356" y="2107956"/>
            <a:ext cx="8179220" cy="4750044"/>
          </a:xfrm>
          <a:prstGeom prst="rect">
            <a:avLst/>
          </a:prstGeom>
        </p:spPr>
      </p:pic>
      <p:pic>
        <p:nvPicPr>
          <p:cNvPr id="11" name="Picture 10">
            <a:extLst>
              <a:ext uri="{FF2B5EF4-FFF2-40B4-BE49-F238E27FC236}">
                <a16:creationId xmlns:a16="http://schemas.microsoft.com/office/drawing/2014/main" id="{7A6D15F4-8AA7-0CAB-ABBD-0B1997F073CE}"/>
              </a:ext>
            </a:extLst>
          </p:cNvPr>
          <p:cNvPicPr>
            <a:picLocks noChangeAspect="1"/>
          </p:cNvPicPr>
          <p:nvPr/>
        </p:nvPicPr>
        <p:blipFill>
          <a:blip r:embed="rId3"/>
          <a:stretch>
            <a:fillRect/>
          </a:stretch>
        </p:blipFill>
        <p:spPr>
          <a:xfrm>
            <a:off x="761801" y="1514950"/>
            <a:ext cx="8243948" cy="261939"/>
          </a:xfrm>
          <a:prstGeom prst="rect">
            <a:avLst/>
          </a:prstGeom>
        </p:spPr>
      </p:pic>
    </p:spTree>
    <p:extLst>
      <p:ext uri="{BB962C8B-B14F-4D97-AF65-F5344CB8AC3E}">
        <p14:creationId xmlns:p14="http://schemas.microsoft.com/office/powerpoint/2010/main" val="2927185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0E808-6E25-54D9-C222-F7576463D193}"/>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altLang="fr-FR" sz="6600" b="1" kern="1200">
                <a:solidFill>
                  <a:schemeClr val="tx1"/>
                </a:solidFill>
                <a:latin typeface="+mj-lt"/>
                <a:ea typeface="+mj-ea"/>
                <a:cs typeface="+mj-cs"/>
              </a:rPr>
              <a:t>Heading and bullet</a:t>
            </a:r>
            <a:endParaRPr lang="en-US" sz="6600" b="1" kern="1200">
              <a:solidFill>
                <a:schemeClr val="tx1"/>
              </a:solidFill>
              <a:latin typeface="+mj-lt"/>
              <a:ea typeface="+mj-ea"/>
              <a:cs typeface="+mj-cs"/>
            </a:endParaRPr>
          </a:p>
        </p:txBody>
      </p:sp>
      <p:sp>
        <p:nvSpPr>
          <p:cNvPr id="6" name="Content Placeholder 5">
            <a:extLst>
              <a:ext uri="{FF2B5EF4-FFF2-40B4-BE49-F238E27FC236}">
                <a16:creationId xmlns:a16="http://schemas.microsoft.com/office/drawing/2014/main" id="{642D6C08-D475-A46D-B27B-976D8B24E21C}"/>
              </a:ext>
            </a:extLst>
          </p:cNvPr>
          <p:cNvSpPr>
            <a:spLocks noGrp="1"/>
          </p:cNvSpPr>
          <p:nvPr>
            <p:ph idx="1"/>
          </p:nvPr>
        </p:nvSpPr>
        <p:spPr>
          <a:xfrm>
            <a:off x="638881" y="1809540"/>
            <a:ext cx="10909643" cy="969549"/>
          </a:xfrm>
        </p:spPr>
        <p:txBody>
          <a:bodyPr vert="horz" lIns="91440" tIns="45720" rIns="91440" bIns="45720" rtlCol="0" anchor="ctr">
            <a:normAutofit/>
          </a:bodyPr>
          <a:lstStyle/>
          <a:p>
            <a:pPr marL="0" indent="0" algn="ctr">
              <a:buNone/>
            </a:pPr>
            <a:r>
              <a:rPr lang="en-US" sz="2400" kern="1200" dirty="0">
                <a:solidFill>
                  <a:schemeClr val="tx1"/>
                </a:solidFill>
                <a:latin typeface="+mn-lt"/>
                <a:ea typeface="+mn-ea"/>
                <a:cs typeface="+mn-cs"/>
              </a:rPr>
              <a:t>Heading are controlled with hash symbols #, ##, ###, </a:t>
            </a:r>
            <a:r>
              <a:rPr lang="en-US" sz="2400" kern="1200" dirty="0" err="1">
                <a:solidFill>
                  <a:schemeClr val="tx1"/>
                </a:solidFill>
                <a:latin typeface="+mn-lt"/>
                <a:ea typeface="+mn-ea"/>
                <a:cs typeface="+mn-cs"/>
              </a:rPr>
              <a:t>etc</a:t>
            </a:r>
            <a:endParaRPr lang="en-US" sz="2400" kern="1200" dirty="0">
              <a:solidFill>
                <a:schemeClr val="tx1"/>
              </a:solidFill>
              <a:latin typeface="+mn-lt"/>
              <a:ea typeface="+mn-ea"/>
              <a:cs typeface="+mn-cs"/>
            </a:endParaRPr>
          </a:p>
          <a:p>
            <a:pPr marL="0" indent="0" algn="ctr">
              <a:buNone/>
            </a:pPr>
            <a:r>
              <a:rPr lang="en-US" sz="2400" dirty="0"/>
              <a:t>Bullet are controlled with star symbol *</a:t>
            </a:r>
            <a:endParaRPr lang="en-US" sz="2400" kern="1200" dirty="0">
              <a:solidFill>
                <a:schemeClr val="tx1"/>
              </a:solidFill>
              <a:latin typeface="+mn-lt"/>
              <a:ea typeface="+mn-ea"/>
              <a:cs typeface="+mn-cs"/>
            </a:endParaRPr>
          </a:p>
        </p:txBody>
      </p:sp>
      <p:sp>
        <p:nvSpPr>
          <p:cNvPr id="1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C38B452-D5E3-FC2E-7CF8-A7AD29A49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2864585"/>
            <a:ext cx="11548872" cy="3464660"/>
          </a:xfrm>
          <a:prstGeom prst="rect">
            <a:avLst/>
          </a:prstGeom>
        </p:spPr>
      </p:pic>
    </p:spTree>
    <p:extLst>
      <p:ext uri="{BB962C8B-B14F-4D97-AF65-F5344CB8AC3E}">
        <p14:creationId xmlns:p14="http://schemas.microsoft.com/office/powerpoint/2010/main" val="2186280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E808-6E25-54D9-C222-F7576463D193}"/>
              </a:ext>
            </a:extLst>
          </p:cNvPr>
          <p:cNvSpPr>
            <a:spLocks noGrp="1"/>
          </p:cNvSpPr>
          <p:nvPr>
            <p:ph type="title"/>
          </p:nvPr>
        </p:nvSpPr>
        <p:spPr>
          <a:xfrm>
            <a:off x="761801" y="328512"/>
            <a:ext cx="6263313" cy="1628970"/>
          </a:xfrm>
        </p:spPr>
        <p:txBody>
          <a:bodyPr anchor="ctr">
            <a:normAutofit/>
          </a:bodyPr>
          <a:lstStyle/>
          <a:p>
            <a:r>
              <a:rPr lang="en-GB" altLang="fr-FR" sz="4800" b="1"/>
              <a:t>Producing the document</a:t>
            </a:r>
            <a:endParaRPr lang="en-GB" sz="4800" b="1" dirty="0"/>
          </a:p>
        </p:txBody>
      </p:sp>
      <p:sp>
        <p:nvSpPr>
          <p:cNvPr id="6" name="Content Placeholder 5">
            <a:extLst>
              <a:ext uri="{FF2B5EF4-FFF2-40B4-BE49-F238E27FC236}">
                <a16:creationId xmlns:a16="http://schemas.microsoft.com/office/drawing/2014/main" id="{642D6C08-D475-A46D-B27B-976D8B24E21C}"/>
              </a:ext>
            </a:extLst>
          </p:cNvPr>
          <p:cNvSpPr>
            <a:spLocks noGrp="1"/>
          </p:cNvSpPr>
          <p:nvPr>
            <p:ph idx="1"/>
          </p:nvPr>
        </p:nvSpPr>
        <p:spPr>
          <a:xfrm>
            <a:off x="838200" y="1825627"/>
            <a:ext cx="9150832" cy="1365314"/>
          </a:xfrm>
        </p:spPr>
        <p:txBody>
          <a:bodyPr>
            <a:normAutofit fontScale="55000" lnSpcReduction="20000"/>
          </a:bodyPr>
          <a:lstStyle/>
          <a:p>
            <a:pPr algn="l">
              <a:lnSpc>
                <a:spcPct val="160000"/>
              </a:lnSpc>
              <a:buFont typeface="Arial" panose="020B0604020202020204" pitchFamily="34" charset="0"/>
              <a:buChar char="•"/>
            </a:pPr>
            <a:r>
              <a:rPr lang="en-GB">
                <a:solidFill>
                  <a:srgbClr val="212529"/>
                </a:solidFill>
                <a:latin typeface="Helvetica" panose="020B0604020202020204" pitchFamily="34" charset="0"/>
              </a:rPr>
              <a:t>Press the “knit” button at the top. Use the dropdown for options</a:t>
            </a:r>
          </a:p>
          <a:p>
            <a:pPr algn="l">
              <a:lnSpc>
                <a:spcPct val="160000"/>
              </a:lnSpc>
              <a:buFont typeface="Arial" panose="020B0604020202020204" pitchFamily="34" charset="0"/>
              <a:buChar char="•"/>
            </a:pPr>
            <a:endParaRPr lang="en-GB">
              <a:solidFill>
                <a:srgbClr val="212529"/>
              </a:solidFill>
              <a:latin typeface="Helvetica" panose="020B0604020202020204" pitchFamily="34" charset="0"/>
            </a:endParaRPr>
          </a:p>
          <a:p>
            <a:pPr algn="l">
              <a:lnSpc>
                <a:spcPct val="160000"/>
              </a:lnSpc>
              <a:buFont typeface="Arial" panose="020B0604020202020204" pitchFamily="34" charset="0"/>
              <a:buChar char="•"/>
            </a:pPr>
            <a:r>
              <a:rPr lang="en-GB">
                <a:solidFill>
                  <a:srgbClr val="212529"/>
                </a:solidFill>
                <a:latin typeface="Helvetica" panose="020B0604020202020204" pitchFamily="34" charset="0"/>
              </a:rPr>
              <a:t>Progress will show in the “R markdown” pane (next to the R Console)</a:t>
            </a:r>
          </a:p>
          <a:p>
            <a:pPr algn="l">
              <a:lnSpc>
                <a:spcPct val="160000"/>
              </a:lnSpc>
              <a:buFont typeface="Arial" panose="020B0604020202020204" pitchFamily="34" charset="0"/>
              <a:buChar char="•"/>
            </a:pPr>
            <a:endParaRPr lang="en-GB">
              <a:solidFill>
                <a:srgbClr val="212529"/>
              </a:solidFill>
              <a:latin typeface="Helvetica" panose="020B0604020202020204" pitchFamily="34" charset="0"/>
            </a:endParaRPr>
          </a:p>
          <a:p>
            <a:pPr algn="l">
              <a:lnSpc>
                <a:spcPct val="160000"/>
              </a:lnSpc>
              <a:buFont typeface="Arial" panose="020B0604020202020204" pitchFamily="34" charset="0"/>
              <a:buChar char="•"/>
            </a:pPr>
            <a:endParaRPr lang="en-GB" dirty="0">
              <a:solidFill>
                <a:srgbClr val="212529"/>
              </a:solidFill>
              <a:latin typeface="Helvetica" panose="020B0604020202020204" pitchFamily="34" charset="0"/>
            </a:endParaRPr>
          </a:p>
        </p:txBody>
      </p:sp>
      <p:pic>
        <p:nvPicPr>
          <p:cNvPr id="8" name="Picture 7">
            <a:extLst>
              <a:ext uri="{FF2B5EF4-FFF2-40B4-BE49-F238E27FC236}">
                <a16:creationId xmlns:a16="http://schemas.microsoft.com/office/drawing/2014/main" id="{06938065-055C-7D58-B468-5B848D2C58D5}"/>
              </a:ext>
            </a:extLst>
          </p:cNvPr>
          <p:cNvPicPr>
            <a:picLocks noChangeAspect="1"/>
          </p:cNvPicPr>
          <p:nvPr/>
        </p:nvPicPr>
        <p:blipFill>
          <a:blip r:embed="rId2"/>
          <a:stretch>
            <a:fillRect/>
          </a:stretch>
        </p:blipFill>
        <p:spPr>
          <a:xfrm>
            <a:off x="1047206" y="2302746"/>
            <a:ext cx="1046359" cy="446759"/>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54E4BD05-69C7-0BC5-5354-DD0DDEC0C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716" y="3252750"/>
            <a:ext cx="8401482" cy="3213265"/>
          </a:xfrm>
          <a:prstGeom prst="rect">
            <a:avLst/>
          </a:prstGeom>
        </p:spPr>
      </p:pic>
    </p:spTree>
    <p:extLst>
      <p:ext uri="{BB962C8B-B14F-4D97-AF65-F5344CB8AC3E}">
        <p14:creationId xmlns:p14="http://schemas.microsoft.com/office/powerpoint/2010/main" val="2858474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CD0E808-6E25-54D9-C222-F7576463D193}"/>
              </a:ext>
            </a:extLst>
          </p:cNvPr>
          <p:cNvSpPr>
            <a:spLocks noGrp="1"/>
          </p:cNvSpPr>
          <p:nvPr>
            <p:ph type="title"/>
          </p:nvPr>
        </p:nvSpPr>
        <p:spPr>
          <a:xfrm>
            <a:off x="838200" y="401221"/>
            <a:ext cx="10515600" cy="1348065"/>
          </a:xfrm>
        </p:spPr>
        <p:txBody>
          <a:bodyPr>
            <a:normAutofit/>
          </a:bodyPr>
          <a:lstStyle/>
          <a:p>
            <a:r>
              <a:rPr lang="en-GB" altLang="fr-FR" sz="5400" b="1" dirty="0">
                <a:solidFill>
                  <a:srgbClr val="FFFFFF"/>
                </a:solidFill>
              </a:rPr>
              <a:t>R markdown - Live demo</a:t>
            </a:r>
            <a:endParaRPr lang="en-GB" sz="5400" b="1" dirty="0">
              <a:solidFill>
                <a:srgbClr val="FFFFFF"/>
              </a:solidFill>
            </a:endParaRPr>
          </a:p>
        </p:txBody>
      </p:sp>
      <p:sp>
        <p:nvSpPr>
          <p:cNvPr id="3" name="Content Placeholder 2">
            <a:extLst>
              <a:ext uri="{FF2B5EF4-FFF2-40B4-BE49-F238E27FC236}">
                <a16:creationId xmlns:a16="http://schemas.microsoft.com/office/drawing/2014/main" id="{67AD0A3F-AE97-3175-5569-D2B8FB5B8FA4}"/>
              </a:ext>
            </a:extLst>
          </p:cNvPr>
          <p:cNvSpPr>
            <a:spLocks noGrp="1"/>
          </p:cNvSpPr>
          <p:nvPr>
            <p:ph idx="1"/>
          </p:nvPr>
        </p:nvSpPr>
        <p:spPr>
          <a:xfrm>
            <a:off x="838200" y="2586789"/>
            <a:ext cx="10515600" cy="3590174"/>
          </a:xfrm>
        </p:spPr>
        <p:txBody>
          <a:bodyPr>
            <a:normAutofit/>
          </a:bodyPr>
          <a:lstStyle/>
          <a:p>
            <a:r>
              <a:rPr lang="en-GB" sz="2200" dirty="0"/>
              <a:t>9-1_demo_script_to_rmd.R</a:t>
            </a:r>
          </a:p>
          <a:p>
            <a:r>
              <a:rPr lang="en-GB" sz="2200" dirty="0"/>
              <a:t>Convert this in an automated report</a:t>
            </a:r>
          </a:p>
          <a:p>
            <a:r>
              <a:rPr lang="en-GB" sz="2200"/>
              <a:t>demo_rmarkdown.Rmd</a:t>
            </a:r>
            <a:endParaRPr lang="en-GB" sz="2200" dirty="0"/>
          </a:p>
          <a:p>
            <a:endParaRPr lang="en-GB" sz="2200" dirty="0"/>
          </a:p>
          <a:p>
            <a:endParaRPr lang="en-GB" sz="2200" dirty="0"/>
          </a:p>
        </p:txBody>
      </p:sp>
    </p:spTree>
    <p:extLst>
      <p:ext uri="{BB962C8B-B14F-4D97-AF65-F5344CB8AC3E}">
        <p14:creationId xmlns:p14="http://schemas.microsoft.com/office/powerpoint/2010/main" val="1791252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lasses on top of a book">
            <a:extLst>
              <a:ext uri="{FF2B5EF4-FFF2-40B4-BE49-F238E27FC236}">
                <a16:creationId xmlns:a16="http://schemas.microsoft.com/office/drawing/2014/main" id="{71982350-0282-F228-8BF8-6282D70543ED}"/>
              </a:ext>
            </a:extLst>
          </p:cNvPr>
          <p:cNvPicPr>
            <a:picLocks noChangeAspect="1"/>
          </p:cNvPicPr>
          <p:nvPr/>
        </p:nvPicPr>
        <p:blipFill rotWithShape="1">
          <a:blip r:embed="rId3"/>
          <a:srcRect l="4454" r="29094"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2" name="Title 1"/>
          <p:cNvSpPr>
            <a:spLocks noGrp="1"/>
          </p:cNvSpPr>
          <p:nvPr>
            <p:ph type="title"/>
          </p:nvPr>
        </p:nvSpPr>
        <p:spPr>
          <a:xfrm>
            <a:off x="640080" y="172124"/>
            <a:ext cx="4368602" cy="1956841"/>
          </a:xfrm>
        </p:spPr>
        <p:txBody>
          <a:bodyPr vert="horz" lIns="91440" tIns="45720" rIns="91440" bIns="45720" rtlCol="0" anchor="b">
            <a:normAutofit/>
          </a:bodyPr>
          <a:lstStyle/>
          <a:p>
            <a:r>
              <a:rPr lang="en-US" sz="5400" b="1" dirty="0"/>
              <a:t>Objectives of the session</a:t>
            </a:r>
            <a:endParaRPr lang="en-US" sz="5400" dirty="0"/>
          </a:p>
        </p:txBody>
      </p:sp>
      <p:sp>
        <p:nvSpPr>
          <p:cNvPr id="1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descr="Rectangle: Click to edit Master text styles&#10;Second level&#10;Third level&#10;Fourth level&#10;Fifth level"/>
          <p:cNvSpPr txBox="1">
            <a:spLocks noChangeArrowheads="1"/>
          </p:cNvSpPr>
          <p:nvPr/>
        </p:nvSpPr>
        <p:spPr>
          <a:xfrm>
            <a:off x="640080" y="2851436"/>
            <a:ext cx="4562541" cy="359350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228600">
              <a:lnSpc>
                <a:spcPct val="90000"/>
              </a:lnSpc>
            </a:pPr>
            <a:r>
              <a:rPr lang="en-US" sz="1400" dirty="0"/>
              <a:t>Introduction (15 min)</a:t>
            </a:r>
          </a:p>
          <a:p>
            <a:pPr indent="-228600">
              <a:lnSpc>
                <a:spcPct val="90000"/>
              </a:lnSpc>
            </a:pPr>
            <a:r>
              <a:rPr lang="en-US" sz="1400" dirty="0"/>
              <a:t>R markdown (1 hours and 15 minutes)</a:t>
            </a:r>
          </a:p>
          <a:p>
            <a:pPr lvl="1" indent="-228600">
              <a:lnSpc>
                <a:spcPct val="90000"/>
              </a:lnSpc>
            </a:pPr>
            <a:r>
              <a:rPr lang="en-US" sz="1400" dirty="0"/>
              <a:t>Understand the R markdown language as tool to make routine report</a:t>
            </a:r>
          </a:p>
          <a:p>
            <a:pPr lvl="1" indent="-228600">
              <a:lnSpc>
                <a:spcPct val="90000"/>
              </a:lnSpc>
            </a:pPr>
            <a:r>
              <a:rPr lang="en-US" sz="1400" dirty="0"/>
              <a:t>Convert a basic script into a R markdown report</a:t>
            </a:r>
          </a:p>
          <a:p>
            <a:pPr marL="514350" lvl="1" indent="0">
              <a:lnSpc>
                <a:spcPct val="90000"/>
              </a:lnSpc>
              <a:buNone/>
            </a:pPr>
            <a:r>
              <a:rPr lang="en-US" sz="1400" dirty="0"/>
              <a:t>=&gt; Presentation, live demo, and practice</a:t>
            </a:r>
          </a:p>
          <a:p>
            <a:pPr indent="-228600">
              <a:lnSpc>
                <a:spcPct val="90000"/>
              </a:lnSpc>
            </a:pPr>
            <a:r>
              <a:rPr lang="en-US" sz="1400" dirty="0"/>
              <a:t>Package sitrep (20 min)</a:t>
            </a:r>
          </a:p>
          <a:p>
            <a:pPr lvl="1" indent="-228600">
              <a:lnSpc>
                <a:spcPct val="90000"/>
              </a:lnSpc>
            </a:pPr>
            <a:r>
              <a:rPr lang="en-US" sz="1400" dirty="0"/>
              <a:t>Install of the package from </a:t>
            </a:r>
            <a:r>
              <a:rPr lang="en-US" sz="1400" dirty="0" err="1"/>
              <a:t>Github</a:t>
            </a:r>
            <a:endParaRPr lang="en-US" sz="1400" dirty="0"/>
          </a:p>
          <a:p>
            <a:pPr lvl="1" indent="-228600">
              <a:lnSpc>
                <a:spcPct val="90000"/>
              </a:lnSpc>
            </a:pPr>
            <a:r>
              <a:rPr lang="en-US" sz="1400" dirty="0"/>
              <a:t>Explore the templates available for data analysis</a:t>
            </a:r>
          </a:p>
          <a:p>
            <a:pPr marL="514350" lvl="1" indent="0">
              <a:lnSpc>
                <a:spcPct val="90000"/>
              </a:lnSpc>
              <a:buNone/>
            </a:pPr>
            <a:r>
              <a:rPr lang="en-US" sz="1400" dirty="0"/>
              <a:t>=&gt;  Live demo and practice</a:t>
            </a:r>
          </a:p>
          <a:p>
            <a:pPr indent="-228600">
              <a:lnSpc>
                <a:spcPct val="90000"/>
              </a:lnSpc>
            </a:pPr>
            <a:r>
              <a:rPr lang="en-US" sz="1400" dirty="0"/>
              <a:t>Discussions &amp; wrap up (15 min)</a:t>
            </a:r>
          </a:p>
          <a:p>
            <a:pPr lvl="1" indent="-228600">
              <a:lnSpc>
                <a:spcPct val="90000"/>
              </a:lnSpc>
            </a:pPr>
            <a:r>
              <a:rPr lang="en-US" sz="1400" dirty="0"/>
              <a:t>Creating a community of R users</a:t>
            </a:r>
          </a:p>
          <a:p>
            <a:pPr lvl="1" indent="-228600">
              <a:lnSpc>
                <a:spcPct val="90000"/>
              </a:lnSpc>
            </a:pPr>
            <a:r>
              <a:rPr lang="en-US" sz="1400" dirty="0"/>
              <a:t>How to improve the R sessions?</a:t>
            </a:r>
          </a:p>
          <a:p>
            <a:pPr lvl="1" indent="-228600">
              <a:lnSpc>
                <a:spcPct val="90000"/>
              </a:lnSpc>
            </a:pPr>
            <a:r>
              <a:rPr lang="en-US" sz="1400" dirty="0"/>
              <a:t>Topic for the next session</a:t>
            </a:r>
          </a:p>
        </p:txBody>
      </p:sp>
    </p:spTree>
    <p:extLst>
      <p:ext uri="{BB962C8B-B14F-4D97-AF65-F5344CB8AC3E}">
        <p14:creationId xmlns:p14="http://schemas.microsoft.com/office/powerpoint/2010/main" val="1885958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CD0E808-6E25-54D9-C222-F7576463D193}"/>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altLang="fr-FR" sz="5400" b="1" kern="1200" dirty="0">
                <a:solidFill>
                  <a:srgbClr val="FFFFFF"/>
                </a:solidFill>
                <a:latin typeface="+mj-lt"/>
                <a:ea typeface="+mj-ea"/>
                <a:cs typeface="+mj-cs"/>
              </a:rPr>
              <a:t>R markdown - Practice</a:t>
            </a:r>
            <a:endParaRPr lang="en-US" sz="5400" b="1" kern="1200" dirty="0">
              <a:solidFill>
                <a:srgbClr val="FFFFFF"/>
              </a:solidFill>
              <a:latin typeface="+mj-lt"/>
              <a:ea typeface="+mj-ea"/>
              <a:cs typeface="+mj-cs"/>
            </a:endParaRPr>
          </a:p>
        </p:txBody>
      </p:sp>
      <p:sp>
        <p:nvSpPr>
          <p:cNvPr id="16"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B334A627-4CD7-2377-8A94-7F07AB04F705}"/>
              </a:ext>
            </a:extLst>
          </p:cNvPr>
          <p:cNvSpPr>
            <a:spLocks noGrp="1"/>
          </p:cNvSpPr>
          <p:nvPr>
            <p:ph idx="1"/>
          </p:nvPr>
        </p:nvSpPr>
        <p:spPr>
          <a:xfrm>
            <a:off x="838200" y="2932853"/>
            <a:ext cx="10515600" cy="3244110"/>
          </a:xfrm>
        </p:spPr>
        <p:txBody>
          <a:bodyPr>
            <a:normAutofit/>
          </a:bodyPr>
          <a:lstStyle/>
          <a:p>
            <a:r>
              <a:rPr lang="en-GB" sz="2200" dirty="0"/>
              <a:t>9-1_demo_script_to_rmd.R</a:t>
            </a:r>
          </a:p>
          <a:p>
            <a:r>
              <a:rPr lang="en-GB" sz="2200" dirty="0"/>
              <a:t>Convert this in an automated report</a:t>
            </a:r>
          </a:p>
          <a:p>
            <a:r>
              <a:rPr lang="en-GB" sz="2200" dirty="0" err="1"/>
              <a:t>demo_rmarkdown.Rmd</a:t>
            </a:r>
            <a:endParaRPr lang="en-GB" sz="2200" dirty="0"/>
          </a:p>
          <a:p>
            <a:endParaRPr lang="en-GB" sz="2200" dirty="0"/>
          </a:p>
          <a:p>
            <a:endParaRPr lang="en-GB" sz="2200" dirty="0"/>
          </a:p>
        </p:txBody>
      </p:sp>
    </p:spTree>
    <p:extLst>
      <p:ext uri="{BB962C8B-B14F-4D97-AF65-F5344CB8AC3E}">
        <p14:creationId xmlns:p14="http://schemas.microsoft.com/office/powerpoint/2010/main" val="3043825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0E808-6E25-54D9-C222-F7576463D193}"/>
              </a:ext>
            </a:extLst>
          </p:cNvPr>
          <p:cNvSpPr>
            <a:spLocks noGrp="1"/>
          </p:cNvSpPr>
          <p:nvPr>
            <p:ph type="title"/>
          </p:nvPr>
        </p:nvSpPr>
        <p:spPr>
          <a:xfrm>
            <a:off x="630936" y="639520"/>
            <a:ext cx="3429000" cy="1719072"/>
          </a:xfrm>
        </p:spPr>
        <p:txBody>
          <a:bodyPr anchor="b">
            <a:normAutofit/>
          </a:bodyPr>
          <a:lstStyle/>
          <a:p>
            <a:r>
              <a:rPr lang="en-GB" altLang="fr-FR" sz="5400" b="1" dirty="0"/>
              <a:t>Library sitrep</a:t>
            </a:r>
            <a:endParaRPr lang="en-GB" sz="5400" b="1" dirty="0"/>
          </a:p>
        </p:txBody>
      </p:sp>
      <p:sp>
        <p:nvSpPr>
          <p:cNvPr id="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496D5FF-F45A-9808-3DFE-D803D79A7D07}"/>
              </a:ext>
            </a:extLst>
          </p:cNvPr>
          <p:cNvSpPr>
            <a:spLocks noGrp="1"/>
          </p:cNvSpPr>
          <p:nvPr>
            <p:ph idx="1"/>
          </p:nvPr>
        </p:nvSpPr>
        <p:spPr>
          <a:xfrm>
            <a:off x="454363" y="2807207"/>
            <a:ext cx="4647360" cy="3681879"/>
          </a:xfrm>
        </p:spPr>
        <p:txBody>
          <a:bodyPr anchor="t">
            <a:normAutofit fontScale="92500"/>
          </a:bodyPr>
          <a:lstStyle/>
          <a:p>
            <a:endParaRPr lang="en-GB" sz="2200" dirty="0"/>
          </a:p>
          <a:p>
            <a:r>
              <a:rPr lang="en-GB" sz="2200" dirty="0"/>
              <a:t>Functions for epidemiological analysis</a:t>
            </a:r>
          </a:p>
          <a:p>
            <a:r>
              <a:rPr lang="en-GB" sz="2200" dirty="0"/>
              <a:t>Templates</a:t>
            </a:r>
          </a:p>
          <a:p>
            <a:pPr marL="0" indent="0">
              <a:buNone/>
            </a:pPr>
            <a:r>
              <a:rPr lang="en-GB" sz="2200" dirty="0"/>
              <a:t>=&gt; </a:t>
            </a:r>
            <a:r>
              <a:rPr lang="en-GB" sz="2200" dirty="0">
                <a:hlinkClick r:id="rId2"/>
              </a:rPr>
              <a:t>https://r4epi.github.io/sitrep/</a:t>
            </a:r>
            <a:endParaRPr lang="en-GB" sz="2200" dirty="0"/>
          </a:p>
          <a:p>
            <a:pPr marL="0" indent="0">
              <a:buNone/>
            </a:pPr>
            <a:endParaRPr lang="en-GB" sz="2200" dirty="0"/>
          </a:p>
          <a:p>
            <a:pPr marL="0" indent="0">
              <a:buNone/>
            </a:pPr>
            <a:endParaRPr lang="en-GB" sz="2200" dirty="0"/>
          </a:p>
          <a:p>
            <a:pPr marL="0" indent="0">
              <a:buNone/>
            </a:pPr>
            <a:r>
              <a:rPr lang="en-GB" sz="2200" dirty="0" err="1"/>
              <a:t>install.packages</a:t>
            </a:r>
            <a:r>
              <a:rPr lang="en-GB" sz="2200" dirty="0"/>
              <a:t>("remotes")</a:t>
            </a:r>
          </a:p>
          <a:p>
            <a:pPr marL="0" indent="0">
              <a:buNone/>
            </a:pPr>
            <a:r>
              <a:rPr lang="en-GB" sz="2200" dirty="0"/>
              <a:t>library(remotes)</a:t>
            </a:r>
          </a:p>
          <a:p>
            <a:pPr marL="0" indent="0">
              <a:buNone/>
            </a:pPr>
            <a:r>
              <a:rPr lang="en-GB" sz="2200" dirty="0"/>
              <a:t>remotes::</a:t>
            </a:r>
            <a:r>
              <a:rPr lang="en-GB" sz="2200" dirty="0" err="1"/>
              <a:t>install_github</a:t>
            </a:r>
            <a:r>
              <a:rPr lang="en-GB" sz="2200" dirty="0"/>
              <a:t>("r4epi/sitrep")</a:t>
            </a:r>
          </a:p>
          <a:p>
            <a:endParaRPr lang="en-GB" sz="2200" dirty="0">
              <a:ea typeface="Calibri"/>
              <a:cs typeface="Calibri"/>
            </a:endParaRPr>
          </a:p>
        </p:txBody>
      </p:sp>
      <p:pic>
        <p:nvPicPr>
          <p:cNvPr id="4" name="Picture 3">
            <a:extLst>
              <a:ext uri="{FF2B5EF4-FFF2-40B4-BE49-F238E27FC236}">
                <a16:creationId xmlns:a16="http://schemas.microsoft.com/office/drawing/2014/main" id="{E14EBAD0-81BB-E241-A222-4441EFF4C2E3}"/>
              </a:ext>
            </a:extLst>
          </p:cNvPr>
          <p:cNvPicPr>
            <a:picLocks noChangeAspect="1"/>
          </p:cNvPicPr>
          <p:nvPr/>
        </p:nvPicPr>
        <p:blipFill>
          <a:blip r:embed="rId3"/>
          <a:stretch>
            <a:fillRect/>
          </a:stretch>
        </p:blipFill>
        <p:spPr>
          <a:xfrm>
            <a:off x="4692132" y="1139113"/>
            <a:ext cx="7352722" cy="4632215"/>
          </a:xfrm>
          <a:prstGeom prst="rect">
            <a:avLst/>
          </a:prstGeom>
        </p:spPr>
      </p:pic>
    </p:spTree>
    <p:extLst>
      <p:ext uri="{BB962C8B-B14F-4D97-AF65-F5344CB8AC3E}">
        <p14:creationId xmlns:p14="http://schemas.microsoft.com/office/powerpoint/2010/main" val="504164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0E808-6E25-54D9-C222-F7576463D193}"/>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altLang="fr-FR" sz="5400" b="1" dirty="0"/>
              <a:t>Templates</a:t>
            </a:r>
            <a:endParaRPr lang="en-US" sz="5400" b="1" dirty="0"/>
          </a:p>
        </p:txBody>
      </p:sp>
      <p:sp>
        <p:nvSpPr>
          <p:cNvPr id="3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A30C2D94-D8F7-2E39-571A-B873BDA8D9A9}"/>
              </a:ext>
            </a:extLst>
          </p:cNvPr>
          <p:cNvSpPr>
            <a:spLocks noGrp="1"/>
          </p:cNvSpPr>
          <p:nvPr>
            <p:ph idx="1"/>
          </p:nvPr>
        </p:nvSpPr>
        <p:spPr>
          <a:xfrm>
            <a:off x="630936" y="2660904"/>
            <a:ext cx="4818888" cy="3547872"/>
          </a:xfrm>
        </p:spPr>
        <p:txBody>
          <a:bodyPr anchor="t">
            <a:normAutofit/>
          </a:bodyPr>
          <a:lstStyle/>
          <a:p>
            <a:r>
              <a:rPr lang="en-GB" sz="2200" dirty="0"/>
              <a:t>Outbreak report</a:t>
            </a:r>
          </a:p>
          <a:p>
            <a:pPr lvl="1"/>
            <a:r>
              <a:rPr lang="en-GB" sz="2200" dirty="0"/>
              <a:t>Measles</a:t>
            </a:r>
          </a:p>
          <a:p>
            <a:pPr lvl="1"/>
            <a:r>
              <a:rPr lang="en-GB" sz="2200" dirty="0"/>
              <a:t>Cholera</a:t>
            </a:r>
          </a:p>
          <a:p>
            <a:pPr lvl="1"/>
            <a:r>
              <a:rPr lang="en-GB" sz="2200" dirty="0"/>
              <a:t>Meningitis</a:t>
            </a:r>
          </a:p>
          <a:p>
            <a:r>
              <a:rPr lang="en-GB" sz="2200" dirty="0"/>
              <a:t>Survey</a:t>
            </a:r>
          </a:p>
          <a:p>
            <a:pPr lvl="1"/>
            <a:r>
              <a:rPr lang="en-GB" sz="2200" dirty="0"/>
              <a:t>Mortality</a:t>
            </a:r>
          </a:p>
          <a:p>
            <a:pPr lvl="1"/>
            <a:r>
              <a:rPr lang="en-GB" sz="2200" dirty="0"/>
              <a:t>Nutrition</a:t>
            </a:r>
          </a:p>
          <a:p>
            <a:pPr lvl="1"/>
            <a:r>
              <a:rPr lang="en-GB" sz="2200" dirty="0"/>
              <a:t>Vaccination coverage</a:t>
            </a:r>
          </a:p>
        </p:txBody>
      </p:sp>
      <p:pic>
        <p:nvPicPr>
          <p:cNvPr id="7" name="Picture 6">
            <a:extLst>
              <a:ext uri="{FF2B5EF4-FFF2-40B4-BE49-F238E27FC236}">
                <a16:creationId xmlns:a16="http://schemas.microsoft.com/office/drawing/2014/main" id="{CE72A8FC-300F-BA83-DA33-E2BA5996D116}"/>
              </a:ext>
            </a:extLst>
          </p:cNvPr>
          <p:cNvPicPr>
            <a:picLocks noChangeAspect="1"/>
          </p:cNvPicPr>
          <p:nvPr/>
        </p:nvPicPr>
        <p:blipFill>
          <a:blip r:embed="rId2"/>
          <a:stretch>
            <a:fillRect/>
          </a:stretch>
        </p:blipFill>
        <p:spPr>
          <a:xfrm>
            <a:off x="6099048" y="979288"/>
            <a:ext cx="5458968" cy="4899423"/>
          </a:xfrm>
          <a:prstGeom prst="rect">
            <a:avLst/>
          </a:prstGeom>
        </p:spPr>
      </p:pic>
    </p:spTree>
    <p:extLst>
      <p:ext uri="{BB962C8B-B14F-4D97-AF65-F5344CB8AC3E}">
        <p14:creationId xmlns:p14="http://schemas.microsoft.com/office/powerpoint/2010/main" val="2977010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0E808-6E25-54D9-C222-F7576463D193}"/>
              </a:ext>
            </a:extLst>
          </p:cNvPr>
          <p:cNvSpPr>
            <a:spLocks noGrp="1"/>
          </p:cNvSpPr>
          <p:nvPr>
            <p:ph type="title"/>
          </p:nvPr>
        </p:nvSpPr>
        <p:spPr>
          <a:xfrm>
            <a:off x="640080" y="325369"/>
            <a:ext cx="4368602" cy="1956841"/>
          </a:xfrm>
        </p:spPr>
        <p:txBody>
          <a:bodyPr anchor="b">
            <a:normAutofit/>
          </a:bodyPr>
          <a:lstStyle/>
          <a:p>
            <a:r>
              <a:rPr lang="en-GB" altLang="fr-FR" sz="5400" b="1"/>
              <a:t>Additionnal ressources</a:t>
            </a:r>
            <a:endParaRPr lang="en-GB" sz="5400" b="1"/>
          </a:p>
        </p:txBody>
      </p:sp>
      <p:sp>
        <p:nvSpPr>
          <p:cNvPr id="3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642D6C08-D475-A46D-B27B-976D8B24E21C}"/>
              </a:ext>
            </a:extLst>
          </p:cNvPr>
          <p:cNvSpPr>
            <a:spLocks noGrp="1"/>
          </p:cNvSpPr>
          <p:nvPr>
            <p:ph idx="1"/>
          </p:nvPr>
        </p:nvSpPr>
        <p:spPr>
          <a:xfrm>
            <a:off x="640080" y="2872899"/>
            <a:ext cx="4467497" cy="3320668"/>
          </a:xfrm>
        </p:spPr>
        <p:txBody>
          <a:bodyPr>
            <a:normAutofit/>
          </a:bodyPr>
          <a:lstStyle/>
          <a:p>
            <a:pPr>
              <a:buFont typeface="Arial" panose="020B0604020202020204" pitchFamily="34" charset="0"/>
              <a:buChar char="•"/>
            </a:pPr>
            <a:r>
              <a:rPr lang="en-GB" sz="1700" dirty="0">
                <a:latin typeface="Helvetica" panose="020B0604020202020204" pitchFamily="34" charset="0"/>
              </a:rPr>
              <a:t>R Markdown in the Epi R handbook</a:t>
            </a:r>
          </a:p>
          <a:p>
            <a:pPr marL="0" indent="0">
              <a:buNone/>
            </a:pPr>
            <a:r>
              <a:rPr lang="en-GB" sz="1700" u="sng" dirty="0">
                <a:latin typeface="Calibri" panose="020F0502020204030204" pitchFamily="34" charset="0"/>
                <a:ea typeface="Calibri" panose="020F0502020204030204" pitchFamily="34" charset="0"/>
                <a:hlinkClick r:id="rId2"/>
              </a:rPr>
              <a:t>https://epirhandbook.com/en/reports-with-r-markdown.html</a:t>
            </a:r>
            <a:endParaRPr lang="en-GB" sz="1700" dirty="0">
              <a:latin typeface="Calibri" panose="020F0502020204030204" pitchFamily="34" charset="0"/>
              <a:ea typeface="Calibri" panose="020F0502020204030204" pitchFamily="34" charset="0"/>
            </a:endParaRPr>
          </a:p>
          <a:p>
            <a:pPr>
              <a:buFont typeface="Arial" panose="020B0604020202020204" pitchFamily="34" charset="0"/>
              <a:buChar char="•"/>
            </a:pPr>
            <a:r>
              <a:rPr lang="en-GB" sz="1700" dirty="0">
                <a:latin typeface="Helvetica" panose="020B0604020202020204" pitchFamily="34" charset="0"/>
              </a:rPr>
              <a:t>R Markdown Cheat Sheet</a:t>
            </a:r>
          </a:p>
          <a:p>
            <a:pPr marL="0" indent="0">
              <a:buNone/>
            </a:pPr>
            <a:r>
              <a:rPr lang="en-GB" sz="1700" u="sng" dirty="0">
                <a:latin typeface="Calibri" panose="020F0502020204030204" pitchFamily="34" charset="0"/>
                <a:ea typeface="Calibri" panose="020F0502020204030204" pitchFamily="34" charset="0"/>
                <a:hlinkClick r:id="rId3"/>
              </a:rPr>
              <a:t>https://www.rstudio.com/wp-content/uploads/2015/02/rmarkdown-cheatsheet.pdf</a:t>
            </a:r>
            <a:endParaRPr lang="en-GB" sz="1700" dirty="0">
              <a:latin typeface="Calibri" panose="020F0502020204030204" pitchFamily="34" charset="0"/>
              <a:ea typeface="Calibri" panose="020F0502020204030204" pitchFamily="34" charset="0"/>
            </a:endParaRPr>
          </a:p>
          <a:p>
            <a:pPr>
              <a:buFont typeface="Arial" panose="020B0604020202020204" pitchFamily="34" charset="0"/>
              <a:buChar char="•"/>
            </a:pPr>
            <a:r>
              <a:rPr lang="en-GB" sz="1700" dirty="0" err="1">
                <a:latin typeface="Helvetica" panose="020B0604020202020204" pitchFamily="34" charset="0"/>
              </a:rPr>
              <a:t>Rstudio</a:t>
            </a:r>
            <a:r>
              <a:rPr lang="en-GB" sz="1700" dirty="0">
                <a:latin typeface="Helvetica" panose="020B0604020202020204" pitchFamily="34" charset="0"/>
              </a:rPr>
              <a:t>:</a:t>
            </a:r>
          </a:p>
          <a:p>
            <a:pPr marL="0" indent="0">
              <a:buNone/>
            </a:pPr>
            <a:r>
              <a:rPr lang="en-GB" sz="1700" u="sng" dirty="0">
                <a:latin typeface="Calibri" panose="020F0502020204030204" pitchFamily="34" charset="0"/>
                <a:ea typeface="Calibri" panose="020F0502020204030204" pitchFamily="34" charset="0"/>
                <a:hlinkClick r:id="rId4">
                  <a:extLst>
                    <a:ext uri="{A12FA001-AC4F-418D-AE19-62706E023703}">
                      <ahyp:hlinkClr xmlns:ahyp="http://schemas.microsoft.com/office/drawing/2018/hyperlinkcolor" val="tx"/>
                    </a:ext>
                  </a:extLst>
                </a:hlinkClick>
              </a:rPr>
              <a:t>https://rmarkdown.rstudio.com/lesson-1.html</a:t>
            </a:r>
            <a:endParaRPr lang="en-GB" sz="1700" u="sng" dirty="0">
              <a:latin typeface="Calibri" panose="020F0502020204030204" pitchFamily="34" charset="0"/>
              <a:ea typeface="Calibri" panose="020F0502020204030204" pitchFamily="34" charset="0"/>
            </a:endParaRPr>
          </a:p>
          <a:p>
            <a:pPr marL="0" indent="0">
              <a:buNone/>
            </a:pPr>
            <a:endParaRPr lang="en-GB" sz="1700" u="sng" dirty="0">
              <a:latin typeface="Calibri" panose="020F0502020204030204" pitchFamily="34" charset="0"/>
              <a:ea typeface="Calibri" panose="020F0502020204030204" pitchFamily="34" charset="0"/>
            </a:endParaRPr>
          </a:p>
          <a:p>
            <a:pPr>
              <a:buFont typeface="Arial" panose="020B0604020202020204" pitchFamily="34" charset="0"/>
              <a:buChar char="•"/>
            </a:pPr>
            <a:endParaRPr lang="en-GB" sz="1700" dirty="0">
              <a:latin typeface="Helvetica" panose="020B0604020202020204" pitchFamily="34" charset="0"/>
            </a:endParaRPr>
          </a:p>
        </p:txBody>
      </p:sp>
      <p:pic>
        <p:nvPicPr>
          <p:cNvPr id="31" name="Picture 30" descr="Metal tic-tac-toe game pieces">
            <a:extLst>
              <a:ext uri="{FF2B5EF4-FFF2-40B4-BE49-F238E27FC236}">
                <a16:creationId xmlns:a16="http://schemas.microsoft.com/office/drawing/2014/main" id="{B82BE798-3997-53FC-FA23-C4B4D25CE140}"/>
              </a:ext>
            </a:extLst>
          </p:cNvPr>
          <p:cNvPicPr>
            <a:picLocks noChangeAspect="1"/>
          </p:cNvPicPr>
          <p:nvPr/>
        </p:nvPicPr>
        <p:blipFill rotWithShape="1">
          <a:blip r:embed="rId5"/>
          <a:srcRect l="5618" r="1915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386883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D279AE2-CE50-AF05-9A3A-4FC099709BF4}"/>
              </a:ext>
            </a:extLst>
          </p:cNvPr>
          <p:cNvSpPr txBox="1">
            <a:spLocks/>
          </p:cNvSpPr>
          <p:nvPr/>
        </p:nvSpPr>
        <p:spPr>
          <a:xfrm>
            <a:off x="1371597" y="348865"/>
            <a:ext cx="10044023" cy="8777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ltLang="fr-FR" sz="4000" b="1" kern="1200" dirty="0">
                <a:solidFill>
                  <a:srgbClr val="FFFFFF"/>
                </a:solidFill>
                <a:latin typeface="+mj-lt"/>
                <a:ea typeface="+mj-ea"/>
                <a:cs typeface="+mj-cs"/>
              </a:rPr>
              <a:t>Discussion &amp; wrap up</a:t>
            </a:r>
            <a:endParaRPr lang="en-US" sz="4000" b="1" kern="1200" dirty="0">
              <a:solidFill>
                <a:srgbClr val="FFFFFF"/>
              </a:solidFill>
              <a:latin typeface="+mj-lt"/>
              <a:ea typeface="+mj-ea"/>
              <a:cs typeface="+mj-cs"/>
            </a:endParaRPr>
          </a:p>
        </p:txBody>
      </p:sp>
      <p:graphicFrame>
        <p:nvGraphicFramePr>
          <p:cNvPr id="30" name="Content Placeholder 2">
            <a:extLst>
              <a:ext uri="{FF2B5EF4-FFF2-40B4-BE49-F238E27FC236}">
                <a16:creationId xmlns:a16="http://schemas.microsoft.com/office/drawing/2014/main" id="{67AAD27A-F247-00F8-48CD-2A8AD3FDD39A}"/>
              </a:ext>
            </a:extLst>
          </p:cNvPr>
          <p:cNvGraphicFramePr>
            <a:graphicFrameLocks noGrp="1"/>
          </p:cNvGraphicFramePr>
          <p:nvPr>
            <p:ph idx="1"/>
            <p:extLst>
              <p:ext uri="{D42A27DB-BD31-4B8C-83A1-F6EECF244321}">
                <p14:modId xmlns:p14="http://schemas.microsoft.com/office/powerpoint/2010/main" val="131628487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3242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ompany name&#10;&#10;Description automatically generated with medium confidence">
            <a:extLst>
              <a:ext uri="{FF2B5EF4-FFF2-40B4-BE49-F238E27FC236}">
                <a16:creationId xmlns:a16="http://schemas.microsoft.com/office/drawing/2014/main" id="{C7246989-8CA8-D35E-F766-E18B9F80C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268" y="-1650"/>
            <a:ext cx="5876051" cy="6859650"/>
          </a:xfrm>
          <a:prstGeom prst="rect">
            <a:avLst/>
          </a:prstGeom>
        </p:spPr>
      </p:pic>
      <p:pic>
        <p:nvPicPr>
          <p:cNvPr id="4" name="Picture 6">
            <a:extLst>
              <a:ext uri="{FF2B5EF4-FFF2-40B4-BE49-F238E27FC236}">
                <a16:creationId xmlns:a16="http://schemas.microsoft.com/office/drawing/2014/main" id="{C019F50A-4648-AAF0-DB3A-62983569FE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2299" y="1412680"/>
            <a:ext cx="1156426" cy="8962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261509A-048A-712C-7E39-47686972F7A2}"/>
              </a:ext>
            </a:extLst>
          </p:cNvPr>
          <p:cNvPicPr>
            <a:picLocks noChangeAspect="1"/>
          </p:cNvPicPr>
          <p:nvPr/>
        </p:nvPicPr>
        <p:blipFill>
          <a:blip r:embed="rId5"/>
          <a:stretch>
            <a:fillRect/>
          </a:stretch>
        </p:blipFill>
        <p:spPr>
          <a:xfrm>
            <a:off x="7153277" y="1412680"/>
            <a:ext cx="1352550" cy="1088550"/>
          </a:xfrm>
          <a:prstGeom prst="rect">
            <a:avLst/>
          </a:prstGeom>
        </p:spPr>
      </p:pic>
    </p:spTree>
    <p:extLst>
      <p:ext uri="{BB962C8B-B14F-4D97-AF65-F5344CB8AC3E}">
        <p14:creationId xmlns:p14="http://schemas.microsoft.com/office/powerpoint/2010/main" val="21012804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ED8E54F9-849C-4865-8C5E-FD967B81D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391AE6B3-1D2D-4C67-A4DB-888635B52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CD0E808-6E25-54D9-C222-F7576463D193}"/>
              </a:ext>
            </a:extLst>
          </p:cNvPr>
          <p:cNvSpPr>
            <a:spLocks noGrp="1"/>
          </p:cNvSpPr>
          <p:nvPr>
            <p:ph type="title"/>
          </p:nvPr>
        </p:nvSpPr>
        <p:spPr>
          <a:xfrm>
            <a:off x="1524000" y="929452"/>
            <a:ext cx="9144000" cy="2526738"/>
          </a:xfrm>
        </p:spPr>
        <p:txBody>
          <a:bodyPr vert="horz" lIns="91440" tIns="45720" rIns="91440" bIns="45720" rtlCol="0" anchor="b">
            <a:normAutofit/>
          </a:bodyPr>
          <a:lstStyle/>
          <a:p>
            <a:pPr algn="ctr"/>
            <a:r>
              <a:rPr lang="en-US" altLang="fr-FR" sz="6600" b="1" kern="1200">
                <a:solidFill>
                  <a:srgbClr val="FFFFFF"/>
                </a:solidFill>
                <a:latin typeface="+mj-lt"/>
                <a:ea typeface="+mj-ea"/>
                <a:cs typeface="+mj-cs"/>
              </a:rPr>
              <a:t>R markdown</a:t>
            </a:r>
            <a:endParaRPr lang="en-US" sz="6600" b="1" kern="1200">
              <a:solidFill>
                <a:srgbClr val="FFFFFF"/>
              </a:solidFill>
              <a:latin typeface="+mj-lt"/>
              <a:ea typeface="+mj-ea"/>
              <a:cs typeface="+mj-cs"/>
            </a:endParaRPr>
          </a:p>
        </p:txBody>
      </p:sp>
      <p:sp>
        <p:nvSpPr>
          <p:cNvPr id="8" name="sketch line">
            <a:extLst>
              <a:ext uri="{FF2B5EF4-FFF2-40B4-BE49-F238E27FC236}">
                <a16:creationId xmlns:a16="http://schemas.microsoft.com/office/drawing/2014/main" id="{6D080EC2-42B5-4E04-BBF7-F0BC5CB7C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5665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5212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0E808-6E25-54D9-C222-F7576463D193}"/>
              </a:ext>
            </a:extLst>
          </p:cNvPr>
          <p:cNvSpPr>
            <a:spLocks noGrp="1"/>
          </p:cNvSpPr>
          <p:nvPr>
            <p:ph type="title"/>
          </p:nvPr>
        </p:nvSpPr>
        <p:spPr>
          <a:xfrm>
            <a:off x="640080" y="325369"/>
            <a:ext cx="4368602" cy="1956841"/>
          </a:xfrm>
        </p:spPr>
        <p:txBody>
          <a:bodyPr anchor="b">
            <a:normAutofit/>
          </a:bodyPr>
          <a:lstStyle/>
          <a:p>
            <a:r>
              <a:rPr lang="en-GB" altLang="fr-FR" sz="4600" b="1"/>
              <a:t>Epidemiology and routine report</a:t>
            </a:r>
            <a:endParaRPr lang="en-GB" sz="4600" b="1"/>
          </a:p>
        </p:txBody>
      </p:sp>
      <p:sp>
        <p:nvSpPr>
          <p:cNvPr id="1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496D5FF-F45A-9808-3DFE-D803D79A7D07}"/>
              </a:ext>
            </a:extLst>
          </p:cNvPr>
          <p:cNvSpPr>
            <a:spLocks noGrp="1"/>
          </p:cNvSpPr>
          <p:nvPr>
            <p:ph idx="1"/>
          </p:nvPr>
        </p:nvSpPr>
        <p:spPr>
          <a:xfrm>
            <a:off x="640080" y="2872899"/>
            <a:ext cx="4243589" cy="3320668"/>
          </a:xfrm>
        </p:spPr>
        <p:txBody>
          <a:bodyPr>
            <a:normAutofit/>
          </a:bodyPr>
          <a:lstStyle/>
          <a:p>
            <a:r>
              <a:rPr lang="en-GB" sz="2200"/>
              <a:t>In Epidemiology we love work our “automated reports”</a:t>
            </a:r>
          </a:p>
          <a:p>
            <a:endParaRPr lang="en-GB" sz="2200"/>
          </a:p>
          <a:p>
            <a:pPr lvl="1"/>
            <a:r>
              <a:rPr lang="en-GB" sz="2200"/>
              <a:t>Weekly epi sitrep</a:t>
            </a:r>
          </a:p>
          <a:p>
            <a:pPr lvl="1"/>
            <a:r>
              <a:rPr lang="en-GB" sz="2200">
                <a:ea typeface="Calibri"/>
                <a:cs typeface="Calibri"/>
              </a:rPr>
              <a:t>Weekly surveillance report</a:t>
            </a:r>
          </a:p>
          <a:p>
            <a:pPr lvl="1"/>
            <a:r>
              <a:rPr lang="en-GB" sz="2200">
                <a:ea typeface="Calibri"/>
                <a:cs typeface="Calibri"/>
              </a:rPr>
              <a:t>Outbreak investigation report</a:t>
            </a:r>
          </a:p>
          <a:p>
            <a:pPr lvl="1"/>
            <a:r>
              <a:rPr lang="en-GB" sz="2200">
                <a:ea typeface="Calibri"/>
                <a:cs typeface="Calibri"/>
              </a:rPr>
              <a:t>Population estimate report</a:t>
            </a:r>
          </a:p>
          <a:p>
            <a:pPr lvl="1"/>
            <a:r>
              <a:rPr lang="en-GB" sz="2200">
                <a:ea typeface="Calibri"/>
                <a:cs typeface="Calibri"/>
              </a:rPr>
              <a:t>…</a:t>
            </a:r>
          </a:p>
          <a:p>
            <a:pPr marL="457200" lvl="1" indent="0">
              <a:buNone/>
            </a:pPr>
            <a:endParaRPr lang="en-GB" sz="2200">
              <a:ea typeface="Calibri"/>
              <a:cs typeface="Calibri"/>
            </a:endParaRPr>
          </a:p>
        </p:txBody>
      </p:sp>
      <p:pic>
        <p:nvPicPr>
          <p:cNvPr id="4" name="Picture 3" descr="A group of white and red envelopes with red text&#10;&#10;Description automatically generated">
            <a:extLst>
              <a:ext uri="{FF2B5EF4-FFF2-40B4-BE49-F238E27FC236}">
                <a16:creationId xmlns:a16="http://schemas.microsoft.com/office/drawing/2014/main" id="{84F6EEDF-A376-5CBF-6785-3334F2099E2C}"/>
              </a:ext>
            </a:extLst>
          </p:cNvPr>
          <p:cNvPicPr>
            <a:picLocks noChangeAspect="1"/>
          </p:cNvPicPr>
          <p:nvPr/>
        </p:nvPicPr>
        <p:blipFill rotWithShape="1">
          <a:blip r:embed="rId2">
            <a:extLst>
              <a:ext uri="{28A0092B-C50C-407E-A947-70E740481C1C}">
                <a14:useLocalDpi xmlns:a14="http://schemas.microsoft.com/office/drawing/2010/main" val="0"/>
              </a:ext>
            </a:extLst>
          </a:blip>
          <a:srcRect t="4251" r="1" b="153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098387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9C718DA-BDD0-CE2B-E567-3FF0F93CF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457" y="682499"/>
            <a:ext cx="10294719" cy="6118156"/>
          </a:xfrm>
          <a:prstGeom prst="rect">
            <a:avLst/>
          </a:prstGeom>
        </p:spPr>
      </p:pic>
      <p:sp>
        <p:nvSpPr>
          <p:cNvPr id="13" name="Title 1">
            <a:extLst>
              <a:ext uri="{FF2B5EF4-FFF2-40B4-BE49-F238E27FC236}">
                <a16:creationId xmlns:a16="http://schemas.microsoft.com/office/drawing/2014/main" id="{92979F0D-8E40-112F-FD46-E33F91FA2804}"/>
              </a:ext>
            </a:extLst>
          </p:cNvPr>
          <p:cNvSpPr>
            <a:spLocks noGrp="1"/>
          </p:cNvSpPr>
          <p:nvPr>
            <p:ph type="title"/>
          </p:nvPr>
        </p:nvSpPr>
        <p:spPr>
          <a:xfrm>
            <a:off x="370816" y="771466"/>
            <a:ext cx="4778387" cy="1628970"/>
          </a:xfrm>
        </p:spPr>
        <p:txBody>
          <a:bodyPr anchor="ctr">
            <a:normAutofit/>
          </a:bodyPr>
          <a:lstStyle/>
          <a:p>
            <a:r>
              <a:rPr lang="en-GB" altLang="fr-FR" sz="4900" b="1"/>
              <a:t>Various formats</a:t>
            </a:r>
            <a:endParaRPr lang="en-GB" sz="4900" b="1" dirty="0"/>
          </a:p>
        </p:txBody>
      </p:sp>
      <p:pic>
        <p:nvPicPr>
          <p:cNvPr id="3" name="Picture 2">
            <a:extLst>
              <a:ext uri="{FF2B5EF4-FFF2-40B4-BE49-F238E27FC236}">
                <a16:creationId xmlns:a16="http://schemas.microsoft.com/office/drawing/2014/main" id="{241782CF-B5FC-6821-7B9F-32BD0061B363}"/>
              </a:ext>
            </a:extLst>
          </p:cNvPr>
          <p:cNvPicPr>
            <a:picLocks noChangeAspect="1"/>
          </p:cNvPicPr>
          <p:nvPr/>
        </p:nvPicPr>
        <p:blipFill>
          <a:blip r:embed="rId3"/>
          <a:stretch>
            <a:fillRect/>
          </a:stretch>
        </p:blipFill>
        <p:spPr>
          <a:xfrm>
            <a:off x="370816" y="1939832"/>
            <a:ext cx="4077086" cy="333377"/>
          </a:xfrm>
          <a:prstGeom prst="rect">
            <a:avLst/>
          </a:prstGeom>
        </p:spPr>
      </p:pic>
    </p:spTree>
    <p:extLst>
      <p:ext uri="{BB962C8B-B14F-4D97-AF65-F5344CB8AC3E}">
        <p14:creationId xmlns:p14="http://schemas.microsoft.com/office/powerpoint/2010/main" val="3889966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2979F0D-8E40-112F-FD46-E33F91FA2804}"/>
              </a:ext>
            </a:extLst>
          </p:cNvPr>
          <p:cNvSpPr>
            <a:spLocks noGrp="1"/>
          </p:cNvSpPr>
          <p:nvPr>
            <p:ph type="title"/>
          </p:nvPr>
        </p:nvSpPr>
        <p:spPr>
          <a:xfrm>
            <a:off x="632074" y="187974"/>
            <a:ext cx="4778387" cy="1628970"/>
          </a:xfrm>
        </p:spPr>
        <p:txBody>
          <a:bodyPr anchor="ctr">
            <a:normAutofit/>
          </a:bodyPr>
          <a:lstStyle/>
          <a:p>
            <a:r>
              <a:rPr lang="en-GB" altLang="fr-FR" sz="4900" b="1"/>
              <a:t>Dashboard</a:t>
            </a:r>
            <a:endParaRPr lang="en-GB" sz="4900" b="1" dirty="0"/>
          </a:p>
        </p:txBody>
      </p:sp>
      <p:pic>
        <p:nvPicPr>
          <p:cNvPr id="3" name="Picture 2">
            <a:extLst>
              <a:ext uri="{FF2B5EF4-FFF2-40B4-BE49-F238E27FC236}">
                <a16:creationId xmlns:a16="http://schemas.microsoft.com/office/drawing/2014/main" id="{476E67E3-326D-C5A2-0E0D-1A9FCF091D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5451" y="1483567"/>
            <a:ext cx="6786139" cy="4639290"/>
          </a:xfrm>
          <a:prstGeom prst="rect">
            <a:avLst/>
          </a:prstGeom>
        </p:spPr>
      </p:pic>
      <p:pic>
        <p:nvPicPr>
          <p:cNvPr id="2" name="Picture 1">
            <a:extLst>
              <a:ext uri="{FF2B5EF4-FFF2-40B4-BE49-F238E27FC236}">
                <a16:creationId xmlns:a16="http://schemas.microsoft.com/office/drawing/2014/main" id="{3F0F1E8C-6A78-8961-4D61-E228CBB8D387}"/>
              </a:ext>
            </a:extLst>
          </p:cNvPr>
          <p:cNvPicPr>
            <a:picLocks noChangeAspect="1"/>
          </p:cNvPicPr>
          <p:nvPr/>
        </p:nvPicPr>
        <p:blipFill>
          <a:blip r:embed="rId3"/>
          <a:stretch>
            <a:fillRect/>
          </a:stretch>
        </p:blipFill>
        <p:spPr>
          <a:xfrm>
            <a:off x="390410" y="1483567"/>
            <a:ext cx="4077086" cy="333377"/>
          </a:xfrm>
          <a:prstGeom prst="rect">
            <a:avLst/>
          </a:prstGeom>
        </p:spPr>
      </p:pic>
    </p:spTree>
    <p:extLst>
      <p:ext uri="{BB962C8B-B14F-4D97-AF65-F5344CB8AC3E}">
        <p14:creationId xmlns:p14="http://schemas.microsoft.com/office/powerpoint/2010/main" val="2703475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E808-6E25-54D9-C222-F7576463D193}"/>
              </a:ext>
            </a:extLst>
          </p:cNvPr>
          <p:cNvSpPr>
            <a:spLocks noGrp="1"/>
          </p:cNvSpPr>
          <p:nvPr>
            <p:ph type="title"/>
          </p:nvPr>
        </p:nvSpPr>
        <p:spPr>
          <a:xfrm>
            <a:off x="800100" y="4167167"/>
            <a:ext cx="4229100" cy="2255461"/>
          </a:xfrm>
        </p:spPr>
        <p:txBody>
          <a:bodyPr anchor="t">
            <a:normAutofit/>
          </a:bodyPr>
          <a:lstStyle/>
          <a:p>
            <a:r>
              <a:rPr lang="en-GB" altLang="fr-FR" sz="3200" b="1"/>
              <a:t>Vocabulary</a:t>
            </a:r>
            <a:endParaRPr lang="en-GB" sz="3200" b="1"/>
          </a:p>
        </p:txBody>
      </p:sp>
      <p:pic>
        <p:nvPicPr>
          <p:cNvPr id="8" name="Picture 7" descr="A white paper with a red text&#10;&#10;Description automatically generated">
            <a:extLst>
              <a:ext uri="{FF2B5EF4-FFF2-40B4-BE49-F238E27FC236}">
                <a16:creationId xmlns:a16="http://schemas.microsoft.com/office/drawing/2014/main" id="{796555F4-CA2A-8485-D97A-2B0B380E4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422" y="1140029"/>
            <a:ext cx="10459156" cy="1856499"/>
          </a:xfrm>
          <a:prstGeom prst="rect">
            <a:avLst/>
          </a:prstGeom>
        </p:spPr>
      </p:pic>
      <p:cxnSp>
        <p:nvCxnSpPr>
          <p:cNvPr id="30" name="Straight Connector 29">
            <a:extLst>
              <a:ext uri="{FF2B5EF4-FFF2-40B4-BE49-F238E27FC236}">
                <a16:creationId xmlns:a16="http://schemas.microsoft.com/office/drawing/2014/main" id="{B7952C56-EE0E-C94A-9A44-E17DD73E84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6300" y="394327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642D6C08-D475-A46D-B27B-976D8B24E21C}"/>
              </a:ext>
            </a:extLst>
          </p:cNvPr>
          <p:cNvSpPr>
            <a:spLocks noGrp="1"/>
          </p:cNvSpPr>
          <p:nvPr>
            <p:ph idx="1"/>
          </p:nvPr>
        </p:nvSpPr>
        <p:spPr>
          <a:xfrm>
            <a:off x="5987844" y="3854885"/>
            <a:ext cx="5365955" cy="2384552"/>
          </a:xfrm>
        </p:spPr>
        <p:txBody>
          <a:bodyPr>
            <a:normAutofit/>
          </a:bodyPr>
          <a:lstStyle/>
          <a:p>
            <a:pPr>
              <a:buFont typeface="Arial" panose="020B0604020202020204" pitchFamily="34" charset="0"/>
              <a:buChar char="•"/>
            </a:pPr>
            <a:r>
              <a:rPr lang="en-GB" sz="1300" b="1">
                <a:latin typeface="Helvetica" panose="020B0604020202020204" pitchFamily="34" charset="0"/>
              </a:rPr>
              <a:t>Markdown</a:t>
            </a:r>
            <a:r>
              <a:rPr lang="en-GB" sz="1300">
                <a:latin typeface="Helvetica" panose="020B0604020202020204" pitchFamily="34" charset="0"/>
              </a:rPr>
              <a:t>: a language not specific to R that allows you to write a document using plain text, that can be converted to html and other formats</a:t>
            </a:r>
          </a:p>
          <a:p>
            <a:pPr>
              <a:buFont typeface="Arial" panose="020B0604020202020204" pitchFamily="34" charset="0"/>
              <a:buChar char="•"/>
            </a:pPr>
            <a:r>
              <a:rPr lang="en-GB" sz="1300" b="1">
                <a:latin typeface="Helvetica" panose="020B0604020202020204" pitchFamily="34" charset="0"/>
              </a:rPr>
              <a:t>R Markdown</a:t>
            </a:r>
            <a:r>
              <a:rPr lang="en-GB" sz="1300">
                <a:latin typeface="Helvetica" panose="020B0604020202020204" pitchFamily="34" charset="0"/>
              </a:rPr>
              <a:t>: a variation on markdown that is specific to R (.Rmd)</a:t>
            </a:r>
          </a:p>
          <a:p>
            <a:pPr>
              <a:buFont typeface="Arial" panose="020B0604020202020204" pitchFamily="34" charset="0"/>
              <a:buChar char="•"/>
            </a:pPr>
            <a:r>
              <a:rPr lang="en-GB" sz="1300" b="1">
                <a:latin typeface="Helvetica" panose="020B0604020202020204" pitchFamily="34" charset="0"/>
              </a:rPr>
              <a:t>{rmarkdown}:</a:t>
            </a:r>
            <a:r>
              <a:rPr lang="en-GB" sz="1300">
                <a:latin typeface="Helvetica" panose="020B0604020202020204" pitchFamily="34" charset="0"/>
              </a:rPr>
              <a:t> an R package to render the .Rmd file into the desired output</a:t>
            </a:r>
          </a:p>
          <a:p>
            <a:pPr>
              <a:buFont typeface="Arial" panose="020B0604020202020204" pitchFamily="34" charset="0"/>
              <a:buChar char="•"/>
            </a:pPr>
            <a:r>
              <a:rPr lang="en-GB" sz="1300" b="1">
                <a:latin typeface="Helvetica" panose="020B0604020202020204" pitchFamily="34" charset="0"/>
              </a:rPr>
              <a:t>{knitr}</a:t>
            </a:r>
            <a:r>
              <a:rPr lang="en-GB" sz="1300">
                <a:latin typeface="Helvetica" panose="020B0604020202020204" pitchFamily="34" charset="0"/>
              </a:rPr>
              <a:t>: an R package that reads the code chunks and ‘knit’ them into the document</a:t>
            </a:r>
          </a:p>
          <a:p>
            <a:pPr>
              <a:buFont typeface="Arial" panose="020B0604020202020204" pitchFamily="34" charset="0"/>
              <a:buChar char="•"/>
            </a:pPr>
            <a:r>
              <a:rPr lang="en-GB" sz="1300" b="1">
                <a:latin typeface="Helvetica" panose="020B0604020202020204" pitchFamily="34" charset="0"/>
              </a:rPr>
              <a:t>Pandoc</a:t>
            </a:r>
            <a:r>
              <a:rPr lang="en-GB" sz="1300">
                <a:latin typeface="Helvetica" panose="020B0604020202020204" pitchFamily="34" charset="0"/>
              </a:rPr>
              <a:t>: a software separate from R but is installed automatically with RStudio that converts the output into word/pdf/powerpoint etc. </a:t>
            </a:r>
            <a:endParaRPr lang="en-GB" sz="1300"/>
          </a:p>
        </p:txBody>
      </p:sp>
    </p:spTree>
    <p:extLst>
      <p:ext uri="{BB962C8B-B14F-4D97-AF65-F5344CB8AC3E}">
        <p14:creationId xmlns:p14="http://schemas.microsoft.com/office/powerpoint/2010/main" val="308713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0E808-6E25-54D9-C222-F7576463D193}"/>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altLang="fr-FR" sz="6600" b="1"/>
              <a:t>Starting a new Rmd file</a:t>
            </a:r>
            <a:endParaRPr lang="en-US" sz="6600" b="1"/>
          </a:p>
        </p:txBody>
      </p:sp>
      <p:sp>
        <p:nvSpPr>
          <p:cNvPr id="1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omputer&#10;&#10;Description automatically generated">
            <a:extLst>
              <a:ext uri="{FF2B5EF4-FFF2-40B4-BE49-F238E27FC236}">
                <a16:creationId xmlns:a16="http://schemas.microsoft.com/office/drawing/2014/main" id="{5AD9083B-34D8-FA0F-F866-394B2BC577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7333" y="2661128"/>
            <a:ext cx="4217291" cy="3605784"/>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5D44D728-E9BF-4D50-21D0-EA44C18094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85" y="2552837"/>
            <a:ext cx="5614416" cy="1810648"/>
          </a:xfrm>
          <a:prstGeom prst="rect">
            <a:avLst/>
          </a:prstGeom>
        </p:spPr>
      </p:pic>
    </p:spTree>
    <p:extLst>
      <p:ext uri="{BB962C8B-B14F-4D97-AF65-F5344CB8AC3E}">
        <p14:creationId xmlns:p14="http://schemas.microsoft.com/office/powerpoint/2010/main" val="721726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0CB6EE-4878-717D-ACAE-8872BCAF355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b="1" kern="1200">
                <a:solidFill>
                  <a:schemeClr val="tx1"/>
                </a:solidFill>
                <a:latin typeface="+mj-lt"/>
                <a:ea typeface="+mj-ea"/>
                <a:cs typeface="+mj-cs"/>
              </a:rPr>
              <a:t>Overview</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2">
            <a:extLst>
              <a:ext uri="{FF2B5EF4-FFF2-40B4-BE49-F238E27FC236}">
                <a16:creationId xmlns:a16="http://schemas.microsoft.com/office/drawing/2014/main" id="{D3D7FAF5-58CB-6625-C439-5F220DF0985A}"/>
              </a:ext>
            </a:extLst>
          </p:cNvPr>
          <p:cNvSpPr txBox="1">
            <a:spLocks/>
          </p:cNvSpPr>
          <p:nvPr/>
        </p:nvSpPr>
        <p:spPr>
          <a:xfrm>
            <a:off x="838200" y="1929384"/>
            <a:ext cx="10515600" cy="4251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dirty="0"/>
              <a:t>Important things to realize</a:t>
            </a:r>
          </a:p>
          <a:p>
            <a:pPr marL="457200" lvl="0"/>
            <a:endParaRPr lang="en-US" sz="2200" dirty="0"/>
          </a:p>
          <a:p>
            <a:pPr marL="457200" lvl="0"/>
            <a:r>
              <a:rPr lang="en-US" sz="2200" dirty="0"/>
              <a:t>The entire script is now a document (extension is .</a:t>
            </a:r>
            <a:r>
              <a:rPr lang="en-US" sz="2200" dirty="0" err="1"/>
              <a:t>rmd</a:t>
            </a:r>
            <a:r>
              <a:rPr lang="en-US" sz="2200" dirty="0"/>
              <a:t> or .</a:t>
            </a:r>
            <a:r>
              <a:rPr lang="en-US" sz="2200" dirty="0" err="1"/>
              <a:t>Rmd</a:t>
            </a:r>
            <a:r>
              <a:rPr lang="en-US" sz="2200" dirty="0"/>
              <a:t>)</a:t>
            </a:r>
          </a:p>
          <a:p>
            <a:pPr marL="457200" lvl="0"/>
            <a:r>
              <a:rPr lang="en-US" sz="2200" dirty="0"/>
              <a:t>R code is placed inside code “chunks”</a:t>
            </a:r>
          </a:p>
          <a:p>
            <a:pPr marL="457200" lvl="0"/>
            <a:r>
              <a:rPr lang="en-US" sz="2200" dirty="0"/>
              <a:t>Between chunks, you can write as in a normal text document</a:t>
            </a:r>
          </a:p>
          <a:p>
            <a:pPr lvl="0" indent="0">
              <a:buNone/>
            </a:pPr>
            <a:endParaRPr lang="en-US" sz="2200" dirty="0"/>
          </a:p>
          <a:p>
            <a:pPr lvl="0" indent="0">
              <a:buNone/>
            </a:pPr>
            <a:r>
              <a:rPr lang="en-US" sz="2200" dirty="0"/>
              <a:t>But you can get bonus features</a:t>
            </a:r>
          </a:p>
          <a:p>
            <a:pPr marL="457200" lvl="0"/>
            <a:r>
              <a:rPr lang="en-US" sz="2200" dirty="0"/>
              <a:t>You can embed code </a:t>
            </a:r>
            <a:r>
              <a:rPr lang="en-US" sz="2200" i="1" dirty="0"/>
              <a:t>within normal text</a:t>
            </a:r>
          </a:p>
          <a:p>
            <a:pPr lvl="0"/>
            <a:endParaRPr lang="en-US" sz="2200" dirty="0"/>
          </a:p>
          <a:p>
            <a:pPr marL="457200" lvl="1"/>
            <a:endParaRPr lang="en-US" sz="2200" dirty="0"/>
          </a:p>
        </p:txBody>
      </p:sp>
    </p:spTree>
    <p:extLst>
      <p:ext uri="{BB962C8B-B14F-4D97-AF65-F5344CB8AC3E}">
        <p14:creationId xmlns:p14="http://schemas.microsoft.com/office/powerpoint/2010/main" val="2104841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OCA_HQ_FS" ma:contentTypeID="0x01010015F0DD43F147ED4DB3F172C2DF96DD9608000EBB9A20D2A90F49B59E4ECF09FC5DBC" ma:contentTypeVersion="88" ma:contentTypeDescription="Content Type for all OCA Field Support units and departments. For Example; Logistics, Field Finance, Field HR etc." ma:contentTypeScope="" ma:versionID="95b0c30525bb8b4a29792f927d05a0e5">
  <xsd:schema xmlns:xsd="http://www.w3.org/2001/XMLSchema" xmlns:xs="http://www.w3.org/2001/XMLSchema" xmlns:p="http://schemas.microsoft.com/office/2006/metadata/properties" xmlns:ns2="20c1abfa-485b-41c9-a329-38772ca1fd48" xmlns:ns3="e012d6fe-a217-4afd-9343-be3f9ab704e0" targetNamespace="http://schemas.microsoft.com/office/2006/metadata/properties" ma:root="true" ma:fieldsID="ff69eb7844f41ded1c65dbab9525b271" ns2:_="" ns3:_="">
    <xsd:import namespace="20c1abfa-485b-41c9-a329-38772ca1fd48"/>
    <xsd:import namespace="e012d6fe-a217-4afd-9343-be3f9ab704e0"/>
    <xsd:element name="properties">
      <xsd:complexType>
        <xsd:sequence>
          <xsd:element name="documentManagement">
            <xsd:complexType>
              <xsd:all>
                <xsd:element ref="ns2:OCA_Security" minOccurs="0"/>
                <xsd:element ref="ns2:PersonalData" minOccurs="0"/>
                <xsd:element ref="ns2:Last_Published_Date" minOccurs="0"/>
                <xsd:element ref="ns2:HQ_Project" minOccurs="0"/>
                <xsd:element ref="ns2:ac5bcaea78d645efbd7ad57ee0e99c74" minOccurs="0"/>
                <xsd:element ref="ns2:k28648cfc64c4feeb48d6f4fd07f97c9" minOccurs="0"/>
                <xsd:element ref="ns2:ea1123c5d5854e3487d4709e724a374d" minOccurs="0"/>
                <xsd:element ref="ns2:cd29f0ef384242669a606ad1a9df00b7" minOccurs="0"/>
                <xsd:element ref="ns2:TaxCatchAll" minOccurs="0"/>
                <xsd:element ref="ns2:ma355bf4056648d0a4807f82c334cfeb" minOccurs="0"/>
                <xsd:element ref="ns2:TaxCatchAllLabel" minOccurs="0"/>
                <xsd:element ref="ns2:c9685e466d8f4649b390625e1425c3ff" minOccurs="0"/>
                <xsd:element ref="ns2:p0c3e7b3f5fa4709884d178aaf27d97b" minOccurs="0"/>
                <xsd:element ref="ns2:hf1c0e968c904d07a40bcfc4c670c7df" minOccurs="0"/>
                <xsd:element ref="ns2:TaxKeywordTaxHTField" minOccurs="0"/>
                <xsd:element ref="ns2:Keep_Until"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c1abfa-485b-41c9-a329-38772ca1fd48" elementFormDefault="qualified">
    <xsd:import namespace="http://schemas.microsoft.com/office/2006/documentManagement/types"/>
    <xsd:import namespace="http://schemas.microsoft.com/office/infopath/2007/PartnerControls"/>
    <xsd:element name="OCA_Security" ma:index="4" nillable="true" ma:displayName="Security" ma:default="MSF Internal" ma:format="RadioButtons" ma:internalName="OCA_Security">
      <xsd:simpleType>
        <xsd:restriction base="dms:Choice">
          <xsd:enumeration value="SECRET - Do Not Share"/>
          <xsd:enumeration value="Confidential - Do Not Share"/>
          <xsd:enumeration value="Restricted"/>
          <xsd:enumeration value="MSF Internal"/>
          <xsd:enumeration value="Public"/>
        </xsd:restriction>
      </xsd:simpleType>
    </xsd:element>
    <xsd:element name="PersonalData" ma:index="5" nillable="true" ma:displayName="PersonalData" ma:default="No Personal Data" ma:internalName="PersonalData">
      <xsd:complexType>
        <xsd:complexContent>
          <xsd:extension base="dms:MultiChoice">
            <xsd:sequence>
              <xsd:element name="Value" maxOccurs="unbounded" minOccurs="0" nillable="true">
                <xsd:simpleType>
                  <xsd:restriction base="dms:Choice">
                    <xsd:enumeration value="No Personal Data"/>
                    <xsd:enumeration value="Contains Personal Data"/>
                  </xsd:restriction>
                </xsd:simpleType>
              </xsd:element>
            </xsd:sequence>
          </xsd:extension>
        </xsd:complexContent>
      </xsd:complexType>
    </xsd:element>
    <xsd:element name="Last_Published_Date" ma:index="12" nillable="true" ma:displayName="Last_Published_Date" ma:format="DateOnly" ma:internalName="Last_Published_Date">
      <xsd:simpleType>
        <xsd:restriction base="dms:DateTime"/>
      </xsd:simpleType>
    </xsd:element>
    <xsd:element name="HQ_Project" ma:index="13" nillable="true" ma:displayName="HQ_Project" ma:internalName="HQ_Project">
      <xsd:simpleType>
        <xsd:restriction base="dms:Text">
          <xsd:maxLength value="255"/>
        </xsd:restriction>
      </xsd:simpleType>
    </xsd:element>
    <xsd:element name="ac5bcaea78d645efbd7ad57ee0e99c74" ma:index="15" nillable="true" ma:taxonomy="true" ma:internalName="ac5bcaea78d645efbd7ad57ee0e99c74" ma:taxonomyFieldName="OCA_DocType" ma:displayName="Document Type" ma:default="" ma:fieldId="{ac5bcaea-78d6-45ef-bd7a-d57ee0e99c74}" ma:taxonomyMulti="true" ma:sspId="3f8169e7-20d4-4f95-9450-953b2d8ea517" ma:termSetId="2173d809-285d-447d-acd7-641ecd217f73" ma:anchorId="00000000-0000-0000-0000-000000000000" ma:open="false" ma:isKeyword="false">
      <xsd:complexType>
        <xsd:sequence>
          <xsd:element ref="pc:Terms" minOccurs="0" maxOccurs="1"/>
        </xsd:sequence>
      </xsd:complexType>
    </xsd:element>
    <xsd:element name="k28648cfc64c4feeb48d6f4fd07f97c9" ma:index="17" nillable="true" ma:taxonomy="true" ma:internalName="k28648cfc64c4feeb48d6f4fd07f97c9" ma:taxonomyFieldName="OCA_Mission" ma:displayName="Mission" ma:readOnly="false" ma:default="" ma:fieldId="{428648cf-c64c-4fee-b48d-6f4fd07f97c9}" ma:sspId="3f8169e7-20d4-4f95-9450-953b2d8ea517" ma:termSetId="5473ade3-518b-4e3b-b139-d6b8001eb7d3" ma:anchorId="00000000-0000-0000-0000-000000000000" ma:open="false" ma:isKeyword="false">
      <xsd:complexType>
        <xsd:sequence>
          <xsd:element ref="pc:Terms" minOccurs="0" maxOccurs="1"/>
        </xsd:sequence>
      </xsd:complexType>
    </xsd:element>
    <xsd:element name="ea1123c5d5854e3487d4709e724a374d" ma:index="18" nillable="true" ma:taxonomy="true" ma:internalName="ea1123c5d5854e3487d4709e724a374d" ma:taxonomyFieldName="OCA_Audience" ma:displayName="Audience" ma:readOnly="false" ma:default="" ma:fieldId="{ea1123c5-d585-4e34-87d4-709e724a374d}" ma:taxonomyMulti="true" ma:sspId="3f8169e7-20d4-4f95-9450-953b2d8ea517" ma:termSetId="238e0ffe-d0c1-48dd-8345-8650b0a1fe87" ma:anchorId="00000000-0000-0000-0000-000000000000" ma:open="false" ma:isKeyword="false">
      <xsd:complexType>
        <xsd:sequence>
          <xsd:element ref="pc:Terms" minOccurs="0" maxOccurs="1"/>
        </xsd:sequence>
      </xsd:complexType>
    </xsd:element>
    <xsd:element name="cd29f0ef384242669a606ad1a9df00b7" ma:index="19" nillable="true" ma:taxonomy="true" ma:internalName="cd29f0ef384242669a606ad1a9df00b7" ma:taxonomyFieldName="OCA_MSFEntity" ma:displayName="MSF Entity" ma:default="2;#Operational Centre Amsterdam|c1cea462-cc28-4c38-bab9-3ca4a912d8a4" ma:fieldId="{cd29f0ef-3842-4266-9a60-6ad1a9df00b7}" ma:sspId="3f8169e7-20d4-4f95-9450-953b2d8ea517" ma:termSetId="535309ab-0619-4f55-9ff2-498ea4073903" ma:anchorId="00000000-0000-0000-0000-000000000000" ma:open="false" ma:isKeyword="false">
      <xsd:complexType>
        <xsd:sequence>
          <xsd:element ref="pc:Terms" minOccurs="0" maxOccurs="1"/>
        </xsd:sequence>
      </xsd:complexType>
    </xsd:element>
    <xsd:element name="TaxCatchAll" ma:index="20" nillable="true" ma:displayName="Taxonomy Catch All Column" ma:hidden="true" ma:list="{3ee88412-b260-4218-9741-b5811b2d46c3}" ma:internalName="TaxCatchAll" ma:showField="CatchAllData" ma:web="e012d6fe-a217-4afd-9343-be3f9ab704e0">
      <xsd:complexType>
        <xsd:complexContent>
          <xsd:extension base="dms:MultiChoiceLookup">
            <xsd:sequence>
              <xsd:element name="Value" type="dms:Lookup" maxOccurs="unbounded" minOccurs="0" nillable="true"/>
            </xsd:sequence>
          </xsd:extension>
        </xsd:complexContent>
      </xsd:complexType>
    </xsd:element>
    <xsd:element name="ma355bf4056648d0a4807f82c334cfeb" ma:index="21" nillable="true" ma:taxonomy="true" ma:internalName="ma355bf4056648d0a4807f82c334cfeb" ma:taxonomyFieldName="OCA_Entity" ma:displayName="OCA Entity" ma:default="3;#OCA|d4e8857b-9887-47cf-8042-cc7cc2e37eb0" ma:fieldId="{6a355bf4-0566-48d0-a480-7f82c334cfeb}" ma:sspId="3f8169e7-20d4-4f95-9450-953b2d8ea517" ma:termSetId="ce6c5e2f-fea0-4dc7-924e-dc3a0e147723" ma:anchorId="00000000-0000-0000-0000-000000000000" ma:open="false" ma:isKeyword="false">
      <xsd:complexType>
        <xsd:sequence>
          <xsd:element ref="pc:Terms" minOccurs="0" maxOccurs="1"/>
        </xsd:sequence>
      </xsd:complexType>
    </xsd:element>
    <xsd:element name="TaxCatchAllLabel" ma:index="22" nillable="true" ma:displayName="Taxonomy Catch All Column1" ma:hidden="true" ma:list="{3ee88412-b260-4218-9741-b5811b2d46c3}" ma:internalName="TaxCatchAllLabel" ma:readOnly="true" ma:showField="CatchAllDataLabel" ma:web="e012d6fe-a217-4afd-9343-be3f9ab704e0">
      <xsd:complexType>
        <xsd:complexContent>
          <xsd:extension base="dms:MultiChoiceLookup">
            <xsd:sequence>
              <xsd:element name="Value" type="dms:Lookup" maxOccurs="unbounded" minOccurs="0" nillable="true"/>
            </xsd:sequence>
          </xsd:extension>
        </xsd:complexContent>
      </xsd:complexType>
    </xsd:element>
    <xsd:element name="c9685e466d8f4649b390625e1425c3ff" ma:index="23" nillable="true" ma:taxonomy="true" ma:internalName="c9685e466d8f4649b390625e1425c3ff" ma:taxonomyFieldName="OCA_Project" ma:displayName="Project" ma:default="" ma:fieldId="{c9685e46-6d8f-4649-b390-625e1425c3ff}" ma:taxonomyMulti="true" ma:sspId="3f8169e7-20d4-4f95-9450-953b2d8ea517" ma:termSetId="5473ade3-518b-4e3b-b139-d6b8001eb7d3" ma:anchorId="00000000-0000-0000-0000-000000000000" ma:open="false" ma:isKeyword="false">
      <xsd:complexType>
        <xsd:sequence>
          <xsd:element ref="pc:Terms" minOccurs="0" maxOccurs="1"/>
        </xsd:sequence>
      </xsd:complexType>
    </xsd:element>
    <xsd:element name="p0c3e7b3f5fa4709884d178aaf27d97b" ma:index="26" nillable="true" ma:taxonomy="true" ma:internalName="p0c3e7b3f5fa4709884d178aaf27d97b" ma:taxonomyFieldName="OCA_Country" ma:displayName="Country" ma:default="" ma:fieldId="{90c3e7b3-f5fa-4709-884d-178aaf27d97b}" ma:taxonomyMulti="true" ma:sspId="3f8169e7-20d4-4f95-9450-953b2d8ea517" ma:termSetId="36af809d-73a7-4f22-967c-6aa7005dc99c" ma:anchorId="00000000-0000-0000-0000-000000000000" ma:open="false" ma:isKeyword="false">
      <xsd:complexType>
        <xsd:sequence>
          <xsd:element ref="pc:Terms" minOccurs="0" maxOccurs="1"/>
        </xsd:sequence>
      </xsd:complexType>
    </xsd:element>
    <xsd:element name="hf1c0e968c904d07a40bcfc4c670c7df" ma:index="28" nillable="true" ma:taxonomy="true" ma:internalName="hf1c0e968c904d07a40bcfc4c670c7df" ma:taxonomyFieldName="OCA_Department" ma:displayName="Department-name" ma:default="1;#Public Health|95a6effd-65d2-4eeb-ba41-97827946881c" ma:fieldId="{1f1c0e96-8c90-4d07-a40b-cfc4c670c7df}" ma:sspId="3f8169e7-20d4-4f95-9450-953b2d8ea517" ma:termSetId="b44e5cb3-8906-48ec-b14b-0d9680188a89" ma:anchorId="00000000-0000-0000-0000-000000000000" ma:open="false" ma:isKeyword="false">
      <xsd:complexType>
        <xsd:sequence>
          <xsd:element ref="pc:Terms" minOccurs="0" maxOccurs="1"/>
        </xsd:sequence>
      </xsd:complexType>
    </xsd:element>
    <xsd:element name="TaxKeywordTaxHTField" ma:index="29" nillable="true" ma:taxonomy="true" ma:internalName="TaxKeywordTaxHTField" ma:taxonomyFieldName="TaxKeyword" ma:displayName="Enterprise Keywords"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element name="Keep_Until" ma:index="32" nillable="true" ma:displayName="Keep_Until" ma:format="DateOnly" ma:internalName="Keep_Until">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012d6fe-a217-4afd-9343-be3f9ab704e0" elementFormDefault="qualified">
    <xsd:import namespace="http://schemas.microsoft.com/office/2006/documentManagement/types"/>
    <xsd:import namespace="http://schemas.microsoft.com/office/infopath/2007/PartnerControls"/>
    <xsd:element name="_dlc_DocId" ma:index="33" nillable="true" ma:displayName="Document ID Value" ma:description="The value of the document ID assigned to this item." ma:indexed="true" ma:internalName="_dlc_DocId" ma:readOnly="true">
      <xsd:simpleType>
        <xsd:restriction base="dms:Text"/>
      </xsd:simpleType>
    </xsd:element>
    <xsd:element name="_dlc_DocIdUrl" ma:index="34"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5"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3f8169e7-20d4-4f95-9450-953b2d8ea517" ContentTypeId="0x01010015F0DD43F147ED4DB3F172C2DF96DD9608" PreviousValue="false"/>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OCA_Security xmlns="20c1abfa-485b-41c9-a329-38772ca1fd48">MSF Internal</OCA_Security>
    <PersonalData xmlns="20c1abfa-485b-41c9-a329-38772ca1fd48">
      <Value>No Personal Data</Value>
    </PersonalData>
    <cd29f0ef384242669a606ad1a9df00b7 xmlns="20c1abfa-485b-41c9-a329-38772ca1fd48">
      <Terms xmlns="http://schemas.microsoft.com/office/infopath/2007/PartnerControls">
        <TermInfo xmlns="http://schemas.microsoft.com/office/infopath/2007/PartnerControls">
          <TermName xmlns="http://schemas.microsoft.com/office/infopath/2007/PartnerControls">Operational Centre Amsterdam</TermName>
          <TermId xmlns="http://schemas.microsoft.com/office/infopath/2007/PartnerControls">c1cea462-cc28-4c38-bab9-3ca4a912d8a4</TermId>
        </TermInfo>
      </Terms>
    </cd29f0ef384242669a606ad1a9df00b7>
    <HQ_Project xmlns="20c1abfa-485b-41c9-a329-38772ca1fd48" xsi:nil="true"/>
    <k28648cfc64c4feeb48d6f4fd07f97c9 xmlns="20c1abfa-485b-41c9-a329-38772ca1fd48">
      <Terms xmlns="http://schemas.microsoft.com/office/infopath/2007/PartnerControls"/>
    </k28648cfc64c4feeb48d6f4fd07f97c9>
    <hf1c0e968c904d07a40bcfc4c670c7df xmlns="20c1abfa-485b-41c9-a329-38772ca1fd48">
      <Terms xmlns="http://schemas.microsoft.com/office/infopath/2007/PartnerControls">
        <TermInfo xmlns="http://schemas.microsoft.com/office/infopath/2007/PartnerControls">
          <TermName xmlns="http://schemas.microsoft.com/office/infopath/2007/PartnerControls">Public Health</TermName>
          <TermId xmlns="http://schemas.microsoft.com/office/infopath/2007/PartnerControls">95a6effd-65d2-4eeb-ba41-97827946881c</TermId>
        </TermInfo>
      </Terms>
    </hf1c0e968c904d07a40bcfc4c670c7df>
    <ea1123c5d5854e3487d4709e724a374d xmlns="20c1abfa-485b-41c9-a329-38772ca1fd48">
      <Terms xmlns="http://schemas.microsoft.com/office/infopath/2007/PartnerControls"/>
    </ea1123c5d5854e3487d4709e724a374d>
    <TaxCatchAll xmlns="20c1abfa-485b-41c9-a329-38772ca1fd48">
      <Value>573</Value>
      <Value>3</Value>
      <Value>2</Value>
      <Value>1</Value>
    </TaxCatchAll>
    <Keep_Until xmlns="20c1abfa-485b-41c9-a329-38772ca1fd48" xsi:nil="true"/>
    <p0c3e7b3f5fa4709884d178aaf27d97b xmlns="20c1abfa-485b-41c9-a329-38772ca1fd48">
      <Terms xmlns="http://schemas.microsoft.com/office/infopath/2007/PartnerControls"/>
    </p0c3e7b3f5fa4709884d178aaf27d97b>
    <TaxKeywordTaxHTField xmlns="20c1abfa-485b-41c9-a329-38772ca1fd48">
      <Terms xmlns="http://schemas.microsoft.com/office/infopath/2007/PartnerControls"/>
    </TaxKeywordTaxHTField>
    <ac5bcaea78d645efbd7ad57ee0e99c74 xmlns="20c1abfa-485b-41c9-a329-38772ca1fd48">
      <Terms xmlns="http://schemas.microsoft.com/office/infopath/2007/PartnerControls"/>
    </ac5bcaea78d645efbd7ad57ee0e99c74>
    <ma355bf4056648d0a4807f82c334cfeb xmlns="20c1abfa-485b-41c9-a329-38772ca1fd48">
      <Terms xmlns="http://schemas.microsoft.com/office/infopath/2007/PartnerControls">
        <TermInfo xmlns="http://schemas.microsoft.com/office/infopath/2007/PartnerControls">
          <TermName xmlns="http://schemas.microsoft.com/office/infopath/2007/PartnerControls">OCA</TermName>
          <TermId xmlns="http://schemas.microsoft.com/office/infopath/2007/PartnerControls">d4e8857b-9887-47cf-8042-cc7cc2e37eb0</TermId>
        </TermInfo>
      </Terms>
    </ma355bf4056648d0a4807f82c334cfeb>
    <Last_Published_Date xmlns="20c1abfa-485b-41c9-a329-38772ca1fd48" xsi:nil="true"/>
    <c9685e466d8f4649b390625e1425c3ff xmlns="20c1abfa-485b-41c9-a329-38772ca1fd48">
      <Terms xmlns="http://schemas.microsoft.com/office/infopath/2007/PartnerControls"/>
    </c9685e466d8f4649b390625e1425c3ff>
    <_dlc_DocId xmlns="e012d6fe-a217-4afd-9343-be3f9ab704e0">YS7K7UFPQUXU-1974563735-989705</_dlc_DocId>
    <_dlc_DocIdUrl xmlns="e012d6fe-a217-4afd-9343-be3f9ab704e0">
      <Url>https://msfintl.sharepoint.com/sites/grp-oca-dept-phd/_layouts/15/DocIdRedir.aspx?ID=YS7K7UFPQUXU-1974563735-989705</Url>
      <Description>YS7K7UFPQUXU-1974563735-989705</Description>
    </_dlc_DocIdUrl>
  </documentManagement>
</p:properties>
</file>

<file path=customXml/itemProps1.xml><?xml version="1.0" encoding="utf-8"?>
<ds:datastoreItem xmlns:ds="http://schemas.openxmlformats.org/officeDocument/2006/customXml" ds:itemID="{D08646EE-3928-41AF-AA68-2DE8E4959D94}"/>
</file>

<file path=customXml/itemProps2.xml><?xml version="1.0" encoding="utf-8"?>
<ds:datastoreItem xmlns:ds="http://schemas.openxmlformats.org/officeDocument/2006/customXml" ds:itemID="{E0BE8A2B-7DD8-4497-81F0-D22867FB41EB}"/>
</file>

<file path=customXml/itemProps3.xml><?xml version="1.0" encoding="utf-8"?>
<ds:datastoreItem xmlns:ds="http://schemas.openxmlformats.org/officeDocument/2006/customXml" ds:itemID="{804517FC-4C27-48B4-9926-C565C0B83670}"/>
</file>

<file path=customXml/itemProps4.xml><?xml version="1.0" encoding="utf-8"?>
<ds:datastoreItem xmlns:ds="http://schemas.openxmlformats.org/officeDocument/2006/customXml" ds:itemID="{E5216FF4-08E4-44CD-8831-8567E3181840}"/>
</file>

<file path=customXml/itemProps5.xml><?xml version="1.0" encoding="utf-8"?>
<ds:datastoreItem xmlns:ds="http://schemas.openxmlformats.org/officeDocument/2006/customXml" ds:itemID="{EE756A13-205A-4909-8E4E-409FACCECFDD}"/>
</file>

<file path=docProps/app.xml><?xml version="1.0" encoding="utf-8"?>
<Properties xmlns="http://schemas.openxmlformats.org/officeDocument/2006/extended-properties" xmlns:vt="http://schemas.openxmlformats.org/officeDocument/2006/docPropsVTypes">
  <TotalTime>858</TotalTime>
  <Words>974</Words>
  <Application>Microsoft Office PowerPoint</Application>
  <PresentationFormat>Widescreen</PresentationFormat>
  <Paragraphs>142</Paragraphs>
  <Slides>25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Helvetica</vt:lpstr>
      <vt:lpstr>Times New Roman</vt:lpstr>
      <vt:lpstr>Office Theme</vt:lpstr>
      <vt:lpstr>Session 1</vt:lpstr>
      <vt:lpstr>Objectives of the session</vt:lpstr>
      <vt:lpstr>R markdown</vt:lpstr>
      <vt:lpstr>Epidemiology and routine report</vt:lpstr>
      <vt:lpstr>Various formats</vt:lpstr>
      <vt:lpstr>Dashboard</vt:lpstr>
      <vt:lpstr>Vocabulary</vt:lpstr>
      <vt:lpstr>Starting a new Rmd file</vt:lpstr>
      <vt:lpstr>Overview</vt:lpstr>
      <vt:lpstr>Example</vt:lpstr>
      <vt:lpstr>YAML Meta data</vt:lpstr>
      <vt:lpstr>R code chunk</vt:lpstr>
      <vt:lpstr>R code chunk</vt:lpstr>
      <vt:lpstr>R code chunk</vt:lpstr>
      <vt:lpstr>R inline</vt:lpstr>
      <vt:lpstr>R inline</vt:lpstr>
      <vt:lpstr>Heading and bullet</vt:lpstr>
      <vt:lpstr>Producing the document</vt:lpstr>
      <vt:lpstr>R markdown - Live demo</vt:lpstr>
      <vt:lpstr>R markdown - Practice</vt:lpstr>
      <vt:lpstr>Library sitrep</vt:lpstr>
      <vt:lpstr>Templates</vt:lpstr>
      <vt:lpstr>Additionnal ressources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Measles</dc:title>
  <dc:creator>Gregoire Falq</dc:creator>
  <cp:lastModifiedBy>Gregoire Falq</cp:lastModifiedBy>
  <cp:revision>1</cp:revision>
  <dcterms:created xsi:type="dcterms:W3CDTF">2023-03-12T17:08:23Z</dcterms:created>
  <dcterms:modified xsi:type="dcterms:W3CDTF">2024-01-11T13:00:40Z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0x01010015F0DD43F147ED4DB3F172C2DF96DD9608000EBB9A20D2A90F49B59E4ECF09FC5DBC</vt:lpwstr>
  </property>
  <property fmtid="{D5CDD505-2E9C-101B-9397-08002B2CF9AE}" pid="3" name="TaxKeyword">
    <vt:lpwstr/>
  </property>
  <property fmtid="{D5CDD505-2E9C-101B-9397-08002B2CF9AE}" pid="4" name="OCA_Mission">
    <vt:lpwstr/>
  </property>
  <property fmtid="{D5CDD505-2E9C-101B-9397-08002B2CF9AE}" pid="5" name="OCA_Entity">
    <vt:lpwstr>3;#OCA|d4e8857b-9887-47cf-8042-cc7cc2e37eb0</vt:lpwstr>
  </property>
  <property fmtid="{D5CDD505-2E9C-101B-9397-08002B2CF9AE}" pid="6" name="MediaServiceImageTags">
    <vt:lpwstr/>
  </property>
  <property fmtid="{D5CDD505-2E9C-101B-9397-08002B2CF9AE}" pid="7" name="OCA_Department">
    <vt:lpwstr>1;#Public Health|95a6effd-65d2-4eeb-ba41-97827946881c</vt:lpwstr>
  </property>
  <property fmtid="{D5CDD505-2E9C-101B-9397-08002B2CF9AE}" pid="8" name="lcf76f155ced4ddcb4097134ff3c332f">
    <vt:lpwstr/>
  </property>
  <property fmtid="{D5CDD505-2E9C-101B-9397-08002B2CF9AE}" pid="9" name="OCA_Country">
    <vt:lpwstr/>
  </property>
  <property fmtid="{D5CDD505-2E9C-101B-9397-08002B2CF9AE}" pid="10" name="e20b9dc289914e26aa8c23b8f8ab888e">
    <vt:lpwstr>Epi-Public Health|025b4f18-3de3-4b0e-a31b-fb799825872e</vt:lpwstr>
  </property>
  <property fmtid="{D5CDD505-2E9C-101B-9397-08002B2CF9AE}" pid="11" name="OCA_DocType">
    <vt:lpwstr/>
  </property>
  <property fmtid="{D5CDD505-2E9C-101B-9397-08002B2CF9AE}" pid="12" name="OCA_Audience">
    <vt:lpwstr/>
  </property>
  <property fmtid="{D5CDD505-2E9C-101B-9397-08002B2CF9AE}" pid="13" name="OCA_Project">
    <vt:lpwstr/>
  </property>
  <property fmtid="{D5CDD505-2E9C-101B-9397-08002B2CF9AE}" pid="14" name="OCA_MSFEntity">
    <vt:lpwstr>2;#Operational Centre Amsterdam|c1cea462-cc28-4c38-bab9-3ca4a912d8a4</vt:lpwstr>
  </property>
  <property fmtid="{D5CDD505-2E9C-101B-9397-08002B2CF9AE}" pid="15" name="Topic_Area">
    <vt:lpwstr>573;#Epi-Public Health|025b4f18-3de3-4b0e-a31b-fb799825872e</vt:lpwstr>
  </property>
  <property fmtid="{D5CDD505-2E9C-101B-9397-08002B2CF9AE}" pid="16" name="_dlc_DocIdItemGuid">
    <vt:lpwstr>bdcf48a8-7365-4b0d-afa9-eb75b6beb2d7</vt:lpwstr>
  </property>
</Properties>
</file>