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Lst>
  <p:notesMasterIdLst>
    <p:notesMasterId r:id="rId21"/>
  </p:notesMasterIdLst>
  <p:sldIdLst>
    <p:sldId id="256" r:id="rId7"/>
    <p:sldId id="331" r:id="rId8"/>
    <p:sldId id="370" r:id="rId9"/>
    <p:sldId id="400" r:id="rId10"/>
    <p:sldId id="369" r:id="rId11"/>
    <p:sldId id="401" r:id="rId12"/>
    <p:sldId id="412" r:id="rId13"/>
    <p:sldId id="407" r:id="rId14"/>
    <p:sldId id="408" r:id="rId15"/>
    <p:sldId id="409" r:id="rId16"/>
    <p:sldId id="411" r:id="rId17"/>
    <p:sldId id="410" r:id="rId18"/>
    <p:sldId id="398"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04DD596-B3D1-A9AF-8434-AF4CB3C23F9E}" name="Monique Pereboom" initials="MP" userId="S::monique.pereboom@amsterdam.msf.org::b12a3607-ebce-405b-a365-7ce2c52a84c8"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D69150-C682-436F-947A-762E4BD8C1B8}" v="801" dt="2024-02-07T16:09:44.9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91" autoAdjust="0"/>
    <p:restoredTop sz="94660"/>
  </p:normalViewPr>
  <p:slideViewPr>
    <p:cSldViewPr snapToGrid="0">
      <p:cViewPr varScale="1">
        <p:scale>
          <a:sx n="111" d="100"/>
          <a:sy n="111" d="100"/>
        </p:scale>
        <p:origin x="68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goire Falq" userId="39ed5f39-bc8a-4c6a-93ad-3425e6033efe" providerId="ADAL" clId="{11D69150-C682-436F-947A-762E4BD8C1B8}"/>
    <pc:docChg chg="undo redo custSel addSld delSld modSld sldOrd">
      <pc:chgData name="Gregoire Falq" userId="39ed5f39-bc8a-4c6a-93ad-3425e6033efe" providerId="ADAL" clId="{11D69150-C682-436F-947A-762E4BD8C1B8}" dt="2024-02-08T10:24:00.118" v="2554" actId="47"/>
      <pc:docMkLst>
        <pc:docMk/>
      </pc:docMkLst>
      <pc:sldChg chg="modSp mod">
        <pc:chgData name="Gregoire Falq" userId="39ed5f39-bc8a-4c6a-93ad-3425e6033efe" providerId="ADAL" clId="{11D69150-C682-436F-947A-762E4BD8C1B8}" dt="2024-02-05T13:36:13.517" v="208" actId="20577"/>
        <pc:sldMkLst>
          <pc:docMk/>
          <pc:sldMk cId="0" sldId="256"/>
        </pc:sldMkLst>
        <pc:spChg chg="mod">
          <ac:chgData name="Gregoire Falq" userId="39ed5f39-bc8a-4c6a-93ad-3425e6033efe" providerId="ADAL" clId="{11D69150-C682-436F-947A-762E4BD8C1B8}" dt="2024-02-05T13:36:13.517" v="208" actId="20577"/>
          <ac:spMkLst>
            <pc:docMk/>
            <pc:sldMk cId="0" sldId="256"/>
            <ac:spMk id="6146" creationId="{80D966E1-3F94-53AF-81B8-330A43E42AD0}"/>
          </ac:spMkLst>
        </pc:spChg>
        <pc:spChg chg="mod">
          <ac:chgData name="Gregoire Falq" userId="39ed5f39-bc8a-4c6a-93ad-3425e6033efe" providerId="ADAL" clId="{11D69150-C682-436F-947A-762E4BD8C1B8}" dt="2024-02-05T13:30:05.106" v="10" actId="20577"/>
          <ac:spMkLst>
            <pc:docMk/>
            <pc:sldMk cId="0" sldId="256"/>
            <ac:spMk id="6147" creationId="{69442717-46E1-839C-F86A-DB422BA122DF}"/>
          </ac:spMkLst>
        </pc:spChg>
        <pc:picChg chg="mod">
          <ac:chgData name="Gregoire Falq" userId="39ed5f39-bc8a-4c6a-93ad-3425e6033efe" providerId="ADAL" clId="{11D69150-C682-436F-947A-762E4BD8C1B8}" dt="2024-02-05T13:36:04.532" v="206" actId="1076"/>
          <ac:picMkLst>
            <pc:docMk/>
            <pc:sldMk cId="0" sldId="256"/>
            <ac:picMk id="2" creationId="{E6BC9DE1-A68D-06D1-1446-620B5CA9B129}"/>
          </ac:picMkLst>
        </pc:picChg>
      </pc:sldChg>
      <pc:sldChg chg="addSp modSp mod">
        <pc:chgData name="Gregoire Falq" userId="39ed5f39-bc8a-4c6a-93ad-3425e6033efe" providerId="ADAL" clId="{11D69150-C682-436F-947A-762E4BD8C1B8}" dt="2024-02-08T07:14:55.699" v="2550" actId="20577"/>
        <pc:sldMkLst>
          <pc:docMk/>
          <pc:sldMk cId="1885958288" sldId="331"/>
        </pc:sldMkLst>
        <pc:spChg chg="mod">
          <ac:chgData name="Gregoire Falq" userId="39ed5f39-bc8a-4c6a-93ad-3425e6033efe" providerId="ADAL" clId="{11D69150-C682-436F-947A-762E4BD8C1B8}" dt="2024-02-07T15:32:31.125" v="1587" actId="20577"/>
          <ac:spMkLst>
            <pc:docMk/>
            <pc:sldMk cId="1885958288" sldId="331"/>
            <ac:spMk id="2" creationId="{00000000-0000-0000-0000-000000000000}"/>
          </ac:spMkLst>
        </pc:spChg>
        <pc:spChg chg="mod">
          <ac:chgData name="Gregoire Falq" userId="39ed5f39-bc8a-4c6a-93ad-3425e6033efe" providerId="ADAL" clId="{11D69150-C682-436F-947A-762E4BD8C1B8}" dt="2024-02-08T07:14:55.699" v="2550" actId="20577"/>
          <ac:spMkLst>
            <pc:docMk/>
            <pc:sldMk cId="1885958288" sldId="331"/>
            <ac:spMk id="4" creationId="{00000000-0000-0000-0000-000000000000}"/>
          </ac:spMkLst>
        </pc:spChg>
        <pc:graphicFrameChg chg="add mod">
          <ac:chgData name="Gregoire Falq" userId="39ed5f39-bc8a-4c6a-93ad-3425e6033efe" providerId="ADAL" clId="{11D69150-C682-436F-947A-762E4BD8C1B8}" dt="2024-02-05T13:31:02.188" v="14"/>
          <ac:graphicFrameMkLst>
            <pc:docMk/>
            <pc:sldMk cId="1885958288" sldId="331"/>
            <ac:graphicFrameMk id="5" creationId="{B3F2EC57-5861-A539-4F1D-5ED5723270A1}"/>
          </ac:graphicFrameMkLst>
        </pc:graphicFrameChg>
      </pc:sldChg>
      <pc:sldChg chg="addSp delSp modSp mod ord">
        <pc:chgData name="Gregoire Falq" userId="39ed5f39-bc8a-4c6a-93ad-3425e6033efe" providerId="ADAL" clId="{11D69150-C682-436F-947A-762E4BD8C1B8}" dt="2024-02-07T08:30:47.785" v="1353" actId="1076"/>
        <pc:sldMkLst>
          <pc:docMk/>
          <pc:sldMk cId="2098387464" sldId="369"/>
        </pc:sldMkLst>
        <pc:spChg chg="mod">
          <ac:chgData name="Gregoire Falq" userId="39ed5f39-bc8a-4c6a-93ad-3425e6033efe" providerId="ADAL" clId="{11D69150-C682-436F-947A-762E4BD8C1B8}" dt="2024-02-05T14:39:00.864" v="457" actId="26606"/>
          <ac:spMkLst>
            <pc:docMk/>
            <pc:sldMk cId="2098387464" sldId="369"/>
            <ac:spMk id="2" creationId="{9CD0E808-6E25-54D9-C222-F7576463D193}"/>
          </ac:spMkLst>
        </pc:spChg>
        <pc:spChg chg="add del mod">
          <ac:chgData name="Gregoire Falq" userId="39ed5f39-bc8a-4c6a-93ad-3425e6033efe" providerId="ADAL" clId="{11D69150-C682-436F-947A-762E4BD8C1B8}" dt="2024-02-05T13:41:49.281" v="241" actId="26606"/>
          <ac:spMkLst>
            <pc:docMk/>
            <pc:sldMk cId="2098387464" sldId="369"/>
            <ac:spMk id="3" creationId="{4496D5FF-F45A-9808-3DFE-D803D79A7D07}"/>
          </ac:spMkLst>
        </pc:spChg>
        <pc:spChg chg="add del">
          <ac:chgData name="Gregoire Falq" userId="39ed5f39-bc8a-4c6a-93ad-3425e6033efe" providerId="ADAL" clId="{11D69150-C682-436F-947A-762E4BD8C1B8}" dt="2024-02-06T17:07:21.653" v="990" actId="22"/>
          <ac:spMkLst>
            <pc:docMk/>
            <pc:sldMk cId="2098387464" sldId="369"/>
            <ac:spMk id="4" creationId="{45F5A723-FFAC-859A-E035-CB770FC51F44}"/>
          </ac:spMkLst>
        </pc:spChg>
        <pc:spChg chg="add del">
          <ac:chgData name="Gregoire Falq" userId="39ed5f39-bc8a-4c6a-93ad-3425e6033efe" providerId="ADAL" clId="{11D69150-C682-436F-947A-762E4BD8C1B8}" dt="2024-02-05T13:41:49.281" v="241" actId="26606"/>
          <ac:spMkLst>
            <pc:docMk/>
            <pc:sldMk cId="2098387464" sldId="369"/>
            <ac:spMk id="8" creationId="{F13C74B1-5B17-4795-BED0-7140497B445A}"/>
          </ac:spMkLst>
        </pc:spChg>
        <pc:spChg chg="add del">
          <ac:chgData name="Gregoire Falq" userId="39ed5f39-bc8a-4c6a-93ad-3425e6033efe" providerId="ADAL" clId="{11D69150-C682-436F-947A-762E4BD8C1B8}" dt="2024-02-05T13:41:49.281" v="241" actId="26606"/>
          <ac:spMkLst>
            <pc:docMk/>
            <pc:sldMk cId="2098387464" sldId="369"/>
            <ac:spMk id="10" creationId="{D4974D33-8DC5-464E-8C6D-BE58F0669C17}"/>
          </ac:spMkLst>
        </pc:spChg>
        <pc:spChg chg="add del mod">
          <ac:chgData name="Gregoire Falq" userId="39ed5f39-bc8a-4c6a-93ad-3425e6033efe" providerId="ADAL" clId="{11D69150-C682-436F-947A-762E4BD8C1B8}" dt="2024-02-05T14:05:57.464" v="445" actId="478"/>
          <ac:spMkLst>
            <pc:docMk/>
            <pc:sldMk cId="2098387464" sldId="369"/>
            <ac:spMk id="13" creationId="{2D39F2CA-ADED-557F-A8F0-1FA694823F2D}"/>
          </ac:spMkLst>
        </pc:spChg>
        <pc:spChg chg="add del">
          <ac:chgData name="Gregoire Falq" userId="39ed5f39-bc8a-4c6a-93ad-3425e6033efe" providerId="ADAL" clId="{11D69150-C682-436F-947A-762E4BD8C1B8}" dt="2024-02-05T13:39:28.987" v="234" actId="26606"/>
          <ac:spMkLst>
            <pc:docMk/>
            <pc:sldMk cId="2098387464" sldId="369"/>
            <ac:spMk id="16" creationId="{04C21BAE-6866-4C7A-A7EC-C1B2E572D5BE}"/>
          </ac:spMkLst>
        </pc:spChg>
        <pc:spChg chg="add del">
          <ac:chgData name="Gregoire Falq" userId="39ed5f39-bc8a-4c6a-93ad-3425e6033efe" providerId="ADAL" clId="{11D69150-C682-436F-947A-762E4BD8C1B8}" dt="2024-02-05T13:39:23.095" v="230" actId="26606"/>
          <ac:spMkLst>
            <pc:docMk/>
            <pc:sldMk cId="2098387464" sldId="369"/>
            <ac:spMk id="17" creationId="{EDDBB197-D710-4A4F-A9CA-FD2177498BE8}"/>
          </ac:spMkLst>
        </pc:spChg>
        <pc:spChg chg="add del">
          <ac:chgData name="Gregoire Falq" userId="39ed5f39-bc8a-4c6a-93ad-3425e6033efe" providerId="ADAL" clId="{11D69150-C682-436F-947A-762E4BD8C1B8}" dt="2024-02-05T13:39:28.987" v="234" actId="26606"/>
          <ac:spMkLst>
            <pc:docMk/>
            <pc:sldMk cId="2098387464" sldId="369"/>
            <ac:spMk id="18" creationId="{7E7D0C94-08B4-48AE-8813-CC4D60294F42}"/>
          </ac:spMkLst>
        </pc:spChg>
        <pc:spChg chg="add del">
          <ac:chgData name="Gregoire Falq" userId="39ed5f39-bc8a-4c6a-93ad-3425e6033efe" providerId="ADAL" clId="{11D69150-C682-436F-947A-762E4BD8C1B8}" dt="2024-02-05T13:39:23.095" v="230" actId="26606"/>
          <ac:spMkLst>
            <pc:docMk/>
            <pc:sldMk cId="2098387464" sldId="369"/>
            <ac:spMk id="19" creationId="{975D1CFA-2CDB-4B64-BD9F-85744E8DA12F}"/>
          </ac:spMkLst>
        </pc:spChg>
        <pc:spChg chg="add del">
          <ac:chgData name="Gregoire Falq" userId="39ed5f39-bc8a-4c6a-93ad-3425e6033efe" providerId="ADAL" clId="{11D69150-C682-436F-947A-762E4BD8C1B8}" dt="2024-02-05T13:39:28.987" v="234" actId="26606"/>
          <ac:spMkLst>
            <pc:docMk/>
            <pc:sldMk cId="2098387464" sldId="369"/>
            <ac:spMk id="20" creationId="{F0C518C2-0AA4-470C-87B9-9CBF428FBA25}"/>
          </ac:spMkLst>
        </pc:spChg>
        <pc:spChg chg="add del">
          <ac:chgData name="Gregoire Falq" userId="39ed5f39-bc8a-4c6a-93ad-3425e6033efe" providerId="ADAL" clId="{11D69150-C682-436F-947A-762E4BD8C1B8}" dt="2024-02-05T13:39:28.148" v="232" actId="26606"/>
          <ac:spMkLst>
            <pc:docMk/>
            <pc:sldMk cId="2098387464" sldId="369"/>
            <ac:spMk id="27" creationId="{F13C74B1-5B17-4795-BED0-7140497B445A}"/>
          </ac:spMkLst>
        </pc:spChg>
        <pc:spChg chg="add del">
          <ac:chgData name="Gregoire Falq" userId="39ed5f39-bc8a-4c6a-93ad-3425e6033efe" providerId="ADAL" clId="{11D69150-C682-436F-947A-762E4BD8C1B8}" dt="2024-02-05T13:39:28.148" v="232" actId="26606"/>
          <ac:spMkLst>
            <pc:docMk/>
            <pc:sldMk cId="2098387464" sldId="369"/>
            <ac:spMk id="28" creationId="{D4974D33-8DC5-464E-8C6D-BE58F0669C17}"/>
          </ac:spMkLst>
        </pc:spChg>
        <pc:spChg chg="add del">
          <ac:chgData name="Gregoire Falq" userId="39ed5f39-bc8a-4c6a-93ad-3425e6033efe" providerId="ADAL" clId="{11D69150-C682-436F-947A-762E4BD8C1B8}" dt="2024-02-05T13:39:28.987" v="234" actId="26606"/>
          <ac:spMkLst>
            <pc:docMk/>
            <pc:sldMk cId="2098387464" sldId="369"/>
            <ac:spMk id="31" creationId="{4496D5FF-F45A-9808-3DFE-D803D79A7D07}"/>
          </ac:spMkLst>
        </pc:spChg>
        <pc:spChg chg="add del">
          <ac:chgData name="Gregoire Falq" userId="39ed5f39-bc8a-4c6a-93ad-3425e6033efe" providerId="ADAL" clId="{11D69150-C682-436F-947A-762E4BD8C1B8}" dt="2024-02-05T13:39:35.431" v="236" actId="26606"/>
          <ac:spMkLst>
            <pc:docMk/>
            <pc:sldMk cId="2098387464" sldId="369"/>
            <ac:spMk id="33" creationId="{F944E337-3E5D-4A1F-A5A1-2057F25B8A7B}"/>
          </ac:spMkLst>
        </pc:spChg>
        <pc:spChg chg="add del">
          <ac:chgData name="Gregoire Falq" userId="39ed5f39-bc8a-4c6a-93ad-3425e6033efe" providerId="ADAL" clId="{11D69150-C682-436F-947A-762E4BD8C1B8}" dt="2024-02-05T13:39:35.431" v="236" actId="26606"/>
          <ac:spMkLst>
            <pc:docMk/>
            <pc:sldMk cId="2098387464" sldId="369"/>
            <ac:spMk id="34" creationId="{4DA50D69-7CF7-4844-B844-A2B821C77F24}"/>
          </ac:spMkLst>
        </pc:spChg>
        <pc:spChg chg="add del">
          <ac:chgData name="Gregoire Falq" userId="39ed5f39-bc8a-4c6a-93ad-3425e6033efe" providerId="ADAL" clId="{11D69150-C682-436F-947A-762E4BD8C1B8}" dt="2024-02-05T13:39:35.431" v="236" actId="26606"/>
          <ac:spMkLst>
            <pc:docMk/>
            <pc:sldMk cId="2098387464" sldId="369"/>
            <ac:spMk id="36" creationId="{4496D5FF-F45A-9808-3DFE-D803D79A7D07}"/>
          </ac:spMkLst>
        </pc:spChg>
        <pc:spChg chg="add del">
          <ac:chgData name="Gregoire Falq" userId="39ed5f39-bc8a-4c6a-93ad-3425e6033efe" providerId="ADAL" clId="{11D69150-C682-436F-947A-762E4BD8C1B8}" dt="2024-02-05T13:39:40.575" v="238" actId="26606"/>
          <ac:spMkLst>
            <pc:docMk/>
            <pc:sldMk cId="2098387464" sldId="369"/>
            <ac:spMk id="38" creationId="{EDDBB197-D710-4A4F-A9CA-FD2177498BE8}"/>
          </ac:spMkLst>
        </pc:spChg>
        <pc:spChg chg="add del">
          <ac:chgData name="Gregoire Falq" userId="39ed5f39-bc8a-4c6a-93ad-3425e6033efe" providerId="ADAL" clId="{11D69150-C682-436F-947A-762E4BD8C1B8}" dt="2024-02-05T13:39:40.575" v="238" actId="26606"/>
          <ac:spMkLst>
            <pc:docMk/>
            <pc:sldMk cId="2098387464" sldId="369"/>
            <ac:spMk id="39" creationId="{975D1CFA-2CDB-4B64-BD9F-85744E8DA12F}"/>
          </ac:spMkLst>
        </pc:spChg>
        <pc:spChg chg="add del">
          <ac:chgData name="Gregoire Falq" userId="39ed5f39-bc8a-4c6a-93ad-3425e6033efe" providerId="ADAL" clId="{11D69150-C682-436F-947A-762E4BD8C1B8}" dt="2024-02-05T13:39:40.575" v="238" actId="26606"/>
          <ac:spMkLst>
            <pc:docMk/>
            <pc:sldMk cId="2098387464" sldId="369"/>
            <ac:spMk id="40" creationId="{4496D5FF-F45A-9808-3DFE-D803D79A7D07}"/>
          </ac:spMkLst>
        </pc:spChg>
        <pc:spChg chg="add del">
          <ac:chgData name="Gregoire Falq" userId="39ed5f39-bc8a-4c6a-93ad-3425e6033efe" providerId="ADAL" clId="{11D69150-C682-436F-947A-762E4BD8C1B8}" dt="2024-02-05T13:41:49.234" v="240" actId="26606"/>
          <ac:spMkLst>
            <pc:docMk/>
            <pc:sldMk cId="2098387464" sldId="369"/>
            <ac:spMk id="44" creationId="{3ECBE1F1-D69B-4AFA-ABD5-8E41720EF6DE}"/>
          </ac:spMkLst>
        </pc:spChg>
        <pc:spChg chg="add del">
          <ac:chgData name="Gregoire Falq" userId="39ed5f39-bc8a-4c6a-93ad-3425e6033efe" providerId="ADAL" clId="{11D69150-C682-436F-947A-762E4BD8C1B8}" dt="2024-02-05T13:41:49.234" v="240" actId="26606"/>
          <ac:spMkLst>
            <pc:docMk/>
            <pc:sldMk cId="2098387464" sldId="369"/>
            <ac:spMk id="46" creationId="{603A6265-E10C-4B85-9C20-E75FCAF9CC63}"/>
          </ac:spMkLst>
        </pc:spChg>
        <pc:spChg chg="add del">
          <ac:chgData name="Gregoire Falq" userId="39ed5f39-bc8a-4c6a-93ad-3425e6033efe" providerId="ADAL" clId="{11D69150-C682-436F-947A-762E4BD8C1B8}" dt="2024-02-05T13:41:49.234" v="240" actId="26606"/>
          <ac:spMkLst>
            <pc:docMk/>
            <pc:sldMk cId="2098387464" sldId="369"/>
            <ac:spMk id="47" creationId="{4496D5FF-F45A-9808-3DFE-D803D79A7D07}"/>
          </ac:spMkLst>
        </pc:spChg>
        <pc:spChg chg="add del">
          <ac:chgData name="Gregoire Falq" userId="39ed5f39-bc8a-4c6a-93ad-3425e6033efe" providerId="ADAL" clId="{11D69150-C682-436F-947A-762E4BD8C1B8}" dt="2024-02-05T13:42:02.225" v="247" actId="26606"/>
          <ac:spMkLst>
            <pc:docMk/>
            <pc:sldMk cId="2098387464" sldId="369"/>
            <ac:spMk id="49" creationId="{EDDBB197-D710-4A4F-A9CA-FD2177498BE8}"/>
          </ac:spMkLst>
        </pc:spChg>
        <pc:spChg chg="add del">
          <ac:chgData name="Gregoire Falq" userId="39ed5f39-bc8a-4c6a-93ad-3425e6033efe" providerId="ADAL" clId="{11D69150-C682-436F-947A-762E4BD8C1B8}" dt="2024-02-05T13:42:02.225" v="247" actId="26606"/>
          <ac:spMkLst>
            <pc:docMk/>
            <pc:sldMk cId="2098387464" sldId="369"/>
            <ac:spMk id="50" creationId="{975D1CFA-2CDB-4B64-BD9F-85744E8DA12F}"/>
          </ac:spMkLst>
        </pc:spChg>
        <pc:spChg chg="add del mod ord">
          <ac:chgData name="Gregoire Falq" userId="39ed5f39-bc8a-4c6a-93ad-3425e6033efe" providerId="ADAL" clId="{11D69150-C682-436F-947A-762E4BD8C1B8}" dt="2024-02-05T14:05:54.678" v="444" actId="478"/>
          <ac:spMkLst>
            <pc:docMk/>
            <pc:sldMk cId="2098387464" sldId="369"/>
            <ac:spMk id="51" creationId="{4496D5FF-F45A-9808-3DFE-D803D79A7D07}"/>
          </ac:spMkLst>
        </pc:spChg>
        <pc:spChg chg="add del">
          <ac:chgData name="Gregoire Falq" userId="39ed5f39-bc8a-4c6a-93ad-3425e6033efe" providerId="ADAL" clId="{11D69150-C682-436F-947A-762E4BD8C1B8}" dt="2024-02-05T13:42:28.565" v="258" actId="26606"/>
          <ac:spMkLst>
            <pc:docMk/>
            <pc:sldMk cId="2098387464" sldId="369"/>
            <ac:spMk id="57" creationId="{45D37F4E-DDB4-456B-97E0-9937730A039F}"/>
          </ac:spMkLst>
        </pc:spChg>
        <pc:spChg chg="add del">
          <ac:chgData name="Gregoire Falq" userId="39ed5f39-bc8a-4c6a-93ad-3425e6033efe" providerId="ADAL" clId="{11D69150-C682-436F-947A-762E4BD8C1B8}" dt="2024-02-05T13:42:28.565" v="258" actId="26606"/>
          <ac:spMkLst>
            <pc:docMk/>
            <pc:sldMk cId="2098387464" sldId="369"/>
            <ac:spMk id="59" creationId="{B2DD41CD-8F47-4F56-AD12-4E2FF7696987}"/>
          </ac:spMkLst>
        </pc:spChg>
        <pc:spChg chg="add del">
          <ac:chgData name="Gregoire Falq" userId="39ed5f39-bc8a-4c6a-93ad-3425e6033efe" providerId="ADAL" clId="{11D69150-C682-436F-947A-762E4BD8C1B8}" dt="2024-02-05T13:42:25.228" v="255" actId="26606"/>
          <ac:spMkLst>
            <pc:docMk/>
            <pc:sldMk cId="2098387464" sldId="369"/>
            <ac:spMk id="64" creationId="{45D37F4E-DDB4-456B-97E0-9937730A039F}"/>
          </ac:spMkLst>
        </pc:spChg>
        <pc:spChg chg="add del">
          <ac:chgData name="Gregoire Falq" userId="39ed5f39-bc8a-4c6a-93ad-3425e6033efe" providerId="ADAL" clId="{11D69150-C682-436F-947A-762E4BD8C1B8}" dt="2024-02-05T13:42:25.228" v="255" actId="26606"/>
          <ac:spMkLst>
            <pc:docMk/>
            <pc:sldMk cId="2098387464" sldId="369"/>
            <ac:spMk id="66" creationId="{B2DD41CD-8F47-4F56-AD12-4E2FF7696987}"/>
          </ac:spMkLst>
        </pc:spChg>
        <pc:spChg chg="add del">
          <ac:chgData name="Gregoire Falq" userId="39ed5f39-bc8a-4c6a-93ad-3425e6033efe" providerId="ADAL" clId="{11D69150-C682-436F-947A-762E4BD8C1B8}" dt="2024-02-05T13:42:28.565" v="257" actId="26606"/>
          <ac:spMkLst>
            <pc:docMk/>
            <pc:sldMk cId="2098387464" sldId="369"/>
            <ac:spMk id="68" creationId="{2C61293E-6EBE-43EF-A52C-9BEBFD7679D4}"/>
          </ac:spMkLst>
        </pc:spChg>
        <pc:spChg chg="add del">
          <ac:chgData name="Gregoire Falq" userId="39ed5f39-bc8a-4c6a-93ad-3425e6033efe" providerId="ADAL" clId="{11D69150-C682-436F-947A-762E4BD8C1B8}" dt="2024-02-05T13:42:28.565" v="257" actId="26606"/>
          <ac:spMkLst>
            <pc:docMk/>
            <pc:sldMk cId="2098387464" sldId="369"/>
            <ac:spMk id="69" creationId="{21540236-BFD5-4A9D-8840-4703E7F76825}"/>
          </ac:spMkLst>
        </pc:spChg>
        <pc:spChg chg="add del">
          <ac:chgData name="Gregoire Falq" userId="39ed5f39-bc8a-4c6a-93ad-3425e6033efe" providerId="ADAL" clId="{11D69150-C682-436F-947A-762E4BD8C1B8}" dt="2024-02-05T14:03:05.516" v="408" actId="26606"/>
          <ac:spMkLst>
            <pc:docMk/>
            <pc:sldMk cId="2098387464" sldId="369"/>
            <ac:spMk id="71" creationId="{2EB492CD-616E-47F8-933B-5E2D952A0593}"/>
          </ac:spMkLst>
        </pc:spChg>
        <pc:spChg chg="add del">
          <ac:chgData name="Gregoire Falq" userId="39ed5f39-bc8a-4c6a-93ad-3425e6033efe" providerId="ADAL" clId="{11D69150-C682-436F-947A-762E4BD8C1B8}" dt="2024-02-05T14:03:05.516" v="408" actId="26606"/>
          <ac:spMkLst>
            <pc:docMk/>
            <pc:sldMk cId="2098387464" sldId="369"/>
            <ac:spMk id="72" creationId="{59383CF9-23B5-4335-9B21-1791C4CF1C75}"/>
          </ac:spMkLst>
        </pc:spChg>
        <pc:spChg chg="add del">
          <ac:chgData name="Gregoire Falq" userId="39ed5f39-bc8a-4c6a-93ad-3425e6033efe" providerId="ADAL" clId="{11D69150-C682-436F-947A-762E4BD8C1B8}" dt="2024-02-05T14:03:05.516" v="408" actId="26606"/>
          <ac:spMkLst>
            <pc:docMk/>
            <pc:sldMk cId="2098387464" sldId="369"/>
            <ac:spMk id="73" creationId="{0007FE00-9498-4706-B255-6437B0252C02}"/>
          </ac:spMkLst>
        </pc:spChg>
        <pc:spChg chg="add del">
          <ac:chgData name="Gregoire Falq" userId="39ed5f39-bc8a-4c6a-93ad-3425e6033efe" providerId="ADAL" clId="{11D69150-C682-436F-947A-762E4BD8C1B8}" dt="2024-02-05T14:03:01.431" v="403" actId="26606"/>
          <ac:spMkLst>
            <pc:docMk/>
            <pc:sldMk cId="2098387464" sldId="369"/>
            <ac:spMk id="78" creationId="{09588DA8-065E-4F6F-8EFD-43104AB2E0CF}"/>
          </ac:spMkLst>
        </pc:spChg>
        <pc:spChg chg="add del">
          <ac:chgData name="Gregoire Falq" userId="39ed5f39-bc8a-4c6a-93ad-3425e6033efe" providerId="ADAL" clId="{11D69150-C682-436F-947A-762E4BD8C1B8}" dt="2024-02-05T14:03:01.431" v="403" actId="26606"/>
          <ac:spMkLst>
            <pc:docMk/>
            <pc:sldMk cId="2098387464" sldId="369"/>
            <ac:spMk id="80" creationId="{C4285719-470E-454C-AF62-8323075F1F5B}"/>
          </ac:spMkLst>
        </pc:spChg>
        <pc:spChg chg="add del">
          <ac:chgData name="Gregoire Falq" userId="39ed5f39-bc8a-4c6a-93ad-3425e6033efe" providerId="ADAL" clId="{11D69150-C682-436F-947A-762E4BD8C1B8}" dt="2024-02-05T14:03:01.431" v="403" actId="26606"/>
          <ac:spMkLst>
            <pc:docMk/>
            <pc:sldMk cId="2098387464" sldId="369"/>
            <ac:spMk id="82" creationId="{CD9FE4EF-C4D8-49A0-B2FF-81D8DB7D8A24}"/>
          </ac:spMkLst>
        </pc:spChg>
        <pc:spChg chg="add del">
          <ac:chgData name="Gregoire Falq" userId="39ed5f39-bc8a-4c6a-93ad-3425e6033efe" providerId="ADAL" clId="{11D69150-C682-436F-947A-762E4BD8C1B8}" dt="2024-02-05T14:03:01.431" v="403" actId="26606"/>
          <ac:spMkLst>
            <pc:docMk/>
            <pc:sldMk cId="2098387464" sldId="369"/>
            <ac:spMk id="84" creationId="{4300840D-0A0B-4512-BACA-B439D5B9C57C}"/>
          </ac:spMkLst>
        </pc:spChg>
        <pc:spChg chg="add del">
          <ac:chgData name="Gregoire Falq" userId="39ed5f39-bc8a-4c6a-93ad-3425e6033efe" providerId="ADAL" clId="{11D69150-C682-436F-947A-762E4BD8C1B8}" dt="2024-02-05T14:03:01.431" v="403" actId="26606"/>
          <ac:spMkLst>
            <pc:docMk/>
            <pc:sldMk cId="2098387464" sldId="369"/>
            <ac:spMk id="86" creationId="{D2B78728-A580-49A7-84F9-6EF6F583ADE0}"/>
          </ac:spMkLst>
        </pc:spChg>
        <pc:spChg chg="add del">
          <ac:chgData name="Gregoire Falq" userId="39ed5f39-bc8a-4c6a-93ad-3425e6033efe" providerId="ADAL" clId="{11D69150-C682-436F-947A-762E4BD8C1B8}" dt="2024-02-05T14:03:01.431" v="403" actId="26606"/>
          <ac:spMkLst>
            <pc:docMk/>
            <pc:sldMk cId="2098387464" sldId="369"/>
            <ac:spMk id="88" creationId="{38FAA1A1-D861-433F-88FA-1E9D6FD31D11}"/>
          </ac:spMkLst>
        </pc:spChg>
        <pc:spChg chg="add del">
          <ac:chgData name="Gregoire Falq" userId="39ed5f39-bc8a-4c6a-93ad-3425e6033efe" providerId="ADAL" clId="{11D69150-C682-436F-947A-762E4BD8C1B8}" dt="2024-02-05T14:03:01.431" v="403" actId="26606"/>
          <ac:spMkLst>
            <pc:docMk/>
            <pc:sldMk cId="2098387464" sldId="369"/>
            <ac:spMk id="90" creationId="{8D71EDA1-87BF-4D5D-AB79-F346FD19278A}"/>
          </ac:spMkLst>
        </pc:spChg>
        <pc:spChg chg="add del">
          <ac:chgData name="Gregoire Falq" userId="39ed5f39-bc8a-4c6a-93ad-3425e6033efe" providerId="ADAL" clId="{11D69150-C682-436F-947A-762E4BD8C1B8}" dt="2024-02-05T14:03:04.263" v="405" actId="26606"/>
          <ac:spMkLst>
            <pc:docMk/>
            <pc:sldMk cId="2098387464" sldId="369"/>
            <ac:spMk id="92" creationId="{DEE2AD96-B495-4E06-9291-B71706F728CB}"/>
          </ac:spMkLst>
        </pc:spChg>
        <pc:spChg chg="add del">
          <ac:chgData name="Gregoire Falq" userId="39ed5f39-bc8a-4c6a-93ad-3425e6033efe" providerId="ADAL" clId="{11D69150-C682-436F-947A-762E4BD8C1B8}" dt="2024-02-05T14:03:04.263" v="405" actId="26606"/>
          <ac:spMkLst>
            <pc:docMk/>
            <pc:sldMk cId="2098387464" sldId="369"/>
            <ac:spMk id="93" creationId="{53CF6D67-C5A8-4ADD-9E8E-1E38CA1D3166}"/>
          </ac:spMkLst>
        </pc:spChg>
        <pc:spChg chg="add del">
          <ac:chgData name="Gregoire Falq" userId="39ed5f39-bc8a-4c6a-93ad-3425e6033efe" providerId="ADAL" clId="{11D69150-C682-436F-947A-762E4BD8C1B8}" dt="2024-02-05T14:03:04.263" v="405" actId="26606"/>
          <ac:spMkLst>
            <pc:docMk/>
            <pc:sldMk cId="2098387464" sldId="369"/>
            <ac:spMk id="94" creationId="{86909FA0-B515-4681-B7A8-FA281D133B94}"/>
          </ac:spMkLst>
        </pc:spChg>
        <pc:spChg chg="add del">
          <ac:chgData name="Gregoire Falq" userId="39ed5f39-bc8a-4c6a-93ad-3425e6033efe" providerId="ADAL" clId="{11D69150-C682-436F-947A-762E4BD8C1B8}" dt="2024-02-05T14:03:04.263" v="405" actId="26606"/>
          <ac:spMkLst>
            <pc:docMk/>
            <pc:sldMk cId="2098387464" sldId="369"/>
            <ac:spMk id="95" creationId="{21C9FE86-FCC3-4A31-AA1C-C882262B7FE7}"/>
          </ac:spMkLst>
        </pc:spChg>
        <pc:spChg chg="add del">
          <ac:chgData name="Gregoire Falq" userId="39ed5f39-bc8a-4c6a-93ad-3425e6033efe" providerId="ADAL" clId="{11D69150-C682-436F-947A-762E4BD8C1B8}" dt="2024-02-05T14:03:04.263" v="405" actId="26606"/>
          <ac:spMkLst>
            <pc:docMk/>
            <pc:sldMk cId="2098387464" sldId="369"/>
            <ac:spMk id="96" creationId="{7D96243B-ECED-4B71-8E06-AE9A285EAD20}"/>
          </ac:spMkLst>
        </pc:spChg>
        <pc:spChg chg="add del">
          <ac:chgData name="Gregoire Falq" userId="39ed5f39-bc8a-4c6a-93ad-3425e6033efe" providerId="ADAL" clId="{11D69150-C682-436F-947A-762E4BD8C1B8}" dt="2024-02-05T14:03:04.263" v="405" actId="26606"/>
          <ac:spMkLst>
            <pc:docMk/>
            <pc:sldMk cId="2098387464" sldId="369"/>
            <ac:spMk id="97" creationId="{A09989E4-EFDC-4A90-A633-E0525FB4139E}"/>
          </ac:spMkLst>
        </pc:spChg>
        <pc:spChg chg="add del">
          <ac:chgData name="Gregoire Falq" userId="39ed5f39-bc8a-4c6a-93ad-3425e6033efe" providerId="ADAL" clId="{11D69150-C682-436F-947A-762E4BD8C1B8}" dt="2024-02-05T14:03:05.511" v="407" actId="26606"/>
          <ac:spMkLst>
            <pc:docMk/>
            <pc:sldMk cId="2098387464" sldId="369"/>
            <ac:spMk id="99" creationId="{09588DA8-065E-4F6F-8EFD-43104AB2E0CF}"/>
          </ac:spMkLst>
        </pc:spChg>
        <pc:spChg chg="add del">
          <ac:chgData name="Gregoire Falq" userId="39ed5f39-bc8a-4c6a-93ad-3425e6033efe" providerId="ADAL" clId="{11D69150-C682-436F-947A-762E4BD8C1B8}" dt="2024-02-05T14:03:05.511" v="407" actId="26606"/>
          <ac:spMkLst>
            <pc:docMk/>
            <pc:sldMk cId="2098387464" sldId="369"/>
            <ac:spMk id="100" creationId="{C4285719-470E-454C-AF62-8323075F1F5B}"/>
          </ac:spMkLst>
        </pc:spChg>
        <pc:spChg chg="add del">
          <ac:chgData name="Gregoire Falq" userId="39ed5f39-bc8a-4c6a-93ad-3425e6033efe" providerId="ADAL" clId="{11D69150-C682-436F-947A-762E4BD8C1B8}" dt="2024-02-05T14:03:05.511" v="407" actId="26606"/>
          <ac:spMkLst>
            <pc:docMk/>
            <pc:sldMk cId="2098387464" sldId="369"/>
            <ac:spMk id="101" creationId="{CD9FE4EF-C4D8-49A0-B2FF-81D8DB7D8A24}"/>
          </ac:spMkLst>
        </pc:spChg>
        <pc:spChg chg="add del">
          <ac:chgData name="Gregoire Falq" userId="39ed5f39-bc8a-4c6a-93ad-3425e6033efe" providerId="ADAL" clId="{11D69150-C682-436F-947A-762E4BD8C1B8}" dt="2024-02-05T14:03:05.511" v="407" actId="26606"/>
          <ac:spMkLst>
            <pc:docMk/>
            <pc:sldMk cId="2098387464" sldId="369"/>
            <ac:spMk id="102" creationId="{4300840D-0A0B-4512-BACA-B439D5B9C57C}"/>
          </ac:spMkLst>
        </pc:spChg>
        <pc:spChg chg="add del">
          <ac:chgData name="Gregoire Falq" userId="39ed5f39-bc8a-4c6a-93ad-3425e6033efe" providerId="ADAL" clId="{11D69150-C682-436F-947A-762E4BD8C1B8}" dt="2024-02-05T14:03:05.511" v="407" actId="26606"/>
          <ac:spMkLst>
            <pc:docMk/>
            <pc:sldMk cId="2098387464" sldId="369"/>
            <ac:spMk id="103" creationId="{D2B78728-A580-49A7-84F9-6EF6F583ADE0}"/>
          </ac:spMkLst>
        </pc:spChg>
        <pc:spChg chg="add del">
          <ac:chgData name="Gregoire Falq" userId="39ed5f39-bc8a-4c6a-93ad-3425e6033efe" providerId="ADAL" clId="{11D69150-C682-436F-947A-762E4BD8C1B8}" dt="2024-02-05T14:03:05.511" v="407" actId="26606"/>
          <ac:spMkLst>
            <pc:docMk/>
            <pc:sldMk cId="2098387464" sldId="369"/>
            <ac:spMk id="104" creationId="{38FAA1A1-D861-433F-88FA-1E9D6FD31D11}"/>
          </ac:spMkLst>
        </pc:spChg>
        <pc:spChg chg="add del">
          <ac:chgData name="Gregoire Falq" userId="39ed5f39-bc8a-4c6a-93ad-3425e6033efe" providerId="ADAL" clId="{11D69150-C682-436F-947A-762E4BD8C1B8}" dt="2024-02-05T14:03:05.511" v="407" actId="26606"/>
          <ac:spMkLst>
            <pc:docMk/>
            <pc:sldMk cId="2098387464" sldId="369"/>
            <ac:spMk id="105" creationId="{8D71EDA1-87BF-4D5D-AB79-F346FD19278A}"/>
          </ac:spMkLst>
        </pc:spChg>
        <pc:spChg chg="add del">
          <ac:chgData name="Gregoire Falq" userId="39ed5f39-bc8a-4c6a-93ad-3425e6033efe" providerId="ADAL" clId="{11D69150-C682-436F-947A-762E4BD8C1B8}" dt="2024-02-05T14:03:48.756" v="440" actId="26606"/>
          <ac:spMkLst>
            <pc:docMk/>
            <pc:sldMk cId="2098387464" sldId="369"/>
            <ac:spMk id="107" creationId="{DEE2AD96-B495-4E06-9291-B71706F728CB}"/>
          </ac:spMkLst>
        </pc:spChg>
        <pc:spChg chg="add del">
          <ac:chgData name="Gregoire Falq" userId="39ed5f39-bc8a-4c6a-93ad-3425e6033efe" providerId="ADAL" clId="{11D69150-C682-436F-947A-762E4BD8C1B8}" dt="2024-02-05T14:03:48.756" v="440" actId="26606"/>
          <ac:spMkLst>
            <pc:docMk/>
            <pc:sldMk cId="2098387464" sldId="369"/>
            <ac:spMk id="108" creationId="{53CF6D67-C5A8-4ADD-9E8E-1E38CA1D3166}"/>
          </ac:spMkLst>
        </pc:spChg>
        <pc:spChg chg="add del">
          <ac:chgData name="Gregoire Falq" userId="39ed5f39-bc8a-4c6a-93ad-3425e6033efe" providerId="ADAL" clId="{11D69150-C682-436F-947A-762E4BD8C1B8}" dt="2024-02-05T14:03:48.756" v="440" actId="26606"/>
          <ac:spMkLst>
            <pc:docMk/>
            <pc:sldMk cId="2098387464" sldId="369"/>
            <ac:spMk id="109" creationId="{86909FA0-B515-4681-B7A8-FA281D133B94}"/>
          </ac:spMkLst>
        </pc:spChg>
        <pc:spChg chg="add del">
          <ac:chgData name="Gregoire Falq" userId="39ed5f39-bc8a-4c6a-93ad-3425e6033efe" providerId="ADAL" clId="{11D69150-C682-436F-947A-762E4BD8C1B8}" dt="2024-02-05T14:03:48.756" v="440" actId="26606"/>
          <ac:spMkLst>
            <pc:docMk/>
            <pc:sldMk cId="2098387464" sldId="369"/>
            <ac:spMk id="110" creationId="{21C9FE86-FCC3-4A31-AA1C-C882262B7FE7}"/>
          </ac:spMkLst>
        </pc:spChg>
        <pc:spChg chg="add del">
          <ac:chgData name="Gregoire Falq" userId="39ed5f39-bc8a-4c6a-93ad-3425e6033efe" providerId="ADAL" clId="{11D69150-C682-436F-947A-762E4BD8C1B8}" dt="2024-02-05T14:03:48.756" v="440" actId="26606"/>
          <ac:spMkLst>
            <pc:docMk/>
            <pc:sldMk cId="2098387464" sldId="369"/>
            <ac:spMk id="111" creationId="{7D96243B-ECED-4B71-8E06-AE9A285EAD20}"/>
          </ac:spMkLst>
        </pc:spChg>
        <pc:spChg chg="add del">
          <ac:chgData name="Gregoire Falq" userId="39ed5f39-bc8a-4c6a-93ad-3425e6033efe" providerId="ADAL" clId="{11D69150-C682-436F-947A-762E4BD8C1B8}" dt="2024-02-05T14:03:48.756" v="440" actId="26606"/>
          <ac:spMkLst>
            <pc:docMk/>
            <pc:sldMk cId="2098387464" sldId="369"/>
            <ac:spMk id="112" creationId="{A09989E4-EFDC-4A90-A633-E0525FB4139E}"/>
          </ac:spMkLst>
        </pc:spChg>
        <pc:spChg chg="add del">
          <ac:chgData name="Gregoire Falq" userId="39ed5f39-bc8a-4c6a-93ad-3425e6033efe" providerId="ADAL" clId="{11D69150-C682-436F-947A-762E4BD8C1B8}" dt="2024-02-05T14:03:41.731" v="435" actId="26606"/>
          <ac:spMkLst>
            <pc:docMk/>
            <pc:sldMk cId="2098387464" sldId="369"/>
            <ac:spMk id="117" creationId="{09588DA8-065E-4F6F-8EFD-43104AB2E0CF}"/>
          </ac:spMkLst>
        </pc:spChg>
        <pc:spChg chg="add del">
          <ac:chgData name="Gregoire Falq" userId="39ed5f39-bc8a-4c6a-93ad-3425e6033efe" providerId="ADAL" clId="{11D69150-C682-436F-947A-762E4BD8C1B8}" dt="2024-02-05T14:03:41.731" v="435" actId="26606"/>
          <ac:spMkLst>
            <pc:docMk/>
            <pc:sldMk cId="2098387464" sldId="369"/>
            <ac:spMk id="119" creationId="{C4285719-470E-454C-AF62-8323075F1F5B}"/>
          </ac:spMkLst>
        </pc:spChg>
        <pc:spChg chg="add del">
          <ac:chgData name="Gregoire Falq" userId="39ed5f39-bc8a-4c6a-93ad-3425e6033efe" providerId="ADAL" clId="{11D69150-C682-436F-947A-762E4BD8C1B8}" dt="2024-02-05T14:03:41.731" v="435" actId="26606"/>
          <ac:spMkLst>
            <pc:docMk/>
            <pc:sldMk cId="2098387464" sldId="369"/>
            <ac:spMk id="121" creationId="{CD9FE4EF-C4D8-49A0-B2FF-81D8DB7D8A24}"/>
          </ac:spMkLst>
        </pc:spChg>
        <pc:spChg chg="add del">
          <ac:chgData name="Gregoire Falq" userId="39ed5f39-bc8a-4c6a-93ad-3425e6033efe" providerId="ADAL" clId="{11D69150-C682-436F-947A-762E4BD8C1B8}" dt="2024-02-05T14:03:41.731" v="435" actId="26606"/>
          <ac:spMkLst>
            <pc:docMk/>
            <pc:sldMk cId="2098387464" sldId="369"/>
            <ac:spMk id="123" creationId="{4300840D-0A0B-4512-BACA-B439D5B9C57C}"/>
          </ac:spMkLst>
        </pc:spChg>
        <pc:spChg chg="add del">
          <ac:chgData name="Gregoire Falq" userId="39ed5f39-bc8a-4c6a-93ad-3425e6033efe" providerId="ADAL" clId="{11D69150-C682-436F-947A-762E4BD8C1B8}" dt="2024-02-05T14:03:41.731" v="435" actId="26606"/>
          <ac:spMkLst>
            <pc:docMk/>
            <pc:sldMk cId="2098387464" sldId="369"/>
            <ac:spMk id="125" creationId="{D2B78728-A580-49A7-84F9-6EF6F583ADE0}"/>
          </ac:spMkLst>
        </pc:spChg>
        <pc:spChg chg="add del">
          <ac:chgData name="Gregoire Falq" userId="39ed5f39-bc8a-4c6a-93ad-3425e6033efe" providerId="ADAL" clId="{11D69150-C682-436F-947A-762E4BD8C1B8}" dt="2024-02-05T14:03:41.731" v="435" actId="26606"/>
          <ac:spMkLst>
            <pc:docMk/>
            <pc:sldMk cId="2098387464" sldId="369"/>
            <ac:spMk id="127" creationId="{38FAA1A1-D861-433F-88FA-1E9D6FD31D11}"/>
          </ac:spMkLst>
        </pc:spChg>
        <pc:spChg chg="add del">
          <ac:chgData name="Gregoire Falq" userId="39ed5f39-bc8a-4c6a-93ad-3425e6033efe" providerId="ADAL" clId="{11D69150-C682-436F-947A-762E4BD8C1B8}" dt="2024-02-05T14:03:41.731" v="435" actId="26606"/>
          <ac:spMkLst>
            <pc:docMk/>
            <pc:sldMk cId="2098387464" sldId="369"/>
            <ac:spMk id="129" creationId="{8D71EDA1-87BF-4D5D-AB79-F346FD19278A}"/>
          </ac:spMkLst>
        </pc:spChg>
        <pc:spChg chg="add del">
          <ac:chgData name="Gregoire Falq" userId="39ed5f39-bc8a-4c6a-93ad-3425e6033efe" providerId="ADAL" clId="{11D69150-C682-436F-947A-762E4BD8C1B8}" dt="2024-02-05T14:03:46.337" v="437" actId="26606"/>
          <ac:spMkLst>
            <pc:docMk/>
            <pc:sldMk cId="2098387464" sldId="369"/>
            <ac:spMk id="131" creationId="{DEE2AD96-B495-4E06-9291-B71706F728CB}"/>
          </ac:spMkLst>
        </pc:spChg>
        <pc:spChg chg="add del">
          <ac:chgData name="Gregoire Falq" userId="39ed5f39-bc8a-4c6a-93ad-3425e6033efe" providerId="ADAL" clId="{11D69150-C682-436F-947A-762E4BD8C1B8}" dt="2024-02-05T14:03:46.337" v="437" actId="26606"/>
          <ac:spMkLst>
            <pc:docMk/>
            <pc:sldMk cId="2098387464" sldId="369"/>
            <ac:spMk id="132" creationId="{53CF6D67-C5A8-4ADD-9E8E-1E38CA1D3166}"/>
          </ac:spMkLst>
        </pc:spChg>
        <pc:spChg chg="add del">
          <ac:chgData name="Gregoire Falq" userId="39ed5f39-bc8a-4c6a-93ad-3425e6033efe" providerId="ADAL" clId="{11D69150-C682-436F-947A-762E4BD8C1B8}" dt="2024-02-05T14:03:46.337" v="437" actId="26606"/>
          <ac:spMkLst>
            <pc:docMk/>
            <pc:sldMk cId="2098387464" sldId="369"/>
            <ac:spMk id="133" creationId="{86909FA0-B515-4681-B7A8-FA281D133B94}"/>
          </ac:spMkLst>
        </pc:spChg>
        <pc:spChg chg="add del">
          <ac:chgData name="Gregoire Falq" userId="39ed5f39-bc8a-4c6a-93ad-3425e6033efe" providerId="ADAL" clId="{11D69150-C682-436F-947A-762E4BD8C1B8}" dt="2024-02-05T14:03:46.337" v="437" actId="26606"/>
          <ac:spMkLst>
            <pc:docMk/>
            <pc:sldMk cId="2098387464" sldId="369"/>
            <ac:spMk id="134" creationId="{21C9FE86-FCC3-4A31-AA1C-C882262B7FE7}"/>
          </ac:spMkLst>
        </pc:spChg>
        <pc:spChg chg="add del">
          <ac:chgData name="Gregoire Falq" userId="39ed5f39-bc8a-4c6a-93ad-3425e6033efe" providerId="ADAL" clId="{11D69150-C682-436F-947A-762E4BD8C1B8}" dt="2024-02-05T14:03:46.337" v="437" actId="26606"/>
          <ac:spMkLst>
            <pc:docMk/>
            <pc:sldMk cId="2098387464" sldId="369"/>
            <ac:spMk id="135" creationId="{7D96243B-ECED-4B71-8E06-AE9A285EAD20}"/>
          </ac:spMkLst>
        </pc:spChg>
        <pc:spChg chg="add del">
          <ac:chgData name="Gregoire Falq" userId="39ed5f39-bc8a-4c6a-93ad-3425e6033efe" providerId="ADAL" clId="{11D69150-C682-436F-947A-762E4BD8C1B8}" dt="2024-02-05T14:03:46.337" v="437" actId="26606"/>
          <ac:spMkLst>
            <pc:docMk/>
            <pc:sldMk cId="2098387464" sldId="369"/>
            <ac:spMk id="136" creationId="{A09989E4-EFDC-4A90-A633-E0525FB4139E}"/>
          </ac:spMkLst>
        </pc:spChg>
        <pc:spChg chg="add del">
          <ac:chgData name="Gregoire Falq" userId="39ed5f39-bc8a-4c6a-93ad-3425e6033efe" providerId="ADAL" clId="{11D69150-C682-436F-947A-762E4BD8C1B8}" dt="2024-02-05T14:03:48.743" v="439" actId="26606"/>
          <ac:spMkLst>
            <pc:docMk/>
            <pc:sldMk cId="2098387464" sldId="369"/>
            <ac:spMk id="138" creationId="{09588DA8-065E-4F6F-8EFD-43104AB2E0CF}"/>
          </ac:spMkLst>
        </pc:spChg>
        <pc:spChg chg="add del">
          <ac:chgData name="Gregoire Falq" userId="39ed5f39-bc8a-4c6a-93ad-3425e6033efe" providerId="ADAL" clId="{11D69150-C682-436F-947A-762E4BD8C1B8}" dt="2024-02-05T14:03:48.743" v="439" actId="26606"/>
          <ac:spMkLst>
            <pc:docMk/>
            <pc:sldMk cId="2098387464" sldId="369"/>
            <ac:spMk id="139" creationId="{C4285719-470E-454C-AF62-8323075F1F5B}"/>
          </ac:spMkLst>
        </pc:spChg>
        <pc:spChg chg="add del">
          <ac:chgData name="Gregoire Falq" userId="39ed5f39-bc8a-4c6a-93ad-3425e6033efe" providerId="ADAL" clId="{11D69150-C682-436F-947A-762E4BD8C1B8}" dt="2024-02-05T14:03:48.743" v="439" actId="26606"/>
          <ac:spMkLst>
            <pc:docMk/>
            <pc:sldMk cId="2098387464" sldId="369"/>
            <ac:spMk id="140" creationId="{CD9FE4EF-C4D8-49A0-B2FF-81D8DB7D8A24}"/>
          </ac:spMkLst>
        </pc:spChg>
        <pc:spChg chg="add del">
          <ac:chgData name="Gregoire Falq" userId="39ed5f39-bc8a-4c6a-93ad-3425e6033efe" providerId="ADAL" clId="{11D69150-C682-436F-947A-762E4BD8C1B8}" dt="2024-02-05T14:03:48.743" v="439" actId="26606"/>
          <ac:spMkLst>
            <pc:docMk/>
            <pc:sldMk cId="2098387464" sldId="369"/>
            <ac:spMk id="141" creationId="{4300840D-0A0B-4512-BACA-B439D5B9C57C}"/>
          </ac:spMkLst>
        </pc:spChg>
        <pc:spChg chg="add del">
          <ac:chgData name="Gregoire Falq" userId="39ed5f39-bc8a-4c6a-93ad-3425e6033efe" providerId="ADAL" clId="{11D69150-C682-436F-947A-762E4BD8C1B8}" dt="2024-02-05T14:03:48.743" v="439" actId="26606"/>
          <ac:spMkLst>
            <pc:docMk/>
            <pc:sldMk cId="2098387464" sldId="369"/>
            <ac:spMk id="142" creationId="{D2B78728-A580-49A7-84F9-6EF6F583ADE0}"/>
          </ac:spMkLst>
        </pc:spChg>
        <pc:spChg chg="add del">
          <ac:chgData name="Gregoire Falq" userId="39ed5f39-bc8a-4c6a-93ad-3425e6033efe" providerId="ADAL" clId="{11D69150-C682-436F-947A-762E4BD8C1B8}" dt="2024-02-05T14:03:48.743" v="439" actId="26606"/>
          <ac:spMkLst>
            <pc:docMk/>
            <pc:sldMk cId="2098387464" sldId="369"/>
            <ac:spMk id="143" creationId="{38FAA1A1-D861-433F-88FA-1E9D6FD31D11}"/>
          </ac:spMkLst>
        </pc:spChg>
        <pc:spChg chg="add del">
          <ac:chgData name="Gregoire Falq" userId="39ed5f39-bc8a-4c6a-93ad-3425e6033efe" providerId="ADAL" clId="{11D69150-C682-436F-947A-762E4BD8C1B8}" dt="2024-02-05T14:03:48.743" v="439" actId="26606"/>
          <ac:spMkLst>
            <pc:docMk/>
            <pc:sldMk cId="2098387464" sldId="369"/>
            <ac:spMk id="144" creationId="{8D71EDA1-87BF-4D5D-AB79-F346FD19278A}"/>
          </ac:spMkLst>
        </pc:spChg>
        <pc:spChg chg="add del">
          <ac:chgData name="Gregoire Falq" userId="39ed5f39-bc8a-4c6a-93ad-3425e6033efe" providerId="ADAL" clId="{11D69150-C682-436F-947A-762E4BD8C1B8}" dt="2024-02-05T14:38:44.318" v="453" actId="26606"/>
          <ac:spMkLst>
            <pc:docMk/>
            <pc:sldMk cId="2098387464" sldId="369"/>
            <ac:spMk id="146" creationId="{DEE2AD96-B495-4E06-9291-B71706F728CB}"/>
          </ac:spMkLst>
        </pc:spChg>
        <pc:spChg chg="add del">
          <ac:chgData name="Gregoire Falq" userId="39ed5f39-bc8a-4c6a-93ad-3425e6033efe" providerId="ADAL" clId="{11D69150-C682-436F-947A-762E4BD8C1B8}" dt="2024-02-05T14:38:44.318" v="453" actId="26606"/>
          <ac:spMkLst>
            <pc:docMk/>
            <pc:sldMk cId="2098387464" sldId="369"/>
            <ac:spMk id="147" creationId="{53CF6D67-C5A8-4ADD-9E8E-1E38CA1D3166}"/>
          </ac:spMkLst>
        </pc:spChg>
        <pc:spChg chg="add del">
          <ac:chgData name="Gregoire Falq" userId="39ed5f39-bc8a-4c6a-93ad-3425e6033efe" providerId="ADAL" clId="{11D69150-C682-436F-947A-762E4BD8C1B8}" dt="2024-02-05T14:38:44.318" v="453" actId="26606"/>
          <ac:spMkLst>
            <pc:docMk/>
            <pc:sldMk cId="2098387464" sldId="369"/>
            <ac:spMk id="148" creationId="{86909FA0-B515-4681-B7A8-FA281D133B94}"/>
          </ac:spMkLst>
        </pc:spChg>
        <pc:spChg chg="add del">
          <ac:chgData name="Gregoire Falq" userId="39ed5f39-bc8a-4c6a-93ad-3425e6033efe" providerId="ADAL" clId="{11D69150-C682-436F-947A-762E4BD8C1B8}" dt="2024-02-05T14:38:44.318" v="453" actId="26606"/>
          <ac:spMkLst>
            <pc:docMk/>
            <pc:sldMk cId="2098387464" sldId="369"/>
            <ac:spMk id="149" creationId="{21C9FE86-FCC3-4A31-AA1C-C882262B7FE7}"/>
          </ac:spMkLst>
        </pc:spChg>
        <pc:spChg chg="add del">
          <ac:chgData name="Gregoire Falq" userId="39ed5f39-bc8a-4c6a-93ad-3425e6033efe" providerId="ADAL" clId="{11D69150-C682-436F-947A-762E4BD8C1B8}" dt="2024-02-05T14:38:44.318" v="453" actId="26606"/>
          <ac:spMkLst>
            <pc:docMk/>
            <pc:sldMk cId="2098387464" sldId="369"/>
            <ac:spMk id="150" creationId="{7D96243B-ECED-4B71-8E06-AE9A285EAD20}"/>
          </ac:spMkLst>
        </pc:spChg>
        <pc:spChg chg="add del">
          <ac:chgData name="Gregoire Falq" userId="39ed5f39-bc8a-4c6a-93ad-3425e6033efe" providerId="ADAL" clId="{11D69150-C682-436F-947A-762E4BD8C1B8}" dt="2024-02-05T14:38:44.318" v="453" actId="26606"/>
          <ac:spMkLst>
            <pc:docMk/>
            <pc:sldMk cId="2098387464" sldId="369"/>
            <ac:spMk id="151" creationId="{A09989E4-EFDC-4A90-A633-E0525FB4139E}"/>
          </ac:spMkLst>
        </pc:spChg>
        <pc:spChg chg="add del">
          <ac:chgData name="Gregoire Falq" userId="39ed5f39-bc8a-4c6a-93ad-3425e6033efe" providerId="ADAL" clId="{11D69150-C682-436F-947A-762E4BD8C1B8}" dt="2024-02-05T14:39:00.864" v="457" actId="26606"/>
          <ac:spMkLst>
            <pc:docMk/>
            <pc:sldMk cId="2098387464" sldId="369"/>
            <ac:spMk id="156" creationId="{76906711-0AFB-47DD-A4B6-4E94B38B8C91}"/>
          </ac:spMkLst>
        </pc:spChg>
        <pc:spChg chg="add del">
          <ac:chgData name="Gregoire Falq" userId="39ed5f39-bc8a-4c6a-93ad-3425e6033efe" providerId="ADAL" clId="{11D69150-C682-436F-947A-762E4BD8C1B8}" dt="2024-02-05T14:39:00.864" v="457" actId="26606"/>
          <ac:spMkLst>
            <pc:docMk/>
            <pc:sldMk cId="2098387464" sldId="369"/>
            <ac:spMk id="158" creationId="{AA91F649-894C-41F6-A21D-3D1AC558E934}"/>
          </ac:spMkLst>
        </pc:spChg>
        <pc:spChg chg="add del">
          <ac:chgData name="Gregoire Falq" userId="39ed5f39-bc8a-4c6a-93ad-3425e6033efe" providerId="ADAL" clId="{11D69150-C682-436F-947A-762E4BD8C1B8}" dt="2024-02-05T14:39:00.864" v="457" actId="26606"/>
          <ac:spMkLst>
            <pc:docMk/>
            <pc:sldMk cId="2098387464" sldId="369"/>
            <ac:spMk id="160" creationId="{56037404-66BD-46B5-9323-1B531319671A}"/>
          </ac:spMkLst>
        </pc:spChg>
        <pc:spChg chg="add del">
          <ac:chgData name="Gregoire Falq" userId="39ed5f39-bc8a-4c6a-93ad-3425e6033efe" providerId="ADAL" clId="{11D69150-C682-436F-947A-762E4BD8C1B8}" dt="2024-02-05T15:24:41.076" v="734" actId="26606"/>
          <ac:spMkLst>
            <pc:docMk/>
            <pc:sldMk cId="2098387464" sldId="369"/>
            <ac:spMk id="165" creationId="{A8384FB5-9ADC-4DDC-881B-597D56F5B15D}"/>
          </ac:spMkLst>
        </pc:spChg>
        <pc:spChg chg="add del">
          <ac:chgData name="Gregoire Falq" userId="39ed5f39-bc8a-4c6a-93ad-3425e6033efe" providerId="ADAL" clId="{11D69150-C682-436F-947A-762E4BD8C1B8}" dt="2024-02-05T15:24:41.076" v="734" actId="26606"/>
          <ac:spMkLst>
            <pc:docMk/>
            <pc:sldMk cId="2098387464" sldId="369"/>
            <ac:spMk id="167" creationId="{1199E1B1-A8C0-4FE8-A5A8-1CB41D69F857}"/>
          </ac:spMkLst>
        </pc:spChg>
        <pc:spChg chg="add del">
          <ac:chgData name="Gregoire Falq" userId="39ed5f39-bc8a-4c6a-93ad-3425e6033efe" providerId="ADAL" clId="{11D69150-C682-436F-947A-762E4BD8C1B8}" dt="2024-02-05T15:24:41.076" v="734" actId="26606"/>
          <ac:spMkLst>
            <pc:docMk/>
            <pc:sldMk cId="2098387464" sldId="369"/>
            <ac:spMk id="169" creationId="{84A8DE83-DE75-4B41-9DB4-A7EC0B0DEC0B}"/>
          </ac:spMkLst>
        </pc:spChg>
        <pc:spChg chg="add del">
          <ac:chgData name="Gregoire Falq" userId="39ed5f39-bc8a-4c6a-93ad-3425e6033efe" providerId="ADAL" clId="{11D69150-C682-436F-947A-762E4BD8C1B8}" dt="2024-02-05T15:24:41.076" v="734" actId="26606"/>
          <ac:spMkLst>
            <pc:docMk/>
            <pc:sldMk cId="2098387464" sldId="369"/>
            <ac:spMk id="171" creationId="{A7009A0A-BEF5-4EAC-AF15-E4F9F002E239}"/>
          </ac:spMkLst>
        </pc:spChg>
        <pc:spChg chg="add del">
          <ac:chgData name="Gregoire Falq" userId="39ed5f39-bc8a-4c6a-93ad-3425e6033efe" providerId="ADAL" clId="{11D69150-C682-436F-947A-762E4BD8C1B8}" dt="2024-02-05T15:24:41.076" v="734" actId="26606"/>
          <ac:spMkLst>
            <pc:docMk/>
            <pc:sldMk cId="2098387464" sldId="369"/>
            <ac:spMk id="176" creationId="{A8384FB5-9ADC-4DDC-881B-597D56F5B15D}"/>
          </ac:spMkLst>
        </pc:spChg>
        <pc:spChg chg="add del">
          <ac:chgData name="Gregoire Falq" userId="39ed5f39-bc8a-4c6a-93ad-3425e6033efe" providerId="ADAL" clId="{11D69150-C682-436F-947A-762E4BD8C1B8}" dt="2024-02-05T15:24:41.076" v="734" actId="26606"/>
          <ac:spMkLst>
            <pc:docMk/>
            <pc:sldMk cId="2098387464" sldId="369"/>
            <ac:spMk id="178" creationId="{1199E1B1-A8C0-4FE8-A5A8-1CB41D69F857}"/>
          </ac:spMkLst>
        </pc:spChg>
        <pc:spChg chg="add del">
          <ac:chgData name="Gregoire Falq" userId="39ed5f39-bc8a-4c6a-93ad-3425e6033efe" providerId="ADAL" clId="{11D69150-C682-436F-947A-762E4BD8C1B8}" dt="2024-02-05T15:24:41.076" v="734" actId="26606"/>
          <ac:spMkLst>
            <pc:docMk/>
            <pc:sldMk cId="2098387464" sldId="369"/>
            <ac:spMk id="180" creationId="{84A8DE83-DE75-4B41-9DB4-A7EC0B0DEC0B}"/>
          </ac:spMkLst>
        </pc:spChg>
        <pc:spChg chg="add del">
          <ac:chgData name="Gregoire Falq" userId="39ed5f39-bc8a-4c6a-93ad-3425e6033efe" providerId="ADAL" clId="{11D69150-C682-436F-947A-762E4BD8C1B8}" dt="2024-02-05T15:24:41.076" v="734" actId="26606"/>
          <ac:spMkLst>
            <pc:docMk/>
            <pc:sldMk cId="2098387464" sldId="369"/>
            <ac:spMk id="182" creationId="{A7009A0A-BEF5-4EAC-AF15-E4F9F002E239}"/>
          </ac:spMkLst>
        </pc:spChg>
        <pc:grpChg chg="add del">
          <ac:chgData name="Gregoire Falq" userId="39ed5f39-bc8a-4c6a-93ad-3425e6033efe" providerId="ADAL" clId="{11D69150-C682-436F-947A-762E4BD8C1B8}" dt="2024-02-05T13:39:23.095" v="230" actId="26606"/>
          <ac:grpSpMkLst>
            <pc:docMk/>
            <pc:sldMk cId="2098387464" sldId="369"/>
            <ac:grpSpMk id="21" creationId="{25EE5136-01F1-466C-962D-BA9B4C6757AA}"/>
          </ac:grpSpMkLst>
        </pc:grpChg>
        <pc:grpChg chg="add del">
          <ac:chgData name="Gregoire Falq" userId="39ed5f39-bc8a-4c6a-93ad-3425e6033efe" providerId="ADAL" clId="{11D69150-C682-436F-947A-762E4BD8C1B8}" dt="2024-02-05T13:39:40.575" v="238" actId="26606"/>
          <ac:grpSpMkLst>
            <pc:docMk/>
            <pc:sldMk cId="2098387464" sldId="369"/>
            <ac:grpSpMk id="41" creationId="{25EE5136-01F1-466C-962D-BA9B4C6757AA}"/>
          </ac:grpSpMkLst>
        </pc:grpChg>
        <pc:grpChg chg="add del">
          <ac:chgData name="Gregoire Falq" userId="39ed5f39-bc8a-4c6a-93ad-3425e6033efe" providerId="ADAL" clId="{11D69150-C682-436F-947A-762E4BD8C1B8}" dt="2024-02-05T13:42:02.225" v="247" actId="26606"/>
          <ac:grpSpMkLst>
            <pc:docMk/>
            <pc:sldMk cId="2098387464" sldId="369"/>
            <ac:grpSpMk id="52" creationId="{25EE5136-01F1-466C-962D-BA9B4C6757AA}"/>
          </ac:grpSpMkLst>
        </pc:grpChg>
        <pc:graphicFrameChg chg="add del">
          <ac:chgData name="Gregoire Falq" userId="39ed5f39-bc8a-4c6a-93ad-3425e6033efe" providerId="ADAL" clId="{11D69150-C682-436F-947A-762E4BD8C1B8}" dt="2024-02-05T13:39:28.148" v="232" actId="26606"/>
          <ac:graphicFrameMkLst>
            <pc:docMk/>
            <pc:sldMk cId="2098387464" sldId="369"/>
            <ac:graphicFrameMk id="12" creationId="{C66A46AB-CE66-5F56-F120-C0F9A4F48690}"/>
          </ac:graphicFrameMkLst>
        </pc:graphicFrameChg>
        <pc:picChg chg="add del mod">
          <ac:chgData name="Gregoire Falq" userId="39ed5f39-bc8a-4c6a-93ad-3425e6033efe" providerId="ADAL" clId="{11D69150-C682-436F-947A-762E4BD8C1B8}" dt="2024-02-07T08:30:25.015" v="1345" actId="478"/>
          <ac:picMkLst>
            <pc:docMk/>
            <pc:sldMk cId="2098387464" sldId="369"/>
            <ac:picMk id="4" creationId="{034A8ECB-3DE6-31C2-F6B9-FB16680987C7}"/>
          </ac:picMkLst>
        </pc:picChg>
        <pc:picChg chg="del">
          <ac:chgData name="Gregoire Falq" userId="39ed5f39-bc8a-4c6a-93ad-3425e6033efe" providerId="ADAL" clId="{11D69150-C682-436F-947A-762E4BD8C1B8}" dt="2024-02-05T13:38:28.429" v="219" actId="478"/>
          <ac:picMkLst>
            <pc:docMk/>
            <pc:sldMk cId="2098387464" sldId="369"/>
            <ac:picMk id="4" creationId="{84F6EEDF-A376-5CBF-6785-3334F2099E2C}"/>
          </ac:picMkLst>
        </pc:picChg>
        <pc:picChg chg="add del mod">
          <ac:chgData name="Gregoire Falq" userId="39ed5f39-bc8a-4c6a-93ad-3425e6033efe" providerId="ADAL" clId="{11D69150-C682-436F-947A-762E4BD8C1B8}" dt="2024-02-07T08:29:14.850" v="1338" actId="478"/>
          <ac:picMkLst>
            <pc:docMk/>
            <pc:sldMk cId="2098387464" sldId="369"/>
            <ac:picMk id="6" creationId="{51FAB776-A84E-7291-1B6B-8DD50AFFFD8D}"/>
          </ac:picMkLst>
        </pc:picChg>
        <pc:picChg chg="add del mod">
          <ac:chgData name="Gregoire Falq" userId="39ed5f39-bc8a-4c6a-93ad-3425e6033efe" providerId="ADAL" clId="{11D69150-C682-436F-947A-762E4BD8C1B8}" dt="2024-02-05T13:42:08.609" v="249" actId="478"/>
          <ac:picMkLst>
            <pc:docMk/>
            <pc:sldMk cId="2098387464" sldId="369"/>
            <ac:picMk id="6" creationId="{CEADD460-FAA8-5CDD-EDBD-34A65475338C}"/>
          </ac:picMkLst>
        </pc:picChg>
        <pc:picChg chg="add mod">
          <ac:chgData name="Gregoire Falq" userId="39ed5f39-bc8a-4c6a-93ad-3425e6033efe" providerId="ADAL" clId="{11D69150-C682-436F-947A-762E4BD8C1B8}" dt="2024-02-07T08:30:47.785" v="1353" actId="1076"/>
          <ac:picMkLst>
            <pc:docMk/>
            <pc:sldMk cId="2098387464" sldId="369"/>
            <ac:picMk id="7" creationId="{DB1B9BA3-A435-F8ED-EBEA-08C1E8D66A91}"/>
          </ac:picMkLst>
        </pc:picChg>
        <pc:picChg chg="add del mod">
          <ac:chgData name="Gregoire Falq" userId="39ed5f39-bc8a-4c6a-93ad-3425e6033efe" providerId="ADAL" clId="{11D69150-C682-436F-947A-762E4BD8C1B8}" dt="2024-02-05T14:01:56.133" v="392" actId="21"/>
          <ac:picMkLst>
            <pc:docMk/>
            <pc:sldMk cId="2098387464" sldId="369"/>
            <ac:picMk id="9" creationId="{12E8CEB7-B0F4-CF07-58AF-BA7976B8DDA8}"/>
          </ac:picMkLst>
        </pc:picChg>
        <pc:picChg chg="add del">
          <ac:chgData name="Gregoire Falq" userId="39ed5f39-bc8a-4c6a-93ad-3425e6033efe" providerId="ADAL" clId="{11D69150-C682-436F-947A-762E4BD8C1B8}" dt="2024-02-05T13:39:23.095" v="230" actId="26606"/>
          <ac:picMkLst>
            <pc:docMk/>
            <pc:sldMk cId="2098387464" sldId="369"/>
            <ac:picMk id="14" creationId="{1409082B-C1C7-19F2-13D0-0C79369225DE}"/>
          </ac:picMkLst>
        </pc:picChg>
        <pc:picChg chg="add del mod">
          <ac:chgData name="Gregoire Falq" userId="39ed5f39-bc8a-4c6a-93ad-3425e6033efe" providerId="ADAL" clId="{11D69150-C682-436F-947A-762E4BD8C1B8}" dt="2024-02-05T14:38:27.183" v="449" actId="478"/>
          <ac:picMkLst>
            <pc:docMk/>
            <pc:sldMk cId="2098387464" sldId="369"/>
            <ac:picMk id="15" creationId="{47FAAB66-1E6A-3F4D-5569-C02C2B875E0C}"/>
          </ac:picMkLst>
        </pc:picChg>
        <pc:picChg chg="add del mod">
          <ac:chgData name="Gregoire Falq" userId="39ed5f39-bc8a-4c6a-93ad-3425e6033efe" providerId="ADAL" clId="{11D69150-C682-436F-947A-762E4BD8C1B8}" dt="2024-02-06T17:07:56.345" v="991" actId="478"/>
          <ac:picMkLst>
            <pc:docMk/>
            <pc:sldMk cId="2098387464" sldId="369"/>
            <ac:picMk id="29" creationId="{2C7AA10B-B26B-AC8A-D9CE-E8D5070D00A0}"/>
          </ac:picMkLst>
        </pc:picChg>
        <pc:picChg chg="add del">
          <ac:chgData name="Gregoire Falq" userId="39ed5f39-bc8a-4c6a-93ad-3425e6033efe" providerId="ADAL" clId="{11D69150-C682-436F-947A-762E4BD8C1B8}" dt="2024-02-05T13:39:28.987" v="234" actId="26606"/>
          <ac:picMkLst>
            <pc:docMk/>
            <pc:sldMk cId="2098387464" sldId="369"/>
            <ac:picMk id="30" creationId="{BDF847F6-A0A8-373E-C683-4B46B9EEEFCC}"/>
          </ac:picMkLst>
        </pc:picChg>
        <pc:picChg chg="add del">
          <ac:chgData name="Gregoire Falq" userId="39ed5f39-bc8a-4c6a-93ad-3425e6033efe" providerId="ADAL" clId="{11D69150-C682-436F-947A-762E4BD8C1B8}" dt="2024-02-05T13:39:35.431" v="236" actId="26606"/>
          <ac:picMkLst>
            <pc:docMk/>
            <pc:sldMk cId="2098387464" sldId="369"/>
            <ac:picMk id="35" creationId="{B90C20DF-FA1E-5D2F-2313-BE586075A784}"/>
          </ac:picMkLst>
        </pc:picChg>
        <pc:picChg chg="add del mod">
          <ac:chgData name="Gregoire Falq" userId="39ed5f39-bc8a-4c6a-93ad-3425e6033efe" providerId="ADAL" clId="{11D69150-C682-436F-947A-762E4BD8C1B8}" dt="2024-02-05T15:24:44.190" v="739" actId="22"/>
          <ac:picMkLst>
            <pc:docMk/>
            <pc:sldMk cId="2098387464" sldId="369"/>
            <ac:picMk id="37" creationId="{5B788349-B1A0-31C1-AFD8-BC9964D7F7A5}"/>
          </ac:picMkLst>
        </pc:picChg>
        <pc:picChg chg="add del">
          <ac:chgData name="Gregoire Falq" userId="39ed5f39-bc8a-4c6a-93ad-3425e6033efe" providerId="ADAL" clId="{11D69150-C682-436F-947A-762E4BD8C1B8}" dt="2024-02-05T13:39:40.575" v="238" actId="26606"/>
          <ac:picMkLst>
            <pc:docMk/>
            <pc:sldMk cId="2098387464" sldId="369"/>
            <ac:picMk id="42" creationId="{1409082B-C1C7-19F2-13D0-0C79369225DE}"/>
          </ac:picMkLst>
        </pc:picChg>
        <pc:picChg chg="add del">
          <ac:chgData name="Gregoire Falq" userId="39ed5f39-bc8a-4c6a-93ad-3425e6033efe" providerId="ADAL" clId="{11D69150-C682-436F-947A-762E4BD8C1B8}" dt="2024-02-05T13:41:49.234" v="240" actId="26606"/>
          <ac:picMkLst>
            <pc:docMk/>
            <pc:sldMk cId="2098387464" sldId="369"/>
            <ac:picMk id="45" creationId="{373F61ED-8FC1-6552-B70D-433B713E222F}"/>
          </ac:picMkLst>
        </pc:picChg>
        <pc:picChg chg="add del">
          <ac:chgData name="Gregoire Falq" userId="39ed5f39-bc8a-4c6a-93ad-3425e6033efe" providerId="ADAL" clId="{11D69150-C682-436F-947A-762E4BD8C1B8}" dt="2024-02-05T13:41:50.808" v="242" actId="478"/>
          <ac:picMkLst>
            <pc:docMk/>
            <pc:sldMk cId="2098387464" sldId="369"/>
            <ac:picMk id="53" creationId="{1409082B-C1C7-19F2-13D0-0C79369225DE}"/>
          </ac:picMkLst>
        </pc:picChg>
      </pc:sldChg>
      <pc:sldChg chg="addSp delSp modSp mod ord">
        <pc:chgData name="Gregoire Falq" userId="39ed5f39-bc8a-4c6a-93ad-3425e6033efe" providerId="ADAL" clId="{11D69150-C682-436F-947A-762E4BD8C1B8}" dt="2024-02-07T09:11:06.672" v="1395" actId="20577"/>
        <pc:sldMkLst>
          <pc:docMk/>
          <pc:sldMk cId="2975212269" sldId="370"/>
        </pc:sldMkLst>
        <pc:spChg chg="mod">
          <ac:chgData name="Gregoire Falq" userId="39ed5f39-bc8a-4c6a-93ad-3425e6033efe" providerId="ADAL" clId="{11D69150-C682-436F-947A-762E4BD8C1B8}" dt="2024-02-07T09:11:06.672" v="1395" actId="20577"/>
          <ac:spMkLst>
            <pc:docMk/>
            <pc:sldMk cId="2975212269" sldId="370"/>
            <ac:spMk id="2" creationId="{9CD0E808-6E25-54D9-C222-F7576463D193}"/>
          </ac:spMkLst>
        </pc:spChg>
        <pc:spChg chg="add del">
          <ac:chgData name="Gregoire Falq" userId="39ed5f39-bc8a-4c6a-93ad-3425e6033efe" providerId="ADAL" clId="{11D69150-C682-436F-947A-762E4BD8C1B8}" dt="2024-02-05T14:02:48.297" v="401" actId="26606"/>
          <ac:spMkLst>
            <pc:docMk/>
            <pc:sldMk cId="2975212269" sldId="370"/>
            <ac:spMk id="5" creationId="{ED8E54F9-849C-4865-8C5E-FD967B81D756}"/>
          </ac:spMkLst>
        </pc:spChg>
        <pc:spChg chg="add del">
          <ac:chgData name="Gregoire Falq" userId="39ed5f39-bc8a-4c6a-93ad-3425e6033efe" providerId="ADAL" clId="{11D69150-C682-436F-947A-762E4BD8C1B8}" dt="2024-02-05T14:02:48.297" v="401" actId="26606"/>
          <ac:spMkLst>
            <pc:docMk/>
            <pc:sldMk cId="2975212269" sldId="370"/>
            <ac:spMk id="6" creationId="{391AE6B3-1D2D-4C67-A4DB-888635B527AC}"/>
          </ac:spMkLst>
        </pc:spChg>
        <pc:spChg chg="add del">
          <ac:chgData name="Gregoire Falq" userId="39ed5f39-bc8a-4c6a-93ad-3425e6033efe" providerId="ADAL" clId="{11D69150-C682-436F-947A-762E4BD8C1B8}" dt="2024-02-05T14:02:48.297" v="401" actId="26606"/>
          <ac:spMkLst>
            <pc:docMk/>
            <pc:sldMk cId="2975212269" sldId="370"/>
            <ac:spMk id="8" creationId="{6D080EC2-42B5-4E04-BBF7-F0BC5CB7C997}"/>
          </ac:spMkLst>
        </pc:spChg>
        <pc:spChg chg="add">
          <ac:chgData name="Gregoire Falq" userId="39ed5f39-bc8a-4c6a-93ad-3425e6033efe" providerId="ADAL" clId="{11D69150-C682-436F-947A-762E4BD8C1B8}" dt="2024-02-05T14:02:48.297" v="401" actId="26606"/>
          <ac:spMkLst>
            <pc:docMk/>
            <pc:sldMk cId="2975212269" sldId="370"/>
            <ac:spMk id="12" creationId="{A4E37431-20F0-4DD6-84A9-ED2B644943A2}"/>
          </ac:spMkLst>
        </pc:spChg>
        <pc:spChg chg="add del">
          <ac:chgData name="Gregoire Falq" userId="39ed5f39-bc8a-4c6a-93ad-3425e6033efe" providerId="ADAL" clId="{11D69150-C682-436F-947A-762E4BD8C1B8}" dt="2024-02-05T14:02:18.947" v="397" actId="26606"/>
          <ac:spMkLst>
            <pc:docMk/>
            <pc:sldMk cId="2975212269" sldId="370"/>
            <ac:spMk id="14" creationId="{DF05ACD0-FF4A-4F8F-B5C5-6A4EBD0D1B38}"/>
          </ac:spMkLst>
        </pc:spChg>
        <pc:spChg chg="add">
          <ac:chgData name="Gregoire Falq" userId="39ed5f39-bc8a-4c6a-93ad-3425e6033efe" providerId="ADAL" clId="{11D69150-C682-436F-947A-762E4BD8C1B8}" dt="2024-02-05T14:02:48.297" v="401" actId="26606"/>
          <ac:spMkLst>
            <pc:docMk/>
            <pc:sldMk cId="2975212269" sldId="370"/>
            <ac:spMk id="15" creationId="{0AE98B72-66C6-4AB4-AF0D-BA830DE86393}"/>
          </ac:spMkLst>
        </pc:spChg>
        <pc:spChg chg="add del">
          <ac:chgData name="Gregoire Falq" userId="39ed5f39-bc8a-4c6a-93ad-3425e6033efe" providerId="ADAL" clId="{11D69150-C682-436F-947A-762E4BD8C1B8}" dt="2024-02-05T14:02:18.947" v="397" actId="26606"/>
          <ac:spMkLst>
            <pc:docMk/>
            <pc:sldMk cId="2975212269" sldId="370"/>
            <ac:spMk id="16" creationId="{4C9AFA28-B5ED-4346-9AF7-68A157F16C7E}"/>
          </ac:spMkLst>
        </pc:spChg>
        <pc:spChg chg="add">
          <ac:chgData name="Gregoire Falq" userId="39ed5f39-bc8a-4c6a-93ad-3425e6033efe" providerId="ADAL" clId="{11D69150-C682-436F-947A-762E4BD8C1B8}" dt="2024-02-05T14:02:48.297" v="401" actId="26606"/>
          <ac:spMkLst>
            <pc:docMk/>
            <pc:sldMk cId="2975212269" sldId="370"/>
            <ac:spMk id="18" creationId="{407EAFC6-733F-403D-BB4D-05A3A28742F1}"/>
          </ac:spMkLst>
        </pc:spChg>
        <pc:spChg chg="add">
          <ac:chgData name="Gregoire Falq" userId="39ed5f39-bc8a-4c6a-93ad-3425e6033efe" providerId="ADAL" clId="{11D69150-C682-436F-947A-762E4BD8C1B8}" dt="2024-02-05T14:02:48.297" v="401" actId="26606"/>
          <ac:spMkLst>
            <pc:docMk/>
            <pc:sldMk cId="2975212269" sldId="370"/>
            <ac:spMk id="20" creationId="{17A36730-4CB0-4F61-AD11-A44C9765833F}"/>
          </ac:spMkLst>
        </pc:spChg>
        <pc:spChg chg="add">
          <ac:chgData name="Gregoire Falq" userId="39ed5f39-bc8a-4c6a-93ad-3425e6033efe" providerId="ADAL" clId="{11D69150-C682-436F-947A-762E4BD8C1B8}" dt="2024-02-05T14:02:48.297" v="401" actId="26606"/>
          <ac:spMkLst>
            <pc:docMk/>
            <pc:sldMk cId="2975212269" sldId="370"/>
            <ac:spMk id="22" creationId="{C69C79E1-F916-4929-A4F3-DE763D4BFA57}"/>
          </ac:spMkLst>
        </pc:spChg>
        <pc:spChg chg="add">
          <ac:chgData name="Gregoire Falq" userId="39ed5f39-bc8a-4c6a-93ad-3425e6033efe" providerId="ADAL" clId="{11D69150-C682-436F-947A-762E4BD8C1B8}" dt="2024-02-05T14:02:48.297" v="401" actId="26606"/>
          <ac:spMkLst>
            <pc:docMk/>
            <pc:sldMk cId="2975212269" sldId="370"/>
            <ac:spMk id="24" creationId="{767334AB-16BD-4EC7-8C6B-4B5171600933}"/>
          </ac:spMkLst>
        </pc:spChg>
        <pc:picChg chg="add del mod">
          <ac:chgData name="Gregoire Falq" userId="39ed5f39-bc8a-4c6a-93ad-3425e6033efe" providerId="ADAL" clId="{11D69150-C682-436F-947A-762E4BD8C1B8}" dt="2024-02-05T14:02:48.297" v="401" actId="26606"/>
          <ac:picMkLst>
            <pc:docMk/>
            <pc:sldMk cId="2975212269" sldId="370"/>
            <ac:picMk id="9" creationId="{12E8CEB7-B0F4-CF07-58AF-BA7976B8DDA8}"/>
          </ac:picMkLst>
        </pc:picChg>
      </pc:sldChg>
      <pc:sldChg chg="addSp delSp modSp del mod">
        <pc:chgData name="Gregoire Falq" userId="39ed5f39-bc8a-4c6a-93ad-3425e6033efe" providerId="ADAL" clId="{11D69150-C682-436F-947A-762E4BD8C1B8}" dt="2024-02-05T14:39:29.944" v="458" actId="47"/>
        <pc:sldMkLst>
          <pc:docMk/>
          <pc:sldMk cId="3889966616" sldId="371"/>
        </pc:sldMkLst>
        <pc:spChg chg="mod">
          <ac:chgData name="Gregoire Falq" userId="39ed5f39-bc8a-4c6a-93ad-3425e6033efe" providerId="ADAL" clId="{11D69150-C682-436F-947A-762E4BD8C1B8}" dt="2024-02-05T13:52:30.510" v="341" actId="20577"/>
          <ac:spMkLst>
            <pc:docMk/>
            <pc:sldMk cId="3889966616" sldId="371"/>
            <ac:spMk id="13" creationId="{92979F0D-8E40-112F-FD46-E33F91FA2804}"/>
          </ac:spMkLst>
        </pc:spChg>
        <pc:picChg chg="add del mod">
          <ac:chgData name="Gregoire Falq" userId="39ed5f39-bc8a-4c6a-93ad-3425e6033efe" providerId="ADAL" clId="{11D69150-C682-436F-947A-762E4BD8C1B8}" dt="2024-02-05T14:06:02.581" v="446" actId="21"/>
          <ac:picMkLst>
            <pc:docMk/>
            <pc:sldMk cId="3889966616" sldId="371"/>
            <ac:picMk id="4" creationId="{47FAAB66-1E6A-3F4D-5569-C02C2B875E0C}"/>
          </ac:picMkLst>
        </pc:picChg>
        <pc:picChg chg="del">
          <ac:chgData name="Gregoire Falq" userId="39ed5f39-bc8a-4c6a-93ad-3425e6033efe" providerId="ADAL" clId="{11D69150-C682-436F-947A-762E4BD8C1B8}" dt="2024-02-05T13:45:01.213" v="259" actId="478"/>
          <ac:picMkLst>
            <pc:docMk/>
            <pc:sldMk cId="3889966616" sldId="371"/>
            <ac:picMk id="12" creationId="{E9C718DA-BDD0-CE2B-E567-3FF0F93CFB39}"/>
          </ac:picMkLst>
        </pc:picChg>
      </pc:sldChg>
      <pc:sldChg chg="del">
        <pc:chgData name="Gregoire Falq" userId="39ed5f39-bc8a-4c6a-93ad-3425e6033efe" providerId="ADAL" clId="{11D69150-C682-436F-947A-762E4BD8C1B8}" dt="2024-02-05T14:49:34.584" v="558" actId="47"/>
        <pc:sldMkLst>
          <pc:docMk/>
          <pc:sldMk cId="2703475615" sldId="372"/>
        </pc:sldMkLst>
      </pc:sldChg>
      <pc:sldChg chg="del">
        <pc:chgData name="Gregoire Falq" userId="39ed5f39-bc8a-4c6a-93ad-3425e6033efe" providerId="ADAL" clId="{11D69150-C682-436F-947A-762E4BD8C1B8}" dt="2024-02-05T14:49:34.584" v="558" actId="47"/>
        <pc:sldMkLst>
          <pc:docMk/>
          <pc:sldMk cId="2104841979" sldId="378"/>
        </pc:sldMkLst>
      </pc:sldChg>
      <pc:sldChg chg="del">
        <pc:chgData name="Gregoire Falq" userId="39ed5f39-bc8a-4c6a-93ad-3425e6033efe" providerId="ADAL" clId="{11D69150-C682-436F-947A-762E4BD8C1B8}" dt="2024-02-05T14:49:34.584" v="558" actId="47"/>
        <pc:sldMkLst>
          <pc:docMk/>
          <pc:sldMk cId="3087134096" sldId="380"/>
        </pc:sldMkLst>
      </pc:sldChg>
      <pc:sldChg chg="del">
        <pc:chgData name="Gregoire Falq" userId="39ed5f39-bc8a-4c6a-93ad-3425e6033efe" providerId="ADAL" clId="{11D69150-C682-436F-947A-762E4BD8C1B8}" dt="2024-02-05T14:49:34.584" v="558" actId="47"/>
        <pc:sldMkLst>
          <pc:docMk/>
          <pc:sldMk cId="721726785" sldId="381"/>
        </pc:sldMkLst>
      </pc:sldChg>
      <pc:sldChg chg="del">
        <pc:chgData name="Gregoire Falq" userId="39ed5f39-bc8a-4c6a-93ad-3425e6033efe" providerId="ADAL" clId="{11D69150-C682-436F-947A-762E4BD8C1B8}" dt="2024-02-05T14:49:34.584" v="558" actId="47"/>
        <pc:sldMkLst>
          <pc:docMk/>
          <pc:sldMk cId="352961274" sldId="383"/>
        </pc:sldMkLst>
      </pc:sldChg>
      <pc:sldChg chg="del">
        <pc:chgData name="Gregoire Falq" userId="39ed5f39-bc8a-4c6a-93ad-3425e6033efe" providerId="ADAL" clId="{11D69150-C682-436F-947A-762E4BD8C1B8}" dt="2024-02-05T14:49:34.584" v="558" actId="47"/>
        <pc:sldMkLst>
          <pc:docMk/>
          <pc:sldMk cId="915139896" sldId="385"/>
        </pc:sldMkLst>
      </pc:sldChg>
      <pc:sldChg chg="del">
        <pc:chgData name="Gregoire Falq" userId="39ed5f39-bc8a-4c6a-93ad-3425e6033efe" providerId="ADAL" clId="{11D69150-C682-436F-947A-762E4BD8C1B8}" dt="2024-02-05T14:49:34.584" v="558" actId="47"/>
        <pc:sldMkLst>
          <pc:docMk/>
          <pc:sldMk cId="3429523330" sldId="386"/>
        </pc:sldMkLst>
      </pc:sldChg>
      <pc:sldChg chg="del">
        <pc:chgData name="Gregoire Falq" userId="39ed5f39-bc8a-4c6a-93ad-3425e6033efe" providerId="ADAL" clId="{11D69150-C682-436F-947A-762E4BD8C1B8}" dt="2024-02-05T14:49:34.584" v="558" actId="47"/>
        <pc:sldMkLst>
          <pc:docMk/>
          <pc:sldMk cId="4036201561" sldId="387"/>
        </pc:sldMkLst>
      </pc:sldChg>
      <pc:sldChg chg="del">
        <pc:chgData name="Gregoire Falq" userId="39ed5f39-bc8a-4c6a-93ad-3425e6033efe" providerId="ADAL" clId="{11D69150-C682-436F-947A-762E4BD8C1B8}" dt="2024-02-05T14:49:34.584" v="558" actId="47"/>
        <pc:sldMkLst>
          <pc:docMk/>
          <pc:sldMk cId="1568750771" sldId="388"/>
        </pc:sldMkLst>
      </pc:sldChg>
      <pc:sldChg chg="del">
        <pc:chgData name="Gregoire Falq" userId="39ed5f39-bc8a-4c6a-93ad-3425e6033efe" providerId="ADAL" clId="{11D69150-C682-436F-947A-762E4BD8C1B8}" dt="2024-02-05T14:49:34.584" v="558" actId="47"/>
        <pc:sldMkLst>
          <pc:docMk/>
          <pc:sldMk cId="2186280609" sldId="389"/>
        </pc:sldMkLst>
      </pc:sldChg>
      <pc:sldChg chg="del">
        <pc:chgData name="Gregoire Falq" userId="39ed5f39-bc8a-4c6a-93ad-3425e6033efe" providerId="ADAL" clId="{11D69150-C682-436F-947A-762E4BD8C1B8}" dt="2024-02-05T14:49:34.584" v="558" actId="47"/>
        <pc:sldMkLst>
          <pc:docMk/>
          <pc:sldMk cId="2610632248" sldId="390"/>
        </pc:sldMkLst>
      </pc:sldChg>
      <pc:sldChg chg="del">
        <pc:chgData name="Gregoire Falq" userId="39ed5f39-bc8a-4c6a-93ad-3425e6033efe" providerId="ADAL" clId="{11D69150-C682-436F-947A-762E4BD8C1B8}" dt="2024-02-05T14:49:34.584" v="558" actId="47"/>
        <pc:sldMkLst>
          <pc:docMk/>
          <pc:sldMk cId="2858474365" sldId="391"/>
        </pc:sldMkLst>
      </pc:sldChg>
      <pc:sldChg chg="del">
        <pc:chgData name="Gregoire Falq" userId="39ed5f39-bc8a-4c6a-93ad-3425e6033efe" providerId="ADAL" clId="{11D69150-C682-436F-947A-762E4BD8C1B8}" dt="2024-02-05T14:49:34.584" v="558" actId="47"/>
        <pc:sldMkLst>
          <pc:docMk/>
          <pc:sldMk cId="2927185891" sldId="392"/>
        </pc:sldMkLst>
      </pc:sldChg>
      <pc:sldChg chg="del">
        <pc:chgData name="Gregoire Falq" userId="39ed5f39-bc8a-4c6a-93ad-3425e6033efe" providerId="ADAL" clId="{11D69150-C682-436F-947A-762E4BD8C1B8}" dt="2024-02-05T14:49:34.584" v="558" actId="47"/>
        <pc:sldMkLst>
          <pc:docMk/>
          <pc:sldMk cId="1791252654" sldId="393"/>
        </pc:sldMkLst>
      </pc:sldChg>
      <pc:sldChg chg="del">
        <pc:chgData name="Gregoire Falq" userId="39ed5f39-bc8a-4c6a-93ad-3425e6033efe" providerId="ADAL" clId="{11D69150-C682-436F-947A-762E4BD8C1B8}" dt="2024-02-05T14:49:34.584" v="558" actId="47"/>
        <pc:sldMkLst>
          <pc:docMk/>
          <pc:sldMk cId="3043825042" sldId="394"/>
        </pc:sldMkLst>
      </pc:sldChg>
      <pc:sldChg chg="del">
        <pc:chgData name="Gregoire Falq" userId="39ed5f39-bc8a-4c6a-93ad-3425e6033efe" providerId="ADAL" clId="{11D69150-C682-436F-947A-762E4BD8C1B8}" dt="2024-02-05T14:49:34.584" v="558" actId="47"/>
        <pc:sldMkLst>
          <pc:docMk/>
          <pc:sldMk cId="2386883060" sldId="395"/>
        </pc:sldMkLst>
      </pc:sldChg>
      <pc:sldChg chg="del">
        <pc:chgData name="Gregoire Falq" userId="39ed5f39-bc8a-4c6a-93ad-3425e6033efe" providerId="ADAL" clId="{11D69150-C682-436F-947A-762E4BD8C1B8}" dt="2024-02-05T14:49:34.584" v="558" actId="47"/>
        <pc:sldMkLst>
          <pc:docMk/>
          <pc:sldMk cId="2977010131" sldId="397"/>
        </pc:sldMkLst>
      </pc:sldChg>
      <pc:sldChg chg="del">
        <pc:chgData name="Gregoire Falq" userId="39ed5f39-bc8a-4c6a-93ad-3425e6033efe" providerId="ADAL" clId="{11D69150-C682-436F-947A-762E4BD8C1B8}" dt="2024-02-05T14:49:34.584" v="558" actId="47"/>
        <pc:sldMkLst>
          <pc:docMk/>
          <pc:sldMk cId="504164109" sldId="399"/>
        </pc:sldMkLst>
      </pc:sldChg>
      <pc:sldChg chg="addSp delSp modSp add mod setBg delDesignElem">
        <pc:chgData name="Gregoire Falq" userId="39ed5f39-bc8a-4c6a-93ad-3425e6033efe" providerId="ADAL" clId="{11D69150-C682-436F-947A-762E4BD8C1B8}" dt="2024-02-07T15:34:18.873" v="1645" actId="20577"/>
        <pc:sldMkLst>
          <pc:docMk/>
          <pc:sldMk cId="623816595" sldId="400"/>
        </pc:sldMkLst>
        <pc:spChg chg="mod">
          <ac:chgData name="Gregoire Falq" userId="39ed5f39-bc8a-4c6a-93ad-3425e6033efe" providerId="ADAL" clId="{11D69150-C682-436F-947A-762E4BD8C1B8}" dt="2024-02-07T08:23:19.052" v="1319" actId="20577"/>
          <ac:spMkLst>
            <pc:docMk/>
            <pc:sldMk cId="623816595" sldId="400"/>
            <ac:spMk id="2" creationId="{F2C2D99A-0FA1-25A3-361E-4123E2003CB4}"/>
          </ac:spMkLst>
        </pc:spChg>
        <pc:spChg chg="mod">
          <ac:chgData name="Gregoire Falq" userId="39ed5f39-bc8a-4c6a-93ad-3425e6033efe" providerId="ADAL" clId="{11D69150-C682-436F-947A-762E4BD8C1B8}" dt="2024-02-07T15:34:18.873" v="1645" actId="20577"/>
          <ac:spMkLst>
            <pc:docMk/>
            <pc:sldMk cId="623816595" sldId="400"/>
            <ac:spMk id="51" creationId="{B7E24D7E-2897-4A23-2679-296CF3656DCA}"/>
          </ac:spMkLst>
        </pc:spChg>
        <pc:spChg chg="add del">
          <ac:chgData name="Gregoire Falq" userId="39ed5f39-bc8a-4c6a-93ad-3425e6033efe" providerId="ADAL" clId="{11D69150-C682-436F-947A-762E4BD8C1B8}" dt="2024-02-06T17:12:06.900" v="1050" actId="26606"/>
          <ac:spMkLst>
            <pc:docMk/>
            <pc:sldMk cId="623816595" sldId="400"/>
            <ac:spMk id="56" creationId="{DEE2AD96-B495-4E06-9291-B71706F728CB}"/>
          </ac:spMkLst>
        </pc:spChg>
        <pc:spChg chg="add del">
          <ac:chgData name="Gregoire Falq" userId="39ed5f39-bc8a-4c6a-93ad-3425e6033efe" providerId="ADAL" clId="{11D69150-C682-436F-947A-762E4BD8C1B8}" dt="2024-02-06T17:12:06.900" v="1050" actId="26606"/>
          <ac:spMkLst>
            <pc:docMk/>
            <pc:sldMk cId="623816595" sldId="400"/>
            <ac:spMk id="58" creationId="{53CF6D67-C5A8-4ADD-9E8E-1E38CA1D3166}"/>
          </ac:spMkLst>
        </pc:spChg>
        <pc:spChg chg="add del">
          <ac:chgData name="Gregoire Falq" userId="39ed5f39-bc8a-4c6a-93ad-3425e6033efe" providerId="ADAL" clId="{11D69150-C682-436F-947A-762E4BD8C1B8}" dt="2024-02-06T17:12:06.900" v="1050" actId="26606"/>
          <ac:spMkLst>
            <pc:docMk/>
            <pc:sldMk cId="623816595" sldId="400"/>
            <ac:spMk id="60" creationId="{86909FA0-B515-4681-B7A8-FA281D133B94}"/>
          </ac:spMkLst>
        </pc:spChg>
        <pc:spChg chg="add del">
          <ac:chgData name="Gregoire Falq" userId="39ed5f39-bc8a-4c6a-93ad-3425e6033efe" providerId="ADAL" clId="{11D69150-C682-436F-947A-762E4BD8C1B8}" dt="2024-02-06T17:12:06.900" v="1050" actId="26606"/>
          <ac:spMkLst>
            <pc:docMk/>
            <pc:sldMk cId="623816595" sldId="400"/>
            <ac:spMk id="62" creationId="{21C9FE86-FCC3-4A31-AA1C-C882262B7FE7}"/>
          </ac:spMkLst>
        </pc:spChg>
        <pc:spChg chg="add del">
          <ac:chgData name="Gregoire Falq" userId="39ed5f39-bc8a-4c6a-93ad-3425e6033efe" providerId="ADAL" clId="{11D69150-C682-436F-947A-762E4BD8C1B8}" dt="2024-02-06T17:12:06.900" v="1050" actId="26606"/>
          <ac:spMkLst>
            <pc:docMk/>
            <pc:sldMk cId="623816595" sldId="400"/>
            <ac:spMk id="64" creationId="{7D96243B-ECED-4B71-8E06-AE9A285EAD20}"/>
          </ac:spMkLst>
        </pc:spChg>
        <pc:spChg chg="add del">
          <ac:chgData name="Gregoire Falq" userId="39ed5f39-bc8a-4c6a-93ad-3425e6033efe" providerId="ADAL" clId="{11D69150-C682-436F-947A-762E4BD8C1B8}" dt="2024-02-06T17:12:06.900" v="1050" actId="26606"/>
          <ac:spMkLst>
            <pc:docMk/>
            <pc:sldMk cId="623816595" sldId="400"/>
            <ac:spMk id="66" creationId="{A09989E4-EFDC-4A90-A633-E0525FB4139E}"/>
          </ac:spMkLst>
        </pc:spChg>
        <pc:spChg chg="add del">
          <ac:chgData name="Gregoire Falq" userId="39ed5f39-bc8a-4c6a-93ad-3425e6033efe" providerId="ADAL" clId="{11D69150-C682-436F-947A-762E4BD8C1B8}" dt="2024-02-06T17:12:06.900" v="1050" actId="26606"/>
          <ac:spMkLst>
            <pc:docMk/>
            <pc:sldMk cId="623816595" sldId="400"/>
            <ac:spMk id="72" creationId="{9F7D5CDA-D291-4307-BF55-1381FED29634}"/>
          </ac:spMkLst>
        </pc:spChg>
        <pc:spChg chg="del">
          <ac:chgData name="Gregoire Falq" userId="39ed5f39-bc8a-4c6a-93ad-3425e6033efe" providerId="ADAL" clId="{11D69150-C682-436F-947A-762E4BD8C1B8}" dt="2024-02-05T14:05:40.459" v="442"/>
          <ac:spMkLst>
            <pc:docMk/>
            <pc:sldMk cId="623816595" sldId="400"/>
            <ac:spMk id="146" creationId="{CC3F8B27-D964-6A18-6135-1B1BD1E973F1}"/>
          </ac:spMkLst>
        </pc:spChg>
        <pc:spChg chg="del">
          <ac:chgData name="Gregoire Falq" userId="39ed5f39-bc8a-4c6a-93ad-3425e6033efe" providerId="ADAL" clId="{11D69150-C682-436F-947A-762E4BD8C1B8}" dt="2024-02-05T14:05:40.459" v="442"/>
          <ac:spMkLst>
            <pc:docMk/>
            <pc:sldMk cId="623816595" sldId="400"/>
            <ac:spMk id="147" creationId="{6B348B84-DFD5-1E2F-8C84-75068FD8C7D3}"/>
          </ac:spMkLst>
        </pc:spChg>
        <pc:spChg chg="del">
          <ac:chgData name="Gregoire Falq" userId="39ed5f39-bc8a-4c6a-93ad-3425e6033efe" providerId="ADAL" clId="{11D69150-C682-436F-947A-762E4BD8C1B8}" dt="2024-02-05T14:05:40.459" v="442"/>
          <ac:spMkLst>
            <pc:docMk/>
            <pc:sldMk cId="623816595" sldId="400"/>
            <ac:spMk id="148" creationId="{63DC5FFA-3DA4-954A-3E94-6BE38483CA02}"/>
          </ac:spMkLst>
        </pc:spChg>
        <pc:spChg chg="del">
          <ac:chgData name="Gregoire Falq" userId="39ed5f39-bc8a-4c6a-93ad-3425e6033efe" providerId="ADAL" clId="{11D69150-C682-436F-947A-762E4BD8C1B8}" dt="2024-02-05T14:05:40.459" v="442"/>
          <ac:spMkLst>
            <pc:docMk/>
            <pc:sldMk cId="623816595" sldId="400"/>
            <ac:spMk id="149" creationId="{91287106-8F31-7223-325B-09C5BC229CBA}"/>
          </ac:spMkLst>
        </pc:spChg>
        <pc:spChg chg="del">
          <ac:chgData name="Gregoire Falq" userId="39ed5f39-bc8a-4c6a-93ad-3425e6033efe" providerId="ADAL" clId="{11D69150-C682-436F-947A-762E4BD8C1B8}" dt="2024-02-05T14:05:40.459" v="442"/>
          <ac:spMkLst>
            <pc:docMk/>
            <pc:sldMk cId="623816595" sldId="400"/>
            <ac:spMk id="150" creationId="{D3213E63-B5F5-52B8-F561-9A1EE2D20DDA}"/>
          </ac:spMkLst>
        </pc:spChg>
        <pc:spChg chg="del">
          <ac:chgData name="Gregoire Falq" userId="39ed5f39-bc8a-4c6a-93ad-3425e6033efe" providerId="ADAL" clId="{11D69150-C682-436F-947A-762E4BD8C1B8}" dt="2024-02-05T14:05:40.459" v="442"/>
          <ac:spMkLst>
            <pc:docMk/>
            <pc:sldMk cId="623816595" sldId="400"/>
            <ac:spMk id="151" creationId="{A3AB2E34-F578-A6DB-C3E3-4ED05811FD9A}"/>
          </ac:spMkLst>
        </pc:spChg>
        <pc:picChg chg="add del">
          <ac:chgData name="Gregoire Falq" userId="39ed5f39-bc8a-4c6a-93ad-3425e6033efe" providerId="ADAL" clId="{11D69150-C682-436F-947A-762E4BD8C1B8}" dt="2024-02-06T17:12:06.900" v="1050" actId="26606"/>
          <ac:picMkLst>
            <pc:docMk/>
            <pc:sldMk cId="623816595" sldId="400"/>
            <ac:picMk id="68" creationId="{7242C112-8E20-B933-4A4E-5EA1BAEA3678}"/>
          </ac:picMkLst>
        </pc:picChg>
      </pc:sldChg>
      <pc:sldChg chg="addSp delSp modSp add del mod ord setBg modAnim delDesignElem">
        <pc:chgData name="Gregoire Falq" userId="39ed5f39-bc8a-4c6a-93ad-3425e6033efe" providerId="ADAL" clId="{11D69150-C682-436F-947A-762E4BD8C1B8}" dt="2024-02-07T09:12:48.607" v="1404" actId="20577"/>
        <pc:sldMkLst>
          <pc:docMk/>
          <pc:sldMk cId="2390328713" sldId="401"/>
        </pc:sldMkLst>
        <pc:spChg chg="mod">
          <ac:chgData name="Gregoire Falq" userId="39ed5f39-bc8a-4c6a-93ad-3425e6033efe" providerId="ADAL" clId="{11D69150-C682-436F-947A-762E4BD8C1B8}" dt="2024-02-07T09:12:31.764" v="1399" actId="20577"/>
          <ac:spMkLst>
            <pc:docMk/>
            <pc:sldMk cId="2390328713" sldId="401"/>
            <ac:spMk id="2" creationId="{C69CD090-048A-3843-13CB-3DC1EEC6BAB3}"/>
          </ac:spMkLst>
        </pc:spChg>
        <pc:spChg chg="add del mod">
          <ac:chgData name="Gregoire Falq" userId="39ed5f39-bc8a-4c6a-93ad-3425e6033efe" providerId="ADAL" clId="{11D69150-C682-436F-947A-762E4BD8C1B8}" dt="2024-02-05T14:41:13.691" v="509" actId="478"/>
          <ac:spMkLst>
            <pc:docMk/>
            <pc:sldMk cId="2390328713" sldId="401"/>
            <ac:spMk id="4" creationId="{BB1C2A8A-FF35-0987-B04A-72246B092042}"/>
          </ac:spMkLst>
        </pc:spChg>
        <pc:spChg chg="add del mod">
          <ac:chgData name="Gregoire Falq" userId="39ed5f39-bc8a-4c6a-93ad-3425e6033efe" providerId="ADAL" clId="{11D69150-C682-436F-947A-762E4BD8C1B8}" dt="2024-02-05T14:52:37.969" v="610" actId="478"/>
          <ac:spMkLst>
            <pc:docMk/>
            <pc:sldMk cId="2390328713" sldId="401"/>
            <ac:spMk id="5" creationId="{DA06F3A0-4AC4-8259-3316-6483A269DCD2}"/>
          </ac:spMkLst>
        </pc:spChg>
        <pc:spChg chg="add del mod">
          <ac:chgData name="Gregoire Falq" userId="39ed5f39-bc8a-4c6a-93ad-3425e6033efe" providerId="ADAL" clId="{11D69150-C682-436F-947A-762E4BD8C1B8}" dt="2024-02-07T09:12:48.607" v="1404" actId="20577"/>
          <ac:spMkLst>
            <pc:docMk/>
            <pc:sldMk cId="2390328713" sldId="401"/>
            <ac:spMk id="6" creationId="{01A16DAA-086B-5B22-C0C3-6A738AA3B4E9}"/>
          </ac:spMkLst>
        </pc:spChg>
        <pc:spChg chg="add mod">
          <ac:chgData name="Gregoire Falq" userId="39ed5f39-bc8a-4c6a-93ad-3425e6033efe" providerId="ADAL" clId="{11D69150-C682-436F-947A-762E4BD8C1B8}" dt="2024-02-05T15:22:36.031" v="724" actId="14100"/>
          <ac:spMkLst>
            <pc:docMk/>
            <pc:sldMk cId="2390328713" sldId="401"/>
            <ac:spMk id="7" creationId="{B955CF5C-7CA6-B4C9-F930-A42306E2191E}"/>
          </ac:spMkLst>
        </pc:spChg>
        <pc:spChg chg="del mod">
          <ac:chgData name="Gregoire Falq" userId="39ed5f39-bc8a-4c6a-93ad-3425e6033efe" providerId="ADAL" clId="{11D69150-C682-436F-947A-762E4BD8C1B8}" dt="2024-02-05T14:41:10.853" v="506" actId="478"/>
          <ac:spMkLst>
            <pc:docMk/>
            <pc:sldMk cId="2390328713" sldId="401"/>
            <ac:spMk id="51" creationId="{0116DDFE-869C-B521-D056-0715A640761E}"/>
          </ac:spMkLst>
        </pc:spChg>
        <pc:spChg chg="add">
          <ac:chgData name="Gregoire Falq" userId="39ed5f39-bc8a-4c6a-93ad-3425e6033efe" providerId="ADAL" clId="{11D69150-C682-436F-947A-762E4BD8C1B8}" dt="2024-02-05T14:40:17.702" v="463" actId="26606"/>
          <ac:spMkLst>
            <pc:docMk/>
            <pc:sldMk cId="2390328713" sldId="401"/>
            <ac:spMk id="53" creationId="{1B15ED52-F352-441B-82BF-E0EA34836D08}"/>
          </ac:spMkLst>
        </pc:spChg>
        <pc:spChg chg="add">
          <ac:chgData name="Gregoire Falq" userId="39ed5f39-bc8a-4c6a-93ad-3425e6033efe" providerId="ADAL" clId="{11D69150-C682-436F-947A-762E4BD8C1B8}" dt="2024-02-05T14:40:17.702" v="463" actId="26606"/>
          <ac:spMkLst>
            <pc:docMk/>
            <pc:sldMk cId="2390328713" sldId="401"/>
            <ac:spMk id="54" creationId="{3B2E3793-BFE6-45A2-9B7B-E18844431C99}"/>
          </ac:spMkLst>
        </pc:spChg>
        <pc:spChg chg="add">
          <ac:chgData name="Gregoire Falq" userId="39ed5f39-bc8a-4c6a-93ad-3425e6033efe" providerId="ADAL" clId="{11D69150-C682-436F-947A-762E4BD8C1B8}" dt="2024-02-05T14:40:17.702" v="463" actId="26606"/>
          <ac:spMkLst>
            <pc:docMk/>
            <pc:sldMk cId="2390328713" sldId="401"/>
            <ac:spMk id="55" creationId="{BC4C4868-CB8F-4AF9-9CDB-8108F2C19B67}"/>
          </ac:spMkLst>
        </pc:spChg>
        <pc:spChg chg="del">
          <ac:chgData name="Gregoire Falq" userId="39ed5f39-bc8a-4c6a-93ad-3425e6033efe" providerId="ADAL" clId="{11D69150-C682-436F-947A-762E4BD8C1B8}" dt="2024-02-05T14:39:40.282" v="460"/>
          <ac:spMkLst>
            <pc:docMk/>
            <pc:sldMk cId="2390328713" sldId="401"/>
            <ac:spMk id="56" creationId="{A4AFB8B3-20AC-A00F-6E30-E89695B18866}"/>
          </ac:spMkLst>
        </pc:spChg>
        <pc:spChg chg="add">
          <ac:chgData name="Gregoire Falq" userId="39ed5f39-bc8a-4c6a-93ad-3425e6033efe" providerId="ADAL" clId="{11D69150-C682-436F-947A-762E4BD8C1B8}" dt="2024-02-05T14:40:17.702" v="463" actId="26606"/>
          <ac:spMkLst>
            <pc:docMk/>
            <pc:sldMk cId="2390328713" sldId="401"/>
            <ac:spMk id="57" creationId="{375E0459-6403-40CD-989D-56A4407CA12E}"/>
          </ac:spMkLst>
        </pc:spChg>
        <pc:spChg chg="del">
          <ac:chgData name="Gregoire Falq" userId="39ed5f39-bc8a-4c6a-93ad-3425e6033efe" providerId="ADAL" clId="{11D69150-C682-436F-947A-762E4BD8C1B8}" dt="2024-02-05T14:39:40.282" v="460"/>
          <ac:spMkLst>
            <pc:docMk/>
            <pc:sldMk cId="2390328713" sldId="401"/>
            <ac:spMk id="58" creationId="{CE849AAC-EE36-1715-B58F-C46455583F9F}"/>
          </ac:spMkLst>
        </pc:spChg>
        <pc:spChg chg="add">
          <ac:chgData name="Gregoire Falq" userId="39ed5f39-bc8a-4c6a-93ad-3425e6033efe" providerId="ADAL" clId="{11D69150-C682-436F-947A-762E4BD8C1B8}" dt="2024-02-05T14:40:17.702" v="463" actId="26606"/>
          <ac:spMkLst>
            <pc:docMk/>
            <pc:sldMk cId="2390328713" sldId="401"/>
            <ac:spMk id="59" creationId="{53E5B1A8-3AC9-4BD1-9BBC-78CA94F2D1BA}"/>
          </ac:spMkLst>
        </pc:spChg>
        <pc:spChg chg="del">
          <ac:chgData name="Gregoire Falq" userId="39ed5f39-bc8a-4c6a-93ad-3425e6033efe" providerId="ADAL" clId="{11D69150-C682-436F-947A-762E4BD8C1B8}" dt="2024-02-05T14:39:40.282" v="460"/>
          <ac:spMkLst>
            <pc:docMk/>
            <pc:sldMk cId="2390328713" sldId="401"/>
            <ac:spMk id="60" creationId="{AF6E70FF-EB01-5C3D-9F06-4A610C39F03E}"/>
          </ac:spMkLst>
        </pc:spChg>
        <pc:spChg chg="del">
          <ac:chgData name="Gregoire Falq" userId="39ed5f39-bc8a-4c6a-93ad-3425e6033efe" providerId="ADAL" clId="{11D69150-C682-436F-947A-762E4BD8C1B8}" dt="2024-02-05T14:39:40.282" v="460"/>
          <ac:spMkLst>
            <pc:docMk/>
            <pc:sldMk cId="2390328713" sldId="401"/>
            <ac:spMk id="62" creationId="{66B5FC69-1328-86A8-C921-8ED3AEDB1687}"/>
          </ac:spMkLst>
        </pc:spChg>
        <pc:spChg chg="del">
          <ac:chgData name="Gregoire Falq" userId="39ed5f39-bc8a-4c6a-93ad-3425e6033efe" providerId="ADAL" clId="{11D69150-C682-436F-947A-762E4BD8C1B8}" dt="2024-02-05T14:39:40.282" v="460"/>
          <ac:spMkLst>
            <pc:docMk/>
            <pc:sldMk cId="2390328713" sldId="401"/>
            <ac:spMk id="64" creationId="{635F872A-5042-471D-BD6A-38D45A705546}"/>
          </ac:spMkLst>
        </pc:spChg>
        <pc:spChg chg="del">
          <ac:chgData name="Gregoire Falq" userId="39ed5f39-bc8a-4c6a-93ad-3425e6033efe" providerId="ADAL" clId="{11D69150-C682-436F-947A-762E4BD8C1B8}" dt="2024-02-05T14:39:40.282" v="460"/>
          <ac:spMkLst>
            <pc:docMk/>
            <pc:sldMk cId="2390328713" sldId="401"/>
            <ac:spMk id="66" creationId="{49F6EF50-67A3-A22D-7A6E-2B53603FEB3C}"/>
          </ac:spMkLst>
        </pc:spChg>
        <pc:graphicFrameChg chg="add del">
          <ac:chgData name="Gregoire Falq" userId="39ed5f39-bc8a-4c6a-93ad-3425e6033efe" providerId="ADAL" clId="{11D69150-C682-436F-947A-762E4BD8C1B8}" dt="2024-02-05T14:50:34.208" v="584" actId="26606"/>
          <ac:graphicFrameMkLst>
            <pc:docMk/>
            <pc:sldMk cId="2390328713" sldId="401"/>
            <ac:graphicFrameMk id="61" creationId="{AC8CBE64-9571-982E-0611-63B68098A371}"/>
          </ac:graphicFrameMkLst>
        </pc:graphicFrameChg>
        <pc:graphicFrameChg chg="add del">
          <ac:chgData name="Gregoire Falq" userId="39ed5f39-bc8a-4c6a-93ad-3425e6033efe" providerId="ADAL" clId="{11D69150-C682-436F-947A-762E4BD8C1B8}" dt="2024-02-05T14:53:47.375" v="632" actId="26606"/>
          <ac:graphicFrameMkLst>
            <pc:docMk/>
            <pc:sldMk cId="2390328713" sldId="401"/>
            <ac:graphicFrameMk id="63" creationId="{773D446E-EA6A-0F04-2BFA-1A0DE6A5C299}"/>
          </ac:graphicFrameMkLst>
        </pc:graphicFrameChg>
      </pc:sldChg>
      <pc:sldChg chg="delSp add del setBg delDesignElem">
        <pc:chgData name="Gregoire Falq" userId="39ed5f39-bc8a-4c6a-93ad-3425e6033efe" providerId="ADAL" clId="{11D69150-C682-436F-947A-762E4BD8C1B8}" dt="2024-02-05T14:53:12.384" v="625" actId="47"/>
        <pc:sldMkLst>
          <pc:docMk/>
          <pc:sldMk cId="1253481506" sldId="402"/>
        </pc:sldMkLst>
        <pc:spChg chg="del">
          <ac:chgData name="Gregoire Falq" userId="39ed5f39-bc8a-4c6a-93ad-3425e6033efe" providerId="ADAL" clId="{11D69150-C682-436F-947A-762E4BD8C1B8}" dt="2024-02-05T14:53:09.278" v="624"/>
          <ac:spMkLst>
            <pc:docMk/>
            <pc:sldMk cId="1253481506" sldId="402"/>
            <ac:spMk id="53" creationId="{E643CF39-54EF-4F11-C5DE-8CCA0F03F4DE}"/>
          </ac:spMkLst>
        </pc:spChg>
        <pc:spChg chg="del">
          <ac:chgData name="Gregoire Falq" userId="39ed5f39-bc8a-4c6a-93ad-3425e6033efe" providerId="ADAL" clId="{11D69150-C682-436F-947A-762E4BD8C1B8}" dt="2024-02-05T14:53:09.278" v="624"/>
          <ac:spMkLst>
            <pc:docMk/>
            <pc:sldMk cId="1253481506" sldId="402"/>
            <ac:spMk id="54" creationId="{9D00BF60-1E37-9F48-3E43-EE94F01D23CE}"/>
          </ac:spMkLst>
        </pc:spChg>
        <pc:spChg chg="del">
          <ac:chgData name="Gregoire Falq" userId="39ed5f39-bc8a-4c6a-93ad-3425e6033efe" providerId="ADAL" clId="{11D69150-C682-436F-947A-762E4BD8C1B8}" dt="2024-02-05T14:53:09.278" v="624"/>
          <ac:spMkLst>
            <pc:docMk/>
            <pc:sldMk cId="1253481506" sldId="402"/>
            <ac:spMk id="55" creationId="{C69D7A90-1A6D-9943-CF36-5F09FA814227}"/>
          </ac:spMkLst>
        </pc:spChg>
        <pc:spChg chg="del">
          <ac:chgData name="Gregoire Falq" userId="39ed5f39-bc8a-4c6a-93ad-3425e6033efe" providerId="ADAL" clId="{11D69150-C682-436F-947A-762E4BD8C1B8}" dt="2024-02-05T14:53:09.278" v="624"/>
          <ac:spMkLst>
            <pc:docMk/>
            <pc:sldMk cId="1253481506" sldId="402"/>
            <ac:spMk id="57" creationId="{327EB3C6-F81F-95CD-7A72-0A25F2F9F975}"/>
          </ac:spMkLst>
        </pc:spChg>
        <pc:spChg chg="del">
          <ac:chgData name="Gregoire Falq" userId="39ed5f39-bc8a-4c6a-93ad-3425e6033efe" providerId="ADAL" clId="{11D69150-C682-436F-947A-762E4BD8C1B8}" dt="2024-02-05T14:53:09.278" v="624"/>
          <ac:spMkLst>
            <pc:docMk/>
            <pc:sldMk cId="1253481506" sldId="402"/>
            <ac:spMk id="59" creationId="{3969B732-A030-D11E-C020-4E1A8EACA634}"/>
          </ac:spMkLst>
        </pc:spChg>
      </pc:sldChg>
      <pc:sldChg chg="addSp delSp modSp add del mod ord">
        <pc:chgData name="Gregoire Falq" userId="39ed5f39-bc8a-4c6a-93ad-3425e6033efe" providerId="ADAL" clId="{11D69150-C682-436F-947A-762E4BD8C1B8}" dt="2024-02-08T10:24:00.118" v="2554" actId="47"/>
        <pc:sldMkLst>
          <pc:docMk/>
          <pc:sldMk cId="2677916926" sldId="402"/>
        </pc:sldMkLst>
        <pc:spChg chg="mod">
          <ac:chgData name="Gregoire Falq" userId="39ed5f39-bc8a-4c6a-93ad-3425e6033efe" providerId="ADAL" clId="{11D69150-C682-436F-947A-762E4BD8C1B8}" dt="2024-02-07T15:46:50.100" v="1706" actId="20577"/>
          <ac:spMkLst>
            <pc:docMk/>
            <pc:sldMk cId="2677916926" sldId="402"/>
            <ac:spMk id="2" creationId="{9D6BCCA6-B332-7093-ED95-C9BFCCC2D83C}"/>
          </ac:spMkLst>
        </pc:spChg>
        <pc:spChg chg="del">
          <ac:chgData name="Gregoire Falq" userId="39ed5f39-bc8a-4c6a-93ad-3425e6033efe" providerId="ADAL" clId="{11D69150-C682-436F-947A-762E4BD8C1B8}" dt="2024-02-05T16:41:38.556" v="742" actId="478"/>
          <ac:spMkLst>
            <pc:docMk/>
            <pc:sldMk cId="2677916926" sldId="402"/>
            <ac:spMk id="6" creationId="{929F6A8E-6094-DA41-A02F-3B095A94D1D0}"/>
          </ac:spMkLst>
        </pc:spChg>
        <pc:spChg chg="del">
          <ac:chgData name="Gregoire Falq" userId="39ed5f39-bc8a-4c6a-93ad-3425e6033efe" providerId="ADAL" clId="{11D69150-C682-436F-947A-762E4BD8C1B8}" dt="2024-02-05T16:41:41.094" v="743" actId="478"/>
          <ac:spMkLst>
            <pc:docMk/>
            <pc:sldMk cId="2677916926" sldId="402"/>
            <ac:spMk id="7" creationId="{1F8DAA67-99FB-FBBC-1C11-2AE9CF507263}"/>
          </ac:spMkLst>
        </pc:spChg>
        <pc:spChg chg="del">
          <ac:chgData name="Gregoire Falq" userId="39ed5f39-bc8a-4c6a-93ad-3425e6033efe" providerId="ADAL" clId="{11D69150-C682-436F-947A-762E4BD8C1B8}" dt="2024-02-05T16:42:02.143" v="774" actId="26606"/>
          <ac:spMkLst>
            <pc:docMk/>
            <pc:sldMk cId="2677916926" sldId="402"/>
            <ac:spMk id="53" creationId="{F3695405-3620-2043-4285-51CA3410EC1D}"/>
          </ac:spMkLst>
        </pc:spChg>
        <pc:spChg chg="del">
          <ac:chgData name="Gregoire Falq" userId="39ed5f39-bc8a-4c6a-93ad-3425e6033efe" providerId="ADAL" clId="{11D69150-C682-436F-947A-762E4BD8C1B8}" dt="2024-02-05T16:42:02.143" v="774" actId="26606"/>
          <ac:spMkLst>
            <pc:docMk/>
            <pc:sldMk cId="2677916926" sldId="402"/>
            <ac:spMk id="54" creationId="{9104B257-E6C9-578C-80FB-CC7086202175}"/>
          </ac:spMkLst>
        </pc:spChg>
        <pc:spChg chg="del">
          <ac:chgData name="Gregoire Falq" userId="39ed5f39-bc8a-4c6a-93ad-3425e6033efe" providerId="ADAL" clId="{11D69150-C682-436F-947A-762E4BD8C1B8}" dt="2024-02-05T16:42:02.143" v="774" actId="26606"/>
          <ac:spMkLst>
            <pc:docMk/>
            <pc:sldMk cId="2677916926" sldId="402"/>
            <ac:spMk id="55" creationId="{69FB5E92-FD36-7891-478F-6AD3B2E3004B}"/>
          </ac:spMkLst>
        </pc:spChg>
        <pc:spChg chg="del">
          <ac:chgData name="Gregoire Falq" userId="39ed5f39-bc8a-4c6a-93ad-3425e6033efe" providerId="ADAL" clId="{11D69150-C682-436F-947A-762E4BD8C1B8}" dt="2024-02-05T16:42:02.143" v="774" actId="26606"/>
          <ac:spMkLst>
            <pc:docMk/>
            <pc:sldMk cId="2677916926" sldId="402"/>
            <ac:spMk id="57" creationId="{DF61CD63-0BEB-F27F-BA08-3CA3476FD3DD}"/>
          </ac:spMkLst>
        </pc:spChg>
        <pc:spChg chg="del">
          <ac:chgData name="Gregoire Falq" userId="39ed5f39-bc8a-4c6a-93ad-3425e6033efe" providerId="ADAL" clId="{11D69150-C682-436F-947A-762E4BD8C1B8}" dt="2024-02-05T16:42:02.143" v="774" actId="26606"/>
          <ac:spMkLst>
            <pc:docMk/>
            <pc:sldMk cId="2677916926" sldId="402"/>
            <ac:spMk id="59" creationId="{6F406536-5505-DEDD-5185-AFCB0EFCCFE2}"/>
          </ac:spMkLst>
        </pc:spChg>
        <pc:spChg chg="add del">
          <ac:chgData name="Gregoire Falq" userId="39ed5f39-bc8a-4c6a-93ad-3425e6033efe" providerId="ADAL" clId="{11D69150-C682-436F-947A-762E4BD8C1B8}" dt="2024-02-05T17:19:00.679" v="803" actId="26606"/>
          <ac:spMkLst>
            <pc:docMk/>
            <pc:sldMk cId="2677916926" sldId="402"/>
            <ac:spMk id="64" creationId="{A8384FB5-9ADC-4DDC-881B-597D56F5B15D}"/>
          </ac:spMkLst>
        </pc:spChg>
        <pc:spChg chg="add del">
          <ac:chgData name="Gregoire Falq" userId="39ed5f39-bc8a-4c6a-93ad-3425e6033efe" providerId="ADAL" clId="{11D69150-C682-436F-947A-762E4BD8C1B8}" dt="2024-02-05T17:19:00.679" v="803" actId="26606"/>
          <ac:spMkLst>
            <pc:docMk/>
            <pc:sldMk cId="2677916926" sldId="402"/>
            <ac:spMk id="66" creationId="{91E5A9A7-95C6-4F4F-B00E-C82E07FE62EF}"/>
          </ac:spMkLst>
        </pc:spChg>
        <pc:spChg chg="add del">
          <ac:chgData name="Gregoire Falq" userId="39ed5f39-bc8a-4c6a-93ad-3425e6033efe" providerId="ADAL" clId="{11D69150-C682-436F-947A-762E4BD8C1B8}" dt="2024-02-05T17:19:00.679" v="803" actId="26606"/>
          <ac:spMkLst>
            <pc:docMk/>
            <pc:sldMk cId="2677916926" sldId="402"/>
            <ac:spMk id="68" creationId="{D07DD2DE-F619-49DD-B5E7-03A290FF4ED1}"/>
          </ac:spMkLst>
        </pc:spChg>
        <pc:spChg chg="add del">
          <ac:chgData name="Gregoire Falq" userId="39ed5f39-bc8a-4c6a-93ad-3425e6033efe" providerId="ADAL" clId="{11D69150-C682-436F-947A-762E4BD8C1B8}" dt="2024-02-05T17:19:00.679" v="803" actId="26606"/>
          <ac:spMkLst>
            <pc:docMk/>
            <pc:sldMk cId="2677916926" sldId="402"/>
            <ac:spMk id="70" creationId="{85149191-5F60-4A28-AAFF-039F96B0F3EC}"/>
          </ac:spMkLst>
        </pc:spChg>
        <pc:spChg chg="add del">
          <ac:chgData name="Gregoire Falq" userId="39ed5f39-bc8a-4c6a-93ad-3425e6033efe" providerId="ADAL" clId="{11D69150-C682-436F-947A-762E4BD8C1B8}" dt="2024-02-05T17:19:00.679" v="803" actId="26606"/>
          <ac:spMkLst>
            <pc:docMk/>
            <pc:sldMk cId="2677916926" sldId="402"/>
            <ac:spMk id="72" creationId="{F8260ED5-17F7-4158-B241-D51DD4CF1B7E}"/>
          </ac:spMkLst>
        </pc:spChg>
        <pc:spChg chg="add del">
          <ac:chgData name="Gregoire Falq" userId="39ed5f39-bc8a-4c6a-93ad-3425e6033efe" providerId="ADAL" clId="{11D69150-C682-436F-947A-762E4BD8C1B8}" dt="2024-02-05T17:18:29.620" v="783" actId="26606"/>
          <ac:spMkLst>
            <pc:docMk/>
            <pc:sldMk cId="2677916926" sldId="402"/>
            <ac:spMk id="77" creationId="{A8384FB5-9ADC-4DDC-881B-597D56F5B15D}"/>
          </ac:spMkLst>
        </pc:spChg>
        <pc:spChg chg="add del">
          <ac:chgData name="Gregoire Falq" userId="39ed5f39-bc8a-4c6a-93ad-3425e6033efe" providerId="ADAL" clId="{11D69150-C682-436F-947A-762E4BD8C1B8}" dt="2024-02-05T17:18:29.620" v="783" actId="26606"/>
          <ac:spMkLst>
            <pc:docMk/>
            <pc:sldMk cId="2677916926" sldId="402"/>
            <ac:spMk id="79" creationId="{91E5A9A7-95C6-4F4F-B00E-C82E07FE62EF}"/>
          </ac:spMkLst>
        </pc:spChg>
        <pc:spChg chg="add del">
          <ac:chgData name="Gregoire Falq" userId="39ed5f39-bc8a-4c6a-93ad-3425e6033efe" providerId="ADAL" clId="{11D69150-C682-436F-947A-762E4BD8C1B8}" dt="2024-02-05T17:18:29.620" v="783" actId="26606"/>
          <ac:spMkLst>
            <pc:docMk/>
            <pc:sldMk cId="2677916926" sldId="402"/>
            <ac:spMk id="81" creationId="{D07DD2DE-F619-49DD-B5E7-03A290FF4ED1}"/>
          </ac:spMkLst>
        </pc:spChg>
        <pc:spChg chg="add del">
          <ac:chgData name="Gregoire Falq" userId="39ed5f39-bc8a-4c6a-93ad-3425e6033efe" providerId="ADAL" clId="{11D69150-C682-436F-947A-762E4BD8C1B8}" dt="2024-02-05T17:18:29.620" v="783" actId="26606"/>
          <ac:spMkLst>
            <pc:docMk/>
            <pc:sldMk cId="2677916926" sldId="402"/>
            <ac:spMk id="83" creationId="{85149191-5F60-4A28-AAFF-039F96B0F3EC}"/>
          </ac:spMkLst>
        </pc:spChg>
        <pc:spChg chg="add del">
          <ac:chgData name="Gregoire Falq" userId="39ed5f39-bc8a-4c6a-93ad-3425e6033efe" providerId="ADAL" clId="{11D69150-C682-436F-947A-762E4BD8C1B8}" dt="2024-02-05T17:18:29.620" v="783" actId="26606"/>
          <ac:spMkLst>
            <pc:docMk/>
            <pc:sldMk cId="2677916926" sldId="402"/>
            <ac:spMk id="85" creationId="{F8260ED5-17F7-4158-B241-D51DD4CF1B7E}"/>
          </ac:spMkLst>
        </pc:spChg>
        <pc:spChg chg="add del">
          <ac:chgData name="Gregoire Falq" userId="39ed5f39-bc8a-4c6a-93ad-3425e6033efe" providerId="ADAL" clId="{11D69150-C682-436F-947A-762E4BD8C1B8}" dt="2024-02-05T17:18:32.358" v="785" actId="26606"/>
          <ac:spMkLst>
            <pc:docMk/>
            <pc:sldMk cId="2677916926" sldId="402"/>
            <ac:spMk id="87" creationId="{767334AB-16BD-4EC7-8C6B-4B5171600933}"/>
          </ac:spMkLst>
        </pc:spChg>
        <pc:spChg chg="add del">
          <ac:chgData name="Gregoire Falq" userId="39ed5f39-bc8a-4c6a-93ad-3425e6033efe" providerId="ADAL" clId="{11D69150-C682-436F-947A-762E4BD8C1B8}" dt="2024-02-05T17:18:32.358" v="785" actId="26606"/>
          <ac:spMkLst>
            <pc:docMk/>
            <pc:sldMk cId="2677916926" sldId="402"/>
            <ac:spMk id="88" creationId="{A4E37431-20F0-4DD6-84A9-ED2B644943A2}"/>
          </ac:spMkLst>
        </pc:spChg>
        <pc:spChg chg="add del">
          <ac:chgData name="Gregoire Falq" userId="39ed5f39-bc8a-4c6a-93ad-3425e6033efe" providerId="ADAL" clId="{11D69150-C682-436F-947A-762E4BD8C1B8}" dt="2024-02-05T17:18:32.358" v="785" actId="26606"/>
          <ac:spMkLst>
            <pc:docMk/>
            <pc:sldMk cId="2677916926" sldId="402"/>
            <ac:spMk id="89" creationId="{0AE98B72-66C6-4AB4-AF0D-BA830DE86393}"/>
          </ac:spMkLst>
        </pc:spChg>
        <pc:spChg chg="add del">
          <ac:chgData name="Gregoire Falq" userId="39ed5f39-bc8a-4c6a-93ad-3425e6033efe" providerId="ADAL" clId="{11D69150-C682-436F-947A-762E4BD8C1B8}" dt="2024-02-05T17:18:32.358" v="785" actId="26606"/>
          <ac:spMkLst>
            <pc:docMk/>
            <pc:sldMk cId="2677916926" sldId="402"/>
            <ac:spMk id="90" creationId="{407EAFC6-733F-403D-BB4D-05A3A28742F1}"/>
          </ac:spMkLst>
        </pc:spChg>
        <pc:spChg chg="add del">
          <ac:chgData name="Gregoire Falq" userId="39ed5f39-bc8a-4c6a-93ad-3425e6033efe" providerId="ADAL" clId="{11D69150-C682-436F-947A-762E4BD8C1B8}" dt="2024-02-05T17:18:32.358" v="785" actId="26606"/>
          <ac:spMkLst>
            <pc:docMk/>
            <pc:sldMk cId="2677916926" sldId="402"/>
            <ac:spMk id="91" creationId="{17A36730-4CB0-4F61-AD11-A44C9765833F}"/>
          </ac:spMkLst>
        </pc:spChg>
        <pc:spChg chg="add del">
          <ac:chgData name="Gregoire Falq" userId="39ed5f39-bc8a-4c6a-93ad-3425e6033efe" providerId="ADAL" clId="{11D69150-C682-436F-947A-762E4BD8C1B8}" dt="2024-02-05T17:18:32.358" v="785" actId="26606"/>
          <ac:spMkLst>
            <pc:docMk/>
            <pc:sldMk cId="2677916926" sldId="402"/>
            <ac:spMk id="92" creationId="{C69C79E1-F916-4929-A4F3-DE763D4BFA57}"/>
          </ac:spMkLst>
        </pc:spChg>
        <pc:spChg chg="add del">
          <ac:chgData name="Gregoire Falq" userId="39ed5f39-bc8a-4c6a-93ad-3425e6033efe" providerId="ADAL" clId="{11D69150-C682-436F-947A-762E4BD8C1B8}" dt="2024-02-05T17:19:00.679" v="803" actId="26606"/>
          <ac:spMkLst>
            <pc:docMk/>
            <pc:sldMk cId="2677916926" sldId="402"/>
            <ac:spMk id="94" creationId="{A8384FB5-9ADC-4DDC-881B-597D56F5B15D}"/>
          </ac:spMkLst>
        </pc:spChg>
        <pc:spChg chg="add del">
          <ac:chgData name="Gregoire Falq" userId="39ed5f39-bc8a-4c6a-93ad-3425e6033efe" providerId="ADAL" clId="{11D69150-C682-436F-947A-762E4BD8C1B8}" dt="2024-02-05T17:19:00.679" v="803" actId="26606"/>
          <ac:spMkLst>
            <pc:docMk/>
            <pc:sldMk cId="2677916926" sldId="402"/>
            <ac:spMk id="95" creationId="{91E5A9A7-95C6-4F4F-B00E-C82E07FE62EF}"/>
          </ac:spMkLst>
        </pc:spChg>
        <pc:spChg chg="add del">
          <ac:chgData name="Gregoire Falq" userId="39ed5f39-bc8a-4c6a-93ad-3425e6033efe" providerId="ADAL" clId="{11D69150-C682-436F-947A-762E4BD8C1B8}" dt="2024-02-05T17:19:00.679" v="803" actId="26606"/>
          <ac:spMkLst>
            <pc:docMk/>
            <pc:sldMk cId="2677916926" sldId="402"/>
            <ac:spMk id="96" creationId="{D07DD2DE-F619-49DD-B5E7-03A290FF4ED1}"/>
          </ac:spMkLst>
        </pc:spChg>
        <pc:spChg chg="add del">
          <ac:chgData name="Gregoire Falq" userId="39ed5f39-bc8a-4c6a-93ad-3425e6033efe" providerId="ADAL" clId="{11D69150-C682-436F-947A-762E4BD8C1B8}" dt="2024-02-05T17:19:00.679" v="803" actId="26606"/>
          <ac:spMkLst>
            <pc:docMk/>
            <pc:sldMk cId="2677916926" sldId="402"/>
            <ac:spMk id="97" creationId="{85149191-5F60-4A28-AAFF-039F96B0F3EC}"/>
          </ac:spMkLst>
        </pc:spChg>
        <pc:spChg chg="add del">
          <ac:chgData name="Gregoire Falq" userId="39ed5f39-bc8a-4c6a-93ad-3425e6033efe" providerId="ADAL" clId="{11D69150-C682-436F-947A-762E4BD8C1B8}" dt="2024-02-05T17:19:00.679" v="803" actId="26606"/>
          <ac:spMkLst>
            <pc:docMk/>
            <pc:sldMk cId="2677916926" sldId="402"/>
            <ac:spMk id="98" creationId="{F8260ED5-17F7-4158-B241-D51DD4CF1B7E}"/>
          </ac:spMkLst>
        </pc:spChg>
        <pc:picChg chg="add mod">
          <ac:chgData name="Gregoire Falq" userId="39ed5f39-bc8a-4c6a-93ad-3425e6033efe" providerId="ADAL" clId="{11D69150-C682-436F-947A-762E4BD8C1B8}" dt="2024-02-05T17:18:32.358" v="785" actId="26606"/>
          <ac:picMkLst>
            <pc:docMk/>
            <pc:sldMk cId="2677916926" sldId="402"/>
            <ac:picMk id="4" creationId="{51C2C9AF-8871-C8DF-FDC0-D3587CF85C07}"/>
          </ac:picMkLst>
        </pc:picChg>
      </pc:sldChg>
      <pc:sldChg chg="addSp delSp add del setBg delDesignElem">
        <pc:chgData name="Gregoire Falq" userId="39ed5f39-bc8a-4c6a-93ad-3425e6033efe" providerId="ADAL" clId="{11D69150-C682-436F-947A-762E4BD8C1B8}" dt="2024-02-05T14:53:46.820" v="631"/>
        <pc:sldMkLst>
          <pc:docMk/>
          <pc:sldMk cId="3853058714" sldId="402"/>
        </pc:sldMkLst>
        <pc:spChg chg="add del">
          <ac:chgData name="Gregoire Falq" userId="39ed5f39-bc8a-4c6a-93ad-3425e6033efe" providerId="ADAL" clId="{11D69150-C682-436F-947A-762E4BD8C1B8}" dt="2024-02-05T14:53:46.820" v="631"/>
          <ac:spMkLst>
            <pc:docMk/>
            <pc:sldMk cId="3853058714" sldId="402"/>
            <ac:spMk id="53" creationId="{D42B4ACA-CC6E-867D-9AB7-B7D975298CCB}"/>
          </ac:spMkLst>
        </pc:spChg>
        <pc:spChg chg="add del">
          <ac:chgData name="Gregoire Falq" userId="39ed5f39-bc8a-4c6a-93ad-3425e6033efe" providerId="ADAL" clId="{11D69150-C682-436F-947A-762E4BD8C1B8}" dt="2024-02-05T14:53:46.820" v="631"/>
          <ac:spMkLst>
            <pc:docMk/>
            <pc:sldMk cId="3853058714" sldId="402"/>
            <ac:spMk id="54" creationId="{324CD0D7-83BA-F6D9-FB5F-3C632149FF94}"/>
          </ac:spMkLst>
        </pc:spChg>
        <pc:spChg chg="add del">
          <ac:chgData name="Gregoire Falq" userId="39ed5f39-bc8a-4c6a-93ad-3425e6033efe" providerId="ADAL" clId="{11D69150-C682-436F-947A-762E4BD8C1B8}" dt="2024-02-05T14:53:46.820" v="631"/>
          <ac:spMkLst>
            <pc:docMk/>
            <pc:sldMk cId="3853058714" sldId="402"/>
            <ac:spMk id="55" creationId="{634444C1-199A-0576-B20A-83F5DCCB6078}"/>
          </ac:spMkLst>
        </pc:spChg>
        <pc:spChg chg="add del">
          <ac:chgData name="Gregoire Falq" userId="39ed5f39-bc8a-4c6a-93ad-3425e6033efe" providerId="ADAL" clId="{11D69150-C682-436F-947A-762E4BD8C1B8}" dt="2024-02-05T14:53:46.820" v="631"/>
          <ac:spMkLst>
            <pc:docMk/>
            <pc:sldMk cId="3853058714" sldId="402"/>
            <ac:spMk id="57" creationId="{5673295B-E6EC-0C18-2FFA-2DB909C85355}"/>
          </ac:spMkLst>
        </pc:spChg>
        <pc:spChg chg="add del">
          <ac:chgData name="Gregoire Falq" userId="39ed5f39-bc8a-4c6a-93ad-3425e6033efe" providerId="ADAL" clId="{11D69150-C682-436F-947A-762E4BD8C1B8}" dt="2024-02-05T14:53:46.820" v="631"/>
          <ac:spMkLst>
            <pc:docMk/>
            <pc:sldMk cId="3853058714" sldId="402"/>
            <ac:spMk id="59" creationId="{837EB527-332C-7A0C-0D97-B7987ADE8BF1}"/>
          </ac:spMkLst>
        </pc:spChg>
      </pc:sldChg>
      <pc:sldChg chg="addSp delSp modSp add del mod ord">
        <pc:chgData name="Gregoire Falq" userId="39ed5f39-bc8a-4c6a-93ad-3425e6033efe" providerId="ADAL" clId="{11D69150-C682-436F-947A-762E4BD8C1B8}" dt="2024-02-08T10:24:00.118" v="2554" actId="47"/>
        <pc:sldMkLst>
          <pc:docMk/>
          <pc:sldMk cId="4000609991" sldId="403"/>
        </pc:sldMkLst>
        <pc:spChg chg="mod">
          <ac:chgData name="Gregoire Falq" userId="39ed5f39-bc8a-4c6a-93ad-3425e6033efe" providerId="ADAL" clId="{11D69150-C682-436F-947A-762E4BD8C1B8}" dt="2024-02-05T17:19:18.248" v="812" actId="20577"/>
          <ac:spMkLst>
            <pc:docMk/>
            <pc:sldMk cId="4000609991" sldId="403"/>
            <ac:spMk id="2" creationId="{5E638361-D0E0-CFB8-FFDF-5AD07F3FE342}"/>
          </ac:spMkLst>
        </pc:spChg>
        <pc:picChg chg="add del">
          <ac:chgData name="Gregoire Falq" userId="39ed5f39-bc8a-4c6a-93ad-3425e6033efe" providerId="ADAL" clId="{11D69150-C682-436F-947A-762E4BD8C1B8}" dt="2024-02-05T17:19:06.805" v="810" actId="478"/>
          <ac:picMkLst>
            <pc:docMk/>
            <pc:sldMk cId="4000609991" sldId="403"/>
            <ac:picMk id="4" creationId="{B6492FFD-41C2-9D26-5B85-A060DFAE2D09}"/>
          </ac:picMkLst>
        </pc:picChg>
        <pc:picChg chg="add mod">
          <ac:chgData name="Gregoire Falq" userId="39ed5f39-bc8a-4c6a-93ad-3425e6033efe" providerId="ADAL" clId="{11D69150-C682-436F-947A-762E4BD8C1B8}" dt="2024-02-05T17:20:29.365" v="861" actId="1076"/>
          <ac:picMkLst>
            <pc:docMk/>
            <pc:sldMk cId="4000609991" sldId="403"/>
            <ac:picMk id="5" creationId="{0D55E300-9E9C-CFB7-1089-293B8392251B}"/>
          </ac:picMkLst>
        </pc:picChg>
      </pc:sldChg>
      <pc:sldChg chg="addSp delSp modSp add del mod ord">
        <pc:chgData name="Gregoire Falq" userId="39ed5f39-bc8a-4c6a-93ad-3425e6033efe" providerId="ADAL" clId="{11D69150-C682-436F-947A-762E4BD8C1B8}" dt="2024-02-08T10:24:00.118" v="2554" actId="47"/>
        <pc:sldMkLst>
          <pc:docMk/>
          <pc:sldMk cId="2926510842" sldId="404"/>
        </pc:sldMkLst>
        <pc:spChg chg="mod">
          <ac:chgData name="Gregoire Falq" userId="39ed5f39-bc8a-4c6a-93ad-3425e6033efe" providerId="ADAL" clId="{11D69150-C682-436F-947A-762E4BD8C1B8}" dt="2024-02-05T17:22:15.301" v="932" actId="108"/>
          <ac:spMkLst>
            <pc:docMk/>
            <pc:sldMk cId="2926510842" sldId="404"/>
            <ac:spMk id="2" creationId="{EEC4AB57-6E2E-B44B-CDB0-EFAD87231F1C}"/>
          </ac:spMkLst>
        </pc:spChg>
        <pc:picChg chg="add mod">
          <ac:chgData name="Gregoire Falq" userId="39ed5f39-bc8a-4c6a-93ad-3425e6033efe" providerId="ADAL" clId="{11D69150-C682-436F-947A-762E4BD8C1B8}" dt="2024-02-05T17:21:52.180" v="930" actId="1037"/>
          <ac:picMkLst>
            <pc:docMk/>
            <pc:sldMk cId="2926510842" sldId="404"/>
            <ac:picMk id="4" creationId="{755D771C-8F1A-FF95-6471-6CBE8BEE7660}"/>
          </ac:picMkLst>
        </pc:picChg>
        <pc:picChg chg="del">
          <ac:chgData name="Gregoire Falq" userId="39ed5f39-bc8a-4c6a-93ad-3425e6033efe" providerId="ADAL" clId="{11D69150-C682-436F-947A-762E4BD8C1B8}" dt="2024-02-05T17:21:27.066" v="865" actId="478"/>
          <ac:picMkLst>
            <pc:docMk/>
            <pc:sldMk cId="2926510842" sldId="404"/>
            <ac:picMk id="5" creationId="{57B040F9-3D80-9856-F638-AE421E02BBF8}"/>
          </ac:picMkLst>
        </pc:picChg>
      </pc:sldChg>
      <pc:sldChg chg="addSp delSp modSp add del mod delAnim">
        <pc:chgData name="Gregoire Falq" userId="39ed5f39-bc8a-4c6a-93ad-3425e6033efe" providerId="ADAL" clId="{11D69150-C682-436F-947A-762E4BD8C1B8}" dt="2024-02-08T07:26:40.449" v="2553" actId="47"/>
        <pc:sldMkLst>
          <pc:docMk/>
          <pc:sldMk cId="1191462699" sldId="405"/>
        </pc:sldMkLst>
        <pc:spChg chg="mod">
          <ac:chgData name="Gregoire Falq" userId="39ed5f39-bc8a-4c6a-93ad-3425e6033efe" providerId="ADAL" clId="{11D69150-C682-436F-947A-762E4BD8C1B8}" dt="2024-02-06T17:09:15.093" v="1019" actId="26606"/>
          <ac:spMkLst>
            <pc:docMk/>
            <pc:sldMk cId="1191462699" sldId="405"/>
            <ac:spMk id="2" creationId="{B33328E2-2FB7-D628-D04A-5ED9932A3957}"/>
          </ac:spMkLst>
        </pc:spChg>
        <pc:spChg chg="add mod">
          <ac:chgData name="Gregoire Falq" userId="39ed5f39-bc8a-4c6a-93ad-3425e6033efe" providerId="ADAL" clId="{11D69150-C682-436F-947A-762E4BD8C1B8}" dt="2024-02-08T07:16:29.500" v="2552" actId="20577"/>
          <ac:spMkLst>
            <pc:docMk/>
            <pc:sldMk cId="1191462699" sldId="405"/>
            <ac:spMk id="4" creationId="{DC7E4704-406D-82B3-0C09-D4053CD1CF28}"/>
          </ac:spMkLst>
        </pc:spChg>
        <pc:spChg chg="del">
          <ac:chgData name="Gregoire Falq" userId="39ed5f39-bc8a-4c6a-93ad-3425e6033efe" providerId="ADAL" clId="{11D69150-C682-436F-947A-762E4BD8C1B8}" dt="2024-02-06T17:08:52.612" v="1004" actId="478"/>
          <ac:spMkLst>
            <pc:docMk/>
            <pc:sldMk cId="1191462699" sldId="405"/>
            <ac:spMk id="6" creationId="{543BCCCF-C7A1-A76C-E7CE-86B60A55AD95}"/>
          </ac:spMkLst>
        </pc:spChg>
        <pc:spChg chg="del">
          <ac:chgData name="Gregoire Falq" userId="39ed5f39-bc8a-4c6a-93ad-3425e6033efe" providerId="ADAL" clId="{11D69150-C682-436F-947A-762E4BD8C1B8}" dt="2024-02-06T17:08:53.975" v="1005" actId="478"/>
          <ac:spMkLst>
            <pc:docMk/>
            <pc:sldMk cId="1191462699" sldId="405"/>
            <ac:spMk id="7" creationId="{C7FA1004-FE2D-A7BE-FE7D-79CD82981DF2}"/>
          </ac:spMkLst>
        </pc:spChg>
        <pc:spChg chg="add del">
          <ac:chgData name="Gregoire Falq" userId="39ed5f39-bc8a-4c6a-93ad-3425e6033efe" providerId="ADAL" clId="{11D69150-C682-436F-947A-762E4BD8C1B8}" dt="2024-02-06T17:09:15.093" v="1019" actId="26606"/>
          <ac:spMkLst>
            <pc:docMk/>
            <pc:sldMk cId="1191462699" sldId="405"/>
            <ac:spMk id="53" creationId="{23D7C9BE-73E2-25C2-6224-BF44BAAF4E49}"/>
          </ac:spMkLst>
        </pc:spChg>
        <pc:spChg chg="add del">
          <ac:chgData name="Gregoire Falq" userId="39ed5f39-bc8a-4c6a-93ad-3425e6033efe" providerId="ADAL" clId="{11D69150-C682-436F-947A-762E4BD8C1B8}" dt="2024-02-06T17:09:15.093" v="1019" actId="26606"/>
          <ac:spMkLst>
            <pc:docMk/>
            <pc:sldMk cId="1191462699" sldId="405"/>
            <ac:spMk id="54" creationId="{44714989-D649-5548-2608-29899AFF61A8}"/>
          </ac:spMkLst>
        </pc:spChg>
        <pc:spChg chg="add del">
          <ac:chgData name="Gregoire Falq" userId="39ed5f39-bc8a-4c6a-93ad-3425e6033efe" providerId="ADAL" clId="{11D69150-C682-436F-947A-762E4BD8C1B8}" dt="2024-02-06T17:09:15.093" v="1019" actId="26606"/>
          <ac:spMkLst>
            <pc:docMk/>
            <pc:sldMk cId="1191462699" sldId="405"/>
            <ac:spMk id="55" creationId="{3E26C8B3-E5CE-4FBD-9042-064695CD4C9D}"/>
          </ac:spMkLst>
        </pc:spChg>
        <pc:spChg chg="add del">
          <ac:chgData name="Gregoire Falq" userId="39ed5f39-bc8a-4c6a-93ad-3425e6033efe" providerId="ADAL" clId="{11D69150-C682-436F-947A-762E4BD8C1B8}" dt="2024-02-06T17:09:15.093" v="1019" actId="26606"/>
          <ac:spMkLst>
            <pc:docMk/>
            <pc:sldMk cId="1191462699" sldId="405"/>
            <ac:spMk id="57" creationId="{C6345FD6-656D-DA37-E739-E242D9F9EC3C}"/>
          </ac:spMkLst>
        </pc:spChg>
        <pc:spChg chg="add del">
          <ac:chgData name="Gregoire Falq" userId="39ed5f39-bc8a-4c6a-93ad-3425e6033efe" providerId="ADAL" clId="{11D69150-C682-436F-947A-762E4BD8C1B8}" dt="2024-02-06T17:09:15.093" v="1019" actId="26606"/>
          <ac:spMkLst>
            <pc:docMk/>
            <pc:sldMk cId="1191462699" sldId="405"/>
            <ac:spMk id="59" creationId="{C64FE9CA-38E8-C0F3-A28C-41BBD0F2D419}"/>
          </ac:spMkLst>
        </pc:spChg>
        <pc:spChg chg="add del">
          <ac:chgData name="Gregoire Falq" userId="39ed5f39-bc8a-4c6a-93ad-3425e6033efe" providerId="ADAL" clId="{11D69150-C682-436F-947A-762E4BD8C1B8}" dt="2024-02-06T17:09:12.050" v="1014" actId="26606"/>
          <ac:spMkLst>
            <pc:docMk/>
            <pc:sldMk cId="1191462699" sldId="405"/>
            <ac:spMk id="64" creationId="{C3896A03-3945-419A-B66B-4EE266EDD152}"/>
          </ac:spMkLst>
        </pc:spChg>
        <pc:spChg chg="add del">
          <ac:chgData name="Gregoire Falq" userId="39ed5f39-bc8a-4c6a-93ad-3425e6033efe" providerId="ADAL" clId="{11D69150-C682-436F-947A-762E4BD8C1B8}" dt="2024-02-06T17:09:12.050" v="1014" actId="26606"/>
          <ac:spMkLst>
            <pc:docMk/>
            <pc:sldMk cId="1191462699" sldId="405"/>
            <ac:spMk id="66" creationId="{B34F5AD2-EDBD-4BBD-A55C-EAFFD0C7097A}"/>
          </ac:spMkLst>
        </pc:spChg>
        <pc:spChg chg="add del">
          <ac:chgData name="Gregoire Falq" userId="39ed5f39-bc8a-4c6a-93ad-3425e6033efe" providerId="ADAL" clId="{11D69150-C682-436F-947A-762E4BD8C1B8}" dt="2024-02-06T17:09:13.293" v="1016" actId="26606"/>
          <ac:spMkLst>
            <pc:docMk/>
            <pc:sldMk cId="1191462699" sldId="405"/>
            <ac:spMk id="68" creationId="{C7F28D52-2A5F-4D23-81AE-7CB8B591C7AF}"/>
          </ac:spMkLst>
        </pc:spChg>
        <pc:spChg chg="add del">
          <ac:chgData name="Gregoire Falq" userId="39ed5f39-bc8a-4c6a-93ad-3425e6033efe" providerId="ADAL" clId="{11D69150-C682-436F-947A-762E4BD8C1B8}" dt="2024-02-06T17:09:13.293" v="1016" actId="26606"/>
          <ac:spMkLst>
            <pc:docMk/>
            <pc:sldMk cId="1191462699" sldId="405"/>
            <ac:spMk id="69" creationId="{FFD48BC7-DC40-47DE-87EE-9F4B6ECB9ABB}"/>
          </ac:spMkLst>
        </pc:spChg>
        <pc:spChg chg="add del">
          <ac:chgData name="Gregoire Falq" userId="39ed5f39-bc8a-4c6a-93ad-3425e6033efe" providerId="ADAL" clId="{11D69150-C682-436F-947A-762E4BD8C1B8}" dt="2024-02-06T17:09:13.293" v="1016" actId="26606"/>
          <ac:spMkLst>
            <pc:docMk/>
            <pc:sldMk cId="1191462699" sldId="405"/>
            <ac:spMk id="70" creationId="{3629484E-3792-4B3D-89AD-7C8A1ED0E0D4}"/>
          </ac:spMkLst>
        </pc:spChg>
        <pc:spChg chg="add del">
          <ac:chgData name="Gregoire Falq" userId="39ed5f39-bc8a-4c6a-93ad-3425e6033efe" providerId="ADAL" clId="{11D69150-C682-436F-947A-762E4BD8C1B8}" dt="2024-02-06T17:09:13.293" v="1016" actId="26606"/>
          <ac:spMkLst>
            <pc:docMk/>
            <pc:sldMk cId="1191462699" sldId="405"/>
            <ac:spMk id="71" creationId="{E502BBC7-2C76-46F3-BC24-5985BC13DB88}"/>
          </ac:spMkLst>
        </pc:spChg>
        <pc:spChg chg="add del">
          <ac:chgData name="Gregoire Falq" userId="39ed5f39-bc8a-4c6a-93ad-3425e6033efe" providerId="ADAL" clId="{11D69150-C682-436F-947A-762E4BD8C1B8}" dt="2024-02-06T17:09:15.080" v="1018" actId="26606"/>
          <ac:spMkLst>
            <pc:docMk/>
            <pc:sldMk cId="1191462699" sldId="405"/>
            <ac:spMk id="74" creationId="{A3363022-C969-41E9-8EB2-E4C94908C1FA}"/>
          </ac:spMkLst>
        </pc:spChg>
        <pc:spChg chg="add del">
          <ac:chgData name="Gregoire Falq" userId="39ed5f39-bc8a-4c6a-93ad-3425e6033efe" providerId="ADAL" clId="{11D69150-C682-436F-947A-762E4BD8C1B8}" dt="2024-02-06T17:09:15.080" v="1018" actId="26606"/>
          <ac:spMkLst>
            <pc:docMk/>
            <pc:sldMk cId="1191462699" sldId="405"/>
            <ac:spMk id="75" creationId="{8D1AD6B3-BE88-4CEB-BA17-790657CC4729}"/>
          </ac:spMkLst>
        </pc:spChg>
        <pc:spChg chg="add">
          <ac:chgData name="Gregoire Falq" userId="39ed5f39-bc8a-4c6a-93ad-3425e6033efe" providerId="ADAL" clId="{11D69150-C682-436F-947A-762E4BD8C1B8}" dt="2024-02-06T17:09:15.093" v="1019" actId="26606"/>
          <ac:spMkLst>
            <pc:docMk/>
            <pc:sldMk cId="1191462699" sldId="405"/>
            <ac:spMk id="79" creationId="{A3363022-C969-41E9-8EB2-E4C94908C1FA}"/>
          </ac:spMkLst>
        </pc:spChg>
        <pc:spChg chg="add">
          <ac:chgData name="Gregoire Falq" userId="39ed5f39-bc8a-4c6a-93ad-3425e6033efe" providerId="ADAL" clId="{11D69150-C682-436F-947A-762E4BD8C1B8}" dt="2024-02-06T17:09:15.093" v="1019" actId="26606"/>
          <ac:spMkLst>
            <pc:docMk/>
            <pc:sldMk cId="1191462699" sldId="405"/>
            <ac:spMk id="80" creationId="{8D1AD6B3-BE88-4CEB-BA17-790657CC4729}"/>
          </ac:spMkLst>
        </pc:spChg>
        <pc:grpChg chg="add del">
          <ac:chgData name="Gregoire Falq" userId="39ed5f39-bc8a-4c6a-93ad-3425e6033efe" providerId="ADAL" clId="{11D69150-C682-436F-947A-762E4BD8C1B8}" dt="2024-02-06T17:09:15.080" v="1018" actId="26606"/>
          <ac:grpSpMkLst>
            <pc:docMk/>
            <pc:sldMk cId="1191462699" sldId="405"/>
            <ac:grpSpMk id="76" creationId="{89D1390B-7E13-4B4F-9CB2-391063412E54}"/>
          </ac:grpSpMkLst>
        </pc:grpChg>
        <pc:grpChg chg="add">
          <ac:chgData name="Gregoire Falq" userId="39ed5f39-bc8a-4c6a-93ad-3425e6033efe" providerId="ADAL" clId="{11D69150-C682-436F-947A-762E4BD8C1B8}" dt="2024-02-06T17:09:15.093" v="1019" actId="26606"/>
          <ac:grpSpMkLst>
            <pc:docMk/>
            <pc:sldMk cId="1191462699" sldId="405"/>
            <ac:grpSpMk id="82" creationId="{89D1390B-7E13-4B4F-9CB2-391063412E54}"/>
          </ac:grpSpMkLst>
        </pc:grpChg>
        <pc:picChg chg="add del">
          <ac:chgData name="Gregoire Falq" userId="39ed5f39-bc8a-4c6a-93ad-3425e6033efe" providerId="ADAL" clId="{11D69150-C682-436F-947A-762E4BD8C1B8}" dt="2024-02-06T17:09:15.080" v="1018" actId="26606"/>
          <ac:picMkLst>
            <pc:docMk/>
            <pc:sldMk cId="1191462699" sldId="405"/>
            <ac:picMk id="63" creationId="{3D377A7E-A6B5-9389-2750-3F2557FDFA4D}"/>
          </ac:picMkLst>
        </pc:picChg>
        <pc:picChg chg="add">
          <ac:chgData name="Gregoire Falq" userId="39ed5f39-bc8a-4c6a-93ad-3425e6033efe" providerId="ADAL" clId="{11D69150-C682-436F-947A-762E4BD8C1B8}" dt="2024-02-06T17:09:15.093" v="1019" actId="26606"/>
          <ac:picMkLst>
            <pc:docMk/>
            <pc:sldMk cId="1191462699" sldId="405"/>
            <ac:picMk id="81" creationId="{99D474E0-6412-2C65-C126-5320A106C88A}"/>
          </ac:picMkLst>
        </pc:picChg>
      </pc:sldChg>
      <pc:sldChg chg="delSp add del setBg delDesignElem">
        <pc:chgData name="Gregoire Falq" userId="39ed5f39-bc8a-4c6a-93ad-3425e6033efe" providerId="ADAL" clId="{11D69150-C682-436F-947A-762E4BD8C1B8}" dt="2024-02-06T17:08:29.148" v="1000" actId="47"/>
        <pc:sldMkLst>
          <pc:docMk/>
          <pc:sldMk cId="2258681860" sldId="405"/>
        </pc:sldMkLst>
        <pc:spChg chg="del">
          <ac:chgData name="Gregoire Falq" userId="39ed5f39-bc8a-4c6a-93ad-3425e6033efe" providerId="ADAL" clId="{11D69150-C682-436F-947A-762E4BD8C1B8}" dt="2024-02-06T16:41:41.607" v="986"/>
          <ac:spMkLst>
            <pc:docMk/>
            <pc:sldMk cId="2258681860" sldId="405"/>
            <ac:spMk id="53" creationId="{36D41891-6DE3-127E-0A01-62EB4B123C70}"/>
          </ac:spMkLst>
        </pc:spChg>
        <pc:spChg chg="del">
          <ac:chgData name="Gregoire Falq" userId="39ed5f39-bc8a-4c6a-93ad-3425e6033efe" providerId="ADAL" clId="{11D69150-C682-436F-947A-762E4BD8C1B8}" dt="2024-02-06T16:41:41.607" v="986"/>
          <ac:spMkLst>
            <pc:docMk/>
            <pc:sldMk cId="2258681860" sldId="405"/>
            <ac:spMk id="54" creationId="{6344904A-757F-4159-1650-794E8CB3AD8C}"/>
          </ac:spMkLst>
        </pc:spChg>
        <pc:spChg chg="del">
          <ac:chgData name="Gregoire Falq" userId="39ed5f39-bc8a-4c6a-93ad-3425e6033efe" providerId="ADAL" clId="{11D69150-C682-436F-947A-762E4BD8C1B8}" dt="2024-02-06T16:41:41.607" v="986"/>
          <ac:spMkLst>
            <pc:docMk/>
            <pc:sldMk cId="2258681860" sldId="405"/>
            <ac:spMk id="55" creationId="{27E16E6F-D484-BAC3-EBA4-3E88A9C893AF}"/>
          </ac:spMkLst>
        </pc:spChg>
        <pc:spChg chg="del">
          <ac:chgData name="Gregoire Falq" userId="39ed5f39-bc8a-4c6a-93ad-3425e6033efe" providerId="ADAL" clId="{11D69150-C682-436F-947A-762E4BD8C1B8}" dt="2024-02-06T16:41:41.607" v="986"/>
          <ac:spMkLst>
            <pc:docMk/>
            <pc:sldMk cId="2258681860" sldId="405"/>
            <ac:spMk id="57" creationId="{4DE5B035-2D24-DC7A-7871-394E86482AE6}"/>
          </ac:spMkLst>
        </pc:spChg>
        <pc:spChg chg="del">
          <ac:chgData name="Gregoire Falq" userId="39ed5f39-bc8a-4c6a-93ad-3425e6033efe" providerId="ADAL" clId="{11D69150-C682-436F-947A-762E4BD8C1B8}" dt="2024-02-06T16:41:41.607" v="986"/>
          <ac:spMkLst>
            <pc:docMk/>
            <pc:sldMk cId="2258681860" sldId="405"/>
            <ac:spMk id="59" creationId="{CE04191F-94B0-A596-E09A-1CC896FB3DB4}"/>
          </ac:spMkLst>
        </pc:spChg>
      </pc:sldChg>
      <pc:sldChg chg="addSp delSp modSp add del mod ord addAnim delAnim">
        <pc:chgData name="Gregoire Falq" userId="39ed5f39-bc8a-4c6a-93ad-3425e6033efe" providerId="ADAL" clId="{11D69150-C682-436F-947A-762E4BD8C1B8}" dt="2024-02-07T15:28:07.575" v="1561" actId="47"/>
        <pc:sldMkLst>
          <pc:docMk/>
          <pc:sldMk cId="3085107668" sldId="406"/>
        </pc:sldMkLst>
        <pc:spChg chg="mod">
          <ac:chgData name="Gregoire Falq" userId="39ed5f39-bc8a-4c6a-93ad-3425e6033efe" providerId="ADAL" clId="{11D69150-C682-436F-947A-762E4BD8C1B8}" dt="2024-02-06T17:15:32.359" v="1093" actId="26606"/>
          <ac:spMkLst>
            <pc:docMk/>
            <pc:sldMk cId="3085107668" sldId="406"/>
            <ac:spMk id="2" creationId="{1D7B7C98-5FAD-5EA1-4F6A-F143AD17B4C6}"/>
          </ac:spMkLst>
        </pc:spChg>
        <pc:spChg chg="add del">
          <ac:chgData name="Gregoire Falq" userId="39ed5f39-bc8a-4c6a-93ad-3425e6033efe" providerId="ADAL" clId="{11D69150-C682-436F-947A-762E4BD8C1B8}" dt="2024-02-06T17:15:32.359" v="1093" actId="26606"/>
          <ac:spMkLst>
            <pc:docMk/>
            <pc:sldMk cId="3085107668" sldId="406"/>
            <ac:spMk id="12" creationId="{AAFE8575-4DF0-F62B-953A-D5BB515DB77F}"/>
          </ac:spMkLst>
        </pc:spChg>
        <pc:spChg chg="add del">
          <ac:chgData name="Gregoire Falq" userId="39ed5f39-bc8a-4c6a-93ad-3425e6033efe" providerId="ADAL" clId="{11D69150-C682-436F-947A-762E4BD8C1B8}" dt="2024-02-06T17:15:32.359" v="1093" actId="26606"/>
          <ac:spMkLst>
            <pc:docMk/>
            <pc:sldMk cId="3085107668" sldId="406"/>
            <ac:spMk id="15" creationId="{96F9B239-F315-89A2-C649-86CC7122EAD7}"/>
          </ac:spMkLst>
        </pc:spChg>
        <pc:spChg chg="add del">
          <ac:chgData name="Gregoire Falq" userId="39ed5f39-bc8a-4c6a-93ad-3425e6033efe" providerId="ADAL" clId="{11D69150-C682-436F-947A-762E4BD8C1B8}" dt="2024-02-06T17:15:32.359" v="1093" actId="26606"/>
          <ac:spMkLst>
            <pc:docMk/>
            <pc:sldMk cId="3085107668" sldId="406"/>
            <ac:spMk id="18" creationId="{C909DBB9-77FD-8459-F1FC-A7F92C3D1275}"/>
          </ac:spMkLst>
        </pc:spChg>
        <pc:spChg chg="add del">
          <ac:chgData name="Gregoire Falq" userId="39ed5f39-bc8a-4c6a-93ad-3425e6033efe" providerId="ADAL" clId="{11D69150-C682-436F-947A-762E4BD8C1B8}" dt="2024-02-06T17:15:32.359" v="1093" actId="26606"/>
          <ac:spMkLst>
            <pc:docMk/>
            <pc:sldMk cId="3085107668" sldId="406"/>
            <ac:spMk id="20" creationId="{F24244D4-61C4-B111-90C3-32F3CF0F8BB0}"/>
          </ac:spMkLst>
        </pc:spChg>
        <pc:spChg chg="add del">
          <ac:chgData name="Gregoire Falq" userId="39ed5f39-bc8a-4c6a-93ad-3425e6033efe" providerId="ADAL" clId="{11D69150-C682-436F-947A-762E4BD8C1B8}" dt="2024-02-06T17:15:32.359" v="1093" actId="26606"/>
          <ac:spMkLst>
            <pc:docMk/>
            <pc:sldMk cId="3085107668" sldId="406"/>
            <ac:spMk id="22" creationId="{BD97AA32-2463-BE46-B16F-F1EF29C03643}"/>
          </ac:spMkLst>
        </pc:spChg>
        <pc:spChg chg="add del">
          <ac:chgData name="Gregoire Falq" userId="39ed5f39-bc8a-4c6a-93ad-3425e6033efe" providerId="ADAL" clId="{11D69150-C682-436F-947A-762E4BD8C1B8}" dt="2024-02-06T17:15:32.359" v="1093" actId="26606"/>
          <ac:spMkLst>
            <pc:docMk/>
            <pc:sldMk cId="3085107668" sldId="406"/>
            <ac:spMk id="24" creationId="{24B336F9-A425-7737-23F4-9CE42D90F678}"/>
          </ac:spMkLst>
        </pc:spChg>
        <pc:spChg chg="add del">
          <ac:chgData name="Gregoire Falq" userId="39ed5f39-bc8a-4c6a-93ad-3425e6033efe" providerId="ADAL" clId="{11D69150-C682-436F-947A-762E4BD8C1B8}" dt="2024-02-06T17:15:27.212" v="1091" actId="26606"/>
          <ac:spMkLst>
            <pc:docMk/>
            <pc:sldMk cId="3085107668" sldId="406"/>
            <ac:spMk id="29" creationId="{23F18E02-9FC0-49C2-BE57-195BEE392BA6}"/>
          </ac:spMkLst>
        </pc:spChg>
        <pc:spChg chg="add del">
          <ac:chgData name="Gregoire Falq" userId="39ed5f39-bc8a-4c6a-93ad-3425e6033efe" providerId="ADAL" clId="{11D69150-C682-436F-947A-762E4BD8C1B8}" dt="2024-02-06T17:12:12.617" v="1051" actId="26606"/>
          <ac:spMkLst>
            <pc:docMk/>
            <pc:sldMk cId="3085107668" sldId="406"/>
            <ac:spMk id="31" creationId="{65219498-D544-41AC-98FE-8F956EF66A62}"/>
          </ac:spMkLst>
        </pc:spChg>
        <pc:spChg chg="add del">
          <ac:chgData name="Gregoire Falq" userId="39ed5f39-bc8a-4c6a-93ad-3425e6033efe" providerId="ADAL" clId="{11D69150-C682-436F-947A-762E4BD8C1B8}" dt="2024-02-06T17:12:12.617" v="1051" actId="26606"/>
          <ac:spMkLst>
            <pc:docMk/>
            <pc:sldMk cId="3085107668" sldId="406"/>
            <ac:spMk id="33" creationId="{F500DBFC-17A9-4E0A-AEE2-A49F9AEEF0FD}"/>
          </ac:spMkLst>
        </pc:spChg>
        <pc:spChg chg="add del">
          <ac:chgData name="Gregoire Falq" userId="39ed5f39-bc8a-4c6a-93ad-3425e6033efe" providerId="ADAL" clId="{11D69150-C682-436F-947A-762E4BD8C1B8}" dt="2024-02-06T17:15:32.359" v="1093" actId="26606"/>
          <ac:spMkLst>
            <pc:docMk/>
            <pc:sldMk cId="3085107668" sldId="406"/>
            <ac:spMk id="36" creationId="{665DBBEF-238B-476B-96AB-8AAC3224ECEA}"/>
          </ac:spMkLst>
        </pc:spChg>
        <pc:spChg chg="add del">
          <ac:chgData name="Gregoire Falq" userId="39ed5f39-bc8a-4c6a-93ad-3425e6033efe" providerId="ADAL" clId="{11D69150-C682-436F-947A-762E4BD8C1B8}" dt="2024-02-06T17:15:32.359" v="1093" actId="26606"/>
          <ac:spMkLst>
            <pc:docMk/>
            <pc:sldMk cId="3085107668" sldId="406"/>
            <ac:spMk id="37" creationId="{3FCFB1DE-0B7E-48CC-BA90-B2AB0889F9D6}"/>
          </ac:spMkLst>
        </pc:spChg>
        <pc:grpChg chg="add del">
          <ac:chgData name="Gregoire Falq" userId="39ed5f39-bc8a-4c6a-93ad-3425e6033efe" providerId="ADAL" clId="{11D69150-C682-436F-947A-762E4BD8C1B8}" dt="2024-02-06T17:15:27.212" v="1091" actId="26606"/>
          <ac:grpSpMkLst>
            <pc:docMk/>
            <pc:sldMk cId="3085107668" sldId="406"/>
            <ac:grpSpMk id="26" creationId="{DC9608D4-CD9C-4B8B-88DC-8055C0325C72}"/>
          </ac:grpSpMkLst>
        </pc:grpChg>
        <pc:grpChg chg="add del">
          <ac:chgData name="Gregoire Falq" userId="39ed5f39-bc8a-4c6a-93ad-3425e6033efe" providerId="ADAL" clId="{11D69150-C682-436F-947A-762E4BD8C1B8}" dt="2024-02-06T17:12:12.617" v="1051" actId="26606"/>
          <ac:grpSpMkLst>
            <pc:docMk/>
            <pc:sldMk cId="3085107668" sldId="406"/>
            <ac:grpSpMk id="35" creationId="{D74613BB-817C-4C4F-8A24-4936F2F064C0}"/>
          </ac:grpSpMkLst>
        </pc:grpChg>
        <pc:picChg chg="add del mod">
          <ac:chgData name="Gregoire Falq" userId="39ed5f39-bc8a-4c6a-93ad-3425e6033efe" providerId="ADAL" clId="{11D69150-C682-436F-947A-762E4BD8C1B8}" dt="2024-02-06T17:15:32.359" v="1093" actId="26606"/>
          <ac:picMkLst>
            <pc:docMk/>
            <pc:sldMk cId="3085107668" sldId="406"/>
            <ac:picMk id="4" creationId="{1CE7F59B-C17E-B7B8-296F-015830E858F7}"/>
          </ac:picMkLst>
        </pc:picChg>
        <pc:picChg chg="del">
          <ac:chgData name="Gregoire Falq" userId="39ed5f39-bc8a-4c6a-93ad-3425e6033efe" providerId="ADAL" clId="{11D69150-C682-436F-947A-762E4BD8C1B8}" dt="2024-02-06T17:09:56.297" v="1047" actId="478"/>
          <ac:picMkLst>
            <pc:docMk/>
            <pc:sldMk cId="3085107668" sldId="406"/>
            <ac:picMk id="9" creationId="{6080A5A0-7DCB-3AD0-3F7E-59CFD5C57735}"/>
          </ac:picMkLst>
        </pc:picChg>
        <pc:picChg chg="add del">
          <ac:chgData name="Gregoire Falq" userId="39ed5f39-bc8a-4c6a-93ad-3425e6033efe" providerId="ADAL" clId="{11D69150-C682-436F-947A-762E4BD8C1B8}" dt="2024-02-06T17:12:12.617" v="1051" actId="26606"/>
          <ac:picMkLst>
            <pc:docMk/>
            <pc:sldMk cId="3085107668" sldId="406"/>
            <ac:picMk id="28" creationId="{2986C91F-E441-E295-782E-C4ADC2C30EB7}"/>
          </ac:picMkLst>
        </pc:picChg>
      </pc:sldChg>
      <pc:sldChg chg="addSp delSp modSp add mod setBg delDesignElem">
        <pc:chgData name="Gregoire Falq" userId="39ed5f39-bc8a-4c6a-93ad-3425e6033efe" providerId="ADAL" clId="{11D69150-C682-436F-947A-762E4BD8C1B8}" dt="2024-02-06T17:13:56.739" v="1077" actId="26606"/>
        <pc:sldMkLst>
          <pc:docMk/>
          <pc:sldMk cId="3454841540" sldId="407"/>
        </pc:sldMkLst>
        <pc:spChg chg="mod">
          <ac:chgData name="Gregoire Falq" userId="39ed5f39-bc8a-4c6a-93ad-3425e6033efe" providerId="ADAL" clId="{11D69150-C682-436F-947A-762E4BD8C1B8}" dt="2024-02-06T17:13:56.739" v="1077" actId="26606"/>
          <ac:spMkLst>
            <pc:docMk/>
            <pc:sldMk cId="3454841540" sldId="407"/>
            <ac:spMk id="2" creationId="{C75D3C90-35CB-E132-2CFC-BFE6679EE7C0}"/>
          </ac:spMkLst>
        </pc:spChg>
        <pc:spChg chg="add del">
          <ac:chgData name="Gregoire Falq" userId="39ed5f39-bc8a-4c6a-93ad-3425e6033efe" providerId="ADAL" clId="{11D69150-C682-436F-947A-762E4BD8C1B8}" dt="2024-02-06T17:13:56.707" v="1076" actId="26606"/>
          <ac:spMkLst>
            <pc:docMk/>
            <pc:sldMk cId="3454841540" sldId="407"/>
            <ac:spMk id="7" creationId="{6DDA8CE9-E0A6-4FF2-823D-D08607606DC2}"/>
          </ac:spMkLst>
        </pc:spChg>
        <pc:spChg chg="add del">
          <ac:chgData name="Gregoire Falq" userId="39ed5f39-bc8a-4c6a-93ad-3425e6033efe" providerId="ADAL" clId="{11D69150-C682-436F-947A-762E4BD8C1B8}" dt="2024-02-06T17:13:56.707" v="1076" actId="26606"/>
          <ac:spMkLst>
            <pc:docMk/>
            <pc:sldMk cId="3454841540" sldId="407"/>
            <ac:spMk id="9" creationId="{11195564-33B9-434B-9641-764F5905A56F}"/>
          </ac:spMkLst>
        </pc:spChg>
        <pc:spChg chg="add del">
          <ac:chgData name="Gregoire Falq" userId="39ed5f39-bc8a-4c6a-93ad-3425e6033efe" providerId="ADAL" clId="{11D69150-C682-436F-947A-762E4BD8C1B8}" dt="2024-02-06T17:13:53.993" v="1074" actId="26606"/>
          <ac:spMkLst>
            <pc:docMk/>
            <pc:sldMk cId="3454841540" sldId="407"/>
            <ac:spMk id="14" creationId="{8870DEF6-46A2-D4F8-8BE6-91165D93ECC4}"/>
          </ac:spMkLst>
        </pc:spChg>
        <pc:spChg chg="add">
          <ac:chgData name="Gregoire Falq" userId="39ed5f39-bc8a-4c6a-93ad-3425e6033efe" providerId="ADAL" clId="{11D69150-C682-436F-947A-762E4BD8C1B8}" dt="2024-02-06T17:13:56.739" v="1077" actId="26606"/>
          <ac:spMkLst>
            <pc:docMk/>
            <pc:sldMk cId="3454841540" sldId="407"/>
            <ac:spMk id="25" creationId="{1EADCAF8-8823-4E89-8612-21029831A4B2}"/>
          </ac:spMkLst>
        </pc:spChg>
        <pc:spChg chg="add">
          <ac:chgData name="Gregoire Falq" userId="39ed5f39-bc8a-4c6a-93ad-3425e6033efe" providerId="ADAL" clId="{11D69150-C682-436F-947A-762E4BD8C1B8}" dt="2024-02-06T17:13:56.739" v="1077" actId="26606"/>
          <ac:spMkLst>
            <pc:docMk/>
            <pc:sldMk cId="3454841540" sldId="407"/>
            <ac:spMk id="26" creationId="{28CA07B2-0819-4B62-9425-7A52BBDD7070}"/>
          </ac:spMkLst>
        </pc:spChg>
        <pc:spChg chg="del">
          <ac:chgData name="Gregoire Falq" userId="39ed5f39-bc8a-4c6a-93ad-3425e6033efe" providerId="ADAL" clId="{11D69150-C682-436F-947A-762E4BD8C1B8}" dt="2024-02-06T17:13:30.393" v="1053"/>
          <ac:spMkLst>
            <pc:docMk/>
            <pc:sldMk cId="3454841540" sldId="407"/>
            <ac:spMk id="79" creationId="{5ABF77DC-56A3-9C87-8A7D-6954042D8546}"/>
          </ac:spMkLst>
        </pc:spChg>
        <pc:spChg chg="del">
          <ac:chgData name="Gregoire Falq" userId="39ed5f39-bc8a-4c6a-93ad-3425e6033efe" providerId="ADAL" clId="{11D69150-C682-436F-947A-762E4BD8C1B8}" dt="2024-02-06T17:13:30.393" v="1053"/>
          <ac:spMkLst>
            <pc:docMk/>
            <pc:sldMk cId="3454841540" sldId="407"/>
            <ac:spMk id="80" creationId="{1193C8B8-F336-3AFD-D919-29C92ED635AA}"/>
          </ac:spMkLst>
        </pc:spChg>
        <pc:grpChg chg="add del">
          <ac:chgData name="Gregoire Falq" userId="39ed5f39-bc8a-4c6a-93ad-3425e6033efe" providerId="ADAL" clId="{11D69150-C682-436F-947A-762E4BD8C1B8}" dt="2024-02-06T17:13:52.725" v="1072" actId="26606"/>
          <ac:grpSpMkLst>
            <pc:docMk/>
            <pc:sldMk cId="3454841540" sldId="407"/>
            <ac:grpSpMk id="8" creationId="{6E61B563-A4B2-5783-81AF-A2A053D74769}"/>
          </ac:grpSpMkLst>
        </pc:grpChg>
        <pc:grpChg chg="add del">
          <ac:chgData name="Gregoire Falq" userId="39ed5f39-bc8a-4c6a-93ad-3425e6033efe" providerId="ADAL" clId="{11D69150-C682-436F-947A-762E4BD8C1B8}" dt="2024-02-06T17:13:56.707" v="1076" actId="26606"/>
          <ac:grpSpMkLst>
            <pc:docMk/>
            <pc:sldMk cId="3454841540" sldId="407"/>
            <ac:grpSpMk id="11" creationId="{1D18C537-E336-47C4-836B-C342A230F8F3}"/>
          </ac:grpSpMkLst>
        </pc:grpChg>
        <pc:grpChg chg="add del">
          <ac:chgData name="Gregoire Falq" userId="39ed5f39-bc8a-4c6a-93ad-3425e6033efe" providerId="ADAL" clId="{11D69150-C682-436F-947A-762E4BD8C1B8}" dt="2024-02-06T17:13:56.707" v="1076" actId="26606"/>
          <ac:grpSpMkLst>
            <pc:docMk/>
            <pc:sldMk cId="3454841540" sldId="407"/>
            <ac:grpSpMk id="17" creationId="{5A1259D8-0C3A-4069-A22F-537BBBB61A9C}"/>
          </ac:grpSpMkLst>
        </pc:grpChg>
        <pc:grpChg chg="add">
          <ac:chgData name="Gregoire Falq" userId="39ed5f39-bc8a-4c6a-93ad-3425e6033efe" providerId="ADAL" clId="{11D69150-C682-436F-947A-762E4BD8C1B8}" dt="2024-02-06T17:13:56.739" v="1077" actId="26606"/>
          <ac:grpSpMkLst>
            <pc:docMk/>
            <pc:sldMk cId="3454841540" sldId="407"/>
            <ac:grpSpMk id="27" creationId="{DA02BEE4-A5D4-40AF-882D-49D34B086FFF}"/>
          </ac:grpSpMkLst>
        </pc:grpChg>
        <pc:grpChg chg="del">
          <ac:chgData name="Gregoire Falq" userId="39ed5f39-bc8a-4c6a-93ad-3425e6033efe" providerId="ADAL" clId="{11D69150-C682-436F-947A-762E4BD8C1B8}" dt="2024-02-06T17:13:30.393" v="1053"/>
          <ac:grpSpMkLst>
            <pc:docMk/>
            <pc:sldMk cId="3454841540" sldId="407"/>
            <ac:grpSpMk id="82" creationId="{C278EE55-E747-121D-ECDE-91110E50A7C1}"/>
          </ac:grpSpMkLst>
        </pc:grpChg>
        <pc:picChg chg="add del">
          <ac:chgData name="Gregoire Falq" userId="39ed5f39-bc8a-4c6a-93ad-3425e6033efe" providerId="ADAL" clId="{11D69150-C682-436F-947A-762E4BD8C1B8}" dt="2024-02-06T17:13:52.725" v="1072" actId="26606"/>
          <ac:picMkLst>
            <pc:docMk/>
            <pc:sldMk cId="3454841540" sldId="407"/>
            <ac:picMk id="4" creationId="{01EDC6F3-ECFC-1537-5ACD-C267C9AEED70}"/>
          </ac:picMkLst>
        </pc:picChg>
        <pc:picChg chg="add del">
          <ac:chgData name="Gregoire Falq" userId="39ed5f39-bc8a-4c6a-93ad-3425e6033efe" providerId="ADAL" clId="{11D69150-C682-436F-947A-762E4BD8C1B8}" dt="2024-02-06T17:13:53.993" v="1074" actId="26606"/>
          <ac:picMkLst>
            <pc:docMk/>
            <pc:sldMk cId="3454841540" sldId="407"/>
            <ac:picMk id="13" creationId="{0B5894D4-1886-AFB7-CCAA-AD3844FD00AE}"/>
          </ac:picMkLst>
        </pc:picChg>
        <pc:picChg chg="del">
          <ac:chgData name="Gregoire Falq" userId="39ed5f39-bc8a-4c6a-93ad-3425e6033efe" providerId="ADAL" clId="{11D69150-C682-436F-947A-762E4BD8C1B8}" dt="2024-02-06T17:13:43.299" v="1070" actId="478"/>
          <ac:picMkLst>
            <pc:docMk/>
            <pc:sldMk cId="3454841540" sldId="407"/>
            <ac:picMk id="81" creationId="{5ECAA3B5-408A-B00B-1223-145AFE27C84C}"/>
          </ac:picMkLst>
        </pc:picChg>
        <pc:cxnChg chg="add del">
          <ac:chgData name="Gregoire Falq" userId="39ed5f39-bc8a-4c6a-93ad-3425e6033efe" providerId="ADAL" clId="{11D69150-C682-436F-947A-762E4BD8C1B8}" dt="2024-02-06T17:13:53.993" v="1074" actId="26606"/>
          <ac:cxnSpMkLst>
            <pc:docMk/>
            <pc:sldMk cId="3454841540" sldId="407"/>
            <ac:cxnSpMk id="15" creationId="{522632D6-DED9-FDEC-FD9F-09FF0A4544CC}"/>
          </ac:cxnSpMkLst>
        </pc:cxnChg>
      </pc:sldChg>
      <pc:sldChg chg="addSp delSp modSp add mod setBg delDesignElem">
        <pc:chgData name="Gregoire Falq" userId="39ed5f39-bc8a-4c6a-93ad-3425e6033efe" providerId="ADAL" clId="{11D69150-C682-436F-947A-762E4BD8C1B8}" dt="2024-02-07T15:29:37.994" v="1573" actId="1076"/>
        <pc:sldMkLst>
          <pc:docMk/>
          <pc:sldMk cId="3162557058" sldId="408"/>
        </pc:sldMkLst>
        <pc:spChg chg="mod ord">
          <ac:chgData name="Gregoire Falq" userId="39ed5f39-bc8a-4c6a-93ad-3425e6033efe" providerId="ADAL" clId="{11D69150-C682-436F-947A-762E4BD8C1B8}" dt="2024-02-07T15:28:14.390" v="1565" actId="20577"/>
          <ac:spMkLst>
            <pc:docMk/>
            <pc:sldMk cId="3162557058" sldId="408"/>
            <ac:spMk id="2" creationId="{EE3E39E7-27D2-9D6B-F9B2-A3BBE5C31B2F}"/>
          </ac:spMkLst>
        </pc:spChg>
        <pc:spChg chg="del">
          <ac:chgData name="Gregoire Falq" userId="39ed5f39-bc8a-4c6a-93ad-3425e6033efe" providerId="ADAL" clId="{11D69150-C682-436F-947A-762E4BD8C1B8}" dt="2024-02-06T17:15:39.249" v="1095"/>
          <ac:spMkLst>
            <pc:docMk/>
            <pc:sldMk cId="3162557058" sldId="408"/>
            <ac:spMk id="79" creationId="{5E1F108A-758E-CCEA-1F01-04B80D8E9859}"/>
          </ac:spMkLst>
        </pc:spChg>
        <pc:spChg chg="del">
          <ac:chgData name="Gregoire Falq" userId="39ed5f39-bc8a-4c6a-93ad-3425e6033efe" providerId="ADAL" clId="{11D69150-C682-436F-947A-762E4BD8C1B8}" dt="2024-02-06T17:15:39.249" v="1095"/>
          <ac:spMkLst>
            <pc:docMk/>
            <pc:sldMk cId="3162557058" sldId="408"/>
            <ac:spMk id="80" creationId="{2A8AA657-4554-79FE-FD00-F7BDDC321F7C}"/>
          </ac:spMkLst>
        </pc:spChg>
        <pc:spChg chg="add del">
          <ac:chgData name="Gregoire Falq" userId="39ed5f39-bc8a-4c6a-93ad-3425e6033efe" providerId="ADAL" clId="{11D69150-C682-436F-947A-762E4BD8C1B8}" dt="2024-02-07T09:18:38.431" v="1411" actId="26606"/>
          <ac:spMkLst>
            <pc:docMk/>
            <pc:sldMk cId="3162557058" sldId="408"/>
            <ac:spMk id="86" creationId="{3B47FC9C-2ED3-4100-A4EF-E8CDFEE106C9}"/>
          </ac:spMkLst>
        </pc:spChg>
        <pc:spChg chg="add del">
          <ac:chgData name="Gregoire Falq" userId="39ed5f39-bc8a-4c6a-93ad-3425e6033efe" providerId="ADAL" clId="{11D69150-C682-436F-947A-762E4BD8C1B8}" dt="2024-02-07T09:18:42.823" v="1413" actId="26606"/>
          <ac:spMkLst>
            <pc:docMk/>
            <pc:sldMk cId="3162557058" sldId="408"/>
            <ac:spMk id="88" creationId="{99ED5833-B85B-4103-8A3B-CAB0308E6C15}"/>
          </ac:spMkLst>
        </pc:spChg>
        <pc:spChg chg="add del">
          <ac:chgData name="Gregoire Falq" userId="39ed5f39-bc8a-4c6a-93ad-3425e6033efe" providerId="ADAL" clId="{11D69150-C682-436F-947A-762E4BD8C1B8}" dt="2024-02-07T09:18:53.296" v="1415" actId="26606"/>
          <ac:spMkLst>
            <pc:docMk/>
            <pc:sldMk cId="3162557058" sldId="408"/>
            <ac:spMk id="90" creationId="{3B47FC9C-2ED3-4100-A4EF-E8CDFEE106C9}"/>
          </ac:spMkLst>
        </pc:spChg>
        <pc:spChg chg="add del">
          <ac:chgData name="Gregoire Falq" userId="39ed5f39-bc8a-4c6a-93ad-3425e6033efe" providerId="ADAL" clId="{11D69150-C682-436F-947A-762E4BD8C1B8}" dt="2024-02-07T14:05:14.744" v="1525" actId="26606"/>
          <ac:spMkLst>
            <pc:docMk/>
            <pc:sldMk cId="3162557058" sldId="408"/>
            <ac:spMk id="92" creationId="{99ED5833-B85B-4103-8A3B-CAB0308E6C15}"/>
          </ac:spMkLst>
        </pc:spChg>
        <pc:spChg chg="add">
          <ac:chgData name="Gregoire Falq" userId="39ed5f39-bc8a-4c6a-93ad-3425e6033efe" providerId="ADAL" clId="{11D69150-C682-436F-947A-762E4BD8C1B8}" dt="2024-02-07T14:05:14.744" v="1525" actId="26606"/>
          <ac:spMkLst>
            <pc:docMk/>
            <pc:sldMk cId="3162557058" sldId="408"/>
            <ac:spMk id="94" creationId="{2151139A-886F-4B97-8815-729AD3831BBD}"/>
          </ac:spMkLst>
        </pc:spChg>
        <pc:spChg chg="add">
          <ac:chgData name="Gregoire Falq" userId="39ed5f39-bc8a-4c6a-93ad-3425e6033efe" providerId="ADAL" clId="{11D69150-C682-436F-947A-762E4BD8C1B8}" dt="2024-02-07T14:05:14.744" v="1525" actId="26606"/>
          <ac:spMkLst>
            <pc:docMk/>
            <pc:sldMk cId="3162557058" sldId="408"/>
            <ac:spMk id="95" creationId="{AB5E08C4-8CDD-4623-A5B8-E998C6DEE3B7}"/>
          </ac:spMkLst>
        </pc:spChg>
        <pc:spChg chg="add">
          <ac:chgData name="Gregoire Falq" userId="39ed5f39-bc8a-4c6a-93ad-3425e6033efe" providerId="ADAL" clId="{11D69150-C682-436F-947A-762E4BD8C1B8}" dt="2024-02-07T14:05:14.744" v="1525" actId="26606"/>
          <ac:spMkLst>
            <pc:docMk/>
            <pc:sldMk cId="3162557058" sldId="408"/>
            <ac:spMk id="96" creationId="{15F33878-D502-4FFA-8ACE-F2AECDB2A23F}"/>
          </ac:spMkLst>
        </pc:spChg>
        <pc:spChg chg="add del">
          <ac:chgData name="Gregoire Falq" userId="39ed5f39-bc8a-4c6a-93ad-3425e6033efe" providerId="ADAL" clId="{11D69150-C682-436F-947A-762E4BD8C1B8}" dt="2024-02-07T14:05:13.317" v="1524" actId="26606"/>
          <ac:spMkLst>
            <pc:docMk/>
            <pc:sldMk cId="3162557058" sldId="408"/>
            <ac:spMk id="97" creationId="{2151139A-886F-4B97-8815-729AD3831BBD}"/>
          </ac:spMkLst>
        </pc:spChg>
        <pc:spChg chg="add">
          <ac:chgData name="Gregoire Falq" userId="39ed5f39-bc8a-4c6a-93ad-3425e6033efe" providerId="ADAL" clId="{11D69150-C682-436F-947A-762E4BD8C1B8}" dt="2024-02-07T14:05:14.744" v="1525" actId="26606"/>
          <ac:spMkLst>
            <pc:docMk/>
            <pc:sldMk cId="3162557058" sldId="408"/>
            <ac:spMk id="98" creationId="{D3539FEE-81D3-4406-802E-60B20B16F4F6}"/>
          </ac:spMkLst>
        </pc:spChg>
        <pc:spChg chg="add del">
          <ac:chgData name="Gregoire Falq" userId="39ed5f39-bc8a-4c6a-93ad-3425e6033efe" providerId="ADAL" clId="{11D69150-C682-436F-947A-762E4BD8C1B8}" dt="2024-02-07T14:05:13.317" v="1524" actId="26606"/>
          <ac:spMkLst>
            <pc:docMk/>
            <pc:sldMk cId="3162557058" sldId="408"/>
            <ac:spMk id="99" creationId="{AB5E08C4-8CDD-4623-A5B8-E998C6DEE3B7}"/>
          </ac:spMkLst>
        </pc:spChg>
        <pc:spChg chg="add">
          <ac:chgData name="Gregoire Falq" userId="39ed5f39-bc8a-4c6a-93ad-3425e6033efe" providerId="ADAL" clId="{11D69150-C682-436F-947A-762E4BD8C1B8}" dt="2024-02-07T14:05:14.744" v="1525" actId="26606"/>
          <ac:spMkLst>
            <pc:docMk/>
            <pc:sldMk cId="3162557058" sldId="408"/>
            <ac:spMk id="100" creationId="{DC701763-729E-462F-A5A8-E0DEFEB1E2E4}"/>
          </ac:spMkLst>
        </pc:spChg>
        <pc:spChg chg="add del">
          <ac:chgData name="Gregoire Falq" userId="39ed5f39-bc8a-4c6a-93ad-3425e6033efe" providerId="ADAL" clId="{11D69150-C682-436F-947A-762E4BD8C1B8}" dt="2024-02-07T14:05:13.317" v="1524" actId="26606"/>
          <ac:spMkLst>
            <pc:docMk/>
            <pc:sldMk cId="3162557058" sldId="408"/>
            <ac:spMk id="101" creationId="{15F33878-D502-4FFA-8ACE-F2AECDB2A23F}"/>
          </ac:spMkLst>
        </pc:spChg>
        <pc:spChg chg="add del">
          <ac:chgData name="Gregoire Falq" userId="39ed5f39-bc8a-4c6a-93ad-3425e6033efe" providerId="ADAL" clId="{11D69150-C682-436F-947A-762E4BD8C1B8}" dt="2024-02-07T14:05:13.317" v="1524" actId="26606"/>
          <ac:spMkLst>
            <pc:docMk/>
            <pc:sldMk cId="3162557058" sldId="408"/>
            <ac:spMk id="103" creationId="{D3539FEE-81D3-4406-802E-60B20B16F4F6}"/>
          </ac:spMkLst>
        </pc:spChg>
        <pc:spChg chg="add del">
          <ac:chgData name="Gregoire Falq" userId="39ed5f39-bc8a-4c6a-93ad-3425e6033efe" providerId="ADAL" clId="{11D69150-C682-436F-947A-762E4BD8C1B8}" dt="2024-02-07T14:05:13.317" v="1524" actId="26606"/>
          <ac:spMkLst>
            <pc:docMk/>
            <pc:sldMk cId="3162557058" sldId="408"/>
            <ac:spMk id="105" creationId="{DC701763-729E-462F-A5A8-E0DEFEB1E2E4}"/>
          </ac:spMkLst>
        </pc:spChg>
        <pc:grpChg chg="del">
          <ac:chgData name="Gregoire Falq" userId="39ed5f39-bc8a-4c6a-93ad-3425e6033efe" providerId="ADAL" clId="{11D69150-C682-436F-947A-762E4BD8C1B8}" dt="2024-02-06T17:15:39.249" v="1095"/>
          <ac:grpSpMkLst>
            <pc:docMk/>
            <pc:sldMk cId="3162557058" sldId="408"/>
            <ac:grpSpMk id="82" creationId="{55F5DF96-0E1C-3BBA-448F-FF237EF43A9E}"/>
          </ac:grpSpMkLst>
        </pc:grpChg>
        <pc:picChg chg="add del mod">
          <ac:chgData name="Gregoire Falq" userId="39ed5f39-bc8a-4c6a-93ad-3425e6033efe" providerId="ADAL" clId="{11D69150-C682-436F-947A-762E4BD8C1B8}" dt="2024-02-06T17:16:10.554" v="1104" actId="14100"/>
          <ac:picMkLst>
            <pc:docMk/>
            <pc:sldMk cId="3162557058" sldId="408"/>
            <ac:picMk id="3" creationId="{D12CB072-261A-A8BD-0A34-57D92BD0B453}"/>
          </ac:picMkLst>
        </pc:picChg>
        <pc:picChg chg="add mod">
          <ac:chgData name="Gregoire Falq" userId="39ed5f39-bc8a-4c6a-93ad-3425e6033efe" providerId="ADAL" clId="{11D69150-C682-436F-947A-762E4BD8C1B8}" dt="2024-02-07T15:26:17.344" v="1527" actId="14100"/>
          <ac:picMkLst>
            <pc:docMk/>
            <pc:sldMk cId="3162557058" sldId="408"/>
            <ac:picMk id="4" creationId="{40FF208F-F619-D5C6-064E-98D6B6962937}"/>
          </ac:picMkLst>
        </pc:picChg>
        <pc:picChg chg="mod ord">
          <ac:chgData name="Gregoire Falq" userId="39ed5f39-bc8a-4c6a-93ad-3425e6033efe" providerId="ADAL" clId="{11D69150-C682-436F-947A-762E4BD8C1B8}" dt="2024-02-07T15:29:37.994" v="1573" actId="1076"/>
          <ac:picMkLst>
            <pc:docMk/>
            <pc:sldMk cId="3162557058" sldId="408"/>
            <ac:picMk id="81" creationId="{7F726774-2666-016A-FC0E-D314323A12A6}"/>
          </ac:picMkLst>
        </pc:picChg>
      </pc:sldChg>
      <pc:sldChg chg="addSp delSp modSp add mod ord addAnim delAnim modAnim">
        <pc:chgData name="Gregoire Falq" userId="39ed5f39-bc8a-4c6a-93ad-3425e6033efe" providerId="ADAL" clId="{11D69150-C682-436F-947A-762E4BD8C1B8}" dt="2024-02-07T16:09:20.520" v="2366" actId="122"/>
        <pc:sldMkLst>
          <pc:docMk/>
          <pc:sldMk cId="44757246" sldId="409"/>
        </pc:sldMkLst>
        <pc:spChg chg="mod">
          <ac:chgData name="Gregoire Falq" userId="39ed5f39-bc8a-4c6a-93ad-3425e6033efe" providerId="ADAL" clId="{11D69150-C682-436F-947A-762E4BD8C1B8}" dt="2024-02-07T15:28:34.556" v="1569" actId="20577"/>
          <ac:spMkLst>
            <pc:docMk/>
            <pc:sldMk cId="44757246" sldId="409"/>
            <ac:spMk id="2" creationId="{EB665AEE-0ABE-076C-BD98-77DBC4E92A8D}"/>
          </ac:spMkLst>
        </pc:spChg>
        <pc:spChg chg="add del mod">
          <ac:chgData name="Gregoire Falq" userId="39ed5f39-bc8a-4c6a-93ad-3425e6033efe" providerId="ADAL" clId="{11D69150-C682-436F-947A-762E4BD8C1B8}" dt="2024-02-07T16:09:20.520" v="2366" actId="122"/>
          <ac:spMkLst>
            <pc:docMk/>
            <pc:sldMk cId="44757246" sldId="409"/>
            <ac:spMk id="5" creationId="{B9C09520-7203-18D8-6C46-B5A1A6849848}"/>
          </ac:spMkLst>
        </pc:spChg>
        <pc:spChg chg="add del mod">
          <ac:chgData name="Gregoire Falq" userId="39ed5f39-bc8a-4c6a-93ad-3425e6033efe" providerId="ADAL" clId="{11D69150-C682-436F-947A-762E4BD8C1B8}" dt="2024-02-07T09:49:12.734" v="1508" actId="115"/>
          <ac:spMkLst>
            <pc:docMk/>
            <pc:sldMk cId="44757246" sldId="409"/>
            <ac:spMk id="6" creationId="{DA52D75E-3377-3FF9-7FDC-2374F83E6B56}"/>
          </ac:spMkLst>
        </pc:spChg>
        <pc:spChg chg="del">
          <ac:chgData name="Gregoire Falq" userId="39ed5f39-bc8a-4c6a-93ad-3425e6033efe" providerId="ADAL" clId="{11D69150-C682-436F-947A-762E4BD8C1B8}" dt="2024-02-06T17:20:13.347" v="1127" actId="478"/>
          <ac:spMkLst>
            <pc:docMk/>
            <pc:sldMk cId="44757246" sldId="409"/>
            <ac:spMk id="7" creationId="{7A29358E-F604-91C4-F3E2-1D2042E771D8}"/>
          </ac:spMkLst>
        </pc:spChg>
        <pc:spChg chg="add del">
          <ac:chgData name="Gregoire Falq" userId="39ed5f39-bc8a-4c6a-93ad-3425e6033efe" providerId="ADAL" clId="{11D69150-C682-436F-947A-762E4BD8C1B8}" dt="2024-02-06T17:26:16.571" v="1311" actId="26606"/>
          <ac:spMkLst>
            <pc:docMk/>
            <pc:sldMk cId="44757246" sldId="409"/>
            <ac:spMk id="53" creationId="{CCE7F89E-BDAC-FE42-4A51-917BB02C9C05}"/>
          </ac:spMkLst>
        </pc:spChg>
        <pc:spChg chg="add del">
          <ac:chgData name="Gregoire Falq" userId="39ed5f39-bc8a-4c6a-93ad-3425e6033efe" providerId="ADAL" clId="{11D69150-C682-436F-947A-762E4BD8C1B8}" dt="2024-02-06T17:26:16.571" v="1311" actId="26606"/>
          <ac:spMkLst>
            <pc:docMk/>
            <pc:sldMk cId="44757246" sldId="409"/>
            <ac:spMk id="54" creationId="{42B90671-FB3F-D925-AED3-A2DEBB9F1990}"/>
          </ac:spMkLst>
        </pc:spChg>
        <pc:spChg chg="add del">
          <ac:chgData name="Gregoire Falq" userId="39ed5f39-bc8a-4c6a-93ad-3425e6033efe" providerId="ADAL" clId="{11D69150-C682-436F-947A-762E4BD8C1B8}" dt="2024-02-06T17:26:16.571" v="1311" actId="26606"/>
          <ac:spMkLst>
            <pc:docMk/>
            <pc:sldMk cId="44757246" sldId="409"/>
            <ac:spMk id="55" creationId="{5734E95C-3787-307A-85E3-9AE92E9B5561}"/>
          </ac:spMkLst>
        </pc:spChg>
        <pc:spChg chg="add del">
          <ac:chgData name="Gregoire Falq" userId="39ed5f39-bc8a-4c6a-93ad-3425e6033efe" providerId="ADAL" clId="{11D69150-C682-436F-947A-762E4BD8C1B8}" dt="2024-02-06T17:26:16.571" v="1311" actId="26606"/>
          <ac:spMkLst>
            <pc:docMk/>
            <pc:sldMk cId="44757246" sldId="409"/>
            <ac:spMk id="57" creationId="{01F05A77-FDD9-9F4F-39BD-EBA8B324D6E9}"/>
          </ac:spMkLst>
        </pc:spChg>
        <pc:spChg chg="add del">
          <ac:chgData name="Gregoire Falq" userId="39ed5f39-bc8a-4c6a-93ad-3425e6033efe" providerId="ADAL" clId="{11D69150-C682-436F-947A-762E4BD8C1B8}" dt="2024-02-06T17:26:16.571" v="1311" actId="26606"/>
          <ac:spMkLst>
            <pc:docMk/>
            <pc:sldMk cId="44757246" sldId="409"/>
            <ac:spMk id="59" creationId="{30B89E9D-A1CE-2CEA-E1C2-69503E9D5DBF}"/>
          </ac:spMkLst>
        </pc:spChg>
        <pc:spChg chg="add del">
          <ac:chgData name="Gregoire Falq" userId="39ed5f39-bc8a-4c6a-93ad-3425e6033efe" providerId="ADAL" clId="{11D69150-C682-436F-947A-762E4BD8C1B8}" dt="2024-02-06T17:26:16.571" v="1311" actId="26606"/>
          <ac:spMkLst>
            <pc:docMk/>
            <pc:sldMk cId="44757246" sldId="409"/>
            <ac:spMk id="61" creationId="{2B97F24A-32CE-4C1C-A50D-3016B394DCFB}"/>
          </ac:spMkLst>
        </pc:spChg>
        <pc:spChg chg="add del">
          <ac:chgData name="Gregoire Falq" userId="39ed5f39-bc8a-4c6a-93ad-3425e6033efe" providerId="ADAL" clId="{11D69150-C682-436F-947A-762E4BD8C1B8}" dt="2024-02-06T17:26:16.571" v="1311" actId="26606"/>
          <ac:spMkLst>
            <pc:docMk/>
            <pc:sldMk cId="44757246" sldId="409"/>
            <ac:spMk id="62" creationId="{CD8B4F24-440B-49E9-B85D-733523DC064B}"/>
          </ac:spMkLst>
        </pc:spChg>
        <pc:spChg chg="add del">
          <ac:chgData name="Gregoire Falq" userId="39ed5f39-bc8a-4c6a-93ad-3425e6033efe" providerId="ADAL" clId="{11D69150-C682-436F-947A-762E4BD8C1B8}" dt="2024-02-06T17:25:48.309" v="1302" actId="26606"/>
          <ac:spMkLst>
            <pc:docMk/>
            <pc:sldMk cId="44757246" sldId="409"/>
            <ac:spMk id="64" creationId="{131BAD53-4E89-4F62-BBB7-26359763ED39}"/>
          </ac:spMkLst>
        </pc:spChg>
        <pc:spChg chg="add del">
          <ac:chgData name="Gregoire Falq" userId="39ed5f39-bc8a-4c6a-93ad-3425e6033efe" providerId="ADAL" clId="{11D69150-C682-436F-947A-762E4BD8C1B8}" dt="2024-02-06T17:25:48.309" v="1302" actId="26606"/>
          <ac:spMkLst>
            <pc:docMk/>
            <pc:sldMk cId="44757246" sldId="409"/>
            <ac:spMk id="66" creationId="{62756DA2-40EB-4C6F-B962-5822FFB54FB6}"/>
          </ac:spMkLst>
        </pc:spChg>
        <pc:spChg chg="add del">
          <ac:chgData name="Gregoire Falq" userId="39ed5f39-bc8a-4c6a-93ad-3425e6033efe" providerId="ADAL" clId="{11D69150-C682-436F-947A-762E4BD8C1B8}" dt="2024-02-06T17:25:54.661" v="1304" actId="26606"/>
          <ac:spMkLst>
            <pc:docMk/>
            <pc:sldMk cId="44757246" sldId="409"/>
            <ac:spMk id="68" creationId="{2B97F24A-32CE-4C1C-A50D-3016B394DCFB}"/>
          </ac:spMkLst>
        </pc:spChg>
        <pc:spChg chg="add del">
          <ac:chgData name="Gregoire Falq" userId="39ed5f39-bc8a-4c6a-93ad-3425e6033efe" providerId="ADAL" clId="{11D69150-C682-436F-947A-762E4BD8C1B8}" dt="2024-02-06T17:25:54.661" v="1304" actId="26606"/>
          <ac:spMkLst>
            <pc:docMk/>
            <pc:sldMk cId="44757246" sldId="409"/>
            <ac:spMk id="69" creationId="{6357EC4F-235E-4222-A36F-C7878ACE37F2}"/>
          </ac:spMkLst>
        </pc:spChg>
        <pc:picChg chg="add mod">
          <ac:chgData name="Gregoire Falq" userId="39ed5f39-bc8a-4c6a-93ad-3425e6033efe" providerId="ADAL" clId="{11D69150-C682-436F-947A-762E4BD8C1B8}" dt="2024-02-07T09:48:19.748" v="1418" actId="1076"/>
          <ac:picMkLst>
            <pc:docMk/>
            <pc:sldMk cId="44757246" sldId="409"/>
            <ac:picMk id="4" creationId="{8CD4ED07-9242-9373-B1B2-861AD18F7F1E}"/>
          </ac:picMkLst>
        </pc:picChg>
      </pc:sldChg>
      <pc:sldChg chg="addSp delSp add del setBg delDesignElem">
        <pc:chgData name="Gregoire Falq" userId="39ed5f39-bc8a-4c6a-93ad-3425e6033efe" providerId="ADAL" clId="{11D69150-C682-436F-947A-762E4BD8C1B8}" dt="2024-02-06T17:16:13.717" v="1105"/>
        <pc:sldMkLst>
          <pc:docMk/>
          <pc:sldMk cId="3230988664" sldId="409"/>
        </pc:sldMkLst>
        <pc:spChg chg="add del">
          <ac:chgData name="Gregoire Falq" userId="39ed5f39-bc8a-4c6a-93ad-3425e6033efe" providerId="ADAL" clId="{11D69150-C682-436F-947A-762E4BD8C1B8}" dt="2024-02-06T17:16:13.717" v="1105"/>
          <ac:spMkLst>
            <pc:docMk/>
            <pc:sldMk cId="3230988664" sldId="409"/>
            <ac:spMk id="165" creationId="{97CA5615-1E47-C316-235B-E9A0BE310B14}"/>
          </ac:spMkLst>
        </pc:spChg>
        <pc:spChg chg="add del">
          <ac:chgData name="Gregoire Falq" userId="39ed5f39-bc8a-4c6a-93ad-3425e6033efe" providerId="ADAL" clId="{11D69150-C682-436F-947A-762E4BD8C1B8}" dt="2024-02-06T17:16:13.717" v="1105"/>
          <ac:spMkLst>
            <pc:docMk/>
            <pc:sldMk cId="3230988664" sldId="409"/>
            <ac:spMk id="167" creationId="{DBD56538-14DD-392A-621E-195C308837EF}"/>
          </ac:spMkLst>
        </pc:spChg>
        <pc:spChg chg="add del">
          <ac:chgData name="Gregoire Falq" userId="39ed5f39-bc8a-4c6a-93ad-3425e6033efe" providerId="ADAL" clId="{11D69150-C682-436F-947A-762E4BD8C1B8}" dt="2024-02-06T17:16:13.717" v="1105"/>
          <ac:spMkLst>
            <pc:docMk/>
            <pc:sldMk cId="3230988664" sldId="409"/>
            <ac:spMk id="169" creationId="{7A19DA80-48C4-43E3-B212-50AFE45354A8}"/>
          </ac:spMkLst>
        </pc:spChg>
        <pc:spChg chg="add del">
          <ac:chgData name="Gregoire Falq" userId="39ed5f39-bc8a-4c6a-93ad-3425e6033efe" providerId="ADAL" clId="{11D69150-C682-436F-947A-762E4BD8C1B8}" dt="2024-02-06T17:16:13.717" v="1105"/>
          <ac:spMkLst>
            <pc:docMk/>
            <pc:sldMk cId="3230988664" sldId="409"/>
            <ac:spMk id="171" creationId="{5FEF2AF4-27AA-5012-5868-7B4C23C698D9}"/>
          </ac:spMkLst>
        </pc:spChg>
      </pc:sldChg>
      <pc:sldChg chg="addSp delSp modSp add mod ord modAnim">
        <pc:chgData name="Gregoire Falq" userId="39ed5f39-bc8a-4c6a-93ad-3425e6033efe" providerId="ADAL" clId="{11D69150-C682-436F-947A-762E4BD8C1B8}" dt="2024-02-07T16:16:56.373" v="2535" actId="6549"/>
        <pc:sldMkLst>
          <pc:docMk/>
          <pc:sldMk cId="1175093991" sldId="410"/>
        </pc:sldMkLst>
        <pc:spChg chg="mod">
          <ac:chgData name="Gregoire Falq" userId="39ed5f39-bc8a-4c6a-93ad-3425e6033efe" providerId="ADAL" clId="{11D69150-C682-436F-947A-762E4BD8C1B8}" dt="2024-02-07T15:31:00.289" v="1577"/>
          <ac:spMkLst>
            <pc:docMk/>
            <pc:sldMk cId="1175093991" sldId="410"/>
            <ac:spMk id="2" creationId="{B24288E2-7D0E-423C-7C15-68D735E7FA78}"/>
          </ac:spMkLst>
        </pc:spChg>
        <pc:spChg chg="del">
          <ac:chgData name="Gregoire Falq" userId="39ed5f39-bc8a-4c6a-93ad-3425e6033efe" providerId="ADAL" clId="{11D69150-C682-436F-947A-762E4BD8C1B8}" dt="2024-02-07T15:31:07.387" v="1579" actId="478"/>
          <ac:spMkLst>
            <pc:docMk/>
            <pc:sldMk cId="1175093991" sldId="410"/>
            <ac:spMk id="5" creationId="{F57A86EE-8C76-D870-1DF4-9C3876CD8056}"/>
          </ac:spMkLst>
        </pc:spChg>
        <pc:spChg chg="add del mod">
          <ac:chgData name="Gregoire Falq" userId="39ed5f39-bc8a-4c6a-93ad-3425e6033efe" providerId="ADAL" clId="{11D69150-C682-436F-947A-762E4BD8C1B8}" dt="2024-02-07T16:06:21.487" v="2304" actId="20577"/>
          <ac:spMkLst>
            <pc:docMk/>
            <pc:sldMk cId="1175093991" sldId="410"/>
            <ac:spMk id="6" creationId="{F385723A-1587-7048-E6AF-55D182705701}"/>
          </ac:spMkLst>
        </pc:spChg>
        <pc:spChg chg="add mod">
          <ac:chgData name="Gregoire Falq" userId="39ed5f39-bc8a-4c6a-93ad-3425e6033efe" providerId="ADAL" clId="{11D69150-C682-436F-947A-762E4BD8C1B8}" dt="2024-02-07T16:16:56.373" v="2535" actId="6549"/>
          <ac:spMkLst>
            <pc:docMk/>
            <pc:sldMk cId="1175093991" sldId="410"/>
            <ac:spMk id="12" creationId="{ABE058FE-02A0-9AF6-168F-1566032E6D05}"/>
          </ac:spMkLst>
        </pc:spChg>
        <pc:picChg chg="del">
          <ac:chgData name="Gregoire Falq" userId="39ed5f39-bc8a-4c6a-93ad-3425e6033efe" providerId="ADAL" clId="{11D69150-C682-436F-947A-762E4BD8C1B8}" dt="2024-02-07T15:31:03.952" v="1578" actId="478"/>
          <ac:picMkLst>
            <pc:docMk/>
            <pc:sldMk cId="1175093991" sldId="410"/>
            <ac:picMk id="4" creationId="{21682035-61BC-7C13-3392-8C676F006BF3}"/>
          </ac:picMkLst>
        </pc:picChg>
        <pc:picChg chg="add del mod">
          <ac:chgData name="Gregoire Falq" userId="39ed5f39-bc8a-4c6a-93ad-3425e6033efe" providerId="ADAL" clId="{11D69150-C682-436F-947A-762E4BD8C1B8}" dt="2024-02-07T16:03:54.848" v="2248" actId="478"/>
          <ac:picMkLst>
            <pc:docMk/>
            <pc:sldMk cId="1175093991" sldId="410"/>
            <ac:picMk id="7" creationId="{B987D678-27B4-B6A5-3FF5-4299955D18F0}"/>
          </ac:picMkLst>
        </pc:picChg>
        <pc:picChg chg="add mod">
          <ac:chgData name="Gregoire Falq" userId="39ed5f39-bc8a-4c6a-93ad-3425e6033efe" providerId="ADAL" clId="{11D69150-C682-436F-947A-762E4BD8C1B8}" dt="2024-02-07T16:16:43.657" v="2533" actId="1036"/>
          <ac:picMkLst>
            <pc:docMk/>
            <pc:sldMk cId="1175093991" sldId="410"/>
            <ac:picMk id="9" creationId="{7D117533-94B3-8534-314C-EE3BBA297994}"/>
          </ac:picMkLst>
        </pc:picChg>
        <pc:picChg chg="add del mod">
          <ac:chgData name="Gregoire Falq" userId="39ed5f39-bc8a-4c6a-93ad-3425e6033efe" providerId="ADAL" clId="{11D69150-C682-436F-947A-762E4BD8C1B8}" dt="2024-02-07T16:12:38.633" v="2478" actId="478"/>
          <ac:picMkLst>
            <pc:docMk/>
            <pc:sldMk cId="1175093991" sldId="410"/>
            <ac:picMk id="11" creationId="{3103A7FB-BD1F-8FFC-7505-898323F98FB4}"/>
          </ac:picMkLst>
        </pc:picChg>
        <pc:picChg chg="add mod">
          <ac:chgData name="Gregoire Falq" userId="39ed5f39-bc8a-4c6a-93ad-3425e6033efe" providerId="ADAL" clId="{11D69150-C682-436F-947A-762E4BD8C1B8}" dt="2024-02-07T16:16:43.657" v="2533" actId="1036"/>
          <ac:picMkLst>
            <pc:docMk/>
            <pc:sldMk cId="1175093991" sldId="410"/>
            <ac:picMk id="14" creationId="{58F216C3-D893-2234-6B62-2CF8FFA39A9A}"/>
          </ac:picMkLst>
        </pc:picChg>
      </pc:sldChg>
      <pc:sldChg chg="addSp delSp modSp add mod ord">
        <pc:chgData name="Gregoire Falq" userId="39ed5f39-bc8a-4c6a-93ad-3425e6033efe" providerId="ADAL" clId="{11D69150-C682-436F-947A-762E4BD8C1B8}" dt="2024-02-07T15:30:43.543" v="1576" actId="1076"/>
        <pc:sldMkLst>
          <pc:docMk/>
          <pc:sldMk cId="1142013219" sldId="411"/>
        </pc:sldMkLst>
        <pc:spChg chg="mod">
          <ac:chgData name="Gregoire Falq" userId="39ed5f39-bc8a-4c6a-93ad-3425e6033efe" providerId="ADAL" clId="{11D69150-C682-436F-947A-762E4BD8C1B8}" dt="2024-02-07T15:27:17.334" v="1554" actId="20577"/>
          <ac:spMkLst>
            <pc:docMk/>
            <pc:sldMk cId="1142013219" sldId="411"/>
            <ac:spMk id="2" creationId="{B08763B0-A7A6-8F1A-0CCA-2168B0126D92}"/>
          </ac:spMkLst>
        </pc:spChg>
        <pc:picChg chg="del">
          <ac:chgData name="Gregoire Falq" userId="39ed5f39-bc8a-4c6a-93ad-3425e6033efe" providerId="ADAL" clId="{11D69150-C682-436F-947A-762E4BD8C1B8}" dt="2024-02-07T15:27:21.748" v="1555" actId="478"/>
          <ac:picMkLst>
            <pc:docMk/>
            <pc:sldMk cId="1142013219" sldId="411"/>
            <ac:picMk id="4" creationId="{A14F58BE-3C9D-223F-9814-583F9593841B}"/>
          </ac:picMkLst>
        </pc:picChg>
        <pc:picChg chg="add mod">
          <ac:chgData name="Gregoire Falq" userId="39ed5f39-bc8a-4c6a-93ad-3425e6033efe" providerId="ADAL" clId="{11D69150-C682-436F-947A-762E4BD8C1B8}" dt="2024-02-07T15:30:34.335" v="1574" actId="1076"/>
          <ac:picMkLst>
            <pc:docMk/>
            <pc:sldMk cId="1142013219" sldId="411"/>
            <ac:picMk id="5" creationId="{9933AC6B-BB9A-B8C7-F039-F2BF1507D901}"/>
          </ac:picMkLst>
        </pc:picChg>
        <pc:picChg chg="mod">
          <ac:chgData name="Gregoire Falq" userId="39ed5f39-bc8a-4c6a-93ad-3425e6033efe" providerId="ADAL" clId="{11D69150-C682-436F-947A-762E4BD8C1B8}" dt="2024-02-07T15:30:43.543" v="1576" actId="1076"/>
          <ac:picMkLst>
            <pc:docMk/>
            <pc:sldMk cId="1142013219" sldId="411"/>
            <ac:picMk id="81" creationId="{30B85E86-DA54-F5D1-B3E1-FAA83560CAD3}"/>
          </ac:picMkLst>
        </pc:picChg>
      </pc:sldChg>
      <pc:sldChg chg="addSp delSp modSp add mod ord modAnim">
        <pc:chgData name="Gregoire Falq" userId="39ed5f39-bc8a-4c6a-93ad-3425e6033efe" providerId="ADAL" clId="{11D69150-C682-436F-947A-762E4BD8C1B8}" dt="2024-02-07T15:40:49.223" v="1676"/>
        <pc:sldMkLst>
          <pc:docMk/>
          <pc:sldMk cId="2526503268" sldId="412"/>
        </pc:sldMkLst>
        <pc:spChg chg="mod">
          <ac:chgData name="Gregoire Falq" userId="39ed5f39-bc8a-4c6a-93ad-3425e6033efe" providerId="ADAL" clId="{11D69150-C682-436F-947A-762E4BD8C1B8}" dt="2024-02-07T15:37:08.359" v="1661" actId="27636"/>
          <ac:spMkLst>
            <pc:docMk/>
            <pc:sldMk cId="2526503268" sldId="412"/>
            <ac:spMk id="2" creationId="{D5A8443A-AE64-0744-2D01-0ED1EDB7A391}"/>
          </ac:spMkLst>
        </pc:spChg>
        <pc:picChg chg="add mod">
          <ac:chgData name="Gregoire Falq" userId="39ed5f39-bc8a-4c6a-93ad-3425e6033efe" providerId="ADAL" clId="{11D69150-C682-436F-947A-762E4BD8C1B8}" dt="2024-02-07T15:38:50.185" v="1664" actId="1076"/>
          <ac:picMkLst>
            <pc:docMk/>
            <pc:sldMk cId="2526503268" sldId="412"/>
            <ac:picMk id="4" creationId="{CF6F5A16-AE69-53BB-09D3-1EAB0FC8899D}"/>
          </ac:picMkLst>
        </pc:picChg>
        <pc:picChg chg="del">
          <ac:chgData name="Gregoire Falq" userId="39ed5f39-bc8a-4c6a-93ad-3425e6033efe" providerId="ADAL" clId="{11D69150-C682-436F-947A-762E4BD8C1B8}" dt="2024-02-07T15:38:45.902" v="1663" actId="478"/>
          <ac:picMkLst>
            <pc:docMk/>
            <pc:sldMk cId="2526503268" sldId="412"/>
            <ac:picMk id="5" creationId="{3DDBDC18-9AB9-4BBA-01EA-744C8D3801CB}"/>
          </ac:picMkLst>
        </pc:picChg>
        <pc:picChg chg="add mod">
          <ac:chgData name="Gregoire Falq" userId="39ed5f39-bc8a-4c6a-93ad-3425e6033efe" providerId="ADAL" clId="{11D69150-C682-436F-947A-762E4BD8C1B8}" dt="2024-02-07T15:39:14.028" v="1667" actId="1076"/>
          <ac:picMkLst>
            <pc:docMk/>
            <pc:sldMk cId="2526503268" sldId="412"/>
            <ac:picMk id="7" creationId="{84AA5615-95CB-85C4-3328-73CEEDBE6C51}"/>
          </ac:picMkLst>
        </pc:picChg>
        <pc:picChg chg="add mod">
          <ac:chgData name="Gregoire Falq" userId="39ed5f39-bc8a-4c6a-93ad-3425e6033efe" providerId="ADAL" clId="{11D69150-C682-436F-947A-762E4BD8C1B8}" dt="2024-02-07T15:39:43.918" v="1670" actId="1076"/>
          <ac:picMkLst>
            <pc:docMk/>
            <pc:sldMk cId="2526503268" sldId="412"/>
            <ac:picMk id="9" creationId="{6156C74E-FD99-13FC-8083-8A90951F241C}"/>
          </ac:picMkLst>
        </pc:picChg>
        <pc:picChg chg="add mod">
          <ac:chgData name="Gregoire Falq" userId="39ed5f39-bc8a-4c6a-93ad-3425e6033efe" providerId="ADAL" clId="{11D69150-C682-436F-947A-762E4BD8C1B8}" dt="2024-02-07T15:40:43.622" v="1675" actId="1076"/>
          <ac:picMkLst>
            <pc:docMk/>
            <pc:sldMk cId="2526503268" sldId="412"/>
            <ac:picMk id="11" creationId="{1844A58B-BB05-F9BA-EAB6-6BC83BC73233}"/>
          </ac:picMkLst>
        </pc:picChg>
      </pc:sldChg>
      <pc:sldChg chg="addSp delSp add del setBg delDesignElem">
        <pc:chgData name="Gregoire Falq" userId="39ed5f39-bc8a-4c6a-93ad-3425e6033efe" providerId="ADAL" clId="{11D69150-C682-436F-947A-762E4BD8C1B8}" dt="2024-02-07T16:09:39.147" v="2369"/>
        <pc:sldMkLst>
          <pc:docMk/>
          <pc:sldMk cId="3363622289" sldId="413"/>
        </pc:sldMkLst>
        <pc:spChg chg="add del">
          <ac:chgData name="Gregoire Falq" userId="39ed5f39-bc8a-4c6a-93ad-3425e6033efe" providerId="ADAL" clId="{11D69150-C682-436F-947A-762E4BD8C1B8}" dt="2024-02-07T16:09:39.147" v="2369"/>
          <ac:spMkLst>
            <pc:docMk/>
            <pc:sldMk cId="3363622289" sldId="413"/>
            <ac:spMk id="53" creationId="{EB407A56-D1A5-9538-18C9-1446D688D0B2}"/>
          </ac:spMkLst>
        </pc:spChg>
        <pc:spChg chg="add del">
          <ac:chgData name="Gregoire Falq" userId="39ed5f39-bc8a-4c6a-93ad-3425e6033efe" providerId="ADAL" clId="{11D69150-C682-436F-947A-762E4BD8C1B8}" dt="2024-02-07T16:09:39.147" v="2369"/>
          <ac:spMkLst>
            <pc:docMk/>
            <pc:sldMk cId="3363622289" sldId="413"/>
            <ac:spMk id="54" creationId="{0494D88A-4ED7-7EAC-E39A-8557E226A158}"/>
          </ac:spMkLst>
        </pc:spChg>
        <pc:spChg chg="add del">
          <ac:chgData name="Gregoire Falq" userId="39ed5f39-bc8a-4c6a-93ad-3425e6033efe" providerId="ADAL" clId="{11D69150-C682-436F-947A-762E4BD8C1B8}" dt="2024-02-07T16:09:39.147" v="2369"/>
          <ac:spMkLst>
            <pc:docMk/>
            <pc:sldMk cId="3363622289" sldId="413"/>
            <ac:spMk id="55" creationId="{F3C0303E-F2DA-E4F1-CD43-8E8BE5795C4A}"/>
          </ac:spMkLst>
        </pc:spChg>
        <pc:spChg chg="add del">
          <ac:chgData name="Gregoire Falq" userId="39ed5f39-bc8a-4c6a-93ad-3425e6033efe" providerId="ADAL" clId="{11D69150-C682-436F-947A-762E4BD8C1B8}" dt="2024-02-07T16:09:39.147" v="2369"/>
          <ac:spMkLst>
            <pc:docMk/>
            <pc:sldMk cId="3363622289" sldId="413"/>
            <ac:spMk id="57" creationId="{19422F33-748D-D2D8-D816-F7040A1FE8ED}"/>
          </ac:spMkLst>
        </pc:spChg>
        <pc:spChg chg="add del">
          <ac:chgData name="Gregoire Falq" userId="39ed5f39-bc8a-4c6a-93ad-3425e6033efe" providerId="ADAL" clId="{11D69150-C682-436F-947A-762E4BD8C1B8}" dt="2024-02-07T16:09:39.147" v="2369"/>
          <ac:spMkLst>
            <pc:docMk/>
            <pc:sldMk cId="3363622289" sldId="413"/>
            <ac:spMk id="59" creationId="{9C5D02C5-43CA-A4A7-FA9E-73DBF1638E19}"/>
          </ac:spMkLst>
        </pc:spChg>
      </pc:sldChg>
    </pc:docChg>
  </pc:docChgLst>
  <pc:docChgLst>
    <pc:chgData name="Gregoire Falq" userId="39ed5f39-bc8a-4c6a-93ad-3425e6033efe" providerId="ADAL" clId="{90009516-B656-4C29-AFB6-FDEBA6CE3FD8}"/>
    <pc:docChg chg="undo redo custSel addSld delSld modSld sldOrd">
      <pc:chgData name="Gregoire Falq" userId="39ed5f39-bc8a-4c6a-93ad-3425e6033efe" providerId="ADAL" clId="{90009516-B656-4C29-AFB6-FDEBA6CE3FD8}" dt="2024-01-11T13:00:37.438" v="4697" actId="1037"/>
      <pc:docMkLst>
        <pc:docMk/>
      </pc:docMkLst>
      <pc:sldChg chg="addSp delSp modSp mod setBg">
        <pc:chgData name="Gregoire Falq" userId="39ed5f39-bc8a-4c6a-93ad-3425e6033efe" providerId="ADAL" clId="{90009516-B656-4C29-AFB6-FDEBA6CE3FD8}" dt="2024-01-10T16:20:52.320" v="4401" actId="26606"/>
        <pc:sldMkLst>
          <pc:docMk/>
          <pc:sldMk cId="0" sldId="256"/>
        </pc:sldMkLst>
        <pc:spChg chg="mod">
          <ac:chgData name="Gregoire Falq" userId="39ed5f39-bc8a-4c6a-93ad-3425e6033efe" providerId="ADAL" clId="{90009516-B656-4C29-AFB6-FDEBA6CE3FD8}" dt="2024-01-10T16:20:52.320" v="4401" actId="26606"/>
          <ac:spMkLst>
            <pc:docMk/>
            <pc:sldMk cId="0" sldId="256"/>
            <ac:spMk id="6146" creationId="{80D966E1-3F94-53AF-81B8-330A43E42AD0}"/>
          </ac:spMkLst>
        </pc:spChg>
        <pc:spChg chg="mod">
          <ac:chgData name="Gregoire Falq" userId="39ed5f39-bc8a-4c6a-93ad-3425e6033efe" providerId="ADAL" clId="{90009516-B656-4C29-AFB6-FDEBA6CE3FD8}" dt="2024-01-10T16:20:52.320" v="4401" actId="26606"/>
          <ac:spMkLst>
            <pc:docMk/>
            <pc:sldMk cId="0" sldId="256"/>
            <ac:spMk id="6147" creationId="{69442717-46E1-839C-F86A-DB422BA122DF}"/>
          </ac:spMkLst>
        </pc:spChg>
        <pc:spChg chg="mod">
          <ac:chgData name="Gregoire Falq" userId="39ed5f39-bc8a-4c6a-93ad-3425e6033efe" providerId="ADAL" clId="{90009516-B656-4C29-AFB6-FDEBA6CE3FD8}" dt="2024-01-10T16:20:52.320" v="4401" actId="26606"/>
          <ac:spMkLst>
            <pc:docMk/>
            <pc:sldMk cId="0" sldId="256"/>
            <ac:spMk id="6150" creationId="{F7F85E54-9A78-2F79-3693-FDF3239B0EF7}"/>
          </ac:spMkLst>
        </pc:spChg>
        <pc:spChg chg="add del">
          <ac:chgData name="Gregoire Falq" userId="39ed5f39-bc8a-4c6a-93ad-3425e6033efe" providerId="ADAL" clId="{90009516-B656-4C29-AFB6-FDEBA6CE3FD8}" dt="2024-01-10T16:20:52.320" v="4401" actId="26606"/>
          <ac:spMkLst>
            <pc:docMk/>
            <pc:sldMk cId="0" sldId="256"/>
            <ac:spMk id="6152" creationId="{7301F447-EEF7-48F5-AF73-7566EE7F64AD}"/>
          </ac:spMkLst>
        </pc:spChg>
        <pc:spChg chg="add del">
          <ac:chgData name="Gregoire Falq" userId="39ed5f39-bc8a-4c6a-93ad-3425e6033efe" providerId="ADAL" clId="{90009516-B656-4C29-AFB6-FDEBA6CE3FD8}" dt="2024-01-10T16:20:52.320" v="4401" actId="26606"/>
          <ac:spMkLst>
            <pc:docMk/>
            <pc:sldMk cId="0" sldId="256"/>
            <ac:spMk id="6153" creationId="{F7117410-A2A4-4085-9ADC-46744551DBDE}"/>
          </ac:spMkLst>
        </pc:spChg>
        <pc:spChg chg="add del">
          <ac:chgData name="Gregoire Falq" userId="39ed5f39-bc8a-4c6a-93ad-3425e6033efe" providerId="ADAL" clId="{90009516-B656-4C29-AFB6-FDEBA6CE3FD8}" dt="2024-01-10T16:20:52.320" v="4401" actId="26606"/>
          <ac:spMkLst>
            <pc:docMk/>
            <pc:sldMk cId="0" sldId="256"/>
            <ac:spMk id="6154" creationId="{99F74EB5-E547-4FB4-95F5-BCC788F3C4A0}"/>
          </ac:spMkLst>
        </pc:spChg>
        <pc:spChg chg="add del">
          <ac:chgData name="Gregoire Falq" userId="39ed5f39-bc8a-4c6a-93ad-3425e6033efe" providerId="ADAL" clId="{90009516-B656-4C29-AFB6-FDEBA6CE3FD8}" dt="2024-01-10T16:20:04.136" v="4387" actId="26606"/>
          <ac:spMkLst>
            <pc:docMk/>
            <pc:sldMk cId="0" sldId="256"/>
            <ac:spMk id="6155" creationId="{BACC6370-2D7E-4714-9D71-7542949D7D5D}"/>
          </ac:spMkLst>
        </pc:spChg>
        <pc:spChg chg="add del">
          <ac:chgData name="Gregoire Falq" userId="39ed5f39-bc8a-4c6a-93ad-3425e6033efe" providerId="ADAL" clId="{90009516-B656-4C29-AFB6-FDEBA6CE3FD8}" dt="2024-01-10T16:20:04.136" v="4387" actId="26606"/>
          <ac:spMkLst>
            <pc:docMk/>
            <pc:sldMk cId="0" sldId="256"/>
            <ac:spMk id="6157" creationId="{F68B3F68-107C-434F-AA38-110D5EA91B85}"/>
          </ac:spMkLst>
        </pc:spChg>
        <pc:spChg chg="add del">
          <ac:chgData name="Gregoire Falq" userId="39ed5f39-bc8a-4c6a-93ad-3425e6033efe" providerId="ADAL" clId="{90009516-B656-4C29-AFB6-FDEBA6CE3FD8}" dt="2024-01-10T16:20:04.136" v="4387" actId="26606"/>
          <ac:spMkLst>
            <pc:docMk/>
            <pc:sldMk cId="0" sldId="256"/>
            <ac:spMk id="6159" creationId="{AAD0DBB9-1A4B-4391-81D4-CB19F9AB918A}"/>
          </ac:spMkLst>
        </pc:spChg>
        <pc:spChg chg="add del">
          <ac:chgData name="Gregoire Falq" userId="39ed5f39-bc8a-4c6a-93ad-3425e6033efe" providerId="ADAL" clId="{90009516-B656-4C29-AFB6-FDEBA6CE3FD8}" dt="2024-01-10T16:20:04.136" v="4387" actId="26606"/>
          <ac:spMkLst>
            <pc:docMk/>
            <pc:sldMk cId="0" sldId="256"/>
            <ac:spMk id="6161" creationId="{063BBA22-50EA-4C4D-BE05-F1CE4E63AA56}"/>
          </ac:spMkLst>
        </pc:spChg>
        <pc:picChg chg="mod">
          <ac:chgData name="Gregoire Falq" userId="39ed5f39-bc8a-4c6a-93ad-3425e6033efe" providerId="ADAL" clId="{90009516-B656-4C29-AFB6-FDEBA6CE3FD8}" dt="2024-01-10T16:20:52.320" v="4401" actId="26606"/>
          <ac:picMkLst>
            <pc:docMk/>
            <pc:sldMk cId="0" sldId="256"/>
            <ac:picMk id="2" creationId="{E6BC9DE1-A68D-06D1-1446-620B5CA9B129}"/>
          </ac:picMkLst>
        </pc:picChg>
        <pc:picChg chg="mod">
          <ac:chgData name="Gregoire Falq" userId="39ed5f39-bc8a-4c6a-93ad-3425e6033efe" providerId="ADAL" clId="{90009516-B656-4C29-AFB6-FDEBA6CE3FD8}" dt="2024-01-10T16:20:52.320" v="4401" actId="26606"/>
          <ac:picMkLst>
            <pc:docMk/>
            <pc:sldMk cId="0" sldId="256"/>
            <ac:picMk id="6149" creationId="{982EC937-7FBA-85B0-4292-257A9A57AB8F}"/>
          </ac:picMkLst>
        </pc:picChg>
      </pc:sldChg>
      <pc:sldChg chg="del">
        <pc:chgData name="Gregoire Falq" userId="39ed5f39-bc8a-4c6a-93ad-3425e6033efe" providerId="ADAL" clId="{90009516-B656-4C29-AFB6-FDEBA6CE3FD8}" dt="2024-01-10T09:55:52.920" v="1255" actId="47"/>
        <pc:sldMkLst>
          <pc:docMk/>
          <pc:sldMk cId="0" sldId="265"/>
        </pc:sldMkLst>
      </pc:sldChg>
      <pc:sldChg chg="del">
        <pc:chgData name="Gregoire Falq" userId="39ed5f39-bc8a-4c6a-93ad-3425e6033efe" providerId="ADAL" clId="{90009516-B656-4C29-AFB6-FDEBA6CE3FD8}" dt="2024-01-10T09:55:52.920" v="1255" actId="47"/>
        <pc:sldMkLst>
          <pc:docMk/>
          <pc:sldMk cId="1721064671" sldId="266"/>
        </pc:sldMkLst>
      </pc:sldChg>
      <pc:sldChg chg="del">
        <pc:chgData name="Gregoire Falq" userId="39ed5f39-bc8a-4c6a-93ad-3425e6033efe" providerId="ADAL" clId="{90009516-B656-4C29-AFB6-FDEBA6CE3FD8}" dt="2024-01-10T09:55:52.920" v="1255" actId="47"/>
        <pc:sldMkLst>
          <pc:docMk/>
          <pc:sldMk cId="2956158485" sldId="267"/>
        </pc:sldMkLst>
      </pc:sldChg>
      <pc:sldChg chg="del">
        <pc:chgData name="Gregoire Falq" userId="39ed5f39-bc8a-4c6a-93ad-3425e6033efe" providerId="ADAL" clId="{90009516-B656-4C29-AFB6-FDEBA6CE3FD8}" dt="2024-01-10T09:55:52.920" v="1255" actId="47"/>
        <pc:sldMkLst>
          <pc:docMk/>
          <pc:sldMk cId="1752115394" sldId="268"/>
        </pc:sldMkLst>
      </pc:sldChg>
      <pc:sldChg chg="del">
        <pc:chgData name="Gregoire Falq" userId="39ed5f39-bc8a-4c6a-93ad-3425e6033efe" providerId="ADAL" clId="{90009516-B656-4C29-AFB6-FDEBA6CE3FD8}" dt="2024-01-10T09:55:52.920" v="1255" actId="47"/>
        <pc:sldMkLst>
          <pc:docMk/>
          <pc:sldMk cId="845004890" sldId="269"/>
        </pc:sldMkLst>
      </pc:sldChg>
      <pc:sldChg chg="del">
        <pc:chgData name="Gregoire Falq" userId="39ed5f39-bc8a-4c6a-93ad-3425e6033efe" providerId="ADAL" clId="{90009516-B656-4C29-AFB6-FDEBA6CE3FD8}" dt="2024-01-10T09:55:52.920" v="1255" actId="47"/>
        <pc:sldMkLst>
          <pc:docMk/>
          <pc:sldMk cId="1899101899" sldId="271"/>
        </pc:sldMkLst>
      </pc:sldChg>
      <pc:sldChg chg="addSp delSp modSp del mod">
        <pc:chgData name="Gregoire Falq" userId="39ed5f39-bc8a-4c6a-93ad-3425e6033efe" providerId="ADAL" clId="{90009516-B656-4C29-AFB6-FDEBA6CE3FD8}" dt="2024-01-10T09:37:04.818" v="948" actId="47"/>
        <pc:sldMkLst>
          <pc:docMk/>
          <pc:sldMk cId="1546262708" sldId="272"/>
        </pc:sldMkLst>
        <pc:spChg chg="del">
          <ac:chgData name="Gregoire Falq" userId="39ed5f39-bc8a-4c6a-93ad-3425e6033efe" providerId="ADAL" clId="{90009516-B656-4C29-AFB6-FDEBA6CE3FD8}" dt="2024-01-09T18:07:44.272" v="51" actId="478"/>
          <ac:spMkLst>
            <pc:docMk/>
            <pc:sldMk cId="1546262708" sldId="272"/>
            <ac:spMk id="10" creationId="{CE595BB8-A381-22DF-9E7C-E2C2C7E79D71}"/>
          </ac:spMkLst>
        </pc:spChg>
        <pc:graphicFrameChg chg="add mod modGraphic">
          <ac:chgData name="Gregoire Falq" userId="39ed5f39-bc8a-4c6a-93ad-3425e6033efe" providerId="ADAL" clId="{90009516-B656-4C29-AFB6-FDEBA6CE3FD8}" dt="2024-01-09T18:10:23.012" v="139" actId="108"/>
          <ac:graphicFrameMkLst>
            <pc:docMk/>
            <pc:sldMk cId="1546262708" sldId="272"/>
            <ac:graphicFrameMk id="4" creationId="{AECF1031-6DBD-E7D0-F245-1750F05AD154}"/>
          </ac:graphicFrameMkLst>
        </pc:graphicFrameChg>
        <pc:picChg chg="del">
          <ac:chgData name="Gregoire Falq" userId="39ed5f39-bc8a-4c6a-93ad-3425e6033efe" providerId="ADAL" clId="{90009516-B656-4C29-AFB6-FDEBA6CE3FD8}" dt="2024-01-09T18:07:48.304" v="52" actId="478"/>
          <ac:picMkLst>
            <pc:docMk/>
            <pc:sldMk cId="1546262708" sldId="272"/>
            <ac:picMk id="2" creationId="{5B692D98-AD05-A459-F19B-E200627E90C7}"/>
          </ac:picMkLst>
        </pc:picChg>
        <pc:picChg chg="del">
          <ac:chgData name="Gregoire Falq" userId="39ed5f39-bc8a-4c6a-93ad-3425e6033efe" providerId="ADAL" clId="{90009516-B656-4C29-AFB6-FDEBA6CE3FD8}" dt="2024-01-09T18:07:48.304" v="52" actId="478"/>
          <ac:picMkLst>
            <pc:docMk/>
            <pc:sldMk cId="1546262708" sldId="272"/>
            <ac:picMk id="3" creationId="{C6111A97-0651-616B-23B9-E08E9D150C74}"/>
          </ac:picMkLst>
        </pc:picChg>
      </pc:sldChg>
      <pc:sldChg chg="del">
        <pc:chgData name="Gregoire Falq" userId="39ed5f39-bc8a-4c6a-93ad-3425e6033efe" providerId="ADAL" clId="{90009516-B656-4C29-AFB6-FDEBA6CE3FD8}" dt="2024-01-10T09:55:52.920" v="1255" actId="47"/>
        <pc:sldMkLst>
          <pc:docMk/>
          <pc:sldMk cId="1689151186" sldId="274"/>
        </pc:sldMkLst>
      </pc:sldChg>
      <pc:sldChg chg="modSp del mod">
        <pc:chgData name="Gregoire Falq" userId="39ed5f39-bc8a-4c6a-93ad-3425e6033efe" providerId="ADAL" clId="{90009516-B656-4C29-AFB6-FDEBA6CE3FD8}" dt="2024-01-10T09:55:26.706" v="1254" actId="47"/>
        <pc:sldMkLst>
          <pc:docMk/>
          <pc:sldMk cId="1464691654" sldId="276"/>
        </pc:sldMkLst>
        <pc:spChg chg="mod">
          <ac:chgData name="Gregoire Falq" userId="39ed5f39-bc8a-4c6a-93ad-3425e6033efe" providerId="ADAL" clId="{90009516-B656-4C29-AFB6-FDEBA6CE3FD8}" dt="2024-01-10T09:36:13.204" v="946" actId="20577"/>
          <ac:spMkLst>
            <pc:docMk/>
            <pc:sldMk cId="1464691654" sldId="276"/>
            <ac:spMk id="10" creationId="{CE595BB8-A381-22DF-9E7C-E2C2C7E79D71}"/>
          </ac:spMkLst>
        </pc:spChg>
        <pc:spChg chg="mod">
          <ac:chgData name="Gregoire Falq" userId="39ed5f39-bc8a-4c6a-93ad-3425e6033efe" providerId="ADAL" clId="{90009516-B656-4C29-AFB6-FDEBA6CE3FD8}" dt="2024-01-10T09:24:30.757" v="497" actId="404"/>
          <ac:spMkLst>
            <pc:docMk/>
            <pc:sldMk cId="1464691654" sldId="276"/>
            <ac:spMk id="14" creationId="{163B559B-0BC7-6943-1BBB-72E853866F18}"/>
          </ac:spMkLst>
        </pc:spChg>
      </pc:sldChg>
      <pc:sldChg chg="del">
        <pc:chgData name="Gregoire Falq" userId="39ed5f39-bc8a-4c6a-93ad-3425e6033efe" providerId="ADAL" clId="{90009516-B656-4C29-AFB6-FDEBA6CE3FD8}" dt="2024-01-10T09:55:52.920" v="1255" actId="47"/>
        <pc:sldMkLst>
          <pc:docMk/>
          <pc:sldMk cId="1143540011" sldId="277"/>
        </pc:sldMkLst>
      </pc:sldChg>
      <pc:sldChg chg="del">
        <pc:chgData name="Gregoire Falq" userId="39ed5f39-bc8a-4c6a-93ad-3425e6033efe" providerId="ADAL" clId="{90009516-B656-4C29-AFB6-FDEBA6CE3FD8}" dt="2024-01-10T09:55:52.920" v="1255" actId="47"/>
        <pc:sldMkLst>
          <pc:docMk/>
          <pc:sldMk cId="3847732216" sldId="278"/>
        </pc:sldMkLst>
      </pc:sldChg>
      <pc:sldChg chg="add del">
        <pc:chgData name="Gregoire Falq" userId="39ed5f39-bc8a-4c6a-93ad-3425e6033efe" providerId="ADAL" clId="{90009516-B656-4C29-AFB6-FDEBA6CE3FD8}" dt="2024-01-10T09:21:59.804" v="419" actId="47"/>
        <pc:sldMkLst>
          <pc:docMk/>
          <pc:sldMk cId="2795392141" sldId="279"/>
        </pc:sldMkLst>
      </pc:sldChg>
      <pc:sldChg chg="addSp delSp modSp add del mod">
        <pc:chgData name="Gregoire Falq" userId="39ed5f39-bc8a-4c6a-93ad-3425e6033efe" providerId="ADAL" clId="{90009516-B656-4C29-AFB6-FDEBA6CE3FD8}" dt="2024-01-10T09:51:43.103" v="1212" actId="47"/>
        <pc:sldMkLst>
          <pc:docMk/>
          <pc:sldMk cId="2797139169" sldId="279"/>
        </pc:sldMkLst>
        <pc:spChg chg="add del mod">
          <ac:chgData name="Gregoire Falq" userId="39ed5f39-bc8a-4c6a-93ad-3425e6033efe" providerId="ADAL" clId="{90009516-B656-4C29-AFB6-FDEBA6CE3FD8}" dt="2024-01-10T09:45:09.415" v="955" actId="478"/>
          <ac:spMkLst>
            <pc:docMk/>
            <pc:sldMk cId="2797139169" sldId="279"/>
            <ac:spMk id="2" creationId="{3EABEEC1-B1C6-D07F-C22E-FEBC9EBD34E8}"/>
          </ac:spMkLst>
        </pc:spChg>
        <pc:spChg chg="mod">
          <ac:chgData name="Gregoire Falq" userId="39ed5f39-bc8a-4c6a-93ad-3425e6033efe" providerId="ADAL" clId="{90009516-B656-4C29-AFB6-FDEBA6CE3FD8}" dt="2024-01-10T09:45:02.479" v="951" actId="14100"/>
          <ac:spMkLst>
            <pc:docMk/>
            <pc:sldMk cId="2797139169" sldId="279"/>
            <ac:spMk id="10" creationId="{CE595BB8-A381-22DF-9E7C-E2C2C7E79D71}"/>
          </ac:spMkLst>
        </pc:spChg>
        <pc:spChg chg="mod">
          <ac:chgData name="Gregoire Falq" userId="39ed5f39-bc8a-4c6a-93ad-3425e6033efe" providerId="ADAL" clId="{90009516-B656-4C29-AFB6-FDEBA6CE3FD8}" dt="2024-01-10T09:46:27.920" v="991" actId="20577"/>
          <ac:spMkLst>
            <pc:docMk/>
            <pc:sldMk cId="2797139169" sldId="279"/>
            <ac:spMk id="14" creationId="{163B559B-0BC7-6943-1BBB-72E853866F18}"/>
          </ac:spMkLst>
        </pc:spChg>
        <pc:picChg chg="add del mod">
          <ac:chgData name="Gregoire Falq" userId="39ed5f39-bc8a-4c6a-93ad-3425e6033efe" providerId="ADAL" clId="{90009516-B656-4C29-AFB6-FDEBA6CE3FD8}" dt="2024-01-10T09:47:11.721" v="994" actId="21"/>
          <ac:picMkLst>
            <pc:docMk/>
            <pc:sldMk cId="2797139169" sldId="279"/>
            <ac:picMk id="4" creationId="{84F6EEDF-A376-5CBF-6785-3334F2099E2C}"/>
          </ac:picMkLst>
        </pc:picChg>
      </pc:sldChg>
      <pc:sldChg chg="addSp delSp add del mod">
        <pc:chgData name="Gregoire Falq" userId="39ed5f39-bc8a-4c6a-93ad-3425e6033efe" providerId="ADAL" clId="{90009516-B656-4C29-AFB6-FDEBA6CE3FD8}" dt="2024-01-10T09:16:13.990" v="144" actId="47"/>
        <pc:sldMkLst>
          <pc:docMk/>
          <pc:sldMk cId="2797544785" sldId="279"/>
        </pc:sldMkLst>
        <pc:spChg chg="add del">
          <ac:chgData name="Gregoire Falq" userId="39ed5f39-bc8a-4c6a-93ad-3425e6033efe" providerId="ADAL" clId="{90009516-B656-4C29-AFB6-FDEBA6CE3FD8}" dt="2024-01-10T09:16:12.093" v="143" actId="22"/>
          <ac:spMkLst>
            <pc:docMk/>
            <pc:sldMk cId="2797544785" sldId="279"/>
            <ac:spMk id="3" creationId="{1ECCF182-716D-D002-DF51-C7F2701CB60A}"/>
          </ac:spMkLst>
        </pc:spChg>
        <pc:graphicFrameChg chg="del">
          <ac:chgData name="Gregoire Falq" userId="39ed5f39-bc8a-4c6a-93ad-3425e6033efe" providerId="ADAL" clId="{90009516-B656-4C29-AFB6-FDEBA6CE3FD8}" dt="2024-01-10T09:16:05.810" v="141" actId="21"/>
          <ac:graphicFrameMkLst>
            <pc:docMk/>
            <pc:sldMk cId="2797544785" sldId="279"/>
            <ac:graphicFrameMk id="4" creationId="{AECF1031-6DBD-E7D0-F245-1750F05AD154}"/>
          </ac:graphicFrameMkLst>
        </pc:graphicFrameChg>
      </pc:sldChg>
      <pc:sldChg chg="addSp delSp modSp add mod setBg delDesignElem">
        <pc:chgData name="Gregoire Falq" userId="39ed5f39-bc8a-4c6a-93ad-3425e6033efe" providerId="ADAL" clId="{90009516-B656-4C29-AFB6-FDEBA6CE3FD8}" dt="2024-01-11T12:57:22.020" v="4642" actId="20577"/>
        <pc:sldMkLst>
          <pc:docMk/>
          <pc:sldMk cId="1885958288" sldId="331"/>
        </pc:sldMkLst>
        <pc:spChg chg="mod">
          <ac:chgData name="Gregoire Falq" userId="39ed5f39-bc8a-4c6a-93ad-3425e6033efe" providerId="ADAL" clId="{90009516-B656-4C29-AFB6-FDEBA6CE3FD8}" dt="2024-01-10T10:15:27.771" v="1269" actId="1076"/>
          <ac:spMkLst>
            <pc:docMk/>
            <pc:sldMk cId="1885958288" sldId="331"/>
            <ac:spMk id="2" creationId="{00000000-0000-0000-0000-000000000000}"/>
          </ac:spMkLst>
        </pc:spChg>
        <pc:spChg chg="mod">
          <ac:chgData name="Gregoire Falq" userId="39ed5f39-bc8a-4c6a-93ad-3425e6033efe" providerId="ADAL" clId="{90009516-B656-4C29-AFB6-FDEBA6CE3FD8}" dt="2024-01-11T12:57:22.020" v="4642" actId="20577"/>
          <ac:spMkLst>
            <pc:docMk/>
            <pc:sldMk cId="1885958288" sldId="331"/>
            <ac:spMk id="4" creationId="{00000000-0000-0000-0000-000000000000}"/>
          </ac:spMkLst>
        </pc:spChg>
        <pc:spChg chg="add del">
          <ac:chgData name="Gregoire Falq" userId="39ed5f39-bc8a-4c6a-93ad-3425e6033efe" providerId="ADAL" clId="{90009516-B656-4C29-AFB6-FDEBA6CE3FD8}" dt="2024-01-10T10:14:49.131" v="1259" actId="26606"/>
          <ac:spMkLst>
            <pc:docMk/>
            <pc:sldMk cId="1885958288" sldId="331"/>
            <ac:spMk id="6" creationId="{F13C74B1-5B17-4795-BED0-7140497B445A}"/>
          </ac:spMkLst>
        </pc:spChg>
        <pc:spChg chg="add del">
          <ac:chgData name="Gregoire Falq" userId="39ed5f39-bc8a-4c6a-93ad-3425e6033efe" providerId="ADAL" clId="{90009516-B656-4C29-AFB6-FDEBA6CE3FD8}" dt="2024-01-10T10:14:49.131" v="1259" actId="26606"/>
          <ac:spMkLst>
            <pc:docMk/>
            <pc:sldMk cId="1885958288" sldId="331"/>
            <ac:spMk id="7" creationId="{D4974D33-8DC5-464E-8C6D-BE58F0669C17}"/>
          </ac:spMkLst>
        </pc:spChg>
        <pc:spChg chg="add del">
          <ac:chgData name="Gregoire Falq" userId="39ed5f39-bc8a-4c6a-93ad-3425e6033efe" providerId="ADAL" clId="{90009516-B656-4C29-AFB6-FDEBA6CE3FD8}" dt="2024-01-10T10:15:01.935" v="1261" actId="26606"/>
          <ac:spMkLst>
            <pc:docMk/>
            <pc:sldMk cId="1885958288" sldId="331"/>
            <ac:spMk id="8" creationId="{F13C74B1-5B17-4795-BED0-7140497B445A}"/>
          </ac:spMkLst>
        </pc:spChg>
        <pc:spChg chg="del">
          <ac:chgData name="Gregoire Falq" userId="39ed5f39-bc8a-4c6a-93ad-3425e6033efe" providerId="ADAL" clId="{90009516-B656-4C29-AFB6-FDEBA6CE3FD8}" dt="2024-01-10T09:52:53.166" v="1214"/>
          <ac:spMkLst>
            <pc:docMk/>
            <pc:sldMk cId="1885958288" sldId="331"/>
            <ac:spMk id="9" creationId="{777A147A-9ED8-46B4-8660-1B3C2AA880B5}"/>
          </ac:spMkLst>
        </pc:spChg>
        <pc:spChg chg="add del">
          <ac:chgData name="Gregoire Falq" userId="39ed5f39-bc8a-4c6a-93ad-3425e6033efe" providerId="ADAL" clId="{90009516-B656-4C29-AFB6-FDEBA6CE3FD8}" dt="2024-01-10T10:15:01.935" v="1261" actId="26606"/>
          <ac:spMkLst>
            <pc:docMk/>
            <pc:sldMk cId="1885958288" sldId="331"/>
            <ac:spMk id="10" creationId="{D4974D33-8DC5-464E-8C6D-BE58F0669C17}"/>
          </ac:spMkLst>
        </pc:spChg>
        <pc:spChg chg="del">
          <ac:chgData name="Gregoire Falq" userId="39ed5f39-bc8a-4c6a-93ad-3425e6033efe" providerId="ADAL" clId="{90009516-B656-4C29-AFB6-FDEBA6CE3FD8}" dt="2024-01-10T09:52:53.166" v="1214"/>
          <ac:spMkLst>
            <pc:docMk/>
            <pc:sldMk cId="1885958288" sldId="331"/>
            <ac:spMk id="11" creationId="{5D6C15A0-C087-4593-8414-2B4EC1CDC3DE}"/>
          </ac:spMkLst>
        </pc:spChg>
        <pc:spChg chg="add del">
          <ac:chgData name="Gregoire Falq" userId="39ed5f39-bc8a-4c6a-93ad-3425e6033efe" providerId="ADAL" clId="{90009516-B656-4C29-AFB6-FDEBA6CE3FD8}" dt="2024-01-10T10:15:11.677" v="1263" actId="26606"/>
          <ac:spMkLst>
            <pc:docMk/>
            <pc:sldMk cId="1885958288" sldId="331"/>
            <ac:spMk id="12" creationId="{04812C46-200A-4DEB-A05E-3ED6C68C2387}"/>
          </ac:spMkLst>
        </pc:spChg>
        <pc:spChg chg="add del">
          <ac:chgData name="Gregoire Falq" userId="39ed5f39-bc8a-4c6a-93ad-3425e6033efe" providerId="ADAL" clId="{90009516-B656-4C29-AFB6-FDEBA6CE3FD8}" dt="2024-01-10T10:15:11.677" v="1263" actId="26606"/>
          <ac:spMkLst>
            <pc:docMk/>
            <pc:sldMk cId="1885958288" sldId="331"/>
            <ac:spMk id="13" creationId="{D1EA859B-E555-4109-94F3-6700E046E008}"/>
          </ac:spMkLst>
        </pc:spChg>
        <pc:spChg chg="add del">
          <ac:chgData name="Gregoire Falq" userId="39ed5f39-bc8a-4c6a-93ad-3425e6033efe" providerId="ADAL" clId="{90009516-B656-4C29-AFB6-FDEBA6CE3FD8}" dt="2024-01-10T10:15:22.077" v="1268" actId="26606"/>
          <ac:spMkLst>
            <pc:docMk/>
            <pc:sldMk cId="1885958288" sldId="331"/>
            <ac:spMk id="15" creationId="{F13C74B1-5B17-4795-BED0-7140497B445A}"/>
          </ac:spMkLst>
        </pc:spChg>
        <pc:spChg chg="add del">
          <ac:chgData name="Gregoire Falq" userId="39ed5f39-bc8a-4c6a-93ad-3425e6033efe" providerId="ADAL" clId="{90009516-B656-4C29-AFB6-FDEBA6CE3FD8}" dt="2024-01-10T10:15:22.077" v="1268" actId="26606"/>
          <ac:spMkLst>
            <pc:docMk/>
            <pc:sldMk cId="1885958288" sldId="331"/>
            <ac:spMk id="16" creationId="{D4974D33-8DC5-464E-8C6D-BE58F0669C17}"/>
          </ac:spMkLst>
        </pc:spChg>
        <pc:picChg chg="add mod ord">
          <ac:chgData name="Gregoire Falq" userId="39ed5f39-bc8a-4c6a-93ad-3425e6033efe" providerId="ADAL" clId="{90009516-B656-4C29-AFB6-FDEBA6CE3FD8}" dt="2024-01-10T10:15:22.077" v="1268" actId="26606"/>
          <ac:picMkLst>
            <pc:docMk/>
            <pc:sldMk cId="1885958288" sldId="331"/>
            <ac:picMk id="3" creationId="{71982350-0282-F228-8BF8-6282D70543ED}"/>
          </ac:picMkLst>
        </pc:picChg>
      </pc:sldChg>
      <pc:sldChg chg="addSp delSp modSp add mod ord setBg delDesignElem">
        <pc:chgData name="Gregoire Falq" userId="39ed5f39-bc8a-4c6a-93ad-3425e6033efe" providerId="ADAL" clId="{90009516-B656-4C29-AFB6-FDEBA6CE3FD8}" dt="2024-01-10T15:37:40.501" v="3910" actId="26606"/>
        <pc:sldMkLst>
          <pc:docMk/>
          <pc:sldMk cId="2098387464" sldId="369"/>
        </pc:sldMkLst>
        <pc:spChg chg="mod">
          <ac:chgData name="Gregoire Falq" userId="39ed5f39-bc8a-4c6a-93ad-3425e6033efe" providerId="ADAL" clId="{90009516-B656-4C29-AFB6-FDEBA6CE3FD8}" dt="2024-01-10T15:37:40.501" v="3910" actId="26606"/>
          <ac:spMkLst>
            <pc:docMk/>
            <pc:sldMk cId="2098387464" sldId="369"/>
            <ac:spMk id="2" creationId="{9CD0E808-6E25-54D9-C222-F7576463D193}"/>
          </ac:spMkLst>
        </pc:spChg>
        <pc:spChg chg="mod">
          <ac:chgData name="Gregoire Falq" userId="39ed5f39-bc8a-4c6a-93ad-3425e6033efe" providerId="ADAL" clId="{90009516-B656-4C29-AFB6-FDEBA6CE3FD8}" dt="2024-01-10T15:37:40.501" v="3910" actId="26606"/>
          <ac:spMkLst>
            <pc:docMk/>
            <pc:sldMk cId="2098387464" sldId="369"/>
            <ac:spMk id="3" creationId="{4496D5FF-F45A-9808-3DFE-D803D79A7D07}"/>
          </ac:spMkLst>
        </pc:spChg>
        <pc:spChg chg="add del">
          <ac:chgData name="Gregoire Falq" userId="39ed5f39-bc8a-4c6a-93ad-3425e6033efe" providerId="ADAL" clId="{90009516-B656-4C29-AFB6-FDEBA6CE3FD8}" dt="2024-01-10T15:36:26.126" v="3897" actId="26606"/>
          <ac:spMkLst>
            <pc:docMk/>
            <pc:sldMk cId="2098387464" sldId="369"/>
            <ac:spMk id="6" creationId="{743AA782-23D1-4521-8CAD-47662984AA08}"/>
          </ac:spMkLst>
        </pc:spChg>
        <pc:spChg chg="add del">
          <ac:chgData name="Gregoire Falq" userId="39ed5f39-bc8a-4c6a-93ad-3425e6033efe" providerId="ADAL" clId="{90009516-B656-4C29-AFB6-FDEBA6CE3FD8}" dt="2024-01-10T15:36:26.126" v="3897" actId="26606"/>
          <ac:spMkLst>
            <pc:docMk/>
            <pc:sldMk cId="2098387464" sldId="369"/>
            <ac:spMk id="7" creationId="{71877DBC-BB60-40F0-AC93-2ACDBAAE60CE}"/>
          </ac:spMkLst>
        </pc:spChg>
        <pc:spChg chg="add">
          <ac:chgData name="Gregoire Falq" userId="39ed5f39-bc8a-4c6a-93ad-3425e6033efe" providerId="ADAL" clId="{90009516-B656-4C29-AFB6-FDEBA6CE3FD8}" dt="2024-01-10T15:37:40.501" v="3910" actId="26606"/>
          <ac:spMkLst>
            <pc:docMk/>
            <pc:sldMk cId="2098387464" sldId="369"/>
            <ac:spMk id="8" creationId="{F13C74B1-5B17-4795-BED0-7140497B445A}"/>
          </ac:spMkLst>
        </pc:spChg>
        <pc:spChg chg="del">
          <ac:chgData name="Gregoire Falq" userId="39ed5f39-bc8a-4c6a-93ad-3425e6033efe" providerId="ADAL" clId="{90009516-B656-4C29-AFB6-FDEBA6CE3FD8}" dt="2024-01-10T09:47:07.293" v="993"/>
          <ac:spMkLst>
            <pc:docMk/>
            <pc:sldMk cId="2098387464" sldId="369"/>
            <ac:spMk id="9" creationId="{9F7D5CDA-D291-4307-BF55-1381FED29634}"/>
          </ac:spMkLst>
        </pc:spChg>
        <pc:spChg chg="add">
          <ac:chgData name="Gregoire Falq" userId="39ed5f39-bc8a-4c6a-93ad-3425e6033efe" providerId="ADAL" clId="{90009516-B656-4C29-AFB6-FDEBA6CE3FD8}" dt="2024-01-10T15:37:40.501" v="3910" actId="26606"/>
          <ac:spMkLst>
            <pc:docMk/>
            <pc:sldMk cId="2098387464" sldId="369"/>
            <ac:spMk id="10" creationId="{D4974D33-8DC5-464E-8C6D-BE58F0669C17}"/>
          </ac:spMkLst>
        </pc:spChg>
        <pc:spChg chg="del">
          <ac:chgData name="Gregoire Falq" userId="39ed5f39-bc8a-4c6a-93ad-3425e6033efe" providerId="ADAL" clId="{90009516-B656-4C29-AFB6-FDEBA6CE3FD8}" dt="2024-01-10T09:47:07.293" v="993"/>
          <ac:spMkLst>
            <pc:docMk/>
            <pc:sldMk cId="2098387464" sldId="369"/>
            <ac:spMk id="11" creationId="{59B296B9-C5A5-4E4F-9B60-C907B5F1466C}"/>
          </ac:spMkLst>
        </pc:spChg>
        <pc:spChg chg="del">
          <ac:chgData name="Gregoire Falq" userId="39ed5f39-bc8a-4c6a-93ad-3425e6033efe" providerId="ADAL" clId="{90009516-B656-4C29-AFB6-FDEBA6CE3FD8}" dt="2024-01-10T09:47:07.293" v="993"/>
          <ac:spMkLst>
            <pc:docMk/>
            <pc:sldMk cId="2098387464" sldId="369"/>
            <ac:spMk id="13" creationId="{D0300FD3-5AF1-6305-15FA-9078072672E2}"/>
          </ac:spMkLst>
        </pc:spChg>
        <pc:picChg chg="add mod">
          <ac:chgData name="Gregoire Falq" userId="39ed5f39-bc8a-4c6a-93ad-3425e6033efe" providerId="ADAL" clId="{90009516-B656-4C29-AFB6-FDEBA6CE3FD8}" dt="2024-01-10T15:37:40.501" v="3910" actId="26606"/>
          <ac:picMkLst>
            <pc:docMk/>
            <pc:sldMk cId="2098387464" sldId="369"/>
            <ac:picMk id="4" creationId="{84F6EEDF-A376-5CBF-6785-3334F2099E2C}"/>
          </ac:picMkLst>
        </pc:picChg>
        <pc:picChg chg="del">
          <ac:chgData name="Gregoire Falq" userId="39ed5f39-bc8a-4c6a-93ad-3425e6033efe" providerId="ADAL" clId="{90009516-B656-4C29-AFB6-FDEBA6CE3FD8}" dt="2024-01-10T09:47:14.292" v="995" actId="478"/>
          <ac:picMkLst>
            <pc:docMk/>
            <pc:sldMk cId="2098387464" sldId="369"/>
            <ac:picMk id="5" creationId="{67D7094E-1E40-3786-C74B-847478FA35F3}"/>
          </ac:picMkLst>
        </pc:picChg>
      </pc:sldChg>
      <pc:sldChg chg="addSp delSp modSp add mod setBg">
        <pc:chgData name="Gregoire Falq" userId="39ed5f39-bc8a-4c6a-93ad-3425e6033efe" providerId="ADAL" clId="{90009516-B656-4C29-AFB6-FDEBA6CE3FD8}" dt="2024-01-10T16:21:47.523" v="4404" actId="26606"/>
        <pc:sldMkLst>
          <pc:docMk/>
          <pc:sldMk cId="2975212269" sldId="370"/>
        </pc:sldMkLst>
        <pc:spChg chg="mod">
          <ac:chgData name="Gregoire Falq" userId="39ed5f39-bc8a-4c6a-93ad-3425e6033efe" providerId="ADAL" clId="{90009516-B656-4C29-AFB6-FDEBA6CE3FD8}" dt="2024-01-10T16:21:47.523" v="4404" actId="26606"/>
          <ac:spMkLst>
            <pc:docMk/>
            <pc:sldMk cId="2975212269" sldId="370"/>
            <ac:spMk id="2" creationId="{9CD0E808-6E25-54D9-C222-F7576463D193}"/>
          </ac:spMkLst>
        </pc:spChg>
        <pc:spChg chg="del mod">
          <ac:chgData name="Gregoire Falq" userId="39ed5f39-bc8a-4c6a-93ad-3425e6033efe" providerId="ADAL" clId="{90009516-B656-4C29-AFB6-FDEBA6CE3FD8}" dt="2024-01-10T10:18:02.289" v="1330" actId="478"/>
          <ac:spMkLst>
            <pc:docMk/>
            <pc:sldMk cId="2975212269" sldId="370"/>
            <ac:spMk id="3" creationId="{4496D5FF-F45A-9808-3DFE-D803D79A7D07}"/>
          </ac:spMkLst>
        </pc:spChg>
        <pc:spChg chg="add">
          <ac:chgData name="Gregoire Falq" userId="39ed5f39-bc8a-4c6a-93ad-3425e6033efe" providerId="ADAL" clId="{90009516-B656-4C29-AFB6-FDEBA6CE3FD8}" dt="2024-01-10T16:21:47.523" v="4404" actId="26606"/>
          <ac:spMkLst>
            <pc:docMk/>
            <pc:sldMk cId="2975212269" sldId="370"/>
            <ac:spMk id="5" creationId="{ED8E54F9-849C-4865-8C5E-FD967B81D756}"/>
          </ac:spMkLst>
        </pc:spChg>
        <pc:spChg chg="add">
          <ac:chgData name="Gregoire Falq" userId="39ed5f39-bc8a-4c6a-93ad-3425e6033efe" providerId="ADAL" clId="{90009516-B656-4C29-AFB6-FDEBA6CE3FD8}" dt="2024-01-10T16:21:47.523" v="4404" actId="26606"/>
          <ac:spMkLst>
            <pc:docMk/>
            <pc:sldMk cId="2975212269" sldId="370"/>
            <ac:spMk id="6" creationId="{391AE6B3-1D2D-4C67-A4DB-888635B527AC}"/>
          </ac:spMkLst>
        </pc:spChg>
        <pc:spChg chg="add del">
          <ac:chgData name="Gregoire Falq" userId="39ed5f39-bc8a-4c6a-93ad-3425e6033efe" providerId="ADAL" clId="{90009516-B656-4C29-AFB6-FDEBA6CE3FD8}" dt="2024-01-10T16:21:38.646" v="4403" actId="26606"/>
          <ac:spMkLst>
            <pc:docMk/>
            <pc:sldMk cId="2975212269" sldId="370"/>
            <ac:spMk id="7" creationId="{9B6CD22E-2269-419F-9E81-016EA035D4C1}"/>
          </ac:spMkLst>
        </pc:spChg>
        <pc:spChg chg="add">
          <ac:chgData name="Gregoire Falq" userId="39ed5f39-bc8a-4c6a-93ad-3425e6033efe" providerId="ADAL" clId="{90009516-B656-4C29-AFB6-FDEBA6CE3FD8}" dt="2024-01-10T16:21:47.523" v="4404" actId="26606"/>
          <ac:spMkLst>
            <pc:docMk/>
            <pc:sldMk cId="2975212269" sldId="370"/>
            <ac:spMk id="8" creationId="{6D080EC2-42B5-4E04-BBF7-F0BC5CB7C997}"/>
          </ac:spMkLst>
        </pc:spChg>
        <pc:spChg chg="add del">
          <ac:chgData name="Gregoire Falq" userId="39ed5f39-bc8a-4c6a-93ad-3425e6033efe" providerId="ADAL" clId="{90009516-B656-4C29-AFB6-FDEBA6CE3FD8}" dt="2024-01-10T16:21:38.646" v="4403" actId="26606"/>
          <ac:spMkLst>
            <pc:docMk/>
            <pc:sldMk cId="2975212269" sldId="370"/>
            <ac:spMk id="9" creationId="{AA607D34-E2A9-4595-9DB2-5472E077CA49}"/>
          </ac:spMkLst>
        </pc:spChg>
        <pc:spChg chg="add del">
          <ac:chgData name="Gregoire Falq" userId="39ed5f39-bc8a-4c6a-93ad-3425e6033efe" providerId="ADAL" clId="{90009516-B656-4C29-AFB6-FDEBA6CE3FD8}" dt="2024-01-10T16:21:38.646" v="4403" actId="26606"/>
          <ac:spMkLst>
            <pc:docMk/>
            <pc:sldMk cId="2975212269" sldId="370"/>
            <ac:spMk id="11" creationId="{63DAB858-5A0C-4AFF-AAC6-705EDF8DB733}"/>
          </ac:spMkLst>
        </pc:spChg>
        <pc:spChg chg="add del">
          <ac:chgData name="Gregoire Falq" userId="39ed5f39-bc8a-4c6a-93ad-3425e6033efe" providerId="ADAL" clId="{90009516-B656-4C29-AFB6-FDEBA6CE3FD8}" dt="2024-01-10T16:21:38.646" v="4403" actId="26606"/>
          <ac:spMkLst>
            <pc:docMk/>
            <pc:sldMk cId="2975212269" sldId="370"/>
            <ac:spMk id="13" creationId="{8FFD9892-EDE5-4886-A313-66099DA8C8F1}"/>
          </ac:spMkLst>
        </pc:spChg>
        <pc:picChg chg="del">
          <ac:chgData name="Gregoire Falq" userId="39ed5f39-bc8a-4c6a-93ad-3425e6033efe" providerId="ADAL" clId="{90009516-B656-4C29-AFB6-FDEBA6CE3FD8}" dt="2024-01-10T10:17:55.642" v="1328" actId="478"/>
          <ac:picMkLst>
            <pc:docMk/>
            <pc:sldMk cId="2975212269" sldId="370"/>
            <ac:picMk id="4" creationId="{84F6EEDF-A376-5CBF-6785-3334F2099E2C}"/>
          </ac:picMkLst>
        </pc:picChg>
      </pc:sldChg>
      <pc:sldChg chg="addSp delSp modSp add mod setBg addAnim delAnim">
        <pc:chgData name="Gregoire Falq" userId="39ed5f39-bc8a-4c6a-93ad-3425e6033efe" providerId="ADAL" clId="{90009516-B656-4C29-AFB6-FDEBA6CE3FD8}" dt="2024-01-10T15:40:21.733" v="3942" actId="26606"/>
        <pc:sldMkLst>
          <pc:docMk/>
          <pc:sldMk cId="3889966616" sldId="371"/>
        </pc:sldMkLst>
        <pc:spChg chg="del">
          <ac:chgData name="Gregoire Falq" userId="39ed5f39-bc8a-4c6a-93ad-3425e6033efe" providerId="ADAL" clId="{90009516-B656-4C29-AFB6-FDEBA6CE3FD8}" dt="2024-01-10T10:19:34.645" v="1347" actId="478"/>
          <ac:spMkLst>
            <pc:docMk/>
            <pc:sldMk cId="3889966616" sldId="371"/>
            <ac:spMk id="2" creationId="{9CD0E808-6E25-54D9-C222-F7576463D193}"/>
          </ac:spMkLst>
        </pc:spChg>
        <pc:spChg chg="del">
          <ac:chgData name="Gregoire Falq" userId="39ed5f39-bc8a-4c6a-93ad-3425e6033efe" providerId="ADAL" clId="{90009516-B656-4C29-AFB6-FDEBA6CE3FD8}" dt="2024-01-10T10:19:27.131" v="1345" actId="478"/>
          <ac:spMkLst>
            <pc:docMk/>
            <pc:sldMk cId="3889966616" sldId="371"/>
            <ac:spMk id="3" creationId="{4496D5FF-F45A-9808-3DFE-D803D79A7D07}"/>
          </ac:spMkLst>
        </pc:spChg>
        <pc:spChg chg="add del mod">
          <ac:chgData name="Gregoire Falq" userId="39ed5f39-bc8a-4c6a-93ad-3425e6033efe" providerId="ADAL" clId="{90009516-B656-4C29-AFB6-FDEBA6CE3FD8}" dt="2024-01-10T10:19:31.705" v="1346" actId="478"/>
          <ac:spMkLst>
            <pc:docMk/>
            <pc:sldMk cId="3889966616" sldId="371"/>
            <ac:spMk id="8" creationId="{6C4105DE-D5CC-AA67-10DA-00495305C061}"/>
          </ac:spMkLst>
        </pc:spChg>
        <pc:spChg chg="add del mod">
          <ac:chgData name="Gregoire Falq" userId="39ed5f39-bc8a-4c6a-93ad-3425e6033efe" providerId="ADAL" clId="{90009516-B656-4C29-AFB6-FDEBA6CE3FD8}" dt="2024-01-10T10:19:37.267" v="1348" actId="478"/>
          <ac:spMkLst>
            <pc:docMk/>
            <pc:sldMk cId="3889966616" sldId="371"/>
            <ac:spMk id="10" creationId="{EA0F06DD-EFF4-15F5-656F-A63DC79D21E3}"/>
          </ac:spMkLst>
        </pc:spChg>
        <pc:spChg chg="add mod ord">
          <ac:chgData name="Gregoire Falq" userId="39ed5f39-bc8a-4c6a-93ad-3425e6033efe" providerId="ADAL" clId="{90009516-B656-4C29-AFB6-FDEBA6CE3FD8}" dt="2024-01-10T15:40:21.733" v="3942" actId="26606"/>
          <ac:spMkLst>
            <pc:docMk/>
            <pc:sldMk cId="3889966616" sldId="371"/>
            <ac:spMk id="13" creationId="{92979F0D-8E40-112F-FD46-E33F91FA2804}"/>
          </ac:spMkLst>
        </pc:spChg>
        <pc:spChg chg="add del">
          <ac:chgData name="Gregoire Falq" userId="39ed5f39-bc8a-4c6a-93ad-3425e6033efe" providerId="ADAL" clId="{90009516-B656-4C29-AFB6-FDEBA6CE3FD8}" dt="2024-01-10T15:36:25.328" v="3896" actId="26606"/>
          <ac:spMkLst>
            <pc:docMk/>
            <pc:sldMk cId="3889966616" sldId="371"/>
            <ac:spMk id="15" creationId="{665DBBEF-238B-476B-96AB-8AAC3224ECEA}"/>
          </ac:spMkLst>
        </pc:spChg>
        <pc:spChg chg="add del">
          <ac:chgData name="Gregoire Falq" userId="39ed5f39-bc8a-4c6a-93ad-3425e6033efe" providerId="ADAL" clId="{90009516-B656-4C29-AFB6-FDEBA6CE3FD8}" dt="2024-01-10T15:36:25.328" v="3896" actId="26606"/>
          <ac:spMkLst>
            <pc:docMk/>
            <pc:sldMk cId="3889966616" sldId="371"/>
            <ac:spMk id="16" creationId="{3FCFB1DE-0B7E-48CC-BA90-B2AB0889F9D6}"/>
          </ac:spMkLst>
        </pc:spChg>
        <pc:spChg chg="add del">
          <ac:chgData name="Gregoire Falq" userId="39ed5f39-bc8a-4c6a-93ad-3425e6033efe" providerId="ADAL" clId="{90009516-B656-4C29-AFB6-FDEBA6CE3FD8}" dt="2024-01-10T15:37:58.189" v="3914" actId="26606"/>
          <ac:spMkLst>
            <pc:docMk/>
            <pc:sldMk cId="3889966616" sldId="371"/>
            <ac:spMk id="17" creationId="{BCED4D40-4B67-4331-AC48-79B82B4A47D8}"/>
          </ac:spMkLst>
        </pc:spChg>
        <pc:spChg chg="add del">
          <ac:chgData name="Gregoire Falq" userId="39ed5f39-bc8a-4c6a-93ad-3425e6033efe" providerId="ADAL" clId="{90009516-B656-4C29-AFB6-FDEBA6CE3FD8}" dt="2024-01-10T15:36:03.218" v="3887" actId="26606"/>
          <ac:spMkLst>
            <pc:docMk/>
            <pc:sldMk cId="3889966616" sldId="371"/>
            <ac:spMk id="18" creationId="{665DBBEF-238B-476B-96AB-8AAC3224ECEA}"/>
          </ac:spMkLst>
        </pc:spChg>
        <pc:spChg chg="add del">
          <ac:chgData name="Gregoire Falq" userId="39ed5f39-bc8a-4c6a-93ad-3425e6033efe" providerId="ADAL" clId="{90009516-B656-4C29-AFB6-FDEBA6CE3FD8}" dt="2024-01-10T15:37:58.189" v="3914" actId="26606"/>
          <ac:spMkLst>
            <pc:docMk/>
            <pc:sldMk cId="3889966616" sldId="371"/>
            <ac:spMk id="19" creationId="{670CEDEF-4F34-412E-84EE-329C1E936AF5}"/>
          </ac:spMkLst>
        </pc:spChg>
        <pc:spChg chg="add del">
          <ac:chgData name="Gregoire Falq" userId="39ed5f39-bc8a-4c6a-93ad-3425e6033efe" providerId="ADAL" clId="{90009516-B656-4C29-AFB6-FDEBA6CE3FD8}" dt="2024-01-10T15:36:03.218" v="3887" actId="26606"/>
          <ac:spMkLst>
            <pc:docMk/>
            <pc:sldMk cId="3889966616" sldId="371"/>
            <ac:spMk id="20" creationId="{3FCFB1DE-0B7E-48CC-BA90-B2AB0889F9D6}"/>
          </ac:spMkLst>
        </pc:spChg>
        <pc:spChg chg="add del">
          <ac:chgData name="Gregoire Falq" userId="39ed5f39-bc8a-4c6a-93ad-3425e6033efe" providerId="ADAL" clId="{90009516-B656-4C29-AFB6-FDEBA6CE3FD8}" dt="2024-01-10T15:40:21.733" v="3942" actId="26606"/>
          <ac:spMkLst>
            <pc:docMk/>
            <pc:sldMk cId="3889966616" sldId="371"/>
            <ac:spMk id="21" creationId="{6753252F-4873-4F63-801D-CC719279A7D5}"/>
          </ac:spMkLst>
        </pc:spChg>
        <pc:spChg chg="add del">
          <ac:chgData name="Gregoire Falq" userId="39ed5f39-bc8a-4c6a-93ad-3425e6033efe" providerId="ADAL" clId="{90009516-B656-4C29-AFB6-FDEBA6CE3FD8}" dt="2024-01-10T15:36:09.568" v="3890" actId="26606"/>
          <ac:spMkLst>
            <pc:docMk/>
            <pc:sldMk cId="3889966616" sldId="371"/>
            <ac:spMk id="22" creationId="{9B7AD9F6-8CE7-4299-8FC6-328F4DCD3FF9}"/>
          </ac:spMkLst>
        </pc:spChg>
        <pc:spChg chg="add del">
          <ac:chgData name="Gregoire Falq" userId="39ed5f39-bc8a-4c6a-93ad-3425e6033efe" providerId="ADAL" clId="{90009516-B656-4C29-AFB6-FDEBA6CE3FD8}" dt="2024-01-10T15:36:09.568" v="3890" actId="26606"/>
          <ac:spMkLst>
            <pc:docMk/>
            <pc:sldMk cId="3889966616" sldId="371"/>
            <ac:spMk id="23" creationId="{F49775AF-8896-43EE-92C6-83497D6DC56F}"/>
          </ac:spMkLst>
        </pc:spChg>
        <pc:spChg chg="add del">
          <ac:chgData name="Gregoire Falq" userId="39ed5f39-bc8a-4c6a-93ad-3425e6033efe" providerId="ADAL" clId="{90009516-B656-4C29-AFB6-FDEBA6CE3FD8}" dt="2024-01-10T15:40:21.733" v="3942" actId="26606"/>
          <ac:spMkLst>
            <pc:docMk/>
            <pc:sldMk cId="3889966616" sldId="371"/>
            <ac:spMk id="24" creationId="{047C8CCB-F95D-4249-92DD-651249D3535A}"/>
          </ac:spMkLst>
        </pc:spChg>
        <pc:picChg chg="add mod">
          <ac:chgData name="Gregoire Falq" userId="39ed5f39-bc8a-4c6a-93ad-3425e6033efe" providerId="ADAL" clId="{90009516-B656-4C29-AFB6-FDEBA6CE3FD8}" dt="2024-01-10T15:40:21.733" v="3942" actId="26606"/>
          <ac:picMkLst>
            <pc:docMk/>
            <pc:sldMk cId="3889966616" sldId="371"/>
            <ac:picMk id="3" creationId="{241782CF-B5FC-6821-7B9F-32BD0061B363}"/>
          </ac:picMkLst>
        </pc:picChg>
        <pc:picChg chg="del">
          <ac:chgData name="Gregoire Falq" userId="39ed5f39-bc8a-4c6a-93ad-3425e6033efe" providerId="ADAL" clId="{90009516-B656-4C29-AFB6-FDEBA6CE3FD8}" dt="2024-01-10T10:19:14.268" v="1343" actId="478"/>
          <ac:picMkLst>
            <pc:docMk/>
            <pc:sldMk cId="3889966616" sldId="371"/>
            <ac:picMk id="4" creationId="{84F6EEDF-A376-5CBF-6785-3334F2099E2C}"/>
          </ac:picMkLst>
        </pc:picChg>
        <pc:picChg chg="add mod">
          <ac:chgData name="Gregoire Falq" userId="39ed5f39-bc8a-4c6a-93ad-3425e6033efe" providerId="ADAL" clId="{90009516-B656-4C29-AFB6-FDEBA6CE3FD8}" dt="2024-01-10T10:19:17.599" v="1344"/>
          <ac:picMkLst>
            <pc:docMk/>
            <pc:sldMk cId="3889966616" sldId="371"/>
            <ac:picMk id="6" creationId="{591D2F64-519D-6E8E-9DA6-48DEE836CA29}"/>
          </ac:picMkLst>
        </pc:picChg>
        <pc:picChg chg="add mod ord">
          <ac:chgData name="Gregoire Falq" userId="39ed5f39-bc8a-4c6a-93ad-3425e6033efe" providerId="ADAL" clId="{90009516-B656-4C29-AFB6-FDEBA6CE3FD8}" dt="2024-01-10T15:40:21.733" v="3942" actId="26606"/>
          <ac:picMkLst>
            <pc:docMk/>
            <pc:sldMk cId="3889966616" sldId="371"/>
            <ac:picMk id="12" creationId="{E9C718DA-BDD0-CE2B-E567-3FF0F93CFB39}"/>
          </ac:picMkLst>
        </pc:picChg>
      </pc:sldChg>
      <pc:sldChg chg="addSp delSp modSp add mod setBg addAnim delAnim">
        <pc:chgData name="Gregoire Falq" userId="39ed5f39-bc8a-4c6a-93ad-3425e6033efe" providerId="ADAL" clId="{90009516-B656-4C29-AFB6-FDEBA6CE3FD8}" dt="2024-01-10T15:40:10.370" v="3940" actId="26606"/>
        <pc:sldMkLst>
          <pc:docMk/>
          <pc:sldMk cId="2703475615" sldId="372"/>
        </pc:sldMkLst>
        <pc:spChg chg="mod ord">
          <ac:chgData name="Gregoire Falq" userId="39ed5f39-bc8a-4c6a-93ad-3425e6033efe" providerId="ADAL" clId="{90009516-B656-4C29-AFB6-FDEBA6CE3FD8}" dt="2024-01-10T15:40:10.370" v="3940" actId="26606"/>
          <ac:spMkLst>
            <pc:docMk/>
            <pc:sldMk cId="2703475615" sldId="372"/>
            <ac:spMk id="13" creationId="{92979F0D-8E40-112F-FD46-E33F91FA2804}"/>
          </ac:spMkLst>
        </pc:spChg>
        <pc:spChg chg="add del">
          <ac:chgData name="Gregoire Falq" userId="39ed5f39-bc8a-4c6a-93ad-3425e6033efe" providerId="ADAL" clId="{90009516-B656-4C29-AFB6-FDEBA6CE3FD8}" dt="2024-01-10T15:39:33.549" v="3930" actId="26606"/>
          <ac:spMkLst>
            <pc:docMk/>
            <pc:sldMk cId="2703475615" sldId="372"/>
            <ac:spMk id="15" creationId="{9B7AD9F6-8CE7-4299-8FC6-328F4DCD3FF9}"/>
          </ac:spMkLst>
        </pc:spChg>
        <pc:spChg chg="add del">
          <ac:chgData name="Gregoire Falq" userId="39ed5f39-bc8a-4c6a-93ad-3425e6033efe" providerId="ADAL" clId="{90009516-B656-4C29-AFB6-FDEBA6CE3FD8}" dt="2024-01-10T15:39:33.549" v="3930" actId="26606"/>
          <ac:spMkLst>
            <pc:docMk/>
            <pc:sldMk cId="2703475615" sldId="372"/>
            <ac:spMk id="16" creationId="{F49775AF-8896-43EE-92C6-83497D6DC56F}"/>
          </ac:spMkLst>
        </pc:spChg>
        <pc:spChg chg="add del">
          <ac:chgData name="Gregoire Falq" userId="39ed5f39-bc8a-4c6a-93ad-3425e6033efe" providerId="ADAL" clId="{90009516-B656-4C29-AFB6-FDEBA6CE3FD8}" dt="2024-01-10T15:40:10.370" v="3940" actId="26606"/>
          <ac:spMkLst>
            <pc:docMk/>
            <pc:sldMk cId="2703475615" sldId="372"/>
            <ac:spMk id="17" creationId="{D12DDE76-C203-4047-9998-63900085B5E8}"/>
          </ac:spMkLst>
        </pc:spChg>
        <pc:spChg chg="add del">
          <ac:chgData name="Gregoire Falq" userId="39ed5f39-bc8a-4c6a-93ad-3425e6033efe" providerId="ADAL" clId="{90009516-B656-4C29-AFB6-FDEBA6CE3FD8}" dt="2024-01-10T15:39:20.219" v="3927" actId="26606"/>
          <ac:spMkLst>
            <pc:docMk/>
            <pc:sldMk cId="2703475615" sldId="372"/>
            <ac:spMk id="18" creationId="{665DBBEF-238B-476B-96AB-8AAC3224ECEA}"/>
          </ac:spMkLst>
        </pc:spChg>
        <pc:spChg chg="add del">
          <ac:chgData name="Gregoire Falq" userId="39ed5f39-bc8a-4c6a-93ad-3425e6033efe" providerId="ADAL" clId="{90009516-B656-4C29-AFB6-FDEBA6CE3FD8}" dt="2024-01-10T15:39:38.299" v="3932" actId="26606"/>
          <ac:spMkLst>
            <pc:docMk/>
            <pc:sldMk cId="2703475615" sldId="372"/>
            <ac:spMk id="19" creationId="{665DBBEF-238B-476B-96AB-8AAC3224ECEA}"/>
          </ac:spMkLst>
        </pc:spChg>
        <pc:spChg chg="add del">
          <ac:chgData name="Gregoire Falq" userId="39ed5f39-bc8a-4c6a-93ad-3425e6033efe" providerId="ADAL" clId="{90009516-B656-4C29-AFB6-FDEBA6CE3FD8}" dt="2024-01-10T15:39:20.219" v="3927" actId="26606"/>
          <ac:spMkLst>
            <pc:docMk/>
            <pc:sldMk cId="2703475615" sldId="372"/>
            <ac:spMk id="20" creationId="{3FCFB1DE-0B7E-48CC-BA90-B2AB0889F9D6}"/>
          </ac:spMkLst>
        </pc:spChg>
        <pc:spChg chg="add del">
          <ac:chgData name="Gregoire Falq" userId="39ed5f39-bc8a-4c6a-93ad-3425e6033efe" providerId="ADAL" clId="{90009516-B656-4C29-AFB6-FDEBA6CE3FD8}" dt="2024-01-10T15:39:38.299" v="3932" actId="26606"/>
          <ac:spMkLst>
            <pc:docMk/>
            <pc:sldMk cId="2703475615" sldId="372"/>
            <ac:spMk id="21" creationId="{3FCFB1DE-0B7E-48CC-BA90-B2AB0889F9D6}"/>
          </ac:spMkLst>
        </pc:spChg>
        <pc:picChg chg="add mod">
          <ac:chgData name="Gregoire Falq" userId="39ed5f39-bc8a-4c6a-93ad-3425e6033efe" providerId="ADAL" clId="{90009516-B656-4C29-AFB6-FDEBA6CE3FD8}" dt="2024-01-10T15:40:10.370" v="3940" actId="26606"/>
          <ac:picMkLst>
            <pc:docMk/>
            <pc:sldMk cId="2703475615" sldId="372"/>
            <ac:picMk id="2" creationId="{3F0F1E8C-6A78-8961-4D61-E228CBB8D387}"/>
          </ac:picMkLst>
        </pc:picChg>
        <pc:picChg chg="add mod ord">
          <ac:chgData name="Gregoire Falq" userId="39ed5f39-bc8a-4c6a-93ad-3425e6033efe" providerId="ADAL" clId="{90009516-B656-4C29-AFB6-FDEBA6CE3FD8}" dt="2024-01-10T15:40:10.370" v="3940" actId="26606"/>
          <ac:picMkLst>
            <pc:docMk/>
            <pc:sldMk cId="2703475615" sldId="372"/>
            <ac:picMk id="3" creationId="{476E67E3-326D-C5A2-0E0D-1A9FCF091D5B}"/>
          </ac:picMkLst>
        </pc:picChg>
        <pc:picChg chg="del">
          <ac:chgData name="Gregoire Falq" userId="39ed5f39-bc8a-4c6a-93ad-3425e6033efe" providerId="ADAL" clId="{90009516-B656-4C29-AFB6-FDEBA6CE3FD8}" dt="2024-01-10T10:23:41.997" v="1373" actId="478"/>
          <ac:picMkLst>
            <pc:docMk/>
            <pc:sldMk cId="2703475615" sldId="372"/>
            <ac:picMk id="12" creationId="{E9C718DA-BDD0-CE2B-E567-3FF0F93CFB39}"/>
          </ac:picMkLst>
        </pc:picChg>
      </pc:sldChg>
      <pc:sldChg chg="addSp delSp modSp add del mod setBg delDesignElem addCm delCm">
        <pc:chgData name="Gregoire Falq" userId="39ed5f39-bc8a-4c6a-93ad-3425e6033efe" providerId="ADAL" clId="{90009516-B656-4C29-AFB6-FDEBA6CE3FD8}" dt="2024-01-10T10:40:34.068" v="1808"/>
        <pc:sldMkLst>
          <pc:docMk/>
          <pc:sldMk cId="3444595121" sldId="374"/>
        </pc:sldMkLst>
        <pc:spChg chg="mod">
          <ac:chgData name="Gregoire Falq" userId="39ed5f39-bc8a-4c6a-93ad-3425e6033efe" providerId="ADAL" clId="{90009516-B656-4C29-AFB6-FDEBA6CE3FD8}" dt="2024-01-10T10:40:34.052" v="1807" actId="20577"/>
          <ac:spMkLst>
            <pc:docMk/>
            <pc:sldMk cId="3444595121" sldId="374"/>
            <ac:spMk id="2" creationId="{DBD5A8DC-F6C0-718C-C601-CC2235E38904}"/>
          </ac:spMkLst>
        </pc:spChg>
        <pc:spChg chg="add del mod">
          <ac:chgData name="Gregoire Falq" userId="39ed5f39-bc8a-4c6a-93ad-3425e6033efe" providerId="ADAL" clId="{90009516-B656-4C29-AFB6-FDEBA6CE3FD8}" dt="2024-01-10T10:38:58.075" v="1789" actId="21"/>
          <ac:spMkLst>
            <pc:docMk/>
            <pc:sldMk cId="3444595121" sldId="374"/>
            <ac:spMk id="4" creationId="{219F6EB1-6180-4130-F3D1-1D74D895D54B}"/>
          </ac:spMkLst>
        </pc:spChg>
        <pc:spChg chg="add mod">
          <ac:chgData name="Gregoire Falq" userId="39ed5f39-bc8a-4c6a-93ad-3425e6033efe" providerId="ADAL" clId="{90009516-B656-4C29-AFB6-FDEBA6CE3FD8}" dt="2024-01-10T10:39:25.441" v="1794" actId="11529"/>
          <ac:spMkLst>
            <pc:docMk/>
            <pc:sldMk cId="3444595121" sldId="374"/>
            <ac:spMk id="7" creationId="{79C684C3-8C4B-7080-F510-490B1501269C}"/>
          </ac:spMkLst>
        </pc:spChg>
        <pc:spChg chg="add del">
          <ac:chgData name="Gregoire Falq" userId="39ed5f39-bc8a-4c6a-93ad-3425e6033efe" providerId="ADAL" clId="{90009516-B656-4C29-AFB6-FDEBA6CE3FD8}" dt="2024-01-10T10:40:34.068" v="1808"/>
          <ac:spMkLst>
            <pc:docMk/>
            <pc:sldMk cId="3444595121" sldId="374"/>
            <ac:spMk id="9" creationId="{7517A47C-B2E5-4B79-8061-D74B1311AF6E}"/>
          </ac:spMkLst>
        </pc:spChg>
        <pc:spChg chg="add del mod">
          <ac:chgData name="Gregoire Falq" userId="39ed5f39-bc8a-4c6a-93ad-3425e6033efe" providerId="ADAL" clId="{90009516-B656-4C29-AFB6-FDEBA6CE3FD8}" dt="2024-01-10T10:40:33.478" v="1806" actId="21"/>
          <ac:spMkLst>
            <pc:docMk/>
            <pc:sldMk cId="3444595121" sldId="374"/>
            <ac:spMk id="10" creationId="{21134A2F-5899-4009-1AEC-19E6A0B1B0F3}"/>
          </ac:spMkLst>
        </pc:spChg>
        <pc:spChg chg="add del">
          <ac:chgData name="Gregoire Falq" userId="39ed5f39-bc8a-4c6a-93ad-3425e6033efe" providerId="ADAL" clId="{90009516-B656-4C29-AFB6-FDEBA6CE3FD8}" dt="2024-01-10T10:40:34.068" v="1808"/>
          <ac:spMkLst>
            <pc:docMk/>
            <pc:sldMk cId="3444595121" sldId="374"/>
            <ac:spMk id="11" creationId="{C505E780-2083-4CB5-A42A-5E0E2908ECC3}"/>
          </ac:spMkLst>
        </pc:spChg>
        <pc:spChg chg="add del">
          <ac:chgData name="Gregoire Falq" userId="39ed5f39-bc8a-4c6a-93ad-3425e6033efe" providerId="ADAL" clId="{90009516-B656-4C29-AFB6-FDEBA6CE3FD8}" dt="2024-01-10T10:40:34.068" v="1808"/>
          <ac:spMkLst>
            <pc:docMk/>
            <pc:sldMk cId="3444595121" sldId="374"/>
            <ac:spMk id="13" creationId="{D2C0AE1C-0118-41AE-8A10-7CDCBF10E96F}"/>
          </ac:spMkLst>
        </pc:spChg>
        <pc:spChg chg="add del">
          <ac:chgData name="Gregoire Falq" userId="39ed5f39-bc8a-4c6a-93ad-3425e6033efe" providerId="ADAL" clId="{90009516-B656-4C29-AFB6-FDEBA6CE3FD8}" dt="2024-01-10T10:40:34.068" v="1808"/>
          <ac:spMkLst>
            <pc:docMk/>
            <pc:sldMk cId="3444595121" sldId="374"/>
            <ac:spMk id="15" creationId="{463EEC44-1BA3-44ED-81FC-A644B04B2A44}"/>
          </ac:spMkLst>
        </pc:spChg>
        <pc:graphicFrameChg chg="add del mod">
          <ac:chgData name="Gregoire Falq" userId="39ed5f39-bc8a-4c6a-93ad-3425e6033efe" providerId="ADAL" clId="{90009516-B656-4C29-AFB6-FDEBA6CE3FD8}" dt="2024-01-10T10:40:33.478" v="1806" actId="21"/>
          <ac:graphicFrameMkLst>
            <pc:docMk/>
            <pc:sldMk cId="3444595121" sldId="374"/>
            <ac:graphicFrameMk id="5" creationId="{7F9894D5-C395-4F23-A668-44EB4E825FF9}"/>
          </ac:graphicFrameMkLst>
        </pc:graphicFrameChg>
        <pc:graphicFrameChg chg="add del modGraphic">
          <ac:chgData name="Gregoire Falq" userId="39ed5f39-bc8a-4c6a-93ad-3425e6033efe" providerId="ADAL" clId="{90009516-B656-4C29-AFB6-FDEBA6CE3FD8}" dt="2024-01-10T10:38:57.156" v="1788" actId="1032"/>
          <ac:graphicFrameMkLst>
            <pc:docMk/>
            <pc:sldMk cId="3444595121" sldId="374"/>
            <ac:graphicFrameMk id="6" creationId="{93896EFD-2927-B6D7-6E2D-AA37B9BF6946}"/>
          </ac:graphicFrameMkLst>
        </pc:graphicFrameChg>
        <pc:picChg chg="add del mod ord">
          <ac:chgData name="Gregoire Falq" userId="39ed5f39-bc8a-4c6a-93ad-3425e6033efe" providerId="ADAL" clId="{90009516-B656-4C29-AFB6-FDEBA6CE3FD8}" dt="2024-01-10T10:40:06.404" v="1801" actId="34307"/>
          <ac:picMkLst>
            <pc:docMk/>
            <pc:sldMk cId="3444595121" sldId="374"/>
            <ac:picMk id="12" creationId="{8C43E2D0-8128-90C6-6B92-79619FD7EBFD}"/>
          </ac:picMkLst>
        </pc:picChg>
        <pc:extLst>
          <p:ext xmlns:p="http://schemas.openxmlformats.org/presentationml/2006/main" uri="{D6D511B9-2390-475A-947B-AFAB55BFBCF1}">
            <pc226:cmChg xmlns:pc226="http://schemas.microsoft.com/office/powerpoint/2022/06/main/command" chg="add del">
              <pc226:chgData name="Gregoire Falq" userId="39ed5f39-bc8a-4c6a-93ad-3425e6033efe" providerId="ADAL" clId="{90009516-B656-4C29-AFB6-FDEBA6CE3FD8}" dt="2024-01-10T10:39:43.435" v="1798"/>
              <pc2:cmMkLst xmlns:pc2="http://schemas.microsoft.com/office/powerpoint/2019/9/main/command">
                <pc:docMk/>
                <pc:sldMk cId="3444595121" sldId="374"/>
                <pc2:cmMk id="{2A7C813E-6015-458F-B28C-AB42ABC4BD40}"/>
              </pc2:cmMkLst>
            </pc226:cmChg>
          </p:ext>
        </pc:extLst>
      </pc:sldChg>
      <pc:sldChg chg="addSp delSp modSp add mod setBg delDesignElem">
        <pc:chgData name="Gregoire Falq" userId="39ed5f39-bc8a-4c6a-93ad-3425e6033efe" providerId="ADAL" clId="{90009516-B656-4C29-AFB6-FDEBA6CE3FD8}" dt="2024-01-11T12:58:10.756" v="4643" actId="20577"/>
        <pc:sldMkLst>
          <pc:docMk/>
          <pc:sldMk cId="2104841979" sldId="378"/>
        </pc:sldMkLst>
        <pc:spChg chg="mod">
          <ac:chgData name="Gregoire Falq" userId="39ed5f39-bc8a-4c6a-93ad-3425e6033efe" providerId="ADAL" clId="{90009516-B656-4C29-AFB6-FDEBA6CE3FD8}" dt="2024-01-10T15:44:51.444" v="4009" actId="26606"/>
          <ac:spMkLst>
            <pc:docMk/>
            <pc:sldMk cId="2104841979" sldId="378"/>
            <ac:spMk id="2" creationId="{340CB6EE-4878-717D-ACAE-8872BCAF3558}"/>
          </ac:spMkLst>
        </pc:spChg>
        <pc:spChg chg="add mod">
          <ac:chgData name="Gregoire Falq" userId="39ed5f39-bc8a-4c6a-93ad-3425e6033efe" providerId="ADAL" clId="{90009516-B656-4C29-AFB6-FDEBA6CE3FD8}" dt="2024-01-10T10:31:12.261" v="1663"/>
          <ac:spMkLst>
            <pc:docMk/>
            <pc:sldMk cId="2104841979" sldId="378"/>
            <ac:spMk id="3" creationId="{0043B4F2-00D1-7063-5DEA-171F0E417321}"/>
          </ac:spMkLst>
        </pc:spChg>
        <pc:spChg chg="add mod">
          <ac:chgData name="Gregoire Falq" userId="39ed5f39-bc8a-4c6a-93ad-3425e6033efe" providerId="ADAL" clId="{90009516-B656-4C29-AFB6-FDEBA6CE3FD8}" dt="2024-01-10T10:31:07.457" v="1659"/>
          <ac:spMkLst>
            <pc:docMk/>
            <pc:sldMk cId="2104841979" sldId="378"/>
            <ac:spMk id="5" creationId="{A86B646F-28C5-42FF-2925-FD6890ABA540}"/>
          </ac:spMkLst>
        </pc:spChg>
        <pc:spChg chg="add mod">
          <ac:chgData name="Gregoire Falq" userId="39ed5f39-bc8a-4c6a-93ad-3425e6033efe" providerId="ADAL" clId="{90009516-B656-4C29-AFB6-FDEBA6CE3FD8}" dt="2024-01-10T10:31:07.457" v="1659"/>
          <ac:spMkLst>
            <pc:docMk/>
            <pc:sldMk cId="2104841979" sldId="378"/>
            <ac:spMk id="6" creationId="{EFFE5810-A55D-37AD-402E-DFF3BCE3F85D}"/>
          </ac:spMkLst>
        </pc:spChg>
        <pc:spChg chg="add del mod">
          <ac:chgData name="Gregoire Falq" userId="39ed5f39-bc8a-4c6a-93ad-3425e6033efe" providerId="ADAL" clId="{90009516-B656-4C29-AFB6-FDEBA6CE3FD8}" dt="2024-01-10T15:44:51.444" v="4009" actId="26606"/>
          <ac:spMkLst>
            <pc:docMk/>
            <pc:sldMk cId="2104841979" sldId="378"/>
            <ac:spMk id="7" creationId="{D3D7FAF5-58CB-6625-C439-5F220DF0985A}"/>
          </ac:spMkLst>
        </pc:spChg>
        <pc:spChg chg="add del mod topLvl">
          <ac:chgData name="Gregoire Falq" userId="39ed5f39-bc8a-4c6a-93ad-3425e6033efe" providerId="ADAL" clId="{90009516-B656-4C29-AFB6-FDEBA6CE3FD8}" dt="2024-01-10T15:43:26.673" v="3979" actId="478"/>
          <ac:spMkLst>
            <pc:docMk/>
            <pc:sldMk cId="2104841979" sldId="378"/>
            <ac:spMk id="9" creationId="{CE233165-DC73-9C62-2C58-049F2FE33CB6}"/>
          </ac:spMkLst>
        </pc:spChg>
        <pc:spChg chg="add del mod topLvl">
          <ac:chgData name="Gregoire Falq" userId="39ed5f39-bc8a-4c6a-93ad-3425e6033efe" providerId="ADAL" clId="{90009516-B656-4C29-AFB6-FDEBA6CE3FD8}" dt="2024-01-10T15:44:04.244" v="3991" actId="21"/>
          <ac:spMkLst>
            <pc:docMk/>
            <pc:sldMk cId="2104841979" sldId="378"/>
            <ac:spMk id="10" creationId="{C927815C-D623-7EA4-D10A-EB2A9A143A16}"/>
          </ac:spMkLst>
        </pc:spChg>
        <pc:spChg chg="add del mod">
          <ac:chgData name="Gregoire Falq" userId="39ed5f39-bc8a-4c6a-93ad-3425e6033efe" providerId="ADAL" clId="{90009516-B656-4C29-AFB6-FDEBA6CE3FD8}" dt="2024-01-10T10:31:52.671" v="1669" actId="478"/>
          <ac:spMkLst>
            <pc:docMk/>
            <pc:sldMk cId="2104841979" sldId="378"/>
            <ac:spMk id="13" creationId="{4A1FE343-64F7-0206-2541-579E55BC48F3}"/>
          </ac:spMkLst>
        </pc:spChg>
        <pc:spChg chg="add del">
          <ac:chgData name="Gregoire Falq" userId="39ed5f39-bc8a-4c6a-93ad-3425e6033efe" providerId="ADAL" clId="{90009516-B656-4C29-AFB6-FDEBA6CE3FD8}" dt="2024-01-10T15:43:20.762" v="3975" actId="26606"/>
          <ac:spMkLst>
            <pc:docMk/>
            <pc:sldMk cId="2104841979" sldId="378"/>
            <ac:spMk id="15" creationId="{D4974D33-8DC5-464E-8C6D-BE58F0669C17}"/>
          </ac:spMkLst>
        </pc:spChg>
        <pc:spChg chg="add del">
          <ac:chgData name="Gregoire Falq" userId="39ed5f39-bc8a-4c6a-93ad-3425e6033efe" providerId="ADAL" clId="{90009516-B656-4C29-AFB6-FDEBA6CE3FD8}" dt="2024-01-10T15:43:20.762" v="3975" actId="26606"/>
          <ac:spMkLst>
            <pc:docMk/>
            <pc:sldMk cId="2104841979" sldId="378"/>
            <ac:spMk id="16" creationId="{F13C74B1-5B17-4795-BED0-7140497B445A}"/>
          </ac:spMkLst>
        </pc:spChg>
        <pc:spChg chg="del">
          <ac:chgData name="Gregoire Falq" userId="39ed5f39-bc8a-4c6a-93ad-3425e6033efe" providerId="ADAL" clId="{90009516-B656-4C29-AFB6-FDEBA6CE3FD8}" dt="2024-01-10T10:27:12.843" v="1388"/>
          <ac:spMkLst>
            <pc:docMk/>
            <pc:sldMk cId="2104841979" sldId="378"/>
            <ac:spMk id="17" creationId="{955A2079-FA98-4876-80F0-72364A7D2EA4}"/>
          </ac:spMkLst>
        </pc:spChg>
        <pc:spChg chg="add del">
          <ac:chgData name="Gregoire Falq" userId="39ed5f39-bc8a-4c6a-93ad-3425e6033efe" providerId="ADAL" clId="{90009516-B656-4C29-AFB6-FDEBA6CE3FD8}" dt="2024-01-10T15:44:43.510" v="4006" actId="26606"/>
          <ac:spMkLst>
            <pc:docMk/>
            <pc:sldMk cId="2104841979" sldId="378"/>
            <ac:spMk id="24" creationId="{C0763A76-9F1C-4FC5-82B7-DD475DA461B2}"/>
          </ac:spMkLst>
        </pc:spChg>
        <pc:spChg chg="add del">
          <ac:chgData name="Gregoire Falq" userId="39ed5f39-bc8a-4c6a-93ad-3425e6033efe" providerId="ADAL" clId="{90009516-B656-4C29-AFB6-FDEBA6CE3FD8}" dt="2024-01-10T15:44:43.510" v="4006" actId="26606"/>
          <ac:spMkLst>
            <pc:docMk/>
            <pc:sldMk cId="2104841979" sldId="378"/>
            <ac:spMk id="25" creationId="{E81BF4F6-F2CF-4984-9D14-D6966D92F99F}"/>
          </ac:spMkLst>
        </pc:spChg>
        <pc:spChg chg="add del">
          <ac:chgData name="Gregoire Falq" userId="39ed5f39-bc8a-4c6a-93ad-3425e6033efe" providerId="ADAL" clId="{90009516-B656-4C29-AFB6-FDEBA6CE3FD8}" dt="2024-01-10T15:44:43.510" v="4006" actId="26606"/>
          <ac:spMkLst>
            <pc:docMk/>
            <pc:sldMk cId="2104841979" sldId="378"/>
            <ac:spMk id="26" creationId="{D3D7FAF5-58CB-6625-C439-5F220DF0985A}"/>
          </ac:spMkLst>
        </pc:spChg>
        <pc:spChg chg="add del">
          <ac:chgData name="Gregoire Falq" userId="39ed5f39-bc8a-4c6a-93ad-3425e6033efe" providerId="ADAL" clId="{90009516-B656-4C29-AFB6-FDEBA6CE3FD8}" dt="2024-01-10T15:44:51.437" v="4008" actId="26606"/>
          <ac:spMkLst>
            <pc:docMk/>
            <pc:sldMk cId="2104841979" sldId="378"/>
            <ac:spMk id="29" creationId="{907EF6B7-1338-4443-8C46-6A318D952DFD}"/>
          </ac:spMkLst>
        </pc:spChg>
        <pc:spChg chg="add del">
          <ac:chgData name="Gregoire Falq" userId="39ed5f39-bc8a-4c6a-93ad-3425e6033efe" providerId="ADAL" clId="{90009516-B656-4C29-AFB6-FDEBA6CE3FD8}" dt="2024-01-10T15:44:51.437" v="4008" actId="26606"/>
          <ac:spMkLst>
            <pc:docMk/>
            <pc:sldMk cId="2104841979" sldId="378"/>
            <ac:spMk id="30" creationId="{DAAE4CDD-124C-4DCF-9584-B6033B545DD5}"/>
          </ac:spMkLst>
        </pc:spChg>
        <pc:spChg chg="add del">
          <ac:chgData name="Gregoire Falq" userId="39ed5f39-bc8a-4c6a-93ad-3425e6033efe" providerId="ADAL" clId="{90009516-B656-4C29-AFB6-FDEBA6CE3FD8}" dt="2024-01-10T15:44:51.437" v="4008" actId="26606"/>
          <ac:spMkLst>
            <pc:docMk/>
            <pc:sldMk cId="2104841979" sldId="378"/>
            <ac:spMk id="31" creationId="{081E4A58-353D-44AE-B2FC-2A74E2E400F7}"/>
          </ac:spMkLst>
        </pc:spChg>
        <pc:spChg chg="add del">
          <ac:chgData name="Gregoire Falq" userId="39ed5f39-bc8a-4c6a-93ad-3425e6033efe" providerId="ADAL" clId="{90009516-B656-4C29-AFB6-FDEBA6CE3FD8}" dt="2024-01-10T15:44:51.437" v="4008" actId="26606"/>
          <ac:spMkLst>
            <pc:docMk/>
            <pc:sldMk cId="2104841979" sldId="378"/>
            <ac:spMk id="32" creationId="{D3D7FAF5-58CB-6625-C439-5F220DF0985A}"/>
          </ac:spMkLst>
        </pc:spChg>
        <pc:spChg chg="add">
          <ac:chgData name="Gregoire Falq" userId="39ed5f39-bc8a-4c6a-93ad-3425e6033efe" providerId="ADAL" clId="{90009516-B656-4C29-AFB6-FDEBA6CE3FD8}" dt="2024-01-10T15:44:51.444" v="4009" actId="26606"/>
          <ac:spMkLst>
            <pc:docMk/>
            <pc:sldMk cId="2104841979" sldId="378"/>
            <ac:spMk id="34" creationId="{100EDD19-6802-4EC3-95CE-CFFAB042CFD6}"/>
          </ac:spMkLst>
        </pc:spChg>
        <pc:spChg chg="add">
          <ac:chgData name="Gregoire Falq" userId="39ed5f39-bc8a-4c6a-93ad-3425e6033efe" providerId="ADAL" clId="{90009516-B656-4C29-AFB6-FDEBA6CE3FD8}" dt="2024-01-10T15:44:51.444" v="4009" actId="26606"/>
          <ac:spMkLst>
            <pc:docMk/>
            <pc:sldMk cId="2104841979" sldId="378"/>
            <ac:spMk id="35" creationId="{DB17E863-922E-4C26-BD64-E8FD41D28661}"/>
          </ac:spMkLst>
        </pc:spChg>
        <pc:spChg chg="add mod">
          <ac:chgData name="Gregoire Falq" userId="39ed5f39-bc8a-4c6a-93ad-3425e6033efe" providerId="ADAL" clId="{90009516-B656-4C29-AFB6-FDEBA6CE3FD8}" dt="2024-01-11T12:58:10.756" v="4643" actId="20577"/>
          <ac:spMkLst>
            <pc:docMk/>
            <pc:sldMk cId="2104841979" sldId="378"/>
            <ac:spMk id="36" creationId="{D3D7FAF5-58CB-6625-C439-5F220DF0985A}"/>
          </ac:spMkLst>
        </pc:spChg>
        <pc:grpChg chg="add mod">
          <ac:chgData name="Gregoire Falq" userId="39ed5f39-bc8a-4c6a-93ad-3425e6033efe" providerId="ADAL" clId="{90009516-B656-4C29-AFB6-FDEBA6CE3FD8}" dt="2024-01-10T10:31:07.457" v="1659"/>
          <ac:grpSpMkLst>
            <pc:docMk/>
            <pc:sldMk cId="2104841979" sldId="378"/>
            <ac:grpSpMk id="4" creationId="{59661E7E-88C1-B4A4-A84C-8D5F0627649C}"/>
          </ac:grpSpMkLst>
        </pc:grpChg>
        <pc:grpChg chg="add del mod">
          <ac:chgData name="Gregoire Falq" userId="39ed5f39-bc8a-4c6a-93ad-3425e6033efe" providerId="ADAL" clId="{90009516-B656-4C29-AFB6-FDEBA6CE3FD8}" dt="2024-01-10T15:44:19.180" v="4000" actId="21"/>
          <ac:grpSpMkLst>
            <pc:docMk/>
            <pc:sldMk cId="2104841979" sldId="378"/>
            <ac:grpSpMk id="8" creationId="{921A3771-2F5C-2D61-A308-330B4A7DA836}"/>
          </ac:grpSpMkLst>
        </pc:grpChg>
        <pc:graphicFrameChg chg="del mod modGraphic">
          <ac:chgData name="Gregoire Falq" userId="39ed5f39-bc8a-4c6a-93ad-3425e6033efe" providerId="ADAL" clId="{90009516-B656-4C29-AFB6-FDEBA6CE3FD8}" dt="2024-01-10T10:31:46.551" v="1668" actId="21"/>
          <ac:graphicFrameMkLst>
            <pc:docMk/>
            <pc:sldMk cId="2104841979" sldId="378"/>
            <ac:graphicFrameMk id="12" creationId="{F51C1DA3-D037-B1FB-5056-6E499A543E91}"/>
          </ac:graphicFrameMkLst>
        </pc:graphicFrameChg>
        <pc:graphicFrameChg chg="add del">
          <ac:chgData name="Gregoire Falq" userId="39ed5f39-bc8a-4c6a-93ad-3425e6033efe" providerId="ADAL" clId="{90009516-B656-4C29-AFB6-FDEBA6CE3FD8}" dt="2024-01-10T15:43:33.914" v="3981" actId="26606"/>
          <ac:graphicFrameMkLst>
            <pc:docMk/>
            <pc:sldMk cId="2104841979" sldId="378"/>
            <ac:graphicFrameMk id="19" creationId="{ADED7C4F-E863-5324-8737-69272DBD1595}"/>
          </ac:graphicFrameMkLst>
        </pc:graphicFrameChg>
        <pc:graphicFrameChg chg="add del">
          <ac:chgData name="Gregoire Falq" userId="39ed5f39-bc8a-4c6a-93ad-3425e6033efe" providerId="ADAL" clId="{90009516-B656-4C29-AFB6-FDEBA6CE3FD8}" dt="2024-01-10T15:44:34.509" v="4002" actId="26606"/>
          <ac:graphicFrameMkLst>
            <pc:docMk/>
            <pc:sldMk cId="2104841979" sldId="378"/>
            <ac:graphicFrameMk id="20" creationId="{3E1161EA-40DE-CC43-C670-FDBFE32A97BD}"/>
          </ac:graphicFrameMkLst>
        </pc:graphicFrameChg>
        <pc:graphicFrameChg chg="add del">
          <ac:chgData name="Gregoire Falq" userId="39ed5f39-bc8a-4c6a-93ad-3425e6033efe" providerId="ADAL" clId="{90009516-B656-4C29-AFB6-FDEBA6CE3FD8}" dt="2024-01-10T15:44:39.659" v="4004" actId="26606"/>
          <ac:graphicFrameMkLst>
            <pc:docMk/>
            <pc:sldMk cId="2104841979" sldId="378"/>
            <ac:graphicFrameMk id="22" creationId="{9A6892BD-BF11-C37E-7F4D-94D4EA3A7E99}"/>
          </ac:graphicFrameMkLst>
        </pc:graphicFrameChg>
        <pc:picChg chg="add del">
          <ac:chgData name="Gregoire Falq" userId="39ed5f39-bc8a-4c6a-93ad-3425e6033efe" providerId="ADAL" clId="{90009516-B656-4C29-AFB6-FDEBA6CE3FD8}" dt="2024-01-10T15:43:08.799" v="3973" actId="26606"/>
          <ac:picMkLst>
            <pc:docMk/>
            <pc:sldMk cId="2104841979" sldId="378"/>
            <ac:picMk id="11" creationId="{BD9532D6-0F57-7A17-7D50-E838C8073615}"/>
          </ac:picMkLst>
        </pc:picChg>
        <pc:picChg chg="add del">
          <ac:chgData name="Gregoire Falq" userId="39ed5f39-bc8a-4c6a-93ad-3425e6033efe" providerId="ADAL" clId="{90009516-B656-4C29-AFB6-FDEBA6CE3FD8}" dt="2024-01-10T15:43:20.762" v="3975" actId="26606"/>
          <ac:picMkLst>
            <pc:docMk/>
            <pc:sldMk cId="2104841979" sldId="378"/>
            <ac:picMk id="18" creationId="{8CDBAA54-E8FD-F3CB-8878-DF8EF2F9D377}"/>
          </ac:picMkLst>
        </pc:picChg>
        <pc:picChg chg="add del">
          <ac:chgData name="Gregoire Falq" userId="39ed5f39-bc8a-4c6a-93ad-3425e6033efe" providerId="ADAL" clId="{90009516-B656-4C29-AFB6-FDEBA6CE3FD8}" dt="2024-01-10T15:44:43.510" v="4006" actId="26606"/>
          <ac:picMkLst>
            <pc:docMk/>
            <pc:sldMk cId="2104841979" sldId="378"/>
            <ac:picMk id="27" creationId="{F5932711-1B3F-E2F3-D333-830B0695B7F1}"/>
          </ac:picMkLst>
        </pc:picChg>
        <pc:cxnChg chg="add del">
          <ac:chgData name="Gregoire Falq" userId="39ed5f39-bc8a-4c6a-93ad-3425e6033efe" providerId="ADAL" clId="{90009516-B656-4C29-AFB6-FDEBA6CE3FD8}" dt="2024-01-10T15:43:08.799" v="3973" actId="26606"/>
          <ac:cxnSpMkLst>
            <pc:docMk/>
            <pc:sldMk cId="2104841979" sldId="378"/>
            <ac:cxnSpMk id="14" creationId="{1503BFE4-729B-D9D0-C17B-501E6AF1127A}"/>
          </ac:cxnSpMkLst>
        </pc:cxnChg>
      </pc:sldChg>
      <pc:sldChg chg="delSp modSp add del mod">
        <pc:chgData name="Gregoire Falq" userId="39ed5f39-bc8a-4c6a-93ad-3425e6033efe" providerId="ADAL" clId="{90009516-B656-4C29-AFB6-FDEBA6CE3FD8}" dt="2024-01-10T10:49:28.069" v="2058" actId="47"/>
        <pc:sldMkLst>
          <pc:docMk/>
          <pc:sldMk cId="1760427178" sldId="379"/>
        </pc:sldMkLst>
        <pc:spChg chg="mod">
          <ac:chgData name="Gregoire Falq" userId="39ed5f39-bc8a-4c6a-93ad-3425e6033efe" providerId="ADAL" clId="{90009516-B656-4C29-AFB6-FDEBA6CE3FD8}" dt="2024-01-10T10:41:02.666" v="1818" actId="108"/>
          <ac:spMkLst>
            <pc:docMk/>
            <pc:sldMk cId="1760427178" sldId="379"/>
            <ac:spMk id="7" creationId="{D3D7FAF5-58CB-6625-C439-5F220DF0985A}"/>
          </ac:spMkLst>
        </pc:spChg>
        <pc:spChg chg="mod">
          <ac:chgData name="Gregoire Falq" userId="39ed5f39-bc8a-4c6a-93ad-3425e6033efe" providerId="ADAL" clId="{90009516-B656-4C29-AFB6-FDEBA6CE3FD8}" dt="2024-01-10T10:40:50.396" v="1816" actId="6549"/>
          <ac:spMkLst>
            <pc:docMk/>
            <pc:sldMk cId="1760427178" sldId="379"/>
            <ac:spMk id="10" creationId="{C927815C-D623-7EA4-D10A-EB2A9A143A16}"/>
          </ac:spMkLst>
        </pc:spChg>
        <pc:grpChg chg="del">
          <ac:chgData name="Gregoire Falq" userId="39ed5f39-bc8a-4c6a-93ad-3425e6033efe" providerId="ADAL" clId="{90009516-B656-4C29-AFB6-FDEBA6CE3FD8}" dt="2024-01-10T10:40:52.409" v="1817" actId="478"/>
          <ac:grpSpMkLst>
            <pc:docMk/>
            <pc:sldMk cId="1760427178" sldId="379"/>
            <ac:grpSpMk id="8" creationId="{921A3771-2F5C-2D61-A308-330B4A7DA836}"/>
          </ac:grpSpMkLst>
        </pc:grpChg>
      </pc:sldChg>
      <pc:sldChg chg="addSp delSp modSp add mod ord setBg">
        <pc:chgData name="Gregoire Falq" userId="39ed5f39-bc8a-4c6a-93ad-3425e6033efe" providerId="ADAL" clId="{90009516-B656-4C29-AFB6-FDEBA6CE3FD8}" dt="2024-01-10T15:41:41.035" v="3957" actId="26606"/>
        <pc:sldMkLst>
          <pc:docMk/>
          <pc:sldMk cId="3087134096" sldId="380"/>
        </pc:sldMkLst>
        <pc:spChg chg="mod">
          <ac:chgData name="Gregoire Falq" userId="39ed5f39-bc8a-4c6a-93ad-3425e6033efe" providerId="ADAL" clId="{90009516-B656-4C29-AFB6-FDEBA6CE3FD8}" dt="2024-01-10T15:41:41.035" v="3957" actId="26606"/>
          <ac:spMkLst>
            <pc:docMk/>
            <pc:sldMk cId="3087134096" sldId="380"/>
            <ac:spMk id="2" creationId="{9CD0E808-6E25-54D9-C222-F7576463D193}"/>
          </ac:spMkLst>
        </pc:spChg>
        <pc:spChg chg="del mod">
          <ac:chgData name="Gregoire Falq" userId="39ed5f39-bc8a-4c6a-93ad-3425e6033efe" providerId="ADAL" clId="{90009516-B656-4C29-AFB6-FDEBA6CE3FD8}" dt="2024-01-10T10:43:21.188" v="1924" actId="478"/>
          <ac:spMkLst>
            <pc:docMk/>
            <pc:sldMk cId="3087134096" sldId="380"/>
            <ac:spMk id="3" creationId="{4496D5FF-F45A-9808-3DFE-D803D79A7D07}"/>
          </ac:spMkLst>
        </pc:spChg>
        <pc:spChg chg="add del mod ord">
          <ac:chgData name="Gregoire Falq" userId="39ed5f39-bc8a-4c6a-93ad-3425e6033efe" providerId="ADAL" clId="{90009516-B656-4C29-AFB6-FDEBA6CE3FD8}" dt="2024-01-10T15:41:41.035" v="3957" actId="26606"/>
          <ac:spMkLst>
            <pc:docMk/>
            <pc:sldMk cId="3087134096" sldId="380"/>
            <ac:spMk id="6" creationId="{642D6C08-D475-A46D-B27B-976D8B24E21C}"/>
          </ac:spMkLst>
        </pc:spChg>
        <pc:spChg chg="add del">
          <ac:chgData name="Gregoire Falq" userId="39ed5f39-bc8a-4c6a-93ad-3425e6033efe" providerId="ADAL" clId="{90009516-B656-4C29-AFB6-FDEBA6CE3FD8}" dt="2024-01-10T15:40:57.659" v="3946" actId="26606"/>
          <ac:spMkLst>
            <pc:docMk/>
            <pc:sldMk cId="3087134096" sldId="380"/>
            <ac:spMk id="10" creationId="{73C994B4-9721-4148-9EEC-6793CECDE8DD}"/>
          </ac:spMkLst>
        </pc:spChg>
        <pc:spChg chg="add del">
          <ac:chgData name="Gregoire Falq" userId="39ed5f39-bc8a-4c6a-93ad-3425e6033efe" providerId="ADAL" clId="{90009516-B656-4C29-AFB6-FDEBA6CE3FD8}" dt="2024-01-10T15:40:57.659" v="3946" actId="26606"/>
          <ac:spMkLst>
            <pc:docMk/>
            <pc:sldMk cId="3087134096" sldId="380"/>
            <ac:spMk id="11" creationId="{F9D95E49-763A-4886-B038-82F734740554}"/>
          </ac:spMkLst>
        </pc:spChg>
        <pc:spChg chg="add del">
          <ac:chgData name="Gregoire Falq" userId="39ed5f39-bc8a-4c6a-93ad-3425e6033efe" providerId="ADAL" clId="{90009516-B656-4C29-AFB6-FDEBA6CE3FD8}" dt="2024-01-10T15:40:57.659" v="3946" actId="26606"/>
          <ac:spMkLst>
            <pc:docMk/>
            <pc:sldMk cId="3087134096" sldId="380"/>
            <ac:spMk id="12" creationId="{99B60357-232D-4489-8786-BF4E4F74BA76}"/>
          </ac:spMkLst>
        </pc:spChg>
        <pc:spChg chg="add del">
          <ac:chgData name="Gregoire Falq" userId="39ed5f39-bc8a-4c6a-93ad-3425e6033efe" providerId="ADAL" clId="{90009516-B656-4C29-AFB6-FDEBA6CE3FD8}" dt="2024-01-10T15:40:43.868" v="3944" actId="26606"/>
          <ac:spMkLst>
            <pc:docMk/>
            <pc:sldMk cId="3087134096" sldId="380"/>
            <ac:spMk id="13" creationId="{1E020063-2385-44AC-BD67-258E1F0B9FCE}"/>
          </ac:spMkLst>
        </pc:spChg>
        <pc:spChg chg="add del">
          <ac:chgData name="Gregoire Falq" userId="39ed5f39-bc8a-4c6a-93ad-3425e6033efe" providerId="ADAL" clId="{90009516-B656-4C29-AFB6-FDEBA6CE3FD8}" dt="2024-01-10T15:40:57.659" v="3946" actId="26606"/>
          <ac:spMkLst>
            <pc:docMk/>
            <pc:sldMk cId="3087134096" sldId="380"/>
            <ac:spMk id="14" creationId="{28928A89-D0B3-42AC-80FB-CA7D445693CB}"/>
          </ac:spMkLst>
        </pc:spChg>
        <pc:spChg chg="add del">
          <ac:chgData name="Gregoire Falq" userId="39ed5f39-bc8a-4c6a-93ad-3425e6033efe" providerId="ADAL" clId="{90009516-B656-4C29-AFB6-FDEBA6CE3FD8}" dt="2024-01-10T15:40:43.868" v="3944" actId="26606"/>
          <ac:spMkLst>
            <pc:docMk/>
            <pc:sldMk cId="3087134096" sldId="380"/>
            <ac:spMk id="15" creationId="{7E014A0B-5338-4077-AFE9-A90D04D4492B}"/>
          </ac:spMkLst>
        </pc:spChg>
        <pc:spChg chg="add del">
          <ac:chgData name="Gregoire Falq" userId="39ed5f39-bc8a-4c6a-93ad-3425e6033efe" providerId="ADAL" clId="{90009516-B656-4C29-AFB6-FDEBA6CE3FD8}" dt="2024-01-10T15:41:27.185" v="3954" actId="26606"/>
          <ac:spMkLst>
            <pc:docMk/>
            <pc:sldMk cId="3087134096" sldId="380"/>
            <ac:spMk id="19" creationId="{79712DE8-94E0-4F45-81D9-37AF7A32F4D6}"/>
          </ac:spMkLst>
        </pc:spChg>
        <pc:spChg chg="add del">
          <ac:chgData name="Gregoire Falq" userId="39ed5f39-bc8a-4c6a-93ad-3425e6033efe" providerId="ADAL" clId="{90009516-B656-4C29-AFB6-FDEBA6CE3FD8}" dt="2024-01-10T15:41:27.185" v="3954" actId="26606"/>
          <ac:spMkLst>
            <pc:docMk/>
            <pc:sldMk cId="3087134096" sldId="380"/>
            <ac:spMk id="25" creationId="{73C994B4-9721-4148-9EEC-6793CECDE8DD}"/>
          </ac:spMkLst>
        </pc:spChg>
        <pc:spChg chg="add del">
          <ac:chgData name="Gregoire Falq" userId="39ed5f39-bc8a-4c6a-93ad-3425e6033efe" providerId="ADAL" clId="{90009516-B656-4C29-AFB6-FDEBA6CE3FD8}" dt="2024-01-10T15:41:27.185" v="3954" actId="26606"/>
          <ac:spMkLst>
            <pc:docMk/>
            <pc:sldMk cId="3087134096" sldId="380"/>
            <ac:spMk id="26" creationId="{F9D95E49-763A-4886-B038-82F734740554}"/>
          </ac:spMkLst>
        </pc:spChg>
        <pc:spChg chg="add del">
          <ac:chgData name="Gregoire Falq" userId="39ed5f39-bc8a-4c6a-93ad-3425e6033efe" providerId="ADAL" clId="{90009516-B656-4C29-AFB6-FDEBA6CE3FD8}" dt="2024-01-10T15:41:27.185" v="3954" actId="26606"/>
          <ac:spMkLst>
            <pc:docMk/>
            <pc:sldMk cId="3087134096" sldId="380"/>
            <ac:spMk id="27" creationId="{7072C7DA-0D16-473C-B416-D84445D8A1AD}"/>
          </ac:spMkLst>
        </pc:spChg>
        <pc:grpChg chg="add del">
          <ac:chgData name="Gregoire Falq" userId="39ed5f39-bc8a-4c6a-93ad-3425e6033efe" providerId="ADAL" clId="{90009516-B656-4C29-AFB6-FDEBA6CE3FD8}" dt="2024-01-10T15:40:43.868" v="3944" actId="26606"/>
          <ac:grpSpMkLst>
            <pc:docMk/>
            <pc:sldMk cId="3087134096" sldId="380"/>
            <ac:grpSpMk id="17" creationId="{78127680-150F-4A90-9950-F66392578116}"/>
          </ac:grpSpMkLst>
        </pc:grpChg>
        <pc:grpChg chg="add del">
          <ac:chgData name="Gregoire Falq" userId="39ed5f39-bc8a-4c6a-93ad-3425e6033efe" providerId="ADAL" clId="{90009516-B656-4C29-AFB6-FDEBA6CE3FD8}" dt="2024-01-10T15:40:43.868" v="3944" actId="26606"/>
          <ac:grpSpMkLst>
            <pc:docMk/>
            <pc:sldMk cId="3087134096" sldId="380"/>
            <ac:grpSpMk id="23" creationId="{466920E5-8640-4C24-A775-8647637094A7}"/>
          </ac:grpSpMkLst>
        </pc:grpChg>
        <pc:graphicFrameChg chg="add del">
          <ac:chgData name="Gregoire Falq" userId="39ed5f39-bc8a-4c6a-93ad-3425e6033efe" providerId="ADAL" clId="{90009516-B656-4C29-AFB6-FDEBA6CE3FD8}" dt="2024-01-10T15:41:10.050" v="3948" actId="26606"/>
          <ac:graphicFrameMkLst>
            <pc:docMk/>
            <pc:sldMk cId="3087134096" sldId="380"/>
            <ac:graphicFrameMk id="18" creationId="{825035CB-7908-141E-787A-31CD9E218AD0}"/>
          </ac:graphicFrameMkLst>
        </pc:graphicFrameChg>
        <pc:graphicFrameChg chg="add del">
          <ac:chgData name="Gregoire Falq" userId="39ed5f39-bc8a-4c6a-93ad-3425e6033efe" providerId="ADAL" clId="{90009516-B656-4C29-AFB6-FDEBA6CE3FD8}" dt="2024-01-10T15:41:13.988" v="3950" actId="26606"/>
          <ac:graphicFrameMkLst>
            <pc:docMk/>
            <pc:sldMk cId="3087134096" sldId="380"/>
            <ac:graphicFrameMk id="20" creationId="{928BAC67-4BAF-14A5-5137-CE0D4D4354FD}"/>
          </ac:graphicFrameMkLst>
        </pc:graphicFrameChg>
        <pc:graphicFrameChg chg="add del">
          <ac:chgData name="Gregoire Falq" userId="39ed5f39-bc8a-4c6a-93ad-3425e6033efe" providerId="ADAL" clId="{90009516-B656-4C29-AFB6-FDEBA6CE3FD8}" dt="2024-01-10T15:41:19.860" v="3952" actId="26606"/>
          <ac:graphicFrameMkLst>
            <pc:docMk/>
            <pc:sldMk cId="3087134096" sldId="380"/>
            <ac:graphicFrameMk id="24" creationId="{FF906FC2-0AC1-3830-314E-36207698169A}"/>
          </ac:graphicFrameMkLst>
        </pc:graphicFrameChg>
        <pc:picChg chg="del">
          <ac:chgData name="Gregoire Falq" userId="39ed5f39-bc8a-4c6a-93ad-3425e6033efe" providerId="ADAL" clId="{90009516-B656-4C29-AFB6-FDEBA6CE3FD8}" dt="2024-01-10T10:43:01.399" v="1921" actId="478"/>
          <ac:picMkLst>
            <pc:docMk/>
            <pc:sldMk cId="3087134096" sldId="380"/>
            <ac:picMk id="4" creationId="{84F6EEDF-A376-5CBF-6785-3334F2099E2C}"/>
          </ac:picMkLst>
        </pc:picChg>
        <pc:picChg chg="add mod">
          <ac:chgData name="Gregoire Falq" userId="39ed5f39-bc8a-4c6a-93ad-3425e6033efe" providerId="ADAL" clId="{90009516-B656-4C29-AFB6-FDEBA6CE3FD8}" dt="2024-01-10T15:41:41.035" v="3957" actId="26606"/>
          <ac:picMkLst>
            <pc:docMk/>
            <pc:sldMk cId="3087134096" sldId="380"/>
            <ac:picMk id="8" creationId="{796555F4-CA2A-8485-D97A-2B0B380E4A71}"/>
          </ac:picMkLst>
        </pc:picChg>
        <pc:cxnChg chg="add del">
          <ac:chgData name="Gregoire Falq" userId="39ed5f39-bc8a-4c6a-93ad-3425e6033efe" providerId="ADAL" clId="{90009516-B656-4C29-AFB6-FDEBA6CE3FD8}" dt="2024-01-10T15:40:57.659" v="3946" actId="26606"/>
          <ac:cxnSpMkLst>
            <pc:docMk/>
            <pc:sldMk cId="3087134096" sldId="380"/>
            <ac:cxnSpMk id="16" creationId="{F085D7B9-E066-4923-8CB7-294BF306296A}"/>
          </ac:cxnSpMkLst>
        </pc:cxnChg>
        <pc:cxnChg chg="add del">
          <ac:chgData name="Gregoire Falq" userId="39ed5f39-bc8a-4c6a-93ad-3425e6033efe" providerId="ADAL" clId="{90009516-B656-4C29-AFB6-FDEBA6CE3FD8}" dt="2024-01-10T15:41:27.185" v="3954" actId="26606"/>
          <ac:cxnSpMkLst>
            <pc:docMk/>
            <pc:sldMk cId="3087134096" sldId="380"/>
            <ac:cxnSpMk id="21" creationId="{BA0504EE-683F-4FE2-A169-83C71FAA35CB}"/>
          </ac:cxnSpMkLst>
        </pc:cxnChg>
        <pc:cxnChg chg="add del">
          <ac:chgData name="Gregoire Falq" userId="39ed5f39-bc8a-4c6a-93ad-3425e6033efe" providerId="ADAL" clId="{90009516-B656-4C29-AFB6-FDEBA6CE3FD8}" dt="2024-01-10T15:40:57.659" v="3946" actId="26606"/>
          <ac:cxnSpMkLst>
            <pc:docMk/>
            <pc:sldMk cId="3087134096" sldId="380"/>
            <ac:cxnSpMk id="22" creationId="{25443840-A796-4C43-8DC1-1B738EFEC522}"/>
          </ac:cxnSpMkLst>
        </pc:cxnChg>
        <pc:cxnChg chg="add del">
          <ac:chgData name="Gregoire Falq" userId="39ed5f39-bc8a-4c6a-93ad-3425e6033efe" providerId="ADAL" clId="{90009516-B656-4C29-AFB6-FDEBA6CE3FD8}" dt="2024-01-10T15:41:27.185" v="3954" actId="26606"/>
          <ac:cxnSpMkLst>
            <pc:docMk/>
            <pc:sldMk cId="3087134096" sldId="380"/>
            <ac:cxnSpMk id="28" creationId="{80A61CFF-0E76-478B-B02B-73692D891E7C}"/>
          </ac:cxnSpMkLst>
        </pc:cxnChg>
        <pc:cxnChg chg="add del">
          <ac:chgData name="Gregoire Falq" userId="39ed5f39-bc8a-4c6a-93ad-3425e6033efe" providerId="ADAL" clId="{90009516-B656-4C29-AFB6-FDEBA6CE3FD8}" dt="2024-01-10T15:41:41.035" v="3957" actId="26606"/>
          <ac:cxnSpMkLst>
            <pc:docMk/>
            <pc:sldMk cId="3087134096" sldId="380"/>
            <ac:cxnSpMk id="30" creationId="{B7952C56-EE0E-C94A-9A44-E17DD73E845D}"/>
          </ac:cxnSpMkLst>
        </pc:cxnChg>
      </pc:sldChg>
      <pc:sldChg chg="addSp delSp modSp add mod ord setBg">
        <pc:chgData name="Gregoire Falq" userId="39ed5f39-bc8a-4c6a-93ad-3425e6033efe" providerId="ADAL" clId="{90009516-B656-4C29-AFB6-FDEBA6CE3FD8}" dt="2024-01-10T15:42:17.312" v="3966" actId="1076"/>
        <pc:sldMkLst>
          <pc:docMk/>
          <pc:sldMk cId="721726785" sldId="381"/>
        </pc:sldMkLst>
        <pc:spChg chg="mod">
          <ac:chgData name="Gregoire Falq" userId="39ed5f39-bc8a-4c6a-93ad-3425e6033efe" providerId="ADAL" clId="{90009516-B656-4C29-AFB6-FDEBA6CE3FD8}" dt="2024-01-10T15:41:59.755" v="3960" actId="26606"/>
          <ac:spMkLst>
            <pc:docMk/>
            <pc:sldMk cId="721726785" sldId="381"/>
            <ac:spMk id="2" creationId="{9CD0E808-6E25-54D9-C222-F7576463D193}"/>
          </ac:spMkLst>
        </pc:spChg>
        <pc:spChg chg="add del mod">
          <ac:chgData name="Gregoire Falq" userId="39ed5f39-bc8a-4c6a-93ad-3425e6033efe" providerId="ADAL" clId="{90009516-B656-4C29-AFB6-FDEBA6CE3FD8}" dt="2024-01-10T10:52:16.040" v="2100" actId="478"/>
          <ac:spMkLst>
            <pc:docMk/>
            <pc:sldMk cId="721726785" sldId="381"/>
            <ac:spMk id="4" creationId="{8747DD07-E45D-B2BE-18CB-6C746468BBE2}"/>
          </ac:spMkLst>
        </pc:spChg>
        <pc:spChg chg="del">
          <ac:chgData name="Gregoire Falq" userId="39ed5f39-bc8a-4c6a-93ad-3425e6033efe" providerId="ADAL" clId="{90009516-B656-4C29-AFB6-FDEBA6CE3FD8}" dt="2024-01-10T10:52:13.670" v="2099" actId="478"/>
          <ac:spMkLst>
            <pc:docMk/>
            <pc:sldMk cId="721726785" sldId="381"/>
            <ac:spMk id="6" creationId="{642D6C08-D475-A46D-B27B-976D8B24E21C}"/>
          </ac:spMkLst>
        </pc:spChg>
        <pc:spChg chg="add">
          <ac:chgData name="Gregoire Falq" userId="39ed5f39-bc8a-4c6a-93ad-3425e6033efe" providerId="ADAL" clId="{90009516-B656-4C29-AFB6-FDEBA6CE3FD8}" dt="2024-01-10T15:41:59.755" v="3960" actId="26606"/>
          <ac:spMkLst>
            <pc:docMk/>
            <pc:sldMk cId="721726785" sldId="381"/>
            <ac:spMk id="12" creationId="{C4879EFC-8E62-4E00-973C-C45EE9EC676D}"/>
          </ac:spMkLst>
        </pc:spChg>
        <pc:spChg chg="add">
          <ac:chgData name="Gregoire Falq" userId="39ed5f39-bc8a-4c6a-93ad-3425e6033efe" providerId="ADAL" clId="{90009516-B656-4C29-AFB6-FDEBA6CE3FD8}" dt="2024-01-10T15:41:59.755" v="3960" actId="26606"/>
          <ac:spMkLst>
            <pc:docMk/>
            <pc:sldMk cId="721726785" sldId="381"/>
            <ac:spMk id="13" creationId="{D6A9C53F-5F90-40A5-8C85-5412D39C8C68}"/>
          </ac:spMkLst>
        </pc:spChg>
        <pc:spChg chg="add del">
          <ac:chgData name="Gregoire Falq" userId="39ed5f39-bc8a-4c6a-93ad-3425e6033efe" providerId="ADAL" clId="{90009516-B656-4C29-AFB6-FDEBA6CE3FD8}" dt="2024-01-10T15:41:57.534" v="3959" actId="26606"/>
          <ac:spMkLst>
            <pc:docMk/>
            <pc:sldMk cId="721726785" sldId="381"/>
            <ac:spMk id="15" creationId="{C4879EFC-8E62-4E00-973C-C45EE9EC676D}"/>
          </ac:spMkLst>
        </pc:spChg>
        <pc:spChg chg="add del">
          <ac:chgData name="Gregoire Falq" userId="39ed5f39-bc8a-4c6a-93ad-3425e6033efe" providerId="ADAL" clId="{90009516-B656-4C29-AFB6-FDEBA6CE3FD8}" dt="2024-01-10T15:41:57.534" v="3959" actId="26606"/>
          <ac:spMkLst>
            <pc:docMk/>
            <pc:sldMk cId="721726785" sldId="381"/>
            <ac:spMk id="17" creationId="{D6A9C53F-5F90-40A5-8C85-5412D39C8C68}"/>
          </ac:spMkLst>
        </pc:spChg>
        <pc:picChg chg="add mod ord">
          <ac:chgData name="Gregoire Falq" userId="39ed5f39-bc8a-4c6a-93ad-3425e6033efe" providerId="ADAL" clId="{90009516-B656-4C29-AFB6-FDEBA6CE3FD8}" dt="2024-01-10T15:42:11.054" v="3963" actId="1076"/>
          <ac:picMkLst>
            <pc:docMk/>
            <pc:sldMk cId="721726785" sldId="381"/>
            <ac:picMk id="7" creationId="{5D44D728-E9BF-4D50-21D0-EA44C18094A7}"/>
          </ac:picMkLst>
        </pc:picChg>
        <pc:picChg chg="del">
          <ac:chgData name="Gregoire Falq" userId="39ed5f39-bc8a-4c6a-93ad-3425e6033efe" providerId="ADAL" clId="{90009516-B656-4C29-AFB6-FDEBA6CE3FD8}" dt="2024-01-10T10:52:17.506" v="2101" actId="478"/>
          <ac:picMkLst>
            <pc:docMk/>
            <pc:sldMk cId="721726785" sldId="381"/>
            <ac:picMk id="8" creationId="{796555F4-CA2A-8485-D97A-2B0B380E4A71}"/>
          </ac:picMkLst>
        </pc:picChg>
        <pc:picChg chg="add mod">
          <ac:chgData name="Gregoire Falq" userId="39ed5f39-bc8a-4c6a-93ad-3425e6033efe" providerId="ADAL" clId="{90009516-B656-4C29-AFB6-FDEBA6CE3FD8}" dt="2024-01-10T15:42:17.312" v="3966" actId="1076"/>
          <ac:picMkLst>
            <pc:docMk/>
            <pc:sldMk cId="721726785" sldId="381"/>
            <ac:picMk id="10" creationId="{5AD9083B-34D8-FA0F-F866-394B2BC57703}"/>
          </ac:picMkLst>
        </pc:picChg>
      </pc:sldChg>
      <pc:sldChg chg="new del">
        <pc:chgData name="Gregoire Falq" userId="39ed5f39-bc8a-4c6a-93ad-3425e6033efe" providerId="ADAL" clId="{90009516-B656-4C29-AFB6-FDEBA6CE3FD8}" dt="2024-01-10T10:50:01.680" v="2063" actId="47"/>
        <pc:sldMkLst>
          <pc:docMk/>
          <pc:sldMk cId="2753417011" sldId="381"/>
        </pc:sldMkLst>
      </pc:sldChg>
      <pc:sldChg chg="add del">
        <pc:chgData name="Gregoire Falq" userId="39ed5f39-bc8a-4c6a-93ad-3425e6033efe" providerId="ADAL" clId="{90009516-B656-4C29-AFB6-FDEBA6CE3FD8}" dt="2024-01-10T10:55:40.088" v="2134" actId="47"/>
        <pc:sldMkLst>
          <pc:docMk/>
          <pc:sldMk cId="262207965" sldId="382"/>
        </pc:sldMkLst>
      </pc:sldChg>
      <pc:sldChg chg="addSp delSp modSp add mod setBg">
        <pc:chgData name="Gregoire Falq" userId="39ed5f39-bc8a-4c6a-93ad-3425e6033efe" providerId="ADAL" clId="{90009516-B656-4C29-AFB6-FDEBA6CE3FD8}" dt="2024-01-10T15:45:23.915" v="4026" actId="26606"/>
        <pc:sldMkLst>
          <pc:docMk/>
          <pc:sldMk cId="352961274" sldId="383"/>
        </pc:sldMkLst>
        <pc:spChg chg="mod">
          <ac:chgData name="Gregoire Falq" userId="39ed5f39-bc8a-4c6a-93ad-3425e6033efe" providerId="ADAL" clId="{90009516-B656-4C29-AFB6-FDEBA6CE3FD8}" dt="2024-01-10T15:45:23.915" v="4026" actId="26606"/>
          <ac:spMkLst>
            <pc:docMk/>
            <pc:sldMk cId="352961274" sldId="383"/>
            <ac:spMk id="2" creationId="{340CB6EE-4878-717D-ACAE-8872BCAF3558}"/>
          </ac:spMkLst>
        </pc:spChg>
        <pc:spChg chg="add">
          <ac:chgData name="Gregoire Falq" userId="39ed5f39-bc8a-4c6a-93ad-3425e6033efe" providerId="ADAL" clId="{90009516-B656-4C29-AFB6-FDEBA6CE3FD8}" dt="2024-01-10T15:45:23.915" v="4026" actId="26606"/>
          <ac:spMkLst>
            <pc:docMk/>
            <pc:sldMk cId="352961274" sldId="383"/>
            <ac:spMk id="6" creationId="{665DBBEF-238B-476B-96AB-8AAC3224ECEA}"/>
          </ac:spMkLst>
        </pc:spChg>
        <pc:spChg chg="del">
          <ac:chgData name="Gregoire Falq" userId="39ed5f39-bc8a-4c6a-93ad-3425e6033efe" providerId="ADAL" clId="{90009516-B656-4C29-AFB6-FDEBA6CE3FD8}" dt="2024-01-10T10:54:07.753" v="2128" actId="21"/>
          <ac:spMkLst>
            <pc:docMk/>
            <pc:sldMk cId="352961274" sldId="383"/>
            <ac:spMk id="7" creationId="{D3D7FAF5-58CB-6625-C439-5F220DF0985A}"/>
          </ac:spMkLst>
        </pc:spChg>
        <pc:spChg chg="add del">
          <ac:chgData name="Gregoire Falq" userId="39ed5f39-bc8a-4c6a-93ad-3425e6033efe" providerId="ADAL" clId="{90009516-B656-4C29-AFB6-FDEBA6CE3FD8}" dt="2024-01-10T15:44:04.596" v="3992" actId="26606"/>
          <ac:spMkLst>
            <pc:docMk/>
            <pc:sldMk cId="352961274" sldId="383"/>
            <ac:spMk id="9" creationId="{665DBBEF-238B-476B-96AB-8AAC3224ECEA}"/>
          </ac:spMkLst>
        </pc:spChg>
        <pc:spChg chg="add">
          <ac:chgData name="Gregoire Falq" userId="39ed5f39-bc8a-4c6a-93ad-3425e6033efe" providerId="ADAL" clId="{90009516-B656-4C29-AFB6-FDEBA6CE3FD8}" dt="2024-01-10T15:45:23.915" v="4026" actId="26606"/>
          <ac:spMkLst>
            <pc:docMk/>
            <pc:sldMk cId="352961274" sldId="383"/>
            <ac:spMk id="10" creationId="{3FCFB1DE-0B7E-48CC-BA90-B2AB0889F9D6}"/>
          </ac:spMkLst>
        </pc:spChg>
        <pc:spChg chg="add del">
          <ac:chgData name="Gregoire Falq" userId="39ed5f39-bc8a-4c6a-93ad-3425e6033efe" providerId="ADAL" clId="{90009516-B656-4C29-AFB6-FDEBA6CE3FD8}" dt="2024-01-10T15:44:04.596" v="3992" actId="26606"/>
          <ac:spMkLst>
            <pc:docMk/>
            <pc:sldMk cId="352961274" sldId="383"/>
            <ac:spMk id="11" creationId="{3FCFB1DE-0B7E-48CC-BA90-B2AB0889F9D6}"/>
          </ac:spMkLst>
        </pc:spChg>
        <pc:grpChg chg="del">
          <ac:chgData name="Gregoire Falq" userId="39ed5f39-bc8a-4c6a-93ad-3425e6033efe" providerId="ADAL" clId="{90009516-B656-4C29-AFB6-FDEBA6CE3FD8}" dt="2024-01-10T10:54:05.622" v="2127" actId="21"/>
          <ac:grpSpMkLst>
            <pc:docMk/>
            <pc:sldMk cId="352961274" sldId="383"/>
            <ac:grpSpMk id="8" creationId="{921A3771-2F5C-2D61-A308-330B4A7DA836}"/>
          </ac:grpSpMkLst>
        </pc:grpChg>
        <pc:picChg chg="add mod">
          <ac:chgData name="Gregoire Falq" userId="39ed5f39-bc8a-4c6a-93ad-3425e6033efe" providerId="ADAL" clId="{90009516-B656-4C29-AFB6-FDEBA6CE3FD8}" dt="2024-01-10T15:45:23.915" v="4026" actId="26606"/>
          <ac:picMkLst>
            <pc:docMk/>
            <pc:sldMk cId="352961274" sldId="383"/>
            <ac:picMk id="4" creationId="{26562BBB-7B0D-B257-E8B9-CA6D75980B3A}"/>
          </ac:picMkLst>
        </pc:picChg>
      </pc:sldChg>
      <pc:sldChg chg="add del">
        <pc:chgData name="Gregoire Falq" userId="39ed5f39-bc8a-4c6a-93ad-3425e6033efe" providerId="ADAL" clId="{90009516-B656-4C29-AFB6-FDEBA6CE3FD8}" dt="2024-01-10T11:26:19.462" v="2315" actId="47"/>
        <pc:sldMkLst>
          <pc:docMk/>
          <pc:sldMk cId="1966261002" sldId="384"/>
        </pc:sldMkLst>
      </pc:sldChg>
      <pc:sldChg chg="addSp delSp modSp add mod setBg">
        <pc:chgData name="Gregoire Falq" userId="39ed5f39-bc8a-4c6a-93ad-3425e6033efe" providerId="ADAL" clId="{90009516-B656-4C29-AFB6-FDEBA6CE3FD8}" dt="2024-01-10T15:45:28.036" v="4027" actId="26606"/>
        <pc:sldMkLst>
          <pc:docMk/>
          <pc:sldMk cId="915139896" sldId="385"/>
        </pc:sldMkLst>
        <pc:spChg chg="mod">
          <ac:chgData name="Gregoire Falq" userId="39ed5f39-bc8a-4c6a-93ad-3425e6033efe" providerId="ADAL" clId="{90009516-B656-4C29-AFB6-FDEBA6CE3FD8}" dt="2024-01-10T15:45:28.036" v="4027" actId="26606"/>
          <ac:spMkLst>
            <pc:docMk/>
            <pc:sldMk cId="915139896" sldId="385"/>
            <ac:spMk id="2" creationId="{9CD0E808-6E25-54D9-C222-F7576463D193}"/>
          </ac:spMkLst>
        </pc:spChg>
        <pc:spChg chg="mod">
          <ac:chgData name="Gregoire Falq" userId="39ed5f39-bc8a-4c6a-93ad-3425e6033efe" providerId="ADAL" clId="{90009516-B656-4C29-AFB6-FDEBA6CE3FD8}" dt="2024-01-10T15:45:28.036" v="4027" actId="26606"/>
          <ac:spMkLst>
            <pc:docMk/>
            <pc:sldMk cId="915139896" sldId="385"/>
            <ac:spMk id="6" creationId="{642D6C08-D475-A46D-B27B-976D8B24E21C}"/>
          </ac:spMkLst>
        </pc:spChg>
        <pc:spChg chg="add">
          <ac:chgData name="Gregoire Falq" userId="39ed5f39-bc8a-4c6a-93ad-3425e6033efe" providerId="ADAL" clId="{90009516-B656-4C29-AFB6-FDEBA6CE3FD8}" dt="2024-01-10T15:45:28.036" v="4027" actId="26606"/>
          <ac:spMkLst>
            <pc:docMk/>
            <pc:sldMk cId="915139896" sldId="385"/>
            <ac:spMk id="11" creationId="{BCED4D40-4B67-4331-AC48-79B82B4A47D8}"/>
          </ac:spMkLst>
        </pc:spChg>
        <pc:spChg chg="add">
          <ac:chgData name="Gregoire Falq" userId="39ed5f39-bc8a-4c6a-93ad-3425e6033efe" providerId="ADAL" clId="{90009516-B656-4C29-AFB6-FDEBA6CE3FD8}" dt="2024-01-10T15:45:28.036" v="4027" actId="26606"/>
          <ac:spMkLst>
            <pc:docMk/>
            <pc:sldMk cId="915139896" sldId="385"/>
            <ac:spMk id="13" creationId="{670CEDEF-4F34-412E-84EE-329C1E936AF5}"/>
          </ac:spMkLst>
        </pc:spChg>
        <pc:picChg chg="add mod">
          <ac:chgData name="Gregoire Falq" userId="39ed5f39-bc8a-4c6a-93ad-3425e6033efe" providerId="ADAL" clId="{90009516-B656-4C29-AFB6-FDEBA6CE3FD8}" dt="2024-01-10T15:45:28.036" v="4027" actId="26606"/>
          <ac:picMkLst>
            <pc:docMk/>
            <pc:sldMk cId="915139896" sldId="385"/>
            <ac:picMk id="4" creationId="{347BC24A-FD72-E3B8-B593-39D7C313C538}"/>
          </ac:picMkLst>
        </pc:picChg>
        <pc:picChg chg="del">
          <ac:chgData name="Gregoire Falq" userId="39ed5f39-bc8a-4c6a-93ad-3425e6033efe" providerId="ADAL" clId="{90009516-B656-4C29-AFB6-FDEBA6CE3FD8}" dt="2024-01-10T11:24:31.093" v="2273" actId="478"/>
          <ac:picMkLst>
            <pc:docMk/>
            <pc:sldMk cId="915139896" sldId="385"/>
            <ac:picMk id="8" creationId="{796555F4-CA2A-8485-D97A-2B0B380E4A71}"/>
          </ac:picMkLst>
        </pc:picChg>
      </pc:sldChg>
      <pc:sldChg chg="addSp delSp modSp add mod setBg">
        <pc:chgData name="Gregoire Falq" userId="39ed5f39-bc8a-4c6a-93ad-3425e6033efe" providerId="ADAL" clId="{90009516-B656-4C29-AFB6-FDEBA6CE3FD8}" dt="2024-01-11T12:58:41.167" v="4644" actId="6549"/>
        <pc:sldMkLst>
          <pc:docMk/>
          <pc:sldMk cId="3429523330" sldId="386"/>
        </pc:sldMkLst>
        <pc:spChg chg="mod ord">
          <ac:chgData name="Gregoire Falq" userId="39ed5f39-bc8a-4c6a-93ad-3425e6033efe" providerId="ADAL" clId="{90009516-B656-4C29-AFB6-FDEBA6CE3FD8}" dt="2024-01-10T15:46:43.668" v="4050" actId="1035"/>
          <ac:spMkLst>
            <pc:docMk/>
            <pc:sldMk cId="3429523330" sldId="386"/>
            <ac:spMk id="2" creationId="{9CD0E808-6E25-54D9-C222-F7576463D193}"/>
          </ac:spMkLst>
        </pc:spChg>
        <pc:spChg chg="mod ord">
          <ac:chgData name="Gregoire Falq" userId="39ed5f39-bc8a-4c6a-93ad-3425e6033efe" providerId="ADAL" clId="{90009516-B656-4C29-AFB6-FDEBA6CE3FD8}" dt="2024-01-11T12:58:41.167" v="4644" actId="6549"/>
          <ac:spMkLst>
            <pc:docMk/>
            <pc:sldMk cId="3429523330" sldId="386"/>
            <ac:spMk id="6" creationId="{642D6C08-D475-A46D-B27B-976D8B24E21C}"/>
          </ac:spMkLst>
        </pc:spChg>
        <pc:spChg chg="add del">
          <ac:chgData name="Gregoire Falq" userId="39ed5f39-bc8a-4c6a-93ad-3425e6033efe" providerId="ADAL" clId="{90009516-B656-4C29-AFB6-FDEBA6CE3FD8}" dt="2024-01-10T15:45:37.731" v="4029" actId="26606"/>
          <ac:spMkLst>
            <pc:docMk/>
            <pc:sldMk cId="3429523330" sldId="386"/>
            <ac:spMk id="13" creationId="{352BEC0E-22F8-46D0-9632-375DB541B06C}"/>
          </ac:spMkLst>
        </pc:spChg>
        <pc:spChg chg="add del">
          <ac:chgData name="Gregoire Falq" userId="39ed5f39-bc8a-4c6a-93ad-3425e6033efe" providerId="ADAL" clId="{90009516-B656-4C29-AFB6-FDEBA6CE3FD8}" dt="2024-01-10T15:45:37.731" v="4029" actId="26606"/>
          <ac:spMkLst>
            <pc:docMk/>
            <pc:sldMk cId="3429523330" sldId="386"/>
            <ac:spMk id="15" creationId="{3FCFB1DE-0B7E-48CC-BA90-B2AB0889F9D6}"/>
          </ac:spMkLst>
        </pc:spChg>
        <pc:picChg chg="del">
          <ac:chgData name="Gregoire Falq" userId="39ed5f39-bc8a-4c6a-93ad-3425e6033efe" providerId="ADAL" clId="{90009516-B656-4C29-AFB6-FDEBA6CE3FD8}" dt="2024-01-10T11:29:09.145" v="2413" actId="478"/>
          <ac:picMkLst>
            <pc:docMk/>
            <pc:sldMk cId="3429523330" sldId="386"/>
            <ac:picMk id="4" creationId="{347BC24A-FD72-E3B8-B593-39D7C313C538}"/>
          </ac:picMkLst>
        </pc:picChg>
        <pc:picChg chg="add mod">
          <ac:chgData name="Gregoire Falq" userId="39ed5f39-bc8a-4c6a-93ad-3425e6033efe" providerId="ADAL" clId="{90009516-B656-4C29-AFB6-FDEBA6CE3FD8}" dt="2024-01-10T15:46:48.249" v="4052" actId="1076"/>
          <ac:picMkLst>
            <pc:docMk/>
            <pc:sldMk cId="3429523330" sldId="386"/>
            <ac:picMk id="4" creationId="{3D01A654-638B-8B08-18B1-31DD2AEF6456}"/>
          </ac:picMkLst>
        </pc:picChg>
        <pc:picChg chg="add mod ord">
          <ac:chgData name="Gregoire Falq" userId="39ed5f39-bc8a-4c6a-93ad-3425e6033efe" providerId="ADAL" clId="{90009516-B656-4C29-AFB6-FDEBA6CE3FD8}" dt="2024-01-10T15:45:37.731" v="4029" actId="26606"/>
          <ac:picMkLst>
            <pc:docMk/>
            <pc:sldMk cId="3429523330" sldId="386"/>
            <ac:picMk id="5" creationId="{78C6C43D-8CE2-E47E-F1BA-A377A86FE3F4}"/>
          </ac:picMkLst>
        </pc:picChg>
        <pc:picChg chg="add mod ord">
          <ac:chgData name="Gregoire Falq" userId="39ed5f39-bc8a-4c6a-93ad-3425e6033efe" providerId="ADAL" clId="{90009516-B656-4C29-AFB6-FDEBA6CE3FD8}" dt="2024-01-10T15:45:37.731" v="4029" actId="26606"/>
          <ac:picMkLst>
            <pc:docMk/>
            <pc:sldMk cId="3429523330" sldId="386"/>
            <ac:picMk id="8" creationId="{71471170-E0F1-601C-4D1F-F8CD3793D970}"/>
          </ac:picMkLst>
        </pc:picChg>
      </pc:sldChg>
      <pc:sldChg chg="addSp delSp modSp add mod">
        <pc:chgData name="Gregoire Falq" userId="39ed5f39-bc8a-4c6a-93ad-3425e6033efe" providerId="ADAL" clId="{90009516-B656-4C29-AFB6-FDEBA6CE3FD8}" dt="2024-01-10T15:46:14.705" v="4033" actId="1076"/>
        <pc:sldMkLst>
          <pc:docMk/>
          <pc:sldMk cId="4036201561" sldId="387"/>
        </pc:sldMkLst>
        <pc:spChg chg="mod">
          <ac:chgData name="Gregoire Falq" userId="39ed5f39-bc8a-4c6a-93ad-3425e6033efe" providerId="ADAL" clId="{90009516-B656-4C29-AFB6-FDEBA6CE3FD8}" dt="2024-01-10T15:46:12.319" v="4032" actId="1076"/>
          <ac:spMkLst>
            <pc:docMk/>
            <pc:sldMk cId="4036201561" sldId="387"/>
            <ac:spMk id="2" creationId="{9CD0E808-6E25-54D9-C222-F7576463D193}"/>
          </ac:spMkLst>
        </pc:spChg>
        <pc:spChg chg="mod">
          <ac:chgData name="Gregoire Falq" userId="39ed5f39-bc8a-4c6a-93ad-3425e6033efe" providerId="ADAL" clId="{90009516-B656-4C29-AFB6-FDEBA6CE3FD8}" dt="2024-01-10T13:04:01.078" v="2642" actId="14100"/>
          <ac:spMkLst>
            <pc:docMk/>
            <pc:sldMk cId="4036201561" sldId="387"/>
            <ac:spMk id="6" creationId="{642D6C08-D475-A46D-B27B-976D8B24E21C}"/>
          </ac:spMkLst>
        </pc:spChg>
        <pc:picChg chg="add mod">
          <ac:chgData name="Gregoire Falq" userId="39ed5f39-bc8a-4c6a-93ad-3425e6033efe" providerId="ADAL" clId="{90009516-B656-4C29-AFB6-FDEBA6CE3FD8}" dt="2024-01-10T13:04:07.589" v="2645" actId="14100"/>
          <ac:picMkLst>
            <pc:docMk/>
            <pc:sldMk cId="4036201561" sldId="387"/>
            <ac:picMk id="4" creationId="{0BD48C62-507A-4FE6-F273-9550026740DC}"/>
          </ac:picMkLst>
        </pc:picChg>
        <pc:picChg chg="add mod">
          <ac:chgData name="Gregoire Falq" userId="39ed5f39-bc8a-4c6a-93ad-3425e6033efe" providerId="ADAL" clId="{90009516-B656-4C29-AFB6-FDEBA6CE3FD8}" dt="2024-01-10T15:46:14.705" v="4033" actId="1076"/>
          <ac:picMkLst>
            <pc:docMk/>
            <pc:sldMk cId="4036201561" sldId="387"/>
            <ac:picMk id="5" creationId="{4E3B696B-2025-BE19-2DC8-AE9859060D42}"/>
          </ac:picMkLst>
        </pc:picChg>
        <pc:picChg chg="del">
          <ac:chgData name="Gregoire Falq" userId="39ed5f39-bc8a-4c6a-93ad-3425e6033efe" providerId="ADAL" clId="{90009516-B656-4C29-AFB6-FDEBA6CE3FD8}" dt="2024-01-10T13:03:53.669" v="2640" actId="478"/>
          <ac:picMkLst>
            <pc:docMk/>
            <pc:sldMk cId="4036201561" sldId="387"/>
            <ac:picMk id="5" creationId="{78C6C43D-8CE2-E47E-F1BA-A377A86FE3F4}"/>
          </ac:picMkLst>
        </pc:picChg>
        <pc:picChg chg="del">
          <ac:chgData name="Gregoire Falq" userId="39ed5f39-bc8a-4c6a-93ad-3425e6033efe" providerId="ADAL" clId="{90009516-B656-4C29-AFB6-FDEBA6CE3FD8}" dt="2024-01-10T13:03:53.669" v="2640" actId="478"/>
          <ac:picMkLst>
            <pc:docMk/>
            <pc:sldMk cId="4036201561" sldId="387"/>
            <ac:picMk id="8" creationId="{71471170-E0F1-601C-4D1F-F8CD3793D970}"/>
          </ac:picMkLst>
        </pc:picChg>
      </pc:sldChg>
      <pc:sldChg chg="addSp delSp modSp add mod">
        <pc:chgData name="Gregoire Falq" userId="39ed5f39-bc8a-4c6a-93ad-3425e6033efe" providerId="ADAL" clId="{90009516-B656-4C29-AFB6-FDEBA6CE3FD8}" dt="2024-01-10T15:47:08.942" v="4056" actId="1076"/>
        <pc:sldMkLst>
          <pc:docMk/>
          <pc:sldMk cId="1568750771" sldId="388"/>
        </pc:sldMkLst>
        <pc:spChg chg="mod">
          <ac:chgData name="Gregoire Falq" userId="39ed5f39-bc8a-4c6a-93ad-3425e6033efe" providerId="ADAL" clId="{90009516-B656-4C29-AFB6-FDEBA6CE3FD8}" dt="2024-01-10T15:47:08.942" v="4056" actId="1076"/>
          <ac:spMkLst>
            <pc:docMk/>
            <pc:sldMk cId="1568750771" sldId="388"/>
            <ac:spMk id="2" creationId="{9CD0E808-6E25-54D9-C222-F7576463D193}"/>
          </ac:spMkLst>
        </pc:spChg>
        <pc:spChg chg="mod">
          <ac:chgData name="Gregoire Falq" userId="39ed5f39-bc8a-4c6a-93ad-3425e6033efe" providerId="ADAL" clId="{90009516-B656-4C29-AFB6-FDEBA6CE3FD8}" dt="2024-01-10T14:30:23.423" v="3318" actId="20577"/>
          <ac:spMkLst>
            <pc:docMk/>
            <pc:sldMk cId="1568750771" sldId="388"/>
            <ac:spMk id="6" creationId="{642D6C08-D475-A46D-B27B-976D8B24E21C}"/>
          </ac:spMkLst>
        </pc:spChg>
        <pc:picChg chg="add mod">
          <ac:chgData name="Gregoire Falq" userId="39ed5f39-bc8a-4c6a-93ad-3425e6033efe" providerId="ADAL" clId="{90009516-B656-4C29-AFB6-FDEBA6CE3FD8}" dt="2024-01-10T13:11:00.458" v="2946" actId="1076"/>
          <ac:picMkLst>
            <pc:docMk/>
            <pc:sldMk cId="1568750771" sldId="388"/>
            <ac:picMk id="4" creationId="{5534CA33-AB7A-9CFB-2C5F-A00219D55DBD}"/>
          </ac:picMkLst>
        </pc:picChg>
        <pc:picChg chg="add mod">
          <ac:chgData name="Gregoire Falq" userId="39ed5f39-bc8a-4c6a-93ad-3425e6033efe" providerId="ADAL" clId="{90009516-B656-4C29-AFB6-FDEBA6CE3FD8}" dt="2024-01-10T15:47:02.763" v="4055" actId="1076"/>
          <ac:picMkLst>
            <pc:docMk/>
            <pc:sldMk cId="1568750771" sldId="388"/>
            <ac:picMk id="5" creationId="{1E6DA437-F142-9936-C2FC-FB2E835CF6A0}"/>
          </ac:picMkLst>
        </pc:picChg>
        <pc:picChg chg="del mod">
          <ac:chgData name="Gregoire Falq" userId="39ed5f39-bc8a-4c6a-93ad-3425e6033efe" providerId="ADAL" clId="{90009516-B656-4C29-AFB6-FDEBA6CE3FD8}" dt="2024-01-10T13:08:19.757" v="2756" actId="478"/>
          <ac:picMkLst>
            <pc:docMk/>
            <pc:sldMk cId="1568750771" sldId="388"/>
            <ac:picMk id="5" creationId="{78C6C43D-8CE2-E47E-F1BA-A377A86FE3F4}"/>
          </ac:picMkLst>
        </pc:picChg>
        <pc:picChg chg="del">
          <ac:chgData name="Gregoire Falq" userId="39ed5f39-bc8a-4c6a-93ad-3425e6033efe" providerId="ADAL" clId="{90009516-B656-4C29-AFB6-FDEBA6CE3FD8}" dt="2024-01-10T13:05:44.742" v="2647" actId="478"/>
          <ac:picMkLst>
            <pc:docMk/>
            <pc:sldMk cId="1568750771" sldId="388"/>
            <ac:picMk id="8" creationId="{71471170-E0F1-601C-4D1F-F8CD3793D970}"/>
          </ac:picMkLst>
        </pc:picChg>
      </pc:sldChg>
      <pc:sldChg chg="addSp delSp modSp add mod ord setBg">
        <pc:chgData name="Gregoire Falq" userId="39ed5f39-bc8a-4c6a-93ad-3425e6033efe" providerId="ADAL" clId="{90009516-B656-4C29-AFB6-FDEBA6CE3FD8}" dt="2024-01-10T16:40:41.076" v="4545" actId="20577"/>
        <pc:sldMkLst>
          <pc:docMk/>
          <pc:sldMk cId="2186280609" sldId="389"/>
        </pc:sldMkLst>
        <pc:spChg chg="mod">
          <ac:chgData name="Gregoire Falq" userId="39ed5f39-bc8a-4c6a-93ad-3425e6033efe" providerId="ADAL" clId="{90009516-B656-4C29-AFB6-FDEBA6CE3FD8}" dt="2024-01-10T15:47:57.338" v="4067" actId="26606"/>
          <ac:spMkLst>
            <pc:docMk/>
            <pc:sldMk cId="2186280609" sldId="389"/>
            <ac:spMk id="2" creationId="{9CD0E808-6E25-54D9-C222-F7576463D193}"/>
          </ac:spMkLst>
        </pc:spChg>
        <pc:spChg chg="mod">
          <ac:chgData name="Gregoire Falq" userId="39ed5f39-bc8a-4c6a-93ad-3425e6033efe" providerId="ADAL" clId="{90009516-B656-4C29-AFB6-FDEBA6CE3FD8}" dt="2024-01-10T16:40:41.076" v="4545" actId="20577"/>
          <ac:spMkLst>
            <pc:docMk/>
            <pc:sldMk cId="2186280609" sldId="389"/>
            <ac:spMk id="6" creationId="{642D6C08-D475-A46D-B27B-976D8B24E21C}"/>
          </ac:spMkLst>
        </pc:spChg>
        <pc:spChg chg="add">
          <ac:chgData name="Gregoire Falq" userId="39ed5f39-bc8a-4c6a-93ad-3425e6033efe" providerId="ADAL" clId="{90009516-B656-4C29-AFB6-FDEBA6CE3FD8}" dt="2024-01-10T15:47:57.338" v="4067" actId="26606"/>
          <ac:spMkLst>
            <pc:docMk/>
            <pc:sldMk cId="2186280609" sldId="389"/>
            <ac:spMk id="11" creationId="{BCED4D40-4B67-4331-AC48-79B82B4A47D8}"/>
          </ac:spMkLst>
        </pc:spChg>
        <pc:spChg chg="add">
          <ac:chgData name="Gregoire Falq" userId="39ed5f39-bc8a-4c6a-93ad-3425e6033efe" providerId="ADAL" clId="{90009516-B656-4C29-AFB6-FDEBA6CE3FD8}" dt="2024-01-10T15:47:57.338" v="4067" actId="26606"/>
          <ac:spMkLst>
            <pc:docMk/>
            <pc:sldMk cId="2186280609" sldId="389"/>
            <ac:spMk id="13" creationId="{670CEDEF-4F34-412E-84EE-329C1E936AF5}"/>
          </ac:spMkLst>
        </pc:spChg>
        <pc:picChg chg="add del mod">
          <ac:chgData name="Gregoire Falq" userId="39ed5f39-bc8a-4c6a-93ad-3425e6033efe" providerId="ADAL" clId="{90009516-B656-4C29-AFB6-FDEBA6CE3FD8}" dt="2024-01-10T14:32:13.576" v="3346" actId="478"/>
          <ac:picMkLst>
            <pc:docMk/>
            <pc:sldMk cId="2186280609" sldId="389"/>
            <ac:picMk id="4" creationId="{1E4C057C-FB2F-214F-E768-CF158A275BCA}"/>
          </ac:picMkLst>
        </pc:picChg>
        <pc:picChg chg="add mod">
          <ac:chgData name="Gregoire Falq" userId="39ed5f39-bc8a-4c6a-93ad-3425e6033efe" providerId="ADAL" clId="{90009516-B656-4C29-AFB6-FDEBA6CE3FD8}" dt="2024-01-10T16:40:09.708" v="4501" actId="1036"/>
          <ac:picMkLst>
            <pc:docMk/>
            <pc:sldMk cId="2186280609" sldId="389"/>
            <ac:picMk id="5" creationId="{0C38B452-D5E3-FC2E-7CF8-A7AD29A49B1C}"/>
          </ac:picMkLst>
        </pc:picChg>
        <pc:picChg chg="del">
          <ac:chgData name="Gregoire Falq" userId="39ed5f39-bc8a-4c6a-93ad-3425e6033efe" providerId="ADAL" clId="{90009516-B656-4C29-AFB6-FDEBA6CE3FD8}" dt="2024-01-10T13:28:53.261" v="3145" actId="478"/>
          <ac:picMkLst>
            <pc:docMk/>
            <pc:sldMk cId="2186280609" sldId="389"/>
            <ac:picMk id="8" creationId="{796555F4-CA2A-8485-D97A-2B0B380E4A71}"/>
          </ac:picMkLst>
        </pc:picChg>
      </pc:sldChg>
      <pc:sldChg chg="addSp delSp modSp add mod setBg">
        <pc:chgData name="Gregoire Falq" userId="39ed5f39-bc8a-4c6a-93ad-3425e6033efe" providerId="ADAL" clId="{90009516-B656-4C29-AFB6-FDEBA6CE3FD8}" dt="2024-01-10T16:38:38.869" v="4488" actId="20577"/>
        <pc:sldMkLst>
          <pc:docMk/>
          <pc:sldMk cId="2610632248" sldId="390"/>
        </pc:sldMkLst>
        <pc:spChg chg="mod">
          <ac:chgData name="Gregoire Falq" userId="39ed5f39-bc8a-4c6a-93ad-3425e6033efe" providerId="ADAL" clId="{90009516-B656-4C29-AFB6-FDEBA6CE3FD8}" dt="2024-01-10T15:47:35.192" v="4060" actId="26606"/>
          <ac:spMkLst>
            <pc:docMk/>
            <pc:sldMk cId="2610632248" sldId="390"/>
            <ac:spMk id="2" creationId="{9CD0E808-6E25-54D9-C222-F7576463D193}"/>
          </ac:spMkLst>
        </pc:spChg>
        <pc:spChg chg="mod">
          <ac:chgData name="Gregoire Falq" userId="39ed5f39-bc8a-4c6a-93ad-3425e6033efe" providerId="ADAL" clId="{90009516-B656-4C29-AFB6-FDEBA6CE3FD8}" dt="2024-01-10T16:38:38.869" v="4488" actId="20577"/>
          <ac:spMkLst>
            <pc:docMk/>
            <pc:sldMk cId="2610632248" sldId="390"/>
            <ac:spMk id="6" creationId="{642D6C08-D475-A46D-B27B-976D8B24E21C}"/>
          </ac:spMkLst>
        </pc:spChg>
        <pc:spChg chg="add mod">
          <ac:chgData name="Gregoire Falq" userId="39ed5f39-bc8a-4c6a-93ad-3425e6033efe" providerId="ADAL" clId="{90009516-B656-4C29-AFB6-FDEBA6CE3FD8}" dt="2024-01-10T15:47:35.192" v="4060" actId="26606"/>
          <ac:spMkLst>
            <pc:docMk/>
            <pc:sldMk cId="2610632248" sldId="390"/>
            <ac:spMk id="7" creationId="{DDFF097C-DE32-B008-8E2F-E557617C3220}"/>
          </ac:spMkLst>
        </pc:spChg>
        <pc:spChg chg="add del">
          <ac:chgData name="Gregoire Falq" userId="39ed5f39-bc8a-4c6a-93ad-3425e6033efe" providerId="ADAL" clId="{90009516-B656-4C29-AFB6-FDEBA6CE3FD8}" dt="2024-01-10T15:47:18.110" v="4058" actId="26606"/>
          <ac:spMkLst>
            <pc:docMk/>
            <pc:sldMk cId="2610632248" sldId="390"/>
            <ac:spMk id="12" creationId="{2E442304-DDBD-4F7B-8017-36BCC863FB40}"/>
          </ac:spMkLst>
        </pc:spChg>
        <pc:spChg chg="add del">
          <ac:chgData name="Gregoire Falq" userId="39ed5f39-bc8a-4c6a-93ad-3425e6033efe" providerId="ADAL" clId="{90009516-B656-4C29-AFB6-FDEBA6CE3FD8}" dt="2024-01-10T15:47:18.110" v="4058" actId="26606"/>
          <ac:spMkLst>
            <pc:docMk/>
            <pc:sldMk cId="2610632248" sldId="390"/>
            <ac:spMk id="14" creationId="{5E107275-3853-46FD-A241-DE4355A42675}"/>
          </ac:spMkLst>
        </pc:spChg>
        <pc:spChg chg="add del">
          <ac:chgData name="Gregoire Falq" userId="39ed5f39-bc8a-4c6a-93ad-3425e6033efe" providerId="ADAL" clId="{90009516-B656-4C29-AFB6-FDEBA6CE3FD8}" dt="2024-01-10T15:47:35.192" v="4060" actId="26606"/>
          <ac:spMkLst>
            <pc:docMk/>
            <pc:sldMk cId="2610632248" sldId="390"/>
            <ac:spMk id="16" creationId="{9DECDBF4-02B6-4BB4-B65B-B8107AD6A9E8}"/>
          </ac:spMkLst>
        </pc:spChg>
        <pc:spChg chg="add del">
          <ac:chgData name="Gregoire Falq" userId="39ed5f39-bc8a-4c6a-93ad-3425e6033efe" providerId="ADAL" clId="{90009516-B656-4C29-AFB6-FDEBA6CE3FD8}" dt="2024-01-10T15:47:35.192" v="4060" actId="26606"/>
          <ac:spMkLst>
            <pc:docMk/>
            <pc:sldMk cId="2610632248" sldId="390"/>
            <ac:spMk id="17" creationId="{53B021B3-DE93-4AB7-8A18-CF5F1CED88B8}"/>
          </ac:spMkLst>
        </pc:spChg>
        <pc:spChg chg="add del">
          <ac:chgData name="Gregoire Falq" userId="39ed5f39-bc8a-4c6a-93ad-3425e6033efe" providerId="ADAL" clId="{90009516-B656-4C29-AFB6-FDEBA6CE3FD8}" dt="2024-01-10T15:47:35.192" v="4060" actId="26606"/>
          <ac:spMkLst>
            <pc:docMk/>
            <pc:sldMk cId="2610632248" sldId="390"/>
            <ac:spMk id="18" creationId="{52D502E5-F6B4-4D58-B4AE-FC466FF15EE8}"/>
          </ac:spMkLst>
        </pc:spChg>
        <pc:picChg chg="mod">
          <ac:chgData name="Gregoire Falq" userId="39ed5f39-bc8a-4c6a-93ad-3425e6033efe" providerId="ADAL" clId="{90009516-B656-4C29-AFB6-FDEBA6CE3FD8}" dt="2024-01-10T15:47:35.192" v="4060" actId="26606"/>
          <ac:picMkLst>
            <pc:docMk/>
            <pc:sldMk cId="2610632248" sldId="390"/>
            <ac:picMk id="4" creationId="{1E4C057C-FB2F-214F-E768-CF158A275BCA}"/>
          </ac:picMkLst>
        </pc:picChg>
        <pc:picChg chg="add mod">
          <ac:chgData name="Gregoire Falq" userId="39ed5f39-bc8a-4c6a-93ad-3425e6033efe" providerId="ADAL" clId="{90009516-B656-4C29-AFB6-FDEBA6CE3FD8}" dt="2024-01-10T15:47:39.896" v="4062" actId="1076"/>
          <ac:picMkLst>
            <pc:docMk/>
            <pc:sldMk cId="2610632248" sldId="390"/>
            <ac:picMk id="9" creationId="{F915988A-D14B-584C-BDEB-AE3ABCD00EA3}"/>
          </ac:picMkLst>
        </pc:picChg>
        <pc:cxnChg chg="add del mod">
          <ac:chgData name="Gregoire Falq" userId="39ed5f39-bc8a-4c6a-93ad-3425e6033efe" providerId="ADAL" clId="{90009516-B656-4C29-AFB6-FDEBA6CE3FD8}" dt="2024-01-10T14:48:17.194" v="3667" actId="478"/>
          <ac:cxnSpMkLst>
            <pc:docMk/>
            <pc:sldMk cId="2610632248" sldId="390"/>
            <ac:cxnSpMk id="5" creationId="{6AAC48F1-CDE2-C583-9F44-CF6E197BE240}"/>
          </ac:cxnSpMkLst>
        </pc:cxnChg>
      </pc:sldChg>
      <pc:sldChg chg="addSp delSp modSp add mod setBg">
        <pc:chgData name="Gregoire Falq" userId="39ed5f39-bc8a-4c6a-93ad-3425e6033efe" providerId="ADAL" clId="{90009516-B656-4C29-AFB6-FDEBA6CE3FD8}" dt="2024-01-10T15:50:00.818" v="4078" actId="26606"/>
        <pc:sldMkLst>
          <pc:docMk/>
          <pc:sldMk cId="2858474365" sldId="391"/>
        </pc:sldMkLst>
        <pc:spChg chg="mod">
          <ac:chgData name="Gregoire Falq" userId="39ed5f39-bc8a-4c6a-93ad-3425e6033efe" providerId="ADAL" clId="{90009516-B656-4C29-AFB6-FDEBA6CE3FD8}" dt="2024-01-10T15:50:00.818" v="4078" actId="26606"/>
          <ac:spMkLst>
            <pc:docMk/>
            <pc:sldMk cId="2858474365" sldId="391"/>
            <ac:spMk id="2" creationId="{9CD0E808-6E25-54D9-C222-F7576463D193}"/>
          </ac:spMkLst>
        </pc:spChg>
        <pc:spChg chg="mod">
          <ac:chgData name="Gregoire Falq" userId="39ed5f39-bc8a-4c6a-93ad-3425e6033efe" providerId="ADAL" clId="{90009516-B656-4C29-AFB6-FDEBA6CE3FD8}" dt="2024-01-10T15:50:00.818" v="4078" actId="26606"/>
          <ac:spMkLst>
            <pc:docMk/>
            <pc:sldMk cId="2858474365" sldId="391"/>
            <ac:spMk id="6" creationId="{642D6C08-D475-A46D-B27B-976D8B24E21C}"/>
          </ac:spMkLst>
        </pc:spChg>
        <pc:spChg chg="add del">
          <ac:chgData name="Gregoire Falq" userId="39ed5f39-bc8a-4c6a-93ad-3425e6033efe" providerId="ADAL" clId="{90009516-B656-4C29-AFB6-FDEBA6CE3FD8}" dt="2024-01-10T15:49:50.280" v="4075" actId="26606"/>
          <ac:spMkLst>
            <pc:docMk/>
            <pc:sldMk cId="2858474365" sldId="391"/>
            <ac:spMk id="15" creationId="{2E442304-DDBD-4F7B-8017-36BCC863FB40}"/>
          </ac:spMkLst>
        </pc:spChg>
        <pc:spChg chg="add del">
          <ac:chgData name="Gregoire Falq" userId="39ed5f39-bc8a-4c6a-93ad-3425e6033efe" providerId="ADAL" clId="{90009516-B656-4C29-AFB6-FDEBA6CE3FD8}" dt="2024-01-10T15:49:50.280" v="4075" actId="26606"/>
          <ac:spMkLst>
            <pc:docMk/>
            <pc:sldMk cId="2858474365" sldId="391"/>
            <ac:spMk id="17" creationId="{5E107275-3853-46FD-A241-DE4355A42675}"/>
          </ac:spMkLst>
        </pc:spChg>
        <pc:spChg chg="add del">
          <ac:chgData name="Gregoire Falq" userId="39ed5f39-bc8a-4c6a-93ad-3425e6033efe" providerId="ADAL" clId="{90009516-B656-4C29-AFB6-FDEBA6CE3FD8}" dt="2024-01-10T15:50:00.818" v="4078" actId="26606"/>
          <ac:spMkLst>
            <pc:docMk/>
            <pc:sldMk cId="2858474365" sldId="391"/>
            <ac:spMk id="19" creationId="{9DECDBF4-02B6-4BB4-B65B-B8107AD6A9E8}"/>
          </ac:spMkLst>
        </pc:spChg>
        <pc:spChg chg="add del">
          <ac:chgData name="Gregoire Falq" userId="39ed5f39-bc8a-4c6a-93ad-3425e6033efe" providerId="ADAL" clId="{90009516-B656-4C29-AFB6-FDEBA6CE3FD8}" dt="2024-01-10T15:50:00.818" v="4078" actId="26606"/>
          <ac:spMkLst>
            <pc:docMk/>
            <pc:sldMk cId="2858474365" sldId="391"/>
            <ac:spMk id="20" creationId="{53B021B3-DE93-4AB7-8A18-CF5F1CED88B8}"/>
          </ac:spMkLst>
        </pc:spChg>
        <pc:spChg chg="add del">
          <ac:chgData name="Gregoire Falq" userId="39ed5f39-bc8a-4c6a-93ad-3425e6033efe" providerId="ADAL" clId="{90009516-B656-4C29-AFB6-FDEBA6CE3FD8}" dt="2024-01-10T15:50:00.818" v="4078" actId="26606"/>
          <ac:spMkLst>
            <pc:docMk/>
            <pc:sldMk cId="2858474365" sldId="391"/>
            <ac:spMk id="21" creationId="{52D502E5-F6B4-4D58-B4AE-FC466FF15EE8}"/>
          </ac:spMkLst>
        </pc:spChg>
        <pc:picChg chg="add del">
          <ac:chgData name="Gregoire Falq" userId="39ed5f39-bc8a-4c6a-93ad-3425e6033efe" providerId="ADAL" clId="{90009516-B656-4C29-AFB6-FDEBA6CE3FD8}" dt="2024-01-10T14:44:39.605" v="3625" actId="22"/>
          <ac:picMkLst>
            <pc:docMk/>
            <pc:sldMk cId="2858474365" sldId="391"/>
            <ac:picMk id="4" creationId="{B361C992-FFE1-C6A6-B0AF-FB2A7F38DE7E}"/>
          </ac:picMkLst>
        </pc:picChg>
        <pc:picChg chg="del mod">
          <ac:chgData name="Gregoire Falq" userId="39ed5f39-bc8a-4c6a-93ad-3425e6033efe" providerId="ADAL" clId="{90009516-B656-4C29-AFB6-FDEBA6CE3FD8}" dt="2024-01-10T15:49:30.809" v="4068" actId="478"/>
          <ac:picMkLst>
            <pc:docMk/>
            <pc:sldMk cId="2858474365" sldId="391"/>
            <ac:picMk id="5" creationId="{0C38B452-D5E3-FC2E-7CF8-A7AD29A49B1C}"/>
          </ac:picMkLst>
        </pc:picChg>
        <pc:picChg chg="add mod">
          <ac:chgData name="Gregoire Falq" userId="39ed5f39-bc8a-4c6a-93ad-3425e6033efe" providerId="ADAL" clId="{90009516-B656-4C29-AFB6-FDEBA6CE3FD8}" dt="2024-01-10T15:50:00.818" v="4078" actId="26606"/>
          <ac:picMkLst>
            <pc:docMk/>
            <pc:sldMk cId="2858474365" sldId="391"/>
            <ac:picMk id="8" creationId="{06938065-055C-7D58-B468-5B848D2C58D5}"/>
          </ac:picMkLst>
        </pc:picChg>
        <pc:picChg chg="add mod">
          <ac:chgData name="Gregoire Falq" userId="39ed5f39-bc8a-4c6a-93ad-3425e6033efe" providerId="ADAL" clId="{90009516-B656-4C29-AFB6-FDEBA6CE3FD8}" dt="2024-01-10T15:50:00.818" v="4078" actId="26606"/>
          <ac:picMkLst>
            <pc:docMk/>
            <pc:sldMk cId="2858474365" sldId="391"/>
            <ac:picMk id="10" creationId="{54E4BD05-69C7-0BC5-5354-DD0DDEC0C423}"/>
          </ac:picMkLst>
        </pc:picChg>
      </pc:sldChg>
      <pc:sldChg chg="addSp delSp modSp add mod">
        <pc:chgData name="Gregoire Falq" userId="39ed5f39-bc8a-4c6a-93ad-3425e6033efe" providerId="ADAL" clId="{90009516-B656-4C29-AFB6-FDEBA6CE3FD8}" dt="2024-01-10T15:47:53.271" v="4066" actId="1076"/>
        <pc:sldMkLst>
          <pc:docMk/>
          <pc:sldMk cId="2927185891" sldId="392"/>
        </pc:sldMkLst>
        <pc:spChg chg="del mod">
          <ac:chgData name="Gregoire Falq" userId="39ed5f39-bc8a-4c6a-93ad-3425e6033efe" providerId="ADAL" clId="{90009516-B656-4C29-AFB6-FDEBA6CE3FD8}" dt="2024-01-10T14:47:59.382" v="3662" actId="478"/>
          <ac:spMkLst>
            <pc:docMk/>
            <pc:sldMk cId="2927185891" sldId="392"/>
            <ac:spMk id="6" creationId="{642D6C08-D475-A46D-B27B-976D8B24E21C}"/>
          </ac:spMkLst>
        </pc:spChg>
        <pc:spChg chg="add del mod">
          <ac:chgData name="Gregoire Falq" userId="39ed5f39-bc8a-4c6a-93ad-3425e6033efe" providerId="ADAL" clId="{90009516-B656-4C29-AFB6-FDEBA6CE3FD8}" dt="2024-01-10T14:48:02.764" v="3663" actId="478"/>
          <ac:spMkLst>
            <pc:docMk/>
            <pc:sldMk cId="2927185891" sldId="392"/>
            <ac:spMk id="9" creationId="{23FCE181-C71E-8B0B-AC3B-F55567780A65}"/>
          </ac:spMkLst>
        </pc:spChg>
        <pc:picChg chg="del">
          <ac:chgData name="Gregoire Falq" userId="39ed5f39-bc8a-4c6a-93ad-3425e6033efe" providerId="ADAL" clId="{90009516-B656-4C29-AFB6-FDEBA6CE3FD8}" dt="2024-01-10T14:47:53.632" v="3658" actId="478"/>
          <ac:picMkLst>
            <pc:docMk/>
            <pc:sldMk cId="2927185891" sldId="392"/>
            <ac:picMk id="4" creationId="{1E4C057C-FB2F-214F-E768-CF158A275BCA}"/>
          </ac:picMkLst>
        </pc:picChg>
        <pc:picChg chg="add mod">
          <ac:chgData name="Gregoire Falq" userId="39ed5f39-bc8a-4c6a-93ad-3425e6033efe" providerId="ADAL" clId="{90009516-B656-4C29-AFB6-FDEBA6CE3FD8}" dt="2024-01-10T15:47:47.128" v="4064" actId="1076"/>
          <ac:picMkLst>
            <pc:docMk/>
            <pc:sldMk cId="2927185891" sldId="392"/>
            <ac:picMk id="7" creationId="{C5EB451B-B0A9-6738-98F1-B6C429A60473}"/>
          </ac:picMkLst>
        </pc:picChg>
        <pc:picChg chg="add mod">
          <ac:chgData name="Gregoire Falq" userId="39ed5f39-bc8a-4c6a-93ad-3425e6033efe" providerId="ADAL" clId="{90009516-B656-4C29-AFB6-FDEBA6CE3FD8}" dt="2024-01-10T15:47:53.271" v="4066" actId="1076"/>
          <ac:picMkLst>
            <pc:docMk/>
            <pc:sldMk cId="2927185891" sldId="392"/>
            <ac:picMk id="11" creationId="{7A6D15F4-8AA7-0CAB-ABBD-0B1997F073CE}"/>
          </ac:picMkLst>
        </pc:picChg>
        <pc:cxnChg chg="del">
          <ac:chgData name="Gregoire Falq" userId="39ed5f39-bc8a-4c6a-93ad-3425e6033efe" providerId="ADAL" clId="{90009516-B656-4C29-AFB6-FDEBA6CE3FD8}" dt="2024-01-10T14:47:52.221" v="3657" actId="478"/>
          <ac:cxnSpMkLst>
            <pc:docMk/>
            <pc:sldMk cId="2927185891" sldId="392"/>
            <ac:cxnSpMk id="5" creationId="{6AAC48F1-CDE2-C583-9F44-CF6E197BE240}"/>
          </ac:cxnSpMkLst>
        </pc:cxnChg>
      </pc:sldChg>
      <pc:sldChg chg="addSp delSp modSp add mod setBg">
        <pc:chgData name="Gregoire Falq" userId="39ed5f39-bc8a-4c6a-93ad-3425e6033efe" providerId="ADAL" clId="{90009516-B656-4C29-AFB6-FDEBA6CE3FD8}" dt="2024-01-10T17:06:44.771" v="4624" actId="26606"/>
        <pc:sldMkLst>
          <pc:docMk/>
          <pc:sldMk cId="1791252654" sldId="393"/>
        </pc:sldMkLst>
        <pc:spChg chg="mod">
          <ac:chgData name="Gregoire Falq" userId="39ed5f39-bc8a-4c6a-93ad-3425e6033efe" providerId="ADAL" clId="{90009516-B656-4C29-AFB6-FDEBA6CE3FD8}" dt="2024-01-10T17:06:44.771" v="4624" actId="26606"/>
          <ac:spMkLst>
            <pc:docMk/>
            <pc:sldMk cId="1791252654" sldId="393"/>
            <ac:spMk id="2" creationId="{9CD0E808-6E25-54D9-C222-F7576463D193}"/>
          </ac:spMkLst>
        </pc:spChg>
        <pc:spChg chg="add mod">
          <ac:chgData name="Gregoire Falq" userId="39ed5f39-bc8a-4c6a-93ad-3425e6033efe" providerId="ADAL" clId="{90009516-B656-4C29-AFB6-FDEBA6CE3FD8}" dt="2024-01-10T17:06:44.771" v="4624" actId="26606"/>
          <ac:spMkLst>
            <pc:docMk/>
            <pc:sldMk cId="1791252654" sldId="393"/>
            <ac:spMk id="3" creationId="{67AD0A3F-AE97-3175-5569-D2B8FB5B8FA4}"/>
          </ac:spMkLst>
        </pc:spChg>
        <pc:spChg chg="add mod">
          <ac:chgData name="Gregoire Falq" userId="39ed5f39-bc8a-4c6a-93ad-3425e6033efe" providerId="ADAL" clId="{90009516-B656-4C29-AFB6-FDEBA6CE3FD8}" dt="2024-01-10T16:27:04.183" v="4409"/>
          <ac:spMkLst>
            <pc:docMk/>
            <pc:sldMk cId="1791252654" sldId="393"/>
            <ac:spMk id="4" creationId="{D62EBEC7-305C-CFEA-666C-012DD461536B}"/>
          </ac:spMkLst>
        </pc:spChg>
        <pc:spChg chg="add del">
          <ac:chgData name="Gregoire Falq" userId="39ed5f39-bc8a-4c6a-93ad-3425e6033efe" providerId="ADAL" clId="{90009516-B656-4C29-AFB6-FDEBA6CE3FD8}" dt="2024-01-10T17:05:37.133" v="4612" actId="26606"/>
          <ac:spMkLst>
            <pc:docMk/>
            <pc:sldMk cId="1791252654" sldId="393"/>
            <ac:spMk id="8" creationId="{AC17DE74-01C9-4859-B65A-85CF999E8580}"/>
          </ac:spMkLst>
        </pc:spChg>
        <pc:spChg chg="add del">
          <ac:chgData name="Gregoire Falq" userId="39ed5f39-bc8a-4c6a-93ad-3425e6033efe" providerId="ADAL" clId="{90009516-B656-4C29-AFB6-FDEBA6CE3FD8}" dt="2024-01-10T17:05:37.133" v="4612" actId="26606"/>
          <ac:spMkLst>
            <pc:docMk/>
            <pc:sldMk cId="1791252654" sldId="393"/>
            <ac:spMk id="10" creationId="{068C0432-0E90-4CC1-8CD3-D44A90DF07EF}"/>
          </ac:spMkLst>
        </pc:spChg>
        <pc:spChg chg="add del">
          <ac:chgData name="Gregoire Falq" userId="39ed5f39-bc8a-4c6a-93ad-3425e6033efe" providerId="ADAL" clId="{90009516-B656-4C29-AFB6-FDEBA6CE3FD8}" dt="2024-01-10T17:05:41.858" v="4614" actId="26606"/>
          <ac:spMkLst>
            <pc:docMk/>
            <pc:sldMk cId="1791252654" sldId="393"/>
            <ac:spMk id="12" creationId="{7C32DF3D-3F59-481D-A237-77C31AD492C1}"/>
          </ac:spMkLst>
        </pc:spChg>
        <pc:spChg chg="add del">
          <ac:chgData name="Gregoire Falq" userId="39ed5f39-bc8a-4c6a-93ad-3425e6033efe" providerId="ADAL" clId="{90009516-B656-4C29-AFB6-FDEBA6CE3FD8}" dt="2024-01-10T17:05:41.858" v="4614" actId="26606"/>
          <ac:spMkLst>
            <pc:docMk/>
            <pc:sldMk cId="1791252654" sldId="393"/>
            <ac:spMk id="13" creationId="{32F02326-30C4-4095-988F-932A425AE2DA}"/>
          </ac:spMkLst>
        </pc:spChg>
        <pc:spChg chg="add del">
          <ac:chgData name="Gregoire Falq" userId="39ed5f39-bc8a-4c6a-93ad-3425e6033efe" providerId="ADAL" clId="{90009516-B656-4C29-AFB6-FDEBA6CE3FD8}" dt="2024-01-10T17:06:44.771" v="4624" actId="26606"/>
          <ac:spMkLst>
            <pc:docMk/>
            <pc:sldMk cId="1791252654" sldId="393"/>
            <ac:spMk id="15" creationId="{AC17DE74-01C9-4859-B65A-85CF999E8580}"/>
          </ac:spMkLst>
        </pc:spChg>
        <pc:spChg chg="add del">
          <ac:chgData name="Gregoire Falq" userId="39ed5f39-bc8a-4c6a-93ad-3425e6033efe" providerId="ADAL" clId="{90009516-B656-4C29-AFB6-FDEBA6CE3FD8}" dt="2024-01-10T17:06:44.771" v="4624" actId="26606"/>
          <ac:spMkLst>
            <pc:docMk/>
            <pc:sldMk cId="1791252654" sldId="393"/>
            <ac:spMk id="16" creationId="{068C0432-0E90-4CC1-8CD3-D44A90DF07EF}"/>
          </ac:spMkLst>
        </pc:spChg>
      </pc:sldChg>
      <pc:sldChg chg="addSp delSp modSp add mod setBg addAnim delAnim">
        <pc:chgData name="Gregoire Falq" userId="39ed5f39-bc8a-4c6a-93ad-3425e6033efe" providerId="ADAL" clId="{90009516-B656-4C29-AFB6-FDEBA6CE3FD8}" dt="2024-01-10T17:07:32.935" v="4631" actId="404"/>
        <pc:sldMkLst>
          <pc:docMk/>
          <pc:sldMk cId="3043825042" sldId="394"/>
        </pc:sldMkLst>
        <pc:spChg chg="mod">
          <ac:chgData name="Gregoire Falq" userId="39ed5f39-bc8a-4c6a-93ad-3425e6033efe" providerId="ADAL" clId="{90009516-B656-4C29-AFB6-FDEBA6CE3FD8}" dt="2024-01-10T17:07:32.935" v="4631" actId="404"/>
          <ac:spMkLst>
            <pc:docMk/>
            <pc:sldMk cId="3043825042" sldId="394"/>
            <ac:spMk id="2" creationId="{9CD0E808-6E25-54D9-C222-F7576463D193}"/>
          </ac:spMkLst>
        </pc:spChg>
        <pc:spChg chg="add del mod">
          <ac:chgData name="Gregoire Falq" userId="39ed5f39-bc8a-4c6a-93ad-3425e6033efe" providerId="ADAL" clId="{90009516-B656-4C29-AFB6-FDEBA6CE3FD8}" dt="2024-01-10T17:07:02.139" v="4625" actId="21"/>
          <ac:spMkLst>
            <pc:docMk/>
            <pc:sldMk cId="3043825042" sldId="394"/>
            <ac:spMk id="3" creationId="{B334A627-4CD7-2377-8A94-7F07AB04F705}"/>
          </ac:spMkLst>
        </pc:spChg>
        <pc:spChg chg="add del mod">
          <ac:chgData name="Gregoire Falq" userId="39ed5f39-bc8a-4c6a-93ad-3425e6033efe" providerId="ADAL" clId="{90009516-B656-4C29-AFB6-FDEBA6CE3FD8}" dt="2024-01-10T17:07:11.478" v="4626" actId="26606"/>
          <ac:spMkLst>
            <pc:docMk/>
            <pc:sldMk cId="3043825042" sldId="394"/>
            <ac:spMk id="5" creationId="{ADFD0C57-48F1-64B6-B265-59338FB84B0A}"/>
          </ac:spMkLst>
        </pc:spChg>
        <pc:spChg chg="add mod">
          <ac:chgData name="Gregoire Falq" userId="39ed5f39-bc8a-4c6a-93ad-3425e6033efe" providerId="ADAL" clId="{90009516-B656-4C29-AFB6-FDEBA6CE3FD8}" dt="2024-01-10T17:07:18.776" v="4629" actId="14100"/>
          <ac:spMkLst>
            <pc:docMk/>
            <pc:sldMk cId="3043825042" sldId="394"/>
            <ac:spMk id="6" creationId="{B334A627-4CD7-2377-8A94-7F07AB04F705}"/>
          </ac:spMkLst>
        </pc:spChg>
        <pc:spChg chg="add del">
          <ac:chgData name="Gregoire Falq" userId="39ed5f39-bc8a-4c6a-93ad-3425e6033efe" providerId="ADAL" clId="{90009516-B656-4C29-AFB6-FDEBA6CE3FD8}" dt="2024-01-10T17:06:02.316" v="4618" actId="26606"/>
          <ac:spMkLst>
            <pc:docMk/>
            <pc:sldMk cId="3043825042" sldId="394"/>
            <ac:spMk id="7" creationId="{32D45EE4-C4F0-4F72-B1C6-39F596D138A9}"/>
          </ac:spMkLst>
        </pc:spChg>
        <pc:spChg chg="add del">
          <ac:chgData name="Gregoire Falq" userId="39ed5f39-bc8a-4c6a-93ad-3425e6033efe" providerId="ADAL" clId="{90009516-B656-4C29-AFB6-FDEBA6CE3FD8}" dt="2024-01-10T17:06:02.316" v="4618" actId="26606"/>
          <ac:spMkLst>
            <pc:docMk/>
            <pc:sldMk cId="3043825042" sldId="394"/>
            <ac:spMk id="9" creationId="{8C459BAD-4279-4A9D-B0C5-662C5F5ED21F}"/>
          </ac:spMkLst>
        </pc:spChg>
        <pc:spChg chg="add del">
          <ac:chgData name="Gregoire Falq" userId="39ed5f39-bc8a-4c6a-93ad-3425e6033efe" providerId="ADAL" clId="{90009516-B656-4C29-AFB6-FDEBA6CE3FD8}" dt="2024-01-10T17:06:02.316" v="4618" actId="26606"/>
          <ac:spMkLst>
            <pc:docMk/>
            <pc:sldMk cId="3043825042" sldId="394"/>
            <ac:spMk id="11" creationId="{0953BC39-9D68-40BE-BF3C-5C4EB782AF94}"/>
          </ac:spMkLst>
        </pc:spChg>
        <pc:spChg chg="add">
          <ac:chgData name="Gregoire Falq" userId="39ed5f39-bc8a-4c6a-93ad-3425e6033efe" providerId="ADAL" clId="{90009516-B656-4C29-AFB6-FDEBA6CE3FD8}" dt="2024-01-10T17:07:11.478" v="4626" actId="26606"/>
          <ac:spMkLst>
            <pc:docMk/>
            <pc:sldMk cId="3043825042" sldId="394"/>
            <ac:spMk id="12" creationId="{76906711-0AFB-47DD-A4B6-4E94B38B8C91}"/>
          </ac:spMkLst>
        </pc:spChg>
        <pc:spChg chg="add">
          <ac:chgData name="Gregoire Falq" userId="39ed5f39-bc8a-4c6a-93ad-3425e6033efe" providerId="ADAL" clId="{90009516-B656-4C29-AFB6-FDEBA6CE3FD8}" dt="2024-01-10T17:07:11.478" v="4626" actId="26606"/>
          <ac:spMkLst>
            <pc:docMk/>
            <pc:sldMk cId="3043825042" sldId="394"/>
            <ac:spMk id="14" creationId="{AA91F649-894C-41F6-A21D-3D1AC558E934}"/>
          </ac:spMkLst>
        </pc:spChg>
        <pc:spChg chg="add">
          <ac:chgData name="Gregoire Falq" userId="39ed5f39-bc8a-4c6a-93ad-3425e6033efe" providerId="ADAL" clId="{90009516-B656-4C29-AFB6-FDEBA6CE3FD8}" dt="2024-01-10T17:07:11.478" v="4626" actId="26606"/>
          <ac:spMkLst>
            <pc:docMk/>
            <pc:sldMk cId="3043825042" sldId="394"/>
            <ac:spMk id="16" creationId="{56037404-66BD-46B5-9323-1B531319671A}"/>
          </ac:spMkLst>
        </pc:spChg>
        <pc:picChg chg="add del">
          <ac:chgData name="Gregoire Falq" userId="39ed5f39-bc8a-4c6a-93ad-3425e6033efe" providerId="ADAL" clId="{90009516-B656-4C29-AFB6-FDEBA6CE3FD8}" dt="2024-01-10T17:07:13.630" v="4627" actId="478"/>
          <ac:picMkLst>
            <pc:docMk/>
            <pc:sldMk cId="3043825042" sldId="394"/>
            <ac:picMk id="8" creationId="{8A3BCADC-1D01-1172-F76A-B8C4F4B12B96}"/>
          </ac:picMkLst>
        </pc:picChg>
      </pc:sldChg>
      <pc:sldChg chg="addSp delSp modSp add mod setBg">
        <pc:chgData name="Gregoire Falq" userId="39ed5f39-bc8a-4c6a-93ad-3425e6033efe" providerId="ADAL" clId="{90009516-B656-4C29-AFB6-FDEBA6CE3FD8}" dt="2024-01-10T15:51:59.451" v="4103" actId="108"/>
        <pc:sldMkLst>
          <pc:docMk/>
          <pc:sldMk cId="2386883060" sldId="395"/>
        </pc:sldMkLst>
        <pc:spChg chg="mod">
          <ac:chgData name="Gregoire Falq" userId="39ed5f39-bc8a-4c6a-93ad-3425e6033efe" providerId="ADAL" clId="{90009516-B656-4C29-AFB6-FDEBA6CE3FD8}" dt="2024-01-10T15:51:34.869" v="4099" actId="26606"/>
          <ac:spMkLst>
            <pc:docMk/>
            <pc:sldMk cId="2386883060" sldId="395"/>
            <ac:spMk id="2" creationId="{9CD0E808-6E25-54D9-C222-F7576463D193}"/>
          </ac:spMkLst>
        </pc:spChg>
        <pc:spChg chg="mod">
          <ac:chgData name="Gregoire Falq" userId="39ed5f39-bc8a-4c6a-93ad-3425e6033efe" providerId="ADAL" clId="{90009516-B656-4C29-AFB6-FDEBA6CE3FD8}" dt="2024-01-10T15:51:59.451" v="4103" actId="108"/>
          <ac:spMkLst>
            <pc:docMk/>
            <pc:sldMk cId="2386883060" sldId="395"/>
            <ac:spMk id="6" creationId="{642D6C08-D475-A46D-B27B-976D8B24E21C}"/>
          </ac:spMkLst>
        </pc:spChg>
        <pc:spChg chg="add">
          <ac:chgData name="Gregoire Falq" userId="39ed5f39-bc8a-4c6a-93ad-3425e6033efe" providerId="ADAL" clId="{90009516-B656-4C29-AFB6-FDEBA6CE3FD8}" dt="2024-01-10T15:51:34.869" v="4099" actId="26606"/>
          <ac:spMkLst>
            <pc:docMk/>
            <pc:sldMk cId="2386883060" sldId="395"/>
            <ac:spMk id="10" creationId="{F13C74B1-5B17-4795-BED0-7140497B445A}"/>
          </ac:spMkLst>
        </pc:spChg>
        <pc:spChg chg="add del">
          <ac:chgData name="Gregoire Falq" userId="39ed5f39-bc8a-4c6a-93ad-3425e6033efe" providerId="ADAL" clId="{90009516-B656-4C29-AFB6-FDEBA6CE3FD8}" dt="2024-01-10T15:51:19.301" v="4094" actId="26606"/>
          <ac:spMkLst>
            <pc:docMk/>
            <pc:sldMk cId="2386883060" sldId="395"/>
            <ac:spMk id="11" creationId="{907EF6B7-1338-4443-8C46-6A318D952DFD}"/>
          </ac:spMkLst>
        </pc:spChg>
        <pc:spChg chg="add del">
          <ac:chgData name="Gregoire Falq" userId="39ed5f39-bc8a-4c6a-93ad-3425e6033efe" providerId="ADAL" clId="{90009516-B656-4C29-AFB6-FDEBA6CE3FD8}" dt="2024-01-10T15:51:16.746" v="4090" actId="26606"/>
          <ac:spMkLst>
            <pc:docMk/>
            <pc:sldMk cId="2386883060" sldId="395"/>
            <ac:spMk id="12" creationId="{F13C74B1-5B17-4795-BED0-7140497B445A}"/>
          </ac:spMkLst>
        </pc:spChg>
        <pc:spChg chg="add del">
          <ac:chgData name="Gregoire Falq" userId="39ed5f39-bc8a-4c6a-93ad-3425e6033efe" providerId="ADAL" clId="{90009516-B656-4C29-AFB6-FDEBA6CE3FD8}" dt="2024-01-10T15:51:19.301" v="4094" actId="26606"/>
          <ac:spMkLst>
            <pc:docMk/>
            <pc:sldMk cId="2386883060" sldId="395"/>
            <ac:spMk id="13" creationId="{DAAE4CDD-124C-4DCF-9584-B6033B545DD5}"/>
          </ac:spMkLst>
        </pc:spChg>
        <pc:spChg chg="add del">
          <ac:chgData name="Gregoire Falq" userId="39ed5f39-bc8a-4c6a-93ad-3425e6033efe" providerId="ADAL" clId="{90009516-B656-4C29-AFB6-FDEBA6CE3FD8}" dt="2024-01-10T15:51:16.746" v="4090" actId="26606"/>
          <ac:spMkLst>
            <pc:docMk/>
            <pc:sldMk cId="2386883060" sldId="395"/>
            <ac:spMk id="14" creationId="{D4974D33-8DC5-464E-8C6D-BE58F0669C17}"/>
          </ac:spMkLst>
        </pc:spChg>
        <pc:spChg chg="add del">
          <ac:chgData name="Gregoire Falq" userId="39ed5f39-bc8a-4c6a-93ad-3425e6033efe" providerId="ADAL" clId="{90009516-B656-4C29-AFB6-FDEBA6CE3FD8}" dt="2024-01-10T15:51:19.301" v="4094" actId="26606"/>
          <ac:spMkLst>
            <pc:docMk/>
            <pc:sldMk cId="2386883060" sldId="395"/>
            <ac:spMk id="15" creationId="{081E4A58-353D-44AE-B2FC-2A74E2E400F7}"/>
          </ac:spMkLst>
        </pc:spChg>
        <pc:spChg chg="add del">
          <ac:chgData name="Gregoire Falq" userId="39ed5f39-bc8a-4c6a-93ad-3425e6033efe" providerId="ADAL" clId="{90009516-B656-4C29-AFB6-FDEBA6CE3FD8}" dt="2024-01-10T15:51:18.058" v="4092" actId="26606"/>
          <ac:spMkLst>
            <pc:docMk/>
            <pc:sldMk cId="2386883060" sldId="395"/>
            <ac:spMk id="16" creationId="{D0300FD3-5AF1-6305-15FA-9078072672E2}"/>
          </ac:spMkLst>
        </pc:spChg>
        <pc:spChg chg="add del">
          <ac:chgData name="Gregoire Falq" userId="39ed5f39-bc8a-4c6a-93ad-3425e6033efe" providerId="ADAL" clId="{90009516-B656-4C29-AFB6-FDEBA6CE3FD8}" dt="2024-01-10T15:51:18.058" v="4092" actId="26606"/>
          <ac:spMkLst>
            <pc:docMk/>
            <pc:sldMk cId="2386883060" sldId="395"/>
            <ac:spMk id="17" creationId="{9F7D5CDA-D291-4307-BF55-1381FED29634}"/>
          </ac:spMkLst>
        </pc:spChg>
        <pc:spChg chg="add del">
          <ac:chgData name="Gregoire Falq" userId="39ed5f39-bc8a-4c6a-93ad-3425e6033efe" providerId="ADAL" clId="{90009516-B656-4C29-AFB6-FDEBA6CE3FD8}" dt="2024-01-10T15:51:18.058" v="4092" actId="26606"/>
          <ac:spMkLst>
            <pc:docMk/>
            <pc:sldMk cId="2386883060" sldId="395"/>
            <ac:spMk id="19" creationId="{59B296B9-C5A5-4E4F-9B60-C907B5F1466C}"/>
          </ac:spMkLst>
        </pc:spChg>
        <pc:spChg chg="add del">
          <ac:chgData name="Gregoire Falq" userId="39ed5f39-bc8a-4c6a-93ad-3425e6033efe" providerId="ADAL" clId="{90009516-B656-4C29-AFB6-FDEBA6CE3FD8}" dt="2024-01-10T15:51:27.923" v="4096" actId="26606"/>
          <ac:spMkLst>
            <pc:docMk/>
            <pc:sldMk cId="2386883060" sldId="395"/>
            <ac:spMk id="20" creationId="{F13C74B1-5B17-4795-BED0-7140497B445A}"/>
          </ac:spMkLst>
        </pc:spChg>
        <pc:spChg chg="add del">
          <ac:chgData name="Gregoire Falq" userId="39ed5f39-bc8a-4c6a-93ad-3425e6033efe" providerId="ADAL" clId="{90009516-B656-4C29-AFB6-FDEBA6CE3FD8}" dt="2024-01-10T15:51:27.923" v="4096" actId="26606"/>
          <ac:spMkLst>
            <pc:docMk/>
            <pc:sldMk cId="2386883060" sldId="395"/>
            <ac:spMk id="21" creationId="{D4974D33-8DC5-464E-8C6D-BE58F0669C17}"/>
          </ac:spMkLst>
        </pc:spChg>
        <pc:spChg chg="add del">
          <ac:chgData name="Gregoire Falq" userId="39ed5f39-bc8a-4c6a-93ad-3425e6033efe" providerId="ADAL" clId="{90009516-B656-4C29-AFB6-FDEBA6CE3FD8}" dt="2024-01-10T15:51:29.931" v="4098" actId="26606"/>
          <ac:spMkLst>
            <pc:docMk/>
            <pc:sldMk cId="2386883060" sldId="395"/>
            <ac:spMk id="23" creationId="{8D71EDA1-87BF-4D5D-AB79-F346FD19278A}"/>
          </ac:spMkLst>
        </pc:spChg>
        <pc:spChg chg="add del">
          <ac:chgData name="Gregoire Falq" userId="39ed5f39-bc8a-4c6a-93ad-3425e6033efe" providerId="ADAL" clId="{90009516-B656-4C29-AFB6-FDEBA6CE3FD8}" dt="2024-01-10T15:51:29.931" v="4098" actId="26606"/>
          <ac:spMkLst>
            <pc:docMk/>
            <pc:sldMk cId="2386883060" sldId="395"/>
            <ac:spMk id="24" creationId="{09588DA8-065E-4F6F-8EFD-43104AB2E0CF}"/>
          </ac:spMkLst>
        </pc:spChg>
        <pc:spChg chg="add del">
          <ac:chgData name="Gregoire Falq" userId="39ed5f39-bc8a-4c6a-93ad-3425e6033efe" providerId="ADAL" clId="{90009516-B656-4C29-AFB6-FDEBA6CE3FD8}" dt="2024-01-10T15:51:29.931" v="4098" actId="26606"/>
          <ac:spMkLst>
            <pc:docMk/>
            <pc:sldMk cId="2386883060" sldId="395"/>
            <ac:spMk id="25" creationId="{C4285719-470E-454C-AF62-8323075F1F5B}"/>
          </ac:spMkLst>
        </pc:spChg>
        <pc:spChg chg="add del">
          <ac:chgData name="Gregoire Falq" userId="39ed5f39-bc8a-4c6a-93ad-3425e6033efe" providerId="ADAL" clId="{90009516-B656-4C29-AFB6-FDEBA6CE3FD8}" dt="2024-01-10T15:51:29.931" v="4098" actId="26606"/>
          <ac:spMkLst>
            <pc:docMk/>
            <pc:sldMk cId="2386883060" sldId="395"/>
            <ac:spMk id="26" creationId="{CD9FE4EF-C4D8-49A0-B2FF-81D8DB7D8A24}"/>
          </ac:spMkLst>
        </pc:spChg>
        <pc:spChg chg="add del">
          <ac:chgData name="Gregoire Falq" userId="39ed5f39-bc8a-4c6a-93ad-3425e6033efe" providerId="ADAL" clId="{90009516-B656-4C29-AFB6-FDEBA6CE3FD8}" dt="2024-01-10T15:51:29.931" v="4098" actId="26606"/>
          <ac:spMkLst>
            <pc:docMk/>
            <pc:sldMk cId="2386883060" sldId="395"/>
            <ac:spMk id="27" creationId="{4300840D-0A0B-4512-BACA-B439D5B9C57C}"/>
          </ac:spMkLst>
        </pc:spChg>
        <pc:spChg chg="add del">
          <ac:chgData name="Gregoire Falq" userId="39ed5f39-bc8a-4c6a-93ad-3425e6033efe" providerId="ADAL" clId="{90009516-B656-4C29-AFB6-FDEBA6CE3FD8}" dt="2024-01-10T15:51:29.931" v="4098" actId="26606"/>
          <ac:spMkLst>
            <pc:docMk/>
            <pc:sldMk cId="2386883060" sldId="395"/>
            <ac:spMk id="28" creationId="{D2B78728-A580-49A7-84F9-6EF6F583ADE0}"/>
          </ac:spMkLst>
        </pc:spChg>
        <pc:spChg chg="add del">
          <ac:chgData name="Gregoire Falq" userId="39ed5f39-bc8a-4c6a-93ad-3425e6033efe" providerId="ADAL" clId="{90009516-B656-4C29-AFB6-FDEBA6CE3FD8}" dt="2024-01-10T15:51:29.931" v="4098" actId="26606"/>
          <ac:spMkLst>
            <pc:docMk/>
            <pc:sldMk cId="2386883060" sldId="395"/>
            <ac:spMk id="29" creationId="{38FAA1A1-D861-433F-88FA-1E9D6FD31D11}"/>
          </ac:spMkLst>
        </pc:spChg>
        <pc:spChg chg="add">
          <ac:chgData name="Gregoire Falq" userId="39ed5f39-bc8a-4c6a-93ad-3425e6033efe" providerId="ADAL" clId="{90009516-B656-4C29-AFB6-FDEBA6CE3FD8}" dt="2024-01-10T15:51:34.869" v="4099" actId="26606"/>
          <ac:spMkLst>
            <pc:docMk/>
            <pc:sldMk cId="2386883060" sldId="395"/>
            <ac:spMk id="30" creationId="{D4974D33-8DC5-464E-8C6D-BE58F0669C17}"/>
          </ac:spMkLst>
        </pc:spChg>
        <pc:picChg chg="del">
          <ac:chgData name="Gregoire Falq" userId="39ed5f39-bc8a-4c6a-93ad-3425e6033efe" providerId="ADAL" clId="{90009516-B656-4C29-AFB6-FDEBA6CE3FD8}" dt="2024-01-10T14:51:27.878" v="3715" actId="478"/>
          <ac:picMkLst>
            <pc:docMk/>
            <pc:sldMk cId="2386883060" sldId="395"/>
            <ac:picMk id="8" creationId="{796555F4-CA2A-8485-D97A-2B0B380E4A71}"/>
          </ac:picMkLst>
        </pc:picChg>
        <pc:picChg chg="add del">
          <ac:chgData name="Gregoire Falq" userId="39ed5f39-bc8a-4c6a-93ad-3425e6033efe" providerId="ADAL" clId="{90009516-B656-4C29-AFB6-FDEBA6CE3FD8}" dt="2024-01-10T15:51:16.746" v="4090" actId="26606"/>
          <ac:picMkLst>
            <pc:docMk/>
            <pc:sldMk cId="2386883060" sldId="395"/>
            <ac:picMk id="9" creationId="{B82BE798-3997-53FC-FA23-C4B4D25CE140}"/>
          </ac:picMkLst>
        </pc:picChg>
        <pc:picChg chg="add del">
          <ac:chgData name="Gregoire Falq" userId="39ed5f39-bc8a-4c6a-93ad-3425e6033efe" providerId="ADAL" clId="{90009516-B656-4C29-AFB6-FDEBA6CE3FD8}" dt="2024-01-10T15:51:18.058" v="4092" actId="26606"/>
          <ac:picMkLst>
            <pc:docMk/>
            <pc:sldMk cId="2386883060" sldId="395"/>
            <ac:picMk id="18" creationId="{E97EA495-715A-C5B5-BAAC-2E01D092A66A}"/>
          </ac:picMkLst>
        </pc:picChg>
        <pc:picChg chg="add del">
          <ac:chgData name="Gregoire Falq" userId="39ed5f39-bc8a-4c6a-93ad-3425e6033efe" providerId="ADAL" clId="{90009516-B656-4C29-AFB6-FDEBA6CE3FD8}" dt="2024-01-10T15:51:27.923" v="4096" actId="26606"/>
          <ac:picMkLst>
            <pc:docMk/>
            <pc:sldMk cId="2386883060" sldId="395"/>
            <ac:picMk id="22" creationId="{B82BE798-3997-53FC-FA23-C4B4D25CE140}"/>
          </ac:picMkLst>
        </pc:picChg>
        <pc:picChg chg="add">
          <ac:chgData name="Gregoire Falq" userId="39ed5f39-bc8a-4c6a-93ad-3425e6033efe" providerId="ADAL" clId="{90009516-B656-4C29-AFB6-FDEBA6CE3FD8}" dt="2024-01-10T15:51:34.869" v="4099" actId="26606"/>
          <ac:picMkLst>
            <pc:docMk/>
            <pc:sldMk cId="2386883060" sldId="395"/>
            <ac:picMk id="31" creationId="{B82BE798-3997-53FC-FA23-C4B4D25CE140}"/>
          </ac:picMkLst>
        </pc:picChg>
      </pc:sldChg>
      <pc:sldChg chg="modSp add del mod">
        <pc:chgData name="Gregoire Falq" userId="39ed5f39-bc8a-4c6a-93ad-3425e6033efe" providerId="ADAL" clId="{90009516-B656-4C29-AFB6-FDEBA6CE3FD8}" dt="2024-01-10T15:33:14.042" v="3804" actId="47"/>
        <pc:sldMkLst>
          <pc:docMk/>
          <pc:sldMk cId="358908023" sldId="396"/>
        </pc:sldMkLst>
        <pc:spChg chg="mod">
          <ac:chgData name="Gregoire Falq" userId="39ed5f39-bc8a-4c6a-93ad-3425e6033efe" providerId="ADAL" clId="{90009516-B656-4C29-AFB6-FDEBA6CE3FD8}" dt="2024-01-10T14:58:57.434" v="3776" actId="20577"/>
          <ac:spMkLst>
            <pc:docMk/>
            <pc:sldMk cId="358908023" sldId="396"/>
            <ac:spMk id="2" creationId="{9CD0E808-6E25-54D9-C222-F7576463D193}"/>
          </ac:spMkLst>
        </pc:spChg>
      </pc:sldChg>
      <pc:sldChg chg="addSp delSp modSp add del mod ord setBg">
        <pc:chgData name="Gregoire Falq" userId="39ed5f39-bc8a-4c6a-93ad-3425e6033efe" providerId="ADAL" clId="{90009516-B656-4C29-AFB6-FDEBA6CE3FD8}" dt="2024-01-10T16:04:53.146" v="4349" actId="26606"/>
        <pc:sldMkLst>
          <pc:docMk/>
          <pc:sldMk cId="2977010131" sldId="397"/>
        </pc:sldMkLst>
        <pc:spChg chg="mod">
          <ac:chgData name="Gregoire Falq" userId="39ed5f39-bc8a-4c6a-93ad-3425e6033efe" providerId="ADAL" clId="{90009516-B656-4C29-AFB6-FDEBA6CE3FD8}" dt="2024-01-10T16:04:53.146" v="4349" actId="26606"/>
          <ac:spMkLst>
            <pc:docMk/>
            <pc:sldMk cId="2977010131" sldId="397"/>
            <ac:spMk id="2" creationId="{9CD0E808-6E25-54D9-C222-F7576463D193}"/>
          </ac:spMkLst>
        </pc:spChg>
        <pc:spChg chg="del mod">
          <ac:chgData name="Gregoire Falq" userId="39ed5f39-bc8a-4c6a-93ad-3425e6033efe" providerId="ADAL" clId="{90009516-B656-4C29-AFB6-FDEBA6CE3FD8}" dt="2024-01-10T15:59:47.198" v="4152" actId="478"/>
          <ac:spMkLst>
            <pc:docMk/>
            <pc:sldMk cId="2977010131" sldId="397"/>
            <ac:spMk id="3" creationId="{4496D5FF-F45A-9808-3DFE-D803D79A7D07}"/>
          </ac:spMkLst>
        </pc:spChg>
        <pc:spChg chg="add del mod">
          <ac:chgData name="Gregoire Falq" userId="39ed5f39-bc8a-4c6a-93ad-3425e6033efe" providerId="ADAL" clId="{90009516-B656-4C29-AFB6-FDEBA6CE3FD8}" dt="2024-01-10T15:59:50.677" v="4153" actId="478"/>
          <ac:spMkLst>
            <pc:docMk/>
            <pc:sldMk cId="2977010131" sldId="397"/>
            <ac:spMk id="5" creationId="{3D103CCF-441F-077F-439A-3CBD4D1A87BF}"/>
          </ac:spMkLst>
        </pc:spChg>
        <pc:spChg chg="add mod">
          <ac:chgData name="Gregoire Falq" userId="39ed5f39-bc8a-4c6a-93ad-3425e6033efe" providerId="ADAL" clId="{90009516-B656-4C29-AFB6-FDEBA6CE3FD8}" dt="2024-01-10T16:04:53.146" v="4349" actId="26606"/>
          <ac:spMkLst>
            <pc:docMk/>
            <pc:sldMk cId="2977010131" sldId="397"/>
            <ac:spMk id="6" creationId="{A30C2D94-D8F7-2E39-571A-B873BDA8D9A9}"/>
          </ac:spMkLst>
        </pc:spChg>
        <pc:spChg chg="add del">
          <ac:chgData name="Gregoire Falq" userId="39ed5f39-bc8a-4c6a-93ad-3425e6033efe" providerId="ADAL" clId="{90009516-B656-4C29-AFB6-FDEBA6CE3FD8}" dt="2024-01-10T15:51:02.571" v="4088" actId="26606"/>
          <ac:spMkLst>
            <pc:docMk/>
            <pc:sldMk cId="2977010131" sldId="397"/>
            <ac:spMk id="8" creationId="{F13C74B1-5B17-4795-BED0-7140497B445A}"/>
          </ac:spMkLst>
        </pc:spChg>
        <pc:spChg chg="add del">
          <ac:chgData name="Gregoire Falq" userId="39ed5f39-bc8a-4c6a-93ad-3425e6033efe" providerId="ADAL" clId="{90009516-B656-4C29-AFB6-FDEBA6CE3FD8}" dt="2024-01-10T15:51:02.571" v="4088" actId="26606"/>
          <ac:spMkLst>
            <pc:docMk/>
            <pc:sldMk cId="2977010131" sldId="397"/>
            <ac:spMk id="9" creationId="{D4974D33-8DC5-464E-8C6D-BE58F0669C17}"/>
          </ac:spMkLst>
        </pc:spChg>
        <pc:spChg chg="add del">
          <ac:chgData name="Gregoire Falq" userId="39ed5f39-bc8a-4c6a-93ad-3425e6033efe" providerId="ADAL" clId="{90009516-B656-4C29-AFB6-FDEBA6CE3FD8}" dt="2024-01-10T15:36:58.951" v="3906" actId="26606"/>
          <ac:spMkLst>
            <pc:docMk/>
            <pc:sldMk cId="2977010131" sldId="397"/>
            <ac:spMk id="11" creationId="{F13C74B1-5B17-4795-BED0-7140497B445A}"/>
          </ac:spMkLst>
        </pc:spChg>
        <pc:spChg chg="add del">
          <ac:chgData name="Gregoire Falq" userId="39ed5f39-bc8a-4c6a-93ad-3425e6033efe" providerId="ADAL" clId="{90009516-B656-4C29-AFB6-FDEBA6CE3FD8}" dt="2024-01-10T16:00:04.548" v="4163" actId="26606"/>
          <ac:spMkLst>
            <pc:docMk/>
            <pc:sldMk cId="2977010131" sldId="397"/>
            <ac:spMk id="12" creationId="{2B97F24A-32CE-4C1C-A50D-3016B394DCFB}"/>
          </ac:spMkLst>
        </pc:spChg>
        <pc:spChg chg="add del">
          <ac:chgData name="Gregoire Falq" userId="39ed5f39-bc8a-4c6a-93ad-3425e6033efe" providerId="ADAL" clId="{90009516-B656-4C29-AFB6-FDEBA6CE3FD8}" dt="2024-01-10T15:36:58.951" v="3906" actId="26606"/>
          <ac:spMkLst>
            <pc:docMk/>
            <pc:sldMk cId="2977010131" sldId="397"/>
            <ac:spMk id="13" creationId="{D4974D33-8DC5-464E-8C6D-BE58F0669C17}"/>
          </ac:spMkLst>
        </pc:spChg>
        <pc:spChg chg="add del">
          <ac:chgData name="Gregoire Falq" userId="39ed5f39-bc8a-4c6a-93ad-3425e6033efe" providerId="ADAL" clId="{90009516-B656-4C29-AFB6-FDEBA6CE3FD8}" dt="2024-01-10T15:50:58.729" v="4087" actId="26606"/>
          <ac:spMkLst>
            <pc:docMk/>
            <pc:sldMk cId="2977010131" sldId="397"/>
            <ac:spMk id="14" creationId="{2B97F24A-32CE-4C1C-A50D-3016B394DCFB}"/>
          </ac:spMkLst>
        </pc:spChg>
        <pc:spChg chg="add del">
          <ac:chgData name="Gregoire Falq" userId="39ed5f39-bc8a-4c6a-93ad-3425e6033efe" providerId="ADAL" clId="{90009516-B656-4C29-AFB6-FDEBA6CE3FD8}" dt="2024-01-10T16:00:04.548" v="4163" actId="26606"/>
          <ac:spMkLst>
            <pc:docMk/>
            <pc:sldMk cId="2977010131" sldId="397"/>
            <ac:spMk id="15" creationId="{6357EC4F-235E-4222-A36F-C7878ACE37F2}"/>
          </ac:spMkLst>
        </pc:spChg>
        <pc:spChg chg="add del">
          <ac:chgData name="Gregoire Falq" userId="39ed5f39-bc8a-4c6a-93ad-3425e6033efe" providerId="ADAL" clId="{90009516-B656-4C29-AFB6-FDEBA6CE3FD8}" dt="2024-01-10T15:50:58.729" v="4087" actId="26606"/>
          <ac:spMkLst>
            <pc:docMk/>
            <pc:sldMk cId="2977010131" sldId="397"/>
            <ac:spMk id="16" creationId="{6357EC4F-235E-4222-A36F-C7878ACE37F2}"/>
          </ac:spMkLst>
        </pc:spChg>
        <pc:spChg chg="add del">
          <ac:chgData name="Gregoire Falq" userId="39ed5f39-bc8a-4c6a-93ad-3425e6033efe" providerId="ADAL" clId="{90009516-B656-4C29-AFB6-FDEBA6CE3FD8}" dt="2024-01-10T16:03:17.633" v="4199" actId="26606"/>
          <ac:spMkLst>
            <pc:docMk/>
            <pc:sldMk cId="2977010131" sldId="397"/>
            <ac:spMk id="20" creationId="{665DBBEF-238B-476B-96AB-8AAC3224ECEA}"/>
          </ac:spMkLst>
        </pc:spChg>
        <pc:spChg chg="add del">
          <ac:chgData name="Gregoire Falq" userId="39ed5f39-bc8a-4c6a-93ad-3425e6033efe" providerId="ADAL" clId="{90009516-B656-4C29-AFB6-FDEBA6CE3FD8}" dt="2024-01-10T16:03:17.633" v="4199" actId="26606"/>
          <ac:spMkLst>
            <pc:docMk/>
            <pc:sldMk cId="2977010131" sldId="397"/>
            <ac:spMk id="22" creationId="{3FCFB1DE-0B7E-48CC-BA90-B2AB0889F9D6}"/>
          </ac:spMkLst>
        </pc:spChg>
        <pc:spChg chg="add">
          <ac:chgData name="Gregoire Falq" userId="39ed5f39-bc8a-4c6a-93ad-3425e6033efe" providerId="ADAL" clId="{90009516-B656-4C29-AFB6-FDEBA6CE3FD8}" dt="2024-01-10T16:04:53.146" v="4349" actId="26606"/>
          <ac:spMkLst>
            <pc:docMk/>
            <pc:sldMk cId="2977010131" sldId="397"/>
            <ac:spMk id="34" creationId="{743AA782-23D1-4521-8CAD-47662984AA08}"/>
          </ac:spMkLst>
        </pc:spChg>
        <pc:spChg chg="add">
          <ac:chgData name="Gregoire Falq" userId="39ed5f39-bc8a-4c6a-93ad-3425e6033efe" providerId="ADAL" clId="{90009516-B656-4C29-AFB6-FDEBA6CE3FD8}" dt="2024-01-10T16:04:53.146" v="4349" actId="26606"/>
          <ac:spMkLst>
            <pc:docMk/>
            <pc:sldMk cId="2977010131" sldId="397"/>
            <ac:spMk id="36" creationId="{71877DBC-BB60-40F0-AC93-2ACDBAAE60CE}"/>
          </ac:spMkLst>
        </pc:spChg>
        <pc:grpChg chg="add del">
          <ac:chgData name="Gregoire Falq" userId="39ed5f39-bc8a-4c6a-93ad-3425e6033efe" providerId="ADAL" clId="{90009516-B656-4C29-AFB6-FDEBA6CE3FD8}" dt="2024-01-10T16:04:53.146" v="4349" actId="26606"/>
          <ac:grpSpMkLst>
            <pc:docMk/>
            <pc:sldMk cId="2977010131" sldId="397"/>
            <ac:grpSpMk id="27" creationId="{6258F736-B256-8039-9DC6-F4E49A5C5AD5}"/>
          </ac:grpSpMkLst>
        </pc:grpChg>
        <pc:picChg chg="del">
          <ac:chgData name="Gregoire Falq" userId="39ed5f39-bc8a-4c6a-93ad-3425e6033efe" providerId="ADAL" clId="{90009516-B656-4C29-AFB6-FDEBA6CE3FD8}" dt="2024-01-10T15:34:59.064" v="3880" actId="478"/>
          <ac:picMkLst>
            <pc:docMk/>
            <pc:sldMk cId="2977010131" sldId="397"/>
            <ac:picMk id="4" creationId="{84F6EEDF-A376-5CBF-6785-3334F2099E2C}"/>
          </ac:picMkLst>
        </pc:picChg>
        <pc:picChg chg="add del mod">
          <ac:chgData name="Gregoire Falq" userId="39ed5f39-bc8a-4c6a-93ad-3425e6033efe" providerId="ADAL" clId="{90009516-B656-4C29-AFB6-FDEBA6CE3FD8}" dt="2024-01-10T15:50:47.680" v="4084" actId="478"/>
          <ac:picMkLst>
            <pc:docMk/>
            <pc:sldMk cId="2977010131" sldId="397"/>
            <ac:picMk id="6" creationId="{692F8AC8-82C4-72EA-721B-A0098A7458F8}"/>
          </ac:picMkLst>
        </pc:picChg>
        <pc:picChg chg="add mod ord">
          <ac:chgData name="Gregoire Falq" userId="39ed5f39-bc8a-4c6a-93ad-3425e6033efe" providerId="ADAL" clId="{90009516-B656-4C29-AFB6-FDEBA6CE3FD8}" dt="2024-01-10T16:04:53.146" v="4349" actId="26606"/>
          <ac:picMkLst>
            <pc:docMk/>
            <pc:sldMk cId="2977010131" sldId="397"/>
            <ac:picMk id="7" creationId="{CE72A8FC-300F-BA83-DA33-E2BA5996D116}"/>
          </ac:picMkLst>
        </pc:picChg>
      </pc:sldChg>
      <pc:sldChg chg="addSp delSp modSp new mod setBg">
        <pc:chgData name="Gregoire Falq" userId="39ed5f39-bc8a-4c6a-93ad-3425e6033efe" providerId="ADAL" clId="{90009516-B656-4C29-AFB6-FDEBA6CE3FD8}" dt="2024-01-10T16:20:41.832" v="4397" actId="26606"/>
        <pc:sldMkLst>
          <pc:docMk/>
          <pc:sldMk cId="3193242807" sldId="398"/>
        </pc:sldMkLst>
        <pc:spChg chg="del">
          <ac:chgData name="Gregoire Falq" userId="39ed5f39-bc8a-4c6a-93ad-3425e6033efe" providerId="ADAL" clId="{90009516-B656-4C29-AFB6-FDEBA6CE3FD8}" dt="2024-01-10T16:17:10.142" v="4352" actId="478"/>
          <ac:spMkLst>
            <pc:docMk/>
            <pc:sldMk cId="3193242807" sldId="398"/>
            <ac:spMk id="2" creationId="{F78983D8-D25E-E0EE-CA7F-495C8FBF25D2}"/>
          </ac:spMkLst>
        </pc:spChg>
        <pc:spChg chg="del">
          <ac:chgData name="Gregoire Falq" userId="39ed5f39-bc8a-4c6a-93ad-3425e6033efe" providerId="ADAL" clId="{90009516-B656-4C29-AFB6-FDEBA6CE3FD8}" dt="2024-01-10T16:17:34.970" v="4356"/>
          <ac:spMkLst>
            <pc:docMk/>
            <pc:sldMk cId="3193242807" sldId="398"/>
            <ac:spMk id="3" creationId="{A25D6A25-7E9A-F152-10E9-F0BAFF0549A7}"/>
          </ac:spMkLst>
        </pc:spChg>
        <pc:spChg chg="add del mod">
          <ac:chgData name="Gregoire Falq" userId="39ed5f39-bc8a-4c6a-93ad-3425e6033efe" providerId="ADAL" clId="{90009516-B656-4C29-AFB6-FDEBA6CE3FD8}" dt="2024-01-10T16:17:50.263" v="4363"/>
          <ac:spMkLst>
            <pc:docMk/>
            <pc:sldMk cId="3193242807" sldId="398"/>
            <ac:spMk id="5" creationId="{508C0C9C-3BF5-CC8D-F7F3-C8DA399AFAF9}"/>
          </ac:spMkLst>
        </pc:spChg>
        <pc:spChg chg="add mod">
          <ac:chgData name="Gregoire Falq" userId="39ed5f39-bc8a-4c6a-93ad-3425e6033efe" providerId="ADAL" clId="{90009516-B656-4C29-AFB6-FDEBA6CE3FD8}" dt="2024-01-10T16:20:41.832" v="4397" actId="26606"/>
          <ac:spMkLst>
            <pc:docMk/>
            <pc:sldMk cId="3193242807" sldId="398"/>
            <ac:spMk id="6" creationId="{DD279AE2-CE50-AF05-9A3A-4FC099709BF4}"/>
          </ac:spMkLst>
        </pc:spChg>
        <pc:spChg chg="add del mod">
          <ac:chgData name="Gregoire Falq" userId="39ed5f39-bc8a-4c6a-93ad-3425e6033efe" providerId="ADAL" clId="{90009516-B656-4C29-AFB6-FDEBA6CE3FD8}" dt="2024-01-10T16:20:41.832" v="4397" actId="26606"/>
          <ac:spMkLst>
            <pc:docMk/>
            <pc:sldMk cId="3193242807" sldId="398"/>
            <ac:spMk id="7" creationId="{F8E58C77-BEE1-5E79-0AF7-1E275BA6309C}"/>
          </ac:spMkLst>
        </pc:spChg>
        <pc:spChg chg="add del">
          <ac:chgData name="Gregoire Falq" userId="39ed5f39-bc8a-4c6a-93ad-3425e6033efe" providerId="ADAL" clId="{90009516-B656-4C29-AFB6-FDEBA6CE3FD8}" dt="2024-01-10T16:19:00.198" v="4380" actId="26606"/>
          <ac:spMkLst>
            <pc:docMk/>
            <pc:sldMk cId="3193242807" sldId="398"/>
            <ac:spMk id="10" creationId="{F13C74B1-5B17-4795-BED0-7140497B445A}"/>
          </ac:spMkLst>
        </pc:spChg>
        <pc:spChg chg="add del">
          <ac:chgData name="Gregoire Falq" userId="39ed5f39-bc8a-4c6a-93ad-3425e6033efe" providerId="ADAL" clId="{90009516-B656-4C29-AFB6-FDEBA6CE3FD8}" dt="2024-01-10T16:19:00.198" v="4380" actId="26606"/>
          <ac:spMkLst>
            <pc:docMk/>
            <pc:sldMk cId="3193242807" sldId="398"/>
            <ac:spMk id="11" creationId="{D4974D33-8DC5-464E-8C6D-BE58F0669C17}"/>
          </ac:spMkLst>
        </pc:spChg>
        <pc:spChg chg="add del">
          <ac:chgData name="Gregoire Falq" userId="39ed5f39-bc8a-4c6a-93ad-3425e6033efe" providerId="ADAL" clId="{90009516-B656-4C29-AFB6-FDEBA6CE3FD8}" dt="2024-01-10T16:18:48.318" v="4377" actId="26606"/>
          <ac:spMkLst>
            <pc:docMk/>
            <pc:sldMk cId="3193242807" sldId="398"/>
            <ac:spMk id="13" creationId="{F13C74B1-5B17-4795-BED0-7140497B445A}"/>
          </ac:spMkLst>
        </pc:spChg>
        <pc:spChg chg="add del">
          <ac:chgData name="Gregoire Falq" userId="39ed5f39-bc8a-4c6a-93ad-3425e6033efe" providerId="ADAL" clId="{90009516-B656-4C29-AFB6-FDEBA6CE3FD8}" dt="2024-01-10T16:19:12.542" v="4382" actId="26606"/>
          <ac:spMkLst>
            <pc:docMk/>
            <pc:sldMk cId="3193242807" sldId="398"/>
            <ac:spMk id="14" creationId="{BACC6370-2D7E-4714-9D71-7542949D7D5D}"/>
          </ac:spMkLst>
        </pc:spChg>
        <pc:spChg chg="add del">
          <ac:chgData name="Gregoire Falq" userId="39ed5f39-bc8a-4c6a-93ad-3425e6033efe" providerId="ADAL" clId="{90009516-B656-4C29-AFB6-FDEBA6CE3FD8}" dt="2024-01-10T16:18:48.318" v="4377" actId="26606"/>
          <ac:spMkLst>
            <pc:docMk/>
            <pc:sldMk cId="3193242807" sldId="398"/>
            <ac:spMk id="15" creationId="{D4974D33-8DC5-464E-8C6D-BE58F0669C17}"/>
          </ac:spMkLst>
        </pc:spChg>
        <pc:spChg chg="add del">
          <ac:chgData name="Gregoire Falq" userId="39ed5f39-bc8a-4c6a-93ad-3425e6033efe" providerId="ADAL" clId="{90009516-B656-4C29-AFB6-FDEBA6CE3FD8}" dt="2024-01-10T16:19:12.542" v="4382" actId="26606"/>
          <ac:spMkLst>
            <pc:docMk/>
            <pc:sldMk cId="3193242807" sldId="398"/>
            <ac:spMk id="16" creationId="{F68B3F68-107C-434F-AA38-110D5EA91B85}"/>
          </ac:spMkLst>
        </pc:spChg>
        <pc:spChg chg="add del">
          <ac:chgData name="Gregoire Falq" userId="39ed5f39-bc8a-4c6a-93ad-3425e6033efe" providerId="ADAL" clId="{90009516-B656-4C29-AFB6-FDEBA6CE3FD8}" dt="2024-01-10T16:19:12.542" v="4382" actId="26606"/>
          <ac:spMkLst>
            <pc:docMk/>
            <pc:sldMk cId="3193242807" sldId="398"/>
            <ac:spMk id="17" creationId="{AAD0DBB9-1A4B-4391-81D4-CB19F9AB918A}"/>
          </ac:spMkLst>
        </pc:spChg>
        <pc:spChg chg="add del">
          <ac:chgData name="Gregoire Falq" userId="39ed5f39-bc8a-4c6a-93ad-3425e6033efe" providerId="ADAL" clId="{90009516-B656-4C29-AFB6-FDEBA6CE3FD8}" dt="2024-01-10T16:19:12.542" v="4382" actId="26606"/>
          <ac:spMkLst>
            <pc:docMk/>
            <pc:sldMk cId="3193242807" sldId="398"/>
            <ac:spMk id="19" creationId="{063BBA22-50EA-4C4D-BE05-F1CE4E63AA56}"/>
          </ac:spMkLst>
        </pc:spChg>
        <pc:spChg chg="add del">
          <ac:chgData name="Gregoire Falq" userId="39ed5f39-bc8a-4c6a-93ad-3425e6033efe" providerId="ADAL" clId="{90009516-B656-4C29-AFB6-FDEBA6CE3FD8}" dt="2024-01-10T16:19:15.050" v="4384" actId="26606"/>
          <ac:spMkLst>
            <pc:docMk/>
            <pc:sldMk cId="3193242807" sldId="398"/>
            <ac:spMk id="21" creationId="{53B021B3-DE93-4AB7-8A18-CF5F1CED88B8}"/>
          </ac:spMkLst>
        </pc:spChg>
        <pc:spChg chg="add del">
          <ac:chgData name="Gregoire Falq" userId="39ed5f39-bc8a-4c6a-93ad-3425e6033efe" providerId="ADAL" clId="{90009516-B656-4C29-AFB6-FDEBA6CE3FD8}" dt="2024-01-10T16:19:15.050" v="4384" actId="26606"/>
          <ac:spMkLst>
            <pc:docMk/>
            <pc:sldMk cId="3193242807" sldId="398"/>
            <ac:spMk id="22" creationId="{52D502E5-F6B4-4D58-B4AE-FC466FF15EE8}"/>
          </ac:spMkLst>
        </pc:spChg>
        <pc:spChg chg="add del">
          <ac:chgData name="Gregoire Falq" userId="39ed5f39-bc8a-4c6a-93ad-3425e6033efe" providerId="ADAL" clId="{90009516-B656-4C29-AFB6-FDEBA6CE3FD8}" dt="2024-01-10T16:19:15.050" v="4384" actId="26606"/>
          <ac:spMkLst>
            <pc:docMk/>
            <pc:sldMk cId="3193242807" sldId="398"/>
            <ac:spMk id="23" creationId="{9DECDBF4-02B6-4BB4-B65B-B8107AD6A9E8}"/>
          </ac:spMkLst>
        </pc:spChg>
        <pc:spChg chg="add del">
          <ac:chgData name="Gregoire Falq" userId="39ed5f39-bc8a-4c6a-93ad-3425e6033efe" providerId="ADAL" clId="{90009516-B656-4C29-AFB6-FDEBA6CE3FD8}" dt="2024-01-10T16:20:41.832" v="4397" actId="26606"/>
          <ac:spMkLst>
            <pc:docMk/>
            <pc:sldMk cId="3193242807" sldId="398"/>
            <ac:spMk id="26" creationId="{BACC6370-2D7E-4714-9D71-7542949D7D5D}"/>
          </ac:spMkLst>
        </pc:spChg>
        <pc:spChg chg="add del">
          <ac:chgData name="Gregoire Falq" userId="39ed5f39-bc8a-4c6a-93ad-3425e6033efe" providerId="ADAL" clId="{90009516-B656-4C29-AFB6-FDEBA6CE3FD8}" dt="2024-01-10T16:20:41.832" v="4397" actId="26606"/>
          <ac:spMkLst>
            <pc:docMk/>
            <pc:sldMk cId="3193242807" sldId="398"/>
            <ac:spMk id="27" creationId="{F68B3F68-107C-434F-AA38-110D5EA91B85}"/>
          </ac:spMkLst>
        </pc:spChg>
        <pc:spChg chg="add del">
          <ac:chgData name="Gregoire Falq" userId="39ed5f39-bc8a-4c6a-93ad-3425e6033efe" providerId="ADAL" clId="{90009516-B656-4C29-AFB6-FDEBA6CE3FD8}" dt="2024-01-10T16:20:41.832" v="4397" actId="26606"/>
          <ac:spMkLst>
            <pc:docMk/>
            <pc:sldMk cId="3193242807" sldId="398"/>
            <ac:spMk id="28" creationId="{AAD0DBB9-1A4B-4391-81D4-CB19F9AB918A}"/>
          </ac:spMkLst>
        </pc:spChg>
        <pc:spChg chg="add del">
          <ac:chgData name="Gregoire Falq" userId="39ed5f39-bc8a-4c6a-93ad-3425e6033efe" providerId="ADAL" clId="{90009516-B656-4C29-AFB6-FDEBA6CE3FD8}" dt="2024-01-10T16:20:41.832" v="4397" actId="26606"/>
          <ac:spMkLst>
            <pc:docMk/>
            <pc:sldMk cId="3193242807" sldId="398"/>
            <ac:spMk id="29" creationId="{063BBA22-50EA-4C4D-BE05-F1CE4E63AA56}"/>
          </ac:spMkLst>
        </pc:spChg>
        <pc:graphicFrameChg chg="add del">
          <ac:chgData name="Gregoire Falq" userId="39ed5f39-bc8a-4c6a-93ad-3425e6033efe" providerId="ADAL" clId="{90009516-B656-4C29-AFB6-FDEBA6CE3FD8}" dt="2024-01-10T16:19:12.542" v="4382" actId="26606"/>
          <ac:graphicFrameMkLst>
            <pc:docMk/>
            <pc:sldMk cId="3193242807" sldId="398"/>
            <ac:graphicFrameMk id="18" creationId="{67AAD27A-F247-00F8-48CD-2A8AD3FDD39A}"/>
          </ac:graphicFrameMkLst>
        </pc:graphicFrameChg>
        <pc:graphicFrameChg chg="add del">
          <ac:chgData name="Gregoire Falq" userId="39ed5f39-bc8a-4c6a-93ad-3425e6033efe" providerId="ADAL" clId="{90009516-B656-4C29-AFB6-FDEBA6CE3FD8}" dt="2024-01-10T16:19:15.050" v="4384" actId="26606"/>
          <ac:graphicFrameMkLst>
            <pc:docMk/>
            <pc:sldMk cId="3193242807" sldId="398"/>
            <ac:graphicFrameMk id="24" creationId="{F265FF7E-E771-8E70-F041-7072D89FB9F9}"/>
          </ac:graphicFrameMkLst>
        </pc:graphicFrameChg>
        <pc:graphicFrameChg chg="add del">
          <ac:chgData name="Gregoire Falq" userId="39ed5f39-bc8a-4c6a-93ad-3425e6033efe" providerId="ADAL" clId="{90009516-B656-4C29-AFB6-FDEBA6CE3FD8}" dt="2024-01-10T16:20:41.832" v="4397" actId="26606"/>
          <ac:graphicFrameMkLst>
            <pc:docMk/>
            <pc:sldMk cId="3193242807" sldId="398"/>
            <ac:graphicFrameMk id="30" creationId="{67AAD27A-F247-00F8-48CD-2A8AD3FDD39A}"/>
          </ac:graphicFrameMkLst>
        </pc:graphicFrameChg>
        <pc:picChg chg="add del">
          <ac:chgData name="Gregoire Falq" userId="39ed5f39-bc8a-4c6a-93ad-3425e6033efe" providerId="ADAL" clId="{90009516-B656-4C29-AFB6-FDEBA6CE3FD8}" dt="2024-01-10T15:54:00.150" v="4108" actId="21"/>
          <ac:picMkLst>
            <pc:docMk/>
            <pc:sldMk cId="3193242807" sldId="398"/>
            <ac:picMk id="5" creationId="{6C8EBF77-C9CF-2F29-3305-037567F3ABB7}"/>
          </ac:picMkLst>
        </pc:picChg>
        <pc:picChg chg="add del">
          <ac:chgData name="Gregoire Falq" userId="39ed5f39-bc8a-4c6a-93ad-3425e6033efe" providerId="ADAL" clId="{90009516-B656-4C29-AFB6-FDEBA6CE3FD8}" dt="2024-01-10T16:18:48.318" v="4377" actId="26606"/>
          <ac:picMkLst>
            <pc:docMk/>
            <pc:sldMk cId="3193242807" sldId="398"/>
            <ac:picMk id="9" creationId="{2F8727AC-DE80-B3D7-D405-5BB34F261F00}"/>
          </ac:picMkLst>
        </pc:picChg>
        <pc:picChg chg="add del">
          <ac:chgData name="Gregoire Falq" userId="39ed5f39-bc8a-4c6a-93ad-3425e6033efe" providerId="ADAL" clId="{90009516-B656-4C29-AFB6-FDEBA6CE3FD8}" dt="2024-01-10T16:19:00.198" v="4380" actId="26606"/>
          <ac:picMkLst>
            <pc:docMk/>
            <pc:sldMk cId="3193242807" sldId="398"/>
            <ac:picMk id="12" creationId="{E94EB3DE-CE94-0723-8A7C-051F6FD1C3B5}"/>
          </ac:picMkLst>
        </pc:picChg>
      </pc:sldChg>
      <pc:sldChg chg="addSp delSp modSp add mod ord setBg delDesignElem">
        <pc:chgData name="Gregoire Falq" userId="39ed5f39-bc8a-4c6a-93ad-3425e6033efe" providerId="ADAL" clId="{90009516-B656-4C29-AFB6-FDEBA6CE3FD8}" dt="2024-01-11T13:00:37.438" v="4697" actId="1037"/>
        <pc:sldMkLst>
          <pc:docMk/>
          <pc:sldMk cId="504164109" sldId="399"/>
        </pc:sldMkLst>
        <pc:spChg chg="mod">
          <ac:chgData name="Gregoire Falq" userId="39ed5f39-bc8a-4c6a-93ad-3425e6033efe" providerId="ADAL" clId="{90009516-B656-4C29-AFB6-FDEBA6CE3FD8}" dt="2024-01-11T09:23:51.457" v="4633" actId="20577"/>
          <ac:spMkLst>
            <pc:docMk/>
            <pc:sldMk cId="504164109" sldId="399"/>
            <ac:spMk id="2" creationId="{9CD0E808-6E25-54D9-C222-F7576463D193}"/>
          </ac:spMkLst>
        </pc:spChg>
        <pc:spChg chg="mod">
          <ac:chgData name="Gregoire Falq" userId="39ed5f39-bc8a-4c6a-93ad-3425e6033efe" providerId="ADAL" clId="{90009516-B656-4C29-AFB6-FDEBA6CE3FD8}" dt="2024-01-11T13:00:32.455" v="4681" actId="1037"/>
          <ac:spMkLst>
            <pc:docMk/>
            <pc:sldMk cId="504164109" sldId="399"/>
            <ac:spMk id="3" creationId="{4496D5FF-F45A-9808-3DFE-D803D79A7D07}"/>
          </ac:spMkLst>
        </pc:spChg>
        <pc:spChg chg="add del">
          <ac:chgData name="Gregoire Falq" userId="39ed5f39-bc8a-4c6a-93ad-3425e6033efe" providerId="ADAL" clId="{90009516-B656-4C29-AFB6-FDEBA6CE3FD8}" dt="2024-01-10T15:56:00.846" v="4118" actId="26606"/>
          <ac:spMkLst>
            <pc:docMk/>
            <pc:sldMk cId="504164109" sldId="399"/>
            <ac:spMk id="8" creationId="{D4974D33-8DC5-464E-8C6D-BE58F0669C17}"/>
          </ac:spMkLst>
        </pc:spChg>
        <pc:spChg chg="add del">
          <ac:chgData name="Gregoire Falq" userId="39ed5f39-bc8a-4c6a-93ad-3425e6033efe" providerId="ADAL" clId="{90009516-B656-4C29-AFB6-FDEBA6CE3FD8}" dt="2024-01-10T15:56:22.994" v="4125" actId="26606"/>
          <ac:spMkLst>
            <pc:docMk/>
            <pc:sldMk cId="504164109" sldId="399"/>
            <ac:spMk id="9" creationId="{F13C74B1-5B17-4795-BED0-7140497B445A}"/>
          </ac:spMkLst>
        </pc:spChg>
        <pc:spChg chg="add del">
          <ac:chgData name="Gregoire Falq" userId="39ed5f39-bc8a-4c6a-93ad-3425e6033efe" providerId="ADAL" clId="{90009516-B656-4C29-AFB6-FDEBA6CE3FD8}" dt="2024-01-10T15:56:00.846" v="4118" actId="26606"/>
          <ac:spMkLst>
            <pc:docMk/>
            <pc:sldMk cId="504164109" sldId="399"/>
            <ac:spMk id="10" creationId="{F13C74B1-5B17-4795-BED0-7140497B445A}"/>
          </ac:spMkLst>
        </pc:spChg>
        <pc:spChg chg="add del">
          <ac:chgData name="Gregoire Falq" userId="39ed5f39-bc8a-4c6a-93ad-3425e6033efe" providerId="ADAL" clId="{90009516-B656-4C29-AFB6-FDEBA6CE3FD8}" dt="2024-01-10T15:56:22.994" v="4125" actId="26606"/>
          <ac:spMkLst>
            <pc:docMk/>
            <pc:sldMk cId="504164109" sldId="399"/>
            <ac:spMk id="11" creationId="{D4974D33-8DC5-464E-8C6D-BE58F0669C17}"/>
          </ac:spMkLst>
        </pc:spChg>
        <pc:spChg chg="del">
          <ac:chgData name="Gregoire Falq" userId="39ed5f39-bc8a-4c6a-93ad-3425e6033efe" providerId="ADAL" clId="{90009516-B656-4C29-AFB6-FDEBA6CE3FD8}" dt="2024-01-10T15:53:54.374" v="4107"/>
          <ac:spMkLst>
            <pc:docMk/>
            <pc:sldMk cId="504164109" sldId="399"/>
            <ac:spMk id="12" creationId="{2B97F24A-32CE-4C1C-A50D-3016B394DCFB}"/>
          </ac:spMkLst>
        </pc:spChg>
        <pc:spChg chg="del">
          <ac:chgData name="Gregoire Falq" userId="39ed5f39-bc8a-4c6a-93ad-3425e6033efe" providerId="ADAL" clId="{90009516-B656-4C29-AFB6-FDEBA6CE3FD8}" dt="2024-01-10T15:53:54.374" v="4107"/>
          <ac:spMkLst>
            <pc:docMk/>
            <pc:sldMk cId="504164109" sldId="399"/>
            <ac:spMk id="15" creationId="{6357EC4F-235E-4222-A36F-C7878ACE37F2}"/>
          </ac:spMkLst>
        </pc:spChg>
        <pc:spChg chg="add">
          <ac:chgData name="Gregoire Falq" userId="39ed5f39-bc8a-4c6a-93ad-3425e6033efe" providerId="ADAL" clId="{90009516-B656-4C29-AFB6-FDEBA6CE3FD8}" dt="2024-01-10T15:56:22.994" v="4125" actId="26606"/>
          <ac:spMkLst>
            <pc:docMk/>
            <pc:sldMk cId="504164109" sldId="399"/>
            <ac:spMk id="16" creationId="{2B97F24A-32CE-4C1C-A50D-3016B394DCFB}"/>
          </ac:spMkLst>
        </pc:spChg>
        <pc:spChg chg="add">
          <ac:chgData name="Gregoire Falq" userId="39ed5f39-bc8a-4c6a-93ad-3425e6033efe" providerId="ADAL" clId="{90009516-B656-4C29-AFB6-FDEBA6CE3FD8}" dt="2024-01-10T15:56:22.994" v="4125" actId="26606"/>
          <ac:spMkLst>
            <pc:docMk/>
            <pc:sldMk cId="504164109" sldId="399"/>
            <ac:spMk id="18" creationId="{CD8B4F24-440B-49E9-B85D-733523DC064B}"/>
          </ac:spMkLst>
        </pc:spChg>
        <pc:picChg chg="add mod">
          <ac:chgData name="Gregoire Falq" userId="39ed5f39-bc8a-4c6a-93ad-3425e6033efe" providerId="ADAL" clId="{90009516-B656-4C29-AFB6-FDEBA6CE3FD8}" dt="2024-01-11T13:00:37.438" v="4697" actId="1037"/>
          <ac:picMkLst>
            <pc:docMk/>
            <pc:sldMk cId="504164109" sldId="399"/>
            <ac:picMk id="4" creationId="{E14EBAD0-81BB-E241-A222-4441EFF4C2E3}"/>
          </ac:picMkLst>
        </pc:picChg>
        <pc:picChg chg="add del mod">
          <ac:chgData name="Gregoire Falq" userId="39ed5f39-bc8a-4c6a-93ad-3425e6033efe" providerId="ADAL" clId="{90009516-B656-4C29-AFB6-FDEBA6CE3FD8}" dt="2024-01-10T15:56:07.528" v="4120" actId="478"/>
          <ac:picMkLst>
            <pc:docMk/>
            <pc:sldMk cId="504164109" sldId="399"/>
            <ac:picMk id="5" creationId="{6C8EBF77-C9CF-2F29-3305-037567F3ABB7}"/>
          </ac:picMkLst>
        </pc:picChg>
        <pc:picChg chg="del">
          <ac:chgData name="Gregoire Falq" userId="39ed5f39-bc8a-4c6a-93ad-3425e6033efe" providerId="ADAL" clId="{90009516-B656-4C29-AFB6-FDEBA6CE3FD8}" dt="2024-01-10T15:54:06.944" v="4111" actId="478"/>
          <ac:picMkLst>
            <pc:docMk/>
            <pc:sldMk cId="504164109" sldId="399"/>
            <ac:picMk id="7" creationId="{CE72A8FC-300F-BA83-DA33-E2BA5996D116}"/>
          </ac:picMkLst>
        </pc:picChg>
      </pc:sldChg>
      <pc:sldChg chg="addSp delSp add del setBg delDesignElem">
        <pc:chgData name="Gregoire Falq" userId="39ed5f39-bc8a-4c6a-93ad-3425e6033efe" providerId="ADAL" clId="{90009516-B656-4C29-AFB6-FDEBA6CE3FD8}" dt="2024-01-10T17:06:41.433" v="4622"/>
        <pc:sldMkLst>
          <pc:docMk/>
          <pc:sldMk cId="1249328049" sldId="400"/>
        </pc:sldMkLst>
        <pc:spChg chg="add del">
          <ac:chgData name="Gregoire Falq" userId="39ed5f39-bc8a-4c6a-93ad-3425e6033efe" providerId="ADAL" clId="{90009516-B656-4C29-AFB6-FDEBA6CE3FD8}" dt="2024-01-10T17:06:41.433" v="4622"/>
          <ac:spMkLst>
            <pc:docMk/>
            <pc:sldMk cId="1249328049" sldId="400"/>
            <ac:spMk id="15" creationId="{AC17DE74-01C9-4859-B65A-85CF999E8580}"/>
          </ac:spMkLst>
        </pc:spChg>
        <pc:spChg chg="add del">
          <ac:chgData name="Gregoire Falq" userId="39ed5f39-bc8a-4c6a-93ad-3425e6033efe" providerId="ADAL" clId="{90009516-B656-4C29-AFB6-FDEBA6CE3FD8}" dt="2024-01-10T17:06:41.433" v="4622"/>
          <ac:spMkLst>
            <pc:docMk/>
            <pc:sldMk cId="1249328049" sldId="400"/>
            <ac:spMk id="16" creationId="{068C0432-0E90-4CC1-8CD3-D44A90DF07EF}"/>
          </ac:spMkLst>
        </pc:spChg>
      </pc:sldChg>
    </pc:docChg>
  </pc:docChgLst>
  <pc:docChgLst>
    <pc:chgData name="Gregoire Falq" userId="39ed5f39-bc8a-4c6a-93ad-3425e6033efe" providerId="ADAL" clId="{731A8607-F7A1-41F1-A83C-4A1543E0C6E7}"/>
    <pc:docChg chg="undo custSel addSld delSld modSld sldOrd">
      <pc:chgData name="Gregoire Falq" userId="39ed5f39-bc8a-4c6a-93ad-3425e6033efe" providerId="ADAL" clId="{731A8607-F7A1-41F1-A83C-4A1543E0C6E7}" dt="2023-03-13T13:44:06.004" v="2290" actId="20577"/>
      <pc:docMkLst>
        <pc:docMk/>
      </pc:docMkLst>
      <pc:sldChg chg="addSp delSp modSp add mod">
        <pc:chgData name="Gregoire Falq" userId="39ed5f39-bc8a-4c6a-93ad-3425e6033efe" providerId="ADAL" clId="{731A8607-F7A1-41F1-A83C-4A1543E0C6E7}" dt="2023-03-13T11:50:10.073" v="1943" actId="20577"/>
        <pc:sldMkLst>
          <pc:docMk/>
          <pc:sldMk cId="0" sldId="256"/>
        </pc:sldMkLst>
        <pc:spChg chg="mod">
          <ac:chgData name="Gregoire Falq" userId="39ed5f39-bc8a-4c6a-93ad-3425e6033efe" providerId="ADAL" clId="{731A8607-F7A1-41F1-A83C-4A1543E0C6E7}" dt="2023-03-13T11:50:10.073" v="1943" actId="20577"/>
          <ac:spMkLst>
            <pc:docMk/>
            <pc:sldMk cId="0" sldId="256"/>
            <ac:spMk id="6146" creationId="{80D966E1-3F94-53AF-81B8-330A43E42AD0}"/>
          </ac:spMkLst>
        </pc:spChg>
        <pc:spChg chg="mod">
          <ac:chgData name="Gregoire Falq" userId="39ed5f39-bc8a-4c6a-93ad-3425e6033efe" providerId="ADAL" clId="{731A8607-F7A1-41F1-A83C-4A1543E0C6E7}" dt="2023-03-12T20:12:49.332" v="1410" actId="20577"/>
          <ac:spMkLst>
            <pc:docMk/>
            <pc:sldMk cId="0" sldId="256"/>
            <ac:spMk id="6147" creationId="{69442717-46E1-839C-F86A-DB422BA122DF}"/>
          </ac:spMkLst>
        </pc:spChg>
        <pc:picChg chg="add mod">
          <ac:chgData name="Gregoire Falq" userId="39ed5f39-bc8a-4c6a-93ad-3425e6033efe" providerId="ADAL" clId="{731A8607-F7A1-41F1-A83C-4A1543E0C6E7}" dt="2023-03-13T11:49:57.082" v="1939" actId="1076"/>
          <ac:picMkLst>
            <pc:docMk/>
            <pc:sldMk cId="0" sldId="256"/>
            <ac:picMk id="2" creationId="{E6BC9DE1-A68D-06D1-1446-620B5CA9B129}"/>
          </ac:picMkLst>
        </pc:picChg>
        <pc:picChg chg="del">
          <ac:chgData name="Gregoire Falq" userId="39ed5f39-bc8a-4c6a-93ad-3425e6033efe" providerId="ADAL" clId="{731A8607-F7A1-41F1-A83C-4A1543E0C6E7}" dt="2023-03-12T20:11:57.969" v="1332" actId="478"/>
          <ac:picMkLst>
            <pc:docMk/>
            <pc:sldMk cId="0" sldId="256"/>
            <ac:picMk id="6148" creationId="{58DB0AFA-37A4-F6AD-9F05-2B6AA000E88B}"/>
          </ac:picMkLst>
        </pc:picChg>
        <pc:picChg chg="del">
          <ac:chgData name="Gregoire Falq" userId="39ed5f39-bc8a-4c6a-93ad-3425e6033efe" providerId="ADAL" clId="{731A8607-F7A1-41F1-A83C-4A1543E0C6E7}" dt="2023-03-12T20:11:56.079" v="1331" actId="478"/>
          <ac:picMkLst>
            <pc:docMk/>
            <pc:sldMk cId="0" sldId="256"/>
            <ac:picMk id="6151" creationId="{41ADB63A-B21A-F000-6DBD-6DAAB09A3172}"/>
          </ac:picMkLst>
        </pc:picChg>
      </pc:sldChg>
      <pc:sldChg chg="addSp delSp modSp mod ord">
        <pc:chgData name="Gregoire Falq" userId="39ed5f39-bc8a-4c6a-93ad-3425e6033efe" providerId="ADAL" clId="{731A8607-F7A1-41F1-A83C-4A1543E0C6E7}" dt="2023-03-12T20:25:39.828" v="1732" actId="1076"/>
        <pc:sldMkLst>
          <pc:docMk/>
          <pc:sldMk cId="0" sldId="265"/>
        </pc:sldMkLst>
        <pc:spChg chg="add del">
          <ac:chgData name="Gregoire Falq" userId="39ed5f39-bc8a-4c6a-93ad-3425e6033efe" providerId="ADAL" clId="{731A8607-F7A1-41F1-A83C-4A1543E0C6E7}" dt="2023-03-12T17:10:03.870" v="19"/>
          <ac:spMkLst>
            <pc:docMk/>
            <pc:sldMk cId="0" sldId="265"/>
            <ac:spMk id="2" creationId="{D9D46ED8-5331-E3FF-5233-7BE7E6DB28EC}"/>
          </ac:spMkLst>
        </pc:spChg>
        <pc:spChg chg="add del">
          <ac:chgData name="Gregoire Falq" userId="39ed5f39-bc8a-4c6a-93ad-3425e6033efe" providerId="ADAL" clId="{731A8607-F7A1-41F1-A83C-4A1543E0C6E7}" dt="2023-03-12T17:10:09.381" v="21"/>
          <ac:spMkLst>
            <pc:docMk/>
            <pc:sldMk cId="0" sldId="265"/>
            <ac:spMk id="3" creationId="{4794D005-F972-49D6-3917-5F063564E098}"/>
          </ac:spMkLst>
        </pc:spChg>
        <pc:spChg chg="add del mod">
          <ac:chgData name="Gregoire Falq" userId="39ed5f39-bc8a-4c6a-93ad-3425e6033efe" providerId="ADAL" clId="{731A8607-F7A1-41F1-A83C-4A1543E0C6E7}" dt="2023-03-12T17:34:35.861" v="270" actId="478"/>
          <ac:spMkLst>
            <pc:docMk/>
            <pc:sldMk cId="0" sldId="265"/>
            <ac:spMk id="7" creationId="{BC943296-50FB-6700-C511-91D8DA200A9F}"/>
          </ac:spMkLst>
        </pc:spChg>
        <pc:spChg chg="add mod">
          <ac:chgData name="Gregoire Falq" userId="39ed5f39-bc8a-4c6a-93ad-3425e6033efe" providerId="ADAL" clId="{731A8607-F7A1-41F1-A83C-4A1543E0C6E7}" dt="2023-03-12T18:16:32.566" v="983" actId="1076"/>
          <ac:spMkLst>
            <pc:docMk/>
            <pc:sldMk cId="0" sldId="265"/>
            <ac:spMk id="10" creationId="{CE595BB8-A381-22DF-9E7C-E2C2C7E79D71}"/>
          </ac:spMkLst>
        </pc:spChg>
        <pc:spChg chg="add del mod">
          <ac:chgData name="Gregoire Falq" userId="39ed5f39-bc8a-4c6a-93ad-3425e6033efe" providerId="ADAL" clId="{731A8607-F7A1-41F1-A83C-4A1543E0C6E7}" dt="2023-03-12T17:47:56.424" v="433"/>
          <ac:spMkLst>
            <pc:docMk/>
            <pc:sldMk cId="0" sldId="265"/>
            <ac:spMk id="11" creationId="{C04B8046-FC4C-3F6D-8194-1573898A13E0}"/>
          </ac:spMkLst>
        </pc:spChg>
        <pc:spChg chg="add del mod">
          <ac:chgData name="Gregoire Falq" userId="39ed5f39-bc8a-4c6a-93ad-3425e6033efe" providerId="ADAL" clId="{731A8607-F7A1-41F1-A83C-4A1543E0C6E7}" dt="2023-03-12T17:48:05.078" v="435" actId="478"/>
          <ac:spMkLst>
            <pc:docMk/>
            <pc:sldMk cId="0" sldId="265"/>
            <ac:spMk id="13" creationId="{99A04B0D-C18E-ED94-7846-34154E64F1B1}"/>
          </ac:spMkLst>
        </pc:spChg>
        <pc:spChg chg="add mod">
          <ac:chgData name="Gregoire Falq" userId="39ed5f39-bc8a-4c6a-93ad-3425e6033efe" providerId="ADAL" clId="{731A8607-F7A1-41F1-A83C-4A1543E0C6E7}" dt="2023-03-12T17:48:17.339" v="444" actId="20577"/>
          <ac:spMkLst>
            <pc:docMk/>
            <pc:sldMk cId="0" sldId="265"/>
            <ac:spMk id="14" creationId="{163B559B-0BC7-6943-1BBB-72E853866F18}"/>
          </ac:spMkLst>
        </pc:spChg>
        <pc:spChg chg="del mod">
          <ac:chgData name="Gregoire Falq" userId="39ed5f39-bc8a-4c6a-93ad-3425e6033efe" providerId="ADAL" clId="{731A8607-F7A1-41F1-A83C-4A1543E0C6E7}" dt="2023-03-12T17:48:03.457" v="434" actId="478"/>
          <ac:spMkLst>
            <pc:docMk/>
            <pc:sldMk cId="0" sldId="265"/>
            <ac:spMk id="10242" creationId="{F3221969-5E57-7F40-7C0C-ABE71C13B6FA}"/>
          </ac:spMkLst>
        </pc:spChg>
        <pc:spChg chg="mod">
          <ac:chgData name="Gregoire Falq" userId="39ed5f39-bc8a-4c6a-93ad-3425e6033efe" providerId="ADAL" clId="{731A8607-F7A1-41F1-A83C-4A1543E0C6E7}" dt="2023-03-12T17:11:22.259" v="65" actId="1035"/>
          <ac:spMkLst>
            <pc:docMk/>
            <pc:sldMk cId="0" sldId="265"/>
            <ac:spMk id="10244" creationId="{DBC02206-BB16-2E85-2AFC-4141E524AC85}"/>
          </ac:spMkLst>
        </pc:spChg>
        <pc:spChg chg="del mod">
          <ac:chgData name="Gregoire Falq" userId="39ed5f39-bc8a-4c6a-93ad-3425e6033efe" providerId="ADAL" clId="{731A8607-F7A1-41F1-A83C-4A1543E0C6E7}" dt="2023-03-12T17:34:33.610" v="269" actId="478"/>
          <ac:spMkLst>
            <pc:docMk/>
            <pc:sldMk cId="0" sldId="265"/>
            <ac:spMk id="34819" creationId="{C55C617C-BACE-4A88-8B7E-1C55FB870111}"/>
          </ac:spMkLst>
        </pc:spChg>
        <pc:picChg chg="add del mod">
          <ac:chgData name="Gregoire Falq" userId="39ed5f39-bc8a-4c6a-93ad-3425e6033efe" providerId="ADAL" clId="{731A8607-F7A1-41F1-A83C-4A1543E0C6E7}" dt="2023-03-12T17:34:28.624" v="268" actId="478"/>
          <ac:picMkLst>
            <pc:docMk/>
            <pc:sldMk cId="0" sldId="265"/>
            <ac:picMk id="5" creationId="{D355A940-EABB-DE3E-DC18-E7010C77A241}"/>
          </ac:picMkLst>
        </pc:picChg>
        <pc:picChg chg="add mod">
          <ac:chgData name="Gregoire Falq" userId="39ed5f39-bc8a-4c6a-93ad-3425e6033efe" providerId="ADAL" clId="{731A8607-F7A1-41F1-A83C-4A1543E0C6E7}" dt="2023-03-12T20:25:39.828" v="1732" actId="1076"/>
          <ac:picMkLst>
            <pc:docMk/>
            <pc:sldMk cId="0" sldId="265"/>
            <ac:picMk id="9" creationId="{8C5D4F86-0EC5-1EB2-D346-9F350ABC53BA}"/>
          </ac:picMkLst>
        </pc:picChg>
        <pc:picChg chg="add mod">
          <ac:chgData name="Gregoire Falq" userId="39ed5f39-bc8a-4c6a-93ad-3425e6033efe" providerId="ADAL" clId="{731A8607-F7A1-41F1-A83C-4A1543E0C6E7}" dt="2023-03-12T18:16:24.011" v="981" actId="1037"/>
          <ac:picMkLst>
            <pc:docMk/>
            <pc:sldMk cId="0" sldId="265"/>
            <ac:picMk id="1030" creationId="{183513C2-D511-0398-CBE4-7DEB93CCC552}"/>
          </ac:picMkLst>
        </pc:picChg>
      </pc:sldChg>
      <pc:sldChg chg="addSp delSp modSp add mod ord">
        <pc:chgData name="Gregoire Falq" userId="39ed5f39-bc8a-4c6a-93ad-3425e6033efe" providerId="ADAL" clId="{731A8607-F7A1-41F1-A83C-4A1543E0C6E7}" dt="2023-03-12T17:47:13.654" v="427" actId="108"/>
        <pc:sldMkLst>
          <pc:docMk/>
          <pc:sldMk cId="1721064671" sldId="266"/>
        </pc:sldMkLst>
        <pc:spChg chg="mod">
          <ac:chgData name="Gregoire Falq" userId="39ed5f39-bc8a-4c6a-93ad-3425e6033efe" providerId="ADAL" clId="{731A8607-F7A1-41F1-A83C-4A1543E0C6E7}" dt="2023-03-12T17:47:13.654" v="427" actId="108"/>
          <ac:spMkLst>
            <pc:docMk/>
            <pc:sldMk cId="1721064671" sldId="266"/>
            <ac:spMk id="34819" creationId="{C55C617C-BACE-4A88-8B7E-1C55FB870111}"/>
          </ac:spMkLst>
        </pc:spChg>
        <pc:picChg chg="add mod">
          <ac:chgData name="Gregoire Falq" userId="39ed5f39-bc8a-4c6a-93ad-3425e6033efe" providerId="ADAL" clId="{731A8607-F7A1-41F1-A83C-4A1543E0C6E7}" dt="2023-03-12T17:14:51.752" v="155" actId="1076"/>
          <ac:picMkLst>
            <pc:docMk/>
            <pc:sldMk cId="1721064671" sldId="266"/>
            <ac:picMk id="3" creationId="{455C56D2-B7B3-A852-D284-68BDB4DF8A2F}"/>
          </ac:picMkLst>
        </pc:picChg>
        <pc:picChg chg="del">
          <ac:chgData name="Gregoire Falq" userId="39ed5f39-bc8a-4c6a-93ad-3425e6033efe" providerId="ADAL" clId="{731A8607-F7A1-41F1-A83C-4A1543E0C6E7}" dt="2023-03-12T17:12:02.696" v="71" actId="478"/>
          <ac:picMkLst>
            <pc:docMk/>
            <pc:sldMk cId="1721064671" sldId="266"/>
            <ac:picMk id="5" creationId="{D355A940-EABB-DE3E-DC18-E7010C77A241}"/>
          </ac:picMkLst>
        </pc:picChg>
      </pc:sldChg>
      <pc:sldChg chg="addSp delSp modSp add mod">
        <pc:chgData name="Gregoire Falq" userId="39ed5f39-bc8a-4c6a-93ad-3425e6033efe" providerId="ADAL" clId="{731A8607-F7A1-41F1-A83C-4A1543E0C6E7}" dt="2023-03-12T17:47:30.491" v="431" actId="1076"/>
        <pc:sldMkLst>
          <pc:docMk/>
          <pc:sldMk cId="2956158485" sldId="267"/>
        </pc:sldMkLst>
        <pc:spChg chg="mod">
          <ac:chgData name="Gregoire Falq" userId="39ed5f39-bc8a-4c6a-93ad-3425e6033efe" providerId="ADAL" clId="{731A8607-F7A1-41F1-A83C-4A1543E0C6E7}" dt="2023-03-12T17:47:30.491" v="431" actId="1076"/>
          <ac:spMkLst>
            <pc:docMk/>
            <pc:sldMk cId="2956158485" sldId="267"/>
            <ac:spMk id="34819" creationId="{C55C617C-BACE-4A88-8B7E-1C55FB870111}"/>
          </ac:spMkLst>
        </pc:spChg>
        <pc:picChg chg="del">
          <ac:chgData name="Gregoire Falq" userId="39ed5f39-bc8a-4c6a-93ad-3425e6033efe" providerId="ADAL" clId="{731A8607-F7A1-41F1-A83C-4A1543E0C6E7}" dt="2023-03-12T17:17:24.196" v="191" actId="478"/>
          <ac:picMkLst>
            <pc:docMk/>
            <pc:sldMk cId="2956158485" sldId="267"/>
            <ac:picMk id="3" creationId="{455C56D2-B7B3-A852-D284-68BDB4DF8A2F}"/>
          </ac:picMkLst>
        </pc:picChg>
        <pc:picChg chg="add mod">
          <ac:chgData name="Gregoire Falq" userId="39ed5f39-bc8a-4c6a-93ad-3425e6033efe" providerId="ADAL" clId="{731A8607-F7A1-41F1-A83C-4A1543E0C6E7}" dt="2023-03-12T17:47:28.074" v="430" actId="1076"/>
          <ac:picMkLst>
            <pc:docMk/>
            <pc:sldMk cId="2956158485" sldId="267"/>
            <ac:picMk id="4" creationId="{1B909001-5C5E-7CD0-6FC8-8F42F74BE7E6}"/>
          </ac:picMkLst>
        </pc:picChg>
      </pc:sldChg>
      <pc:sldChg chg="addSp delSp modSp add mod">
        <pc:chgData name="Gregoire Falq" userId="39ed5f39-bc8a-4c6a-93ad-3425e6033efe" providerId="ADAL" clId="{731A8607-F7A1-41F1-A83C-4A1543E0C6E7}" dt="2023-03-12T17:34:13.560" v="266" actId="1076"/>
        <pc:sldMkLst>
          <pc:docMk/>
          <pc:sldMk cId="1752115394" sldId="268"/>
        </pc:sldMkLst>
        <pc:spChg chg="add del">
          <ac:chgData name="Gregoire Falq" userId="39ed5f39-bc8a-4c6a-93ad-3425e6033efe" providerId="ADAL" clId="{731A8607-F7A1-41F1-A83C-4A1543E0C6E7}" dt="2023-03-12T17:22:30.032" v="241" actId="478"/>
          <ac:spMkLst>
            <pc:docMk/>
            <pc:sldMk cId="1752115394" sldId="268"/>
            <ac:spMk id="3" creationId="{CEDD4007-5288-1347-493B-D988F2B16A72}"/>
          </ac:spMkLst>
        </pc:spChg>
        <pc:spChg chg="add del mod">
          <ac:chgData name="Gregoire Falq" userId="39ed5f39-bc8a-4c6a-93ad-3425e6033efe" providerId="ADAL" clId="{731A8607-F7A1-41F1-A83C-4A1543E0C6E7}" dt="2023-03-12T17:30:55.644" v="257" actId="478"/>
          <ac:spMkLst>
            <pc:docMk/>
            <pc:sldMk cId="1752115394" sldId="268"/>
            <ac:spMk id="8" creationId="{67FBAC74-AF00-E7EC-6B8A-7AF3C7FAA971}"/>
          </ac:spMkLst>
        </pc:spChg>
        <pc:spChg chg="del mod">
          <ac:chgData name="Gregoire Falq" userId="39ed5f39-bc8a-4c6a-93ad-3425e6033efe" providerId="ADAL" clId="{731A8607-F7A1-41F1-A83C-4A1543E0C6E7}" dt="2023-03-12T17:31:00.319" v="260" actId="478"/>
          <ac:spMkLst>
            <pc:docMk/>
            <pc:sldMk cId="1752115394" sldId="268"/>
            <ac:spMk id="10242" creationId="{F3221969-5E57-7F40-7C0C-ABE71C13B6FA}"/>
          </ac:spMkLst>
        </pc:spChg>
        <pc:spChg chg="del mod">
          <ac:chgData name="Gregoire Falq" userId="39ed5f39-bc8a-4c6a-93ad-3425e6033efe" providerId="ADAL" clId="{731A8607-F7A1-41F1-A83C-4A1543E0C6E7}" dt="2023-03-12T17:30:52.812" v="256" actId="478"/>
          <ac:spMkLst>
            <pc:docMk/>
            <pc:sldMk cId="1752115394" sldId="268"/>
            <ac:spMk id="34819" creationId="{C55C617C-BACE-4A88-8B7E-1C55FB870111}"/>
          </ac:spMkLst>
        </pc:spChg>
        <pc:picChg chg="del">
          <ac:chgData name="Gregoire Falq" userId="39ed5f39-bc8a-4c6a-93ad-3425e6033efe" providerId="ADAL" clId="{731A8607-F7A1-41F1-A83C-4A1543E0C6E7}" dt="2023-03-12T17:22:04.321" v="237" actId="478"/>
          <ac:picMkLst>
            <pc:docMk/>
            <pc:sldMk cId="1752115394" sldId="268"/>
            <ac:picMk id="4" creationId="{1B909001-5C5E-7CD0-6FC8-8F42F74BE7E6}"/>
          </ac:picMkLst>
        </pc:picChg>
        <pc:picChg chg="add del mod">
          <ac:chgData name="Gregoire Falq" userId="39ed5f39-bc8a-4c6a-93ad-3425e6033efe" providerId="ADAL" clId="{731A8607-F7A1-41F1-A83C-4A1543E0C6E7}" dt="2023-03-12T17:30:44.717" v="255" actId="478"/>
          <ac:picMkLst>
            <pc:docMk/>
            <pc:sldMk cId="1752115394" sldId="268"/>
            <ac:picMk id="6" creationId="{05E4BDCE-9801-6F24-EF53-1F4197E173DD}"/>
          </ac:picMkLst>
        </pc:picChg>
        <pc:picChg chg="add mod">
          <ac:chgData name="Gregoire Falq" userId="39ed5f39-bc8a-4c6a-93ad-3425e6033efe" providerId="ADAL" clId="{731A8607-F7A1-41F1-A83C-4A1543E0C6E7}" dt="2023-03-12T17:34:13.560" v="266" actId="1076"/>
          <ac:picMkLst>
            <pc:docMk/>
            <pc:sldMk cId="1752115394" sldId="268"/>
            <ac:picMk id="10" creationId="{AC77EF88-41AE-B648-7CDF-46F3833D882E}"/>
          </ac:picMkLst>
        </pc:picChg>
      </pc:sldChg>
      <pc:sldChg chg="modSp add mod">
        <pc:chgData name="Gregoire Falq" userId="39ed5f39-bc8a-4c6a-93ad-3425e6033efe" providerId="ADAL" clId="{731A8607-F7A1-41F1-A83C-4A1543E0C6E7}" dt="2023-03-12T17:47:03.234" v="426" actId="1076"/>
        <pc:sldMkLst>
          <pc:docMk/>
          <pc:sldMk cId="845004890" sldId="269"/>
        </pc:sldMkLst>
        <pc:spChg chg="mod">
          <ac:chgData name="Gregoire Falq" userId="39ed5f39-bc8a-4c6a-93ad-3425e6033efe" providerId="ADAL" clId="{731A8607-F7A1-41F1-A83C-4A1543E0C6E7}" dt="2023-03-12T17:47:03.234" v="426" actId="1076"/>
          <ac:spMkLst>
            <pc:docMk/>
            <pc:sldMk cId="845004890" sldId="269"/>
            <ac:spMk id="34819" creationId="{C55C617C-BACE-4A88-8B7E-1C55FB870111}"/>
          </ac:spMkLst>
        </pc:spChg>
        <pc:picChg chg="mod">
          <ac:chgData name="Gregoire Falq" userId="39ed5f39-bc8a-4c6a-93ad-3425e6033efe" providerId="ADAL" clId="{731A8607-F7A1-41F1-A83C-4A1543E0C6E7}" dt="2023-03-12T17:47:00.213" v="425" actId="14100"/>
          <ac:picMkLst>
            <pc:docMk/>
            <pc:sldMk cId="845004890" sldId="269"/>
            <ac:picMk id="5" creationId="{D355A940-EABB-DE3E-DC18-E7010C77A241}"/>
          </ac:picMkLst>
        </pc:picChg>
      </pc:sldChg>
      <pc:sldChg chg="delSp modSp add del mod">
        <pc:chgData name="Gregoire Falq" userId="39ed5f39-bc8a-4c6a-93ad-3425e6033efe" providerId="ADAL" clId="{731A8607-F7A1-41F1-A83C-4A1543E0C6E7}" dt="2023-03-12T20:23:35.322" v="1643" actId="47"/>
        <pc:sldMkLst>
          <pc:docMk/>
          <pc:sldMk cId="2976734464" sldId="270"/>
        </pc:sldMkLst>
        <pc:spChg chg="mod">
          <ac:chgData name="Gregoire Falq" userId="39ed5f39-bc8a-4c6a-93ad-3425e6033efe" providerId="ADAL" clId="{731A8607-F7A1-41F1-A83C-4A1543E0C6E7}" dt="2023-03-12T18:15:53.073" v="905" actId="6549"/>
          <ac:spMkLst>
            <pc:docMk/>
            <pc:sldMk cId="2976734464" sldId="270"/>
            <ac:spMk id="10" creationId="{CE595BB8-A381-22DF-9E7C-E2C2C7E79D71}"/>
          </ac:spMkLst>
        </pc:spChg>
        <pc:spChg chg="mod">
          <ac:chgData name="Gregoire Falq" userId="39ed5f39-bc8a-4c6a-93ad-3425e6033efe" providerId="ADAL" clId="{731A8607-F7A1-41F1-A83C-4A1543E0C6E7}" dt="2023-03-12T18:04:32.277" v="489" actId="20577"/>
          <ac:spMkLst>
            <pc:docMk/>
            <pc:sldMk cId="2976734464" sldId="270"/>
            <ac:spMk id="14" creationId="{163B559B-0BC7-6943-1BBB-72E853866F18}"/>
          </ac:spMkLst>
        </pc:spChg>
        <pc:picChg chg="del">
          <ac:chgData name="Gregoire Falq" userId="39ed5f39-bc8a-4c6a-93ad-3425e6033efe" providerId="ADAL" clId="{731A8607-F7A1-41F1-A83C-4A1543E0C6E7}" dt="2023-03-12T18:04:16.791" v="471" actId="478"/>
          <ac:picMkLst>
            <pc:docMk/>
            <pc:sldMk cId="2976734464" sldId="270"/>
            <ac:picMk id="9" creationId="{8C5D4F86-0EC5-1EB2-D346-9F350ABC53BA}"/>
          </ac:picMkLst>
        </pc:picChg>
        <pc:picChg chg="del">
          <ac:chgData name="Gregoire Falq" userId="39ed5f39-bc8a-4c6a-93ad-3425e6033efe" providerId="ADAL" clId="{731A8607-F7A1-41F1-A83C-4A1543E0C6E7}" dt="2023-03-12T18:04:16.791" v="471" actId="478"/>
          <ac:picMkLst>
            <pc:docMk/>
            <pc:sldMk cId="2976734464" sldId="270"/>
            <ac:picMk id="1030" creationId="{183513C2-D511-0398-CBE4-7DEB93CCC552}"/>
          </ac:picMkLst>
        </pc:picChg>
      </pc:sldChg>
      <pc:sldChg chg="addSp delSp modSp add del mod">
        <pc:chgData name="Gregoire Falq" userId="39ed5f39-bc8a-4c6a-93ad-3425e6033efe" providerId="ADAL" clId="{731A8607-F7A1-41F1-A83C-4A1543E0C6E7}" dt="2023-03-12T17:50:35.532" v="446" actId="47"/>
        <pc:sldMkLst>
          <pc:docMk/>
          <pc:sldMk cId="4068763107" sldId="270"/>
        </pc:sldMkLst>
        <pc:spChg chg="del">
          <ac:chgData name="Gregoire Falq" userId="39ed5f39-bc8a-4c6a-93ad-3425e6033efe" providerId="ADAL" clId="{731A8607-F7A1-41F1-A83C-4A1543E0C6E7}" dt="2023-03-12T17:44:57.405" v="322" actId="478"/>
          <ac:spMkLst>
            <pc:docMk/>
            <pc:sldMk cId="4068763107" sldId="270"/>
            <ac:spMk id="10244" creationId="{DBC02206-BB16-2E85-2AFC-4141E524AC85}"/>
          </ac:spMkLst>
        </pc:spChg>
        <pc:picChg chg="add del">
          <ac:chgData name="Gregoire Falq" userId="39ed5f39-bc8a-4c6a-93ad-3425e6033efe" providerId="ADAL" clId="{731A8607-F7A1-41F1-A83C-4A1543E0C6E7}" dt="2023-03-12T17:43:45.691" v="319" actId="22"/>
          <ac:picMkLst>
            <pc:docMk/>
            <pc:sldMk cId="4068763107" sldId="270"/>
            <ac:picMk id="3" creationId="{E4F53046-283E-F848-CCEE-3E30606C9548}"/>
          </ac:picMkLst>
        </pc:picChg>
        <pc:picChg chg="add mod">
          <ac:chgData name="Gregoire Falq" userId="39ed5f39-bc8a-4c6a-93ad-3425e6033efe" providerId="ADAL" clId="{731A8607-F7A1-41F1-A83C-4A1543E0C6E7}" dt="2023-03-12T17:45:08.944" v="326" actId="14100"/>
          <ac:picMkLst>
            <pc:docMk/>
            <pc:sldMk cId="4068763107" sldId="270"/>
            <ac:picMk id="5" creationId="{68D7F429-EED9-0FA1-B521-F47BB5736ED4}"/>
          </ac:picMkLst>
        </pc:picChg>
        <pc:picChg chg="del">
          <ac:chgData name="Gregoire Falq" userId="39ed5f39-bc8a-4c6a-93ad-3425e6033efe" providerId="ADAL" clId="{731A8607-F7A1-41F1-A83C-4A1543E0C6E7}" dt="2023-03-12T17:43:38.437" v="317" actId="478"/>
          <ac:picMkLst>
            <pc:docMk/>
            <pc:sldMk cId="4068763107" sldId="270"/>
            <ac:picMk id="10" creationId="{AC77EF88-41AE-B648-7CDF-46F3833D882E}"/>
          </ac:picMkLst>
        </pc:picChg>
      </pc:sldChg>
      <pc:sldChg chg="addSp delSp modSp add mod">
        <pc:chgData name="Gregoire Falq" userId="39ed5f39-bc8a-4c6a-93ad-3425e6033efe" providerId="ADAL" clId="{731A8607-F7A1-41F1-A83C-4A1543E0C6E7}" dt="2023-03-12T18:15:39.503" v="902" actId="1036"/>
        <pc:sldMkLst>
          <pc:docMk/>
          <pc:sldMk cId="1899101899" sldId="271"/>
        </pc:sldMkLst>
        <pc:spChg chg="add del mod">
          <ac:chgData name="Gregoire Falq" userId="39ed5f39-bc8a-4c6a-93ad-3425e6033efe" providerId="ADAL" clId="{731A8607-F7A1-41F1-A83C-4A1543E0C6E7}" dt="2023-03-12T18:15:39.503" v="902" actId="1036"/>
          <ac:spMkLst>
            <pc:docMk/>
            <pc:sldMk cId="1899101899" sldId="271"/>
            <ac:spMk id="10" creationId="{CE595BB8-A381-22DF-9E7C-E2C2C7E79D71}"/>
          </ac:spMkLst>
        </pc:spChg>
        <pc:spChg chg="mod">
          <ac:chgData name="Gregoire Falq" userId="39ed5f39-bc8a-4c6a-93ad-3425e6033efe" providerId="ADAL" clId="{731A8607-F7A1-41F1-A83C-4A1543E0C6E7}" dt="2023-03-12T18:14:05.191" v="842" actId="20577"/>
          <ac:spMkLst>
            <pc:docMk/>
            <pc:sldMk cId="1899101899" sldId="271"/>
            <ac:spMk id="14" creationId="{163B559B-0BC7-6943-1BBB-72E853866F18}"/>
          </ac:spMkLst>
        </pc:spChg>
        <pc:picChg chg="add del">
          <ac:chgData name="Gregoire Falq" userId="39ed5f39-bc8a-4c6a-93ad-3425e6033efe" providerId="ADAL" clId="{731A8607-F7A1-41F1-A83C-4A1543E0C6E7}" dt="2023-03-12T18:12:05.134" v="808" actId="478"/>
          <ac:picMkLst>
            <pc:docMk/>
            <pc:sldMk cId="1899101899" sldId="271"/>
            <ac:picMk id="9" creationId="{8C5D4F86-0EC5-1EB2-D346-9F350ABC53BA}"/>
          </ac:picMkLst>
        </pc:picChg>
        <pc:picChg chg="add del">
          <ac:chgData name="Gregoire Falq" userId="39ed5f39-bc8a-4c6a-93ad-3425e6033efe" providerId="ADAL" clId="{731A8607-F7A1-41F1-A83C-4A1543E0C6E7}" dt="2023-03-12T18:12:05.134" v="808" actId="478"/>
          <ac:picMkLst>
            <pc:docMk/>
            <pc:sldMk cId="1899101899" sldId="271"/>
            <ac:picMk id="1030" creationId="{183513C2-D511-0398-CBE4-7DEB93CCC552}"/>
          </ac:picMkLst>
        </pc:picChg>
        <pc:picChg chg="add del mod">
          <ac:chgData name="Gregoire Falq" userId="39ed5f39-bc8a-4c6a-93ad-3425e6033efe" providerId="ADAL" clId="{731A8607-F7A1-41F1-A83C-4A1543E0C6E7}" dt="2023-03-12T18:12:02.252" v="804"/>
          <ac:picMkLst>
            <pc:docMk/>
            <pc:sldMk cId="1899101899" sldId="271"/>
            <ac:picMk id="11266" creationId="{270E63AB-A696-64DF-2323-2322938D598E}"/>
          </ac:picMkLst>
        </pc:picChg>
        <pc:picChg chg="add mod">
          <ac:chgData name="Gregoire Falq" userId="39ed5f39-bc8a-4c6a-93ad-3425e6033efe" providerId="ADAL" clId="{731A8607-F7A1-41F1-A83C-4A1543E0C6E7}" dt="2023-03-12T18:12:17.063" v="813" actId="1076"/>
          <ac:picMkLst>
            <pc:docMk/>
            <pc:sldMk cId="1899101899" sldId="271"/>
            <ac:picMk id="11268" creationId="{4FD9ACD2-3717-5C94-8AD9-CDD4BEDAB071}"/>
          </ac:picMkLst>
        </pc:picChg>
      </pc:sldChg>
      <pc:sldChg chg="addSp modSp add mod">
        <pc:chgData name="Gregoire Falq" userId="39ed5f39-bc8a-4c6a-93ad-3425e6033efe" providerId="ADAL" clId="{731A8607-F7A1-41F1-A83C-4A1543E0C6E7}" dt="2023-03-13T11:40:55.289" v="1911" actId="1035"/>
        <pc:sldMkLst>
          <pc:docMk/>
          <pc:sldMk cId="1546262708" sldId="272"/>
        </pc:sldMkLst>
        <pc:spChg chg="mod">
          <ac:chgData name="Gregoire Falq" userId="39ed5f39-bc8a-4c6a-93ad-3425e6033efe" providerId="ADAL" clId="{731A8607-F7A1-41F1-A83C-4A1543E0C6E7}" dt="2023-03-12T20:23:40.993" v="1648" actId="20577"/>
          <ac:spMkLst>
            <pc:docMk/>
            <pc:sldMk cId="1546262708" sldId="272"/>
            <ac:spMk id="10" creationId="{CE595BB8-A381-22DF-9E7C-E2C2C7E79D71}"/>
          </ac:spMkLst>
        </pc:spChg>
        <pc:picChg chg="add mod">
          <ac:chgData name="Gregoire Falq" userId="39ed5f39-bc8a-4c6a-93ad-3425e6033efe" providerId="ADAL" clId="{731A8607-F7A1-41F1-A83C-4A1543E0C6E7}" dt="2023-03-13T11:40:55.289" v="1911" actId="1035"/>
          <ac:picMkLst>
            <pc:docMk/>
            <pc:sldMk cId="1546262708" sldId="272"/>
            <ac:picMk id="2" creationId="{5B692D98-AD05-A459-F19B-E200627E90C7}"/>
          </ac:picMkLst>
        </pc:picChg>
        <pc:picChg chg="add mod">
          <ac:chgData name="Gregoire Falq" userId="39ed5f39-bc8a-4c6a-93ad-3425e6033efe" providerId="ADAL" clId="{731A8607-F7A1-41F1-A83C-4A1543E0C6E7}" dt="2023-03-13T11:40:49.681" v="1896" actId="1038"/>
          <ac:picMkLst>
            <pc:docMk/>
            <pc:sldMk cId="1546262708" sldId="272"/>
            <ac:picMk id="3" creationId="{C6111A97-0651-616B-23B9-E08E9D150C74}"/>
          </ac:picMkLst>
        </pc:picChg>
      </pc:sldChg>
      <pc:sldChg chg="modSp add del mod">
        <pc:chgData name="Gregoire Falq" userId="39ed5f39-bc8a-4c6a-93ad-3425e6033efe" providerId="ADAL" clId="{731A8607-F7A1-41F1-A83C-4A1543E0C6E7}" dt="2023-03-12T19:56:16.972" v="1299" actId="47"/>
        <pc:sldMkLst>
          <pc:docMk/>
          <pc:sldMk cId="238609442" sldId="273"/>
        </pc:sldMkLst>
        <pc:spChg chg="mod">
          <ac:chgData name="Gregoire Falq" userId="39ed5f39-bc8a-4c6a-93ad-3425e6033efe" providerId="ADAL" clId="{731A8607-F7A1-41F1-A83C-4A1543E0C6E7}" dt="2023-03-12T19:53:28.595" v="1253" actId="14"/>
          <ac:spMkLst>
            <pc:docMk/>
            <pc:sldMk cId="238609442" sldId="273"/>
            <ac:spMk id="10" creationId="{CE595BB8-A381-22DF-9E7C-E2C2C7E79D71}"/>
          </ac:spMkLst>
        </pc:spChg>
        <pc:spChg chg="mod">
          <ac:chgData name="Gregoire Falq" userId="39ed5f39-bc8a-4c6a-93ad-3425e6033efe" providerId="ADAL" clId="{731A8607-F7A1-41F1-A83C-4A1543E0C6E7}" dt="2023-03-12T19:44:16.006" v="1022" actId="20577"/>
          <ac:spMkLst>
            <pc:docMk/>
            <pc:sldMk cId="238609442" sldId="273"/>
            <ac:spMk id="14" creationId="{163B559B-0BC7-6943-1BBB-72E853866F18}"/>
          </ac:spMkLst>
        </pc:spChg>
      </pc:sldChg>
      <pc:sldChg chg="addSp delSp modSp add mod">
        <pc:chgData name="Gregoire Falq" userId="39ed5f39-bc8a-4c6a-93ad-3425e6033efe" providerId="ADAL" clId="{731A8607-F7A1-41F1-A83C-4A1543E0C6E7}" dt="2023-03-12T19:56:07.489" v="1298" actId="1076"/>
        <pc:sldMkLst>
          <pc:docMk/>
          <pc:sldMk cId="1689151186" sldId="274"/>
        </pc:sldMkLst>
        <pc:spChg chg="add del mod">
          <ac:chgData name="Gregoire Falq" userId="39ed5f39-bc8a-4c6a-93ad-3425e6033efe" providerId="ADAL" clId="{731A8607-F7A1-41F1-A83C-4A1543E0C6E7}" dt="2023-03-12T19:51:20.696" v="1197" actId="47"/>
          <ac:spMkLst>
            <pc:docMk/>
            <pc:sldMk cId="1689151186" sldId="274"/>
            <ac:spMk id="6" creationId="{836C4942-2384-597F-426C-DEE076809D75}"/>
          </ac:spMkLst>
        </pc:spChg>
        <pc:spChg chg="add mod">
          <ac:chgData name="Gregoire Falq" userId="39ed5f39-bc8a-4c6a-93ad-3425e6033efe" providerId="ADAL" clId="{731A8607-F7A1-41F1-A83C-4A1543E0C6E7}" dt="2023-03-12T19:56:07.489" v="1298" actId="1076"/>
          <ac:spMkLst>
            <pc:docMk/>
            <pc:sldMk cId="1689151186" sldId="274"/>
            <ac:spMk id="7" creationId="{9654B1DD-378D-B4BD-2880-8B97443FE639}"/>
          </ac:spMkLst>
        </pc:spChg>
        <pc:spChg chg="add mod">
          <ac:chgData name="Gregoire Falq" userId="39ed5f39-bc8a-4c6a-93ad-3425e6033efe" providerId="ADAL" clId="{731A8607-F7A1-41F1-A83C-4A1543E0C6E7}" dt="2023-03-12T19:56:02.032" v="1297" actId="14100"/>
          <ac:spMkLst>
            <pc:docMk/>
            <pc:sldMk cId="1689151186" sldId="274"/>
            <ac:spMk id="8" creationId="{6D4CBC4C-799A-D234-7CBD-7C4FAC134099}"/>
          </ac:spMkLst>
        </pc:spChg>
        <pc:spChg chg="add mod">
          <ac:chgData name="Gregoire Falq" userId="39ed5f39-bc8a-4c6a-93ad-3425e6033efe" providerId="ADAL" clId="{731A8607-F7A1-41F1-A83C-4A1543E0C6E7}" dt="2023-03-12T19:55:51.300" v="1295" actId="1076"/>
          <ac:spMkLst>
            <pc:docMk/>
            <pc:sldMk cId="1689151186" sldId="274"/>
            <ac:spMk id="9" creationId="{3A82E461-AC2F-2730-E6D8-6DB26293D7A5}"/>
          </ac:spMkLst>
        </pc:spChg>
        <pc:spChg chg="del">
          <ac:chgData name="Gregoire Falq" userId="39ed5f39-bc8a-4c6a-93ad-3425e6033efe" providerId="ADAL" clId="{731A8607-F7A1-41F1-A83C-4A1543E0C6E7}" dt="2023-03-12T19:49:32.416" v="1178" actId="478"/>
          <ac:spMkLst>
            <pc:docMk/>
            <pc:sldMk cId="1689151186" sldId="274"/>
            <ac:spMk id="10" creationId="{CE595BB8-A381-22DF-9E7C-E2C2C7E79D71}"/>
          </ac:spMkLst>
        </pc:spChg>
        <pc:spChg chg="add mod">
          <ac:chgData name="Gregoire Falq" userId="39ed5f39-bc8a-4c6a-93ad-3425e6033efe" providerId="ADAL" clId="{731A8607-F7A1-41F1-A83C-4A1543E0C6E7}" dt="2023-03-12T19:55:58.858" v="1296" actId="1076"/>
          <ac:spMkLst>
            <pc:docMk/>
            <pc:sldMk cId="1689151186" sldId="274"/>
            <ac:spMk id="11" creationId="{BFBB4E8D-8687-AEF3-562E-52EA30068CE0}"/>
          </ac:spMkLst>
        </pc:spChg>
        <pc:picChg chg="add del">
          <ac:chgData name="Gregoire Falq" userId="39ed5f39-bc8a-4c6a-93ad-3425e6033efe" providerId="ADAL" clId="{731A8607-F7A1-41F1-A83C-4A1543E0C6E7}" dt="2023-03-12T19:50:22.602" v="1182" actId="478"/>
          <ac:picMkLst>
            <pc:docMk/>
            <pc:sldMk cId="1689151186" sldId="274"/>
            <ac:picMk id="3" creationId="{6A6BB8FE-96CD-9A36-168B-073291C74560}"/>
          </ac:picMkLst>
        </pc:picChg>
        <pc:picChg chg="add mod">
          <ac:chgData name="Gregoire Falq" userId="39ed5f39-bc8a-4c6a-93ad-3425e6033efe" providerId="ADAL" clId="{731A8607-F7A1-41F1-A83C-4A1543E0C6E7}" dt="2023-03-12T19:55:19.364" v="1289" actId="207"/>
          <ac:picMkLst>
            <pc:docMk/>
            <pc:sldMk cId="1689151186" sldId="274"/>
            <ac:picMk id="5" creationId="{F816B550-7313-F332-EB73-AFAE367E5995}"/>
          </ac:picMkLst>
        </pc:picChg>
      </pc:sldChg>
      <pc:sldChg chg="addSp delSp modSp add mod">
        <pc:chgData name="Gregoire Falq" userId="39ed5f39-bc8a-4c6a-93ad-3425e6033efe" providerId="ADAL" clId="{731A8607-F7A1-41F1-A83C-4A1543E0C6E7}" dt="2023-03-12T19:58:49.525" v="1329" actId="1076"/>
        <pc:sldMkLst>
          <pc:docMk/>
          <pc:sldMk cId="210128046" sldId="275"/>
        </pc:sldMkLst>
        <pc:spChg chg="del">
          <ac:chgData name="Gregoire Falq" userId="39ed5f39-bc8a-4c6a-93ad-3425e6033efe" providerId="ADAL" clId="{731A8607-F7A1-41F1-A83C-4A1543E0C6E7}" dt="2023-03-12T19:57:02.540" v="1311" actId="478"/>
          <ac:spMkLst>
            <pc:docMk/>
            <pc:sldMk cId="210128046" sldId="275"/>
            <ac:spMk id="10244" creationId="{DBC02206-BB16-2E85-2AFC-4141E524AC85}"/>
          </ac:spMkLst>
        </pc:spChg>
        <pc:picChg chg="add mod">
          <ac:chgData name="Gregoire Falq" userId="39ed5f39-bc8a-4c6a-93ad-3425e6033efe" providerId="ADAL" clId="{731A8607-F7A1-41F1-A83C-4A1543E0C6E7}" dt="2023-03-12T19:57:47.996" v="1318" actId="1076"/>
          <ac:picMkLst>
            <pc:docMk/>
            <pc:sldMk cId="210128046" sldId="275"/>
            <ac:picMk id="3" creationId="{C7246989-8CA8-D35E-F766-E18B9F80C5CD}"/>
          </ac:picMkLst>
        </pc:picChg>
        <pc:picChg chg="add mod">
          <ac:chgData name="Gregoire Falq" userId="39ed5f39-bc8a-4c6a-93ad-3425e6033efe" providerId="ADAL" clId="{731A8607-F7A1-41F1-A83C-4A1543E0C6E7}" dt="2023-03-12T19:58:06.418" v="1324" actId="1076"/>
          <ac:picMkLst>
            <pc:docMk/>
            <pc:sldMk cId="210128046" sldId="275"/>
            <ac:picMk id="4" creationId="{C019F50A-4648-AAF0-DB3A-62983569FEC7}"/>
          </ac:picMkLst>
        </pc:picChg>
        <pc:picChg chg="add mod">
          <ac:chgData name="Gregoire Falq" userId="39ed5f39-bc8a-4c6a-93ad-3425e6033efe" providerId="ADAL" clId="{731A8607-F7A1-41F1-A83C-4A1543E0C6E7}" dt="2023-03-12T19:58:49.525" v="1329" actId="1076"/>
          <ac:picMkLst>
            <pc:docMk/>
            <pc:sldMk cId="210128046" sldId="275"/>
            <ac:picMk id="6" creationId="{3261509A-048A-712C-7E39-47686972F7A2}"/>
          </ac:picMkLst>
        </pc:picChg>
        <pc:picChg chg="del mod">
          <ac:chgData name="Gregoire Falq" userId="39ed5f39-bc8a-4c6a-93ad-3425e6033efe" providerId="ADAL" clId="{731A8607-F7A1-41F1-A83C-4A1543E0C6E7}" dt="2023-03-12T19:56:51.478" v="1305" actId="478"/>
          <ac:picMkLst>
            <pc:docMk/>
            <pc:sldMk cId="210128046" sldId="275"/>
            <ac:picMk id="10" creationId="{AC77EF88-41AE-B648-7CDF-46F3833D882E}"/>
          </ac:picMkLst>
        </pc:picChg>
      </pc:sldChg>
      <pc:sldChg chg="add del">
        <pc:chgData name="Gregoire Falq" userId="39ed5f39-bc8a-4c6a-93ad-3425e6033efe" providerId="ADAL" clId="{731A8607-F7A1-41F1-A83C-4A1543E0C6E7}" dt="2023-03-12T19:49:35.290" v="1180"/>
        <pc:sldMkLst>
          <pc:docMk/>
          <pc:sldMk cId="2423790721" sldId="275"/>
        </pc:sldMkLst>
      </pc:sldChg>
      <pc:sldChg chg="add del">
        <pc:chgData name="Gregoire Falq" userId="39ed5f39-bc8a-4c6a-93ad-3425e6033efe" providerId="ADAL" clId="{731A8607-F7A1-41F1-A83C-4A1543E0C6E7}" dt="2023-03-12T19:56:23.806" v="1301" actId="47"/>
        <pc:sldMkLst>
          <pc:docMk/>
          <pc:sldMk cId="3655143164" sldId="275"/>
        </pc:sldMkLst>
      </pc:sldChg>
      <pc:sldChg chg="addSp delSp modSp add mod ord">
        <pc:chgData name="Gregoire Falq" userId="39ed5f39-bc8a-4c6a-93ad-3425e6033efe" providerId="ADAL" clId="{731A8607-F7A1-41F1-A83C-4A1543E0C6E7}" dt="2023-03-13T13:44:06.004" v="2290" actId="20577"/>
        <pc:sldMkLst>
          <pc:docMk/>
          <pc:sldMk cId="1464691654" sldId="276"/>
        </pc:sldMkLst>
        <pc:spChg chg="mod">
          <ac:chgData name="Gregoire Falq" userId="39ed5f39-bc8a-4c6a-93ad-3425e6033efe" providerId="ADAL" clId="{731A8607-F7A1-41F1-A83C-4A1543E0C6E7}" dt="2023-03-13T12:31:11.368" v="1983" actId="6549"/>
          <ac:spMkLst>
            <pc:docMk/>
            <pc:sldMk cId="1464691654" sldId="276"/>
            <ac:spMk id="10" creationId="{CE595BB8-A381-22DF-9E7C-E2C2C7E79D71}"/>
          </ac:spMkLst>
        </pc:spChg>
        <pc:spChg chg="mod">
          <ac:chgData name="Gregoire Falq" userId="39ed5f39-bc8a-4c6a-93ad-3425e6033efe" providerId="ADAL" clId="{731A8607-F7A1-41F1-A83C-4A1543E0C6E7}" dt="2023-03-13T13:44:06.004" v="2290" actId="20577"/>
          <ac:spMkLst>
            <pc:docMk/>
            <pc:sldMk cId="1464691654" sldId="276"/>
            <ac:spMk id="14" creationId="{163B559B-0BC7-6943-1BBB-72E853866F18}"/>
          </ac:spMkLst>
        </pc:spChg>
        <pc:picChg chg="add del mod">
          <ac:chgData name="Gregoire Falq" userId="39ed5f39-bc8a-4c6a-93ad-3425e6033efe" providerId="ADAL" clId="{731A8607-F7A1-41F1-A83C-4A1543E0C6E7}" dt="2023-03-12T20:15:14.977" v="1494" actId="21"/>
          <ac:picMkLst>
            <pc:docMk/>
            <pc:sldMk cId="1464691654" sldId="276"/>
            <ac:picMk id="2" creationId="{088C1F11-75DF-E016-5C5A-E8F03767A4E0}"/>
          </ac:picMkLst>
        </pc:picChg>
      </pc:sldChg>
      <pc:sldChg chg="modSp add mod">
        <pc:chgData name="Gregoire Falq" userId="39ed5f39-bc8a-4c6a-93ad-3425e6033efe" providerId="ADAL" clId="{731A8607-F7A1-41F1-A83C-4A1543E0C6E7}" dt="2023-03-13T12:27:50.849" v="1947" actId="20577"/>
        <pc:sldMkLst>
          <pc:docMk/>
          <pc:sldMk cId="1143540011" sldId="277"/>
        </pc:sldMkLst>
        <pc:spChg chg="mod">
          <ac:chgData name="Gregoire Falq" userId="39ed5f39-bc8a-4c6a-93ad-3425e6033efe" providerId="ADAL" clId="{731A8607-F7A1-41F1-A83C-4A1543E0C6E7}" dt="2023-03-13T12:27:50.849" v="1947" actId="20577"/>
          <ac:spMkLst>
            <pc:docMk/>
            <pc:sldMk cId="1143540011" sldId="277"/>
            <ac:spMk id="10" creationId="{CE595BB8-A381-22DF-9E7C-E2C2C7E79D71}"/>
          </ac:spMkLst>
        </pc:spChg>
        <pc:spChg chg="mod">
          <ac:chgData name="Gregoire Falq" userId="39ed5f39-bc8a-4c6a-93ad-3425e6033efe" providerId="ADAL" clId="{731A8607-F7A1-41F1-A83C-4A1543E0C6E7}" dt="2023-03-13T11:36:30.869" v="1824" actId="20577"/>
          <ac:spMkLst>
            <pc:docMk/>
            <pc:sldMk cId="1143540011" sldId="277"/>
            <ac:spMk id="14" creationId="{163B559B-0BC7-6943-1BBB-72E853866F18}"/>
          </ac:spMkLst>
        </pc:spChg>
      </pc:sldChg>
      <pc:sldChg chg="addSp delSp modSp add del mod">
        <pc:chgData name="Gregoire Falq" userId="39ed5f39-bc8a-4c6a-93ad-3425e6033efe" providerId="ADAL" clId="{731A8607-F7A1-41F1-A83C-4A1543E0C6E7}" dt="2023-03-13T11:23:45.258" v="1765" actId="47"/>
        <pc:sldMkLst>
          <pc:docMk/>
          <pc:sldMk cId="1286487355" sldId="277"/>
        </pc:sldMkLst>
        <pc:spChg chg="add del">
          <ac:chgData name="Gregoire Falq" userId="39ed5f39-bc8a-4c6a-93ad-3425e6033efe" providerId="ADAL" clId="{731A8607-F7A1-41F1-A83C-4A1543E0C6E7}" dt="2023-03-13T11:23:42.837" v="1763" actId="478"/>
          <ac:spMkLst>
            <pc:docMk/>
            <pc:sldMk cId="1286487355" sldId="277"/>
            <ac:spMk id="7" creationId="{9654B1DD-378D-B4BD-2880-8B97443FE639}"/>
          </ac:spMkLst>
        </pc:spChg>
        <pc:spChg chg="add del">
          <ac:chgData name="Gregoire Falq" userId="39ed5f39-bc8a-4c6a-93ad-3425e6033efe" providerId="ADAL" clId="{731A8607-F7A1-41F1-A83C-4A1543E0C6E7}" dt="2023-03-13T11:23:42.837" v="1763" actId="478"/>
          <ac:spMkLst>
            <pc:docMk/>
            <pc:sldMk cId="1286487355" sldId="277"/>
            <ac:spMk id="8" creationId="{6D4CBC4C-799A-D234-7CBD-7C4FAC134099}"/>
          </ac:spMkLst>
        </pc:spChg>
        <pc:spChg chg="add del">
          <ac:chgData name="Gregoire Falq" userId="39ed5f39-bc8a-4c6a-93ad-3425e6033efe" providerId="ADAL" clId="{731A8607-F7A1-41F1-A83C-4A1543E0C6E7}" dt="2023-03-13T11:23:42.837" v="1763" actId="478"/>
          <ac:spMkLst>
            <pc:docMk/>
            <pc:sldMk cId="1286487355" sldId="277"/>
            <ac:spMk id="9" creationId="{3A82E461-AC2F-2730-E6D8-6DB26293D7A5}"/>
          </ac:spMkLst>
        </pc:spChg>
        <pc:spChg chg="add del">
          <ac:chgData name="Gregoire Falq" userId="39ed5f39-bc8a-4c6a-93ad-3425e6033efe" providerId="ADAL" clId="{731A8607-F7A1-41F1-A83C-4A1543E0C6E7}" dt="2023-03-13T11:23:42.837" v="1763" actId="478"/>
          <ac:spMkLst>
            <pc:docMk/>
            <pc:sldMk cId="1286487355" sldId="277"/>
            <ac:spMk id="11" creationId="{BFBB4E8D-8687-AEF3-562E-52EA30068CE0}"/>
          </ac:spMkLst>
        </pc:spChg>
        <pc:spChg chg="mod">
          <ac:chgData name="Gregoire Falq" userId="39ed5f39-bc8a-4c6a-93ad-3425e6033efe" providerId="ADAL" clId="{731A8607-F7A1-41F1-A83C-4A1543E0C6E7}" dt="2023-03-13T11:23:43.295" v="1764" actId="20577"/>
          <ac:spMkLst>
            <pc:docMk/>
            <pc:sldMk cId="1286487355" sldId="277"/>
            <ac:spMk id="14" creationId="{163B559B-0BC7-6943-1BBB-72E853866F18}"/>
          </ac:spMkLst>
        </pc:spChg>
        <pc:picChg chg="add del">
          <ac:chgData name="Gregoire Falq" userId="39ed5f39-bc8a-4c6a-93ad-3425e6033efe" providerId="ADAL" clId="{731A8607-F7A1-41F1-A83C-4A1543E0C6E7}" dt="2023-03-13T11:23:42.675" v="1762" actId="478"/>
          <ac:picMkLst>
            <pc:docMk/>
            <pc:sldMk cId="1286487355" sldId="277"/>
            <ac:picMk id="5" creationId="{F816B550-7313-F332-EB73-AFAE367E5995}"/>
          </ac:picMkLst>
        </pc:picChg>
      </pc:sldChg>
      <pc:sldChg chg="modSp add mod">
        <pc:chgData name="Gregoire Falq" userId="39ed5f39-bc8a-4c6a-93ad-3425e6033efe" providerId="ADAL" clId="{731A8607-F7A1-41F1-A83C-4A1543E0C6E7}" dt="2023-03-13T12:40:13.199" v="2186" actId="313"/>
        <pc:sldMkLst>
          <pc:docMk/>
          <pc:sldMk cId="3847732216" sldId="278"/>
        </pc:sldMkLst>
        <pc:spChg chg="mod">
          <ac:chgData name="Gregoire Falq" userId="39ed5f39-bc8a-4c6a-93ad-3425e6033efe" providerId="ADAL" clId="{731A8607-F7A1-41F1-A83C-4A1543E0C6E7}" dt="2023-03-13T12:40:13.199" v="2186" actId="313"/>
          <ac:spMkLst>
            <pc:docMk/>
            <pc:sldMk cId="3847732216" sldId="278"/>
            <ac:spMk id="10" creationId="{CE595BB8-A381-22DF-9E7C-E2C2C7E79D71}"/>
          </ac:spMkLst>
        </pc:spChg>
        <pc:spChg chg="mod">
          <ac:chgData name="Gregoire Falq" userId="39ed5f39-bc8a-4c6a-93ad-3425e6033efe" providerId="ADAL" clId="{731A8607-F7A1-41F1-A83C-4A1543E0C6E7}" dt="2023-03-13T12:37:19.564" v="2063" actId="20577"/>
          <ac:spMkLst>
            <pc:docMk/>
            <pc:sldMk cId="3847732216" sldId="278"/>
            <ac:spMk id="14" creationId="{163B559B-0BC7-6943-1BBB-72E853866F18}"/>
          </ac:spMkLst>
        </pc:spChg>
        <pc:picChg chg="mod">
          <ac:chgData name="Gregoire Falq" userId="39ed5f39-bc8a-4c6a-93ad-3425e6033efe" providerId="ADAL" clId="{731A8607-F7A1-41F1-A83C-4A1543E0C6E7}" dt="2023-03-13T12:38:02.389" v="2113" actId="1037"/>
          <ac:picMkLst>
            <pc:docMk/>
            <pc:sldMk cId="3847732216" sldId="278"/>
            <ac:picMk id="9" creationId="{8C5D4F86-0EC5-1EB2-D346-9F350ABC53BA}"/>
          </ac:picMkLst>
        </pc:picChg>
        <pc:picChg chg="mod">
          <ac:chgData name="Gregoire Falq" userId="39ed5f39-bc8a-4c6a-93ad-3425e6033efe" providerId="ADAL" clId="{731A8607-F7A1-41F1-A83C-4A1543E0C6E7}" dt="2023-03-13T12:38:02.389" v="2113" actId="1037"/>
          <ac:picMkLst>
            <pc:docMk/>
            <pc:sldMk cId="3847732216" sldId="278"/>
            <ac:picMk id="1030" creationId="{183513C2-D511-0398-CBE4-7DEB93CCC552}"/>
          </ac:picMkLst>
        </pc:picChg>
      </pc:sldChg>
      <pc:sldChg chg="delSp modSp add del mod">
        <pc:chgData name="Gregoire Falq" userId="39ed5f39-bc8a-4c6a-93ad-3425e6033efe" providerId="ADAL" clId="{731A8607-F7A1-41F1-A83C-4A1543E0C6E7}" dt="2023-03-13T13:30:36.316" v="2280" actId="47"/>
        <pc:sldMkLst>
          <pc:docMk/>
          <pc:sldMk cId="588312240" sldId="279"/>
        </pc:sldMkLst>
        <pc:spChg chg="del">
          <ac:chgData name="Gregoire Falq" userId="39ed5f39-bc8a-4c6a-93ad-3425e6033efe" providerId="ADAL" clId="{731A8607-F7A1-41F1-A83C-4A1543E0C6E7}" dt="2023-03-13T13:28:56.658" v="2188" actId="478"/>
          <ac:spMkLst>
            <pc:docMk/>
            <pc:sldMk cId="588312240" sldId="279"/>
            <ac:spMk id="10" creationId="{CE595BB8-A381-22DF-9E7C-E2C2C7E79D71}"/>
          </ac:spMkLst>
        </pc:spChg>
        <pc:spChg chg="mod">
          <ac:chgData name="Gregoire Falq" userId="39ed5f39-bc8a-4c6a-93ad-3425e6033efe" providerId="ADAL" clId="{731A8607-F7A1-41F1-A83C-4A1543E0C6E7}" dt="2023-03-13T13:29:49.804" v="2207" actId="20577"/>
          <ac:spMkLst>
            <pc:docMk/>
            <pc:sldMk cId="588312240" sldId="279"/>
            <ac:spMk id="14" creationId="{163B559B-0BC7-6943-1BBB-72E853866F18}"/>
          </ac:spMkLst>
        </pc:spChg>
        <pc:picChg chg="mod">
          <ac:chgData name="Gregoire Falq" userId="39ed5f39-bc8a-4c6a-93ad-3425e6033efe" providerId="ADAL" clId="{731A8607-F7A1-41F1-A83C-4A1543E0C6E7}" dt="2023-03-13T13:30:18.364" v="2279" actId="1076"/>
          <ac:picMkLst>
            <pc:docMk/>
            <pc:sldMk cId="588312240" sldId="279"/>
            <ac:picMk id="9" creationId="{8C5D4F86-0EC5-1EB2-D346-9F350ABC53BA}"/>
          </ac:picMkLst>
        </pc:picChg>
        <pc:picChg chg="mod">
          <ac:chgData name="Gregoire Falq" userId="39ed5f39-bc8a-4c6a-93ad-3425e6033efe" providerId="ADAL" clId="{731A8607-F7A1-41F1-A83C-4A1543E0C6E7}" dt="2023-03-13T13:30:18.364" v="2279" actId="1076"/>
          <ac:picMkLst>
            <pc:docMk/>
            <pc:sldMk cId="588312240" sldId="279"/>
            <ac:picMk id="1030" creationId="{183513C2-D511-0398-CBE4-7DEB93CCC552}"/>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AEC7F3-4B5E-4238-8C4F-83E1D5A414F0}"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0FECC99-E7F7-46BB-A992-86950C0D5B0B}">
      <dgm:prSet/>
      <dgm:spPr/>
      <dgm:t>
        <a:bodyPr/>
        <a:lstStyle/>
        <a:p>
          <a:pPr>
            <a:defRPr cap="all"/>
          </a:pPr>
          <a:r>
            <a:rPr lang="en-US"/>
            <a:t>Creating a community of R users</a:t>
          </a:r>
        </a:p>
      </dgm:t>
    </dgm:pt>
    <dgm:pt modelId="{7DF39E0F-4AFE-4292-B40F-3DFE1372CED7}" type="parTrans" cxnId="{9CF123E7-09C7-4490-BB36-88637B44FA7B}">
      <dgm:prSet/>
      <dgm:spPr/>
      <dgm:t>
        <a:bodyPr/>
        <a:lstStyle/>
        <a:p>
          <a:endParaRPr lang="en-US"/>
        </a:p>
      </dgm:t>
    </dgm:pt>
    <dgm:pt modelId="{7FC11F41-A7A2-4377-A245-B4935C4670DA}" type="sibTrans" cxnId="{9CF123E7-09C7-4490-BB36-88637B44FA7B}">
      <dgm:prSet/>
      <dgm:spPr/>
      <dgm:t>
        <a:bodyPr/>
        <a:lstStyle/>
        <a:p>
          <a:endParaRPr lang="en-US"/>
        </a:p>
      </dgm:t>
    </dgm:pt>
    <dgm:pt modelId="{FB7A32DB-A69B-421D-B8B8-67F7C7D9986D}">
      <dgm:prSet/>
      <dgm:spPr/>
      <dgm:t>
        <a:bodyPr/>
        <a:lstStyle/>
        <a:p>
          <a:pPr>
            <a:defRPr cap="all"/>
          </a:pPr>
          <a:r>
            <a:rPr lang="en-US"/>
            <a:t>How to improve the R sessions?</a:t>
          </a:r>
        </a:p>
      </dgm:t>
    </dgm:pt>
    <dgm:pt modelId="{8AD65A67-5DEC-45F0-8ACF-CD684A7D4D87}" type="parTrans" cxnId="{2469A072-3C17-44CA-9BCC-EB037E546E40}">
      <dgm:prSet/>
      <dgm:spPr/>
      <dgm:t>
        <a:bodyPr/>
        <a:lstStyle/>
        <a:p>
          <a:endParaRPr lang="en-US"/>
        </a:p>
      </dgm:t>
    </dgm:pt>
    <dgm:pt modelId="{E357451C-DCCA-4F4C-A440-BE75A16462BA}" type="sibTrans" cxnId="{2469A072-3C17-44CA-9BCC-EB037E546E40}">
      <dgm:prSet/>
      <dgm:spPr/>
      <dgm:t>
        <a:bodyPr/>
        <a:lstStyle/>
        <a:p>
          <a:endParaRPr lang="en-US"/>
        </a:p>
      </dgm:t>
    </dgm:pt>
    <dgm:pt modelId="{4FDD965E-D399-4EBB-B2A3-D4ABBAFA05D7}">
      <dgm:prSet/>
      <dgm:spPr/>
      <dgm:t>
        <a:bodyPr/>
        <a:lstStyle/>
        <a:p>
          <a:pPr>
            <a:defRPr cap="all"/>
          </a:pPr>
          <a:r>
            <a:rPr lang="en-US"/>
            <a:t>Topic for the next session</a:t>
          </a:r>
        </a:p>
      </dgm:t>
    </dgm:pt>
    <dgm:pt modelId="{2DD808AD-FA22-4EFB-91B7-863219935B26}" type="parTrans" cxnId="{0266C54E-EB5B-47F4-AEAD-BB75AE4B9F25}">
      <dgm:prSet/>
      <dgm:spPr/>
      <dgm:t>
        <a:bodyPr/>
        <a:lstStyle/>
        <a:p>
          <a:endParaRPr lang="en-US"/>
        </a:p>
      </dgm:t>
    </dgm:pt>
    <dgm:pt modelId="{C229537B-3B74-462A-ABC2-E4231BC16B4E}" type="sibTrans" cxnId="{0266C54E-EB5B-47F4-AEAD-BB75AE4B9F25}">
      <dgm:prSet/>
      <dgm:spPr/>
      <dgm:t>
        <a:bodyPr/>
        <a:lstStyle/>
        <a:p>
          <a:endParaRPr lang="en-US"/>
        </a:p>
      </dgm:t>
    </dgm:pt>
    <dgm:pt modelId="{C4FEBC0B-44A3-4341-AC3A-90968BEB37DD}" type="pres">
      <dgm:prSet presAssocID="{D8AEC7F3-4B5E-4238-8C4F-83E1D5A414F0}" presName="root" presStyleCnt="0">
        <dgm:presLayoutVars>
          <dgm:dir/>
          <dgm:resizeHandles val="exact"/>
        </dgm:presLayoutVars>
      </dgm:prSet>
      <dgm:spPr/>
    </dgm:pt>
    <dgm:pt modelId="{8C9A7F86-C818-4DDB-9A3B-D7260BC18AF8}" type="pres">
      <dgm:prSet presAssocID="{80FECC99-E7F7-46BB-A992-86950C0D5B0B}" presName="compNode" presStyleCnt="0"/>
      <dgm:spPr/>
    </dgm:pt>
    <dgm:pt modelId="{296C39BB-489A-4C4C-A62A-FC92D81F77F2}" type="pres">
      <dgm:prSet presAssocID="{80FECC99-E7F7-46BB-A992-86950C0D5B0B}" presName="iconBgRect" presStyleLbl="bgShp" presStyleIdx="0" presStyleCnt="3"/>
      <dgm:spPr>
        <a:prstGeom prst="round2DiagRect">
          <a:avLst>
            <a:gd name="adj1" fmla="val 29727"/>
            <a:gd name="adj2" fmla="val 0"/>
          </a:avLst>
        </a:prstGeom>
      </dgm:spPr>
    </dgm:pt>
    <dgm:pt modelId="{5A8D2AB8-0486-45E1-BB65-F4F323E6F318}" type="pres">
      <dgm:prSet presAssocID="{80FECC99-E7F7-46BB-A992-86950C0D5B0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FEA78F2C-BCB1-4E6D-9597-C441E7F82528}" type="pres">
      <dgm:prSet presAssocID="{80FECC99-E7F7-46BB-A992-86950C0D5B0B}" presName="spaceRect" presStyleCnt="0"/>
      <dgm:spPr/>
    </dgm:pt>
    <dgm:pt modelId="{CA60280D-592D-4BAE-8BFA-1DC6D24B3763}" type="pres">
      <dgm:prSet presAssocID="{80FECC99-E7F7-46BB-A992-86950C0D5B0B}" presName="textRect" presStyleLbl="revTx" presStyleIdx="0" presStyleCnt="3">
        <dgm:presLayoutVars>
          <dgm:chMax val="1"/>
          <dgm:chPref val="1"/>
        </dgm:presLayoutVars>
      </dgm:prSet>
      <dgm:spPr/>
    </dgm:pt>
    <dgm:pt modelId="{D97D715B-01D2-4A4A-8CBA-369D3149E8C1}" type="pres">
      <dgm:prSet presAssocID="{7FC11F41-A7A2-4377-A245-B4935C4670DA}" presName="sibTrans" presStyleCnt="0"/>
      <dgm:spPr/>
    </dgm:pt>
    <dgm:pt modelId="{1FF28F52-737C-4885-B1DD-4F61E8D95B54}" type="pres">
      <dgm:prSet presAssocID="{FB7A32DB-A69B-421D-B8B8-67F7C7D9986D}" presName="compNode" presStyleCnt="0"/>
      <dgm:spPr/>
    </dgm:pt>
    <dgm:pt modelId="{6ADCC3B2-4778-4004-827F-548715D97799}" type="pres">
      <dgm:prSet presAssocID="{FB7A32DB-A69B-421D-B8B8-67F7C7D9986D}" presName="iconBgRect" presStyleLbl="bgShp" presStyleIdx="1" presStyleCnt="3"/>
      <dgm:spPr>
        <a:prstGeom prst="round2DiagRect">
          <a:avLst>
            <a:gd name="adj1" fmla="val 29727"/>
            <a:gd name="adj2" fmla="val 0"/>
          </a:avLst>
        </a:prstGeom>
      </dgm:spPr>
    </dgm:pt>
    <dgm:pt modelId="{2CBA7590-474D-4458-91F3-D6CFB9505079}" type="pres">
      <dgm:prSet presAssocID="{FB7A32DB-A69B-421D-B8B8-67F7C7D9986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66945CE2-2042-40E1-8B20-6CFA82C6C195}" type="pres">
      <dgm:prSet presAssocID="{FB7A32DB-A69B-421D-B8B8-67F7C7D9986D}" presName="spaceRect" presStyleCnt="0"/>
      <dgm:spPr/>
    </dgm:pt>
    <dgm:pt modelId="{B926EF9E-E6CD-4FE8-9B72-64A33E48D169}" type="pres">
      <dgm:prSet presAssocID="{FB7A32DB-A69B-421D-B8B8-67F7C7D9986D}" presName="textRect" presStyleLbl="revTx" presStyleIdx="1" presStyleCnt="3">
        <dgm:presLayoutVars>
          <dgm:chMax val="1"/>
          <dgm:chPref val="1"/>
        </dgm:presLayoutVars>
      </dgm:prSet>
      <dgm:spPr/>
    </dgm:pt>
    <dgm:pt modelId="{A2E21714-946E-404A-BCDB-A24BF962A12F}" type="pres">
      <dgm:prSet presAssocID="{E357451C-DCCA-4F4C-A440-BE75A16462BA}" presName="sibTrans" presStyleCnt="0"/>
      <dgm:spPr/>
    </dgm:pt>
    <dgm:pt modelId="{81033E3E-78B8-4054-8D42-46E4E8DB1EAE}" type="pres">
      <dgm:prSet presAssocID="{4FDD965E-D399-4EBB-B2A3-D4ABBAFA05D7}" presName="compNode" presStyleCnt="0"/>
      <dgm:spPr/>
    </dgm:pt>
    <dgm:pt modelId="{0C7292B9-5EB0-41D2-9993-4E61C6349AB9}" type="pres">
      <dgm:prSet presAssocID="{4FDD965E-D399-4EBB-B2A3-D4ABBAFA05D7}" presName="iconBgRect" presStyleLbl="bgShp" presStyleIdx="2" presStyleCnt="3"/>
      <dgm:spPr>
        <a:prstGeom prst="round2DiagRect">
          <a:avLst>
            <a:gd name="adj1" fmla="val 29727"/>
            <a:gd name="adj2" fmla="val 0"/>
          </a:avLst>
        </a:prstGeom>
      </dgm:spPr>
    </dgm:pt>
    <dgm:pt modelId="{4E410CAA-2D2C-4162-B989-908173BC9416}" type="pres">
      <dgm:prSet presAssocID="{4FDD965E-D399-4EBB-B2A3-D4ABBAFA05D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acher"/>
        </a:ext>
      </dgm:extLst>
    </dgm:pt>
    <dgm:pt modelId="{A0BE7946-1147-44F2-80BC-80AC2085A111}" type="pres">
      <dgm:prSet presAssocID="{4FDD965E-D399-4EBB-B2A3-D4ABBAFA05D7}" presName="spaceRect" presStyleCnt="0"/>
      <dgm:spPr/>
    </dgm:pt>
    <dgm:pt modelId="{BD8E9446-20A5-486C-8A65-DE11774770CA}" type="pres">
      <dgm:prSet presAssocID="{4FDD965E-D399-4EBB-B2A3-D4ABBAFA05D7}" presName="textRect" presStyleLbl="revTx" presStyleIdx="2" presStyleCnt="3">
        <dgm:presLayoutVars>
          <dgm:chMax val="1"/>
          <dgm:chPref val="1"/>
        </dgm:presLayoutVars>
      </dgm:prSet>
      <dgm:spPr/>
    </dgm:pt>
  </dgm:ptLst>
  <dgm:cxnLst>
    <dgm:cxn modelId="{AA17122C-389F-438E-82C8-D7697BBCE896}" type="presOf" srcId="{4FDD965E-D399-4EBB-B2A3-D4ABBAFA05D7}" destId="{BD8E9446-20A5-486C-8A65-DE11774770CA}" srcOrd="0" destOrd="0" presId="urn:microsoft.com/office/officeart/2018/5/layout/IconLeafLabelList"/>
    <dgm:cxn modelId="{FEB2896D-5700-4E05-98FB-79FD4054A0B5}" type="presOf" srcId="{D8AEC7F3-4B5E-4238-8C4F-83E1D5A414F0}" destId="{C4FEBC0B-44A3-4341-AC3A-90968BEB37DD}" srcOrd="0" destOrd="0" presId="urn:microsoft.com/office/officeart/2018/5/layout/IconLeafLabelList"/>
    <dgm:cxn modelId="{0266C54E-EB5B-47F4-AEAD-BB75AE4B9F25}" srcId="{D8AEC7F3-4B5E-4238-8C4F-83E1D5A414F0}" destId="{4FDD965E-D399-4EBB-B2A3-D4ABBAFA05D7}" srcOrd="2" destOrd="0" parTransId="{2DD808AD-FA22-4EFB-91B7-863219935B26}" sibTransId="{C229537B-3B74-462A-ABC2-E4231BC16B4E}"/>
    <dgm:cxn modelId="{2469A072-3C17-44CA-9BCC-EB037E546E40}" srcId="{D8AEC7F3-4B5E-4238-8C4F-83E1D5A414F0}" destId="{FB7A32DB-A69B-421D-B8B8-67F7C7D9986D}" srcOrd="1" destOrd="0" parTransId="{8AD65A67-5DEC-45F0-8ACF-CD684A7D4D87}" sibTransId="{E357451C-DCCA-4F4C-A440-BE75A16462BA}"/>
    <dgm:cxn modelId="{61B8FA9F-D249-48EF-A756-51494B8415E1}" type="presOf" srcId="{80FECC99-E7F7-46BB-A992-86950C0D5B0B}" destId="{CA60280D-592D-4BAE-8BFA-1DC6D24B3763}" srcOrd="0" destOrd="0" presId="urn:microsoft.com/office/officeart/2018/5/layout/IconLeafLabelList"/>
    <dgm:cxn modelId="{444520A4-CFFF-48E0-B7E1-815A5E854F33}" type="presOf" srcId="{FB7A32DB-A69B-421D-B8B8-67F7C7D9986D}" destId="{B926EF9E-E6CD-4FE8-9B72-64A33E48D169}" srcOrd="0" destOrd="0" presId="urn:microsoft.com/office/officeart/2018/5/layout/IconLeafLabelList"/>
    <dgm:cxn modelId="{9CF123E7-09C7-4490-BB36-88637B44FA7B}" srcId="{D8AEC7F3-4B5E-4238-8C4F-83E1D5A414F0}" destId="{80FECC99-E7F7-46BB-A992-86950C0D5B0B}" srcOrd="0" destOrd="0" parTransId="{7DF39E0F-4AFE-4292-B40F-3DFE1372CED7}" sibTransId="{7FC11F41-A7A2-4377-A245-B4935C4670DA}"/>
    <dgm:cxn modelId="{01BB69AA-30F6-46D7-8DB8-7885FC42C2FE}" type="presParOf" srcId="{C4FEBC0B-44A3-4341-AC3A-90968BEB37DD}" destId="{8C9A7F86-C818-4DDB-9A3B-D7260BC18AF8}" srcOrd="0" destOrd="0" presId="urn:microsoft.com/office/officeart/2018/5/layout/IconLeafLabelList"/>
    <dgm:cxn modelId="{8205940C-83A2-45D1-A1FD-11B3A9E77CD5}" type="presParOf" srcId="{8C9A7F86-C818-4DDB-9A3B-D7260BC18AF8}" destId="{296C39BB-489A-4C4C-A62A-FC92D81F77F2}" srcOrd="0" destOrd="0" presId="urn:microsoft.com/office/officeart/2018/5/layout/IconLeafLabelList"/>
    <dgm:cxn modelId="{9F4588AD-A861-4851-AA0C-4E09016EBDA5}" type="presParOf" srcId="{8C9A7F86-C818-4DDB-9A3B-D7260BC18AF8}" destId="{5A8D2AB8-0486-45E1-BB65-F4F323E6F318}" srcOrd="1" destOrd="0" presId="urn:microsoft.com/office/officeart/2018/5/layout/IconLeafLabelList"/>
    <dgm:cxn modelId="{18CE79AF-6453-48DB-A3C0-3973EAEA2630}" type="presParOf" srcId="{8C9A7F86-C818-4DDB-9A3B-D7260BC18AF8}" destId="{FEA78F2C-BCB1-4E6D-9597-C441E7F82528}" srcOrd="2" destOrd="0" presId="urn:microsoft.com/office/officeart/2018/5/layout/IconLeafLabelList"/>
    <dgm:cxn modelId="{664CAA4A-EAF1-4B5A-9D99-338F33FDEE40}" type="presParOf" srcId="{8C9A7F86-C818-4DDB-9A3B-D7260BC18AF8}" destId="{CA60280D-592D-4BAE-8BFA-1DC6D24B3763}" srcOrd="3" destOrd="0" presId="urn:microsoft.com/office/officeart/2018/5/layout/IconLeafLabelList"/>
    <dgm:cxn modelId="{F3E63905-E416-4D1F-B896-C4370198BA8F}" type="presParOf" srcId="{C4FEBC0B-44A3-4341-AC3A-90968BEB37DD}" destId="{D97D715B-01D2-4A4A-8CBA-369D3149E8C1}" srcOrd="1" destOrd="0" presId="urn:microsoft.com/office/officeart/2018/5/layout/IconLeafLabelList"/>
    <dgm:cxn modelId="{315374D6-2333-420B-AFB0-609C25B0A846}" type="presParOf" srcId="{C4FEBC0B-44A3-4341-AC3A-90968BEB37DD}" destId="{1FF28F52-737C-4885-B1DD-4F61E8D95B54}" srcOrd="2" destOrd="0" presId="urn:microsoft.com/office/officeart/2018/5/layout/IconLeafLabelList"/>
    <dgm:cxn modelId="{519ABCA2-06A4-496A-BD33-255313BC3F5F}" type="presParOf" srcId="{1FF28F52-737C-4885-B1DD-4F61E8D95B54}" destId="{6ADCC3B2-4778-4004-827F-548715D97799}" srcOrd="0" destOrd="0" presId="urn:microsoft.com/office/officeart/2018/5/layout/IconLeafLabelList"/>
    <dgm:cxn modelId="{525AAE42-FEEF-4FAE-B757-DF9A11BD5197}" type="presParOf" srcId="{1FF28F52-737C-4885-B1DD-4F61E8D95B54}" destId="{2CBA7590-474D-4458-91F3-D6CFB9505079}" srcOrd="1" destOrd="0" presId="urn:microsoft.com/office/officeart/2018/5/layout/IconLeafLabelList"/>
    <dgm:cxn modelId="{E2B6B22C-19B3-4884-9C53-BA7982561ED2}" type="presParOf" srcId="{1FF28F52-737C-4885-B1DD-4F61E8D95B54}" destId="{66945CE2-2042-40E1-8B20-6CFA82C6C195}" srcOrd="2" destOrd="0" presId="urn:microsoft.com/office/officeart/2018/5/layout/IconLeafLabelList"/>
    <dgm:cxn modelId="{8C7BABAF-A4F1-45E5-9DFB-9703F1C8ABD2}" type="presParOf" srcId="{1FF28F52-737C-4885-B1DD-4F61E8D95B54}" destId="{B926EF9E-E6CD-4FE8-9B72-64A33E48D169}" srcOrd="3" destOrd="0" presId="urn:microsoft.com/office/officeart/2018/5/layout/IconLeafLabelList"/>
    <dgm:cxn modelId="{13D109E6-098A-45D1-B9BA-97A14C049672}" type="presParOf" srcId="{C4FEBC0B-44A3-4341-AC3A-90968BEB37DD}" destId="{A2E21714-946E-404A-BCDB-A24BF962A12F}" srcOrd="3" destOrd="0" presId="urn:microsoft.com/office/officeart/2018/5/layout/IconLeafLabelList"/>
    <dgm:cxn modelId="{BA1E4CF2-DFB8-48B2-9176-943E0D6F39EE}" type="presParOf" srcId="{C4FEBC0B-44A3-4341-AC3A-90968BEB37DD}" destId="{81033E3E-78B8-4054-8D42-46E4E8DB1EAE}" srcOrd="4" destOrd="0" presId="urn:microsoft.com/office/officeart/2018/5/layout/IconLeafLabelList"/>
    <dgm:cxn modelId="{DAC86FA4-2DD0-4263-9624-F0A866C00EA1}" type="presParOf" srcId="{81033E3E-78B8-4054-8D42-46E4E8DB1EAE}" destId="{0C7292B9-5EB0-41D2-9993-4E61C6349AB9}" srcOrd="0" destOrd="0" presId="urn:microsoft.com/office/officeart/2018/5/layout/IconLeafLabelList"/>
    <dgm:cxn modelId="{3A4940BC-E1FF-480D-99B3-1E19A568DE0E}" type="presParOf" srcId="{81033E3E-78B8-4054-8D42-46E4E8DB1EAE}" destId="{4E410CAA-2D2C-4162-B989-908173BC9416}" srcOrd="1" destOrd="0" presId="urn:microsoft.com/office/officeart/2018/5/layout/IconLeafLabelList"/>
    <dgm:cxn modelId="{2428DAE7-CF99-4AF7-BF47-B7833E3701DA}" type="presParOf" srcId="{81033E3E-78B8-4054-8D42-46E4E8DB1EAE}" destId="{A0BE7946-1147-44F2-80BC-80AC2085A111}" srcOrd="2" destOrd="0" presId="urn:microsoft.com/office/officeart/2018/5/layout/IconLeafLabelList"/>
    <dgm:cxn modelId="{8B4F8903-B07A-4472-89EB-A12CA1FD8D95}" type="presParOf" srcId="{81033E3E-78B8-4054-8D42-46E4E8DB1EAE}" destId="{BD8E9446-20A5-486C-8A65-DE11774770CA}"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6C39BB-489A-4C4C-A62A-FC92D81F77F2}">
      <dsp:nvSpPr>
        <dsp:cNvPr id="0" name=""/>
        <dsp:cNvSpPr/>
      </dsp:nvSpPr>
      <dsp:spPr>
        <a:xfrm>
          <a:off x="718664" y="453902"/>
          <a:ext cx="1955812" cy="195581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8D2AB8-0486-45E1-BB65-F4F323E6F318}">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60280D-592D-4BAE-8BFA-1DC6D24B3763}">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a:t>Creating a community of R users</a:t>
          </a:r>
        </a:p>
      </dsp:txBody>
      <dsp:txXfrm>
        <a:off x="93445" y="3018902"/>
        <a:ext cx="3206250" cy="720000"/>
      </dsp:txXfrm>
    </dsp:sp>
    <dsp:sp modelId="{6ADCC3B2-4778-4004-827F-548715D97799}">
      <dsp:nvSpPr>
        <dsp:cNvPr id="0" name=""/>
        <dsp:cNvSpPr/>
      </dsp:nvSpPr>
      <dsp:spPr>
        <a:xfrm>
          <a:off x="4486008" y="453902"/>
          <a:ext cx="1955812" cy="195581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BA7590-474D-4458-91F3-D6CFB9505079}">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26EF9E-E6CD-4FE8-9B72-64A33E48D169}">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a:t>How to improve the R sessions?</a:t>
          </a:r>
        </a:p>
      </dsp:txBody>
      <dsp:txXfrm>
        <a:off x="3860789" y="3018902"/>
        <a:ext cx="3206250" cy="720000"/>
      </dsp:txXfrm>
    </dsp:sp>
    <dsp:sp modelId="{0C7292B9-5EB0-41D2-9993-4E61C6349AB9}">
      <dsp:nvSpPr>
        <dsp:cNvPr id="0" name=""/>
        <dsp:cNvSpPr/>
      </dsp:nvSpPr>
      <dsp:spPr>
        <a:xfrm>
          <a:off x="8253352" y="453902"/>
          <a:ext cx="1955812" cy="195581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410CAA-2D2C-4162-B989-908173BC9416}">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8E9446-20A5-486C-8A65-DE11774770CA}">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a:t>Topic for the next session</a:t>
          </a:r>
        </a:p>
      </dsp:txBody>
      <dsp:txXfrm>
        <a:off x="7628133" y="3018902"/>
        <a:ext cx="3206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51347D-841D-40D1-8F53-F1BC0998D820}" type="datetimeFigureOut">
              <a:rPr lang="en-GB" smtClean="0"/>
              <a:t>08/02/2024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9BBB57-C2DA-49CA-934B-DCE05BA46CB0}" type="slidenum">
              <a:rPr lang="en-GB" smtClean="0"/>
              <a:t>‹#›</a:t>
            </a:fld>
            <a:endParaRPr lang="en-GB"/>
          </a:p>
        </p:txBody>
      </p:sp>
    </p:spTree>
    <p:extLst>
      <p:ext uri="{BB962C8B-B14F-4D97-AF65-F5344CB8AC3E}">
        <p14:creationId xmlns:p14="http://schemas.microsoft.com/office/powerpoint/2010/main" val="224377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Espace réservé de l'image des diapositives 1">
            <a:extLst>
              <a:ext uri="{FF2B5EF4-FFF2-40B4-BE49-F238E27FC236}">
                <a16:creationId xmlns:a16="http://schemas.microsoft.com/office/drawing/2014/main" id="{7D9F4A04-D502-1A9F-3163-E28D7C6C0351}"/>
              </a:ext>
            </a:extLst>
          </p:cNvPr>
          <p:cNvSpPr>
            <a:spLocks noGrp="1" noRot="1" noChangeAspect="1" noChangeArrowheads="1" noTextEdit="1"/>
          </p:cNvSpPr>
          <p:nvPr>
            <p:ph type="sldImg"/>
          </p:nvPr>
        </p:nvSpPr>
        <p:spPr>
          <a:ln/>
        </p:spPr>
      </p:sp>
      <p:sp>
        <p:nvSpPr>
          <p:cNvPr id="7171" name="Espace réservé des commentaires 2">
            <a:extLst>
              <a:ext uri="{FF2B5EF4-FFF2-40B4-BE49-F238E27FC236}">
                <a16:creationId xmlns:a16="http://schemas.microsoft.com/office/drawing/2014/main" id="{02B68802-0D60-B977-6F46-7312937E9FA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fr-FR"/>
              <a:t>Keep the presentation short, PSP</a:t>
            </a:r>
          </a:p>
          <a:p>
            <a:endParaRPr lang="fr-FR" altLang="fr-FR"/>
          </a:p>
          <a:p>
            <a:endParaRPr lang="fr-FR" altLang="fr-FR"/>
          </a:p>
          <a:p>
            <a:r>
              <a:rPr lang="fr-FR" altLang="fr-FR"/>
              <a:t>Before next time to present it, update the new data for measles case and death, read all the text below the slides</a:t>
            </a:r>
          </a:p>
        </p:txBody>
      </p:sp>
      <p:sp>
        <p:nvSpPr>
          <p:cNvPr id="7172" name="Espace réservé du numéro de diapositive 3">
            <a:extLst>
              <a:ext uri="{FF2B5EF4-FFF2-40B4-BE49-F238E27FC236}">
                <a16:creationId xmlns:a16="http://schemas.microsoft.com/office/drawing/2014/main" id="{48388CF3-31BB-8F52-9937-1FFF528DFF7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15988">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15988">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15988">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15988">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B4231EE7-F46E-4E54-A7A4-6486E22D7837}" type="slidenum">
              <a:rPr lang="en-GB" altLang="fr-FR">
                <a:cs typeface="Times New Roman" panose="02020603050405020304" pitchFamily="18" charset="0"/>
              </a:rPr>
              <a:pPr>
                <a:spcBef>
                  <a:spcPct val="0"/>
                </a:spcBef>
              </a:pPr>
              <a:t>1</a:t>
            </a:fld>
            <a:endParaRPr lang="en-GB" altLang="fr-FR">
              <a:cs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6A0179-5B71-4C48-B00B-9BC1DA4E7F3D}" type="slidenum">
              <a:rPr lang="en-US" smtClean="0"/>
              <a:t>2</a:t>
            </a:fld>
            <a:endParaRPr lang="en-US"/>
          </a:p>
        </p:txBody>
      </p:sp>
    </p:spTree>
    <p:extLst>
      <p:ext uri="{BB962C8B-B14F-4D97-AF65-F5344CB8AC3E}">
        <p14:creationId xmlns:p14="http://schemas.microsoft.com/office/powerpoint/2010/main" val="2780997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467BCE34-7CE7-8E93-9133-40FAFC810F1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Times New Roman" panose="02020603050405020304" pitchFamily="18" charset="0"/>
                <a:cs typeface="Arial" panose="020B0604020202020204" pitchFamily="34" charset="0"/>
              </a:defRPr>
            </a:lvl1pPr>
            <a:lvl2pPr marL="739775" indent="-284163" defTabSz="915988">
              <a:spcBef>
                <a:spcPct val="30000"/>
              </a:spcBef>
              <a:defRPr sz="1200">
                <a:solidFill>
                  <a:schemeClr val="tx1"/>
                </a:solidFill>
                <a:latin typeface="Times New Roman" panose="02020603050405020304" pitchFamily="18" charset="0"/>
                <a:cs typeface="Arial" panose="020B0604020202020204" pitchFamily="34" charset="0"/>
              </a:defRPr>
            </a:lvl2pPr>
            <a:lvl3pPr marL="1138238" indent="-227013" defTabSz="915988">
              <a:spcBef>
                <a:spcPct val="30000"/>
              </a:spcBef>
              <a:defRPr sz="1200">
                <a:solidFill>
                  <a:schemeClr val="tx1"/>
                </a:solidFill>
                <a:latin typeface="Times New Roman" panose="02020603050405020304" pitchFamily="18" charset="0"/>
                <a:cs typeface="Arial" panose="020B0604020202020204" pitchFamily="34" charset="0"/>
              </a:defRPr>
            </a:lvl3pPr>
            <a:lvl4pPr marL="1593850" indent="-227013" defTabSz="915988">
              <a:spcBef>
                <a:spcPct val="30000"/>
              </a:spcBef>
              <a:defRPr sz="1200">
                <a:solidFill>
                  <a:schemeClr val="tx1"/>
                </a:solidFill>
                <a:latin typeface="Times New Roman" panose="02020603050405020304" pitchFamily="18" charset="0"/>
                <a:cs typeface="Arial" panose="020B0604020202020204" pitchFamily="34" charset="0"/>
              </a:defRPr>
            </a:lvl4pPr>
            <a:lvl5pPr marL="2049463" indent="-227013" defTabSz="915988">
              <a:spcBef>
                <a:spcPct val="30000"/>
              </a:spcBef>
              <a:defRPr sz="1200">
                <a:solidFill>
                  <a:schemeClr val="tx1"/>
                </a:solidFill>
                <a:latin typeface="Times New Roman" panose="02020603050405020304" pitchFamily="18" charset="0"/>
                <a:cs typeface="Arial" panose="020B0604020202020204" pitchFamily="34" charset="0"/>
              </a:defRPr>
            </a:lvl5pPr>
            <a:lvl6pPr marL="2506663" indent="-227013" defTabSz="915988"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63863" indent="-227013" defTabSz="915988"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1063" indent="-227013" defTabSz="915988"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78263" indent="-227013" defTabSz="915988"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20790DE3-4285-444B-B916-511D5C844DF7}" type="slidenum">
              <a:rPr lang="en-GB" altLang="fr-FR">
                <a:cs typeface="Times New Roman" panose="02020603050405020304" pitchFamily="18" charset="0"/>
              </a:rPr>
              <a:pPr>
                <a:spcBef>
                  <a:spcPct val="0"/>
                </a:spcBef>
              </a:pPr>
              <a:t>14</a:t>
            </a:fld>
            <a:endParaRPr lang="en-GB" altLang="fr-FR">
              <a:cs typeface="Times New Roman" panose="02020603050405020304" pitchFamily="18" charset="0"/>
            </a:endParaRPr>
          </a:p>
        </p:txBody>
      </p:sp>
      <p:sp>
        <p:nvSpPr>
          <p:cNvPr id="11267" name="Rectangle 2">
            <a:extLst>
              <a:ext uri="{FF2B5EF4-FFF2-40B4-BE49-F238E27FC236}">
                <a16:creationId xmlns:a16="http://schemas.microsoft.com/office/drawing/2014/main" id="{B1DEF0AD-CC5D-7591-5FE7-1894AF483834}"/>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7268A163-6195-4759-9C6C-DF79F8816B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eaLnBrk="1" hangingPunct="1"/>
            <a:r>
              <a:rPr lang="en-US" altLang="fr-FR" sz="2000">
                <a:latin typeface="Calibri" panose="020F0502020204030204" pitchFamily="34" charset="0"/>
              </a:rPr>
              <a:t>side information: </a:t>
            </a:r>
          </a:p>
          <a:p>
            <a:pPr marL="0" lvl="1" eaLnBrk="1" hangingPunct="1"/>
            <a:endParaRPr lang="en-US" altLang="fr-FR" sz="2000">
              <a:latin typeface="Calibri" panose="020F0502020204030204" pitchFamily="34" charset="0"/>
            </a:endParaRPr>
          </a:p>
          <a:p>
            <a:pPr marL="0" lvl="1" eaLnBrk="1" hangingPunct="1"/>
            <a:r>
              <a:rPr lang="en-US" altLang="fr-FR" sz="2000">
                <a:latin typeface="Calibri" panose="020F0502020204030204" pitchFamily="34" charset="0"/>
              </a:rPr>
              <a:t>Control focuses on humans only</a:t>
            </a:r>
          </a:p>
          <a:p>
            <a:pPr marL="0" lvl="1" eaLnBrk="1" hangingPunct="1"/>
            <a:endParaRPr lang="en-US" altLang="fr-FR" sz="2000">
              <a:latin typeface="Calibri" panose="020F0502020204030204" pitchFamily="34" charset="0"/>
            </a:endParaRPr>
          </a:p>
          <a:p>
            <a:pPr marL="0" lvl="1" eaLnBrk="1" hangingPunct="1"/>
            <a:r>
              <a:rPr lang="en-US" altLang="fr-FR" sz="2000">
                <a:latin typeface="Calibri" panose="020F0502020204030204" pitchFamily="34" charset="0"/>
              </a:rPr>
              <a:t>The virus remains infectious in the air (or on infected surfaces) for up to 2 hours</a:t>
            </a:r>
          </a:p>
          <a:p>
            <a:pPr eaLnBrk="1" hangingPunct="1"/>
            <a:r>
              <a:rPr lang="en-GB" altLang="fr-FR"/>
              <a:t>Replication in nasopharynx and regional lymph nodes, then dissemination the whole body</a:t>
            </a:r>
          </a:p>
          <a:p>
            <a:pPr eaLnBrk="1" hangingPunct="1"/>
            <a:endParaRPr lang="en-GB" altLang="fr-FR"/>
          </a:p>
          <a:p>
            <a:pPr eaLnBrk="1" hangingPunct="1"/>
            <a:r>
              <a:rPr lang="en-GB" altLang="fr-FR"/>
              <a:t>Basic reproductive numbers to give an idea</a:t>
            </a:r>
          </a:p>
          <a:p>
            <a:pPr eaLnBrk="1" hangingPunct="1"/>
            <a:r>
              <a:rPr lang="en-US" altLang="fr-FR"/>
              <a:t>Measles:  12-18</a:t>
            </a:r>
          </a:p>
          <a:p>
            <a:r>
              <a:rPr lang="en-US" altLang="fr-FR"/>
              <a:t>Pertussis 12-17</a:t>
            </a:r>
          </a:p>
          <a:p>
            <a:r>
              <a:rPr lang="en-US" altLang="fr-FR"/>
              <a:t>Smallpox  5-7 (also why eradication was possible, smaller R0= as measles)</a:t>
            </a:r>
          </a:p>
          <a:p>
            <a:r>
              <a:rPr lang="en-US" altLang="fr-FR"/>
              <a:t>Ebola 1.5-2.5.</a:t>
            </a:r>
          </a:p>
          <a:p>
            <a:pPr eaLnBrk="1" hangingPunct="1"/>
            <a:endParaRPr lang="en-GB" altLang="fr-FR"/>
          </a:p>
          <a:p>
            <a:pPr eaLnBrk="1" hangingPunct="1"/>
            <a:r>
              <a:rPr lang="en-GB" altLang="fr-FR"/>
              <a:t>Isolation for measles (p 81 in the msf book “infection control … same recommendation in “UpToDate”): Type of isolation = Airborn (aérosols) -&gt;cohorting in the same room, no specific precaution (no gloves, no mask and no gown), duration of the illness as isolation duration, only staff health and immune person allowed in the room</a:t>
            </a:r>
          </a:p>
          <a:p>
            <a:pPr eaLnBrk="1" hangingPunct="1"/>
            <a:endParaRPr lang="en-GB" altLang="fr-FR"/>
          </a:p>
          <a:p>
            <a:endParaRPr lang="en-US" altLang="fr-FR" u="sng"/>
          </a:p>
        </p:txBody>
      </p:sp>
    </p:spTree>
    <p:extLst>
      <p:ext uri="{BB962C8B-B14F-4D97-AF65-F5344CB8AC3E}">
        <p14:creationId xmlns:p14="http://schemas.microsoft.com/office/powerpoint/2010/main" val="3403552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C9FDD-E411-A8C6-0709-093D18AA7D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E565926-4712-BFDB-191F-E414B03328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6A010AC-AD29-178C-9B58-EC45588DB038}"/>
              </a:ext>
            </a:extLst>
          </p:cNvPr>
          <p:cNvSpPr>
            <a:spLocks noGrp="1"/>
          </p:cNvSpPr>
          <p:nvPr>
            <p:ph type="dt" sz="half" idx="10"/>
          </p:nvPr>
        </p:nvSpPr>
        <p:spPr/>
        <p:txBody>
          <a:bodyPr/>
          <a:lstStyle/>
          <a:p>
            <a:fld id="{FFD96D87-DB80-4C21-995B-8672CB05590B}" type="datetimeFigureOut">
              <a:rPr lang="en-GB" smtClean="0"/>
              <a:t>08/02/2024</a:t>
            </a:fld>
            <a:endParaRPr lang="en-GB"/>
          </a:p>
        </p:txBody>
      </p:sp>
      <p:sp>
        <p:nvSpPr>
          <p:cNvPr id="5" name="Footer Placeholder 4">
            <a:extLst>
              <a:ext uri="{FF2B5EF4-FFF2-40B4-BE49-F238E27FC236}">
                <a16:creationId xmlns:a16="http://schemas.microsoft.com/office/drawing/2014/main" id="{5A19E3D9-A049-3147-F8F3-AED1B2B34D2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BB6859E-B332-D512-D0E8-A702284BB19E}"/>
              </a:ext>
            </a:extLst>
          </p:cNvPr>
          <p:cNvSpPr>
            <a:spLocks noGrp="1"/>
          </p:cNvSpPr>
          <p:nvPr>
            <p:ph type="sldNum" sz="quarter" idx="12"/>
          </p:nvPr>
        </p:nvSpPr>
        <p:spPr/>
        <p:txBody>
          <a:bodyPr/>
          <a:lstStyle/>
          <a:p>
            <a:fld id="{51F9FFF6-7E1C-4309-9049-487161AA99EC}" type="slidenum">
              <a:rPr lang="en-GB" smtClean="0"/>
              <a:t>‹#›</a:t>
            </a:fld>
            <a:endParaRPr lang="en-GB"/>
          </a:p>
        </p:txBody>
      </p:sp>
    </p:spTree>
    <p:extLst>
      <p:ext uri="{BB962C8B-B14F-4D97-AF65-F5344CB8AC3E}">
        <p14:creationId xmlns:p14="http://schemas.microsoft.com/office/powerpoint/2010/main" val="3997330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18BE7-1649-B2E5-2793-85C4AB4B3DA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F9CD533-5669-4AA5-9BAA-9EDE1FFBFE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D128490-90CC-541D-E292-C46D0DA7D3E8}"/>
              </a:ext>
            </a:extLst>
          </p:cNvPr>
          <p:cNvSpPr>
            <a:spLocks noGrp="1"/>
          </p:cNvSpPr>
          <p:nvPr>
            <p:ph type="dt" sz="half" idx="10"/>
          </p:nvPr>
        </p:nvSpPr>
        <p:spPr/>
        <p:txBody>
          <a:bodyPr/>
          <a:lstStyle/>
          <a:p>
            <a:fld id="{FFD96D87-DB80-4C21-995B-8672CB05590B}" type="datetimeFigureOut">
              <a:rPr lang="en-GB" smtClean="0"/>
              <a:t>08/02/2024</a:t>
            </a:fld>
            <a:endParaRPr lang="en-GB"/>
          </a:p>
        </p:txBody>
      </p:sp>
      <p:sp>
        <p:nvSpPr>
          <p:cNvPr id="5" name="Footer Placeholder 4">
            <a:extLst>
              <a:ext uri="{FF2B5EF4-FFF2-40B4-BE49-F238E27FC236}">
                <a16:creationId xmlns:a16="http://schemas.microsoft.com/office/drawing/2014/main" id="{30641913-0DF4-9CA5-9D6D-BC0DAE33A61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646E030-7A3B-C1BB-CACE-F2A63D15901F}"/>
              </a:ext>
            </a:extLst>
          </p:cNvPr>
          <p:cNvSpPr>
            <a:spLocks noGrp="1"/>
          </p:cNvSpPr>
          <p:nvPr>
            <p:ph type="sldNum" sz="quarter" idx="12"/>
          </p:nvPr>
        </p:nvSpPr>
        <p:spPr/>
        <p:txBody>
          <a:bodyPr/>
          <a:lstStyle/>
          <a:p>
            <a:fld id="{51F9FFF6-7E1C-4309-9049-487161AA99EC}" type="slidenum">
              <a:rPr lang="en-GB" smtClean="0"/>
              <a:t>‹#›</a:t>
            </a:fld>
            <a:endParaRPr lang="en-GB"/>
          </a:p>
        </p:txBody>
      </p:sp>
    </p:spTree>
    <p:extLst>
      <p:ext uri="{BB962C8B-B14F-4D97-AF65-F5344CB8AC3E}">
        <p14:creationId xmlns:p14="http://schemas.microsoft.com/office/powerpoint/2010/main" val="2374039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4AEE82-98CA-14DA-194A-F36EA63634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A59DF5E-F5BA-91F1-E923-E196ABCC50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961FFE-C2AA-514C-18E1-2C7F5A87F8C6}"/>
              </a:ext>
            </a:extLst>
          </p:cNvPr>
          <p:cNvSpPr>
            <a:spLocks noGrp="1"/>
          </p:cNvSpPr>
          <p:nvPr>
            <p:ph type="dt" sz="half" idx="10"/>
          </p:nvPr>
        </p:nvSpPr>
        <p:spPr/>
        <p:txBody>
          <a:bodyPr/>
          <a:lstStyle/>
          <a:p>
            <a:fld id="{FFD96D87-DB80-4C21-995B-8672CB05590B}" type="datetimeFigureOut">
              <a:rPr lang="en-GB" smtClean="0"/>
              <a:t>08/02/2024</a:t>
            </a:fld>
            <a:endParaRPr lang="en-GB"/>
          </a:p>
        </p:txBody>
      </p:sp>
      <p:sp>
        <p:nvSpPr>
          <p:cNvPr id="5" name="Footer Placeholder 4">
            <a:extLst>
              <a:ext uri="{FF2B5EF4-FFF2-40B4-BE49-F238E27FC236}">
                <a16:creationId xmlns:a16="http://schemas.microsoft.com/office/drawing/2014/main" id="{A20B88B8-B839-5408-67B7-FC18562E7F7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A1A902-8BEC-69FD-2770-AE5606073B78}"/>
              </a:ext>
            </a:extLst>
          </p:cNvPr>
          <p:cNvSpPr>
            <a:spLocks noGrp="1"/>
          </p:cNvSpPr>
          <p:nvPr>
            <p:ph type="sldNum" sz="quarter" idx="12"/>
          </p:nvPr>
        </p:nvSpPr>
        <p:spPr/>
        <p:txBody>
          <a:bodyPr/>
          <a:lstStyle/>
          <a:p>
            <a:fld id="{51F9FFF6-7E1C-4309-9049-487161AA99EC}" type="slidenum">
              <a:rPr lang="en-GB" smtClean="0"/>
              <a:t>‹#›</a:t>
            </a:fld>
            <a:endParaRPr lang="en-GB"/>
          </a:p>
        </p:txBody>
      </p:sp>
    </p:spTree>
    <p:extLst>
      <p:ext uri="{BB962C8B-B14F-4D97-AF65-F5344CB8AC3E}">
        <p14:creationId xmlns:p14="http://schemas.microsoft.com/office/powerpoint/2010/main" val="1990915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3665C-170B-4720-09ED-923D4DD6DFC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10B8579-6A34-998A-5DF5-2F8769C86F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F189DE-06EF-4847-CB1B-839AC786F9C2}"/>
              </a:ext>
            </a:extLst>
          </p:cNvPr>
          <p:cNvSpPr>
            <a:spLocks noGrp="1"/>
          </p:cNvSpPr>
          <p:nvPr>
            <p:ph type="dt" sz="half" idx="10"/>
          </p:nvPr>
        </p:nvSpPr>
        <p:spPr/>
        <p:txBody>
          <a:bodyPr/>
          <a:lstStyle/>
          <a:p>
            <a:fld id="{FFD96D87-DB80-4C21-995B-8672CB05590B}" type="datetimeFigureOut">
              <a:rPr lang="en-GB" smtClean="0"/>
              <a:t>08/02/2024</a:t>
            </a:fld>
            <a:endParaRPr lang="en-GB"/>
          </a:p>
        </p:txBody>
      </p:sp>
      <p:sp>
        <p:nvSpPr>
          <p:cNvPr id="5" name="Footer Placeholder 4">
            <a:extLst>
              <a:ext uri="{FF2B5EF4-FFF2-40B4-BE49-F238E27FC236}">
                <a16:creationId xmlns:a16="http://schemas.microsoft.com/office/drawing/2014/main" id="{72681693-E3AD-B95C-3E5E-C4999DA86C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BD5A609-9F73-0355-F05A-D9A97FAE4100}"/>
              </a:ext>
            </a:extLst>
          </p:cNvPr>
          <p:cNvSpPr>
            <a:spLocks noGrp="1"/>
          </p:cNvSpPr>
          <p:nvPr>
            <p:ph type="sldNum" sz="quarter" idx="12"/>
          </p:nvPr>
        </p:nvSpPr>
        <p:spPr/>
        <p:txBody>
          <a:bodyPr/>
          <a:lstStyle/>
          <a:p>
            <a:fld id="{51F9FFF6-7E1C-4309-9049-487161AA99EC}" type="slidenum">
              <a:rPr lang="en-GB" smtClean="0"/>
              <a:t>‹#›</a:t>
            </a:fld>
            <a:endParaRPr lang="en-GB"/>
          </a:p>
        </p:txBody>
      </p:sp>
    </p:spTree>
    <p:extLst>
      <p:ext uri="{BB962C8B-B14F-4D97-AF65-F5344CB8AC3E}">
        <p14:creationId xmlns:p14="http://schemas.microsoft.com/office/powerpoint/2010/main" val="4033388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4079A-E621-E08A-DCE4-10F4C2AE08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F59F82B-896F-D37F-69C0-0198117994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DB3B73-C4DC-EDE5-5E1A-75489ECA4A30}"/>
              </a:ext>
            </a:extLst>
          </p:cNvPr>
          <p:cNvSpPr>
            <a:spLocks noGrp="1"/>
          </p:cNvSpPr>
          <p:nvPr>
            <p:ph type="dt" sz="half" idx="10"/>
          </p:nvPr>
        </p:nvSpPr>
        <p:spPr/>
        <p:txBody>
          <a:bodyPr/>
          <a:lstStyle/>
          <a:p>
            <a:fld id="{FFD96D87-DB80-4C21-995B-8672CB05590B}" type="datetimeFigureOut">
              <a:rPr lang="en-GB" smtClean="0"/>
              <a:t>08/02/2024</a:t>
            </a:fld>
            <a:endParaRPr lang="en-GB"/>
          </a:p>
        </p:txBody>
      </p:sp>
      <p:sp>
        <p:nvSpPr>
          <p:cNvPr id="5" name="Footer Placeholder 4">
            <a:extLst>
              <a:ext uri="{FF2B5EF4-FFF2-40B4-BE49-F238E27FC236}">
                <a16:creationId xmlns:a16="http://schemas.microsoft.com/office/drawing/2014/main" id="{08806D93-508B-9C2D-4D84-5A3CA97F80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2863A-26F6-5D64-3DC8-BD4EDC3F842B}"/>
              </a:ext>
            </a:extLst>
          </p:cNvPr>
          <p:cNvSpPr>
            <a:spLocks noGrp="1"/>
          </p:cNvSpPr>
          <p:nvPr>
            <p:ph type="sldNum" sz="quarter" idx="12"/>
          </p:nvPr>
        </p:nvSpPr>
        <p:spPr/>
        <p:txBody>
          <a:bodyPr/>
          <a:lstStyle/>
          <a:p>
            <a:fld id="{51F9FFF6-7E1C-4309-9049-487161AA99EC}" type="slidenum">
              <a:rPr lang="en-GB" smtClean="0"/>
              <a:t>‹#›</a:t>
            </a:fld>
            <a:endParaRPr lang="en-GB"/>
          </a:p>
        </p:txBody>
      </p:sp>
    </p:spTree>
    <p:extLst>
      <p:ext uri="{BB962C8B-B14F-4D97-AF65-F5344CB8AC3E}">
        <p14:creationId xmlns:p14="http://schemas.microsoft.com/office/powerpoint/2010/main" val="1558365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E6E73-97BF-D59A-3611-75DB1E9DFAB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33358B6-6153-ADE1-626B-480A0B6FAB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1CDAFF2-87CD-0376-4078-D6C362215A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99E3FD9-CA2B-8F76-7824-C601E3B2E627}"/>
              </a:ext>
            </a:extLst>
          </p:cNvPr>
          <p:cNvSpPr>
            <a:spLocks noGrp="1"/>
          </p:cNvSpPr>
          <p:nvPr>
            <p:ph type="dt" sz="half" idx="10"/>
          </p:nvPr>
        </p:nvSpPr>
        <p:spPr/>
        <p:txBody>
          <a:bodyPr/>
          <a:lstStyle/>
          <a:p>
            <a:fld id="{FFD96D87-DB80-4C21-995B-8672CB05590B}" type="datetimeFigureOut">
              <a:rPr lang="en-GB" smtClean="0"/>
              <a:t>08/02/2024</a:t>
            </a:fld>
            <a:endParaRPr lang="en-GB"/>
          </a:p>
        </p:txBody>
      </p:sp>
      <p:sp>
        <p:nvSpPr>
          <p:cNvPr id="6" name="Footer Placeholder 5">
            <a:extLst>
              <a:ext uri="{FF2B5EF4-FFF2-40B4-BE49-F238E27FC236}">
                <a16:creationId xmlns:a16="http://schemas.microsoft.com/office/drawing/2014/main" id="{163100AC-54B0-E39A-F9CC-694AF493583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BD9A392-2AEA-C22B-1B6F-98D34928E85A}"/>
              </a:ext>
            </a:extLst>
          </p:cNvPr>
          <p:cNvSpPr>
            <a:spLocks noGrp="1"/>
          </p:cNvSpPr>
          <p:nvPr>
            <p:ph type="sldNum" sz="quarter" idx="12"/>
          </p:nvPr>
        </p:nvSpPr>
        <p:spPr/>
        <p:txBody>
          <a:bodyPr/>
          <a:lstStyle/>
          <a:p>
            <a:fld id="{51F9FFF6-7E1C-4309-9049-487161AA99EC}" type="slidenum">
              <a:rPr lang="en-GB" smtClean="0"/>
              <a:t>‹#›</a:t>
            </a:fld>
            <a:endParaRPr lang="en-GB"/>
          </a:p>
        </p:txBody>
      </p:sp>
    </p:spTree>
    <p:extLst>
      <p:ext uri="{BB962C8B-B14F-4D97-AF65-F5344CB8AC3E}">
        <p14:creationId xmlns:p14="http://schemas.microsoft.com/office/powerpoint/2010/main" val="1821279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4D2F4-FBC7-2782-42DB-CD591C04BE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2CF18DA-10E7-C536-494E-B0FE9F6695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66A0C9-93D5-0B38-1638-BC0E3AD1CC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5E5FBD1-1B7F-782C-C735-F4A51D7189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2F420C-B91A-1448-2AEA-924F4A9D47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663EB0A-6AC2-D0A1-0529-F336F392C67D}"/>
              </a:ext>
            </a:extLst>
          </p:cNvPr>
          <p:cNvSpPr>
            <a:spLocks noGrp="1"/>
          </p:cNvSpPr>
          <p:nvPr>
            <p:ph type="dt" sz="half" idx="10"/>
          </p:nvPr>
        </p:nvSpPr>
        <p:spPr/>
        <p:txBody>
          <a:bodyPr/>
          <a:lstStyle/>
          <a:p>
            <a:fld id="{FFD96D87-DB80-4C21-995B-8672CB05590B}" type="datetimeFigureOut">
              <a:rPr lang="en-GB" smtClean="0"/>
              <a:t>08/02/2024</a:t>
            </a:fld>
            <a:endParaRPr lang="en-GB"/>
          </a:p>
        </p:txBody>
      </p:sp>
      <p:sp>
        <p:nvSpPr>
          <p:cNvPr id="8" name="Footer Placeholder 7">
            <a:extLst>
              <a:ext uri="{FF2B5EF4-FFF2-40B4-BE49-F238E27FC236}">
                <a16:creationId xmlns:a16="http://schemas.microsoft.com/office/drawing/2014/main" id="{84ECC2DF-7358-ACFB-2474-604433EBAFB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5BE5E22-1DE3-DE76-B1D1-7C75C9D33638}"/>
              </a:ext>
            </a:extLst>
          </p:cNvPr>
          <p:cNvSpPr>
            <a:spLocks noGrp="1"/>
          </p:cNvSpPr>
          <p:nvPr>
            <p:ph type="sldNum" sz="quarter" idx="12"/>
          </p:nvPr>
        </p:nvSpPr>
        <p:spPr/>
        <p:txBody>
          <a:bodyPr/>
          <a:lstStyle/>
          <a:p>
            <a:fld id="{51F9FFF6-7E1C-4309-9049-487161AA99EC}" type="slidenum">
              <a:rPr lang="en-GB" smtClean="0"/>
              <a:t>‹#›</a:t>
            </a:fld>
            <a:endParaRPr lang="en-GB"/>
          </a:p>
        </p:txBody>
      </p:sp>
    </p:spTree>
    <p:extLst>
      <p:ext uri="{BB962C8B-B14F-4D97-AF65-F5344CB8AC3E}">
        <p14:creationId xmlns:p14="http://schemas.microsoft.com/office/powerpoint/2010/main" val="3287249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5C96E-D466-0B5F-AFCD-02EF6A23A19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473DFDD-AC1F-44CA-E81C-3314EE6963FF}"/>
              </a:ext>
            </a:extLst>
          </p:cNvPr>
          <p:cNvSpPr>
            <a:spLocks noGrp="1"/>
          </p:cNvSpPr>
          <p:nvPr>
            <p:ph type="dt" sz="half" idx="10"/>
          </p:nvPr>
        </p:nvSpPr>
        <p:spPr/>
        <p:txBody>
          <a:bodyPr/>
          <a:lstStyle/>
          <a:p>
            <a:fld id="{FFD96D87-DB80-4C21-995B-8672CB05590B}" type="datetimeFigureOut">
              <a:rPr lang="en-GB" smtClean="0"/>
              <a:t>08/02/2024</a:t>
            </a:fld>
            <a:endParaRPr lang="en-GB"/>
          </a:p>
        </p:txBody>
      </p:sp>
      <p:sp>
        <p:nvSpPr>
          <p:cNvPr id="4" name="Footer Placeholder 3">
            <a:extLst>
              <a:ext uri="{FF2B5EF4-FFF2-40B4-BE49-F238E27FC236}">
                <a16:creationId xmlns:a16="http://schemas.microsoft.com/office/drawing/2014/main" id="{6E15CE68-2925-244E-74CC-813E4303CC9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FB31DE2-2FD1-4CCA-B2A6-556E1DC0FECF}"/>
              </a:ext>
            </a:extLst>
          </p:cNvPr>
          <p:cNvSpPr>
            <a:spLocks noGrp="1"/>
          </p:cNvSpPr>
          <p:nvPr>
            <p:ph type="sldNum" sz="quarter" idx="12"/>
          </p:nvPr>
        </p:nvSpPr>
        <p:spPr/>
        <p:txBody>
          <a:bodyPr/>
          <a:lstStyle/>
          <a:p>
            <a:fld id="{51F9FFF6-7E1C-4309-9049-487161AA99EC}" type="slidenum">
              <a:rPr lang="en-GB" smtClean="0"/>
              <a:t>‹#›</a:t>
            </a:fld>
            <a:endParaRPr lang="en-GB"/>
          </a:p>
        </p:txBody>
      </p:sp>
    </p:spTree>
    <p:extLst>
      <p:ext uri="{BB962C8B-B14F-4D97-AF65-F5344CB8AC3E}">
        <p14:creationId xmlns:p14="http://schemas.microsoft.com/office/powerpoint/2010/main" val="692085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77CD57-DB9E-00A3-6E58-3547F938B007}"/>
              </a:ext>
            </a:extLst>
          </p:cNvPr>
          <p:cNvSpPr>
            <a:spLocks noGrp="1"/>
          </p:cNvSpPr>
          <p:nvPr>
            <p:ph type="dt" sz="half" idx="10"/>
          </p:nvPr>
        </p:nvSpPr>
        <p:spPr/>
        <p:txBody>
          <a:bodyPr/>
          <a:lstStyle/>
          <a:p>
            <a:fld id="{FFD96D87-DB80-4C21-995B-8672CB05590B}" type="datetimeFigureOut">
              <a:rPr lang="en-GB" smtClean="0"/>
              <a:t>08/02/2024</a:t>
            </a:fld>
            <a:endParaRPr lang="en-GB"/>
          </a:p>
        </p:txBody>
      </p:sp>
      <p:sp>
        <p:nvSpPr>
          <p:cNvPr id="3" name="Footer Placeholder 2">
            <a:extLst>
              <a:ext uri="{FF2B5EF4-FFF2-40B4-BE49-F238E27FC236}">
                <a16:creationId xmlns:a16="http://schemas.microsoft.com/office/drawing/2014/main" id="{92FB8412-326A-0F72-11FE-243B175E8DA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9986E6D-32FB-0493-5D96-1F8760295F8C}"/>
              </a:ext>
            </a:extLst>
          </p:cNvPr>
          <p:cNvSpPr>
            <a:spLocks noGrp="1"/>
          </p:cNvSpPr>
          <p:nvPr>
            <p:ph type="sldNum" sz="quarter" idx="12"/>
          </p:nvPr>
        </p:nvSpPr>
        <p:spPr/>
        <p:txBody>
          <a:bodyPr/>
          <a:lstStyle/>
          <a:p>
            <a:fld id="{51F9FFF6-7E1C-4309-9049-487161AA99EC}" type="slidenum">
              <a:rPr lang="en-GB" smtClean="0"/>
              <a:t>‹#›</a:t>
            </a:fld>
            <a:endParaRPr lang="en-GB"/>
          </a:p>
        </p:txBody>
      </p:sp>
    </p:spTree>
    <p:extLst>
      <p:ext uri="{BB962C8B-B14F-4D97-AF65-F5344CB8AC3E}">
        <p14:creationId xmlns:p14="http://schemas.microsoft.com/office/powerpoint/2010/main" val="405905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310B-FBCD-2859-D5B6-D58D8DC96A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55B10B9-47C5-47E0-620F-625B56EB83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F495AB4-BC07-099C-BC44-39DF67C1A9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B865F5-D440-EF30-325B-8C35E50923AB}"/>
              </a:ext>
            </a:extLst>
          </p:cNvPr>
          <p:cNvSpPr>
            <a:spLocks noGrp="1"/>
          </p:cNvSpPr>
          <p:nvPr>
            <p:ph type="dt" sz="half" idx="10"/>
          </p:nvPr>
        </p:nvSpPr>
        <p:spPr/>
        <p:txBody>
          <a:bodyPr/>
          <a:lstStyle/>
          <a:p>
            <a:fld id="{FFD96D87-DB80-4C21-995B-8672CB05590B}" type="datetimeFigureOut">
              <a:rPr lang="en-GB" smtClean="0"/>
              <a:t>08/02/2024</a:t>
            </a:fld>
            <a:endParaRPr lang="en-GB"/>
          </a:p>
        </p:txBody>
      </p:sp>
      <p:sp>
        <p:nvSpPr>
          <p:cNvPr id="6" name="Footer Placeholder 5">
            <a:extLst>
              <a:ext uri="{FF2B5EF4-FFF2-40B4-BE49-F238E27FC236}">
                <a16:creationId xmlns:a16="http://schemas.microsoft.com/office/drawing/2014/main" id="{2003C637-3343-7A27-D70A-A9B14D57F22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79DA1B9-901B-6852-E6F7-844847929B8E}"/>
              </a:ext>
            </a:extLst>
          </p:cNvPr>
          <p:cNvSpPr>
            <a:spLocks noGrp="1"/>
          </p:cNvSpPr>
          <p:nvPr>
            <p:ph type="sldNum" sz="quarter" idx="12"/>
          </p:nvPr>
        </p:nvSpPr>
        <p:spPr/>
        <p:txBody>
          <a:bodyPr/>
          <a:lstStyle/>
          <a:p>
            <a:fld id="{51F9FFF6-7E1C-4309-9049-487161AA99EC}" type="slidenum">
              <a:rPr lang="en-GB" smtClean="0"/>
              <a:t>‹#›</a:t>
            </a:fld>
            <a:endParaRPr lang="en-GB"/>
          </a:p>
        </p:txBody>
      </p:sp>
    </p:spTree>
    <p:extLst>
      <p:ext uri="{BB962C8B-B14F-4D97-AF65-F5344CB8AC3E}">
        <p14:creationId xmlns:p14="http://schemas.microsoft.com/office/powerpoint/2010/main" val="3891234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78472-2A63-0437-A391-00A18B5964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5ECF89F-37CD-2752-7694-63CCDDADDD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B1FD6C5-524F-D957-B85F-C6150519FB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9C0DAA-DD73-05BC-38F4-C1A075782887}"/>
              </a:ext>
            </a:extLst>
          </p:cNvPr>
          <p:cNvSpPr>
            <a:spLocks noGrp="1"/>
          </p:cNvSpPr>
          <p:nvPr>
            <p:ph type="dt" sz="half" idx="10"/>
          </p:nvPr>
        </p:nvSpPr>
        <p:spPr/>
        <p:txBody>
          <a:bodyPr/>
          <a:lstStyle/>
          <a:p>
            <a:fld id="{FFD96D87-DB80-4C21-995B-8672CB05590B}" type="datetimeFigureOut">
              <a:rPr lang="en-GB" smtClean="0"/>
              <a:t>08/02/2024</a:t>
            </a:fld>
            <a:endParaRPr lang="en-GB"/>
          </a:p>
        </p:txBody>
      </p:sp>
      <p:sp>
        <p:nvSpPr>
          <p:cNvPr id="6" name="Footer Placeholder 5">
            <a:extLst>
              <a:ext uri="{FF2B5EF4-FFF2-40B4-BE49-F238E27FC236}">
                <a16:creationId xmlns:a16="http://schemas.microsoft.com/office/drawing/2014/main" id="{9596B92C-3618-96CE-FA36-F5A5E443CE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7C79B1C-AFBE-D11C-D8CA-EFFEB0FFC034}"/>
              </a:ext>
            </a:extLst>
          </p:cNvPr>
          <p:cNvSpPr>
            <a:spLocks noGrp="1"/>
          </p:cNvSpPr>
          <p:nvPr>
            <p:ph type="sldNum" sz="quarter" idx="12"/>
          </p:nvPr>
        </p:nvSpPr>
        <p:spPr/>
        <p:txBody>
          <a:bodyPr/>
          <a:lstStyle/>
          <a:p>
            <a:fld id="{51F9FFF6-7E1C-4309-9049-487161AA99EC}" type="slidenum">
              <a:rPr lang="en-GB" smtClean="0"/>
              <a:t>‹#›</a:t>
            </a:fld>
            <a:endParaRPr lang="en-GB"/>
          </a:p>
        </p:txBody>
      </p:sp>
    </p:spTree>
    <p:extLst>
      <p:ext uri="{BB962C8B-B14F-4D97-AF65-F5344CB8AC3E}">
        <p14:creationId xmlns:p14="http://schemas.microsoft.com/office/powerpoint/2010/main" val="1104353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40989E-5DB9-5F42-5348-8F061775E1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9694608-BEF5-BDDD-495B-D6A13B384D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8C698A-A6F3-71F8-E803-AF02939CAD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D96D87-DB80-4C21-995B-8672CB05590B}" type="datetimeFigureOut">
              <a:rPr lang="en-GB" smtClean="0"/>
              <a:t>08/02/2024</a:t>
            </a:fld>
            <a:endParaRPr lang="en-GB"/>
          </a:p>
        </p:txBody>
      </p:sp>
      <p:sp>
        <p:nvSpPr>
          <p:cNvPr id="5" name="Footer Placeholder 4">
            <a:extLst>
              <a:ext uri="{FF2B5EF4-FFF2-40B4-BE49-F238E27FC236}">
                <a16:creationId xmlns:a16="http://schemas.microsoft.com/office/drawing/2014/main" id="{5E34AD32-7F4C-A33E-CCA6-C9D4F64332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CFD9C4F-0132-02FE-8452-5063238BF0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F9FFF6-7E1C-4309-9049-487161AA99EC}" type="slidenum">
              <a:rPr lang="en-GB" smtClean="0"/>
              <a:t>‹#›</a:t>
            </a:fld>
            <a:endParaRPr lang="en-GB"/>
          </a:p>
        </p:txBody>
      </p:sp>
    </p:spTree>
    <p:extLst>
      <p:ext uri="{BB962C8B-B14F-4D97-AF65-F5344CB8AC3E}">
        <p14:creationId xmlns:p14="http://schemas.microsoft.com/office/powerpoint/2010/main" val="3003790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0D966E1-3F94-53AF-81B8-330A43E42AD0}"/>
              </a:ext>
            </a:extLst>
          </p:cNvPr>
          <p:cNvSpPr>
            <a:spLocks noGrp="1" noChangeArrowheads="1"/>
          </p:cNvSpPr>
          <p:nvPr>
            <p:ph type="ctrTitle"/>
          </p:nvPr>
        </p:nvSpPr>
        <p:spPr>
          <a:xfrm>
            <a:off x="1324304" y="2198866"/>
            <a:ext cx="9739758" cy="935038"/>
          </a:xfrm>
        </p:spPr>
        <p:txBody>
          <a:bodyPr>
            <a:normAutofit fontScale="90000"/>
          </a:bodyPr>
          <a:lstStyle/>
          <a:p>
            <a:pPr eaLnBrk="1" hangingPunct="1"/>
            <a:r>
              <a:rPr lang="fr-FR" altLang="fr-FR" sz="5400" b="1" dirty="0">
                <a:latin typeface="Calibri" panose="020F0502020204030204" pitchFamily="34" charset="0"/>
              </a:rPr>
              <a:t>- Session 2</a:t>
            </a:r>
            <a:br>
              <a:rPr lang="fr-FR" altLang="fr-FR" sz="5400" b="1" dirty="0">
                <a:latin typeface="Calibri" panose="020F0502020204030204" pitchFamily="34" charset="0"/>
              </a:rPr>
            </a:br>
            <a:br>
              <a:rPr lang="fr-FR" altLang="fr-FR" sz="5400" b="1" dirty="0">
                <a:latin typeface="Calibri" panose="020F0502020204030204" pitchFamily="34" charset="0"/>
              </a:rPr>
            </a:br>
            <a:r>
              <a:rPr lang="en-GB" altLang="fr-FR" sz="5400" b="1" dirty="0">
                <a:latin typeface="Calibri" panose="020F0502020204030204" pitchFamily="34" charset="0"/>
              </a:rPr>
              <a:t>Data visualization for public health</a:t>
            </a:r>
          </a:p>
        </p:txBody>
      </p:sp>
      <p:sp>
        <p:nvSpPr>
          <p:cNvPr id="6147" name="Rectangle 3">
            <a:extLst>
              <a:ext uri="{FF2B5EF4-FFF2-40B4-BE49-F238E27FC236}">
                <a16:creationId xmlns:a16="http://schemas.microsoft.com/office/drawing/2014/main" id="{69442717-46E1-839C-F86A-DB422BA122DF}"/>
              </a:ext>
            </a:extLst>
          </p:cNvPr>
          <p:cNvSpPr>
            <a:spLocks noGrp="1" noChangeArrowheads="1"/>
          </p:cNvSpPr>
          <p:nvPr>
            <p:ph type="subTitle" idx="1"/>
          </p:nvPr>
        </p:nvSpPr>
        <p:spPr>
          <a:xfrm>
            <a:off x="2895600" y="4449073"/>
            <a:ext cx="6400800" cy="447134"/>
          </a:xfrm>
        </p:spPr>
        <p:txBody>
          <a:bodyPr/>
          <a:lstStyle/>
          <a:p>
            <a:pPr eaLnBrk="1" hangingPunct="1"/>
            <a:r>
              <a:rPr lang="en-GB" altLang="fr-FR" dirty="0">
                <a:latin typeface="Calibri" panose="020F0502020204030204" pitchFamily="34" charset="0"/>
              </a:rPr>
              <a:t>8</a:t>
            </a:r>
            <a:r>
              <a:rPr lang="en-GB" altLang="fr-FR" baseline="30000" dirty="0">
                <a:latin typeface="Calibri" panose="020F0502020204030204" pitchFamily="34" charset="0"/>
              </a:rPr>
              <a:t>th</a:t>
            </a:r>
            <a:r>
              <a:rPr lang="en-GB" altLang="fr-FR" dirty="0">
                <a:latin typeface="Calibri" panose="020F0502020204030204" pitchFamily="34" charset="0"/>
              </a:rPr>
              <a:t> February 2024</a:t>
            </a:r>
            <a:endParaRPr lang="fr-FR" altLang="fr-FR" dirty="0">
              <a:latin typeface="Calibri" panose="020F0502020204030204" pitchFamily="34" charset="0"/>
            </a:endParaRPr>
          </a:p>
        </p:txBody>
      </p:sp>
      <p:pic>
        <p:nvPicPr>
          <p:cNvPr id="6149" name="Picture 7" descr="header-asso">
            <a:extLst>
              <a:ext uri="{FF2B5EF4-FFF2-40B4-BE49-F238E27FC236}">
                <a16:creationId xmlns:a16="http://schemas.microsoft.com/office/drawing/2014/main" id="{982EC937-7FBA-85B0-4292-257A9A57AB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5486400"/>
            <a:ext cx="9144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Line 8">
            <a:extLst>
              <a:ext uri="{FF2B5EF4-FFF2-40B4-BE49-F238E27FC236}">
                <a16:creationId xmlns:a16="http://schemas.microsoft.com/office/drawing/2014/main" id="{F7F85E54-9A78-2F79-3693-FDF3239B0EF7}"/>
              </a:ext>
            </a:extLst>
          </p:cNvPr>
          <p:cNvSpPr>
            <a:spLocks noChangeShapeType="1"/>
          </p:cNvSpPr>
          <p:nvPr/>
        </p:nvSpPr>
        <p:spPr bwMode="auto">
          <a:xfrm>
            <a:off x="1905000" y="3429000"/>
            <a:ext cx="8382000" cy="0"/>
          </a:xfrm>
          <a:prstGeom prst="line">
            <a:avLst/>
          </a:prstGeom>
          <a:noFill/>
          <a:ln w="38100">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en-GB"/>
          </a:p>
        </p:txBody>
      </p:sp>
      <p:pic>
        <p:nvPicPr>
          <p:cNvPr id="2" name="Picture 6">
            <a:extLst>
              <a:ext uri="{FF2B5EF4-FFF2-40B4-BE49-F238E27FC236}">
                <a16:creationId xmlns:a16="http://schemas.microsoft.com/office/drawing/2014/main" id="{E6BC9DE1-A68D-06D1-1446-620B5CA9B1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8977" y="884887"/>
            <a:ext cx="933885" cy="7237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ECC928-F923-B11C-806E-FF5FB733F163}"/>
            </a:ext>
          </a:extLst>
        </p:cNvPr>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CCE7F89E-BDAC-FE42-4A51-917BB02C9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2B90671-FB3F-D925-AED3-A2DEBB9F19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5734E95C-3787-307A-85E3-9AE92E9B5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01F05A77-FDD9-9F4F-39BD-EBA8B324D6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30B89E9D-A1CE-2CEA-E1C2-69503E9D5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665AEE-0ABE-076C-BD98-77DBC4E92A8D}"/>
              </a:ext>
            </a:extLst>
          </p:cNvPr>
          <p:cNvSpPr>
            <a:spLocks noGrp="1"/>
          </p:cNvSpPr>
          <p:nvPr>
            <p:ph type="title"/>
          </p:nvPr>
        </p:nvSpPr>
        <p:spPr>
          <a:xfrm>
            <a:off x="1371599" y="294538"/>
            <a:ext cx="9895951" cy="1033669"/>
          </a:xfrm>
        </p:spPr>
        <p:txBody>
          <a:bodyPr>
            <a:normAutofit/>
          </a:bodyPr>
          <a:lstStyle/>
          <a:p>
            <a:r>
              <a:rPr lang="en-US" altLang="fr-FR" sz="3600" b="1" kern="1200" dirty="0">
                <a:solidFill>
                  <a:srgbClr val="FFFFFF"/>
                </a:solidFill>
                <a:latin typeface="+mj-lt"/>
                <a:ea typeface="+mj-ea"/>
                <a:cs typeface="+mj-cs"/>
              </a:rPr>
              <a:t>Managing dates - </a:t>
            </a:r>
            <a:r>
              <a:rPr lang="en-GB" altLang="fr-FR" sz="3400" b="1" dirty="0">
                <a:solidFill>
                  <a:srgbClr val="FFFFFF"/>
                </a:solidFill>
              </a:rPr>
              <a:t>Practice</a:t>
            </a:r>
            <a:endParaRPr lang="en-GB" sz="3400" b="1" dirty="0">
              <a:solidFill>
                <a:srgbClr val="FFFFFF"/>
              </a:solidFill>
            </a:endParaRPr>
          </a:p>
        </p:txBody>
      </p:sp>
      <p:sp>
        <p:nvSpPr>
          <p:cNvPr id="6" name="Rectangle 3" descr="Rectangle: Click to edit Master text styles&#10;Second level&#10;Third level&#10;Fourth level&#10;Fifth level">
            <a:extLst>
              <a:ext uri="{FF2B5EF4-FFF2-40B4-BE49-F238E27FC236}">
                <a16:creationId xmlns:a16="http://schemas.microsoft.com/office/drawing/2014/main" id="{DA52D75E-3377-3FF9-7FDC-2374F83E6B56}"/>
              </a:ext>
            </a:extLst>
          </p:cNvPr>
          <p:cNvSpPr txBox="1">
            <a:spLocks noChangeArrowheads="1"/>
          </p:cNvSpPr>
          <p:nvPr/>
        </p:nvSpPr>
        <p:spPr>
          <a:xfrm>
            <a:off x="7815493" y="1948619"/>
            <a:ext cx="4376507" cy="455623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sz="2200" u="sng" dirty="0" err="1"/>
              <a:t>Exercice</a:t>
            </a:r>
            <a:endParaRPr lang="en-GB" sz="2200" u="sng" dirty="0"/>
          </a:p>
          <a:p>
            <a:pPr marL="0" indent="0">
              <a:buNone/>
            </a:pPr>
            <a:r>
              <a:rPr lang="en-GB" sz="2200" dirty="0"/>
              <a:t>Continue the table adding these functions:</a:t>
            </a:r>
          </a:p>
          <a:p>
            <a:pPr marL="0" indent="0">
              <a:buNone/>
            </a:pPr>
            <a:endParaRPr lang="en-GB" sz="2200" dirty="0"/>
          </a:p>
          <a:p>
            <a:r>
              <a:rPr lang="en-GB" sz="2200" dirty="0"/>
              <a:t>format(“%W”)</a:t>
            </a:r>
          </a:p>
          <a:p>
            <a:r>
              <a:rPr lang="en-GB" sz="2200" dirty="0" err="1"/>
              <a:t>tsibble</a:t>
            </a:r>
            <a:r>
              <a:rPr lang="en-GB" sz="2200" dirty="0"/>
              <a:t>::</a:t>
            </a:r>
            <a:r>
              <a:rPr lang="en-GB" sz="2200" dirty="0" err="1"/>
              <a:t>yearweek</a:t>
            </a:r>
            <a:endParaRPr lang="en-GB" sz="2200" dirty="0"/>
          </a:p>
          <a:p>
            <a:r>
              <a:rPr lang="en-GB" sz="2200" dirty="0" err="1"/>
              <a:t>as.Date</a:t>
            </a:r>
            <a:r>
              <a:rPr lang="en-GB" sz="2200" dirty="0"/>
              <a:t>(</a:t>
            </a:r>
            <a:r>
              <a:rPr lang="en-GB" sz="2200" dirty="0" err="1"/>
              <a:t>yearweek</a:t>
            </a:r>
            <a:r>
              <a:rPr lang="en-GB" sz="2200" dirty="0"/>
              <a:t>())</a:t>
            </a:r>
          </a:p>
          <a:p>
            <a:r>
              <a:rPr lang="en-GB" sz="2200" dirty="0" err="1"/>
              <a:t>aweek</a:t>
            </a:r>
            <a:r>
              <a:rPr lang="en-GB" sz="2200" dirty="0"/>
              <a:t>::date2week</a:t>
            </a:r>
          </a:p>
          <a:p>
            <a:r>
              <a:rPr lang="en-GB" sz="2200" dirty="0" err="1"/>
              <a:t>lubridate</a:t>
            </a:r>
            <a:r>
              <a:rPr lang="en-GB" sz="2200" dirty="0"/>
              <a:t>::</a:t>
            </a:r>
            <a:r>
              <a:rPr lang="en-GB" sz="2200" dirty="0" err="1"/>
              <a:t>floor_date</a:t>
            </a:r>
            <a:r>
              <a:rPr lang="en-GB" sz="2200" dirty="0"/>
              <a:t>()</a:t>
            </a:r>
          </a:p>
          <a:p>
            <a:r>
              <a:rPr lang="en-GB" sz="2200" dirty="0" err="1"/>
              <a:t>lubridate</a:t>
            </a:r>
            <a:r>
              <a:rPr lang="en-GB" sz="2200" dirty="0"/>
              <a:t>::</a:t>
            </a:r>
            <a:r>
              <a:rPr lang="en-GB" sz="2200" dirty="0" err="1"/>
              <a:t>isoweek</a:t>
            </a:r>
            <a:r>
              <a:rPr lang="en-GB" sz="2200" dirty="0"/>
              <a:t>()</a:t>
            </a:r>
          </a:p>
          <a:p>
            <a:r>
              <a:rPr lang="en-GB" sz="2200" dirty="0" err="1"/>
              <a:t>lubridate</a:t>
            </a:r>
            <a:r>
              <a:rPr lang="en-GB" sz="2200" dirty="0"/>
              <a:t>::</a:t>
            </a:r>
            <a:r>
              <a:rPr lang="en-GB" sz="2200" dirty="0" err="1"/>
              <a:t>epiweek</a:t>
            </a:r>
            <a:r>
              <a:rPr lang="en-GB" sz="2200" dirty="0"/>
              <a:t>()</a:t>
            </a:r>
          </a:p>
        </p:txBody>
      </p:sp>
      <p:pic>
        <p:nvPicPr>
          <p:cNvPr id="4" name="Picture 3">
            <a:extLst>
              <a:ext uri="{FF2B5EF4-FFF2-40B4-BE49-F238E27FC236}">
                <a16:creationId xmlns:a16="http://schemas.microsoft.com/office/drawing/2014/main" id="{8CD4ED07-9242-9373-B1B2-861AD18F7F1E}"/>
              </a:ext>
            </a:extLst>
          </p:cNvPr>
          <p:cNvPicPr>
            <a:picLocks noChangeAspect="1"/>
          </p:cNvPicPr>
          <p:nvPr/>
        </p:nvPicPr>
        <p:blipFill>
          <a:blip r:embed="rId2"/>
          <a:stretch>
            <a:fillRect/>
          </a:stretch>
        </p:blipFill>
        <p:spPr>
          <a:xfrm>
            <a:off x="233492" y="1891970"/>
            <a:ext cx="7096259" cy="3323414"/>
          </a:xfrm>
          <a:prstGeom prst="rect">
            <a:avLst/>
          </a:prstGeom>
        </p:spPr>
      </p:pic>
      <p:sp>
        <p:nvSpPr>
          <p:cNvPr id="5" name="TextBox 4">
            <a:extLst>
              <a:ext uri="{FF2B5EF4-FFF2-40B4-BE49-F238E27FC236}">
                <a16:creationId xmlns:a16="http://schemas.microsoft.com/office/drawing/2014/main" id="{B9C09520-7203-18D8-6C46-B5A1A6849848}"/>
              </a:ext>
            </a:extLst>
          </p:cNvPr>
          <p:cNvSpPr txBox="1"/>
          <p:nvPr/>
        </p:nvSpPr>
        <p:spPr>
          <a:xfrm>
            <a:off x="2459818" y="5575027"/>
            <a:ext cx="4601000" cy="923330"/>
          </a:xfrm>
          <a:prstGeom prst="rect">
            <a:avLst/>
          </a:prstGeom>
          <a:solidFill>
            <a:schemeClr val="accent1">
              <a:lumMod val="75000"/>
            </a:schemeClr>
          </a:solidFill>
        </p:spPr>
        <p:txBody>
          <a:bodyPr wrap="square">
            <a:spAutoFit/>
          </a:bodyPr>
          <a:lstStyle/>
          <a:p>
            <a:pPr algn="ctr"/>
            <a:r>
              <a:rPr lang="en-GB" dirty="0">
                <a:solidFill>
                  <a:schemeClr val="bg1"/>
                </a:solidFill>
              </a:rPr>
              <a:t>See in the teams chat the script:</a:t>
            </a:r>
          </a:p>
          <a:p>
            <a:pPr algn="ctr"/>
            <a:endParaRPr lang="en-GB" dirty="0">
              <a:solidFill>
                <a:schemeClr val="bg1"/>
              </a:solidFill>
            </a:endParaRPr>
          </a:p>
          <a:p>
            <a:pPr algn="ctr"/>
            <a:r>
              <a:rPr lang="en-GB" dirty="0">
                <a:solidFill>
                  <a:schemeClr val="bg1"/>
                </a:solidFill>
              </a:rPr>
              <a:t>R_SESSION_2_managing_dates.R</a:t>
            </a:r>
          </a:p>
        </p:txBody>
      </p:sp>
    </p:spTree>
    <p:extLst>
      <p:ext uri="{BB962C8B-B14F-4D97-AF65-F5344CB8AC3E}">
        <p14:creationId xmlns:p14="http://schemas.microsoft.com/office/powerpoint/2010/main" val="44757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DF71CC-429B-57E1-93F4-EDB8EF09E5AB}"/>
            </a:ext>
          </a:extLst>
        </p:cNvPr>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DC0191E9-6AD7-80C5-EBE3-F62060B0C8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5" name="Rectangle 94">
            <a:extLst>
              <a:ext uri="{FF2B5EF4-FFF2-40B4-BE49-F238E27FC236}">
                <a16:creationId xmlns:a16="http://schemas.microsoft.com/office/drawing/2014/main" id="{FDD17C65-B974-A9AE-6C6D-E89F25021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3BD01A99-B0CA-E141-F1A9-9D871E32C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D1F88BC5-CD2F-D3EF-D183-6A07AD199B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99FA84A5-E8F7-36EC-3D1C-8E8D46914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8763B0-A7A6-8F1A-0CCA-2168B0126D92}"/>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altLang="fr-FR" sz="4000" b="1" dirty="0">
                <a:solidFill>
                  <a:srgbClr val="FFFFFF"/>
                </a:solidFill>
              </a:rPr>
              <a:t>Making an </a:t>
            </a:r>
            <a:r>
              <a:rPr lang="en-US" altLang="fr-FR" sz="4000" b="1" dirty="0" err="1">
                <a:solidFill>
                  <a:srgbClr val="FFFFFF"/>
                </a:solidFill>
              </a:rPr>
              <a:t>Epicurve</a:t>
            </a:r>
            <a:r>
              <a:rPr lang="en-US" altLang="fr-FR" sz="4000" b="1" dirty="0">
                <a:solidFill>
                  <a:srgbClr val="FFFFFF"/>
                </a:solidFill>
              </a:rPr>
              <a:t> - Live Demo</a:t>
            </a:r>
            <a:endParaRPr lang="en-US" sz="4000" b="1" dirty="0">
              <a:solidFill>
                <a:srgbClr val="FFFFFF"/>
              </a:solidFill>
            </a:endParaRPr>
          </a:p>
        </p:txBody>
      </p:sp>
      <p:pic>
        <p:nvPicPr>
          <p:cNvPr id="81" name="Graphic 80" descr="Monitor">
            <a:extLst>
              <a:ext uri="{FF2B5EF4-FFF2-40B4-BE49-F238E27FC236}">
                <a16:creationId xmlns:a16="http://schemas.microsoft.com/office/drawing/2014/main" id="{30B85E86-DA54-F5D1-B3E1-FAA83560CA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14063" y="2168359"/>
            <a:ext cx="3997831" cy="3997831"/>
          </a:xfrm>
          <a:prstGeom prst="rect">
            <a:avLst/>
          </a:prstGeom>
        </p:spPr>
      </p:pic>
      <p:pic>
        <p:nvPicPr>
          <p:cNvPr id="5" name="Picture 4">
            <a:extLst>
              <a:ext uri="{FF2B5EF4-FFF2-40B4-BE49-F238E27FC236}">
                <a16:creationId xmlns:a16="http://schemas.microsoft.com/office/drawing/2014/main" id="{9933AC6B-BB9A-B8C7-F039-F2BF1507D901}"/>
              </a:ext>
            </a:extLst>
          </p:cNvPr>
          <p:cNvPicPr>
            <a:picLocks noChangeAspect="1"/>
          </p:cNvPicPr>
          <p:nvPr/>
        </p:nvPicPr>
        <p:blipFill>
          <a:blip r:embed="rId4"/>
          <a:stretch>
            <a:fillRect/>
          </a:stretch>
        </p:blipFill>
        <p:spPr>
          <a:xfrm>
            <a:off x="458342" y="2467951"/>
            <a:ext cx="6734181" cy="3398649"/>
          </a:xfrm>
          <a:prstGeom prst="rect">
            <a:avLst/>
          </a:prstGeom>
        </p:spPr>
      </p:pic>
    </p:spTree>
    <p:extLst>
      <p:ext uri="{BB962C8B-B14F-4D97-AF65-F5344CB8AC3E}">
        <p14:creationId xmlns:p14="http://schemas.microsoft.com/office/powerpoint/2010/main" val="1142013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9CC04A6-DB7B-C87A-748A-8432B85A609A}"/>
            </a:ext>
          </a:extLst>
        </p:cNvPr>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BFA4F734-09A9-8620-1815-F88327D43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9EE4FAA3-978E-1373-D329-06F1AE77F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723824D4-94F4-8647-F483-AFDAE5E94E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CECAC146-03A6-F7C5-AF48-E1B4DDC4B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8902B35D-A97B-C7AB-0115-7521A2BB9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4288E2-7D0E-423C-7C15-68D735E7FA78}"/>
              </a:ext>
            </a:extLst>
          </p:cNvPr>
          <p:cNvSpPr>
            <a:spLocks noGrp="1"/>
          </p:cNvSpPr>
          <p:nvPr>
            <p:ph type="title"/>
          </p:nvPr>
        </p:nvSpPr>
        <p:spPr>
          <a:xfrm>
            <a:off x="1371599" y="294538"/>
            <a:ext cx="9895951" cy="1033669"/>
          </a:xfrm>
        </p:spPr>
        <p:txBody>
          <a:bodyPr>
            <a:normAutofit/>
          </a:bodyPr>
          <a:lstStyle/>
          <a:p>
            <a:r>
              <a:rPr lang="en-US" altLang="fr-FR" sz="3600" b="1" dirty="0">
                <a:solidFill>
                  <a:srgbClr val="FFFFFF"/>
                </a:solidFill>
              </a:rPr>
              <a:t>Making an </a:t>
            </a:r>
            <a:r>
              <a:rPr lang="en-US" altLang="fr-FR" sz="3600" b="1" dirty="0" err="1">
                <a:solidFill>
                  <a:srgbClr val="FFFFFF"/>
                </a:solidFill>
              </a:rPr>
              <a:t>Epicurve</a:t>
            </a:r>
            <a:r>
              <a:rPr lang="en-US" altLang="fr-FR" sz="3600" b="1" dirty="0">
                <a:solidFill>
                  <a:srgbClr val="FFFFFF"/>
                </a:solidFill>
              </a:rPr>
              <a:t> - </a:t>
            </a:r>
            <a:r>
              <a:rPr lang="en-GB" altLang="fr-FR" sz="3400" b="1" dirty="0">
                <a:solidFill>
                  <a:srgbClr val="FFFFFF"/>
                </a:solidFill>
              </a:rPr>
              <a:t>Practice</a:t>
            </a:r>
            <a:endParaRPr lang="en-GB" sz="3400" b="1" dirty="0">
              <a:solidFill>
                <a:srgbClr val="FFFFFF"/>
              </a:solidFill>
            </a:endParaRPr>
          </a:p>
        </p:txBody>
      </p:sp>
      <p:sp>
        <p:nvSpPr>
          <p:cNvPr id="6" name="Rectangle 3" descr="Rectangle: Click to edit Master text styles&#10;Second level&#10;Third level&#10;Fourth level&#10;Fifth level">
            <a:extLst>
              <a:ext uri="{FF2B5EF4-FFF2-40B4-BE49-F238E27FC236}">
                <a16:creationId xmlns:a16="http://schemas.microsoft.com/office/drawing/2014/main" id="{F385723A-1587-7048-E6AF-55D182705701}"/>
              </a:ext>
            </a:extLst>
          </p:cNvPr>
          <p:cNvSpPr txBox="1">
            <a:spLocks noChangeArrowheads="1"/>
          </p:cNvSpPr>
          <p:nvPr/>
        </p:nvSpPr>
        <p:spPr>
          <a:xfrm>
            <a:off x="613237" y="1691296"/>
            <a:ext cx="4738912" cy="476378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buAutoNum type="arabicPeriod"/>
            </a:pPr>
            <a:r>
              <a:rPr lang="en-GB" sz="2200" dirty="0"/>
              <a:t>Define the break points for the histogram bins (</a:t>
            </a:r>
            <a:r>
              <a:rPr lang="en-GB" sz="2200" dirty="0" err="1"/>
              <a:t>ebola_weeks</a:t>
            </a:r>
            <a:r>
              <a:rPr lang="en-GB" sz="2200" dirty="0"/>
              <a:t>)</a:t>
            </a:r>
          </a:p>
          <a:p>
            <a:pPr lvl="1"/>
            <a:r>
              <a:rPr lang="en-GB" sz="1800" dirty="0" err="1"/>
              <a:t>seq.Date</a:t>
            </a:r>
            <a:r>
              <a:rPr lang="en-GB" sz="1800" dirty="0"/>
              <a:t>()</a:t>
            </a:r>
          </a:p>
          <a:p>
            <a:pPr lvl="1"/>
            <a:r>
              <a:rPr lang="en-GB" sz="1800" dirty="0" err="1"/>
              <a:t>floor_date</a:t>
            </a:r>
            <a:r>
              <a:rPr lang="en-GB" sz="1800" dirty="0"/>
              <a:t>()</a:t>
            </a:r>
          </a:p>
          <a:p>
            <a:pPr lvl="1"/>
            <a:r>
              <a:rPr lang="en-GB" sz="1800" dirty="0" err="1"/>
              <a:t>ceiling_date</a:t>
            </a:r>
            <a:r>
              <a:rPr lang="en-GB" sz="1800" dirty="0"/>
              <a:t>()</a:t>
            </a:r>
          </a:p>
          <a:p>
            <a:pPr marL="457200" indent="-457200">
              <a:buAutoNum type="arabicPeriod"/>
            </a:pPr>
            <a:r>
              <a:rPr lang="en-GB" sz="2200" dirty="0"/>
              <a:t>Make the basic </a:t>
            </a:r>
            <a:r>
              <a:rPr lang="en-GB" sz="2200" dirty="0" err="1"/>
              <a:t>epicurve</a:t>
            </a:r>
            <a:r>
              <a:rPr lang="en-GB" sz="2200" dirty="0"/>
              <a:t> using</a:t>
            </a:r>
          </a:p>
          <a:p>
            <a:pPr lvl="1"/>
            <a:r>
              <a:rPr lang="en-GB" sz="1800" dirty="0" err="1"/>
              <a:t>ggplot</a:t>
            </a:r>
            <a:r>
              <a:rPr lang="en-GB" sz="1800" dirty="0"/>
              <a:t>()</a:t>
            </a:r>
          </a:p>
          <a:p>
            <a:pPr lvl="1"/>
            <a:r>
              <a:rPr lang="en-GB" sz="1800" dirty="0" err="1"/>
              <a:t>geom_histogram</a:t>
            </a:r>
            <a:r>
              <a:rPr lang="en-GB" sz="1800" dirty="0"/>
              <a:t>()</a:t>
            </a:r>
          </a:p>
          <a:p>
            <a:r>
              <a:rPr lang="en-GB" sz="2000" dirty="0"/>
              <a:t>2.1 Change the x-axis</a:t>
            </a:r>
          </a:p>
          <a:p>
            <a:pPr lvl="1"/>
            <a:r>
              <a:rPr lang="en-GB" sz="1800" dirty="0" err="1"/>
              <a:t>scale_x_date</a:t>
            </a:r>
            <a:r>
              <a:rPr lang="en-GB" sz="1800" dirty="0"/>
              <a:t>()</a:t>
            </a:r>
          </a:p>
          <a:p>
            <a:pPr lvl="1"/>
            <a:r>
              <a:rPr lang="en-GB" sz="1800" dirty="0" err="1"/>
              <a:t>label_date_short</a:t>
            </a:r>
            <a:r>
              <a:rPr lang="en-GB" sz="1800" dirty="0"/>
              <a:t>()</a:t>
            </a:r>
          </a:p>
          <a:p>
            <a:r>
              <a:rPr lang="en-GB" sz="2000" dirty="0"/>
              <a:t>2.2 Add titles and a theme</a:t>
            </a:r>
          </a:p>
          <a:p>
            <a:pPr lvl="1"/>
            <a:r>
              <a:rPr lang="en-GB" sz="1800" dirty="0"/>
              <a:t>labs()</a:t>
            </a:r>
          </a:p>
          <a:p>
            <a:pPr lvl="1"/>
            <a:r>
              <a:rPr lang="en-GB" sz="1800" dirty="0" err="1"/>
              <a:t>theme_bw</a:t>
            </a:r>
            <a:r>
              <a:rPr lang="en-GB" sz="1800" dirty="0"/>
              <a:t>()</a:t>
            </a:r>
          </a:p>
        </p:txBody>
      </p:sp>
      <p:pic>
        <p:nvPicPr>
          <p:cNvPr id="9" name="Picture 8">
            <a:extLst>
              <a:ext uri="{FF2B5EF4-FFF2-40B4-BE49-F238E27FC236}">
                <a16:creationId xmlns:a16="http://schemas.microsoft.com/office/drawing/2014/main" id="{7D117533-94B3-8534-314C-EE3BBA297994}"/>
              </a:ext>
            </a:extLst>
          </p:cNvPr>
          <p:cNvPicPr>
            <a:picLocks noChangeAspect="1"/>
          </p:cNvPicPr>
          <p:nvPr/>
        </p:nvPicPr>
        <p:blipFill>
          <a:blip r:embed="rId2"/>
          <a:stretch>
            <a:fillRect/>
          </a:stretch>
        </p:blipFill>
        <p:spPr>
          <a:xfrm>
            <a:off x="6095998" y="3058753"/>
            <a:ext cx="5627987" cy="1850298"/>
          </a:xfrm>
          <a:prstGeom prst="rect">
            <a:avLst/>
          </a:prstGeom>
        </p:spPr>
      </p:pic>
      <p:sp>
        <p:nvSpPr>
          <p:cNvPr id="12" name="TextBox 11">
            <a:extLst>
              <a:ext uri="{FF2B5EF4-FFF2-40B4-BE49-F238E27FC236}">
                <a16:creationId xmlns:a16="http://schemas.microsoft.com/office/drawing/2014/main" id="{ABE058FE-02A0-9AF6-168F-1566032E6D05}"/>
              </a:ext>
            </a:extLst>
          </p:cNvPr>
          <p:cNvSpPr txBox="1"/>
          <p:nvPr/>
        </p:nvSpPr>
        <p:spPr>
          <a:xfrm>
            <a:off x="6095998" y="1622036"/>
            <a:ext cx="6095998" cy="923330"/>
          </a:xfrm>
          <a:prstGeom prst="rect">
            <a:avLst/>
          </a:prstGeom>
          <a:solidFill>
            <a:schemeClr val="accent1">
              <a:lumMod val="75000"/>
            </a:schemeClr>
          </a:solidFill>
        </p:spPr>
        <p:txBody>
          <a:bodyPr wrap="square">
            <a:spAutoFit/>
          </a:bodyPr>
          <a:lstStyle/>
          <a:p>
            <a:pPr algn="ctr"/>
            <a:r>
              <a:rPr lang="en-GB" dirty="0">
                <a:solidFill>
                  <a:schemeClr val="bg1"/>
                </a:solidFill>
              </a:rPr>
              <a:t>Open the script (back up folder) and create the dataset </a:t>
            </a:r>
            <a:r>
              <a:rPr lang="en-GB" b="1" dirty="0">
                <a:solidFill>
                  <a:schemeClr val="bg1"/>
                </a:solidFill>
              </a:rPr>
              <a:t>combined</a:t>
            </a:r>
          </a:p>
          <a:p>
            <a:pPr algn="ctr"/>
            <a:r>
              <a:rPr lang="en-GB" dirty="0">
                <a:solidFill>
                  <a:schemeClr val="bg1"/>
                </a:solidFill>
              </a:rPr>
              <a:t>7-2_ebola_after_pivoting</a:t>
            </a:r>
            <a:r>
              <a:rPr lang="en-GB">
                <a:solidFill>
                  <a:schemeClr val="bg1"/>
                </a:solidFill>
              </a:rPr>
              <a:t>.R</a:t>
            </a:r>
            <a:endParaRPr lang="en-GB" dirty="0">
              <a:solidFill>
                <a:schemeClr val="bg1"/>
              </a:solidFill>
            </a:endParaRPr>
          </a:p>
        </p:txBody>
      </p:sp>
      <p:pic>
        <p:nvPicPr>
          <p:cNvPr id="14" name="Picture 13">
            <a:extLst>
              <a:ext uri="{FF2B5EF4-FFF2-40B4-BE49-F238E27FC236}">
                <a16:creationId xmlns:a16="http://schemas.microsoft.com/office/drawing/2014/main" id="{58F216C3-D893-2234-6B62-2CF8FFA39A9A}"/>
              </a:ext>
            </a:extLst>
          </p:cNvPr>
          <p:cNvPicPr>
            <a:picLocks noChangeAspect="1"/>
          </p:cNvPicPr>
          <p:nvPr/>
        </p:nvPicPr>
        <p:blipFill>
          <a:blip r:embed="rId3"/>
          <a:stretch>
            <a:fillRect/>
          </a:stretch>
        </p:blipFill>
        <p:spPr>
          <a:xfrm>
            <a:off x="6146535" y="4983655"/>
            <a:ext cx="3512276" cy="1788403"/>
          </a:xfrm>
          <a:prstGeom prst="rect">
            <a:avLst/>
          </a:prstGeom>
        </p:spPr>
      </p:pic>
    </p:spTree>
    <p:extLst>
      <p:ext uri="{BB962C8B-B14F-4D97-AF65-F5344CB8AC3E}">
        <p14:creationId xmlns:p14="http://schemas.microsoft.com/office/powerpoint/2010/main" val="1175093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DD279AE2-CE50-AF05-9A3A-4FC099709BF4}"/>
              </a:ext>
            </a:extLst>
          </p:cNvPr>
          <p:cNvSpPr txBox="1">
            <a:spLocks/>
          </p:cNvSpPr>
          <p:nvPr/>
        </p:nvSpPr>
        <p:spPr>
          <a:xfrm>
            <a:off x="1371597" y="348865"/>
            <a:ext cx="10044023" cy="8777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altLang="fr-FR" sz="4000" b="1" kern="1200" dirty="0">
                <a:solidFill>
                  <a:srgbClr val="FFFFFF"/>
                </a:solidFill>
                <a:latin typeface="+mj-lt"/>
                <a:ea typeface="+mj-ea"/>
                <a:cs typeface="+mj-cs"/>
              </a:rPr>
              <a:t>Discussion &amp; wrap up</a:t>
            </a:r>
            <a:endParaRPr lang="en-US" sz="4000" b="1" kern="1200" dirty="0">
              <a:solidFill>
                <a:srgbClr val="FFFFFF"/>
              </a:solidFill>
              <a:latin typeface="+mj-lt"/>
              <a:ea typeface="+mj-ea"/>
              <a:cs typeface="+mj-cs"/>
            </a:endParaRPr>
          </a:p>
        </p:txBody>
      </p:sp>
      <p:graphicFrame>
        <p:nvGraphicFramePr>
          <p:cNvPr id="30" name="Content Placeholder 2">
            <a:extLst>
              <a:ext uri="{FF2B5EF4-FFF2-40B4-BE49-F238E27FC236}">
                <a16:creationId xmlns:a16="http://schemas.microsoft.com/office/drawing/2014/main" id="{67AAD27A-F247-00F8-48CD-2A8AD3FDD39A}"/>
              </a:ext>
            </a:extLst>
          </p:cNvPr>
          <p:cNvGraphicFramePr>
            <a:graphicFrameLocks noGrp="1"/>
          </p:cNvGraphicFramePr>
          <p:nvPr>
            <p:ph idx="1"/>
            <p:extLst>
              <p:ext uri="{D42A27DB-BD31-4B8C-83A1-F6EECF244321}">
                <p14:modId xmlns:p14="http://schemas.microsoft.com/office/powerpoint/2010/main" val="131628487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3242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ompany name&#10;&#10;Description automatically generated with medium confidence">
            <a:extLst>
              <a:ext uri="{FF2B5EF4-FFF2-40B4-BE49-F238E27FC236}">
                <a16:creationId xmlns:a16="http://schemas.microsoft.com/office/drawing/2014/main" id="{C7246989-8CA8-D35E-F766-E18B9F80C5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7268" y="-1650"/>
            <a:ext cx="5876051" cy="6859650"/>
          </a:xfrm>
          <a:prstGeom prst="rect">
            <a:avLst/>
          </a:prstGeom>
        </p:spPr>
      </p:pic>
      <p:pic>
        <p:nvPicPr>
          <p:cNvPr id="4" name="Picture 6">
            <a:extLst>
              <a:ext uri="{FF2B5EF4-FFF2-40B4-BE49-F238E27FC236}">
                <a16:creationId xmlns:a16="http://schemas.microsoft.com/office/drawing/2014/main" id="{C019F50A-4648-AAF0-DB3A-62983569FE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2299" y="1412680"/>
            <a:ext cx="1156426" cy="89626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261509A-048A-712C-7E39-47686972F7A2}"/>
              </a:ext>
            </a:extLst>
          </p:cNvPr>
          <p:cNvPicPr>
            <a:picLocks noChangeAspect="1"/>
          </p:cNvPicPr>
          <p:nvPr/>
        </p:nvPicPr>
        <p:blipFill>
          <a:blip r:embed="rId5"/>
          <a:stretch>
            <a:fillRect/>
          </a:stretch>
        </p:blipFill>
        <p:spPr>
          <a:xfrm>
            <a:off x="7153277" y="1412680"/>
            <a:ext cx="1352550" cy="1088550"/>
          </a:xfrm>
          <a:prstGeom prst="rect">
            <a:avLst/>
          </a:prstGeom>
        </p:spPr>
      </p:pic>
    </p:spTree>
    <p:extLst>
      <p:ext uri="{BB962C8B-B14F-4D97-AF65-F5344CB8AC3E}">
        <p14:creationId xmlns:p14="http://schemas.microsoft.com/office/powerpoint/2010/main" val="21012804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lasses on top of a book">
            <a:extLst>
              <a:ext uri="{FF2B5EF4-FFF2-40B4-BE49-F238E27FC236}">
                <a16:creationId xmlns:a16="http://schemas.microsoft.com/office/drawing/2014/main" id="{71982350-0282-F228-8BF8-6282D70543ED}"/>
              </a:ext>
            </a:extLst>
          </p:cNvPr>
          <p:cNvPicPr>
            <a:picLocks noChangeAspect="1"/>
          </p:cNvPicPr>
          <p:nvPr/>
        </p:nvPicPr>
        <p:blipFill rotWithShape="1">
          <a:blip r:embed="rId3"/>
          <a:srcRect l="4454" r="29094"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2" name="Title 1"/>
          <p:cNvSpPr>
            <a:spLocks noGrp="1"/>
          </p:cNvSpPr>
          <p:nvPr>
            <p:ph type="title"/>
          </p:nvPr>
        </p:nvSpPr>
        <p:spPr>
          <a:xfrm>
            <a:off x="640080" y="172124"/>
            <a:ext cx="4368602" cy="1956841"/>
          </a:xfrm>
        </p:spPr>
        <p:txBody>
          <a:bodyPr vert="horz" lIns="91440" tIns="45720" rIns="91440" bIns="45720" rtlCol="0" anchor="b">
            <a:normAutofit/>
          </a:bodyPr>
          <a:lstStyle/>
          <a:p>
            <a:r>
              <a:rPr lang="en-US" sz="5400" b="1" dirty="0"/>
              <a:t>Agenda of the session</a:t>
            </a:r>
            <a:endParaRPr lang="en-US" sz="5400" dirty="0"/>
          </a:p>
        </p:txBody>
      </p:sp>
      <p:sp>
        <p:nvSpPr>
          <p:cNvPr id="16"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descr="Rectangle: Click to edit Master text styles&#10;Second level&#10;Third level&#10;Fourth level&#10;Fifth level"/>
          <p:cNvSpPr txBox="1">
            <a:spLocks noChangeArrowheads="1"/>
          </p:cNvSpPr>
          <p:nvPr/>
        </p:nvSpPr>
        <p:spPr>
          <a:xfrm>
            <a:off x="640080" y="2851436"/>
            <a:ext cx="4562541" cy="359350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228600">
              <a:lnSpc>
                <a:spcPct val="90000"/>
              </a:lnSpc>
            </a:pPr>
            <a:r>
              <a:rPr lang="en-US" sz="1400" dirty="0"/>
              <a:t>Introduction (15 min)</a:t>
            </a:r>
          </a:p>
          <a:p>
            <a:pPr indent="-228600">
              <a:lnSpc>
                <a:spcPct val="90000"/>
              </a:lnSpc>
            </a:pPr>
            <a:r>
              <a:rPr lang="en-GB" sz="1400" dirty="0"/>
              <a:t>A few reminders data visualization with {ggplot2}</a:t>
            </a:r>
            <a:r>
              <a:rPr lang="en-US" sz="1400" dirty="0"/>
              <a:t> (15 minutes)</a:t>
            </a:r>
          </a:p>
          <a:p>
            <a:pPr lvl="1" indent="-228600">
              <a:lnSpc>
                <a:spcPct val="90000"/>
              </a:lnSpc>
            </a:pPr>
            <a:r>
              <a:rPr lang="en-US" sz="1400" dirty="0"/>
              <a:t>Grammar of graphic</a:t>
            </a:r>
          </a:p>
          <a:p>
            <a:pPr lvl="1" indent="-228600">
              <a:lnSpc>
                <a:spcPct val="90000"/>
              </a:lnSpc>
            </a:pPr>
            <a:r>
              <a:rPr lang="en-US" sz="1400" dirty="0"/>
              <a:t>Questions/clarification from the R training?</a:t>
            </a:r>
          </a:p>
          <a:p>
            <a:pPr indent="-228600">
              <a:lnSpc>
                <a:spcPct val="90000"/>
              </a:lnSpc>
            </a:pPr>
            <a:r>
              <a:rPr lang="en-US" sz="1400" dirty="0"/>
              <a:t>Managing dates (20 min)</a:t>
            </a:r>
          </a:p>
          <a:p>
            <a:pPr lvl="1" indent="-228600">
              <a:lnSpc>
                <a:spcPct val="90000"/>
              </a:lnSpc>
            </a:pPr>
            <a:r>
              <a:rPr lang="en-US" sz="1400" dirty="0"/>
              <a:t>Live demo</a:t>
            </a:r>
          </a:p>
          <a:p>
            <a:pPr lvl="1" indent="-228600">
              <a:lnSpc>
                <a:spcPct val="90000"/>
              </a:lnSpc>
            </a:pPr>
            <a:r>
              <a:rPr lang="en-US" sz="1400" dirty="0"/>
              <a:t>Practice</a:t>
            </a:r>
          </a:p>
          <a:p>
            <a:pPr indent="-228600">
              <a:lnSpc>
                <a:spcPct val="90000"/>
              </a:lnSpc>
            </a:pPr>
            <a:r>
              <a:rPr lang="en-US" sz="1400" dirty="0"/>
              <a:t>Making </a:t>
            </a:r>
            <a:r>
              <a:rPr lang="en-US" sz="1400" dirty="0" err="1"/>
              <a:t>epicurve</a:t>
            </a:r>
            <a:r>
              <a:rPr lang="en-US" sz="1400" dirty="0"/>
              <a:t> (60 min)</a:t>
            </a:r>
          </a:p>
          <a:p>
            <a:pPr lvl="1" indent="-228600">
              <a:lnSpc>
                <a:spcPct val="90000"/>
              </a:lnSpc>
            </a:pPr>
            <a:r>
              <a:rPr lang="en-US" sz="1400" dirty="0"/>
              <a:t>Live demo</a:t>
            </a:r>
          </a:p>
          <a:p>
            <a:pPr lvl="1" indent="-228600">
              <a:lnSpc>
                <a:spcPct val="90000"/>
              </a:lnSpc>
            </a:pPr>
            <a:r>
              <a:rPr lang="en-US" sz="1400" dirty="0"/>
              <a:t>Practice</a:t>
            </a:r>
          </a:p>
          <a:p>
            <a:pPr indent="-228600">
              <a:lnSpc>
                <a:spcPct val="90000"/>
              </a:lnSpc>
            </a:pPr>
            <a:r>
              <a:rPr lang="en-US" sz="1400" dirty="0"/>
              <a:t>Session wrap-up (10 min)</a:t>
            </a:r>
          </a:p>
        </p:txBody>
      </p:sp>
    </p:spTree>
    <p:extLst>
      <p:ext uri="{BB962C8B-B14F-4D97-AF65-F5344CB8AC3E}">
        <p14:creationId xmlns:p14="http://schemas.microsoft.com/office/powerpoint/2010/main" val="1885958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D0E808-6E25-54D9-C222-F7576463D193}"/>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altLang="fr-FR" sz="4000" b="1" kern="1200" dirty="0">
                <a:solidFill>
                  <a:srgbClr val="FFFFFF"/>
                </a:solidFill>
                <a:latin typeface="+mj-lt"/>
                <a:ea typeface="+mj-ea"/>
                <a:cs typeface="+mj-cs"/>
              </a:rPr>
              <a:t>A few reminders about the basics of data visualization with {ggplot2}</a:t>
            </a:r>
            <a:endParaRPr lang="en-US" sz="4000" b="1" kern="1200" dirty="0">
              <a:solidFill>
                <a:srgbClr val="FFFFFF"/>
              </a:solidFill>
              <a:latin typeface="+mj-lt"/>
              <a:ea typeface="+mj-ea"/>
              <a:cs typeface="+mj-cs"/>
            </a:endParaRPr>
          </a:p>
        </p:txBody>
      </p:sp>
      <p:pic>
        <p:nvPicPr>
          <p:cNvPr id="9" name="Picture 8" descr="A hexagon with a graph and blue dots&#10;&#10;Description automatically generated">
            <a:extLst>
              <a:ext uri="{FF2B5EF4-FFF2-40B4-BE49-F238E27FC236}">
                <a16:creationId xmlns:a16="http://schemas.microsoft.com/office/drawing/2014/main" id="{12E8CEB7-B0F4-CF07-58AF-BA7976B8DD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6151" y="457199"/>
            <a:ext cx="5088018" cy="5899152"/>
          </a:xfrm>
          <a:prstGeom prst="rect">
            <a:avLst/>
          </a:prstGeom>
        </p:spPr>
      </p:pic>
    </p:spTree>
    <p:extLst>
      <p:ext uri="{BB962C8B-B14F-4D97-AF65-F5344CB8AC3E}">
        <p14:creationId xmlns:p14="http://schemas.microsoft.com/office/powerpoint/2010/main" val="2975212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C0273D0-2A58-1BD2-EBB8-DD6BA499F0ED}"/>
            </a:ext>
          </a:extLst>
        </p:cNvPr>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2C2D99A-0FA1-25A3-361E-4123E2003CB4}"/>
              </a:ext>
            </a:extLst>
          </p:cNvPr>
          <p:cNvSpPr>
            <a:spLocks noGrp="1"/>
          </p:cNvSpPr>
          <p:nvPr>
            <p:ph type="title"/>
          </p:nvPr>
        </p:nvSpPr>
        <p:spPr>
          <a:xfrm>
            <a:off x="826396" y="586855"/>
            <a:ext cx="4230100" cy="3387497"/>
          </a:xfrm>
        </p:spPr>
        <p:txBody>
          <a:bodyPr anchor="b">
            <a:normAutofit/>
          </a:bodyPr>
          <a:lstStyle/>
          <a:p>
            <a:pPr algn="r"/>
            <a:r>
              <a:rPr lang="en-US" altLang="fr-FR" sz="4000" b="1" kern="1200" dirty="0">
                <a:solidFill>
                  <a:srgbClr val="FFFFFF"/>
                </a:solidFill>
                <a:latin typeface="+mj-lt"/>
                <a:ea typeface="+mj-ea"/>
                <a:cs typeface="+mj-cs"/>
              </a:rPr>
              <a:t>{ggplot2}</a:t>
            </a:r>
            <a:br>
              <a:rPr lang="en-US" altLang="fr-FR" sz="4000" b="1" kern="1200" dirty="0">
                <a:solidFill>
                  <a:srgbClr val="FFFFFF"/>
                </a:solidFill>
                <a:latin typeface="+mj-lt"/>
                <a:ea typeface="+mj-ea"/>
                <a:cs typeface="+mj-cs"/>
              </a:rPr>
            </a:br>
            <a:br>
              <a:rPr lang="en-GB" altLang="fr-FR" sz="4000" b="1" dirty="0">
                <a:solidFill>
                  <a:srgbClr val="FFFFFF"/>
                </a:solidFill>
              </a:rPr>
            </a:br>
            <a:r>
              <a:rPr lang="en-GB" altLang="fr-FR" sz="4000" b="1" dirty="0">
                <a:solidFill>
                  <a:srgbClr val="FFFFFF"/>
                </a:solidFill>
              </a:rPr>
              <a:t>Grammar of Graphics</a:t>
            </a:r>
            <a:br>
              <a:rPr lang="en-GB" altLang="fr-FR" sz="4000" b="1" dirty="0">
                <a:solidFill>
                  <a:srgbClr val="FFFFFF"/>
                </a:solidFill>
              </a:rPr>
            </a:br>
            <a:endParaRPr lang="en-GB" sz="4000" b="1" dirty="0">
              <a:solidFill>
                <a:srgbClr val="FFFFFF"/>
              </a:solidFill>
            </a:endParaRPr>
          </a:p>
        </p:txBody>
      </p:sp>
      <p:sp>
        <p:nvSpPr>
          <p:cNvPr id="51" name="Content Placeholder 2">
            <a:extLst>
              <a:ext uri="{FF2B5EF4-FFF2-40B4-BE49-F238E27FC236}">
                <a16:creationId xmlns:a16="http://schemas.microsoft.com/office/drawing/2014/main" id="{B7E24D7E-2897-4A23-2679-296CF3656DCA}"/>
              </a:ext>
            </a:extLst>
          </p:cNvPr>
          <p:cNvSpPr>
            <a:spLocks noGrp="1"/>
          </p:cNvSpPr>
          <p:nvPr>
            <p:ph idx="1"/>
          </p:nvPr>
        </p:nvSpPr>
        <p:spPr>
          <a:xfrm>
            <a:off x="6503158" y="649480"/>
            <a:ext cx="4986751" cy="5896363"/>
          </a:xfrm>
        </p:spPr>
        <p:txBody>
          <a:bodyPr anchor="ctr">
            <a:normAutofit/>
          </a:bodyPr>
          <a:lstStyle/>
          <a:p>
            <a:pPr marL="0" indent="0">
              <a:buNone/>
            </a:pPr>
            <a:r>
              <a:rPr lang="en-GB" sz="2000" dirty="0"/>
              <a:t>Build a plot object by “adding” commands on top of one another that specify plot layers and design elements</a:t>
            </a:r>
          </a:p>
          <a:p>
            <a:pPr marL="0" indent="0">
              <a:buNone/>
            </a:pPr>
            <a:r>
              <a:rPr lang="en-GB" sz="2000" dirty="0"/>
              <a:t>The order of layers will usually look like this:</a:t>
            </a:r>
          </a:p>
          <a:p>
            <a:r>
              <a:rPr lang="en-GB" sz="2000" b="1" dirty="0" err="1"/>
              <a:t>ggplot</a:t>
            </a:r>
            <a:r>
              <a:rPr lang="en-GB" sz="2000" dirty="0"/>
              <a:t>() =&gt; Open the plot</a:t>
            </a:r>
          </a:p>
          <a:p>
            <a:pPr lvl="1"/>
            <a:r>
              <a:rPr lang="en-GB" sz="1800" b="1" dirty="0"/>
              <a:t>data</a:t>
            </a:r>
            <a:r>
              <a:rPr lang="en-GB" sz="1800" dirty="0"/>
              <a:t> =&gt; specify the dataset</a:t>
            </a:r>
          </a:p>
          <a:p>
            <a:pPr lvl="1"/>
            <a:r>
              <a:rPr lang="en-GB" sz="1800" b="1" dirty="0"/>
              <a:t>mapping</a:t>
            </a:r>
            <a:r>
              <a:rPr lang="en-GB" sz="1800" dirty="0"/>
              <a:t> = </a:t>
            </a:r>
            <a:r>
              <a:rPr lang="en-GB" sz="1800" b="1" dirty="0" err="1"/>
              <a:t>aes</a:t>
            </a:r>
            <a:r>
              <a:rPr lang="en-GB" sz="1800" dirty="0"/>
              <a:t>() =&gt; select variables to plot</a:t>
            </a:r>
          </a:p>
          <a:p>
            <a:r>
              <a:rPr lang="en-GB" sz="2000" b="1" dirty="0" err="1"/>
              <a:t>geom_graphic</a:t>
            </a:r>
            <a:r>
              <a:rPr lang="en-GB" sz="2000" b="1" dirty="0"/>
              <a:t>()</a:t>
            </a:r>
            <a:r>
              <a:rPr lang="en-GB" sz="2000" dirty="0"/>
              <a:t> =&gt; add geometry, the</a:t>
            </a:r>
            <a:r>
              <a:rPr lang="en-GB" sz="2000" b="1" dirty="0"/>
              <a:t> </a:t>
            </a:r>
            <a:r>
              <a:rPr lang="en-GB" sz="2000" dirty="0"/>
              <a:t>type of graphic</a:t>
            </a:r>
          </a:p>
          <a:p>
            <a:endParaRPr lang="en-GB" sz="2000" dirty="0"/>
          </a:p>
          <a:p>
            <a:r>
              <a:rPr lang="en-GB" sz="2000" dirty="0"/>
              <a:t>Modify "scales", such as a </a:t>
            </a:r>
            <a:r>
              <a:rPr lang="en-GB" sz="2000" dirty="0" err="1"/>
              <a:t>color</a:t>
            </a:r>
            <a:r>
              <a:rPr lang="en-GB" sz="2000" dirty="0"/>
              <a:t> scale or y-axis breaks</a:t>
            </a:r>
          </a:p>
          <a:p>
            <a:r>
              <a:rPr lang="en-GB" sz="2000" dirty="0"/>
              <a:t>Add "theme" plot design elements such as axis labels, title, caption, fonts, text sizes, background themes, or axes rotation</a:t>
            </a:r>
          </a:p>
          <a:p>
            <a:r>
              <a:rPr lang="en-GB" sz="2000" dirty="0"/>
              <a:t>Use of “+” to connect functions</a:t>
            </a:r>
          </a:p>
        </p:txBody>
      </p:sp>
    </p:spTree>
    <p:extLst>
      <p:ext uri="{BB962C8B-B14F-4D97-AF65-F5344CB8AC3E}">
        <p14:creationId xmlns:p14="http://schemas.microsoft.com/office/powerpoint/2010/main" val="623816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5" name="Rectangle 16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D0E808-6E25-54D9-C222-F7576463D193}"/>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altLang="fr-FR" sz="3700" b="1" kern="1200">
                <a:solidFill>
                  <a:srgbClr val="FFFFFF"/>
                </a:solidFill>
                <a:latin typeface="+mj-lt"/>
                <a:ea typeface="+mj-ea"/>
                <a:cs typeface="+mj-cs"/>
              </a:rPr>
              <a:t>Grammar of Graphics</a:t>
            </a:r>
            <a:br>
              <a:rPr lang="en-US" altLang="fr-FR" sz="3700" b="1" kern="1200">
                <a:solidFill>
                  <a:srgbClr val="FFFFFF"/>
                </a:solidFill>
                <a:latin typeface="+mj-lt"/>
                <a:ea typeface="+mj-ea"/>
                <a:cs typeface="+mj-cs"/>
              </a:rPr>
            </a:br>
            <a:endParaRPr lang="en-US" sz="3700" b="1" kern="1200">
              <a:solidFill>
                <a:srgbClr val="FFFFFF"/>
              </a:solidFill>
              <a:latin typeface="+mj-lt"/>
              <a:ea typeface="+mj-ea"/>
              <a:cs typeface="+mj-cs"/>
            </a:endParaRPr>
          </a:p>
        </p:txBody>
      </p:sp>
      <p:pic>
        <p:nvPicPr>
          <p:cNvPr id="7" name="Picture 6">
            <a:extLst>
              <a:ext uri="{FF2B5EF4-FFF2-40B4-BE49-F238E27FC236}">
                <a16:creationId xmlns:a16="http://schemas.microsoft.com/office/drawing/2014/main" id="{DB1B9BA3-A435-F8ED-EBEA-08C1E8D66A91}"/>
              </a:ext>
            </a:extLst>
          </p:cNvPr>
          <p:cNvPicPr>
            <a:picLocks noChangeAspect="1"/>
          </p:cNvPicPr>
          <p:nvPr/>
        </p:nvPicPr>
        <p:blipFill>
          <a:blip r:embed="rId2"/>
          <a:stretch>
            <a:fillRect/>
          </a:stretch>
        </p:blipFill>
        <p:spPr>
          <a:xfrm>
            <a:off x="869046" y="2553173"/>
            <a:ext cx="8949555" cy="2628427"/>
          </a:xfrm>
          <a:prstGeom prst="rect">
            <a:avLst/>
          </a:prstGeom>
        </p:spPr>
      </p:pic>
    </p:spTree>
    <p:extLst>
      <p:ext uri="{BB962C8B-B14F-4D97-AF65-F5344CB8AC3E}">
        <p14:creationId xmlns:p14="http://schemas.microsoft.com/office/powerpoint/2010/main" val="2098387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095FB5-BA31-354A-F528-099BF650C1FA}"/>
            </a:ext>
          </a:extLst>
        </p:cNvPr>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9CD090-048A-3843-13CB-3DC1EEC6BAB3}"/>
              </a:ext>
            </a:extLst>
          </p:cNvPr>
          <p:cNvSpPr>
            <a:spLocks noGrp="1"/>
          </p:cNvSpPr>
          <p:nvPr>
            <p:ph type="title"/>
          </p:nvPr>
        </p:nvSpPr>
        <p:spPr>
          <a:xfrm>
            <a:off x="1371599" y="294538"/>
            <a:ext cx="9895951" cy="1033669"/>
          </a:xfrm>
        </p:spPr>
        <p:txBody>
          <a:bodyPr>
            <a:normAutofit/>
          </a:bodyPr>
          <a:lstStyle/>
          <a:p>
            <a:r>
              <a:rPr lang="en-GB" altLang="fr-FR" sz="3400" b="1" dirty="0">
                <a:solidFill>
                  <a:srgbClr val="FFFFFF"/>
                </a:solidFill>
              </a:rPr>
              <a:t>Which geometry for these graphics?</a:t>
            </a:r>
            <a:endParaRPr lang="en-GB" sz="3400" b="1" dirty="0">
              <a:solidFill>
                <a:srgbClr val="FFFFFF"/>
              </a:solidFill>
            </a:endParaRPr>
          </a:p>
        </p:txBody>
      </p:sp>
      <p:sp>
        <p:nvSpPr>
          <p:cNvPr id="6" name="Rectangle 3" descr="Rectangle: Click to edit Master text styles&#10;Second level&#10;Third level&#10;Fourth level&#10;Fifth level">
            <a:extLst>
              <a:ext uri="{FF2B5EF4-FFF2-40B4-BE49-F238E27FC236}">
                <a16:creationId xmlns:a16="http://schemas.microsoft.com/office/drawing/2014/main" id="{01A16DAA-086B-5B22-C0C3-6A738AA3B4E9}"/>
              </a:ext>
            </a:extLst>
          </p:cNvPr>
          <p:cNvSpPr txBox="1">
            <a:spLocks noChangeArrowheads="1"/>
          </p:cNvSpPr>
          <p:nvPr/>
        </p:nvSpPr>
        <p:spPr>
          <a:xfrm>
            <a:off x="179727" y="2082078"/>
            <a:ext cx="2915686" cy="359350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a:t>Scatter plot</a:t>
            </a:r>
          </a:p>
          <a:p>
            <a:r>
              <a:rPr lang="en-GB" dirty="0"/>
              <a:t>Histogram</a:t>
            </a:r>
          </a:p>
          <a:p>
            <a:r>
              <a:rPr lang="en-GB" dirty="0"/>
              <a:t>Lines plot</a:t>
            </a:r>
          </a:p>
          <a:p>
            <a:r>
              <a:rPr lang="en-GB" dirty="0"/>
              <a:t>Bar plot</a:t>
            </a:r>
            <a:endParaRPr lang="en-GB" sz="5400" dirty="0"/>
          </a:p>
        </p:txBody>
      </p:sp>
      <p:sp>
        <p:nvSpPr>
          <p:cNvPr id="7" name="Rectangle 3" descr="Rectangle: Click to edit Master text styles&#10;Second level&#10;Third level&#10;Fourth level&#10;Fifth level">
            <a:extLst>
              <a:ext uri="{FF2B5EF4-FFF2-40B4-BE49-F238E27FC236}">
                <a16:creationId xmlns:a16="http://schemas.microsoft.com/office/drawing/2014/main" id="{B955CF5C-7CA6-B4C9-F930-A42306E2191E}"/>
              </a:ext>
            </a:extLst>
          </p:cNvPr>
          <p:cNvSpPr txBox="1">
            <a:spLocks noChangeArrowheads="1"/>
          </p:cNvSpPr>
          <p:nvPr/>
        </p:nvSpPr>
        <p:spPr>
          <a:xfrm>
            <a:off x="3745887" y="2082078"/>
            <a:ext cx="6514312" cy="31331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err="1"/>
              <a:t>geom_point</a:t>
            </a:r>
            <a:r>
              <a:rPr lang="en-GB" dirty="0"/>
              <a:t>()</a:t>
            </a:r>
          </a:p>
          <a:p>
            <a:pPr marL="0" indent="0">
              <a:buNone/>
            </a:pPr>
            <a:r>
              <a:rPr lang="en-GB" dirty="0" err="1"/>
              <a:t>geom_histogram</a:t>
            </a:r>
            <a:r>
              <a:rPr lang="en-GB" dirty="0"/>
              <a:t>()</a:t>
            </a:r>
          </a:p>
          <a:p>
            <a:pPr marL="0" indent="0">
              <a:buNone/>
            </a:pPr>
            <a:r>
              <a:rPr lang="en-GB" dirty="0" err="1"/>
              <a:t>geom_line</a:t>
            </a:r>
            <a:r>
              <a:rPr lang="en-GB" dirty="0"/>
              <a:t>()</a:t>
            </a:r>
          </a:p>
          <a:p>
            <a:pPr marL="0" indent="0">
              <a:buNone/>
            </a:pPr>
            <a:r>
              <a:rPr lang="en-GB" dirty="0" err="1"/>
              <a:t>geom_bar</a:t>
            </a:r>
            <a:r>
              <a:rPr lang="en-GB" dirty="0"/>
              <a:t>() for </a:t>
            </a:r>
            <a:r>
              <a:rPr lang="en-GB" dirty="0" err="1"/>
              <a:t>linelist</a:t>
            </a:r>
            <a:r>
              <a:rPr lang="en-GB" dirty="0"/>
              <a:t> data</a:t>
            </a:r>
          </a:p>
          <a:p>
            <a:pPr marL="0" indent="0">
              <a:buNone/>
            </a:pPr>
            <a:r>
              <a:rPr lang="en-GB" dirty="0" err="1"/>
              <a:t>geom_col</a:t>
            </a:r>
            <a:r>
              <a:rPr lang="en-GB" dirty="0"/>
              <a:t>() for aggregated data</a:t>
            </a:r>
            <a:endParaRPr lang="en-GB" sz="5400" dirty="0"/>
          </a:p>
        </p:txBody>
      </p:sp>
    </p:spTree>
    <p:extLst>
      <p:ext uri="{BB962C8B-B14F-4D97-AF65-F5344CB8AC3E}">
        <p14:creationId xmlns:p14="http://schemas.microsoft.com/office/powerpoint/2010/main" val="2390328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8B90C56-4365-6E25-E4B4-BA1699E9351C}"/>
            </a:ext>
          </a:extLst>
        </p:cNvPr>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DBE802AE-C636-299D-D819-A0AE43D15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5" name="Rectangle 94">
            <a:extLst>
              <a:ext uri="{FF2B5EF4-FFF2-40B4-BE49-F238E27FC236}">
                <a16:creationId xmlns:a16="http://schemas.microsoft.com/office/drawing/2014/main" id="{ED97C3DB-A664-D0AF-F261-D5FDBA421F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3BC2B0E4-4F81-3950-74D8-3B440A86D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64DB8C90-A3F7-7D93-4B5B-65767E3FE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8B70F52F-8908-CC36-746F-87C399E75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A8443A-AE64-0744-2D01-0ED1EDB7A391}"/>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altLang="fr-FR" sz="3600" b="1" dirty="0">
                <a:solidFill>
                  <a:srgbClr val="FFFFFF"/>
                </a:solidFill>
              </a:rPr>
              <a:t>The basics of {ggplot2} - Live Demo</a:t>
            </a:r>
            <a:endParaRPr lang="en-US" sz="3600" b="1" dirty="0">
              <a:solidFill>
                <a:srgbClr val="FFFFFF"/>
              </a:solidFill>
            </a:endParaRPr>
          </a:p>
        </p:txBody>
      </p:sp>
      <p:pic>
        <p:nvPicPr>
          <p:cNvPr id="81" name="Graphic 80" descr="Monitor">
            <a:extLst>
              <a:ext uri="{FF2B5EF4-FFF2-40B4-BE49-F238E27FC236}">
                <a16:creationId xmlns:a16="http://schemas.microsoft.com/office/drawing/2014/main" id="{4F50496D-113B-C22C-C357-3BAB1E832A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14063" y="2168359"/>
            <a:ext cx="3997831" cy="3997831"/>
          </a:xfrm>
          <a:prstGeom prst="rect">
            <a:avLst/>
          </a:prstGeom>
        </p:spPr>
      </p:pic>
      <p:pic>
        <p:nvPicPr>
          <p:cNvPr id="4" name="Picture 3">
            <a:extLst>
              <a:ext uri="{FF2B5EF4-FFF2-40B4-BE49-F238E27FC236}">
                <a16:creationId xmlns:a16="http://schemas.microsoft.com/office/drawing/2014/main" id="{CF6F5A16-AE69-53BB-09D3-1EAB0FC8899D}"/>
              </a:ext>
            </a:extLst>
          </p:cNvPr>
          <p:cNvPicPr>
            <a:picLocks noChangeAspect="1"/>
          </p:cNvPicPr>
          <p:nvPr/>
        </p:nvPicPr>
        <p:blipFill>
          <a:blip r:embed="rId4"/>
          <a:stretch>
            <a:fillRect/>
          </a:stretch>
        </p:blipFill>
        <p:spPr>
          <a:xfrm>
            <a:off x="161590" y="1713971"/>
            <a:ext cx="6329409" cy="3138510"/>
          </a:xfrm>
          <a:prstGeom prst="rect">
            <a:avLst/>
          </a:prstGeom>
        </p:spPr>
      </p:pic>
      <p:pic>
        <p:nvPicPr>
          <p:cNvPr id="7" name="Picture 6">
            <a:extLst>
              <a:ext uri="{FF2B5EF4-FFF2-40B4-BE49-F238E27FC236}">
                <a16:creationId xmlns:a16="http://schemas.microsoft.com/office/drawing/2014/main" id="{84AA5615-95CB-85C4-3328-73CEEDBE6C51}"/>
              </a:ext>
            </a:extLst>
          </p:cNvPr>
          <p:cNvPicPr>
            <a:picLocks noChangeAspect="1"/>
          </p:cNvPicPr>
          <p:nvPr/>
        </p:nvPicPr>
        <p:blipFill>
          <a:blip r:embed="rId5"/>
          <a:stretch>
            <a:fillRect/>
          </a:stretch>
        </p:blipFill>
        <p:spPr>
          <a:xfrm>
            <a:off x="1040178" y="3518865"/>
            <a:ext cx="6410372" cy="3157561"/>
          </a:xfrm>
          <a:prstGeom prst="rect">
            <a:avLst/>
          </a:prstGeom>
        </p:spPr>
      </p:pic>
      <p:pic>
        <p:nvPicPr>
          <p:cNvPr id="9" name="Picture 8">
            <a:extLst>
              <a:ext uri="{FF2B5EF4-FFF2-40B4-BE49-F238E27FC236}">
                <a16:creationId xmlns:a16="http://schemas.microsoft.com/office/drawing/2014/main" id="{6156C74E-FD99-13FC-8083-8A90951F241C}"/>
              </a:ext>
            </a:extLst>
          </p:cNvPr>
          <p:cNvPicPr>
            <a:picLocks noChangeAspect="1"/>
          </p:cNvPicPr>
          <p:nvPr/>
        </p:nvPicPr>
        <p:blipFill>
          <a:blip r:embed="rId6"/>
          <a:stretch>
            <a:fillRect/>
          </a:stretch>
        </p:blipFill>
        <p:spPr>
          <a:xfrm>
            <a:off x="1737255" y="1978185"/>
            <a:ext cx="6305596" cy="3081360"/>
          </a:xfrm>
          <a:prstGeom prst="rect">
            <a:avLst/>
          </a:prstGeom>
        </p:spPr>
      </p:pic>
      <p:pic>
        <p:nvPicPr>
          <p:cNvPr id="11" name="Picture 10">
            <a:extLst>
              <a:ext uri="{FF2B5EF4-FFF2-40B4-BE49-F238E27FC236}">
                <a16:creationId xmlns:a16="http://schemas.microsoft.com/office/drawing/2014/main" id="{1844A58B-BB05-F9BA-EAB6-6BC83BC73233}"/>
              </a:ext>
            </a:extLst>
          </p:cNvPr>
          <p:cNvPicPr>
            <a:picLocks noChangeAspect="1"/>
          </p:cNvPicPr>
          <p:nvPr/>
        </p:nvPicPr>
        <p:blipFill>
          <a:blip r:embed="rId7"/>
          <a:stretch>
            <a:fillRect/>
          </a:stretch>
        </p:blipFill>
        <p:spPr>
          <a:xfrm>
            <a:off x="318952" y="2772937"/>
            <a:ext cx="6438947" cy="3262336"/>
          </a:xfrm>
          <a:prstGeom prst="rect">
            <a:avLst/>
          </a:prstGeom>
        </p:spPr>
      </p:pic>
    </p:spTree>
    <p:extLst>
      <p:ext uri="{BB962C8B-B14F-4D97-AF65-F5344CB8AC3E}">
        <p14:creationId xmlns:p14="http://schemas.microsoft.com/office/powerpoint/2010/main" val="2526503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275D1FE-C8D9-1F05-0CD5-123DDE17694F}"/>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27" name="Group 26">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28" name="Freeform: Shape 27">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28">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C75D3C90-35CB-E132-2CFC-BFE6679EE7C0}"/>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altLang="fr-FR" sz="5200" b="1" kern="1200">
                <a:solidFill>
                  <a:schemeClr val="tx2"/>
                </a:solidFill>
                <a:latin typeface="+mj-lt"/>
                <a:ea typeface="+mj-ea"/>
                <a:cs typeface="+mj-cs"/>
              </a:rPr>
              <a:t>Questions?</a:t>
            </a:r>
            <a:endParaRPr lang="en-US" sz="5200" b="1" kern="1200">
              <a:solidFill>
                <a:schemeClr val="tx2"/>
              </a:solidFill>
              <a:latin typeface="+mj-lt"/>
              <a:ea typeface="+mj-ea"/>
              <a:cs typeface="+mj-cs"/>
            </a:endParaRPr>
          </a:p>
        </p:txBody>
      </p:sp>
    </p:spTree>
    <p:extLst>
      <p:ext uri="{BB962C8B-B14F-4D97-AF65-F5344CB8AC3E}">
        <p14:creationId xmlns:p14="http://schemas.microsoft.com/office/powerpoint/2010/main" val="3454841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DB243AD-D96E-F064-66C8-5BBE753304F4}"/>
            </a:ext>
          </a:extLst>
        </p:cNvPr>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5" name="Rectangle 94">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3E39E7-27D2-9D6B-F9B2-A3BBE5C31B2F}"/>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altLang="fr-FR" sz="4000" b="1" kern="1200" dirty="0">
                <a:solidFill>
                  <a:srgbClr val="FFFFFF"/>
                </a:solidFill>
                <a:latin typeface="+mj-lt"/>
                <a:ea typeface="+mj-ea"/>
                <a:cs typeface="+mj-cs"/>
              </a:rPr>
              <a:t>Managing dates - </a:t>
            </a:r>
            <a:r>
              <a:rPr lang="en-US" altLang="fr-FR" sz="4000" b="1" dirty="0">
                <a:solidFill>
                  <a:srgbClr val="FFFFFF"/>
                </a:solidFill>
              </a:rPr>
              <a:t>Live Demo</a:t>
            </a:r>
            <a:endParaRPr lang="en-US" sz="4000" b="1" dirty="0">
              <a:solidFill>
                <a:srgbClr val="FFFFFF"/>
              </a:solidFill>
            </a:endParaRPr>
          </a:p>
        </p:txBody>
      </p:sp>
      <p:pic>
        <p:nvPicPr>
          <p:cNvPr id="4" name="Picture 3">
            <a:extLst>
              <a:ext uri="{FF2B5EF4-FFF2-40B4-BE49-F238E27FC236}">
                <a16:creationId xmlns:a16="http://schemas.microsoft.com/office/drawing/2014/main" id="{40FF208F-F619-D5C6-064E-98D6B6962937}"/>
              </a:ext>
            </a:extLst>
          </p:cNvPr>
          <p:cNvPicPr>
            <a:picLocks noChangeAspect="1"/>
          </p:cNvPicPr>
          <p:nvPr/>
        </p:nvPicPr>
        <p:blipFill>
          <a:blip r:embed="rId2"/>
          <a:stretch>
            <a:fillRect/>
          </a:stretch>
        </p:blipFill>
        <p:spPr>
          <a:xfrm>
            <a:off x="715747" y="1916269"/>
            <a:ext cx="6089243" cy="3912336"/>
          </a:xfrm>
          <a:prstGeom prst="rect">
            <a:avLst/>
          </a:prstGeom>
        </p:spPr>
      </p:pic>
      <p:pic>
        <p:nvPicPr>
          <p:cNvPr id="81" name="Graphic 80" descr="Monitor">
            <a:extLst>
              <a:ext uri="{FF2B5EF4-FFF2-40B4-BE49-F238E27FC236}">
                <a16:creationId xmlns:a16="http://schemas.microsoft.com/office/drawing/2014/main" id="{7F726774-2666-016A-FC0E-D314323A1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44442" y="2155246"/>
            <a:ext cx="3997831" cy="3997831"/>
          </a:xfrm>
          <a:prstGeom prst="rect">
            <a:avLst/>
          </a:prstGeom>
        </p:spPr>
      </p:pic>
    </p:spTree>
    <p:extLst>
      <p:ext uri="{BB962C8B-B14F-4D97-AF65-F5344CB8AC3E}">
        <p14:creationId xmlns:p14="http://schemas.microsoft.com/office/powerpoint/2010/main" val="3162557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mso-contentType ?>
<SharedContentType xmlns="Microsoft.SharePoint.Taxonomy.ContentTypeSync" SourceId="3f8169e7-20d4-4f95-9450-953b2d8ea517" ContentTypeId="0x01010015F0DD43F147ED4DB3F172C2DF96DD9608" PreviousValue="false"/>
</file>

<file path=customXml/item4.xml><?xml version="1.0" encoding="utf-8"?>
<ct:contentTypeSchema xmlns:ct="http://schemas.microsoft.com/office/2006/metadata/contentType" xmlns:ma="http://schemas.microsoft.com/office/2006/metadata/properties/metaAttributes" ct:_="" ma:_="" ma:contentTypeName="OCA_HQ_FS" ma:contentTypeID="0x01010015F0DD43F147ED4DB3F172C2DF96DD9608000EBB9A20D2A90F49B59E4ECF09FC5DBC" ma:contentTypeVersion="88" ma:contentTypeDescription="Content Type for all OCA Field Support units and departments. For Example; Logistics, Field Finance, Field HR etc." ma:contentTypeScope="" ma:versionID="95b0c30525bb8b4a29792f927d05a0e5">
  <xsd:schema xmlns:xsd="http://www.w3.org/2001/XMLSchema" xmlns:xs="http://www.w3.org/2001/XMLSchema" xmlns:p="http://schemas.microsoft.com/office/2006/metadata/properties" xmlns:ns2="20c1abfa-485b-41c9-a329-38772ca1fd48" xmlns:ns3="e012d6fe-a217-4afd-9343-be3f9ab704e0" targetNamespace="http://schemas.microsoft.com/office/2006/metadata/properties" ma:root="true" ma:fieldsID="ff69eb7844f41ded1c65dbab9525b271" ns2:_="" ns3:_="">
    <xsd:import namespace="20c1abfa-485b-41c9-a329-38772ca1fd48"/>
    <xsd:import namespace="e012d6fe-a217-4afd-9343-be3f9ab704e0"/>
    <xsd:element name="properties">
      <xsd:complexType>
        <xsd:sequence>
          <xsd:element name="documentManagement">
            <xsd:complexType>
              <xsd:all>
                <xsd:element ref="ns2:OCA_Security" minOccurs="0"/>
                <xsd:element ref="ns2:PersonalData" minOccurs="0"/>
                <xsd:element ref="ns2:Last_Published_Date" minOccurs="0"/>
                <xsd:element ref="ns2:HQ_Project" minOccurs="0"/>
                <xsd:element ref="ns2:ac5bcaea78d645efbd7ad57ee0e99c74" minOccurs="0"/>
                <xsd:element ref="ns2:k28648cfc64c4feeb48d6f4fd07f97c9" minOccurs="0"/>
                <xsd:element ref="ns2:ea1123c5d5854e3487d4709e724a374d" minOccurs="0"/>
                <xsd:element ref="ns2:cd29f0ef384242669a606ad1a9df00b7" minOccurs="0"/>
                <xsd:element ref="ns2:TaxCatchAll" minOccurs="0"/>
                <xsd:element ref="ns2:ma355bf4056648d0a4807f82c334cfeb" minOccurs="0"/>
                <xsd:element ref="ns2:TaxCatchAllLabel" minOccurs="0"/>
                <xsd:element ref="ns2:c9685e466d8f4649b390625e1425c3ff" minOccurs="0"/>
                <xsd:element ref="ns2:p0c3e7b3f5fa4709884d178aaf27d97b" minOccurs="0"/>
                <xsd:element ref="ns2:hf1c0e968c904d07a40bcfc4c670c7df" minOccurs="0"/>
                <xsd:element ref="ns2:TaxKeywordTaxHTField" minOccurs="0"/>
                <xsd:element ref="ns2:Keep_Until"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c1abfa-485b-41c9-a329-38772ca1fd48" elementFormDefault="qualified">
    <xsd:import namespace="http://schemas.microsoft.com/office/2006/documentManagement/types"/>
    <xsd:import namespace="http://schemas.microsoft.com/office/infopath/2007/PartnerControls"/>
    <xsd:element name="OCA_Security" ma:index="4" nillable="true" ma:displayName="Security" ma:default="MSF Internal" ma:format="RadioButtons" ma:internalName="OCA_Security">
      <xsd:simpleType>
        <xsd:restriction base="dms:Choice">
          <xsd:enumeration value="SECRET - Do Not Share"/>
          <xsd:enumeration value="Confidential - Do Not Share"/>
          <xsd:enumeration value="Restricted"/>
          <xsd:enumeration value="MSF Internal"/>
          <xsd:enumeration value="Public"/>
        </xsd:restriction>
      </xsd:simpleType>
    </xsd:element>
    <xsd:element name="PersonalData" ma:index="5" nillable="true" ma:displayName="PersonalData" ma:default="No Personal Data" ma:internalName="PersonalData">
      <xsd:complexType>
        <xsd:complexContent>
          <xsd:extension base="dms:MultiChoice">
            <xsd:sequence>
              <xsd:element name="Value" maxOccurs="unbounded" minOccurs="0" nillable="true">
                <xsd:simpleType>
                  <xsd:restriction base="dms:Choice">
                    <xsd:enumeration value="No Personal Data"/>
                    <xsd:enumeration value="Contains Personal Data"/>
                  </xsd:restriction>
                </xsd:simpleType>
              </xsd:element>
            </xsd:sequence>
          </xsd:extension>
        </xsd:complexContent>
      </xsd:complexType>
    </xsd:element>
    <xsd:element name="Last_Published_Date" ma:index="12" nillable="true" ma:displayName="Last_Published_Date" ma:format="DateOnly" ma:internalName="Last_Published_Date">
      <xsd:simpleType>
        <xsd:restriction base="dms:DateTime"/>
      </xsd:simpleType>
    </xsd:element>
    <xsd:element name="HQ_Project" ma:index="13" nillable="true" ma:displayName="HQ_Project" ma:internalName="HQ_Project">
      <xsd:simpleType>
        <xsd:restriction base="dms:Text">
          <xsd:maxLength value="255"/>
        </xsd:restriction>
      </xsd:simpleType>
    </xsd:element>
    <xsd:element name="ac5bcaea78d645efbd7ad57ee0e99c74" ma:index="15" nillable="true" ma:taxonomy="true" ma:internalName="ac5bcaea78d645efbd7ad57ee0e99c74" ma:taxonomyFieldName="OCA_DocType" ma:displayName="Document Type" ma:default="" ma:fieldId="{ac5bcaea-78d6-45ef-bd7a-d57ee0e99c74}" ma:taxonomyMulti="true" ma:sspId="3f8169e7-20d4-4f95-9450-953b2d8ea517" ma:termSetId="2173d809-285d-447d-acd7-641ecd217f73" ma:anchorId="00000000-0000-0000-0000-000000000000" ma:open="false" ma:isKeyword="false">
      <xsd:complexType>
        <xsd:sequence>
          <xsd:element ref="pc:Terms" minOccurs="0" maxOccurs="1"/>
        </xsd:sequence>
      </xsd:complexType>
    </xsd:element>
    <xsd:element name="k28648cfc64c4feeb48d6f4fd07f97c9" ma:index="17" nillable="true" ma:taxonomy="true" ma:internalName="k28648cfc64c4feeb48d6f4fd07f97c9" ma:taxonomyFieldName="OCA_Mission" ma:displayName="Mission" ma:readOnly="false" ma:default="" ma:fieldId="{428648cf-c64c-4fee-b48d-6f4fd07f97c9}" ma:sspId="3f8169e7-20d4-4f95-9450-953b2d8ea517" ma:termSetId="5473ade3-518b-4e3b-b139-d6b8001eb7d3" ma:anchorId="00000000-0000-0000-0000-000000000000" ma:open="false" ma:isKeyword="false">
      <xsd:complexType>
        <xsd:sequence>
          <xsd:element ref="pc:Terms" minOccurs="0" maxOccurs="1"/>
        </xsd:sequence>
      </xsd:complexType>
    </xsd:element>
    <xsd:element name="ea1123c5d5854e3487d4709e724a374d" ma:index="18" nillable="true" ma:taxonomy="true" ma:internalName="ea1123c5d5854e3487d4709e724a374d" ma:taxonomyFieldName="OCA_Audience" ma:displayName="Audience" ma:readOnly="false" ma:default="" ma:fieldId="{ea1123c5-d585-4e34-87d4-709e724a374d}" ma:taxonomyMulti="true" ma:sspId="3f8169e7-20d4-4f95-9450-953b2d8ea517" ma:termSetId="238e0ffe-d0c1-48dd-8345-8650b0a1fe87" ma:anchorId="00000000-0000-0000-0000-000000000000" ma:open="false" ma:isKeyword="false">
      <xsd:complexType>
        <xsd:sequence>
          <xsd:element ref="pc:Terms" minOccurs="0" maxOccurs="1"/>
        </xsd:sequence>
      </xsd:complexType>
    </xsd:element>
    <xsd:element name="cd29f0ef384242669a606ad1a9df00b7" ma:index="19" nillable="true" ma:taxonomy="true" ma:internalName="cd29f0ef384242669a606ad1a9df00b7" ma:taxonomyFieldName="OCA_MSFEntity" ma:displayName="MSF Entity" ma:default="2;#Operational Centre Amsterdam|c1cea462-cc28-4c38-bab9-3ca4a912d8a4" ma:fieldId="{cd29f0ef-3842-4266-9a60-6ad1a9df00b7}" ma:sspId="3f8169e7-20d4-4f95-9450-953b2d8ea517" ma:termSetId="535309ab-0619-4f55-9ff2-498ea4073903" ma:anchorId="00000000-0000-0000-0000-000000000000" ma:open="false" ma:isKeyword="false">
      <xsd:complexType>
        <xsd:sequence>
          <xsd:element ref="pc:Terms" minOccurs="0" maxOccurs="1"/>
        </xsd:sequence>
      </xsd:complexType>
    </xsd:element>
    <xsd:element name="TaxCatchAll" ma:index="20" nillable="true" ma:displayName="Taxonomy Catch All Column" ma:hidden="true" ma:list="{3ee88412-b260-4218-9741-b5811b2d46c3}" ma:internalName="TaxCatchAll" ma:showField="CatchAllData" ma:web="e012d6fe-a217-4afd-9343-be3f9ab704e0">
      <xsd:complexType>
        <xsd:complexContent>
          <xsd:extension base="dms:MultiChoiceLookup">
            <xsd:sequence>
              <xsd:element name="Value" type="dms:Lookup" maxOccurs="unbounded" minOccurs="0" nillable="true"/>
            </xsd:sequence>
          </xsd:extension>
        </xsd:complexContent>
      </xsd:complexType>
    </xsd:element>
    <xsd:element name="ma355bf4056648d0a4807f82c334cfeb" ma:index="21" nillable="true" ma:taxonomy="true" ma:internalName="ma355bf4056648d0a4807f82c334cfeb" ma:taxonomyFieldName="OCA_Entity" ma:displayName="OCA Entity" ma:default="3;#OCA|d4e8857b-9887-47cf-8042-cc7cc2e37eb0" ma:fieldId="{6a355bf4-0566-48d0-a480-7f82c334cfeb}" ma:sspId="3f8169e7-20d4-4f95-9450-953b2d8ea517" ma:termSetId="ce6c5e2f-fea0-4dc7-924e-dc3a0e147723" ma:anchorId="00000000-0000-0000-0000-000000000000" ma:open="false" ma:isKeyword="false">
      <xsd:complexType>
        <xsd:sequence>
          <xsd:element ref="pc:Terms" minOccurs="0" maxOccurs="1"/>
        </xsd:sequence>
      </xsd:complexType>
    </xsd:element>
    <xsd:element name="TaxCatchAllLabel" ma:index="22" nillable="true" ma:displayName="Taxonomy Catch All Column1" ma:hidden="true" ma:list="{3ee88412-b260-4218-9741-b5811b2d46c3}" ma:internalName="TaxCatchAllLabel" ma:readOnly="true" ma:showField="CatchAllDataLabel" ma:web="e012d6fe-a217-4afd-9343-be3f9ab704e0">
      <xsd:complexType>
        <xsd:complexContent>
          <xsd:extension base="dms:MultiChoiceLookup">
            <xsd:sequence>
              <xsd:element name="Value" type="dms:Lookup" maxOccurs="unbounded" minOccurs="0" nillable="true"/>
            </xsd:sequence>
          </xsd:extension>
        </xsd:complexContent>
      </xsd:complexType>
    </xsd:element>
    <xsd:element name="c9685e466d8f4649b390625e1425c3ff" ma:index="23" nillable="true" ma:taxonomy="true" ma:internalName="c9685e466d8f4649b390625e1425c3ff" ma:taxonomyFieldName="OCA_Project" ma:displayName="Project" ma:default="" ma:fieldId="{c9685e46-6d8f-4649-b390-625e1425c3ff}" ma:taxonomyMulti="true" ma:sspId="3f8169e7-20d4-4f95-9450-953b2d8ea517" ma:termSetId="5473ade3-518b-4e3b-b139-d6b8001eb7d3" ma:anchorId="00000000-0000-0000-0000-000000000000" ma:open="false" ma:isKeyword="false">
      <xsd:complexType>
        <xsd:sequence>
          <xsd:element ref="pc:Terms" minOccurs="0" maxOccurs="1"/>
        </xsd:sequence>
      </xsd:complexType>
    </xsd:element>
    <xsd:element name="p0c3e7b3f5fa4709884d178aaf27d97b" ma:index="26" nillable="true" ma:taxonomy="true" ma:internalName="p0c3e7b3f5fa4709884d178aaf27d97b" ma:taxonomyFieldName="OCA_Country" ma:displayName="Country" ma:default="" ma:fieldId="{90c3e7b3-f5fa-4709-884d-178aaf27d97b}" ma:taxonomyMulti="true" ma:sspId="3f8169e7-20d4-4f95-9450-953b2d8ea517" ma:termSetId="36af809d-73a7-4f22-967c-6aa7005dc99c" ma:anchorId="00000000-0000-0000-0000-000000000000" ma:open="false" ma:isKeyword="false">
      <xsd:complexType>
        <xsd:sequence>
          <xsd:element ref="pc:Terms" minOccurs="0" maxOccurs="1"/>
        </xsd:sequence>
      </xsd:complexType>
    </xsd:element>
    <xsd:element name="hf1c0e968c904d07a40bcfc4c670c7df" ma:index="28" nillable="true" ma:taxonomy="true" ma:internalName="hf1c0e968c904d07a40bcfc4c670c7df" ma:taxonomyFieldName="OCA_Department" ma:displayName="Department-name" ma:default="1;#Public Health|95a6effd-65d2-4eeb-ba41-97827946881c" ma:fieldId="{1f1c0e96-8c90-4d07-a40b-cfc4c670c7df}" ma:sspId="3f8169e7-20d4-4f95-9450-953b2d8ea517" ma:termSetId="b44e5cb3-8906-48ec-b14b-0d9680188a89" ma:anchorId="00000000-0000-0000-0000-000000000000" ma:open="false" ma:isKeyword="false">
      <xsd:complexType>
        <xsd:sequence>
          <xsd:element ref="pc:Terms" minOccurs="0" maxOccurs="1"/>
        </xsd:sequence>
      </xsd:complexType>
    </xsd:element>
    <xsd:element name="TaxKeywordTaxHTField" ma:index="29" nillable="true" ma:taxonomy="true" ma:internalName="TaxKeywordTaxHTField" ma:taxonomyFieldName="TaxKeyword" ma:displayName="Enterprise Keywords" ma:fieldId="{23f27201-bee3-471e-b2e7-b64fd8b7ca38}" ma:taxonomyMulti="true" ma:sspId="00000000-0000-0000-0000-000000000000" ma:termSetId="00000000-0000-0000-0000-000000000000" ma:anchorId="00000000-0000-0000-0000-000000000000" ma:open="true" ma:isKeyword="true">
      <xsd:complexType>
        <xsd:sequence>
          <xsd:element ref="pc:Terms" minOccurs="0" maxOccurs="1"/>
        </xsd:sequence>
      </xsd:complexType>
    </xsd:element>
    <xsd:element name="Keep_Until" ma:index="32" nillable="true" ma:displayName="Keep_Until" ma:format="DateOnly" ma:internalName="Keep_Until">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012d6fe-a217-4afd-9343-be3f9ab704e0" elementFormDefault="qualified">
    <xsd:import namespace="http://schemas.microsoft.com/office/2006/documentManagement/types"/>
    <xsd:import namespace="http://schemas.microsoft.com/office/infopath/2007/PartnerControls"/>
    <xsd:element name="_dlc_DocId" ma:index="33" nillable="true" ma:displayName="Document ID Value" ma:description="The value of the document ID assigned to this item." ma:indexed="true" ma:internalName="_dlc_DocId" ma:readOnly="true">
      <xsd:simpleType>
        <xsd:restriction base="dms:Text"/>
      </xsd:simpleType>
    </xsd:element>
    <xsd:element name="_dlc_DocIdUrl" ma:index="34"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5"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p:properties xmlns:p="http://schemas.microsoft.com/office/2006/metadata/properties" xmlns:xsi="http://www.w3.org/2001/XMLSchema-instance" xmlns:pc="http://schemas.microsoft.com/office/infopath/2007/PartnerControls">
  <documentManagement>
    <OCA_Security xmlns="20c1abfa-485b-41c9-a329-38772ca1fd48">MSF Internal</OCA_Security>
    <PersonalData xmlns="20c1abfa-485b-41c9-a329-38772ca1fd48">
      <Value>No Personal Data</Value>
    </PersonalData>
    <cd29f0ef384242669a606ad1a9df00b7 xmlns="20c1abfa-485b-41c9-a329-38772ca1fd48">
      <Terms xmlns="http://schemas.microsoft.com/office/infopath/2007/PartnerControls">
        <TermInfo xmlns="http://schemas.microsoft.com/office/infopath/2007/PartnerControls">
          <TermName xmlns="http://schemas.microsoft.com/office/infopath/2007/PartnerControls">Operational Centre Amsterdam</TermName>
          <TermId xmlns="http://schemas.microsoft.com/office/infopath/2007/PartnerControls">c1cea462-cc28-4c38-bab9-3ca4a912d8a4</TermId>
        </TermInfo>
      </Terms>
    </cd29f0ef384242669a606ad1a9df00b7>
    <HQ_Project xmlns="20c1abfa-485b-41c9-a329-38772ca1fd48" xsi:nil="true"/>
    <k28648cfc64c4feeb48d6f4fd07f97c9 xmlns="20c1abfa-485b-41c9-a329-38772ca1fd48">
      <Terms xmlns="http://schemas.microsoft.com/office/infopath/2007/PartnerControls"/>
    </k28648cfc64c4feeb48d6f4fd07f97c9>
    <hf1c0e968c904d07a40bcfc4c670c7df xmlns="20c1abfa-485b-41c9-a329-38772ca1fd48">
      <Terms xmlns="http://schemas.microsoft.com/office/infopath/2007/PartnerControls">
        <TermInfo xmlns="http://schemas.microsoft.com/office/infopath/2007/PartnerControls">
          <TermName xmlns="http://schemas.microsoft.com/office/infopath/2007/PartnerControls">Public Health</TermName>
          <TermId xmlns="http://schemas.microsoft.com/office/infopath/2007/PartnerControls">95a6effd-65d2-4eeb-ba41-97827946881c</TermId>
        </TermInfo>
      </Terms>
    </hf1c0e968c904d07a40bcfc4c670c7df>
    <ea1123c5d5854e3487d4709e724a374d xmlns="20c1abfa-485b-41c9-a329-38772ca1fd48">
      <Terms xmlns="http://schemas.microsoft.com/office/infopath/2007/PartnerControls"/>
    </ea1123c5d5854e3487d4709e724a374d>
    <TaxCatchAll xmlns="20c1abfa-485b-41c9-a329-38772ca1fd48">
      <Value>573</Value>
      <Value>3</Value>
      <Value>2</Value>
      <Value>1</Value>
    </TaxCatchAll>
    <Keep_Until xmlns="20c1abfa-485b-41c9-a329-38772ca1fd48" xsi:nil="true"/>
    <p0c3e7b3f5fa4709884d178aaf27d97b xmlns="20c1abfa-485b-41c9-a329-38772ca1fd48">
      <Terms xmlns="http://schemas.microsoft.com/office/infopath/2007/PartnerControls"/>
    </p0c3e7b3f5fa4709884d178aaf27d97b>
    <TaxKeywordTaxHTField xmlns="20c1abfa-485b-41c9-a329-38772ca1fd48">
      <Terms xmlns="http://schemas.microsoft.com/office/infopath/2007/PartnerControls"/>
    </TaxKeywordTaxHTField>
    <ac5bcaea78d645efbd7ad57ee0e99c74 xmlns="20c1abfa-485b-41c9-a329-38772ca1fd48">
      <Terms xmlns="http://schemas.microsoft.com/office/infopath/2007/PartnerControls"/>
    </ac5bcaea78d645efbd7ad57ee0e99c74>
    <ma355bf4056648d0a4807f82c334cfeb xmlns="20c1abfa-485b-41c9-a329-38772ca1fd48">
      <Terms xmlns="http://schemas.microsoft.com/office/infopath/2007/PartnerControls">
        <TermInfo xmlns="http://schemas.microsoft.com/office/infopath/2007/PartnerControls">
          <TermName xmlns="http://schemas.microsoft.com/office/infopath/2007/PartnerControls">OCA</TermName>
          <TermId xmlns="http://schemas.microsoft.com/office/infopath/2007/PartnerControls">d4e8857b-9887-47cf-8042-cc7cc2e37eb0</TermId>
        </TermInfo>
      </Terms>
    </ma355bf4056648d0a4807f82c334cfeb>
    <Last_Published_Date xmlns="20c1abfa-485b-41c9-a329-38772ca1fd48" xsi:nil="true"/>
    <c9685e466d8f4649b390625e1425c3ff xmlns="20c1abfa-485b-41c9-a329-38772ca1fd48">
      <Terms xmlns="http://schemas.microsoft.com/office/infopath/2007/PartnerControls"/>
    </c9685e466d8f4649b390625e1425c3ff>
    <_dlc_DocId xmlns="e012d6fe-a217-4afd-9343-be3f9ab704e0">YS7K7UFPQUXU-1974563735-991323</_dlc_DocId>
    <_dlc_DocIdUrl xmlns="e012d6fe-a217-4afd-9343-be3f9ab704e0">
      <Url>https://msfintl.sharepoint.com/sites/grp-oca-dept-phd/_layouts/15/DocIdRedir.aspx?ID=YS7K7UFPQUXU-1974563735-991323</Url>
      <Description>YS7K7UFPQUXU-1974563735-991323</Description>
    </_dlc_DocIdUrl>
  </documentManagement>
</p:properties>
</file>

<file path=customXml/itemProps1.xml><?xml version="1.0" encoding="utf-8"?>
<ds:datastoreItem xmlns:ds="http://schemas.openxmlformats.org/officeDocument/2006/customXml" ds:itemID="{E5216FF4-08E4-44CD-8831-8567E3181840}">
  <ds:schemaRefs>
    <ds:schemaRef ds:uri="http://schemas.microsoft.com/sharepoint/v3/contenttype/forms"/>
  </ds:schemaRefs>
</ds:datastoreItem>
</file>

<file path=customXml/itemProps2.xml><?xml version="1.0" encoding="utf-8"?>
<ds:datastoreItem xmlns:ds="http://schemas.openxmlformats.org/officeDocument/2006/customXml" ds:itemID="{804517FC-4C27-48B4-9926-C565C0B83670}">
  <ds:schemaRefs>
    <ds:schemaRef ds:uri="http://schemas.microsoft.com/sharepoint/events"/>
  </ds:schemaRefs>
</ds:datastoreItem>
</file>

<file path=customXml/itemProps3.xml><?xml version="1.0" encoding="utf-8"?>
<ds:datastoreItem xmlns:ds="http://schemas.openxmlformats.org/officeDocument/2006/customXml" ds:itemID="{E0BE8A2B-7DD8-4497-81F0-D22867FB41EB}">
  <ds:schemaRefs>
    <ds:schemaRef ds:uri="Microsoft.SharePoint.Taxonomy.ContentTypeSync"/>
  </ds:schemaRefs>
</ds:datastoreItem>
</file>

<file path=customXml/itemProps4.xml><?xml version="1.0" encoding="utf-8"?>
<ds:datastoreItem xmlns:ds="http://schemas.openxmlformats.org/officeDocument/2006/customXml" ds:itemID="{D08646EE-3928-41AF-AA68-2DE8E4959D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c1abfa-485b-41c9-a329-38772ca1fd48"/>
    <ds:schemaRef ds:uri="e012d6fe-a217-4afd-9343-be3f9ab704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EE756A13-205A-4909-8E4E-409FACCECFDD}">
  <ds:schemaRefs>
    <ds:schemaRef ds:uri="http://schemas.microsoft.com/office/2006/metadata/properties"/>
    <ds:schemaRef ds:uri="http://schemas.microsoft.com/office/infopath/2007/PartnerControls"/>
    <ds:schemaRef ds:uri="20c1abfa-485b-41c9-a329-38772ca1fd48"/>
    <ds:schemaRef ds:uri="e012d6fe-a217-4afd-9343-be3f9ab704e0"/>
  </ds:schemaRefs>
</ds:datastoreItem>
</file>

<file path=docProps/app.xml><?xml version="1.0" encoding="utf-8"?>
<Properties xmlns="http://schemas.openxmlformats.org/officeDocument/2006/extended-properties" xmlns:vt="http://schemas.openxmlformats.org/officeDocument/2006/docPropsVTypes">
  <TotalTime>1803</TotalTime>
  <Words>607</Words>
  <Application>Microsoft Office PowerPoint</Application>
  <PresentationFormat>Widescreen</PresentationFormat>
  <Paragraphs>96</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 Session 2  Data visualization for public health</vt:lpstr>
      <vt:lpstr>Agenda of the session</vt:lpstr>
      <vt:lpstr>A few reminders about the basics of data visualization with {ggplot2}</vt:lpstr>
      <vt:lpstr>{ggplot2}  Grammar of Graphics </vt:lpstr>
      <vt:lpstr>Grammar of Graphics </vt:lpstr>
      <vt:lpstr>Which geometry for these graphics?</vt:lpstr>
      <vt:lpstr>The basics of {ggplot2} - Live Demo</vt:lpstr>
      <vt:lpstr>Questions?</vt:lpstr>
      <vt:lpstr>Managing dates - Live Demo</vt:lpstr>
      <vt:lpstr>Managing dates - Practice</vt:lpstr>
      <vt:lpstr>Making an Epicurve - Live Demo</vt:lpstr>
      <vt:lpstr>Making an Epicurve - Practice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Measles</dc:title>
  <dc:creator>Gregoire Falq</dc:creator>
  <cp:lastModifiedBy>Gregoire Falq</cp:lastModifiedBy>
  <cp:revision>1</cp:revision>
  <dcterms:created xsi:type="dcterms:W3CDTF">2023-03-12T17:08:23Z</dcterms:created>
  <dcterms:modified xsi:type="dcterms:W3CDTF">2024-02-08T10:24:07Z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0x01010015F0DD43F147ED4DB3F172C2DF96DD9608000EBB9A20D2A90F49B59E4ECF09FC5DBC</vt:lpwstr>
  </property>
  <property fmtid="{D5CDD505-2E9C-101B-9397-08002B2CF9AE}" pid="3" name="TaxKeyword">
    <vt:lpwstr/>
  </property>
  <property fmtid="{D5CDD505-2E9C-101B-9397-08002B2CF9AE}" pid="4" name="OCA_Mission">
    <vt:lpwstr/>
  </property>
  <property fmtid="{D5CDD505-2E9C-101B-9397-08002B2CF9AE}" pid="5" name="OCA_Entity">
    <vt:lpwstr>3;#OCA|d4e8857b-9887-47cf-8042-cc7cc2e37eb0</vt:lpwstr>
  </property>
  <property fmtid="{D5CDD505-2E9C-101B-9397-08002B2CF9AE}" pid="6" name="MediaServiceImageTags">
    <vt:lpwstr/>
  </property>
  <property fmtid="{D5CDD505-2E9C-101B-9397-08002B2CF9AE}" pid="7" name="OCA_Department">
    <vt:lpwstr>1;#Public Health|95a6effd-65d2-4eeb-ba41-97827946881c</vt:lpwstr>
  </property>
  <property fmtid="{D5CDD505-2E9C-101B-9397-08002B2CF9AE}" pid="8" name="lcf76f155ced4ddcb4097134ff3c332f">
    <vt:lpwstr/>
  </property>
  <property fmtid="{D5CDD505-2E9C-101B-9397-08002B2CF9AE}" pid="9" name="OCA_Country">
    <vt:lpwstr/>
  </property>
  <property fmtid="{D5CDD505-2E9C-101B-9397-08002B2CF9AE}" pid="10" name="e20b9dc289914e26aa8c23b8f8ab888e">
    <vt:lpwstr>Epi-Public Health|025b4f18-3de3-4b0e-a31b-fb799825872e</vt:lpwstr>
  </property>
  <property fmtid="{D5CDD505-2E9C-101B-9397-08002B2CF9AE}" pid="11" name="OCA_DocType">
    <vt:lpwstr/>
  </property>
  <property fmtid="{D5CDD505-2E9C-101B-9397-08002B2CF9AE}" pid="12" name="OCA_Audience">
    <vt:lpwstr/>
  </property>
  <property fmtid="{D5CDD505-2E9C-101B-9397-08002B2CF9AE}" pid="13" name="OCA_Project">
    <vt:lpwstr/>
  </property>
  <property fmtid="{D5CDD505-2E9C-101B-9397-08002B2CF9AE}" pid="14" name="OCA_MSFEntity">
    <vt:lpwstr>2;#Operational Centre Amsterdam|c1cea462-cc28-4c38-bab9-3ca4a912d8a4</vt:lpwstr>
  </property>
  <property fmtid="{D5CDD505-2E9C-101B-9397-08002B2CF9AE}" pid="15" name="Topic_Area">
    <vt:lpwstr>573;#Epi-Public Health|025b4f18-3de3-4b0e-a31b-fb799825872e</vt:lpwstr>
  </property>
  <property fmtid="{D5CDD505-2E9C-101B-9397-08002B2CF9AE}" pid="16" name="_dlc_DocIdItemGuid">
    <vt:lpwstr>12d2c065-f910-4e7e-9dba-da7fa6ef3b98</vt:lpwstr>
  </property>
</Properties>
</file>