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492DC-BFEE-4434-A058-AF3C2906FFAD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B7762-FDB8-47E7-92DD-14E16E799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258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405A6E-B1C9-40AE-BA51-B3B29409D13E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A56D1-A06B-4C7C-AF54-45B2F88B3F5D}" type="slidenum">
              <a:rPr lang="en-GB" smtClean="0"/>
              <a:t>‹#›</a:t>
            </a:fld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405A6E-B1C9-40AE-BA51-B3B29409D13E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A56D1-A06B-4C7C-AF54-45B2F88B3F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405A6E-B1C9-40AE-BA51-B3B29409D13E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A56D1-A06B-4C7C-AF54-45B2F88B3F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405A6E-B1C9-40AE-BA51-B3B29409D13E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A56D1-A06B-4C7C-AF54-45B2F88B3F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405A6E-B1C9-40AE-BA51-B3B29409D13E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A56D1-A06B-4C7C-AF54-45B2F88B3F5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405A6E-B1C9-40AE-BA51-B3B29409D13E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A56D1-A06B-4C7C-AF54-45B2F88B3F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405A6E-B1C9-40AE-BA51-B3B29409D13E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A56D1-A06B-4C7C-AF54-45B2F88B3F5D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405A6E-B1C9-40AE-BA51-B3B29409D13E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A56D1-A06B-4C7C-AF54-45B2F88B3F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405A6E-B1C9-40AE-BA51-B3B29409D13E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A56D1-A06B-4C7C-AF54-45B2F88B3F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405A6E-B1C9-40AE-BA51-B3B29409D13E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A56D1-A06B-4C7C-AF54-45B2F88B3F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D405A6E-B1C9-40AE-BA51-B3B29409D13E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EA1A56D1-A06B-4C7C-AF54-45B2F88B3F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D405A6E-B1C9-40AE-BA51-B3B29409D13E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A1A56D1-A06B-4C7C-AF54-45B2F88B3F5D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google.co.uk/url?sa=i&amp;rct=j&amp;q=&amp;esrc=s&amp;source=images&amp;cd=&amp;cad=rja&amp;uact=8&amp;ved=2ahUKEwidtOD4sYDaAhUBchQKHRzPARUQjRx6BAgAEAU&amp;url=https://www.jobsite.co.uk/worklife/hurt-career-university-20238/&amp;psig=AOvVaw0Wb3FJ6944K47Kov-cIBAP&amp;ust=152182388013746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com/url?sa=i&amp;rct=j&amp;q=&amp;esrc=s&amp;source=images&amp;cd=&amp;cad=rja&amp;uact=8&amp;ved=2ahUKEwig6aDz9fPZAhUGvxQKHWRzAFgQjRx6BAgAEAU&amp;url=https://www.callaghaninnovation.govt.nz/blog/ai-demystified&amp;psig=AOvVaw2rJ0BoUhbeIMAkQNK_mJRj&amp;ust=152139540265619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google.co.uk/url?sa=i&amp;rct=j&amp;q=&amp;esrc=s&amp;source=images&amp;cd=&amp;cad=rja&amp;uact=8&amp;ved=2ahUKEwjO6Iulq4DaAhWBzRQKHV32BIgQjRx6BAgAEAU&amp;url=https://wellness.uchicago.edu/page/time-management&amp;psig=AOvVaw2kjsHHyShR0eMK7HYKhDXj&amp;ust=152182206227422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362199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Baskerville Old Face" panose="02020602080505020303" pitchFamily="18" charset="0"/>
              </a:rPr>
              <a:t>Analyse The Reasons Behind Common Negative Attitudes Towards Artificial Intelligence</a:t>
            </a:r>
            <a:endParaRPr lang="en-GB" b="1" dirty="0"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1676400" cy="441960"/>
          </a:xfrm>
        </p:spPr>
        <p:txBody>
          <a:bodyPr/>
          <a:lstStyle/>
          <a:p>
            <a:r>
              <a:rPr lang="en-GB" dirty="0" smtClean="0"/>
              <a:t>Amy Rafferty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83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240536"/>
          </a:xfrm>
        </p:spPr>
        <p:txBody>
          <a:bodyPr/>
          <a:lstStyle/>
          <a:p>
            <a:r>
              <a:rPr lang="en-GB" dirty="0" smtClean="0"/>
              <a:t>SKILLS AND EXPERIENCE GAINED.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7772400" cy="167640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GB" sz="2000" dirty="0" smtClean="0"/>
              <a:t>I am planning to go on to study Artificial Intelligence at University, and this project has given me some valuable background knowledge on the subject which will be very useful to me.</a:t>
            </a:r>
          </a:p>
          <a:p>
            <a:pPr marL="68580" indent="0">
              <a:buNone/>
            </a:pPr>
            <a:r>
              <a:rPr lang="en-GB" sz="2000" dirty="0" smtClean="0"/>
              <a:t>I have also figured out how I like to do projects, what works for me, and what I need to spend more time working on. This will also prove very useful in the future.</a:t>
            </a:r>
            <a:endParaRPr lang="en-GB" sz="2000" dirty="0"/>
          </a:p>
        </p:txBody>
      </p:sp>
      <p:pic>
        <p:nvPicPr>
          <p:cNvPr id="4" name="Picture 3" descr="Image result for going to university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267200"/>
            <a:ext cx="4057650" cy="2265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765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COMING UP WITH THE THEME.</a:t>
            </a:r>
            <a:endParaRPr lang="en-GB" dirty="0"/>
          </a:p>
        </p:txBody>
      </p:sp>
      <p:pic>
        <p:nvPicPr>
          <p:cNvPr id="1026" name="Picture 2" descr="Image result for artificial intelligence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4" t="2294" r="5249" b="3255"/>
          <a:stretch/>
        </p:blipFill>
        <p:spPr bwMode="auto">
          <a:xfrm>
            <a:off x="1143000" y="1415771"/>
            <a:ext cx="7086600" cy="518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49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TO THE TITLE.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" indent="0" algn="ctr">
              <a:buNone/>
            </a:pPr>
            <a:r>
              <a:rPr lang="en-GB" sz="2000" b="1" dirty="0" smtClean="0"/>
              <a:t>Initial Title: To </a:t>
            </a:r>
            <a:r>
              <a:rPr lang="en-GB" sz="2000" b="1" dirty="0"/>
              <a:t>what extent could Artificial Intelligence replace the human race</a:t>
            </a:r>
            <a:r>
              <a:rPr lang="en-GB" sz="2000" b="1" dirty="0" smtClean="0"/>
              <a:t>?</a:t>
            </a:r>
          </a:p>
          <a:p>
            <a:pPr marL="68580" indent="0" algn="ctr">
              <a:buNone/>
            </a:pPr>
            <a:endParaRPr lang="en-GB" sz="2000" b="1" dirty="0" smtClean="0"/>
          </a:p>
          <a:p>
            <a:pPr marL="68580" indent="0" algn="ctr">
              <a:buNone/>
            </a:pPr>
            <a:r>
              <a:rPr lang="en-GB" sz="2000" b="1" dirty="0" smtClean="0"/>
              <a:t>Refined Title: To </a:t>
            </a:r>
            <a:r>
              <a:rPr lang="en-GB" sz="2000" b="1" dirty="0"/>
              <a:t>what extent could Artificial Intelligence replace humanity in the workplace</a:t>
            </a:r>
            <a:r>
              <a:rPr lang="en-GB" sz="2000" b="1" dirty="0" smtClean="0"/>
              <a:t>?</a:t>
            </a:r>
          </a:p>
          <a:p>
            <a:pPr marL="68580" indent="0" algn="ctr">
              <a:buNone/>
            </a:pPr>
            <a:endParaRPr lang="en-GB" sz="2000" b="1" dirty="0" smtClean="0"/>
          </a:p>
          <a:p>
            <a:pPr marL="68580" indent="0" algn="ctr">
              <a:buNone/>
            </a:pPr>
            <a:r>
              <a:rPr lang="en-GB" sz="2000" b="1" dirty="0" smtClean="0"/>
              <a:t>New  Title: Analyse </a:t>
            </a:r>
            <a:r>
              <a:rPr lang="en-GB" sz="2000" b="1" dirty="0"/>
              <a:t>and evaluate common reasons behind positive and negative attitudes to Artificial Intelligence</a:t>
            </a:r>
            <a:r>
              <a:rPr lang="en-GB" sz="2000" b="1" dirty="0" smtClean="0"/>
              <a:t>.</a:t>
            </a:r>
          </a:p>
          <a:p>
            <a:pPr marL="68580" indent="0" algn="ctr">
              <a:buNone/>
            </a:pPr>
            <a:endParaRPr lang="en-GB" sz="2000" b="1" dirty="0" smtClean="0"/>
          </a:p>
          <a:p>
            <a:pPr marL="68580" indent="0" algn="ctr">
              <a:buNone/>
            </a:pPr>
            <a:r>
              <a:rPr lang="en-GB" sz="2800" b="1" dirty="0" smtClean="0"/>
              <a:t>Final Project Title: Analyse </a:t>
            </a:r>
            <a:r>
              <a:rPr lang="en-GB" sz="2800" b="1" dirty="0"/>
              <a:t>the reasons behind common negative attitudes towards Artificial Intelligence.</a:t>
            </a:r>
            <a:endParaRPr lang="en-GB" sz="2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21382" y="2500745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21382" y="4662055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00600" y="3609109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6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DOCUMENTING THE PROCESS.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" t="23674" r="16782" b="42857"/>
          <a:stretch/>
        </p:blipFill>
        <p:spPr bwMode="auto">
          <a:xfrm>
            <a:off x="761999" y="3886200"/>
            <a:ext cx="788546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4732" y="1522274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I documented everything I did during my project on a Gantt Chart, as well as on a Detailed Progress Plan, making sure I included everything on the checklist that I was given to me.</a:t>
            </a:r>
          </a:p>
          <a:p>
            <a:endParaRPr lang="en-GB" sz="2000" dirty="0"/>
          </a:p>
          <a:p>
            <a:r>
              <a:rPr lang="en-GB" sz="2000" dirty="0" smtClean="0"/>
              <a:t>This helped me to keep track of what I was doing and make sure I had enough time to dedicate to each part.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958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MANAGEMENT.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327660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GB" sz="1800" dirty="0" smtClean="0"/>
              <a:t>The Main Issues:</a:t>
            </a:r>
          </a:p>
          <a:p>
            <a:pPr>
              <a:buFontTx/>
              <a:buChar char="-"/>
            </a:pPr>
            <a:r>
              <a:rPr lang="en-GB" sz="1800" dirty="0" smtClean="0"/>
              <a:t>Getting replies from primary research questionnaire</a:t>
            </a:r>
          </a:p>
          <a:p>
            <a:pPr>
              <a:buFontTx/>
              <a:buChar char="-"/>
            </a:pPr>
            <a:r>
              <a:rPr lang="en-GB" sz="1800" dirty="0" smtClean="0"/>
              <a:t>Typing up dissertation and planning stages to a decent standard</a:t>
            </a:r>
          </a:p>
          <a:p>
            <a:pPr>
              <a:buFontTx/>
              <a:buChar char="-"/>
            </a:pPr>
            <a:r>
              <a:rPr lang="en-GB" sz="1800" dirty="0" smtClean="0"/>
              <a:t>Prioritising A Levels while still dedicating time to the project</a:t>
            </a:r>
          </a:p>
          <a:p>
            <a:pPr marL="68580" indent="0">
              <a:buNone/>
            </a:pPr>
            <a:endParaRPr lang="en-GB" sz="1100" dirty="0" smtClean="0"/>
          </a:p>
          <a:p>
            <a:pPr marL="68580" indent="0">
              <a:buNone/>
            </a:pPr>
            <a:r>
              <a:rPr lang="en-GB" sz="1800" dirty="0" smtClean="0"/>
              <a:t>Successes:</a:t>
            </a:r>
          </a:p>
          <a:p>
            <a:pPr>
              <a:buFontTx/>
              <a:buChar char="-"/>
            </a:pPr>
            <a:r>
              <a:rPr lang="en-GB" sz="1800" dirty="0" smtClean="0"/>
              <a:t>Did secondary research and most planning over summer before Year 13, so had significantly less to do during school time</a:t>
            </a:r>
          </a:p>
          <a:p>
            <a:pPr>
              <a:buFontTx/>
              <a:buChar char="-"/>
            </a:pPr>
            <a:r>
              <a:rPr lang="en-GB" sz="1800" dirty="0" smtClean="0"/>
              <a:t>Secondary research was very easy and took very little time</a:t>
            </a:r>
            <a:endParaRPr lang="en-GB" sz="1800" dirty="0"/>
          </a:p>
        </p:txBody>
      </p:sp>
      <p:pic>
        <p:nvPicPr>
          <p:cNvPr id="2050" name="Picture 2" descr="Image result for time managemen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7244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80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 AND OBJECTIVES.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6" t="55451" r="27324" b="13082"/>
          <a:stretch/>
        </p:blipFill>
        <p:spPr bwMode="auto">
          <a:xfrm>
            <a:off x="1066800" y="3657600"/>
            <a:ext cx="7315200" cy="287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1524000"/>
            <a:ext cx="731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I think I managed to fulfil all of the aims and objectives I had set out for this project. I also fulfilled my rationale, which was to understand the reasons behind negative attitudes towards AI in order to have a more two-sided scope of the technology, which will help me in future study and careers.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7549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ENCOUNTERED.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GB" sz="2000" dirty="0" smtClean="0"/>
              <a:t>The main problem I encountered was coming up with a relevant conclusion to sum up my project, as my project title didn’t exactly set me up to answer a specific question.</a:t>
            </a:r>
          </a:p>
          <a:p>
            <a:pPr marL="68580" indent="0">
              <a:buNone/>
            </a:pPr>
            <a:r>
              <a:rPr lang="en-GB" sz="2000" dirty="0" smtClean="0"/>
              <a:t>Another problem was condensing everything down into a decent word count, and even after that the total came to about 10,000 words.</a:t>
            </a:r>
          </a:p>
          <a:p>
            <a:pPr marL="68580" indent="0">
              <a:buNone/>
            </a:pPr>
            <a:r>
              <a:rPr lang="en-GB" sz="2000" b="1" dirty="0"/>
              <a:t>Final Project Title: Analyse the reasons behind common negative attitudes towards Artificial Intelligence.</a:t>
            </a:r>
            <a:endParaRPr lang="en-GB" sz="2000" dirty="0"/>
          </a:p>
          <a:p>
            <a:pPr marL="68580" indent="0">
              <a:buNone/>
            </a:pPr>
            <a:r>
              <a:rPr lang="en-GB" sz="2000" dirty="0" smtClean="0"/>
              <a:t>If I could redo the project, I would slightly alter my title to become:</a:t>
            </a:r>
          </a:p>
          <a:p>
            <a:pPr marL="68580" indent="0">
              <a:buNone/>
            </a:pPr>
            <a:r>
              <a:rPr lang="en-GB" sz="2000" b="1" dirty="0" smtClean="0"/>
              <a:t>What are the most prominent reasons behind negative attitudes towards AI?</a:t>
            </a:r>
          </a:p>
          <a:p>
            <a:pPr marL="68580" indent="0">
              <a:buNone/>
            </a:pPr>
            <a:r>
              <a:rPr lang="en-GB" sz="2000" dirty="0" smtClean="0"/>
              <a:t>If I had done this, I would have actually had something to answer in my conclusion. As it was, I ended up answering this question anyway.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3791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ANSWER.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GB" sz="2400" dirty="0" smtClean="0"/>
              <a:t>So what actually are the main reasons behind negative attitudes towards AI?</a:t>
            </a:r>
          </a:p>
          <a:p>
            <a:pPr marL="68580" indent="0">
              <a:buNone/>
            </a:pPr>
            <a:endParaRPr lang="en-GB" sz="2000" dirty="0"/>
          </a:p>
          <a:p>
            <a:pPr marL="525780" indent="-457200">
              <a:buAutoNum type="arabicPeriod"/>
            </a:pPr>
            <a:r>
              <a:rPr lang="en-GB" sz="2000" dirty="0" smtClean="0"/>
              <a:t>Lack of knowledge on the subject, fear of what you don’t understand</a:t>
            </a:r>
          </a:p>
          <a:p>
            <a:pPr marL="525780" indent="-457200">
              <a:buAutoNum type="arabicPeriod"/>
            </a:pPr>
            <a:r>
              <a:rPr lang="en-GB" sz="2000" dirty="0" smtClean="0"/>
              <a:t>The technology is showing to be more beneficial to the rich, and less so for the rest</a:t>
            </a:r>
          </a:p>
          <a:p>
            <a:pPr marL="525780" indent="-457200">
              <a:buAutoNum type="arabicPeriod"/>
            </a:pPr>
            <a:r>
              <a:rPr lang="en-GB" sz="2000" dirty="0" smtClean="0"/>
              <a:t>Fear of losing control of the technology and any unforeseen side effects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9099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 WOULD CHANGE.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Alter title to ask an actual question for a better conclusion</a:t>
            </a:r>
          </a:p>
          <a:p>
            <a:endParaRPr lang="en-GB" sz="2000" dirty="0"/>
          </a:p>
          <a:p>
            <a:r>
              <a:rPr lang="en-GB" sz="2000" dirty="0" smtClean="0"/>
              <a:t>Get more data for my primary research – ask people in the industry, ask more questions regarding negative opinions specifically, allow more time for receiving responses</a:t>
            </a:r>
          </a:p>
          <a:p>
            <a:endParaRPr lang="en-GB" sz="2000" dirty="0" smtClean="0"/>
          </a:p>
          <a:p>
            <a:r>
              <a:rPr lang="en-GB" sz="2000" dirty="0" smtClean="0"/>
              <a:t>Spread project out more evenly instead of doing in bursts with long gaps in between</a:t>
            </a:r>
          </a:p>
          <a:p>
            <a:endParaRPr lang="en-GB" sz="2000" dirty="0"/>
          </a:p>
          <a:p>
            <a:r>
              <a:rPr lang="en-GB" sz="2000" dirty="0" smtClean="0"/>
              <a:t>Find a way to cut down the length of the final piece, maybe by making the title even more specific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26945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296</TotalTime>
  <Words>627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Metro</vt:lpstr>
      <vt:lpstr>Analyse The Reasons Behind Common Negative Attitudes Towards Artificial Intelligence</vt:lpstr>
      <vt:lpstr>COMING UP WITH THE THEME.</vt:lpstr>
      <vt:lpstr>GETTING TO THE TITLE.</vt:lpstr>
      <vt:lpstr>DOCUMENTING THE PROCESS.</vt:lpstr>
      <vt:lpstr>TIME MANAGEMENT.</vt:lpstr>
      <vt:lpstr>AIMS AND OBJECTIVES.</vt:lpstr>
      <vt:lpstr>PROBLEMS ENCOUNTERED.</vt:lpstr>
      <vt:lpstr>THE ANSWER.</vt:lpstr>
      <vt:lpstr>WHAT I WOULD CHANGE.</vt:lpstr>
      <vt:lpstr>SKILLS AND EXPERIENCE GAINED.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The Reasons Behind Common Negative Attitudes Towards Artificial Intelligence</dc:title>
  <dc:creator>Amy</dc:creator>
  <cp:lastModifiedBy>Amy</cp:lastModifiedBy>
  <cp:revision>15</cp:revision>
  <cp:lastPrinted>2018-03-23T12:15:00Z</cp:lastPrinted>
  <dcterms:created xsi:type="dcterms:W3CDTF">2018-03-17T14:43:19Z</dcterms:created>
  <dcterms:modified xsi:type="dcterms:W3CDTF">2018-05-05T11:12:09Z</dcterms:modified>
</cp:coreProperties>
</file>