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80604-3EF5-4E9F-A97D-E906063838BE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EC84-B536-4A5A-BAD4-F34AC809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5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80604-3EF5-4E9F-A97D-E906063838BE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EC84-B536-4A5A-BAD4-F34AC809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80604-3EF5-4E9F-A97D-E906063838BE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EC84-B536-4A5A-BAD4-F34AC809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47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80604-3EF5-4E9F-A97D-E906063838BE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EC84-B536-4A5A-BAD4-F34AC809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1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80604-3EF5-4E9F-A97D-E906063838BE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EC84-B536-4A5A-BAD4-F34AC809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0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80604-3EF5-4E9F-A97D-E906063838BE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EC84-B536-4A5A-BAD4-F34AC809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64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80604-3EF5-4E9F-A97D-E906063838BE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EC84-B536-4A5A-BAD4-F34AC809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6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80604-3EF5-4E9F-A97D-E906063838BE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EC84-B536-4A5A-BAD4-F34AC809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11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80604-3EF5-4E9F-A97D-E906063838BE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EC84-B536-4A5A-BAD4-F34AC809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21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80604-3EF5-4E9F-A97D-E906063838BE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EC84-B536-4A5A-BAD4-F34AC809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63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80604-3EF5-4E9F-A97D-E906063838BE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EC84-B536-4A5A-BAD4-F34AC809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86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80604-3EF5-4E9F-A97D-E906063838BE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3EC84-B536-4A5A-BAD4-F34AC809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213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31155"/>
            <a:ext cx="9144000" cy="2387600"/>
          </a:xfrm>
        </p:spPr>
        <p:txBody>
          <a:bodyPr/>
          <a:lstStyle/>
          <a:p>
            <a:r>
              <a:rPr lang="en-US" b="1" dirty="0"/>
              <a:t>Crafting an Effective CV (Curriculum Vitae)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619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6862"/>
            <a:ext cx="10515600" cy="579010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c. Work </a:t>
            </a:r>
            <a:r>
              <a:rPr lang="en-US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Experience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dirty="0"/>
              <a:t>List of relevant job experiences in reverse chronological order (most recent first).</a:t>
            </a:r>
          </a:p>
          <a:p>
            <a:r>
              <a:rPr lang="en-US" dirty="0"/>
              <a:t>For each position: Job title, company name, location, dates of employment.</a:t>
            </a:r>
          </a:p>
          <a:p>
            <a:r>
              <a:rPr lang="en-US" dirty="0"/>
              <a:t>Description of responsibilities and accomplishments using action verbs.</a:t>
            </a:r>
          </a:p>
          <a:p>
            <a:r>
              <a:rPr lang="en-US" dirty="0"/>
              <a:t>Quantifiable achievements to showcase impact.</a:t>
            </a:r>
          </a:p>
          <a:p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d. Education: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dirty="0"/>
              <a:t>List of educational achievements in reverse chronological order.</a:t>
            </a:r>
          </a:p>
          <a:p>
            <a:r>
              <a:rPr lang="en-US" dirty="0"/>
              <a:t>Include degree(s), major(s), university/college name, graduation year.</a:t>
            </a:r>
          </a:p>
          <a:p>
            <a:r>
              <a:rPr lang="en-US" dirty="0"/>
              <a:t>Optional: Relevant coursework, honors, thesis/dissertation title.</a:t>
            </a:r>
          </a:p>
        </p:txBody>
      </p:sp>
    </p:spTree>
    <p:extLst>
      <p:ext uri="{BB962C8B-B14F-4D97-AF65-F5344CB8AC3E}">
        <p14:creationId xmlns:p14="http://schemas.microsoft.com/office/powerpoint/2010/main" val="1829398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846" y="629872"/>
            <a:ext cx="10515600" cy="4351338"/>
          </a:xfrm>
        </p:spPr>
        <p:txBody>
          <a:bodyPr/>
          <a:lstStyle/>
          <a:p>
            <a:r>
              <a:rPr lang="en-US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Skills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dirty="0"/>
              <a:t>Combination of hard and soft skills relevant to the job.</a:t>
            </a:r>
          </a:p>
          <a:p>
            <a:r>
              <a:rPr lang="en-US" dirty="0"/>
              <a:t>Categorize skills (e.g., technical, communication, leadership).</a:t>
            </a:r>
          </a:p>
          <a:p>
            <a:r>
              <a:rPr lang="en-US" dirty="0"/>
              <a:t>Be honest about your proficiency level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f. Achievements and Awards: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dirty="0"/>
              <a:t>Showcase any awards, recognitions, certifications, or achievements relevant to the position.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657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262" y="577118"/>
            <a:ext cx="10515600" cy="4351338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Avoiding Common </a:t>
            </a:r>
            <a:r>
              <a:rPr lang="en-US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Mistakes</a:t>
            </a:r>
          </a:p>
          <a:p>
            <a:pPr marL="0" indent="0">
              <a:buNone/>
            </a:pP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dirty="0"/>
              <a:t>Spelling and grammatical errors.</a:t>
            </a:r>
          </a:p>
          <a:p>
            <a:r>
              <a:rPr lang="en-US" dirty="0"/>
              <a:t>Including irrelevant or outdated information.</a:t>
            </a:r>
          </a:p>
          <a:p>
            <a:r>
              <a:rPr lang="en-US" dirty="0"/>
              <a:t>Being overly verbose or too brief.</a:t>
            </a:r>
          </a:p>
          <a:p>
            <a:r>
              <a:rPr lang="en-US" dirty="0"/>
              <a:t>Lack of consistency in formatting.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80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Practical </a:t>
            </a:r>
            <a:r>
              <a:rPr lang="en-US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Exercise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Participants create or update their own CVs based on the lessons learned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Peer review and feedback session to provide constructive input.</a:t>
            </a:r>
          </a:p>
        </p:txBody>
      </p:sp>
    </p:spTree>
    <p:extLst>
      <p:ext uri="{BB962C8B-B14F-4D97-AF65-F5344CB8AC3E}">
        <p14:creationId xmlns:p14="http://schemas.microsoft.com/office/powerpoint/2010/main" val="301163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354" y="1298086"/>
            <a:ext cx="10515600" cy="4351338"/>
          </a:xfrm>
        </p:spPr>
        <p:txBody>
          <a:bodyPr/>
          <a:lstStyle/>
          <a:p>
            <a:r>
              <a:rPr lang="en-US" dirty="0"/>
              <a:t>Remember, a well-crafted CV is a powerful tool in your job search arsenal. With practice and attention to detail, you can create a document that effectively showcases your qualifications and opens doors to exciting career opportunities.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159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Lesson Overview: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this lesson, we will delve into the art of creating a compelling CV (Curriculum Vitae) that effectively showcases your qualifications, skills, and experiences.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well-crafted CV is crucial for making a positive first impression on potential employers and increasing your chances of landing the job you desire.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387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Lesson Objectives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By the end of this lesson, you will be able to:</a:t>
            </a:r>
          </a:p>
          <a:p>
            <a:r>
              <a:rPr lang="en-US" dirty="0"/>
              <a:t>Understand the purpose and importance of a CV in the job application process.</a:t>
            </a:r>
          </a:p>
          <a:p>
            <a:r>
              <a:rPr lang="en-US" dirty="0"/>
              <a:t>Structure and format a CV to make it visually appealing and easy to navigate.</a:t>
            </a:r>
          </a:p>
          <a:p>
            <a:r>
              <a:rPr lang="en-US" dirty="0"/>
              <a:t>Identify key components to include in a CV, such as personal information, professional summary, work experience, education, skills, and achievements.</a:t>
            </a:r>
          </a:p>
          <a:p>
            <a:r>
              <a:rPr lang="en-US" dirty="0"/>
              <a:t>Tailor your CV for specific job applications by highlighting relevant qualifications and experiences.</a:t>
            </a:r>
          </a:p>
          <a:p>
            <a:r>
              <a:rPr lang="en-US" dirty="0"/>
              <a:t>Avoid common CV mistakes and pitfalls that could hinder your chances of success.</a:t>
            </a:r>
          </a:p>
        </p:txBody>
      </p:sp>
    </p:spTree>
    <p:extLst>
      <p:ext uri="{BB962C8B-B14F-4D97-AF65-F5344CB8AC3E}">
        <p14:creationId xmlns:p14="http://schemas.microsoft.com/office/powerpoint/2010/main" val="1111747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 CV?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716" y="1579440"/>
            <a:ext cx="10515600" cy="4351338"/>
          </a:xfrm>
        </p:spPr>
        <p:txBody>
          <a:bodyPr/>
          <a:lstStyle/>
          <a:p>
            <a:r>
              <a:rPr lang="en-US" dirty="0"/>
              <a:t>A Curriculum Vitae (CV) is a comprehensive document summarizing your education, work experience, skills, achievements, and more.</a:t>
            </a:r>
          </a:p>
          <a:p>
            <a:r>
              <a:rPr lang="en-US" dirty="0" smtClean="0"/>
              <a:t>It’s purpose is to </a:t>
            </a:r>
            <a:r>
              <a:rPr lang="en-US" dirty="0"/>
              <a:t>showcase your qualifications and suitability for a specific job.</a:t>
            </a:r>
          </a:p>
          <a:p>
            <a:r>
              <a:rPr lang="en-US" dirty="0"/>
              <a:t>Your CV is your first opportunity to make an impression on potential employers.</a:t>
            </a:r>
          </a:p>
          <a:p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plays a critical role in getting you shortlisted for interviews.</a:t>
            </a:r>
          </a:p>
          <a:p>
            <a:r>
              <a:rPr lang="en-US" dirty="0" smtClean="0"/>
              <a:t> </a:t>
            </a:r>
            <a:r>
              <a:rPr lang="en-US" dirty="0"/>
              <a:t>A well-crafted CV can set you apart from other applicants.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419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Making a Positive First Impression</a:t>
            </a:r>
            <a:endParaRPr lang="en-US" dirty="0"/>
          </a:p>
        </p:txBody>
      </p:sp>
      <p:pic>
        <p:nvPicPr>
          <p:cNvPr id="1026" name="Picture 2" descr="The High Score Resume format: How to write a resume for 202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664" y="1895964"/>
            <a:ext cx="5176142" cy="291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88868" y="2129888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D1D5DB"/>
                </a:solidFill>
                <a:latin typeface="Söhne"/>
              </a:rPr>
              <a:t>A well-structured and visually appealing CV captures the attention of recruiters and hiring managers</a:t>
            </a:r>
            <a:r>
              <a:rPr lang="en-US" sz="2800" dirty="0" smtClean="0">
                <a:solidFill>
                  <a:srgbClr val="D1D5DB"/>
                </a:solidFill>
                <a:latin typeface="Söhne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clear formatting, concise content, and error-free </a:t>
            </a:r>
            <a:r>
              <a:rPr lang="en-US" sz="2800" dirty="0" smtClean="0"/>
              <a:t>writing are key features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83993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Tailoring Your CV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tailored CV aligns with the specific job you're applying for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It showcases the most relevant qualifications and experiences</a:t>
            </a:r>
            <a:r>
              <a:rPr lang="en-US" dirty="0" smtClean="0"/>
              <a:t>.</a:t>
            </a:r>
          </a:p>
          <a:p>
            <a:r>
              <a:rPr lang="en-US" dirty="0"/>
              <a:t>Mention how you might emphasize different skills for a marketing role vs. a technical role</a:t>
            </a:r>
            <a:r>
              <a:rPr lang="en-US" dirty="0" smtClean="0"/>
              <a:t>.</a:t>
            </a:r>
          </a:p>
          <a:p>
            <a:r>
              <a:rPr lang="en-US" dirty="0"/>
              <a:t>Tailored CVs increase your chances of getting noticed and show your genuine interest in the role</a:t>
            </a:r>
            <a:r>
              <a:rPr lang="en-US" dirty="0" smtClean="0"/>
              <a:t>.</a:t>
            </a:r>
          </a:p>
          <a:p>
            <a:r>
              <a:rPr lang="en-US" dirty="0"/>
              <a:t>Tailoring demonstrates that you've researched the company and understand their needs.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868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Importance of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Researching the company and job description helps you identify keywords and requirements</a:t>
            </a:r>
            <a:r>
              <a:rPr lang="en-US" dirty="0" smtClean="0"/>
              <a:t>.</a:t>
            </a:r>
          </a:p>
          <a:p>
            <a:r>
              <a:rPr lang="en-US" dirty="0"/>
              <a:t>Using these keywords in your CV increases its chances of passing through automated applicant tracking systems (ATS</a:t>
            </a:r>
            <a:r>
              <a:rPr lang="en-US" dirty="0" smtClean="0"/>
              <a:t>).</a:t>
            </a:r>
          </a:p>
          <a:p>
            <a:r>
              <a:rPr lang="en-US" dirty="0"/>
              <a:t>Highlight how the tailored version directly addresses the job requirements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961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CV Structure and Formatting: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Clear and organized layout to make information easily accessible.</a:t>
            </a:r>
          </a:p>
          <a:p>
            <a:r>
              <a:rPr lang="en-US" dirty="0"/>
              <a:t>Proper use of headings, bullet points, and white space.</a:t>
            </a:r>
          </a:p>
          <a:p>
            <a:r>
              <a:rPr lang="en-US" dirty="0"/>
              <a:t>Choosing an appropriate font and font size.</a:t>
            </a:r>
          </a:p>
          <a:p>
            <a:r>
              <a:rPr lang="en-US" dirty="0"/>
              <a:t>Consistency in formatting throughout the document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85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Essential CV Components: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008" y="1825625"/>
            <a:ext cx="10676792" cy="4351338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r>
              <a:rPr lang="en-US" b="1" dirty="0"/>
              <a:t>. </a:t>
            </a:r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Personal </a:t>
            </a:r>
            <a:r>
              <a:rPr lang="en-US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Information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dirty="0"/>
              <a:t>Full name, contact information (phone number, email address, location).</a:t>
            </a:r>
          </a:p>
          <a:p>
            <a:r>
              <a:rPr lang="en-US" dirty="0"/>
              <a:t>Optional: LinkedIn profile, personal website/portfolio (if relevant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r>
              <a:rPr lang="en-US" b="1" dirty="0"/>
              <a:t>. </a:t>
            </a:r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Professional </a:t>
            </a:r>
            <a:r>
              <a:rPr lang="en-US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Summary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dirty="0"/>
              <a:t>Concise overview of your career goals, key skills, and what you bring to the table.</a:t>
            </a:r>
          </a:p>
          <a:p>
            <a:r>
              <a:rPr lang="en-US" dirty="0"/>
              <a:t>Tailor the summary to match the job you're applying for.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738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730</Words>
  <Application>Microsoft Office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Söhne</vt:lpstr>
      <vt:lpstr>Wingdings</vt:lpstr>
      <vt:lpstr>Office Theme</vt:lpstr>
      <vt:lpstr>Crafting an Effective CV (Curriculum Vitae)</vt:lpstr>
      <vt:lpstr>Lesson Overview: </vt:lpstr>
      <vt:lpstr>Lesson Objectives:</vt:lpstr>
      <vt:lpstr>What is a CV?</vt:lpstr>
      <vt:lpstr>Making a Positive First Impression</vt:lpstr>
      <vt:lpstr>Tailoring Your CV</vt:lpstr>
      <vt:lpstr>The Importance of Research</vt:lpstr>
      <vt:lpstr>CV Structure and Formatting:</vt:lpstr>
      <vt:lpstr>Essential CV Components:</vt:lpstr>
      <vt:lpstr>PowerPoint Presentation</vt:lpstr>
      <vt:lpstr>PowerPoint Presentation</vt:lpstr>
      <vt:lpstr>PowerPoint Presentation</vt:lpstr>
      <vt:lpstr>Practical Exercise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Raviharee  Weerasinghe</dc:creator>
  <cp:lastModifiedBy>Raviharee  Weerasinghe</cp:lastModifiedBy>
  <cp:revision>5</cp:revision>
  <dcterms:created xsi:type="dcterms:W3CDTF">2023-08-09T07:56:00Z</dcterms:created>
  <dcterms:modified xsi:type="dcterms:W3CDTF">2023-08-09T08:46:27Z</dcterms:modified>
</cp:coreProperties>
</file>