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6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4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4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3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Portfolio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6305062"/>
            <a:ext cx="4483608" cy="3858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Ishara Raviharee Weerasinghe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5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069"/>
            <a:ext cx="10515600" cy="57988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3. Choose Your Format:</a:t>
            </a:r>
            <a:endParaRPr lang="en-US" dirty="0"/>
          </a:p>
          <a:p>
            <a:r>
              <a:rPr lang="en-US" dirty="0"/>
              <a:t>Decide on the format of your portfolio. It can be physical (a printed binder) or digital (a website, PDF, or online platform). Digital portfolios are often more versatile and accessible.</a:t>
            </a:r>
          </a:p>
          <a:p>
            <a:r>
              <a:rPr lang="en-US" b="1" dirty="0"/>
              <a:t>4. Collect Your Materials:</a:t>
            </a:r>
            <a:endParaRPr lang="en-US" dirty="0"/>
          </a:p>
          <a:p>
            <a:r>
              <a:rPr lang="en-US" dirty="0"/>
              <a:t>Gather relevant documents, artifacts, and evidence of your skills and accomplishments. These can include:</a:t>
            </a:r>
          </a:p>
          <a:p>
            <a:pPr lvl="1"/>
            <a:r>
              <a:rPr lang="en-US" dirty="0"/>
              <a:t>Academic transcripts and certificates</a:t>
            </a:r>
          </a:p>
          <a:p>
            <a:pPr lvl="1"/>
            <a:r>
              <a:rPr lang="en-US" dirty="0"/>
              <a:t>Resume/CV</a:t>
            </a:r>
          </a:p>
          <a:p>
            <a:pPr lvl="1"/>
            <a:r>
              <a:rPr lang="en-US" dirty="0"/>
              <a:t>Writing samples</a:t>
            </a:r>
          </a:p>
          <a:p>
            <a:pPr lvl="1"/>
            <a:r>
              <a:rPr lang="en-US" dirty="0"/>
              <a:t>Work projects and reports</a:t>
            </a:r>
          </a:p>
          <a:p>
            <a:pPr lvl="1"/>
            <a:r>
              <a:rPr lang="en-US" dirty="0"/>
              <a:t>Awards and recognition</a:t>
            </a:r>
          </a:p>
          <a:p>
            <a:pPr lvl="1"/>
            <a:r>
              <a:rPr lang="en-US" dirty="0"/>
              <a:t>Letters of recommendation</a:t>
            </a:r>
          </a:p>
          <a:p>
            <a:pPr lvl="1"/>
            <a:r>
              <a:rPr lang="en-US" dirty="0"/>
              <a:t>Certifications and licenses</a:t>
            </a:r>
          </a:p>
          <a:p>
            <a:pPr lvl="1"/>
            <a:r>
              <a:rPr lang="en-US" dirty="0"/>
              <a:t>Artwork, photos, or other creative work</a:t>
            </a:r>
          </a:p>
        </p:txBody>
      </p:sp>
    </p:spTree>
    <p:extLst>
      <p:ext uri="{BB962C8B-B14F-4D97-AF65-F5344CB8AC3E}">
        <p14:creationId xmlns:p14="http://schemas.microsoft.com/office/powerpoint/2010/main" val="25713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315"/>
            <a:ext cx="10515600" cy="58516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5. Organize Your Portfolio:</a:t>
            </a:r>
            <a:endParaRPr lang="en-US" dirty="0"/>
          </a:p>
          <a:p>
            <a:r>
              <a:rPr lang="en-US" dirty="0"/>
              <a:t>Structure your portfolio logically with clear sections and headings. Common sections include:</a:t>
            </a:r>
          </a:p>
          <a:p>
            <a:pPr lvl="1"/>
            <a:r>
              <a:rPr lang="en-US" dirty="0"/>
              <a:t>Introduction (cover letter or personal statement)</a:t>
            </a:r>
          </a:p>
          <a:p>
            <a:pPr lvl="1"/>
            <a:r>
              <a:rPr lang="en-US" dirty="0"/>
              <a:t>Resume or CV</a:t>
            </a:r>
          </a:p>
          <a:p>
            <a:pPr lvl="1"/>
            <a:r>
              <a:rPr lang="en-US" dirty="0"/>
              <a:t>Educational achievements</a:t>
            </a:r>
          </a:p>
          <a:p>
            <a:pPr lvl="1"/>
            <a:r>
              <a:rPr lang="en-US" dirty="0"/>
              <a:t>Work experience</a:t>
            </a:r>
          </a:p>
          <a:p>
            <a:pPr lvl="1"/>
            <a:r>
              <a:rPr lang="en-US" dirty="0"/>
              <a:t>Projects and assignments</a:t>
            </a:r>
          </a:p>
          <a:p>
            <a:pPr lvl="1"/>
            <a:r>
              <a:rPr lang="en-US" dirty="0"/>
              <a:t>Certifications and skills</a:t>
            </a:r>
          </a:p>
          <a:p>
            <a:pPr lvl="1"/>
            <a:r>
              <a:rPr lang="en-US" dirty="0"/>
              <a:t>References or testimonials</a:t>
            </a:r>
          </a:p>
          <a:p>
            <a:pPr lvl="1"/>
            <a:r>
              <a:rPr lang="en-US" dirty="0"/>
              <a:t>Reflective statements (self-assessment and goals)</a:t>
            </a:r>
          </a:p>
          <a:p>
            <a:pPr lvl="1"/>
            <a:r>
              <a:rPr lang="en-US" dirty="0"/>
              <a:t>Table of contents (for easy navigation)</a:t>
            </a:r>
          </a:p>
          <a:p>
            <a:r>
              <a:rPr lang="en-US" b="1" dirty="0"/>
              <a:t>6. Provide Context:</a:t>
            </a:r>
            <a:endParaRPr lang="en-US" dirty="0"/>
          </a:p>
          <a:p>
            <a:r>
              <a:rPr lang="en-US" dirty="0"/>
              <a:t>For each item in your portfolio, provide context and explain its significance. Explain why it's included and what you learned or achieved from it.</a:t>
            </a:r>
          </a:p>
        </p:txBody>
      </p:sp>
    </p:spTree>
    <p:extLst>
      <p:ext uri="{BB962C8B-B14F-4D97-AF65-F5344CB8AC3E}">
        <p14:creationId xmlns:p14="http://schemas.microsoft.com/office/powerpoint/2010/main" val="325030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877"/>
            <a:ext cx="10515600" cy="5579086"/>
          </a:xfrm>
        </p:spPr>
        <p:txBody>
          <a:bodyPr/>
          <a:lstStyle/>
          <a:p>
            <a:r>
              <a:rPr lang="en-US" b="1" dirty="0"/>
              <a:t>7. Showcase Your Achievements:</a:t>
            </a:r>
            <a:endParaRPr lang="en-US" dirty="0"/>
          </a:p>
          <a:p>
            <a:r>
              <a:rPr lang="en-US" dirty="0"/>
              <a:t>Highlight your accomplishments, skills, and experiences that are relevant to your goals. Use quantifiable results and specific examples whenever possible.</a:t>
            </a:r>
          </a:p>
          <a:p>
            <a:r>
              <a:rPr lang="en-US" b="1" dirty="0"/>
              <a:t>8. Maintain a Professional Appearance:</a:t>
            </a:r>
            <a:endParaRPr lang="en-US" dirty="0"/>
          </a:p>
          <a:p>
            <a:r>
              <a:rPr lang="en-US" dirty="0"/>
              <a:t>Ensure that your portfolio is well-organized, error-free, and visually appealing. Use a consistent formatting style (font, color, headings) throughout.</a:t>
            </a:r>
          </a:p>
          <a:p>
            <a:r>
              <a:rPr lang="en-US" b="1" dirty="0"/>
              <a:t>9. Include Self-Assessment:</a:t>
            </a:r>
            <a:endParaRPr lang="en-US" dirty="0"/>
          </a:p>
          <a:p>
            <a:r>
              <a:rPr lang="en-US" dirty="0"/>
              <a:t>Reflect on your strengths, weaknesses, and areas for improvement. Share your personal growth and learning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70794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969"/>
            <a:ext cx="10515600" cy="54559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10. Regularly Update Your Portfolio:</a:t>
            </a:r>
            <a:r>
              <a:rPr lang="en-US" dirty="0"/>
              <a:t> - Keep your assessment portfolio up-to-date with new achievements and experiences as they occur.</a:t>
            </a:r>
          </a:p>
          <a:p>
            <a:r>
              <a:rPr lang="en-US" b="1" dirty="0"/>
              <a:t>11. Seek Feedback:</a:t>
            </a:r>
            <a:r>
              <a:rPr lang="en-US" dirty="0"/>
              <a:t> - Ask peers, mentors, or advisors for feedback on your portfolio's content and presentation. Make improvements based on their suggestions.</a:t>
            </a:r>
          </a:p>
          <a:p>
            <a:r>
              <a:rPr lang="en-US" b="1" dirty="0"/>
              <a:t>12. Tailor Your Portfolio:</a:t>
            </a:r>
            <a:r>
              <a:rPr lang="en-US" dirty="0"/>
              <a:t> - Customize your portfolio for different purposes or audiences. Highlight specific skills or experiences that align with the requirements of a particular job or educational program.</a:t>
            </a:r>
          </a:p>
          <a:p>
            <a:r>
              <a:rPr lang="en-US" b="1" dirty="0"/>
              <a:t>13. Practice Presenting Your Portfolio:</a:t>
            </a:r>
            <a:r>
              <a:rPr lang="en-US" dirty="0"/>
              <a:t> - If you're asked to present your portfolio in person or virtually, practice your presentation skills. Be ready to discuss the content and answer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7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9085"/>
            <a:ext cx="10515600" cy="5587878"/>
          </a:xfrm>
        </p:spPr>
        <p:txBody>
          <a:bodyPr/>
          <a:lstStyle/>
          <a:p>
            <a:r>
              <a:rPr lang="en-US" b="1" dirty="0"/>
              <a:t>14. Keep Copies and Backups:</a:t>
            </a:r>
            <a:r>
              <a:rPr lang="en-US" dirty="0"/>
              <a:t> - Maintain both digital and physical copies of your portfolio. Regularly back up digital versions to prevent loss.</a:t>
            </a:r>
          </a:p>
          <a:p>
            <a:r>
              <a:rPr lang="en-US" b="1" dirty="0"/>
              <a:t>15. Protect Your Privacy:</a:t>
            </a:r>
            <a:r>
              <a:rPr lang="en-US" dirty="0"/>
              <a:t> - Be mindful of including sensitive personal information. Share only what is necessary for your intended purpose.</a:t>
            </a:r>
          </a:p>
          <a:p>
            <a:r>
              <a:rPr lang="en-US" b="1" dirty="0"/>
              <a:t>16. Use Technology Wisely:</a:t>
            </a:r>
            <a:r>
              <a:rPr lang="en-US" dirty="0"/>
              <a:t> - If you choose to create a digital portfolio, explore various tools and platforms to make your portfolio interactive and engaging.</a:t>
            </a:r>
          </a:p>
          <a:p>
            <a:r>
              <a:rPr lang="en-US" b="1" dirty="0"/>
              <a:t>17. Continuously Learn and Improve:</a:t>
            </a:r>
            <a:r>
              <a:rPr lang="en-US" dirty="0"/>
              <a:t> - As you progress in your education or career, continue to update and refine your assessment portfolio. Use it as a tool for self-assessment and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7972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online sources are available to create portfolios?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LinkedIn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LinkedIn is a popular professional networking platform that allows you to create an online profile, showcase your work experience, education, skills, and even share multimedia content like articles and presentations.</a:t>
            </a:r>
          </a:p>
          <a:p>
            <a:r>
              <a:rPr lang="en-US" b="1" dirty="0" err="1"/>
              <a:t>Behance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Behance</a:t>
            </a:r>
            <a:r>
              <a:rPr lang="en-US" dirty="0"/>
              <a:t> is a platform designed for creative professionals. It allows you to build an online portfolio to showcase your graphic design, photography, illustration, and other creative work.</a:t>
            </a:r>
          </a:p>
          <a:p>
            <a:r>
              <a:rPr lang="en-US" b="1" dirty="0"/>
              <a:t>Google Sites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Google Sites is a free and user-friendly website builder that integrates seamlessly with Google Drive. You can create a simple website to display your portfolio, including text, images, and links.</a:t>
            </a:r>
          </a:p>
          <a:p>
            <a:r>
              <a:rPr lang="en-US" b="1" dirty="0"/>
              <a:t>WordPress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WordPress is a versatile content management system (CMS) that allows you to create a customized website or blog. Many themes and plugins are available to help you build an interactive portfolio.</a:t>
            </a:r>
          </a:p>
          <a:p>
            <a:r>
              <a:rPr lang="en-US" b="1" dirty="0" err="1"/>
              <a:t>Wix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is a popular website builder with a user-friendly drag-and-drop interface. It offers a range of templates and features for building a professional portfolio website.</a:t>
            </a:r>
          </a:p>
        </p:txBody>
      </p:sp>
    </p:spTree>
    <p:extLst>
      <p:ext uri="{BB962C8B-B14F-4D97-AF65-F5344CB8AC3E}">
        <p14:creationId xmlns:p14="http://schemas.microsoft.com/office/powerpoint/2010/main" val="333666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69277"/>
            <a:ext cx="10515600" cy="5807686"/>
          </a:xfrm>
        </p:spPr>
        <p:txBody>
          <a:bodyPr>
            <a:normAutofit lnSpcReduction="10000"/>
          </a:bodyPr>
          <a:lstStyle/>
          <a:p>
            <a:r>
              <a:rPr lang="en-US" b="1"/>
              <a:t>Weebly</a:t>
            </a:r>
            <a:r>
              <a:rPr lang="en-US"/>
              <a:t>:</a:t>
            </a:r>
          </a:p>
          <a:p>
            <a:pPr lvl="1"/>
            <a:r>
              <a:rPr lang="en-US"/>
              <a:t>Weebly is another easy-to-use website builder that offers various templates and design options. It's suitable for creating a portfolio website with minimal technical knowledge.</a:t>
            </a:r>
          </a:p>
          <a:p>
            <a:r>
              <a:rPr lang="en-US" b="1"/>
              <a:t>Squarespace</a:t>
            </a:r>
            <a:r>
              <a:rPr lang="en-US"/>
              <a:t>:</a:t>
            </a:r>
          </a:p>
          <a:p>
            <a:pPr lvl="1"/>
            <a:r>
              <a:rPr lang="en-US"/>
              <a:t>Squarespace is known for its elegant and visually appealing website templates. It's a great choice if you want a stylish portfolio site with minimal design effort.</a:t>
            </a:r>
          </a:p>
          <a:p>
            <a:r>
              <a:rPr lang="en-US" b="1"/>
              <a:t>Adobe Portfolio</a:t>
            </a:r>
            <a:r>
              <a:rPr lang="en-US"/>
              <a:t>:</a:t>
            </a:r>
          </a:p>
          <a:p>
            <a:pPr lvl="1"/>
            <a:r>
              <a:rPr lang="en-US"/>
              <a:t>Adobe Portfolio is a platform that integrates with Adobe Creative Cloud. It's ideal for creative professionals and allows you to easily showcase your work with Adobe applications like Photoshop and Illustrator.</a:t>
            </a:r>
          </a:p>
          <a:p>
            <a:r>
              <a:rPr lang="en-US" b="1"/>
              <a:t>GitHub Pages</a:t>
            </a:r>
            <a:r>
              <a:rPr lang="en-US"/>
              <a:t>:</a:t>
            </a:r>
          </a:p>
          <a:p>
            <a:pPr lvl="1"/>
            <a:r>
              <a:rPr lang="en-US"/>
              <a:t>If you are a programmer or software developer, GitHub Pages is an excellent option. It lets you host a static website for free, making it suitable for displaying coding projects and open-source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372938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369" y="509954"/>
            <a:ext cx="10515600" cy="56094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Cargo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Cargo is a platform designed for artists and creative professionals. It offers customizable templates and a straightforward interface for creating visually stunning portfolios.</a:t>
            </a:r>
          </a:p>
          <a:p>
            <a:r>
              <a:rPr lang="en-US" b="1" dirty="0" err="1"/>
              <a:t>Portfoliobox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Portfoliobox</a:t>
            </a:r>
            <a:r>
              <a:rPr lang="en-US" dirty="0"/>
              <a:t> is a portfolio website builder that caters to artists, designers, and photographers. It provides tools for creating and customizing your portfolio website.</a:t>
            </a:r>
          </a:p>
          <a:p>
            <a:r>
              <a:rPr lang="en-US" b="1" dirty="0"/>
              <a:t>Journo Portfolio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Journo Portfolio is designed for writers and journalists. It allows you to build a writing portfolio with ease, showcasing your articles and blog posts.</a:t>
            </a:r>
          </a:p>
          <a:p>
            <a:r>
              <a:rPr lang="en-US" b="1" dirty="0" err="1"/>
              <a:t>Pathbrite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Pathbrite</a:t>
            </a:r>
            <a:r>
              <a:rPr lang="en-US" dirty="0"/>
              <a:t> is an e-portfolio platform designed for educational and career purposes. It enables students and professionals to create multimedia-rich portfolios</a:t>
            </a:r>
          </a:p>
        </p:txBody>
      </p:sp>
    </p:spTree>
    <p:extLst>
      <p:ext uri="{BB962C8B-B14F-4D97-AF65-F5344CB8AC3E}">
        <p14:creationId xmlns:p14="http://schemas.microsoft.com/office/powerpoint/2010/main" val="425548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915"/>
            <a:ext cx="10515600" cy="56230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20+ Messy Desk Drawer Stock Photos, Pictures &amp; Royalty-Free Images -  iStock | 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23"/>
            <a:ext cx="6482803" cy="67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DEO]: How to Organize Office Files (Home Office Organization Part 1 of 9)  | Organisation bureau, Rangement organisation, Rangement doss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02" y="87923"/>
            <a:ext cx="5709197" cy="67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1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7" y="158261"/>
            <a:ext cx="11189677" cy="808894"/>
          </a:xfrm>
        </p:spPr>
        <p:txBody>
          <a:bodyPr/>
          <a:lstStyle/>
          <a:p>
            <a:pPr algn="l"/>
            <a:r>
              <a:rPr lang="en-US" dirty="0" smtClean="0"/>
              <a:t>What are the uses of a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967155"/>
            <a:ext cx="11581228" cy="546002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</a:t>
            </a:r>
            <a:r>
              <a:rPr lang="en-US" b="1" dirty="0" smtClean="0"/>
              <a:t>ob </a:t>
            </a:r>
            <a:r>
              <a:rPr lang="en-US" b="1" dirty="0"/>
              <a:t>Applications:</a:t>
            </a:r>
            <a:r>
              <a:rPr lang="en-US" dirty="0"/>
              <a:t> Portfolios are often used to supplement resumes and showcase work samples, projects, and achievements that demonstrate a candidate's qualifications and skills.</a:t>
            </a:r>
          </a:p>
          <a:p>
            <a:r>
              <a:rPr lang="en-US" b="1" dirty="0"/>
              <a:t>Career Advancement:</a:t>
            </a:r>
            <a:r>
              <a:rPr lang="en-US" dirty="0"/>
              <a:t> Professionals can use portfolios to present their accomplishments, skills, and experiences when seeking promotions, raises, or new opportunities within their current organization.</a:t>
            </a:r>
          </a:p>
          <a:p>
            <a:r>
              <a:rPr lang="en-US" b="1" dirty="0"/>
              <a:t>Creative Industries:</a:t>
            </a:r>
            <a:r>
              <a:rPr lang="en-US" dirty="0"/>
              <a:t> Artists, designers, writers, and photographers use portfolios to display their creative work and demonstrate their style, skills, and capabilities to potential clients or employers.</a:t>
            </a:r>
          </a:p>
          <a:p>
            <a:r>
              <a:rPr lang="en-US" b="1" dirty="0"/>
              <a:t>Educational Assessments:</a:t>
            </a:r>
            <a:r>
              <a:rPr lang="en-US" dirty="0"/>
              <a:t> Students use portfolios to document their learning progress, assignments, and projects over time. These portfolios provide evidence of their academic growth and achievements.</a:t>
            </a:r>
          </a:p>
          <a:p>
            <a:r>
              <a:rPr lang="en-US" b="1" dirty="0"/>
              <a:t>Educational Admissions:</a:t>
            </a:r>
            <a:r>
              <a:rPr lang="en-US" dirty="0"/>
              <a:t> Portfolios are often submitted as part of college or university applications to showcase extracurricular activities, community involvement, and unique talents.</a:t>
            </a:r>
          </a:p>
          <a:p>
            <a:r>
              <a:rPr lang="en-US" b="1" dirty="0"/>
              <a:t>Teaching and Education:</a:t>
            </a:r>
            <a:r>
              <a:rPr lang="en-US" dirty="0"/>
              <a:t> Educators compile teaching materials, lesson plans, student work, and reflections in a portfolio to showcase their teaching effectiveness and professional development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35169"/>
            <a:ext cx="10515600" cy="879231"/>
          </a:xfrm>
        </p:spPr>
        <p:txBody>
          <a:bodyPr/>
          <a:lstStyle/>
          <a:p>
            <a:r>
              <a:rPr lang="en-US" dirty="0" smtClean="0"/>
              <a:t>Uses of Portfolio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5" y="720969"/>
            <a:ext cx="11690840" cy="600514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Freelancing and Consulting:</a:t>
            </a:r>
            <a:r>
              <a:rPr lang="en-US" dirty="0"/>
              <a:t> Freelancers and consultants use portfolios to display their range of services, previous projects, and client testimonials to attract new clients.</a:t>
            </a:r>
          </a:p>
          <a:p>
            <a:r>
              <a:rPr lang="en-US" b="1" dirty="0"/>
              <a:t>Professional Development:</a:t>
            </a:r>
            <a:r>
              <a:rPr lang="en-US" dirty="0"/>
              <a:t> Portfolios can track ongoing professional development, including certifications, workshops, conferences attended, and skills acquired.</a:t>
            </a:r>
          </a:p>
          <a:p>
            <a:r>
              <a:rPr lang="en-US" b="1" dirty="0"/>
              <a:t>Performance Evaluation:</a:t>
            </a:r>
            <a:r>
              <a:rPr lang="en-US" dirty="0"/>
              <a:t> In workplace evaluations, employees and managers can use portfolios to assess an individual's performance and contributions to the team or organization.</a:t>
            </a:r>
          </a:p>
          <a:p>
            <a:r>
              <a:rPr lang="en-US" b="1" dirty="0"/>
              <a:t>Skill Demonstrations:</a:t>
            </a:r>
            <a:r>
              <a:rPr lang="en-US" dirty="0"/>
              <a:t> Portfolios can be used to demonstrate specific skills, such as coding, graphic design, public speaking, project management, or leadership.</a:t>
            </a:r>
          </a:p>
          <a:p>
            <a:r>
              <a:rPr lang="en-US" b="1" dirty="0"/>
              <a:t>Entrepreneurship:</a:t>
            </a:r>
            <a:r>
              <a:rPr lang="en-US" dirty="0"/>
              <a:t> Entrepreneurs can use portfolios to showcase their business plans, products, services, and strategies to potential investors or partners.</a:t>
            </a:r>
          </a:p>
          <a:p>
            <a:r>
              <a:rPr lang="en-US" b="1" dirty="0"/>
              <a:t>Evidence of Competence:</a:t>
            </a:r>
            <a:r>
              <a:rPr lang="en-US" dirty="0"/>
              <a:t> Portfolios provide tangible evidence of competence, whether in terms of technical skills, soft skills, leadership abilities, or specific accomplishments.</a:t>
            </a:r>
          </a:p>
          <a:p>
            <a:r>
              <a:rPr lang="en-US" b="1" dirty="0"/>
              <a:t>Networking:</a:t>
            </a:r>
            <a:r>
              <a:rPr lang="en-US" dirty="0"/>
              <a:t> Portfolios can serve as conversation starters during networking events and professional gatherings, allowing individuals to share their achievements and experiences.</a:t>
            </a:r>
          </a:p>
          <a:p>
            <a:r>
              <a:rPr lang="en-US" b="1" dirty="0"/>
              <a:t>Personal Branding:</a:t>
            </a:r>
            <a:r>
              <a:rPr lang="en-US" dirty="0"/>
              <a:t> A well-curated portfolio helps individuals establish a strong personal brand, highlighting their strengths, values, and unique qualities.</a:t>
            </a:r>
          </a:p>
          <a:p>
            <a:r>
              <a:rPr lang="en-US" b="1" dirty="0"/>
              <a:t>Career Transition:</a:t>
            </a:r>
            <a:r>
              <a:rPr lang="en-US" dirty="0"/>
              <a:t> When switching careers, portfolios can emphasize transferable skills and relevant experiences that make candidates attractive to employers in their new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Personal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3594"/>
            <a:ext cx="6679223" cy="4351338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personal portfolio is a collection of your creative work, achievements, and projects that showcase your skills, talents, and interests.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often used by individuals in creative fields such as art, design, photography, writing, and multimedia. </a:t>
            </a:r>
            <a:endParaRPr lang="en-US" dirty="0" smtClean="0"/>
          </a:p>
          <a:p>
            <a:r>
              <a:rPr lang="en-US" dirty="0" smtClean="0"/>
              <a:t>Personal </a:t>
            </a:r>
            <a:r>
              <a:rPr lang="en-US" dirty="0"/>
              <a:t>portfolios provide a platform to express your unique style and creative abilities.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23" y="276653"/>
            <a:ext cx="5025725" cy="62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5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Career/Dossier Portfolio: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6153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career or dossier portfolio is designed to present your professional achievements and credentials.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typically includes your resume, cover letter, reference letters, and documentation of your work experience.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portfolio is commonly used when applying for jobs, promotions, or educational opportunities.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52" y="2848709"/>
            <a:ext cx="6035118" cy="3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Employment Portfolio: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08040"/>
            <a:ext cx="110665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employment portfolio is a comprehensive collection of your work-related documents, accomplishments, and evidence of skills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may include work samples, performance evaluations, training certificates, and examples of how you've contributed to your workplace's success. </a:t>
            </a:r>
            <a:endParaRPr lang="en-US" dirty="0" smtClean="0"/>
          </a:p>
          <a:p>
            <a:r>
              <a:rPr lang="en-US" dirty="0" smtClean="0"/>
              <a:t>Employment </a:t>
            </a:r>
            <a:r>
              <a:rPr lang="en-US" dirty="0"/>
              <a:t>portfolios are used to demonstrate your value as an employee and to support career development discussions.</a:t>
            </a:r>
          </a:p>
        </p:txBody>
      </p:sp>
    </p:spTree>
    <p:extLst>
      <p:ext uri="{BB962C8B-B14F-4D97-AF65-F5344CB8AC3E}">
        <p14:creationId xmlns:p14="http://schemas.microsoft.com/office/powerpoint/2010/main" val="113805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Assessment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assessment portfolio is used to showcase your learning progress, growth, and achievements over a period of time.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often utilized in educational settings, where students compile their work, projects, and assignments to demonstrate their understanding of specific subjects or skills. </a:t>
            </a:r>
            <a:endParaRPr lang="en-US" dirty="0" smtClean="0"/>
          </a:p>
          <a:p>
            <a:r>
              <a:rPr lang="en-US" dirty="0" smtClean="0"/>
              <a:t>Assessment </a:t>
            </a:r>
            <a:r>
              <a:rPr lang="en-US" dirty="0"/>
              <a:t>portfolios help educators and learners evaluate academic progress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549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Define Your Purpose:</a:t>
            </a:r>
            <a:endParaRPr lang="en-US" dirty="0"/>
          </a:p>
          <a:p>
            <a:r>
              <a:rPr lang="en-US" dirty="0"/>
              <a:t>Determine the primary purpose of your assessment portfolio. Is it for academic purposes, job applications, personal development, or a combination of these?</a:t>
            </a:r>
          </a:p>
          <a:p>
            <a:r>
              <a:rPr lang="en-US" b="1" dirty="0"/>
              <a:t>2. Identify Your Audience:</a:t>
            </a:r>
            <a:endParaRPr lang="en-US" dirty="0"/>
          </a:p>
          <a:p>
            <a:r>
              <a:rPr lang="en-US" dirty="0"/>
              <a:t>Consider who will be reviewing your portfolio. Tailor the content and presentation to meet their expectations and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1673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Portfolio management</vt:lpstr>
      <vt:lpstr>PowerPoint Presentation</vt:lpstr>
      <vt:lpstr>What are the uses of a portfolio</vt:lpstr>
      <vt:lpstr>Uses of Portfolio Cont..</vt:lpstr>
      <vt:lpstr>1. Personal Portfolio</vt:lpstr>
      <vt:lpstr>2. Career/Dossier Portfolio:</vt:lpstr>
      <vt:lpstr>3. Employment Portfolio:</vt:lpstr>
      <vt:lpstr>4. Assessment Portfolio</vt:lpstr>
      <vt:lpstr>Assessment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online sources are available to create portfolios?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management</dc:title>
  <dc:creator>Raviharee  Weerasinghe</dc:creator>
  <cp:lastModifiedBy>Raviharee  Weerasinghe</cp:lastModifiedBy>
  <cp:revision>7</cp:revision>
  <dcterms:created xsi:type="dcterms:W3CDTF">2023-08-22T06:30:29Z</dcterms:created>
  <dcterms:modified xsi:type="dcterms:W3CDTF">2023-09-02T13:50:43Z</dcterms:modified>
</cp:coreProperties>
</file>