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37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375" r:id="rId17"/>
    <p:sldId id="376" r:id="rId18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punika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3T11:38:11.927" idx="5">
    <p:pos x="10" y="10"/>
    <p:text>Last slide should inlcude any references used.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0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CBF6-B2DB-48B8-8B1B-A6202BAC97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0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937E-C210-4227-A6B9-887064AC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7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5943E-DAAD-4388-ACB8-D3BFA8A2517D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860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0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AC2BD-8638-41FE-9891-212812AC5D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AC2BD-8638-41FE-9891-212812AC5D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AC2BD-8638-41FE-9891-212812AC5D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5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AC2BD-8638-41FE-9891-212812AC5D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434" y="762000"/>
            <a:ext cx="6815567" cy="2667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0"/>
            <a:ext cx="6807200" cy="2133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</p:spTree>
    <p:extLst>
      <p:ext uri="{BB962C8B-B14F-4D97-AF65-F5344CB8AC3E}">
        <p14:creationId xmlns:p14="http://schemas.microsoft.com/office/powerpoint/2010/main" val="182847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403874"/>
            <a:ext cx="96520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6400" y="1371600"/>
            <a:ext cx="2438400" cy="49530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3716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98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929188"/>
            <a:ext cx="6807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733801"/>
            <a:ext cx="6807200" cy="11953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98637"/>
            <a:ext cx="568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98637"/>
            <a:ext cx="568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33550"/>
            <a:ext cx="5691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73312"/>
            <a:ext cx="5691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33550"/>
            <a:ext cx="56938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6938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86958"/>
            <a:ext cx="43158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371600"/>
            <a:ext cx="5291667" cy="49090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1371601"/>
            <a:ext cx="4315884" cy="4913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SLIIT Computing Pvt Ltd. ©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"/>
            <a:ext cx="965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03874"/>
            <a:ext cx="1158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SLIIT Computing Pvt Ltd. ©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643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22888"/>
            <a:ext cx="609600" cy="7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838200"/>
            <a:ext cx="5867401" cy="2667000"/>
          </a:xfrm>
          <a:effectLst/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SLIIT Academy (Pvt) Ltd</a:t>
            </a:r>
            <a:br>
              <a:rPr lang="en-US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700" b="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BSc (IT) – Year 1, Semester II</a:t>
            </a:r>
            <a:br>
              <a:rPr lang="en-US" dirty="0">
                <a:effectLst>
                  <a:reflection blurRad="6350" stA="55000" endA="300" endPos="45500" dir="5400000" sy="-100000" algn="bl" rotWithShape="0"/>
                </a:effectLst>
              </a:rPr>
            </a:b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500" y="4114800"/>
            <a:ext cx="8001000" cy="2133600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0033CC"/>
              </a:solidFill>
            </a:endParaRPr>
          </a:p>
          <a:p>
            <a:pPr algn="ctr"/>
            <a:r>
              <a:rPr lang="en-US" sz="2800" dirty="0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Technical Communication</a:t>
            </a:r>
          </a:p>
          <a:p>
            <a:pPr algn="ctr"/>
            <a:endParaRPr lang="en-US" sz="2800" dirty="0">
              <a:solidFill>
                <a:srgbClr val="0033CC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800" dirty="0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Writing a Project Proposal</a:t>
            </a:r>
          </a:p>
        </p:txBody>
      </p:sp>
      <p:pic>
        <p:nvPicPr>
          <p:cNvPr id="6" name="Picture 5" descr="C:\Users\Yasas\AppData\Local\Microsoft\Windows\Temporary Internet Files\Content.Outlook\XP3YMCA6\SLIIT Academy Logo Final Colour (003).png">
            <a:extLst>
              <a:ext uri="{FF2B5EF4-FFF2-40B4-BE49-F238E27FC236}">
                <a16:creationId xmlns:a16="http://schemas.microsoft.com/office/drawing/2014/main" id="{D5C46F4A-768F-4257-996E-76BAB8FEDC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990600"/>
            <a:ext cx="1304925" cy="2092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55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Planning the Internal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Pay attention to audience.</a:t>
            </a:r>
          </a:p>
          <a:p>
            <a:pPr algn="just"/>
            <a:r>
              <a:rPr lang="en-GB" b="1" dirty="0"/>
              <a:t>Collect information about the level of involvement your audience has about the proposed work.</a:t>
            </a:r>
          </a:p>
          <a:p>
            <a:pPr algn="just"/>
            <a:r>
              <a:rPr lang="en-GB" b="1" dirty="0"/>
              <a:t>Get to know the knowledge of audience.</a:t>
            </a:r>
          </a:p>
          <a:p>
            <a:pPr algn="just"/>
            <a:r>
              <a:rPr lang="en-GB" b="1" dirty="0"/>
              <a:t>Gather information on the level of authority the audience has.</a:t>
            </a:r>
          </a:p>
          <a:p>
            <a:pPr algn="just"/>
            <a:r>
              <a:rPr lang="en-GB" b="1" dirty="0"/>
              <a:t>Use visuals.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 organizing the Proposal use the following questions</a:t>
            </a:r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is the problem?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What is the solution?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Can the solution be implemented?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Should the solution be implemented?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C:\Users\Hiroshi\Desktop\worker-ladder-780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48296"/>
            <a:ext cx="4876800" cy="429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Writing the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b="1" dirty="0"/>
          </a:p>
          <a:p>
            <a:pPr algn="just"/>
            <a:r>
              <a:rPr lang="en-GB" b="1" dirty="0"/>
              <a:t>As is required with any piece or writing, your proposal will need an introduction.  This introduction should introduce the reader to the Proposal.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Your introduction should include the following: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b="1" dirty="0"/>
              <a:t>Purpose.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Credibility.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 Definition of problem.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 Background of problem.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Significance of problem.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Solution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Preview of parts or sections of proposal.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 the discussion, it is necessary to persuade readers to accept the proposal.  The three areas are needed to be covered to promote persuasion.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b="1" dirty="0"/>
              <a:t>The problem </a:t>
            </a:r>
            <a:r>
              <a:rPr lang="en-GB" dirty="0"/>
              <a:t>( in full detail).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/>
              <a:t>The solution </a:t>
            </a:r>
            <a:r>
              <a:rPr lang="en-GB" dirty="0"/>
              <a:t>( to convince readers).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/>
              <a:t>The context </a:t>
            </a:r>
            <a:r>
              <a:rPr lang="en-GB" dirty="0"/>
              <a:t>( schedule for implementation of solution, personnel involved and the solution).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020" y="1349375"/>
            <a:ext cx="11582400" cy="4876800"/>
          </a:xfrm>
        </p:spPr>
        <p:txBody>
          <a:bodyPr>
            <a:normAutofit/>
          </a:bodyPr>
          <a:lstStyle/>
          <a:p>
            <a:r>
              <a:rPr lang="en-GB" b="1" dirty="0"/>
              <a:t>A project is a task or scheme that requires a large amount of time, effort and planning to complete.  To do a project one has to first prepare a project proposal.</a:t>
            </a:r>
          </a:p>
          <a:p>
            <a:r>
              <a:rPr lang="en-GB" b="1" dirty="0"/>
              <a:t>A project proposal can be for various purposes ranging from construction to solving problems.  </a:t>
            </a:r>
          </a:p>
          <a:p>
            <a:r>
              <a:rPr lang="en-GB" b="1" dirty="0"/>
              <a:t>The proposal attempts to get the reader to accept the writer’s ideas.</a:t>
            </a:r>
          </a:p>
          <a:p>
            <a:r>
              <a:rPr lang="en-GB" b="1" dirty="0"/>
              <a:t>The two types of proposals are External Proposals and Internal Proposals.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Technical Communication. 2005. Sri Lanka Institute of Information Technology.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1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 algn="just">
              <a:buNone/>
            </a:pPr>
            <a:r>
              <a:rPr lang="en-US" b="1" dirty="0"/>
              <a:t>At the end of the module students will be able to:</a:t>
            </a:r>
          </a:p>
          <a:p>
            <a:pPr marL="0" indent="0" algn="just">
              <a:buNone/>
            </a:pPr>
            <a:r>
              <a:rPr lang="en-US" b="1" dirty="0"/>
              <a:t> </a:t>
            </a:r>
          </a:p>
          <a:p>
            <a:pPr algn="just"/>
            <a:r>
              <a:rPr lang="en-US" b="1" dirty="0"/>
              <a:t>LO1:Identify the types of Project Proposals.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b="1" dirty="0"/>
              <a:t>LO2:Recognize the formats of different Project</a:t>
            </a:r>
          </a:p>
          <a:p>
            <a:pPr marL="0" indent="0" algn="just">
              <a:buNone/>
            </a:pPr>
            <a:r>
              <a:rPr lang="en-US" b="1" dirty="0"/>
              <a:t>	   Proposals.</a:t>
            </a:r>
          </a:p>
          <a:p>
            <a:pPr algn="just"/>
            <a:r>
              <a:rPr lang="en-US" b="1" dirty="0"/>
              <a:t>LO3: Demonstrate the </a:t>
            </a:r>
            <a:r>
              <a:rPr lang="en-US" b="1"/>
              <a:t>knowledge of the </a:t>
            </a:r>
            <a:r>
              <a:rPr lang="en-US" b="1" dirty="0"/>
              <a:t>processes of </a:t>
            </a:r>
          </a:p>
          <a:p>
            <a:pPr marL="0" indent="0" algn="just">
              <a:buNone/>
            </a:pPr>
            <a:r>
              <a:rPr lang="en-US" b="1" dirty="0"/>
              <a:t>	   writing Project Proposals.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Hiroshi\Desktop\tagxedo-cloud-for-technical-communic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581400"/>
            <a:ext cx="243160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a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project is a task or scheme that requires a large amount of time, effort and planning to complete.  To do a project one has to first prepare a project proposal.</a:t>
            </a:r>
          </a:p>
          <a:p>
            <a:r>
              <a:rPr lang="en-GB" b="1" dirty="0"/>
              <a:t>A project proposal can be for various purposes ranging from construction to solving problems.  The proposal attempts to get the reader to accept the writer’s ideas.</a:t>
            </a:r>
          </a:p>
        </p:txBody>
      </p:sp>
      <p:pic>
        <p:nvPicPr>
          <p:cNvPr id="1026" name="Picture 2" descr="C:\Users\Hiroshi\Desktop\commercial-propane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81734"/>
            <a:ext cx="5105400" cy="21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There are two kinds of proposals.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2777"/>
            <a:ext cx="11125200" cy="4713387"/>
          </a:xfrm>
        </p:spPr>
        <p:txBody>
          <a:bodyPr/>
          <a:lstStyle/>
          <a:p>
            <a:r>
              <a:rPr lang="en-GB" b="1" dirty="0"/>
              <a:t>External Proposal </a:t>
            </a:r>
            <a:r>
              <a:rPr lang="en-GB" dirty="0"/>
              <a:t>– External proposals are bids for a contract.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b="1" dirty="0"/>
              <a:t>Internal Proposal </a:t>
            </a:r>
            <a:r>
              <a:rPr lang="en-GB" dirty="0"/>
              <a:t>– Internal proposals are to win a co-worker or an administrator to accept an idea or enact a policy.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Writing an External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External Proposal has three components: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Executive Summary.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Management Section.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Financial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122" name="Picture 2" descr="C:\Users\Hiroshi\Desktop\e67ba7215f0f6090f4d50d6963545d8e_construction20worker-construction-worker-clipart-images_469-86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371600"/>
            <a:ext cx="2859087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This section contains information to convince the executives that your company should get the contract.  Therefore, the abstracts for the technical, managerial and financial sections should be very clearly written.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C:\Users\Hiroshi\Desktop\construction-and-architecture-clipa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727" y="3048000"/>
            <a:ext cx="3810000" cy="336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Management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3874"/>
            <a:ext cx="9144000" cy="4876800"/>
          </a:xfrm>
        </p:spPr>
        <p:txBody>
          <a:bodyPr>
            <a:normAutofit/>
          </a:bodyPr>
          <a:lstStyle/>
          <a:p>
            <a:pPr algn="just"/>
            <a:r>
              <a:rPr lang="en-GB" b="1" dirty="0"/>
              <a:t>This section discusses the personnel working on a project.  Their expertise as well as their success with previous projects will get discussed in this section.  </a:t>
            </a:r>
          </a:p>
          <a:p>
            <a:pPr algn="just"/>
            <a:r>
              <a:rPr lang="en-GB" b="1" dirty="0"/>
              <a:t>Your willingness to train employees and to provide technical assistance will also be mentioned.</a:t>
            </a:r>
          </a:p>
          <a:p>
            <a:pPr algn="just"/>
            <a:r>
              <a:rPr lang="en-GB" b="1" dirty="0"/>
              <a:t> Most importantly,  this includes the proposed schedule of implementation.</a:t>
            </a:r>
          </a:p>
          <a:p>
            <a:endParaRPr lang="en-GB" dirty="0"/>
          </a:p>
        </p:txBody>
      </p:sp>
      <p:pic>
        <p:nvPicPr>
          <p:cNvPr id="2050" name="Picture 2" descr="C:\Users\Hiroshi\Desktop\cf66ca5c6da52f8bc386b9bd8f4507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524000"/>
            <a:ext cx="24574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Financial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This will give detail about the breakdown of cost for every item in the proposal.</a:t>
            </a:r>
          </a:p>
        </p:txBody>
      </p:sp>
      <p:pic>
        <p:nvPicPr>
          <p:cNvPr id="3074" name="Picture 2" descr="C:\Users\Hiroshi\Desktop\AibKb6Bz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734569"/>
            <a:ext cx="3219449" cy="366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Writing an Internal Proposal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 Internal Proposal requires: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Planning the Proposal.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Writing the Proposal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899413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63131"/>
      </p:ext>
    </p:extLst>
  </p:cSld>
  <p:clrMapOvr>
    <a:masterClrMapping/>
  </p:clrMapOvr>
</p:sld>
</file>

<file path=ppt/theme/theme1.xml><?xml version="1.0" encoding="utf-8"?>
<a:theme xmlns:a="http://schemas.openxmlformats.org/drawingml/2006/main" name="TS10188135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TS101881352</Template>
  <TotalTime>4139</TotalTime>
  <Words>637</Words>
  <Application>Microsoft Office PowerPoint</Application>
  <PresentationFormat>Widescreen</PresentationFormat>
  <Paragraphs>101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TS101881352</vt:lpstr>
      <vt:lpstr>SLIIT Academy (Pvt) Ltd BSc (IT) – Year 1, Semester II </vt:lpstr>
      <vt:lpstr>Learning Outcomes</vt:lpstr>
      <vt:lpstr>What is a project?</vt:lpstr>
      <vt:lpstr>There are two kinds of proposals.</vt:lpstr>
      <vt:lpstr>Writing an External Proposal</vt:lpstr>
      <vt:lpstr>Executive Summary</vt:lpstr>
      <vt:lpstr>Management Section</vt:lpstr>
      <vt:lpstr>Financial Section</vt:lpstr>
      <vt:lpstr>Writing an Internal Proposal </vt:lpstr>
      <vt:lpstr>Planning the Internal Proposal</vt:lpstr>
      <vt:lpstr>In organizing the Proposal use the following questions.</vt:lpstr>
      <vt:lpstr>Writing the Proposal</vt:lpstr>
      <vt:lpstr>The Introduction</vt:lpstr>
      <vt:lpstr>Discussion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dilhan.m</dc:creator>
  <cp:lastModifiedBy>Raviharee  Weerasinghe</cp:lastModifiedBy>
  <cp:revision>378</cp:revision>
  <cp:lastPrinted>2017-01-23T06:10:08Z</cp:lastPrinted>
  <dcterms:created xsi:type="dcterms:W3CDTF">2011-12-20T04:26:06Z</dcterms:created>
  <dcterms:modified xsi:type="dcterms:W3CDTF">2021-08-07T05:24:11Z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TC101881352</vt:lpwstr>
  </property>
</Properties>
</file>