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2eec7adb7_1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2eec7adb7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2eec7adb7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2eec7adb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2eec7adb7_1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2eec7adb7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2eec7adb7_1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2eec7adb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2bf7e38bc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2bf7e38b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2bf7e38bc_0_1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2bf7e38b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2bf7e38bc_0_2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2bf7e38b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2bf7e38bc_0_2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2bf7e38b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2ef4fb93b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2ef4fb93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2ef4fb93b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2ef4fb93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2ef4fb93b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2ef4fb93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2eec7adb7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2eec7adb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2eec7adb7_1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2eec7adb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24.png"/><Relationship Id="rId7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Relationship Id="rId4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12.png"/><Relationship Id="rId8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512700" y="4307325"/>
            <a:ext cx="23940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Presenter: Shan Lu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Single-Player Monte-Carlo Tree Search on SameGame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The selection strategy that is similar to Crazy Stone’s selectivity algorithm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 each child node, compute its variance using the following formula: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Sort child nodes by their top game scores       so that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Compute the probability      of being better than the current best move for each child move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Each child node is selected with a probability proportional to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311700" y="4568875"/>
            <a:ext cx="852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Coulom, R., 2006, May. Efficient selectivity and backup operators in Monte-Carlo tree search. In International conference on computers and games (pp. 72-83). Springer, Berlin, Heidelberg.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675" y="2047750"/>
            <a:ext cx="6234217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u_i" id="150" name="Google Shape;150;p2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875" y="2721175"/>
            <a:ext cx="226576" cy="20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3150" y="2659725"/>
            <a:ext cx="2313775" cy="3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7900" y="3583065"/>
            <a:ext cx="6537751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_i" id="153" name="Google Shape;153;p2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64300" y="3016750"/>
            <a:ext cx="226574" cy="193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_i" id="154" name="Google Shape;154;p2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17100" y="4235950"/>
            <a:ext cx="226574" cy="193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Experimental 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924" y="1748200"/>
            <a:ext cx="6812145" cy="17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925" y="3482100"/>
            <a:ext cx="6812151" cy="151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1058225"/>
            <a:ext cx="85206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All experiments are tested on the same 250 game boards. The number of nodes expanded in the Monte-Carlo Tree is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10^6" id="163" name="Google Shape;163;p2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1900" y="1459400"/>
            <a:ext cx="297316" cy="22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Experimental 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38" y="1490313"/>
            <a:ext cx="7707725" cy="21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TabuColorRandom strategy is better than Random and TabuRandom strategies for SameGame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selection strategy that is similar to Crazy Stone’s selectivity algorithm improves the top game score noticeably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However, the selection strategy that is similar to Crazy Stone’s selectivity algorithm is more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computationally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expensive.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One possible improvement: Using a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priority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queue, whose key is the top score, to sort the child nodes during the construction of the search tree.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 and Future 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311700" y="4568875"/>
            <a:ext cx="852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Schadd, M.P., Winands, M.H., Tak, M.J. and Uiterwijk, J.W., 2012. Single-player Monte-Carlo tree search for SameGame. Knowledge-Based Systems, 34, pp.3-11.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idx="1" type="subTitle"/>
          </p:nvPr>
        </p:nvSpPr>
        <p:spPr>
          <a:xfrm>
            <a:off x="2684850" y="347525"/>
            <a:ext cx="3774300" cy="10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2684850" y="2666200"/>
            <a:ext cx="3774300" cy="1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75375"/>
            <a:ext cx="8520600" cy="29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The Puzzle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: SameGame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Experimental Results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160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Conclusion and Future Work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71675"/>
            <a:ext cx="5757000" cy="2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Rules: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removable group: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 group that contains more than one piece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All pieces have the same color and are orthogonally connected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game ends when there is no removable group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Puzzle: SameGame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3260875"/>
            <a:ext cx="1637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Game Score: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(n-2)^2, where\ n\ is\ the\ size\ of\ a\ removed\ group" id="74" name="Google Shape;74;p1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706975"/>
            <a:ext cx="5757000" cy="4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8075" y="1527125"/>
            <a:ext cx="2770500" cy="2089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00"/>
            <a:ext cx="30321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The Selection Strategy: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Related Work: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Single-player Monte-Carlo tree search for SameGame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4568875"/>
            <a:ext cx="852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Schadd, M.P., Winands, M.H., Tak, M.J. and Uiterwijk, J.W., 2012. Single-player Monte-Carlo tree search for SameGame. Knowledge-Based Systems, 34, pp.3-11.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655050"/>
            <a:ext cx="6476174" cy="725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_i: the\ average\ game\ score\ achieved\ at\ the\ child\ node\ i. " id="84" name="Google Shape;84;p1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86525"/>
            <a:ext cx="6476174" cy="396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_i: the\ number\ of\ visits\ of\ the\ child\ node\ i. " id="85" name="Google Shape;85;p1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3173363"/>
            <a:ext cx="6102682" cy="396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: the\ game\ scores\ achieved\ at\ the\ child\ node\ i." id="86" name="Google Shape;86;p1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570024"/>
            <a:ext cx="6476184" cy="396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_p: the\ number\ of\ visits\ of\ the\ parent\ node\ p." id="87" name="Google Shape;87;p1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150" y="2776713"/>
            <a:ext cx="6102304" cy="3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78425" y="1566264"/>
            <a:ext cx="1731050" cy="20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71600"/>
            <a:ext cx="19224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Expansion: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11700" y="4568875"/>
            <a:ext cx="852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Schadd, M.P., Winands, M.H., Tak, M.J. and Uiterwijk, J.W., 2012. Single-player Monte-Carlo tree search for SameGame. Knowledge-Based Systems, 34, pp.3-11.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234050" y="1171600"/>
            <a:ext cx="4970400" cy="3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Strategy: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TabuRandom: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color randomly at the beginning of the simulation.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Until the game ends, it selects a child move of non-selected colors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not available, it randomly selects a child move of the selected color.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TabuColorRandom: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Selecting the most frequently color at the beginning of the simulation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steps are the 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 as the TabuRandom strategy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666800"/>
            <a:ext cx="1883159" cy="22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4446" y="1171600"/>
            <a:ext cx="1692800" cy="33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Related Work: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Single-player Monte-Carlo tree search for SameGame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71600"/>
            <a:ext cx="2493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Backpropagation: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61900" y="4179100"/>
            <a:ext cx="88050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Schadd, M.P., Winands, M.H., Tak, M.J. and Uiterwijk, J.W., 2012. Single-player Monte-Carlo tree search for SameGame. Knowledge-Based Systems, 34, pp.3-11.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Browne, C.B., Powley, E., Whitehouse, D., Lucas, S.M., Cowling, P.I., Rohlfshagen, P., Tavener, S., Perez, D., Samothrakis, S. and Colton, S., 2012. A survey of monte carlo tree search methods. </a:t>
            </a:r>
            <a:r>
              <a:rPr i="1" lang="en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Transactions on Computational Intelligence and AI in games</a:t>
            </a:r>
            <a:r>
              <a:rPr lang="en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(1), pp.1-43.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608" y="1251213"/>
            <a:ext cx="6026699" cy="2641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640276"/>
            <a:ext cx="2327522" cy="250446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Related Work: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Single-player Monte-Carlo tree search for SameGame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Related Work: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Efficient selectivity and backup operators in Monte-Carlo tree search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11700" y="4568875"/>
            <a:ext cx="852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Coulom, R., 2006, May. Efficient selectivity and backup operators in Monte-Carlo tree search. In International conference on computers and games (pp. 72-83). Springer, Berlin, Heidelberg.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633" y="1959175"/>
            <a:ext cx="1972216" cy="4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283950" y="1395125"/>
            <a:ext cx="6824400" cy="24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Crazy Stone’s selectivity algorithm: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the estimated value      (the opposite of the average score) and the variance     for each child move.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child moves so that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the probability      of being better than the current best move for each child move.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child move is selected with a probability proportional to     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\mu_i" id="116" name="Google Shape;116;p1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875" y="2035375"/>
            <a:ext cx="226576" cy="2016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^2" id="117" name="Google Shape;117;p1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7225" y="2283775"/>
            <a:ext cx="226574" cy="225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3500" y="2599575"/>
            <a:ext cx="2313775" cy="30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_i" id="119" name="Google Shape;119;p19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64300" y="3016750"/>
            <a:ext cx="226574" cy="193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0263" y="3888466"/>
            <a:ext cx="3346275" cy="680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76542" y="3888475"/>
            <a:ext cx="1694583" cy="68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_i" id="122" name="Google Shape;122;p19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71125" y="3626350"/>
            <a:ext cx="226574" cy="193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Using prior knowledge in the selection strategy at the early stage of SP-MCTS: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When               , the selection strategy maximizes one of the following UCT formulas: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11700" y="4682175"/>
            <a:ext cx="8520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Klein, S., 2015. Attacking SameGame using Monte-Carlo tree search: using randomness as guidance in puzzles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250" y="2075325"/>
            <a:ext cx="7555475" cy="7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250" y="2800350"/>
            <a:ext cx="7555475" cy="7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250" y="3525375"/>
            <a:ext cx="7555474" cy="821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_p &gt; T" id="133" name="Google Shape;133;p2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1050" y="1713450"/>
            <a:ext cx="773274" cy="2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Using prior knowledge in the selection strategy at the early stage of SP-MCTS: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When                , the selection strategy using prior knowledge to choose the child node with the maximum heuristic score: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50" y="2333988"/>
            <a:ext cx="8186498" cy="475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_p &lt;= T" id="141" name="Google Shape;141;p2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350" y="1744401"/>
            <a:ext cx="843550" cy="2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