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5812925" y="1232325"/>
            <a:ext cx="1356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https://dev.mysql.com/downloads/installer/</a:t>
            </a:r>
            <a:r>
              <a:rPr lang="en">
                <a:highlight>
                  <a:srgbClr val="000000"/>
                </a:highlight>
              </a:rPr>
              <a:t>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