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2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5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21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0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99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3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6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06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88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8F8C-D892-432D-A2E7-010CCA36C57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1642-B6FC-40A7-849A-7941EA4D4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FA5F4-5F07-4D69-BBD3-67A3F3FE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44" y="4158619"/>
            <a:ext cx="6645216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0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782C6-8D5A-45A5-9BED-FAE3104BC647}"/>
              </a:ext>
            </a:extLst>
          </p:cNvPr>
          <p:cNvSpPr txBox="1"/>
          <p:nvPr/>
        </p:nvSpPr>
        <p:spPr>
          <a:xfrm>
            <a:off x="1143000" y="1433185"/>
            <a:ext cx="99060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0" dirty="0">
                <a:solidFill>
                  <a:schemeClr val="bg1"/>
                </a:solidFill>
                <a:latin typeface="Shadows Into Light Two" panose="02000506000000020004" pitchFamily="2" charset="0"/>
              </a:rPr>
              <a:t>SQL</a:t>
            </a:r>
          </a:p>
          <a:p>
            <a:pPr algn="ctr"/>
            <a:r>
              <a:rPr lang="en-GB" sz="20000" dirty="0">
                <a:solidFill>
                  <a:schemeClr val="bg1"/>
                </a:solidFill>
                <a:latin typeface="Shadows Into Light Two" panose="02000506000000020004" pitchFamily="2" charset="0"/>
              </a:rPr>
              <a:t>Server Internals</a:t>
            </a:r>
          </a:p>
        </p:txBody>
      </p:sp>
    </p:spTree>
    <p:extLst>
      <p:ext uri="{BB962C8B-B14F-4D97-AF65-F5344CB8AC3E}">
        <p14:creationId xmlns:p14="http://schemas.microsoft.com/office/powerpoint/2010/main" val="160329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Shadows Into Light Two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Locke</dc:creator>
  <cp:lastModifiedBy>Stephanie Locke</cp:lastModifiedBy>
  <cp:revision>1</cp:revision>
  <dcterms:created xsi:type="dcterms:W3CDTF">2018-01-07T11:24:11Z</dcterms:created>
  <dcterms:modified xsi:type="dcterms:W3CDTF">2018-01-07T11:28:47Z</dcterms:modified>
</cp:coreProperties>
</file>