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ED7E8-6F9A-4D15-BBF0-82AAB2C47D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Эволюция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A5A3E3-A915-4A4A-8682-36EDF9432C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Макрушин Алексей и Хлопина Софья</a:t>
            </a:r>
          </a:p>
        </p:txBody>
      </p:sp>
    </p:spTree>
    <p:extLst>
      <p:ext uri="{BB962C8B-B14F-4D97-AF65-F5344CB8AC3E}">
        <p14:creationId xmlns:p14="http://schemas.microsoft.com/office/powerpoint/2010/main" val="69129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CFA66-4607-4833-A24C-31268150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7CCAF5-ED1C-462C-8069-4F94DB448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04731"/>
            <a:ext cx="10671312" cy="4843669"/>
          </a:xfrm>
        </p:spPr>
        <p:txBody>
          <a:bodyPr>
            <a:normAutofit/>
          </a:bodyPr>
          <a:lstStyle/>
          <a:p>
            <a:r>
              <a:rPr lang="ru-RU" dirty="0"/>
              <a:t>Генетический алгоритм, где 64 бота бегают по полю с </a:t>
            </a:r>
            <a:r>
              <a:rPr lang="ru-RU" dirty="0" err="1"/>
              <a:t>рандомно</a:t>
            </a:r>
            <a:r>
              <a:rPr lang="ru-RU" dirty="0"/>
              <a:t> расставленной едой и ядом. Есть ещё возможность самостоятельно расставить еду и яд (пользовательская расстановка). Если бот съедает яд – он умирает. Съедает еду – его здоровье увеличивается на 10. Также он может </a:t>
            </a:r>
            <a:r>
              <a:rPr lang="ru-RU" dirty="0" err="1"/>
              <a:t>нейтрализовывать</a:t>
            </a:r>
            <a:r>
              <a:rPr lang="ru-RU" dirty="0"/>
              <a:t> яд, превращая его в еду. Изначально здоровья у бота 35, если здоровье падает до 0 – бот умирает.</a:t>
            </a:r>
          </a:p>
        </p:txBody>
      </p:sp>
    </p:spTree>
    <p:extLst>
      <p:ext uri="{BB962C8B-B14F-4D97-AF65-F5344CB8AC3E}">
        <p14:creationId xmlns:p14="http://schemas.microsoft.com/office/powerpoint/2010/main" val="16852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0B424-7821-45C3-A726-BECD1DDB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7D253B-20D3-4E8C-86A6-69D84F114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Существуют следующие команды: от 0 до 7 – сделать шаг, 8-15 – схватить еду или нейтрализовать яд, 16-23 - посмотреть, 24-31 – поворот, 32-63 – безусловный переход.</a:t>
            </a:r>
          </a:p>
        </p:txBody>
      </p:sp>
    </p:spTree>
    <p:extLst>
      <p:ext uri="{BB962C8B-B14F-4D97-AF65-F5344CB8AC3E}">
        <p14:creationId xmlns:p14="http://schemas.microsoft.com/office/powerpoint/2010/main" val="415108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E0CDB-8FB3-4752-837E-6ECABC27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CEF1A3-C69E-47FB-B744-E947E518C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Board</a:t>
            </a:r>
            <a:r>
              <a:rPr lang="ru-RU" dirty="0"/>
              <a:t> – рисование доски, расставление еды, яда и ботов в случайном порядке и игроком. Класс </a:t>
            </a:r>
            <a:r>
              <a:rPr lang="en-US" dirty="0"/>
              <a:t>Bot</a:t>
            </a:r>
            <a:r>
              <a:rPr lang="ru-RU" dirty="0"/>
              <a:t> – сам бот, его ход, сдвиг указателя в матрице</a:t>
            </a:r>
          </a:p>
        </p:txBody>
      </p:sp>
    </p:spTree>
    <p:extLst>
      <p:ext uri="{BB962C8B-B14F-4D97-AF65-F5344CB8AC3E}">
        <p14:creationId xmlns:p14="http://schemas.microsoft.com/office/powerpoint/2010/main" val="1720877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13</TotalTime>
  <Words>145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Небесная</vt:lpstr>
      <vt:lpstr>Эволюция</vt:lpstr>
      <vt:lpstr>Суть игры</vt:lpstr>
      <vt:lpstr>Команды</vt:lpstr>
      <vt:lpstr>Классы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Эволюция</dc:title>
  <dc:creator>Соня Хлопина</dc:creator>
  <cp:lastModifiedBy>Соня Хлопина</cp:lastModifiedBy>
  <cp:revision>2</cp:revision>
  <dcterms:created xsi:type="dcterms:W3CDTF">2020-01-12T17:46:14Z</dcterms:created>
  <dcterms:modified xsi:type="dcterms:W3CDTF">2020-01-12T17:59:34Z</dcterms:modified>
</cp:coreProperties>
</file>