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930BA-0785-4816-911C-33FE7307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БИТВА 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AC66F0-148C-4E3D-87D0-117C3252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235" y="3602038"/>
            <a:ext cx="3140764" cy="1655762"/>
          </a:xfrm>
        </p:spPr>
        <p:txBody>
          <a:bodyPr/>
          <a:lstStyle/>
          <a:p>
            <a:r>
              <a:rPr lang="ru-RU" dirty="0"/>
              <a:t>Автор проекта – </a:t>
            </a:r>
            <a:r>
              <a:rPr lang="ru-RU" dirty="0" err="1"/>
              <a:t>хлопина</a:t>
            </a:r>
            <a:r>
              <a:rPr lang="ru-RU" dirty="0"/>
              <a:t> </a:t>
            </a:r>
            <a:r>
              <a:rPr lang="ru-RU" dirty="0" err="1"/>
              <a:t>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08D91-E400-4C48-B5EC-FADA2A26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C78FD-7C88-43DE-936A-379AB99F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Боты играют между собой в игру</a:t>
            </a:r>
          </a:p>
          <a:p>
            <a:r>
              <a:rPr lang="ru-RU" dirty="0"/>
              <a:t>Есть статистика ботов</a:t>
            </a:r>
          </a:p>
          <a:p>
            <a:r>
              <a:rPr lang="ru-RU" dirty="0"/>
              <a:t>История игр</a:t>
            </a:r>
          </a:p>
          <a:p>
            <a:r>
              <a:rPr lang="ru-RU" dirty="0"/>
              <a:t>Возможность сброса всех данных</a:t>
            </a:r>
          </a:p>
          <a:p>
            <a:r>
              <a:rPr lang="ru-RU" dirty="0"/>
              <a:t>Боты выбирают число на основе прошедших игр</a:t>
            </a:r>
          </a:p>
        </p:txBody>
      </p:sp>
    </p:spTree>
    <p:extLst>
      <p:ext uri="{BB962C8B-B14F-4D97-AF65-F5344CB8AC3E}">
        <p14:creationId xmlns:p14="http://schemas.microsoft.com/office/powerpoint/2010/main" val="35106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FE5D7-BF45-4573-92E3-C4D7B3F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37C15-2C59-4420-89C7-46D7A005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Боты названы по цветам. Каждый бот – отдельный класс с функцией </a:t>
            </a:r>
            <a:r>
              <a:rPr lang="en-US" dirty="0"/>
              <a:t>run()</a:t>
            </a:r>
            <a:r>
              <a:rPr lang="ru-RU" dirty="0"/>
              <a:t>. Основной класс – функции </a:t>
            </a:r>
            <a:r>
              <a:rPr lang="en-US" dirty="0"/>
              <a:t>run(), game(), play(), </a:t>
            </a:r>
            <a:r>
              <a:rPr lang="en-US" dirty="0" err="1"/>
              <a:t>show_stat</a:t>
            </a:r>
            <a:r>
              <a:rPr lang="en-US" dirty="0"/>
              <a:t>(), </a:t>
            </a:r>
            <a:r>
              <a:rPr lang="en-US" dirty="0" err="1"/>
              <a:t>change_des</a:t>
            </a:r>
            <a:r>
              <a:rPr lang="en-US" dirty="0"/>
              <a:t>(), progress(), </a:t>
            </a:r>
            <a:r>
              <a:rPr lang="en-US" dirty="0" err="1"/>
              <a:t>show_history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0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78</TotalTime>
  <Words>68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Tw Cen MT</vt:lpstr>
      <vt:lpstr>Контур</vt:lpstr>
      <vt:lpstr>БИТВА БОТОВ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БИТВА БОТОВ</dc:title>
  <dc:creator>Соня Хлопина</dc:creator>
  <cp:lastModifiedBy>Соня Хлопина</cp:lastModifiedBy>
  <cp:revision>5</cp:revision>
  <dcterms:created xsi:type="dcterms:W3CDTF">2019-11-17T20:22:09Z</dcterms:created>
  <dcterms:modified xsi:type="dcterms:W3CDTF">2019-11-17T21:40:33Z</dcterms:modified>
</cp:coreProperties>
</file>