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B3A0-24DD-4ADA-9E51-A0957AB8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7C6B3-BA5A-4946-86A1-F42971C49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E873A-E6C4-4933-B27E-FAEE2FF2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1E5D-5E48-4720-A845-C70E22084561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AB4C4-2E96-46DB-8BE8-233C93A7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D95B-E8F7-4570-AE6D-9B529A65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5241-7B6C-4CB9-A6AC-201560C0A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29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A9F8-4806-4ABA-B442-7F58A1A6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B25D5-0C63-445B-88EB-18B589A8B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B46D1-5EAF-4A05-BE53-04C373D8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1E5D-5E48-4720-A845-C70E22084561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AD80-4B30-41E4-B4B3-1A4C293E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E6CB3-1419-4FF5-AE67-A5596A85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5241-7B6C-4CB9-A6AC-201560C0A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3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B59F3-9047-4BCE-AE88-AE7ED11CC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05F4B-61E3-426B-953C-EB7634B13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2685-3307-4CA7-B1FD-5541D132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1E5D-5E48-4720-A845-C70E22084561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8C06-4CF8-427C-869B-D6C1B958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72A16-BD0E-44A3-9C28-7DA4BE9C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5241-7B6C-4CB9-A6AC-201560C0A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10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FCD0-EAC2-4AF0-9F1F-AF41E8F8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0906-F4E0-48AC-A834-BDD7D99A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409E1-7960-4B5A-9F58-E69B732C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1E5D-5E48-4720-A845-C70E22084561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D283D-4B88-4522-AA2E-9C5F8B21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4D4A-411F-407B-873B-DA985219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5241-7B6C-4CB9-A6AC-201560C0A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39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0F4D-9ADB-4624-8DC7-B3489DFB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28823-B5E4-414A-8597-F1C2C193B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375B0-1507-4B4F-88AF-61A4C317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1E5D-5E48-4720-A845-C70E22084561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80953-D03C-4F3E-9C7D-5D2E69FB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79172-70AF-4528-BFE2-612B3498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5241-7B6C-4CB9-A6AC-201560C0A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12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07B1-49F6-4B60-8CC2-7CCF5E77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B1EC-68E0-47C2-B180-DC2607DA2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B21C3-ACC7-4595-B185-0EC337583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6D19D-0706-4023-ABE1-ED50DF3A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1E5D-5E48-4720-A845-C70E22084561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AE67E-A11B-4E0F-9B48-BD1E938E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A621D-0488-4F0B-A6A2-054807A7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5241-7B6C-4CB9-A6AC-201560C0A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37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38F8-4449-42BF-AE44-427F0FD2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0BB8E-08EB-4579-B063-1FF971EA6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5EB06-B516-40F2-BC58-F64C93A82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C0C9A-3569-41C3-A930-16B8A1BFC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A9F3B-695E-4442-83BC-180C07354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7C191-3BC4-411D-84A1-2BAA45C5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1E5D-5E48-4720-A845-C70E22084561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DB226-74EE-4321-9817-DA8ADE40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A29F7-A9DA-4460-9D0E-C72E9D90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5241-7B6C-4CB9-A6AC-201560C0A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89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E2E5-BEFF-4ACD-9683-D294FA21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75DDF-F1D2-4C20-A3DA-34FB4420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1E5D-5E48-4720-A845-C70E22084561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F27C2-5C43-41EB-91DA-6C359D6E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7BA49-F4A8-49B6-B417-0B975D0E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5241-7B6C-4CB9-A6AC-201560C0A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14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B4FBF-989C-4154-AAC0-6CC84A60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1E5D-5E48-4720-A845-C70E22084561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2B4C5-B3B7-484E-ADB5-704971A6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3771D-8A8C-4D49-9699-01A2C41C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5241-7B6C-4CB9-A6AC-201560C0A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14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74F8-FEC5-4A28-9CD0-44218F67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8B92-E185-42A3-8D7A-95A0F1C4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8985E-28D2-4FFA-849C-98D3D8E4B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F0F07-174F-4C93-8ABF-25F9B717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1E5D-5E48-4720-A845-C70E22084561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F3A9E-6D2E-4033-A664-9C8E58A1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D5377-CDFF-4571-8F11-D4340C75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5241-7B6C-4CB9-A6AC-201560C0A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73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C86A-2AF9-45D6-BA5F-71B85F8C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D3623-DE8A-487B-A676-A69D5F06A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0C0FC-4311-4E82-8574-0765FDE89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F4478-3387-405B-9CDB-EA593ED7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1E5D-5E48-4720-A845-C70E22084561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09E5B-9D2A-4259-B674-7246EDCF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E6038-172B-47DB-97D8-6BF98823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5241-7B6C-4CB9-A6AC-201560C0A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3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79BA7-4ED4-493B-A82C-920D037B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D5A1E-0666-4081-B167-6EED7AEE3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6940-9367-4999-AD44-AD3717D3F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1E5D-5E48-4720-A845-C70E22084561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A7C26-BA24-4A7D-AC93-0AFE305DA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A8719-569B-488B-937A-6289F710C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25241-7B6C-4CB9-A6AC-201560C0A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0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/no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C5B9-2EA6-4E04-95F1-DFE7FAD9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accent2">
                    <a:lumMod val="75000"/>
                  </a:schemeClr>
                </a:solidFill>
              </a:rPr>
              <a:t>NOTION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9F56-2C57-4319-B76C-5A46E652C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https://www.notion.so/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The practical guide</a:t>
            </a:r>
          </a:p>
        </p:txBody>
      </p:sp>
    </p:spTree>
    <p:extLst>
      <p:ext uri="{BB962C8B-B14F-4D97-AF65-F5344CB8AC3E}">
        <p14:creationId xmlns:p14="http://schemas.microsoft.com/office/powerpoint/2010/main" val="284938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26E05B-1385-4533-BCC6-F2D882AD1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09" r="22367" b="5325"/>
          <a:stretch/>
        </p:blipFill>
        <p:spPr>
          <a:xfrm>
            <a:off x="3824127" y="770561"/>
            <a:ext cx="7986017" cy="561443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F326AE5-8C30-45F1-875D-525AB6AF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27" y="2928528"/>
            <a:ext cx="2963238" cy="89859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b="1" dirty="0">
                <a:solidFill>
                  <a:schemeClr val="accent2">
                    <a:lumMod val="75000"/>
                  </a:schemeClr>
                </a:solidFill>
              </a:rPr>
              <a:t>After</a:t>
            </a:r>
            <a:br>
              <a:rPr lang="en-GB" sz="6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6000" b="1" dirty="0">
                <a:solidFill>
                  <a:schemeClr val="accent2">
                    <a:lumMod val="75000"/>
                  </a:schemeClr>
                </a:solidFill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37887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617FA4-07B9-44BB-9AE9-89A1B3132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36" b="28389"/>
          <a:stretch/>
        </p:blipFill>
        <p:spPr>
          <a:xfrm>
            <a:off x="849757" y="1695235"/>
            <a:ext cx="10287000" cy="48185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17FB409-E8BC-41B8-A293-4C8FAA29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367" y="401086"/>
            <a:ext cx="8063717" cy="89859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b="1" dirty="0">
                <a:solidFill>
                  <a:schemeClr val="accent2">
                    <a:lumMod val="75000"/>
                  </a:schemeClr>
                </a:solidFill>
              </a:rPr>
              <a:t>Explore Different Templates </a:t>
            </a:r>
          </a:p>
        </p:txBody>
      </p:sp>
    </p:spTree>
    <p:extLst>
      <p:ext uri="{BB962C8B-B14F-4D97-AF65-F5344CB8AC3E}">
        <p14:creationId xmlns:p14="http://schemas.microsoft.com/office/powerpoint/2010/main" val="302813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133A-5E2C-4352-A882-0A16FCA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>
                <a:solidFill>
                  <a:schemeClr val="accent2">
                    <a:lumMod val="75000"/>
                  </a:schemeClr>
                </a:solidFill>
              </a:rPr>
              <a:t>Follow </a:t>
            </a:r>
            <a:r>
              <a:rPr lang="en-GB" sz="5400" b="1" dirty="0" err="1">
                <a:solidFill>
                  <a:schemeClr val="accent2">
                    <a:lumMod val="75000"/>
                  </a:schemeClr>
                </a:solidFill>
              </a:rPr>
              <a:t>Youtube</a:t>
            </a:r>
            <a:r>
              <a:rPr lang="en-GB" sz="5400" b="1" dirty="0">
                <a:solidFill>
                  <a:schemeClr val="accent2">
                    <a:lumMod val="75000"/>
                  </a:schemeClr>
                </a:solidFill>
              </a:rPr>
              <a:t> channel for 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32BA-327C-48C1-AF4D-B2E36DFF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https://www.youtube.com/c/notion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81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NOTION</vt:lpstr>
      <vt:lpstr>After Sign Up</vt:lpstr>
      <vt:lpstr>Explore Different Templates </vt:lpstr>
      <vt:lpstr>Follow Youtube channel for more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Ra</dc:creator>
  <cp:lastModifiedBy>Amy Ra</cp:lastModifiedBy>
  <cp:revision>2</cp:revision>
  <dcterms:created xsi:type="dcterms:W3CDTF">2022-04-22T07:57:06Z</dcterms:created>
  <dcterms:modified xsi:type="dcterms:W3CDTF">2022-04-22T08:13:43Z</dcterms:modified>
</cp:coreProperties>
</file>