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65" r:id="rId4"/>
    <p:sldId id="289" r:id="rId5"/>
    <p:sldId id="288" r:id="rId6"/>
    <p:sldId id="319" r:id="rId7"/>
    <p:sldId id="320" r:id="rId8"/>
    <p:sldId id="321" r:id="rId9"/>
    <p:sldId id="322" r:id="rId10"/>
    <p:sldId id="290" r:id="rId11"/>
    <p:sldId id="324" r:id="rId12"/>
    <p:sldId id="323" r:id="rId13"/>
    <p:sldId id="291" r:id="rId14"/>
    <p:sldId id="292" r:id="rId15"/>
    <p:sldId id="293" r:id="rId16"/>
    <p:sldId id="294" r:id="rId17"/>
    <p:sldId id="295" r:id="rId18"/>
    <p:sldId id="312" r:id="rId19"/>
    <p:sldId id="296" r:id="rId20"/>
    <p:sldId id="297" r:id="rId21"/>
    <p:sldId id="298" r:id="rId22"/>
    <p:sldId id="299" r:id="rId23"/>
    <p:sldId id="310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7574" autoAdjust="0"/>
    <p:restoredTop sz="94737" autoAdjust="0"/>
  </p:normalViewPr>
  <p:slideViewPr>
    <p:cSldViewPr>
      <p:cViewPr>
        <p:scale>
          <a:sx n="90" d="100"/>
          <a:sy n="90" d="100"/>
        </p:scale>
        <p:origin x="-1452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73CE-A524-444F-B36E-1BD596E6902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A1B7B-41B9-4C0B-B051-E4995B869CA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F1F46-5063-4CC0-9276-5F50244D7F0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22A19-9DEC-43DE-913D-E375927149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03CF7-4E4A-432C-B297-275DC6FA5B4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AD3-2974-424A-A4E8-D81D310F2E6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8FA9F-32DB-4DFF-9447-CEB16CA4AA2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1764-7DB0-4479-805B-6120691768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3CD6F-6996-4E63-A16D-1CF9EEE75E7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22D3-3606-4912-9BCE-0D47DAB318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BAB07-6499-4171-A5A9-F4C1391967C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3285-ED58-4A2C-9D94-17422057E4C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E81F7-111B-4D0C-B327-CD14DCABAE2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11A2-68C6-4322-B985-A3FD1CDF7C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3BC1-B451-4D94-B962-FD6BBD0BE62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E787-896A-40BC-A668-5F010027A33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92B7-9B11-4699-9A17-D3057BBE91B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6AC7-4B1B-4981-9FD3-C0D47E4213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89DE-836D-4FD1-96F8-B363CA299E8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2727-4BF0-4892-A3AE-02DAA1B323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E3F42-7319-4494-B2BA-13ED554528D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1858-21AA-4CD6-8062-1846A7AD40F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FAA782-B452-4165-878D-D2B905E856B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271B53-CA3F-4137-847A-82BD825A8C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pages.github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liaoxuefeng.com/wiki/0013739516305929606dd18361248578c67b8067c8c017b000" TargetMode="External"/><Relationship Id="rId1" Type="http://schemas.openxmlformats.org/officeDocument/2006/relationships/hyperlink" Target="http://git.oschina.net/progi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p>
            <a:pPr marL="400050" lvl="2" indent="0" eaLnBrk="1" hangingPunct="1">
              <a:buNone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在本地创建一个文件夹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00050" lvl="2" indent="0" eaLnBrk="1" hangingPunct="1">
              <a:buNone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通过命令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0" lvl="2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     cd c:  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进入文件目录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  <a:sym typeface="+mn-ea"/>
            </a:endParaRPr>
          </a:p>
          <a:p>
            <a:pPr marL="0" lvl="2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     cd ..  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退后目录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  <a:sym typeface="+mn-ea"/>
            </a:endParaRPr>
          </a:p>
          <a:p>
            <a:pPr marL="0" lvl="2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   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复制快捷键：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ctr + insert   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粘贴快捷键：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shift + insert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  <a:sym typeface="+mn-ea"/>
            </a:endParaRPr>
          </a:p>
          <a:p>
            <a:pPr marL="0" lvl="2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  <a:sym typeface="+mn-ea"/>
            </a:endParaRPr>
          </a:p>
          <a:p>
            <a:pPr marL="400050" lvl="2" indent="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00050" lvl="2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 clone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文件地址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00050" lvl="2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4220845"/>
            <a:ext cx="4361815" cy="457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5229225"/>
            <a:ext cx="5438140" cy="3429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删除项目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itchFamily="2" charset="2"/>
              <a:buNone/>
            </a:pP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1.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进入项目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3429635"/>
            <a:ext cx="7105015" cy="504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5" y="4220845"/>
            <a:ext cx="7143115" cy="246697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的三个区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工作区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暂存区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作为过渡层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避免误操作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保护工作区和版本区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分支处理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版本区（库）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命令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status(</a:t>
            </a:r>
            <a:r>
              <a:rPr lang="zh-CN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工作区与暂存区的状态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add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name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.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commit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-m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工作区直接到版本库简写 git commit -a -m "注释"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857250" lvl="3" indent="0" eaLnBrk="1" hangingPunct="1">
              <a:buNone/>
            </a:pP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857250" lvl="3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 log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857250" lvl="3" indent="0" eaLnBrk="1" hangingPunct="1">
              <a:buNone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查看历史记录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857250" lvl="3" indent="0" eaLnBrk="1" hangingPunct="1">
              <a:buNone/>
            </a:pP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命令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对比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diff 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（查看工作区与暂存区的改动）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diff --cached(--staged)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（查看暂存区与版本区的改动）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diff master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（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查看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工作区与版本区的改动）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撤销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reset HEAD &lt;file.name&gt;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（暂存区撤销到工作区）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checkout -- &lt;file.name&gt;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（工作区代码还原暂存区或版本区）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857250" lvl="3" indent="0" eaLnBrk="1" hangingPunct="1">
              <a:buNone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如果有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个以上文件，一个提交到版本库了，另一个忘记提交，可以先将另一个文件拉到缓存区，然后通过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857250" lvl="3" indent="0" eaLnBrk="1" hangingPunct="1">
              <a:buNone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 commit -m “</a:t>
            </a:r>
            <a:r>
              <a:rPr lang="zh-CN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注释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”--amend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撤销回来，最后自动一次性提交暂存区中的文件，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git log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查看是否提交成功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命令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删除（提交工作区文件到暂存区）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rm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&lt;file.name&gt;  (工作区手动删除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之后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也想删除暂存区)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rm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-f &lt;file.name&gt; (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删除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工作区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及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暂存区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的文件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rm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--cached &lt;file.name&gt;(只删除暂存区，不删除工作区)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恢复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 checkout 历史记录编码（git log获取） 文件名（要恢复的文件名）   指定的文件还原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。</a:t>
            </a:r>
            <a:endParaRPr lang="zh-CN" altLang="en-US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 reset --hard 历史记录编码     还原整个版本</a:t>
            </a:r>
            <a:endParaRPr lang="en-US" altLang="zh-CN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 reset --hard HEAD^   回滚版本记录 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857250" lvl="3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	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输出第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一次为最近的记录，第二次就是倒数第二个历史记</a:t>
            </a:r>
            <a:endParaRPr lang="en-US" altLang="zh-CN" sz="18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857250" lvl="3" indent="0" eaLnBrk="1" hangingPunct="1">
              <a:buNone/>
            </a:pPr>
            <a:r>
              <a:rPr lang="en-US" altLang="zh-CN" sz="18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 reset --hard HEAD~2  回滚倒数第三个历史记录 （跳过了2个）</a:t>
            </a:r>
            <a:endParaRPr lang="en-US" altLang="zh-CN" sz="18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857250" lvl="3" indent="0" eaLnBrk="1" hangingPunct="1">
              <a:buNone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reflog    </a:t>
            </a:r>
            <a:r>
              <a:rPr lang="zh-CN" altLang="en-US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快速查看历史版本记录，方便回滚</a:t>
            </a:r>
            <a:endParaRPr lang="zh-CN" altLang="en-US" dirty="0" err="1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同步到远程仓库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 remote     (查看远程仓库的名字)</a:t>
            </a:r>
            <a:endParaRPr lang="en-US" altLang="zh-CN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 remote -v  (查看远程仓库对应的地址)</a:t>
            </a:r>
            <a:endParaRPr lang="en-US" altLang="zh-CN" dirty="0" err="1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 remote add </a:t>
            </a:r>
            <a:r>
              <a:rPr lang="zh-CN" altLang="en-US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创建仓库的名字</a:t>
            </a:r>
            <a:endParaRPr lang="zh-CN" altLang="en-US" dirty="0" err="1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push origin master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（将版本库中的文件提交到远程仓库）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>
              <a:buClr>
                <a:srgbClr val="F50A64"/>
              </a:buClr>
              <a:buFont typeface="Wingdings" charset="0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设置多人开发者权限 ：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00050" lvl="2" indent="0" eaLnBrk="1" hangingPunct="1">
              <a:buClr>
                <a:srgbClr val="F50A64"/>
              </a:buClr>
              <a:buFont typeface="Wingdings" charset="0"/>
              <a:buNone/>
            </a:pPr>
            <a:endParaRPr lang="zh-CN" altLang="en-US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00050" lvl="2" indent="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" name="图片 1" descr="OB`5~1HZ$L~{HF)(5)$GGZ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4796790"/>
            <a:ext cx="2745740" cy="18199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420" y="4869180"/>
            <a:ext cx="4890135" cy="72136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742950" lvl="2" indent="-342900" eaLnBrk="1" hangingPunct="1">
              <a:buClr>
                <a:srgbClr val="F50A64"/>
              </a:buClr>
              <a:buFont typeface="Wingdings" charset="0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多人协作解决冲突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00050" lvl="2" indent="0" eaLnBrk="1" hangingPunct="1">
              <a:buClr>
                <a:srgbClr val="F50A64"/>
              </a:buClr>
              <a:buFont typeface="Wingdings" charset="0"/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0" lvl="2" indent="0" eaLnBrk="1" hangingPunct="1">
              <a:buClr>
                <a:srgbClr val="F50A64"/>
              </a:buClr>
              <a:buFont typeface="Wingdings" charset="0"/>
              <a:buNone/>
            </a:pPr>
            <a:r>
              <a:rPr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    http://www.cnblogs.com/BeginMan/p/3548139.html（切换账户帖子）</a:t>
            </a:r>
            <a:r>
              <a:rPr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ssh -T git@github.com</a:t>
            </a:r>
            <a:endParaRPr lang="zh-CN" altLang="en-US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  <a:sym typeface="+mn-ea"/>
            </a:endParaRPr>
          </a:p>
          <a:p>
            <a:pPr marL="0" lvl="2" indent="0" eaLnBrk="1" hangingPunct="1">
              <a:buClr>
                <a:srgbClr val="F50A64"/>
              </a:buClr>
              <a:buFont typeface="Wingdings" charset="0"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	如果在push的时候，出现了冲突</a:t>
            </a:r>
            <a:endParaRPr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  <a:sym typeface="+mn-ea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fetch（将远程文件拉下来）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diff master origin/master(查看冲突)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merge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origin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/master(将2个文件的不同显示到页面，人为判断选取哪个)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解决完之后再进行push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pull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（直接拉取）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开源项目协作（在没有开发权限的时候）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fork   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将要修改的项目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clone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到本地（如果项目小可以直接编辑修改）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pull request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857250" lvl="3" indent="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67360" y="40449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67360" y="1484630"/>
            <a:ext cx="8229600" cy="5112385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分支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branch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（查看分支）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 branch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新分支名 （新分支的名字）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git checkout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分支名 （切换分支）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  <a:sym typeface="+mn-ea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 checkout -b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新分支名  （快速新建并切换）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  <a:sym typeface="+mn-ea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git merge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分支名 （合并分支）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  <a:sym typeface="+mn-ea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 branch --merged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（查看当前主干上有多少个分支已经合并）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 branch --no-merged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（查看没有合并的分支）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 branch -d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分支名 （合并完分支后删除）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  <a:sym typeface="+mn-ea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 branch -D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分支名 （强制删除没有合并的分支）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  <a:sym typeface="+mn-ea"/>
            </a:endParaRPr>
          </a:p>
          <a:p>
            <a:pPr marL="857250" lvl="3" indent="0" eaLnBrk="1" hangingPunct="1">
              <a:buNone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解决冲突：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857250" lvl="3" indent="0" eaLnBrk="1" hangingPunct="1">
              <a:buNone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1.将主干和分支都提交到版本库；2.合并（git merge new1）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857250" lvl="3" indent="0" eaLnBrk="1" hangingPunct="1">
              <a:buNone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3.git status (查看冲突)；4.手动解决；5.删除分支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课程介绍 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主要针对新手入门，掌握基本操作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概念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工具，版本控制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网站，社交平台，开源项目，远程仓库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上的分支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push 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上直接创建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上的标签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 tag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上直接创建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00050" lvl="2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 init (</a:t>
            </a:r>
            <a:r>
              <a:rPr lang="zh-CN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创建一个版本控制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00050" lvl="2" indent="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创建组织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上创建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创建博客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上创建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hlinkClick r:id="rId1"/>
              </a:rPr>
              <a:t>https://pages.github.com/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注意格式的正确性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67360" y="1700530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总结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如何深入？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技巧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资源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hlinkClick r:id="rId1"/>
              </a:rPr>
              <a:t>http://git.oschina.net/progit/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hlinkClick r:id="rId2"/>
              </a:rPr>
              <a:t>http://www.liaoxuefeng.com/wiki/0013739516305929606dd18361248578c67b8067c8c017b000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mkdir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文件名（新建文件）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notepad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文件名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.txt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vrml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编辑器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 config --global alias.co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markdown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图解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svn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与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区别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集成式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分布式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作用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官网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https://github.com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工具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不同系统，方式不同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windows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下载客户端：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https://desktop.github.com/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http://rj.baidu.com/soft/detail/30195.html?ald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可视化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命令行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推荐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)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https://github.com/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申请账号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git 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安装步骤（要图）</a:t>
            </a:r>
            <a:endParaRPr lang="zh-CN" altLang="en-US" sz="2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57200" lvl="2" indent="0" eaLnBrk="1" hangingPunct="1">
              <a:buClr>
                <a:srgbClr val="F50A64"/>
              </a:buClr>
              <a:buNone/>
            </a:pPr>
            <a:r>
              <a:rPr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（1）点击next</a:t>
            </a:r>
            <a:endParaRPr lang="zh-CN" altLang="en-US" sz="2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57200" lvl="2" indent="0" eaLnBrk="1" hangingPunct="1">
              <a:buClr>
                <a:srgbClr val="F50A64"/>
              </a:buClr>
              <a:buNone/>
            </a:pPr>
            <a:r>
              <a:rPr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（2）use git from Git Bash only  第一个</a:t>
            </a:r>
            <a:endParaRPr lang="zh-CN" altLang="en-US" sz="2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57200" lvl="2" indent="0" eaLnBrk="1" hangingPunct="1">
              <a:buClr>
                <a:srgbClr val="F50A64"/>
              </a:buClr>
              <a:buNone/>
            </a:pPr>
            <a:r>
              <a:rPr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（3）第一个</a:t>
            </a:r>
            <a:endParaRPr lang="zh-CN" altLang="en-US" sz="2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57200" lvl="2" indent="0" eaLnBrk="1" hangingPunct="1">
              <a:buClr>
                <a:srgbClr val="F50A64"/>
              </a:buClr>
              <a:buNone/>
            </a:pPr>
            <a:r>
              <a:rPr lang="zh-CN" altLang="en-US" sz="24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（4）第二个有windows的 （如果有点第二个）</a:t>
            </a:r>
            <a:endParaRPr lang="en-US" altLang="zh-CN" sz="24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  <a:sym typeface="+mn-ea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itchFamily="2" charset="2"/>
              <a:buNone/>
            </a:pP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安装好之后要生成</a:t>
            </a:r>
            <a:r>
              <a:rPr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SSH Key</a:t>
            </a:r>
            <a:r>
              <a:rPr 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：</a:t>
            </a:r>
            <a:endParaRPr 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Windows下打开Git Bash，创建SSH Key，按提示输入密码，可以不填密码一路回车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。</a:t>
            </a:r>
            <a:r>
              <a:rPr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先设置</a:t>
            </a:r>
            <a:r>
              <a:rPr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user.name,user.email)</a:t>
            </a:r>
            <a:endParaRPr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itchFamily="2" charset="2"/>
              <a:buNone/>
            </a:pPr>
            <a:r>
              <a:rPr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ssh-keygen -t rsa -C "注册邮箱"</a:t>
            </a:r>
            <a:endParaRPr lang="zh-CN" altLang="en-US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itchFamily="2" charset="2"/>
              <a:buNone/>
            </a:pPr>
            <a:r>
              <a:rPr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用户主目录/.ssh/下有两个文件，id_rsa是私钥，id_rsa.pub是公钥</a:t>
            </a:r>
            <a:endParaRPr lang="zh-CN" altLang="en-US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itchFamily="2" charset="2"/>
              <a:buNone/>
            </a:pPr>
            <a:endParaRPr lang="zh-CN" altLang="en-US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p>
            <a:pPr marL="0" lvl="1" indent="0" eaLnBrk="1" hangingPunct="1">
              <a:buClr>
                <a:srgbClr val="F50A64"/>
              </a:buClr>
              <a:buFont typeface="Wingdings" pitchFamily="2" charset="2"/>
              <a:buNone/>
            </a:pPr>
            <a:endParaRPr lang="zh-CN" altLang="en-US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itchFamily="2" charset="2"/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1844675"/>
            <a:ext cx="7806690" cy="169545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p>
            <a:pPr marL="0" lvl="1" indent="0" eaLnBrk="1" hangingPunct="1">
              <a:buClr>
                <a:srgbClr val="F50A64"/>
              </a:buClr>
              <a:buFont typeface="Wingdings" pitchFamily="2" charset="2"/>
              <a:buNone/>
            </a:pPr>
            <a:endParaRPr lang="zh-CN" altLang="en-US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itchFamily="2" charset="2"/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" y="1412875"/>
            <a:ext cx="7119620" cy="534416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0" lvl="1" indent="0" eaLnBrk="1" hangingPunct="1">
              <a:buClr>
                <a:srgbClr val="F50A64"/>
              </a:buClr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测试ssh key是否成功，使用命令“ssh -T git@github.com”</a:t>
            </a:r>
            <a:endParaRPr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0" lvl="1" indent="0" eaLnBrk="1" hangingPunct="1">
              <a:buClr>
                <a:srgbClr val="F50A64"/>
              </a:buClr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如果出现You’ve successfully authenticated, but GitHub does not provide shell access 。这就表示已成功连上github。</a:t>
            </a:r>
            <a:endParaRPr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0" lvl="1" indent="0" eaLnBrk="1" hangingPunct="1">
              <a:buClr>
                <a:srgbClr val="F50A64"/>
              </a:buClr>
              <a:buFont typeface="Wingdings" pitchFamily="2" charset="2"/>
              <a:buNone/>
            </a:pPr>
            <a:endParaRPr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0" lvl="1" indent="0" eaLnBrk="1" hangingPunct="1">
              <a:buClr>
                <a:srgbClr val="F50A64"/>
              </a:buClr>
              <a:buFont typeface="Wingdings" pitchFamily="2" charset="2"/>
              <a:buNone/>
            </a:pPr>
            <a:r>
              <a:rPr lang="zh-CN" altLang="en-US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设置贡献者</a:t>
            </a:r>
            <a:endParaRPr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0" lvl="1" indent="0" eaLnBrk="1" hangingPunct="1">
              <a:buClr>
                <a:srgbClr val="F50A64"/>
              </a:buClr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配置本地提交的用户名和密码（可略）</a:t>
            </a:r>
            <a:endParaRPr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0" lvl="1" indent="0" eaLnBrk="1" hangingPunct="1">
              <a:buClr>
                <a:srgbClr val="F50A64"/>
              </a:buClr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 config --global user.email "你提交分支的时候提交记录里显示的用户邮箱"</a:t>
            </a:r>
            <a:endParaRPr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0" lvl="1" indent="0" eaLnBrk="1" hangingPunct="1">
              <a:buClr>
                <a:srgbClr val="F50A64"/>
              </a:buClr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 config --global user.name "提交分支的时候提交记录里显示的用户名"</a:t>
            </a:r>
            <a:endParaRPr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0" lvl="1" indent="0" eaLnBrk="1" hangingPunct="1">
              <a:buClr>
                <a:srgbClr val="F50A64"/>
              </a:buClr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git config --global user.name 查看用户邮箱</a:t>
            </a:r>
            <a:endParaRPr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0" lvl="1" indent="0" eaLnBrk="1" hangingPunct="1">
              <a:buClr>
                <a:srgbClr val="F50A64"/>
              </a:buClr>
              <a:buFont typeface="Wingdings" pitchFamily="2" charset="2"/>
              <a:buNone/>
            </a:pPr>
            <a:endParaRPr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0" lvl="3" indent="0" eaLnBrk="1" hangingPunct="1">
              <a:buClr>
                <a:srgbClr val="F50A64"/>
              </a:buClr>
              <a:buFont typeface="Wingdings" pitchFamily="2" charset="2"/>
              <a:buNone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config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 --list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+mn-ea"/>
              </a:rPr>
              <a:t>查看所有配置项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0" lvl="1" indent="0" eaLnBrk="1" hangingPunct="1">
              <a:buClr>
                <a:srgbClr val="F50A64"/>
              </a:buClr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	</a:t>
            </a:r>
            <a:endParaRPr lang="en-US" altLang="zh-CN" sz="2000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建立一个库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0" lvl="1" indent="0" eaLnBrk="1" hangingPunct="1">
              <a:buClr>
                <a:srgbClr val="F50A64"/>
              </a:buClr>
              <a:buFont typeface="Wingdings" pitchFamily="2" charset="2"/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00050" lvl="2" indent="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00050" lvl="2" indent="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400050" lvl="2" indent="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2277110"/>
            <a:ext cx="3244850" cy="12274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2276475"/>
            <a:ext cx="5741670" cy="375983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3091</Words>
  <Application>WPS 演示</Application>
  <PresentationFormat>全屏显示(4:3)</PresentationFormat>
  <Paragraphs>259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PowerPoint 演示文稿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</vt:vector>
  </TitlesOfParts>
  <Company>新润培训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水帘洞</cp:lastModifiedBy>
  <cp:revision>1148</cp:revision>
  <dcterms:created xsi:type="dcterms:W3CDTF">2010-11-12T14:24:00Z</dcterms:created>
  <dcterms:modified xsi:type="dcterms:W3CDTF">2016-07-06T08:52:40Z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