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2787"/>
    <p:restoredTop sz="90929"/>
  </p:normalViewPr>
  <p:slideViewPr>
    <p:cSldViewPr>
      <p:cViewPr>
        <p:scale>
          <a:sx n="66" d="100"/>
          <a:sy n="66" d="100"/>
        </p:scale>
        <p:origin x="1536" y="10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D4E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0" y="0"/>
            <a:ext cx="11496600" cy="4267200"/>
            <a:chOff x="0" y="0"/>
            <a:chExt cx="5309" cy="3024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309" cy="379"/>
            </a:xfrm>
            <a:prstGeom prst="rect">
              <a:avLst/>
            </a:prstGeom>
            <a:solidFill>
              <a:srgbClr val="A0B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2400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0" y="377"/>
              <a:ext cx="5309" cy="756"/>
            </a:xfrm>
            <a:prstGeom prst="rect">
              <a:avLst/>
            </a:prstGeom>
            <a:solidFill>
              <a:srgbClr val="327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indent="447675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627063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de-DE" altLang="de-DE" sz="1600">
                <a:solidFill>
                  <a:schemeClr val="bg1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132"/>
              <a:ext cx="5309" cy="1892"/>
            </a:xfrm>
            <a:prstGeom prst="rect">
              <a:avLst/>
            </a:prstGeom>
            <a:solidFill>
              <a:srgbClr val="0018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de-DE" altLang="de-DE" sz="320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7850" y="685800"/>
            <a:ext cx="1091875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dirty="0" smtClean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7850" y="1268760"/>
            <a:ext cx="10918751" cy="864841"/>
          </a:xfrm>
        </p:spPr>
        <p:txBody>
          <a:bodyPr/>
          <a:lstStyle>
            <a:lvl1pPr marL="0" indent="0">
              <a:buFont typeface="Times" pitchFamily="1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409" y="4491873"/>
            <a:ext cx="4556191" cy="180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9776" y="685800"/>
            <a:ext cx="2590800" cy="5334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0466" y="685800"/>
            <a:ext cx="7703285" cy="5334000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47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0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797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45368" y="1520825"/>
            <a:ext cx="5080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28568" y="1520825"/>
            <a:ext cx="5080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921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87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09600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09600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3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17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10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7298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768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6473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7850" y="685800"/>
            <a:ext cx="10918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520825"/>
            <a:ext cx="10918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pic>
        <p:nvPicPr>
          <p:cNvPr id="1031" name="Picture 7" descr="nctlogo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3081" y="6248400"/>
            <a:ext cx="997575" cy="3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0" y="0"/>
            <a:ext cx="12192000" cy="152400"/>
            <a:chOff x="0" y="0"/>
            <a:chExt cx="5760" cy="96"/>
          </a:xfrm>
        </p:grpSpPr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721" cy="96"/>
            </a:xfrm>
            <a:prstGeom prst="rect">
              <a:avLst/>
            </a:prstGeom>
            <a:solidFill>
              <a:srgbClr val="A0B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240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720" y="0"/>
              <a:ext cx="1439" cy="96"/>
            </a:xfrm>
            <a:prstGeom prst="rect">
              <a:avLst/>
            </a:prstGeom>
            <a:solidFill>
              <a:srgbClr val="327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240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158" y="0"/>
              <a:ext cx="3602" cy="96"/>
            </a:xfrm>
            <a:prstGeom prst="rect">
              <a:avLst/>
            </a:prstGeom>
            <a:solidFill>
              <a:srgbClr val="0018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1850" y="685800"/>
            <a:ext cx="7772400" cy="6096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103439" y="1520825"/>
            <a:ext cx="249713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2000">
                <a:solidFill>
                  <a:schemeClr val="tx2"/>
                </a:solidFill>
              </a:rPr>
              <a:t>Satzschrift 1, 20pt</a:t>
            </a:r>
            <a:br>
              <a:rPr lang="de-DE" altLang="de-DE" sz="2000">
                <a:solidFill>
                  <a:schemeClr val="tx2"/>
                </a:solidFill>
              </a:rPr>
            </a:br>
            <a:r>
              <a:rPr lang="de-DE" altLang="de-DE" sz="2000" i="1">
                <a:solidFill>
                  <a:schemeClr val="tx2"/>
                </a:solidFill>
              </a:rPr>
              <a:t>Auszeichnung</a:t>
            </a:r>
            <a:br>
              <a:rPr lang="de-DE" altLang="de-DE" sz="2000" i="1">
                <a:solidFill>
                  <a:schemeClr val="tx2"/>
                </a:solidFill>
              </a:rPr>
            </a:br>
            <a:r>
              <a:rPr lang="de-DE" altLang="de-DE" sz="2000" b="1">
                <a:solidFill>
                  <a:schemeClr val="tx2"/>
                </a:solidFill>
              </a:rPr>
              <a:t>Betonung</a:t>
            </a:r>
            <a:br>
              <a:rPr lang="de-DE" altLang="de-DE" sz="2000" b="1">
                <a:solidFill>
                  <a:schemeClr val="tx2"/>
                </a:solidFill>
              </a:rPr>
            </a:br>
            <a:r>
              <a:rPr lang="de-DE" altLang="de-DE" sz="2000">
                <a:solidFill>
                  <a:schemeClr val="tx2"/>
                </a:solidFill>
              </a:rPr>
              <a:t/>
            </a:r>
            <a:br>
              <a:rPr lang="de-DE" altLang="de-DE" sz="2000">
                <a:solidFill>
                  <a:schemeClr val="tx2"/>
                </a:solidFill>
              </a:rPr>
            </a:br>
            <a:r>
              <a:rPr lang="de-DE" altLang="de-DE" sz="1600">
                <a:solidFill>
                  <a:schemeClr val="tx2"/>
                </a:solidFill>
              </a:rPr>
              <a:t>Satzschrift 2, 16 pt</a:t>
            </a:r>
            <a:br>
              <a:rPr lang="de-DE" altLang="de-DE" sz="1600">
                <a:solidFill>
                  <a:schemeClr val="tx2"/>
                </a:solidFill>
              </a:rPr>
            </a:br>
            <a:r>
              <a:rPr lang="de-DE" altLang="de-DE" sz="1600" i="1">
                <a:solidFill>
                  <a:schemeClr val="tx2"/>
                </a:solidFill>
              </a:rPr>
              <a:t>Auszeichnung</a:t>
            </a:r>
            <a:br>
              <a:rPr lang="de-DE" altLang="de-DE" sz="1600" i="1">
                <a:solidFill>
                  <a:schemeClr val="tx2"/>
                </a:solidFill>
              </a:rPr>
            </a:br>
            <a:r>
              <a:rPr lang="de-DE" altLang="de-DE" sz="1600" b="1">
                <a:solidFill>
                  <a:schemeClr val="tx2"/>
                </a:solidFill>
              </a:rPr>
              <a:t>Betonung</a:t>
            </a:r>
            <a:r>
              <a:rPr lang="de-DE" altLang="de-DE" sz="2000" b="1">
                <a:solidFill>
                  <a:schemeClr val="tx2"/>
                </a:solidFill>
              </a:rPr>
              <a:t/>
            </a:r>
            <a:br>
              <a:rPr lang="de-DE" altLang="de-DE" sz="2000" b="1">
                <a:solidFill>
                  <a:schemeClr val="tx2"/>
                </a:solidFill>
              </a:rPr>
            </a:br>
            <a:r>
              <a:rPr lang="de-DE" altLang="de-DE" sz="2000">
                <a:solidFill>
                  <a:schemeClr val="tx2"/>
                </a:solidFill>
              </a:rPr>
              <a:t/>
            </a:r>
            <a:br>
              <a:rPr lang="de-DE" altLang="de-DE" sz="2000">
                <a:solidFill>
                  <a:schemeClr val="tx2"/>
                </a:solidFill>
              </a:rPr>
            </a:br>
            <a:r>
              <a:rPr lang="de-DE" altLang="de-DE" sz="1400">
                <a:solidFill>
                  <a:schemeClr val="tx2"/>
                </a:solidFill>
              </a:rPr>
              <a:t>Satzschrift 3, 14 pt</a:t>
            </a:r>
            <a:br>
              <a:rPr lang="de-DE" altLang="de-DE" sz="1400">
                <a:solidFill>
                  <a:schemeClr val="tx2"/>
                </a:solidFill>
              </a:rPr>
            </a:br>
            <a:r>
              <a:rPr lang="de-DE" altLang="de-DE" sz="1400" i="1">
                <a:solidFill>
                  <a:schemeClr val="tx2"/>
                </a:solidFill>
              </a:rPr>
              <a:t>Auszeichnung</a:t>
            </a:r>
            <a:br>
              <a:rPr lang="de-DE" altLang="de-DE" sz="1400" i="1">
                <a:solidFill>
                  <a:schemeClr val="tx2"/>
                </a:solidFill>
              </a:rPr>
            </a:br>
            <a:r>
              <a:rPr lang="de-DE" altLang="de-DE" sz="1400" b="1">
                <a:solidFill>
                  <a:schemeClr val="tx2"/>
                </a:solidFill>
              </a:rPr>
              <a:t>Betonung</a:t>
            </a:r>
            <a:endParaRPr lang="de-DE" altLang="de-DE" sz="900">
              <a:solidFill>
                <a:schemeClr val="tx2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0" y="1520826"/>
            <a:ext cx="2192338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Times" pitchFamily="1" charset="0"/>
              <a:buChar char="•"/>
            </a:pPr>
            <a:r>
              <a:rPr lang="de-DE" altLang="de-DE" sz="2000">
                <a:solidFill>
                  <a:schemeClr val="tx2"/>
                </a:solidFill>
              </a:rPr>
              <a:t> Satzschrift 1, 20pt</a:t>
            </a:r>
          </a:p>
          <a:p>
            <a:pPr>
              <a:buFont typeface="Times" pitchFamily="1" charset="0"/>
              <a:buChar char="•"/>
            </a:pPr>
            <a:r>
              <a:rPr lang="de-DE" altLang="de-DE" sz="2000">
                <a:solidFill>
                  <a:schemeClr val="tx2"/>
                </a:solidFill>
              </a:rPr>
              <a:t> </a:t>
            </a:r>
            <a:r>
              <a:rPr lang="de-DE" altLang="de-DE" sz="2000" i="1">
                <a:solidFill>
                  <a:schemeClr val="tx2"/>
                </a:solidFill>
              </a:rPr>
              <a:t>Auszeichnung</a:t>
            </a:r>
          </a:p>
          <a:p>
            <a:pPr>
              <a:buFont typeface="Times" pitchFamily="1" charset="0"/>
              <a:buChar char="•"/>
            </a:pPr>
            <a:r>
              <a:rPr lang="de-DE" altLang="de-DE" sz="2000" i="1">
                <a:solidFill>
                  <a:schemeClr val="tx2"/>
                </a:solidFill>
              </a:rPr>
              <a:t> </a:t>
            </a:r>
            <a:r>
              <a:rPr lang="de-DE" altLang="de-DE" sz="2000" b="1">
                <a:solidFill>
                  <a:schemeClr val="tx2"/>
                </a:solidFill>
              </a:rPr>
              <a:t>Betonung</a:t>
            </a:r>
            <a:br>
              <a:rPr lang="de-DE" altLang="de-DE" sz="2000" b="1">
                <a:solidFill>
                  <a:schemeClr val="tx2"/>
                </a:solidFill>
              </a:rPr>
            </a:br>
            <a:endParaRPr lang="de-DE" altLang="de-DE" sz="2000">
              <a:solidFill>
                <a:schemeClr val="tx2"/>
              </a:solidFill>
            </a:endParaRPr>
          </a:p>
          <a:p>
            <a:pPr>
              <a:buFont typeface="Times" pitchFamily="1" charset="0"/>
              <a:buChar char="•"/>
            </a:pPr>
            <a:r>
              <a:rPr lang="de-DE" altLang="de-DE" sz="1600">
                <a:solidFill>
                  <a:schemeClr val="tx2"/>
                </a:solidFill>
              </a:rPr>
              <a:t> Satzschrift 2, 16 pt</a:t>
            </a:r>
          </a:p>
          <a:p>
            <a:pPr>
              <a:buFont typeface="Times" pitchFamily="1" charset="0"/>
              <a:buChar char="•"/>
            </a:pPr>
            <a:r>
              <a:rPr lang="de-DE" altLang="de-DE" sz="1600" i="1">
                <a:solidFill>
                  <a:schemeClr val="tx2"/>
                </a:solidFill>
              </a:rPr>
              <a:t> Auszeichnung</a:t>
            </a:r>
          </a:p>
          <a:p>
            <a:pPr>
              <a:buFont typeface="Times" pitchFamily="1" charset="0"/>
              <a:buChar char="•"/>
            </a:pPr>
            <a:r>
              <a:rPr lang="de-DE" altLang="de-DE" sz="1600" b="1">
                <a:solidFill>
                  <a:schemeClr val="tx2"/>
                </a:solidFill>
              </a:rPr>
              <a:t> Betonung</a:t>
            </a:r>
            <a:r>
              <a:rPr lang="de-DE" altLang="de-DE" sz="2000" b="1">
                <a:solidFill>
                  <a:schemeClr val="tx2"/>
                </a:solidFill>
              </a:rPr>
              <a:t/>
            </a:r>
            <a:br>
              <a:rPr lang="de-DE" altLang="de-DE" sz="2000" b="1">
                <a:solidFill>
                  <a:schemeClr val="tx2"/>
                </a:solidFill>
              </a:rPr>
            </a:br>
            <a:endParaRPr lang="de-DE" altLang="de-DE" sz="2000">
              <a:solidFill>
                <a:schemeClr val="tx2"/>
              </a:solidFill>
            </a:endParaRPr>
          </a:p>
          <a:p>
            <a:pPr>
              <a:buFont typeface="Times" pitchFamily="1" charset="0"/>
              <a:buChar char="•"/>
            </a:pPr>
            <a:r>
              <a:rPr lang="de-DE" altLang="de-DE" sz="2000">
                <a:solidFill>
                  <a:schemeClr val="tx2"/>
                </a:solidFill>
              </a:rPr>
              <a:t> </a:t>
            </a:r>
            <a:r>
              <a:rPr lang="de-DE" altLang="de-DE" sz="1400">
                <a:solidFill>
                  <a:schemeClr val="tx2"/>
                </a:solidFill>
              </a:rPr>
              <a:t>Satzschrift 3, 14 pt</a:t>
            </a:r>
          </a:p>
          <a:p>
            <a:pPr>
              <a:buFont typeface="Times" pitchFamily="1" charset="0"/>
              <a:buChar char="•"/>
            </a:pPr>
            <a:r>
              <a:rPr lang="de-DE" altLang="de-DE" sz="1400" i="1">
                <a:solidFill>
                  <a:schemeClr val="tx2"/>
                </a:solidFill>
              </a:rPr>
              <a:t> Auszeichnung</a:t>
            </a:r>
          </a:p>
          <a:p>
            <a:pPr>
              <a:buFont typeface="Times" pitchFamily="1" charset="0"/>
              <a:buChar char="•"/>
            </a:pPr>
            <a:r>
              <a:rPr lang="de-DE" altLang="de-DE" sz="1400" i="1">
                <a:solidFill>
                  <a:schemeClr val="tx2"/>
                </a:solidFill>
              </a:rPr>
              <a:t> </a:t>
            </a:r>
            <a:r>
              <a:rPr lang="de-DE" altLang="de-DE" sz="1400" b="1">
                <a:solidFill>
                  <a:schemeClr val="tx2"/>
                </a:solidFill>
              </a:rPr>
              <a:t>Betonung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t_ppt_oben_2010_deutsch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3E4F6"/>
      </a:accent1>
      <a:accent2>
        <a:srgbClr val="00186F"/>
      </a:accent2>
      <a:accent3>
        <a:srgbClr val="FFFFFF"/>
      </a:accent3>
      <a:accent4>
        <a:srgbClr val="000000"/>
      </a:accent4>
      <a:accent5>
        <a:srgbClr val="E6EFFA"/>
      </a:accent5>
      <a:accent6>
        <a:srgbClr val="001564"/>
      </a:accent6>
      <a:hlink>
        <a:srgbClr val="3273C3"/>
      </a:hlink>
      <a:folHlink>
        <a:srgbClr val="A1B400"/>
      </a:folHlink>
    </a:clrScheme>
    <a:fontScheme name="Leere Prä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3E4F6"/>
        </a:accent1>
        <a:accent2>
          <a:srgbClr val="00186F"/>
        </a:accent2>
        <a:accent3>
          <a:srgbClr val="FFFFFF"/>
        </a:accent3>
        <a:accent4>
          <a:srgbClr val="000000"/>
        </a:accent4>
        <a:accent5>
          <a:srgbClr val="E6EFFA"/>
        </a:accent5>
        <a:accent6>
          <a:srgbClr val="001564"/>
        </a:accent6>
        <a:hlink>
          <a:srgbClr val="3273C3"/>
        </a:hlink>
        <a:folHlink>
          <a:srgbClr val="A1B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bcbacb69f59f185f1226f116e3ba05cc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6e06de6803b1020a23f6fb2224b41ea9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kumentart xmlns="3a707376-506f-4a54-80e5-a7ee0ccf0c22">2</Dokumentart>
    <Sprache xmlns="3a707376-506f-4a54-80e5-a7ee0ccf0c22">2</Sprache>
    <Lebenslage xmlns="3a707376-506f-4a54-80e5-a7ee0ccf0c22"/>
    <Schlagwort xmlns="3a707376-506f-4a54-80e5-a7ee0ccf0c22">
      <Value>444</Value>
    </Schlagwort>
  </documentManagement>
</p:properties>
</file>

<file path=customXml/itemProps1.xml><?xml version="1.0" encoding="utf-8"?>
<ds:datastoreItem xmlns:ds="http://schemas.openxmlformats.org/officeDocument/2006/customXml" ds:itemID="{514BF4C2-D834-4C5A-835B-4F34CCBDE9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0200CA-BC72-4C22-BDC3-C07A3E37E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A977A-7B72-4ACB-811D-89FA89B35227}">
  <ds:schemaRefs>
    <ds:schemaRef ds:uri="http://schemas.microsoft.com/office/2006/metadata/properties"/>
    <ds:schemaRef ds:uri="http://schemas.microsoft.com/office/infopath/2007/PartnerControls"/>
    <ds:schemaRef ds:uri="3a707376-506f-4a54-80e5-a7ee0ccf0c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nct_ppt_oben_2010_deutsch</Template>
  <TotalTime>0</TotalTime>
  <Words>13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MS PGothic</vt:lpstr>
      <vt:lpstr>Arial</vt:lpstr>
      <vt:lpstr>Times</vt:lpstr>
      <vt:lpstr>nct_ppt_oben_2010_deutsch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Kraft, Anna</dc:creator>
  <cp:lastModifiedBy>Funke, Isabel</cp:lastModifiedBy>
  <cp:revision>5</cp:revision>
  <cp:lastPrinted>2008-12-12T09:57:09Z</cp:lastPrinted>
  <dcterms:created xsi:type="dcterms:W3CDTF">2017-01-17T09:38:59Z</dcterms:created>
  <dcterms:modified xsi:type="dcterms:W3CDTF">2018-01-29T09:55:44Z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0x0101003BB9829B882D5140ABCB1E6D3420C654</vt:lpwstr>
  </property>
</Properties>
</file>