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F6AD-4564-4B18-A8A7-F0B51DEB5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A83B9-6FE4-43BE-978F-9D963BFF5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EC566-C8AC-4773-9F2D-A76C60F1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76F-B693-406B-99D7-A6CF2D3B9F2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60EF6-F478-4F41-884E-D74A0E40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7A59B-E953-423D-B633-95BBA0E9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FA2D-5D5B-4023-AF7D-84D05B65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B783-466D-4D76-BCEA-09DBE675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DEB25-8203-4D3B-903B-F114FD3B5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0661-2D22-47BA-86C8-C225D8EB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76F-B693-406B-99D7-A6CF2D3B9F2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7B64-9652-4AD3-B9CE-BB0584FB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64B3B-44DE-47BB-9A6A-62F26CC6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FA2D-5D5B-4023-AF7D-84D05B65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2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DE663-E44D-460E-84D7-3C0F3AED8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452F0-C298-4761-AD47-2E826B31A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D9B6C-501C-4D8A-9EF6-1AE2B10F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76F-B693-406B-99D7-A6CF2D3B9F2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E0293-1F5F-4821-AA28-38199EFB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9681E-3CB7-4CB7-BE7F-B798C726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FA2D-5D5B-4023-AF7D-84D05B65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5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63C1-219A-4486-8649-3E9A3431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18E5-A6A2-4D99-87E9-68A15599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FD58-5D50-4A55-82F3-18F481F2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76F-B693-406B-99D7-A6CF2D3B9F2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A3696-9D74-4A74-A8C1-22E41B56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4400-B14A-41B1-9879-22C8A888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FA2D-5D5B-4023-AF7D-84D05B65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8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81D4-EC13-4835-A95E-9DFA0749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6ACD-13F6-4A1C-A10D-F946460FB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922F-FD5A-4D5C-9C0E-538E3D7D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76F-B693-406B-99D7-A6CF2D3B9F2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78C8C-2D75-49BC-9FE9-6E95D19E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90CC0-D880-4C88-B43A-F4A0AAA0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FA2D-5D5B-4023-AF7D-84D05B65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E13F-41F6-4807-A263-A115F864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A48D-B18F-46E9-A7B6-F6806D867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68CC9-40CC-4B48-B62F-5D4252493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8DE4E-6269-455D-BBA3-1F670CC6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76F-B693-406B-99D7-A6CF2D3B9F2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CA112-ABFD-4856-AC1C-12782892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D7434-6741-4212-86D3-DF886F8F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FA2D-5D5B-4023-AF7D-84D05B65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6F18-CAAF-47D4-8D11-4B771B38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C1A18-E96C-4B16-8341-E50BB5E0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14CDA-1F55-4B6B-A53D-54CF7BCC0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00576-A930-4ABD-BD6D-A20BA7D4F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5F631-5237-4981-B924-0F28E2880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CCE73-E11E-4ED7-8096-551AD994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76F-B693-406B-99D7-A6CF2D3B9F2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A5EE5-9DD2-48D2-9217-B5934A2D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F575B-80E5-4145-B0B9-7AB54C16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FA2D-5D5B-4023-AF7D-84D05B65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9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6E1D-F7AE-4F8B-A1A2-FFB5442C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57F7C-BEE9-42D2-A396-B1D57BD1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76F-B693-406B-99D7-A6CF2D3B9F2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A0027-AF96-4B2C-91C8-F80D2FB2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2A093-928D-4894-B4CB-74720C7D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FA2D-5D5B-4023-AF7D-84D05B65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B19AE-596C-46EE-AED1-BD7D9BCC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76F-B693-406B-99D7-A6CF2D3B9F2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46C8E-4670-4604-9FC5-FCEAD0BA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4592D-03F7-4600-B261-904BFF5A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FA2D-5D5B-4023-AF7D-84D05B65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2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058F-4BC9-4681-867B-4B27AC08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6A30-0777-4FAA-B322-1A2B2BBC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B82F5-87BF-415E-97BE-64A465A0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F025-AB13-48B3-9AA0-8BD3E65A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76F-B693-406B-99D7-A6CF2D3B9F2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0EC95-A41A-4D99-826C-BBB9976D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6525-D252-4A9C-9907-5DA6B210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FA2D-5D5B-4023-AF7D-84D05B65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310E-FE28-486A-B05D-DFFECC65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99AD7-3C57-4CEF-A040-5A181B329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8B0E5-0E11-416A-A44C-8CBDB45D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5D1F7-4C0F-434B-B8FE-A0CDC796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76F-B693-406B-99D7-A6CF2D3B9F2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5E4ED-315F-44C9-8953-31480E6F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C3077-5325-4EF3-B591-12625036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FA2D-5D5B-4023-AF7D-84D05B65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9EBF5-4EAE-4090-A3E6-2A62C06E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2D6B5-3318-4C68-8C8E-A6F0339BA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7C8F-87A6-48A1-9E2C-421266DE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A076F-B693-406B-99D7-A6CF2D3B9F2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E2C5-22BB-4062-848E-214F23D73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0C57-C996-4606-85A8-F5EEE8DDA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8FA2D-5D5B-4023-AF7D-84D05B653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7507DE-2F9E-4F36-BEDA-16A70CD20F0A}"/>
              </a:ext>
            </a:extLst>
          </p:cNvPr>
          <p:cNvSpPr txBox="1"/>
          <p:nvPr/>
        </p:nvSpPr>
        <p:spPr>
          <a:xfrm>
            <a:off x="4370637" y="2876585"/>
            <a:ext cx="3450725" cy="110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86820149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F6F74BC-B177-4AC6-BF44-018E6546043D}"/>
              </a:ext>
            </a:extLst>
          </p:cNvPr>
          <p:cNvSpPr/>
          <p:nvPr/>
        </p:nvSpPr>
        <p:spPr>
          <a:xfrm>
            <a:off x="-4343400" y="-4343400"/>
            <a:ext cx="4343400" cy="4343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DEC308-DD78-44DB-B20B-1F66C9C140A2}"/>
              </a:ext>
            </a:extLst>
          </p:cNvPr>
          <p:cNvSpPr/>
          <p:nvPr/>
        </p:nvSpPr>
        <p:spPr>
          <a:xfrm>
            <a:off x="12192000" y="-4343400"/>
            <a:ext cx="4343400" cy="4343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C68D5D-7259-42B9-A9FE-54459630BE35}"/>
              </a:ext>
            </a:extLst>
          </p:cNvPr>
          <p:cNvSpPr/>
          <p:nvPr/>
        </p:nvSpPr>
        <p:spPr>
          <a:xfrm>
            <a:off x="12192000" y="6858000"/>
            <a:ext cx="4343400" cy="4343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3087E2-E9E4-4B28-8F13-8E6D571BE12D}"/>
              </a:ext>
            </a:extLst>
          </p:cNvPr>
          <p:cNvSpPr/>
          <p:nvPr/>
        </p:nvSpPr>
        <p:spPr>
          <a:xfrm>
            <a:off x="-4343400" y="6858000"/>
            <a:ext cx="4343400" cy="434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EC82DF-4251-4197-8380-F8CAD7F75847}"/>
              </a:ext>
            </a:extLst>
          </p:cNvPr>
          <p:cNvSpPr/>
          <p:nvPr/>
        </p:nvSpPr>
        <p:spPr>
          <a:xfrm>
            <a:off x="3924300" y="6858000"/>
            <a:ext cx="4343400" cy="4343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0BAE90-076D-4246-9FB1-5F7FAFC18F95}"/>
              </a:ext>
            </a:extLst>
          </p:cNvPr>
          <p:cNvSpPr/>
          <p:nvPr/>
        </p:nvSpPr>
        <p:spPr>
          <a:xfrm>
            <a:off x="12192000" y="1257300"/>
            <a:ext cx="4343400" cy="43434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51D787-634A-4838-8486-C0EE440F541E}"/>
              </a:ext>
            </a:extLst>
          </p:cNvPr>
          <p:cNvSpPr/>
          <p:nvPr/>
        </p:nvSpPr>
        <p:spPr>
          <a:xfrm>
            <a:off x="3924299" y="-4343401"/>
            <a:ext cx="4343400" cy="4343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A6DD2B-EA74-4E42-BCE5-2301445510ED}"/>
              </a:ext>
            </a:extLst>
          </p:cNvPr>
          <p:cNvSpPr/>
          <p:nvPr/>
        </p:nvSpPr>
        <p:spPr>
          <a:xfrm>
            <a:off x="-4343401" y="1257299"/>
            <a:ext cx="4343400" cy="4343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5C98B-6617-4873-865C-AA55DAB4C8DD}"/>
              </a:ext>
            </a:extLst>
          </p:cNvPr>
          <p:cNvSpPr txBox="1"/>
          <p:nvPr/>
        </p:nvSpPr>
        <p:spPr>
          <a:xfrm>
            <a:off x="5632367" y="3016896"/>
            <a:ext cx="927265" cy="824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84878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6559A-7E0C-4E29-A58D-632E2FAC68D8}"/>
              </a:ext>
            </a:extLst>
          </p:cNvPr>
          <p:cNvSpPr txBox="1"/>
          <p:nvPr/>
        </p:nvSpPr>
        <p:spPr>
          <a:xfrm>
            <a:off x="4405085" y="3013501"/>
            <a:ext cx="33818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335322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"/>
    </mc:Choice>
    <mc:Fallback xmlns="">
      <p:transition spd="slow" advClick="0" advTm="2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6559A-7E0C-4E29-A58D-632E2FAC68D8}"/>
              </a:ext>
            </a:extLst>
          </p:cNvPr>
          <p:cNvSpPr txBox="1"/>
          <p:nvPr/>
        </p:nvSpPr>
        <p:spPr>
          <a:xfrm>
            <a:off x="4405085" y="3013501"/>
            <a:ext cx="33818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846325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4A279-DB12-4822-BCD8-25E4178DB708}"/>
              </a:ext>
            </a:extLst>
          </p:cNvPr>
          <p:cNvSpPr txBox="1"/>
          <p:nvPr/>
        </p:nvSpPr>
        <p:spPr>
          <a:xfrm>
            <a:off x="5613003" y="3013501"/>
            <a:ext cx="9659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16304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/>
    </mc:Choice>
    <mc:Fallback xmlns="">
      <p:transition advClick="0" advTm="2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4A279-DB12-4822-BCD8-25E4178DB708}"/>
              </a:ext>
            </a:extLst>
          </p:cNvPr>
          <p:cNvSpPr txBox="1"/>
          <p:nvPr/>
        </p:nvSpPr>
        <p:spPr>
          <a:xfrm>
            <a:off x="1355003" y="2497976"/>
            <a:ext cx="9481994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Text Detector</a:t>
            </a:r>
          </a:p>
        </p:txBody>
      </p:sp>
    </p:spTree>
    <p:extLst>
      <p:ext uri="{BB962C8B-B14F-4D97-AF65-F5344CB8AC3E}">
        <p14:creationId xmlns:p14="http://schemas.microsoft.com/office/powerpoint/2010/main" val="381565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92A2D9-852A-4D3A-BFCD-3E81284FCC50}"/>
              </a:ext>
            </a:extLst>
          </p:cNvPr>
          <p:cNvSpPr/>
          <p:nvPr/>
        </p:nvSpPr>
        <p:spPr>
          <a:xfrm>
            <a:off x="4100285" y="1433285"/>
            <a:ext cx="3991429" cy="39914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CA83D-F3E8-4817-8E96-EBCF6EDB8E4D}"/>
              </a:ext>
            </a:extLst>
          </p:cNvPr>
          <p:cNvSpPr txBox="1"/>
          <p:nvPr/>
        </p:nvSpPr>
        <p:spPr>
          <a:xfrm>
            <a:off x="4940511" y="2767279"/>
            <a:ext cx="2310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5998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/>
    </mc:Choice>
    <mc:Fallback xmlns="">
      <p:transition advClick="0" advTm="25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92A2D9-852A-4D3A-BFCD-3E81284FCC50}"/>
              </a:ext>
            </a:extLst>
          </p:cNvPr>
          <p:cNvSpPr/>
          <p:nvPr/>
        </p:nvSpPr>
        <p:spPr>
          <a:xfrm>
            <a:off x="4100285" y="1433285"/>
            <a:ext cx="3991429" cy="3991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8C597-F202-4CE2-8365-D4643805F131}"/>
              </a:ext>
            </a:extLst>
          </p:cNvPr>
          <p:cNvSpPr txBox="1"/>
          <p:nvPr/>
        </p:nvSpPr>
        <p:spPr>
          <a:xfrm>
            <a:off x="4731886" y="2767279"/>
            <a:ext cx="2728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75000"/>
                  </a:schemeClr>
                </a:solidFill>
              </a:rPr>
              <a:t>ARGO</a:t>
            </a:r>
          </a:p>
        </p:txBody>
      </p:sp>
    </p:spTree>
    <p:extLst>
      <p:ext uri="{BB962C8B-B14F-4D97-AF65-F5344CB8AC3E}">
        <p14:creationId xmlns:p14="http://schemas.microsoft.com/office/powerpoint/2010/main" val="148609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Ameer</dc:creator>
  <cp:lastModifiedBy>Amir Boughanem</cp:lastModifiedBy>
  <cp:revision>4</cp:revision>
  <dcterms:created xsi:type="dcterms:W3CDTF">2021-10-31T18:44:55Z</dcterms:created>
  <dcterms:modified xsi:type="dcterms:W3CDTF">2023-01-10T15:36:02Z</dcterms:modified>
</cp:coreProperties>
</file>