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3044-BE78-4E2F-B4D0-1CA118559FFF}" type="datetimeFigureOut">
              <a:rPr lang="en-US" smtClean="0"/>
              <a:t>7/13/2009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5B80-832F-4567-AB26-D56B4FF93B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Electronic Vaccination Analysis and Forecast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tool for encoding and deploying vaccination knowledge</a:t>
            </a:r>
          </a:p>
          <a:p>
            <a:r>
              <a:rPr lang="en-US" dirty="0" smtClean="0"/>
              <a:t>Accurately analyzes past vaccinations</a:t>
            </a:r>
          </a:p>
          <a:p>
            <a:r>
              <a:rPr lang="en-US" dirty="0" smtClean="0"/>
              <a:t>Accurately forecasts next required vaccinations</a:t>
            </a:r>
            <a:endParaRPr lang="en-US" dirty="0" smtClean="0"/>
          </a:p>
          <a:p>
            <a:r>
              <a:rPr lang="en-US" dirty="0" smtClean="0"/>
              <a:t>Covers complete range of vaccines</a:t>
            </a:r>
          </a:p>
          <a:p>
            <a:r>
              <a:rPr lang="en-US" dirty="0" smtClean="0"/>
              <a:t>Quickly and Easily responds to changes and new vaccines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Tool for Encoding and Deploying Vaccination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Excel-based user interface for encoding and testing vaccination knowledge</a:t>
            </a:r>
          </a:p>
          <a:p>
            <a:pPr lvl="1"/>
            <a:r>
              <a:rPr lang="en-US" dirty="0" err="1" smtClean="0"/>
              <a:t>Heirarchies</a:t>
            </a:r>
            <a:r>
              <a:rPr lang="en-US" dirty="0" smtClean="0"/>
              <a:t> of vaccines</a:t>
            </a:r>
          </a:p>
          <a:p>
            <a:pPr lvl="1"/>
            <a:r>
              <a:rPr lang="en-US" dirty="0" smtClean="0"/>
              <a:t>Tables for basic schedules</a:t>
            </a:r>
          </a:p>
          <a:p>
            <a:pPr lvl="1"/>
            <a:r>
              <a:rPr lang="en-US" dirty="0" smtClean="0"/>
              <a:t>Rules for exceptions, picking tables, etc.</a:t>
            </a:r>
          </a:p>
          <a:p>
            <a:r>
              <a:rPr lang="en-US" dirty="0" smtClean="0"/>
              <a:t>Binary export that can be deployed in any computing environment</a:t>
            </a:r>
          </a:p>
          <a:p>
            <a:pPr lvl="1"/>
            <a:r>
              <a:rPr lang="en-US" dirty="0" smtClean="0"/>
              <a:t>Web – Java, .NET, ...</a:t>
            </a:r>
          </a:p>
          <a:p>
            <a:pPr lvl="1"/>
            <a:r>
              <a:rPr lang="en-US" dirty="0" smtClean="0"/>
              <a:t>Standalone – Java, Delphi, VB, C++, 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analyzes past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recommended ranges</a:t>
            </a:r>
          </a:p>
          <a:p>
            <a:r>
              <a:rPr lang="en-US" dirty="0" smtClean="0"/>
              <a:t>Early but OK</a:t>
            </a:r>
          </a:p>
          <a:p>
            <a:r>
              <a:rPr lang="en-US" dirty="0" smtClean="0"/>
              <a:t>Late but OK</a:t>
            </a:r>
          </a:p>
          <a:p>
            <a:r>
              <a:rPr lang="en-US" dirty="0" smtClean="0"/>
              <a:t>Too early to count</a:t>
            </a:r>
          </a:p>
          <a:p>
            <a:r>
              <a:rPr lang="en-US" dirty="0" smtClean="0"/>
              <a:t>Doctor exempted</a:t>
            </a:r>
          </a:p>
          <a:p>
            <a:r>
              <a:rPr lang="en-US" dirty="0" smtClean="0"/>
              <a:t>Redundant</a:t>
            </a:r>
          </a:p>
          <a:p>
            <a:r>
              <a:rPr lang="en-US" dirty="0" smtClean="0"/>
              <a:t>Extra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forecasts next required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series is complete or not</a:t>
            </a:r>
          </a:p>
          <a:p>
            <a:r>
              <a:rPr lang="en-US" dirty="0" smtClean="0"/>
              <a:t>Optimal range for next dose</a:t>
            </a:r>
          </a:p>
          <a:p>
            <a:r>
              <a:rPr lang="en-US" dirty="0" smtClean="0"/>
              <a:t>Earliest date for next dose</a:t>
            </a:r>
          </a:p>
          <a:p>
            <a:r>
              <a:rPr lang="en-US" dirty="0" smtClean="0"/>
              <a:t>Comments about dose, reflecting issues related to combo vaccines etc.</a:t>
            </a:r>
          </a:p>
          <a:p>
            <a:r>
              <a:rPr lang="en-US" dirty="0" smtClean="0"/>
              <a:t>Citations for recommendation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 complete range of 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Covers all vaccines, MMRV, </a:t>
            </a:r>
            <a:r>
              <a:rPr lang="en-US" dirty="0" err="1" smtClean="0"/>
              <a:t>DTaP</a:t>
            </a:r>
            <a:r>
              <a:rPr lang="en-US" dirty="0" smtClean="0"/>
              <a:t>, </a:t>
            </a:r>
            <a:r>
              <a:rPr lang="en-US" dirty="0" err="1" smtClean="0"/>
              <a:t>Hib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Covers hierarchies, e.g. Measles -&gt; MMR -&gt; MMRV, and individuals</a:t>
            </a:r>
          </a:p>
          <a:p>
            <a:r>
              <a:rPr lang="en-US" dirty="0" smtClean="0"/>
              <a:t>Deals with live virus constraints</a:t>
            </a:r>
          </a:p>
          <a:p>
            <a:r>
              <a:rPr lang="en-US" dirty="0" smtClean="0"/>
              <a:t>Handles complex late start, missed dose schedules of </a:t>
            </a:r>
            <a:r>
              <a:rPr lang="en-US" dirty="0" err="1" smtClean="0"/>
              <a:t>Hib</a:t>
            </a:r>
            <a:r>
              <a:rPr lang="en-US" dirty="0" smtClean="0"/>
              <a:t>, PCV, etc.</a:t>
            </a:r>
          </a:p>
          <a:p>
            <a:r>
              <a:rPr lang="en-US" dirty="0" smtClean="0"/>
              <a:t>Handles different types of vaccines, </a:t>
            </a:r>
            <a:r>
              <a:rPr lang="en-US" dirty="0" err="1" smtClean="0"/>
              <a:t>Hib</a:t>
            </a:r>
            <a:r>
              <a:rPr lang="en-US" dirty="0" smtClean="0"/>
              <a:t> either OMP or not, Polio IPV or OPV, etc.</a:t>
            </a:r>
          </a:p>
          <a:p>
            <a:r>
              <a:rPr lang="en-US" dirty="0" smtClean="0"/>
              <a:t>Handles complex combo vaccines, </a:t>
            </a:r>
            <a:r>
              <a:rPr lang="en-US" dirty="0" err="1" smtClean="0"/>
              <a:t>Pediarix</a:t>
            </a:r>
            <a:r>
              <a:rPr lang="en-US" dirty="0" smtClean="0"/>
              <a:t>, </a:t>
            </a:r>
            <a:r>
              <a:rPr lang="en-US" dirty="0" err="1" smtClean="0"/>
              <a:t>Twinrix</a:t>
            </a:r>
            <a:r>
              <a:rPr lang="en-US" dirty="0" smtClean="0"/>
              <a:t>, MMRV, etc.</a:t>
            </a:r>
          </a:p>
          <a:p>
            <a:r>
              <a:rPr lang="en-US" dirty="0" smtClean="0"/>
              <a:t>Seasonal vaccine schedules such as for Flu.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Quickly and Easily responds to changes and new 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coding of all vaccines took less than one month</a:t>
            </a:r>
          </a:p>
          <a:p>
            <a:r>
              <a:rPr lang="en-US" dirty="0" smtClean="0"/>
              <a:t>Changes since then include:</a:t>
            </a:r>
          </a:p>
          <a:p>
            <a:pPr lvl="1"/>
            <a:r>
              <a:rPr lang="en-US" dirty="0" smtClean="0"/>
              <a:t>Rotavirus – added in less than half hour (a new vaccine)</a:t>
            </a:r>
          </a:p>
          <a:p>
            <a:pPr lvl="1"/>
            <a:r>
              <a:rPr lang="en-US" dirty="0" smtClean="0"/>
              <a:t>HPV – added in less than an hour (required adding gender as a field for reasoning)</a:t>
            </a:r>
          </a:p>
          <a:p>
            <a:pPr lvl="1"/>
            <a:r>
              <a:rPr lang="en-US" dirty="0" smtClean="0"/>
              <a:t>MMRV – around 15 minutes (built on existing MMR and </a:t>
            </a:r>
            <a:r>
              <a:rPr lang="en-US" dirty="0" err="1" smtClean="0"/>
              <a:t>Varicella</a:t>
            </a:r>
            <a:r>
              <a:rPr lang="en-US" dirty="0" smtClean="0"/>
              <a:t> rules)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vetted by vaccine experts who can read the rules directly without programmer intervention</a:t>
            </a:r>
            <a:endParaRPr lang="en-US" dirty="0" smtClean="0"/>
          </a:p>
          <a:p>
            <a:r>
              <a:rPr lang="en-US" dirty="0" smtClean="0"/>
              <a:t>Citations available for all rules</a:t>
            </a:r>
          </a:p>
          <a:p>
            <a:r>
              <a:rPr lang="en-US" dirty="0" smtClean="0"/>
              <a:t>Full testing capability in Excel-based tool</a:t>
            </a:r>
          </a:p>
          <a:p>
            <a:r>
              <a:rPr lang="en-US" dirty="0" smtClean="0"/>
              <a:t>Libraries of test cases, with expected results, stored for automatic analysis of the effects of any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perfect tool for vaccination analysis and forecast</a:t>
            </a:r>
          </a:p>
          <a:p>
            <a:r>
              <a:rPr lang="en-US" dirty="0" smtClean="0"/>
              <a:t>Handles the most complex scenarios</a:t>
            </a:r>
          </a:p>
          <a:p>
            <a:r>
              <a:rPr lang="en-US" dirty="0" smtClean="0"/>
              <a:t>Yet easily updated for constantly changing vaccines and combinations</a:t>
            </a:r>
          </a:p>
          <a:p>
            <a:r>
              <a:rPr lang="en-US" dirty="0" smtClean="0"/>
              <a:t>Knowledge can be read and maintained directly by vaccine experts, not programmers</a:t>
            </a:r>
          </a:p>
          <a:p>
            <a:r>
              <a:rPr lang="en-US" dirty="0" smtClean="0"/>
              <a:t>Knowledge can be easily deployed in any computing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407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EVA</vt:lpstr>
      <vt:lpstr>EVA</vt:lpstr>
      <vt:lpstr>Software Tool for Encoding and Deploying Vaccination Knowledge</vt:lpstr>
      <vt:lpstr>Accurately analyzes past vaccinations</vt:lpstr>
      <vt:lpstr>Accurately forecasts next required vaccinations</vt:lpstr>
      <vt:lpstr>Covers complete range of vaccines</vt:lpstr>
      <vt:lpstr>Quickly and Easily responds to changes and new vaccines</vt:lpstr>
      <vt:lpstr>Accurate</vt:lpstr>
      <vt:lpstr>EVA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</dc:title>
  <dc:creator>Dennis</dc:creator>
  <cp:lastModifiedBy>Dennis</cp:lastModifiedBy>
  <cp:revision>160</cp:revision>
  <dcterms:created xsi:type="dcterms:W3CDTF">2009-07-13T16:11:36Z</dcterms:created>
  <dcterms:modified xsi:type="dcterms:W3CDTF">2009-07-15T11:38:16Z</dcterms:modified>
</cp:coreProperties>
</file>