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https://www.hackster.io/contests/board-designer/rules#challengeNav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38200" y="2091690"/>
            <a:ext cx="5181600" cy="381889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32735" y="2011680"/>
            <a:ext cx="5181600" cy="29584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965" y="1965960"/>
            <a:ext cx="1972310" cy="3825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8850" y="606425"/>
            <a:ext cx="2642235" cy="48736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WPS Presentation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nikhil bhat</cp:lastModifiedBy>
  <cp:revision>1</cp:revision>
  <dcterms:created xsi:type="dcterms:W3CDTF">2025-03-25T19:58:34Z</dcterms:created>
  <dcterms:modified xsi:type="dcterms:W3CDTF">2025-03-25T19:58:34Z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5CF7DF2EAFCD4984AB8436A13DBC7AC5_11</vt:lpwstr>
  </property>
  <property fmtid="{D5CDD505-2E9C-101B-9397-08002B2CF9AE}" pid="3" name="KSOProductBuildVer">
    <vt:lpwstr>1033-12.2.0.20326</vt:lpwstr>
  </property>
</Properties>
</file>