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56" r:id="rId2"/>
    <p:sldId id="258" r:id="rId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4" d="100"/>
          <a:sy n="124"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7076998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3833710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44411784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237212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8661886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4357566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9334535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30229604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2184949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9635910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20783403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0157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32417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9810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31478274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96805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613210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5BEA-1B1D-4641-82CC-6D6DF57EC6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2A4675-C96E-A44E-AF7C-45C8F997CF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21E458-4A76-9E40-9E95-FA001B3EBE82}"/>
              </a:ext>
            </a:extLst>
          </p:cNvPr>
          <p:cNvSpPr>
            <a:spLocks noGrp="1"/>
          </p:cNvSpPr>
          <p:nvPr>
            <p:ph type="dt" sz="half" idx="10"/>
          </p:nvPr>
        </p:nvSpPr>
        <p:spPr/>
        <p:txBody>
          <a:bodyPr/>
          <a:lstStyle/>
          <a:p>
            <a:fld id="{1B75CA85-4027-D842-9D63-E8E5D9C8EAAD}" type="datetimeFigureOut">
              <a:rPr lang="en-US" smtClean="0"/>
              <a:t>9/29/21</a:t>
            </a:fld>
            <a:endParaRPr lang="en-US"/>
          </a:p>
        </p:txBody>
      </p:sp>
      <p:sp>
        <p:nvSpPr>
          <p:cNvPr id="5" name="Footer Placeholder 4">
            <a:extLst>
              <a:ext uri="{FF2B5EF4-FFF2-40B4-BE49-F238E27FC236}">
                <a16:creationId xmlns:a16="http://schemas.microsoft.com/office/drawing/2014/main" id="{61E486BC-F57C-BC4F-ABF1-928B4CFEB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2291F-F5CF-7142-9F80-C49E7105A881}"/>
              </a:ext>
            </a:extLst>
          </p:cNvPr>
          <p:cNvSpPr>
            <a:spLocks noGrp="1"/>
          </p:cNvSpPr>
          <p:nvPr>
            <p:ph type="sldNum" sz="quarter" idx="12"/>
          </p:nvPr>
        </p:nvSpPr>
        <p:spPr/>
        <p:txBody>
          <a:bodyPr/>
          <a:lstStyle/>
          <a:p>
            <a:fld id="{1BA5AF41-DABC-0F4D-BBA8-9AD1AB1A22BD}" type="slidenum">
              <a:rPr lang="en-US" smtClean="0"/>
              <a:t>‹#›</a:t>
            </a:fld>
            <a:endParaRPr lang="en-US"/>
          </a:p>
        </p:txBody>
      </p:sp>
    </p:spTree>
    <p:extLst>
      <p:ext uri="{BB962C8B-B14F-4D97-AF65-F5344CB8AC3E}">
        <p14:creationId xmlns:p14="http://schemas.microsoft.com/office/powerpoint/2010/main" val="205481932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_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024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138975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590797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81000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599375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599129"/>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790254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826511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96329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29455334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77076554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000942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448650"/>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213667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382871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58298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2118513"/>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277072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81529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2503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754175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1887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3493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0542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90737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2238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4403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4437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9311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350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35829953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740771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354127949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26150422"/>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91630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920625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9266981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248918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927813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386916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1358898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01589247"/>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01743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8521049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46529339"/>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8308296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4332735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264300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7397063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324755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6109706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914496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029783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2639160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1632852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0932279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0448198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7498008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0945644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161661372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31347650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12404673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533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977241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29603706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742124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1985708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29834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782114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1384053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45096857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8349554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27018883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210085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84297554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556409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1927255636"/>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4118448754"/>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53487897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91986931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9513612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8563212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1247660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03642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12742548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16715932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49592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3719807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9632284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690767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9917624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22001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7919183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163636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26544667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69373447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377392355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image" Target="../media/image1.emf"/><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117"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33748951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4" r:id="rId93"/>
    <p:sldLayoutId id="2147483755" r:id="rId94"/>
    <p:sldLayoutId id="2147483756" r:id="rId95"/>
    <p:sldLayoutId id="2147483757" r:id="rId96"/>
    <p:sldLayoutId id="2147483758" r:id="rId97"/>
    <p:sldLayoutId id="2147483759" r:id="rId98"/>
    <p:sldLayoutId id="2147483760" r:id="rId99"/>
    <p:sldLayoutId id="2147483761" r:id="rId100"/>
    <p:sldLayoutId id="2147483762" r:id="rId101"/>
    <p:sldLayoutId id="2147483763" r:id="rId102"/>
    <p:sldLayoutId id="2147483764" r:id="rId103"/>
    <p:sldLayoutId id="2147483765" r:id="rId104"/>
    <p:sldLayoutId id="2147483766" r:id="rId105"/>
    <p:sldLayoutId id="2147483767" r:id="rId106"/>
    <p:sldLayoutId id="2147483768" r:id="rId107"/>
    <p:sldLayoutId id="2147483769" r:id="rId108"/>
    <p:sldLayoutId id="2147483770" r:id="rId109"/>
    <p:sldLayoutId id="2147483771" r:id="rId110"/>
    <p:sldLayoutId id="2147483772" r:id="rId111"/>
    <p:sldLayoutId id="2147483773" r:id="rId112"/>
    <p:sldLayoutId id="2147483774" r:id="rId113"/>
    <p:sldLayoutId id="2147483775" r:id="rId114"/>
    <p:sldLayoutId id="2147483660" r:id="rId115"/>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0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arrow&#10;&#10;Description automatically generated">
            <a:extLst>
              <a:ext uri="{FF2B5EF4-FFF2-40B4-BE49-F238E27FC236}">
                <a16:creationId xmlns:a16="http://schemas.microsoft.com/office/drawing/2014/main" id="{9A0AE4A7-EEE2-754E-8CF8-ACCECA8FD21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10447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arrow&#10;&#10;Description automatically generated">
            <a:extLst>
              <a:ext uri="{FF2B5EF4-FFF2-40B4-BE49-F238E27FC236}">
                <a16:creationId xmlns:a16="http://schemas.microsoft.com/office/drawing/2014/main" id="{4911F18E-4473-1B4B-9B48-F594CC9A856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71315715"/>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docProps/app.xml><?xml version="1.0" encoding="utf-8"?>
<Properties xmlns="http://schemas.openxmlformats.org/officeDocument/2006/extended-properties" xmlns:vt="http://schemas.openxmlformats.org/officeDocument/2006/docPropsVTypes">
  <Template>Microsoft_brand_template_blue</Template>
  <TotalTime>2</TotalTime>
  <Words>0</Words>
  <Application>Microsoft Macintosh PowerPoint</Application>
  <PresentationFormat>Widescreen</PresentationFormat>
  <Paragraphs>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Consolas</vt:lpstr>
      <vt:lpstr>Segoe UI</vt:lpstr>
      <vt:lpstr>Segoe UI Semibold</vt:lpstr>
      <vt:lpstr>Wingdings</vt:lpstr>
      <vt:lpstr>White Template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Smith</dc:creator>
  <cp:lastModifiedBy>William Smith</cp:lastModifiedBy>
  <cp:revision>1</cp:revision>
  <dcterms:created xsi:type="dcterms:W3CDTF">2021-09-29T15:34:27Z</dcterms:created>
  <dcterms:modified xsi:type="dcterms:W3CDTF">2021-09-29T15:36:43Z</dcterms:modified>
</cp:coreProperties>
</file>