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F4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048" y="9411274"/>
            <a:ext cx="15233545" cy="341107"/>
            <a:chOff x="819048" y="9411274"/>
            <a:chExt cx="15233545" cy="3411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048" y="9411274"/>
              <a:ext cx="15233545" cy="3411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91001" y="9198229"/>
            <a:ext cx="779577" cy="8456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6922" y="567473"/>
            <a:ext cx="8831352" cy="60373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5392" y="573899"/>
            <a:ext cx="3570621" cy="46921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05932" y="4338484"/>
            <a:ext cx="10873334" cy="251983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74801" y="489466"/>
            <a:ext cx="5133434" cy="17786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20221" y="5885135"/>
            <a:ext cx="12846446" cy="14286"/>
            <a:chOff x="4620221" y="5885135"/>
            <a:chExt cx="1284644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0221" y="5885135"/>
              <a:ext cx="12846446" cy="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88002" y="6299471"/>
            <a:ext cx="4537571" cy="18110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774" y="506690"/>
            <a:ext cx="5146178" cy="43090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04225" y="6280325"/>
            <a:ext cx="3067476" cy="18110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17711" y="6139774"/>
            <a:ext cx="6206781" cy="20010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8422" y="8061826"/>
            <a:ext cx="1800373" cy="20407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620221" y="5713108"/>
            <a:ext cx="1999945" cy="344053"/>
            <a:chOff x="4620221" y="5713108"/>
            <a:chExt cx="1999945" cy="3440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20221" y="5713108"/>
              <a:ext cx="1999945" cy="3440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76190" y="10075666"/>
            <a:ext cx="18400000" cy="210048"/>
            <a:chOff x="-76190" y="10075666"/>
            <a:chExt cx="18400000" cy="2100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76190" y="10075666"/>
              <a:ext cx="18400000" cy="21004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97629" y="5633222"/>
            <a:ext cx="1731929" cy="56206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024356" y="523784"/>
            <a:ext cx="2845748" cy="5419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4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566" y="567209"/>
            <a:ext cx="9568425" cy="39721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76190" y="10075666"/>
            <a:ext cx="18400000" cy="210048"/>
            <a:chOff x="-76190" y="10075666"/>
            <a:chExt cx="18400000" cy="2100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6190" y="10075666"/>
              <a:ext cx="18400000" cy="21004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8422" y="8061826"/>
            <a:ext cx="1819420" cy="204076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78680" y="4361415"/>
            <a:ext cx="8496000" cy="25896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6190" y="10075666"/>
            <a:ext cx="18400000" cy="341107"/>
            <a:chOff x="-76190" y="10075666"/>
            <a:chExt cx="18400000" cy="3411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190" y="10075666"/>
              <a:ext cx="18400000" cy="3411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1394" y="1878839"/>
            <a:ext cx="1747262" cy="5620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38017" y="1148715"/>
            <a:ext cx="9568425" cy="397213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8422" y="-17709"/>
            <a:ext cx="1838468" cy="204076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48060" y="4005448"/>
            <a:ext cx="10748089" cy="34191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F4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6190" y="10075666"/>
            <a:ext cx="18400000" cy="341107"/>
            <a:chOff x="-76190" y="10075666"/>
            <a:chExt cx="18400000" cy="3411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190" y="10075666"/>
              <a:ext cx="18400000" cy="3411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53165" y="6731977"/>
            <a:ext cx="4055415" cy="40785"/>
            <a:chOff x="3253165" y="6731977"/>
            <a:chExt cx="4055415" cy="407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3253165" y="6731977"/>
              <a:ext cx="4055415" cy="407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268406" y="6873668"/>
            <a:ext cx="4055415" cy="40785"/>
            <a:chOff x="10268406" y="6873668"/>
            <a:chExt cx="4055415" cy="407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0268406" y="6873668"/>
              <a:ext cx="4055415" cy="407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937852" y="218066"/>
            <a:ext cx="4339729" cy="4339729"/>
            <a:chOff x="12937852" y="218066"/>
            <a:chExt cx="4339729" cy="43397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37852" y="218066"/>
              <a:ext cx="4339729" cy="43397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8422" y="-17709"/>
            <a:ext cx="1819420" cy="204076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52730" y="754389"/>
            <a:ext cx="6466044" cy="440592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7437" y="5695725"/>
            <a:ext cx="5221477" cy="239118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7835" y="4655490"/>
            <a:ext cx="4908923" cy="126013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06458" y="4638806"/>
            <a:ext cx="5018409" cy="126013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97220" y="4837971"/>
            <a:ext cx="4584162" cy="50509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57943" y="4655490"/>
            <a:ext cx="3561333" cy="126013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865352" y="5837416"/>
            <a:ext cx="5221477" cy="23911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3F4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6190" y="10075666"/>
            <a:ext cx="18400000" cy="341107"/>
            <a:chOff x="-76190" y="10075666"/>
            <a:chExt cx="18400000" cy="3411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190" y="10075666"/>
              <a:ext cx="18400000" cy="3411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422" y="-17709"/>
            <a:ext cx="1819420" cy="204076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52730" y="754389"/>
            <a:ext cx="6466044" cy="44059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633269" y="4124288"/>
            <a:ext cx="25880594" cy="32046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8422" y="-17710"/>
            <a:ext cx="1828946" cy="20407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76190" y="10075666"/>
            <a:ext cx="18400000" cy="341107"/>
            <a:chOff x="-76190" y="10075666"/>
            <a:chExt cx="18400000" cy="34110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6190" y="10075666"/>
              <a:ext cx="18400000" cy="34110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7934" y="771074"/>
            <a:ext cx="6466044" cy="44059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66745" y="640267"/>
            <a:ext cx="8219903" cy="8219903"/>
            <a:chOff x="7866745" y="640267"/>
            <a:chExt cx="8219903" cy="821990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6745" y="640267"/>
              <a:ext cx="8219903" cy="821990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4359" y="3584738"/>
            <a:ext cx="5983782" cy="41189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2023-11-17T03:15:58Z</dcterms:created>
  <dcterms:modified xsi:type="dcterms:W3CDTF">2023-11-17T03:15:58Z</dcterms:modified>
</cp:coreProperties>
</file>