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16" Type="http://schemas.openxmlformats.org/officeDocument/2006/relationships/image" Target="../media/image1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4.png"  /><Relationship Id="rId11" Type="http://schemas.openxmlformats.org/officeDocument/2006/relationships/image" Target="../media/image25.png"  /><Relationship Id="rId12" Type="http://schemas.openxmlformats.org/officeDocument/2006/relationships/image" Target="../media/image26.png"  /><Relationship Id="rId13" Type="http://schemas.openxmlformats.org/officeDocument/2006/relationships/image" Target="../media/image27.png"  /><Relationship Id="rId14" Type="http://schemas.openxmlformats.org/officeDocument/2006/relationships/image" Target="../media/image28.png"  /><Relationship Id="rId15" Type="http://schemas.openxmlformats.org/officeDocument/2006/relationships/image" Target="../media/image29.png"  /><Relationship Id="rId16" Type="http://schemas.openxmlformats.org/officeDocument/2006/relationships/image" Target="../media/image30.png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Relationship Id="rId9" Type="http://schemas.openxmlformats.org/officeDocument/2006/relationships/image" Target="../media/image2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Relationship Id="rId4" Type="http://schemas.openxmlformats.org/officeDocument/2006/relationships/image" Target="../media/image51.png"  /><Relationship Id="rId5" Type="http://schemas.openxmlformats.org/officeDocument/2006/relationships/image" Target="../media/image5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394" y="4832306"/>
            <a:ext cx="4848650" cy="25392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7844" y="7459787"/>
            <a:ext cx="2253977" cy="12663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1020" y="7171635"/>
            <a:ext cx="3372639" cy="16545"/>
            <a:chOff x="751020" y="7171635"/>
            <a:chExt cx="3372639" cy="165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020" y="7171635"/>
              <a:ext cx="3372639" cy="1654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3366" y="7518424"/>
            <a:ext cx="3653858" cy="12446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34250" y="7137772"/>
            <a:ext cx="3372639" cy="16545"/>
            <a:chOff x="5034250" y="7137772"/>
            <a:chExt cx="3372639" cy="165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4250" y="7137772"/>
              <a:ext cx="3372639" cy="1654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4475" y="7510173"/>
            <a:ext cx="3338366" cy="13161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7137772"/>
            <a:ext cx="3372639" cy="16545"/>
            <a:chOff x="9142857" y="7137772"/>
            <a:chExt cx="3372639" cy="1654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7137772"/>
              <a:ext cx="3372639" cy="1654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46310" y="7392459"/>
            <a:ext cx="4395691" cy="12451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145909" y="7137772"/>
            <a:ext cx="3372639" cy="16545"/>
            <a:chOff x="13145909" y="7137772"/>
            <a:chExt cx="3372639" cy="165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45909" y="7137772"/>
              <a:ext cx="3372639" cy="1654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89062" y="4627293"/>
            <a:ext cx="3820055" cy="298179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84050" y="4664541"/>
            <a:ext cx="3909265" cy="300084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03648" y="4732265"/>
            <a:ext cx="5699779" cy="32294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76190" y="10075666"/>
            <a:ext cx="18400000" cy="210048"/>
            <a:chOff x="-76190" y="10075666"/>
            <a:chExt cx="18400000" cy="21004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76190" y="10075666"/>
              <a:ext cx="18400000" cy="21004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024356" y="523784"/>
            <a:ext cx="2845748" cy="54193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7972" y="-404063"/>
            <a:ext cx="8135434" cy="28250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394" y="4832306"/>
            <a:ext cx="4848650" cy="25392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7844" y="7459787"/>
            <a:ext cx="2253977" cy="12663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1020" y="7171635"/>
            <a:ext cx="3372639" cy="16545"/>
            <a:chOff x="751020" y="7171635"/>
            <a:chExt cx="3372639" cy="165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020" y="7171635"/>
              <a:ext cx="3372639" cy="1654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3366" y="7518424"/>
            <a:ext cx="3653858" cy="12446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34250" y="7137772"/>
            <a:ext cx="3372639" cy="16545"/>
            <a:chOff x="5034250" y="7137772"/>
            <a:chExt cx="3372639" cy="165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4250" y="7137772"/>
              <a:ext cx="3372639" cy="1654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4475" y="7510173"/>
            <a:ext cx="3338366" cy="13161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7137772"/>
            <a:ext cx="3372639" cy="16545"/>
            <a:chOff x="9142857" y="7137772"/>
            <a:chExt cx="3372639" cy="1654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7137772"/>
              <a:ext cx="3372639" cy="1654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46310" y="7392459"/>
            <a:ext cx="4395691" cy="12451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145909" y="7137772"/>
            <a:ext cx="3372639" cy="16545"/>
            <a:chOff x="13145909" y="7137772"/>
            <a:chExt cx="3372639" cy="165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45909" y="7137772"/>
              <a:ext cx="3372639" cy="1654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89062" y="4627293"/>
            <a:ext cx="3820055" cy="298179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84050" y="4664541"/>
            <a:ext cx="3909265" cy="300084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03648" y="4732265"/>
            <a:ext cx="5699779" cy="32294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76190" y="10075666"/>
            <a:ext cx="18400000" cy="210048"/>
            <a:chOff x="-76190" y="10075666"/>
            <a:chExt cx="18400000" cy="21004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76190" y="10075666"/>
              <a:ext cx="18400000" cy="2100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343782" y="208078"/>
            <a:ext cx="5190095" cy="5190095"/>
            <a:chOff x="12343782" y="208078"/>
            <a:chExt cx="5190095" cy="51900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43782" y="208078"/>
              <a:ext cx="5190095" cy="51900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7972" y="-404063"/>
            <a:ext cx="8135434" cy="28250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210048"/>
            <a:chOff x="-76190" y="10075666"/>
            <a:chExt cx="18400000" cy="210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10075666"/>
              <a:ext cx="18400000" cy="210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89460" y="4157036"/>
            <a:ext cx="5943531" cy="1718137"/>
            <a:chOff x="7689460" y="4157036"/>
            <a:chExt cx="5943531" cy="17181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9460" y="4157036"/>
              <a:ext cx="5943531" cy="17181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66138" y="2949206"/>
            <a:ext cx="4929672" cy="4890856"/>
            <a:chOff x="3166138" y="2949206"/>
            <a:chExt cx="4929672" cy="48908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6138" y="2949206"/>
              <a:ext cx="4929672" cy="489085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24356" y="523784"/>
            <a:ext cx="2845748" cy="54193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117" y="207066"/>
            <a:ext cx="5754025" cy="1733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210048"/>
            <a:chOff x="-76190" y="10075666"/>
            <a:chExt cx="18400000" cy="210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10075666"/>
              <a:ext cx="18400000" cy="210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55048" y="2361905"/>
            <a:ext cx="4053218" cy="6403942"/>
            <a:chOff x="3555048" y="2361905"/>
            <a:chExt cx="4053218" cy="64039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5048" y="2361905"/>
              <a:ext cx="4053218" cy="64039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3333" y="2361905"/>
            <a:ext cx="6171429" cy="1662507"/>
            <a:chOff x="8533333" y="2361905"/>
            <a:chExt cx="6171429" cy="16625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3333" y="2361905"/>
              <a:ext cx="6171429" cy="16625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24356" y="523784"/>
            <a:ext cx="2845748" cy="54193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117" y="207066"/>
            <a:ext cx="5754025" cy="1733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210048"/>
            <a:chOff x="-76190" y="10075666"/>
            <a:chExt cx="18400000" cy="210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10075666"/>
              <a:ext cx="18400000" cy="210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6203" y="1714933"/>
            <a:ext cx="7574824" cy="7669905"/>
            <a:chOff x="1066203" y="1714933"/>
            <a:chExt cx="7574824" cy="7669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203" y="1714933"/>
              <a:ext cx="7574824" cy="7669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55875" y="809072"/>
            <a:ext cx="5554812" cy="8667571"/>
            <a:chOff x="10055875" y="809072"/>
            <a:chExt cx="5554812" cy="8667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5875" y="809072"/>
              <a:ext cx="5554812" cy="8667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17" y="207065"/>
            <a:ext cx="5761263" cy="1733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210048"/>
            <a:chOff x="-76190" y="10075666"/>
            <a:chExt cx="18400000" cy="210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10075666"/>
              <a:ext cx="18400000" cy="210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3932" y="2363346"/>
            <a:ext cx="6171429" cy="6074131"/>
            <a:chOff x="1513932" y="2363346"/>
            <a:chExt cx="6171429" cy="60741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3932" y="2363346"/>
              <a:ext cx="6171429" cy="60741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12169" y="2363346"/>
            <a:ext cx="6231210" cy="6074131"/>
            <a:chOff x="9312169" y="2363346"/>
            <a:chExt cx="6231210" cy="60741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12169" y="2363346"/>
              <a:ext cx="6231210" cy="607413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17" y="207065"/>
            <a:ext cx="5136958" cy="1733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210048"/>
            <a:chOff x="-76190" y="10075666"/>
            <a:chExt cx="18400000" cy="210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10075666"/>
              <a:ext cx="18400000" cy="210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69312" y="2491386"/>
            <a:ext cx="6171429" cy="6115642"/>
            <a:chOff x="2169312" y="2491386"/>
            <a:chExt cx="6171429" cy="61156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9312" y="2491386"/>
              <a:ext cx="6171429" cy="61156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44974" y="2681345"/>
            <a:ext cx="6171429" cy="5735722"/>
            <a:chOff x="9944974" y="2681345"/>
            <a:chExt cx="6171429" cy="57357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44974" y="2681345"/>
              <a:ext cx="6171429" cy="57357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17" y="207065"/>
            <a:ext cx="5136958" cy="1733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2023-12-14T21:58:07.000</dcterms:created>
  <dc:creator>officegen</dc:creator>
  <cp:lastModifiedBy>jungj</cp:lastModifiedBy>
  <dcterms:modified xsi:type="dcterms:W3CDTF">2023-12-14T12:59:57.129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