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0.png"  /><Relationship Id="rId11" Type="http://schemas.openxmlformats.org/officeDocument/2006/relationships/image" Target="../media/image41.png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38.png"  /><Relationship Id="rId9" Type="http://schemas.openxmlformats.org/officeDocument/2006/relationships/image" Target="../media/image3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Relationship Id="rId5" Type="http://schemas.openxmlformats.org/officeDocument/2006/relationships/image" Target="../media/image4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F4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048" y="9411274"/>
            <a:ext cx="15233545" cy="341107"/>
            <a:chOff x="819048" y="9411274"/>
            <a:chExt cx="15233545" cy="341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048" y="9411274"/>
              <a:ext cx="15233545" cy="3411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91001" y="9198229"/>
            <a:ext cx="779577" cy="8456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922" y="567473"/>
            <a:ext cx="8831352" cy="60373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5392" y="573899"/>
            <a:ext cx="3570621" cy="4692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05932" y="4338484"/>
            <a:ext cx="10873334" cy="25198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74801" y="489466"/>
            <a:ext cx="5133434" cy="17786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20221" y="5885135"/>
            <a:ext cx="12846446" cy="14286"/>
            <a:chOff x="4620221" y="5885135"/>
            <a:chExt cx="1284644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0221" y="5885135"/>
              <a:ext cx="12846446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8002" y="6299471"/>
            <a:ext cx="4537571" cy="18110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774" y="506690"/>
            <a:ext cx="5146178" cy="43090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04225" y="6280325"/>
            <a:ext cx="3067476" cy="18110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17711" y="6139774"/>
            <a:ext cx="6206781" cy="20010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8422" y="8061826"/>
            <a:ext cx="1800373" cy="20407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20221" y="5713108"/>
            <a:ext cx="1999945" cy="344053"/>
            <a:chOff x="4620221" y="5713108"/>
            <a:chExt cx="1999945" cy="3440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0221" y="5713108"/>
              <a:ext cx="1999945" cy="3440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76190" y="10075666"/>
            <a:ext cx="18400000" cy="210048"/>
            <a:chOff x="-76190" y="10075666"/>
            <a:chExt cx="18400000" cy="2100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76190" y="10075666"/>
              <a:ext cx="18400000" cy="2100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97629" y="5633222"/>
            <a:ext cx="1731929" cy="5620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24356" y="523784"/>
            <a:ext cx="2845748" cy="5419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4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566" y="567209"/>
            <a:ext cx="9568425" cy="39721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210048"/>
            <a:chOff x="-76190" y="10075666"/>
            <a:chExt cx="18400000" cy="2100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190" y="10075666"/>
              <a:ext cx="18400000" cy="21004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422" y="8061826"/>
            <a:ext cx="1819420" cy="20407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6361" y="3804719"/>
            <a:ext cx="15700336" cy="44594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F4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341107"/>
            <a:chOff x="-76190" y="10075666"/>
            <a:chExt cx="18400000" cy="341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190" y="10075666"/>
              <a:ext cx="18400000" cy="3411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6893" y="3382536"/>
            <a:ext cx="5826980" cy="5826980"/>
            <a:chOff x="216893" y="3382536"/>
            <a:chExt cx="5826980" cy="5826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16893" y="3382536"/>
              <a:ext cx="5826980" cy="5826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30254" y="3382536"/>
            <a:ext cx="5825206" cy="5825206"/>
            <a:chOff x="6230254" y="3382536"/>
            <a:chExt cx="5825206" cy="58252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6230254" y="3382536"/>
              <a:ext cx="5825206" cy="58252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72388" y="3382536"/>
            <a:ext cx="5829801" cy="5829801"/>
            <a:chOff x="12272388" y="3382536"/>
            <a:chExt cx="5829801" cy="58298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2272388" y="3382536"/>
              <a:ext cx="5829801" cy="582980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4950" y="-84448"/>
            <a:ext cx="1819420" cy="20407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86619" y="925578"/>
            <a:ext cx="7264952" cy="34618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F4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341107"/>
            <a:chOff x="-76190" y="10075666"/>
            <a:chExt cx="18400000" cy="341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190" y="10075666"/>
              <a:ext cx="18400000" cy="3411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950" y="-84448"/>
            <a:ext cx="1819420" cy="20407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8072" y="1234034"/>
            <a:ext cx="6704208" cy="3323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1801" y="4606077"/>
            <a:ext cx="15631800" cy="24737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7526" y="6889871"/>
            <a:ext cx="16098447" cy="17170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F4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341107"/>
            <a:chOff x="-76190" y="10075666"/>
            <a:chExt cx="18400000" cy="341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190" y="10075666"/>
              <a:ext cx="18400000" cy="3411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08" y="690319"/>
            <a:ext cx="10705595" cy="9054970"/>
            <a:chOff x="7207508" y="690319"/>
            <a:chExt cx="10705595" cy="90549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08" y="690319"/>
              <a:ext cx="10705595" cy="90549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19452" y="1437064"/>
            <a:ext cx="6628188" cy="6980127"/>
            <a:chOff x="9919452" y="1437064"/>
            <a:chExt cx="6628188" cy="69801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9919452" y="1437064"/>
              <a:ext cx="6628188" cy="69801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8422" y="-17709"/>
            <a:ext cx="1819420" cy="204076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2730" y="1149981"/>
            <a:ext cx="8316673" cy="39721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36384" y="706136"/>
            <a:ext cx="2308998" cy="256095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46218" y="2227717"/>
            <a:ext cx="1676589" cy="256095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4316" y="3777317"/>
            <a:ext cx="1543255" cy="256095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93841" y="5164098"/>
            <a:ext cx="1495636" cy="257047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93841" y="6765070"/>
            <a:ext cx="1524208" cy="25609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F4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341107"/>
            <a:chOff x="-76190" y="10075666"/>
            <a:chExt cx="18400000" cy="341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190" y="10075666"/>
              <a:ext cx="18400000" cy="3411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84007" y="1013575"/>
            <a:ext cx="7842165" cy="8258564"/>
            <a:chOff x="8984007" y="1013575"/>
            <a:chExt cx="7842165" cy="82585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8984007" y="1013575"/>
              <a:ext cx="7842165" cy="825856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422" y="-17709"/>
            <a:ext cx="1819420" cy="20407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934" y="1500348"/>
            <a:ext cx="8140254" cy="39721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2023-11-23T22:23:40.000</dcterms:created>
  <dc:creator>officegen</dc:creator>
  <cp:lastModifiedBy>jungj</cp:lastModifiedBy>
  <dcterms:modified xsi:type="dcterms:W3CDTF">2023-11-23T13:24:35.981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