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5.png"  /><Relationship Id="rId11" Type="http://schemas.openxmlformats.org/officeDocument/2006/relationships/image" Target="../media/image16.png"  /><Relationship Id="rId12" Type="http://schemas.openxmlformats.org/officeDocument/2006/relationships/image" Target="../media/image17.png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6.png"  /><Relationship Id="rId11" Type="http://schemas.openxmlformats.org/officeDocument/2006/relationships/image" Target="../media/image27.png"  /><Relationship Id="rId12" Type="http://schemas.openxmlformats.org/officeDocument/2006/relationships/image" Target="../media/image28.png"  /><Relationship Id="rId13" Type="http://schemas.openxmlformats.org/officeDocument/2006/relationships/image" Target="../media/image29.png"  /><Relationship Id="rId14" Type="http://schemas.openxmlformats.org/officeDocument/2006/relationships/image" Target="../media/image30.png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Relationship Id="rId6" Type="http://schemas.openxmlformats.org/officeDocument/2006/relationships/image" Target="../media/image22.png"  /><Relationship Id="rId7" Type="http://schemas.openxmlformats.org/officeDocument/2006/relationships/image" Target="../media/image23.png"  /><Relationship Id="rId8" Type="http://schemas.openxmlformats.org/officeDocument/2006/relationships/image" Target="../media/image24.png"  /><Relationship Id="rId9" Type="http://schemas.openxmlformats.org/officeDocument/2006/relationships/image" Target="../media/image2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9.png"  /><Relationship Id="rId11" Type="http://schemas.openxmlformats.org/officeDocument/2006/relationships/image" Target="../media/image40.png"  /><Relationship Id="rId12" Type="http://schemas.openxmlformats.org/officeDocument/2006/relationships/image" Target="../media/image41.png"  /><Relationship Id="rId13" Type="http://schemas.openxmlformats.org/officeDocument/2006/relationships/image" Target="../media/image42.png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Relationship Id="rId5" Type="http://schemas.openxmlformats.org/officeDocument/2006/relationships/image" Target="../media/image34.png"  /><Relationship Id="rId6" Type="http://schemas.openxmlformats.org/officeDocument/2006/relationships/image" Target="../media/image35.png"  /><Relationship Id="rId7" Type="http://schemas.openxmlformats.org/officeDocument/2006/relationships/image" Target="../media/image36.png"  /><Relationship Id="rId8" Type="http://schemas.openxmlformats.org/officeDocument/2006/relationships/image" Target="../media/image37.png"  /><Relationship Id="rId9" Type="http://schemas.openxmlformats.org/officeDocument/2006/relationships/image" Target="../media/image3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1.png"  /><Relationship Id="rId11" Type="http://schemas.openxmlformats.org/officeDocument/2006/relationships/image" Target="../media/image52.png"  /><Relationship Id="rId12" Type="http://schemas.openxmlformats.org/officeDocument/2006/relationships/image" Target="../media/image53.png"  /><Relationship Id="rId13" Type="http://schemas.openxmlformats.org/officeDocument/2006/relationships/image" Target="../media/image54.png"  /><Relationship Id="rId14" Type="http://schemas.openxmlformats.org/officeDocument/2006/relationships/image" Target="../media/image55.png"  /><Relationship Id="rId15" Type="http://schemas.openxmlformats.org/officeDocument/2006/relationships/image" Target="../media/image56.png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Relationship Id="rId4" Type="http://schemas.openxmlformats.org/officeDocument/2006/relationships/image" Target="../media/image45.png"  /><Relationship Id="rId5" Type="http://schemas.openxmlformats.org/officeDocument/2006/relationships/image" Target="../media/image46.png"  /><Relationship Id="rId6" Type="http://schemas.openxmlformats.org/officeDocument/2006/relationships/image" Target="../media/image47.png"  /><Relationship Id="rId7" Type="http://schemas.openxmlformats.org/officeDocument/2006/relationships/image" Target="../media/image48.png"  /><Relationship Id="rId8" Type="http://schemas.openxmlformats.org/officeDocument/2006/relationships/image" Target="../media/image49.png"  /><Relationship Id="rId9" Type="http://schemas.openxmlformats.org/officeDocument/2006/relationships/image" Target="../media/image5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7.png"  /><Relationship Id="rId3" Type="http://schemas.openxmlformats.org/officeDocument/2006/relationships/image" Target="../media/image58.png"  /><Relationship Id="rId4" Type="http://schemas.openxmlformats.org/officeDocument/2006/relationships/image" Target="../media/image59.png"  /><Relationship Id="rId5" Type="http://schemas.openxmlformats.org/officeDocument/2006/relationships/image" Target="../media/image60.png"  /><Relationship Id="rId6" Type="http://schemas.openxmlformats.org/officeDocument/2006/relationships/image" Target="../media/image61.png"  /><Relationship Id="rId7" Type="http://schemas.openxmlformats.org/officeDocument/2006/relationships/image" Target="../media/image62.png"  /><Relationship Id="rId8" Type="http://schemas.openxmlformats.org/officeDocument/2006/relationships/image" Target="../media/image6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4.png"  /><Relationship Id="rId3" Type="http://schemas.openxmlformats.org/officeDocument/2006/relationships/image" Target="../media/image6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F4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048" y="9411274"/>
            <a:ext cx="15233545" cy="341107"/>
            <a:chOff x="819048" y="9411274"/>
            <a:chExt cx="15233545" cy="3411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048" y="9411274"/>
              <a:ext cx="15233545" cy="3411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91001" y="9198229"/>
            <a:ext cx="779577" cy="8456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0290" y="224867"/>
            <a:ext cx="9064438" cy="676920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5392" y="573899"/>
            <a:ext cx="3570621" cy="46921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05776" y="4852437"/>
            <a:ext cx="10873630" cy="25043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74801" y="489466"/>
            <a:ext cx="5133434" cy="17786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20221" y="5885135"/>
            <a:ext cx="12846446" cy="14286"/>
            <a:chOff x="4620221" y="5885135"/>
            <a:chExt cx="1284644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0221" y="5885135"/>
              <a:ext cx="12846446" cy="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8695" y="6119743"/>
            <a:ext cx="2412933" cy="20085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774" y="506690"/>
            <a:ext cx="5146178" cy="43090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59648" y="6126810"/>
            <a:ext cx="2423410" cy="198000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81524" y="6126810"/>
            <a:ext cx="2394038" cy="19800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00836" y="6157979"/>
            <a:ext cx="4153210" cy="198201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8422" y="8061826"/>
            <a:ext cx="1800373" cy="20407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620221" y="5713108"/>
            <a:ext cx="1999945" cy="344053"/>
            <a:chOff x="4620221" y="5713108"/>
            <a:chExt cx="1999945" cy="3440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20221" y="5713108"/>
              <a:ext cx="1999945" cy="3440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76190" y="10075666"/>
            <a:ext cx="18400000" cy="210048"/>
            <a:chOff x="-76190" y="10075666"/>
            <a:chExt cx="18400000" cy="2100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76190" y="10075666"/>
              <a:ext cx="18400000" cy="2100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797629" y="5633222"/>
            <a:ext cx="1731929" cy="56206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024356" y="523784"/>
            <a:ext cx="2845748" cy="5419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4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806462" y="1697125"/>
            <a:ext cx="3085714" cy="3085714"/>
            <a:chOff x="14806462" y="1697125"/>
            <a:chExt cx="3085714" cy="30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06462" y="1697125"/>
              <a:ext cx="3085714" cy="30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815978" y="1693022"/>
            <a:ext cx="3085714" cy="3085714"/>
            <a:chOff x="14815978" y="1693022"/>
            <a:chExt cx="3085714" cy="30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15978" y="1693022"/>
              <a:ext cx="3085714" cy="30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3593" y="1784250"/>
            <a:ext cx="5158026" cy="44709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76190" y="10075666"/>
            <a:ext cx="18400000" cy="210048"/>
            <a:chOff x="-76190" y="10075666"/>
            <a:chExt cx="18400000" cy="210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76190" y="10075666"/>
              <a:ext cx="18400000" cy="21004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8422" y="8061826"/>
            <a:ext cx="1819420" cy="204076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39156" y="534041"/>
            <a:ext cx="2796186" cy="52047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39856" y="6955824"/>
            <a:ext cx="11596669" cy="9470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4230" y="4777284"/>
            <a:ext cx="3597509" cy="11736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746973" y="3198313"/>
            <a:ext cx="5107258" cy="64286"/>
            <a:chOff x="9746973" y="3198313"/>
            <a:chExt cx="5107258" cy="6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46973" y="3198313"/>
              <a:ext cx="5107258" cy="6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06476" y="3039384"/>
            <a:ext cx="1326269" cy="344053"/>
            <a:chOff x="8606476" y="3039384"/>
            <a:chExt cx="1326269" cy="34405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06476" y="3039384"/>
              <a:ext cx="1326269" cy="3440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68198" y="1487263"/>
            <a:ext cx="3314624" cy="3314624"/>
            <a:chOff x="14768198" y="1487263"/>
            <a:chExt cx="3314624" cy="331462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68198" y="1487263"/>
              <a:ext cx="3314624" cy="33146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562546" y="5552401"/>
            <a:ext cx="3725928" cy="4504218"/>
            <a:chOff x="14562546" y="5552401"/>
            <a:chExt cx="3725928" cy="450421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562546" y="5552401"/>
              <a:ext cx="3725928" cy="4504218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607481" y="3001563"/>
            <a:ext cx="1313262" cy="5406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6190" y="10075666"/>
            <a:ext cx="18400000" cy="341107"/>
            <a:chOff x="-76190" y="10075666"/>
            <a:chExt cx="18400000" cy="3411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190" y="10075666"/>
              <a:ext cx="18400000" cy="3411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1394" y="1878839"/>
            <a:ext cx="1747262" cy="5620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11589" y="332667"/>
            <a:ext cx="5198026" cy="441379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57523" y="5548837"/>
            <a:ext cx="5881399" cy="141628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64274" y="4122463"/>
            <a:ext cx="4720663" cy="13532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9955" y="5554203"/>
            <a:ext cx="5676265" cy="140776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9632" y="4122463"/>
            <a:ext cx="5131177" cy="135320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642643" y="5548988"/>
            <a:ext cx="5288837" cy="141628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649388" y="4122463"/>
            <a:ext cx="3690901" cy="135320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8422" y="-17709"/>
            <a:ext cx="1838468" cy="204076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6030" y="6779906"/>
            <a:ext cx="9697894" cy="301848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0072" y="6886549"/>
            <a:ext cx="1831768" cy="13216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F4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6190" y="10075666"/>
            <a:ext cx="18400000" cy="341107"/>
            <a:chOff x="-76190" y="10075666"/>
            <a:chExt cx="18400000" cy="3411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190" y="10075666"/>
              <a:ext cx="18400000" cy="3411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36156" y="6187214"/>
            <a:ext cx="2888218" cy="40785"/>
            <a:chOff x="3136156" y="6187214"/>
            <a:chExt cx="2888218" cy="407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3136156" y="6187214"/>
              <a:ext cx="2888218" cy="407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98748" y="6187214"/>
            <a:ext cx="2888218" cy="40785"/>
            <a:chOff x="7698748" y="6187214"/>
            <a:chExt cx="2888218" cy="407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7698748" y="6187214"/>
              <a:ext cx="2888218" cy="407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61341" y="6187214"/>
            <a:ext cx="2888218" cy="40785"/>
            <a:chOff x="12261341" y="6187214"/>
            <a:chExt cx="2888218" cy="407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2261341" y="6187214"/>
              <a:ext cx="2888218" cy="4078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8422" y="-17709"/>
            <a:ext cx="1819420" cy="204076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7934" y="1006452"/>
            <a:ext cx="5018026" cy="440426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6994" y="5598336"/>
            <a:ext cx="3403996" cy="255393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7582" y="4588973"/>
            <a:ext cx="3482000" cy="125861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22667" y="4454229"/>
            <a:ext cx="2015133" cy="138748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257932" y="5792859"/>
            <a:ext cx="3678772" cy="154832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185334" y="4473276"/>
            <a:ext cx="1619323" cy="134939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108926" y="5828316"/>
            <a:ext cx="3512639" cy="204526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050210" y="4565972"/>
            <a:ext cx="3046199" cy="125860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504564" y="5446668"/>
            <a:ext cx="3993925" cy="3619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8422" y="-17710"/>
            <a:ext cx="1828946" cy="20407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76190" y="10075666"/>
            <a:ext cx="18400000" cy="341107"/>
            <a:chOff x="-76190" y="10075666"/>
            <a:chExt cx="18400000" cy="34110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6190" y="10075666"/>
              <a:ext cx="18400000" cy="34110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69600" y="-314457"/>
            <a:ext cx="16008580" cy="65851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42851" y="4464746"/>
            <a:ext cx="15437271" cy="1874541"/>
            <a:chOff x="1642851" y="4464746"/>
            <a:chExt cx="15437271" cy="187454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2851" y="4464746"/>
              <a:ext cx="15437271" cy="18745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2851" y="6767522"/>
            <a:ext cx="15437271" cy="1874541"/>
            <a:chOff x="1642851" y="6767522"/>
            <a:chExt cx="15437271" cy="18745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2851" y="6767522"/>
              <a:ext cx="15437271" cy="187454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73619" y="4831849"/>
            <a:ext cx="13988272" cy="13348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88498" y="7191378"/>
            <a:ext cx="13616767" cy="12911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F4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021" y="3694631"/>
            <a:ext cx="15241923" cy="559012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33960" y="-929301"/>
            <a:ext cx="8239037" cy="70751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2023-11-09T19:48:06.000</dcterms:created>
  <dc:creator>officegen</dc:creator>
  <cp:lastModifiedBy>jungj</cp:lastModifiedBy>
  <dcterms:modified xsi:type="dcterms:W3CDTF">2023-11-09T10:48:43.848</dcterms:modified>
  <cp:revision>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