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Relationship Id="rId9" Type="http://schemas.openxmlformats.org/officeDocument/2006/relationships/image" Target="../media/image1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8.png"  /><Relationship Id="rId11" Type="http://schemas.openxmlformats.org/officeDocument/2006/relationships/image" Target="../media/image29.png"  /><Relationship Id="rId12" Type="http://schemas.openxmlformats.org/officeDocument/2006/relationships/image" Target="../media/image30.png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020" y="1506764"/>
            <a:ext cx="17713381" cy="32554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18879" y="6980622"/>
            <a:ext cx="2836917" cy="151982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97971" y="8689497"/>
            <a:ext cx="2690923" cy="799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82526" y="3357580"/>
            <a:ext cx="2625326" cy="107143"/>
            <a:chOff x="2782526" y="3357580"/>
            <a:chExt cx="2625326" cy="10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782526" y="3357580"/>
              <a:ext cx="2625326" cy="10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96682" y="1519897"/>
            <a:ext cx="4764175" cy="4525967"/>
            <a:chOff x="11796682" y="1519897"/>
            <a:chExt cx="4764175" cy="45259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6682" y="1519897"/>
              <a:ext cx="4764175" cy="45259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891" y="1261810"/>
            <a:ext cx="4525103" cy="42623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7302" y="1539056"/>
            <a:ext cx="8265033" cy="50036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625" y="617527"/>
            <a:ext cx="18285714" cy="11610619"/>
            <a:chOff x="131625" y="617527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20580" y="-5366163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25" y="617527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0443" y="2704033"/>
            <a:ext cx="3896708" cy="3701873"/>
            <a:chOff x="660443" y="2704033"/>
            <a:chExt cx="3896708" cy="37018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443" y="2704033"/>
              <a:ext cx="3896708" cy="370187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68378" y="252300"/>
            <a:ext cx="5821717" cy="33582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29496" y="3258610"/>
            <a:ext cx="8975407" cy="190979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3651" y="4311732"/>
            <a:ext cx="10714750" cy="19097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1058" y="5485424"/>
            <a:ext cx="10743322" cy="190979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85348" y="6653675"/>
            <a:ext cx="12697465" cy="1909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9312" y="532871"/>
            <a:ext cx="18285714" cy="11610619"/>
            <a:chOff x="-169312" y="532871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21518" y="-5450819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9312" y="532871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06559" y="843212"/>
            <a:ext cx="1536298" cy="1536298"/>
            <a:chOff x="7606559" y="843212"/>
            <a:chExt cx="1536298" cy="15362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6559" y="843212"/>
              <a:ext cx="1536298" cy="1536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5912" y="3114579"/>
            <a:ext cx="1298349" cy="351731"/>
            <a:chOff x="7735912" y="3114579"/>
            <a:chExt cx="1298349" cy="3517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7735912" y="3114579"/>
              <a:ext cx="1298349" cy="351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56657" y="7383825"/>
            <a:ext cx="2151117" cy="2615083"/>
            <a:chOff x="2856657" y="7383825"/>
            <a:chExt cx="2151117" cy="26150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6657" y="7383825"/>
              <a:ext cx="2151117" cy="26150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31166" y="4194310"/>
            <a:ext cx="1914866" cy="1693920"/>
            <a:chOff x="7431166" y="4194310"/>
            <a:chExt cx="1914866" cy="169392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1166" y="4194310"/>
              <a:ext cx="1914866" cy="16939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67267" y="7457899"/>
            <a:ext cx="2151117" cy="2615083"/>
            <a:chOff x="7367267" y="7457899"/>
            <a:chExt cx="2151117" cy="261508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67267" y="7457899"/>
              <a:ext cx="2151117" cy="26150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67185" y="7491762"/>
            <a:ext cx="2151117" cy="2615083"/>
            <a:chOff x="12367185" y="7491762"/>
            <a:chExt cx="2151117" cy="26150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67185" y="7491762"/>
              <a:ext cx="2151117" cy="261508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8256" y="6445228"/>
            <a:ext cx="1788036" cy="193642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45373" y="6512953"/>
            <a:ext cx="1866865" cy="193642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14922" y="6512953"/>
            <a:ext cx="1788036" cy="19364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037" y="515940"/>
            <a:ext cx="18285714" cy="11610619"/>
            <a:chOff x="-237037" y="515940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89243" y="-546775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37037" y="515940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9211" y="2806548"/>
            <a:ext cx="4535108" cy="5513269"/>
            <a:chOff x="1529211" y="2806548"/>
            <a:chExt cx="4535108" cy="55132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9211" y="2806548"/>
              <a:ext cx="4535108" cy="55132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17526" y="5261376"/>
            <a:ext cx="4816800" cy="1178392"/>
            <a:chOff x="6717526" y="5261376"/>
            <a:chExt cx="4816800" cy="11783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7526" y="5261376"/>
              <a:ext cx="4816800" cy="11783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69169" y="3181681"/>
            <a:ext cx="4764175" cy="4525967"/>
            <a:chOff x="12169169" y="3181681"/>
            <a:chExt cx="4764175" cy="45259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69169" y="3181681"/>
              <a:ext cx="4764175" cy="452596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82250" y="926926"/>
            <a:ext cx="3589865" cy="369870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34226" y="3472049"/>
            <a:ext cx="6421784" cy="17886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037" y="515940"/>
            <a:ext cx="18285714" cy="11610619"/>
            <a:chOff x="-237037" y="515940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89243" y="-546775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37037" y="515940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9211" y="2806548"/>
            <a:ext cx="4535108" cy="5513269"/>
            <a:chOff x="1529211" y="2806548"/>
            <a:chExt cx="4535108" cy="55132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9211" y="2806548"/>
              <a:ext cx="4535108" cy="55132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63557" y="4973986"/>
            <a:ext cx="3113867" cy="1178392"/>
            <a:chOff x="6463557" y="4973986"/>
            <a:chExt cx="3113867" cy="11783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3557" y="4973986"/>
              <a:ext cx="3113867" cy="11783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24727" y="3628778"/>
            <a:ext cx="6877881" cy="3868808"/>
            <a:chOff x="10324727" y="3628778"/>
            <a:chExt cx="6877881" cy="38688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24727" y="3628778"/>
              <a:ext cx="6877881" cy="386880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82250" y="926926"/>
            <a:ext cx="3589865" cy="36987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037" y="515940"/>
            <a:ext cx="18285714" cy="11610619"/>
            <a:chOff x="-237037" y="515940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89243" y="-546775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37037" y="515940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67725" y="3235535"/>
            <a:ext cx="6171429" cy="6171429"/>
            <a:chOff x="5667725" y="3235535"/>
            <a:chExt cx="617142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7725" y="3235535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70582" y="3338392"/>
            <a:ext cx="6171429" cy="6171429"/>
            <a:chOff x="5770582" y="3338392"/>
            <a:chExt cx="6171429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0582" y="3338392"/>
              <a:ext cx="6171429" cy="617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84237" y="-1374759"/>
            <a:ext cx="6765580" cy="77034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2023-11-06T00:09:12.000</dcterms:created>
  <dc:creator>officegen</dc:creator>
  <cp:lastModifiedBy>jungj</cp:lastModifiedBy>
  <dcterms:modified xsi:type="dcterms:W3CDTF">2023-11-05T15:10:00.684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