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62" r:id="rId4"/>
    <p:sldId id="264" r:id="rId5"/>
    <p:sldId id="270" r:id="rId6"/>
    <p:sldId id="265" r:id="rId7"/>
    <p:sldId id="272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590" y="34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9AE6-203A-461B-98AE-4B2394D4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0636C0-3561-4B86-B5E7-1BA55FD57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03890-B855-4283-8432-3FE58D33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22E4E-73BA-40D6-9A01-2DA3A986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C9CBE-39D2-4EAD-9350-0765057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45EFF-B449-4660-95C6-235E3B77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94592-1BDE-4525-9360-48B8515E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D0750-0288-4C04-8C5B-93C49769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956E4-63CC-4DE9-97FE-9D36329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E49DB-DCB3-479A-A32E-75F2504B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0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F58578-79CF-42F3-BBFC-6A09B3D2F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E1BEC-38FF-4CE7-8ABE-22AC1F5BF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26D64-C7FB-478C-B226-F2AA7467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ABF64-207E-4315-ADA7-8EAC31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80E10-745F-4924-BDF2-928F5A86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0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DA805-F388-47E5-A6EE-99E25BD5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59F05-7972-4434-B239-399E8CB1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C9417-45B1-47E5-8B05-5D01375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310FE-7CAF-48D7-9BC6-C8A7362E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AE6B7-00EE-44C2-88A6-342D8053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A9EB3-66E4-49A9-B1F0-7D7676F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0C7A2-577E-4689-A75C-3E223816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553-EFBB-4ADC-B62A-43BE09E0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6C49A-9722-49C3-BF34-EEF204FC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B1417-830C-4B1F-8E3E-239C523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DEF6E-7942-452C-AE59-CD3B0D8B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94604-18E6-4254-89D1-8FD9E4BAE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B24B8-664C-4EDA-9211-C69AB14B7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54501-937B-4C9B-807F-DD2B3E2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6A846-57CD-4BD2-A8CC-63164C5F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430DA-3A21-4A95-A054-CB86AD1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EE1B-07B6-48F4-9FE7-35A35418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127CB-18CB-4E84-A2C6-F7C3DB3A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7505F-C4D4-45FC-A25E-CD23A033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38BA6-5B2A-48DB-BBE9-0630B2776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C9D4A-E3B2-482D-B936-F2CF71163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690BA8-AF83-4DC3-B20B-0010865A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61429A-8633-453B-860D-709BF11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B232DE-4FA7-4E1D-AEF0-6F01AE58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0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A200-1200-4CF1-9A95-FF5D964D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120CB1-1F50-4059-8A2F-D40F72D4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429E1-7307-4EC9-9BE3-F3866ECF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5329B5-CCCE-4629-B739-19C8041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54AD-13BC-4797-B9D0-FD673B95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1B103-CA2E-4654-BE7E-C81151A2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193F4-6A71-4AF1-921D-C45C5DEF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2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07DCB-D0C1-4921-A3ED-F3DA513B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5CFCE-77A7-4438-A227-B9F8382A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BB684-29CC-4B7D-8EF0-C13F7B2FD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6F5C3-8A83-41F8-880A-F78BB48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952BA-90C4-435A-97A8-B3B4C776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3839E-0E50-4E9F-AC30-E1B0C66B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7CDE-35A6-40FF-9D48-B5A4F385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4A2C7-47F5-49D3-AD5E-1D7AEBC66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C3FBD-AF13-41F6-9E02-70DBAB70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D6876-D794-4E7B-BAFA-F6C873B8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FECF1-7ED2-427B-BBCF-B0E8BF35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92ABD-F486-47FB-A802-44BA3436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F0FA41-9E31-42C5-8740-E033D128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1DBC1-4CFC-4269-B329-4E48348C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B892D-7F9D-4391-9345-7981845DF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1C491-2C5A-49DB-BF02-F790318106DD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D9AE9-E9F4-4490-8758-86C31B81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DD4F6-E91E-42D6-97F9-B9D2FD177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B634-B8C7-4736-87D9-EE73CF70E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AA184-EDEA-5159-4A25-8A8FA60E2D98}"/>
              </a:ext>
            </a:extLst>
          </p:cNvPr>
          <p:cNvSpPr/>
          <p:nvPr/>
        </p:nvSpPr>
        <p:spPr>
          <a:xfrm>
            <a:off x="142875" y="228600"/>
            <a:ext cx="7131685" cy="63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680028-0578-5713-18FF-151C2CFF9C14}"/>
              </a:ext>
            </a:extLst>
          </p:cNvPr>
          <p:cNvSpPr/>
          <p:nvPr/>
        </p:nvSpPr>
        <p:spPr>
          <a:xfrm>
            <a:off x="2025271" y="3071472"/>
            <a:ext cx="2516174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5AAD-41CB-785A-B6F3-4DBEF53CAF55}"/>
              </a:ext>
            </a:extLst>
          </p:cNvPr>
          <p:cNvSpPr txBox="1"/>
          <p:nvPr/>
        </p:nvSpPr>
        <p:spPr>
          <a:xfrm>
            <a:off x="1196157" y="3093719"/>
            <a:ext cx="870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학번</a:t>
            </a:r>
            <a:r>
              <a:rPr lang="en-US" altLang="ko-KR" b="1" dirty="0"/>
              <a:t> :</a:t>
            </a:r>
            <a:endParaRPr lang="en-US" altLang="ko-KR" sz="800" b="1" dirty="0"/>
          </a:p>
          <a:p>
            <a:endParaRPr lang="en-US" altLang="ko-KR" b="1" dirty="0"/>
          </a:p>
          <a:p>
            <a:r>
              <a:rPr lang="en-US" altLang="ko-KR" b="1" dirty="0"/>
              <a:t> PW : 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18F2E-EBAA-D2C1-1CAF-7A42DA576CE1}"/>
              </a:ext>
            </a:extLst>
          </p:cNvPr>
          <p:cNvSpPr/>
          <p:nvPr/>
        </p:nvSpPr>
        <p:spPr>
          <a:xfrm>
            <a:off x="2025271" y="3658083"/>
            <a:ext cx="2516174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729F3D-04F1-BDBB-B498-B19009DD374D}"/>
              </a:ext>
            </a:extLst>
          </p:cNvPr>
          <p:cNvGrpSpPr/>
          <p:nvPr/>
        </p:nvGrpSpPr>
        <p:grpSpPr>
          <a:xfrm>
            <a:off x="4817584" y="3088638"/>
            <a:ext cx="1090418" cy="993976"/>
            <a:chOff x="4636852" y="3107031"/>
            <a:chExt cx="1090418" cy="99397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3F5292-99C5-986D-A507-2F5DC1E16F5D}"/>
                </a:ext>
              </a:extLst>
            </p:cNvPr>
            <p:cNvSpPr/>
            <p:nvPr/>
          </p:nvSpPr>
          <p:spPr>
            <a:xfrm>
              <a:off x="4636852" y="3107031"/>
              <a:ext cx="1090418" cy="993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F7781B-7A63-571C-C47C-A0EA1CF9EF1C}"/>
                </a:ext>
              </a:extLst>
            </p:cNvPr>
            <p:cNvSpPr txBox="1"/>
            <p:nvPr/>
          </p:nvSpPr>
          <p:spPr>
            <a:xfrm>
              <a:off x="4732258" y="3419353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LOGIN</a:t>
              </a:r>
              <a:endParaRPr lang="ko-KR" altLang="en-US" b="1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67B50C-24EA-2977-AC00-3671160883E1}"/>
              </a:ext>
            </a:extLst>
          </p:cNvPr>
          <p:cNvSpPr/>
          <p:nvPr/>
        </p:nvSpPr>
        <p:spPr>
          <a:xfrm>
            <a:off x="426720" y="4956375"/>
            <a:ext cx="6517323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06494-8B3D-C3A2-329E-0045513167D5}"/>
              </a:ext>
            </a:extLst>
          </p:cNvPr>
          <p:cNvSpPr/>
          <p:nvPr/>
        </p:nvSpPr>
        <p:spPr>
          <a:xfrm>
            <a:off x="295275" y="381001"/>
            <a:ext cx="6800006" cy="1632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대표 로고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AFB27-8A84-C0E5-373E-EA10B726DDAB}"/>
              </a:ext>
            </a:extLst>
          </p:cNvPr>
          <p:cNvSpPr txBox="1"/>
          <p:nvPr/>
        </p:nvSpPr>
        <p:spPr>
          <a:xfrm>
            <a:off x="7703099" y="736627"/>
            <a:ext cx="43460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시작 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600" dirty="0"/>
              <a:t>처음 화면에서 로그인 가능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회원가입 버튼을 누르면 </a:t>
            </a:r>
            <a:r>
              <a:rPr lang="en-US" altLang="ko-KR" sz="1600" dirty="0"/>
              <a:t>2</a:t>
            </a:r>
            <a:r>
              <a:rPr lang="ko-KR" altLang="en-US" sz="1600" dirty="0"/>
              <a:t>번 페이지로 넘어가 회원가입을 진행한다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로그인이 되면 </a:t>
            </a:r>
            <a:r>
              <a:rPr lang="en-US" altLang="ko-KR" sz="1600" dirty="0"/>
              <a:t>3</a:t>
            </a:r>
            <a:r>
              <a:rPr lang="ko-KR" altLang="en-US" sz="1600" dirty="0"/>
              <a:t>번 페이지로 넘어간다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1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A08484-9B99-43B1-87E4-B01C3ACE56AA}"/>
              </a:ext>
            </a:extLst>
          </p:cNvPr>
          <p:cNvSpPr/>
          <p:nvPr/>
        </p:nvSpPr>
        <p:spPr>
          <a:xfrm>
            <a:off x="142875" y="228600"/>
            <a:ext cx="7131685" cy="63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97E5C1-D946-4915-8660-F9D5C715216C}"/>
              </a:ext>
            </a:extLst>
          </p:cNvPr>
          <p:cNvSpPr/>
          <p:nvPr/>
        </p:nvSpPr>
        <p:spPr>
          <a:xfrm>
            <a:off x="2555557" y="1553773"/>
            <a:ext cx="2550159" cy="665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3444BB-D4C3-40F5-8FFC-04A339796532}"/>
              </a:ext>
            </a:extLst>
          </p:cNvPr>
          <p:cNvSpPr/>
          <p:nvPr/>
        </p:nvSpPr>
        <p:spPr>
          <a:xfrm>
            <a:off x="2279270" y="2716927"/>
            <a:ext cx="3379849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F6565-08A4-4BE8-9990-265CD6D11C51}"/>
              </a:ext>
            </a:extLst>
          </p:cNvPr>
          <p:cNvSpPr txBox="1"/>
          <p:nvPr/>
        </p:nvSpPr>
        <p:spPr>
          <a:xfrm>
            <a:off x="865485" y="2752680"/>
            <a:ext cx="1413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학번</a:t>
            </a:r>
            <a:r>
              <a:rPr lang="en-US" altLang="ko-KR" b="1" dirty="0"/>
              <a:t> </a:t>
            </a:r>
            <a:r>
              <a:rPr lang="ko-KR" altLang="en-US" b="1" dirty="0"/>
              <a:t>입력</a:t>
            </a:r>
            <a:r>
              <a:rPr lang="en-US" altLang="ko-KR" b="1" dirty="0"/>
              <a:t> :</a:t>
            </a:r>
            <a:endParaRPr lang="en-US" altLang="ko-KR" sz="800" b="1" dirty="0"/>
          </a:p>
          <a:p>
            <a:endParaRPr lang="en-US" altLang="ko-KR" b="1" dirty="0"/>
          </a:p>
          <a:p>
            <a:r>
              <a:rPr lang="en-US" altLang="ko-KR" b="1" dirty="0"/>
              <a:t> PW </a:t>
            </a:r>
            <a:r>
              <a:rPr lang="ko-KR" altLang="en-US" b="1" dirty="0"/>
              <a:t>입력</a:t>
            </a:r>
            <a:r>
              <a:rPr lang="en-US" altLang="ko-KR" b="1" dirty="0"/>
              <a:t> : 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E881DC-6106-413F-A09D-FD1D0DAC7344}"/>
              </a:ext>
            </a:extLst>
          </p:cNvPr>
          <p:cNvSpPr/>
          <p:nvPr/>
        </p:nvSpPr>
        <p:spPr>
          <a:xfrm>
            <a:off x="2279270" y="3303538"/>
            <a:ext cx="3379849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C7DA5-C296-435D-B93D-B7A938C1D586}"/>
              </a:ext>
            </a:extLst>
          </p:cNvPr>
          <p:cNvSpPr/>
          <p:nvPr/>
        </p:nvSpPr>
        <p:spPr>
          <a:xfrm>
            <a:off x="2279270" y="3919679"/>
            <a:ext cx="3379849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6A8D5-D460-490F-AE27-004249F0D764}"/>
              </a:ext>
            </a:extLst>
          </p:cNvPr>
          <p:cNvSpPr txBox="1"/>
          <p:nvPr/>
        </p:nvSpPr>
        <p:spPr>
          <a:xfrm>
            <a:off x="1177686" y="3939126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  </a:t>
            </a:r>
            <a:r>
              <a:rPr lang="ko-KR" altLang="en-US" b="1" dirty="0"/>
              <a:t>이름</a:t>
            </a:r>
            <a:r>
              <a:rPr lang="en-US" altLang="ko-KR" b="1" dirty="0"/>
              <a:t> :</a:t>
            </a:r>
            <a:endParaRPr lang="en-US" altLang="ko-KR" sz="800" b="1" dirty="0"/>
          </a:p>
          <a:p>
            <a:endParaRPr lang="en-US" altLang="ko-KR" b="1" dirty="0"/>
          </a:p>
          <a:p>
            <a:r>
              <a:rPr lang="ko-KR" altLang="en-US" b="1" dirty="0"/>
              <a:t>이메일</a:t>
            </a:r>
            <a:r>
              <a:rPr lang="en-US" altLang="ko-KR" b="1" dirty="0"/>
              <a:t> :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1823F-226F-4424-88D1-33EDD1211D88}"/>
              </a:ext>
            </a:extLst>
          </p:cNvPr>
          <p:cNvSpPr/>
          <p:nvPr/>
        </p:nvSpPr>
        <p:spPr>
          <a:xfrm>
            <a:off x="2279270" y="4506290"/>
            <a:ext cx="3379849" cy="457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399AC-18A6-4E51-BE38-4F8262141099}"/>
              </a:ext>
            </a:extLst>
          </p:cNvPr>
          <p:cNvSpPr/>
          <p:nvPr/>
        </p:nvSpPr>
        <p:spPr>
          <a:xfrm>
            <a:off x="2555557" y="5461165"/>
            <a:ext cx="2550159" cy="665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0ED9AC-6F8D-4FC5-936A-27782D1A7431}"/>
              </a:ext>
            </a:extLst>
          </p:cNvPr>
          <p:cNvSpPr/>
          <p:nvPr/>
        </p:nvSpPr>
        <p:spPr>
          <a:xfrm>
            <a:off x="295275" y="381001"/>
            <a:ext cx="413782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대표 로고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75E2D-E545-4576-92CE-932789F1C73E}"/>
              </a:ext>
            </a:extLst>
          </p:cNvPr>
          <p:cNvSpPr txBox="1"/>
          <p:nvPr/>
        </p:nvSpPr>
        <p:spPr>
          <a:xfrm>
            <a:off x="7703099" y="736627"/>
            <a:ext cx="4346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회원가입 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600" dirty="0"/>
              <a:t>회원정보에 필요한 정보를 입력하고 가입을 누르면 가입 완료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후 </a:t>
            </a:r>
            <a:r>
              <a:rPr lang="en-US" altLang="ko-KR" sz="1600" dirty="0"/>
              <a:t>1</a:t>
            </a:r>
            <a:r>
              <a:rPr lang="ko-KR" altLang="en-US" sz="1600" dirty="0"/>
              <a:t>번 페이지로 넘어가 로그인을 진행한다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60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48058A-46AE-4C58-A0DC-CC4140939C36}"/>
              </a:ext>
            </a:extLst>
          </p:cNvPr>
          <p:cNvSpPr/>
          <p:nvPr/>
        </p:nvSpPr>
        <p:spPr>
          <a:xfrm>
            <a:off x="295275" y="381001"/>
            <a:ext cx="413782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대표 로고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F3A19-074E-4074-BA42-E3CA538BCF16}"/>
              </a:ext>
            </a:extLst>
          </p:cNvPr>
          <p:cNvSpPr/>
          <p:nvPr/>
        </p:nvSpPr>
        <p:spPr>
          <a:xfrm>
            <a:off x="4523254" y="391612"/>
            <a:ext cx="255015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내역 조회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F56029-D51B-4903-8082-219A3D482686}"/>
              </a:ext>
            </a:extLst>
          </p:cNvPr>
          <p:cNvSpPr/>
          <p:nvPr/>
        </p:nvSpPr>
        <p:spPr>
          <a:xfrm>
            <a:off x="295275" y="1725158"/>
            <a:ext cx="5620493" cy="1400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차종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대여기간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187DEB-44C9-4B6F-863C-A0901C43E144}"/>
              </a:ext>
            </a:extLst>
          </p:cNvPr>
          <p:cNvSpPr/>
          <p:nvPr/>
        </p:nvSpPr>
        <p:spPr>
          <a:xfrm>
            <a:off x="6170819" y="1726871"/>
            <a:ext cx="848690" cy="1398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83A47F-31D6-4584-AB2D-6447C806B43F}"/>
              </a:ext>
            </a:extLst>
          </p:cNvPr>
          <p:cNvSpPr/>
          <p:nvPr/>
        </p:nvSpPr>
        <p:spPr>
          <a:xfrm>
            <a:off x="1180475" y="1913638"/>
            <a:ext cx="2503869" cy="51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E56E95-C580-4D66-8A1B-3E730EAE709F}"/>
              </a:ext>
            </a:extLst>
          </p:cNvPr>
          <p:cNvSpPr/>
          <p:nvPr/>
        </p:nvSpPr>
        <p:spPr>
          <a:xfrm>
            <a:off x="1587519" y="2515939"/>
            <a:ext cx="1815438" cy="51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9047E9-72AC-465C-A70C-3F7946E0F7B7}"/>
              </a:ext>
            </a:extLst>
          </p:cNvPr>
          <p:cNvSpPr/>
          <p:nvPr/>
        </p:nvSpPr>
        <p:spPr>
          <a:xfrm>
            <a:off x="3906732" y="2508597"/>
            <a:ext cx="1815438" cy="51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5F647-2815-4F53-A61C-3A86920F9808}"/>
              </a:ext>
            </a:extLst>
          </p:cNvPr>
          <p:cNvSpPr txBox="1"/>
          <p:nvPr/>
        </p:nvSpPr>
        <p:spPr>
          <a:xfrm>
            <a:off x="3481559" y="25699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~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0B42C7-E76A-437A-B4D1-E5A4677DA1BC}"/>
              </a:ext>
            </a:extLst>
          </p:cNvPr>
          <p:cNvSpPr/>
          <p:nvPr/>
        </p:nvSpPr>
        <p:spPr>
          <a:xfrm>
            <a:off x="295275" y="3396992"/>
            <a:ext cx="1511223" cy="628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렌터가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E46CB-BEA4-4896-AFDC-CD1C2906DF25}"/>
              </a:ext>
            </a:extLst>
          </p:cNvPr>
          <p:cNvSpPr txBox="1"/>
          <p:nvPr/>
        </p:nvSpPr>
        <p:spPr>
          <a:xfrm>
            <a:off x="7703099" y="736627"/>
            <a:ext cx="4346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메인 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600" dirty="0"/>
              <a:t>검색이 진행되지 않은 기본 페이지 모습이다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차종과 대여기간을 채워 검색을 누를 수 있고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마이페이지 버튼을 눌러 내역 조회를 볼 수 있고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렌터카 등록하기 부분을 누르면 렌터카를 등록할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1D681-17B5-5A58-C591-E4F6089A7E44}"/>
              </a:ext>
            </a:extLst>
          </p:cNvPr>
          <p:cNvSpPr/>
          <p:nvPr/>
        </p:nvSpPr>
        <p:spPr>
          <a:xfrm>
            <a:off x="142875" y="228600"/>
            <a:ext cx="7131685" cy="63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2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0E92C-9302-44D3-9ABB-C0D00259804C}"/>
              </a:ext>
            </a:extLst>
          </p:cNvPr>
          <p:cNvSpPr/>
          <p:nvPr/>
        </p:nvSpPr>
        <p:spPr>
          <a:xfrm>
            <a:off x="142875" y="228600"/>
            <a:ext cx="7131685" cy="736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48058A-46AE-4C58-A0DC-CC4140939C36}"/>
              </a:ext>
            </a:extLst>
          </p:cNvPr>
          <p:cNvSpPr/>
          <p:nvPr/>
        </p:nvSpPr>
        <p:spPr>
          <a:xfrm>
            <a:off x="295275" y="381001"/>
            <a:ext cx="413782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대표 로고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C8BD51-FB52-4189-ABB1-28D0F164E292}"/>
              </a:ext>
            </a:extLst>
          </p:cNvPr>
          <p:cNvSpPr/>
          <p:nvPr/>
        </p:nvSpPr>
        <p:spPr>
          <a:xfrm>
            <a:off x="295275" y="3283044"/>
            <a:ext cx="6778138" cy="3646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F56029-D51B-4903-8082-219A3D482686}"/>
              </a:ext>
            </a:extLst>
          </p:cNvPr>
          <p:cNvSpPr/>
          <p:nvPr/>
        </p:nvSpPr>
        <p:spPr>
          <a:xfrm>
            <a:off x="295275" y="1725158"/>
            <a:ext cx="5620493" cy="1400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차종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대여기간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187DEB-44C9-4B6F-863C-A0901C43E144}"/>
              </a:ext>
            </a:extLst>
          </p:cNvPr>
          <p:cNvSpPr/>
          <p:nvPr/>
        </p:nvSpPr>
        <p:spPr>
          <a:xfrm>
            <a:off x="6170819" y="1726871"/>
            <a:ext cx="848690" cy="1398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83A47F-31D6-4584-AB2D-6447C806B43F}"/>
              </a:ext>
            </a:extLst>
          </p:cNvPr>
          <p:cNvSpPr/>
          <p:nvPr/>
        </p:nvSpPr>
        <p:spPr>
          <a:xfrm>
            <a:off x="1180475" y="1913638"/>
            <a:ext cx="2503869" cy="51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5F647-2815-4F53-A61C-3A86920F9808}"/>
              </a:ext>
            </a:extLst>
          </p:cNvPr>
          <p:cNvSpPr txBox="1"/>
          <p:nvPr/>
        </p:nvSpPr>
        <p:spPr>
          <a:xfrm>
            <a:off x="3481559" y="25699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005E34-26A1-4D43-9635-0F20889CBC87}"/>
              </a:ext>
            </a:extLst>
          </p:cNvPr>
          <p:cNvSpPr/>
          <p:nvPr/>
        </p:nvSpPr>
        <p:spPr>
          <a:xfrm>
            <a:off x="295276" y="3284008"/>
            <a:ext cx="6778138" cy="51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44E6-F286-4AC0-AE66-12CF54C366AB}"/>
              </a:ext>
            </a:extLst>
          </p:cNvPr>
          <p:cNvSpPr txBox="1"/>
          <p:nvPr/>
        </p:nvSpPr>
        <p:spPr>
          <a:xfrm>
            <a:off x="460243" y="3355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EF680-6687-46D0-BA9A-EEB8FD542454}"/>
              </a:ext>
            </a:extLst>
          </p:cNvPr>
          <p:cNvSpPr/>
          <p:nvPr/>
        </p:nvSpPr>
        <p:spPr>
          <a:xfrm>
            <a:off x="425505" y="5574825"/>
            <a:ext cx="2096718" cy="902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요약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312BC8-2781-52AA-C026-B5F30FE59BFD}"/>
              </a:ext>
            </a:extLst>
          </p:cNvPr>
          <p:cNvSpPr/>
          <p:nvPr/>
        </p:nvSpPr>
        <p:spPr>
          <a:xfrm>
            <a:off x="425504" y="3953410"/>
            <a:ext cx="2096718" cy="161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A0B4C-BCF3-5E54-F086-BE97197A9B9B}"/>
              </a:ext>
            </a:extLst>
          </p:cNvPr>
          <p:cNvSpPr/>
          <p:nvPr/>
        </p:nvSpPr>
        <p:spPr>
          <a:xfrm>
            <a:off x="2634193" y="5581724"/>
            <a:ext cx="2096718" cy="902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요약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045DD-9661-5D22-0125-80D8EF8C32FE}"/>
              </a:ext>
            </a:extLst>
          </p:cNvPr>
          <p:cNvSpPr/>
          <p:nvPr/>
        </p:nvSpPr>
        <p:spPr>
          <a:xfrm>
            <a:off x="2634192" y="3960309"/>
            <a:ext cx="2096718" cy="161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98139-6BC3-6627-FEE6-B4E3847D09B8}"/>
              </a:ext>
            </a:extLst>
          </p:cNvPr>
          <p:cNvSpPr/>
          <p:nvPr/>
        </p:nvSpPr>
        <p:spPr>
          <a:xfrm>
            <a:off x="4845108" y="5581760"/>
            <a:ext cx="2096718" cy="902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요약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E2FEF9-FF69-8DDD-D624-AB0F737A1C21}"/>
              </a:ext>
            </a:extLst>
          </p:cNvPr>
          <p:cNvSpPr/>
          <p:nvPr/>
        </p:nvSpPr>
        <p:spPr>
          <a:xfrm>
            <a:off x="4845107" y="3960345"/>
            <a:ext cx="2096718" cy="161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42BA5-0449-F355-ECE9-95BD6A9CB6B7}"/>
              </a:ext>
            </a:extLst>
          </p:cNvPr>
          <p:cNvSpPr txBox="1"/>
          <p:nvPr/>
        </p:nvSpPr>
        <p:spPr>
          <a:xfrm>
            <a:off x="7703099" y="736627"/>
            <a:ext cx="43460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/>
              <a:t>메인</a:t>
            </a:r>
            <a:r>
              <a:rPr lang="en-US" altLang="ko-KR" sz="2800" dirty="0"/>
              <a:t>(</a:t>
            </a:r>
            <a:r>
              <a:rPr lang="ko-KR" altLang="en-US" sz="2800" dirty="0"/>
              <a:t>검색</a:t>
            </a:r>
            <a:r>
              <a:rPr lang="en-US" altLang="ko-KR" sz="2800" dirty="0"/>
              <a:t>)</a:t>
            </a:r>
            <a:r>
              <a:rPr lang="ko-KR" altLang="en-US" sz="2800" dirty="0"/>
              <a:t> 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600" dirty="0"/>
              <a:t>차종과 대여기간을 채워 검색 버튼을 눌러 나오는 페이지이다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렌터카 예약을 위해서는 결과로 나온 차 사진 정보 부분을 클릭하면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082B7-8BF4-6254-F908-86FC2A41EA7C}"/>
              </a:ext>
            </a:extLst>
          </p:cNvPr>
          <p:cNvSpPr/>
          <p:nvPr/>
        </p:nvSpPr>
        <p:spPr>
          <a:xfrm>
            <a:off x="1587519" y="2514070"/>
            <a:ext cx="1815437" cy="51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YYYY/MM/DD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7BC888-20B5-AA89-B4BA-2AC3835BF0D3}"/>
              </a:ext>
            </a:extLst>
          </p:cNvPr>
          <p:cNvSpPr/>
          <p:nvPr/>
        </p:nvSpPr>
        <p:spPr>
          <a:xfrm>
            <a:off x="3872009" y="2509508"/>
            <a:ext cx="1815437" cy="51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YYYY/MM/DD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D32647-044C-5D22-17B1-08E4BE5466CC}"/>
              </a:ext>
            </a:extLst>
          </p:cNvPr>
          <p:cNvSpPr/>
          <p:nvPr/>
        </p:nvSpPr>
        <p:spPr>
          <a:xfrm>
            <a:off x="4523254" y="391612"/>
            <a:ext cx="255015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내역 조회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86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48058A-46AE-4C58-A0DC-CC4140939C36}"/>
              </a:ext>
            </a:extLst>
          </p:cNvPr>
          <p:cNvSpPr/>
          <p:nvPr/>
        </p:nvSpPr>
        <p:spPr>
          <a:xfrm>
            <a:off x="295275" y="381001"/>
            <a:ext cx="413782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대표 로고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F3A19-074E-4074-BA42-E3CA538BCF16}"/>
              </a:ext>
            </a:extLst>
          </p:cNvPr>
          <p:cNvSpPr/>
          <p:nvPr/>
        </p:nvSpPr>
        <p:spPr>
          <a:xfrm>
            <a:off x="4523254" y="391612"/>
            <a:ext cx="255015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내역 조회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E46CB-BEA4-4896-AFDC-CD1C2906DF25}"/>
              </a:ext>
            </a:extLst>
          </p:cNvPr>
          <p:cNvSpPr txBox="1"/>
          <p:nvPr/>
        </p:nvSpPr>
        <p:spPr>
          <a:xfrm>
            <a:off x="7703099" y="736627"/>
            <a:ext cx="43460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예약 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600" dirty="0"/>
              <a:t>예약을 원하는 차량을 선택하면 나오는 화면이다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차의 사진과 상세정보가 나오고</a:t>
            </a:r>
            <a:r>
              <a:rPr lang="en-US" altLang="ko-KR" sz="1600" dirty="0"/>
              <a:t>, </a:t>
            </a:r>
            <a:r>
              <a:rPr lang="ko-KR" altLang="en-US" sz="1600" dirty="0"/>
              <a:t>예약하기 버튼을 누르면 예약이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 후 마이페이지의 예약 조회 부분에 정보가 추가된다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51D681-17B5-5A58-C591-E4F6089A7E44}"/>
              </a:ext>
            </a:extLst>
          </p:cNvPr>
          <p:cNvSpPr/>
          <p:nvPr/>
        </p:nvSpPr>
        <p:spPr>
          <a:xfrm>
            <a:off x="142875" y="228600"/>
            <a:ext cx="7131685" cy="63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0F5B56-10A8-6A55-7C97-195DAB3C33D2}"/>
              </a:ext>
            </a:extLst>
          </p:cNvPr>
          <p:cNvSpPr/>
          <p:nvPr/>
        </p:nvSpPr>
        <p:spPr>
          <a:xfrm>
            <a:off x="3006516" y="1794910"/>
            <a:ext cx="3762274" cy="233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상세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FBFDC-56B3-9F04-480E-B6D5CFA51790}"/>
              </a:ext>
            </a:extLst>
          </p:cNvPr>
          <p:cNvSpPr/>
          <p:nvPr/>
        </p:nvSpPr>
        <p:spPr>
          <a:xfrm>
            <a:off x="481258" y="1792867"/>
            <a:ext cx="2351151" cy="2333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D5E06C-BDB7-2A02-6259-D9F4D5947D8C}"/>
              </a:ext>
            </a:extLst>
          </p:cNvPr>
          <p:cNvSpPr/>
          <p:nvPr/>
        </p:nvSpPr>
        <p:spPr>
          <a:xfrm>
            <a:off x="2364189" y="4746536"/>
            <a:ext cx="2822901" cy="628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예약하기</a:t>
            </a:r>
          </a:p>
        </p:txBody>
      </p:sp>
    </p:spTree>
    <p:extLst>
      <p:ext uri="{BB962C8B-B14F-4D97-AF65-F5344CB8AC3E}">
        <p14:creationId xmlns:p14="http://schemas.microsoft.com/office/powerpoint/2010/main" val="145090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0E92C-9302-44D3-9ABB-C0D00259804C}"/>
              </a:ext>
            </a:extLst>
          </p:cNvPr>
          <p:cNvSpPr/>
          <p:nvPr/>
        </p:nvSpPr>
        <p:spPr>
          <a:xfrm>
            <a:off x="142875" y="228600"/>
            <a:ext cx="7131685" cy="6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48058A-46AE-4C58-A0DC-CC4140939C36}"/>
              </a:ext>
            </a:extLst>
          </p:cNvPr>
          <p:cNvSpPr/>
          <p:nvPr/>
        </p:nvSpPr>
        <p:spPr>
          <a:xfrm>
            <a:off x="295275" y="381001"/>
            <a:ext cx="413782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대표 로고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37F51-B8F5-47E8-94C9-5CCBD27141DF}"/>
              </a:ext>
            </a:extLst>
          </p:cNvPr>
          <p:cNvSpPr/>
          <p:nvPr/>
        </p:nvSpPr>
        <p:spPr>
          <a:xfrm>
            <a:off x="295275" y="1595121"/>
            <a:ext cx="6778138" cy="1773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426ED-6788-46B1-A33D-08621F9AEA65}"/>
              </a:ext>
            </a:extLst>
          </p:cNvPr>
          <p:cNvSpPr/>
          <p:nvPr/>
        </p:nvSpPr>
        <p:spPr>
          <a:xfrm>
            <a:off x="295275" y="3489211"/>
            <a:ext cx="6778137" cy="308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3F035-0EEC-37B0-E97E-DCA72ED303F2}"/>
              </a:ext>
            </a:extLst>
          </p:cNvPr>
          <p:cNvSpPr/>
          <p:nvPr/>
        </p:nvSpPr>
        <p:spPr>
          <a:xfrm>
            <a:off x="4523254" y="391612"/>
            <a:ext cx="255015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내역 조회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FF1B-971F-AEF9-CA47-D1BF3FB2B876}"/>
              </a:ext>
            </a:extLst>
          </p:cNvPr>
          <p:cNvSpPr txBox="1"/>
          <p:nvPr/>
        </p:nvSpPr>
        <p:spPr>
          <a:xfrm>
            <a:off x="7703099" y="736627"/>
            <a:ext cx="4346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마이페이지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600" dirty="0"/>
              <a:t>회원 정보 및 예약</a:t>
            </a:r>
            <a:r>
              <a:rPr lang="en-US" altLang="ko-KR" sz="1600" dirty="0"/>
              <a:t>, </a:t>
            </a:r>
            <a:r>
              <a:rPr lang="ko-KR" altLang="en-US" sz="1600" dirty="0"/>
              <a:t>대여</a:t>
            </a:r>
            <a:r>
              <a:rPr lang="en-US" altLang="ko-KR" sz="1600" dirty="0"/>
              <a:t>, </a:t>
            </a:r>
            <a:r>
              <a:rPr lang="ko-KR" altLang="en-US" sz="1600" dirty="0"/>
              <a:t>이전 대여 내역을 볼 수 있는 페이지이다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스크롤로 전체 정보를 볼 수 있으며</a:t>
            </a:r>
            <a:endParaRPr lang="en-US" altLang="ko-KR" sz="1600" dirty="0"/>
          </a:p>
          <a:p>
            <a:r>
              <a:rPr lang="ko-KR" altLang="en-US" sz="1600" dirty="0"/>
              <a:t>예약 정보란에는 취소하기 버튼이 있어 예약을 취소할 수 있고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33C2D3-585C-82A4-3CDC-3D52A2619F6F}"/>
              </a:ext>
            </a:extLst>
          </p:cNvPr>
          <p:cNvSpPr/>
          <p:nvPr/>
        </p:nvSpPr>
        <p:spPr>
          <a:xfrm>
            <a:off x="515181" y="4106547"/>
            <a:ext cx="1503190" cy="111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F14E5-8FC9-3C5F-E37D-A1727845FAF2}"/>
              </a:ext>
            </a:extLst>
          </p:cNvPr>
          <p:cNvSpPr/>
          <p:nvPr/>
        </p:nvSpPr>
        <p:spPr>
          <a:xfrm>
            <a:off x="2018371" y="4098148"/>
            <a:ext cx="3844928" cy="111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 날짜 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38DB05-6C01-126D-13E4-B066D754C4F6}"/>
              </a:ext>
            </a:extLst>
          </p:cNvPr>
          <p:cNvSpPr/>
          <p:nvPr/>
        </p:nvSpPr>
        <p:spPr>
          <a:xfrm>
            <a:off x="6118039" y="4092493"/>
            <a:ext cx="717660" cy="1094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24B326-344D-A2E6-6867-EE7AC4DFC23D}"/>
              </a:ext>
            </a:extLst>
          </p:cNvPr>
          <p:cNvSpPr/>
          <p:nvPr/>
        </p:nvSpPr>
        <p:spPr>
          <a:xfrm>
            <a:off x="515181" y="5364279"/>
            <a:ext cx="1503190" cy="111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8C7A11-D219-306B-783C-C009B4F368C1}"/>
              </a:ext>
            </a:extLst>
          </p:cNvPr>
          <p:cNvSpPr/>
          <p:nvPr/>
        </p:nvSpPr>
        <p:spPr>
          <a:xfrm>
            <a:off x="2018371" y="5355880"/>
            <a:ext cx="3844928" cy="111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 날짜 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CED667-C802-38F8-C30B-F259D42CDBBA}"/>
              </a:ext>
            </a:extLst>
          </p:cNvPr>
          <p:cNvSpPr/>
          <p:nvPr/>
        </p:nvSpPr>
        <p:spPr>
          <a:xfrm>
            <a:off x="6118039" y="5350225"/>
            <a:ext cx="717660" cy="1094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31729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0E92C-9302-44D3-9ABB-C0D00259804C}"/>
              </a:ext>
            </a:extLst>
          </p:cNvPr>
          <p:cNvSpPr/>
          <p:nvPr/>
        </p:nvSpPr>
        <p:spPr>
          <a:xfrm>
            <a:off x="142875" y="-272779"/>
            <a:ext cx="7131685" cy="6909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BE7F6D-CFAB-42F3-9994-1CFE1058021A}"/>
              </a:ext>
            </a:extLst>
          </p:cNvPr>
          <p:cNvSpPr/>
          <p:nvPr/>
        </p:nvSpPr>
        <p:spPr>
          <a:xfrm>
            <a:off x="295275" y="149121"/>
            <a:ext cx="6778138" cy="3140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 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67D13B-BCD7-425B-9F76-3E7C0AB449C4}"/>
              </a:ext>
            </a:extLst>
          </p:cNvPr>
          <p:cNvSpPr/>
          <p:nvPr/>
        </p:nvSpPr>
        <p:spPr>
          <a:xfrm>
            <a:off x="295275" y="3429000"/>
            <a:ext cx="6778138" cy="2961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이전 대여 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FF1B-971F-AEF9-CA47-D1BF3FB2B876}"/>
              </a:ext>
            </a:extLst>
          </p:cNvPr>
          <p:cNvSpPr txBox="1"/>
          <p:nvPr/>
        </p:nvSpPr>
        <p:spPr>
          <a:xfrm>
            <a:off x="7703099" y="736627"/>
            <a:ext cx="43460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마이페이지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600" dirty="0"/>
              <a:t>대여 </a:t>
            </a:r>
            <a:r>
              <a:rPr lang="ko-KR" altLang="en-US" sz="1600" dirty="0" err="1"/>
              <a:t>내역란에</a:t>
            </a:r>
            <a:r>
              <a:rPr lang="ko-KR" altLang="en-US" sz="1600" dirty="0"/>
              <a:t> 반납</a:t>
            </a:r>
            <a:r>
              <a:rPr lang="en-US" altLang="ko-KR" sz="1600" dirty="0"/>
              <a:t>(</a:t>
            </a:r>
            <a:r>
              <a:rPr lang="ko-KR" altLang="en-US" sz="1600" dirty="0"/>
              <a:t>결제</a:t>
            </a:r>
            <a:r>
              <a:rPr lang="en-US" altLang="ko-KR" sz="1600" dirty="0"/>
              <a:t>)</a:t>
            </a:r>
            <a:r>
              <a:rPr lang="ko-KR" altLang="en-US" sz="1600" dirty="0"/>
              <a:t>버튼이 있어 반납이 가능하다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 이전 대여 내역을 볼 수 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88E3C6-CD7C-3B76-AF1F-FD5BC7D1DF85}"/>
              </a:ext>
            </a:extLst>
          </p:cNvPr>
          <p:cNvSpPr/>
          <p:nvPr/>
        </p:nvSpPr>
        <p:spPr>
          <a:xfrm>
            <a:off x="448274" y="745026"/>
            <a:ext cx="1503190" cy="111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328F27-4281-4E82-5330-E53376BBD2CB}"/>
              </a:ext>
            </a:extLst>
          </p:cNvPr>
          <p:cNvSpPr/>
          <p:nvPr/>
        </p:nvSpPr>
        <p:spPr>
          <a:xfrm>
            <a:off x="1951464" y="736627"/>
            <a:ext cx="3844928" cy="111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 날짜 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76897-98C6-EF4D-9DE0-C7E4136B03AB}"/>
              </a:ext>
            </a:extLst>
          </p:cNvPr>
          <p:cNvSpPr/>
          <p:nvPr/>
        </p:nvSpPr>
        <p:spPr>
          <a:xfrm>
            <a:off x="5986599" y="730972"/>
            <a:ext cx="818019" cy="1124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결제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B0AE97-9129-F34A-902E-0907E165C371}"/>
              </a:ext>
            </a:extLst>
          </p:cNvPr>
          <p:cNvSpPr/>
          <p:nvPr/>
        </p:nvSpPr>
        <p:spPr>
          <a:xfrm>
            <a:off x="448274" y="2002758"/>
            <a:ext cx="1503190" cy="111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F5906-401C-2D6C-C49C-89637A38F908}"/>
              </a:ext>
            </a:extLst>
          </p:cNvPr>
          <p:cNvSpPr/>
          <p:nvPr/>
        </p:nvSpPr>
        <p:spPr>
          <a:xfrm>
            <a:off x="1951464" y="1994359"/>
            <a:ext cx="3844928" cy="111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 날짜 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4DCEA-7AF6-00BB-1D33-4A6E38EA2680}"/>
              </a:ext>
            </a:extLst>
          </p:cNvPr>
          <p:cNvSpPr/>
          <p:nvPr/>
        </p:nvSpPr>
        <p:spPr>
          <a:xfrm>
            <a:off x="5986600" y="1987331"/>
            <a:ext cx="818019" cy="1124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결제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F37C05-FAA3-E1F5-4FFB-6DBCE652B67C}"/>
              </a:ext>
            </a:extLst>
          </p:cNvPr>
          <p:cNvSpPr/>
          <p:nvPr/>
        </p:nvSpPr>
        <p:spPr>
          <a:xfrm>
            <a:off x="461048" y="4135341"/>
            <a:ext cx="1602188" cy="1576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2D9488-908E-FBCC-CBAD-C7C6A18BA18A}"/>
              </a:ext>
            </a:extLst>
          </p:cNvPr>
          <p:cNvSpPr/>
          <p:nvPr/>
        </p:nvSpPr>
        <p:spPr>
          <a:xfrm>
            <a:off x="2063236" y="4142155"/>
            <a:ext cx="4741382" cy="15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 날짜 정보</a:t>
            </a:r>
          </a:p>
        </p:txBody>
      </p:sp>
    </p:spTree>
    <p:extLst>
      <p:ext uri="{BB962C8B-B14F-4D97-AF65-F5344CB8AC3E}">
        <p14:creationId xmlns:p14="http://schemas.microsoft.com/office/powerpoint/2010/main" val="175061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0E92C-9302-44D3-9ABB-C0D00259804C}"/>
              </a:ext>
            </a:extLst>
          </p:cNvPr>
          <p:cNvSpPr/>
          <p:nvPr/>
        </p:nvSpPr>
        <p:spPr>
          <a:xfrm>
            <a:off x="142875" y="228600"/>
            <a:ext cx="7131685" cy="63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48058A-46AE-4C58-A0DC-CC4140939C36}"/>
              </a:ext>
            </a:extLst>
          </p:cNvPr>
          <p:cNvSpPr/>
          <p:nvPr/>
        </p:nvSpPr>
        <p:spPr>
          <a:xfrm>
            <a:off x="295275" y="381001"/>
            <a:ext cx="413782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대표 로고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3F035-0EEC-37B0-E97E-DCA72ED303F2}"/>
              </a:ext>
            </a:extLst>
          </p:cNvPr>
          <p:cNvSpPr/>
          <p:nvPr/>
        </p:nvSpPr>
        <p:spPr>
          <a:xfrm>
            <a:off x="4523254" y="391612"/>
            <a:ext cx="2550159" cy="1061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마이페이지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내역 조회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FF1B-971F-AEF9-CA47-D1BF3FB2B876}"/>
              </a:ext>
            </a:extLst>
          </p:cNvPr>
          <p:cNvSpPr txBox="1"/>
          <p:nvPr/>
        </p:nvSpPr>
        <p:spPr>
          <a:xfrm>
            <a:off x="7703099" y="736627"/>
            <a:ext cx="43460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차량 등록 페이지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의 메인 페이지에서 렌터카 등록하기 버튼을 누르면 나오는 페이지이다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렌터카의 각 정보를 입력하고 등록하기를 누르면 렌터카가 추가된다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19A70-C318-EE84-7F30-025E21AA9684}"/>
              </a:ext>
            </a:extLst>
          </p:cNvPr>
          <p:cNvSpPr/>
          <p:nvPr/>
        </p:nvSpPr>
        <p:spPr>
          <a:xfrm>
            <a:off x="2502295" y="2199633"/>
            <a:ext cx="2872593" cy="35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45329-56CE-A864-B08D-120AA40BA324}"/>
              </a:ext>
            </a:extLst>
          </p:cNvPr>
          <p:cNvSpPr txBox="1"/>
          <p:nvPr/>
        </p:nvSpPr>
        <p:spPr>
          <a:xfrm>
            <a:off x="1316180" y="2163725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모델명 </a:t>
            </a:r>
            <a:r>
              <a:rPr lang="en-US" altLang="ko-KR" dirty="0"/>
              <a:t>:</a:t>
            </a:r>
            <a:endParaRPr lang="en-US" altLang="ko-KR" sz="800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 </a:t>
            </a:r>
            <a:r>
              <a:rPr lang="ko-KR" altLang="en-US" dirty="0"/>
              <a:t>차종 </a:t>
            </a:r>
            <a:r>
              <a:rPr lang="en-US" altLang="ko-KR" dirty="0"/>
              <a:t>: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ABCCE3-B009-5C6C-1CEF-1E48E1650DD2}"/>
              </a:ext>
            </a:extLst>
          </p:cNvPr>
          <p:cNvSpPr/>
          <p:nvPr/>
        </p:nvSpPr>
        <p:spPr>
          <a:xfrm>
            <a:off x="2502295" y="2741640"/>
            <a:ext cx="2872593" cy="35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94892-540F-95BD-5A5F-95D1B6657AE7}"/>
              </a:ext>
            </a:extLst>
          </p:cNvPr>
          <p:cNvSpPr/>
          <p:nvPr/>
        </p:nvSpPr>
        <p:spPr>
          <a:xfrm>
            <a:off x="2502295" y="3302026"/>
            <a:ext cx="2872593" cy="35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0AA94-816C-386E-35A0-9143ACF0C077}"/>
              </a:ext>
            </a:extLst>
          </p:cNvPr>
          <p:cNvSpPr txBox="1"/>
          <p:nvPr/>
        </p:nvSpPr>
        <p:spPr>
          <a:xfrm>
            <a:off x="1108652" y="3265231"/>
            <a:ext cx="125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    </a:t>
            </a:r>
            <a:r>
              <a:rPr lang="ko-KR" altLang="en-US" dirty="0"/>
              <a:t>연료 </a:t>
            </a:r>
            <a:r>
              <a:rPr lang="en-US" altLang="ko-KR" dirty="0"/>
              <a:t>:</a:t>
            </a:r>
            <a:endParaRPr lang="en-US" altLang="ko-KR" sz="800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  좌석 수</a:t>
            </a:r>
            <a:r>
              <a:rPr lang="en-US" altLang="ko-KR" dirty="0"/>
              <a:t> :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6BFB0B-DE43-8485-3FC5-46E94334CBA6}"/>
              </a:ext>
            </a:extLst>
          </p:cNvPr>
          <p:cNvSpPr/>
          <p:nvPr/>
        </p:nvSpPr>
        <p:spPr>
          <a:xfrm>
            <a:off x="2502295" y="3844033"/>
            <a:ext cx="2872593" cy="35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37A2A5-9782-1057-0D0A-5F86E698A7C4}"/>
              </a:ext>
            </a:extLst>
          </p:cNvPr>
          <p:cNvSpPr/>
          <p:nvPr/>
        </p:nvSpPr>
        <p:spPr>
          <a:xfrm>
            <a:off x="2502295" y="4430644"/>
            <a:ext cx="2872593" cy="35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9034B-8D23-F06F-915D-E22090E77C7E}"/>
              </a:ext>
            </a:extLst>
          </p:cNvPr>
          <p:cNvSpPr txBox="1"/>
          <p:nvPr/>
        </p:nvSpPr>
        <p:spPr>
          <a:xfrm>
            <a:off x="579663" y="4392146"/>
            <a:ext cx="1784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일일대여 요금 </a:t>
            </a:r>
            <a:r>
              <a:rPr lang="en-US" altLang="ko-KR" dirty="0"/>
              <a:t>:</a:t>
            </a:r>
            <a:endParaRPr lang="en-US" altLang="ko-KR" sz="800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차량 번호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C3CA71-BA59-430E-C234-7ECE5B85AEE2}"/>
              </a:ext>
            </a:extLst>
          </p:cNvPr>
          <p:cNvSpPr/>
          <p:nvPr/>
        </p:nvSpPr>
        <p:spPr>
          <a:xfrm>
            <a:off x="2502295" y="4972650"/>
            <a:ext cx="2872593" cy="35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617A20-6479-5341-71AA-33F005ADB9BB}"/>
              </a:ext>
            </a:extLst>
          </p:cNvPr>
          <p:cNvSpPr txBox="1"/>
          <p:nvPr/>
        </p:nvSpPr>
        <p:spPr>
          <a:xfrm>
            <a:off x="2754182" y="16318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차량 정보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A725CD-3620-D26A-C0F7-F8AB9E234D9F}"/>
              </a:ext>
            </a:extLst>
          </p:cNvPr>
          <p:cNvSpPr/>
          <p:nvPr/>
        </p:nvSpPr>
        <p:spPr>
          <a:xfrm>
            <a:off x="2502295" y="5499040"/>
            <a:ext cx="2872593" cy="352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21BD50-D02B-EBCC-0FB0-BD53D194FA99}"/>
              </a:ext>
            </a:extLst>
          </p:cNvPr>
          <p:cNvSpPr txBox="1"/>
          <p:nvPr/>
        </p:nvSpPr>
        <p:spPr>
          <a:xfrm>
            <a:off x="1257797" y="5462245"/>
            <a:ext cx="11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  <a:endParaRPr lang="en-US" altLang="ko-KR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6E6467-CA4F-9E2D-236C-175B8C567642}"/>
              </a:ext>
            </a:extLst>
          </p:cNvPr>
          <p:cNvSpPr/>
          <p:nvPr/>
        </p:nvSpPr>
        <p:spPr>
          <a:xfrm>
            <a:off x="2754182" y="6025431"/>
            <a:ext cx="1909069" cy="507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등록하기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7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413</Words>
  <Application>Microsoft Office PowerPoint</Application>
  <PresentationFormat>와이드스크린</PresentationFormat>
  <Paragraphs>152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안지윤</dc:creator>
  <cp:lastModifiedBy>안지윤</cp:lastModifiedBy>
  <cp:revision>5</cp:revision>
  <dcterms:created xsi:type="dcterms:W3CDTF">2023-05-29T11:49:15Z</dcterms:created>
  <dcterms:modified xsi:type="dcterms:W3CDTF">2023-05-30T07:56:50Z</dcterms:modified>
</cp:coreProperties>
</file>