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81" r:id="rId3"/>
    <p:sldId id="278" r:id="rId4"/>
    <p:sldId id="282" r:id="rId5"/>
    <p:sldId id="279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3" r:id="rId16"/>
    <p:sldId id="292" r:id="rId17"/>
    <p:sldId id="294" r:id="rId18"/>
    <p:sldId id="295" r:id="rId19"/>
    <p:sldId id="296" r:id="rId20"/>
    <p:sldId id="298" r:id="rId21"/>
    <p:sldId id="300" r:id="rId22"/>
    <p:sldId id="299" r:id="rId23"/>
    <p:sldId id="297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69" autoAdjust="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4A787-C797-45DA-AB85-A9D433D9C6DA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E51B4-A576-4B16-B694-305ACEED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E51B4-A576-4B16-B694-305ACEED3F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3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E51B4-A576-4B16-B694-305ACEED3F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6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D374-A942-4964-8E0B-207762A812F9}" type="datetime1">
              <a:rPr lang="en-US" smtClean="0"/>
              <a:t>12/7/2019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DB87B-5C2E-41F6-8EFE-044060AC7BA8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B705-71D1-4E1C-B494-D449FB2C8A49}" type="datetime1">
              <a:rPr lang="en-US" smtClean="0"/>
              <a:t>12/7/2019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24AF-523D-4509-A2F9-6C2EB2CA7F2D}" type="datetime1">
              <a:rPr lang="en-US" smtClean="0"/>
              <a:t>12/7/2019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8C5C-87FE-4801-865B-EEBEE44AE1EA}" type="datetime1">
              <a:rPr lang="en-US" smtClean="0"/>
              <a:t>12/7/2019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4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C743-1A86-4B31-B03D-A9C7C6476C21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5D3A-21E5-487B-A6E9-257A37C6CD5F}" type="datetime1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A290-49BC-4859-B199-54C5ABEAEE86}" type="datetime1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0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FEB8-2EAD-4EB8-BE52-E520FDC9762C}" type="datetime1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5FF4CEAC-04A6-4CE3-9A84-0B5ECC5B1B2B}" type="datetime1">
              <a:rPr lang="en-US" smtClean="0"/>
              <a:t>12/7/2019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8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08A-F4A2-4FC5-A159-69286C97BDA5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DFE97D8-7BBA-4B8E-9EA7-0016323A9D85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87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chain store clip art">
            <a:extLst>
              <a:ext uri="{FF2B5EF4-FFF2-40B4-BE49-F238E27FC236}">
                <a16:creationId xmlns:a16="http://schemas.microsoft.com/office/drawing/2014/main" id="{A1E79B73-DBDA-4E9B-9D3A-CA80478DE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720" y="2826222"/>
            <a:ext cx="3974342" cy="397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DE09DB-29EB-4311-842D-5C90B5D05543}"/>
              </a:ext>
            </a:extLst>
          </p:cNvPr>
          <p:cNvSpPr txBox="1"/>
          <p:nvPr/>
        </p:nvSpPr>
        <p:spPr>
          <a:xfrm>
            <a:off x="2111618" y="3289730"/>
            <a:ext cx="619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/>
              <a:t>Friendly – Unified - Comprehensive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00C8A-19A9-4099-BA72-FCA8A3D98ADE}"/>
              </a:ext>
            </a:extLst>
          </p:cNvPr>
          <p:cNvSpPr txBox="1"/>
          <p:nvPr/>
        </p:nvSpPr>
        <p:spPr>
          <a:xfrm>
            <a:off x="685015" y="4619134"/>
            <a:ext cx="3792717" cy="129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pc="300" dirty="0">
                <a:latin typeface="Bahnschrift Light" panose="020B0502040204020203" pitchFamily="34" charset="0"/>
              </a:rPr>
              <a:t>Presenters: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pc="300" dirty="0" err="1">
                <a:latin typeface="Bahnschrift Light" panose="020B0502040204020203" pitchFamily="34" charset="0"/>
              </a:rPr>
              <a:t>Ngô</a:t>
            </a:r>
            <a:r>
              <a:rPr lang="en-US" spc="300" dirty="0">
                <a:latin typeface="Bahnschrift Light" panose="020B0502040204020203" pitchFamily="34" charset="0"/>
              </a:rPr>
              <a:t> </a:t>
            </a:r>
            <a:r>
              <a:rPr lang="en-US" spc="300" dirty="0" err="1">
                <a:latin typeface="Bahnschrift Light" panose="020B0502040204020203" pitchFamily="34" charset="0"/>
              </a:rPr>
              <a:t>Công</a:t>
            </a:r>
            <a:r>
              <a:rPr lang="en-US" spc="300" dirty="0">
                <a:latin typeface="Bahnschrift Light" panose="020B0502040204020203" pitchFamily="34" charset="0"/>
              </a:rPr>
              <a:t> An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pc="300" dirty="0" err="1">
                <a:latin typeface="Bahnschrift Light" panose="020B0502040204020203" pitchFamily="34" charset="0"/>
              </a:rPr>
              <a:t>Đào</a:t>
            </a:r>
            <a:r>
              <a:rPr lang="en-US" spc="300" dirty="0">
                <a:latin typeface="Bahnschrift Light" panose="020B0502040204020203" pitchFamily="34" charset="0"/>
              </a:rPr>
              <a:t> </a:t>
            </a:r>
            <a:r>
              <a:rPr lang="en-US" spc="300" dirty="0" err="1">
                <a:latin typeface="Bahnschrift Light" panose="020B0502040204020203" pitchFamily="34" charset="0"/>
              </a:rPr>
              <a:t>Xuân</a:t>
            </a:r>
            <a:r>
              <a:rPr lang="en-US" spc="300" dirty="0">
                <a:latin typeface="Bahnschrift Light" panose="020B0502040204020203" pitchFamily="34" charset="0"/>
              </a:rPr>
              <a:t> </a:t>
            </a:r>
            <a:r>
              <a:rPr lang="en-US" spc="300" dirty="0" err="1">
                <a:latin typeface="Bahnschrift Light" panose="020B0502040204020203" pitchFamily="34" charset="0"/>
              </a:rPr>
              <a:t>Thủy</a:t>
            </a:r>
            <a:endParaRPr lang="en-US" spc="300" dirty="0">
              <a:latin typeface="Bahnschrift Light" panose="020B0502040204020203" pitchFamily="34" charset="0"/>
            </a:endParaRPr>
          </a:p>
        </p:txBody>
      </p:sp>
      <p:pic>
        <p:nvPicPr>
          <p:cNvPr id="1026" name="Picture 2" descr="Image result for panda clip ảt">
            <a:extLst>
              <a:ext uri="{FF2B5EF4-FFF2-40B4-BE49-F238E27FC236}">
                <a16:creationId xmlns:a16="http://schemas.microsoft.com/office/drawing/2014/main" id="{AAD99587-9FF3-48D1-A59E-840D61505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8" y="944666"/>
            <a:ext cx="1884680" cy="188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C5069B-BFD7-4FA6-94B2-196CEE309728}"/>
              </a:ext>
            </a:extLst>
          </p:cNvPr>
          <p:cNvSpPr txBox="1"/>
          <p:nvPr/>
        </p:nvSpPr>
        <p:spPr>
          <a:xfrm>
            <a:off x="2111618" y="944666"/>
            <a:ext cx="8566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300" dirty="0">
                <a:latin typeface="Bahnschrift Light" panose="020B0502040204020203" pitchFamily="34" charset="0"/>
              </a:rPr>
              <a:t>Chain Store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0167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F14C06-DC0B-4E03-B8ED-CCD178BA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10</a:t>
            </a:fld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0EC85-2A29-4A1E-8CE3-646602FDEE86}"/>
              </a:ext>
            </a:extLst>
          </p:cNvPr>
          <p:cNvSpPr txBox="1"/>
          <p:nvPr/>
        </p:nvSpPr>
        <p:spPr>
          <a:xfrm>
            <a:off x="7274560" y="2144157"/>
            <a:ext cx="56997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Monolithic </a:t>
            </a:r>
          </a:p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to </a:t>
            </a:r>
          </a:p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Microservices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CC6D5D6-D8CB-4B81-949C-0AC2DB50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10" y="1224280"/>
            <a:ext cx="7796176" cy="477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69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C45267-EC10-4678-9A03-22BBFE75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11</a:t>
            </a:fld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464DB-DE11-451B-9E7F-5555209F7B94}"/>
              </a:ext>
            </a:extLst>
          </p:cNvPr>
          <p:cNvSpPr txBox="1"/>
          <p:nvPr/>
        </p:nvSpPr>
        <p:spPr>
          <a:xfrm>
            <a:off x="1739420" y="1793168"/>
            <a:ext cx="8818880" cy="1635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en-US" sz="6000" b="1" dirty="0">
                <a:latin typeface="Bahnschrift Light" panose="020B0502040204020203" pitchFamily="34" charset="0"/>
              </a:rPr>
              <a:t>Authentication Method ?</a:t>
            </a:r>
          </a:p>
        </p:txBody>
      </p:sp>
    </p:spTree>
    <p:extLst>
      <p:ext uri="{BB962C8B-B14F-4D97-AF65-F5344CB8AC3E}">
        <p14:creationId xmlns:p14="http://schemas.microsoft.com/office/powerpoint/2010/main" val="392540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3F277-920A-49A8-9C65-E6769EC3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12</a:t>
            </a:fld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E2644-58CB-4E49-9193-AEEFE6451D4C}"/>
              </a:ext>
            </a:extLst>
          </p:cNvPr>
          <p:cNvSpPr txBox="1"/>
          <p:nvPr/>
        </p:nvSpPr>
        <p:spPr>
          <a:xfrm>
            <a:off x="-1148080" y="2408317"/>
            <a:ext cx="5699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Json </a:t>
            </a:r>
          </a:p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Web Token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CE1BFBE-3790-4A19-8851-0F28ABAAE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264" y="1324858"/>
            <a:ext cx="8430116" cy="4568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3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3F277-920A-49A8-9C65-E6769EC3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13</a:t>
            </a:fld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E2644-58CB-4E49-9193-AEEFE6451D4C}"/>
              </a:ext>
            </a:extLst>
          </p:cNvPr>
          <p:cNvSpPr txBox="1"/>
          <p:nvPr/>
        </p:nvSpPr>
        <p:spPr>
          <a:xfrm>
            <a:off x="-1148080" y="2408317"/>
            <a:ext cx="5699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>
                <a:latin typeface="Bahnschrift Light" panose="020B0502040204020203" pitchFamily="34" charset="0"/>
              </a:rPr>
              <a:t>Json </a:t>
            </a:r>
          </a:p>
          <a:p>
            <a:pPr algn="ctr" fontAlgn="base"/>
            <a:r>
              <a:rPr lang="en-US" sz="4400" b="1">
                <a:latin typeface="Bahnschrift Light" panose="020B0502040204020203" pitchFamily="34" charset="0"/>
              </a:rPr>
              <a:t>Web Token</a:t>
            </a:r>
            <a:endParaRPr lang="en-US" sz="4400" b="1" dirty="0"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B46F6-DBF0-4D28-A0CA-073ECB20DAB3}"/>
              </a:ext>
            </a:extLst>
          </p:cNvPr>
          <p:cNvSpPr txBox="1"/>
          <p:nvPr/>
        </p:nvSpPr>
        <p:spPr>
          <a:xfrm>
            <a:off x="3931920" y="1305341"/>
            <a:ext cx="8392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5400" b="1" dirty="0">
                <a:latin typeface="Bahnschrift Light" panose="020B0502040204020203" pitchFamily="34" charset="0"/>
              </a:rPr>
              <a:t>Opaque Token</a:t>
            </a:r>
          </a:p>
          <a:p>
            <a:pPr algn="ctr" fontAlgn="base"/>
            <a:endParaRPr lang="en-US" sz="5400" b="1" dirty="0">
              <a:latin typeface="Bahnschrift Light" panose="020B0502040204020203" pitchFamily="34" charset="0"/>
            </a:endParaRPr>
          </a:p>
          <a:p>
            <a:pPr algn="ctr" fontAlgn="base"/>
            <a:r>
              <a:rPr lang="en-US" sz="5400" b="1" dirty="0">
                <a:latin typeface="Bahnschrift Light" panose="020B0502040204020203" pitchFamily="34" charset="0"/>
              </a:rPr>
              <a:t>Or</a:t>
            </a:r>
          </a:p>
          <a:p>
            <a:pPr algn="ctr" fontAlgn="base"/>
            <a:endParaRPr lang="en-US" sz="5400" b="1" dirty="0">
              <a:latin typeface="Bahnschrift Light" panose="020B0502040204020203" pitchFamily="34" charset="0"/>
            </a:endParaRPr>
          </a:p>
          <a:p>
            <a:pPr algn="ctr" fontAlgn="base"/>
            <a:r>
              <a:rPr lang="en-US" sz="5400" b="1" dirty="0">
                <a:latin typeface="Bahnschrift Light" panose="020B0502040204020203" pitchFamily="34" charset="0"/>
              </a:rPr>
              <a:t>Transparent Token</a:t>
            </a:r>
          </a:p>
        </p:txBody>
      </p:sp>
    </p:spTree>
    <p:extLst>
      <p:ext uri="{BB962C8B-B14F-4D97-AF65-F5344CB8AC3E}">
        <p14:creationId xmlns:p14="http://schemas.microsoft.com/office/powerpoint/2010/main" val="124964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3F277-920A-49A8-9C65-E6769EC3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14</a:t>
            </a:fld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E2644-58CB-4E49-9193-AEEFE6451D4C}"/>
              </a:ext>
            </a:extLst>
          </p:cNvPr>
          <p:cNvSpPr txBox="1"/>
          <p:nvPr/>
        </p:nvSpPr>
        <p:spPr>
          <a:xfrm>
            <a:off x="3175000" y="813197"/>
            <a:ext cx="569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Json Web Token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00073-98EB-4EC7-BBC6-C402DF5C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60" y="2695773"/>
            <a:ext cx="10928350" cy="185995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44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C45267-EC10-4678-9A03-22BBFE75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15</a:t>
            </a:fld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464DB-DE11-451B-9E7F-5555209F7B94}"/>
              </a:ext>
            </a:extLst>
          </p:cNvPr>
          <p:cNvSpPr txBox="1"/>
          <p:nvPr/>
        </p:nvSpPr>
        <p:spPr>
          <a:xfrm>
            <a:off x="1739420" y="1793168"/>
            <a:ext cx="8818880" cy="1635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en-US" sz="6000" b="1" dirty="0">
                <a:latin typeface="Bahnschrift Light" panose="020B0502040204020203" pitchFamily="34" charset="0"/>
              </a:rPr>
              <a:t>Authentication position ?</a:t>
            </a:r>
          </a:p>
        </p:txBody>
      </p:sp>
    </p:spTree>
    <p:extLst>
      <p:ext uri="{BB962C8B-B14F-4D97-AF65-F5344CB8AC3E}">
        <p14:creationId xmlns:p14="http://schemas.microsoft.com/office/powerpoint/2010/main" val="177399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5FFF0F-ACC0-4631-B589-5DDC44C5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16</a:t>
            </a:fld>
            <a:endParaRPr lang="en-US" sz="1400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3E28AB08-CDBA-406F-AC4A-9ED327611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9" y="1438751"/>
            <a:ext cx="8259991" cy="3980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EC3C3-D052-46D9-8B1C-2B7D2E5E03DE}"/>
              </a:ext>
            </a:extLst>
          </p:cNvPr>
          <p:cNvSpPr txBox="1"/>
          <p:nvPr/>
        </p:nvSpPr>
        <p:spPr>
          <a:xfrm>
            <a:off x="7559040" y="2144157"/>
            <a:ext cx="5699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At </a:t>
            </a:r>
          </a:p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Gateway API</a:t>
            </a:r>
          </a:p>
        </p:txBody>
      </p:sp>
    </p:spTree>
    <p:extLst>
      <p:ext uri="{BB962C8B-B14F-4D97-AF65-F5344CB8AC3E}">
        <p14:creationId xmlns:p14="http://schemas.microsoft.com/office/powerpoint/2010/main" val="185935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340EEB-56C0-4C90-8AD1-7CB415DD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17</a:t>
            </a:fld>
            <a:endParaRPr lang="en-US" sz="140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E9A1D776-B0B1-4A88-A379-78FAA5A89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042" y="1625600"/>
            <a:ext cx="8010358" cy="380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9E7671-8EDC-4D1B-B6C8-4694C1B1C8F9}"/>
              </a:ext>
            </a:extLst>
          </p:cNvPr>
          <p:cNvSpPr txBox="1"/>
          <p:nvPr/>
        </p:nvSpPr>
        <p:spPr>
          <a:xfrm>
            <a:off x="-944880" y="2591197"/>
            <a:ext cx="5699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At </a:t>
            </a:r>
          </a:p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All Services</a:t>
            </a:r>
          </a:p>
        </p:txBody>
      </p:sp>
    </p:spTree>
    <p:extLst>
      <p:ext uri="{BB962C8B-B14F-4D97-AF65-F5344CB8AC3E}">
        <p14:creationId xmlns:p14="http://schemas.microsoft.com/office/powerpoint/2010/main" val="324278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C45267-EC10-4678-9A03-22BBFE75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18</a:t>
            </a:fld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464DB-DE11-451B-9E7F-5555209F7B94}"/>
              </a:ext>
            </a:extLst>
          </p:cNvPr>
          <p:cNvSpPr txBox="1"/>
          <p:nvPr/>
        </p:nvSpPr>
        <p:spPr>
          <a:xfrm>
            <a:off x="1739420" y="1793168"/>
            <a:ext cx="8818880" cy="1635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en-US" sz="6000" b="1" dirty="0">
                <a:latin typeface="Bahnschrift Light" panose="020B0502040204020203" pitchFamily="34" charset="0"/>
              </a:rPr>
              <a:t>Access Control ?</a:t>
            </a:r>
          </a:p>
        </p:txBody>
      </p:sp>
    </p:spTree>
    <p:extLst>
      <p:ext uri="{BB962C8B-B14F-4D97-AF65-F5344CB8AC3E}">
        <p14:creationId xmlns:p14="http://schemas.microsoft.com/office/powerpoint/2010/main" val="1446021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B023D-9BE1-4EF5-A397-FE2B2195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19</a:t>
            </a:fld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AB30C-7D54-4CE2-B6B2-2534A7324D67}"/>
              </a:ext>
            </a:extLst>
          </p:cNvPr>
          <p:cNvSpPr txBox="1"/>
          <p:nvPr/>
        </p:nvSpPr>
        <p:spPr>
          <a:xfrm>
            <a:off x="3139440" y="833517"/>
            <a:ext cx="569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Access Control List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976994E-88F8-4DB3-AD8F-7F478E5B9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66340"/>
            <a:ext cx="11582400" cy="30403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333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8">
            <a:extLst>
              <a:ext uri="{FF2B5EF4-FFF2-40B4-BE49-F238E27FC236}">
                <a16:creationId xmlns:a16="http://schemas.microsoft.com/office/drawing/2014/main" id="{EF9AEBFB-7C4A-4C56-9FD9-E2DF17C306FE}"/>
              </a:ext>
            </a:extLst>
          </p:cNvPr>
          <p:cNvSpPr>
            <a:spLocks/>
          </p:cNvSpPr>
          <p:nvPr/>
        </p:nvSpPr>
        <p:spPr bwMode="auto">
          <a:xfrm>
            <a:off x="2192021" y="1947863"/>
            <a:ext cx="2722563" cy="2378075"/>
          </a:xfrm>
          <a:custGeom>
            <a:avLst/>
            <a:gdLst>
              <a:gd name="T0" fmla="*/ 1199 w 1272"/>
              <a:gd name="T1" fmla="*/ 585 h 1111"/>
              <a:gd name="T2" fmla="*/ 1228 w 1272"/>
              <a:gd name="T3" fmla="*/ 365 h 1111"/>
              <a:gd name="T4" fmla="*/ 1070 w 1272"/>
              <a:gd name="T5" fmla="*/ 234 h 1111"/>
              <a:gd name="T6" fmla="*/ 845 w 1272"/>
              <a:gd name="T7" fmla="*/ 20 h 1111"/>
              <a:gd name="T8" fmla="*/ 603 w 1272"/>
              <a:gd name="T9" fmla="*/ 59 h 1111"/>
              <a:gd name="T10" fmla="*/ 469 w 1272"/>
              <a:gd name="T11" fmla="*/ 46 h 1111"/>
              <a:gd name="T12" fmla="*/ 381 w 1272"/>
              <a:gd name="T13" fmla="*/ 111 h 1111"/>
              <a:gd name="T14" fmla="*/ 198 w 1272"/>
              <a:gd name="T15" fmla="*/ 161 h 1111"/>
              <a:gd name="T16" fmla="*/ 108 w 1272"/>
              <a:gd name="T17" fmla="*/ 317 h 1111"/>
              <a:gd name="T18" fmla="*/ 5 w 1272"/>
              <a:gd name="T19" fmla="*/ 433 h 1111"/>
              <a:gd name="T20" fmla="*/ 33 w 1272"/>
              <a:gd name="T21" fmla="*/ 534 h 1111"/>
              <a:gd name="T22" fmla="*/ 38 w 1272"/>
              <a:gd name="T23" fmla="*/ 670 h 1111"/>
              <a:gd name="T24" fmla="*/ 319 w 1272"/>
              <a:gd name="T25" fmla="*/ 771 h 1111"/>
              <a:gd name="T26" fmla="*/ 344 w 1272"/>
              <a:gd name="T27" fmla="*/ 759 h 1111"/>
              <a:gd name="T28" fmla="*/ 349 w 1272"/>
              <a:gd name="T29" fmla="*/ 773 h 1111"/>
              <a:gd name="T30" fmla="*/ 630 w 1272"/>
              <a:gd name="T31" fmla="*/ 874 h 1111"/>
              <a:gd name="T32" fmla="*/ 641 w 1272"/>
              <a:gd name="T33" fmla="*/ 869 h 1111"/>
              <a:gd name="T34" fmla="*/ 768 w 1272"/>
              <a:gd name="T35" fmla="*/ 901 h 1111"/>
              <a:gd name="T36" fmla="*/ 790 w 1272"/>
              <a:gd name="T37" fmla="*/ 955 h 1111"/>
              <a:gd name="T38" fmla="*/ 1000 w 1272"/>
              <a:gd name="T39" fmla="*/ 1111 h 1111"/>
              <a:gd name="T40" fmla="*/ 1037 w 1272"/>
              <a:gd name="T41" fmla="*/ 1077 h 1111"/>
              <a:gd name="T42" fmla="*/ 1036 w 1272"/>
              <a:gd name="T43" fmla="*/ 1076 h 1111"/>
              <a:gd name="T44" fmla="*/ 906 w 1272"/>
              <a:gd name="T45" fmla="*/ 901 h 1111"/>
              <a:gd name="T46" fmla="*/ 907 w 1272"/>
              <a:gd name="T47" fmla="*/ 893 h 1111"/>
              <a:gd name="T48" fmla="*/ 1106 w 1272"/>
              <a:gd name="T49" fmla="*/ 904 h 1111"/>
              <a:gd name="T50" fmla="*/ 1228 w 1272"/>
              <a:gd name="T51" fmla="*/ 632 h 1111"/>
              <a:gd name="T52" fmla="*/ 1199 w 1272"/>
              <a:gd name="T53" fmla="*/ 585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72" h="1111">
                <a:moveTo>
                  <a:pt x="1199" y="585"/>
                </a:moveTo>
                <a:cubicBezTo>
                  <a:pt x="1249" y="533"/>
                  <a:pt x="1263" y="446"/>
                  <a:pt x="1228" y="365"/>
                </a:cubicBezTo>
                <a:cubicBezTo>
                  <a:pt x="1197" y="291"/>
                  <a:pt x="1135" y="243"/>
                  <a:pt x="1070" y="234"/>
                </a:cubicBezTo>
                <a:cubicBezTo>
                  <a:pt x="1083" y="144"/>
                  <a:pt x="985" y="49"/>
                  <a:pt x="845" y="20"/>
                </a:cubicBezTo>
                <a:cubicBezTo>
                  <a:pt x="749" y="0"/>
                  <a:pt x="657" y="17"/>
                  <a:pt x="603" y="59"/>
                </a:cubicBezTo>
                <a:cubicBezTo>
                  <a:pt x="563" y="37"/>
                  <a:pt x="515" y="31"/>
                  <a:pt x="469" y="46"/>
                </a:cubicBezTo>
                <a:cubicBezTo>
                  <a:pt x="432" y="58"/>
                  <a:pt x="401" y="82"/>
                  <a:pt x="381" y="111"/>
                </a:cubicBezTo>
                <a:cubicBezTo>
                  <a:pt x="323" y="99"/>
                  <a:pt x="255" y="116"/>
                  <a:pt x="198" y="161"/>
                </a:cubicBezTo>
                <a:cubicBezTo>
                  <a:pt x="144" y="203"/>
                  <a:pt x="113" y="261"/>
                  <a:pt x="108" y="317"/>
                </a:cubicBezTo>
                <a:cubicBezTo>
                  <a:pt x="54" y="331"/>
                  <a:pt x="12" y="375"/>
                  <a:pt x="5" y="433"/>
                </a:cubicBezTo>
                <a:cubicBezTo>
                  <a:pt x="0" y="470"/>
                  <a:pt x="11" y="506"/>
                  <a:pt x="33" y="534"/>
                </a:cubicBezTo>
                <a:cubicBezTo>
                  <a:pt x="19" y="578"/>
                  <a:pt x="20" y="625"/>
                  <a:pt x="38" y="670"/>
                </a:cubicBezTo>
                <a:cubicBezTo>
                  <a:pt x="82" y="773"/>
                  <a:pt x="208" y="818"/>
                  <a:pt x="319" y="771"/>
                </a:cubicBezTo>
                <a:cubicBezTo>
                  <a:pt x="327" y="767"/>
                  <a:pt x="336" y="763"/>
                  <a:pt x="344" y="759"/>
                </a:cubicBezTo>
                <a:cubicBezTo>
                  <a:pt x="346" y="763"/>
                  <a:pt x="347" y="768"/>
                  <a:pt x="349" y="773"/>
                </a:cubicBezTo>
                <a:cubicBezTo>
                  <a:pt x="393" y="876"/>
                  <a:pt x="519" y="921"/>
                  <a:pt x="630" y="874"/>
                </a:cubicBezTo>
                <a:cubicBezTo>
                  <a:pt x="633" y="873"/>
                  <a:pt x="637" y="871"/>
                  <a:pt x="641" y="869"/>
                </a:cubicBezTo>
                <a:cubicBezTo>
                  <a:pt x="671" y="902"/>
                  <a:pt x="721" y="916"/>
                  <a:pt x="768" y="901"/>
                </a:cubicBezTo>
                <a:cubicBezTo>
                  <a:pt x="774" y="920"/>
                  <a:pt x="781" y="938"/>
                  <a:pt x="790" y="955"/>
                </a:cubicBezTo>
                <a:cubicBezTo>
                  <a:pt x="837" y="1044"/>
                  <a:pt x="918" y="1100"/>
                  <a:pt x="1000" y="1111"/>
                </a:cubicBezTo>
                <a:cubicBezTo>
                  <a:pt x="1037" y="1077"/>
                  <a:pt x="1037" y="1077"/>
                  <a:pt x="1037" y="1077"/>
                </a:cubicBezTo>
                <a:cubicBezTo>
                  <a:pt x="1037" y="1077"/>
                  <a:pt x="1036" y="1076"/>
                  <a:pt x="1036" y="1076"/>
                </a:cubicBezTo>
                <a:cubicBezTo>
                  <a:pt x="961" y="1053"/>
                  <a:pt x="906" y="983"/>
                  <a:pt x="906" y="901"/>
                </a:cubicBezTo>
                <a:cubicBezTo>
                  <a:pt x="906" y="898"/>
                  <a:pt x="906" y="896"/>
                  <a:pt x="907" y="893"/>
                </a:cubicBezTo>
                <a:cubicBezTo>
                  <a:pt x="964" y="927"/>
                  <a:pt x="1038" y="933"/>
                  <a:pt x="1106" y="904"/>
                </a:cubicBezTo>
                <a:cubicBezTo>
                  <a:pt x="1217" y="857"/>
                  <a:pt x="1272" y="735"/>
                  <a:pt x="1228" y="632"/>
                </a:cubicBezTo>
                <a:cubicBezTo>
                  <a:pt x="1220" y="614"/>
                  <a:pt x="1211" y="599"/>
                  <a:pt x="1199" y="585"/>
                </a:cubicBezTo>
                <a:close/>
              </a:path>
            </a:pathLst>
          </a:custGeom>
          <a:solidFill>
            <a:srgbClr val="277D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19">
            <a:extLst>
              <a:ext uri="{FF2B5EF4-FFF2-40B4-BE49-F238E27FC236}">
                <a16:creationId xmlns:a16="http://schemas.microsoft.com/office/drawing/2014/main" id="{911A38EA-F4FD-474C-9D42-F68A1743F74E}"/>
              </a:ext>
            </a:extLst>
          </p:cNvPr>
          <p:cNvSpPr>
            <a:spLocks/>
          </p:cNvSpPr>
          <p:nvPr/>
        </p:nvSpPr>
        <p:spPr bwMode="auto">
          <a:xfrm>
            <a:off x="2733358" y="2765425"/>
            <a:ext cx="2181225" cy="1560513"/>
          </a:xfrm>
          <a:custGeom>
            <a:avLst/>
            <a:gdLst>
              <a:gd name="T0" fmla="*/ 853 w 1019"/>
              <a:gd name="T1" fmla="*/ 522 h 729"/>
              <a:gd name="T2" fmla="*/ 975 w 1019"/>
              <a:gd name="T3" fmla="*/ 250 h 729"/>
              <a:gd name="T4" fmla="*/ 946 w 1019"/>
              <a:gd name="T5" fmla="*/ 203 h 729"/>
              <a:gd name="T6" fmla="*/ 991 w 1019"/>
              <a:gd name="T7" fmla="*/ 110 h 729"/>
              <a:gd name="T8" fmla="*/ 580 w 1019"/>
              <a:gd name="T9" fmla="*/ 105 h 729"/>
              <a:gd name="T10" fmla="*/ 524 w 1019"/>
              <a:gd name="T11" fmla="*/ 258 h 729"/>
              <a:gd name="T12" fmla="*/ 505 w 1019"/>
              <a:gd name="T13" fmla="*/ 253 h 729"/>
              <a:gd name="T14" fmla="*/ 0 w 1019"/>
              <a:gd name="T15" fmla="*/ 406 h 729"/>
              <a:gd name="T16" fmla="*/ 66 w 1019"/>
              <a:gd name="T17" fmla="*/ 389 h 729"/>
              <a:gd name="T18" fmla="*/ 91 w 1019"/>
              <a:gd name="T19" fmla="*/ 377 h 729"/>
              <a:gd name="T20" fmla="*/ 96 w 1019"/>
              <a:gd name="T21" fmla="*/ 391 h 729"/>
              <a:gd name="T22" fmla="*/ 377 w 1019"/>
              <a:gd name="T23" fmla="*/ 492 h 729"/>
              <a:gd name="T24" fmla="*/ 388 w 1019"/>
              <a:gd name="T25" fmla="*/ 487 h 729"/>
              <a:gd name="T26" fmla="*/ 515 w 1019"/>
              <a:gd name="T27" fmla="*/ 519 h 729"/>
              <a:gd name="T28" fmla="*/ 537 w 1019"/>
              <a:gd name="T29" fmla="*/ 573 h 729"/>
              <a:gd name="T30" fmla="*/ 747 w 1019"/>
              <a:gd name="T31" fmla="*/ 729 h 729"/>
              <a:gd name="T32" fmla="*/ 784 w 1019"/>
              <a:gd name="T33" fmla="*/ 695 h 729"/>
              <a:gd name="T34" fmla="*/ 783 w 1019"/>
              <a:gd name="T35" fmla="*/ 694 h 729"/>
              <a:gd name="T36" fmla="*/ 653 w 1019"/>
              <a:gd name="T37" fmla="*/ 519 h 729"/>
              <a:gd name="T38" fmla="*/ 654 w 1019"/>
              <a:gd name="T39" fmla="*/ 511 h 729"/>
              <a:gd name="T40" fmla="*/ 853 w 1019"/>
              <a:gd name="T41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9" h="729">
                <a:moveTo>
                  <a:pt x="853" y="522"/>
                </a:moveTo>
                <a:cubicBezTo>
                  <a:pt x="964" y="475"/>
                  <a:pt x="1019" y="353"/>
                  <a:pt x="975" y="250"/>
                </a:cubicBezTo>
                <a:cubicBezTo>
                  <a:pt x="967" y="232"/>
                  <a:pt x="958" y="217"/>
                  <a:pt x="946" y="203"/>
                </a:cubicBezTo>
                <a:cubicBezTo>
                  <a:pt x="969" y="178"/>
                  <a:pt x="985" y="146"/>
                  <a:pt x="991" y="110"/>
                </a:cubicBezTo>
                <a:cubicBezTo>
                  <a:pt x="851" y="5"/>
                  <a:pt x="673" y="0"/>
                  <a:pt x="580" y="105"/>
                </a:cubicBezTo>
                <a:cubicBezTo>
                  <a:pt x="543" y="147"/>
                  <a:pt x="524" y="200"/>
                  <a:pt x="524" y="258"/>
                </a:cubicBezTo>
                <a:cubicBezTo>
                  <a:pt x="518" y="256"/>
                  <a:pt x="511" y="255"/>
                  <a:pt x="505" y="253"/>
                </a:cubicBezTo>
                <a:cubicBezTo>
                  <a:pt x="294" y="202"/>
                  <a:pt x="90" y="270"/>
                  <a:pt x="0" y="406"/>
                </a:cubicBezTo>
                <a:cubicBezTo>
                  <a:pt x="22" y="404"/>
                  <a:pt x="44" y="398"/>
                  <a:pt x="66" y="389"/>
                </a:cubicBezTo>
                <a:cubicBezTo>
                  <a:pt x="74" y="385"/>
                  <a:pt x="83" y="381"/>
                  <a:pt x="91" y="377"/>
                </a:cubicBezTo>
                <a:cubicBezTo>
                  <a:pt x="93" y="381"/>
                  <a:pt x="94" y="386"/>
                  <a:pt x="96" y="391"/>
                </a:cubicBezTo>
                <a:cubicBezTo>
                  <a:pt x="140" y="494"/>
                  <a:pt x="266" y="539"/>
                  <a:pt x="377" y="492"/>
                </a:cubicBezTo>
                <a:cubicBezTo>
                  <a:pt x="380" y="491"/>
                  <a:pt x="384" y="489"/>
                  <a:pt x="388" y="487"/>
                </a:cubicBezTo>
                <a:cubicBezTo>
                  <a:pt x="418" y="520"/>
                  <a:pt x="468" y="534"/>
                  <a:pt x="515" y="519"/>
                </a:cubicBezTo>
                <a:cubicBezTo>
                  <a:pt x="521" y="538"/>
                  <a:pt x="528" y="556"/>
                  <a:pt x="537" y="573"/>
                </a:cubicBezTo>
                <a:cubicBezTo>
                  <a:pt x="584" y="662"/>
                  <a:pt x="665" y="718"/>
                  <a:pt x="747" y="729"/>
                </a:cubicBezTo>
                <a:cubicBezTo>
                  <a:pt x="784" y="695"/>
                  <a:pt x="784" y="695"/>
                  <a:pt x="784" y="695"/>
                </a:cubicBezTo>
                <a:cubicBezTo>
                  <a:pt x="784" y="695"/>
                  <a:pt x="783" y="694"/>
                  <a:pt x="783" y="694"/>
                </a:cubicBezTo>
                <a:cubicBezTo>
                  <a:pt x="708" y="671"/>
                  <a:pt x="653" y="601"/>
                  <a:pt x="653" y="519"/>
                </a:cubicBezTo>
                <a:cubicBezTo>
                  <a:pt x="653" y="516"/>
                  <a:pt x="653" y="514"/>
                  <a:pt x="654" y="511"/>
                </a:cubicBezTo>
                <a:cubicBezTo>
                  <a:pt x="711" y="545"/>
                  <a:pt x="785" y="551"/>
                  <a:pt x="853" y="522"/>
                </a:cubicBezTo>
                <a:close/>
              </a:path>
            </a:pathLst>
          </a:custGeom>
          <a:solidFill>
            <a:srgbClr val="4DD1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20">
            <a:extLst>
              <a:ext uri="{FF2B5EF4-FFF2-40B4-BE49-F238E27FC236}">
                <a16:creationId xmlns:a16="http://schemas.microsoft.com/office/drawing/2014/main" id="{4709BE43-AB51-4913-92E2-9FD70B2DDC6B}"/>
              </a:ext>
            </a:extLst>
          </p:cNvPr>
          <p:cNvSpPr>
            <a:spLocks/>
          </p:cNvSpPr>
          <p:nvPr/>
        </p:nvSpPr>
        <p:spPr bwMode="auto">
          <a:xfrm>
            <a:off x="2684146" y="2801938"/>
            <a:ext cx="2198688" cy="1549400"/>
          </a:xfrm>
          <a:custGeom>
            <a:avLst/>
            <a:gdLst>
              <a:gd name="T0" fmla="*/ 881 w 1027"/>
              <a:gd name="T1" fmla="*/ 515 h 724"/>
              <a:gd name="T2" fmla="*/ 1008 w 1027"/>
              <a:gd name="T3" fmla="*/ 228 h 724"/>
              <a:gd name="T4" fmla="*/ 969 w 1027"/>
              <a:gd name="T5" fmla="*/ 186 h 724"/>
              <a:gd name="T6" fmla="*/ 1025 w 1027"/>
              <a:gd name="T7" fmla="*/ 95 h 724"/>
              <a:gd name="T8" fmla="*/ 1021 w 1027"/>
              <a:gd name="T9" fmla="*/ 84 h 724"/>
              <a:gd name="T10" fmla="*/ 680 w 1027"/>
              <a:gd name="T11" fmla="*/ 20 h 724"/>
              <a:gd name="T12" fmla="*/ 550 w 1027"/>
              <a:gd name="T13" fmla="*/ 155 h 724"/>
              <a:gd name="T14" fmla="*/ 547 w 1027"/>
              <a:gd name="T15" fmla="*/ 241 h 724"/>
              <a:gd name="T16" fmla="*/ 531 w 1027"/>
              <a:gd name="T17" fmla="*/ 225 h 724"/>
              <a:gd name="T18" fmla="*/ 168 w 1027"/>
              <a:gd name="T19" fmla="*/ 254 h 724"/>
              <a:gd name="T20" fmla="*/ 0 w 1027"/>
              <a:gd name="T21" fmla="*/ 403 h 724"/>
              <a:gd name="T22" fmla="*/ 93 w 1027"/>
              <a:gd name="T23" fmla="*/ 383 h 724"/>
              <a:gd name="T24" fmla="*/ 114 w 1027"/>
              <a:gd name="T25" fmla="*/ 360 h 724"/>
              <a:gd name="T26" fmla="*/ 109 w 1027"/>
              <a:gd name="T27" fmla="*/ 378 h 724"/>
              <a:gd name="T28" fmla="*/ 309 w 1027"/>
              <a:gd name="T29" fmla="*/ 505 h 724"/>
              <a:gd name="T30" fmla="*/ 404 w 1027"/>
              <a:gd name="T31" fmla="*/ 486 h 724"/>
              <a:gd name="T32" fmla="*/ 411 w 1027"/>
              <a:gd name="T33" fmla="*/ 470 h 724"/>
              <a:gd name="T34" fmla="*/ 499 w 1027"/>
              <a:gd name="T35" fmla="*/ 520 h 724"/>
              <a:gd name="T36" fmla="*/ 538 w 1027"/>
              <a:gd name="T37" fmla="*/ 502 h 724"/>
              <a:gd name="T38" fmla="*/ 550 w 1027"/>
              <a:gd name="T39" fmla="*/ 562 h 724"/>
              <a:gd name="T40" fmla="*/ 774 w 1027"/>
              <a:gd name="T41" fmla="*/ 724 h 724"/>
              <a:gd name="T42" fmla="*/ 815 w 1027"/>
              <a:gd name="T43" fmla="*/ 670 h 724"/>
              <a:gd name="T44" fmla="*/ 811 w 1027"/>
              <a:gd name="T45" fmla="*/ 667 h 724"/>
              <a:gd name="T46" fmla="*/ 722 w 1027"/>
              <a:gd name="T47" fmla="*/ 605 h 724"/>
              <a:gd name="T48" fmla="*/ 688 w 1027"/>
              <a:gd name="T49" fmla="*/ 495 h 724"/>
              <a:gd name="T50" fmla="*/ 671 w 1027"/>
              <a:gd name="T51" fmla="*/ 504 h 724"/>
              <a:gd name="T52" fmla="*/ 881 w 1027"/>
              <a:gd name="T53" fmla="*/ 515 h 724"/>
              <a:gd name="T54" fmla="*/ 872 w 1027"/>
              <a:gd name="T55" fmla="*/ 494 h 724"/>
              <a:gd name="T56" fmla="*/ 682 w 1027"/>
              <a:gd name="T57" fmla="*/ 485 h 724"/>
              <a:gd name="T58" fmla="*/ 665 w 1027"/>
              <a:gd name="T59" fmla="*/ 494 h 724"/>
              <a:gd name="T60" fmla="*/ 704 w 1027"/>
              <a:gd name="T61" fmla="*/ 618 h 724"/>
              <a:gd name="T62" fmla="*/ 806 w 1027"/>
              <a:gd name="T63" fmla="*/ 677 h 724"/>
              <a:gd name="T64" fmla="*/ 800 w 1027"/>
              <a:gd name="T65" fmla="*/ 687 h 724"/>
              <a:gd name="T66" fmla="*/ 800 w 1027"/>
              <a:gd name="T67" fmla="*/ 670 h 724"/>
              <a:gd name="T68" fmla="*/ 770 w 1027"/>
              <a:gd name="T69" fmla="*/ 712 h 724"/>
              <a:gd name="T70" fmla="*/ 570 w 1027"/>
              <a:gd name="T71" fmla="*/ 551 h 724"/>
              <a:gd name="T72" fmla="*/ 545 w 1027"/>
              <a:gd name="T73" fmla="*/ 488 h 724"/>
              <a:gd name="T74" fmla="*/ 499 w 1027"/>
              <a:gd name="T75" fmla="*/ 497 h 724"/>
              <a:gd name="T76" fmla="*/ 414 w 1027"/>
              <a:gd name="T77" fmla="*/ 456 h 724"/>
              <a:gd name="T78" fmla="*/ 395 w 1027"/>
              <a:gd name="T79" fmla="*/ 465 h 724"/>
              <a:gd name="T80" fmla="*/ 309 w 1027"/>
              <a:gd name="T81" fmla="*/ 483 h 724"/>
              <a:gd name="T82" fmla="*/ 130 w 1027"/>
              <a:gd name="T83" fmla="*/ 369 h 724"/>
              <a:gd name="T84" fmla="*/ 120 w 1027"/>
              <a:gd name="T85" fmla="*/ 343 h 724"/>
              <a:gd name="T86" fmla="*/ 84 w 1027"/>
              <a:gd name="T87" fmla="*/ 362 h 724"/>
              <a:gd name="T88" fmla="*/ 23 w 1027"/>
              <a:gd name="T89" fmla="*/ 389 h 724"/>
              <a:gd name="T90" fmla="*/ 178 w 1027"/>
              <a:gd name="T91" fmla="*/ 275 h 724"/>
              <a:gd name="T92" fmla="*/ 526 w 1027"/>
              <a:gd name="T93" fmla="*/ 247 h 724"/>
              <a:gd name="T94" fmla="*/ 558 w 1027"/>
              <a:gd name="T95" fmla="*/ 256 h 724"/>
              <a:gd name="T96" fmla="*/ 572 w 1027"/>
              <a:gd name="T97" fmla="*/ 162 h 724"/>
              <a:gd name="T98" fmla="*/ 689 w 1027"/>
              <a:gd name="T99" fmla="*/ 41 h 724"/>
              <a:gd name="T100" fmla="*/ 1007 w 1027"/>
              <a:gd name="T101" fmla="*/ 102 h 724"/>
              <a:gd name="T102" fmla="*/ 1003 w 1027"/>
              <a:gd name="T103" fmla="*/ 91 h 724"/>
              <a:gd name="T104" fmla="*/ 954 w 1027"/>
              <a:gd name="T105" fmla="*/ 185 h 724"/>
              <a:gd name="T106" fmla="*/ 987 w 1027"/>
              <a:gd name="T107" fmla="*/ 237 h 724"/>
              <a:gd name="T108" fmla="*/ 872 w 1027"/>
              <a:gd name="T109" fmla="*/ 494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27" h="724">
                <a:moveTo>
                  <a:pt x="876" y="505"/>
                </a:moveTo>
                <a:cubicBezTo>
                  <a:pt x="881" y="515"/>
                  <a:pt x="881" y="515"/>
                  <a:pt x="881" y="515"/>
                </a:cubicBezTo>
                <a:cubicBezTo>
                  <a:pt x="970" y="478"/>
                  <a:pt x="1024" y="394"/>
                  <a:pt x="1024" y="307"/>
                </a:cubicBezTo>
                <a:cubicBezTo>
                  <a:pt x="1024" y="281"/>
                  <a:pt x="1019" y="254"/>
                  <a:pt x="1008" y="228"/>
                </a:cubicBezTo>
                <a:cubicBezTo>
                  <a:pt x="1000" y="210"/>
                  <a:pt x="990" y="193"/>
                  <a:pt x="978" y="178"/>
                </a:cubicBezTo>
                <a:cubicBezTo>
                  <a:pt x="969" y="186"/>
                  <a:pt x="969" y="186"/>
                  <a:pt x="969" y="186"/>
                </a:cubicBezTo>
                <a:cubicBezTo>
                  <a:pt x="977" y="194"/>
                  <a:pt x="977" y="194"/>
                  <a:pt x="977" y="194"/>
                </a:cubicBezTo>
                <a:cubicBezTo>
                  <a:pt x="1002" y="167"/>
                  <a:pt x="1019" y="133"/>
                  <a:pt x="1025" y="95"/>
                </a:cubicBezTo>
                <a:cubicBezTo>
                  <a:pt x="1027" y="88"/>
                  <a:pt x="1027" y="88"/>
                  <a:pt x="1027" y="88"/>
                </a:cubicBezTo>
                <a:cubicBezTo>
                  <a:pt x="1021" y="84"/>
                  <a:pt x="1021" y="84"/>
                  <a:pt x="1021" y="84"/>
                </a:cubicBezTo>
                <a:cubicBezTo>
                  <a:pt x="947" y="29"/>
                  <a:pt x="863" y="0"/>
                  <a:pt x="785" y="0"/>
                </a:cubicBezTo>
                <a:cubicBezTo>
                  <a:pt x="748" y="0"/>
                  <a:pt x="712" y="7"/>
                  <a:pt x="680" y="20"/>
                </a:cubicBezTo>
                <a:cubicBezTo>
                  <a:pt x="648" y="33"/>
                  <a:pt x="618" y="53"/>
                  <a:pt x="594" y="80"/>
                </a:cubicBezTo>
                <a:cubicBezTo>
                  <a:pt x="575" y="102"/>
                  <a:pt x="560" y="127"/>
                  <a:pt x="550" y="155"/>
                </a:cubicBezTo>
                <a:cubicBezTo>
                  <a:pt x="540" y="182"/>
                  <a:pt x="536" y="211"/>
                  <a:pt x="535" y="241"/>
                </a:cubicBezTo>
                <a:cubicBezTo>
                  <a:pt x="547" y="241"/>
                  <a:pt x="547" y="241"/>
                  <a:pt x="547" y="241"/>
                </a:cubicBezTo>
                <a:cubicBezTo>
                  <a:pt x="550" y="230"/>
                  <a:pt x="550" y="230"/>
                  <a:pt x="550" y="230"/>
                </a:cubicBezTo>
                <a:cubicBezTo>
                  <a:pt x="543" y="228"/>
                  <a:pt x="537" y="227"/>
                  <a:pt x="531" y="225"/>
                </a:cubicBezTo>
                <a:cubicBezTo>
                  <a:pt x="482" y="213"/>
                  <a:pt x="434" y="208"/>
                  <a:pt x="388" y="208"/>
                </a:cubicBezTo>
                <a:cubicBezTo>
                  <a:pt x="308" y="208"/>
                  <a:pt x="233" y="224"/>
                  <a:pt x="168" y="254"/>
                </a:cubicBezTo>
                <a:cubicBezTo>
                  <a:pt x="103" y="284"/>
                  <a:pt x="50" y="328"/>
                  <a:pt x="13" y="383"/>
                </a:cubicBezTo>
                <a:cubicBezTo>
                  <a:pt x="0" y="403"/>
                  <a:pt x="0" y="403"/>
                  <a:pt x="0" y="403"/>
                </a:cubicBezTo>
                <a:cubicBezTo>
                  <a:pt x="24" y="401"/>
                  <a:pt x="24" y="401"/>
                  <a:pt x="24" y="401"/>
                </a:cubicBezTo>
                <a:cubicBezTo>
                  <a:pt x="47" y="398"/>
                  <a:pt x="70" y="392"/>
                  <a:pt x="93" y="383"/>
                </a:cubicBezTo>
                <a:cubicBezTo>
                  <a:pt x="102" y="379"/>
                  <a:pt x="111" y="374"/>
                  <a:pt x="120" y="369"/>
                </a:cubicBezTo>
                <a:cubicBezTo>
                  <a:pt x="114" y="360"/>
                  <a:pt x="114" y="360"/>
                  <a:pt x="114" y="360"/>
                </a:cubicBezTo>
                <a:cubicBezTo>
                  <a:pt x="103" y="363"/>
                  <a:pt x="103" y="363"/>
                  <a:pt x="103" y="363"/>
                </a:cubicBezTo>
                <a:cubicBezTo>
                  <a:pt x="105" y="368"/>
                  <a:pt x="107" y="373"/>
                  <a:pt x="109" y="378"/>
                </a:cubicBezTo>
                <a:cubicBezTo>
                  <a:pt x="126" y="418"/>
                  <a:pt x="154" y="450"/>
                  <a:pt x="190" y="472"/>
                </a:cubicBezTo>
                <a:cubicBezTo>
                  <a:pt x="225" y="494"/>
                  <a:pt x="266" y="505"/>
                  <a:pt x="309" y="505"/>
                </a:cubicBezTo>
                <a:cubicBezTo>
                  <a:pt x="341" y="505"/>
                  <a:pt x="373" y="499"/>
                  <a:pt x="404" y="486"/>
                </a:cubicBezTo>
                <a:cubicBezTo>
                  <a:pt x="404" y="486"/>
                  <a:pt x="404" y="486"/>
                  <a:pt x="404" y="486"/>
                </a:cubicBezTo>
                <a:cubicBezTo>
                  <a:pt x="408" y="484"/>
                  <a:pt x="412" y="482"/>
                  <a:pt x="416" y="480"/>
                </a:cubicBezTo>
                <a:cubicBezTo>
                  <a:pt x="411" y="470"/>
                  <a:pt x="411" y="470"/>
                  <a:pt x="411" y="470"/>
                </a:cubicBezTo>
                <a:cubicBezTo>
                  <a:pt x="402" y="478"/>
                  <a:pt x="402" y="478"/>
                  <a:pt x="402" y="478"/>
                </a:cubicBezTo>
                <a:cubicBezTo>
                  <a:pt x="427" y="505"/>
                  <a:pt x="462" y="520"/>
                  <a:pt x="499" y="520"/>
                </a:cubicBezTo>
                <a:cubicBezTo>
                  <a:pt x="513" y="520"/>
                  <a:pt x="527" y="518"/>
                  <a:pt x="541" y="513"/>
                </a:cubicBezTo>
                <a:cubicBezTo>
                  <a:pt x="538" y="502"/>
                  <a:pt x="538" y="502"/>
                  <a:pt x="538" y="502"/>
                </a:cubicBezTo>
                <a:cubicBezTo>
                  <a:pt x="527" y="506"/>
                  <a:pt x="527" y="506"/>
                  <a:pt x="527" y="506"/>
                </a:cubicBezTo>
                <a:cubicBezTo>
                  <a:pt x="533" y="525"/>
                  <a:pt x="541" y="543"/>
                  <a:pt x="550" y="562"/>
                </a:cubicBezTo>
                <a:cubicBezTo>
                  <a:pt x="599" y="653"/>
                  <a:pt x="682" y="712"/>
                  <a:pt x="769" y="723"/>
                </a:cubicBezTo>
                <a:cubicBezTo>
                  <a:pt x="774" y="724"/>
                  <a:pt x="774" y="724"/>
                  <a:pt x="774" y="724"/>
                </a:cubicBezTo>
                <a:cubicBezTo>
                  <a:pt x="824" y="678"/>
                  <a:pt x="824" y="678"/>
                  <a:pt x="824" y="678"/>
                </a:cubicBezTo>
                <a:cubicBezTo>
                  <a:pt x="815" y="670"/>
                  <a:pt x="815" y="670"/>
                  <a:pt x="815" y="670"/>
                </a:cubicBezTo>
                <a:cubicBezTo>
                  <a:pt x="815" y="670"/>
                  <a:pt x="814" y="669"/>
                  <a:pt x="813" y="668"/>
                </a:cubicBezTo>
                <a:cubicBezTo>
                  <a:pt x="811" y="667"/>
                  <a:pt x="811" y="667"/>
                  <a:pt x="811" y="667"/>
                </a:cubicBezTo>
                <a:cubicBezTo>
                  <a:pt x="809" y="666"/>
                  <a:pt x="809" y="666"/>
                  <a:pt x="809" y="666"/>
                </a:cubicBezTo>
                <a:cubicBezTo>
                  <a:pt x="774" y="655"/>
                  <a:pt x="744" y="633"/>
                  <a:pt x="722" y="605"/>
                </a:cubicBezTo>
                <a:cubicBezTo>
                  <a:pt x="700" y="576"/>
                  <a:pt x="688" y="540"/>
                  <a:pt x="688" y="502"/>
                </a:cubicBezTo>
                <a:cubicBezTo>
                  <a:pt x="688" y="500"/>
                  <a:pt x="688" y="497"/>
                  <a:pt x="688" y="495"/>
                </a:cubicBezTo>
                <a:cubicBezTo>
                  <a:pt x="677" y="494"/>
                  <a:pt x="677" y="494"/>
                  <a:pt x="677" y="494"/>
                </a:cubicBezTo>
                <a:cubicBezTo>
                  <a:pt x="671" y="504"/>
                  <a:pt x="671" y="504"/>
                  <a:pt x="671" y="504"/>
                </a:cubicBezTo>
                <a:cubicBezTo>
                  <a:pt x="705" y="524"/>
                  <a:pt x="745" y="535"/>
                  <a:pt x="786" y="535"/>
                </a:cubicBezTo>
                <a:cubicBezTo>
                  <a:pt x="817" y="535"/>
                  <a:pt x="850" y="529"/>
                  <a:pt x="881" y="515"/>
                </a:cubicBezTo>
                <a:cubicBezTo>
                  <a:pt x="876" y="505"/>
                  <a:pt x="876" y="505"/>
                  <a:pt x="876" y="505"/>
                </a:cubicBezTo>
                <a:cubicBezTo>
                  <a:pt x="872" y="494"/>
                  <a:pt x="872" y="494"/>
                  <a:pt x="872" y="494"/>
                </a:cubicBezTo>
                <a:cubicBezTo>
                  <a:pt x="844" y="506"/>
                  <a:pt x="814" y="512"/>
                  <a:pt x="786" y="512"/>
                </a:cubicBezTo>
                <a:cubicBezTo>
                  <a:pt x="749" y="512"/>
                  <a:pt x="713" y="502"/>
                  <a:pt x="682" y="485"/>
                </a:cubicBezTo>
                <a:cubicBezTo>
                  <a:pt x="666" y="475"/>
                  <a:pt x="666" y="475"/>
                  <a:pt x="666" y="475"/>
                </a:cubicBezTo>
                <a:cubicBezTo>
                  <a:pt x="665" y="494"/>
                  <a:pt x="665" y="494"/>
                  <a:pt x="665" y="494"/>
                </a:cubicBezTo>
                <a:cubicBezTo>
                  <a:pt x="665" y="496"/>
                  <a:pt x="665" y="499"/>
                  <a:pt x="665" y="502"/>
                </a:cubicBezTo>
                <a:cubicBezTo>
                  <a:pt x="665" y="545"/>
                  <a:pt x="679" y="586"/>
                  <a:pt x="704" y="618"/>
                </a:cubicBezTo>
                <a:cubicBezTo>
                  <a:pt x="728" y="651"/>
                  <a:pt x="762" y="676"/>
                  <a:pt x="802" y="688"/>
                </a:cubicBezTo>
                <a:cubicBezTo>
                  <a:pt x="806" y="677"/>
                  <a:pt x="806" y="677"/>
                  <a:pt x="806" y="677"/>
                </a:cubicBezTo>
                <a:cubicBezTo>
                  <a:pt x="798" y="685"/>
                  <a:pt x="798" y="685"/>
                  <a:pt x="798" y="685"/>
                </a:cubicBezTo>
                <a:cubicBezTo>
                  <a:pt x="798" y="686"/>
                  <a:pt x="799" y="686"/>
                  <a:pt x="800" y="687"/>
                </a:cubicBezTo>
                <a:cubicBezTo>
                  <a:pt x="807" y="678"/>
                  <a:pt x="807" y="678"/>
                  <a:pt x="807" y="678"/>
                </a:cubicBezTo>
                <a:cubicBezTo>
                  <a:pt x="800" y="670"/>
                  <a:pt x="800" y="670"/>
                  <a:pt x="800" y="670"/>
                </a:cubicBezTo>
                <a:cubicBezTo>
                  <a:pt x="762" y="703"/>
                  <a:pt x="762" y="703"/>
                  <a:pt x="762" y="703"/>
                </a:cubicBezTo>
                <a:cubicBezTo>
                  <a:pt x="770" y="712"/>
                  <a:pt x="770" y="712"/>
                  <a:pt x="770" y="712"/>
                </a:cubicBezTo>
                <a:cubicBezTo>
                  <a:pt x="772" y="701"/>
                  <a:pt x="772" y="701"/>
                  <a:pt x="772" y="701"/>
                </a:cubicBezTo>
                <a:cubicBezTo>
                  <a:pt x="694" y="691"/>
                  <a:pt x="615" y="637"/>
                  <a:pt x="570" y="551"/>
                </a:cubicBezTo>
                <a:cubicBezTo>
                  <a:pt x="561" y="534"/>
                  <a:pt x="554" y="516"/>
                  <a:pt x="549" y="499"/>
                </a:cubicBezTo>
                <a:cubicBezTo>
                  <a:pt x="545" y="488"/>
                  <a:pt x="545" y="488"/>
                  <a:pt x="545" y="488"/>
                </a:cubicBezTo>
                <a:cubicBezTo>
                  <a:pt x="535" y="491"/>
                  <a:pt x="535" y="491"/>
                  <a:pt x="535" y="491"/>
                </a:cubicBezTo>
                <a:cubicBezTo>
                  <a:pt x="523" y="495"/>
                  <a:pt x="511" y="497"/>
                  <a:pt x="499" y="497"/>
                </a:cubicBezTo>
                <a:cubicBezTo>
                  <a:pt x="468" y="497"/>
                  <a:pt x="439" y="484"/>
                  <a:pt x="419" y="463"/>
                </a:cubicBezTo>
                <a:cubicBezTo>
                  <a:pt x="414" y="456"/>
                  <a:pt x="414" y="456"/>
                  <a:pt x="414" y="456"/>
                </a:cubicBezTo>
                <a:cubicBezTo>
                  <a:pt x="406" y="460"/>
                  <a:pt x="406" y="460"/>
                  <a:pt x="406" y="460"/>
                </a:cubicBezTo>
                <a:cubicBezTo>
                  <a:pt x="402" y="462"/>
                  <a:pt x="399" y="463"/>
                  <a:pt x="395" y="465"/>
                </a:cubicBezTo>
                <a:cubicBezTo>
                  <a:pt x="395" y="465"/>
                  <a:pt x="395" y="465"/>
                  <a:pt x="395" y="465"/>
                </a:cubicBezTo>
                <a:cubicBezTo>
                  <a:pt x="367" y="477"/>
                  <a:pt x="338" y="483"/>
                  <a:pt x="309" y="483"/>
                </a:cubicBezTo>
                <a:cubicBezTo>
                  <a:pt x="270" y="483"/>
                  <a:pt x="233" y="472"/>
                  <a:pt x="202" y="453"/>
                </a:cubicBezTo>
                <a:cubicBezTo>
                  <a:pt x="170" y="433"/>
                  <a:pt x="145" y="405"/>
                  <a:pt x="130" y="369"/>
                </a:cubicBezTo>
                <a:cubicBezTo>
                  <a:pt x="128" y="365"/>
                  <a:pt x="126" y="361"/>
                  <a:pt x="125" y="356"/>
                </a:cubicBezTo>
                <a:cubicBezTo>
                  <a:pt x="120" y="343"/>
                  <a:pt x="120" y="343"/>
                  <a:pt x="120" y="343"/>
                </a:cubicBezTo>
                <a:cubicBezTo>
                  <a:pt x="108" y="350"/>
                  <a:pt x="108" y="350"/>
                  <a:pt x="108" y="350"/>
                </a:cubicBezTo>
                <a:cubicBezTo>
                  <a:pt x="101" y="354"/>
                  <a:pt x="93" y="358"/>
                  <a:pt x="84" y="362"/>
                </a:cubicBezTo>
                <a:cubicBezTo>
                  <a:pt x="64" y="370"/>
                  <a:pt x="42" y="376"/>
                  <a:pt x="21" y="378"/>
                </a:cubicBezTo>
                <a:cubicBezTo>
                  <a:pt x="23" y="389"/>
                  <a:pt x="23" y="389"/>
                  <a:pt x="23" y="389"/>
                </a:cubicBezTo>
                <a:cubicBezTo>
                  <a:pt x="32" y="396"/>
                  <a:pt x="32" y="396"/>
                  <a:pt x="32" y="396"/>
                </a:cubicBezTo>
                <a:cubicBezTo>
                  <a:pt x="66" y="345"/>
                  <a:pt x="116" y="303"/>
                  <a:pt x="178" y="275"/>
                </a:cubicBezTo>
                <a:cubicBezTo>
                  <a:pt x="239" y="246"/>
                  <a:pt x="311" y="231"/>
                  <a:pt x="388" y="231"/>
                </a:cubicBezTo>
                <a:cubicBezTo>
                  <a:pt x="433" y="231"/>
                  <a:pt x="479" y="236"/>
                  <a:pt x="526" y="247"/>
                </a:cubicBezTo>
                <a:cubicBezTo>
                  <a:pt x="532" y="249"/>
                  <a:pt x="538" y="250"/>
                  <a:pt x="544" y="252"/>
                </a:cubicBezTo>
                <a:cubicBezTo>
                  <a:pt x="558" y="256"/>
                  <a:pt x="558" y="256"/>
                  <a:pt x="558" y="256"/>
                </a:cubicBezTo>
                <a:cubicBezTo>
                  <a:pt x="558" y="241"/>
                  <a:pt x="558" y="241"/>
                  <a:pt x="558" y="241"/>
                </a:cubicBezTo>
                <a:cubicBezTo>
                  <a:pt x="558" y="213"/>
                  <a:pt x="563" y="187"/>
                  <a:pt x="572" y="162"/>
                </a:cubicBezTo>
                <a:cubicBezTo>
                  <a:pt x="581" y="138"/>
                  <a:pt x="594" y="115"/>
                  <a:pt x="612" y="95"/>
                </a:cubicBezTo>
                <a:cubicBezTo>
                  <a:pt x="633" y="71"/>
                  <a:pt x="659" y="53"/>
                  <a:pt x="689" y="41"/>
                </a:cubicBezTo>
                <a:cubicBezTo>
                  <a:pt x="718" y="29"/>
                  <a:pt x="751" y="23"/>
                  <a:pt x="785" y="23"/>
                </a:cubicBezTo>
                <a:cubicBezTo>
                  <a:pt x="858" y="23"/>
                  <a:pt x="937" y="50"/>
                  <a:pt x="1007" y="102"/>
                </a:cubicBezTo>
                <a:cubicBezTo>
                  <a:pt x="1014" y="93"/>
                  <a:pt x="1014" y="93"/>
                  <a:pt x="1014" y="93"/>
                </a:cubicBezTo>
                <a:cubicBezTo>
                  <a:pt x="1003" y="91"/>
                  <a:pt x="1003" y="91"/>
                  <a:pt x="1003" y="91"/>
                </a:cubicBezTo>
                <a:cubicBezTo>
                  <a:pt x="997" y="125"/>
                  <a:pt x="982" y="155"/>
                  <a:pt x="961" y="178"/>
                </a:cubicBezTo>
                <a:cubicBezTo>
                  <a:pt x="954" y="185"/>
                  <a:pt x="954" y="185"/>
                  <a:pt x="954" y="185"/>
                </a:cubicBezTo>
                <a:cubicBezTo>
                  <a:pt x="960" y="193"/>
                  <a:pt x="960" y="193"/>
                  <a:pt x="960" y="193"/>
                </a:cubicBezTo>
                <a:cubicBezTo>
                  <a:pt x="971" y="206"/>
                  <a:pt x="980" y="221"/>
                  <a:pt x="987" y="237"/>
                </a:cubicBezTo>
                <a:cubicBezTo>
                  <a:pt x="997" y="260"/>
                  <a:pt x="1001" y="284"/>
                  <a:pt x="1001" y="307"/>
                </a:cubicBezTo>
                <a:cubicBezTo>
                  <a:pt x="1001" y="384"/>
                  <a:pt x="953" y="460"/>
                  <a:pt x="872" y="494"/>
                </a:cubicBezTo>
                <a:lnTo>
                  <a:pt x="876" y="505"/>
                </a:lnTo>
                <a:close/>
              </a:path>
            </a:pathLst>
          </a:cu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21">
            <a:extLst>
              <a:ext uri="{FF2B5EF4-FFF2-40B4-BE49-F238E27FC236}">
                <a16:creationId xmlns:a16="http://schemas.microsoft.com/office/drawing/2014/main" id="{D9000E2F-9A93-4D26-989C-C21156A599A1}"/>
              </a:ext>
            </a:extLst>
          </p:cNvPr>
          <p:cNvSpPr>
            <a:spLocks/>
          </p:cNvSpPr>
          <p:nvPr/>
        </p:nvSpPr>
        <p:spPr bwMode="auto">
          <a:xfrm>
            <a:off x="3282633" y="1947863"/>
            <a:ext cx="1612900" cy="1674813"/>
          </a:xfrm>
          <a:custGeom>
            <a:avLst/>
            <a:gdLst>
              <a:gd name="T0" fmla="*/ 718 w 753"/>
              <a:gd name="T1" fmla="*/ 632 h 782"/>
              <a:gd name="T2" fmla="*/ 689 w 753"/>
              <a:gd name="T3" fmla="*/ 585 h 782"/>
              <a:gd name="T4" fmla="*/ 718 w 753"/>
              <a:gd name="T5" fmla="*/ 365 h 782"/>
              <a:gd name="T6" fmla="*/ 560 w 753"/>
              <a:gd name="T7" fmla="*/ 234 h 782"/>
              <a:gd name="T8" fmla="*/ 335 w 753"/>
              <a:gd name="T9" fmla="*/ 20 h 782"/>
              <a:gd name="T10" fmla="*/ 93 w 753"/>
              <a:gd name="T11" fmla="*/ 59 h 782"/>
              <a:gd name="T12" fmla="*/ 36 w 753"/>
              <a:gd name="T13" fmla="*/ 146 h 782"/>
              <a:gd name="T14" fmla="*/ 233 w 753"/>
              <a:gd name="T15" fmla="*/ 450 h 782"/>
              <a:gd name="T16" fmla="*/ 362 w 753"/>
              <a:gd name="T17" fmla="*/ 458 h 782"/>
              <a:gd name="T18" fmla="*/ 406 w 753"/>
              <a:gd name="T19" fmla="*/ 614 h 782"/>
              <a:gd name="T20" fmla="*/ 489 w 753"/>
              <a:gd name="T21" fmla="*/ 667 h 782"/>
              <a:gd name="T22" fmla="*/ 590 w 753"/>
              <a:gd name="T23" fmla="*/ 777 h 782"/>
              <a:gd name="T24" fmla="*/ 732 w 753"/>
              <a:gd name="T25" fmla="*/ 689 h 782"/>
              <a:gd name="T26" fmla="*/ 718 w 753"/>
              <a:gd name="T27" fmla="*/ 632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3" h="782">
                <a:moveTo>
                  <a:pt x="718" y="632"/>
                </a:moveTo>
                <a:cubicBezTo>
                  <a:pt x="710" y="614"/>
                  <a:pt x="701" y="599"/>
                  <a:pt x="689" y="585"/>
                </a:cubicBezTo>
                <a:cubicBezTo>
                  <a:pt x="739" y="533"/>
                  <a:pt x="753" y="446"/>
                  <a:pt x="718" y="365"/>
                </a:cubicBezTo>
                <a:cubicBezTo>
                  <a:pt x="687" y="291"/>
                  <a:pt x="625" y="243"/>
                  <a:pt x="560" y="234"/>
                </a:cubicBezTo>
                <a:cubicBezTo>
                  <a:pt x="573" y="144"/>
                  <a:pt x="475" y="49"/>
                  <a:pt x="335" y="20"/>
                </a:cubicBezTo>
                <a:cubicBezTo>
                  <a:pt x="239" y="0"/>
                  <a:pt x="147" y="17"/>
                  <a:pt x="93" y="59"/>
                </a:cubicBezTo>
                <a:cubicBezTo>
                  <a:pt x="91" y="58"/>
                  <a:pt x="46" y="111"/>
                  <a:pt x="36" y="146"/>
                </a:cubicBezTo>
                <a:cubicBezTo>
                  <a:pt x="0" y="273"/>
                  <a:pt x="89" y="409"/>
                  <a:pt x="233" y="450"/>
                </a:cubicBezTo>
                <a:cubicBezTo>
                  <a:pt x="277" y="462"/>
                  <a:pt x="321" y="464"/>
                  <a:pt x="362" y="458"/>
                </a:cubicBezTo>
                <a:cubicBezTo>
                  <a:pt x="354" y="515"/>
                  <a:pt x="368" y="571"/>
                  <a:pt x="406" y="614"/>
                </a:cubicBezTo>
                <a:cubicBezTo>
                  <a:pt x="428" y="639"/>
                  <a:pt x="457" y="657"/>
                  <a:pt x="489" y="667"/>
                </a:cubicBezTo>
                <a:cubicBezTo>
                  <a:pt x="481" y="730"/>
                  <a:pt x="524" y="774"/>
                  <a:pt x="590" y="777"/>
                </a:cubicBezTo>
                <a:cubicBezTo>
                  <a:pt x="703" y="782"/>
                  <a:pt x="729" y="689"/>
                  <a:pt x="732" y="689"/>
                </a:cubicBezTo>
                <a:cubicBezTo>
                  <a:pt x="730" y="669"/>
                  <a:pt x="726" y="650"/>
                  <a:pt x="718" y="632"/>
                </a:cubicBezTo>
                <a:close/>
              </a:path>
            </a:pathLst>
          </a:custGeom>
          <a:solidFill>
            <a:srgbClr val="FF4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2">
            <a:extLst>
              <a:ext uri="{FF2B5EF4-FFF2-40B4-BE49-F238E27FC236}">
                <a16:creationId xmlns:a16="http://schemas.microsoft.com/office/drawing/2014/main" id="{140B775F-982C-4156-A05F-305556C46794}"/>
              </a:ext>
            </a:extLst>
          </p:cNvPr>
          <p:cNvSpPr>
            <a:spLocks/>
          </p:cNvSpPr>
          <p:nvPr/>
        </p:nvSpPr>
        <p:spPr bwMode="auto">
          <a:xfrm>
            <a:off x="3319146" y="1947863"/>
            <a:ext cx="1566863" cy="1687513"/>
          </a:xfrm>
          <a:custGeom>
            <a:avLst/>
            <a:gdLst>
              <a:gd name="T0" fmla="*/ 681 w 732"/>
              <a:gd name="T1" fmla="*/ 577 h 788"/>
              <a:gd name="T2" fmla="*/ 732 w 732"/>
              <a:gd name="T3" fmla="*/ 456 h 788"/>
              <a:gd name="T4" fmla="*/ 545 w 732"/>
              <a:gd name="T5" fmla="*/ 223 h 788"/>
              <a:gd name="T6" fmla="*/ 556 w 732"/>
              <a:gd name="T7" fmla="*/ 218 h 788"/>
              <a:gd name="T8" fmla="*/ 321 w 732"/>
              <a:gd name="T9" fmla="*/ 9 h 788"/>
              <a:gd name="T10" fmla="*/ 69 w 732"/>
              <a:gd name="T11" fmla="*/ 50 h 788"/>
              <a:gd name="T12" fmla="*/ 76 w 732"/>
              <a:gd name="T13" fmla="*/ 47 h 788"/>
              <a:gd name="T14" fmla="*/ 68 w 732"/>
              <a:gd name="T15" fmla="*/ 50 h 788"/>
              <a:gd name="T16" fmla="*/ 32 w 732"/>
              <a:gd name="T17" fmla="*/ 95 h 788"/>
              <a:gd name="T18" fmla="*/ 0 w 732"/>
              <a:gd name="T19" fmla="*/ 204 h 788"/>
              <a:gd name="T20" fmla="*/ 300 w 732"/>
              <a:gd name="T21" fmla="*/ 473 h 788"/>
              <a:gd name="T22" fmla="*/ 334 w 732"/>
              <a:gd name="T23" fmla="*/ 456 h 788"/>
              <a:gd name="T24" fmla="*/ 468 w 732"/>
              <a:gd name="T25" fmla="*/ 678 h 788"/>
              <a:gd name="T26" fmla="*/ 459 w 732"/>
              <a:gd name="T27" fmla="*/ 682 h 788"/>
              <a:gd name="T28" fmla="*/ 572 w 732"/>
              <a:gd name="T29" fmla="*/ 788 h 788"/>
              <a:gd name="T30" fmla="*/ 709 w 732"/>
              <a:gd name="T31" fmla="*/ 723 h 788"/>
              <a:gd name="T32" fmla="*/ 724 w 732"/>
              <a:gd name="T33" fmla="*/ 695 h 788"/>
              <a:gd name="T34" fmla="*/ 718 w 732"/>
              <a:gd name="T35" fmla="*/ 691 h 788"/>
              <a:gd name="T36" fmla="*/ 718 w 732"/>
              <a:gd name="T37" fmla="*/ 691 h 788"/>
              <a:gd name="T38" fmla="*/ 722 w 732"/>
              <a:gd name="T39" fmla="*/ 698 h 788"/>
              <a:gd name="T40" fmla="*/ 722 w 732"/>
              <a:gd name="T41" fmla="*/ 698 h 788"/>
              <a:gd name="T42" fmla="*/ 722 w 732"/>
              <a:gd name="T43" fmla="*/ 698 h 788"/>
              <a:gd name="T44" fmla="*/ 715 w 732"/>
              <a:gd name="T45" fmla="*/ 689 h 788"/>
              <a:gd name="T46" fmla="*/ 715 w 732"/>
              <a:gd name="T47" fmla="*/ 689 h 788"/>
              <a:gd name="T48" fmla="*/ 726 w 732"/>
              <a:gd name="T49" fmla="*/ 687 h 788"/>
              <a:gd name="T50" fmla="*/ 690 w 732"/>
              <a:gd name="T51" fmla="*/ 636 h 788"/>
              <a:gd name="T52" fmla="*/ 714 w 732"/>
              <a:gd name="T53" fmla="*/ 677 h 788"/>
              <a:gd name="T54" fmla="*/ 704 w 732"/>
              <a:gd name="T55" fmla="*/ 684 h 788"/>
              <a:gd name="T56" fmla="*/ 664 w 732"/>
              <a:gd name="T57" fmla="*/ 739 h 788"/>
              <a:gd name="T58" fmla="*/ 573 w 732"/>
              <a:gd name="T59" fmla="*/ 765 h 788"/>
              <a:gd name="T60" fmla="*/ 482 w 732"/>
              <a:gd name="T61" fmla="*/ 682 h 788"/>
              <a:gd name="T62" fmla="*/ 475 w 732"/>
              <a:gd name="T63" fmla="*/ 657 h 788"/>
              <a:gd name="T64" fmla="*/ 356 w 732"/>
              <a:gd name="T65" fmla="*/ 459 h 788"/>
              <a:gd name="T66" fmla="*/ 300 w 732"/>
              <a:gd name="T67" fmla="*/ 450 h 788"/>
              <a:gd name="T68" fmla="*/ 23 w 732"/>
              <a:gd name="T69" fmla="*/ 204 h 788"/>
              <a:gd name="T70" fmla="*/ 68 w 732"/>
              <a:gd name="T71" fmla="*/ 84 h 788"/>
              <a:gd name="T72" fmla="*/ 82 w 732"/>
              <a:gd name="T73" fmla="*/ 68 h 788"/>
              <a:gd name="T74" fmla="*/ 82 w 732"/>
              <a:gd name="T75" fmla="*/ 68 h 788"/>
              <a:gd name="T76" fmla="*/ 77 w 732"/>
              <a:gd name="T77" fmla="*/ 62 h 788"/>
              <a:gd name="T78" fmla="*/ 77 w 732"/>
              <a:gd name="T79" fmla="*/ 62 h 788"/>
              <a:gd name="T80" fmla="*/ 80 w 732"/>
              <a:gd name="T81" fmla="*/ 69 h 788"/>
              <a:gd name="T82" fmla="*/ 80 w 732"/>
              <a:gd name="T83" fmla="*/ 69 h 788"/>
              <a:gd name="T84" fmla="*/ 80 w 732"/>
              <a:gd name="T85" fmla="*/ 69 h 788"/>
              <a:gd name="T86" fmla="*/ 76 w 732"/>
              <a:gd name="T87" fmla="*/ 59 h 788"/>
              <a:gd name="T88" fmla="*/ 76 w 732"/>
              <a:gd name="T89" fmla="*/ 59 h 788"/>
              <a:gd name="T90" fmla="*/ 83 w 732"/>
              <a:gd name="T91" fmla="*/ 68 h 788"/>
              <a:gd name="T92" fmla="*/ 316 w 732"/>
              <a:gd name="T93" fmla="*/ 31 h 788"/>
              <a:gd name="T94" fmla="*/ 533 w 732"/>
              <a:gd name="T95" fmla="*/ 218 h 788"/>
              <a:gd name="T96" fmla="*/ 542 w 732"/>
              <a:gd name="T97" fmla="*/ 245 h 788"/>
              <a:gd name="T98" fmla="*/ 709 w 732"/>
              <a:gd name="T99" fmla="*/ 456 h 788"/>
              <a:gd name="T100" fmla="*/ 663 w 732"/>
              <a:gd name="T101" fmla="*/ 592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32" h="788">
                <a:moveTo>
                  <a:pt x="701" y="632"/>
                </a:moveTo>
                <a:cubicBezTo>
                  <a:pt x="711" y="627"/>
                  <a:pt x="711" y="627"/>
                  <a:pt x="711" y="627"/>
                </a:cubicBezTo>
                <a:cubicBezTo>
                  <a:pt x="703" y="609"/>
                  <a:pt x="693" y="592"/>
                  <a:pt x="681" y="577"/>
                </a:cubicBezTo>
                <a:cubicBezTo>
                  <a:pt x="672" y="585"/>
                  <a:pt x="672" y="585"/>
                  <a:pt x="672" y="585"/>
                </a:cubicBezTo>
                <a:cubicBezTo>
                  <a:pt x="680" y="593"/>
                  <a:pt x="680" y="593"/>
                  <a:pt x="680" y="593"/>
                </a:cubicBezTo>
                <a:cubicBezTo>
                  <a:pt x="714" y="558"/>
                  <a:pt x="732" y="509"/>
                  <a:pt x="732" y="456"/>
                </a:cubicBezTo>
                <a:cubicBezTo>
                  <a:pt x="732" y="425"/>
                  <a:pt x="725" y="392"/>
                  <a:pt x="712" y="360"/>
                </a:cubicBezTo>
                <a:cubicBezTo>
                  <a:pt x="695" y="322"/>
                  <a:pt x="671" y="290"/>
                  <a:pt x="642" y="266"/>
                </a:cubicBezTo>
                <a:cubicBezTo>
                  <a:pt x="613" y="243"/>
                  <a:pt x="579" y="228"/>
                  <a:pt x="545" y="223"/>
                </a:cubicBezTo>
                <a:cubicBezTo>
                  <a:pt x="543" y="234"/>
                  <a:pt x="543" y="234"/>
                  <a:pt x="543" y="234"/>
                </a:cubicBezTo>
                <a:cubicBezTo>
                  <a:pt x="554" y="236"/>
                  <a:pt x="554" y="236"/>
                  <a:pt x="554" y="236"/>
                </a:cubicBezTo>
                <a:cubicBezTo>
                  <a:pt x="555" y="230"/>
                  <a:pt x="556" y="224"/>
                  <a:pt x="556" y="218"/>
                </a:cubicBezTo>
                <a:cubicBezTo>
                  <a:pt x="556" y="194"/>
                  <a:pt x="549" y="171"/>
                  <a:pt x="537" y="150"/>
                </a:cubicBezTo>
                <a:cubicBezTo>
                  <a:pt x="520" y="117"/>
                  <a:pt x="491" y="87"/>
                  <a:pt x="454" y="63"/>
                </a:cubicBezTo>
                <a:cubicBezTo>
                  <a:pt x="416" y="38"/>
                  <a:pt x="371" y="20"/>
                  <a:pt x="321" y="9"/>
                </a:cubicBezTo>
                <a:cubicBezTo>
                  <a:pt x="292" y="3"/>
                  <a:pt x="264" y="0"/>
                  <a:pt x="238" y="0"/>
                </a:cubicBezTo>
                <a:cubicBezTo>
                  <a:pt x="204" y="0"/>
                  <a:pt x="172" y="5"/>
                  <a:pt x="144" y="13"/>
                </a:cubicBezTo>
                <a:cubicBezTo>
                  <a:pt x="115" y="21"/>
                  <a:pt x="90" y="34"/>
                  <a:pt x="69" y="50"/>
                </a:cubicBezTo>
                <a:cubicBezTo>
                  <a:pt x="76" y="59"/>
                  <a:pt x="76" y="59"/>
                  <a:pt x="76" y="59"/>
                </a:cubicBezTo>
                <a:cubicBezTo>
                  <a:pt x="81" y="49"/>
                  <a:pt x="81" y="49"/>
                  <a:pt x="81" y="49"/>
                </a:cubicBezTo>
                <a:cubicBezTo>
                  <a:pt x="79" y="47"/>
                  <a:pt x="77" y="47"/>
                  <a:pt x="76" y="47"/>
                </a:cubicBezTo>
                <a:cubicBezTo>
                  <a:pt x="74" y="47"/>
                  <a:pt x="73" y="47"/>
                  <a:pt x="72" y="48"/>
                </a:cubicBezTo>
                <a:cubicBezTo>
                  <a:pt x="71" y="48"/>
                  <a:pt x="70" y="49"/>
                  <a:pt x="70" y="49"/>
                </a:cubicBezTo>
                <a:cubicBezTo>
                  <a:pt x="69" y="49"/>
                  <a:pt x="68" y="50"/>
                  <a:pt x="68" y="50"/>
                </a:cubicBezTo>
                <a:cubicBezTo>
                  <a:pt x="67" y="51"/>
                  <a:pt x="66" y="52"/>
                  <a:pt x="65" y="53"/>
                </a:cubicBezTo>
                <a:cubicBezTo>
                  <a:pt x="64" y="54"/>
                  <a:pt x="62" y="56"/>
                  <a:pt x="60" y="58"/>
                </a:cubicBezTo>
                <a:cubicBezTo>
                  <a:pt x="53" y="67"/>
                  <a:pt x="42" y="80"/>
                  <a:pt x="32" y="95"/>
                </a:cubicBezTo>
                <a:cubicBezTo>
                  <a:pt x="27" y="103"/>
                  <a:pt x="22" y="111"/>
                  <a:pt x="18" y="119"/>
                </a:cubicBezTo>
                <a:cubicBezTo>
                  <a:pt x="14" y="127"/>
                  <a:pt x="10" y="135"/>
                  <a:pt x="8" y="143"/>
                </a:cubicBezTo>
                <a:cubicBezTo>
                  <a:pt x="3" y="163"/>
                  <a:pt x="0" y="183"/>
                  <a:pt x="0" y="204"/>
                </a:cubicBezTo>
                <a:cubicBezTo>
                  <a:pt x="0" y="261"/>
                  <a:pt x="21" y="316"/>
                  <a:pt x="59" y="361"/>
                </a:cubicBezTo>
                <a:cubicBezTo>
                  <a:pt x="96" y="407"/>
                  <a:pt x="149" y="443"/>
                  <a:pt x="213" y="461"/>
                </a:cubicBezTo>
                <a:cubicBezTo>
                  <a:pt x="242" y="469"/>
                  <a:pt x="271" y="473"/>
                  <a:pt x="300" y="473"/>
                </a:cubicBezTo>
                <a:cubicBezTo>
                  <a:pt x="316" y="473"/>
                  <a:pt x="331" y="472"/>
                  <a:pt x="347" y="469"/>
                </a:cubicBezTo>
                <a:cubicBezTo>
                  <a:pt x="345" y="458"/>
                  <a:pt x="345" y="458"/>
                  <a:pt x="345" y="458"/>
                </a:cubicBezTo>
                <a:cubicBezTo>
                  <a:pt x="334" y="456"/>
                  <a:pt x="334" y="456"/>
                  <a:pt x="334" y="456"/>
                </a:cubicBezTo>
                <a:cubicBezTo>
                  <a:pt x="332" y="467"/>
                  <a:pt x="332" y="477"/>
                  <a:pt x="332" y="488"/>
                </a:cubicBezTo>
                <a:cubicBezTo>
                  <a:pt x="332" y="537"/>
                  <a:pt x="347" y="584"/>
                  <a:pt x="380" y="621"/>
                </a:cubicBezTo>
                <a:cubicBezTo>
                  <a:pt x="404" y="648"/>
                  <a:pt x="434" y="667"/>
                  <a:pt x="468" y="678"/>
                </a:cubicBezTo>
                <a:cubicBezTo>
                  <a:pt x="472" y="667"/>
                  <a:pt x="472" y="667"/>
                  <a:pt x="472" y="667"/>
                </a:cubicBezTo>
                <a:cubicBezTo>
                  <a:pt x="460" y="666"/>
                  <a:pt x="460" y="666"/>
                  <a:pt x="460" y="666"/>
                </a:cubicBezTo>
                <a:cubicBezTo>
                  <a:pt x="460" y="671"/>
                  <a:pt x="459" y="677"/>
                  <a:pt x="459" y="682"/>
                </a:cubicBezTo>
                <a:cubicBezTo>
                  <a:pt x="459" y="697"/>
                  <a:pt x="462" y="711"/>
                  <a:pt x="468" y="724"/>
                </a:cubicBezTo>
                <a:cubicBezTo>
                  <a:pt x="476" y="743"/>
                  <a:pt x="490" y="759"/>
                  <a:pt x="508" y="770"/>
                </a:cubicBezTo>
                <a:cubicBezTo>
                  <a:pt x="526" y="781"/>
                  <a:pt x="548" y="787"/>
                  <a:pt x="572" y="788"/>
                </a:cubicBezTo>
                <a:cubicBezTo>
                  <a:pt x="575" y="788"/>
                  <a:pt x="578" y="788"/>
                  <a:pt x="581" y="788"/>
                </a:cubicBezTo>
                <a:cubicBezTo>
                  <a:pt x="609" y="788"/>
                  <a:pt x="632" y="783"/>
                  <a:pt x="651" y="773"/>
                </a:cubicBezTo>
                <a:cubicBezTo>
                  <a:pt x="679" y="760"/>
                  <a:pt x="698" y="740"/>
                  <a:pt x="709" y="723"/>
                </a:cubicBezTo>
                <a:cubicBezTo>
                  <a:pt x="714" y="715"/>
                  <a:pt x="718" y="707"/>
                  <a:pt x="721" y="702"/>
                </a:cubicBezTo>
                <a:cubicBezTo>
                  <a:pt x="722" y="699"/>
                  <a:pt x="723" y="697"/>
                  <a:pt x="724" y="696"/>
                </a:cubicBezTo>
                <a:cubicBezTo>
                  <a:pt x="724" y="695"/>
                  <a:pt x="724" y="695"/>
                  <a:pt x="724" y="695"/>
                </a:cubicBezTo>
                <a:cubicBezTo>
                  <a:pt x="724" y="695"/>
                  <a:pt x="724" y="695"/>
                  <a:pt x="724" y="695"/>
                </a:cubicBezTo>
                <a:cubicBezTo>
                  <a:pt x="724" y="695"/>
                  <a:pt x="724" y="695"/>
                  <a:pt x="724" y="695"/>
                </a:cubicBezTo>
                <a:cubicBezTo>
                  <a:pt x="718" y="691"/>
                  <a:pt x="718" y="691"/>
                  <a:pt x="718" y="691"/>
                </a:cubicBezTo>
                <a:cubicBezTo>
                  <a:pt x="724" y="696"/>
                  <a:pt x="724" y="696"/>
                  <a:pt x="724" y="696"/>
                </a:cubicBezTo>
                <a:cubicBezTo>
                  <a:pt x="724" y="695"/>
                  <a:pt x="724" y="695"/>
                  <a:pt x="724" y="695"/>
                </a:cubicBezTo>
                <a:cubicBezTo>
                  <a:pt x="718" y="691"/>
                  <a:pt x="718" y="691"/>
                  <a:pt x="718" y="691"/>
                </a:cubicBezTo>
                <a:cubicBezTo>
                  <a:pt x="724" y="696"/>
                  <a:pt x="724" y="696"/>
                  <a:pt x="724" y="696"/>
                </a:cubicBezTo>
                <a:cubicBezTo>
                  <a:pt x="715" y="689"/>
                  <a:pt x="715" y="689"/>
                  <a:pt x="715" y="689"/>
                </a:cubicBezTo>
                <a:cubicBezTo>
                  <a:pt x="722" y="698"/>
                  <a:pt x="722" y="698"/>
                  <a:pt x="722" y="698"/>
                </a:cubicBezTo>
                <a:cubicBezTo>
                  <a:pt x="723" y="697"/>
                  <a:pt x="723" y="696"/>
                  <a:pt x="724" y="696"/>
                </a:cubicBezTo>
                <a:cubicBezTo>
                  <a:pt x="715" y="689"/>
                  <a:pt x="715" y="689"/>
                  <a:pt x="715" y="689"/>
                </a:cubicBezTo>
                <a:cubicBezTo>
                  <a:pt x="722" y="698"/>
                  <a:pt x="722" y="698"/>
                  <a:pt x="722" y="698"/>
                </a:cubicBezTo>
                <a:cubicBezTo>
                  <a:pt x="715" y="689"/>
                  <a:pt x="715" y="689"/>
                  <a:pt x="715" y="689"/>
                </a:cubicBezTo>
                <a:cubicBezTo>
                  <a:pt x="720" y="699"/>
                  <a:pt x="720" y="699"/>
                  <a:pt x="720" y="699"/>
                </a:cubicBezTo>
                <a:cubicBezTo>
                  <a:pt x="721" y="698"/>
                  <a:pt x="721" y="698"/>
                  <a:pt x="722" y="698"/>
                </a:cubicBezTo>
                <a:cubicBezTo>
                  <a:pt x="715" y="689"/>
                  <a:pt x="715" y="689"/>
                  <a:pt x="715" y="689"/>
                </a:cubicBezTo>
                <a:cubicBezTo>
                  <a:pt x="720" y="699"/>
                  <a:pt x="720" y="699"/>
                  <a:pt x="720" y="699"/>
                </a:cubicBezTo>
                <a:cubicBezTo>
                  <a:pt x="715" y="689"/>
                  <a:pt x="715" y="689"/>
                  <a:pt x="715" y="689"/>
                </a:cubicBezTo>
                <a:cubicBezTo>
                  <a:pt x="716" y="700"/>
                  <a:pt x="716" y="700"/>
                  <a:pt x="716" y="700"/>
                </a:cubicBezTo>
                <a:cubicBezTo>
                  <a:pt x="717" y="700"/>
                  <a:pt x="719" y="699"/>
                  <a:pt x="720" y="699"/>
                </a:cubicBezTo>
                <a:cubicBezTo>
                  <a:pt x="715" y="689"/>
                  <a:pt x="715" y="689"/>
                  <a:pt x="715" y="689"/>
                </a:cubicBezTo>
                <a:cubicBezTo>
                  <a:pt x="716" y="700"/>
                  <a:pt x="716" y="700"/>
                  <a:pt x="716" y="700"/>
                </a:cubicBezTo>
                <a:cubicBezTo>
                  <a:pt x="727" y="699"/>
                  <a:pt x="727" y="699"/>
                  <a:pt x="727" y="699"/>
                </a:cubicBezTo>
                <a:cubicBezTo>
                  <a:pt x="726" y="687"/>
                  <a:pt x="726" y="687"/>
                  <a:pt x="726" y="687"/>
                </a:cubicBezTo>
                <a:cubicBezTo>
                  <a:pt x="724" y="667"/>
                  <a:pt x="720" y="647"/>
                  <a:pt x="711" y="627"/>
                </a:cubicBezTo>
                <a:cubicBezTo>
                  <a:pt x="701" y="632"/>
                  <a:pt x="701" y="632"/>
                  <a:pt x="701" y="632"/>
                </a:cubicBezTo>
                <a:cubicBezTo>
                  <a:pt x="690" y="636"/>
                  <a:pt x="690" y="636"/>
                  <a:pt x="690" y="636"/>
                </a:cubicBezTo>
                <a:cubicBezTo>
                  <a:pt x="698" y="654"/>
                  <a:pt x="702" y="671"/>
                  <a:pt x="704" y="690"/>
                </a:cubicBezTo>
                <a:cubicBezTo>
                  <a:pt x="715" y="689"/>
                  <a:pt x="715" y="689"/>
                  <a:pt x="715" y="689"/>
                </a:cubicBezTo>
                <a:cubicBezTo>
                  <a:pt x="714" y="677"/>
                  <a:pt x="714" y="677"/>
                  <a:pt x="714" y="677"/>
                </a:cubicBezTo>
                <a:cubicBezTo>
                  <a:pt x="712" y="677"/>
                  <a:pt x="711" y="678"/>
                  <a:pt x="710" y="678"/>
                </a:cubicBezTo>
                <a:cubicBezTo>
                  <a:pt x="708" y="679"/>
                  <a:pt x="707" y="680"/>
                  <a:pt x="706" y="681"/>
                </a:cubicBezTo>
                <a:cubicBezTo>
                  <a:pt x="705" y="682"/>
                  <a:pt x="705" y="683"/>
                  <a:pt x="704" y="684"/>
                </a:cubicBezTo>
                <a:cubicBezTo>
                  <a:pt x="704" y="685"/>
                  <a:pt x="703" y="686"/>
                  <a:pt x="703" y="687"/>
                </a:cubicBezTo>
                <a:cubicBezTo>
                  <a:pt x="702" y="689"/>
                  <a:pt x="701" y="691"/>
                  <a:pt x="699" y="695"/>
                </a:cubicBezTo>
                <a:cubicBezTo>
                  <a:pt x="693" y="706"/>
                  <a:pt x="683" y="724"/>
                  <a:pt x="664" y="739"/>
                </a:cubicBezTo>
                <a:cubicBezTo>
                  <a:pt x="655" y="746"/>
                  <a:pt x="644" y="753"/>
                  <a:pt x="630" y="758"/>
                </a:cubicBezTo>
                <a:cubicBezTo>
                  <a:pt x="617" y="762"/>
                  <a:pt x="600" y="766"/>
                  <a:pt x="581" y="766"/>
                </a:cubicBezTo>
                <a:cubicBezTo>
                  <a:pt x="578" y="766"/>
                  <a:pt x="576" y="766"/>
                  <a:pt x="573" y="765"/>
                </a:cubicBezTo>
                <a:cubicBezTo>
                  <a:pt x="545" y="764"/>
                  <a:pt x="523" y="755"/>
                  <a:pt x="507" y="740"/>
                </a:cubicBezTo>
                <a:cubicBezTo>
                  <a:pt x="499" y="733"/>
                  <a:pt x="493" y="725"/>
                  <a:pt x="489" y="715"/>
                </a:cubicBezTo>
                <a:cubicBezTo>
                  <a:pt x="484" y="705"/>
                  <a:pt x="482" y="694"/>
                  <a:pt x="482" y="682"/>
                </a:cubicBezTo>
                <a:cubicBezTo>
                  <a:pt x="482" y="678"/>
                  <a:pt x="482" y="673"/>
                  <a:pt x="483" y="669"/>
                </a:cubicBezTo>
                <a:cubicBezTo>
                  <a:pt x="484" y="660"/>
                  <a:pt x="484" y="660"/>
                  <a:pt x="484" y="660"/>
                </a:cubicBezTo>
                <a:cubicBezTo>
                  <a:pt x="475" y="657"/>
                  <a:pt x="475" y="657"/>
                  <a:pt x="475" y="657"/>
                </a:cubicBezTo>
                <a:cubicBezTo>
                  <a:pt x="445" y="647"/>
                  <a:pt x="418" y="630"/>
                  <a:pt x="397" y="606"/>
                </a:cubicBezTo>
                <a:cubicBezTo>
                  <a:pt x="368" y="573"/>
                  <a:pt x="355" y="532"/>
                  <a:pt x="354" y="488"/>
                </a:cubicBezTo>
                <a:cubicBezTo>
                  <a:pt x="354" y="478"/>
                  <a:pt x="355" y="469"/>
                  <a:pt x="356" y="459"/>
                </a:cubicBezTo>
                <a:cubicBezTo>
                  <a:pt x="358" y="444"/>
                  <a:pt x="358" y="444"/>
                  <a:pt x="358" y="444"/>
                </a:cubicBezTo>
                <a:cubicBezTo>
                  <a:pt x="343" y="447"/>
                  <a:pt x="343" y="447"/>
                  <a:pt x="343" y="447"/>
                </a:cubicBezTo>
                <a:cubicBezTo>
                  <a:pt x="329" y="449"/>
                  <a:pt x="314" y="450"/>
                  <a:pt x="300" y="450"/>
                </a:cubicBezTo>
                <a:cubicBezTo>
                  <a:pt x="273" y="450"/>
                  <a:pt x="246" y="446"/>
                  <a:pt x="219" y="439"/>
                </a:cubicBezTo>
                <a:cubicBezTo>
                  <a:pt x="160" y="422"/>
                  <a:pt x="111" y="389"/>
                  <a:pt x="76" y="347"/>
                </a:cubicBezTo>
                <a:cubicBezTo>
                  <a:pt x="42" y="305"/>
                  <a:pt x="23" y="255"/>
                  <a:pt x="23" y="204"/>
                </a:cubicBezTo>
                <a:cubicBezTo>
                  <a:pt x="23" y="185"/>
                  <a:pt x="25" y="167"/>
                  <a:pt x="30" y="149"/>
                </a:cubicBezTo>
                <a:cubicBezTo>
                  <a:pt x="32" y="142"/>
                  <a:pt x="36" y="133"/>
                  <a:pt x="42" y="123"/>
                </a:cubicBezTo>
                <a:cubicBezTo>
                  <a:pt x="50" y="109"/>
                  <a:pt x="60" y="95"/>
                  <a:pt x="68" y="84"/>
                </a:cubicBezTo>
                <a:cubicBezTo>
                  <a:pt x="73" y="79"/>
                  <a:pt x="76" y="74"/>
                  <a:pt x="79" y="71"/>
                </a:cubicBezTo>
                <a:cubicBezTo>
                  <a:pt x="80" y="70"/>
                  <a:pt x="81" y="69"/>
                  <a:pt x="82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77" y="62"/>
                  <a:pt x="77" y="62"/>
                  <a:pt x="77" y="62"/>
                </a:cubicBezTo>
                <a:cubicBezTo>
                  <a:pt x="81" y="68"/>
                  <a:pt x="81" y="68"/>
                  <a:pt x="81" y="68"/>
                </a:cubicBezTo>
                <a:cubicBezTo>
                  <a:pt x="82" y="68"/>
                  <a:pt x="82" y="68"/>
                  <a:pt x="82" y="68"/>
                </a:cubicBezTo>
                <a:cubicBezTo>
                  <a:pt x="77" y="62"/>
                  <a:pt x="77" y="62"/>
                  <a:pt x="77" y="62"/>
                </a:cubicBezTo>
                <a:cubicBezTo>
                  <a:pt x="81" y="68"/>
                  <a:pt x="81" y="68"/>
                  <a:pt x="81" y="68"/>
                </a:cubicBezTo>
                <a:cubicBezTo>
                  <a:pt x="76" y="60"/>
                  <a:pt x="76" y="60"/>
                  <a:pt x="76" y="60"/>
                </a:cubicBezTo>
                <a:cubicBezTo>
                  <a:pt x="80" y="69"/>
                  <a:pt x="80" y="69"/>
                  <a:pt x="80" y="69"/>
                </a:cubicBezTo>
                <a:cubicBezTo>
                  <a:pt x="81" y="69"/>
                  <a:pt x="81" y="69"/>
                  <a:pt x="81" y="68"/>
                </a:cubicBezTo>
                <a:cubicBezTo>
                  <a:pt x="76" y="60"/>
                  <a:pt x="76" y="60"/>
                  <a:pt x="76" y="60"/>
                </a:cubicBezTo>
                <a:cubicBezTo>
                  <a:pt x="80" y="69"/>
                  <a:pt x="80" y="69"/>
                  <a:pt x="80" y="69"/>
                </a:cubicBezTo>
                <a:cubicBezTo>
                  <a:pt x="76" y="59"/>
                  <a:pt x="76" y="59"/>
                  <a:pt x="76" y="59"/>
                </a:cubicBezTo>
                <a:cubicBezTo>
                  <a:pt x="76" y="70"/>
                  <a:pt x="76" y="70"/>
                  <a:pt x="76" y="70"/>
                </a:cubicBezTo>
                <a:cubicBezTo>
                  <a:pt x="78" y="70"/>
                  <a:pt x="79" y="69"/>
                  <a:pt x="80" y="69"/>
                </a:cubicBezTo>
                <a:cubicBezTo>
                  <a:pt x="76" y="59"/>
                  <a:pt x="76" y="59"/>
                  <a:pt x="76" y="59"/>
                </a:cubicBezTo>
                <a:cubicBezTo>
                  <a:pt x="76" y="70"/>
                  <a:pt x="76" y="70"/>
                  <a:pt x="76" y="70"/>
                </a:cubicBezTo>
                <a:cubicBezTo>
                  <a:pt x="76" y="59"/>
                  <a:pt x="76" y="59"/>
                  <a:pt x="76" y="59"/>
                </a:cubicBezTo>
                <a:cubicBezTo>
                  <a:pt x="70" y="69"/>
                  <a:pt x="70" y="69"/>
                  <a:pt x="70" y="69"/>
                </a:cubicBezTo>
                <a:cubicBezTo>
                  <a:pt x="72" y="70"/>
                  <a:pt x="74" y="70"/>
                  <a:pt x="76" y="70"/>
                </a:cubicBezTo>
                <a:cubicBezTo>
                  <a:pt x="76" y="59"/>
                  <a:pt x="76" y="59"/>
                  <a:pt x="76" y="59"/>
                </a:cubicBezTo>
                <a:cubicBezTo>
                  <a:pt x="70" y="69"/>
                  <a:pt x="70" y="69"/>
                  <a:pt x="70" y="69"/>
                </a:cubicBezTo>
                <a:cubicBezTo>
                  <a:pt x="77" y="72"/>
                  <a:pt x="77" y="72"/>
                  <a:pt x="77" y="72"/>
                </a:cubicBezTo>
                <a:cubicBezTo>
                  <a:pt x="83" y="68"/>
                  <a:pt x="83" y="68"/>
                  <a:pt x="83" y="68"/>
                </a:cubicBezTo>
                <a:cubicBezTo>
                  <a:pt x="101" y="54"/>
                  <a:pt x="124" y="43"/>
                  <a:pt x="150" y="35"/>
                </a:cubicBezTo>
                <a:cubicBezTo>
                  <a:pt x="176" y="27"/>
                  <a:pt x="206" y="23"/>
                  <a:pt x="238" y="23"/>
                </a:cubicBezTo>
                <a:cubicBezTo>
                  <a:pt x="263" y="23"/>
                  <a:pt x="289" y="26"/>
                  <a:pt x="316" y="31"/>
                </a:cubicBezTo>
                <a:cubicBezTo>
                  <a:pt x="380" y="45"/>
                  <a:pt x="434" y="72"/>
                  <a:pt x="473" y="106"/>
                </a:cubicBezTo>
                <a:cubicBezTo>
                  <a:pt x="492" y="123"/>
                  <a:pt x="507" y="141"/>
                  <a:pt x="517" y="160"/>
                </a:cubicBezTo>
                <a:cubicBezTo>
                  <a:pt x="527" y="179"/>
                  <a:pt x="533" y="199"/>
                  <a:pt x="533" y="218"/>
                </a:cubicBezTo>
                <a:cubicBezTo>
                  <a:pt x="533" y="223"/>
                  <a:pt x="532" y="228"/>
                  <a:pt x="532" y="233"/>
                </a:cubicBezTo>
                <a:cubicBezTo>
                  <a:pt x="530" y="244"/>
                  <a:pt x="530" y="244"/>
                  <a:pt x="530" y="244"/>
                </a:cubicBezTo>
                <a:cubicBezTo>
                  <a:pt x="542" y="245"/>
                  <a:pt x="542" y="245"/>
                  <a:pt x="542" y="245"/>
                </a:cubicBezTo>
                <a:cubicBezTo>
                  <a:pt x="571" y="250"/>
                  <a:pt x="601" y="263"/>
                  <a:pt x="627" y="284"/>
                </a:cubicBezTo>
                <a:cubicBezTo>
                  <a:pt x="653" y="305"/>
                  <a:pt x="676" y="334"/>
                  <a:pt x="691" y="369"/>
                </a:cubicBezTo>
                <a:cubicBezTo>
                  <a:pt x="703" y="398"/>
                  <a:pt x="709" y="428"/>
                  <a:pt x="709" y="456"/>
                </a:cubicBezTo>
                <a:cubicBezTo>
                  <a:pt x="709" y="504"/>
                  <a:pt x="692" y="547"/>
                  <a:pt x="664" y="577"/>
                </a:cubicBezTo>
                <a:cubicBezTo>
                  <a:pt x="657" y="584"/>
                  <a:pt x="657" y="584"/>
                  <a:pt x="657" y="584"/>
                </a:cubicBezTo>
                <a:cubicBezTo>
                  <a:pt x="663" y="592"/>
                  <a:pt x="663" y="592"/>
                  <a:pt x="663" y="592"/>
                </a:cubicBezTo>
                <a:cubicBezTo>
                  <a:pt x="674" y="605"/>
                  <a:pt x="683" y="620"/>
                  <a:pt x="690" y="636"/>
                </a:cubicBezTo>
                <a:lnTo>
                  <a:pt x="701" y="632"/>
                </a:lnTo>
                <a:close/>
              </a:path>
            </a:pathLst>
          </a:cu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3">
            <a:extLst>
              <a:ext uri="{FF2B5EF4-FFF2-40B4-BE49-F238E27FC236}">
                <a16:creationId xmlns:a16="http://schemas.microsoft.com/office/drawing/2014/main" id="{09000C48-94F1-4B58-BD0E-917C2BA61368}"/>
              </a:ext>
            </a:extLst>
          </p:cNvPr>
          <p:cNvSpPr>
            <a:spLocks/>
          </p:cNvSpPr>
          <p:nvPr/>
        </p:nvSpPr>
        <p:spPr bwMode="auto">
          <a:xfrm>
            <a:off x="2192021" y="2617788"/>
            <a:ext cx="885825" cy="1081088"/>
          </a:xfrm>
          <a:custGeom>
            <a:avLst/>
            <a:gdLst>
              <a:gd name="T0" fmla="*/ 377 w 414"/>
              <a:gd name="T1" fmla="*/ 215 h 505"/>
              <a:gd name="T2" fmla="*/ 374 w 414"/>
              <a:gd name="T3" fmla="*/ 70 h 505"/>
              <a:gd name="T4" fmla="*/ 249 w 414"/>
              <a:gd name="T5" fmla="*/ 49 h 505"/>
              <a:gd name="T6" fmla="*/ 132 w 414"/>
              <a:gd name="T7" fmla="*/ 0 h 505"/>
              <a:gd name="T8" fmla="*/ 108 w 414"/>
              <a:gd name="T9" fmla="*/ 4 h 505"/>
              <a:gd name="T10" fmla="*/ 5 w 414"/>
              <a:gd name="T11" fmla="*/ 120 h 505"/>
              <a:gd name="T12" fmla="*/ 33 w 414"/>
              <a:gd name="T13" fmla="*/ 221 h 505"/>
              <a:gd name="T14" fmla="*/ 38 w 414"/>
              <a:gd name="T15" fmla="*/ 357 h 505"/>
              <a:gd name="T16" fmla="*/ 319 w 414"/>
              <a:gd name="T17" fmla="*/ 458 h 505"/>
              <a:gd name="T18" fmla="*/ 344 w 414"/>
              <a:gd name="T19" fmla="*/ 446 h 505"/>
              <a:gd name="T20" fmla="*/ 398 w 414"/>
              <a:gd name="T21" fmla="*/ 307 h 505"/>
              <a:gd name="T22" fmla="*/ 377 w 414"/>
              <a:gd name="T23" fmla="*/ 2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4" h="505">
                <a:moveTo>
                  <a:pt x="377" y="215"/>
                </a:moveTo>
                <a:cubicBezTo>
                  <a:pt x="414" y="174"/>
                  <a:pt x="413" y="110"/>
                  <a:pt x="374" y="70"/>
                </a:cubicBezTo>
                <a:cubicBezTo>
                  <a:pt x="340" y="35"/>
                  <a:pt x="289" y="28"/>
                  <a:pt x="249" y="49"/>
                </a:cubicBezTo>
                <a:cubicBezTo>
                  <a:pt x="219" y="19"/>
                  <a:pt x="178" y="0"/>
                  <a:pt x="132" y="0"/>
                </a:cubicBezTo>
                <a:cubicBezTo>
                  <a:pt x="124" y="0"/>
                  <a:pt x="108" y="3"/>
                  <a:pt x="108" y="4"/>
                </a:cubicBezTo>
                <a:cubicBezTo>
                  <a:pt x="54" y="18"/>
                  <a:pt x="12" y="62"/>
                  <a:pt x="5" y="120"/>
                </a:cubicBezTo>
                <a:cubicBezTo>
                  <a:pt x="0" y="157"/>
                  <a:pt x="11" y="193"/>
                  <a:pt x="33" y="221"/>
                </a:cubicBezTo>
                <a:cubicBezTo>
                  <a:pt x="19" y="265"/>
                  <a:pt x="20" y="312"/>
                  <a:pt x="38" y="357"/>
                </a:cubicBezTo>
                <a:cubicBezTo>
                  <a:pt x="82" y="460"/>
                  <a:pt x="208" y="505"/>
                  <a:pt x="319" y="458"/>
                </a:cubicBezTo>
                <a:cubicBezTo>
                  <a:pt x="327" y="454"/>
                  <a:pt x="336" y="450"/>
                  <a:pt x="344" y="446"/>
                </a:cubicBezTo>
                <a:cubicBezTo>
                  <a:pt x="344" y="446"/>
                  <a:pt x="404" y="391"/>
                  <a:pt x="398" y="307"/>
                </a:cubicBezTo>
                <a:cubicBezTo>
                  <a:pt x="396" y="274"/>
                  <a:pt x="391" y="242"/>
                  <a:pt x="377" y="215"/>
                </a:cubicBezTo>
                <a:close/>
              </a:path>
            </a:pathLst>
          </a:custGeom>
          <a:solidFill>
            <a:srgbClr val="C7E6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4">
            <a:extLst>
              <a:ext uri="{FF2B5EF4-FFF2-40B4-BE49-F238E27FC236}">
                <a16:creationId xmlns:a16="http://schemas.microsoft.com/office/drawing/2014/main" id="{D0BD87E2-4E61-4052-9F11-2426B9880ADC}"/>
              </a:ext>
            </a:extLst>
          </p:cNvPr>
          <p:cNvSpPr>
            <a:spLocks/>
          </p:cNvSpPr>
          <p:nvPr/>
        </p:nvSpPr>
        <p:spPr bwMode="auto">
          <a:xfrm>
            <a:off x="2174558" y="2593975"/>
            <a:ext cx="908050" cy="1068388"/>
          </a:xfrm>
          <a:custGeom>
            <a:avLst/>
            <a:gdLst>
              <a:gd name="T0" fmla="*/ 424 w 424"/>
              <a:gd name="T1" fmla="*/ 155 h 499"/>
              <a:gd name="T2" fmla="*/ 251 w 424"/>
              <a:gd name="T3" fmla="*/ 50 h 499"/>
              <a:gd name="T4" fmla="*/ 140 w 424"/>
              <a:gd name="T5" fmla="*/ 0 h 499"/>
              <a:gd name="T6" fmla="*/ 114 w 424"/>
              <a:gd name="T7" fmla="*/ 4 h 499"/>
              <a:gd name="T8" fmla="*/ 107 w 424"/>
              <a:gd name="T9" fmla="*/ 7 h 499"/>
              <a:gd name="T10" fmla="*/ 116 w 424"/>
              <a:gd name="T11" fmla="*/ 15 h 499"/>
              <a:gd name="T12" fmla="*/ 1 w 424"/>
              <a:gd name="T13" fmla="*/ 129 h 499"/>
              <a:gd name="T14" fmla="*/ 41 w 424"/>
              <a:gd name="T15" fmla="*/ 232 h 499"/>
              <a:gd name="T16" fmla="*/ 36 w 424"/>
              <a:gd name="T17" fmla="*/ 372 h 499"/>
              <a:gd name="T18" fmla="*/ 331 w 424"/>
              <a:gd name="T19" fmla="*/ 480 h 499"/>
              <a:gd name="T20" fmla="*/ 341 w 424"/>
              <a:gd name="T21" fmla="*/ 460 h 499"/>
              <a:gd name="T22" fmla="*/ 352 w 424"/>
              <a:gd name="T23" fmla="*/ 468 h 499"/>
              <a:gd name="T24" fmla="*/ 359 w 424"/>
              <a:gd name="T25" fmla="*/ 466 h 499"/>
              <a:gd name="T26" fmla="*/ 397 w 424"/>
              <a:gd name="T27" fmla="*/ 415 h 499"/>
              <a:gd name="T28" fmla="*/ 395 w 424"/>
              <a:gd name="T29" fmla="*/ 221 h 499"/>
              <a:gd name="T30" fmla="*/ 385 w 424"/>
              <a:gd name="T31" fmla="*/ 226 h 499"/>
              <a:gd name="T32" fmla="*/ 395 w 424"/>
              <a:gd name="T33" fmla="*/ 330 h 499"/>
              <a:gd name="T34" fmla="*/ 347 w 424"/>
              <a:gd name="T35" fmla="*/ 446 h 499"/>
              <a:gd name="T36" fmla="*/ 349 w 424"/>
              <a:gd name="T37" fmla="*/ 452 h 499"/>
              <a:gd name="T38" fmla="*/ 349 w 424"/>
              <a:gd name="T39" fmla="*/ 452 h 499"/>
              <a:gd name="T40" fmla="*/ 347 w 424"/>
              <a:gd name="T41" fmla="*/ 446 h 499"/>
              <a:gd name="T42" fmla="*/ 347 w 424"/>
              <a:gd name="T43" fmla="*/ 446 h 499"/>
              <a:gd name="T44" fmla="*/ 347 w 424"/>
              <a:gd name="T45" fmla="*/ 446 h 499"/>
              <a:gd name="T46" fmla="*/ 352 w 424"/>
              <a:gd name="T47" fmla="*/ 456 h 499"/>
              <a:gd name="T48" fmla="*/ 352 w 424"/>
              <a:gd name="T49" fmla="*/ 456 h 499"/>
              <a:gd name="T50" fmla="*/ 352 w 424"/>
              <a:gd name="T51" fmla="*/ 445 h 499"/>
              <a:gd name="T52" fmla="*/ 352 w 424"/>
              <a:gd name="T53" fmla="*/ 445 h 499"/>
              <a:gd name="T54" fmla="*/ 352 w 424"/>
              <a:gd name="T55" fmla="*/ 445 h 499"/>
              <a:gd name="T56" fmla="*/ 352 w 424"/>
              <a:gd name="T57" fmla="*/ 457 h 499"/>
              <a:gd name="T58" fmla="*/ 352 w 424"/>
              <a:gd name="T59" fmla="*/ 457 h 499"/>
              <a:gd name="T60" fmla="*/ 363 w 424"/>
              <a:gd name="T61" fmla="*/ 453 h 499"/>
              <a:gd name="T62" fmla="*/ 363 w 424"/>
              <a:gd name="T63" fmla="*/ 453 h 499"/>
              <a:gd name="T64" fmla="*/ 322 w 424"/>
              <a:gd name="T65" fmla="*/ 459 h 499"/>
              <a:gd name="T66" fmla="*/ 57 w 424"/>
              <a:gd name="T67" fmla="*/ 363 h 499"/>
              <a:gd name="T68" fmla="*/ 53 w 424"/>
              <a:gd name="T69" fmla="*/ 230 h 499"/>
              <a:gd name="T70" fmla="*/ 24 w 424"/>
              <a:gd name="T71" fmla="*/ 132 h 499"/>
              <a:gd name="T72" fmla="*/ 126 w 424"/>
              <a:gd name="T73" fmla="*/ 24 h 499"/>
              <a:gd name="T74" fmla="*/ 125 w 424"/>
              <a:gd name="T75" fmla="*/ 22 h 499"/>
              <a:gd name="T76" fmla="*/ 125 w 424"/>
              <a:gd name="T77" fmla="*/ 22 h 499"/>
              <a:gd name="T78" fmla="*/ 125 w 424"/>
              <a:gd name="T79" fmla="*/ 22 h 499"/>
              <a:gd name="T80" fmla="*/ 116 w 424"/>
              <a:gd name="T81" fmla="*/ 16 h 499"/>
              <a:gd name="T82" fmla="*/ 116 w 424"/>
              <a:gd name="T83" fmla="*/ 16 h 499"/>
              <a:gd name="T84" fmla="*/ 120 w 424"/>
              <a:gd name="T85" fmla="*/ 26 h 499"/>
              <a:gd name="T86" fmla="*/ 120 w 424"/>
              <a:gd name="T87" fmla="*/ 26 h 499"/>
              <a:gd name="T88" fmla="*/ 120 w 424"/>
              <a:gd name="T89" fmla="*/ 26 h 499"/>
              <a:gd name="T90" fmla="*/ 123 w 424"/>
              <a:gd name="T91" fmla="*/ 25 h 499"/>
              <a:gd name="T92" fmla="*/ 248 w 424"/>
              <a:gd name="T93" fmla="*/ 68 h 499"/>
              <a:gd name="T94" fmla="*/ 305 w 424"/>
              <a:gd name="T95" fmla="*/ 59 h 499"/>
              <a:gd name="T96" fmla="*/ 377 w 424"/>
              <a:gd name="T97" fmla="*/ 218 h 499"/>
              <a:gd name="T98" fmla="*/ 385 w 424"/>
              <a:gd name="T99" fmla="*/ 226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24" h="499">
                <a:moveTo>
                  <a:pt x="385" y="226"/>
                </a:moveTo>
                <a:cubicBezTo>
                  <a:pt x="393" y="233"/>
                  <a:pt x="393" y="233"/>
                  <a:pt x="393" y="233"/>
                </a:cubicBezTo>
                <a:cubicBezTo>
                  <a:pt x="414" y="211"/>
                  <a:pt x="424" y="183"/>
                  <a:pt x="424" y="155"/>
                </a:cubicBezTo>
                <a:cubicBezTo>
                  <a:pt x="424" y="126"/>
                  <a:pt x="412" y="96"/>
                  <a:pt x="390" y="73"/>
                </a:cubicBezTo>
                <a:cubicBezTo>
                  <a:pt x="367" y="49"/>
                  <a:pt x="336" y="37"/>
                  <a:pt x="305" y="37"/>
                </a:cubicBezTo>
                <a:cubicBezTo>
                  <a:pt x="287" y="37"/>
                  <a:pt x="268" y="41"/>
                  <a:pt x="251" y="50"/>
                </a:cubicBezTo>
                <a:cubicBezTo>
                  <a:pt x="257" y="60"/>
                  <a:pt x="257" y="60"/>
                  <a:pt x="257" y="60"/>
                </a:cubicBezTo>
                <a:cubicBezTo>
                  <a:pt x="265" y="52"/>
                  <a:pt x="265" y="52"/>
                  <a:pt x="265" y="52"/>
                </a:cubicBezTo>
                <a:cubicBezTo>
                  <a:pt x="233" y="20"/>
                  <a:pt x="189" y="0"/>
                  <a:pt x="140" y="0"/>
                </a:cubicBezTo>
                <a:cubicBezTo>
                  <a:pt x="138" y="0"/>
                  <a:pt x="135" y="0"/>
                  <a:pt x="132" y="0"/>
                </a:cubicBezTo>
                <a:cubicBezTo>
                  <a:pt x="127" y="1"/>
                  <a:pt x="123" y="2"/>
                  <a:pt x="119" y="2"/>
                </a:cubicBezTo>
                <a:cubicBezTo>
                  <a:pt x="117" y="3"/>
                  <a:pt x="116" y="3"/>
                  <a:pt x="114" y="4"/>
                </a:cubicBezTo>
                <a:cubicBezTo>
                  <a:pt x="113" y="4"/>
                  <a:pt x="113" y="4"/>
                  <a:pt x="112" y="4"/>
                </a:cubicBezTo>
                <a:cubicBezTo>
                  <a:pt x="111" y="4"/>
                  <a:pt x="111" y="5"/>
                  <a:pt x="110" y="5"/>
                </a:cubicBezTo>
                <a:cubicBezTo>
                  <a:pt x="109" y="6"/>
                  <a:pt x="108" y="6"/>
                  <a:pt x="107" y="7"/>
                </a:cubicBezTo>
                <a:cubicBezTo>
                  <a:pt x="107" y="8"/>
                  <a:pt x="106" y="8"/>
                  <a:pt x="106" y="9"/>
                </a:cubicBezTo>
                <a:cubicBezTo>
                  <a:pt x="105" y="11"/>
                  <a:pt x="104" y="12"/>
                  <a:pt x="104" y="14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3" y="4"/>
                  <a:pt x="113" y="4"/>
                  <a:pt x="113" y="4"/>
                </a:cubicBezTo>
                <a:cubicBezTo>
                  <a:pt x="84" y="12"/>
                  <a:pt x="58" y="27"/>
                  <a:pt x="38" y="49"/>
                </a:cubicBezTo>
                <a:cubicBezTo>
                  <a:pt x="19" y="71"/>
                  <a:pt x="5" y="98"/>
                  <a:pt x="1" y="129"/>
                </a:cubicBezTo>
                <a:cubicBezTo>
                  <a:pt x="0" y="135"/>
                  <a:pt x="0" y="142"/>
                  <a:pt x="0" y="148"/>
                </a:cubicBezTo>
                <a:cubicBezTo>
                  <a:pt x="0" y="182"/>
                  <a:pt x="12" y="214"/>
                  <a:pt x="32" y="239"/>
                </a:cubicBezTo>
                <a:cubicBezTo>
                  <a:pt x="41" y="232"/>
                  <a:pt x="41" y="232"/>
                  <a:pt x="41" y="232"/>
                </a:cubicBezTo>
                <a:cubicBezTo>
                  <a:pt x="30" y="229"/>
                  <a:pt x="30" y="229"/>
                  <a:pt x="30" y="229"/>
                </a:cubicBezTo>
                <a:cubicBezTo>
                  <a:pt x="23" y="249"/>
                  <a:pt x="20" y="271"/>
                  <a:pt x="20" y="293"/>
                </a:cubicBezTo>
                <a:cubicBezTo>
                  <a:pt x="20" y="320"/>
                  <a:pt x="25" y="346"/>
                  <a:pt x="36" y="372"/>
                </a:cubicBezTo>
                <a:cubicBezTo>
                  <a:pt x="53" y="412"/>
                  <a:pt x="82" y="444"/>
                  <a:pt x="117" y="466"/>
                </a:cubicBezTo>
                <a:cubicBezTo>
                  <a:pt x="152" y="488"/>
                  <a:pt x="193" y="499"/>
                  <a:pt x="236" y="499"/>
                </a:cubicBezTo>
                <a:cubicBezTo>
                  <a:pt x="268" y="499"/>
                  <a:pt x="300" y="493"/>
                  <a:pt x="331" y="480"/>
                </a:cubicBezTo>
                <a:cubicBezTo>
                  <a:pt x="340" y="476"/>
                  <a:pt x="349" y="471"/>
                  <a:pt x="358" y="466"/>
                </a:cubicBezTo>
                <a:cubicBezTo>
                  <a:pt x="352" y="457"/>
                  <a:pt x="352" y="457"/>
                  <a:pt x="352" y="457"/>
                </a:cubicBezTo>
                <a:cubicBezTo>
                  <a:pt x="341" y="460"/>
                  <a:pt x="341" y="460"/>
                  <a:pt x="341" y="460"/>
                </a:cubicBezTo>
                <a:cubicBezTo>
                  <a:pt x="342" y="461"/>
                  <a:pt x="342" y="463"/>
                  <a:pt x="343" y="464"/>
                </a:cubicBezTo>
                <a:cubicBezTo>
                  <a:pt x="344" y="465"/>
                  <a:pt x="346" y="467"/>
                  <a:pt x="348" y="467"/>
                </a:cubicBezTo>
                <a:cubicBezTo>
                  <a:pt x="350" y="468"/>
                  <a:pt x="351" y="468"/>
                  <a:pt x="352" y="468"/>
                </a:cubicBezTo>
                <a:cubicBezTo>
                  <a:pt x="354" y="468"/>
                  <a:pt x="355" y="468"/>
                  <a:pt x="355" y="467"/>
                </a:cubicBezTo>
                <a:cubicBezTo>
                  <a:pt x="357" y="467"/>
                  <a:pt x="357" y="467"/>
                  <a:pt x="358" y="467"/>
                </a:cubicBezTo>
                <a:cubicBezTo>
                  <a:pt x="358" y="466"/>
                  <a:pt x="359" y="466"/>
                  <a:pt x="359" y="466"/>
                </a:cubicBezTo>
                <a:cubicBezTo>
                  <a:pt x="359" y="465"/>
                  <a:pt x="360" y="465"/>
                  <a:pt x="360" y="465"/>
                </a:cubicBezTo>
                <a:cubicBezTo>
                  <a:pt x="361" y="464"/>
                  <a:pt x="363" y="462"/>
                  <a:pt x="365" y="460"/>
                </a:cubicBezTo>
                <a:cubicBezTo>
                  <a:pt x="372" y="452"/>
                  <a:pt x="385" y="437"/>
                  <a:pt x="397" y="415"/>
                </a:cubicBezTo>
                <a:cubicBezTo>
                  <a:pt x="408" y="392"/>
                  <a:pt x="418" y="364"/>
                  <a:pt x="418" y="330"/>
                </a:cubicBezTo>
                <a:cubicBezTo>
                  <a:pt x="418" y="326"/>
                  <a:pt x="418" y="322"/>
                  <a:pt x="418" y="317"/>
                </a:cubicBezTo>
                <a:cubicBezTo>
                  <a:pt x="415" y="283"/>
                  <a:pt x="410" y="250"/>
                  <a:pt x="395" y="221"/>
                </a:cubicBezTo>
                <a:cubicBezTo>
                  <a:pt x="385" y="226"/>
                  <a:pt x="385" y="226"/>
                  <a:pt x="385" y="226"/>
                </a:cubicBezTo>
                <a:cubicBezTo>
                  <a:pt x="393" y="233"/>
                  <a:pt x="393" y="233"/>
                  <a:pt x="393" y="233"/>
                </a:cubicBezTo>
                <a:cubicBezTo>
                  <a:pt x="385" y="226"/>
                  <a:pt x="385" y="226"/>
                  <a:pt x="385" y="226"/>
                </a:cubicBezTo>
                <a:cubicBezTo>
                  <a:pt x="375" y="231"/>
                  <a:pt x="375" y="231"/>
                  <a:pt x="375" y="231"/>
                </a:cubicBezTo>
                <a:cubicBezTo>
                  <a:pt x="387" y="256"/>
                  <a:pt x="393" y="286"/>
                  <a:pt x="395" y="319"/>
                </a:cubicBezTo>
                <a:cubicBezTo>
                  <a:pt x="395" y="323"/>
                  <a:pt x="395" y="326"/>
                  <a:pt x="395" y="330"/>
                </a:cubicBezTo>
                <a:cubicBezTo>
                  <a:pt x="395" y="365"/>
                  <a:pt x="383" y="395"/>
                  <a:pt x="370" y="416"/>
                </a:cubicBezTo>
                <a:cubicBezTo>
                  <a:pt x="364" y="426"/>
                  <a:pt x="357" y="434"/>
                  <a:pt x="352" y="440"/>
                </a:cubicBezTo>
                <a:cubicBezTo>
                  <a:pt x="350" y="443"/>
                  <a:pt x="348" y="445"/>
                  <a:pt x="347" y="446"/>
                </a:cubicBezTo>
                <a:cubicBezTo>
                  <a:pt x="346" y="447"/>
                  <a:pt x="345" y="447"/>
                  <a:pt x="345" y="447"/>
                </a:cubicBezTo>
                <a:cubicBezTo>
                  <a:pt x="345" y="447"/>
                  <a:pt x="345" y="447"/>
                  <a:pt x="345" y="447"/>
                </a:cubicBezTo>
                <a:cubicBezTo>
                  <a:pt x="349" y="452"/>
                  <a:pt x="349" y="452"/>
                  <a:pt x="349" y="452"/>
                </a:cubicBezTo>
                <a:cubicBezTo>
                  <a:pt x="346" y="447"/>
                  <a:pt x="346" y="447"/>
                  <a:pt x="346" y="447"/>
                </a:cubicBezTo>
                <a:cubicBezTo>
                  <a:pt x="345" y="447"/>
                  <a:pt x="345" y="447"/>
                  <a:pt x="345" y="447"/>
                </a:cubicBezTo>
                <a:cubicBezTo>
                  <a:pt x="349" y="452"/>
                  <a:pt x="349" y="452"/>
                  <a:pt x="349" y="452"/>
                </a:cubicBezTo>
                <a:cubicBezTo>
                  <a:pt x="346" y="447"/>
                  <a:pt x="346" y="447"/>
                  <a:pt x="346" y="447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47" y="446"/>
                  <a:pt x="347" y="446"/>
                  <a:pt x="347" y="446"/>
                </a:cubicBezTo>
                <a:cubicBezTo>
                  <a:pt x="346" y="447"/>
                  <a:pt x="346" y="447"/>
                  <a:pt x="346" y="447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47" y="446"/>
                  <a:pt x="347" y="446"/>
                  <a:pt x="347" y="446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48" y="446"/>
                  <a:pt x="348" y="446"/>
                  <a:pt x="348" y="446"/>
                </a:cubicBezTo>
                <a:cubicBezTo>
                  <a:pt x="347" y="446"/>
                  <a:pt x="347" y="446"/>
                  <a:pt x="347" y="446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48" y="446"/>
                  <a:pt x="348" y="446"/>
                  <a:pt x="348" y="446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49" y="445"/>
                  <a:pt x="349" y="445"/>
                  <a:pt x="349" y="445"/>
                </a:cubicBezTo>
                <a:cubicBezTo>
                  <a:pt x="349" y="446"/>
                  <a:pt x="348" y="446"/>
                  <a:pt x="348" y="446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49" y="445"/>
                  <a:pt x="349" y="445"/>
                  <a:pt x="349" y="445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52" y="445"/>
                  <a:pt x="352" y="445"/>
                  <a:pt x="352" y="445"/>
                </a:cubicBezTo>
                <a:cubicBezTo>
                  <a:pt x="351" y="445"/>
                  <a:pt x="350" y="445"/>
                  <a:pt x="349" y="445"/>
                </a:cubicBezTo>
                <a:cubicBezTo>
                  <a:pt x="352" y="456"/>
                  <a:pt x="352" y="456"/>
                  <a:pt x="352" y="456"/>
                </a:cubicBezTo>
                <a:cubicBezTo>
                  <a:pt x="352" y="445"/>
                  <a:pt x="352" y="445"/>
                  <a:pt x="352" y="445"/>
                </a:cubicBezTo>
                <a:cubicBezTo>
                  <a:pt x="352" y="457"/>
                  <a:pt x="352" y="457"/>
                  <a:pt x="352" y="457"/>
                </a:cubicBezTo>
                <a:cubicBezTo>
                  <a:pt x="358" y="447"/>
                  <a:pt x="358" y="447"/>
                  <a:pt x="358" y="447"/>
                </a:cubicBezTo>
                <a:cubicBezTo>
                  <a:pt x="355" y="445"/>
                  <a:pt x="353" y="445"/>
                  <a:pt x="352" y="445"/>
                </a:cubicBezTo>
                <a:cubicBezTo>
                  <a:pt x="352" y="457"/>
                  <a:pt x="352" y="457"/>
                  <a:pt x="352" y="457"/>
                </a:cubicBezTo>
                <a:cubicBezTo>
                  <a:pt x="358" y="447"/>
                  <a:pt x="358" y="447"/>
                  <a:pt x="358" y="447"/>
                </a:cubicBezTo>
                <a:cubicBezTo>
                  <a:pt x="352" y="457"/>
                  <a:pt x="352" y="457"/>
                  <a:pt x="352" y="457"/>
                </a:cubicBezTo>
                <a:cubicBezTo>
                  <a:pt x="361" y="449"/>
                  <a:pt x="361" y="449"/>
                  <a:pt x="361" y="449"/>
                </a:cubicBezTo>
                <a:cubicBezTo>
                  <a:pt x="360" y="448"/>
                  <a:pt x="359" y="447"/>
                  <a:pt x="358" y="447"/>
                </a:cubicBezTo>
                <a:cubicBezTo>
                  <a:pt x="352" y="457"/>
                  <a:pt x="352" y="457"/>
                  <a:pt x="352" y="457"/>
                </a:cubicBezTo>
                <a:cubicBezTo>
                  <a:pt x="361" y="449"/>
                  <a:pt x="361" y="449"/>
                  <a:pt x="361" y="449"/>
                </a:cubicBezTo>
                <a:cubicBezTo>
                  <a:pt x="352" y="457"/>
                  <a:pt x="352" y="457"/>
                  <a:pt x="352" y="457"/>
                </a:cubicBezTo>
                <a:cubicBezTo>
                  <a:pt x="363" y="453"/>
                  <a:pt x="363" y="453"/>
                  <a:pt x="363" y="453"/>
                </a:cubicBezTo>
                <a:cubicBezTo>
                  <a:pt x="362" y="452"/>
                  <a:pt x="362" y="451"/>
                  <a:pt x="361" y="449"/>
                </a:cubicBezTo>
                <a:cubicBezTo>
                  <a:pt x="352" y="457"/>
                  <a:pt x="352" y="457"/>
                  <a:pt x="352" y="457"/>
                </a:cubicBezTo>
                <a:cubicBezTo>
                  <a:pt x="363" y="453"/>
                  <a:pt x="363" y="453"/>
                  <a:pt x="363" y="453"/>
                </a:cubicBezTo>
                <a:cubicBezTo>
                  <a:pt x="358" y="440"/>
                  <a:pt x="358" y="440"/>
                  <a:pt x="358" y="440"/>
                </a:cubicBezTo>
                <a:cubicBezTo>
                  <a:pt x="346" y="447"/>
                  <a:pt x="346" y="447"/>
                  <a:pt x="346" y="447"/>
                </a:cubicBezTo>
                <a:cubicBezTo>
                  <a:pt x="339" y="451"/>
                  <a:pt x="331" y="455"/>
                  <a:pt x="322" y="459"/>
                </a:cubicBezTo>
                <a:cubicBezTo>
                  <a:pt x="294" y="471"/>
                  <a:pt x="265" y="476"/>
                  <a:pt x="236" y="476"/>
                </a:cubicBezTo>
                <a:cubicBezTo>
                  <a:pt x="197" y="476"/>
                  <a:pt x="160" y="466"/>
                  <a:pt x="129" y="446"/>
                </a:cubicBezTo>
                <a:cubicBezTo>
                  <a:pt x="97" y="427"/>
                  <a:pt x="72" y="399"/>
                  <a:pt x="57" y="363"/>
                </a:cubicBezTo>
                <a:cubicBezTo>
                  <a:pt x="47" y="340"/>
                  <a:pt x="43" y="317"/>
                  <a:pt x="43" y="293"/>
                </a:cubicBezTo>
                <a:cubicBezTo>
                  <a:pt x="43" y="274"/>
                  <a:pt x="46" y="254"/>
                  <a:pt x="52" y="236"/>
                </a:cubicBezTo>
                <a:cubicBezTo>
                  <a:pt x="53" y="230"/>
                  <a:pt x="53" y="230"/>
                  <a:pt x="53" y="230"/>
                </a:cubicBezTo>
                <a:cubicBezTo>
                  <a:pt x="50" y="225"/>
                  <a:pt x="50" y="225"/>
                  <a:pt x="50" y="225"/>
                </a:cubicBezTo>
                <a:cubicBezTo>
                  <a:pt x="33" y="203"/>
                  <a:pt x="23" y="176"/>
                  <a:pt x="23" y="148"/>
                </a:cubicBezTo>
                <a:cubicBezTo>
                  <a:pt x="23" y="143"/>
                  <a:pt x="23" y="137"/>
                  <a:pt x="24" y="132"/>
                </a:cubicBezTo>
                <a:cubicBezTo>
                  <a:pt x="27" y="106"/>
                  <a:pt x="39" y="83"/>
                  <a:pt x="55" y="64"/>
                </a:cubicBezTo>
                <a:cubicBezTo>
                  <a:pt x="72" y="46"/>
                  <a:pt x="94" y="33"/>
                  <a:pt x="118" y="26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25" y="22"/>
                  <a:pt x="125" y="22"/>
                  <a:pt x="125" y="22"/>
                </a:cubicBezTo>
                <a:cubicBezTo>
                  <a:pt x="126" y="21"/>
                  <a:pt x="127" y="19"/>
                  <a:pt x="127" y="16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25" y="22"/>
                  <a:pt x="125" y="22"/>
                  <a:pt x="125" y="22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23" y="24"/>
                  <a:pt x="123" y="24"/>
                  <a:pt x="123" y="24"/>
                </a:cubicBezTo>
                <a:cubicBezTo>
                  <a:pt x="123" y="23"/>
                  <a:pt x="124" y="23"/>
                  <a:pt x="125" y="22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23" y="24"/>
                  <a:pt x="123" y="24"/>
                  <a:pt x="123" y="24"/>
                </a:cubicBezTo>
                <a:cubicBezTo>
                  <a:pt x="116" y="16"/>
                  <a:pt x="116" y="16"/>
                  <a:pt x="116" y="16"/>
                </a:cubicBezTo>
                <a:cubicBezTo>
                  <a:pt x="121" y="25"/>
                  <a:pt x="121" y="25"/>
                  <a:pt x="121" y="25"/>
                </a:cubicBezTo>
                <a:cubicBezTo>
                  <a:pt x="121" y="25"/>
                  <a:pt x="122" y="25"/>
                  <a:pt x="123" y="24"/>
                </a:cubicBezTo>
                <a:cubicBezTo>
                  <a:pt x="116" y="16"/>
                  <a:pt x="116" y="16"/>
                  <a:pt x="116" y="16"/>
                </a:cubicBezTo>
                <a:cubicBezTo>
                  <a:pt x="121" y="25"/>
                  <a:pt x="121" y="25"/>
                  <a:pt x="121" y="25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0" y="26"/>
                  <a:pt x="120" y="26"/>
                  <a:pt x="121" y="25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6"/>
                  <a:pt x="120" y="26"/>
                  <a:pt x="120" y="26"/>
                </a:cubicBezTo>
                <a:cubicBezTo>
                  <a:pt x="120" y="25"/>
                  <a:pt x="122" y="25"/>
                  <a:pt x="123" y="25"/>
                </a:cubicBezTo>
                <a:cubicBezTo>
                  <a:pt x="126" y="24"/>
                  <a:pt x="129" y="24"/>
                  <a:pt x="132" y="23"/>
                </a:cubicBezTo>
                <a:cubicBezTo>
                  <a:pt x="135" y="23"/>
                  <a:pt x="139" y="23"/>
                  <a:pt x="140" y="23"/>
                </a:cubicBezTo>
                <a:cubicBezTo>
                  <a:pt x="182" y="23"/>
                  <a:pt x="220" y="40"/>
                  <a:pt x="248" y="68"/>
                </a:cubicBezTo>
                <a:cubicBezTo>
                  <a:pt x="254" y="74"/>
                  <a:pt x="254" y="74"/>
                  <a:pt x="254" y="74"/>
                </a:cubicBezTo>
                <a:cubicBezTo>
                  <a:pt x="262" y="70"/>
                  <a:pt x="262" y="70"/>
                  <a:pt x="262" y="70"/>
                </a:cubicBezTo>
                <a:cubicBezTo>
                  <a:pt x="275" y="63"/>
                  <a:pt x="290" y="59"/>
                  <a:pt x="305" y="59"/>
                </a:cubicBezTo>
                <a:cubicBezTo>
                  <a:pt x="330" y="59"/>
                  <a:pt x="355" y="69"/>
                  <a:pt x="374" y="89"/>
                </a:cubicBezTo>
                <a:cubicBezTo>
                  <a:pt x="392" y="107"/>
                  <a:pt x="401" y="131"/>
                  <a:pt x="401" y="155"/>
                </a:cubicBezTo>
                <a:cubicBezTo>
                  <a:pt x="401" y="178"/>
                  <a:pt x="393" y="200"/>
                  <a:pt x="377" y="218"/>
                </a:cubicBezTo>
                <a:cubicBezTo>
                  <a:pt x="371" y="224"/>
                  <a:pt x="371" y="224"/>
                  <a:pt x="371" y="224"/>
                </a:cubicBezTo>
                <a:cubicBezTo>
                  <a:pt x="375" y="231"/>
                  <a:pt x="375" y="231"/>
                  <a:pt x="375" y="231"/>
                </a:cubicBezTo>
                <a:lnTo>
                  <a:pt x="385" y="226"/>
                </a:lnTo>
                <a:close/>
              </a:path>
            </a:pathLst>
          </a:cu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891706-4EF5-4DE5-843F-D4C1B5310E94}"/>
              </a:ext>
            </a:extLst>
          </p:cNvPr>
          <p:cNvGrpSpPr/>
          <p:nvPr/>
        </p:nvGrpSpPr>
        <p:grpSpPr>
          <a:xfrm>
            <a:off x="3373121" y="3471863"/>
            <a:ext cx="2740025" cy="3028950"/>
            <a:chOff x="5994401" y="3116263"/>
            <a:chExt cx="2740025" cy="3028950"/>
          </a:xfrm>
        </p:grpSpPr>
        <p:sp>
          <p:nvSpPr>
            <p:cNvPr id="10" name="Oval 38">
              <a:extLst>
                <a:ext uri="{FF2B5EF4-FFF2-40B4-BE49-F238E27FC236}">
                  <a16:creationId xmlns:a16="http://schemas.microsoft.com/office/drawing/2014/main" id="{2B35BD55-0A74-4EEF-9FF8-994E18F82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013" y="3116263"/>
              <a:ext cx="122238" cy="122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966117-D9BB-4453-85F7-BF281CD262D1}"/>
                </a:ext>
              </a:extLst>
            </p:cNvPr>
            <p:cNvGrpSpPr/>
            <p:nvPr/>
          </p:nvGrpSpPr>
          <p:grpSpPr>
            <a:xfrm>
              <a:off x="5994401" y="3165475"/>
              <a:ext cx="2740025" cy="2979738"/>
              <a:chOff x="5994401" y="3165475"/>
              <a:chExt cx="2740025" cy="2979738"/>
            </a:xfrm>
          </p:grpSpPr>
          <p:sp>
            <p:nvSpPr>
              <p:cNvPr id="12" name="Freeform 37">
                <a:extLst>
                  <a:ext uri="{FF2B5EF4-FFF2-40B4-BE49-F238E27FC236}">
                    <a16:creationId xmlns:a16="http://schemas.microsoft.com/office/drawing/2014/main" id="{190E418D-8249-4439-86A0-AA903842C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4726" y="3165475"/>
                <a:ext cx="2679700" cy="2979738"/>
              </a:xfrm>
              <a:custGeom>
                <a:avLst/>
                <a:gdLst>
                  <a:gd name="T0" fmla="*/ 268 w 1252"/>
                  <a:gd name="T1" fmla="*/ 4 h 1392"/>
                  <a:gd name="T2" fmla="*/ 268 w 1252"/>
                  <a:gd name="T3" fmla="*/ 414 h 1392"/>
                  <a:gd name="T4" fmla="*/ 380 w 1252"/>
                  <a:gd name="T5" fmla="*/ 525 h 1392"/>
                  <a:gd name="T6" fmla="*/ 1145 w 1252"/>
                  <a:gd name="T7" fmla="*/ 525 h 1392"/>
                  <a:gd name="T8" fmla="*/ 1215 w 1252"/>
                  <a:gd name="T9" fmla="*/ 554 h 1392"/>
                  <a:gd name="T10" fmla="*/ 1245 w 1252"/>
                  <a:gd name="T11" fmla="*/ 624 h 1392"/>
                  <a:gd name="T12" fmla="*/ 1245 w 1252"/>
                  <a:gd name="T13" fmla="*/ 1285 h 1392"/>
                  <a:gd name="T14" fmla="*/ 1215 w 1252"/>
                  <a:gd name="T15" fmla="*/ 1355 h 1392"/>
                  <a:gd name="T16" fmla="*/ 1145 w 1252"/>
                  <a:gd name="T17" fmla="*/ 1384 h 1392"/>
                  <a:gd name="T18" fmla="*/ 946 w 1252"/>
                  <a:gd name="T19" fmla="*/ 1384 h 1392"/>
                  <a:gd name="T20" fmla="*/ 111 w 1252"/>
                  <a:gd name="T21" fmla="*/ 1384 h 1392"/>
                  <a:gd name="T22" fmla="*/ 38 w 1252"/>
                  <a:gd name="T23" fmla="*/ 1354 h 1392"/>
                  <a:gd name="T24" fmla="*/ 8 w 1252"/>
                  <a:gd name="T25" fmla="*/ 1281 h 1392"/>
                  <a:gd name="T26" fmla="*/ 8 w 1252"/>
                  <a:gd name="T27" fmla="*/ 623 h 1392"/>
                  <a:gd name="T28" fmla="*/ 8 w 1252"/>
                  <a:gd name="T29" fmla="*/ 57 h 1392"/>
                  <a:gd name="T30" fmla="*/ 4 w 1252"/>
                  <a:gd name="T31" fmla="*/ 53 h 1392"/>
                  <a:gd name="T32" fmla="*/ 0 w 1252"/>
                  <a:gd name="T33" fmla="*/ 57 h 1392"/>
                  <a:gd name="T34" fmla="*/ 0 w 1252"/>
                  <a:gd name="T35" fmla="*/ 623 h 1392"/>
                  <a:gd name="T36" fmla="*/ 0 w 1252"/>
                  <a:gd name="T37" fmla="*/ 1281 h 1392"/>
                  <a:gd name="T38" fmla="*/ 111 w 1252"/>
                  <a:gd name="T39" fmla="*/ 1392 h 1392"/>
                  <a:gd name="T40" fmla="*/ 946 w 1252"/>
                  <a:gd name="T41" fmla="*/ 1392 h 1392"/>
                  <a:gd name="T42" fmla="*/ 1145 w 1252"/>
                  <a:gd name="T43" fmla="*/ 1392 h 1392"/>
                  <a:gd name="T44" fmla="*/ 1252 w 1252"/>
                  <a:gd name="T45" fmla="*/ 1285 h 1392"/>
                  <a:gd name="T46" fmla="*/ 1252 w 1252"/>
                  <a:gd name="T47" fmla="*/ 624 h 1392"/>
                  <a:gd name="T48" fmla="*/ 1145 w 1252"/>
                  <a:gd name="T49" fmla="*/ 518 h 1392"/>
                  <a:gd name="T50" fmla="*/ 380 w 1252"/>
                  <a:gd name="T51" fmla="*/ 518 h 1392"/>
                  <a:gd name="T52" fmla="*/ 306 w 1252"/>
                  <a:gd name="T53" fmla="*/ 487 h 1392"/>
                  <a:gd name="T54" fmla="*/ 276 w 1252"/>
                  <a:gd name="T55" fmla="*/ 414 h 1392"/>
                  <a:gd name="T56" fmla="*/ 276 w 1252"/>
                  <a:gd name="T57" fmla="*/ 4 h 1392"/>
                  <a:gd name="T58" fmla="*/ 272 w 1252"/>
                  <a:gd name="T59" fmla="*/ 0 h 1392"/>
                  <a:gd name="T60" fmla="*/ 268 w 1252"/>
                  <a:gd name="T61" fmla="*/ 4 h 1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52" h="1392">
                    <a:moveTo>
                      <a:pt x="268" y="4"/>
                    </a:moveTo>
                    <a:cubicBezTo>
                      <a:pt x="268" y="414"/>
                      <a:pt x="268" y="414"/>
                      <a:pt x="268" y="414"/>
                    </a:cubicBezTo>
                    <a:cubicBezTo>
                      <a:pt x="268" y="475"/>
                      <a:pt x="318" y="525"/>
                      <a:pt x="380" y="525"/>
                    </a:cubicBezTo>
                    <a:cubicBezTo>
                      <a:pt x="1145" y="525"/>
                      <a:pt x="1145" y="525"/>
                      <a:pt x="1145" y="525"/>
                    </a:cubicBezTo>
                    <a:cubicBezTo>
                      <a:pt x="1173" y="525"/>
                      <a:pt x="1198" y="536"/>
                      <a:pt x="1215" y="554"/>
                    </a:cubicBezTo>
                    <a:cubicBezTo>
                      <a:pt x="1233" y="572"/>
                      <a:pt x="1245" y="597"/>
                      <a:pt x="1245" y="624"/>
                    </a:cubicBezTo>
                    <a:cubicBezTo>
                      <a:pt x="1245" y="1285"/>
                      <a:pt x="1245" y="1285"/>
                      <a:pt x="1245" y="1285"/>
                    </a:cubicBezTo>
                    <a:cubicBezTo>
                      <a:pt x="1245" y="1312"/>
                      <a:pt x="1233" y="1337"/>
                      <a:pt x="1215" y="1355"/>
                    </a:cubicBezTo>
                    <a:cubicBezTo>
                      <a:pt x="1198" y="1373"/>
                      <a:pt x="1173" y="1384"/>
                      <a:pt x="1145" y="1384"/>
                    </a:cubicBezTo>
                    <a:cubicBezTo>
                      <a:pt x="946" y="1384"/>
                      <a:pt x="946" y="1384"/>
                      <a:pt x="946" y="1384"/>
                    </a:cubicBezTo>
                    <a:cubicBezTo>
                      <a:pt x="111" y="1384"/>
                      <a:pt x="111" y="1384"/>
                      <a:pt x="111" y="1384"/>
                    </a:cubicBezTo>
                    <a:cubicBezTo>
                      <a:pt x="83" y="1384"/>
                      <a:pt x="57" y="1373"/>
                      <a:pt x="38" y="1354"/>
                    </a:cubicBezTo>
                    <a:cubicBezTo>
                      <a:pt x="19" y="1335"/>
                      <a:pt x="8" y="1309"/>
                      <a:pt x="8" y="1281"/>
                    </a:cubicBezTo>
                    <a:cubicBezTo>
                      <a:pt x="8" y="623"/>
                      <a:pt x="8" y="623"/>
                      <a:pt x="8" y="623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5"/>
                      <a:pt x="6" y="53"/>
                      <a:pt x="4" y="53"/>
                    </a:cubicBezTo>
                    <a:cubicBezTo>
                      <a:pt x="2" y="53"/>
                      <a:pt x="0" y="55"/>
                      <a:pt x="0" y="57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1281"/>
                      <a:pt x="0" y="1281"/>
                      <a:pt x="0" y="1281"/>
                    </a:cubicBezTo>
                    <a:cubicBezTo>
                      <a:pt x="0" y="1342"/>
                      <a:pt x="50" y="1392"/>
                      <a:pt x="111" y="1392"/>
                    </a:cubicBezTo>
                    <a:cubicBezTo>
                      <a:pt x="946" y="1392"/>
                      <a:pt x="946" y="1392"/>
                      <a:pt x="946" y="1392"/>
                    </a:cubicBezTo>
                    <a:cubicBezTo>
                      <a:pt x="1145" y="1392"/>
                      <a:pt x="1145" y="1392"/>
                      <a:pt x="1145" y="1392"/>
                    </a:cubicBezTo>
                    <a:cubicBezTo>
                      <a:pt x="1204" y="1392"/>
                      <a:pt x="1252" y="1344"/>
                      <a:pt x="1252" y="1285"/>
                    </a:cubicBezTo>
                    <a:cubicBezTo>
                      <a:pt x="1252" y="624"/>
                      <a:pt x="1252" y="624"/>
                      <a:pt x="1252" y="624"/>
                    </a:cubicBezTo>
                    <a:cubicBezTo>
                      <a:pt x="1252" y="565"/>
                      <a:pt x="1204" y="518"/>
                      <a:pt x="1145" y="518"/>
                    </a:cubicBezTo>
                    <a:cubicBezTo>
                      <a:pt x="380" y="518"/>
                      <a:pt x="380" y="518"/>
                      <a:pt x="380" y="518"/>
                    </a:cubicBezTo>
                    <a:cubicBezTo>
                      <a:pt x="351" y="518"/>
                      <a:pt x="325" y="506"/>
                      <a:pt x="306" y="487"/>
                    </a:cubicBezTo>
                    <a:cubicBezTo>
                      <a:pt x="288" y="468"/>
                      <a:pt x="276" y="443"/>
                      <a:pt x="276" y="414"/>
                    </a:cubicBezTo>
                    <a:cubicBezTo>
                      <a:pt x="276" y="4"/>
                      <a:pt x="276" y="4"/>
                      <a:pt x="276" y="4"/>
                    </a:cubicBezTo>
                    <a:cubicBezTo>
                      <a:pt x="276" y="2"/>
                      <a:pt x="274" y="0"/>
                      <a:pt x="272" y="0"/>
                    </a:cubicBezTo>
                    <a:cubicBezTo>
                      <a:pt x="270" y="0"/>
                      <a:pt x="268" y="2"/>
                      <a:pt x="268" y="4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40">
                <a:extLst>
                  <a:ext uri="{FF2B5EF4-FFF2-40B4-BE49-F238E27FC236}">
                    <a16:creationId xmlns:a16="http://schemas.microsoft.com/office/drawing/2014/main" id="{2486B824-3C9E-4D9F-9A1A-E9B0C7D1B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0751" y="3230563"/>
                <a:ext cx="123825" cy="1206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41">
                <a:extLst>
                  <a:ext uri="{FF2B5EF4-FFF2-40B4-BE49-F238E27FC236}">
                    <a16:creationId xmlns:a16="http://schemas.microsoft.com/office/drawing/2014/main" id="{41D01FF2-D2F3-4A1A-A16A-FB3DC59015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4401" y="3221038"/>
                <a:ext cx="136525" cy="139700"/>
              </a:xfrm>
              <a:custGeom>
                <a:avLst/>
                <a:gdLst>
                  <a:gd name="T0" fmla="*/ 64 w 64"/>
                  <a:gd name="T1" fmla="*/ 32 h 65"/>
                  <a:gd name="T2" fmla="*/ 32 w 64"/>
                  <a:gd name="T3" fmla="*/ 65 h 65"/>
                  <a:gd name="T4" fmla="*/ 0 w 64"/>
                  <a:gd name="T5" fmla="*/ 32 h 65"/>
                  <a:gd name="T6" fmla="*/ 32 w 64"/>
                  <a:gd name="T7" fmla="*/ 0 h 65"/>
                  <a:gd name="T8" fmla="*/ 64 w 64"/>
                  <a:gd name="T9" fmla="*/ 32 h 65"/>
                  <a:gd name="T10" fmla="*/ 64 w 64"/>
                  <a:gd name="T11" fmla="*/ 32 h 65"/>
                  <a:gd name="T12" fmla="*/ 7 w 64"/>
                  <a:gd name="T13" fmla="*/ 32 h 65"/>
                  <a:gd name="T14" fmla="*/ 32 w 64"/>
                  <a:gd name="T15" fmla="*/ 57 h 65"/>
                  <a:gd name="T16" fmla="*/ 57 w 64"/>
                  <a:gd name="T17" fmla="*/ 32 h 65"/>
                  <a:gd name="T18" fmla="*/ 32 w 64"/>
                  <a:gd name="T19" fmla="*/ 8 h 65"/>
                  <a:gd name="T20" fmla="*/ 7 w 64"/>
                  <a:gd name="T21" fmla="*/ 32 h 65"/>
                  <a:gd name="T22" fmla="*/ 7 w 64"/>
                  <a:gd name="T23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65">
                    <a:moveTo>
                      <a:pt x="64" y="32"/>
                    </a:moveTo>
                    <a:cubicBezTo>
                      <a:pt x="64" y="50"/>
                      <a:pt x="50" y="65"/>
                      <a:pt x="32" y="65"/>
                    </a:cubicBezTo>
                    <a:cubicBezTo>
                      <a:pt x="14" y="65"/>
                      <a:pt x="0" y="50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cubicBezTo>
                      <a:pt x="64" y="50"/>
                      <a:pt x="64" y="14"/>
                      <a:pt x="64" y="32"/>
                    </a:cubicBezTo>
                    <a:close/>
                    <a:moveTo>
                      <a:pt x="7" y="32"/>
                    </a:moveTo>
                    <a:cubicBezTo>
                      <a:pt x="7" y="46"/>
                      <a:pt x="18" y="57"/>
                      <a:pt x="32" y="57"/>
                    </a:cubicBezTo>
                    <a:cubicBezTo>
                      <a:pt x="46" y="57"/>
                      <a:pt x="57" y="46"/>
                      <a:pt x="57" y="32"/>
                    </a:cubicBezTo>
                    <a:cubicBezTo>
                      <a:pt x="57" y="19"/>
                      <a:pt x="46" y="8"/>
                      <a:pt x="32" y="8"/>
                    </a:cubicBezTo>
                    <a:cubicBezTo>
                      <a:pt x="18" y="8"/>
                      <a:pt x="7" y="19"/>
                      <a:pt x="7" y="32"/>
                    </a:cubicBezTo>
                    <a:cubicBezTo>
                      <a:pt x="7" y="46"/>
                      <a:pt x="7" y="19"/>
                      <a:pt x="7" y="32"/>
                    </a:cubicBezTo>
                    <a:close/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E47B2-930B-437C-B14E-1BC281803931}"/>
              </a:ext>
            </a:extLst>
          </p:cNvPr>
          <p:cNvGrpSpPr/>
          <p:nvPr/>
        </p:nvGrpSpPr>
        <p:grpSpPr>
          <a:xfrm>
            <a:off x="3601721" y="5400675"/>
            <a:ext cx="801235" cy="153888"/>
            <a:chOff x="6223001" y="5045075"/>
            <a:chExt cx="801235" cy="153888"/>
          </a:xfrm>
        </p:grpSpPr>
        <p:sp>
          <p:nvSpPr>
            <p:cNvPr id="16" name="Rectangle 47">
              <a:extLst>
                <a:ext uri="{FF2B5EF4-FFF2-40B4-BE49-F238E27FC236}">
                  <a16:creationId xmlns:a16="http://schemas.microsoft.com/office/drawing/2014/main" id="{0D9D0B12-6AA1-4361-AAC0-73C86830E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001" y="5045075"/>
              <a:ext cx="12182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ax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7" name="Rectangle 48">
              <a:extLst>
                <a:ext uri="{FF2B5EF4-FFF2-40B4-BE49-F238E27FC236}">
                  <a16:creationId xmlns:a16="http://schemas.microsoft.com/office/drawing/2014/main" id="{71FA8549-32FC-4FF1-87DF-C1AA68916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238" y="5049838"/>
              <a:ext cx="40076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8" name="Rectangle 49">
              <a:extLst>
                <a:ext uri="{FF2B5EF4-FFF2-40B4-BE49-F238E27FC236}">
                  <a16:creationId xmlns:a16="http://schemas.microsoft.com/office/drawing/2014/main" id="{0249C17C-9A8C-44D8-811D-CC2232EA2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1" y="5045075"/>
              <a:ext cx="7694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9" name="Rectangle 50">
              <a:extLst>
                <a:ext uri="{FF2B5EF4-FFF2-40B4-BE49-F238E27FC236}">
                  <a16:creationId xmlns:a16="http://schemas.microsoft.com/office/drawing/2014/main" id="{4245EB11-595C-4D43-929D-C0B5F1F86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5576" y="5045075"/>
              <a:ext cx="737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0" name="Rectangle 51">
              <a:extLst>
                <a:ext uri="{FF2B5EF4-FFF2-40B4-BE49-F238E27FC236}">
                  <a16:creationId xmlns:a16="http://schemas.microsoft.com/office/drawing/2014/main" id="{883B84F7-D9EA-4383-8599-37946BC5E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8601" y="5045075"/>
              <a:ext cx="44563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x + c = 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61A5AA-7E33-4D6A-842D-4DD6A426690B}"/>
              </a:ext>
            </a:extLst>
          </p:cNvPr>
          <p:cNvGrpSpPr/>
          <p:nvPr/>
        </p:nvGrpSpPr>
        <p:grpSpPr>
          <a:xfrm>
            <a:off x="370670" y="2145279"/>
            <a:ext cx="746125" cy="455613"/>
            <a:chOff x="3062288" y="1936750"/>
            <a:chExt cx="746125" cy="455613"/>
          </a:xfrm>
        </p:grpSpPr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51032ACA-6BAA-4424-A2DF-3351214A3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688" y="2087563"/>
              <a:ext cx="133350" cy="153988"/>
            </a:xfrm>
            <a:custGeom>
              <a:avLst/>
              <a:gdLst>
                <a:gd name="T0" fmla="*/ 0 w 84"/>
                <a:gd name="T1" fmla="*/ 72 h 97"/>
                <a:gd name="T2" fmla="*/ 0 w 84"/>
                <a:gd name="T3" fmla="*/ 24 h 97"/>
                <a:gd name="T4" fmla="*/ 42 w 84"/>
                <a:gd name="T5" fmla="*/ 0 h 97"/>
                <a:gd name="T6" fmla="*/ 84 w 84"/>
                <a:gd name="T7" fmla="*/ 24 h 97"/>
                <a:gd name="T8" fmla="*/ 84 w 84"/>
                <a:gd name="T9" fmla="*/ 72 h 97"/>
                <a:gd name="T10" fmla="*/ 42 w 84"/>
                <a:gd name="T11" fmla="*/ 97 h 97"/>
                <a:gd name="T12" fmla="*/ 0 w 84"/>
                <a:gd name="T1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7">
                  <a:moveTo>
                    <a:pt x="0" y="72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84" y="24"/>
                  </a:lnTo>
                  <a:lnTo>
                    <a:pt x="84" y="72"/>
                  </a:lnTo>
                  <a:lnTo>
                    <a:pt x="42" y="9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834075BE-29B7-4AA4-B62D-CC7E37A24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413" y="1936750"/>
              <a:ext cx="131763" cy="152400"/>
            </a:xfrm>
            <a:custGeom>
              <a:avLst/>
              <a:gdLst>
                <a:gd name="T0" fmla="*/ 0 w 83"/>
                <a:gd name="T1" fmla="*/ 72 h 96"/>
                <a:gd name="T2" fmla="*/ 0 w 83"/>
                <a:gd name="T3" fmla="*/ 23 h 96"/>
                <a:gd name="T4" fmla="*/ 42 w 83"/>
                <a:gd name="T5" fmla="*/ 0 h 96"/>
                <a:gd name="T6" fmla="*/ 83 w 83"/>
                <a:gd name="T7" fmla="*/ 23 h 96"/>
                <a:gd name="T8" fmla="*/ 83 w 83"/>
                <a:gd name="T9" fmla="*/ 72 h 96"/>
                <a:gd name="T10" fmla="*/ 42 w 83"/>
                <a:gd name="T11" fmla="*/ 96 h 96"/>
                <a:gd name="T12" fmla="*/ 0 w 83"/>
                <a:gd name="T13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96">
                  <a:moveTo>
                    <a:pt x="0" y="72"/>
                  </a:moveTo>
                  <a:lnTo>
                    <a:pt x="0" y="23"/>
                  </a:lnTo>
                  <a:lnTo>
                    <a:pt x="42" y="0"/>
                  </a:lnTo>
                  <a:lnTo>
                    <a:pt x="83" y="23"/>
                  </a:lnTo>
                  <a:lnTo>
                    <a:pt x="83" y="72"/>
                  </a:lnTo>
                  <a:lnTo>
                    <a:pt x="42" y="96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54">
              <a:extLst>
                <a:ext uri="{FF2B5EF4-FFF2-40B4-BE49-F238E27FC236}">
                  <a16:creationId xmlns:a16="http://schemas.microsoft.com/office/drawing/2014/main" id="{36BE9754-B3FB-47EB-93B0-4784524DB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813" y="1973263"/>
              <a:ext cx="3175" cy="77788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5D04D439-E6D7-469A-B251-846E1E657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1973263"/>
              <a:ext cx="3175" cy="77788"/>
            </a:xfrm>
            <a:custGeom>
              <a:avLst/>
              <a:gdLst>
                <a:gd name="T0" fmla="*/ 0 w 2"/>
                <a:gd name="T1" fmla="*/ 0 h 49"/>
                <a:gd name="T2" fmla="*/ 0 w 2"/>
                <a:gd name="T3" fmla="*/ 49 h 49"/>
                <a:gd name="T4" fmla="*/ 2 w 2"/>
                <a:gd name="T5" fmla="*/ 49 h 49"/>
                <a:gd name="T6" fmla="*/ 2 w 2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9">
                  <a:moveTo>
                    <a:pt x="0" y="0"/>
                  </a:moveTo>
                  <a:lnTo>
                    <a:pt x="0" y="49"/>
                  </a:lnTo>
                  <a:lnTo>
                    <a:pt x="2" y="49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0083E7B9-45F9-4F71-A688-047E829DE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538" y="2125663"/>
              <a:ext cx="3175" cy="76200"/>
            </a:xfrm>
            <a:prstGeom prst="rect">
              <a:avLst/>
            </a:pr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D8F3017D-0C27-4E1B-9B2D-919CC66A0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2125663"/>
              <a:ext cx="3175" cy="76200"/>
            </a:xfrm>
            <a:custGeom>
              <a:avLst/>
              <a:gdLst>
                <a:gd name="T0" fmla="*/ 0 w 2"/>
                <a:gd name="T1" fmla="*/ 0 h 48"/>
                <a:gd name="T2" fmla="*/ 0 w 2"/>
                <a:gd name="T3" fmla="*/ 48 h 48"/>
                <a:gd name="T4" fmla="*/ 2 w 2"/>
                <a:gd name="T5" fmla="*/ 48 h 48"/>
                <a:gd name="T6" fmla="*/ 2 w 2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8">
                  <a:moveTo>
                    <a:pt x="0" y="0"/>
                  </a:moveTo>
                  <a:lnTo>
                    <a:pt x="0" y="48"/>
                  </a:lnTo>
                  <a:lnTo>
                    <a:pt x="2" y="48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58">
              <a:extLst>
                <a:ext uri="{FF2B5EF4-FFF2-40B4-BE49-F238E27FC236}">
                  <a16:creationId xmlns:a16="http://schemas.microsoft.com/office/drawing/2014/main" id="{663D8086-013F-4107-9A43-BB6BC4FEC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013" y="1973263"/>
              <a:ext cx="3175" cy="77788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489902BE-DF6C-47DE-97D6-654C3666A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973263"/>
              <a:ext cx="3175" cy="77788"/>
            </a:xfrm>
            <a:custGeom>
              <a:avLst/>
              <a:gdLst>
                <a:gd name="T0" fmla="*/ 2 w 2"/>
                <a:gd name="T1" fmla="*/ 49 h 49"/>
                <a:gd name="T2" fmla="*/ 2 w 2"/>
                <a:gd name="T3" fmla="*/ 0 h 49"/>
                <a:gd name="T4" fmla="*/ 0 w 2"/>
                <a:gd name="T5" fmla="*/ 0 h 49"/>
                <a:gd name="T6" fmla="*/ 0 w 2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9">
                  <a:moveTo>
                    <a:pt x="2" y="49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60">
              <a:extLst>
                <a:ext uri="{FF2B5EF4-FFF2-40B4-BE49-F238E27FC236}">
                  <a16:creationId xmlns:a16="http://schemas.microsoft.com/office/drawing/2014/main" id="{3EF7CAEE-8A65-444D-BD74-2808E47B8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2125663"/>
              <a:ext cx="3175" cy="76200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6D6C4DCF-9B8E-4B58-834D-FC323BBCA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288" y="2125663"/>
              <a:ext cx="3175" cy="76200"/>
            </a:xfrm>
            <a:custGeom>
              <a:avLst/>
              <a:gdLst>
                <a:gd name="T0" fmla="*/ 2 w 2"/>
                <a:gd name="T1" fmla="*/ 48 h 48"/>
                <a:gd name="T2" fmla="*/ 2 w 2"/>
                <a:gd name="T3" fmla="*/ 0 h 48"/>
                <a:gd name="T4" fmla="*/ 0 w 2"/>
                <a:gd name="T5" fmla="*/ 0 h 48"/>
                <a:gd name="T6" fmla="*/ 0 w 2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8">
                  <a:moveTo>
                    <a:pt x="2" y="48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7BC738ED-1027-443B-8ED2-20D4A78B0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5963" y="2087563"/>
              <a:ext cx="133350" cy="153988"/>
            </a:xfrm>
            <a:custGeom>
              <a:avLst/>
              <a:gdLst>
                <a:gd name="T0" fmla="*/ 0 w 84"/>
                <a:gd name="T1" fmla="*/ 72 h 97"/>
                <a:gd name="T2" fmla="*/ 0 w 84"/>
                <a:gd name="T3" fmla="*/ 24 h 97"/>
                <a:gd name="T4" fmla="*/ 42 w 84"/>
                <a:gd name="T5" fmla="*/ 0 h 97"/>
                <a:gd name="T6" fmla="*/ 84 w 84"/>
                <a:gd name="T7" fmla="*/ 24 h 97"/>
                <a:gd name="T8" fmla="*/ 84 w 84"/>
                <a:gd name="T9" fmla="*/ 72 h 97"/>
                <a:gd name="T10" fmla="*/ 42 w 84"/>
                <a:gd name="T11" fmla="*/ 97 h 97"/>
                <a:gd name="T12" fmla="*/ 0 w 84"/>
                <a:gd name="T13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7">
                  <a:moveTo>
                    <a:pt x="0" y="72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84" y="24"/>
                  </a:lnTo>
                  <a:lnTo>
                    <a:pt x="84" y="72"/>
                  </a:lnTo>
                  <a:lnTo>
                    <a:pt x="42" y="9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A638B209-909D-437B-A052-0190A14E7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8" y="2087563"/>
              <a:ext cx="133350" cy="153988"/>
            </a:xfrm>
            <a:custGeom>
              <a:avLst/>
              <a:gdLst>
                <a:gd name="T0" fmla="*/ 0 w 84"/>
                <a:gd name="T1" fmla="*/ 24 h 97"/>
                <a:gd name="T2" fmla="*/ 0 w 84"/>
                <a:gd name="T3" fmla="*/ 72 h 97"/>
                <a:gd name="T4" fmla="*/ 42 w 84"/>
                <a:gd name="T5" fmla="*/ 97 h 97"/>
                <a:gd name="T6" fmla="*/ 84 w 84"/>
                <a:gd name="T7" fmla="*/ 72 h 97"/>
                <a:gd name="T8" fmla="*/ 84 w 84"/>
                <a:gd name="T9" fmla="*/ 24 h 97"/>
                <a:gd name="T10" fmla="*/ 42 w 84"/>
                <a:gd name="T11" fmla="*/ 0 h 97"/>
                <a:gd name="T12" fmla="*/ 0 w 84"/>
                <a:gd name="T13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7">
                  <a:moveTo>
                    <a:pt x="0" y="24"/>
                  </a:moveTo>
                  <a:lnTo>
                    <a:pt x="0" y="72"/>
                  </a:lnTo>
                  <a:lnTo>
                    <a:pt x="42" y="97"/>
                  </a:lnTo>
                  <a:lnTo>
                    <a:pt x="84" y="72"/>
                  </a:lnTo>
                  <a:lnTo>
                    <a:pt x="84" y="2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28E3AB7C-2382-41C9-B863-E1EF69D12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526" y="2238375"/>
              <a:ext cx="131763" cy="153988"/>
            </a:xfrm>
            <a:custGeom>
              <a:avLst/>
              <a:gdLst>
                <a:gd name="T0" fmla="*/ 0 w 83"/>
                <a:gd name="T1" fmla="*/ 25 h 97"/>
                <a:gd name="T2" fmla="*/ 0 w 83"/>
                <a:gd name="T3" fmla="*/ 73 h 97"/>
                <a:gd name="T4" fmla="*/ 41 w 83"/>
                <a:gd name="T5" fmla="*/ 97 h 97"/>
                <a:gd name="T6" fmla="*/ 83 w 83"/>
                <a:gd name="T7" fmla="*/ 73 h 97"/>
                <a:gd name="T8" fmla="*/ 83 w 83"/>
                <a:gd name="T9" fmla="*/ 25 h 97"/>
                <a:gd name="T10" fmla="*/ 41 w 83"/>
                <a:gd name="T11" fmla="*/ 0 h 97"/>
                <a:gd name="T12" fmla="*/ 0 w 83"/>
                <a:gd name="T13" fmla="*/ 2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97">
                  <a:moveTo>
                    <a:pt x="0" y="25"/>
                  </a:moveTo>
                  <a:lnTo>
                    <a:pt x="0" y="73"/>
                  </a:lnTo>
                  <a:lnTo>
                    <a:pt x="41" y="97"/>
                  </a:lnTo>
                  <a:lnTo>
                    <a:pt x="83" y="73"/>
                  </a:lnTo>
                  <a:lnTo>
                    <a:pt x="83" y="25"/>
                  </a:lnTo>
                  <a:lnTo>
                    <a:pt x="41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5">
              <a:extLst>
                <a:ext uri="{FF2B5EF4-FFF2-40B4-BE49-F238E27FC236}">
                  <a16:creationId xmlns:a16="http://schemas.microsoft.com/office/drawing/2014/main" id="{35E65D71-92E7-4832-88D6-A136AE379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13" y="2278063"/>
              <a:ext cx="3175" cy="76200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F4202D51-33EC-447F-BF24-3F4BB78C9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513" y="2278063"/>
              <a:ext cx="3175" cy="76200"/>
            </a:xfrm>
            <a:custGeom>
              <a:avLst/>
              <a:gdLst>
                <a:gd name="T0" fmla="*/ 2 w 2"/>
                <a:gd name="T1" fmla="*/ 48 h 48"/>
                <a:gd name="T2" fmla="*/ 2 w 2"/>
                <a:gd name="T3" fmla="*/ 0 h 48"/>
                <a:gd name="T4" fmla="*/ 0 w 2"/>
                <a:gd name="T5" fmla="*/ 0 h 48"/>
                <a:gd name="T6" fmla="*/ 0 w 2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8">
                  <a:moveTo>
                    <a:pt x="2" y="48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67">
              <a:extLst>
                <a:ext uri="{FF2B5EF4-FFF2-40B4-BE49-F238E27FC236}">
                  <a16:creationId xmlns:a16="http://schemas.microsoft.com/office/drawing/2014/main" id="{D344CA9F-072D-4079-A5FE-44AFA9BC6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063" y="2125663"/>
              <a:ext cx="6350" cy="76200"/>
            </a:xfrm>
            <a:prstGeom prst="rect">
              <a:avLst/>
            </a:pr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>
              <a:extLst>
                <a:ext uri="{FF2B5EF4-FFF2-40B4-BE49-F238E27FC236}">
                  <a16:creationId xmlns:a16="http://schemas.microsoft.com/office/drawing/2014/main" id="{B63EA00F-8FE3-4270-9966-85B809A21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2125663"/>
              <a:ext cx="6350" cy="76200"/>
            </a:xfrm>
            <a:custGeom>
              <a:avLst/>
              <a:gdLst>
                <a:gd name="T0" fmla="*/ 4 w 4"/>
                <a:gd name="T1" fmla="*/ 48 h 48"/>
                <a:gd name="T2" fmla="*/ 4 w 4"/>
                <a:gd name="T3" fmla="*/ 0 h 48"/>
                <a:gd name="T4" fmla="*/ 0 w 4"/>
                <a:gd name="T5" fmla="*/ 0 h 48"/>
                <a:gd name="T6" fmla="*/ 0 w 4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8">
                  <a:moveTo>
                    <a:pt x="4" y="48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69">
              <a:extLst>
                <a:ext uri="{FF2B5EF4-FFF2-40B4-BE49-F238E27FC236}">
                  <a16:creationId xmlns:a16="http://schemas.microsoft.com/office/drawing/2014/main" id="{83240C5E-8DE0-4311-A67A-E2B998731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538" y="2278063"/>
              <a:ext cx="4763" cy="76200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CC3F73F6-1E99-4568-83F0-B28DA327B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538" y="2278063"/>
              <a:ext cx="4763" cy="76200"/>
            </a:xfrm>
            <a:custGeom>
              <a:avLst/>
              <a:gdLst>
                <a:gd name="T0" fmla="*/ 0 w 3"/>
                <a:gd name="T1" fmla="*/ 0 h 48"/>
                <a:gd name="T2" fmla="*/ 0 w 3"/>
                <a:gd name="T3" fmla="*/ 48 h 48"/>
                <a:gd name="T4" fmla="*/ 3 w 3"/>
                <a:gd name="T5" fmla="*/ 48 h 48"/>
                <a:gd name="T6" fmla="*/ 3 w 3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8">
                  <a:moveTo>
                    <a:pt x="0" y="0"/>
                  </a:moveTo>
                  <a:lnTo>
                    <a:pt x="0" y="48"/>
                  </a:lnTo>
                  <a:lnTo>
                    <a:pt x="3" y="48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71">
              <a:extLst>
                <a:ext uri="{FF2B5EF4-FFF2-40B4-BE49-F238E27FC236}">
                  <a16:creationId xmlns:a16="http://schemas.microsoft.com/office/drawing/2014/main" id="{0C160BD2-2BB3-46C2-8919-FA1C6D555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813" y="2125663"/>
              <a:ext cx="7938" cy="76200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0E065D31-4B09-42A4-9730-5903B825C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813" y="2125663"/>
              <a:ext cx="7938" cy="76200"/>
            </a:xfrm>
            <a:custGeom>
              <a:avLst/>
              <a:gdLst>
                <a:gd name="T0" fmla="*/ 0 w 5"/>
                <a:gd name="T1" fmla="*/ 0 h 48"/>
                <a:gd name="T2" fmla="*/ 0 w 5"/>
                <a:gd name="T3" fmla="*/ 48 h 48"/>
                <a:gd name="T4" fmla="*/ 5 w 5"/>
                <a:gd name="T5" fmla="*/ 48 h 48"/>
                <a:gd name="T6" fmla="*/ 5 w 5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8">
                  <a:moveTo>
                    <a:pt x="0" y="0"/>
                  </a:moveTo>
                  <a:lnTo>
                    <a:pt x="0" y="48"/>
                  </a:lnTo>
                  <a:lnTo>
                    <a:pt x="5" y="4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2B438954-C07C-465A-9C46-ED6C4EC30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2087563"/>
              <a:ext cx="133350" cy="153988"/>
            </a:xfrm>
            <a:custGeom>
              <a:avLst/>
              <a:gdLst>
                <a:gd name="T0" fmla="*/ 0 w 84"/>
                <a:gd name="T1" fmla="*/ 24 h 97"/>
                <a:gd name="T2" fmla="*/ 0 w 84"/>
                <a:gd name="T3" fmla="*/ 72 h 97"/>
                <a:gd name="T4" fmla="*/ 42 w 84"/>
                <a:gd name="T5" fmla="*/ 97 h 97"/>
                <a:gd name="T6" fmla="*/ 84 w 84"/>
                <a:gd name="T7" fmla="*/ 72 h 97"/>
                <a:gd name="T8" fmla="*/ 84 w 84"/>
                <a:gd name="T9" fmla="*/ 24 h 97"/>
                <a:gd name="T10" fmla="*/ 42 w 84"/>
                <a:gd name="T11" fmla="*/ 0 h 97"/>
                <a:gd name="T12" fmla="*/ 0 w 84"/>
                <a:gd name="T13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97">
                  <a:moveTo>
                    <a:pt x="0" y="24"/>
                  </a:moveTo>
                  <a:lnTo>
                    <a:pt x="0" y="72"/>
                  </a:lnTo>
                  <a:lnTo>
                    <a:pt x="42" y="97"/>
                  </a:lnTo>
                  <a:lnTo>
                    <a:pt x="84" y="72"/>
                  </a:lnTo>
                  <a:lnTo>
                    <a:pt x="84" y="2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CCB6039-6D3F-4E2A-9FBD-83A541AD5960}"/>
              </a:ext>
            </a:extLst>
          </p:cNvPr>
          <p:cNvGrpSpPr/>
          <p:nvPr/>
        </p:nvGrpSpPr>
        <p:grpSpPr>
          <a:xfrm>
            <a:off x="1212533" y="1112838"/>
            <a:ext cx="1927225" cy="1358900"/>
            <a:chOff x="3833813" y="757238"/>
            <a:chExt cx="1927225" cy="1358900"/>
          </a:xfrm>
        </p:grpSpPr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DF8628DE-9111-4EDA-9F4B-F57F9187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862013"/>
              <a:ext cx="1865313" cy="1196975"/>
            </a:xfrm>
            <a:custGeom>
              <a:avLst/>
              <a:gdLst>
                <a:gd name="T0" fmla="*/ 871 w 871"/>
                <a:gd name="T1" fmla="*/ 555 h 559"/>
                <a:gd name="T2" fmla="*/ 871 w 871"/>
                <a:gd name="T3" fmla="*/ 111 h 559"/>
                <a:gd name="T4" fmla="*/ 760 w 871"/>
                <a:gd name="T5" fmla="*/ 0 h 559"/>
                <a:gd name="T6" fmla="*/ 263 w 871"/>
                <a:gd name="T7" fmla="*/ 0 h 559"/>
                <a:gd name="T8" fmla="*/ 165 w 871"/>
                <a:gd name="T9" fmla="*/ 98 h 559"/>
                <a:gd name="T10" fmla="*/ 165 w 871"/>
                <a:gd name="T11" fmla="*/ 138 h 559"/>
                <a:gd name="T12" fmla="*/ 149 w 871"/>
                <a:gd name="T13" fmla="*/ 177 h 559"/>
                <a:gd name="T14" fmla="*/ 110 w 871"/>
                <a:gd name="T15" fmla="*/ 193 h 559"/>
                <a:gd name="T16" fmla="*/ 4 w 871"/>
                <a:gd name="T17" fmla="*/ 193 h 559"/>
                <a:gd name="T18" fmla="*/ 0 w 871"/>
                <a:gd name="T19" fmla="*/ 197 h 559"/>
                <a:gd name="T20" fmla="*/ 4 w 871"/>
                <a:gd name="T21" fmla="*/ 201 h 559"/>
                <a:gd name="T22" fmla="*/ 110 w 871"/>
                <a:gd name="T23" fmla="*/ 201 h 559"/>
                <a:gd name="T24" fmla="*/ 173 w 871"/>
                <a:gd name="T25" fmla="*/ 138 h 559"/>
                <a:gd name="T26" fmla="*/ 173 w 871"/>
                <a:gd name="T27" fmla="*/ 98 h 559"/>
                <a:gd name="T28" fmla="*/ 199 w 871"/>
                <a:gd name="T29" fmla="*/ 34 h 559"/>
                <a:gd name="T30" fmla="*/ 263 w 871"/>
                <a:gd name="T31" fmla="*/ 7 h 559"/>
                <a:gd name="T32" fmla="*/ 760 w 871"/>
                <a:gd name="T33" fmla="*/ 7 h 559"/>
                <a:gd name="T34" fmla="*/ 833 w 871"/>
                <a:gd name="T35" fmla="*/ 38 h 559"/>
                <a:gd name="T36" fmla="*/ 864 w 871"/>
                <a:gd name="T37" fmla="*/ 111 h 559"/>
                <a:gd name="T38" fmla="*/ 864 w 871"/>
                <a:gd name="T39" fmla="*/ 555 h 559"/>
                <a:gd name="T40" fmla="*/ 867 w 871"/>
                <a:gd name="T41" fmla="*/ 559 h 559"/>
                <a:gd name="T42" fmla="*/ 871 w 871"/>
                <a:gd name="T43" fmla="*/ 55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1" h="559">
                  <a:moveTo>
                    <a:pt x="871" y="555"/>
                  </a:moveTo>
                  <a:cubicBezTo>
                    <a:pt x="871" y="111"/>
                    <a:pt x="871" y="111"/>
                    <a:pt x="871" y="111"/>
                  </a:cubicBezTo>
                  <a:cubicBezTo>
                    <a:pt x="871" y="50"/>
                    <a:pt x="821" y="0"/>
                    <a:pt x="760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09" y="0"/>
                    <a:pt x="165" y="44"/>
                    <a:pt x="165" y="98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5" y="153"/>
                    <a:pt x="159" y="167"/>
                    <a:pt x="149" y="177"/>
                  </a:cubicBezTo>
                  <a:cubicBezTo>
                    <a:pt x="139" y="187"/>
                    <a:pt x="125" y="193"/>
                    <a:pt x="11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199"/>
                    <a:pt x="1" y="201"/>
                    <a:pt x="4" y="201"/>
                  </a:cubicBezTo>
                  <a:cubicBezTo>
                    <a:pt x="110" y="201"/>
                    <a:pt x="110" y="201"/>
                    <a:pt x="110" y="201"/>
                  </a:cubicBezTo>
                  <a:cubicBezTo>
                    <a:pt x="145" y="201"/>
                    <a:pt x="173" y="173"/>
                    <a:pt x="173" y="138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73"/>
                    <a:pt x="183" y="50"/>
                    <a:pt x="199" y="34"/>
                  </a:cubicBezTo>
                  <a:cubicBezTo>
                    <a:pt x="216" y="18"/>
                    <a:pt x="238" y="7"/>
                    <a:pt x="263" y="7"/>
                  </a:cubicBezTo>
                  <a:cubicBezTo>
                    <a:pt x="760" y="7"/>
                    <a:pt x="760" y="7"/>
                    <a:pt x="760" y="7"/>
                  </a:cubicBezTo>
                  <a:cubicBezTo>
                    <a:pt x="789" y="7"/>
                    <a:pt x="814" y="19"/>
                    <a:pt x="833" y="38"/>
                  </a:cubicBezTo>
                  <a:cubicBezTo>
                    <a:pt x="852" y="57"/>
                    <a:pt x="864" y="82"/>
                    <a:pt x="864" y="111"/>
                  </a:cubicBezTo>
                  <a:cubicBezTo>
                    <a:pt x="864" y="555"/>
                    <a:pt x="864" y="555"/>
                    <a:pt x="864" y="555"/>
                  </a:cubicBezTo>
                  <a:cubicBezTo>
                    <a:pt x="864" y="557"/>
                    <a:pt x="865" y="559"/>
                    <a:pt x="867" y="559"/>
                  </a:cubicBezTo>
                  <a:cubicBezTo>
                    <a:pt x="869" y="559"/>
                    <a:pt x="871" y="557"/>
                    <a:pt x="871" y="55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090B50-F756-4755-A5FF-D25DAE05B713}"/>
                </a:ext>
              </a:extLst>
            </p:cNvPr>
            <p:cNvGrpSpPr/>
            <p:nvPr/>
          </p:nvGrpSpPr>
          <p:grpSpPr>
            <a:xfrm>
              <a:off x="5621338" y="1978025"/>
              <a:ext cx="139700" cy="138113"/>
              <a:chOff x="5621338" y="1978025"/>
              <a:chExt cx="139700" cy="138113"/>
            </a:xfrm>
          </p:grpSpPr>
          <p:sp>
            <p:nvSpPr>
              <p:cNvPr id="50" name="Oval 29">
                <a:extLst>
                  <a:ext uri="{FF2B5EF4-FFF2-40B4-BE49-F238E27FC236}">
                    <a16:creationId xmlns:a16="http://schemas.microsoft.com/office/drawing/2014/main" id="{EFF0FD33-0D9B-49E0-B1CC-19935CD12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0863" y="1985963"/>
                <a:ext cx="122238" cy="1222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A8B31171-82D1-4C66-ADAE-165E5F498F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1338" y="1978025"/>
                <a:ext cx="139700" cy="138113"/>
              </a:xfrm>
              <a:custGeom>
                <a:avLst/>
                <a:gdLst>
                  <a:gd name="T0" fmla="*/ 65 w 65"/>
                  <a:gd name="T1" fmla="*/ 32 h 65"/>
                  <a:gd name="T2" fmla="*/ 32 w 65"/>
                  <a:gd name="T3" fmla="*/ 0 h 65"/>
                  <a:gd name="T4" fmla="*/ 0 w 65"/>
                  <a:gd name="T5" fmla="*/ 32 h 65"/>
                  <a:gd name="T6" fmla="*/ 32 w 65"/>
                  <a:gd name="T7" fmla="*/ 65 h 65"/>
                  <a:gd name="T8" fmla="*/ 65 w 65"/>
                  <a:gd name="T9" fmla="*/ 32 h 65"/>
                  <a:gd name="T10" fmla="*/ 65 w 65"/>
                  <a:gd name="T11" fmla="*/ 32 h 65"/>
                  <a:gd name="T12" fmla="*/ 8 w 65"/>
                  <a:gd name="T13" fmla="*/ 32 h 65"/>
                  <a:gd name="T14" fmla="*/ 32 w 65"/>
                  <a:gd name="T15" fmla="*/ 8 h 65"/>
                  <a:gd name="T16" fmla="*/ 57 w 65"/>
                  <a:gd name="T17" fmla="*/ 32 h 65"/>
                  <a:gd name="T18" fmla="*/ 32 w 65"/>
                  <a:gd name="T19" fmla="*/ 57 h 65"/>
                  <a:gd name="T20" fmla="*/ 8 w 65"/>
                  <a:gd name="T21" fmla="*/ 32 h 65"/>
                  <a:gd name="T22" fmla="*/ 8 w 65"/>
                  <a:gd name="T23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" h="65">
                    <a:moveTo>
                      <a:pt x="65" y="32"/>
                    </a:moveTo>
                    <a:cubicBezTo>
                      <a:pt x="65" y="15"/>
                      <a:pt x="50" y="0"/>
                      <a:pt x="32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50"/>
                      <a:pt x="14" y="65"/>
                      <a:pt x="32" y="65"/>
                    </a:cubicBezTo>
                    <a:cubicBezTo>
                      <a:pt x="50" y="65"/>
                      <a:pt x="65" y="50"/>
                      <a:pt x="65" y="32"/>
                    </a:cubicBezTo>
                    <a:cubicBezTo>
                      <a:pt x="65" y="15"/>
                      <a:pt x="65" y="50"/>
                      <a:pt x="65" y="32"/>
                    </a:cubicBezTo>
                    <a:close/>
                    <a:moveTo>
                      <a:pt x="8" y="32"/>
                    </a:moveTo>
                    <a:cubicBezTo>
                      <a:pt x="8" y="19"/>
                      <a:pt x="19" y="8"/>
                      <a:pt x="32" y="8"/>
                    </a:cubicBezTo>
                    <a:cubicBezTo>
                      <a:pt x="46" y="8"/>
                      <a:pt x="57" y="19"/>
                      <a:pt x="57" y="32"/>
                    </a:cubicBezTo>
                    <a:cubicBezTo>
                      <a:pt x="57" y="46"/>
                      <a:pt x="46" y="57"/>
                      <a:pt x="32" y="57"/>
                    </a:cubicBezTo>
                    <a:cubicBezTo>
                      <a:pt x="19" y="57"/>
                      <a:pt x="8" y="46"/>
                      <a:pt x="8" y="32"/>
                    </a:cubicBezTo>
                    <a:cubicBezTo>
                      <a:pt x="8" y="19"/>
                      <a:pt x="8" y="46"/>
                      <a:pt x="8" y="32"/>
                    </a:cubicBezTo>
                    <a:close/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4463359-F11A-4754-80C0-EC8A2FDAA4CE}"/>
                </a:ext>
              </a:extLst>
            </p:cNvPr>
            <p:cNvGrpSpPr/>
            <p:nvPr/>
          </p:nvGrpSpPr>
          <p:grpSpPr>
            <a:xfrm>
              <a:off x="5165726" y="757238"/>
              <a:ext cx="214313" cy="219075"/>
              <a:chOff x="5165726" y="757238"/>
              <a:chExt cx="214313" cy="219075"/>
            </a:xfrm>
          </p:grpSpPr>
          <p:sp>
            <p:nvSpPr>
              <p:cNvPr id="48" name="Oval 74">
                <a:extLst>
                  <a:ext uri="{FF2B5EF4-FFF2-40B4-BE49-F238E27FC236}">
                    <a16:creationId xmlns:a16="http://schemas.microsoft.com/office/drawing/2014/main" id="{A8A852D5-C005-4704-B4BD-D2E515E43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476" y="790575"/>
                <a:ext cx="150813" cy="150813"/>
              </a:xfrm>
              <a:prstGeom prst="ellipse">
                <a:avLst/>
              </a:prstGeom>
              <a:solidFill>
                <a:srgbClr val="FFFF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5">
                <a:extLst>
                  <a:ext uri="{FF2B5EF4-FFF2-40B4-BE49-F238E27FC236}">
                    <a16:creationId xmlns:a16="http://schemas.microsoft.com/office/drawing/2014/main" id="{BCC6A87C-81C1-48E0-A316-FD163E1CE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5726" y="757238"/>
                <a:ext cx="214313" cy="219075"/>
              </a:xfrm>
              <a:custGeom>
                <a:avLst/>
                <a:gdLst>
                  <a:gd name="T0" fmla="*/ 91 w 100"/>
                  <a:gd name="T1" fmla="*/ 58 h 102"/>
                  <a:gd name="T2" fmla="*/ 96 w 100"/>
                  <a:gd name="T3" fmla="*/ 41 h 102"/>
                  <a:gd name="T4" fmla="*/ 100 w 100"/>
                  <a:gd name="T5" fmla="*/ 36 h 102"/>
                  <a:gd name="T6" fmla="*/ 98 w 100"/>
                  <a:gd name="T7" fmla="*/ 31 h 102"/>
                  <a:gd name="T8" fmla="*/ 95 w 100"/>
                  <a:gd name="T9" fmla="*/ 24 h 102"/>
                  <a:gd name="T10" fmla="*/ 93 w 100"/>
                  <a:gd name="T11" fmla="*/ 22 h 102"/>
                  <a:gd name="T12" fmla="*/ 87 w 100"/>
                  <a:gd name="T13" fmla="*/ 21 h 102"/>
                  <a:gd name="T14" fmla="*/ 72 w 100"/>
                  <a:gd name="T15" fmla="*/ 9 h 102"/>
                  <a:gd name="T16" fmla="*/ 71 w 100"/>
                  <a:gd name="T17" fmla="*/ 4 h 102"/>
                  <a:gd name="T18" fmla="*/ 68 w 100"/>
                  <a:gd name="T19" fmla="*/ 2 h 102"/>
                  <a:gd name="T20" fmla="*/ 63 w 100"/>
                  <a:gd name="T21" fmla="*/ 1 h 102"/>
                  <a:gd name="T22" fmla="*/ 55 w 100"/>
                  <a:gd name="T23" fmla="*/ 0 h 102"/>
                  <a:gd name="T24" fmla="*/ 51 w 100"/>
                  <a:gd name="T25" fmla="*/ 4 h 102"/>
                  <a:gd name="T26" fmla="*/ 32 w 100"/>
                  <a:gd name="T27" fmla="*/ 9 h 102"/>
                  <a:gd name="T28" fmla="*/ 27 w 100"/>
                  <a:gd name="T29" fmla="*/ 6 h 102"/>
                  <a:gd name="T30" fmla="*/ 24 w 100"/>
                  <a:gd name="T31" fmla="*/ 8 h 102"/>
                  <a:gd name="T32" fmla="*/ 21 w 100"/>
                  <a:gd name="T33" fmla="*/ 10 h 102"/>
                  <a:gd name="T34" fmla="*/ 15 w 100"/>
                  <a:gd name="T35" fmla="*/ 14 h 102"/>
                  <a:gd name="T36" fmla="*/ 13 w 100"/>
                  <a:gd name="T37" fmla="*/ 20 h 102"/>
                  <a:gd name="T38" fmla="*/ 19 w 100"/>
                  <a:gd name="T39" fmla="*/ 27 h 102"/>
                  <a:gd name="T40" fmla="*/ 6 w 100"/>
                  <a:gd name="T41" fmla="*/ 40 h 102"/>
                  <a:gd name="T42" fmla="*/ 1 w 100"/>
                  <a:gd name="T43" fmla="*/ 43 h 102"/>
                  <a:gd name="T44" fmla="*/ 0 w 100"/>
                  <a:gd name="T45" fmla="*/ 51 h 102"/>
                  <a:gd name="T46" fmla="*/ 1 w 100"/>
                  <a:gd name="T47" fmla="*/ 58 h 102"/>
                  <a:gd name="T48" fmla="*/ 6 w 100"/>
                  <a:gd name="T49" fmla="*/ 61 h 102"/>
                  <a:gd name="T50" fmla="*/ 19 w 100"/>
                  <a:gd name="T51" fmla="*/ 74 h 102"/>
                  <a:gd name="T52" fmla="*/ 13 w 100"/>
                  <a:gd name="T53" fmla="*/ 82 h 102"/>
                  <a:gd name="T54" fmla="*/ 15 w 100"/>
                  <a:gd name="T55" fmla="*/ 87 h 102"/>
                  <a:gd name="T56" fmla="*/ 21 w 100"/>
                  <a:gd name="T57" fmla="*/ 91 h 102"/>
                  <a:gd name="T58" fmla="*/ 24 w 100"/>
                  <a:gd name="T59" fmla="*/ 94 h 102"/>
                  <a:gd name="T60" fmla="*/ 27 w 100"/>
                  <a:gd name="T61" fmla="*/ 95 h 102"/>
                  <a:gd name="T62" fmla="*/ 32 w 100"/>
                  <a:gd name="T63" fmla="*/ 92 h 102"/>
                  <a:gd name="T64" fmla="*/ 51 w 100"/>
                  <a:gd name="T65" fmla="*/ 97 h 102"/>
                  <a:gd name="T66" fmla="*/ 55 w 100"/>
                  <a:gd name="T67" fmla="*/ 102 h 102"/>
                  <a:gd name="T68" fmla="*/ 63 w 100"/>
                  <a:gd name="T69" fmla="*/ 100 h 102"/>
                  <a:gd name="T70" fmla="*/ 68 w 100"/>
                  <a:gd name="T71" fmla="*/ 99 h 102"/>
                  <a:gd name="T72" fmla="*/ 71 w 100"/>
                  <a:gd name="T73" fmla="*/ 98 h 102"/>
                  <a:gd name="T74" fmla="*/ 72 w 100"/>
                  <a:gd name="T75" fmla="*/ 92 h 102"/>
                  <a:gd name="T76" fmla="*/ 87 w 100"/>
                  <a:gd name="T77" fmla="*/ 80 h 102"/>
                  <a:gd name="T78" fmla="*/ 93 w 100"/>
                  <a:gd name="T79" fmla="*/ 80 h 102"/>
                  <a:gd name="T80" fmla="*/ 95 w 100"/>
                  <a:gd name="T81" fmla="*/ 77 h 102"/>
                  <a:gd name="T82" fmla="*/ 98 w 100"/>
                  <a:gd name="T83" fmla="*/ 70 h 102"/>
                  <a:gd name="T84" fmla="*/ 100 w 100"/>
                  <a:gd name="T85" fmla="*/ 66 h 102"/>
                  <a:gd name="T86" fmla="*/ 50 w 100"/>
                  <a:gd name="T87" fmla="*/ 78 h 102"/>
                  <a:gd name="T88" fmla="*/ 78 w 100"/>
                  <a:gd name="T89" fmla="*/ 5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0" h="102">
                    <a:moveTo>
                      <a:pt x="99" y="62"/>
                    </a:moveTo>
                    <a:cubicBezTo>
                      <a:pt x="99" y="62"/>
                      <a:pt x="98" y="61"/>
                      <a:pt x="96" y="60"/>
                    </a:cubicBezTo>
                    <a:cubicBezTo>
                      <a:pt x="95" y="60"/>
                      <a:pt x="93" y="58"/>
                      <a:pt x="91" y="58"/>
                    </a:cubicBezTo>
                    <a:cubicBezTo>
                      <a:pt x="91" y="55"/>
                      <a:pt x="91" y="53"/>
                      <a:pt x="91" y="51"/>
                    </a:cubicBezTo>
                    <a:cubicBezTo>
                      <a:pt x="91" y="48"/>
                      <a:pt x="91" y="46"/>
                      <a:pt x="91" y="44"/>
                    </a:cubicBezTo>
                    <a:cubicBezTo>
                      <a:pt x="93" y="43"/>
                      <a:pt x="95" y="42"/>
                      <a:pt x="96" y="41"/>
                    </a:cubicBezTo>
                    <a:cubicBezTo>
                      <a:pt x="98" y="40"/>
                      <a:pt x="99" y="39"/>
                      <a:pt x="99" y="39"/>
                    </a:cubicBezTo>
                    <a:cubicBezTo>
                      <a:pt x="100" y="39"/>
                      <a:pt x="100" y="39"/>
                      <a:pt x="100" y="38"/>
                    </a:cubicBezTo>
                    <a:cubicBezTo>
                      <a:pt x="100" y="37"/>
                      <a:pt x="100" y="37"/>
                      <a:pt x="100" y="36"/>
                    </a:cubicBezTo>
                    <a:cubicBezTo>
                      <a:pt x="100" y="36"/>
                      <a:pt x="100" y="36"/>
                      <a:pt x="100" y="35"/>
                    </a:cubicBezTo>
                    <a:cubicBezTo>
                      <a:pt x="100" y="35"/>
                      <a:pt x="100" y="34"/>
                      <a:pt x="99" y="33"/>
                    </a:cubicBezTo>
                    <a:cubicBezTo>
                      <a:pt x="99" y="33"/>
                      <a:pt x="99" y="32"/>
                      <a:pt x="98" y="31"/>
                    </a:cubicBezTo>
                    <a:cubicBezTo>
                      <a:pt x="98" y="30"/>
                      <a:pt x="98" y="29"/>
                      <a:pt x="97" y="28"/>
                    </a:cubicBezTo>
                    <a:cubicBezTo>
                      <a:pt x="97" y="28"/>
                      <a:pt x="96" y="27"/>
                      <a:pt x="96" y="26"/>
                    </a:cubicBezTo>
                    <a:cubicBezTo>
                      <a:pt x="96" y="25"/>
                      <a:pt x="95" y="24"/>
                      <a:pt x="95" y="24"/>
                    </a:cubicBezTo>
                    <a:cubicBezTo>
                      <a:pt x="94" y="23"/>
                      <a:pt x="94" y="23"/>
                      <a:pt x="94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1"/>
                      <a:pt x="92" y="21"/>
                      <a:pt x="92" y="20"/>
                    </a:cubicBezTo>
                    <a:cubicBezTo>
                      <a:pt x="91" y="20"/>
                      <a:pt x="90" y="20"/>
                      <a:pt x="90" y="20"/>
                    </a:cubicBezTo>
                    <a:cubicBezTo>
                      <a:pt x="90" y="20"/>
                      <a:pt x="89" y="21"/>
                      <a:pt x="87" y="21"/>
                    </a:cubicBezTo>
                    <a:cubicBezTo>
                      <a:pt x="85" y="22"/>
                      <a:pt x="83" y="23"/>
                      <a:pt x="81" y="24"/>
                    </a:cubicBezTo>
                    <a:cubicBezTo>
                      <a:pt x="78" y="21"/>
                      <a:pt x="75" y="18"/>
                      <a:pt x="71" y="15"/>
                    </a:cubicBezTo>
                    <a:cubicBezTo>
                      <a:pt x="71" y="13"/>
                      <a:pt x="72" y="11"/>
                      <a:pt x="72" y="9"/>
                    </a:cubicBezTo>
                    <a:cubicBezTo>
                      <a:pt x="72" y="7"/>
                      <a:pt x="72" y="6"/>
                      <a:pt x="72" y="6"/>
                    </a:cubicBezTo>
                    <a:cubicBezTo>
                      <a:pt x="72" y="6"/>
                      <a:pt x="72" y="5"/>
                      <a:pt x="72" y="5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1" y="4"/>
                      <a:pt x="70" y="3"/>
                      <a:pt x="70" y="3"/>
                    </a:cubicBezTo>
                    <a:cubicBezTo>
                      <a:pt x="70" y="3"/>
                      <a:pt x="70" y="3"/>
                      <a:pt x="69" y="3"/>
                    </a:cubicBezTo>
                    <a:cubicBezTo>
                      <a:pt x="69" y="3"/>
                      <a:pt x="69" y="3"/>
                      <a:pt x="68" y="2"/>
                    </a:cubicBezTo>
                    <a:cubicBezTo>
                      <a:pt x="67" y="2"/>
                      <a:pt x="66" y="2"/>
                      <a:pt x="65" y="2"/>
                    </a:cubicBezTo>
                    <a:cubicBezTo>
                      <a:pt x="65" y="1"/>
                      <a:pt x="65" y="1"/>
                      <a:pt x="64" y="1"/>
                    </a:cubicBezTo>
                    <a:cubicBezTo>
                      <a:pt x="64" y="1"/>
                      <a:pt x="63" y="1"/>
                      <a:pt x="63" y="1"/>
                    </a:cubicBezTo>
                    <a:cubicBezTo>
                      <a:pt x="61" y="0"/>
                      <a:pt x="59" y="0"/>
                      <a:pt x="57" y="0"/>
                    </a:cubicBezTo>
                    <a:cubicBezTo>
                      <a:pt x="57" y="0"/>
                      <a:pt x="56" y="0"/>
                      <a:pt x="5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0"/>
                      <a:pt x="53" y="0"/>
                      <a:pt x="53" y="0"/>
                    </a:cubicBezTo>
                    <a:cubicBezTo>
                      <a:pt x="52" y="1"/>
                      <a:pt x="52" y="1"/>
                      <a:pt x="52" y="2"/>
                    </a:cubicBezTo>
                    <a:cubicBezTo>
                      <a:pt x="52" y="2"/>
                      <a:pt x="51" y="3"/>
                      <a:pt x="51" y="4"/>
                    </a:cubicBezTo>
                    <a:cubicBezTo>
                      <a:pt x="50" y="6"/>
                      <a:pt x="50" y="8"/>
                      <a:pt x="49" y="11"/>
                    </a:cubicBezTo>
                    <a:cubicBezTo>
                      <a:pt x="44" y="11"/>
                      <a:pt x="40" y="12"/>
                      <a:pt x="36" y="14"/>
                    </a:cubicBezTo>
                    <a:cubicBezTo>
                      <a:pt x="34" y="12"/>
                      <a:pt x="33" y="10"/>
                      <a:pt x="32" y="9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7" y="6"/>
                      <a:pt x="27" y="6"/>
                    </a:cubicBezTo>
                    <a:cubicBezTo>
                      <a:pt x="27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5" y="7"/>
                    </a:cubicBezTo>
                    <a:cubicBezTo>
                      <a:pt x="25" y="7"/>
                      <a:pt x="24" y="7"/>
                      <a:pt x="24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1" y="9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19" y="11"/>
                    </a:cubicBezTo>
                    <a:cubicBezTo>
                      <a:pt x="19" y="11"/>
                      <a:pt x="18" y="12"/>
                      <a:pt x="17" y="13"/>
                    </a:cubicBezTo>
                    <a:cubicBezTo>
                      <a:pt x="17" y="13"/>
                      <a:pt x="16" y="14"/>
                      <a:pt x="15" y="14"/>
                    </a:cubicBezTo>
                    <a:cubicBezTo>
                      <a:pt x="15" y="15"/>
                      <a:pt x="15" y="15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7"/>
                      <a:pt x="12" y="19"/>
                      <a:pt x="13" y="20"/>
                    </a:cubicBezTo>
                    <a:cubicBezTo>
                      <a:pt x="13" y="20"/>
                      <a:pt x="14" y="21"/>
                      <a:pt x="15" y="22"/>
                    </a:cubicBezTo>
                    <a:cubicBezTo>
                      <a:pt x="15" y="23"/>
                      <a:pt x="16" y="24"/>
                      <a:pt x="17" y="25"/>
                    </a:cubicBezTo>
                    <a:cubicBezTo>
                      <a:pt x="17" y="26"/>
                      <a:pt x="18" y="26"/>
                      <a:pt x="19" y="27"/>
                    </a:cubicBezTo>
                    <a:cubicBezTo>
                      <a:pt x="16" y="31"/>
                      <a:pt x="14" y="35"/>
                      <a:pt x="13" y="40"/>
                    </a:cubicBezTo>
                    <a:cubicBezTo>
                      <a:pt x="12" y="40"/>
                      <a:pt x="10" y="40"/>
                      <a:pt x="9" y="40"/>
                    </a:cubicBezTo>
                    <a:cubicBezTo>
                      <a:pt x="8" y="40"/>
                      <a:pt x="7" y="40"/>
                      <a:pt x="6" y="40"/>
                    </a:cubicBezTo>
                    <a:cubicBezTo>
                      <a:pt x="5" y="40"/>
                      <a:pt x="3" y="40"/>
                      <a:pt x="3" y="40"/>
                    </a:cubicBezTo>
                    <a:cubicBezTo>
                      <a:pt x="3" y="40"/>
                      <a:pt x="2" y="40"/>
                      <a:pt x="2" y="41"/>
                    </a:cubicBezTo>
                    <a:cubicBezTo>
                      <a:pt x="1" y="41"/>
                      <a:pt x="1" y="42"/>
                      <a:pt x="1" y="43"/>
                    </a:cubicBezTo>
                    <a:cubicBezTo>
                      <a:pt x="1" y="43"/>
                      <a:pt x="1" y="44"/>
                      <a:pt x="1" y="45"/>
                    </a:cubicBezTo>
                    <a:cubicBezTo>
                      <a:pt x="0" y="46"/>
                      <a:pt x="0" y="47"/>
                      <a:pt x="0" y="48"/>
                    </a:cubicBezTo>
                    <a:cubicBezTo>
                      <a:pt x="0" y="49"/>
                      <a:pt x="0" y="50"/>
                      <a:pt x="0" y="51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4"/>
                      <a:pt x="0" y="55"/>
                      <a:pt x="1" y="56"/>
                    </a:cubicBezTo>
                    <a:cubicBezTo>
                      <a:pt x="1" y="57"/>
                      <a:pt x="1" y="58"/>
                      <a:pt x="1" y="58"/>
                    </a:cubicBezTo>
                    <a:cubicBezTo>
                      <a:pt x="1" y="59"/>
                      <a:pt x="1" y="60"/>
                      <a:pt x="2" y="60"/>
                    </a:cubicBezTo>
                    <a:cubicBezTo>
                      <a:pt x="2" y="61"/>
                      <a:pt x="3" y="61"/>
                      <a:pt x="3" y="61"/>
                    </a:cubicBezTo>
                    <a:cubicBezTo>
                      <a:pt x="3" y="61"/>
                      <a:pt x="5" y="61"/>
                      <a:pt x="6" y="61"/>
                    </a:cubicBezTo>
                    <a:cubicBezTo>
                      <a:pt x="7" y="61"/>
                      <a:pt x="8" y="61"/>
                      <a:pt x="9" y="62"/>
                    </a:cubicBezTo>
                    <a:cubicBezTo>
                      <a:pt x="10" y="62"/>
                      <a:pt x="12" y="62"/>
                      <a:pt x="13" y="62"/>
                    </a:cubicBezTo>
                    <a:cubicBezTo>
                      <a:pt x="14" y="66"/>
                      <a:pt x="16" y="70"/>
                      <a:pt x="19" y="74"/>
                    </a:cubicBezTo>
                    <a:cubicBezTo>
                      <a:pt x="18" y="75"/>
                      <a:pt x="17" y="76"/>
                      <a:pt x="17" y="77"/>
                    </a:cubicBezTo>
                    <a:cubicBezTo>
                      <a:pt x="16" y="77"/>
                      <a:pt x="15" y="78"/>
                      <a:pt x="15" y="79"/>
                    </a:cubicBezTo>
                    <a:cubicBezTo>
                      <a:pt x="14" y="81"/>
                      <a:pt x="13" y="82"/>
                      <a:pt x="13" y="82"/>
                    </a:cubicBezTo>
                    <a:cubicBezTo>
                      <a:pt x="12" y="82"/>
                      <a:pt x="13" y="84"/>
                      <a:pt x="14" y="85"/>
                    </a:cubicBezTo>
                    <a:cubicBezTo>
                      <a:pt x="14" y="86"/>
                      <a:pt x="14" y="86"/>
                      <a:pt x="14" y="86"/>
                    </a:cubicBezTo>
                    <a:cubicBezTo>
                      <a:pt x="15" y="86"/>
                      <a:pt x="15" y="86"/>
                      <a:pt x="15" y="87"/>
                    </a:cubicBezTo>
                    <a:cubicBezTo>
                      <a:pt x="16" y="87"/>
                      <a:pt x="17" y="88"/>
                      <a:pt x="17" y="89"/>
                    </a:cubicBezTo>
                    <a:cubicBezTo>
                      <a:pt x="18" y="89"/>
                      <a:pt x="19" y="90"/>
                      <a:pt x="19" y="91"/>
                    </a:cubicBezTo>
                    <a:cubicBezTo>
                      <a:pt x="20" y="91"/>
                      <a:pt x="20" y="91"/>
                      <a:pt x="21" y="91"/>
                    </a:cubicBezTo>
                    <a:cubicBezTo>
                      <a:pt x="21" y="92"/>
                      <a:pt x="21" y="92"/>
                      <a:pt x="22" y="92"/>
                    </a:cubicBezTo>
                    <a:cubicBezTo>
                      <a:pt x="22" y="93"/>
                      <a:pt x="22" y="93"/>
                      <a:pt x="23" y="93"/>
                    </a:cubicBezTo>
                    <a:cubicBezTo>
                      <a:pt x="24" y="94"/>
                      <a:pt x="24" y="94"/>
                      <a:pt x="24" y="94"/>
                    </a:cubicBezTo>
                    <a:cubicBezTo>
                      <a:pt x="24" y="94"/>
                      <a:pt x="25" y="94"/>
                      <a:pt x="25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5"/>
                      <a:pt x="27" y="95"/>
                      <a:pt x="27" y="95"/>
                    </a:cubicBezTo>
                    <a:cubicBezTo>
                      <a:pt x="27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30" y="95"/>
                    </a:cubicBezTo>
                    <a:cubicBezTo>
                      <a:pt x="30" y="95"/>
                      <a:pt x="30" y="94"/>
                      <a:pt x="32" y="92"/>
                    </a:cubicBezTo>
                    <a:cubicBezTo>
                      <a:pt x="33" y="91"/>
                      <a:pt x="34" y="89"/>
                      <a:pt x="36" y="88"/>
                    </a:cubicBezTo>
                    <a:cubicBezTo>
                      <a:pt x="40" y="89"/>
                      <a:pt x="44" y="90"/>
                      <a:pt x="49" y="91"/>
                    </a:cubicBezTo>
                    <a:cubicBezTo>
                      <a:pt x="50" y="93"/>
                      <a:pt x="50" y="95"/>
                      <a:pt x="51" y="97"/>
                    </a:cubicBezTo>
                    <a:cubicBezTo>
                      <a:pt x="51" y="99"/>
                      <a:pt x="52" y="100"/>
                      <a:pt x="52" y="100"/>
                    </a:cubicBezTo>
                    <a:cubicBezTo>
                      <a:pt x="52" y="100"/>
                      <a:pt x="52" y="101"/>
                      <a:pt x="53" y="101"/>
                    </a:cubicBezTo>
                    <a:cubicBezTo>
                      <a:pt x="53" y="101"/>
                      <a:pt x="54" y="102"/>
                      <a:pt x="55" y="102"/>
                    </a:cubicBezTo>
                    <a:cubicBezTo>
                      <a:pt x="55" y="102"/>
                      <a:pt x="55" y="102"/>
                      <a:pt x="56" y="101"/>
                    </a:cubicBezTo>
                    <a:cubicBezTo>
                      <a:pt x="56" y="101"/>
                      <a:pt x="57" y="101"/>
                      <a:pt x="57" y="101"/>
                    </a:cubicBezTo>
                    <a:cubicBezTo>
                      <a:pt x="59" y="101"/>
                      <a:pt x="61" y="101"/>
                      <a:pt x="63" y="100"/>
                    </a:cubicBezTo>
                    <a:cubicBezTo>
                      <a:pt x="63" y="100"/>
                      <a:pt x="64" y="100"/>
                      <a:pt x="64" y="100"/>
                    </a:cubicBezTo>
                    <a:cubicBezTo>
                      <a:pt x="65" y="100"/>
                      <a:pt x="65" y="100"/>
                      <a:pt x="65" y="100"/>
                    </a:cubicBezTo>
                    <a:cubicBezTo>
                      <a:pt x="66" y="99"/>
                      <a:pt x="67" y="99"/>
                      <a:pt x="68" y="99"/>
                    </a:cubicBezTo>
                    <a:cubicBezTo>
                      <a:pt x="69" y="99"/>
                      <a:pt x="69" y="98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1" y="98"/>
                      <a:pt x="71" y="98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6"/>
                      <a:pt x="72" y="96"/>
                      <a:pt x="72" y="95"/>
                    </a:cubicBezTo>
                    <a:cubicBezTo>
                      <a:pt x="72" y="95"/>
                      <a:pt x="72" y="94"/>
                      <a:pt x="72" y="92"/>
                    </a:cubicBezTo>
                    <a:cubicBezTo>
                      <a:pt x="72" y="90"/>
                      <a:pt x="71" y="88"/>
                      <a:pt x="71" y="86"/>
                    </a:cubicBezTo>
                    <a:cubicBezTo>
                      <a:pt x="75" y="84"/>
                      <a:pt x="78" y="81"/>
                      <a:pt x="81" y="77"/>
                    </a:cubicBezTo>
                    <a:cubicBezTo>
                      <a:pt x="83" y="78"/>
                      <a:pt x="85" y="79"/>
                      <a:pt x="87" y="80"/>
                    </a:cubicBezTo>
                    <a:cubicBezTo>
                      <a:pt x="89" y="80"/>
                      <a:pt x="90" y="81"/>
                      <a:pt x="90" y="81"/>
                    </a:cubicBezTo>
                    <a:cubicBezTo>
                      <a:pt x="90" y="81"/>
                      <a:pt x="91" y="81"/>
                      <a:pt x="92" y="81"/>
                    </a:cubicBezTo>
                    <a:cubicBezTo>
                      <a:pt x="92" y="81"/>
                      <a:pt x="93" y="80"/>
                      <a:pt x="93" y="80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4" y="79"/>
                      <a:pt x="94" y="79"/>
                      <a:pt x="94" y="79"/>
                    </a:cubicBezTo>
                    <a:cubicBezTo>
                      <a:pt x="94" y="79"/>
                      <a:pt x="94" y="78"/>
                      <a:pt x="95" y="77"/>
                    </a:cubicBezTo>
                    <a:cubicBezTo>
                      <a:pt x="95" y="77"/>
                      <a:pt x="96" y="76"/>
                      <a:pt x="96" y="75"/>
                    </a:cubicBezTo>
                    <a:cubicBezTo>
                      <a:pt x="96" y="75"/>
                      <a:pt x="97" y="74"/>
                      <a:pt x="97" y="73"/>
                    </a:cubicBezTo>
                    <a:cubicBezTo>
                      <a:pt x="98" y="72"/>
                      <a:pt x="98" y="71"/>
                      <a:pt x="98" y="70"/>
                    </a:cubicBezTo>
                    <a:cubicBezTo>
                      <a:pt x="99" y="69"/>
                      <a:pt x="99" y="69"/>
                      <a:pt x="99" y="68"/>
                    </a:cubicBezTo>
                    <a:cubicBezTo>
                      <a:pt x="100" y="67"/>
                      <a:pt x="100" y="67"/>
                      <a:pt x="100" y="66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100" y="65"/>
                      <a:pt x="100" y="64"/>
                      <a:pt x="100" y="63"/>
                    </a:cubicBezTo>
                    <a:cubicBezTo>
                      <a:pt x="100" y="63"/>
                      <a:pt x="100" y="62"/>
                      <a:pt x="99" y="62"/>
                    </a:cubicBezTo>
                    <a:close/>
                    <a:moveTo>
                      <a:pt x="50" y="78"/>
                    </a:moveTo>
                    <a:cubicBezTo>
                      <a:pt x="35" y="78"/>
                      <a:pt x="23" y="66"/>
                      <a:pt x="23" y="51"/>
                    </a:cubicBezTo>
                    <a:cubicBezTo>
                      <a:pt x="23" y="35"/>
                      <a:pt x="35" y="23"/>
                      <a:pt x="50" y="23"/>
                    </a:cubicBezTo>
                    <a:cubicBezTo>
                      <a:pt x="66" y="23"/>
                      <a:pt x="78" y="35"/>
                      <a:pt x="78" y="51"/>
                    </a:cubicBezTo>
                    <a:cubicBezTo>
                      <a:pt x="78" y="66"/>
                      <a:pt x="66" y="78"/>
                      <a:pt x="50" y="78"/>
                    </a:cubicBezTo>
                    <a:close/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C9CDCAC-6EC8-479B-A333-7E2EBCD52FD7}"/>
              </a:ext>
            </a:extLst>
          </p:cNvPr>
          <p:cNvGrpSpPr/>
          <p:nvPr/>
        </p:nvGrpSpPr>
        <p:grpSpPr>
          <a:xfrm>
            <a:off x="4897121" y="4468813"/>
            <a:ext cx="327025" cy="334963"/>
            <a:chOff x="7518401" y="4113213"/>
            <a:chExt cx="327025" cy="334963"/>
          </a:xfrm>
        </p:grpSpPr>
        <p:sp>
          <p:nvSpPr>
            <p:cNvPr id="53" name="Oval 78">
              <a:extLst>
                <a:ext uri="{FF2B5EF4-FFF2-40B4-BE49-F238E27FC236}">
                  <a16:creationId xmlns:a16="http://schemas.microsoft.com/office/drawing/2014/main" id="{E0A5E4F2-28A6-447A-AEF7-9594AB08E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026" y="4165600"/>
              <a:ext cx="230188" cy="230188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9">
              <a:extLst>
                <a:ext uri="{FF2B5EF4-FFF2-40B4-BE49-F238E27FC236}">
                  <a16:creationId xmlns:a16="http://schemas.microsoft.com/office/drawing/2014/main" id="{542D572D-1291-4A9C-B238-8106ECA724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8401" y="4113213"/>
              <a:ext cx="327025" cy="334963"/>
            </a:xfrm>
            <a:custGeom>
              <a:avLst/>
              <a:gdLst>
                <a:gd name="T0" fmla="*/ 138 w 153"/>
                <a:gd name="T1" fmla="*/ 89 h 156"/>
                <a:gd name="T2" fmla="*/ 147 w 153"/>
                <a:gd name="T3" fmla="*/ 63 h 156"/>
                <a:gd name="T4" fmla="*/ 153 w 153"/>
                <a:gd name="T5" fmla="*/ 55 h 156"/>
                <a:gd name="T6" fmla="*/ 150 w 153"/>
                <a:gd name="T7" fmla="*/ 48 h 156"/>
                <a:gd name="T8" fmla="*/ 144 w 153"/>
                <a:gd name="T9" fmla="*/ 37 h 156"/>
                <a:gd name="T10" fmla="*/ 142 w 153"/>
                <a:gd name="T11" fmla="*/ 34 h 156"/>
                <a:gd name="T12" fmla="*/ 133 w 153"/>
                <a:gd name="T13" fmla="*/ 34 h 156"/>
                <a:gd name="T14" fmla="*/ 109 w 153"/>
                <a:gd name="T15" fmla="*/ 15 h 156"/>
                <a:gd name="T16" fmla="*/ 108 w 153"/>
                <a:gd name="T17" fmla="*/ 6 h 156"/>
                <a:gd name="T18" fmla="*/ 103 w 153"/>
                <a:gd name="T19" fmla="*/ 4 h 156"/>
                <a:gd name="T20" fmla="*/ 95 w 153"/>
                <a:gd name="T21" fmla="*/ 2 h 156"/>
                <a:gd name="T22" fmla="*/ 83 w 153"/>
                <a:gd name="T23" fmla="*/ 0 h 156"/>
                <a:gd name="T24" fmla="*/ 77 w 153"/>
                <a:gd name="T25" fmla="*/ 7 h 156"/>
                <a:gd name="T26" fmla="*/ 48 w 153"/>
                <a:gd name="T27" fmla="*/ 14 h 156"/>
                <a:gd name="T28" fmla="*/ 41 w 153"/>
                <a:gd name="T29" fmla="*/ 10 h 156"/>
                <a:gd name="T30" fmla="*/ 36 w 153"/>
                <a:gd name="T31" fmla="*/ 12 h 156"/>
                <a:gd name="T32" fmla="*/ 31 w 153"/>
                <a:gd name="T33" fmla="*/ 16 h 156"/>
                <a:gd name="T34" fmla="*/ 23 w 153"/>
                <a:gd name="T35" fmla="*/ 23 h 156"/>
                <a:gd name="T36" fmla="*/ 19 w 153"/>
                <a:gd name="T37" fmla="*/ 31 h 156"/>
                <a:gd name="T38" fmla="*/ 28 w 153"/>
                <a:gd name="T39" fmla="*/ 43 h 156"/>
                <a:gd name="T40" fmla="*/ 9 w 153"/>
                <a:gd name="T41" fmla="*/ 62 h 156"/>
                <a:gd name="T42" fmla="*/ 0 w 153"/>
                <a:gd name="T43" fmla="*/ 66 h 156"/>
                <a:gd name="T44" fmla="*/ 0 w 153"/>
                <a:gd name="T45" fmla="*/ 78 h 156"/>
                <a:gd name="T46" fmla="*/ 0 w 153"/>
                <a:gd name="T47" fmla="*/ 90 h 156"/>
                <a:gd name="T48" fmla="*/ 9 w 153"/>
                <a:gd name="T49" fmla="*/ 95 h 156"/>
                <a:gd name="T50" fmla="*/ 28 w 153"/>
                <a:gd name="T51" fmla="*/ 114 h 156"/>
                <a:gd name="T52" fmla="*/ 19 w 153"/>
                <a:gd name="T53" fmla="*/ 126 h 156"/>
                <a:gd name="T54" fmla="*/ 23 w 153"/>
                <a:gd name="T55" fmla="*/ 134 h 156"/>
                <a:gd name="T56" fmla="*/ 31 w 153"/>
                <a:gd name="T57" fmla="*/ 141 h 156"/>
                <a:gd name="T58" fmla="*/ 36 w 153"/>
                <a:gd name="T59" fmla="*/ 144 h 156"/>
                <a:gd name="T60" fmla="*/ 41 w 153"/>
                <a:gd name="T61" fmla="*/ 147 h 156"/>
                <a:gd name="T62" fmla="*/ 48 w 153"/>
                <a:gd name="T63" fmla="*/ 142 h 156"/>
                <a:gd name="T64" fmla="*/ 77 w 153"/>
                <a:gd name="T65" fmla="*/ 149 h 156"/>
                <a:gd name="T66" fmla="*/ 83 w 153"/>
                <a:gd name="T67" fmla="*/ 156 h 156"/>
                <a:gd name="T68" fmla="*/ 95 w 153"/>
                <a:gd name="T69" fmla="*/ 155 h 156"/>
                <a:gd name="T70" fmla="*/ 103 w 153"/>
                <a:gd name="T71" fmla="*/ 152 h 156"/>
                <a:gd name="T72" fmla="*/ 108 w 153"/>
                <a:gd name="T73" fmla="*/ 150 h 156"/>
                <a:gd name="T74" fmla="*/ 109 w 153"/>
                <a:gd name="T75" fmla="*/ 142 h 156"/>
                <a:gd name="T76" fmla="*/ 133 w 153"/>
                <a:gd name="T77" fmla="*/ 123 h 156"/>
                <a:gd name="T78" fmla="*/ 142 w 153"/>
                <a:gd name="T79" fmla="*/ 123 h 156"/>
                <a:gd name="T80" fmla="*/ 144 w 153"/>
                <a:gd name="T81" fmla="*/ 120 h 156"/>
                <a:gd name="T82" fmla="*/ 150 w 153"/>
                <a:gd name="T83" fmla="*/ 108 h 156"/>
                <a:gd name="T84" fmla="*/ 153 w 153"/>
                <a:gd name="T85" fmla="*/ 101 h 156"/>
                <a:gd name="T86" fmla="*/ 76 w 153"/>
                <a:gd name="T87" fmla="*/ 121 h 156"/>
                <a:gd name="T88" fmla="*/ 119 w 153"/>
                <a:gd name="T89" fmla="*/ 7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" h="156">
                  <a:moveTo>
                    <a:pt x="151" y="96"/>
                  </a:moveTo>
                  <a:cubicBezTo>
                    <a:pt x="151" y="96"/>
                    <a:pt x="149" y="95"/>
                    <a:pt x="147" y="93"/>
                  </a:cubicBezTo>
                  <a:cubicBezTo>
                    <a:pt x="145" y="92"/>
                    <a:pt x="142" y="90"/>
                    <a:pt x="138" y="89"/>
                  </a:cubicBezTo>
                  <a:cubicBezTo>
                    <a:pt x="139" y="85"/>
                    <a:pt x="139" y="82"/>
                    <a:pt x="139" y="78"/>
                  </a:cubicBezTo>
                  <a:cubicBezTo>
                    <a:pt x="139" y="75"/>
                    <a:pt x="139" y="71"/>
                    <a:pt x="138" y="68"/>
                  </a:cubicBezTo>
                  <a:cubicBezTo>
                    <a:pt x="142" y="66"/>
                    <a:pt x="145" y="65"/>
                    <a:pt x="147" y="63"/>
                  </a:cubicBezTo>
                  <a:cubicBezTo>
                    <a:pt x="149" y="62"/>
                    <a:pt x="151" y="61"/>
                    <a:pt x="151" y="61"/>
                  </a:cubicBezTo>
                  <a:cubicBezTo>
                    <a:pt x="152" y="61"/>
                    <a:pt x="152" y="60"/>
                    <a:pt x="153" y="59"/>
                  </a:cubicBezTo>
                  <a:cubicBezTo>
                    <a:pt x="153" y="58"/>
                    <a:pt x="153" y="57"/>
                    <a:pt x="153" y="55"/>
                  </a:cubicBezTo>
                  <a:cubicBezTo>
                    <a:pt x="153" y="55"/>
                    <a:pt x="153" y="55"/>
                    <a:pt x="152" y="55"/>
                  </a:cubicBezTo>
                  <a:cubicBezTo>
                    <a:pt x="152" y="54"/>
                    <a:pt x="152" y="53"/>
                    <a:pt x="152" y="52"/>
                  </a:cubicBezTo>
                  <a:cubicBezTo>
                    <a:pt x="151" y="51"/>
                    <a:pt x="151" y="50"/>
                    <a:pt x="150" y="48"/>
                  </a:cubicBezTo>
                  <a:cubicBezTo>
                    <a:pt x="150" y="47"/>
                    <a:pt x="149" y="46"/>
                    <a:pt x="148" y="44"/>
                  </a:cubicBezTo>
                  <a:cubicBezTo>
                    <a:pt x="148" y="43"/>
                    <a:pt x="147" y="42"/>
                    <a:pt x="146" y="40"/>
                  </a:cubicBezTo>
                  <a:cubicBezTo>
                    <a:pt x="146" y="39"/>
                    <a:pt x="145" y="38"/>
                    <a:pt x="144" y="37"/>
                  </a:cubicBezTo>
                  <a:cubicBezTo>
                    <a:pt x="144" y="36"/>
                    <a:pt x="143" y="35"/>
                    <a:pt x="143" y="35"/>
                  </a:cubicBezTo>
                  <a:cubicBezTo>
                    <a:pt x="143" y="34"/>
                    <a:pt x="143" y="34"/>
                    <a:pt x="143" y="34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2" y="33"/>
                    <a:pt x="141" y="32"/>
                    <a:pt x="140" y="32"/>
                  </a:cubicBezTo>
                  <a:cubicBezTo>
                    <a:pt x="139" y="31"/>
                    <a:pt x="138" y="31"/>
                    <a:pt x="137" y="32"/>
                  </a:cubicBezTo>
                  <a:cubicBezTo>
                    <a:pt x="137" y="32"/>
                    <a:pt x="135" y="33"/>
                    <a:pt x="133" y="34"/>
                  </a:cubicBezTo>
                  <a:cubicBezTo>
                    <a:pt x="130" y="35"/>
                    <a:pt x="127" y="36"/>
                    <a:pt x="124" y="38"/>
                  </a:cubicBezTo>
                  <a:cubicBezTo>
                    <a:pt x="119" y="32"/>
                    <a:pt x="114" y="28"/>
                    <a:pt x="107" y="24"/>
                  </a:cubicBezTo>
                  <a:cubicBezTo>
                    <a:pt x="108" y="21"/>
                    <a:pt x="109" y="17"/>
                    <a:pt x="109" y="15"/>
                  </a:cubicBezTo>
                  <a:cubicBezTo>
                    <a:pt x="110" y="12"/>
                    <a:pt x="110" y="10"/>
                    <a:pt x="110" y="10"/>
                  </a:cubicBezTo>
                  <a:cubicBezTo>
                    <a:pt x="110" y="9"/>
                    <a:pt x="110" y="8"/>
                    <a:pt x="109" y="8"/>
                  </a:cubicBezTo>
                  <a:cubicBezTo>
                    <a:pt x="109" y="7"/>
                    <a:pt x="109" y="7"/>
                    <a:pt x="108" y="6"/>
                  </a:cubicBezTo>
                  <a:cubicBezTo>
                    <a:pt x="108" y="6"/>
                    <a:pt x="107" y="6"/>
                    <a:pt x="107" y="6"/>
                  </a:cubicBezTo>
                  <a:cubicBezTo>
                    <a:pt x="107" y="6"/>
                    <a:pt x="106" y="5"/>
                    <a:pt x="106" y="5"/>
                  </a:cubicBezTo>
                  <a:cubicBezTo>
                    <a:pt x="105" y="5"/>
                    <a:pt x="104" y="5"/>
                    <a:pt x="103" y="4"/>
                  </a:cubicBezTo>
                  <a:cubicBezTo>
                    <a:pt x="102" y="4"/>
                    <a:pt x="101" y="3"/>
                    <a:pt x="100" y="3"/>
                  </a:cubicBezTo>
                  <a:cubicBezTo>
                    <a:pt x="99" y="3"/>
                    <a:pt x="98" y="3"/>
                    <a:pt x="97" y="3"/>
                  </a:cubicBezTo>
                  <a:cubicBezTo>
                    <a:pt x="97" y="2"/>
                    <a:pt x="96" y="2"/>
                    <a:pt x="95" y="2"/>
                  </a:cubicBezTo>
                  <a:cubicBezTo>
                    <a:pt x="92" y="1"/>
                    <a:pt x="89" y="1"/>
                    <a:pt x="87" y="1"/>
                  </a:cubicBezTo>
                  <a:cubicBezTo>
                    <a:pt x="86" y="0"/>
                    <a:pt x="85" y="0"/>
                    <a:pt x="84" y="0"/>
                  </a:cubicBezTo>
                  <a:cubicBezTo>
                    <a:pt x="84" y="0"/>
                    <a:pt x="83" y="0"/>
                    <a:pt x="83" y="0"/>
                  </a:cubicBezTo>
                  <a:cubicBezTo>
                    <a:pt x="82" y="0"/>
                    <a:pt x="81" y="0"/>
                    <a:pt x="80" y="1"/>
                  </a:cubicBezTo>
                  <a:cubicBezTo>
                    <a:pt x="79" y="1"/>
                    <a:pt x="79" y="2"/>
                    <a:pt x="78" y="3"/>
                  </a:cubicBezTo>
                  <a:cubicBezTo>
                    <a:pt x="78" y="3"/>
                    <a:pt x="78" y="5"/>
                    <a:pt x="77" y="7"/>
                  </a:cubicBezTo>
                  <a:cubicBezTo>
                    <a:pt x="76" y="10"/>
                    <a:pt x="75" y="14"/>
                    <a:pt x="75" y="17"/>
                  </a:cubicBezTo>
                  <a:cubicBezTo>
                    <a:pt x="67" y="17"/>
                    <a:pt x="60" y="19"/>
                    <a:pt x="54" y="22"/>
                  </a:cubicBezTo>
                  <a:cubicBezTo>
                    <a:pt x="52" y="19"/>
                    <a:pt x="50" y="16"/>
                    <a:pt x="48" y="14"/>
                  </a:cubicBezTo>
                  <a:cubicBezTo>
                    <a:pt x="46" y="12"/>
                    <a:pt x="45" y="11"/>
                    <a:pt x="45" y="11"/>
                  </a:cubicBezTo>
                  <a:cubicBezTo>
                    <a:pt x="44" y="10"/>
                    <a:pt x="43" y="10"/>
                    <a:pt x="42" y="10"/>
                  </a:cubicBezTo>
                  <a:cubicBezTo>
                    <a:pt x="42" y="10"/>
                    <a:pt x="41" y="10"/>
                    <a:pt x="41" y="10"/>
                  </a:cubicBezTo>
                  <a:cubicBezTo>
                    <a:pt x="40" y="10"/>
                    <a:pt x="39" y="10"/>
                    <a:pt x="39" y="10"/>
                  </a:cubicBezTo>
                  <a:cubicBezTo>
                    <a:pt x="39" y="10"/>
                    <a:pt x="39" y="11"/>
                    <a:pt x="38" y="11"/>
                  </a:cubicBezTo>
                  <a:cubicBezTo>
                    <a:pt x="37" y="11"/>
                    <a:pt x="37" y="12"/>
                    <a:pt x="36" y="12"/>
                  </a:cubicBezTo>
                  <a:cubicBezTo>
                    <a:pt x="35" y="13"/>
                    <a:pt x="35" y="13"/>
                    <a:pt x="34" y="13"/>
                  </a:cubicBezTo>
                  <a:cubicBezTo>
                    <a:pt x="34" y="14"/>
                    <a:pt x="33" y="14"/>
                    <a:pt x="33" y="14"/>
                  </a:cubicBezTo>
                  <a:cubicBezTo>
                    <a:pt x="32" y="15"/>
                    <a:pt x="31" y="15"/>
                    <a:pt x="31" y="16"/>
                  </a:cubicBezTo>
                  <a:cubicBezTo>
                    <a:pt x="30" y="16"/>
                    <a:pt x="30" y="17"/>
                    <a:pt x="29" y="17"/>
                  </a:cubicBezTo>
                  <a:cubicBezTo>
                    <a:pt x="28" y="18"/>
                    <a:pt x="27" y="19"/>
                    <a:pt x="26" y="20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22" y="23"/>
                    <a:pt x="21" y="24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19" y="27"/>
                    <a:pt x="18" y="30"/>
                    <a:pt x="19" y="31"/>
                  </a:cubicBezTo>
                  <a:cubicBezTo>
                    <a:pt x="19" y="31"/>
                    <a:pt x="20" y="32"/>
                    <a:pt x="22" y="35"/>
                  </a:cubicBezTo>
                  <a:cubicBezTo>
                    <a:pt x="23" y="36"/>
                    <a:pt x="24" y="37"/>
                    <a:pt x="25" y="39"/>
                  </a:cubicBezTo>
                  <a:cubicBezTo>
                    <a:pt x="26" y="40"/>
                    <a:pt x="27" y="41"/>
                    <a:pt x="28" y="43"/>
                  </a:cubicBezTo>
                  <a:cubicBezTo>
                    <a:pt x="24" y="48"/>
                    <a:pt x="21" y="55"/>
                    <a:pt x="19" y="62"/>
                  </a:cubicBezTo>
                  <a:cubicBezTo>
                    <a:pt x="17" y="62"/>
                    <a:pt x="15" y="62"/>
                    <a:pt x="14" y="62"/>
                  </a:cubicBezTo>
                  <a:cubicBezTo>
                    <a:pt x="12" y="62"/>
                    <a:pt x="10" y="62"/>
                    <a:pt x="9" y="62"/>
                  </a:cubicBezTo>
                  <a:cubicBezTo>
                    <a:pt x="6" y="62"/>
                    <a:pt x="4" y="62"/>
                    <a:pt x="4" y="62"/>
                  </a:cubicBezTo>
                  <a:cubicBezTo>
                    <a:pt x="3" y="62"/>
                    <a:pt x="3" y="63"/>
                    <a:pt x="2" y="63"/>
                  </a:cubicBezTo>
                  <a:cubicBezTo>
                    <a:pt x="1" y="64"/>
                    <a:pt x="1" y="65"/>
                    <a:pt x="0" y="66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71"/>
                    <a:pt x="0" y="73"/>
                    <a:pt x="0" y="74"/>
                  </a:cubicBezTo>
                  <a:cubicBezTo>
                    <a:pt x="0" y="75"/>
                    <a:pt x="0" y="77"/>
                    <a:pt x="0" y="78"/>
                  </a:cubicBezTo>
                  <a:cubicBezTo>
                    <a:pt x="0" y="80"/>
                    <a:pt x="0" y="81"/>
                    <a:pt x="0" y="83"/>
                  </a:cubicBezTo>
                  <a:cubicBezTo>
                    <a:pt x="0" y="84"/>
                    <a:pt x="0" y="85"/>
                    <a:pt x="0" y="86"/>
                  </a:cubicBezTo>
                  <a:cubicBezTo>
                    <a:pt x="0" y="89"/>
                    <a:pt x="0" y="90"/>
                    <a:pt x="0" y="90"/>
                  </a:cubicBezTo>
                  <a:cubicBezTo>
                    <a:pt x="1" y="91"/>
                    <a:pt x="1" y="93"/>
                    <a:pt x="2" y="93"/>
                  </a:cubicBezTo>
                  <a:cubicBezTo>
                    <a:pt x="3" y="94"/>
                    <a:pt x="3" y="94"/>
                    <a:pt x="4" y="94"/>
                  </a:cubicBezTo>
                  <a:cubicBezTo>
                    <a:pt x="4" y="94"/>
                    <a:pt x="6" y="95"/>
                    <a:pt x="9" y="95"/>
                  </a:cubicBezTo>
                  <a:cubicBezTo>
                    <a:pt x="10" y="95"/>
                    <a:pt x="12" y="95"/>
                    <a:pt x="14" y="95"/>
                  </a:cubicBezTo>
                  <a:cubicBezTo>
                    <a:pt x="15" y="95"/>
                    <a:pt x="17" y="95"/>
                    <a:pt x="19" y="95"/>
                  </a:cubicBezTo>
                  <a:cubicBezTo>
                    <a:pt x="21" y="102"/>
                    <a:pt x="24" y="108"/>
                    <a:pt x="28" y="114"/>
                  </a:cubicBezTo>
                  <a:cubicBezTo>
                    <a:pt x="27" y="115"/>
                    <a:pt x="26" y="117"/>
                    <a:pt x="25" y="118"/>
                  </a:cubicBezTo>
                  <a:cubicBezTo>
                    <a:pt x="24" y="119"/>
                    <a:pt x="23" y="121"/>
                    <a:pt x="22" y="122"/>
                  </a:cubicBezTo>
                  <a:cubicBezTo>
                    <a:pt x="20" y="124"/>
                    <a:pt x="19" y="126"/>
                    <a:pt x="19" y="126"/>
                  </a:cubicBezTo>
                  <a:cubicBezTo>
                    <a:pt x="18" y="127"/>
                    <a:pt x="19" y="129"/>
                    <a:pt x="20" y="131"/>
                  </a:cubicBezTo>
                  <a:cubicBezTo>
                    <a:pt x="20" y="131"/>
                    <a:pt x="21" y="132"/>
                    <a:pt x="21" y="132"/>
                  </a:cubicBezTo>
                  <a:cubicBezTo>
                    <a:pt x="21" y="133"/>
                    <a:pt x="22" y="133"/>
                    <a:pt x="23" y="134"/>
                  </a:cubicBezTo>
                  <a:cubicBezTo>
                    <a:pt x="24" y="135"/>
                    <a:pt x="25" y="136"/>
                    <a:pt x="26" y="137"/>
                  </a:cubicBezTo>
                  <a:cubicBezTo>
                    <a:pt x="27" y="138"/>
                    <a:pt x="28" y="139"/>
                    <a:pt x="29" y="139"/>
                  </a:cubicBezTo>
                  <a:cubicBezTo>
                    <a:pt x="30" y="140"/>
                    <a:pt x="30" y="140"/>
                    <a:pt x="31" y="141"/>
                  </a:cubicBezTo>
                  <a:cubicBezTo>
                    <a:pt x="31" y="141"/>
                    <a:pt x="32" y="142"/>
                    <a:pt x="33" y="142"/>
                  </a:cubicBezTo>
                  <a:cubicBezTo>
                    <a:pt x="33" y="143"/>
                    <a:pt x="34" y="143"/>
                    <a:pt x="34" y="143"/>
                  </a:cubicBezTo>
                  <a:cubicBezTo>
                    <a:pt x="35" y="144"/>
                    <a:pt x="35" y="144"/>
                    <a:pt x="36" y="144"/>
                  </a:cubicBezTo>
                  <a:cubicBezTo>
                    <a:pt x="37" y="145"/>
                    <a:pt x="37" y="145"/>
                    <a:pt x="38" y="146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7"/>
                    <a:pt x="40" y="147"/>
                    <a:pt x="41" y="147"/>
                  </a:cubicBezTo>
                  <a:cubicBezTo>
                    <a:pt x="41" y="147"/>
                    <a:pt x="42" y="147"/>
                    <a:pt x="42" y="147"/>
                  </a:cubicBezTo>
                  <a:cubicBezTo>
                    <a:pt x="43" y="147"/>
                    <a:pt x="44" y="147"/>
                    <a:pt x="45" y="146"/>
                  </a:cubicBezTo>
                  <a:cubicBezTo>
                    <a:pt x="45" y="146"/>
                    <a:pt x="46" y="145"/>
                    <a:pt x="48" y="142"/>
                  </a:cubicBezTo>
                  <a:cubicBezTo>
                    <a:pt x="50" y="140"/>
                    <a:pt x="52" y="138"/>
                    <a:pt x="54" y="135"/>
                  </a:cubicBezTo>
                  <a:cubicBezTo>
                    <a:pt x="60" y="138"/>
                    <a:pt x="67" y="139"/>
                    <a:pt x="75" y="140"/>
                  </a:cubicBezTo>
                  <a:cubicBezTo>
                    <a:pt x="75" y="143"/>
                    <a:pt x="76" y="147"/>
                    <a:pt x="77" y="149"/>
                  </a:cubicBezTo>
                  <a:cubicBezTo>
                    <a:pt x="78" y="152"/>
                    <a:pt x="78" y="154"/>
                    <a:pt x="78" y="154"/>
                  </a:cubicBezTo>
                  <a:cubicBezTo>
                    <a:pt x="79" y="154"/>
                    <a:pt x="79" y="155"/>
                    <a:pt x="80" y="156"/>
                  </a:cubicBezTo>
                  <a:cubicBezTo>
                    <a:pt x="81" y="156"/>
                    <a:pt x="82" y="156"/>
                    <a:pt x="83" y="156"/>
                  </a:cubicBezTo>
                  <a:cubicBezTo>
                    <a:pt x="83" y="156"/>
                    <a:pt x="84" y="156"/>
                    <a:pt x="84" y="156"/>
                  </a:cubicBezTo>
                  <a:cubicBezTo>
                    <a:pt x="85" y="156"/>
                    <a:pt x="86" y="156"/>
                    <a:pt x="87" y="156"/>
                  </a:cubicBezTo>
                  <a:cubicBezTo>
                    <a:pt x="89" y="156"/>
                    <a:pt x="92" y="155"/>
                    <a:pt x="95" y="155"/>
                  </a:cubicBezTo>
                  <a:cubicBezTo>
                    <a:pt x="96" y="154"/>
                    <a:pt x="97" y="154"/>
                    <a:pt x="97" y="154"/>
                  </a:cubicBezTo>
                  <a:cubicBezTo>
                    <a:pt x="98" y="154"/>
                    <a:pt x="99" y="154"/>
                    <a:pt x="100" y="154"/>
                  </a:cubicBezTo>
                  <a:cubicBezTo>
                    <a:pt x="101" y="153"/>
                    <a:pt x="102" y="153"/>
                    <a:pt x="103" y="152"/>
                  </a:cubicBezTo>
                  <a:cubicBezTo>
                    <a:pt x="104" y="152"/>
                    <a:pt x="105" y="152"/>
                    <a:pt x="106" y="151"/>
                  </a:cubicBezTo>
                  <a:cubicBezTo>
                    <a:pt x="106" y="151"/>
                    <a:pt x="107" y="151"/>
                    <a:pt x="107" y="151"/>
                  </a:cubicBezTo>
                  <a:cubicBezTo>
                    <a:pt x="107" y="151"/>
                    <a:pt x="108" y="151"/>
                    <a:pt x="108" y="150"/>
                  </a:cubicBezTo>
                  <a:cubicBezTo>
                    <a:pt x="109" y="150"/>
                    <a:pt x="109" y="149"/>
                    <a:pt x="109" y="149"/>
                  </a:cubicBezTo>
                  <a:cubicBezTo>
                    <a:pt x="110" y="148"/>
                    <a:pt x="110" y="147"/>
                    <a:pt x="110" y="146"/>
                  </a:cubicBezTo>
                  <a:cubicBezTo>
                    <a:pt x="110" y="146"/>
                    <a:pt x="110" y="145"/>
                    <a:pt x="109" y="142"/>
                  </a:cubicBezTo>
                  <a:cubicBezTo>
                    <a:pt x="109" y="139"/>
                    <a:pt x="108" y="136"/>
                    <a:pt x="107" y="132"/>
                  </a:cubicBezTo>
                  <a:cubicBezTo>
                    <a:pt x="114" y="129"/>
                    <a:pt x="119" y="124"/>
                    <a:pt x="124" y="119"/>
                  </a:cubicBezTo>
                  <a:cubicBezTo>
                    <a:pt x="127" y="121"/>
                    <a:pt x="130" y="122"/>
                    <a:pt x="133" y="123"/>
                  </a:cubicBezTo>
                  <a:cubicBezTo>
                    <a:pt x="135" y="124"/>
                    <a:pt x="137" y="125"/>
                    <a:pt x="137" y="125"/>
                  </a:cubicBezTo>
                  <a:cubicBezTo>
                    <a:pt x="138" y="125"/>
                    <a:pt x="139" y="125"/>
                    <a:pt x="140" y="125"/>
                  </a:cubicBezTo>
                  <a:cubicBezTo>
                    <a:pt x="141" y="124"/>
                    <a:pt x="142" y="124"/>
                    <a:pt x="142" y="123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43" y="121"/>
                    <a:pt x="144" y="120"/>
                    <a:pt x="144" y="120"/>
                  </a:cubicBezTo>
                  <a:cubicBezTo>
                    <a:pt x="145" y="119"/>
                    <a:pt x="146" y="117"/>
                    <a:pt x="146" y="116"/>
                  </a:cubicBezTo>
                  <a:cubicBezTo>
                    <a:pt x="147" y="115"/>
                    <a:pt x="148" y="114"/>
                    <a:pt x="148" y="112"/>
                  </a:cubicBezTo>
                  <a:cubicBezTo>
                    <a:pt x="149" y="111"/>
                    <a:pt x="150" y="110"/>
                    <a:pt x="150" y="108"/>
                  </a:cubicBezTo>
                  <a:cubicBezTo>
                    <a:pt x="151" y="107"/>
                    <a:pt x="151" y="106"/>
                    <a:pt x="152" y="105"/>
                  </a:cubicBezTo>
                  <a:cubicBezTo>
                    <a:pt x="152" y="104"/>
                    <a:pt x="152" y="103"/>
                    <a:pt x="152" y="102"/>
                  </a:cubicBezTo>
                  <a:cubicBezTo>
                    <a:pt x="153" y="101"/>
                    <a:pt x="153" y="101"/>
                    <a:pt x="153" y="101"/>
                  </a:cubicBezTo>
                  <a:cubicBezTo>
                    <a:pt x="153" y="100"/>
                    <a:pt x="153" y="99"/>
                    <a:pt x="153" y="98"/>
                  </a:cubicBezTo>
                  <a:cubicBezTo>
                    <a:pt x="152" y="97"/>
                    <a:pt x="152" y="96"/>
                    <a:pt x="151" y="96"/>
                  </a:cubicBezTo>
                  <a:close/>
                  <a:moveTo>
                    <a:pt x="76" y="121"/>
                  </a:moveTo>
                  <a:cubicBezTo>
                    <a:pt x="53" y="121"/>
                    <a:pt x="34" y="102"/>
                    <a:pt x="34" y="78"/>
                  </a:cubicBezTo>
                  <a:cubicBezTo>
                    <a:pt x="34" y="55"/>
                    <a:pt x="53" y="36"/>
                    <a:pt x="76" y="36"/>
                  </a:cubicBezTo>
                  <a:cubicBezTo>
                    <a:pt x="100" y="36"/>
                    <a:pt x="119" y="55"/>
                    <a:pt x="119" y="78"/>
                  </a:cubicBezTo>
                  <a:cubicBezTo>
                    <a:pt x="119" y="102"/>
                    <a:pt x="100" y="121"/>
                    <a:pt x="76" y="121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2A8D190-75DE-4B46-96DB-B346D34F9B1E}"/>
              </a:ext>
            </a:extLst>
          </p:cNvPr>
          <p:cNvGrpSpPr/>
          <p:nvPr/>
        </p:nvGrpSpPr>
        <p:grpSpPr>
          <a:xfrm>
            <a:off x="3214371" y="4897438"/>
            <a:ext cx="461963" cy="455613"/>
            <a:chOff x="5835651" y="4541838"/>
            <a:chExt cx="461963" cy="455613"/>
          </a:xfrm>
        </p:grpSpPr>
        <p:sp>
          <p:nvSpPr>
            <p:cNvPr id="56" name="Oval 80">
              <a:extLst>
                <a:ext uri="{FF2B5EF4-FFF2-40B4-BE49-F238E27FC236}">
                  <a16:creationId xmlns:a16="http://schemas.microsoft.com/office/drawing/2014/main" id="{5F57CC46-95A0-4670-B03C-AF5E541D1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326" y="4606925"/>
              <a:ext cx="320675" cy="317500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1">
              <a:extLst>
                <a:ext uri="{FF2B5EF4-FFF2-40B4-BE49-F238E27FC236}">
                  <a16:creationId xmlns:a16="http://schemas.microsoft.com/office/drawing/2014/main" id="{BE3E9E93-CDDB-4DA1-9A09-B526663F3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5651" y="4541838"/>
              <a:ext cx="461963" cy="455613"/>
            </a:xfrm>
            <a:custGeom>
              <a:avLst/>
              <a:gdLst>
                <a:gd name="T0" fmla="*/ 186 w 216"/>
                <a:gd name="T1" fmla="*/ 138 h 213"/>
                <a:gd name="T2" fmla="*/ 206 w 216"/>
                <a:gd name="T3" fmla="*/ 106 h 213"/>
                <a:gd name="T4" fmla="*/ 216 w 216"/>
                <a:gd name="T5" fmla="*/ 98 h 213"/>
                <a:gd name="T6" fmla="*/ 215 w 216"/>
                <a:gd name="T7" fmla="*/ 87 h 213"/>
                <a:gd name="T8" fmla="*/ 211 w 216"/>
                <a:gd name="T9" fmla="*/ 70 h 213"/>
                <a:gd name="T10" fmla="*/ 209 w 216"/>
                <a:gd name="T11" fmla="*/ 65 h 213"/>
                <a:gd name="T12" fmla="*/ 196 w 216"/>
                <a:gd name="T13" fmla="*/ 62 h 213"/>
                <a:gd name="T14" fmla="*/ 171 w 216"/>
                <a:gd name="T15" fmla="*/ 29 h 213"/>
                <a:gd name="T16" fmla="*/ 172 w 216"/>
                <a:gd name="T17" fmla="*/ 17 h 213"/>
                <a:gd name="T18" fmla="*/ 166 w 216"/>
                <a:gd name="T19" fmla="*/ 13 h 213"/>
                <a:gd name="T20" fmla="*/ 156 w 216"/>
                <a:gd name="T21" fmla="*/ 7 h 213"/>
                <a:gd name="T22" fmla="*/ 140 w 216"/>
                <a:gd name="T23" fmla="*/ 1 h 213"/>
                <a:gd name="T24" fmla="*/ 129 w 216"/>
                <a:gd name="T25" fmla="*/ 9 h 213"/>
                <a:gd name="T26" fmla="*/ 88 w 216"/>
                <a:gd name="T27" fmla="*/ 9 h 213"/>
                <a:gd name="T28" fmla="*/ 80 w 216"/>
                <a:gd name="T29" fmla="*/ 0 h 213"/>
                <a:gd name="T30" fmla="*/ 72 w 216"/>
                <a:gd name="T31" fmla="*/ 2 h 213"/>
                <a:gd name="T32" fmla="*/ 64 w 216"/>
                <a:gd name="T33" fmla="*/ 5 h 213"/>
                <a:gd name="T34" fmla="*/ 52 w 216"/>
                <a:gd name="T35" fmla="*/ 12 h 213"/>
                <a:gd name="T36" fmla="*/ 44 w 216"/>
                <a:gd name="T37" fmla="*/ 22 h 213"/>
                <a:gd name="T38" fmla="*/ 52 w 216"/>
                <a:gd name="T39" fmla="*/ 41 h 213"/>
                <a:gd name="T40" fmla="*/ 20 w 216"/>
                <a:gd name="T41" fmla="*/ 61 h 213"/>
                <a:gd name="T42" fmla="*/ 7 w 216"/>
                <a:gd name="T43" fmla="*/ 64 h 213"/>
                <a:gd name="T44" fmla="*/ 2 w 216"/>
                <a:gd name="T45" fmla="*/ 80 h 213"/>
                <a:gd name="T46" fmla="*/ 0 w 216"/>
                <a:gd name="T47" fmla="*/ 96 h 213"/>
                <a:gd name="T48" fmla="*/ 10 w 216"/>
                <a:gd name="T49" fmla="*/ 105 h 213"/>
                <a:gd name="T50" fmla="*/ 29 w 216"/>
                <a:gd name="T51" fmla="*/ 137 h 213"/>
                <a:gd name="T52" fmla="*/ 14 w 216"/>
                <a:gd name="T53" fmla="*/ 150 h 213"/>
                <a:gd name="T54" fmla="*/ 16 w 216"/>
                <a:gd name="T55" fmla="*/ 162 h 213"/>
                <a:gd name="T56" fmla="*/ 25 w 216"/>
                <a:gd name="T57" fmla="*/ 174 h 213"/>
                <a:gd name="T58" fmla="*/ 30 w 216"/>
                <a:gd name="T59" fmla="*/ 180 h 213"/>
                <a:gd name="T60" fmla="*/ 36 w 216"/>
                <a:gd name="T61" fmla="*/ 185 h 213"/>
                <a:gd name="T62" fmla="*/ 47 w 216"/>
                <a:gd name="T63" fmla="*/ 182 h 213"/>
                <a:gd name="T64" fmla="*/ 85 w 216"/>
                <a:gd name="T65" fmla="*/ 200 h 213"/>
                <a:gd name="T66" fmla="*/ 91 w 216"/>
                <a:gd name="T67" fmla="*/ 212 h 213"/>
                <a:gd name="T68" fmla="*/ 107 w 216"/>
                <a:gd name="T69" fmla="*/ 213 h 213"/>
                <a:gd name="T70" fmla="*/ 119 w 216"/>
                <a:gd name="T71" fmla="*/ 213 h 213"/>
                <a:gd name="T72" fmla="*/ 126 w 216"/>
                <a:gd name="T73" fmla="*/ 211 h 213"/>
                <a:gd name="T74" fmla="*/ 130 w 216"/>
                <a:gd name="T75" fmla="*/ 200 h 213"/>
                <a:gd name="T76" fmla="*/ 168 w 216"/>
                <a:gd name="T77" fmla="*/ 182 h 213"/>
                <a:gd name="T78" fmla="*/ 181 w 216"/>
                <a:gd name="T79" fmla="*/ 185 h 213"/>
                <a:gd name="T80" fmla="*/ 185 w 216"/>
                <a:gd name="T81" fmla="*/ 181 h 213"/>
                <a:gd name="T82" fmla="*/ 196 w 216"/>
                <a:gd name="T83" fmla="*/ 168 h 213"/>
                <a:gd name="T84" fmla="*/ 202 w 216"/>
                <a:gd name="T85" fmla="*/ 159 h 213"/>
                <a:gd name="T86" fmla="*/ 92 w 216"/>
                <a:gd name="T87" fmla="*/ 161 h 213"/>
                <a:gd name="T88" fmla="*/ 163 w 216"/>
                <a:gd name="T89" fmla="*/ 11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6" h="213">
                  <a:moveTo>
                    <a:pt x="201" y="151"/>
                  </a:moveTo>
                  <a:cubicBezTo>
                    <a:pt x="201" y="151"/>
                    <a:pt x="199" y="149"/>
                    <a:pt x="197" y="147"/>
                  </a:cubicBezTo>
                  <a:cubicBezTo>
                    <a:pt x="194" y="144"/>
                    <a:pt x="190" y="141"/>
                    <a:pt x="186" y="138"/>
                  </a:cubicBezTo>
                  <a:cubicBezTo>
                    <a:pt x="188" y="134"/>
                    <a:pt x="190" y="129"/>
                    <a:pt x="191" y="124"/>
                  </a:cubicBezTo>
                  <a:cubicBezTo>
                    <a:pt x="192" y="119"/>
                    <a:pt x="193" y="114"/>
                    <a:pt x="193" y="110"/>
                  </a:cubicBezTo>
                  <a:cubicBezTo>
                    <a:pt x="198" y="109"/>
                    <a:pt x="203" y="107"/>
                    <a:pt x="206" y="106"/>
                  </a:cubicBezTo>
                  <a:cubicBezTo>
                    <a:pt x="210" y="105"/>
                    <a:pt x="212" y="105"/>
                    <a:pt x="212" y="105"/>
                  </a:cubicBezTo>
                  <a:cubicBezTo>
                    <a:pt x="213" y="104"/>
                    <a:pt x="215" y="103"/>
                    <a:pt x="215" y="102"/>
                  </a:cubicBezTo>
                  <a:cubicBezTo>
                    <a:pt x="216" y="101"/>
                    <a:pt x="216" y="99"/>
                    <a:pt x="216" y="98"/>
                  </a:cubicBezTo>
                  <a:cubicBezTo>
                    <a:pt x="216" y="98"/>
                    <a:pt x="216" y="97"/>
                    <a:pt x="216" y="96"/>
                  </a:cubicBezTo>
                  <a:cubicBezTo>
                    <a:pt x="216" y="95"/>
                    <a:pt x="216" y="94"/>
                    <a:pt x="216" y="92"/>
                  </a:cubicBezTo>
                  <a:cubicBezTo>
                    <a:pt x="216" y="91"/>
                    <a:pt x="215" y="89"/>
                    <a:pt x="215" y="87"/>
                  </a:cubicBezTo>
                  <a:cubicBezTo>
                    <a:pt x="215" y="85"/>
                    <a:pt x="214" y="83"/>
                    <a:pt x="214" y="81"/>
                  </a:cubicBezTo>
                  <a:cubicBezTo>
                    <a:pt x="213" y="79"/>
                    <a:pt x="213" y="77"/>
                    <a:pt x="212" y="75"/>
                  </a:cubicBezTo>
                  <a:cubicBezTo>
                    <a:pt x="212" y="73"/>
                    <a:pt x="211" y="72"/>
                    <a:pt x="211" y="70"/>
                  </a:cubicBezTo>
                  <a:cubicBezTo>
                    <a:pt x="210" y="69"/>
                    <a:pt x="210" y="68"/>
                    <a:pt x="210" y="67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09" y="65"/>
                    <a:pt x="209" y="65"/>
                    <a:pt x="209" y="65"/>
                  </a:cubicBezTo>
                  <a:cubicBezTo>
                    <a:pt x="208" y="64"/>
                    <a:pt x="207" y="62"/>
                    <a:pt x="206" y="62"/>
                  </a:cubicBezTo>
                  <a:cubicBezTo>
                    <a:pt x="205" y="61"/>
                    <a:pt x="204" y="60"/>
                    <a:pt x="203" y="61"/>
                  </a:cubicBezTo>
                  <a:cubicBezTo>
                    <a:pt x="203" y="61"/>
                    <a:pt x="200" y="61"/>
                    <a:pt x="196" y="62"/>
                  </a:cubicBezTo>
                  <a:cubicBezTo>
                    <a:pt x="193" y="62"/>
                    <a:pt x="188" y="63"/>
                    <a:pt x="183" y="64"/>
                  </a:cubicBezTo>
                  <a:cubicBezTo>
                    <a:pt x="178" y="56"/>
                    <a:pt x="172" y="48"/>
                    <a:pt x="165" y="41"/>
                  </a:cubicBezTo>
                  <a:cubicBezTo>
                    <a:pt x="167" y="37"/>
                    <a:pt x="169" y="33"/>
                    <a:pt x="171" y="29"/>
                  </a:cubicBezTo>
                  <a:cubicBezTo>
                    <a:pt x="172" y="25"/>
                    <a:pt x="173" y="23"/>
                    <a:pt x="173" y="23"/>
                  </a:cubicBezTo>
                  <a:cubicBezTo>
                    <a:pt x="173" y="22"/>
                    <a:pt x="173" y="21"/>
                    <a:pt x="173" y="19"/>
                  </a:cubicBezTo>
                  <a:cubicBezTo>
                    <a:pt x="173" y="19"/>
                    <a:pt x="172" y="18"/>
                    <a:pt x="172" y="17"/>
                  </a:cubicBezTo>
                  <a:cubicBezTo>
                    <a:pt x="171" y="17"/>
                    <a:pt x="171" y="16"/>
                    <a:pt x="170" y="16"/>
                  </a:cubicBezTo>
                  <a:cubicBezTo>
                    <a:pt x="170" y="16"/>
                    <a:pt x="170" y="15"/>
                    <a:pt x="169" y="15"/>
                  </a:cubicBezTo>
                  <a:cubicBezTo>
                    <a:pt x="168" y="14"/>
                    <a:pt x="167" y="14"/>
                    <a:pt x="166" y="13"/>
                  </a:cubicBezTo>
                  <a:cubicBezTo>
                    <a:pt x="164" y="12"/>
                    <a:pt x="163" y="11"/>
                    <a:pt x="161" y="10"/>
                  </a:cubicBezTo>
                  <a:cubicBezTo>
                    <a:pt x="160" y="10"/>
                    <a:pt x="159" y="9"/>
                    <a:pt x="158" y="9"/>
                  </a:cubicBezTo>
                  <a:cubicBezTo>
                    <a:pt x="158" y="8"/>
                    <a:pt x="157" y="8"/>
                    <a:pt x="156" y="7"/>
                  </a:cubicBezTo>
                  <a:cubicBezTo>
                    <a:pt x="152" y="5"/>
                    <a:pt x="148" y="4"/>
                    <a:pt x="145" y="3"/>
                  </a:cubicBezTo>
                  <a:cubicBezTo>
                    <a:pt x="144" y="2"/>
                    <a:pt x="142" y="2"/>
                    <a:pt x="142" y="2"/>
                  </a:cubicBezTo>
                  <a:cubicBezTo>
                    <a:pt x="141" y="1"/>
                    <a:pt x="140" y="1"/>
                    <a:pt x="140" y="1"/>
                  </a:cubicBezTo>
                  <a:cubicBezTo>
                    <a:pt x="139" y="1"/>
                    <a:pt x="137" y="1"/>
                    <a:pt x="136" y="1"/>
                  </a:cubicBezTo>
                  <a:cubicBezTo>
                    <a:pt x="134" y="2"/>
                    <a:pt x="133" y="2"/>
                    <a:pt x="133" y="3"/>
                  </a:cubicBezTo>
                  <a:cubicBezTo>
                    <a:pt x="133" y="3"/>
                    <a:pt x="131" y="6"/>
                    <a:pt x="129" y="9"/>
                  </a:cubicBezTo>
                  <a:cubicBezTo>
                    <a:pt x="128" y="12"/>
                    <a:pt x="125" y="17"/>
                    <a:pt x="123" y="21"/>
                  </a:cubicBezTo>
                  <a:cubicBezTo>
                    <a:pt x="113" y="19"/>
                    <a:pt x="103" y="19"/>
                    <a:pt x="94" y="21"/>
                  </a:cubicBezTo>
                  <a:cubicBezTo>
                    <a:pt x="92" y="16"/>
                    <a:pt x="90" y="12"/>
                    <a:pt x="88" y="9"/>
                  </a:cubicBezTo>
                  <a:cubicBezTo>
                    <a:pt x="86" y="5"/>
                    <a:pt x="85" y="3"/>
                    <a:pt x="85" y="3"/>
                  </a:cubicBezTo>
                  <a:cubicBezTo>
                    <a:pt x="84" y="2"/>
                    <a:pt x="83" y="1"/>
                    <a:pt x="82" y="1"/>
                  </a:cubicBezTo>
                  <a:cubicBezTo>
                    <a:pt x="81" y="1"/>
                    <a:pt x="80" y="0"/>
                    <a:pt x="80" y="0"/>
                  </a:cubicBezTo>
                  <a:cubicBezTo>
                    <a:pt x="79" y="0"/>
                    <a:pt x="78" y="1"/>
                    <a:pt x="77" y="1"/>
                  </a:cubicBezTo>
                  <a:cubicBezTo>
                    <a:pt x="77" y="1"/>
                    <a:pt x="77" y="1"/>
                    <a:pt x="76" y="1"/>
                  </a:cubicBezTo>
                  <a:cubicBezTo>
                    <a:pt x="75" y="1"/>
                    <a:pt x="74" y="2"/>
                    <a:pt x="72" y="2"/>
                  </a:cubicBezTo>
                  <a:cubicBezTo>
                    <a:pt x="71" y="3"/>
                    <a:pt x="71" y="3"/>
                    <a:pt x="70" y="3"/>
                  </a:cubicBezTo>
                  <a:cubicBezTo>
                    <a:pt x="69" y="4"/>
                    <a:pt x="68" y="4"/>
                    <a:pt x="67" y="4"/>
                  </a:cubicBezTo>
                  <a:cubicBezTo>
                    <a:pt x="66" y="5"/>
                    <a:pt x="65" y="5"/>
                    <a:pt x="64" y="5"/>
                  </a:cubicBezTo>
                  <a:cubicBezTo>
                    <a:pt x="63" y="6"/>
                    <a:pt x="63" y="6"/>
                    <a:pt x="62" y="7"/>
                  </a:cubicBezTo>
                  <a:cubicBezTo>
                    <a:pt x="60" y="8"/>
                    <a:pt x="58" y="9"/>
                    <a:pt x="56" y="9"/>
                  </a:cubicBezTo>
                  <a:cubicBezTo>
                    <a:pt x="54" y="10"/>
                    <a:pt x="53" y="11"/>
                    <a:pt x="52" y="12"/>
                  </a:cubicBezTo>
                  <a:cubicBezTo>
                    <a:pt x="50" y="13"/>
                    <a:pt x="49" y="14"/>
                    <a:pt x="48" y="14"/>
                  </a:cubicBezTo>
                  <a:cubicBezTo>
                    <a:pt x="48" y="15"/>
                    <a:pt x="47" y="15"/>
                    <a:pt x="47" y="15"/>
                  </a:cubicBezTo>
                  <a:cubicBezTo>
                    <a:pt x="44" y="17"/>
                    <a:pt x="43" y="20"/>
                    <a:pt x="44" y="22"/>
                  </a:cubicBezTo>
                  <a:cubicBezTo>
                    <a:pt x="44" y="22"/>
                    <a:pt x="45" y="25"/>
                    <a:pt x="47" y="28"/>
                  </a:cubicBezTo>
                  <a:cubicBezTo>
                    <a:pt x="47" y="30"/>
                    <a:pt x="48" y="32"/>
                    <a:pt x="49" y="34"/>
                  </a:cubicBezTo>
                  <a:cubicBezTo>
                    <a:pt x="50" y="36"/>
                    <a:pt x="51" y="38"/>
                    <a:pt x="52" y="41"/>
                  </a:cubicBezTo>
                  <a:cubicBezTo>
                    <a:pt x="45" y="47"/>
                    <a:pt x="38" y="55"/>
                    <a:pt x="34" y="63"/>
                  </a:cubicBezTo>
                  <a:cubicBezTo>
                    <a:pt x="31" y="63"/>
                    <a:pt x="29" y="62"/>
                    <a:pt x="27" y="62"/>
                  </a:cubicBezTo>
                  <a:cubicBezTo>
                    <a:pt x="24" y="61"/>
                    <a:pt x="22" y="61"/>
                    <a:pt x="20" y="61"/>
                  </a:cubicBezTo>
                  <a:cubicBezTo>
                    <a:pt x="17" y="60"/>
                    <a:pt x="14" y="60"/>
                    <a:pt x="14" y="60"/>
                  </a:cubicBezTo>
                  <a:cubicBezTo>
                    <a:pt x="13" y="59"/>
                    <a:pt x="12" y="60"/>
                    <a:pt x="10" y="60"/>
                  </a:cubicBezTo>
                  <a:cubicBezTo>
                    <a:pt x="9" y="61"/>
                    <a:pt x="8" y="63"/>
                    <a:pt x="7" y="64"/>
                  </a:cubicBezTo>
                  <a:cubicBezTo>
                    <a:pt x="7" y="64"/>
                    <a:pt x="7" y="66"/>
                    <a:pt x="6" y="69"/>
                  </a:cubicBezTo>
                  <a:cubicBezTo>
                    <a:pt x="5" y="70"/>
                    <a:pt x="5" y="72"/>
                    <a:pt x="4" y="74"/>
                  </a:cubicBezTo>
                  <a:cubicBezTo>
                    <a:pt x="4" y="76"/>
                    <a:pt x="3" y="78"/>
                    <a:pt x="2" y="80"/>
                  </a:cubicBezTo>
                  <a:cubicBezTo>
                    <a:pt x="2" y="82"/>
                    <a:pt x="2" y="84"/>
                    <a:pt x="1" y="86"/>
                  </a:cubicBezTo>
                  <a:cubicBezTo>
                    <a:pt x="1" y="88"/>
                    <a:pt x="1" y="90"/>
                    <a:pt x="0" y="91"/>
                  </a:cubicBezTo>
                  <a:cubicBezTo>
                    <a:pt x="0" y="94"/>
                    <a:pt x="0" y="96"/>
                    <a:pt x="0" y="96"/>
                  </a:cubicBezTo>
                  <a:cubicBezTo>
                    <a:pt x="0" y="98"/>
                    <a:pt x="0" y="100"/>
                    <a:pt x="1" y="101"/>
                  </a:cubicBezTo>
                  <a:cubicBezTo>
                    <a:pt x="2" y="102"/>
                    <a:pt x="3" y="103"/>
                    <a:pt x="4" y="103"/>
                  </a:cubicBezTo>
                  <a:cubicBezTo>
                    <a:pt x="4" y="103"/>
                    <a:pt x="6" y="104"/>
                    <a:pt x="10" y="105"/>
                  </a:cubicBezTo>
                  <a:cubicBezTo>
                    <a:pt x="12" y="106"/>
                    <a:pt x="14" y="106"/>
                    <a:pt x="16" y="107"/>
                  </a:cubicBezTo>
                  <a:cubicBezTo>
                    <a:pt x="18" y="107"/>
                    <a:pt x="21" y="108"/>
                    <a:pt x="23" y="109"/>
                  </a:cubicBezTo>
                  <a:cubicBezTo>
                    <a:pt x="23" y="118"/>
                    <a:pt x="26" y="128"/>
                    <a:pt x="29" y="137"/>
                  </a:cubicBezTo>
                  <a:cubicBezTo>
                    <a:pt x="28" y="139"/>
                    <a:pt x="26" y="140"/>
                    <a:pt x="24" y="142"/>
                  </a:cubicBezTo>
                  <a:cubicBezTo>
                    <a:pt x="22" y="143"/>
                    <a:pt x="20" y="144"/>
                    <a:pt x="19" y="146"/>
                  </a:cubicBezTo>
                  <a:cubicBezTo>
                    <a:pt x="16" y="148"/>
                    <a:pt x="14" y="150"/>
                    <a:pt x="14" y="150"/>
                  </a:cubicBezTo>
                  <a:cubicBezTo>
                    <a:pt x="12" y="152"/>
                    <a:pt x="12" y="155"/>
                    <a:pt x="14" y="158"/>
                  </a:cubicBezTo>
                  <a:cubicBezTo>
                    <a:pt x="14" y="158"/>
                    <a:pt x="14" y="158"/>
                    <a:pt x="14" y="159"/>
                  </a:cubicBezTo>
                  <a:cubicBezTo>
                    <a:pt x="15" y="160"/>
                    <a:pt x="15" y="161"/>
                    <a:pt x="16" y="162"/>
                  </a:cubicBezTo>
                  <a:cubicBezTo>
                    <a:pt x="17" y="164"/>
                    <a:pt x="18" y="165"/>
                    <a:pt x="19" y="167"/>
                  </a:cubicBezTo>
                  <a:cubicBezTo>
                    <a:pt x="20" y="168"/>
                    <a:pt x="22" y="170"/>
                    <a:pt x="23" y="172"/>
                  </a:cubicBezTo>
                  <a:cubicBezTo>
                    <a:pt x="24" y="173"/>
                    <a:pt x="24" y="173"/>
                    <a:pt x="25" y="174"/>
                  </a:cubicBezTo>
                  <a:cubicBezTo>
                    <a:pt x="25" y="175"/>
                    <a:pt x="26" y="176"/>
                    <a:pt x="27" y="176"/>
                  </a:cubicBezTo>
                  <a:cubicBezTo>
                    <a:pt x="27" y="177"/>
                    <a:pt x="28" y="178"/>
                    <a:pt x="29" y="179"/>
                  </a:cubicBezTo>
                  <a:cubicBezTo>
                    <a:pt x="29" y="179"/>
                    <a:pt x="30" y="180"/>
                    <a:pt x="30" y="180"/>
                  </a:cubicBezTo>
                  <a:cubicBezTo>
                    <a:pt x="31" y="181"/>
                    <a:pt x="32" y="182"/>
                    <a:pt x="33" y="183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35" y="185"/>
                    <a:pt x="35" y="185"/>
                    <a:pt x="36" y="185"/>
                  </a:cubicBezTo>
                  <a:cubicBezTo>
                    <a:pt x="37" y="186"/>
                    <a:pt x="38" y="186"/>
                    <a:pt x="38" y="186"/>
                  </a:cubicBezTo>
                  <a:cubicBezTo>
                    <a:pt x="40" y="186"/>
                    <a:pt x="41" y="186"/>
                    <a:pt x="42" y="185"/>
                  </a:cubicBezTo>
                  <a:cubicBezTo>
                    <a:pt x="42" y="185"/>
                    <a:pt x="44" y="184"/>
                    <a:pt x="47" y="182"/>
                  </a:cubicBezTo>
                  <a:cubicBezTo>
                    <a:pt x="50" y="180"/>
                    <a:pt x="54" y="177"/>
                    <a:pt x="58" y="174"/>
                  </a:cubicBezTo>
                  <a:cubicBezTo>
                    <a:pt x="66" y="179"/>
                    <a:pt x="75" y="184"/>
                    <a:pt x="84" y="186"/>
                  </a:cubicBezTo>
                  <a:cubicBezTo>
                    <a:pt x="84" y="191"/>
                    <a:pt x="84" y="196"/>
                    <a:pt x="85" y="200"/>
                  </a:cubicBezTo>
                  <a:cubicBezTo>
                    <a:pt x="85" y="204"/>
                    <a:pt x="85" y="206"/>
                    <a:pt x="85" y="206"/>
                  </a:cubicBezTo>
                  <a:cubicBezTo>
                    <a:pt x="85" y="208"/>
                    <a:pt x="86" y="209"/>
                    <a:pt x="87" y="210"/>
                  </a:cubicBezTo>
                  <a:cubicBezTo>
                    <a:pt x="88" y="211"/>
                    <a:pt x="89" y="211"/>
                    <a:pt x="91" y="212"/>
                  </a:cubicBezTo>
                  <a:cubicBezTo>
                    <a:pt x="91" y="212"/>
                    <a:pt x="91" y="212"/>
                    <a:pt x="92" y="212"/>
                  </a:cubicBezTo>
                  <a:cubicBezTo>
                    <a:pt x="93" y="212"/>
                    <a:pt x="94" y="212"/>
                    <a:pt x="96" y="212"/>
                  </a:cubicBezTo>
                  <a:cubicBezTo>
                    <a:pt x="99" y="213"/>
                    <a:pt x="103" y="213"/>
                    <a:pt x="107" y="213"/>
                  </a:cubicBezTo>
                  <a:cubicBezTo>
                    <a:pt x="108" y="213"/>
                    <a:pt x="109" y="213"/>
                    <a:pt x="110" y="213"/>
                  </a:cubicBezTo>
                  <a:cubicBezTo>
                    <a:pt x="111" y="213"/>
                    <a:pt x="112" y="213"/>
                    <a:pt x="113" y="213"/>
                  </a:cubicBezTo>
                  <a:cubicBezTo>
                    <a:pt x="115" y="213"/>
                    <a:pt x="117" y="213"/>
                    <a:pt x="119" y="213"/>
                  </a:cubicBezTo>
                  <a:cubicBezTo>
                    <a:pt x="120" y="212"/>
                    <a:pt x="122" y="212"/>
                    <a:pt x="122" y="212"/>
                  </a:cubicBezTo>
                  <a:cubicBezTo>
                    <a:pt x="123" y="212"/>
                    <a:pt x="124" y="212"/>
                    <a:pt x="124" y="212"/>
                  </a:cubicBezTo>
                  <a:cubicBezTo>
                    <a:pt x="125" y="212"/>
                    <a:pt x="126" y="212"/>
                    <a:pt x="126" y="211"/>
                  </a:cubicBezTo>
                  <a:cubicBezTo>
                    <a:pt x="127" y="211"/>
                    <a:pt x="128" y="210"/>
                    <a:pt x="128" y="210"/>
                  </a:cubicBezTo>
                  <a:cubicBezTo>
                    <a:pt x="129" y="209"/>
                    <a:pt x="130" y="208"/>
                    <a:pt x="130" y="207"/>
                  </a:cubicBezTo>
                  <a:cubicBezTo>
                    <a:pt x="130" y="207"/>
                    <a:pt x="130" y="204"/>
                    <a:pt x="130" y="200"/>
                  </a:cubicBezTo>
                  <a:cubicBezTo>
                    <a:pt x="131" y="197"/>
                    <a:pt x="131" y="192"/>
                    <a:pt x="131" y="187"/>
                  </a:cubicBezTo>
                  <a:cubicBezTo>
                    <a:pt x="140" y="184"/>
                    <a:pt x="149" y="180"/>
                    <a:pt x="157" y="174"/>
                  </a:cubicBezTo>
                  <a:cubicBezTo>
                    <a:pt x="161" y="177"/>
                    <a:pt x="165" y="180"/>
                    <a:pt x="168" y="182"/>
                  </a:cubicBezTo>
                  <a:cubicBezTo>
                    <a:pt x="171" y="185"/>
                    <a:pt x="173" y="186"/>
                    <a:pt x="173" y="186"/>
                  </a:cubicBezTo>
                  <a:cubicBezTo>
                    <a:pt x="174" y="187"/>
                    <a:pt x="175" y="187"/>
                    <a:pt x="177" y="187"/>
                  </a:cubicBezTo>
                  <a:cubicBezTo>
                    <a:pt x="178" y="187"/>
                    <a:pt x="180" y="186"/>
                    <a:pt x="181" y="185"/>
                  </a:cubicBezTo>
                  <a:cubicBezTo>
                    <a:pt x="181" y="185"/>
                    <a:pt x="181" y="185"/>
                    <a:pt x="181" y="185"/>
                  </a:cubicBezTo>
                  <a:cubicBezTo>
                    <a:pt x="182" y="184"/>
                    <a:pt x="182" y="184"/>
                    <a:pt x="182" y="184"/>
                  </a:cubicBezTo>
                  <a:cubicBezTo>
                    <a:pt x="183" y="183"/>
                    <a:pt x="184" y="182"/>
                    <a:pt x="185" y="181"/>
                  </a:cubicBezTo>
                  <a:cubicBezTo>
                    <a:pt x="186" y="180"/>
                    <a:pt x="187" y="179"/>
                    <a:pt x="188" y="177"/>
                  </a:cubicBezTo>
                  <a:cubicBezTo>
                    <a:pt x="190" y="176"/>
                    <a:pt x="191" y="174"/>
                    <a:pt x="192" y="173"/>
                  </a:cubicBezTo>
                  <a:cubicBezTo>
                    <a:pt x="194" y="171"/>
                    <a:pt x="195" y="170"/>
                    <a:pt x="196" y="168"/>
                  </a:cubicBezTo>
                  <a:cubicBezTo>
                    <a:pt x="197" y="166"/>
                    <a:pt x="198" y="165"/>
                    <a:pt x="199" y="164"/>
                  </a:cubicBezTo>
                  <a:cubicBezTo>
                    <a:pt x="200" y="162"/>
                    <a:pt x="201" y="161"/>
                    <a:pt x="201" y="160"/>
                  </a:cubicBezTo>
                  <a:cubicBezTo>
                    <a:pt x="202" y="160"/>
                    <a:pt x="202" y="159"/>
                    <a:pt x="202" y="159"/>
                  </a:cubicBezTo>
                  <a:cubicBezTo>
                    <a:pt x="203" y="158"/>
                    <a:pt x="203" y="156"/>
                    <a:pt x="203" y="155"/>
                  </a:cubicBezTo>
                  <a:cubicBezTo>
                    <a:pt x="203" y="153"/>
                    <a:pt x="202" y="152"/>
                    <a:pt x="201" y="151"/>
                  </a:cubicBezTo>
                  <a:close/>
                  <a:moveTo>
                    <a:pt x="92" y="161"/>
                  </a:moveTo>
                  <a:cubicBezTo>
                    <a:pt x="61" y="154"/>
                    <a:pt x="41" y="122"/>
                    <a:pt x="49" y="91"/>
                  </a:cubicBezTo>
                  <a:cubicBezTo>
                    <a:pt x="56" y="59"/>
                    <a:pt x="88" y="39"/>
                    <a:pt x="119" y="47"/>
                  </a:cubicBezTo>
                  <a:cubicBezTo>
                    <a:pt x="151" y="54"/>
                    <a:pt x="171" y="86"/>
                    <a:pt x="163" y="118"/>
                  </a:cubicBezTo>
                  <a:cubicBezTo>
                    <a:pt x="156" y="149"/>
                    <a:pt x="124" y="169"/>
                    <a:pt x="92" y="161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1A91E0-DAD1-4E51-BC4C-4A2434B01023}"/>
              </a:ext>
            </a:extLst>
          </p:cNvPr>
          <p:cNvGrpSpPr/>
          <p:nvPr/>
        </p:nvGrpSpPr>
        <p:grpSpPr>
          <a:xfrm>
            <a:off x="631508" y="817563"/>
            <a:ext cx="793750" cy="1357313"/>
            <a:chOff x="3252788" y="461963"/>
            <a:chExt cx="793750" cy="1357313"/>
          </a:xfrm>
        </p:grpSpPr>
        <p:sp>
          <p:nvSpPr>
            <p:cNvPr id="59" name="Freeform 82">
              <a:extLst>
                <a:ext uri="{FF2B5EF4-FFF2-40B4-BE49-F238E27FC236}">
                  <a16:creationId xmlns:a16="http://schemas.microsoft.com/office/drawing/2014/main" id="{BB135DDA-F2B6-43B4-92F0-C7565C6C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788" y="461963"/>
              <a:ext cx="793750" cy="1357313"/>
            </a:xfrm>
            <a:custGeom>
              <a:avLst/>
              <a:gdLst>
                <a:gd name="T0" fmla="*/ 225 w 371"/>
                <a:gd name="T1" fmla="*/ 266 h 634"/>
                <a:gd name="T2" fmla="*/ 225 w 371"/>
                <a:gd name="T3" fmla="*/ 57 h 634"/>
                <a:gd name="T4" fmla="*/ 245 w 371"/>
                <a:gd name="T5" fmla="*/ 36 h 634"/>
                <a:gd name="T6" fmla="*/ 245 w 371"/>
                <a:gd name="T7" fmla="*/ 21 h 634"/>
                <a:gd name="T8" fmla="*/ 224 w 371"/>
                <a:gd name="T9" fmla="*/ 0 h 634"/>
                <a:gd name="T10" fmla="*/ 147 w 371"/>
                <a:gd name="T11" fmla="*/ 0 h 634"/>
                <a:gd name="T12" fmla="*/ 125 w 371"/>
                <a:gd name="T13" fmla="*/ 21 h 634"/>
                <a:gd name="T14" fmla="*/ 125 w 371"/>
                <a:gd name="T15" fmla="*/ 36 h 634"/>
                <a:gd name="T16" fmla="*/ 145 w 371"/>
                <a:gd name="T17" fmla="*/ 57 h 634"/>
                <a:gd name="T18" fmla="*/ 145 w 371"/>
                <a:gd name="T19" fmla="*/ 266 h 634"/>
                <a:gd name="T20" fmla="*/ 0 w 371"/>
                <a:gd name="T21" fmla="*/ 448 h 634"/>
                <a:gd name="T22" fmla="*/ 185 w 371"/>
                <a:gd name="T23" fmla="*/ 634 h 634"/>
                <a:gd name="T24" fmla="*/ 371 w 371"/>
                <a:gd name="T25" fmla="*/ 448 h 634"/>
                <a:gd name="T26" fmla="*/ 225 w 371"/>
                <a:gd name="T27" fmla="*/ 26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634">
                  <a:moveTo>
                    <a:pt x="225" y="266"/>
                  </a:moveTo>
                  <a:cubicBezTo>
                    <a:pt x="225" y="57"/>
                    <a:pt x="225" y="57"/>
                    <a:pt x="225" y="57"/>
                  </a:cubicBezTo>
                  <a:cubicBezTo>
                    <a:pt x="237" y="57"/>
                    <a:pt x="245" y="47"/>
                    <a:pt x="245" y="36"/>
                  </a:cubicBezTo>
                  <a:cubicBezTo>
                    <a:pt x="245" y="21"/>
                    <a:pt x="245" y="21"/>
                    <a:pt x="245" y="21"/>
                  </a:cubicBezTo>
                  <a:cubicBezTo>
                    <a:pt x="245" y="9"/>
                    <a:pt x="236" y="0"/>
                    <a:pt x="224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35" y="0"/>
                    <a:pt x="125" y="9"/>
                    <a:pt x="125" y="21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5" y="47"/>
                    <a:pt x="134" y="57"/>
                    <a:pt x="145" y="57"/>
                  </a:cubicBezTo>
                  <a:cubicBezTo>
                    <a:pt x="145" y="266"/>
                    <a:pt x="145" y="266"/>
                    <a:pt x="145" y="266"/>
                  </a:cubicBezTo>
                  <a:cubicBezTo>
                    <a:pt x="62" y="285"/>
                    <a:pt x="0" y="359"/>
                    <a:pt x="0" y="448"/>
                  </a:cubicBezTo>
                  <a:cubicBezTo>
                    <a:pt x="0" y="550"/>
                    <a:pt x="83" y="634"/>
                    <a:pt x="185" y="634"/>
                  </a:cubicBezTo>
                  <a:cubicBezTo>
                    <a:pt x="288" y="634"/>
                    <a:pt x="371" y="550"/>
                    <a:pt x="371" y="448"/>
                  </a:cubicBezTo>
                  <a:cubicBezTo>
                    <a:pt x="371" y="359"/>
                    <a:pt x="309" y="285"/>
                    <a:pt x="225" y="266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3">
              <a:extLst>
                <a:ext uri="{FF2B5EF4-FFF2-40B4-BE49-F238E27FC236}">
                  <a16:creationId xmlns:a16="http://schemas.microsoft.com/office/drawing/2014/main" id="{EDF3B501-52E3-4DDA-8555-87C53685F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1420813"/>
              <a:ext cx="679450" cy="338138"/>
            </a:xfrm>
            <a:custGeom>
              <a:avLst/>
              <a:gdLst>
                <a:gd name="T0" fmla="*/ 158 w 317"/>
                <a:gd name="T1" fmla="*/ 158 h 158"/>
                <a:gd name="T2" fmla="*/ 317 w 317"/>
                <a:gd name="T3" fmla="*/ 0 h 158"/>
                <a:gd name="T4" fmla="*/ 0 w 317"/>
                <a:gd name="T5" fmla="*/ 0 h 158"/>
                <a:gd name="T6" fmla="*/ 158 w 317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158">
                  <a:moveTo>
                    <a:pt x="158" y="158"/>
                  </a:moveTo>
                  <a:cubicBezTo>
                    <a:pt x="246" y="158"/>
                    <a:pt x="317" y="87"/>
                    <a:pt x="3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"/>
                    <a:pt x="71" y="158"/>
                    <a:pt x="158" y="158"/>
                  </a:cubicBezTo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84">
              <a:extLst>
                <a:ext uri="{FF2B5EF4-FFF2-40B4-BE49-F238E27FC236}">
                  <a16:creationId xmlns:a16="http://schemas.microsoft.com/office/drawing/2014/main" id="{3350A57E-ADCD-4A87-BFC3-3CE710CD8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344613"/>
              <a:ext cx="153988" cy="150813"/>
            </a:xfrm>
            <a:prstGeom prst="ellipse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5">
              <a:extLst>
                <a:ext uri="{FF2B5EF4-FFF2-40B4-BE49-F238E27FC236}">
                  <a16:creationId xmlns:a16="http://schemas.microsoft.com/office/drawing/2014/main" id="{4A12E6B0-6B04-4138-A667-23FCA4F95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713" y="1198563"/>
              <a:ext cx="90488" cy="90488"/>
            </a:xfrm>
            <a:prstGeom prst="ellipse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86">
              <a:extLst>
                <a:ext uri="{FF2B5EF4-FFF2-40B4-BE49-F238E27FC236}">
                  <a16:creationId xmlns:a16="http://schemas.microsoft.com/office/drawing/2014/main" id="{305E0899-4CB0-4ECC-B891-C6927D6EC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1" y="1123950"/>
              <a:ext cx="52388" cy="53975"/>
            </a:xfrm>
            <a:prstGeom prst="ellipse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7">
              <a:extLst>
                <a:ext uri="{FF2B5EF4-FFF2-40B4-BE49-F238E27FC236}">
                  <a16:creationId xmlns:a16="http://schemas.microsoft.com/office/drawing/2014/main" id="{DCA80015-E69B-4DE5-B62E-B0CA4B34A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176" y="1223963"/>
              <a:ext cx="130175" cy="130175"/>
            </a:xfrm>
            <a:prstGeom prst="ellipse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8">
              <a:extLst>
                <a:ext uri="{FF2B5EF4-FFF2-40B4-BE49-F238E27FC236}">
                  <a16:creationId xmlns:a16="http://schemas.microsoft.com/office/drawing/2014/main" id="{22B56ADE-61A9-491D-A336-ECB69D4DC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76" y="1476375"/>
              <a:ext cx="79375" cy="77788"/>
            </a:xfrm>
            <a:prstGeom prst="ellipse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9">
              <a:extLst>
                <a:ext uri="{FF2B5EF4-FFF2-40B4-BE49-F238E27FC236}">
                  <a16:creationId xmlns:a16="http://schemas.microsoft.com/office/drawing/2014/main" id="{81D7DB94-28CC-41B8-A3EA-41305B2AD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813" y="1644650"/>
              <a:ext cx="50800" cy="50800"/>
            </a:xfrm>
            <a:prstGeom prst="ellipse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90">
              <a:extLst>
                <a:ext uri="{FF2B5EF4-FFF2-40B4-BE49-F238E27FC236}">
                  <a16:creationId xmlns:a16="http://schemas.microsoft.com/office/drawing/2014/main" id="{6923AB6E-2FF9-4786-AE00-3372A7E6C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238" y="1495425"/>
              <a:ext cx="52388" cy="57150"/>
            </a:xfrm>
            <a:prstGeom prst="ellipse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2">
              <a:extLst>
                <a:ext uri="{FF2B5EF4-FFF2-40B4-BE49-F238E27FC236}">
                  <a16:creationId xmlns:a16="http://schemas.microsoft.com/office/drawing/2014/main" id="{560F5DFF-4073-4B8D-83B0-BB194570B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938" y="1420813"/>
              <a:ext cx="338138" cy="338138"/>
            </a:xfrm>
            <a:custGeom>
              <a:avLst/>
              <a:gdLst>
                <a:gd name="T0" fmla="*/ 82 w 158"/>
                <a:gd name="T1" fmla="*/ 62 h 158"/>
                <a:gd name="T2" fmla="*/ 63 w 158"/>
                <a:gd name="T3" fmla="*/ 44 h 158"/>
                <a:gd name="T4" fmla="*/ 82 w 158"/>
                <a:gd name="T5" fmla="*/ 26 h 158"/>
                <a:gd name="T6" fmla="*/ 100 w 158"/>
                <a:gd name="T7" fmla="*/ 44 h 158"/>
                <a:gd name="T8" fmla="*/ 82 w 158"/>
                <a:gd name="T9" fmla="*/ 62 h 158"/>
                <a:gd name="T10" fmla="*/ 158 w 158"/>
                <a:gd name="T11" fmla="*/ 0 h 158"/>
                <a:gd name="T12" fmla="*/ 0 w 158"/>
                <a:gd name="T13" fmla="*/ 0 h 158"/>
                <a:gd name="T14" fmla="*/ 158 w 158"/>
                <a:gd name="T15" fmla="*/ 158 h 158"/>
                <a:gd name="T16" fmla="*/ 158 w 158"/>
                <a:gd name="T17" fmla="*/ 158 h 158"/>
                <a:gd name="T18" fmla="*/ 158 w 158"/>
                <a:gd name="T1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58">
                  <a:moveTo>
                    <a:pt x="82" y="62"/>
                  </a:moveTo>
                  <a:cubicBezTo>
                    <a:pt x="72" y="62"/>
                    <a:pt x="63" y="54"/>
                    <a:pt x="63" y="44"/>
                  </a:cubicBezTo>
                  <a:cubicBezTo>
                    <a:pt x="63" y="34"/>
                    <a:pt x="72" y="26"/>
                    <a:pt x="82" y="26"/>
                  </a:cubicBezTo>
                  <a:cubicBezTo>
                    <a:pt x="92" y="26"/>
                    <a:pt x="100" y="34"/>
                    <a:pt x="100" y="44"/>
                  </a:cubicBezTo>
                  <a:cubicBezTo>
                    <a:pt x="100" y="54"/>
                    <a:pt x="92" y="62"/>
                    <a:pt x="82" y="62"/>
                  </a:cubicBezTo>
                  <a:moveTo>
                    <a:pt x="1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7"/>
                    <a:pt x="71" y="158"/>
                    <a:pt x="158" y="158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158" y="0"/>
                    <a:pt x="158" y="0"/>
                    <a:pt x="158" y="0"/>
                  </a:cubicBezTo>
                </a:path>
              </a:pathLst>
            </a:custGeom>
            <a:solidFill>
              <a:srgbClr val="83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93">
              <a:extLst>
                <a:ext uri="{FF2B5EF4-FFF2-40B4-BE49-F238E27FC236}">
                  <a16:creationId xmlns:a16="http://schemas.microsoft.com/office/drawing/2014/main" id="{D3294A2B-358A-4D2E-884B-749CCD53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176" y="1223963"/>
              <a:ext cx="130175" cy="130175"/>
            </a:xfrm>
            <a:prstGeom prst="ellipse">
              <a:avLst/>
            </a:prstGeom>
            <a:solidFill>
              <a:srgbClr val="83E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94">
              <a:extLst>
                <a:ext uri="{FF2B5EF4-FFF2-40B4-BE49-F238E27FC236}">
                  <a16:creationId xmlns:a16="http://schemas.microsoft.com/office/drawing/2014/main" id="{25DCE3B3-8D5A-4B54-8E76-AA2DB8192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76" y="1476375"/>
              <a:ext cx="79375" cy="77788"/>
            </a:xfrm>
            <a:prstGeom prst="ellipse">
              <a:avLst/>
            </a:prstGeom>
            <a:solidFill>
              <a:srgbClr val="CAF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31D8146-77DF-4DB8-AE3E-4BCD8CE5BCC5}"/>
              </a:ext>
            </a:extLst>
          </p:cNvPr>
          <p:cNvGrpSpPr/>
          <p:nvPr/>
        </p:nvGrpSpPr>
        <p:grpSpPr>
          <a:xfrm>
            <a:off x="1898333" y="708025"/>
            <a:ext cx="233363" cy="852488"/>
            <a:chOff x="4519613" y="352425"/>
            <a:chExt cx="233363" cy="852488"/>
          </a:xfrm>
        </p:grpSpPr>
        <p:sp>
          <p:nvSpPr>
            <p:cNvPr id="72" name="Freeform 95">
              <a:extLst>
                <a:ext uri="{FF2B5EF4-FFF2-40B4-BE49-F238E27FC236}">
                  <a16:creationId xmlns:a16="http://schemas.microsoft.com/office/drawing/2014/main" id="{1ED7578E-134E-44E4-AF0B-7491A05EA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613" y="352425"/>
              <a:ext cx="233363" cy="852488"/>
            </a:xfrm>
            <a:custGeom>
              <a:avLst/>
              <a:gdLst>
                <a:gd name="T0" fmla="*/ 100 w 109"/>
                <a:gd name="T1" fmla="*/ 0 h 398"/>
                <a:gd name="T2" fmla="*/ 99 w 109"/>
                <a:gd name="T3" fmla="*/ 0 h 398"/>
                <a:gd name="T4" fmla="*/ 11 w 109"/>
                <a:gd name="T5" fmla="*/ 0 h 398"/>
                <a:gd name="T6" fmla="*/ 9 w 109"/>
                <a:gd name="T7" fmla="*/ 0 h 398"/>
                <a:gd name="T8" fmla="*/ 0 w 109"/>
                <a:gd name="T9" fmla="*/ 9 h 398"/>
                <a:gd name="T10" fmla="*/ 9 w 109"/>
                <a:gd name="T11" fmla="*/ 18 h 398"/>
                <a:gd name="T12" fmla="*/ 11 w 109"/>
                <a:gd name="T13" fmla="*/ 18 h 398"/>
                <a:gd name="T14" fmla="*/ 11 w 109"/>
                <a:gd name="T15" fmla="*/ 354 h 398"/>
                <a:gd name="T16" fmla="*/ 55 w 109"/>
                <a:gd name="T17" fmla="*/ 398 h 398"/>
                <a:gd name="T18" fmla="*/ 99 w 109"/>
                <a:gd name="T19" fmla="*/ 354 h 398"/>
                <a:gd name="T20" fmla="*/ 99 w 109"/>
                <a:gd name="T21" fmla="*/ 18 h 398"/>
                <a:gd name="T22" fmla="*/ 100 w 109"/>
                <a:gd name="T23" fmla="*/ 18 h 398"/>
                <a:gd name="T24" fmla="*/ 109 w 109"/>
                <a:gd name="T25" fmla="*/ 9 h 398"/>
                <a:gd name="T26" fmla="*/ 100 w 109"/>
                <a:gd name="T27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398">
                  <a:moveTo>
                    <a:pt x="100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354"/>
                    <a:pt x="11" y="354"/>
                    <a:pt x="11" y="354"/>
                  </a:cubicBezTo>
                  <a:cubicBezTo>
                    <a:pt x="11" y="378"/>
                    <a:pt x="30" y="398"/>
                    <a:pt x="55" y="398"/>
                  </a:cubicBezTo>
                  <a:cubicBezTo>
                    <a:pt x="79" y="398"/>
                    <a:pt x="99" y="378"/>
                    <a:pt x="99" y="354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5" y="18"/>
                    <a:pt x="109" y="14"/>
                    <a:pt x="109" y="9"/>
                  </a:cubicBezTo>
                  <a:cubicBezTo>
                    <a:pt x="109" y="4"/>
                    <a:pt x="105" y="0"/>
                    <a:pt x="100" y="0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6">
              <a:extLst>
                <a:ext uri="{FF2B5EF4-FFF2-40B4-BE49-F238E27FC236}">
                  <a16:creationId xmlns:a16="http://schemas.microsoft.com/office/drawing/2014/main" id="{1A1407D8-2725-48F6-A275-956826244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63" y="601663"/>
              <a:ext cx="144463" cy="576263"/>
            </a:xfrm>
            <a:custGeom>
              <a:avLst/>
              <a:gdLst>
                <a:gd name="T0" fmla="*/ 34 w 67"/>
                <a:gd name="T1" fmla="*/ 269 h 269"/>
                <a:gd name="T2" fmla="*/ 33 w 67"/>
                <a:gd name="T3" fmla="*/ 269 h 269"/>
                <a:gd name="T4" fmla="*/ 0 w 67"/>
                <a:gd name="T5" fmla="*/ 236 h 269"/>
                <a:gd name="T6" fmla="*/ 0 w 67"/>
                <a:gd name="T7" fmla="*/ 0 h 269"/>
                <a:gd name="T8" fmla="*/ 67 w 67"/>
                <a:gd name="T9" fmla="*/ 0 h 269"/>
                <a:gd name="T10" fmla="*/ 67 w 67"/>
                <a:gd name="T11" fmla="*/ 236 h 269"/>
                <a:gd name="T12" fmla="*/ 34 w 67"/>
                <a:gd name="T13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69">
                  <a:moveTo>
                    <a:pt x="34" y="269"/>
                  </a:moveTo>
                  <a:cubicBezTo>
                    <a:pt x="33" y="269"/>
                    <a:pt x="33" y="269"/>
                    <a:pt x="33" y="269"/>
                  </a:cubicBezTo>
                  <a:cubicBezTo>
                    <a:pt x="15" y="269"/>
                    <a:pt x="0" y="254"/>
                    <a:pt x="0" y="2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236"/>
                    <a:pt x="67" y="236"/>
                    <a:pt x="67" y="236"/>
                  </a:cubicBezTo>
                  <a:cubicBezTo>
                    <a:pt x="67" y="254"/>
                    <a:pt x="52" y="269"/>
                    <a:pt x="34" y="269"/>
                  </a:cubicBezTo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7">
              <a:extLst>
                <a:ext uri="{FF2B5EF4-FFF2-40B4-BE49-F238E27FC236}">
                  <a16:creationId xmlns:a16="http://schemas.microsoft.com/office/drawing/2014/main" id="{97AF4EC5-FFB8-4961-B0DB-0201DD51C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613" y="352425"/>
              <a:ext cx="117475" cy="852488"/>
            </a:xfrm>
            <a:custGeom>
              <a:avLst/>
              <a:gdLst>
                <a:gd name="T0" fmla="*/ 55 w 55"/>
                <a:gd name="T1" fmla="*/ 0 h 398"/>
                <a:gd name="T2" fmla="*/ 11 w 55"/>
                <a:gd name="T3" fmla="*/ 0 h 398"/>
                <a:gd name="T4" fmla="*/ 9 w 55"/>
                <a:gd name="T5" fmla="*/ 0 h 398"/>
                <a:gd name="T6" fmla="*/ 0 w 55"/>
                <a:gd name="T7" fmla="*/ 9 h 398"/>
                <a:gd name="T8" fmla="*/ 9 w 55"/>
                <a:gd name="T9" fmla="*/ 18 h 398"/>
                <a:gd name="T10" fmla="*/ 11 w 55"/>
                <a:gd name="T11" fmla="*/ 18 h 398"/>
                <a:gd name="T12" fmla="*/ 11 w 55"/>
                <a:gd name="T13" fmla="*/ 354 h 398"/>
                <a:gd name="T14" fmla="*/ 55 w 55"/>
                <a:gd name="T15" fmla="*/ 398 h 398"/>
                <a:gd name="T16" fmla="*/ 55 w 55"/>
                <a:gd name="T17" fmla="*/ 385 h 398"/>
                <a:gd name="T18" fmla="*/ 54 w 55"/>
                <a:gd name="T19" fmla="*/ 385 h 398"/>
                <a:gd name="T20" fmla="*/ 21 w 55"/>
                <a:gd name="T21" fmla="*/ 352 h 398"/>
                <a:gd name="T22" fmla="*/ 21 w 55"/>
                <a:gd name="T23" fmla="*/ 116 h 398"/>
                <a:gd name="T24" fmla="*/ 55 w 55"/>
                <a:gd name="T25" fmla="*/ 116 h 398"/>
                <a:gd name="T26" fmla="*/ 55 w 55"/>
                <a:gd name="T27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398">
                  <a:moveTo>
                    <a:pt x="5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354"/>
                    <a:pt x="11" y="354"/>
                    <a:pt x="11" y="354"/>
                  </a:cubicBezTo>
                  <a:cubicBezTo>
                    <a:pt x="11" y="378"/>
                    <a:pt x="30" y="398"/>
                    <a:pt x="55" y="398"/>
                  </a:cubicBezTo>
                  <a:cubicBezTo>
                    <a:pt x="55" y="385"/>
                    <a:pt x="55" y="385"/>
                    <a:pt x="55" y="385"/>
                  </a:cubicBezTo>
                  <a:cubicBezTo>
                    <a:pt x="54" y="385"/>
                    <a:pt x="54" y="385"/>
                    <a:pt x="54" y="385"/>
                  </a:cubicBezTo>
                  <a:cubicBezTo>
                    <a:pt x="36" y="385"/>
                    <a:pt x="21" y="370"/>
                    <a:pt x="21" y="352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rgbClr val="CAF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8">
              <a:extLst>
                <a:ext uri="{FF2B5EF4-FFF2-40B4-BE49-F238E27FC236}">
                  <a16:creationId xmlns:a16="http://schemas.microsoft.com/office/drawing/2014/main" id="{3FF40C84-0056-4953-9FC9-27B977566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63" y="601663"/>
              <a:ext cx="73025" cy="576263"/>
            </a:xfrm>
            <a:custGeom>
              <a:avLst/>
              <a:gdLst>
                <a:gd name="T0" fmla="*/ 34 w 34"/>
                <a:gd name="T1" fmla="*/ 0 h 269"/>
                <a:gd name="T2" fmla="*/ 0 w 34"/>
                <a:gd name="T3" fmla="*/ 0 h 269"/>
                <a:gd name="T4" fmla="*/ 0 w 34"/>
                <a:gd name="T5" fmla="*/ 236 h 269"/>
                <a:gd name="T6" fmla="*/ 33 w 34"/>
                <a:gd name="T7" fmla="*/ 269 h 269"/>
                <a:gd name="T8" fmla="*/ 34 w 34"/>
                <a:gd name="T9" fmla="*/ 269 h 269"/>
                <a:gd name="T10" fmla="*/ 34 w 34"/>
                <a:gd name="T11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69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54"/>
                    <a:pt x="15" y="269"/>
                    <a:pt x="33" y="269"/>
                  </a:cubicBezTo>
                  <a:cubicBezTo>
                    <a:pt x="34" y="269"/>
                    <a:pt x="34" y="269"/>
                    <a:pt x="34" y="26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FF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99">
              <a:extLst>
                <a:ext uri="{FF2B5EF4-FFF2-40B4-BE49-F238E27FC236}">
                  <a16:creationId xmlns:a16="http://schemas.microsoft.com/office/drawing/2014/main" id="{9D5223B7-DA7E-4EFD-A0E7-F479779CB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635000"/>
              <a:ext cx="31750" cy="4763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0">
              <a:extLst>
                <a:ext uri="{FF2B5EF4-FFF2-40B4-BE49-F238E27FC236}">
                  <a16:creationId xmlns:a16="http://schemas.microsoft.com/office/drawing/2014/main" id="{21388DF3-B04A-4BA3-91E2-0AF735556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635000"/>
              <a:ext cx="31750" cy="4763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01">
              <a:extLst>
                <a:ext uri="{FF2B5EF4-FFF2-40B4-BE49-F238E27FC236}">
                  <a16:creationId xmlns:a16="http://schemas.microsoft.com/office/drawing/2014/main" id="{AFB314BB-64E0-484D-B985-25B0BDC1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671513"/>
              <a:ext cx="31750" cy="635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2">
              <a:extLst>
                <a:ext uri="{FF2B5EF4-FFF2-40B4-BE49-F238E27FC236}">
                  <a16:creationId xmlns:a16="http://schemas.microsoft.com/office/drawing/2014/main" id="{D4896B90-BCB8-4D32-AF2F-4B85B7D41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671513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03">
              <a:extLst>
                <a:ext uri="{FF2B5EF4-FFF2-40B4-BE49-F238E27FC236}">
                  <a16:creationId xmlns:a16="http://schemas.microsoft.com/office/drawing/2014/main" id="{C455A170-38E2-4F36-A8A1-14DE7EEA7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819150"/>
              <a:ext cx="31750" cy="4763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4">
              <a:extLst>
                <a:ext uri="{FF2B5EF4-FFF2-40B4-BE49-F238E27FC236}">
                  <a16:creationId xmlns:a16="http://schemas.microsoft.com/office/drawing/2014/main" id="{ECF4EBD2-821D-4EF4-BB9F-CF4848B4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819150"/>
              <a:ext cx="31750" cy="4763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05">
              <a:extLst>
                <a:ext uri="{FF2B5EF4-FFF2-40B4-BE49-F238E27FC236}">
                  <a16:creationId xmlns:a16="http://schemas.microsoft.com/office/drawing/2014/main" id="{20274F6B-A9F1-4BC9-8E05-85E0EA58E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855663"/>
              <a:ext cx="31750" cy="4763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6">
              <a:extLst>
                <a:ext uri="{FF2B5EF4-FFF2-40B4-BE49-F238E27FC236}">
                  <a16:creationId xmlns:a16="http://schemas.microsoft.com/office/drawing/2014/main" id="{A4875A2D-013C-4400-9299-489E0BD2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855663"/>
              <a:ext cx="31750" cy="4763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07">
              <a:extLst>
                <a:ext uri="{FF2B5EF4-FFF2-40B4-BE49-F238E27FC236}">
                  <a16:creationId xmlns:a16="http://schemas.microsoft.com/office/drawing/2014/main" id="{95AA07A0-1E26-44CF-9930-BFB8BBF12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892175"/>
              <a:ext cx="31750" cy="4763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8">
              <a:extLst>
                <a:ext uri="{FF2B5EF4-FFF2-40B4-BE49-F238E27FC236}">
                  <a16:creationId xmlns:a16="http://schemas.microsoft.com/office/drawing/2014/main" id="{A44E590E-1A18-4D82-BD6F-6FC69174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892175"/>
              <a:ext cx="31750" cy="4763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09">
              <a:extLst>
                <a:ext uri="{FF2B5EF4-FFF2-40B4-BE49-F238E27FC236}">
                  <a16:creationId xmlns:a16="http://schemas.microsoft.com/office/drawing/2014/main" id="{4822C777-1EFC-466D-BD1D-60E739BCA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928688"/>
              <a:ext cx="31750" cy="4763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0">
              <a:extLst>
                <a:ext uri="{FF2B5EF4-FFF2-40B4-BE49-F238E27FC236}">
                  <a16:creationId xmlns:a16="http://schemas.microsoft.com/office/drawing/2014/main" id="{95D8C560-81FF-442A-9F98-2845E7222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928688"/>
              <a:ext cx="31750" cy="4763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11">
              <a:extLst>
                <a:ext uri="{FF2B5EF4-FFF2-40B4-BE49-F238E27FC236}">
                  <a16:creationId xmlns:a16="http://schemas.microsoft.com/office/drawing/2014/main" id="{C9189131-D720-4AC0-B6A5-8600CB292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965200"/>
              <a:ext cx="31750" cy="635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2">
              <a:extLst>
                <a:ext uri="{FF2B5EF4-FFF2-40B4-BE49-F238E27FC236}">
                  <a16:creationId xmlns:a16="http://schemas.microsoft.com/office/drawing/2014/main" id="{FC9716BC-11D2-4AFA-A4D6-0F2B97B8A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965200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113">
              <a:extLst>
                <a:ext uri="{FF2B5EF4-FFF2-40B4-BE49-F238E27FC236}">
                  <a16:creationId xmlns:a16="http://schemas.microsoft.com/office/drawing/2014/main" id="{8A26F25A-A920-4C30-903F-ECCF57EBC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1001713"/>
              <a:ext cx="31750" cy="635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4">
              <a:extLst>
                <a:ext uri="{FF2B5EF4-FFF2-40B4-BE49-F238E27FC236}">
                  <a16:creationId xmlns:a16="http://schemas.microsoft.com/office/drawing/2014/main" id="{7A0960EC-2E07-4EFB-9A7F-63A6B293A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1001713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115">
              <a:extLst>
                <a:ext uri="{FF2B5EF4-FFF2-40B4-BE49-F238E27FC236}">
                  <a16:creationId xmlns:a16="http://schemas.microsoft.com/office/drawing/2014/main" id="{4084613C-3907-4215-A2A7-F62BCE045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1038225"/>
              <a:ext cx="31750" cy="635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6">
              <a:extLst>
                <a:ext uri="{FF2B5EF4-FFF2-40B4-BE49-F238E27FC236}">
                  <a16:creationId xmlns:a16="http://schemas.microsoft.com/office/drawing/2014/main" id="{8443A235-928A-452C-8C0D-8A7808BE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1038225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117">
              <a:extLst>
                <a:ext uri="{FF2B5EF4-FFF2-40B4-BE49-F238E27FC236}">
                  <a16:creationId xmlns:a16="http://schemas.microsoft.com/office/drawing/2014/main" id="{D7B9B3D1-E1BD-4256-A83C-301F07927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708025"/>
              <a:ext cx="31750" cy="635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8">
              <a:extLst>
                <a:ext uri="{FF2B5EF4-FFF2-40B4-BE49-F238E27FC236}">
                  <a16:creationId xmlns:a16="http://schemas.microsoft.com/office/drawing/2014/main" id="{81EA9246-DFAE-4185-94C6-104C04356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708025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19">
              <a:extLst>
                <a:ext uri="{FF2B5EF4-FFF2-40B4-BE49-F238E27FC236}">
                  <a16:creationId xmlns:a16="http://schemas.microsoft.com/office/drawing/2014/main" id="{9766AFF7-8AAF-4B1A-84D9-0C2FA1794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744538"/>
              <a:ext cx="31750" cy="635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0">
              <a:extLst>
                <a:ext uri="{FF2B5EF4-FFF2-40B4-BE49-F238E27FC236}">
                  <a16:creationId xmlns:a16="http://schemas.microsoft.com/office/drawing/2014/main" id="{DDC1B741-2940-4A45-A17D-6B7AE9958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744538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1">
              <a:extLst>
                <a:ext uri="{FF2B5EF4-FFF2-40B4-BE49-F238E27FC236}">
                  <a16:creationId xmlns:a16="http://schemas.microsoft.com/office/drawing/2014/main" id="{12C033F5-4F0B-4A7E-B704-E216BF518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781050"/>
              <a:ext cx="31750" cy="635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FAB50775-1521-440F-B980-44A7BC9D4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781050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5A29B37-1502-4FBD-A025-790224CF301A}"/>
              </a:ext>
            </a:extLst>
          </p:cNvPr>
          <p:cNvGrpSpPr/>
          <p:nvPr/>
        </p:nvGrpSpPr>
        <p:grpSpPr>
          <a:xfrm>
            <a:off x="1396683" y="803275"/>
            <a:ext cx="352425" cy="307975"/>
            <a:chOff x="4017963" y="447675"/>
            <a:chExt cx="352425" cy="307975"/>
          </a:xfrm>
        </p:grpSpPr>
        <p:sp>
          <p:nvSpPr>
            <p:cNvPr id="101" name="Freeform 123">
              <a:extLst>
                <a:ext uri="{FF2B5EF4-FFF2-40B4-BE49-F238E27FC236}">
                  <a16:creationId xmlns:a16="http://schemas.microsoft.com/office/drawing/2014/main" id="{5D9A130B-3E08-4CC5-A083-7ED1F40A9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963" y="447675"/>
              <a:ext cx="352425" cy="307975"/>
            </a:xfrm>
            <a:custGeom>
              <a:avLst/>
              <a:gdLst>
                <a:gd name="T0" fmla="*/ 139 w 164"/>
                <a:gd name="T1" fmla="*/ 94 h 144"/>
                <a:gd name="T2" fmla="*/ 120 w 164"/>
                <a:gd name="T3" fmla="*/ 102 h 144"/>
                <a:gd name="T4" fmla="*/ 81 w 164"/>
                <a:gd name="T5" fmla="*/ 82 h 144"/>
                <a:gd name="T6" fmla="*/ 83 w 164"/>
                <a:gd name="T7" fmla="*/ 68 h 144"/>
                <a:gd name="T8" fmla="*/ 80 w 164"/>
                <a:gd name="T9" fmla="*/ 52 h 144"/>
                <a:gd name="T10" fmla="*/ 110 w 164"/>
                <a:gd name="T11" fmla="*/ 33 h 144"/>
                <a:gd name="T12" fmla="*/ 122 w 164"/>
                <a:gd name="T13" fmla="*/ 38 h 144"/>
                <a:gd name="T14" fmla="*/ 141 w 164"/>
                <a:gd name="T15" fmla="*/ 19 h 144"/>
                <a:gd name="T16" fmla="*/ 122 w 164"/>
                <a:gd name="T17" fmla="*/ 0 h 144"/>
                <a:gd name="T18" fmla="*/ 103 w 164"/>
                <a:gd name="T19" fmla="*/ 19 h 144"/>
                <a:gd name="T20" fmla="*/ 104 w 164"/>
                <a:gd name="T21" fmla="*/ 24 h 144"/>
                <a:gd name="T22" fmla="*/ 74 w 164"/>
                <a:gd name="T23" fmla="*/ 42 h 144"/>
                <a:gd name="T24" fmla="*/ 42 w 164"/>
                <a:gd name="T25" fmla="*/ 26 h 144"/>
                <a:gd name="T26" fmla="*/ 0 w 164"/>
                <a:gd name="T27" fmla="*/ 68 h 144"/>
                <a:gd name="T28" fmla="*/ 42 w 164"/>
                <a:gd name="T29" fmla="*/ 109 h 144"/>
                <a:gd name="T30" fmla="*/ 76 w 164"/>
                <a:gd name="T31" fmla="*/ 92 h 144"/>
                <a:gd name="T32" fmla="*/ 114 w 164"/>
                <a:gd name="T33" fmla="*/ 113 h 144"/>
                <a:gd name="T34" fmla="*/ 114 w 164"/>
                <a:gd name="T35" fmla="*/ 119 h 144"/>
                <a:gd name="T36" fmla="*/ 139 w 164"/>
                <a:gd name="T37" fmla="*/ 144 h 144"/>
                <a:gd name="T38" fmla="*/ 164 w 164"/>
                <a:gd name="T39" fmla="*/ 119 h 144"/>
                <a:gd name="T40" fmla="*/ 139 w 164"/>
                <a:gd name="T41" fmla="*/ 9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144">
                  <a:moveTo>
                    <a:pt x="139" y="94"/>
                  </a:moveTo>
                  <a:cubicBezTo>
                    <a:pt x="131" y="94"/>
                    <a:pt x="124" y="97"/>
                    <a:pt x="120" y="102"/>
                  </a:cubicBezTo>
                  <a:cubicBezTo>
                    <a:pt x="81" y="82"/>
                    <a:pt x="81" y="82"/>
                    <a:pt x="81" y="82"/>
                  </a:cubicBezTo>
                  <a:cubicBezTo>
                    <a:pt x="82" y="78"/>
                    <a:pt x="83" y="73"/>
                    <a:pt x="83" y="68"/>
                  </a:cubicBezTo>
                  <a:cubicBezTo>
                    <a:pt x="83" y="62"/>
                    <a:pt x="82" y="57"/>
                    <a:pt x="80" y="52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14" y="36"/>
                    <a:pt x="118" y="38"/>
                    <a:pt x="122" y="38"/>
                  </a:cubicBezTo>
                  <a:cubicBezTo>
                    <a:pt x="132" y="38"/>
                    <a:pt x="141" y="29"/>
                    <a:pt x="141" y="19"/>
                  </a:cubicBezTo>
                  <a:cubicBezTo>
                    <a:pt x="141" y="9"/>
                    <a:pt x="132" y="0"/>
                    <a:pt x="122" y="0"/>
                  </a:cubicBezTo>
                  <a:cubicBezTo>
                    <a:pt x="112" y="0"/>
                    <a:pt x="103" y="9"/>
                    <a:pt x="103" y="19"/>
                  </a:cubicBezTo>
                  <a:cubicBezTo>
                    <a:pt x="103" y="21"/>
                    <a:pt x="104" y="22"/>
                    <a:pt x="104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66" y="32"/>
                    <a:pt x="55" y="26"/>
                    <a:pt x="42" y="26"/>
                  </a:cubicBezTo>
                  <a:cubicBezTo>
                    <a:pt x="19" y="26"/>
                    <a:pt x="0" y="45"/>
                    <a:pt x="0" y="68"/>
                  </a:cubicBezTo>
                  <a:cubicBezTo>
                    <a:pt x="0" y="91"/>
                    <a:pt x="19" y="109"/>
                    <a:pt x="42" y="109"/>
                  </a:cubicBezTo>
                  <a:cubicBezTo>
                    <a:pt x="56" y="109"/>
                    <a:pt x="68" y="103"/>
                    <a:pt x="76" y="92"/>
                  </a:cubicBezTo>
                  <a:cubicBezTo>
                    <a:pt x="114" y="113"/>
                    <a:pt x="114" y="113"/>
                    <a:pt x="114" y="113"/>
                  </a:cubicBezTo>
                  <a:cubicBezTo>
                    <a:pt x="114" y="115"/>
                    <a:pt x="114" y="117"/>
                    <a:pt x="114" y="119"/>
                  </a:cubicBezTo>
                  <a:cubicBezTo>
                    <a:pt x="114" y="133"/>
                    <a:pt x="125" y="144"/>
                    <a:pt x="139" y="144"/>
                  </a:cubicBezTo>
                  <a:cubicBezTo>
                    <a:pt x="153" y="144"/>
                    <a:pt x="164" y="133"/>
                    <a:pt x="164" y="119"/>
                  </a:cubicBezTo>
                  <a:cubicBezTo>
                    <a:pt x="164" y="105"/>
                    <a:pt x="153" y="94"/>
                    <a:pt x="139" y="94"/>
                  </a:cubicBez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24">
              <a:extLst>
                <a:ext uri="{FF2B5EF4-FFF2-40B4-BE49-F238E27FC236}">
                  <a16:creationId xmlns:a16="http://schemas.microsoft.com/office/drawing/2014/main" id="{11FD84D5-2478-4E2A-8F81-DB01FDC88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651" y="534988"/>
              <a:ext cx="63500" cy="66675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25">
              <a:extLst>
                <a:ext uri="{FF2B5EF4-FFF2-40B4-BE49-F238E27FC236}">
                  <a16:creationId xmlns:a16="http://schemas.microsoft.com/office/drawing/2014/main" id="{FD5DF089-E4F6-4E21-A710-AC7FB3A38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088" y="465138"/>
              <a:ext cx="36513" cy="36513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6">
              <a:extLst>
                <a:ext uri="{FF2B5EF4-FFF2-40B4-BE49-F238E27FC236}">
                  <a16:creationId xmlns:a16="http://schemas.microsoft.com/office/drawing/2014/main" id="{9ACE47A4-3961-451D-B997-9E33A007B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663" y="668338"/>
              <a:ext cx="44450" cy="44450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755DB85-B022-49F4-9534-9B6AB1B29BB0}"/>
              </a:ext>
            </a:extLst>
          </p:cNvPr>
          <p:cNvGrpSpPr/>
          <p:nvPr/>
        </p:nvGrpSpPr>
        <p:grpSpPr>
          <a:xfrm>
            <a:off x="688658" y="492125"/>
            <a:ext cx="190500" cy="244475"/>
            <a:chOff x="3309938" y="136525"/>
            <a:chExt cx="190500" cy="244475"/>
          </a:xfrm>
        </p:grpSpPr>
        <p:sp>
          <p:nvSpPr>
            <p:cNvPr id="106" name="Freeform 127">
              <a:extLst>
                <a:ext uri="{FF2B5EF4-FFF2-40B4-BE49-F238E27FC236}">
                  <a16:creationId xmlns:a16="http://schemas.microsoft.com/office/drawing/2014/main" id="{789EDCF2-95E8-402B-A8A8-451FDFE2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136525"/>
              <a:ext cx="190500" cy="244475"/>
            </a:xfrm>
            <a:custGeom>
              <a:avLst/>
              <a:gdLst>
                <a:gd name="T0" fmla="*/ 33 w 89"/>
                <a:gd name="T1" fmla="*/ 93 h 114"/>
                <a:gd name="T2" fmla="*/ 25 w 89"/>
                <a:gd name="T3" fmla="*/ 82 h 114"/>
                <a:gd name="T4" fmla="*/ 31 w 89"/>
                <a:gd name="T5" fmla="*/ 55 h 114"/>
                <a:gd name="T6" fmla="*/ 40 w 89"/>
                <a:gd name="T7" fmla="*/ 55 h 114"/>
                <a:gd name="T8" fmla="*/ 50 w 89"/>
                <a:gd name="T9" fmla="*/ 50 h 114"/>
                <a:gd name="T10" fmla="*/ 65 w 89"/>
                <a:gd name="T11" fmla="*/ 66 h 114"/>
                <a:gd name="T12" fmla="*/ 64 w 89"/>
                <a:gd name="T13" fmla="*/ 74 h 114"/>
                <a:gd name="T14" fmla="*/ 79 w 89"/>
                <a:gd name="T15" fmla="*/ 83 h 114"/>
                <a:gd name="T16" fmla="*/ 87 w 89"/>
                <a:gd name="T17" fmla="*/ 69 h 114"/>
                <a:gd name="T18" fmla="*/ 73 w 89"/>
                <a:gd name="T19" fmla="*/ 60 h 114"/>
                <a:gd name="T20" fmla="*/ 70 w 89"/>
                <a:gd name="T21" fmla="*/ 61 h 114"/>
                <a:gd name="T22" fmla="*/ 55 w 89"/>
                <a:gd name="T23" fmla="*/ 45 h 114"/>
                <a:gd name="T24" fmla="*/ 60 w 89"/>
                <a:gd name="T25" fmla="*/ 23 h 114"/>
                <a:gd name="T26" fmla="*/ 28 w 89"/>
                <a:gd name="T27" fmla="*/ 4 h 114"/>
                <a:gd name="T28" fmla="*/ 9 w 89"/>
                <a:gd name="T29" fmla="*/ 36 h 114"/>
                <a:gd name="T30" fmla="*/ 24 w 89"/>
                <a:gd name="T31" fmla="*/ 54 h 114"/>
                <a:gd name="T32" fmla="*/ 17 w 89"/>
                <a:gd name="T33" fmla="*/ 80 h 114"/>
                <a:gd name="T34" fmla="*/ 14 w 89"/>
                <a:gd name="T35" fmla="*/ 81 h 114"/>
                <a:gd name="T36" fmla="*/ 2 w 89"/>
                <a:gd name="T37" fmla="*/ 100 h 114"/>
                <a:gd name="T38" fmla="*/ 21 w 89"/>
                <a:gd name="T39" fmla="*/ 112 h 114"/>
                <a:gd name="T40" fmla="*/ 33 w 89"/>
                <a:gd name="T41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114">
                  <a:moveTo>
                    <a:pt x="33" y="93"/>
                  </a:moveTo>
                  <a:cubicBezTo>
                    <a:pt x="32" y="88"/>
                    <a:pt x="28" y="84"/>
                    <a:pt x="25" y="82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4" y="56"/>
                    <a:pt x="37" y="56"/>
                    <a:pt x="40" y="55"/>
                  </a:cubicBezTo>
                  <a:cubicBezTo>
                    <a:pt x="44" y="54"/>
                    <a:pt x="47" y="52"/>
                    <a:pt x="50" y="50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4" y="69"/>
                    <a:pt x="64" y="71"/>
                    <a:pt x="64" y="74"/>
                  </a:cubicBezTo>
                  <a:cubicBezTo>
                    <a:pt x="66" y="80"/>
                    <a:pt x="72" y="84"/>
                    <a:pt x="79" y="83"/>
                  </a:cubicBezTo>
                  <a:cubicBezTo>
                    <a:pt x="85" y="81"/>
                    <a:pt x="89" y="75"/>
                    <a:pt x="87" y="69"/>
                  </a:cubicBezTo>
                  <a:cubicBezTo>
                    <a:pt x="86" y="62"/>
                    <a:pt x="79" y="58"/>
                    <a:pt x="73" y="60"/>
                  </a:cubicBezTo>
                  <a:cubicBezTo>
                    <a:pt x="72" y="60"/>
                    <a:pt x="71" y="61"/>
                    <a:pt x="70" y="61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60" y="39"/>
                    <a:pt x="61" y="31"/>
                    <a:pt x="60" y="23"/>
                  </a:cubicBezTo>
                  <a:cubicBezTo>
                    <a:pt x="56" y="9"/>
                    <a:pt x="42" y="0"/>
                    <a:pt x="28" y="4"/>
                  </a:cubicBezTo>
                  <a:cubicBezTo>
                    <a:pt x="14" y="7"/>
                    <a:pt x="5" y="21"/>
                    <a:pt x="9" y="36"/>
                  </a:cubicBezTo>
                  <a:cubicBezTo>
                    <a:pt x="11" y="44"/>
                    <a:pt x="17" y="51"/>
                    <a:pt x="24" y="54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0"/>
                    <a:pt x="15" y="81"/>
                    <a:pt x="14" y="81"/>
                  </a:cubicBezTo>
                  <a:cubicBezTo>
                    <a:pt x="5" y="83"/>
                    <a:pt x="0" y="92"/>
                    <a:pt x="2" y="100"/>
                  </a:cubicBezTo>
                  <a:cubicBezTo>
                    <a:pt x="4" y="109"/>
                    <a:pt x="12" y="114"/>
                    <a:pt x="21" y="112"/>
                  </a:cubicBezTo>
                  <a:cubicBezTo>
                    <a:pt x="29" y="110"/>
                    <a:pt x="35" y="101"/>
                    <a:pt x="33" y="93"/>
                  </a:cubicBezTo>
                  <a:close/>
                </a:path>
              </a:pathLst>
            </a:custGeom>
            <a:solidFill>
              <a:srgbClr val="4DD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8">
              <a:extLst>
                <a:ext uri="{FF2B5EF4-FFF2-40B4-BE49-F238E27FC236}">
                  <a16:creationId xmlns:a16="http://schemas.microsoft.com/office/drawing/2014/main" id="{32A7549E-FC6F-4480-958F-BC9F890DB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863" y="165100"/>
              <a:ext cx="42863" cy="42863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9">
              <a:extLst>
                <a:ext uri="{FF2B5EF4-FFF2-40B4-BE49-F238E27FC236}">
                  <a16:creationId xmlns:a16="http://schemas.microsoft.com/office/drawing/2014/main" id="{1ED51434-6B47-4065-8A8C-5940B1D7C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401" y="327025"/>
              <a:ext cx="20638" cy="23813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30">
              <a:extLst>
                <a:ext uri="{FF2B5EF4-FFF2-40B4-BE49-F238E27FC236}">
                  <a16:creationId xmlns:a16="http://schemas.microsoft.com/office/drawing/2014/main" id="{9D3C5D4B-BB44-4C85-BE76-53928A857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751" y="276225"/>
              <a:ext cx="14288" cy="14288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87637FF-E533-4EDB-A57F-E0ACCD875ECC}"/>
              </a:ext>
            </a:extLst>
          </p:cNvPr>
          <p:cNvGrpSpPr/>
          <p:nvPr/>
        </p:nvGrpSpPr>
        <p:grpSpPr>
          <a:xfrm>
            <a:off x="369571" y="1049338"/>
            <a:ext cx="280988" cy="287337"/>
            <a:chOff x="2990851" y="693738"/>
            <a:chExt cx="280988" cy="287337"/>
          </a:xfrm>
        </p:grpSpPr>
        <p:sp>
          <p:nvSpPr>
            <p:cNvPr id="111" name="Freeform 131">
              <a:extLst>
                <a:ext uri="{FF2B5EF4-FFF2-40B4-BE49-F238E27FC236}">
                  <a16:creationId xmlns:a16="http://schemas.microsoft.com/office/drawing/2014/main" id="{19D87092-90CC-41EB-B9C2-146BF4289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738188"/>
              <a:ext cx="187325" cy="196850"/>
            </a:xfrm>
            <a:custGeom>
              <a:avLst/>
              <a:gdLst>
                <a:gd name="T0" fmla="*/ 6 w 118"/>
                <a:gd name="T1" fmla="*/ 80 h 124"/>
                <a:gd name="T2" fmla="*/ 8 w 118"/>
                <a:gd name="T3" fmla="*/ 82 h 124"/>
                <a:gd name="T4" fmla="*/ 91 w 118"/>
                <a:gd name="T5" fmla="*/ 12 h 124"/>
                <a:gd name="T6" fmla="*/ 109 w 118"/>
                <a:gd name="T7" fmla="*/ 113 h 124"/>
                <a:gd name="T8" fmla="*/ 8 w 118"/>
                <a:gd name="T9" fmla="*/ 76 h 124"/>
                <a:gd name="T10" fmla="*/ 6 w 118"/>
                <a:gd name="T11" fmla="*/ 80 h 124"/>
                <a:gd name="T12" fmla="*/ 8 w 118"/>
                <a:gd name="T13" fmla="*/ 82 h 124"/>
                <a:gd name="T14" fmla="*/ 6 w 118"/>
                <a:gd name="T15" fmla="*/ 80 h 124"/>
                <a:gd name="T16" fmla="*/ 5 w 118"/>
                <a:gd name="T17" fmla="*/ 82 h 124"/>
                <a:gd name="T18" fmla="*/ 118 w 118"/>
                <a:gd name="T19" fmla="*/ 124 h 124"/>
                <a:gd name="T20" fmla="*/ 97 w 118"/>
                <a:gd name="T21" fmla="*/ 0 h 124"/>
                <a:gd name="T22" fmla="*/ 0 w 118"/>
                <a:gd name="T23" fmla="*/ 80 h 124"/>
                <a:gd name="T24" fmla="*/ 5 w 118"/>
                <a:gd name="T25" fmla="*/ 82 h 124"/>
                <a:gd name="T26" fmla="*/ 6 w 118"/>
                <a:gd name="T27" fmla="*/ 8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124">
                  <a:moveTo>
                    <a:pt x="6" y="80"/>
                  </a:moveTo>
                  <a:lnTo>
                    <a:pt x="8" y="82"/>
                  </a:lnTo>
                  <a:lnTo>
                    <a:pt x="91" y="12"/>
                  </a:lnTo>
                  <a:lnTo>
                    <a:pt x="109" y="113"/>
                  </a:lnTo>
                  <a:lnTo>
                    <a:pt x="8" y="76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6" y="80"/>
                  </a:lnTo>
                  <a:lnTo>
                    <a:pt x="5" y="82"/>
                  </a:lnTo>
                  <a:lnTo>
                    <a:pt x="118" y="124"/>
                  </a:lnTo>
                  <a:lnTo>
                    <a:pt x="97" y="0"/>
                  </a:lnTo>
                  <a:lnTo>
                    <a:pt x="0" y="80"/>
                  </a:lnTo>
                  <a:lnTo>
                    <a:pt x="5" y="82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2">
              <a:extLst>
                <a:ext uri="{FF2B5EF4-FFF2-40B4-BE49-F238E27FC236}">
                  <a16:creationId xmlns:a16="http://schemas.microsoft.com/office/drawing/2014/main" id="{B98FA89A-5E08-4564-A528-3DB69693E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301" y="873125"/>
              <a:ext cx="109538" cy="107950"/>
            </a:xfrm>
            <a:custGeom>
              <a:avLst/>
              <a:gdLst>
                <a:gd name="T0" fmla="*/ 46 w 51"/>
                <a:gd name="T1" fmla="*/ 33 h 50"/>
                <a:gd name="T2" fmla="*/ 18 w 51"/>
                <a:gd name="T3" fmla="*/ 46 h 50"/>
                <a:gd name="T4" fmla="*/ 4 w 51"/>
                <a:gd name="T5" fmla="*/ 17 h 50"/>
                <a:gd name="T6" fmla="*/ 33 w 51"/>
                <a:gd name="T7" fmla="*/ 4 h 50"/>
                <a:gd name="T8" fmla="*/ 46 w 51"/>
                <a:gd name="T9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46" y="33"/>
                  </a:moveTo>
                  <a:cubicBezTo>
                    <a:pt x="42" y="45"/>
                    <a:pt x="29" y="50"/>
                    <a:pt x="18" y="46"/>
                  </a:cubicBezTo>
                  <a:cubicBezTo>
                    <a:pt x="6" y="42"/>
                    <a:pt x="0" y="29"/>
                    <a:pt x="4" y="17"/>
                  </a:cubicBezTo>
                  <a:cubicBezTo>
                    <a:pt x="9" y="6"/>
                    <a:pt x="22" y="0"/>
                    <a:pt x="33" y="4"/>
                  </a:cubicBezTo>
                  <a:cubicBezTo>
                    <a:pt x="45" y="9"/>
                    <a:pt x="51" y="21"/>
                    <a:pt x="46" y="33"/>
                  </a:cubicBez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3">
              <a:extLst>
                <a:ext uri="{FF2B5EF4-FFF2-40B4-BE49-F238E27FC236}">
                  <a16:creationId xmlns:a16="http://schemas.microsoft.com/office/drawing/2014/main" id="{99D9F326-3CC2-48F5-883D-0EBBAAEEF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138" y="693738"/>
              <a:ext cx="107950" cy="109538"/>
            </a:xfrm>
            <a:custGeom>
              <a:avLst/>
              <a:gdLst>
                <a:gd name="T0" fmla="*/ 46 w 50"/>
                <a:gd name="T1" fmla="*/ 33 h 51"/>
                <a:gd name="T2" fmla="*/ 17 w 50"/>
                <a:gd name="T3" fmla="*/ 46 h 51"/>
                <a:gd name="T4" fmla="*/ 4 w 50"/>
                <a:gd name="T5" fmla="*/ 18 h 51"/>
                <a:gd name="T6" fmla="*/ 33 w 50"/>
                <a:gd name="T7" fmla="*/ 5 h 51"/>
                <a:gd name="T8" fmla="*/ 46 w 50"/>
                <a:gd name="T9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46" y="33"/>
                  </a:moveTo>
                  <a:cubicBezTo>
                    <a:pt x="42" y="45"/>
                    <a:pt x="29" y="51"/>
                    <a:pt x="17" y="46"/>
                  </a:cubicBezTo>
                  <a:cubicBezTo>
                    <a:pt x="6" y="42"/>
                    <a:pt x="0" y="29"/>
                    <a:pt x="4" y="18"/>
                  </a:cubicBezTo>
                  <a:cubicBezTo>
                    <a:pt x="9" y="6"/>
                    <a:pt x="21" y="0"/>
                    <a:pt x="33" y="5"/>
                  </a:cubicBezTo>
                  <a:cubicBezTo>
                    <a:pt x="44" y="9"/>
                    <a:pt x="50" y="22"/>
                    <a:pt x="46" y="33"/>
                  </a:cubicBez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4">
              <a:extLst>
                <a:ext uri="{FF2B5EF4-FFF2-40B4-BE49-F238E27FC236}">
                  <a16:creationId xmlns:a16="http://schemas.microsoft.com/office/drawing/2014/main" id="{AF03CA5E-C110-4985-98D2-385FA6B78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851" y="809625"/>
              <a:ext cx="109538" cy="107950"/>
            </a:xfrm>
            <a:custGeom>
              <a:avLst/>
              <a:gdLst>
                <a:gd name="T0" fmla="*/ 47 w 51"/>
                <a:gd name="T1" fmla="*/ 33 h 51"/>
                <a:gd name="T2" fmla="*/ 18 w 51"/>
                <a:gd name="T3" fmla="*/ 47 h 51"/>
                <a:gd name="T4" fmla="*/ 5 w 51"/>
                <a:gd name="T5" fmla="*/ 18 h 51"/>
                <a:gd name="T6" fmla="*/ 33 w 51"/>
                <a:gd name="T7" fmla="*/ 5 h 51"/>
                <a:gd name="T8" fmla="*/ 47 w 51"/>
                <a:gd name="T9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7" y="33"/>
                  </a:moveTo>
                  <a:cubicBezTo>
                    <a:pt x="42" y="45"/>
                    <a:pt x="29" y="51"/>
                    <a:pt x="18" y="47"/>
                  </a:cubicBezTo>
                  <a:cubicBezTo>
                    <a:pt x="6" y="42"/>
                    <a:pt x="0" y="29"/>
                    <a:pt x="5" y="18"/>
                  </a:cubicBezTo>
                  <a:cubicBezTo>
                    <a:pt x="9" y="6"/>
                    <a:pt x="22" y="0"/>
                    <a:pt x="33" y="5"/>
                  </a:cubicBezTo>
                  <a:cubicBezTo>
                    <a:pt x="45" y="9"/>
                    <a:pt x="51" y="22"/>
                    <a:pt x="47" y="33"/>
                  </a:cubicBez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5">
              <a:extLst>
                <a:ext uri="{FF2B5EF4-FFF2-40B4-BE49-F238E27FC236}">
                  <a16:creationId xmlns:a16="http://schemas.microsoft.com/office/drawing/2014/main" id="{402E1AF3-3988-4ADF-8417-F3B913C4B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713" y="712788"/>
              <a:ext cx="42863" cy="42863"/>
            </a:xfrm>
            <a:custGeom>
              <a:avLst/>
              <a:gdLst>
                <a:gd name="T0" fmla="*/ 17 w 20"/>
                <a:gd name="T1" fmla="*/ 15 h 20"/>
                <a:gd name="T2" fmla="*/ 5 w 20"/>
                <a:gd name="T3" fmla="*/ 17 h 20"/>
                <a:gd name="T4" fmla="*/ 3 w 20"/>
                <a:gd name="T5" fmla="*/ 4 h 20"/>
                <a:gd name="T6" fmla="*/ 16 w 20"/>
                <a:gd name="T7" fmla="*/ 3 h 20"/>
                <a:gd name="T8" fmla="*/ 17 w 20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7" y="15"/>
                  </a:moveTo>
                  <a:cubicBezTo>
                    <a:pt x="14" y="19"/>
                    <a:pt x="8" y="20"/>
                    <a:pt x="5" y="17"/>
                  </a:cubicBezTo>
                  <a:cubicBezTo>
                    <a:pt x="1" y="14"/>
                    <a:pt x="0" y="8"/>
                    <a:pt x="3" y="4"/>
                  </a:cubicBezTo>
                  <a:cubicBezTo>
                    <a:pt x="6" y="0"/>
                    <a:pt x="12" y="0"/>
                    <a:pt x="16" y="3"/>
                  </a:cubicBezTo>
                  <a:cubicBezTo>
                    <a:pt x="20" y="6"/>
                    <a:pt x="20" y="12"/>
                    <a:pt x="17" y="15"/>
                  </a:cubicBez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36">
              <a:extLst>
                <a:ext uri="{FF2B5EF4-FFF2-40B4-BE49-F238E27FC236}">
                  <a16:creationId xmlns:a16="http://schemas.microsoft.com/office/drawing/2014/main" id="{4A62A73C-94DA-4D83-91F3-73AB4342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226" y="890588"/>
              <a:ext cx="42863" cy="42863"/>
            </a:xfrm>
            <a:custGeom>
              <a:avLst/>
              <a:gdLst>
                <a:gd name="T0" fmla="*/ 17 w 20"/>
                <a:gd name="T1" fmla="*/ 16 h 20"/>
                <a:gd name="T2" fmla="*/ 4 w 20"/>
                <a:gd name="T3" fmla="*/ 17 h 20"/>
                <a:gd name="T4" fmla="*/ 3 w 20"/>
                <a:gd name="T5" fmla="*/ 4 h 20"/>
                <a:gd name="T6" fmla="*/ 15 w 20"/>
                <a:gd name="T7" fmla="*/ 3 h 20"/>
                <a:gd name="T8" fmla="*/ 17 w 20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7" y="16"/>
                  </a:moveTo>
                  <a:cubicBezTo>
                    <a:pt x="14" y="20"/>
                    <a:pt x="8" y="20"/>
                    <a:pt x="4" y="17"/>
                  </a:cubicBezTo>
                  <a:cubicBezTo>
                    <a:pt x="0" y="14"/>
                    <a:pt x="0" y="8"/>
                    <a:pt x="3" y="4"/>
                  </a:cubicBezTo>
                  <a:cubicBezTo>
                    <a:pt x="6" y="1"/>
                    <a:pt x="12" y="0"/>
                    <a:pt x="15" y="3"/>
                  </a:cubicBezTo>
                  <a:cubicBezTo>
                    <a:pt x="19" y="6"/>
                    <a:pt x="20" y="12"/>
                    <a:pt x="17" y="16"/>
                  </a:cubicBez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37">
              <a:extLst>
                <a:ext uri="{FF2B5EF4-FFF2-40B4-BE49-F238E27FC236}">
                  <a16:creationId xmlns:a16="http://schemas.microsoft.com/office/drawing/2014/main" id="{BA80ED0A-986F-4DA3-9E1E-2B6E7B25A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013" y="828675"/>
              <a:ext cx="44450" cy="42863"/>
            </a:xfrm>
            <a:custGeom>
              <a:avLst/>
              <a:gdLst>
                <a:gd name="T0" fmla="*/ 17 w 21"/>
                <a:gd name="T1" fmla="*/ 16 h 20"/>
                <a:gd name="T2" fmla="*/ 5 w 21"/>
                <a:gd name="T3" fmla="*/ 17 h 20"/>
                <a:gd name="T4" fmla="*/ 3 w 21"/>
                <a:gd name="T5" fmla="*/ 4 h 20"/>
                <a:gd name="T6" fmla="*/ 16 w 21"/>
                <a:gd name="T7" fmla="*/ 3 h 20"/>
                <a:gd name="T8" fmla="*/ 17 w 21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">
                  <a:moveTo>
                    <a:pt x="17" y="16"/>
                  </a:moveTo>
                  <a:cubicBezTo>
                    <a:pt x="14" y="20"/>
                    <a:pt x="9" y="20"/>
                    <a:pt x="5" y="17"/>
                  </a:cubicBezTo>
                  <a:cubicBezTo>
                    <a:pt x="1" y="14"/>
                    <a:pt x="0" y="8"/>
                    <a:pt x="3" y="4"/>
                  </a:cubicBezTo>
                  <a:cubicBezTo>
                    <a:pt x="7" y="0"/>
                    <a:pt x="12" y="0"/>
                    <a:pt x="16" y="3"/>
                  </a:cubicBezTo>
                  <a:cubicBezTo>
                    <a:pt x="20" y="6"/>
                    <a:pt x="21" y="12"/>
                    <a:pt x="17" y="16"/>
                  </a:cubicBez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1A50E2-3319-4C59-8244-48BC66607091}"/>
              </a:ext>
            </a:extLst>
          </p:cNvPr>
          <p:cNvGrpSpPr/>
          <p:nvPr/>
        </p:nvGrpSpPr>
        <p:grpSpPr>
          <a:xfrm>
            <a:off x="3739833" y="5678488"/>
            <a:ext cx="820738" cy="1041400"/>
            <a:chOff x="6361113" y="5322888"/>
            <a:chExt cx="820738" cy="1041400"/>
          </a:xfrm>
        </p:grpSpPr>
        <p:sp>
          <p:nvSpPr>
            <p:cNvPr id="119" name="Freeform 263">
              <a:extLst>
                <a:ext uri="{FF2B5EF4-FFF2-40B4-BE49-F238E27FC236}">
                  <a16:creationId xmlns:a16="http://schemas.microsoft.com/office/drawing/2014/main" id="{0A95A314-C2EC-4812-ABA6-D18802F60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113" y="5322888"/>
              <a:ext cx="820738" cy="1041400"/>
            </a:xfrm>
            <a:custGeom>
              <a:avLst/>
              <a:gdLst>
                <a:gd name="T0" fmla="*/ 348 w 384"/>
                <a:gd name="T1" fmla="*/ 486 h 486"/>
                <a:gd name="T2" fmla="*/ 36 w 384"/>
                <a:gd name="T3" fmla="*/ 486 h 486"/>
                <a:gd name="T4" fmla="*/ 0 w 384"/>
                <a:gd name="T5" fmla="*/ 450 h 486"/>
                <a:gd name="T6" fmla="*/ 0 w 384"/>
                <a:gd name="T7" fmla="*/ 35 h 486"/>
                <a:gd name="T8" fmla="*/ 36 w 384"/>
                <a:gd name="T9" fmla="*/ 0 h 486"/>
                <a:gd name="T10" fmla="*/ 348 w 384"/>
                <a:gd name="T11" fmla="*/ 0 h 486"/>
                <a:gd name="T12" fmla="*/ 384 w 384"/>
                <a:gd name="T13" fmla="*/ 35 h 486"/>
                <a:gd name="T14" fmla="*/ 384 w 384"/>
                <a:gd name="T15" fmla="*/ 450 h 486"/>
                <a:gd name="T16" fmla="*/ 348 w 384"/>
                <a:gd name="T17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486">
                  <a:moveTo>
                    <a:pt x="348" y="486"/>
                  </a:moveTo>
                  <a:cubicBezTo>
                    <a:pt x="36" y="486"/>
                    <a:pt x="36" y="486"/>
                    <a:pt x="36" y="486"/>
                  </a:cubicBezTo>
                  <a:cubicBezTo>
                    <a:pt x="16" y="486"/>
                    <a:pt x="0" y="470"/>
                    <a:pt x="0" y="4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68" y="0"/>
                    <a:pt x="384" y="16"/>
                    <a:pt x="384" y="35"/>
                  </a:cubicBezTo>
                  <a:cubicBezTo>
                    <a:pt x="384" y="450"/>
                    <a:pt x="384" y="450"/>
                    <a:pt x="384" y="450"/>
                  </a:cubicBezTo>
                  <a:cubicBezTo>
                    <a:pt x="384" y="470"/>
                    <a:pt x="368" y="486"/>
                    <a:pt x="348" y="486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64">
              <a:extLst>
                <a:ext uri="{FF2B5EF4-FFF2-40B4-BE49-F238E27FC236}">
                  <a16:creationId xmlns:a16="http://schemas.microsoft.com/office/drawing/2014/main" id="{A056991D-536F-48C1-9364-F6C6D4364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5438775"/>
              <a:ext cx="611188" cy="233363"/>
            </a:xfrm>
            <a:custGeom>
              <a:avLst/>
              <a:gdLst>
                <a:gd name="T0" fmla="*/ 271 w 286"/>
                <a:gd name="T1" fmla="*/ 109 h 109"/>
                <a:gd name="T2" fmla="*/ 15 w 286"/>
                <a:gd name="T3" fmla="*/ 109 h 109"/>
                <a:gd name="T4" fmla="*/ 0 w 286"/>
                <a:gd name="T5" fmla="*/ 95 h 109"/>
                <a:gd name="T6" fmla="*/ 0 w 286"/>
                <a:gd name="T7" fmla="*/ 15 h 109"/>
                <a:gd name="T8" fmla="*/ 15 w 286"/>
                <a:gd name="T9" fmla="*/ 0 h 109"/>
                <a:gd name="T10" fmla="*/ 271 w 286"/>
                <a:gd name="T11" fmla="*/ 0 h 109"/>
                <a:gd name="T12" fmla="*/ 286 w 286"/>
                <a:gd name="T13" fmla="*/ 15 h 109"/>
                <a:gd name="T14" fmla="*/ 286 w 286"/>
                <a:gd name="T15" fmla="*/ 95 h 109"/>
                <a:gd name="T16" fmla="*/ 271 w 286"/>
                <a:gd name="T1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6" h="109">
                  <a:moveTo>
                    <a:pt x="271" y="109"/>
                  </a:moveTo>
                  <a:cubicBezTo>
                    <a:pt x="15" y="109"/>
                    <a:pt x="15" y="109"/>
                    <a:pt x="15" y="109"/>
                  </a:cubicBezTo>
                  <a:cubicBezTo>
                    <a:pt x="7" y="109"/>
                    <a:pt x="0" y="103"/>
                    <a:pt x="0" y="9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9" y="0"/>
                    <a:pt x="286" y="7"/>
                    <a:pt x="286" y="15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6" y="103"/>
                    <a:pt x="279" y="109"/>
                    <a:pt x="271" y="109"/>
                  </a:cubicBez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65">
              <a:extLst>
                <a:ext uri="{FF2B5EF4-FFF2-40B4-BE49-F238E27FC236}">
                  <a16:creationId xmlns:a16="http://schemas.microsoft.com/office/drawing/2014/main" id="{2D93F8D1-A750-40C5-B367-4DAA5E601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38" y="5432425"/>
              <a:ext cx="627063" cy="247650"/>
            </a:xfrm>
            <a:custGeom>
              <a:avLst/>
              <a:gdLst>
                <a:gd name="T0" fmla="*/ 274 w 293"/>
                <a:gd name="T1" fmla="*/ 112 h 116"/>
                <a:gd name="T2" fmla="*/ 274 w 293"/>
                <a:gd name="T3" fmla="*/ 109 h 116"/>
                <a:gd name="T4" fmla="*/ 18 w 293"/>
                <a:gd name="T5" fmla="*/ 109 h 116"/>
                <a:gd name="T6" fmla="*/ 10 w 293"/>
                <a:gd name="T7" fmla="*/ 105 h 116"/>
                <a:gd name="T8" fmla="*/ 7 w 293"/>
                <a:gd name="T9" fmla="*/ 98 h 116"/>
                <a:gd name="T10" fmla="*/ 7 w 293"/>
                <a:gd name="T11" fmla="*/ 18 h 116"/>
                <a:gd name="T12" fmla="*/ 10 w 293"/>
                <a:gd name="T13" fmla="*/ 10 h 116"/>
                <a:gd name="T14" fmla="*/ 18 w 293"/>
                <a:gd name="T15" fmla="*/ 7 h 116"/>
                <a:gd name="T16" fmla="*/ 274 w 293"/>
                <a:gd name="T17" fmla="*/ 7 h 116"/>
                <a:gd name="T18" fmla="*/ 282 w 293"/>
                <a:gd name="T19" fmla="*/ 10 h 116"/>
                <a:gd name="T20" fmla="*/ 285 w 293"/>
                <a:gd name="T21" fmla="*/ 18 h 116"/>
                <a:gd name="T22" fmla="*/ 285 w 293"/>
                <a:gd name="T23" fmla="*/ 98 h 116"/>
                <a:gd name="T24" fmla="*/ 282 w 293"/>
                <a:gd name="T25" fmla="*/ 105 h 116"/>
                <a:gd name="T26" fmla="*/ 274 w 293"/>
                <a:gd name="T27" fmla="*/ 109 h 116"/>
                <a:gd name="T28" fmla="*/ 274 w 293"/>
                <a:gd name="T29" fmla="*/ 112 h 116"/>
                <a:gd name="T30" fmla="*/ 274 w 293"/>
                <a:gd name="T31" fmla="*/ 116 h 116"/>
                <a:gd name="T32" fmla="*/ 293 w 293"/>
                <a:gd name="T33" fmla="*/ 98 h 116"/>
                <a:gd name="T34" fmla="*/ 293 w 293"/>
                <a:gd name="T35" fmla="*/ 18 h 116"/>
                <a:gd name="T36" fmla="*/ 274 w 293"/>
                <a:gd name="T37" fmla="*/ 0 h 116"/>
                <a:gd name="T38" fmla="*/ 18 w 293"/>
                <a:gd name="T39" fmla="*/ 0 h 116"/>
                <a:gd name="T40" fmla="*/ 0 w 293"/>
                <a:gd name="T41" fmla="*/ 18 h 116"/>
                <a:gd name="T42" fmla="*/ 0 w 293"/>
                <a:gd name="T43" fmla="*/ 98 h 116"/>
                <a:gd name="T44" fmla="*/ 18 w 293"/>
                <a:gd name="T45" fmla="*/ 116 h 116"/>
                <a:gd name="T46" fmla="*/ 274 w 293"/>
                <a:gd name="T47" fmla="*/ 116 h 116"/>
                <a:gd name="T48" fmla="*/ 274 w 293"/>
                <a:gd name="T49" fmla="*/ 11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3" h="116">
                  <a:moveTo>
                    <a:pt x="274" y="112"/>
                  </a:moveTo>
                  <a:cubicBezTo>
                    <a:pt x="274" y="109"/>
                    <a:pt x="274" y="109"/>
                    <a:pt x="274" y="109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5" y="109"/>
                    <a:pt x="12" y="107"/>
                    <a:pt x="10" y="105"/>
                  </a:cubicBezTo>
                  <a:cubicBezTo>
                    <a:pt x="8" y="103"/>
                    <a:pt x="7" y="101"/>
                    <a:pt x="7" y="9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5"/>
                    <a:pt x="8" y="12"/>
                    <a:pt x="10" y="10"/>
                  </a:cubicBezTo>
                  <a:cubicBezTo>
                    <a:pt x="12" y="8"/>
                    <a:pt x="15" y="7"/>
                    <a:pt x="18" y="7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7" y="7"/>
                    <a:pt x="280" y="8"/>
                    <a:pt x="282" y="10"/>
                  </a:cubicBezTo>
                  <a:cubicBezTo>
                    <a:pt x="284" y="12"/>
                    <a:pt x="285" y="15"/>
                    <a:pt x="285" y="18"/>
                  </a:cubicBezTo>
                  <a:cubicBezTo>
                    <a:pt x="285" y="98"/>
                    <a:pt x="285" y="98"/>
                    <a:pt x="285" y="98"/>
                  </a:cubicBezTo>
                  <a:cubicBezTo>
                    <a:pt x="285" y="101"/>
                    <a:pt x="284" y="103"/>
                    <a:pt x="282" y="105"/>
                  </a:cubicBezTo>
                  <a:cubicBezTo>
                    <a:pt x="280" y="107"/>
                    <a:pt x="277" y="109"/>
                    <a:pt x="274" y="109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4" y="116"/>
                    <a:pt x="274" y="116"/>
                    <a:pt x="274" y="116"/>
                  </a:cubicBezTo>
                  <a:cubicBezTo>
                    <a:pt x="284" y="116"/>
                    <a:pt x="293" y="108"/>
                    <a:pt x="293" y="98"/>
                  </a:cubicBezTo>
                  <a:cubicBezTo>
                    <a:pt x="293" y="18"/>
                    <a:pt x="293" y="18"/>
                    <a:pt x="293" y="18"/>
                  </a:cubicBezTo>
                  <a:cubicBezTo>
                    <a:pt x="293" y="8"/>
                    <a:pt x="284" y="0"/>
                    <a:pt x="27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8"/>
                    <a:pt x="8" y="116"/>
                    <a:pt x="18" y="116"/>
                  </a:cubicBezTo>
                  <a:cubicBezTo>
                    <a:pt x="274" y="116"/>
                    <a:pt x="274" y="116"/>
                    <a:pt x="274" y="116"/>
                  </a:cubicBezTo>
                  <a:lnTo>
                    <a:pt x="274" y="112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66">
              <a:extLst>
                <a:ext uri="{FF2B5EF4-FFF2-40B4-BE49-F238E27FC236}">
                  <a16:creationId xmlns:a16="http://schemas.microsoft.com/office/drawing/2014/main" id="{214F76A4-A367-40BE-BEF5-0A36522AA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5729288"/>
              <a:ext cx="611188" cy="0"/>
            </a:xfrm>
            <a:custGeom>
              <a:avLst/>
              <a:gdLst>
                <a:gd name="T0" fmla="*/ 0 w 385"/>
                <a:gd name="T1" fmla="*/ 385 w 385"/>
                <a:gd name="T2" fmla="*/ 0 w 38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85">
                  <a:moveTo>
                    <a:pt x="0" y="0"/>
                  </a:moveTo>
                  <a:lnTo>
                    <a:pt x="3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267">
              <a:extLst>
                <a:ext uri="{FF2B5EF4-FFF2-40B4-BE49-F238E27FC236}">
                  <a16:creationId xmlns:a16="http://schemas.microsoft.com/office/drawing/2014/main" id="{1D0F2366-7D14-42A0-A6F7-6D450D6E5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5888" y="5729288"/>
              <a:ext cx="6111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268">
              <a:extLst>
                <a:ext uri="{FF2B5EF4-FFF2-40B4-BE49-F238E27FC236}">
                  <a16:creationId xmlns:a16="http://schemas.microsoft.com/office/drawing/2014/main" id="{C5BF78F4-AB96-4A07-8988-66F7B74B2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5888" y="5721350"/>
              <a:ext cx="611188" cy="14288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69">
              <a:extLst>
                <a:ext uri="{FF2B5EF4-FFF2-40B4-BE49-F238E27FC236}">
                  <a16:creationId xmlns:a16="http://schemas.microsoft.com/office/drawing/2014/main" id="{42A7238D-359F-46C8-BCCD-F2F67BC63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5721350"/>
              <a:ext cx="611188" cy="14288"/>
            </a:xfrm>
            <a:custGeom>
              <a:avLst/>
              <a:gdLst>
                <a:gd name="T0" fmla="*/ 0 w 385"/>
                <a:gd name="T1" fmla="*/ 9 h 9"/>
                <a:gd name="T2" fmla="*/ 385 w 385"/>
                <a:gd name="T3" fmla="*/ 9 h 9"/>
                <a:gd name="T4" fmla="*/ 385 w 385"/>
                <a:gd name="T5" fmla="*/ 0 h 9"/>
                <a:gd name="T6" fmla="*/ 0 w 38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9">
                  <a:moveTo>
                    <a:pt x="0" y="9"/>
                  </a:moveTo>
                  <a:lnTo>
                    <a:pt x="385" y="9"/>
                  </a:lnTo>
                  <a:lnTo>
                    <a:pt x="3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70">
              <a:extLst>
                <a:ext uri="{FF2B5EF4-FFF2-40B4-BE49-F238E27FC236}">
                  <a16:creationId xmlns:a16="http://schemas.microsoft.com/office/drawing/2014/main" id="{4571F291-24D2-418B-97A9-81E33B124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5800725"/>
              <a:ext cx="95250" cy="93663"/>
            </a:xfrm>
            <a:custGeom>
              <a:avLst/>
              <a:gdLst>
                <a:gd name="T0" fmla="*/ 40 w 45"/>
                <a:gd name="T1" fmla="*/ 44 h 44"/>
                <a:gd name="T2" fmla="*/ 5 w 45"/>
                <a:gd name="T3" fmla="*/ 44 h 44"/>
                <a:gd name="T4" fmla="*/ 0 w 45"/>
                <a:gd name="T5" fmla="*/ 39 h 44"/>
                <a:gd name="T6" fmla="*/ 0 w 45"/>
                <a:gd name="T7" fmla="*/ 4 h 44"/>
                <a:gd name="T8" fmla="*/ 5 w 45"/>
                <a:gd name="T9" fmla="*/ 0 h 44"/>
                <a:gd name="T10" fmla="*/ 40 w 45"/>
                <a:gd name="T11" fmla="*/ 0 h 44"/>
                <a:gd name="T12" fmla="*/ 45 w 45"/>
                <a:gd name="T13" fmla="*/ 4 h 44"/>
                <a:gd name="T14" fmla="*/ 45 w 45"/>
                <a:gd name="T15" fmla="*/ 39 h 44"/>
                <a:gd name="T16" fmla="*/ 40 w 45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4">
                  <a:moveTo>
                    <a:pt x="40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3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2"/>
                    <a:pt x="45" y="4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42"/>
                    <a:pt x="43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71">
              <a:extLst>
                <a:ext uri="{FF2B5EF4-FFF2-40B4-BE49-F238E27FC236}">
                  <a16:creationId xmlns:a16="http://schemas.microsoft.com/office/drawing/2014/main" id="{B4A749A9-0C64-425E-8FE3-76D354038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063" y="5800725"/>
              <a:ext cx="93663" cy="93663"/>
            </a:xfrm>
            <a:custGeom>
              <a:avLst/>
              <a:gdLst>
                <a:gd name="T0" fmla="*/ 40 w 44"/>
                <a:gd name="T1" fmla="*/ 44 h 44"/>
                <a:gd name="T2" fmla="*/ 4 w 44"/>
                <a:gd name="T3" fmla="*/ 44 h 44"/>
                <a:gd name="T4" fmla="*/ 0 w 44"/>
                <a:gd name="T5" fmla="*/ 39 h 44"/>
                <a:gd name="T6" fmla="*/ 0 w 44"/>
                <a:gd name="T7" fmla="*/ 4 h 44"/>
                <a:gd name="T8" fmla="*/ 4 w 44"/>
                <a:gd name="T9" fmla="*/ 0 h 44"/>
                <a:gd name="T10" fmla="*/ 40 w 44"/>
                <a:gd name="T11" fmla="*/ 0 h 44"/>
                <a:gd name="T12" fmla="*/ 44 w 44"/>
                <a:gd name="T13" fmla="*/ 4 h 44"/>
                <a:gd name="T14" fmla="*/ 44 w 44"/>
                <a:gd name="T15" fmla="*/ 39 h 44"/>
                <a:gd name="T16" fmla="*/ 40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3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4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42"/>
                    <a:pt x="42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2">
              <a:extLst>
                <a:ext uri="{FF2B5EF4-FFF2-40B4-BE49-F238E27FC236}">
                  <a16:creationId xmlns:a16="http://schemas.microsoft.com/office/drawing/2014/main" id="{23102B2E-BB98-4AE0-985F-AB589019A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51" y="5800725"/>
              <a:ext cx="93663" cy="93663"/>
            </a:xfrm>
            <a:custGeom>
              <a:avLst/>
              <a:gdLst>
                <a:gd name="T0" fmla="*/ 40 w 44"/>
                <a:gd name="T1" fmla="*/ 44 h 44"/>
                <a:gd name="T2" fmla="*/ 4 w 44"/>
                <a:gd name="T3" fmla="*/ 44 h 44"/>
                <a:gd name="T4" fmla="*/ 0 w 44"/>
                <a:gd name="T5" fmla="*/ 39 h 44"/>
                <a:gd name="T6" fmla="*/ 0 w 44"/>
                <a:gd name="T7" fmla="*/ 4 h 44"/>
                <a:gd name="T8" fmla="*/ 4 w 44"/>
                <a:gd name="T9" fmla="*/ 0 h 44"/>
                <a:gd name="T10" fmla="*/ 40 w 44"/>
                <a:gd name="T11" fmla="*/ 0 h 44"/>
                <a:gd name="T12" fmla="*/ 44 w 44"/>
                <a:gd name="T13" fmla="*/ 4 h 44"/>
                <a:gd name="T14" fmla="*/ 44 w 44"/>
                <a:gd name="T15" fmla="*/ 39 h 44"/>
                <a:gd name="T16" fmla="*/ 40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3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4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42"/>
                    <a:pt x="42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73">
              <a:extLst>
                <a:ext uri="{FF2B5EF4-FFF2-40B4-BE49-F238E27FC236}">
                  <a16:creationId xmlns:a16="http://schemas.microsoft.com/office/drawing/2014/main" id="{3B088E69-806A-4899-98DA-53EB4EE65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238" y="5800725"/>
              <a:ext cx="95250" cy="93663"/>
            </a:xfrm>
            <a:custGeom>
              <a:avLst/>
              <a:gdLst>
                <a:gd name="T0" fmla="*/ 40 w 45"/>
                <a:gd name="T1" fmla="*/ 44 h 44"/>
                <a:gd name="T2" fmla="*/ 5 w 45"/>
                <a:gd name="T3" fmla="*/ 44 h 44"/>
                <a:gd name="T4" fmla="*/ 0 w 45"/>
                <a:gd name="T5" fmla="*/ 39 h 44"/>
                <a:gd name="T6" fmla="*/ 0 w 45"/>
                <a:gd name="T7" fmla="*/ 4 h 44"/>
                <a:gd name="T8" fmla="*/ 5 w 45"/>
                <a:gd name="T9" fmla="*/ 0 h 44"/>
                <a:gd name="T10" fmla="*/ 40 w 45"/>
                <a:gd name="T11" fmla="*/ 0 h 44"/>
                <a:gd name="T12" fmla="*/ 45 w 45"/>
                <a:gd name="T13" fmla="*/ 4 h 44"/>
                <a:gd name="T14" fmla="*/ 45 w 45"/>
                <a:gd name="T15" fmla="*/ 39 h 44"/>
                <a:gd name="T16" fmla="*/ 40 w 45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4">
                  <a:moveTo>
                    <a:pt x="40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3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2"/>
                    <a:pt x="45" y="4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42"/>
                    <a:pt x="43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74">
              <a:extLst>
                <a:ext uri="{FF2B5EF4-FFF2-40B4-BE49-F238E27FC236}">
                  <a16:creationId xmlns:a16="http://schemas.microsoft.com/office/drawing/2014/main" id="{4B67B43A-1F95-49AF-9A7E-7CCE4BFC4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413" y="5800725"/>
              <a:ext cx="93663" cy="93663"/>
            </a:xfrm>
            <a:custGeom>
              <a:avLst/>
              <a:gdLst>
                <a:gd name="T0" fmla="*/ 40 w 44"/>
                <a:gd name="T1" fmla="*/ 44 h 44"/>
                <a:gd name="T2" fmla="*/ 4 w 44"/>
                <a:gd name="T3" fmla="*/ 44 h 44"/>
                <a:gd name="T4" fmla="*/ 0 w 44"/>
                <a:gd name="T5" fmla="*/ 39 h 44"/>
                <a:gd name="T6" fmla="*/ 0 w 44"/>
                <a:gd name="T7" fmla="*/ 4 h 44"/>
                <a:gd name="T8" fmla="*/ 4 w 44"/>
                <a:gd name="T9" fmla="*/ 0 h 44"/>
                <a:gd name="T10" fmla="*/ 40 w 44"/>
                <a:gd name="T11" fmla="*/ 0 h 44"/>
                <a:gd name="T12" fmla="*/ 44 w 44"/>
                <a:gd name="T13" fmla="*/ 4 h 44"/>
                <a:gd name="T14" fmla="*/ 44 w 44"/>
                <a:gd name="T15" fmla="*/ 39 h 44"/>
                <a:gd name="T16" fmla="*/ 40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3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4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42"/>
                    <a:pt x="42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75">
              <a:extLst>
                <a:ext uri="{FF2B5EF4-FFF2-40B4-BE49-F238E27FC236}">
                  <a16:creationId xmlns:a16="http://schemas.microsoft.com/office/drawing/2014/main" id="{7D462259-6B8B-41A5-81A5-8827A7088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5922963"/>
              <a:ext cx="95250" cy="93663"/>
            </a:xfrm>
            <a:custGeom>
              <a:avLst/>
              <a:gdLst>
                <a:gd name="T0" fmla="*/ 40 w 45"/>
                <a:gd name="T1" fmla="*/ 44 h 44"/>
                <a:gd name="T2" fmla="*/ 5 w 45"/>
                <a:gd name="T3" fmla="*/ 44 h 44"/>
                <a:gd name="T4" fmla="*/ 0 w 45"/>
                <a:gd name="T5" fmla="*/ 40 h 44"/>
                <a:gd name="T6" fmla="*/ 0 w 45"/>
                <a:gd name="T7" fmla="*/ 5 h 44"/>
                <a:gd name="T8" fmla="*/ 5 w 45"/>
                <a:gd name="T9" fmla="*/ 0 h 44"/>
                <a:gd name="T10" fmla="*/ 40 w 45"/>
                <a:gd name="T11" fmla="*/ 0 h 44"/>
                <a:gd name="T12" fmla="*/ 45 w 45"/>
                <a:gd name="T13" fmla="*/ 5 h 44"/>
                <a:gd name="T14" fmla="*/ 45 w 45"/>
                <a:gd name="T15" fmla="*/ 40 h 44"/>
                <a:gd name="T16" fmla="*/ 40 w 45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4">
                  <a:moveTo>
                    <a:pt x="40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2"/>
                    <a:pt x="45" y="5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2"/>
                    <a:pt x="43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76">
              <a:extLst>
                <a:ext uri="{FF2B5EF4-FFF2-40B4-BE49-F238E27FC236}">
                  <a16:creationId xmlns:a16="http://schemas.microsoft.com/office/drawing/2014/main" id="{3828F40C-802C-450A-AF00-C16F34D36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063" y="5922963"/>
              <a:ext cx="93663" cy="93663"/>
            </a:xfrm>
            <a:custGeom>
              <a:avLst/>
              <a:gdLst>
                <a:gd name="T0" fmla="*/ 40 w 44"/>
                <a:gd name="T1" fmla="*/ 44 h 44"/>
                <a:gd name="T2" fmla="*/ 4 w 44"/>
                <a:gd name="T3" fmla="*/ 44 h 44"/>
                <a:gd name="T4" fmla="*/ 0 w 44"/>
                <a:gd name="T5" fmla="*/ 40 h 44"/>
                <a:gd name="T6" fmla="*/ 0 w 44"/>
                <a:gd name="T7" fmla="*/ 5 h 44"/>
                <a:gd name="T8" fmla="*/ 4 w 44"/>
                <a:gd name="T9" fmla="*/ 0 h 44"/>
                <a:gd name="T10" fmla="*/ 40 w 44"/>
                <a:gd name="T11" fmla="*/ 0 h 44"/>
                <a:gd name="T12" fmla="*/ 44 w 44"/>
                <a:gd name="T13" fmla="*/ 5 h 44"/>
                <a:gd name="T14" fmla="*/ 44 w 44"/>
                <a:gd name="T15" fmla="*/ 40 h 44"/>
                <a:gd name="T16" fmla="*/ 40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2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77">
              <a:extLst>
                <a:ext uri="{FF2B5EF4-FFF2-40B4-BE49-F238E27FC236}">
                  <a16:creationId xmlns:a16="http://schemas.microsoft.com/office/drawing/2014/main" id="{FC0E69AD-3FD6-45BF-94D3-ED3A433C6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51" y="5922963"/>
              <a:ext cx="93663" cy="93663"/>
            </a:xfrm>
            <a:custGeom>
              <a:avLst/>
              <a:gdLst>
                <a:gd name="T0" fmla="*/ 40 w 44"/>
                <a:gd name="T1" fmla="*/ 44 h 44"/>
                <a:gd name="T2" fmla="*/ 4 w 44"/>
                <a:gd name="T3" fmla="*/ 44 h 44"/>
                <a:gd name="T4" fmla="*/ 0 w 44"/>
                <a:gd name="T5" fmla="*/ 40 h 44"/>
                <a:gd name="T6" fmla="*/ 0 w 44"/>
                <a:gd name="T7" fmla="*/ 5 h 44"/>
                <a:gd name="T8" fmla="*/ 4 w 44"/>
                <a:gd name="T9" fmla="*/ 0 h 44"/>
                <a:gd name="T10" fmla="*/ 40 w 44"/>
                <a:gd name="T11" fmla="*/ 0 h 44"/>
                <a:gd name="T12" fmla="*/ 44 w 44"/>
                <a:gd name="T13" fmla="*/ 5 h 44"/>
                <a:gd name="T14" fmla="*/ 44 w 44"/>
                <a:gd name="T15" fmla="*/ 40 h 44"/>
                <a:gd name="T16" fmla="*/ 40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2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78">
              <a:extLst>
                <a:ext uri="{FF2B5EF4-FFF2-40B4-BE49-F238E27FC236}">
                  <a16:creationId xmlns:a16="http://schemas.microsoft.com/office/drawing/2014/main" id="{11997A02-C105-4CA5-BA5A-06426F264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238" y="5922963"/>
              <a:ext cx="95250" cy="93663"/>
            </a:xfrm>
            <a:custGeom>
              <a:avLst/>
              <a:gdLst>
                <a:gd name="T0" fmla="*/ 40 w 45"/>
                <a:gd name="T1" fmla="*/ 44 h 44"/>
                <a:gd name="T2" fmla="*/ 5 w 45"/>
                <a:gd name="T3" fmla="*/ 44 h 44"/>
                <a:gd name="T4" fmla="*/ 0 w 45"/>
                <a:gd name="T5" fmla="*/ 40 h 44"/>
                <a:gd name="T6" fmla="*/ 0 w 45"/>
                <a:gd name="T7" fmla="*/ 5 h 44"/>
                <a:gd name="T8" fmla="*/ 5 w 45"/>
                <a:gd name="T9" fmla="*/ 0 h 44"/>
                <a:gd name="T10" fmla="*/ 40 w 45"/>
                <a:gd name="T11" fmla="*/ 0 h 44"/>
                <a:gd name="T12" fmla="*/ 45 w 45"/>
                <a:gd name="T13" fmla="*/ 5 h 44"/>
                <a:gd name="T14" fmla="*/ 45 w 45"/>
                <a:gd name="T15" fmla="*/ 40 h 44"/>
                <a:gd name="T16" fmla="*/ 40 w 45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4">
                  <a:moveTo>
                    <a:pt x="40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2"/>
                    <a:pt x="45" y="5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2"/>
                    <a:pt x="43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79">
              <a:extLst>
                <a:ext uri="{FF2B5EF4-FFF2-40B4-BE49-F238E27FC236}">
                  <a16:creationId xmlns:a16="http://schemas.microsoft.com/office/drawing/2014/main" id="{61C4D2B9-19F7-4E3E-BC6D-54D2E1D19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413" y="5922963"/>
              <a:ext cx="93663" cy="93663"/>
            </a:xfrm>
            <a:custGeom>
              <a:avLst/>
              <a:gdLst>
                <a:gd name="T0" fmla="*/ 40 w 44"/>
                <a:gd name="T1" fmla="*/ 44 h 44"/>
                <a:gd name="T2" fmla="*/ 4 w 44"/>
                <a:gd name="T3" fmla="*/ 44 h 44"/>
                <a:gd name="T4" fmla="*/ 0 w 44"/>
                <a:gd name="T5" fmla="*/ 40 h 44"/>
                <a:gd name="T6" fmla="*/ 0 w 44"/>
                <a:gd name="T7" fmla="*/ 5 h 44"/>
                <a:gd name="T8" fmla="*/ 4 w 44"/>
                <a:gd name="T9" fmla="*/ 0 h 44"/>
                <a:gd name="T10" fmla="*/ 40 w 44"/>
                <a:gd name="T11" fmla="*/ 0 h 44"/>
                <a:gd name="T12" fmla="*/ 44 w 44"/>
                <a:gd name="T13" fmla="*/ 5 h 44"/>
                <a:gd name="T14" fmla="*/ 44 w 44"/>
                <a:gd name="T15" fmla="*/ 40 h 44"/>
                <a:gd name="T16" fmla="*/ 40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2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0">
              <a:extLst>
                <a:ext uri="{FF2B5EF4-FFF2-40B4-BE49-F238E27FC236}">
                  <a16:creationId xmlns:a16="http://schemas.microsoft.com/office/drawing/2014/main" id="{55CD831F-C776-49C9-818F-DFA014C58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6046788"/>
              <a:ext cx="95250" cy="93663"/>
            </a:xfrm>
            <a:custGeom>
              <a:avLst/>
              <a:gdLst>
                <a:gd name="T0" fmla="*/ 40 w 45"/>
                <a:gd name="T1" fmla="*/ 44 h 44"/>
                <a:gd name="T2" fmla="*/ 5 w 45"/>
                <a:gd name="T3" fmla="*/ 44 h 44"/>
                <a:gd name="T4" fmla="*/ 0 w 45"/>
                <a:gd name="T5" fmla="*/ 40 h 44"/>
                <a:gd name="T6" fmla="*/ 0 w 45"/>
                <a:gd name="T7" fmla="*/ 4 h 44"/>
                <a:gd name="T8" fmla="*/ 5 w 45"/>
                <a:gd name="T9" fmla="*/ 0 h 44"/>
                <a:gd name="T10" fmla="*/ 40 w 45"/>
                <a:gd name="T11" fmla="*/ 0 h 44"/>
                <a:gd name="T12" fmla="*/ 45 w 45"/>
                <a:gd name="T13" fmla="*/ 4 h 44"/>
                <a:gd name="T14" fmla="*/ 45 w 45"/>
                <a:gd name="T15" fmla="*/ 40 h 44"/>
                <a:gd name="T16" fmla="*/ 40 w 45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4">
                  <a:moveTo>
                    <a:pt x="40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2"/>
                    <a:pt x="45" y="4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2"/>
                    <a:pt x="43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81">
              <a:extLst>
                <a:ext uri="{FF2B5EF4-FFF2-40B4-BE49-F238E27FC236}">
                  <a16:creationId xmlns:a16="http://schemas.microsoft.com/office/drawing/2014/main" id="{7FFDACC2-0DB3-4ADE-B080-43E09EBC2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063" y="6046788"/>
              <a:ext cx="93663" cy="93663"/>
            </a:xfrm>
            <a:custGeom>
              <a:avLst/>
              <a:gdLst>
                <a:gd name="T0" fmla="*/ 40 w 44"/>
                <a:gd name="T1" fmla="*/ 44 h 44"/>
                <a:gd name="T2" fmla="*/ 4 w 44"/>
                <a:gd name="T3" fmla="*/ 44 h 44"/>
                <a:gd name="T4" fmla="*/ 0 w 44"/>
                <a:gd name="T5" fmla="*/ 40 h 44"/>
                <a:gd name="T6" fmla="*/ 0 w 44"/>
                <a:gd name="T7" fmla="*/ 4 h 44"/>
                <a:gd name="T8" fmla="*/ 4 w 44"/>
                <a:gd name="T9" fmla="*/ 0 h 44"/>
                <a:gd name="T10" fmla="*/ 40 w 44"/>
                <a:gd name="T11" fmla="*/ 0 h 44"/>
                <a:gd name="T12" fmla="*/ 44 w 44"/>
                <a:gd name="T13" fmla="*/ 4 h 44"/>
                <a:gd name="T14" fmla="*/ 44 w 44"/>
                <a:gd name="T15" fmla="*/ 40 h 44"/>
                <a:gd name="T16" fmla="*/ 40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4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2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82">
              <a:extLst>
                <a:ext uri="{FF2B5EF4-FFF2-40B4-BE49-F238E27FC236}">
                  <a16:creationId xmlns:a16="http://schemas.microsoft.com/office/drawing/2014/main" id="{43E6131D-6483-4FB8-A146-10D9B019D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51" y="6046788"/>
              <a:ext cx="93663" cy="93663"/>
            </a:xfrm>
            <a:custGeom>
              <a:avLst/>
              <a:gdLst>
                <a:gd name="T0" fmla="*/ 40 w 44"/>
                <a:gd name="T1" fmla="*/ 44 h 44"/>
                <a:gd name="T2" fmla="*/ 4 w 44"/>
                <a:gd name="T3" fmla="*/ 44 h 44"/>
                <a:gd name="T4" fmla="*/ 0 w 44"/>
                <a:gd name="T5" fmla="*/ 40 h 44"/>
                <a:gd name="T6" fmla="*/ 0 w 44"/>
                <a:gd name="T7" fmla="*/ 4 h 44"/>
                <a:gd name="T8" fmla="*/ 4 w 44"/>
                <a:gd name="T9" fmla="*/ 0 h 44"/>
                <a:gd name="T10" fmla="*/ 40 w 44"/>
                <a:gd name="T11" fmla="*/ 0 h 44"/>
                <a:gd name="T12" fmla="*/ 44 w 44"/>
                <a:gd name="T13" fmla="*/ 4 h 44"/>
                <a:gd name="T14" fmla="*/ 44 w 44"/>
                <a:gd name="T15" fmla="*/ 40 h 44"/>
                <a:gd name="T16" fmla="*/ 40 w 44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4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2" y="44"/>
                    <a:pt x="40" y="44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83">
              <a:extLst>
                <a:ext uri="{FF2B5EF4-FFF2-40B4-BE49-F238E27FC236}">
                  <a16:creationId xmlns:a16="http://schemas.microsoft.com/office/drawing/2014/main" id="{7F1552F1-FBA8-4B6E-994B-6336F5AE8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238" y="6046788"/>
              <a:ext cx="177800" cy="93663"/>
            </a:xfrm>
            <a:custGeom>
              <a:avLst/>
              <a:gdLst>
                <a:gd name="T0" fmla="*/ 77 w 83"/>
                <a:gd name="T1" fmla="*/ 44 h 44"/>
                <a:gd name="T2" fmla="*/ 6 w 83"/>
                <a:gd name="T3" fmla="*/ 44 h 44"/>
                <a:gd name="T4" fmla="*/ 0 w 83"/>
                <a:gd name="T5" fmla="*/ 38 h 44"/>
                <a:gd name="T6" fmla="*/ 0 w 83"/>
                <a:gd name="T7" fmla="*/ 6 h 44"/>
                <a:gd name="T8" fmla="*/ 6 w 83"/>
                <a:gd name="T9" fmla="*/ 0 h 44"/>
                <a:gd name="T10" fmla="*/ 77 w 83"/>
                <a:gd name="T11" fmla="*/ 0 h 44"/>
                <a:gd name="T12" fmla="*/ 83 w 83"/>
                <a:gd name="T13" fmla="*/ 6 h 44"/>
                <a:gd name="T14" fmla="*/ 83 w 83"/>
                <a:gd name="T15" fmla="*/ 38 h 44"/>
                <a:gd name="T16" fmla="*/ 77 w 83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4">
                  <a:moveTo>
                    <a:pt x="77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3" y="44"/>
                    <a:pt x="0" y="41"/>
                    <a:pt x="0" y="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3" y="3"/>
                    <a:pt x="83" y="6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41"/>
                    <a:pt x="80" y="44"/>
                    <a:pt x="77" y="44"/>
                  </a:cubicBez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84">
              <a:extLst>
                <a:ext uri="{FF2B5EF4-FFF2-40B4-BE49-F238E27FC236}">
                  <a16:creationId xmlns:a16="http://schemas.microsoft.com/office/drawing/2014/main" id="{9F37482D-06D0-4278-AB88-564E00B8C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413" y="6046788"/>
              <a:ext cx="93663" cy="171450"/>
            </a:xfrm>
            <a:custGeom>
              <a:avLst/>
              <a:gdLst>
                <a:gd name="T0" fmla="*/ 38 w 44"/>
                <a:gd name="T1" fmla="*/ 80 h 80"/>
                <a:gd name="T2" fmla="*/ 5 w 44"/>
                <a:gd name="T3" fmla="*/ 80 h 80"/>
                <a:gd name="T4" fmla="*/ 0 w 44"/>
                <a:gd name="T5" fmla="*/ 74 h 80"/>
                <a:gd name="T6" fmla="*/ 0 w 44"/>
                <a:gd name="T7" fmla="*/ 6 h 80"/>
                <a:gd name="T8" fmla="*/ 5 w 44"/>
                <a:gd name="T9" fmla="*/ 0 h 80"/>
                <a:gd name="T10" fmla="*/ 38 w 44"/>
                <a:gd name="T11" fmla="*/ 0 h 80"/>
                <a:gd name="T12" fmla="*/ 44 w 44"/>
                <a:gd name="T13" fmla="*/ 6 h 80"/>
                <a:gd name="T14" fmla="*/ 44 w 44"/>
                <a:gd name="T15" fmla="*/ 74 h 80"/>
                <a:gd name="T16" fmla="*/ 38 w 44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80">
                  <a:moveTo>
                    <a:pt x="38" y="80"/>
                  </a:moveTo>
                  <a:cubicBezTo>
                    <a:pt x="5" y="80"/>
                    <a:pt x="5" y="80"/>
                    <a:pt x="5" y="80"/>
                  </a:cubicBezTo>
                  <a:cubicBezTo>
                    <a:pt x="2" y="80"/>
                    <a:pt x="0" y="77"/>
                    <a:pt x="0" y="7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1" y="0"/>
                    <a:pt x="44" y="2"/>
                    <a:pt x="44" y="6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7"/>
                    <a:pt x="41" y="80"/>
                    <a:pt x="38" y="80"/>
                  </a:cubicBez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85">
              <a:extLst>
                <a:ext uri="{FF2B5EF4-FFF2-40B4-BE49-F238E27FC236}">
                  <a16:creationId xmlns:a16="http://schemas.microsoft.com/office/drawing/2014/main" id="{F4620BDD-4C6A-40C6-AB68-0C0632848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88" y="6169025"/>
              <a:ext cx="95250" cy="96838"/>
            </a:xfrm>
            <a:custGeom>
              <a:avLst/>
              <a:gdLst>
                <a:gd name="T0" fmla="*/ 40 w 45"/>
                <a:gd name="T1" fmla="*/ 45 h 45"/>
                <a:gd name="T2" fmla="*/ 5 w 45"/>
                <a:gd name="T3" fmla="*/ 45 h 45"/>
                <a:gd name="T4" fmla="*/ 0 w 45"/>
                <a:gd name="T5" fmla="*/ 40 h 45"/>
                <a:gd name="T6" fmla="*/ 0 w 45"/>
                <a:gd name="T7" fmla="*/ 5 h 45"/>
                <a:gd name="T8" fmla="*/ 5 w 45"/>
                <a:gd name="T9" fmla="*/ 0 h 45"/>
                <a:gd name="T10" fmla="*/ 40 w 45"/>
                <a:gd name="T11" fmla="*/ 0 h 45"/>
                <a:gd name="T12" fmla="*/ 45 w 45"/>
                <a:gd name="T13" fmla="*/ 5 h 45"/>
                <a:gd name="T14" fmla="*/ 45 w 45"/>
                <a:gd name="T15" fmla="*/ 40 h 45"/>
                <a:gd name="T16" fmla="*/ 40 w 45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5">
                  <a:moveTo>
                    <a:pt x="40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2"/>
                    <a:pt x="45" y="5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3"/>
                    <a:pt x="43" y="45"/>
                    <a:pt x="40" y="4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86">
              <a:extLst>
                <a:ext uri="{FF2B5EF4-FFF2-40B4-BE49-F238E27FC236}">
                  <a16:creationId xmlns:a16="http://schemas.microsoft.com/office/drawing/2014/main" id="{BB0E07D8-F4C1-446E-9345-8A784436C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063" y="6169025"/>
              <a:ext cx="93663" cy="96838"/>
            </a:xfrm>
            <a:custGeom>
              <a:avLst/>
              <a:gdLst>
                <a:gd name="T0" fmla="*/ 40 w 44"/>
                <a:gd name="T1" fmla="*/ 45 h 45"/>
                <a:gd name="T2" fmla="*/ 4 w 44"/>
                <a:gd name="T3" fmla="*/ 45 h 45"/>
                <a:gd name="T4" fmla="*/ 0 w 44"/>
                <a:gd name="T5" fmla="*/ 40 h 45"/>
                <a:gd name="T6" fmla="*/ 0 w 44"/>
                <a:gd name="T7" fmla="*/ 5 h 45"/>
                <a:gd name="T8" fmla="*/ 4 w 44"/>
                <a:gd name="T9" fmla="*/ 0 h 45"/>
                <a:gd name="T10" fmla="*/ 40 w 44"/>
                <a:gd name="T11" fmla="*/ 0 h 45"/>
                <a:gd name="T12" fmla="*/ 44 w 44"/>
                <a:gd name="T13" fmla="*/ 5 h 45"/>
                <a:gd name="T14" fmla="*/ 44 w 44"/>
                <a:gd name="T15" fmla="*/ 40 h 45"/>
                <a:gd name="T16" fmla="*/ 40 w 44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5">
                  <a:moveTo>
                    <a:pt x="40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2" y="45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3"/>
                    <a:pt x="42" y="45"/>
                    <a:pt x="40" y="4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87">
              <a:extLst>
                <a:ext uri="{FF2B5EF4-FFF2-40B4-BE49-F238E27FC236}">
                  <a16:creationId xmlns:a16="http://schemas.microsoft.com/office/drawing/2014/main" id="{AF7FAE3E-2102-4853-9C8A-8A8F884DD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51" y="6169025"/>
              <a:ext cx="93663" cy="96838"/>
            </a:xfrm>
            <a:custGeom>
              <a:avLst/>
              <a:gdLst>
                <a:gd name="T0" fmla="*/ 40 w 44"/>
                <a:gd name="T1" fmla="*/ 45 h 45"/>
                <a:gd name="T2" fmla="*/ 4 w 44"/>
                <a:gd name="T3" fmla="*/ 45 h 45"/>
                <a:gd name="T4" fmla="*/ 0 w 44"/>
                <a:gd name="T5" fmla="*/ 40 h 45"/>
                <a:gd name="T6" fmla="*/ 0 w 44"/>
                <a:gd name="T7" fmla="*/ 5 h 45"/>
                <a:gd name="T8" fmla="*/ 4 w 44"/>
                <a:gd name="T9" fmla="*/ 0 h 45"/>
                <a:gd name="T10" fmla="*/ 40 w 44"/>
                <a:gd name="T11" fmla="*/ 0 h 45"/>
                <a:gd name="T12" fmla="*/ 44 w 44"/>
                <a:gd name="T13" fmla="*/ 5 h 45"/>
                <a:gd name="T14" fmla="*/ 44 w 44"/>
                <a:gd name="T15" fmla="*/ 40 h 45"/>
                <a:gd name="T16" fmla="*/ 40 w 44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5">
                  <a:moveTo>
                    <a:pt x="40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2" y="45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3"/>
                    <a:pt x="42" y="45"/>
                    <a:pt x="40" y="4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88">
              <a:extLst>
                <a:ext uri="{FF2B5EF4-FFF2-40B4-BE49-F238E27FC236}">
                  <a16:creationId xmlns:a16="http://schemas.microsoft.com/office/drawing/2014/main" id="{48822C97-1FAD-44CB-A4FF-87E2D6527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238" y="6169025"/>
              <a:ext cx="95250" cy="96838"/>
            </a:xfrm>
            <a:custGeom>
              <a:avLst/>
              <a:gdLst>
                <a:gd name="T0" fmla="*/ 40 w 45"/>
                <a:gd name="T1" fmla="*/ 45 h 45"/>
                <a:gd name="T2" fmla="*/ 5 w 45"/>
                <a:gd name="T3" fmla="*/ 45 h 45"/>
                <a:gd name="T4" fmla="*/ 0 w 45"/>
                <a:gd name="T5" fmla="*/ 40 h 45"/>
                <a:gd name="T6" fmla="*/ 0 w 45"/>
                <a:gd name="T7" fmla="*/ 5 h 45"/>
                <a:gd name="T8" fmla="*/ 5 w 45"/>
                <a:gd name="T9" fmla="*/ 0 h 45"/>
                <a:gd name="T10" fmla="*/ 40 w 45"/>
                <a:gd name="T11" fmla="*/ 0 h 45"/>
                <a:gd name="T12" fmla="*/ 45 w 45"/>
                <a:gd name="T13" fmla="*/ 5 h 45"/>
                <a:gd name="T14" fmla="*/ 45 w 45"/>
                <a:gd name="T15" fmla="*/ 40 h 45"/>
                <a:gd name="T16" fmla="*/ 40 w 45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5">
                  <a:moveTo>
                    <a:pt x="40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2"/>
                    <a:pt x="45" y="5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3"/>
                    <a:pt x="43" y="45"/>
                    <a:pt x="40" y="4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89">
              <a:extLst>
                <a:ext uri="{FF2B5EF4-FFF2-40B4-BE49-F238E27FC236}">
                  <a16:creationId xmlns:a16="http://schemas.microsoft.com/office/drawing/2014/main" id="{E7BC0FB4-0CEB-4E8F-A5E5-E66FE0FE2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413" y="6169025"/>
              <a:ext cx="93663" cy="96838"/>
            </a:xfrm>
            <a:custGeom>
              <a:avLst/>
              <a:gdLst>
                <a:gd name="T0" fmla="*/ 40 w 44"/>
                <a:gd name="T1" fmla="*/ 45 h 45"/>
                <a:gd name="T2" fmla="*/ 4 w 44"/>
                <a:gd name="T3" fmla="*/ 45 h 45"/>
                <a:gd name="T4" fmla="*/ 0 w 44"/>
                <a:gd name="T5" fmla="*/ 40 h 45"/>
                <a:gd name="T6" fmla="*/ 0 w 44"/>
                <a:gd name="T7" fmla="*/ 5 h 45"/>
                <a:gd name="T8" fmla="*/ 4 w 44"/>
                <a:gd name="T9" fmla="*/ 0 h 45"/>
                <a:gd name="T10" fmla="*/ 40 w 44"/>
                <a:gd name="T11" fmla="*/ 0 h 45"/>
                <a:gd name="T12" fmla="*/ 44 w 44"/>
                <a:gd name="T13" fmla="*/ 5 h 45"/>
                <a:gd name="T14" fmla="*/ 44 w 44"/>
                <a:gd name="T15" fmla="*/ 40 h 45"/>
                <a:gd name="T16" fmla="*/ 40 w 44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5">
                  <a:moveTo>
                    <a:pt x="40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2" y="45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2"/>
                    <a:pt x="44" y="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3"/>
                    <a:pt x="42" y="45"/>
                    <a:pt x="40" y="45"/>
                  </a:cubicBez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7CB57D5-A9D3-483D-9F52-A376DEDFE8CB}"/>
              </a:ext>
            </a:extLst>
          </p:cNvPr>
          <p:cNvGrpSpPr/>
          <p:nvPr/>
        </p:nvGrpSpPr>
        <p:grpSpPr>
          <a:xfrm>
            <a:off x="5371783" y="5006975"/>
            <a:ext cx="631826" cy="706438"/>
            <a:chOff x="7993063" y="4651375"/>
            <a:chExt cx="631826" cy="706438"/>
          </a:xfrm>
        </p:grpSpPr>
        <p:sp>
          <p:nvSpPr>
            <p:cNvPr id="147" name="Freeform 290">
              <a:extLst>
                <a:ext uri="{FF2B5EF4-FFF2-40B4-BE49-F238E27FC236}">
                  <a16:creationId xmlns:a16="http://schemas.microsoft.com/office/drawing/2014/main" id="{93427C6F-4107-45EA-A4DB-648147B42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4651375"/>
              <a:ext cx="528638" cy="622300"/>
            </a:xfrm>
            <a:custGeom>
              <a:avLst/>
              <a:gdLst>
                <a:gd name="T0" fmla="*/ 44 w 247"/>
                <a:gd name="T1" fmla="*/ 88 h 291"/>
                <a:gd name="T2" fmla="*/ 88 w 247"/>
                <a:gd name="T3" fmla="*/ 291 h 291"/>
                <a:gd name="T4" fmla="*/ 112 w 247"/>
                <a:gd name="T5" fmla="*/ 254 h 291"/>
                <a:gd name="T6" fmla="*/ 90 w 247"/>
                <a:gd name="T7" fmla="*/ 235 h 291"/>
                <a:gd name="T8" fmla="*/ 78 w 247"/>
                <a:gd name="T9" fmla="*/ 245 h 291"/>
                <a:gd name="T10" fmla="*/ 75 w 247"/>
                <a:gd name="T11" fmla="*/ 241 h 291"/>
                <a:gd name="T12" fmla="*/ 87 w 247"/>
                <a:gd name="T13" fmla="*/ 232 h 291"/>
                <a:gd name="T14" fmla="*/ 74 w 247"/>
                <a:gd name="T15" fmla="*/ 211 h 291"/>
                <a:gd name="T16" fmla="*/ 60 w 247"/>
                <a:gd name="T17" fmla="*/ 217 h 291"/>
                <a:gd name="T18" fmla="*/ 58 w 247"/>
                <a:gd name="T19" fmla="*/ 212 h 291"/>
                <a:gd name="T20" fmla="*/ 72 w 247"/>
                <a:gd name="T21" fmla="*/ 206 h 291"/>
                <a:gd name="T22" fmla="*/ 66 w 247"/>
                <a:gd name="T23" fmla="*/ 183 h 291"/>
                <a:gd name="T24" fmla="*/ 50 w 247"/>
                <a:gd name="T25" fmla="*/ 185 h 291"/>
                <a:gd name="T26" fmla="*/ 50 w 247"/>
                <a:gd name="T27" fmla="*/ 180 h 291"/>
                <a:gd name="T28" fmla="*/ 65 w 247"/>
                <a:gd name="T29" fmla="*/ 178 h 291"/>
                <a:gd name="T30" fmla="*/ 65 w 247"/>
                <a:gd name="T31" fmla="*/ 153 h 291"/>
                <a:gd name="T32" fmla="*/ 50 w 247"/>
                <a:gd name="T33" fmla="*/ 151 h 291"/>
                <a:gd name="T34" fmla="*/ 51 w 247"/>
                <a:gd name="T35" fmla="*/ 146 h 291"/>
                <a:gd name="T36" fmla="*/ 66 w 247"/>
                <a:gd name="T37" fmla="*/ 149 h 291"/>
                <a:gd name="T38" fmla="*/ 74 w 247"/>
                <a:gd name="T39" fmla="*/ 125 h 291"/>
                <a:gd name="T40" fmla="*/ 59 w 247"/>
                <a:gd name="T41" fmla="*/ 119 h 291"/>
                <a:gd name="T42" fmla="*/ 62 w 247"/>
                <a:gd name="T43" fmla="*/ 114 h 291"/>
                <a:gd name="T44" fmla="*/ 75 w 247"/>
                <a:gd name="T45" fmla="*/ 121 h 291"/>
                <a:gd name="T46" fmla="*/ 81 w 247"/>
                <a:gd name="T47" fmla="*/ 111 h 291"/>
                <a:gd name="T48" fmla="*/ 89 w 247"/>
                <a:gd name="T49" fmla="*/ 100 h 291"/>
                <a:gd name="T50" fmla="*/ 77 w 247"/>
                <a:gd name="T51" fmla="*/ 90 h 291"/>
                <a:gd name="T52" fmla="*/ 81 w 247"/>
                <a:gd name="T53" fmla="*/ 86 h 291"/>
                <a:gd name="T54" fmla="*/ 92 w 247"/>
                <a:gd name="T55" fmla="*/ 97 h 291"/>
                <a:gd name="T56" fmla="*/ 111 w 247"/>
                <a:gd name="T57" fmla="*/ 81 h 291"/>
                <a:gd name="T58" fmla="*/ 103 w 247"/>
                <a:gd name="T59" fmla="*/ 68 h 291"/>
                <a:gd name="T60" fmla="*/ 107 w 247"/>
                <a:gd name="T61" fmla="*/ 65 h 291"/>
                <a:gd name="T62" fmla="*/ 115 w 247"/>
                <a:gd name="T63" fmla="*/ 79 h 291"/>
                <a:gd name="T64" fmla="*/ 138 w 247"/>
                <a:gd name="T65" fmla="*/ 69 h 291"/>
                <a:gd name="T66" fmla="*/ 133 w 247"/>
                <a:gd name="T67" fmla="*/ 54 h 291"/>
                <a:gd name="T68" fmla="*/ 138 w 247"/>
                <a:gd name="T69" fmla="*/ 52 h 291"/>
                <a:gd name="T70" fmla="*/ 142 w 247"/>
                <a:gd name="T71" fmla="*/ 67 h 291"/>
                <a:gd name="T72" fmla="*/ 167 w 247"/>
                <a:gd name="T73" fmla="*/ 64 h 291"/>
                <a:gd name="T74" fmla="*/ 167 w 247"/>
                <a:gd name="T75" fmla="*/ 49 h 291"/>
                <a:gd name="T76" fmla="*/ 172 w 247"/>
                <a:gd name="T77" fmla="*/ 49 h 291"/>
                <a:gd name="T78" fmla="*/ 171 w 247"/>
                <a:gd name="T79" fmla="*/ 64 h 291"/>
                <a:gd name="T80" fmla="*/ 196 w 247"/>
                <a:gd name="T81" fmla="*/ 68 h 291"/>
                <a:gd name="T82" fmla="*/ 200 w 247"/>
                <a:gd name="T83" fmla="*/ 53 h 291"/>
                <a:gd name="T84" fmla="*/ 205 w 247"/>
                <a:gd name="T85" fmla="*/ 55 h 291"/>
                <a:gd name="T86" fmla="*/ 200 w 247"/>
                <a:gd name="T87" fmla="*/ 69 h 291"/>
                <a:gd name="T88" fmla="*/ 223 w 247"/>
                <a:gd name="T89" fmla="*/ 81 h 291"/>
                <a:gd name="T90" fmla="*/ 247 w 247"/>
                <a:gd name="T91" fmla="*/ 44 h 291"/>
                <a:gd name="T92" fmla="*/ 44 w 247"/>
                <a:gd name="T93" fmla="*/ 8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7" h="291">
                  <a:moveTo>
                    <a:pt x="44" y="88"/>
                  </a:moveTo>
                  <a:cubicBezTo>
                    <a:pt x="0" y="156"/>
                    <a:pt x="20" y="247"/>
                    <a:pt x="88" y="291"/>
                  </a:cubicBezTo>
                  <a:cubicBezTo>
                    <a:pt x="112" y="254"/>
                    <a:pt x="112" y="254"/>
                    <a:pt x="112" y="254"/>
                  </a:cubicBezTo>
                  <a:cubicBezTo>
                    <a:pt x="104" y="249"/>
                    <a:pt x="96" y="242"/>
                    <a:pt x="90" y="235"/>
                  </a:cubicBezTo>
                  <a:cubicBezTo>
                    <a:pt x="78" y="245"/>
                    <a:pt x="78" y="245"/>
                    <a:pt x="78" y="245"/>
                  </a:cubicBezTo>
                  <a:cubicBezTo>
                    <a:pt x="77" y="244"/>
                    <a:pt x="76" y="243"/>
                    <a:pt x="75" y="241"/>
                  </a:cubicBezTo>
                  <a:cubicBezTo>
                    <a:pt x="87" y="232"/>
                    <a:pt x="87" y="232"/>
                    <a:pt x="87" y="232"/>
                  </a:cubicBezTo>
                  <a:cubicBezTo>
                    <a:pt x="82" y="225"/>
                    <a:pt x="78" y="218"/>
                    <a:pt x="74" y="211"/>
                  </a:cubicBezTo>
                  <a:cubicBezTo>
                    <a:pt x="60" y="217"/>
                    <a:pt x="60" y="217"/>
                    <a:pt x="60" y="217"/>
                  </a:cubicBezTo>
                  <a:cubicBezTo>
                    <a:pt x="59" y="216"/>
                    <a:pt x="59" y="214"/>
                    <a:pt x="58" y="212"/>
                  </a:cubicBezTo>
                  <a:cubicBezTo>
                    <a:pt x="72" y="206"/>
                    <a:pt x="72" y="206"/>
                    <a:pt x="72" y="206"/>
                  </a:cubicBezTo>
                  <a:cubicBezTo>
                    <a:pt x="69" y="199"/>
                    <a:pt x="67" y="191"/>
                    <a:pt x="66" y="183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3"/>
                    <a:pt x="50" y="181"/>
                    <a:pt x="50" y="180"/>
                  </a:cubicBezTo>
                  <a:cubicBezTo>
                    <a:pt x="65" y="178"/>
                    <a:pt x="65" y="178"/>
                    <a:pt x="65" y="178"/>
                  </a:cubicBezTo>
                  <a:cubicBezTo>
                    <a:pt x="64" y="170"/>
                    <a:pt x="64" y="162"/>
                    <a:pt x="65" y="153"/>
                  </a:cubicBezTo>
                  <a:cubicBezTo>
                    <a:pt x="50" y="151"/>
                    <a:pt x="50" y="151"/>
                    <a:pt x="50" y="151"/>
                  </a:cubicBezTo>
                  <a:cubicBezTo>
                    <a:pt x="50" y="149"/>
                    <a:pt x="51" y="148"/>
                    <a:pt x="51" y="146"/>
                  </a:cubicBezTo>
                  <a:cubicBezTo>
                    <a:pt x="66" y="149"/>
                    <a:pt x="66" y="149"/>
                    <a:pt x="66" y="149"/>
                  </a:cubicBezTo>
                  <a:cubicBezTo>
                    <a:pt x="68" y="141"/>
                    <a:pt x="70" y="133"/>
                    <a:pt x="74" y="125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60" y="117"/>
                    <a:pt x="61" y="116"/>
                    <a:pt x="62" y="114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7" y="118"/>
                    <a:pt x="79" y="115"/>
                    <a:pt x="81" y="111"/>
                  </a:cubicBezTo>
                  <a:cubicBezTo>
                    <a:pt x="83" y="107"/>
                    <a:pt x="86" y="104"/>
                    <a:pt x="89" y="100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9" y="89"/>
                    <a:pt x="80" y="88"/>
                    <a:pt x="81" y="86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8" y="91"/>
                    <a:pt x="104" y="85"/>
                    <a:pt x="111" y="81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4" y="67"/>
                    <a:pt x="106" y="66"/>
                    <a:pt x="107" y="65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22" y="74"/>
                    <a:pt x="130" y="71"/>
                    <a:pt x="138" y="69"/>
                  </a:cubicBezTo>
                  <a:cubicBezTo>
                    <a:pt x="133" y="54"/>
                    <a:pt x="133" y="54"/>
                    <a:pt x="133" y="54"/>
                  </a:cubicBezTo>
                  <a:cubicBezTo>
                    <a:pt x="135" y="53"/>
                    <a:pt x="137" y="53"/>
                    <a:pt x="138" y="52"/>
                  </a:cubicBezTo>
                  <a:cubicBezTo>
                    <a:pt x="142" y="67"/>
                    <a:pt x="142" y="67"/>
                    <a:pt x="142" y="67"/>
                  </a:cubicBezTo>
                  <a:cubicBezTo>
                    <a:pt x="150" y="65"/>
                    <a:pt x="159" y="64"/>
                    <a:pt x="167" y="64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8" y="49"/>
                    <a:pt x="170" y="49"/>
                    <a:pt x="172" y="49"/>
                  </a:cubicBezTo>
                  <a:cubicBezTo>
                    <a:pt x="171" y="64"/>
                    <a:pt x="171" y="64"/>
                    <a:pt x="171" y="64"/>
                  </a:cubicBezTo>
                  <a:cubicBezTo>
                    <a:pt x="180" y="65"/>
                    <a:pt x="188" y="66"/>
                    <a:pt x="196" y="68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202" y="54"/>
                    <a:pt x="203" y="54"/>
                    <a:pt x="205" y="55"/>
                  </a:cubicBezTo>
                  <a:cubicBezTo>
                    <a:pt x="200" y="69"/>
                    <a:pt x="200" y="69"/>
                    <a:pt x="200" y="69"/>
                  </a:cubicBezTo>
                  <a:cubicBezTo>
                    <a:pt x="208" y="72"/>
                    <a:pt x="216" y="76"/>
                    <a:pt x="223" y="81"/>
                  </a:cubicBezTo>
                  <a:cubicBezTo>
                    <a:pt x="247" y="44"/>
                    <a:pt x="247" y="44"/>
                    <a:pt x="247" y="44"/>
                  </a:cubicBezTo>
                  <a:cubicBezTo>
                    <a:pt x="179" y="0"/>
                    <a:pt x="88" y="20"/>
                    <a:pt x="44" y="88"/>
                  </a:cubicBezTo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91">
              <a:extLst>
                <a:ext uri="{FF2B5EF4-FFF2-40B4-BE49-F238E27FC236}">
                  <a16:creationId xmlns:a16="http://schemas.microsoft.com/office/drawing/2014/main" id="{74DD5E3A-34E0-4356-96C8-EBD972A9E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751" y="4711700"/>
              <a:ext cx="465138" cy="646113"/>
            </a:xfrm>
            <a:custGeom>
              <a:avLst/>
              <a:gdLst>
                <a:gd name="T0" fmla="*/ 0 w 293"/>
                <a:gd name="T1" fmla="*/ 373 h 407"/>
                <a:gd name="T2" fmla="*/ 53 w 293"/>
                <a:gd name="T3" fmla="*/ 407 h 407"/>
                <a:gd name="T4" fmla="*/ 88 w 293"/>
                <a:gd name="T5" fmla="*/ 353 h 407"/>
                <a:gd name="T6" fmla="*/ 71 w 293"/>
                <a:gd name="T7" fmla="*/ 341 h 407"/>
                <a:gd name="T8" fmla="*/ 73 w 293"/>
                <a:gd name="T9" fmla="*/ 337 h 407"/>
                <a:gd name="T10" fmla="*/ 92 w 293"/>
                <a:gd name="T11" fmla="*/ 348 h 407"/>
                <a:gd name="T12" fmla="*/ 107 w 293"/>
                <a:gd name="T13" fmla="*/ 325 h 407"/>
                <a:gd name="T14" fmla="*/ 88 w 293"/>
                <a:gd name="T15" fmla="*/ 312 h 407"/>
                <a:gd name="T16" fmla="*/ 92 w 293"/>
                <a:gd name="T17" fmla="*/ 307 h 407"/>
                <a:gd name="T18" fmla="*/ 110 w 293"/>
                <a:gd name="T19" fmla="*/ 319 h 407"/>
                <a:gd name="T20" fmla="*/ 126 w 293"/>
                <a:gd name="T21" fmla="*/ 295 h 407"/>
                <a:gd name="T22" fmla="*/ 107 w 293"/>
                <a:gd name="T23" fmla="*/ 283 h 407"/>
                <a:gd name="T24" fmla="*/ 110 w 293"/>
                <a:gd name="T25" fmla="*/ 279 h 407"/>
                <a:gd name="T26" fmla="*/ 129 w 293"/>
                <a:gd name="T27" fmla="*/ 291 h 407"/>
                <a:gd name="T28" fmla="*/ 145 w 293"/>
                <a:gd name="T29" fmla="*/ 267 h 407"/>
                <a:gd name="T30" fmla="*/ 126 w 293"/>
                <a:gd name="T31" fmla="*/ 254 h 407"/>
                <a:gd name="T32" fmla="*/ 129 w 293"/>
                <a:gd name="T33" fmla="*/ 249 h 407"/>
                <a:gd name="T34" fmla="*/ 147 w 293"/>
                <a:gd name="T35" fmla="*/ 261 h 407"/>
                <a:gd name="T36" fmla="*/ 162 w 293"/>
                <a:gd name="T37" fmla="*/ 238 h 407"/>
                <a:gd name="T38" fmla="*/ 143 w 293"/>
                <a:gd name="T39" fmla="*/ 226 h 407"/>
                <a:gd name="T40" fmla="*/ 147 w 293"/>
                <a:gd name="T41" fmla="*/ 221 h 407"/>
                <a:gd name="T42" fmla="*/ 166 w 293"/>
                <a:gd name="T43" fmla="*/ 233 h 407"/>
                <a:gd name="T44" fmla="*/ 181 w 293"/>
                <a:gd name="T45" fmla="*/ 209 h 407"/>
                <a:gd name="T46" fmla="*/ 162 w 293"/>
                <a:gd name="T47" fmla="*/ 196 h 407"/>
                <a:gd name="T48" fmla="*/ 165 w 293"/>
                <a:gd name="T49" fmla="*/ 192 h 407"/>
                <a:gd name="T50" fmla="*/ 184 w 293"/>
                <a:gd name="T51" fmla="*/ 205 h 407"/>
                <a:gd name="T52" fmla="*/ 200 w 293"/>
                <a:gd name="T53" fmla="*/ 180 h 407"/>
                <a:gd name="T54" fmla="*/ 181 w 293"/>
                <a:gd name="T55" fmla="*/ 168 h 407"/>
                <a:gd name="T56" fmla="*/ 184 w 293"/>
                <a:gd name="T57" fmla="*/ 163 h 407"/>
                <a:gd name="T58" fmla="*/ 203 w 293"/>
                <a:gd name="T59" fmla="*/ 175 h 407"/>
                <a:gd name="T60" fmla="*/ 218 w 293"/>
                <a:gd name="T61" fmla="*/ 152 h 407"/>
                <a:gd name="T62" fmla="*/ 200 w 293"/>
                <a:gd name="T63" fmla="*/ 140 h 407"/>
                <a:gd name="T64" fmla="*/ 203 w 293"/>
                <a:gd name="T65" fmla="*/ 134 h 407"/>
                <a:gd name="T66" fmla="*/ 222 w 293"/>
                <a:gd name="T67" fmla="*/ 147 h 407"/>
                <a:gd name="T68" fmla="*/ 236 w 293"/>
                <a:gd name="T69" fmla="*/ 122 h 407"/>
                <a:gd name="T70" fmla="*/ 218 w 293"/>
                <a:gd name="T71" fmla="*/ 110 h 407"/>
                <a:gd name="T72" fmla="*/ 222 w 293"/>
                <a:gd name="T73" fmla="*/ 106 h 407"/>
                <a:gd name="T74" fmla="*/ 239 w 293"/>
                <a:gd name="T75" fmla="*/ 118 h 407"/>
                <a:gd name="T76" fmla="*/ 255 w 293"/>
                <a:gd name="T77" fmla="*/ 94 h 407"/>
                <a:gd name="T78" fmla="*/ 236 w 293"/>
                <a:gd name="T79" fmla="*/ 82 h 407"/>
                <a:gd name="T80" fmla="*/ 239 w 293"/>
                <a:gd name="T81" fmla="*/ 76 h 407"/>
                <a:gd name="T82" fmla="*/ 258 w 293"/>
                <a:gd name="T83" fmla="*/ 89 h 407"/>
                <a:gd name="T84" fmla="*/ 293 w 293"/>
                <a:gd name="T85" fmla="*/ 35 h 407"/>
                <a:gd name="T86" fmla="*/ 240 w 293"/>
                <a:gd name="T87" fmla="*/ 0 h 407"/>
                <a:gd name="T88" fmla="*/ 0 w 293"/>
                <a:gd name="T89" fmla="*/ 37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407">
                  <a:moveTo>
                    <a:pt x="0" y="373"/>
                  </a:moveTo>
                  <a:lnTo>
                    <a:pt x="53" y="407"/>
                  </a:lnTo>
                  <a:lnTo>
                    <a:pt x="88" y="353"/>
                  </a:lnTo>
                  <a:lnTo>
                    <a:pt x="71" y="341"/>
                  </a:lnTo>
                  <a:lnTo>
                    <a:pt x="73" y="337"/>
                  </a:lnTo>
                  <a:lnTo>
                    <a:pt x="92" y="348"/>
                  </a:lnTo>
                  <a:lnTo>
                    <a:pt x="107" y="325"/>
                  </a:lnTo>
                  <a:lnTo>
                    <a:pt x="88" y="312"/>
                  </a:lnTo>
                  <a:lnTo>
                    <a:pt x="92" y="307"/>
                  </a:lnTo>
                  <a:lnTo>
                    <a:pt x="110" y="319"/>
                  </a:lnTo>
                  <a:lnTo>
                    <a:pt x="126" y="295"/>
                  </a:lnTo>
                  <a:lnTo>
                    <a:pt x="107" y="283"/>
                  </a:lnTo>
                  <a:lnTo>
                    <a:pt x="110" y="279"/>
                  </a:lnTo>
                  <a:lnTo>
                    <a:pt x="129" y="291"/>
                  </a:lnTo>
                  <a:lnTo>
                    <a:pt x="145" y="267"/>
                  </a:lnTo>
                  <a:lnTo>
                    <a:pt x="126" y="254"/>
                  </a:lnTo>
                  <a:lnTo>
                    <a:pt x="129" y="249"/>
                  </a:lnTo>
                  <a:lnTo>
                    <a:pt x="147" y="261"/>
                  </a:lnTo>
                  <a:lnTo>
                    <a:pt x="162" y="238"/>
                  </a:lnTo>
                  <a:lnTo>
                    <a:pt x="143" y="226"/>
                  </a:lnTo>
                  <a:lnTo>
                    <a:pt x="147" y="221"/>
                  </a:lnTo>
                  <a:lnTo>
                    <a:pt x="166" y="233"/>
                  </a:lnTo>
                  <a:lnTo>
                    <a:pt x="181" y="209"/>
                  </a:lnTo>
                  <a:lnTo>
                    <a:pt x="162" y="196"/>
                  </a:lnTo>
                  <a:lnTo>
                    <a:pt x="165" y="192"/>
                  </a:lnTo>
                  <a:lnTo>
                    <a:pt x="184" y="205"/>
                  </a:lnTo>
                  <a:lnTo>
                    <a:pt x="200" y="180"/>
                  </a:lnTo>
                  <a:lnTo>
                    <a:pt x="181" y="168"/>
                  </a:lnTo>
                  <a:lnTo>
                    <a:pt x="184" y="163"/>
                  </a:lnTo>
                  <a:lnTo>
                    <a:pt x="203" y="175"/>
                  </a:lnTo>
                  <a:lnTo>
                    <a:pt x="218" y="152"/>
                  </a:lnTo>
                  <a:lnTo>
                    <a:pt x="200" y="140"/>
                  </a:lnTo>
                  <a:lnTo>
                    <a:pt x="203" y="134"/>
                  </a:lnTo>
                  <a:lnTo>
                    <a:pt x="222" y="147"/>
                  </a:lnTo>
                  <a:lnTo>
                    <a:pt x="236" y="122"/>
                  </a:lnTo>
                  <a:lnTo>
                    <a:pt x="218" y="110"/>
                  </a:lnTo>
                  <a:lnTo>
                    <a:pt x="222" y="106"/>
                  </a:lnTo>
                  <a:lnTo>
                    <a:pt x="239" y="118"/>
                  </a:lnTo>
                  <a:lnTo>
                    <a:pt x="255" y="94"/>
                  </a:lnTo>
                  <a:lnTo>
                    <a:pt x="236" y="82"/>
                  </a:lnTo>
                  <a:lnTo>
                    <a:pt x="239" y="76"/>
                  </a:lnTo>
                  <a:lnTo>
                    <a:pt x="258" y="89"/>
                  </a:lnTo>
                  <a:lnTo>
                    <a:pt x="293" y="35"/>
                  </a:lnTo>
                  <a:lnTo>
                    <a:pt x="240" y="0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92">
              <a:extLst>
                <a:ext uri="{FF2B5EF4-FFF2-40B4-BE49-F238E27FC236}">
                  <a16:creationId xmlns:a16="http://schemas.microsoft.com/office/drawing/2014/main" id="{D9F2E5CE-01A8-4BBF-B127-4C538F334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751" y="4711700"/>
              <a:ext cx="465138" cy="646113"/>
            </a:xfrm>
            <a:custGeom>
              <a:avLst/>
              <a:gdLst>
                <a:gd name="T0" fmla="*/ 0 w 293"/>
                <a:gd name="T1" fmla="*/ 373 h 407"/>
                <a:gd name="T2" fmla="*/ 53 w 293"/>
                <a:gd name="T3" fmla="*/ 407 h 407"/>
                <a:gd name="T4" fmla="*/ 88 w 293"/>
                <a:gd name="T5" fmla="*/ 353 h 407"/>
                <a:gd name="T6" fmla="*/ 71 w 293"/>
                <a:gd name="T7" fmla="*/ 341 h 407"/>
                <a:gd name="T8" fmla="*/ 73 w 293"/>
                <a:gd name="T9" fmla="*/ 337 h 407"/>
                <a:gd name="T10" fmla="*/ 92 w 293"/>
                <a:gd name="T11" fmla="*/ 348 h 407"/>
                <a:gd name="T12" fmla="*/ 107 w 293"/>
                <a:gd name="T13" fmla="*/ 325 h 407"/>
                <a:gd name="T14" fmla="*/ 88 w 293"/>
                <a:gd name="T15" fmla="*/ 312 h 407"/>
                <a:gd name="T16" fmla="*/ 92 w 293"/>
                <a:gd name="T17" fmla="*/ 307 h 407"/>
                <a:gd name="T18" fmla="*/ 110 w 293"/>
                <a:gd name="T19" fmla="*/ 319 h 407"/>
                <a:gd name="T20" fmla="*/ 126 w 293"/>
                <a:gd name="T21" fmla="*/ 295 h 407"/>
                <a:gd name="T22" fmla="*/ 107 w 293"/>
                <a:gd name="T23" fmla="*/ 283 h 407"/>
                <a:gd name="T24" fmla="*/ 110 w 293"/>
                <a:gd name="T25" fmla="*/ 279 h 407"/>
                <a:gd name="T26" fmla="*/ 129 w 293"/>
                <a:gd name="T27" fmla="*/ 291 h 407"/>
                <a:gd name="T28" fmla="*/ 145 w 293"/>
                <a:gd name="T29" fmla="*/ 267 h 407"/>
                <a:gd name="T30" fmla="*/ 126 w 293"/>
                <a:gd name="T31" fmla="*/ 254 h 407"/>
                <a:gd name="T32" fmla="*/ 129 w 293"/>
                <a:gd name="T33" fmla="*/ 249 h 407"/>
                <a:gd name="T34" fmla="*/ 147 w 293"/>
                <a:gd name="T35" fmla="*/ 261 h 407"/>
                <a:gd name="T36" fmla="*/ 162 w 293"/>
                <a:gd name="T37" fmla="*/ 238 h 407"/>
                <a:gd name="T38" fmla="*/ 143 w 293"/>
                <a:gd name="T39" fmla="*/ 226 h 407"/>
                <a:gd name="T40" fmla="*/ 147 w 293"/>
                <a:gd name="T41" fmla="*/ 221 h 407"/>
                <a:gd name="T42" fmla="*/ 166 w 293"/>
                <a:gd name="T43" fmla="*/ 233 h 407"/>
                <a:gd name="T44" fmla="*/ 181 w 293"/>
                <a:gd name="T45" fmla="*/ 209 h 407"/>
                <a:gd name="T46" fmla="*/ 162 w 293"/>
                <a:gd name="T47" fmla="*/ 196 h 407"/>
                <a:gd name="T48" fmla="*/ 165 w 293"/>
                <a:gd name="T49" fmla="*/ 192 h 407"/>
                <a:gd name="T50" fmla="*/ 184 w 293"/>
                <a:gd name="T51" fmla="*/ 205 h 407"/>
                <a:gd name="T52" fmla="*/ 200 w 293"/>
                <a:gd name="T53" fmla="*/ 180 h 407"/>
                <a:gd name="T54" fmla="*/ 181 w 293"/>
                <a:gd name="T55" fmla="*/ 168 h 407"/>
                <a:gd name="T56" fmla="*/ 184 w 293"/>
                <a:gd name="T57" fmla="*/ 163 h 407"/>
                <a:gd name="T58" fmla="*/ 203 w 293"/>
                <a:gd name="T59" fmla="*/ 175 h 407"/>
                <a:gd name="T60" fmla="*/ 218 w 293"/>
                <a:gd name="T61" fmla="*/ 152 h 407"/>
                <a:gd name="T62" fmla="*/ 200 w 293"/>
                <a:gd name="T63" fmla="*/ 140 h 407"/>
                <a:gd name="T64" fmla="*/ 203 w 293"/>
                <a:gd name="T65" fmla="*/ 134 h 407"/>
                <a:gd name="T66" fmla="*/ 222 w 293"/>
                <a:gd name="T67" fmla="*/ 147 h 407"/>
                <a:gd name="T68" fmla="*/ 236 w 293"/>
                <a:gd name="T69" fmla="*/ 122 h 407"/>
                <a:gd name="T70" fmla="*/ 218 w 293"/>
                <a:gd name="T71" fmla="*/ 110 h 407"/>
                <a:gd name="T72" fmla="*/ 222 w 293"/>
                <a:gd name="T73" fmla="*/ 106 h 407"/>
                <a:gd name="T74" fmla="*/ 239 w 293"/>
                <a:gd name="T75" fmla="*/ 118 h 407"/>
                <a:gd name="T76" fmla="*/ 255 w 293"/>
                <a:gd name="T77" fmla="*/ 94 h 407"/>
                <a:gd name="T78" fmla="*/ 236 w 293"/>
                <a:gd name="T79" fmla="*/ 82 h 407"/>
                <a:gd name="T80" fmla="*/ 239 w 293"/>
                <a:gd name="T81" fmla="*/ 76 h 407"/>
                <a:gd name="T82" fmla="*/ 258 w 293"/>
                <a:gd name="T83" fmla="*/ 89 h 407"/>
                <a:gd name="T84" fmla="*/ 293 w 293"/>
                <a:gd name="T85" fmla="*/ 35 h 407"/>
                <a:gd name="T86" fmla="*/ 240 w 293"/>
                <a:gd name="T87" fmla="*/ 0 h 407"/>
                <a:gd name="T88" fmla="*/ 0 w 293"/>
                <a:gd name="T89" fmla="*/ 37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407">
                  <a:moveTo>
                    <a:pt x="0" y="373"/>
                  </a:moveTo>
                  <a:lnTo>
                    <a:pt x="53" y="407"/>
                  </a:lnTo>
                  <a:lnTo>
                    <a:pt x="88" y="353"/>
                  </a:lnTo>
                  <a:lnTo>
                    <a:pt x="71" y="341"/>
                  </a:lnTo>
                  <a:lnTo>
                    <a:pt x="73" y="337"/>
                  </a:lnTo>
                  <a:lnTo>
                    <a:pt x="92" y="348"/>
                  </a:lnTo>
                  <a:lnTo>
                    <a:pt x="107" y="325"/>
                  </a:lnTo>
                  <a:lnTo>
                    <a:pt x="88" y="312"/>
                  </a:lnTo>
                  <a:lnTo>
                    <a:pt x="92" y="307"/>
                  </a:lnTo>
                  <a:lnTo>
                    <a:pt x="110" y="319"/>
                  </a:lnTo>
                  <a:lnTo>
                    <a:pt x="126" y="295"/>
                  </a:lnTo>
                  <a:lnTo>
                    <a:pt x="107" y="283"/>
                  </a:lnTo>
                  <a:lnTo>
                    <a:pt x="110" y="279"/>
                  </a:lnTo>
                  <a:lnTo>
                    <a:pt x="129" y="291"/>
                  </a:lnTo>
                  <a:lnTo>
                    <a:pt x="145" y="267"/>
                  </a:lnTo>
                  <a:lnTo>
                    <a:pt x="126" y="254"/>
                  </a:lnTo>
                  <a:lnTo>
                    <a:pt x="129" y="249"/>
                  </a:lnTo>
                  <a:lnTo>
                    <a:pt x="147" y="261"/>
                  </a:lnTo>
                  <a:lnTo>
                    <a:pt x="162" y="238"/>
                  </a:lnTo>
                  <a:lnTo>
                    <a:pt x="143" y="226"/>
                  </a:lnTo>
                  <a:lnTo>
                    <a:pt x="147" y="221"/>
                  </a:lnTo>
                  <a:lnTo>
                    <a:pt x="166" y="233"/>
                  </a:lnTo>
                  <a:lnTo>
                    <a:pt x="181" y="209"/>
                  </a:lnTo>
                  <a:lnTo>
                    <a:pt x="162" y="196"/>
                  </a:lnTo>
                  <a:lnTo>
                    <a:pt x="165" y="192"/>
                  </a:lnTo>
                  <a:lnTo>
                    <a:pt x="184" y="205"/>
                  </a:lnTo>
                  <a:lnTo>
                    <a:pt x="200" y="180"/>
                  </a:lnTo>
                  <a:lnTo>
                    <a:pt x="181" y="168"/>
                  </a:lnTo>
                  <a:lnTo>
                    <a:pt x="184" y="163"/>
                  </a:lnTo>
                  <a:lnTo>
                    <a:pt x="203" y="175"/>
                  </a:lnTo>
                  <a:lnTo>
                    <a:pt x="218" y="152"/>
                  </a:lnTo>
                  <a:lnTo>
                    <a:pt x="200" y="140"/>
                  </a:lnTo>
                  <a:lnTo>
                    <a:pt x="203" y="134"/>
                  </a:lnTo>
                  <a:lnTo>
                    <a:pt x="222" y="147"/>
                  </a:lnTo>
                  <a:lnTo>
                    <a:pt x="236" y="122"/>
                  </a:lnTo>
                  <a:lnTo>
                    <a:pt x="218" y="110"/>
                  </a:lnTo>
                  <a:lnTo>
                    <a:pt x="222" y="106"/>
                  </a:lnTo>
                  <a:lnTo>
                    <a:pt x="239" y="118"/>
                  </a:lnTo>
                  <a:lnTo>
                    <a:pt x="255" y="94"/>
                  </a:lnTo>
                  <a:lnTo>
                    <a:pt x="236" y="82"/>
                  </a:lnTo>
                  <a:lnTo>
                    <a:pt x="239" y="76"/>
                  </a:lnTo>
                  <a:lnTo>
                    <a:pt x="258" y="89"/>
                  </a:lnTo>
                  <a:lnTo>
                    <a:pt x="293" y="35"/>
                  </a:lnTo>
                  <a:lnTo>
                    <a:pt x="240" y="0"/>
                  </a:lnTo>
                  <a:lnTo>
                    <a:pt x="0" y="3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93">
              <a:extLst>
                <a:ext uri="{FF2B5EF4-FFF2-40B4-BE49-F238E27FC236}">
                  <a16:creationId xmlns:a16="http://schemas.microsoft.com/office/drawing/2014/main" id="{7A5D6532-BCD1-45B0-BD0B-FCD2F7857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751" y="4711700"/>
              <a:ext cx="422275" cy="620713"/>
            </a:xfrm>
            <a:custGeom>
              <a:avLst/>
              <a:gdLst>
                <a:gd name="T0" fmla="*/ 240 w 266"/>
                <a:gd name="T1" fmla="*/ 0 h 391"/>
                <a:gd name="T2" fmla="*/ 227 w 266"/>
                <a:gd name="T3" fmla="*/ 20 h 391"/>
                <a:gd name="T4" fmla="*/ 195 w 266"/>
                <a:gd name="T5" fmla="*/ 70 h 391"/>
                <a:gd name="T6" fmla="*/ 45 w 266"/>
                <a:gd name="T7" fmla="*/ 303 h 391"/>
                <a:gd name="T8" fmla="*/ 13 w 266"/>
                <a:gd name="T9" fmla="*/ 353 h 391"/>
                <a:gd name="T10" fmla="*/ 0 w 266"/>
                <a:gd name="T11" fmla="*/ 373 h 391"/>
                <a:gd name="T12" fmla="*/ 26 w 266"/>
                <a:gd name="T13" fmla="*/ 391 h 391"/>
                <a:gd name="T14" fmla="*/ 266 w 266"/>
                <a:gd name="T15" fmla="*/ 17 h 391"/>
                <a:gd name="T16" fmla="*/ 240 w 266"/>
                <a:gd name="T17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391">
                  <a:moveTo>
                    <a:pt x="240" y="0"/>
                  </a:moveTo>
                  <a:lnTo>
                    <a:pt x="227" y="20"/>
                  </a:lnTo>
                  <a:lnTo>
                    <a:pt x="195" y="70"/>
                  </a:lnTo>
                  <a:lnTo>
                    <a:pt x="45" y="303"/>
                  </a:lnTo>
                  <a:lnTo>
                    <a:pt x="13" y="353"/>
                  </a:lnTo>
                  <a:lnTo>
                    <a:pt x="0" y="373"/>
                  </a:lnTo>
                  <a:lnTo>
                    <a:pt x="26" y="391"/>
                  </a:lnTo>
                  <a:lnTo>
                    <a:pt x="266" y="17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6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94">
              <a:extLst>
                <a:ext uri="{FF2B5EF4-FFF2-40B4-BE49-F238E27FC236}">
                  <a16:creationId xmlns:a16="http://schemas.microsoft.com/office/drawing/2014/main" id="{8D043CEC-7FAF-4B1B-9B06-5ECF04554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751" y="4711700"/>
              <a:ext cx="422275" cy="620713"/>
            </a:xfrm>
            <a:custGeom>
              <a:avLst/>
              <a:gdLst>
                <a:gd name="T0" fmla="*/ 240 w 266"/>
                <a:gd name="T1" fmla="*/ 0 h 391"/>
                <a:gd name="T2" fmla="*/ 227 w 266"/>
                <a:gd name="T3" fmla="*/ 20 h 391"/>
                <a:gd name="T4" fmla="*/ 195 w 266"/>
                <a:gd name="T5" fmla="*/ 70 h 391"/>
                <a:gd name="T6" fmla="*/ 45 w 266"/>
                <a:gd name="T7" fmla="*/ 303 h 391"/>
                <a:gd name="T8" fmla="*/ 13 w 266"/>
                <a:gd name="T9" fmla="*/ 353 h 391"/>
                <a:gd name="T10" fmla="*/ 0 w 266"/>
                <a:gd name="T11" fmla="*/ 373 h 391"/>
                <a:gd name="T12" fmla="*/ 26 w 266"/>
                <a:gd name="T13" fmla="*/ 391 h 391"/>
                <a:gd name="T14" fmla="*/ 266 w 266"/>
                <a:gd name="T15" fmla="*/ 17 h 391"/>
                <a:gd name="T16" fmla="*/ 240 w 266"/>
                <a:gd name="T17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391">
                  <a:moveTo>
                    <a:pt x="240" y="0"/>
                  </a:moveTo>
                  <a:lnTo>
                    <a:pt x="227" y="20"/>
                  </a:lnTo>
                  <a:lnTo>
                    <a:pt x="195" y="70"/>
                  </a:lnTo>
                  <a:lnTo>
                    <a:pt x="45" y="303"/>
                  </a:lnTo>
                  <a:lnTo>
                    <a:pt x="13" y="353"/>
                  </a:lnTo>
                  <a:lnTo>
                    <a:pt x="0" y="373"/>
                  </a:lnTo>
                  <a:lnTo>
                    <a:pt x="26" y="391"/>
                  </a:lnTo>
                  <a:lnTo>
                    <a:pt x="266" y="17"/>
                  </a:lnTo>
                  <a:lnTo>
                    <a:pt x="2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AA4562F-4DD6-47C8-BB56-BF686F777788}"/>
              </a:ext>
            </a:extLst>
          </p:cNvPr>
          <p:cNvGrpSpPr/>
          <p:nvPr/>
        </p:nvGrpSpPr>
        <p:grpSpPr>
          <a:xfrm>
            <a:off x="5538471" y="5043488"/>
            <a:ext cx="690563" cy="1068388"/>
            <a:chOff x="8159751" y="4687888"/>
            <a:chExt cx="690563" cy="1068388"/>
          </a:xfrm>
        </p:grpSpPr>
        <p:sp>
          <p:nvSpPr>
            <p:cNvPr id="153" name="Freeform 295">
              <a:extLst>
                <a:ext uri="{FF2B5EF4-FFF2-40B4-BE49-F238E27FC236}">
                  <a16:creationId xmlns:a16="http://schemas.microsoft.com/office/drawing/2014/main" id="{DA785532-C49E-4A14-B213-957E8919A8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9751" y="4687888"/>
              <a:ext cx="690563" cy="1068388"/>
            </a:xfrm>
            <a:custGeom>
              <a:avLst/>
              <a:gdLst>
                <a:gd name="T0" fmla="*/ 405 w 435"/>
                <a:gd name="T1" fmla="*/ 617 h 673"/>
                <a:gd name="T2" fmla="*/ 435 w 435"/>
                <a:gd name="T3" fmla="*/ 592 h 673"/>
                <a:gd name="T4" fmla="*/ 405 w 435"/>
                <a:gd name="T5" fmla="*/ 585 h 673"/>
                <a:gd name="T6" fmla="*/ 435 w 435"/>
                <a:gd name="T7" fmla="*/ 558 h 673"/>
                <a:gd name="T8" fmla="*/ 405 w 435"/>
                <a:gd name="T9" fmla="*/ 551 h 673"/>
                <a:gd name="T10" fmla="*/ 435 w 435"/>
                <a:gd name="T11" fmla="*/ 526 h 673"/>
                <a:gd name="T12" fmla="*/ 405 w 435"/>
                <a:gd name="T13" fmla="*/ 518 h 673"/>
                <a:gd name="T14" fmla="*/ 435 w 435"/>
                <a:gd name="T15" fmla="*/ 492 h 673"/>
                <a:gd name="T16" fmla="*/ 405 w 435"/>
                <a:gd name="T17" fmla="*/ 485 h 673"/>
                <a:gd name="T18" fmla="*/ 435 w 435"/>
                <a:gd name="T19" fmla="*/ 460 h 673"/>
                <a:gd name="T20" fmla="*/ 405 w 435"/>
                <a:gd name="T21" fmla="*/ 451 h 673"/>
                <a:gd name="T22" fmla="*/ 435 w 435"/>
                <a:gd name="T23" fmla="*/ 426 h 673"/>
                <a:gd name="T24" fmla="*/ 405 w 435"/>
                <a:gd name="T25" fmla="*/ 419 h 673"/>
                <a:gd name="T26" fmla="*/ 435 w 435"/>
                <a:gd name="T27" fmla="*/ 392 h 673"/>
                <a:gd name="T28" fmla="*/ 405 w 435"/>
                <a:gd name="T29" fmla="*/ 385 h 673"/>
                <a:gd name="T30" fmla="*/ 435 w 435"/>
                <a:gd name="T31" fmla="*/ 360 h 673"/>
                <a:gd name="T32" fmla="*/ 405 w 435"/>
                <a:gd name="T33" fmla="*/ 352 h 673"/>
                <a:gd name="T34" fmla="*/ 435 w 435"/>
                <a:gd name="T35" fmla="*/ 326 h 673"/>
                <a:gd name="T36" fmla="*/ 405 w 435"/>
                <a:gd name="T37" fmla="*/ 319 h 673"/>
                <a:gd name="T38" fmla="*/ 435 w 435"/>
                <a:gd name="T39" fmla="*/ 292 h 673"/>
                <a:gd name="T40" fmla="*/ 405 w 435"/>
                <a:gd name="T41" fmla="*/ 286 h 673"/>
                <a:gd name="T42" fmla="*/ 435 w 435"/>
                <a:gd name="T43" fmla="*/ 260 h 673"/>
                <a:gd name="T44" fmla="*/ 405 w 435"/>
                <a:gd name="T45" fmla="*/ 253 h 673"/>
                <a:gd name="T46" fmla="*/ 435 w 435"/>
                <a:gd name="T47" fmla="*/ 226 h 673"/>
                <a:gd name="T48" fmla="*/ 405 w 435"/>
                <a:gd name="T49" fmla="*/ 220 h 673"/>
                <a:gd name="T50" fmla="*/ 435 w 435"/>
                <a:gd name="T51" fmla="*/ 194 h 673"/>
                <a:gd name="T52" fmla="*/ 405 w 435"/>
                <a:gd name="T53" fmla="*/ 186 h 673"/>
                <a:gd name="T54" fmla="*/ 435 w 435"/>
                <a:gd name="T55" fmla="*/ 160 h 673"/>
                <a:gd name="T56" fmla="*/ 405 w 435"/>
                <a:gd name="T57" fmla="*/ 154 h 673"/>
                <a:gd name="T58" fmla="*/ 435 w 435"/>
                <a:gd name="T59" fmla="*/ 127 h 673"/>
                <a:gd name="T60" fmla="*/ 405 w 435"/>
                <a:gd name="T61" fmla="*/ 120 h 673"/>
                <a:gd name="T62" fmla="*/ 435 w 435"/>
                <a:gd name="T63" fmla="*/ 94 h 673"/>
                <a:gd name="T64" fmla="*/ 405 w 435"/>
                <a:gd name="T65" fmla="*/ 86 h 673"/>
                <a:gd name="T66" fmla="*/ 435 w 435"/>
                <a:gd name="T67" fmla="*/ 0 h 673"/>
                <a:gd name="T68" fmla="*/ 435 w 435"/>
                <a:gd name="T69" fmla="*/ 673 h 673"/>
                <a:gd name="T70" fmla="*/ 405 w 435"/>
                <a:gd name="T71" fmla="*/ 625 h 673"/>
                <a:gd name="T72" fmla="*/ 127 w 435"/>
                <a:gd name="T73" fmla="*/ 598 h 673"/>
                <a:gd name="T74" fmla="*/ 366 w 435"/>
                <a:gd name="T75" fmla="*/ 598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5" h="673">
                  <a:moveTo>
                    <a:pt x="405" y="625"/>
                  </a:moveTo>
                  <a:lnTo>
                    <a:pt x="405" y="617"/>
                  </a:lnTo>
                  <a:lnTo>
                    <a:pt x="435" y="617"/>
                  </a:lnTo>
                  <a:lnTo>
                    <a:pt x="435" y="592"/>
                  </a:lnTo>
                  <a:lnTo>
                    <a:pt x="405" y="592"/>
                  </a:lnTo>
                  <a:lnTo>
                    <a:pt x="405" y="585"/>
                  </a:lnTo>
                  <a:lnTo>
                    <a:pt x="435" y="585"/>
                  </a:lnTo>
                  <a:lnTo>
                    <a:pt x="435" y="558"/>
                  </a:lnTo>
                  <a:lnTo>
                    <a:pt x="405" y="558"/>
                  </a:lnTo>
                  <a:lnTo>
                    <a:pt x="405" y="551"/>
                  </a:lnTo>
                  <a:lnTo>
                    <a:pt x="435" y="551"/>
                  </a:lnTo>
                  <a:lnTo>
                    <a:pt x="435" y="526"/>
                  </a:lnTo>
                  <a:lnTo>
                    <a:pt x="405" y="526"/>
                  </a:lnTo>
                  <a:lnTo>
                    <a:pt x="405" y="518"/>
                  </a:lnTo>
                  <a:lnTo>
                    <a:pt x="435" y="518"/>
                  </a:lnTo>
                  <a:lnTo>
                    <a:pt x="435" y="492"/>
                  </a:lnTo>
                  <a:lnTo>
                    <a:pt x="405" y="492"/>
                  </a:lnTo>
                  <a:lnTo>
                    <a:pt x="405" y="485"/>
                  </a:lnTo>
                  <a:lnTo>
                    <a:pt x="435" y="485"/>
                  </a:lnTo>
                  <a:lnTo>
                    <a:pt x="435" y="460"/>
                  </a:lnTo>
                  <a:lnTo>
                    <a:pt x="405" y="460"/>
                  </a:lnTo>
                  <a:lnTo>
                    <a:pt x="405" y="451"/>
                  </a:lnTo>
                  <a:lnTo>
                    <a:pt x="435" y="451"/>
                  </a:lnTo>
                  <a:lnTo>
                    <a:pt x="435" y="426"/>
                  </a:lnTo>
                  <a:lnTo>
                    <a:pt x="405" y="426"/>
                  </a:lnTo>
                  <a:lnTo>
                    <a:pt x="405" y="419"/>
                  </a:lnTo>
                  <a:lnTo>
                    <a:pt x="435" y="419"/>
                  </a:lnTo>
                  <a:lnTo>
                    <a:pt x="435" y="392"/>
                  </a:lnTo>
                  <a:lnTo>
                    <a:pt x="405" y="392"/>
                  </a:lnTo>
                  <a:lnTo>
                    <a:pt x="405" y="385"/>
                  </a:lnTo>
                  <a:lnTo>
                    <a:pt x="435" y="385"/>
                  </a:lnTo>
                  <a:lnTo>
                    <a:pt x="435" y="360"/>
                  </a:lnTo>
                  <a:lnTo>
                    <a:pt x="405" y="360"/>
                  </a:lnTo>
                  <a:lnTo>
                    <a:pt x="405" y="352"/>
                  </a:lnTo>
                  <a:lnTo>
                    <a:pt x="435" y="352"/>
                  </a:lnTo>
                  <a:lnTo>
                    <a:pt x="435" y="326"/>
                  </a:lnTo>
                  <a:lnTo>
                    <a:pt x="405" y="326"/>
                  </a:lnTo>
                  <a:lnTo>
                    <a:pt x="405" y="319"/>
                  </a:lnTo>
                  <a:lnTo>
                    <a:pt x="435" y="319"/>
                  </a:lnTo>
                  <a:lnTo>
                    <a:pt x="435" y="292"/>
                  </a:lnTo>
                  <a:lnTo>
                    <a:pt x="405" y="292"/>
                  </a:lnTo>
                  <a:lnTo>
                    <a:pt x="405" y="286"/>
                  </a:lnTo>
                  <a:lnTo>
                    <a:pt x="435" y="286"/>
                  </a:lnTo>
                  <a:lnTo>
                    <a:pt x="435" y="260"/>
                  </a:lnTo>
                  <a:lnTo>
                    <a:pt x="405" y="260"/>
                  </a:lnTo>
                  <a:lnTo>
                    <a:pt x="405" y="253"/>
                  </a:lnTo>
                  <a:lnTo>
                    <a:pt x="435" y="253"/>
                  </a:lnTo>
                  <a:lnTo>
                    <a:pt x="435" y="226"/>
                  </a:lnTo>
                  <a:lnTo>
                    <a:pt x="405" y="226"/>
                  </a:lnTo>
                  <a:lnTo>
                    <a:pt x="405" y="220"/>
                  </a:lnTo>
                  <a:lnTo>
                    <a:pt x="435" y="220"/>
                  </a:lnTo>
                  <a:lnTo>
                    <a:pt x="435" y="194"/>
                  </a:lnTo>
                  <a:lnTo>
                    <a:pt x="405" y="194"/>
                  </a:lnTo>
                  <a:lnTo>
                    <a:pt x="405" y="186"/>
                  </a:lnTo>
                  <a:lnTo>
                    <a:pt x="435" y="186"/>
                  </a:lnTo>
                  <a:lnTo>
                    <a:pt x="435" y="160"/>
                  </a:lnTo>
                  <a:lnTo>
                    <a:pt x="405" y="160"/>
                  </a:lnTo>
                  <a:lnTo>
                    <a:pt x="405" y="154"/>
                  </a:lnTo>
                  <a:lnTo>
                    <a:pt x="435" y="154"/>
                  </a:lnTo>
                  <a:lnTo>
                    <a:pt x="435" y="127"/>
                  </a:lnTo>
                  <a:lnTo>
                    <a:pt x="405" y="127"/>
                  </a:lnTo>
                  <a:lnTo>
                    <a:pt x="405" y="120"/>
                  </a:lnTo>
                  <a:lnTo>
                    <a:pt x="435" y="120"/>
                  </a:lnTo>
                  <a:lnTo>
                    <a:pt x="435" y="94"/>
                  </a:lnTo>
                  <a:lnTo>
                    <a:pt x="405" y="94"/>
                  </a:lnTo>
                  <a:lnTo>
                    <a:pt x="405" y="86"/>
                  </a:lnTo>
                  <a:lnTo>
                    <a:pt x="435" y="86"/>
                  </a:lnTo>
                  <a:lnTo>
                    <a:pt x="435" y="0"/>
                  </a:lnTo>
                  <a:lnTo>
                    <a:pt x="0" y="673"/>
                  </a:lnTo>
                  <a:lnTo>
                    <a:pt x="435" y="673"/>
                  </a:lnTo>
                  <a:lnTo>
                    <a:pt x="435" y="625"/>
                  </a:lnTo>
                  <a:lnTo>
                    <a:pt x="405" y="625"/>
                  </a:lnTo>
                  <a:close/>
                  <a:moveTo>
                    <a:pt x="366" y="598"/>
                  </a:moveTo>
                  <a:lnTo>
                    <a:pt x="127" y="598"/>
                  </a:lnTo>
                  <a:lnTo>
                    <a:pt x="366" y="228"/>
                  </a:lnTo>
                  <a:lnTo>
                    <a:pt x="366" y="598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96">
              <a:extLst>
                <a:ext uri="{FF2B5EF4-FFF2-40B4-BE49-F238E27FC236}">
                  <a16:creationId xmlns:a16="http://schemas.microsoft.com/office/drawing/2014/main" id="{A7BC2924-3848-414D-B9B0-249A911896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9751" y="4687888"/>
              <a:ext cx="690563" cy="1068388"/>
            </a:xfrm>
            <a:custGeom>
              <a:avLst/>
              <a:gdLst>
                <a:gd name="T0" fmla="*/ 405 w 435"/>
                <a:gd name="T1" fmla="*/ 617 h 673"/>
                <a:gd name="T2" fmla="*/ 435 w 435"/>
                <a:gd name="T3" fmla="*/ 592 h 673"/>
                <a:gd name="T4" fmla="*/ 405 w 435"/>
                <a:gd name="T5" fmla="*/ 585 h 673"/>
                <a:gd name="T6" fmla="*/ 435 w 435"/>
                <a:gd name="T7" fmla="*/ 558 h 673"/>
                <a:gd name="T8" fmla="*/ 405 w 435"/>
                <a:gd name="T9" fmla="*/ 551 h 673"/>
                <a:gd name="T10" fmla="*/ 435 w 435"/>
                <a:gd name="T11" fmla="*/ 526 h 673"/>
                <a:gd name="T12" fmla="*/ 405 w 435"/>
                <a:gd name="T13" fmla="*/ 518 h 673"/>
                <a:gd name="T14" fmla="*/ 435 w 435"/>
                <a:gd name="T15" fmla="*/ 492 h 673"/>
                <a:gd name="T16" fmla="*/ 405 w 435"/>
                <a:gd name="T17" fmla="*/ 485 h 673"/>
                <a:gd name="T18" fmla="*/ 435 w 435"/>
                <a:gd name="T19" fmla="*/ 460 h 673"/>
                <a:gd name="T20" fmla="*/ 405 w 435"/>
                <a:gd name="T21" fmla="*/ 451 h 673"/>
                <a:gd name="T22" fmla="*/ 435 w 435"/>
                <a:gd name="T23" fmla="*/ 426 h 673"/>
                <a:gd name="T24" fmla="*/ 405 w 435"/>
                <a:gd name="T25" fmla="*/ 419 h 673"/>
                <a:gd name="T26" fmla="*/ 435 w 435"/>
                <a:gd name="T27" fmla="*/ 392 h 673"/>
                <a:gd name="T28" fmla="*/ 405 w 435"/>
                <a:gd name="T29" fmla="*/ 385 h 673"/>
                <a:gd name="T30" fmla="*/ 435 w 435"/>
                <a:gd name="T31" fmla="*/ 360 h 673"/>
                <a:gd name="T32" fmla="*/ 405 w 435"/>
                <a:gd name="T33" fmla="*/ 352 h 673"/>
                <a:gd name="T34" fmla="*/ 435 w 435"/>
                <a:gd name="T35" fmla="*/ 326 h 673"/>
                <a:gd name="T36" fmla="*/ 405 w 435"/>
                <a:gd name="T37" fmla="*/ 319 h 673"/>
                <a:gd name="T38" fmla="*/ 435 w 435"/>
                <a:gd name="T39" fmla="*/ 292 h 673"/>
                <a:gd name="T40" fmla="*/ 405 w 435"/>
                <a:gd name="T41" fmla="*/ 286 h 673"/>
                <a:gd name="T42" fmla="*/ 435 w 435"/>
                <a:gd name="T43" fmla="*/ 260 h 673"/>
                <a:gd name="T44" fmla="*/ 405 w 435"/>
                <a:gd name="T45" fmla="*/ 253 h 673"/>
                <a:gd name="T46" fmla="*/ 435 w 435"/>
                <a:gd name="T47" fmla="*/ 226 h 673"/>
                <a:gd name="T48" fmla="*/ 405 w 435"/>
                <a:gd name="T49" fmla="*/ 220 h 673"/>
                <a:gd name="T50" fmla="*/ 435 w 435"/>
                <a:gd name="T51" fmla="*/ 194 h 673"/>
                <a:gd name="T52" fmla="*/ 405 w 435"/>
                <a:gd name="T53" fmla="*/ 186 h 673"/>
                <a:gd name="T54" fmla="*/ 435 w 435"/>
                <a:gd name="T55" fmla="*/ 160 h 673"/>
                <a:gd name="T56" fmla="*/ 405 w 435"/>
                <a:gd name="T57" fmla="*/ 154 h 673"/>
                <a:gd name="T58" fmla="*/ 435 w 435"/>
                <a:gd name="T59" fmla="*/ 127 h 673"/>
                <a:gd name="T60" fmla="*/ 405 w 435"/>
                <a:gd name="T61" fmla="*/ 120 h 673"/>
                <a:gd name="T62" fmla="*/ 435 w 435"/>
                <a:gd name="T63" fmla="*/ 94 h 673"/>
                <a:gd name="T64" fmla="*/ 405 w 435"/>
                <a:gd name="T65" fmla="*/ 86 h 673"/>
                <a:gd name="T66" fmla="*/ 435 w 435"/>
                <a:gd name="T67" fmla="*/ 0 h 673"/>
                <a:gd name="T68" fmla="*/ 435 w 435"/>
                <a:gd name="T69" fmla="*/ 673 h 673"/>
                <a:gd name="T70" fmla="*/ 405 w 435"/>
                <a:gd name="T71" fmla="*/ 625 h 673"/>
                <a:gd name="T72" fmla="*/ 127 w 435"/>
                <a:gd name="T73" fmla="*/ 598 h 673"/>
                <a:gd name="T74" fmla="*/ 366 w 435"/>
                <a:gd name="T75" fmla="*/ 598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5" h="673">
                  <a:moveTo>
                    <a:pt x="405" y="625"/>
                  </a:moveTo>
                  <a:lnTo>
                    <a:pt x="405" y="617"/>
                  </a:lnTo>
                  <a:lnTo>
                    <a:pt x="435" y="617"/>
                  </a:lnTo>
                  <a:lnTo>
                    <a:pt x="435" y="592"/>
                  </a:lnTo>
                  <a:lnTo>
                    <a:pt x="405" y="592"/>
                  </a:lnTo>
                  <a:lnTo>
                    <a:pt x="405" y="585"/>
                  </a:lnTo>
                  <a:lnTo>
                    <a:pt x="435" y="585"/>
                  </a:lnTo>
                  <a:lnTo>
                    <a:pt x="435" y="558"/>
                  </a:lnTo>
                  <a:lnTo>
                    <a:pt x="405" y="558"/>
                  </a:lnTo>
                  <a:lnTo>
                    <a:pt x="405" y="551"/>
                  </a:lnTo>
                  <a:lnTo>
                    <a:pt x="435" y="551"/>
                  </a:lnTo>
                  <a:lnTo>
                    <a:pt x="435" y="526"/>
                  </a:lnTo>
                  <a:lnTo>
                    <a:pt x="405" y="526"/>
                  </a:lnTo>
                  <a:lnTo>
                    <a:pt x="405" y="518"/>
                  </a:lnTo>
                  <a:lnTo>
                    <a:pt x="435" y="518"/>
                  </a:lnTo>
                  <a:lnTo>
                    <a:pt x="435" y="492"/>
                  </a:lnTo>
                  <a:lnTo>
                    <a:pt x="405" y="492"/>
                  </a:lnTo>
                  <a:lnTo>
                    <a:pt x="405" y="485"/>
                  </a:lnTo>
                  <a:lnTo>
                    <a:pt x="435" y="485"/>
                  </a:lnTo>
                  <a:lnTo>
                    <a:pt x="435" y="460"/>
                  </a:lnTo>
                  <a:lnTo>
                    <a:pt x="405" y="460"/>
                  </a:lnTo>
                  <a:lnTo>
                    <a:pt x="405" y="451"/>
                  </a:lnTo>
                  <a:lnTo>
                    <a:pt x="435" y="451"/>
                  </a:lnTo>
                  <a:lnTo>
                    <a:pt x="435" y="426"/>
                  </a:lnTo>
                  <a:lnTo>
                    <a:pt x="405" y="426"/>
                  </a:lnTo>
                  <a:lnTo>
                    <a:pt x="405" y="419"/>
                  </a:lnTo>
                  <a:lnTo>
                    <a:pt x="435" y="419"/>
                  </a:lnTo>
                  <a:lnTo>
                    <a:pt x="435" y="392"/>
                  </a:lnTo>
                  <a:lnTo>
                    <a:pt x="405" y="392"/>
                  </a:lnTo>
                  <a:lnTo>
                    <a:pt x="405" y="385"/>
                  </a:lnTo>
                  <a:lnTo>
                    <a:pt x="435" y="385"/>
                  </a:lnTo>
                  <a:lnTo>
                    <a:pt x="435" y="360"/>
                  </a:lnTo>
                  <a:lnTo>
                    <a:pt x="405" y="360"/>
                  </a:lnTo>
                  <a:lnTo>
                    <a:pt x="405" y="352"/>
                  </a:lnTo>
                  <a:lnTo>
                    <a:pt x="435" y="352"/>
                  </a:lnTo>
                  <a:lnTo>
                    <a:pt x="435" y="326"/>
                  </a:lnTo>
                  <a:lnTo>
                    <a:pt x="405" y="326"/>
                  </a:lnTo>
                  <a:lnTo>
                    <a:pt x="405" y="319"/>
                  </a:lnTo>
                  <a:lnTo>
                    <a:pt x="435" y="319"/>
                  </a:lnTo>
                  <a:lnTo>
                    <a:pt x="435" y="292"/>
                  </a:lnTo>
                  <a:lnTo>
                    <a:pt x="405" y="292"/>
                  </a:lnTo>
                  <a:lnTo>
                    <a:pt x="405" y="286"/>
                  </a:lnTo>
                  <a:lnTo>
                    <a:pt x="435" y="286"/>
                  </a:lnTo>
                  <a:lnTo>
                    <a:pt x="435" y="260"/>
                  </a:lnTo>
                  <a:lnTo>
                    <a:pt x="405" y="260"/>
                  </a:lnTo>
                  <a:lnTo>
                    <a:pt x="405" y="253"/>
                  </a:lnTo>
                  <a:lnTo>
                    <a:pt x="435" y="253"/>
                  </a:lnTo>
                  <a:lnTo>
                    <a:pt x="435" y="226"/>
                  </a:lnTo>
                  <a:lnTo>
                    <a:pt x="405" y="226"/>
                  </a:lnTo>
                  <a:lnTo>
                    <a:pt x="405" y="220"/>
                  </a:lnTo>
                  <a:lnTo>
                    <a:pt x="435" y="220"/>
                  </a:lnTo>
                  <a:lnTo>
                    <a:pt x="435" y="194"/>
                  </a:lnTo>
                  <a:lnTo>
                    <a:pt x="405" y="194"/>
                  </a:lnTo>
                  <a:lnTo>
                    <a:pt x="405" y="186"/>
                  </a:lnTo>
                  <a:lnTo>
                    <a:pt x="435" y="186"/>
                  </a:lnTo>
                  <a:lnTo>
                    <a:pt x="435" y="160"/>
                  </a:lnTo>
                  <a:lnTo>
                    <a:pt x="405" y="160"/>
                  </a:lnTo>
                  <a:lnTo>
                    <a:pt x="405" y="154"/>
                  </a:lnTo>
                  <a:lnTo>
                    <a:pt x="435" y="154"/>
                  </a:lnTo>
                  <a:lnTo>
                    <a:pt x="435" y="127"/>
                  </a:lnTo>
                  <a:lnTo>
                    <a:pt x="405" y="127"/>
                  </a:lnTo>
                  <a:lnTo>
                    <a:pt x="405" y="120"/>
                  </a:lnTo>
                  <a:lnTo>
                    <a:pt x="435" y="120"/>
                  </a:lnTo>
                  <a:lnTo>
                    <a:pt x="435" y="94"/>
                  </a:lnTo>
                  <a:lnTo>
                    <a:pt x="405" y="94"/>
                  </a:lnTo>
                  <a:lnTo>
                    <a:pt x="405" y="86"/>
                  </a:lnTo>
                  <a:lnTo>
                    <a:pt x="435" y="86"/>
                  </a:lnTo>
                  <a:lnTo>
                    <a:pt x="435" y="0"/>
                  </a:lnTo>
                  <a:lnTo>
                    <a:pt x="0" y="673"/>
                  </a:lnTo>
                  <a:lnTo>
                    <a:pt x="435" y="673"/>
                  </a:lnTo>
                  <a:lnTo>
                    <a:pt x="435" y="625"/>
                  </a:lnTo>
                  <a:lnTo>
                    <a:pt x="405" y="625"/>
                  </a:lnTo>
                  <a:moveTo>
                    <a:pt x="366" y="598"/>
                  </a:moveTo>
                  <a:lnTo>
                    <a:pt x="127" y="598"/>
                  </a:lnTo>
                  <a:lnTo>
                    <a:pt x="366" y="228"/>
                  </a:lnTo>
                  <a:lnTo>
                    <a:pt x="366" y="5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98">
              <a:extLst>
                <a:ext uri="{FF2B5EF4-FFF2-40B4-BE49-F238E27FC236}">
                  <a16:creationId xmlns:a16="http://schemas.microsoft.com/office/drawing/2014/main" id="{D2F1B1B8-1F4F-45DB-A049-3B6AE488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751" y="5697538"/>
              <a:ext cx="604838" cy="58738"/>
            </a:xfrm>
            <a:custGeom>
              <a:avLst/>
              <a:gdLst>
                <a:gd name="T0" fmla="*/ 381 w 381"/>
                <a:gd name="T1" fmla="*/ 0 h 37"/>
                <a:gd name="T2" fmla="*/ 25 w 381"/>
                <a:gd name="T3" fmla="*/ 0 h 37"/>
                <a:gd name="T4" fmla="*/ 0 w 381"/>
                <a:gd name="T5" fmla="*/ 37 h 37"/>
                <a:gd name="T6" fmla="*/ 381 w 381"/>
                <a:gd name="T7" fmla="*/ 37 h 37"/>
                <a:gd name="T8" fmla="*/ 381 w 381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7">
                  <a:moveTo>
                    <a:pt x="381" y="0"/>
                  </a:moveTo>
                  <a:lnTo>
                    <a:pt x="25" y="0"/>
                  </a:lnTo>
                  <a:lnTo>
                    <a:pt x="0" y="37"/>
                  </a:lnTo>
                  <a:lnTo>
                    <a:pt x="381" y="3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99">
              <a:extLst>
                <a:ext uri="{FF2B5EF4-FFF2-40B4-BE49-F238E27FC236}">
                  <a16:creationId xmlns:a16="http://schemas.microsoft.com/office/drawing/2014/main" id="{A3A6AB08-0F5D-4D9D-AA4E-3857E4B22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751" y="5697538"/>
              <a:ext cx="604838" cy="58738"/>
            </a:xfrm>
            <a:custGeom>
              <a:avLst/>
              <a:gdLst>
                <a:gd name="T0" fmla="*/ 381 w 381"/>
                <a:gd name="T1" fmla="*/ 0 h 37"/>
                <a:gd name="T2" fmla="*/ 25 w 381"/>
                <a:gd name="T3" fmla="*/ 0 h 37"/>
                <a:gd name="T4" fmla="*/ 0 w 381"/>
                <a:gd name="T5" fmla="*/ 37 h 37"/>
                <a:gd name="T6" fmla="*/ 381 w 381"/>
                <a:gd name="T7" fmla="*/ 37 h 37"/>
                <a:gd name="T8" fmla="*/ 381 w 381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7">
                  <a:moveTo>
                    <a:pt x="381" y="0"/>
                  </a:moveTo>
                  <a:lnTo>
                    <a:pt x="25" y="0"/>
                  </a:lnTo>
                  <a:lnTo>
                    <a:pt x="0" y="37"/>
                  </a:lnTo>
                  <a:lnTo>
                    <a:pt x="381" y="37"/>
                  </a:lnTo>
                  <a:lnTo>
                    <a:pt x="3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0F0FA70-22EE-4ED2-BC9B-681F01093C28}"/>
              </a:ext>
            </a:extLst>
          </p:cNvPr>
          <p:cNvGrpSpPr/>
          <p:nvPr/>
        </p:nvGrpSpPr>
        <p:grpSpPr>
          <a:xfrm>
            <a:off x="4800283" y="6307138"/>
            <a:ext cx="704528" cy="362952"/>
            <a:chOff x="7421563" y="5951538"/>
            <a:chExt cx="704528" cy="362952"/>
          </a:xfrm>
        </p:grpSpPr>
        <p:sp>
          <p:nvSpPr>
            <p:cNvPr id="158" name="Rectangle 42">
              <a:extLst>
                <a:ext uri="{FF2B5EF4-FFF2-40B4-BE49-F238E27FC236}">
                  <a16:creationId xmlns:a16="http://schemas.microsoft.com/office/drawing/2014/main" id="{D0B7A654-BBFA-4BC9-A8A9-33347E30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1563" y="5951538"/>
              <a:ext cx="14427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ax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59" name="Rectangle 43">
              <a:extLst>
                <a:ext uri="{FF2B5EF4-FFF2-40B4-BE49-F238E27FC236}">
                  <a16:creationId xmlns:a16="http://schemas.microsoft.com/office/drawing/2014/main" id="{15B1AEC4-D03D-456C-B62B-749D36ADF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2851" y="5961063"/>
              <a:ext cx="4648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60" name="Rectangle 44">
              <a:extLst>
                <a:ext uri="{FF2B5EF4-FFF2-40B4-BE49-F238E27FC236}">
                  <a16:creationId xmlns:a16="http://schemas.microsoft.com/office/drawing/2014/main" id="{9838B6B1-34F1-4399-B4B1-0A527B89D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6351" y="5951538"/>
              <a:ext cx="9137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+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61" name="Rectangle 45">
              <a:extLst>
                <a:ext uri="{FF2B5EF4-FFF2-40B4-BE49-F238E27FC236}">
                  <a16:creationId xmlns:a16="http://schemas.microsoft.com/office/drawing/2014/main" id="{EE03B773-1714-4D08-BC4E-E2814369F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7001" y="5951538"/>
              <a:ext cx="88166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62" name="Rectangle 46">
              <a:extLst>
                <a:ext uri="{FF2B5EF4-FFF2-40B4-BE49-F238E27FC236}">
                  <a16:creationId xmlns:a16="http://schemas.microsoft.com/office/drawing/2014/main" id="{7FC1689B-E8C9-4685-93F8-94AFB9305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1138" y="5951538"/>
              <a:ext cx="29495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x + 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63" name="Rectangle 300">
              <a:extLst>
                <a:ext uri="{FF2B5EF4-FFF2-40B4-BE49-F238E27FC236}">
                  <a16:creationId xmlns:a16="http://schemas.microsoft.com/office/drawing/2014/main" id="{9042707E-88D6-4D3F-A9CE-99742DCD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2551" y="6145213"/>
              <a:ext cx="6572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64" name="Rectangle 301">
              <a:extLst>
                <a:ext uri="{FF2B5EF4-FFF2-40B4-BE49-F238E27FC236}">
                  <a16:creationId xmlns:a16="http://schemas.microsoft.com/office/drawing/2014/main" id="{20D71BA4-C40C-475A-AA37-C264FD513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1" y="6149975"/>
              <a:ext cx="4648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65" name="Rectangle 302">
              <a:extLst>
                <a:ext uri="{FF2B5EF4-FFF2-40B4-BE49-F238E27FC236}">
                  <a16:creationId xmlns:a16="http://schemas.microsoft.com/office/drawing/2014/main" id="{53AB219A-64B2-42E9-9374-0A26BED0E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901" y="6145213"/>
              <a:ext cx="6572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Myriad Pro" panose="020B0503030403020204" pitchFamily="34" charset="0"/>
                </a:rPr>
                <a:t>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657AFCA-A171-42D5-9071-7B49D3699563}"/>
              </a:ext>
            </a:extLst>
          </p:cNvPr>
          <p:cNvGrpSpPr/>
          <p:nvPr/>
        </p:nvGrpSpPr>
        <p:grpSpPr>
          <a:xfrm>
            <a:off x="3922396" y="4921250"/>
            <a:ext cx="1233487" cy="293688"/>
            <a:chOff x="6543676" y="4565650"/>
            <a:chExt cx="1233487" cy="293688"/>
          </a:xfrm>
        </p:grpSpPr>
        <p:sp>
          <p:nvSpPr>
            <p:cNvPr id="167" name="Freeform 303">
              <a:extLst>
                <a:ext uri="{FF2B5EF4-FFF2-40B4-BE49-F238E27FC236}">
                  <a16:creationId xmlns:a16="http://schemas.microsoft.com/office/drawing/2014/main" id="{07A18664-F256-4838-A7D7-6EF09D26F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613" y="4576763"/>
              <a:ext cx="261938" cy="263525"/>
            </a:xfrm>
            <a:custGeom>
              <a:avLst/>
              <a:gdLst>
                <a:gd name="T0" fmla="*/ 108 w 123"/>
                <a:gd name="T1" fmla="*/ 123 h 123"/>
                <a:gd name="T2" fmla="*/ 14 w 123"/>
                <a:gd name="T3" fmla="*/ 123 h 123"/>
                <a:gd name="T4" fmla="*/ 0 w 123"/>
                <a:gd name="T5" fmla="*/ 109 h 123"/>
                <a:gd name="T6" fmla="*/ 0 w 123"/>
                <a:gd name="T7" fmla="*/ 15 h 123"/>
                <a:gd name="T8" fmla="*/ 14 w 123"/>
                <a:gd name="T9" fmla="*/ 0 h 123"/>
                <a:gd name="T10" fmla="*/ 108 w 123"/>
                <a:gd name="T11" fmla="*/ 0 h 123"/>
                <a:gd name="T12" fmla="*/ 123 w 123"/>
                <a:gd name="T13" fmla="*/ 15 h 123"/>
                <a:gd name="T14" fmla="*/ 123 w 123"/>
                <a:gd name="T15" fmla="*/ 109 h 123"/>
                <a:gd name="T16" fmla="*/ 108 w 123"/>
                <a:gd name="T1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8" y="123"/>
                  </a:moveTo>
                  <a:cubicBezTo>
                    <a:pt x="14" y="123"/>
                    <a:pt x="14" y="123"/>
                    <a:pt x="14" y="123"/>
                  </a:cubicBezTo>
                  <a:cubicBezTo>
                    <a:pt x="6" y="123"/>
                    <a:pt x="0" y="117"/>
                    <a:pt x="0" y="1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6" y="0"/>
                    <a:pt x="123" y="7"/>
                    <a:pt x="123" y="15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17"/>
                    <a:pt x="116" y="123"/>
                    <a:pt x="108" y="123"/>
                  </a:cubicBezTo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04">
              <a:extLst>
                <a:ext uri="{FF2B5EF4-FFF2-40B4-BE49-F238E27FC236}">
                  <a16:creationId xmlns:a16="http://schemas.microsoft.com/office/drawing/2014/main" id="{EEE2E6A1-2E0B-4B03-8C96-CBEC5E392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613" y="4576763"/>
              <a:ext cx="261938" cy="263525"/>
            </a:xfrm>
            <a:custGeom>
              <a:avLst/>
              <a:gdLst>
                <a:gd name="T0" fmla="*/ 108 w 123"/>
                <a:gd name="T1" fmla="*/ 0 h 123"/>
                <a:gd name="T2" fmla="*/ 14 w 123"/>
                <a:gd name="T3" fmla="*/ 0 h 123"/>
                <a:gd name="T4" fmla="*/ 0 w 123"/>
                <a:gd name="T5" fmla="*/ 15 h 123"/>
                <a:gd name="T6" fmla="*/ 0 w 123"/>
                <a:gd name="T7" fmla="*/ 109 h 123"/>
                <a:gd name="T8" fmla="*/ 14 w 123"/>
                <a:gd name="T9" fmla="*/ 123 h 123"/>
                <a:gd name="T10" fmla="*/ 108 w 123"/>
                <a:gd name="T11" fmla="*/ 123 h 123"/>
                <a:gd name="T12" fmla="*/ 123 w 123"/>
                <a:gd name="T13" fmla="*/ 109 h 123"/>
                <a:gd name="T14" fmla="*/ 123 w 123"/>
                <a:gd name="T15" fmla="*/ 15 h 123"/>
                <a:gd name="T16" fmla="*/ 108 w 123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8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7"/>
                    <a:pt x="6" y="123"/>
                    <a:pt x="14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16" y="123"/>
                    <a:pt x="123" y="117"/>
                    <a:pt x="123" y="109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6" y="0"/>
                    <a:pt x="108" y="0"/>
                  </a:cubicBezTo>
                </a:path>
              </a:pathLst>
            </a:custGeom>
            <a:solidFill>
              <a:srgbClr val="FF3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05">
              <a:extLst>
                <a:ext uri="{FF2B5EF4-FFF2-40B4-BE49-F238E27FC236}">
                  <a16:creationId xmlns:a16="http://schemas.microsoft.com/office/drawing/2014/main" id="{67FD7B5E-8860-4324-9A71-B8C092DE3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676" y="4565650"/>
              <a:ext cx="263525" cy="260350"/>
            </a:xfrm>
            <a:custGeom>
              <a:avLst/>
              <a:gdLst>
                <a:gd name="T0" fmla="*/ 108 w 123"/>
                <a:gd name="T1" fmla="*/ 122 h 122"/>
                <a:gd name="T2" fmla="*/ 14 w 123"/>
                <a:gd name="T3" fmla="*/ 122 h 122"/>
                <a:gd name="T4" fmla="*/ 0 w 123"/>
                <a:gd name="T5" fmla="*/ 108 h 122"/>
                <a:gd name="T6" fmla="*/ 0 w 123"/>
                <a:gd name="T7" fmla="*/ 14 h 122"/>
                <a:gd name="T8" fmla="*/ 14 w 123"/>
                <a:gd name="T9" fmla="*/ 0 h 122"/>
                <a:gd name="T10" fmla="*/ 108 w 123"/>
                <a:gd name="T11" fmla="*/ 0 h 122"/>
                <a:gd name="T12" fmla="*/ 123 w 123"/>
                <a:gd name="T13" fmla="*/ 14 h 122"/>
                <a:gd name="T14" fmla="*/ 123 w 123"/>
                <a:gd name="T15" fmla="*/ 108 h 122"/>
                <a:gd name="T16" fmla="*/ 108 w 123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108" y="122"/>
                  </a:moveTo>
                  <a:cubicBezTo>
                    <a:pt x="14" y="122"/>
                    <a:pt x="14" y="122"/>
                    <a:pt x="14" y="122"/>
                  </a:cubicBezTo>
                  <a:cubicBezTo>
                    <a:pt x="6" y="122"/>
                    <a:pt x="0" y="116"/>
                    <a:pt x="0" y="10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6" y="0"/>
                    <a:pt x="123" y="6"/>
                    <a:pt x="123" y="14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3" y="116"/>
                    <a:pt x="116" y="122"/>
                    <a:pt x="108" y="122"/>
                  </a:cubicBez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06">
              <a:extLst>
                <a:ext uri="{FF2B5EF4-FFF2-40B4-BE49-F238E27FC236}">
                  <a16:creationId xmlns:a16="http://schemas.microsoft.com/office/drawing/2014/main" id="{62F6BD2C-441B-40D4-A673-68B0BE66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0826" y="4683125"/>
              <a:ext cx="150813" cy="25400"/>
            </a:xfrm>
            <a:custGeom>
              <a:avLst/>
              <a:gdLst>
                <a:gd name="T0" fmla="*/ 5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5 w 71"/>
                <a:gd name="T9" fmla="*/ 0 h 12"/>
                <a:gd name="T10" fmla="*/ 0 w 71"/>
                <a:gd name="T11" fmla="*/ 6 h 12"/>
                <a:gd name="T12" fmla="*/ 5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5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8" y="12"/>
                    <a:pt x="71" y="9"/>
                    <a:pt x="71" y="6"/>
                  </a:cubicBezTo>
                  <a:cubicBezTo>
                    <a:pt x="71" y="3"/>
                    <a:pt x="68" y="0"/>
                    <a:pt x="6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07">
              <a:extLst>
                <a:ext uri="{FF2B5EF4-FFF2-40B4-BE49-F238E27FC236}">
                  <a16:creationId xmlns:a16="http://schemas.microsoft.com/office/drawing/2014/main" id="{BA87FC8F-1C6C-4FEA-B4CB-3842FD9B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595813"/>
              <a:ext cx="263525" cy="263525"/>
            </a:xfrm>
            <a:custGeom>
              <a:avLst/>
              <a:gdLst>
                <a:gd name="T0" fmla="*/ 109 w 123"/>
                <a:gd name="T1" fmla="*/ 123 h 123"/>
                <a:gd name="T2" fmla="*/ 14 w 123"/>
                <a:gd name="T3" fmla="*/ 123 h 123"/>
                <a:gd name="T4" fmla="*/ 0 w 123"/>
                <a:gd name="T5" fmla="*/ 109 h 123"/>
                <a:gd name="T6" fmla="*/ 0 w 123"/>
                <a:gd name="T7" fmla="*/ 15 h 123"/>
                <a:gd name="T8" fmla="*/ 14 w 123"/>
                <a:gd name="T9" fmla="*/ 0 h 123"/>
                <a:gd name="T10" fmla="*/ 109 w 123"/>
                <a:gd name="T11" fmla="*/ 0 h 123"/>
                <a:gd name="T12" fmla="*/ 123 w 123"/>
                <a:gd name="T13" fmla="*/ 15 h 123"/>
                <a:gd name="T14" fmla="*/ 123 w 123"/>
                <a:gd name="T15" fmla="*/ 109 h 123"/>
                <a:gd name="T16" fmla="*/ 109 w 123"/>
                <a:gd name="T1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9" y="123"/>
                  </a:moveTo>
                  <a:cubicBezTo>
                    <a:pt x="14" y="123"/>
                    <a:pt x="14" y="123"/>
                    <a:pt x="14" y="123"/>
                  </a:cubicBezTo>
                  <a:cubicBezTo>
                    <a:pt x="6" y="123"/>
                    <a:pt x="0" y="117"/>
                    <a:pt x="0" y="1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7" y="0"/>
                    <a:pt x="123" y="7"/>
                    <a:pt x="123" y="15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17"/>
                    <a:pt x="117" y="123"/>
                    <a:pt x="109" y="123"/>
                  </a:cubicBezTo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08">
              <a:extLst>
                <a:ext uri="{FF2B5EF4-FFF2-40B4-BE49-F238E27FC236}">
                  <a16:creationId xmlns:a16="http://schemas.microsoft.com/office/drawing/2014/main" id="{FA301C88-44C8-466B-89DB-82BEAC5AC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3638" y="4595813"/>
              <a:ext cx="263525" cy="263525"/>
            </a:xfrm>
            <a:custGeom>
              <a:avLst/>
              <a:gdLst>
                <a:gd name="T0" fmla="*/ 109 w 123"/>
                <a:gd name="T1" fmla="*/ 0 h 123"/>
                <a:gd name="T2" fmla="*/ 14 w 123"/>
                <a:gd name="T3" fmla="*/ 0 h 123"/>
                <a:gd name="T4" fmla="*/ 0 w 123"/>
                <a:gd name="T5" fmla="*/ 15 h 123"/>
                <a:gd name="T6" fmla="*/ 0 w 123"/>
                <a:gd name="T7" fmla="*/ 109 h 123"/>
                <a:gd name="T8" fmla="*/ 14 w 123"/>
                <a:gd name="T9" fmla="*/ 123 h 123"/>
                <a:gd name="T10" fmla="*/ 109 w 123"/>
                <a:gd name="T11" fmla="*/ 123 h 123"/>
                <a:gd name="T12" fmla="*/ 123 w 123"/>
                <a:gd name="T13" fmla="*/ 109 h 123"/>
                <a:gd name="T14" fmla="*/ 123 w 123"/>
                <a:gd name="T15" fmla="*/ 15 h 123"/>
                <a:gd name="T16" fmla="*/ 109 w 123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9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7"/>
                    <a:pt x="6" y="123"/>
                    <a:pt x="14" y="123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117" y="123"/>
                    <a:pt x="123" y="117"/>
                    <a:pt x="123" y="109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7" y="0"/>
                    <a:pt x="109" y="0"/>
                  </a:cubicBezTo>
                </a:path>
              </a:pathLst>
            </a:custGeom>
            <a:solidFill>
              <a:srgbClr val="20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09">
              <a:extLst>
                <a:ext uri="{FF2B5EF4-FFF2-40B4-BE49-F238E27FC236}">
                  <a16:creationId xmlns:a16="http://schemas.microsoft.com/office/drawing/2014/main" id="{E68CBBF6-E39A-4515-9FD6-59BBFEB22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88" y="4583113"/>
              <a:ext cx="263525" cy="263525"/>
            </a:xfrm>
            <a:custGeom>
              <a:avLst/>
              <a:gdLst>
                <a:gd name="T0" fmla="*/ 109 w 123"/>
                <a:gd name="T1" fmla="*/ 123 h 123"/>
                <a:gd name="T2" fmla="*/ 14 w 123"/>
                <a:gd name="T3" fmla="*/ 123 h 123"/>
                <a:gd name="T4" fmla="*/ 0 w 123"/>
                <a:gd name="T5" fmla="*/ 109 h 123"/>
                <a:gd name="T6" fmla="*/ 0 w 123"/>
                <a:gd name="T7" fmla="*/ 15 h 123"/>
                <a:gd name="T8" fmla="*/ 14 w 123"/>
                <a:gd name="T9" fmla="*/ 0 h 123"/>
                <a:gd name="T10" fmla="*/ 109 w 123"/>
                <a:gd name="T11" fmla="*/ 0 h 123"/>
                <a:gd name="T12" fmla="*/ 123 w 123"/>
                <a:gd name="T13" fmla="*/ 15 h 123"/>
                <a:gd name="T14" fmla="*/ 123 w 123"/>
                <a:gd name="T15" fmla="*/ 109 h 123"/>
                <a:gd name="T16" fmla="*/ 109 w 123"/>
                <a:gd name="T1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9" y="123"/>
                  </a:moveTo>
                  <a:cubicBezTo>
                    <a:pt x="14" y="123"/>
                    <a:pt x="14" y="123"/>
                    <a:pt x="14" y="123"/>
                  </a:cubicBezTo>
                  <a:cubicBezTo>
                    <a:pt x="7" y="123"/>
                    <a:pt x="0" y="117"/>
                    <a:pt x="0" y="1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7" y="0"/>
                    <a:pt x="123" y="7"/>
                    <a:pt x="123" y="15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17"/>
                    <a:pt x="117" y="123"/>
                    <a:pt x="109" y="123"/>
                  </a:cubicBez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10">
              <a:extLst>
                <a:ext uri="{FF2B5EF4-FFF2-40B4-BE49-F238E27FC236}">
                  <a16:creationId xmlns:a16="http://schemas.microsoft.com/office/drawing/2014/main" id="{616F981D-AF6B-4449-AFF3-95B8EA9A9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2851" y="4675188"/>
              <a:ext cx="152400" cy="2540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3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311">
              <a:extLst>
                <a:ext uri="{FF2B5EF4-FFF2-40B4-BE49-F238E27FC236}">
                  <a16:creationId xmlns:a16="http://schemas.microsoft.com/office/drawing/2014/main" id="{E2831CCD-23BF-4FAB-8A8D-EF4BC4AB6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2851" y="4730750"/>
              <a:ext cx="152400" cy="23813"/>
            </a:xfrm>
            <a:custGeom>
              <a:avLst/>
              <a:gdLst>
                <a:gd name="T0" fmla="*/ 6 w 71"/>
                <a:gd name="T1" fmla="*/ 11 h 11"/>
                <a:gd name="T2" fmla="*/ 65 w 71"/>
                <a:gd name="T3" fmla="*/ 11 h 11"/>
                <a:gd name="T4" fmla="*/ 71 w 71"/>
                <a:gd name="T5" fmla="*/ 6 h 11"/>
                <a:gd name="T6" fmla="*/ 65 w 71"/>
                <a:gd name="T7" fmla="*/ 0 h 11"/>
                <a:gd name="T8" fmla="*/ 6 w 71"/>
                <a:gd name="T9" fmla="*/ 0 h 11"/>
                <a:gd name="T10" fmla="*/ 0 w 71"/>
                <a:gd name="T11" fmla="*/ 6 h 11"/>
                <a:gd name="T12" fmla="*/ 6 w 7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1">
                  <a:moveTo>
                    <a:pt x="6" y="11"/>
                  </a:moveTo>
                  <a:cubicBezTo>
                    <a:pt x="65" y="11"/>
                    <a:pt x="65" y="11"/>
                    <a:pt x="65" y="11"/>
                  </a:cubicBezTo>
                  <a:cubicBezTo>
                    <a:pt x="69" y="11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1"/>
                    <a:pt x="6" y="11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312">
              <a:extLst>
                <a:ext uri="{FF2B5EF4-FFF2-40B4-BE49-F238E27FC236}">
                  <a16:creationId xmlns:a16="http://schemas.microsoft.com/office/drawing/2014/main" id="{094FFF9D-2527-43D7-8412-1F35BF1D3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4583113"/>
              <a:ext cx="263525" cy="263525"/>
            </a:xfrm>
            <a:custGeom>
              <a:avLst/>
              <a:gdLst>
                <a:gd name="T0" fmla="*/ 108 w 123"/>
                <a:gd name="T1" fmla="*/ 123 h 123"/>
                <a:gd name="T2" fmla="*/ 14 w 123"/>
                <a:gd name="T3" fmla="*/ 123 h 123"/>
                <a:gd name="T4" fmla="*/ 0 w 123"/>
                <a:gd name="T5" fmla="*/ 109 h 123"/>
                <a:gd name="T6" fmla="*/ 0 w 123"/>
                <a:gd name="T7" fmla="*/ 15 h 123"/>
                <a:gd name="T8" fmla="*/ 14 w 123"/>
                <a:gd name="T9" fmla="*/ 0 h 123"/>
                <a:gd name="T10" fmla="*/ 108 w 123"/>
                <a:gd name="T11" fmla="*/ 0 h 123"/>
                <a:gd name="T12" fmla="*/ 123 w 123"/>
                <a:gd name="T13" fmla="*/ 15 h 123"/>
                <a:gd name="T14" fmla="*/ 123 w 123"/>
                <a:gd name="T15" fmla="*/ 109 h 123"/>
                <a:gd name="T16" fmla="*/ 108 w 123"/>
                <a:gd name="T1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8" y="123"/>
                  </a:moveTo>
                  <a:cubicBezTo>
                    <a:pt x="14" y="123"/>
                    <a:pt x="14" y="123"/>
                    <a:pt x="14" y="123"/>
                  </a:cubicBezTo>
                  <a:cubicBezTo>
                    <a:pt x="6" y="123"/>
                    <a:pt x="0" y="117"/>
                    <a:pt x="0" y="1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6" y="0"/>
                    <a:pt x="123" y="7"/>
                    <a:pt x="123" y="15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17"/>
                    <a:pt x="116" y="123"/>
                    <a:pt x="108" y="123"/>
                  </a:cubicBezTo>
                </a:path>
              </a:pathLst>
            </a:custGeom>
            <a:solidFill>
              <a:srgbClr val="4DD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13">
              <a:extLst>
                <a:ext uri="{FF2B5EF4-FFF2-40B4-BE49-F238E27FC236}">
                  <a16:creationId xmlns:a16="http://schemas.microsoft.com/office/drawing/2014/main" id="{B2422E99-A399-48F6-A2BC-A2399B5F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4583113"/>
              <a:ext cx="263525" cy="263525"/>
            </a:xfrm>
            <a:custGeom>
              <a:avLst/>
              <a:gdLst>
                <a:gd name="T0" fmla="*/ 108 w 123"/>
                <a:gd name="T1" fmla="*/ 0 h 123"/>
                <a:gd name="T2" fmla="*/ 14 w 123"/>
                <a:gd name="T3" fmla="*/ 0 h 123"/>
                <a:gd name="T4" fmla="*/ 0 w 123"/>
                <a:gd name="T5" fmla="*/ 15 h 123"/>
                <a:gd name="T6" fmla="*/ 0 w 123"/>
                <a:gd name="T7" fmla="*/ 109 h 123"/>
                <a:gd name="T8" fmla="*/ 14 w 123"/>
                <a:gd name="T9" fmla="*/ 123 h 123"/>
                <a:gd name="T10" fmla="*/ 108 w 123"/>
                <a:gd name="T11" fmla="*/ 123 h 123"/>
                <a:gd name="T12" fmla="*/ 123 w 123"/>
                <a:gd name="T13" fmla="*/ 109 h 123"/>
                <a:gd name="T14" fmla="*/ 123 w 123"/>
                <a:gd name="T15" fmla="*/ 15 h 123"/>
                <a:gd name="T16" fmla="*/ 108 w 123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8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7"/>
                    <a:pt x="6" y="123"/>
                    <a:pt x="14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16" y="123"/>
                    <a:pt x="123" y="117"/>
                    <a:pt x="123" y="109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6" y="0"/>
                    <a:pt x="108" y="0"/>
                  </a:cubicBezTo>
                </a:path>
              </a:pathLst>
            </a:custGeom>
            <a:solidFill>
              <a:srgbClr val="17AB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14">
              <a:extLst>
                <a:ext uri="{FF2B5EF4-FFF2-40B4-BE49-F238E27FC236}">
                  <a16:creationId xmlns:a16="http://schemas.microsoft.com/office/drawing/2014/main" id="{0526ACEC-AA70-46E7-B072-7E7018F64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5938" y="4572000"/>
              <a:ext cx="263525" cy="260350"/>
            </a:xfrm>
            <a:custGeom>
              <a:avLst/>
              <a:gdLst>
                <a:gd name="T0" fmla="*/ 109 w 123"/>
                <a:gd name="T1" fmla="*/ 122 h 122"/>
                <a:gd name="T2" fmla="*/ 14 w 123"/>
                <a:gd name="T3" fmla="*/ 122 h 122"/>
                <a:gd name="T4" fmla="*/ 0 w 123"/>
                <a:gd name="T5" fmla="*/ 108 h 122"/>
                <a:gd name="T6" fmla="*/ 0 w 123"/>
                <a:gd name="T7" fmla="*/ 14 h 122"/>
                <a:gd name="T8" fmla="*/ 14 w 123"/>
                <a:gd name="T9" fmla="*/ 0 h 122"/>
                <a:gd name="T10" fmla="*/ 109 w 123"/>
                <a:gd name="T11" fmla="*/ 0 h 122"/>
                <a:gd name="T12" fmla="*/ 123 w 123"/>
                <a:gd name="T13" fmla="*/ 14 h 122"/>
                <a:gd name="T14" fmla="*/ 123 w 123"/>
                <a:gd name="T15" fmla="*/ 108 h 122"/>
                <a:gd name="T16" fmla="*/ 109 w 123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2">
                  <a:moveTo>
                    <a:pt x="109" y="122"/>
                  </a:moveTo>
                  <a:cubicBezTo>
                    <a:pt x="14" y="122"/>
                    <a:pt x="14" y="122"/>
                    <a:pt x="14" y="122"/>
                  </a:cubicBezTo>
                  <a:cubicBezTo>
                    <a:pt x="6" y="122"/>
                    <a:pt x="0" y="116"/>
                    <a:pt x="0" y="10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6" y="0"/>
                    <a:pt x="123" y="6"/>
                    <a:pt x="123" y="14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23" y="116"/>
                    <a:pt x="116" y="122"/>
                    <a:pt x="109" y="122"/>
                  </a:cubicBezTo>
                  <a:close/>
                </a:path>
              </a:pathLst>
            </a:custGeom>
            <a:solidFill>
              <a:srgbClr val="4DD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315">
              <a:extLst>
                <a:ext uri="{FF2B5EF4-FFF2-40B4-BE49-F238E27FC236}">
                  <a16:creationId xmlns:a16="http://schemas.microsoft.com/office/drawing/2014/main" id="{C826B062-DA3E-4878-872E-F0252C71E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501" y="4689475"/>
              <a:ext cx="150813" cy="25400"/>
            </a:xfrm>
            <a:custGeom>
              <a:avLst/>
              <a:gdLst>
                <a:gd name="T0" fmla="*/ 5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5 w 71"/>
                <a:gd name="T9" fmla="*/ 0 h 12"/>
                <a:gd name="T10" fmla="*/ 0 w 71"/>
                <a:gd name="T11" fmla="*/ 6 h 12"/>
                <a:gd name="T12" fmla="*/ 5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5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8" y="12"/>
                    <a:pt x="71" y="9"/>
                    <a:pt x="71" y="6"/>
                  </a:cubicBezTo>
                  <a:cubicBezTo>
                    <a:pt x="71" y="3"/>
                    <a:pt x="68" y="0"/>
                    <a:pt x="6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16">
              <a:extLst>
                <a:ext uri="{FF2B5EF4-FFF2-40B4-BE49-F238E27FC236}">
                  <a16:creationId xmlns:a16="http://schemas.microsoft.com/office/drawing/2014/main" id="{D06188C6-F347-4E2F-A8C8-973431403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001" y="4625975"/>
              <a:ext cx="23813" cy="153988"/>
            </a:xfrm>
            <a:custGeom>
              <a:avLst/>
              <a:gdLst>
                <a:gd name="T0" fmla="*/ 11 w 11"/>
                <a:gd name="T1" fmla="*/ 66 h 72"/>
                <a:gd name="T2" fmla="*/ 11 w 11"/>
                <a:gd name="T3" fmla="*/ 6 h 72"/>
                <a:gd name="T4" fmla="*/ 5 w 11"/>
                <a:gd name="T5" fmla="*/ 0 h 72"/>
                <a:gd name="T6" fmla="*/ 0 w 11"/>
                <a:gd name="T7" fmla="*/ 6 h 72"/>
                <a:gd name="T8" fmla="*/ 0 w 11"/>
                <a:gd name="T9" fmla="*/ 66 h 72"/>
                <a:gd name="T10" fmla="*/ 5 w 11"/>
                <a:gd name="T11" fmla="*/ 72 h 72"/>
                <a:gd name="T12" fmla="*/ 11 w 11"/>
                <a:gd name="T1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72">
                  <a:moveTo>
                    <a:pt x="11" y="6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8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2"/>
                    <a:pt x="5" y="72"/>
                  </a:cubicBezTo>
                  <a:cubicBezTo>
                    <a:pt x="8" y="72"/>
                    <a:pt x="11" y="69"/>
                    <a:pt x="11" y="66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17">
              <a:extLst>
                <a:ext uri="{FF2B5EF4-FFF2-40B4-BE49-F238E27FC236}">
                  <a16:creationId xmlns:a16="http://schemas.microsoft.com/office/drawing/2014/main" id="{B341194A-7F86-42D0-BF82-87F8D17B8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2963" y="4589463"/>
              <a:ext cx="263525" cy="263525"/>
            </a:xfrm>
            <a:custGeom>
              <a:avLst/>
              <a:gdLst>
                <a:gd name="T0" fmla="*/ 109 w 123"/>
                <a:gd name="T1" fmla="*/ 123 h 123"/>
                <a:gd name="T2" fmla="*/ 14 w 123"/>
                <a:gd name="T3" fmla="*/ 123 h 123"/>
                <a:gd name="T4" fmla="*/ 0 w 123"/>
                <a:gd name="T5" fmla="*/ 109 h 123"/>
                <a:gd name="T6" fmla="*/ 0 w 123"/>
                <a:gd name="T7" fmla="*/ 15 h 123"/>
                <a:gd name="T8" fmla="*/ 14 w 123"/>
                <a:gd name="T9" fmla="*/ 0 h 123"/>
                <a:gd name="T10" fmla="*/ 109 w 123"/>
                <a:gd name="T11" fmla="*/ 0 h 123"/>
                <a:gd name="T12" fmla="*/ 123 w 123"/>
                <a:gd name="T13" fmla="*/ 15 h 123"/>
                <a:gd name="T14" fmla="*/ 123 w 123"/>
                <a:gd name="T15" fmla="*/ 109 h 123"/>
                <a:gd name="T16" fmla="*/ 109 w 123"/>
                <a:gd name="T1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9" y="123"/>
                  </a:moveTo>
                  <a:cubicBezTo>
                    <a:pt x="14" y="123"/>
                    <a:pt x="14" y="123"/>
                    <a:pt x="14" y="123"/>
                  </a:cubicBezTo>
                  <a:cubicBezTo>
                    <a:pt x="6" y="123"/>
                    <a:pt x="0" y="117"/>
                    <a:pt x="0" y="1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6" y="0"/>
                    <a:pt x="123" y="7"/>
                    <a:pt x="123" y="15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17"/>
                    <a:pt x="116" y="123"/>
                    <a:pt x="109" y="123"/>
                  </a:cubicBezTo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18">
              <a:extLst>
                <a:ext uri="{FF2B5EF4-FFF2-40B4-BE49-F238E27FC236}">
                  <a16:creationId xmlns:a16="http://schemas.microsoft.com/office/drawing/2014/main" id="{67F27D93-C60E-4F82-B612-9EDB671AA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201" y="4584700"/>
              <a:ext cx="273050" cy="271463"/>
            </a:xfrm>
            <a:custGeom>
              <a:avLst/>
              <a:gdLst>
                <a:gd name="T0" fmla="*/ 111 w 127"/>
                <a:gd name="T1" fmla="*/ 125 h 127"/>
                <a:gd name="T2" fmla="*/ 111 w 127"/>
                <a:gd name="T3" fmla="*/ 123 h 127"/>
                <a:gd name="T4" fmla="*/ 16 w 127"/>
                <a:gd name="T5" fmla="*/ 123 h 127"/>
                <a:gd name="T6" fmla="*/ 7 w 127"/>
                <a:gd name="T7" fmla="*/ 120 h 127"/>
                <a:gd name="T8" fmla="*/ 4 w 127"/>
                <a:gd name="T9" fmla="*/ 111 h 127"/>
                <a:gd name="T10" fmla="*/ 4 w 127"/>
                <a:gd name="T11" fmla="*/ 17 h 127"/>
                <a:gd name="T12" fmla="*/ 7 w 127"/>
                <a:gd name="T13" fmla="*/ 8 h 127"/>
                <a:gd name="T14" fmla="*/ 16 w 127"/>
                <a:gd name="T15" fmla="*/ 4 h 127"/>
                <a:gd name="T16" fmla="*/ 111 w 127"/>
                <a:gd name="T17" fmla="*/ 4 h 127"/>
                <a:gd name="T18" fmla="*/ 119 w 127"/>
                <a:gd name="T19" fmla="*/ 8 h 127"/>
                <a:gd name="T20" fmla="*/ 123 w 127"/>
                <a:gd name="T21" fmla="*/ 17 h 127"/>
                <a:gd name="T22" fmla="*/ 123 w 127"/>
                <a:gd name="T23" fmla="*/ 111 h 127"/>
                <a:gd name="T24" fmla="*/ 119 w 127"/>
                <a:gd name="T25" fmla="*/ 120 h 127"/>
                <a:gd name="T26" fmla="*/ 111 w 127"/>
                <a:gd name="T27" fmla="*/ 123 h 127"/>
                <a:gd name="T28" fmla="*/ 111 w 127"/>
                <a:gd name="T29" fmla="*/ 125 h 127"/>
                <a:gd name="T30" fmla="*/ 111 w 127"/>
                <a:gd name="T31" fmla="*/ 127 h 127"/>
                <a:gd name="T32" fmla="*/ 127 w 127"/>
                <a:gd name="T33" fmla="*/ 111 h 127"/>
                <a:gd name="T34" fmla="*/ 127 w 127"/>
                <a:gd name="T35" fmla="*/ 17 h 127"/>
                <a:gd name="T36" fmla="*/ 111 w 127"/>
                <a:gd name="T37" fmla="*/ 0 h 127"/>
                <a:gd name="T38" fmla="*/ 16 w 127"/>
                <a:gd name="T39" fmla="*/ 0 h 127"/>
                <a:gd name="T40" fmla="*/ 0 w 127"/>
                <a:gd name="T41" fmla="*/ 17 h 127"/>
                <a:gd name="T42" fmla="*/ 0 w 127"/>
                <a:gd name="T43" fmla="*/ 111 h 127"/>
                <a:gd name="T44" fmla="*/ 16 w 127"/>
                <a:gd name="T45" fmla="*/ 127 h 127"/>
                <a:gd name="T46" fmla="*/ 111 w 127"/>
                <a:gd name="T47" fmla="*/ 127 h 127"/>
                <a:gd name="T48" fmla="*/ 111 w 127"/>
                <a:gd name="T49" fmla="*/ 1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7" h="127">
                  <a:moveTo>
                    <a:pt x="111" y="125"/>
                  </a:moveTo>
                  <a:cubicBezTo>
                    <a:pt x="111" y="123"/>
                    <a:pt x="111" y="123"/>
                    <a:pt x="111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3" y="123"/>
                    <a:pt x="10" y="122"/>
                    <a:pt x="7" y="120"/>
                  </a:cubicBezTo>
                  <a:cubicBezTo>
                    <a:pt x="5" y="117"/>
                    <a:pt x="4" y="114"/>
                    <a:pt x="4" y="111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3"/>
                    <a:pt x="5" y="10"/>
                    <a:pt x="7" y="8"/>
                  </a:cubicBezTo>
                  <a:cubicBezTo>
                    <a:pt x="10" y="6"/>
                    <a:pt x="13" y="4"/>
                    <a:pt x="16" y="4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4" y="4"/>
                    <a:pt x="117" y="6"/>
                    <a:pt x="119" y="8"/>
                  </a:cubicBezTo>
                  <a:cubicBezTo>
                    <a:pt x="122" y="10"/>
                    <a:pt x="123" y="13"/>
                    <a:pt x="123" y="17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4"/>
                    <a:pt x="122" y="117"/>
                    <a:pt x="119" y="120"/>
                  </a:cubicBezTo>
                  <a:cubicBezTo>
                    <a:pt x="117" y="122"/>
                    <a:pt x="114" y="123"/>
                    <a:pt x="111" y="123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9" y="127"/>
                    <a:pt x="127" y="120"/>
                    <a:pt x="127" y="111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8"/>
                    <a:pt x="119" y="0"/>
                    <a:pt x="11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0"/>
                    <a:pt x="7" y="127"/>
                    <a:pt x="16" y="127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1" y="125"/>
                    <a:pt x="111" y="125"/>
                    <a:pt x="111" y="125"/>
                  </a:cubicBezTo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319">
              <a:extLst>
                <a:ext uri="{FF2B5EF4-FFF2-40B4-BE49-F238E27FC236}">
                  <a16:creationId xmlns:a16="http://schemas.microsoft.com/office/drawing/2014/main" id="{31135A23-C9D1-4C35-A706-ECEF8FE67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726" y="4592638"/>
              <a:ext cx="254000" cy="255588"/>
            </a:xfrm>
            <a:custGeom>
              <a:avLst/>
              <a:gdLst>
                <a:gd name="T0" fmla="*/ 107 w 119"/>
                <a:gd name="T1" fmla="*/ 0 h 119"/>
                <a:gd name="T2" fmla="*/ 12 w 119"/>
                <a:gd name="T3" fmla="*/ 0 h 119"/>
                <a:gd name="T4" fmla="*/ 3 w 119"/>
                <a:gd name="T5" fmla="*/ 4 h 119"/>
                <a:gd name="T6" fmla="*/ 0 w 119"/>
                <a:gd name="T7" fmla="*/ 13 h 119"/>
                <a:gd name="T8" fmla="*/ 0 w 119"/>
                <a:gd name="T9" fmla="*/ 107 h 119"/>
                <a:gd name="T10" fmla="*/ 3 w 119"/>
                <a:gd name="T11" fmla="*/ 116 h 119"/>
                <a:gd name="T12" fmla="*/ 12 w 119"/>
                <a:gd name="T13" fmla="*/ 119 h 119"/>
                <a:gd name="T14" fmla="*/ 107 w 119"/>
                <a:gd name="T15" fmla="*/ 119 h 119"/>
                <a:gd name="T16" fmla="*/ 115 w 119"/>
                <a:gd name="T17" fmla="*/ 116 h 119"/>
                <a:gd name="T18" fmla="*/ 119 w 119"/>
                <a:gd name="T19" fmla="*/ 107 h 119"/>
                <a:gd name="T20" fmla="*/ 119 w 119"/>
                <a:gd name="T21" fmla="*/ 13 h 119"/>
                <a:gd name="T22" fmla="*/ 115 w 119"/>
                <a:gd name="T23" fmla="*/ 4 h 119"/>
                <a:gd name="T24" fmla="*/ 107 w 119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9">
                  <a:moveTo>
                    <a:pt x="10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0"/>
                    <a:pt x="1" y="113"/>
                    <a:pt x="3" y="116"/>
                  </a:cubicBezTo>
                  <a:cubicBezTo>
                    <a:pt x="6" y="118"/>
                    <a:pt x="9" y="119"/>
                    <a:pt x="12" y="119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110" y="119"/>
                    <a:pt x="113" y="118"/>
                    <a:pt x="115" y="116"/>
                  </a:cubicBezTo>
                  <a:cubicBezTo>
                    <a:pt x="118" y="113"/>
                    <a:pt x="119" y="110"/>
                    <a:pt x="119" y="107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9" y="9"/>
                    <a:pt x="118" y="6"/>
                    <a:pt x="115" y="4"/>
                  </a:cubicBezTo>
                  <a:cubicBezTo>
                    <a:pt x="113" y="2"/>
                    <a:pt x="110" y="0"/>
                    <a:pt x="107" y="0"/>
                  </a:cubicBezTo>
                </a:path>
              </a:pathLst>
            </a:custGeom>
            <a:solidFill>
              <a:srgbClr val="9FD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320">
              <a:extLst>
                <a:ext uri="{FF2B5EF4-FFF2-40B4-BE49-F238E27FC236}">
                  <a16:creationId xmlns:a16="http://schemas.microsoft.com/office/drawing/2014/main" id="{E48907BE-F0BF-4F5C-A899-484FE6B38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8201" y="4584700"/>
              <a:ext cx="273050" cy="271463"/>
            </a:xfrm>
            <a:custGeom>
              <a:avLst/>
              <a:gdLst>
                <a:gd name="T0" fmla="*/ 4 w 127"/>
                <a:gd name="T1" fmla="*/ 17 h 127"/>
                <a:gd name="T2" fmla="*/ 4 w 127"/>
                <a:gd name="T3" fmla="*/ 17 h 127"/>
                <a:gd name="T4" fmla="*/ 7 w 127"/>
                <a:gd name="T5" fmla="*/ 8 h 127"/>
                <a:gd name="T6" fmla="*/ 16 w 127"/>
                <a:gd name="T7" fmla="*/ 4 h 127"/>
                <a:gd name="T8" fmla="*/ 111 w 127"/>
                <a:gd name="T9" fmla="*/ 4 h 127"/>
                <a:gd name="T10" fmla="*/ 119 w 127"/>
                <a:gd name="T11" fmla="*/ 8 h 127"/>
                <a:gd name="T12" fmla="*/ 123 w 127"/>
                <a:gd name="T13" fmla="*/ 17 h 127"/>
                <a:gd name="T14" fmla="*/ 123 w 127"/>
                <a:gd name="T15" fmla="*/ 111 h 127"/>
                <a:gd name="T16" fmla="*/ 123 w 127"/>
                <a:gd name="T17" fmla="*/ 111 h 127"/>
                <a:gd name="T18" fmla="*/ 119 w 127"/>
                <a:gd name="T19" fmla="*/ 120 h 127"/>
                <a:gd name="T20" fmla="*/ 111 w 127"/>
                <a:gd name="T21" fmla="*/ 123 h 127"/>
                <a:gd name="T22" fmla="*/ 111 w 127"/>
                <a:gd name="T23" fmla="*/ 123 h 127"/>
                <a:gd name="T24" fmla="*/ 16 w 127"/>
                <a:gd name="T25" fmla="*/ 123 h 127"/>
                <a:gd name="T26" fmla="*/ 7 w 127"/>
                <a:gd name="T27" fmla="*/ 120 h 127"/>
                <a:gd name="T28" fmla="*/ 4 w 127"/>
                <a:gd name="T29" fmla="*/ 111 h 127"/>
                <a:gd name="T30" fmla="*/ 4 w 127"/>
                <a:gd name="T31" fmla="*/ 17 h 127"/>
                <a:gd name="T32" fmla="*/ 4 w 127"/>
                <a:gd name="T33" fmla="*/ 17 h 127"/>
                <a:gd name="T34" fmla="*/ 111 w 127"/>
                <a:gd name="T35" fmla="*/ 0 h 127"/>
                <a:gd name="T36" fmla="*/ 16 w 127"/>
                <a:gd name="T37" fmla="*/ 0 h 127"/>
                <a:gd name="T38" fmla="*/ 0 w 127"/>
                <a:gd name="T39" fmla="*/ 17 h 127"/>
                <a:gd name="T40" fmla="*/ 0 w 127"/>
                <a:gd name="T41" fmla="*/ 111 h 127"/>
                <a:gd name="T42" fmla="*/ 16 w 127"/>
                <a:gd name="T43" fmla="*/ 127 h 127"/>
                <a:gd name="T44" fmla="*/ 111 w 127"/>
                <a:gd name="T45" fmla="*/ 127 h 127"/>
                <a:gd name="T46" fmla="*/ 127 w 127"/>
                <a:gd name="T47" fmla="*/ 111 h 127"/>
                <a:gd name="T48" fmla="*/ 127 w 127"/>
                <a:gd name="T49" fmla="*/ 17 h 127"/>
                <a:gd name="T50" fmla="*/ 111 w 127"/>
                <a:gd name="T5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" h="127">
                  <a:moveTo>
                    <a:pt x="4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13"/>
                    <a:pt x="5" y="10"/>
                    <a:pt x="7" y="8"/>
                  </a:cubicBezTo>
                  <a:cubicBezTo>
                    <a:pt x="10" y="6"/>
                    <a:pt x="13" y="4"/>
                    <a:pt x="16" y="4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14" y="4"/>
                    <a:pt x="117" y="6"/>
                    <a:pt x="119" y="8"/>
                  </a:cubicBezTo>
                  <a:cubicBezTo>
                    <a:pt x="122" y="10"/>
                    <a:pt x="123" y="13"/>
                    <a:pt x="123" y="17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4"/>
                    <a:pt x="122" y="117"/>
                    <a:pt x="119" y="120"/>
                  </a:cubicBezTo>
                  <a:cubicBezTo>
                    <a:pt x="117" y="122"/>
                    <a:pt x="114" y="123"/>
                    <a:pt x="111" y="123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3" y="123"/>
                    <a:pt x="10" y="122"/>
                    <a:pt x="7" y="120"/>
                  </a:cubicBezTo>
                  <a:cubicBezTo>
                    <a:pt x="5" y="117"/>
                    <a:pt x="4" y="114"/>
                    <a:pt x="4" y="111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moveTo>
                    <a:pt x="11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0"/>
                    <a:pt x="7" y="127"/>
                    <a:pt x="16" y="127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9" y="127"/>
                    <a:pt x="127" y="120"/>
                    <a:pt x="127" y="111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8"/>
                    <a:pt x="119" y="0"/>
                    <a:pt x="111" y="0"/>
                  </a:cubicBezTo>
                </a:path>
              </a:pathLst>
            </a:custGeom>
            <a:solidFill>
              <a:srgbClr val="9FD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321">
              <a:extLst>
                <a:ext uri="{FF2B5EF4-FFF2-40B4-BE49-F238E27FC236}">
                  <a16:creationId xmlns:a16="http://schemas.microsoft.com/office/drawing/2014/main" id="{06D7FB8E-C79B-47AC-B623-C7187F102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613" y="4576763"/>
              <a:ext cx="263525" cy="263525"/>
            </a:xfrm>
            <a:custGeom>
              <a:avLst/>
              <a:gdLst>
                <a:gd name="T0" fmla="*/ 109 w 123"/>
                <a:gd name="T1" fmla="*/ 123 h 123"/>
                <a:gd name="T2" fmla="*/ 14 w 123"/>
                <a:gd name="T3" fmla="*/ 123 h 123"/>
                <a:gd name="T4" fmla="*/ 0 w 123"/>
                <a:gd name="T5" fmla="*/ 109 h 123"/>
                <a:gd name="T6" fmla="*/ 0 w 123"/>
                <a:gd name="T7" fmla="*/ 15 h 123"/>
                <a:gd name="T8" fmla="*/ 14 w 123"/>
                <a:gd name="T9" fmla="*/ 0 h 123"/>
                <a:gd name="T10" fmla="*/ 109 w 123"/>
                <a:gd name="T11" fmla="*/ 0 h 123"/>
                <a:gd name="T12" fmla="*/ 123 w 123"/>
                <a:gd name="T13" fmla="*/ 15 h 123"/>
                <a:gd name="T14" fmla="*/ 123 w 123"/>
                <a:gd name="T15" fmla="*/ 109 h 123"/>
                <a:gd name="T16" fmla="*/ 109 w 123"/>
                <a:gd name="T1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109" y="123"/>
                  </a:moveTo>
                  <a:cubicBezTo>
                    <a:pt x="14" y="123"/>
                    <a:pt x="14" y="123"/>
                    <a:pt x="14" y="123"/>
                  </a:cubicBezTo>
                  <a:cubicBezTo>
                    <a:pt x="6" y="123"/>
                    <a:pt x="0" y="117"/>
                    <a:pt x="0" y="1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6" y="0"/>
                    <a:pt x="123" y="7"/>
                    <a:pt x="123" y="15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23" y="117"/>
                    <a:pt x="116" y="123"/>
                    <a:pt x="109" y="123"/>
                  </a:cubicBez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322">
              <a:extLst>
                <a:ext uri="{FF2B5EF4-FFF2-40B4-BE49-F238E27FC236}">
                  <a16:creationId xmlns:a16="http://schemas.microsoft.com/office/drawing/2014/main" id="{D8D8F423-BC25-43F9-A6C0-A60E627D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1" y="4573588"/>
              <a:ext cx="271463" cy="269875"/>
            </a:xfrm>
            <a:custGeom>
              <a:avLst/>
              <a:gdLst>
                <a:gd name="T0" fmla="*/ 111 w 127"/>
                <a:gd name="T1" fmla="*/ 124 h 126"/>
                <a:gd name="T2" fmla="*/ 111 w 127"/>
                <a:gd name="T3" fmla="*/ 122 h 126"/>
                <a:gd name="T4" fmla="*/ 16 w 127"/>
                <a:gd name="T5" fmla="*/ 122 h 126"/>
                <a:gd name="T6" fmla="*/ 8 w 127"/>
                <a:gd name="T7" fmla="*/ 119 h 126"/>
                <a:gd name="T8" fmla="*/ 4 w 127"/>
                <a:gd name="T9" fmla="*/ 110 h 126"/>
                <a:gd name="T10" fmla="*/ 4 w 127"/>
                <a:gd name="T11" fmla="*/ 16 h 126"/>
                <a:gd name="T12" fmla="*/ 8 w 127"/>
                <a:gd name="T13" fmla="*/ 7 h 126"/>
                <a:gd name="T14" fmla="*/ 16 w 127"/>
                <a:gd name="T15" fmla="*/ 3 h 126"/>
                <a:gd name="T16" fmla="*/ 111 w 127"/>
                <a:gd name="T17" fmla="*/ 3 h 126"/>
                <a:gd name="T18" fmla="*/ 119 w 127"/>
                <a:gd name="T19" fmla="*/ 7 h 126"/>
                <a:gd name="T20" fmla="*/ 123 w 127"/>
                <a:gd name="T21" fmla="*/ 16 h 126"/>
                <a:gd name="T22" fmla="*/ 123 w 127"/>
                <a:gd name="T23" fmla="*/ 110 h 126"/>
                <a:gd name="T24" fmla="*/ 119 w 127"/>
                <a:gd name="T25" fmla="*/ 119 h 126"/>
                <a:gd name="T26" fmla="*/ 111 w 127"/>
                <a:gd name="T27" fmla="*/ 122 h 126"/>
                <a:gd name="T28" fmla="*/ 111 w 127"/>
                <a:gd name="T29" fmla="*/ 124 h 126"/>
                <a:gd name="T30" fmla="*/ 111 w 127"/>
                <a:gd name="T31" fmla="*/ 126 h 126"/>
                <a:gd name="T32" fmla="*/ 127 w 127"/>
                <a:gd name="T33" fmla="*/ 110 h 126"/>
                <a:gd name="T34" fmla="*/ 127 w 127"/>
                <a:gd name="T35" fmla="*/ 16 h 126"/>
                <a:gd name="T36" fmla="*/ 111 w 127"/>
                <a:gd name="T37" fmla="*/ 0 h 126"/>
                <a:gd name="T38" fmla="*/ 16 w 127"/>
                <a:gd name="T39" fmla="*/ 0 h 126"/>
                <a:gd name="T40" fmla="*/ 0 w 127"/>
                <a:gd name="T41" fmla="*/ 16 h 126"/>
                <a:gd name="T42" fmla="*/ 0 w 127"/>
                <a:gd name="T43" fmla="*/ 110 h 126"/>
                <a:gd name="T44" fmla="*/ 16 w 127"/>
                <a:gd name="T45" fmla="*/ 126 h 126"/>
                <a:gd name="T46" fmla="*/ 111 w 127"/>
                <a:gd name="T47" fmla="*/ 126 h 126"/>
                <a:gd name="T48" fmla="*/ 111 w 127"/>
                <a:gd name="T49" fmla="*/ 12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7" h="126">
                  <a:moveTo>
                    <a:pt x="111" y="124"/>
                  </a:moveTo>
                  <a:cubicBezTo>
                    <a:pt x="111" y="122"/>
                    <a:pt x="111" y="122"/>
                    <a:pt x="111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3" y="122"/>
                    <a:pt x="10" y="121"/>
                    <a:pt x="8" y="119"/>
                  </a:cubicBezTo>
                  <a:cubicBezTo>
                    <a:pt x="5" y="117"/>
                    <a:pt x="4" y="113"/>
                    <a:pt x="4" y="11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2"/>
                    <a:pt x="5" y="9"/>
                    <a:pt x="8" y="7"/>
                  </a:cubicBezTo>
                  <a:cubicBezTo>
                    <a:pt x="10" y="5"/>
                    <a:pt x="13" y="3"/>
                    <a:pt x="16" y="3"/>
                  </a:cubicBezTo>
                  <a:cubicBezTo>
                    <a:pt x="111" y="3"/>
                    <a:pt x="111" y="3"/>
                    <a:pt x="111" y="3"/>
                  </a:cubicBezTo>
                  <a:cubicBezTo>
                    <a:pt x="114" y="3"/>
                    <a:pt x="117" y="5"/>
                    <a:pt x="119" y="7"/>
                  </a:cubicBezTo>
                  <a:cubicBezTo>
                    <a:pt x="122" y="9"/>
                    <a:pt x="123" y="12"/>
                    <a:pt x="123" y="16"/>
                  </a:cubicBezTo>
                  <a:cubicBezTo>
                    <a:pt x="123" y="110"/>
                    <a:pt x="123" y="110"/>
                    <a:pt x="123" y="110"/>
                  </a:cubicBezTo>
                  <a:cubicBezTo>
                    <a:pt x="123" y="113"/>
                    <a:pt x="122" y="117"/>
                    <a:pt x="119" y="119"/>
                  </a:cubicBezTo>
                  <a:cubicBezTo>
                    <a:pt x="117" y="121"/>
                    <a:pt x="114" y="122"/>
                    <a:pt x="111" y="122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1" y="126"/>
                    <a:pt x="111" y="126"/>
                    <a:pt x="111" y="126"/>
                  </a:cubicBezTo>
                  <a:cubicBezTo>
                    <a:pt x="120" y="126"/>
                    <a:pt x="127" y="119"/>
                    <a:pt x="127" y="110"/>
                  </a:cubicBezTo>
                  <a:cubicBezTo>
                    <a:pt x="127" y="16"/>
                    <a:pt x="127" y="16"/>
                    <a:pt x="127" y="16"/>
                  </a:cubicBezTo>
                  <a:cubicBezTo>
                    <a:pt x="127" y="7"/>
                    <a:pt x="120" y="0"/>
                    <a:pt x="11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9"/>
                    <a:pt x="7" y="126"/>
                    <a:pt x="16" y="126"/>
                  </a:cubicBezTo>
                  <a:cubicBezTo>
                    <a:pt x="111" y="126"/>
                    <a:pt x="111" y="126"/>
                    <a:pt x="111" y="126"/>
                  </a:cubicBezTo>
                  <a:lnTo>
                    <a:pt x="111" y="124"/>
                  </a:ln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23">
              <a:extLst>
                <a:ext uri="{FF2B5EF4-FFF2-40B4-BE49-F238E27FC236}">
                  <a16:creationId xmlns:a16="http://schemas.microsoft.com/office/drawing/2014/main" id="{7ADCD830-AB36-4B81-A1EF-3697E88BE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638" y="4649788"/>
              <a:ext cx="117475" cy="117475"/>
            </a:xfrm>
            <a:custGeom>
              <a:avLst/>
              <a:gdLst>
                <a:gd name="T0" fmla="*/ 10 w 55"/>
                <a:gd name="T1" fmla="*/ 53 h 55"/>
                <a:gd name="T2" fmla="*/ 53 w 55"/>
                <a:gd name="T3" fmla="*/ 11 h 55"/>
                <a:gd name="T4" fmla="*/ 53 w 55"/>
                <a:gd name="T5" fmla="*/ 3 h 55"/>
                <a:gd name="T6" fmla="*/ 45 w 55"/>
                <a:gd name="T7" fmla="*/ 3 h 55"/>
                <a:gd name="T8" fmla="*/ 2 w 55"/>
                <a:gd name="T9" fmla="*/ 45 h 55"/>
                <a:gd name="T10" fmla="*/ 2 w 55"/>
                <a:gd name="T11" fmla="*/ 53 h 55"/>
                <a:gd name="T12" fmla="*/ 10 w 55"/>
                <a:gd name="T13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5">
                  <a:moveTo>
                    <a:pt x="10" y="53"/>
                  </a:moveTo>
                  <a:cubicBezTo>
                    <a:pt x="53" y="11"/>
                    <a:pt x="53" y="11"/>
                    <a:pt x="53" y="11"/>
                  </a:cubicBezTo>
                  <a:cubicBezTo>
                    <a:pt x="55" y="9"/>
                    <a:pt x="55" y="5"/>
                    <a:pt x="53" y="3"/>
                  </a:cubicBezTo>
                  <a:cubicBezTo>
                    <a:pt x="50" y="0"/>
                    <a:pt x="47" y="0"/>
                    <a:pt x="45" y="3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1"/>
                    <a:pt x="2" y="53"/>
                  </a:cubicBezTo>
                  <a:cubicBezTo>
                    <a:pt x="4" y="55"/>
                    <a:pt x="8" y="55"/>
                    <a:pt x="10" y="53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324">
              <a:extLst>
                <a:ext uri="{FF2B5EF4-FFF2-40B4-BE49-F238E27FC236}">
                  <a16:creationId xmlns:a16="http://schemas.microsoft.com/office/drawing/2014/main" id="{D8D00770-D024-44F4-9AC6-C73D61E06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813" y="4652963"/>
              <a:ext cx="33338" cy="31750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325">
              <a:extLst>
                <a:ext uri="{FF2B5EF4-FFF2-40B4-BE49-F238E27FC236}">
                  <a16:creationId xmlns:a16="http://schemas.microsoft.com/office/drawing/2014/main" id="{C830875D-5EE7-4AFB-878C-BDFB3CAA5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0601" y="4732338"/>
              <a:ext cx="31750" cy="30163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7A74F0D-A219-4DF2-9819-45372E39CB4F}"/>
              </a:ext>
            </a:extLst>
          </p:cNvPr>
          <p:cNvGrpSpPr/>
          <p:nvPr/>
        </p:nvGrpSpPr>
        <p:grpSpPr>
          <a:xfrm>
            <a:off x="4792346" y="5451475"/>
            <a:ext cx="477838" cy="471488"/>
            <a:chOff x="7413626" y="5095875"/>
            <a:chExt cx="477838" cy="471488"/>
          </a:xfrm>
        </p:grpSpPr>
        <p:sp>
          <p:nvSpPr>
            <p:cNvPr id="191" name="Freeform 326">
              <a:extLst>
                <a:ext uri="{FF2B5EF4-FFF2-40B4-BE49-F238E27FC236}">
                  <a16:creationId xmlns:a16="http://schemas.microsoft.com/office/drawing/2014/main" id="{A658DF77-7817-4F60-88C2-91F89426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1563" y="5145088"/>
              <a:ext cx="158750" cy="414338"/>
            </a:xfrm>
            <a:custGeom>
              <a:avLst/>
              <a:gdLst>
                <a:gd name="T0" fmla="*/ 100 w 100"/>
                <a:gd name="T1" fmla="*/ 261 h 261"/>
                <a:gd name="T2" fmla="*/ 0 w 100"/>
                <a:gd name="T3" fmla="*/ 207 h 261"/>
                <a:gd name="T4" fmla="*/ 0 w 100"/>
                <a:gd name="T5" fmla="*/ 0 h 261"/>
                <a:gd name="T6" fmla="*/ 100 w 100"/>
                <a:gd name="T7" fmla="*/ 56 h 261"/>
                <a:gd name="T8" fmla="*/ 100 w 100"/>
                <a:gd name="T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261">
                  <a:moveTo>
                    <a:pt x="100" y="261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00" y="56"/>
                  </a:lnTo>
                  <a:lnTo>
                    <a:pt x="100" y="261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27">
              <a:extLst>
                <a:ext uri="{FF2B5EF4-FFF2-40B4-BE49-F238E27FC236}">
                  <a16:creationId xmlns:a16="http://schemas.microsoft.com/office/drawing/2014/main" id="{E245F2E7-88A2-46E0-BBCA-E38700F13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6" y="5138738"/>
              <a:ext cx="173038" cy="428625"/>
            </a:xfrm>
            <a:custGeom>
              <a:avLst/>
              <a:gdLst>
                <a:gd name="T0" fmla="*/ 78 w 81"/>
                <a:gd name="T1" fmla="*/ 196 h 200"/>
                <a:gd name="T2" fmla="*/ 79 w 81"/>
                <a:gd name="T3" fmla="*/ 193 h 200"/>
                <a:gd name="T4" fmla="*/ 7 w 81"/>
                <a:gd name="T5" fmla="*/ 154 h 200"/>
                <a:gd name="T6" fmla="*/ 7 w 81"/>
                <a:gd name="T7" fmla="*/ 9 h 200"/>
                <a:gd name="T8" fmla="*/ 75 w 81"/>
                <a:gd name="T9" fmla="*/ 45 h 200"/>
                <a:gd name="T10" fmla="*/ 75 w 81"/>
                <a:gd name="T11" fmla="*/ 196 h 200"/>
                <a:gd name="T12" fmla="*/ 78 w 81"/>
                <a:gd name="T13" fmla="*/ 196 h 200"/>
                <a:gd name="T14" fmla="*/ 79 w 81"/>
                <a:gd name="T15" fmla="*/ 193 h 200"/>
                <a:gd name="T16" fmla="*/ 78 w 81"/>
                <a:gd name="T17" fmla="*/ 196 h 200"/>
                <a:gd name="T18" fmla="*/ 81 w 81"/>
                <a:gd name="T19" fmla="*/ 196 h 200"/>
                <a:gd name="T20" fmla="*/ 81 w 81"/>
                <a:gd name="T21" fmla="*/ 44 h 200"/>
                <a:gd name="T22" fmla="*/ 80 w 81"/>
                <a:gd name="T23" fmla="*/ 41 h 200"/>
                <a:gd name="T24" fmla="*/ 5 w 81"/>
                <a:gd name="T25" fmla="*/ 0 h 200"/>
                <a:gd name="T26" fmla="*/ 2 w 81"/>
                <a:gd name="T27" fmla="*/ 0 h 200"/>
                <a:gd name="T28" fmla="*/ 1 w 81"/>
                <a:gd name="T29" fmla="*/ 3 h 200"/>
                <a:gd name="T30" fmla="*/ 0 w 81"/>
                <a:gd name="T31" fmla="*/ 156 h 200"/>
                <a:gd name="T32" fmla="*/ 2 w 81"/>
                <a:gd name="T33" fmla="*/ 159 h 200"/>
                <a:gd name="T34" fmla="*/ 76 w 81"/>
                <a:gd name="T35" fmla="*/ 199 h 200"/>
                <a:gd name="T36" fmla="*/ 80 w 81"/>
                <a:gd name="T37" fmla="*/ 199 h 200"/>
                <a:gd name="T38" fmla="*/ 81 w 81"/>
                <a:gd name="T39" fmla="*/ 196 h 200"/>
                <a:gd name="T40" fmla="*/ 78 w 81"/>
                <a:gd name="T41" fmla="*/ 19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200">
                  <a:moveTo>
                    <a:pt x="78" y="196"/>
                  </a:moveTo>
                  <a:cubicBezTo>
                    <a:pt x="79" y="193"/>
                    <a:pt x="79" y="193"/>
                    <a:pt x="79" y="193"/>
                  </a:cubicBezTo>
                  <a:cubicBezTo>
                    <a:pt x="7" y="154"/>
                    <a:pt x="7" y="154"/>
                    <a:pt x="7" y="15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5" y="196"/>
                    <a:pt x="75" y="196"/>
                    <a:pt x="75" y="196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79" y="193"/>
                    <a:pt x="79" y="193"/>
                    <a:pt x="79" y="193"/>
                  </a:cubicBezTo>
                  <a:cubicBezTo>
                    <a:pt x="78" y="196"/>
                    <a:pt x="78" y="196"/>
                    <a:pt x="78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1" y="42"/>
                    <a:pt x="81" y="41"/>
                    <a:pt x="80" y="4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7"/>
                    <a:pt x="1" y="158"/>
                    <a:pt x="2" y="159"/>
                  </a:cubicBezTo>
                  <a:cubicBezTo>
                    <a:pt x="76" y="199"/>
                    <a:pt x="76" y="199"/>
                    <a:pt x="76" y="199"/>
                  </a:cubicBezTo>
                  <a:cubicBezTo>
                    <a:pt x="77" y="200"/>
                    <a:pt x="79" y="200"/>
                    <a:pt x="80" y="199"/>
                  </a:cubicBezTo>
                  <a:cubicBezTo>
                    <a:pt x="81" y="198"/>
                    <a:pt x="81" y="197"/>
                    <a:pt x="81" y="196"/>
                  </a:cubicBezTo>
                  <a:lnTo>
                    <a:pt x="78" y="196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28">
              <a:extLst>
                <a:ext uri="{FF2B5EF4-FFF2-40B4-BE49-F238E27FC236}">
                  <a16:creationId xmlns:a16="http://schemas.microsoft.com/office/drawing/2014/main" id="{5AB51EE0-53DD-41AD-9228-17C0BB02F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1563" y="5102225"/>
              <a:ext cx="463550" cy="131763"/>
            </a:xfrm>
            <a:custGeom>
              <a:avLst/>
              <a:gdLst>
                <a:gd name="T0" fmla="*/ 100 w 292"/>
                <a:gd name="T1" fmla="*/ 83 h 83"/>
                <a:gd name="T2" fmla="*/ 0 w 292"/>
                <a:gd name="T3" fmla="*/ 27 h 83"/>
                <a:gd name="T4" fmla="*/ 190 w 292"/>
                <a:gd name="T5" fmla="*/ 0 h 83"/>
                <a:gd name="T6" fmla="*/ 292 w 292"/>
                <a:gd name="T7" fmla="*/ 56 h 83"/>
                <a:gd name="T8" fmla="*/ 100 w 292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83">
                  <a:moveTo>
                    <a:pt x="100" y="83"/>
                  </a:moveTo>
                  <a:lnTo>
                    <a:pt x="0" y="27"/>
                  </a:lnTo>
                  <a:lnTo>
                    <a:pt x="190" y="0"/>
                  </a:lnTo>
                  <a:lnTo>
                    <a:pt x="292" y="56"/>
                  </a:lnTo>
                  <a:lnTo>
                    <a:pt x="100" y="83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29">
              <a:extLst>
                <a:ext uri="{FF2B5EF4-FFF2-40B4-BE49-F238E27FC236}">
                  <a16:creationId xmlns:a16="http://schemas.microsoft.com/office/drawing/2014/main" id="{34DF266E-AA35-48AC-88DD-059299F75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6" y="5095875"/>
              <a:ext cx="477838" cy="144463"/>
            </a:xfrm>
            <a:custGeom>
              <a:avLst/>
              <a:gdLst>
                <a:gd name="T0" fmla="*/ 78 w 223"/>
                <a:gd name="T1" fmla="*/ 64 h 67"/>
                <a:gd name="T2" fmla="*/ 80 w 223"/>
                <a:gd name="T3" fmla="*/ 61 h 67"/>
                <a:gd name="T4" fmla="*/ 14 w 223"/>
                <a:gd name="T5" fmla="*/ 25 h 67"/>
                <a:gd name="T6" fmla="*/ 145 w 223"/>
                <a:gd name="T7" fmla="*/ 7 h 67"/>
                <a:gd name="T8" fmla="*/ 209 w 223"/>
                <a:gd name="T9" fmla="*/ 42 h 67"/>
                <a:gd name="T10" fmla="*/ 78 w 223"/>
                <a:gd name="T11" fmla="*/ 60 h 67"/>
                <a:gd name="T12" fmla="*/ 78 w 223"/>
                <a:gd name="T13" fmla="*/ 64 h 67"/>
                <a:gd name="T14" fmla="*/ 80 w 223"/>
                <a:gd name="T15" fmla="*/ 61 h 67"/>
                <a:gd name="T16" fmla="*/ 78 w 223"/>
                <a:gd name="T17" fmla="*/ 64 h 67"/>
                <a:gd name="T18" fmla="*/ 79 w 223"/>
                <a:gd name="T19" fmla="*/ 67 h 67"/>
                <a:gd name="T20" fmla="*/ 220 w 223"/>
                <a:gd name="T21" fmla="*/ 47 h 67"/>
                <a:gd name="T22" fmla="*/ 223 w 223"/>
                <a:gd name="T23" fmla="*/ 44 h 67"/>
                <a:gd name="T24" fmla="*/ 221 w 223"/>
                <a:gd name="T25" fmla="*/ 41 h 67"/>
                <a:gd name="T26" fmla="*/ 147 w 223"/>
                <a:gd name="T27" fmla="*/ 0 h 67"/>
                <a:gd name="T28" fmla="*/ 145 w 223"/>
                <a:gd name="T29" fmla="*/ 0 h 67"/>
                <a:gd name="T30" fmla="*/ 3 w 223"/>
                <a:gd name="T31" fmla="*/ 20 h 67"/>
                <a:gd name="T32" fmla="*/ 1 w 223"/>
                <a:gd name="T33" fmla="*/ 22 h 67"/>
                <a:gd name="T34" fmla="*/ 2 w 223"/>
                <a:gd name="T35" fmla="*/ 26 h 67"/>
                <a:gd name="T36" fmla="*/ 77 w 223"/>
                <a:gd name="T37" fmla="*/ 66 h 67"/>
                <a:gd name="T38" fmla="*/ 79 w 223"/>
                <a:gd name="T39" fmla="*/ 67 h 67"/>
                <a:gd name="T40" fmla="*/ 78 w 223"/>
                <a:gd name="T41" fmla="*/ 6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" h="67">
                  <a:moveTo>
                    <a:pt x="78" y="64"/>
                  </a:moveTo>
                  <a:cubicBezTo>
                    <a:pt x="80" y="61"/>
                    <a:pt x="80" y="61"/>
                    <a:pt x="80" y="61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21" y="47"/>
                    <a:pt x="223" y="46"/>
                    <a:pt x="223" y="44"/>
                  </a:cubicBezTo>
                  <a:cubicBezTo>
                    <a:pt x="223" y="43"/>
                    <a:pt x="222" y="41"/>
                    <a:pt x="221" y="41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6" y="0"/>
                    <a:pt x="145" y="0"/>
                    <a:pt x="145" y="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1" y="21"/>
                    <a:pt x="1" y="22"/>
                  </a:cubicBezTo>
                  <a:cubicBezTo>
                    <a:pt x="0" y="24"/>
                    <a:pt x="1" y="25"/>
                    <a:pt x="2" y="26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7"/>
                    <a:pt x="78" y="67"/>
                    <a:pt x="79" y="67"/>
                  </a:cubicBezTo>
                  <a:lnTo>
                    <a:pt x="78" y="64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30">
              <a:extLst>
                <a:ext uri="{FF2B5EF4-FFF2-40B4-BE49-F238E27FC236}">
                  <a16:creationId xmlns:a16="http://schemas.microsoft.com/office/drawing/2014/main" id="{313B7F82-2E26-4D12-8709-CA157C849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3963" y="5181600"/>
              <a:ext cx="317500" cy="385763"/>
            </a:xfrm>
            <a:custGeom>
              <a:avLst/>
              <a:gdLst>
                <a:gd name="T0" fmla="*/ 145 w 148"/>
                <a:gd name="T1" fmla="*/ 4 h 180"/>
                <a:gd name="T2" fmla="*/ 141 w 148"/>
                <a:gd name="T3" fmla="*/ 4 h 180"/>
                <a:gd name="T4" fmla="*/ 141 w 148"/>
                <a:gd name="T5" fmla="*/ 153 h 180"/>
                <a:gd name="T6" fmla="*/ 6 w 148"/>
                <a:gd name="T7" fmla="*/ 172 h 180"/>
                <a:gd name="T8" fmla="*/ 6 w 148"/>
                <a:gd name="T9" fmla="*/ 26 h 180"/>
                <a:gd name="T10" fmla="*/ 145 w 148"/>
                <a:gd name="T11" fmla="*/ 7 h 180"/>
                <a:gd name="T12" fmla="*/ 145 w 148"/>
                <a:gd name="T13" fmla="*/ 4 h 180"/>
                <a:gd name="T14" fmla="*/ 141 w 148"/>
                <a:gd name="T15" fmla="*/ 4 h 180"/>
                <a:gd name="T16" fmla="*/ 145 w 148"/>
                <a:gd name="T17" fmla="*/ 4 h 180"/>
                <a:gd name="T18" fmla="*/ 144 w 148"/>
                <a:gd name="T19" fmla="*/ 0 h 180"/>
                <a:gd name="T20" fmla="*/ 3 w 148"/>
                <a:gd name="T21" fmla="*/ 20 h 180"/>
                <a:gd name="T22" fmla="*/ 0 w 148"/>
                <a:gd name="T23" fmla="*/ 24 h 180"/>
                <a:gd name="T24" fmla="*/ 0 w 148"/>
                <a:gd name="T25" fmla="*/ 176 h 180"/>
                <a:gd name="T26" fmla="*/ 1 w 148"/>
                <a:gd name="T27" fmla="*/ 179 h 180"/>
                <a:gd name="T28" fmla="*/ 3 w 148"/>
                <a:gd name="T29" fmla="*/ 179 h 180"/>
                <a:gd name="T30" fmla="*/ 145 w 148"/>
                <a:gd name="T31" fmla="*/ 160 h 180"/>
                <a:gd name="T32" fmla="*/ 148 w 148"/>
                <a:gd name="T33" fmla="*/ 156 h 180"/>
                <a:gd name="T34" fmla="*/ 148 w 148"/>
                <a:gd name="T35" fmla="*/ 4 h 180"/>
                <a:gd name="T36" fmla="*/ 147 w 148"/>
                <a:gd name="T37" fmla="*/ 1 h 180"/>
                <a:gd name="T38" fmla="*/ 144 w 148"/>
                <a:gd name="T39" fmla="*/ 0 h 180"/>
                <a:gd name="T40" fmla="*/ 145 w 148"/>
                <a:gd name="T4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80">
                  <a:moveTo>
                    <a:pt x="145" y="4"/>
                  </a:moveTo>
                  <a:cubicBezTo>
                    <a:pt x="141" y="4"/>
                    <a:pt x="141" y="4"/>
                    <a:pt x="141" y="4"/>
                  </a:cubicBezTo>
                  <a:cubicBezTo>
                    <a:pt x="141" y="153"/>
                    <a:pt x="141" y="153"/>
                    <a:pt x="141" y="153"/>
                  </a:cubicBezTo>
                  <a:cubicBezTo>
                    <a:pt x="6" y="172"/>
                    <a:pt x="6" y="172"/>
                    <a:pt x="6" y="172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2"/>
                    <a:pt x="0" y="24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8"/>
                    <a:pt x="1" y="179"/>
                  </a:cubicBezTo>
                  <a:cubicBezTo>
                    <a:pt x="1" y="179"/>
                    <a:pt x="2" y="180"/>
                    <a:pt x="3" y="179"/>
                  </a:cubicBezTo>
                  <a:cubicBezTo>
                    <a:pt x="145" y="160"/>
                    <a:pt x="145" y="160"/>
                    <a:pt x="145" y="160"/>
                  </a:cubicBezTo>
                  <a:cubicBezTo>
                    <a:pt x="146" y="159"/>
                    <a:pt x="148" y="158"/>
                    <a:pt x="148" y="156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8" y="3"/>
                    <a:pt x="147" y="2"/>
                    <a:pt x="147" y="1"/>
                  </a:cubicBezTo>
                  <a:cubicBezTo>
                    <a:pt x="146" y="1"/>
                    <a:pt x="145" y="0"/>
                    <a:pt x="144" y="0"/>
                  </a:cubicBezTo>
                  <a:lnTo>
                    <a:pt x="145" y="4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31">
              <a:extLst>
                <a:ext uri="{FF2B5EF4-FFF2-40B4-BE49-F238E27FC236}">
                  <a16:creationId xmlns:a16="http://schemas.microsoft.com/office/drawing/2014/main" id="{7C5404BA-2CFB-4CE8-A691-4AC7859ED6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3626" y="5126038"/>
              <a:ext cx="314325" cy="354013"/>
            </a:xfrm>
            <a:custGeom>
              <a:avLst/>
              <a:gdLst>
                <a:gd name="T0" fmla="*/ 147 w 147"/>
                <a:gd name="T1" fmla="*/ 4 h 165"/>
                <a:gd name="T2" fmla="*/ 141 w 147"/>
                <a:gd name="T3" fmla="*/ 4 h 165"/>
                <a:gd name="T4" fmla="*/ 144 w 147"/>
                <a:gd name="T5" fmla="*/ 17 h 165"/>
                <a:gd name="T6" fmla="*/ 147 w 147"/>
                <a:gd name="T7" fmla="*/ 41 h 165"/>
                <a:gd name="T8" fmla="*/ 144 w 147"/>
                <a:gd name="T9" fmla="*/ 27 h 165"/>
                <a:gd name="T10" fmla="*/ 141 w 147"/>
                <a:gd name="T11" fmla="*/ 41 h 165"/>
                <a:gd name="T12" fmla="*/ 147 w 147"/>
                <a:gd name="T13" fmla="*/ 41 h 165"/>
                <a:gd name="T14" fmla="*/ 147 w 147"/>
                <a:gd name="T15" fmla="*/ 58 h 165"/>
                <a:gd name="T16" fmla="*/ 141 w 147"/>
                <a:gd name="T17" fmla="*/ 58 h 165"/>
                <a:gd name="T18" fmla="*/ 144 w 147"/>
                <a:gd name="T19" fmla="*/ 71 h 165"/>
                <a:gd name="T20" fmla="*/ 147 w 147"/>
                <a:gd name="T21" fmla="*/ 95 h 165"/>
                <a:gd name="T22" fmla="*/ 144 w 147"/>
                <a:gd name="T23" fmla="*/ 81 h 165"/>
                <a:gd name="T24" fmla="*/ 140 w 147"/>
                <a:gd name="T25" fmla="*/ 95 h 165"/>
                <a:gd name="T26" fmla="*/ 147 w 147"/>
                <a:gd name="T27" fmla="*/ 95 h 165"/>
                <a:gd name="T28" fmla="*/ 147 w 147"/>
                <a:gd name="T29" fmla="*/ 112 h 165"/>
                <a:gd name="T30" fmla="*/ 140 w 147"/>
                <a:gd name="T31" fmla="*/ 112 h 165"/>
                <a:gd name="T32" fmla="*/ 144 w 147"/>
                <a:gd name="T33" fmla="*/ 125 h 165"/>
                <a:gd name="T34" fmla="*/ 137 w 147"/>
                <a:gd name="T35" fmla="*/ 146 h 165"/>
                <a:gd name="T36" fmla="*/ 147 w 147"/>
                <a:gd name="T37" fmla="*/ 142 h 165"/>
                <a:gd name="T38" fmla="*/ 144 w 147"/>
                <a:gd name="T39" fmla="*/ 135 h 165"/>
                <a:gd name="T40" fmla="*/ 140 w 147"/>
                <a:gd name="T41" fmla="*/ 139 h 165"/>
                <a:gd name="T42" fmla="*/ 134 w 147"/>
                <a:gd name="T43" fmla="*/ 143 h 165"/>
                <a:gd name="T44" fmla="*/ 111 w 147"/>
                <a:gd name="T45" fmla="*/ 150 h 165"/>
                <a:gd name="T46" fmla="*/ 124 w 147"/>
                <a:gd name="T47" fmla="*/ 145 h 165"/>
                <a:gd name="T48" fmla="*/ 110 w 147"/>
                <a:gd name="T49" fmla="*/ 143 h 165"/>
                <a:gd name="T50" fmla="*/ 111 w 147"/>
                <a:gd name="T51" fmla="*/ 150 h 165"/>
                <a:gd name="T52" fmla="*/ 94 w 147"/>
                <a:gd name="T53" fmla="*/ 152 h 165"/>
                <a:gd name="T54" fmla="*/ 93 w 147"/>
                <a:gd name="T55" fmla="*/ 146 h 165"/>
                <a:gd name="T56" fmla="*/ 80 w 147"/>
                <a:gd name="T57" fmla="*/ 151 h 165"/>
                <a:gd name="T58" fmla="*/ 57 w 147"/>
                <a:gd name="T59" fmla="*/ 157 h 165"/>
                <a:gd name="T60" fmla="*/ 70 w 147"/>
                <a:gd name="T61" fmla="*/ 152 h 165"/>
                <a:gd name="T62" fmla="*/ 56 w 147"/>
                <a:gd name="T63" fmla="*/ 151 h 165"/>
                <a:gd name="T64" fmla="*/ 57 w 147"/>
                <a:gd name="T65" fmla="*/ 157 h 165"/>
                <a:gd name="T66" fmla="*/ 41 w 147"/>
                <a:gd name="T67" fmla="*/ 160 h 165"/>
                <a:gd name="T68" fmla="*/ 40 w 147"/>
                <a:gd name="T69" fmla="*/ 153 h 165"/>
                <a:gd name="T70" fmla="*/ 27 w 147"/>
                <a:gd name="T71" fmla="*/ 158 h 165"/>
                <a:gd name="T72" fmla="*/ 4 w 147"/>
                <a:gd name="T73" fmla="*/ 165 h 165"/>
                <a:gd name="T74" fmla="*/ 17 w 147"/>
                <a:gd name="T75" fmla="*/ 160 h 165"/>
                <a:gd name="T76" fmla="*/ 3 w 147"/>
                <a:gd name="T77" fmla="*/ 158 h 165"/>
                <a:gd name="T78" fmla="*/ 4 w 147"/>
                <a:gd name="T7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7" h="165">
                  <a:moveTo>
                    <a:pt x="147" y="14"/>
                  </a:moveTo>
                  <a:cubicBezTo>
                    <a:pt x="147" y="4"/>
                    <a:pt x="147" y="4"/>
                    <a:pt x="147" y="4"/>
                  </a:cubicBezTo>
                  <a:cubicBezTo>
                    <a:pt x="147" y="2"/>
                    <a:pt x="146" y="0"/>
                    <a:pt x="144" y="0"/>
                  </a:cubicBezTo>
                  <a:cubicBezTo>
                    <a:pt x="142" y="0"/>
                    <a:pt x="141" y="2"/>
                    <a:pt x="141" y="4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6"/>
                    <a:pt x="142" y="17"/>
                    <a:pt x="144" y="17"/>
                  </a:cubicBezTo>
                  <a:cubicBezTo>
                    <a:pt x="146" y="17"/>
                    <a:pt x="147" y="16"/>
                    <a:pt x="147" y="14"/>
                  </a:cubicBezTo>
                  <a:close/>
                  <a:moveTo>
                    <a:pt x="147" y="41"/>
                  </a:moveTo>
                  <a:cubicBezTo>
                    <a:pt x="147" y="31"/>
                    <a:pt x="147" y="31"/>
                    <a:pt x="147" y="31"/>
                  </a:cubicBezTo>
                  <a:cubicBezTo>
                    <a:pt x="147" y="29"/>
                    <a:pt x="146" y="27"/>
                    <a:pt x="144" y="27"/>
                  </a:cubicBezTo>
                  <a:cubicBezTo>
                    <a:pt x="142" y="27"/>
                    <a:pt x="141" y="29"/>
                    <a:pt x="141" y="3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3"/>
                    <a:pt x="142" y="44"/>
                    <a:pt x="144" y="44"/>
                  </a:cubicBezTo>
                  <a:cubicBezTo>
                    <a:pt x="146" y="44"/>
                    <a:pt x="147" y="43"/>
                    <a:pt x="147" y="41"/>
                  </a:cubicBezTo>
                  <a:close/>
                  <a:moveTo>
                    <a:pt x="147" y="68"/>
                  </a:moveTo>
                  <a:cubicBezTo>
                    <a:pt x="147" y="58"/>
                    <a:pt x="147" y="58"/>
                    <a:pt x="147" y="58"/>
                  </a:cubicBezTo>
                  <a:cubicBezTo>
                    <a:pt x="147" y="56"/>
                    <a:pt x="146" y="54"/>
                    <a:pt x="144" y="54"/>
                  </a:cubicBezTo>
                  <a:cubicBezTo>
                    <a:pt x="142" y="54"/>
                    <a:pt x="141" y="56"/>
                    <a:pt x="141" y="58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140" y="70"/>
                    <a:pt x="142" y="71"/>
                    <a:pt x="144" y="71"/>
                  </a:cubicBezTo>
                  <a:cubicBezTo>
                    <a:pt x="146" y="71"/>
                    <a:pt x="147" y="70"/>
                    <a:pt x="147" y="68"/>
                  </a:cubicBezTo>
                  <a:close/>
                  <a:moveTo>
                    <a:pt x="147" y="95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147" y="83"/>
                    <a:pt x="146" y="81"/>
                    <a:pt x="144" y="81"/>
                  </a:cubicBezTo>
                  <a:cubicBezTo>
                    <a:pt x="142" y="81"/>
                    <a:pt x="140" y="83"/>
                    <a:pt x="140" y="8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6"/>
                    <a:pt x="142" y="98"/>
                    <a:pt x="144" y="98"/>
                  </a:cubicBezTo>
                  <a:cubicBezTo>
                    <a:pt x="146" y="98"/>
                    <a:pt x="147" y="96"/>
                    <a:pt x="147" y="95"/>
                  </a:cubicBezTo>
                  <a:close/>
                  <a:moveTo>
                    <a:pt x="147" y="122"/>
                  </a:moveTo>
                  <a:cubicBezTo>
                    <a:pt x="147" y="112"/>
                    <a:pt x="147" y="112"/>
                    <a:pt x="147" y="112"/>
                  </a:cubicBezTo>
                  <a:cubicBezTo>
                    <a:pt x="147" y="110"/>
                    <a:pt x="145" y="108"/>
                    <a:pt x="144" y="108"/>
                  </a:cubicBezTo>
                  <a:cubicBezTo>
                    <a:pt x="142" y="108"/>
                    <a:pt x="140" y="110"/>
                    <a:pt x="140" y="112"/>
                  </a:cubicBezTo>
                  <a:cubicBezTo>
                    <a:pt x="140" y="122"/>
                    <a:pt x="140" y="122"/>
                    <a:pt x="140" y="122"/>
                  </a:cubicBezTo>
                  <a:cubicBezTo>
                    <a:pt x="140" y="123"/>
                    <a:pt x="142" y="125"/>
                    <a:pt x="144" y="125"/>
                  </a:cubicBezTo>
                  <a:cubicBezTo>
                    <a:pt x="145" y="125"/>
                    <a:pt x="147" y="123"/>
                    <a:pt x="147" y="122"/>
                  </a:cubicBezTo>
                  <a:close/>
                  <a:moveTo>
                    <a:pt x="137" y="146"/>
                  </a:moveTo>
                  <a:cubicBezTo>
                    <a:pt x="144" y="145"/>
                    <a:pt x="144" y="145"/>
                    <a:pt x="144" y="145"/>
                  </a:cubicBezTo>
                  <a:cubicBezTo>
                    <a:pt x="146" y="145"/>
                    <a:pt x="147" y="143"/>
                    <a:pt x="147" y="142"/>
                  </a:cubicBezTo>
                  <a:cubicBezTo>
                    <a:pt x="147" y="138"/>
                    <a:pt x="147" y="138"/>
                    <a:pt x="147" y="138"/>
                  </a:cubicBezTo>
                  <a:cubicBezTo>
                    <a:pt x="147" y="137"/>
                    <a:pt x="145" y="135"/>
                    <a:pt x="144" y="135"/>
                  </a:cubicBezTo>
                  <a:cubicBezTo>
                    <a:pt x="142" y="135"/>
                    <a:pt x="140" y="137"/>
                    <a:pt x="140" y="138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5" y="140"/>
                    <a:pt x="133" y="141"/>
                    <a:pt x="134" y="143"/>
                  </a:cubicBezTo>
                  <a:cubicBezTo>
                    <a:pt x="134" y="145"/>
                    <a:pt x="136" y="146"/>
                    <a:pt x="137" y="146"/>
                  </a:cubicBezTo>
                  <a:close/>
                  <a:moveTo>
                    <a:pt x="111" y="150"/>
                  </a:moveTo>
                  <a:cubicBezTo>
                    <a:pt x="121" y="148"/>
                    <a:pt x="121" y="148"/>
                    <a:pt x="121" y="148"/>
                  </a:cubicBezTo>
                  <a:cubicBezTo>
                    <a:pt x="123" y="148"/>
                    <a:pt x="124" y="146"/>
                    <a:pt x="124" y="145"/>
                  </a:cubicBezTo>
                  <a:cubicBezTo>
                    <a:pt x="123" y="143"/>
                    <a:pt x="122" y="142"/>
                    <a:pt x="120" y="142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08" y="144"/>
                    <a:pt x="107" y="145"/>
                    <a:pt x="107" y="147"/>
                  </a:cubicBezTo>
                  <a:cubicBezTo>
                    <a:pt x="107" y="149"/>
                    <a:pt x="109" y="150"/>
                    <a:pt x="111" y="150"/>
                  </a:cubicBezTo>
                  <a:close/>
                  <a:moveTo>
                    <a:pt x="84" y="154"/>
                  </a:moveTo>
                  <a:cubicBezTo>
                    <a:pt x="94" y="152"/>
                    <a:pt x="94" y="152"/>
                    <a:pt x="94" y="152"/>
                  </a:cubicBezTo>
                  <a:cubicBezTo>
                    <a:pt x="96" y="152"/>
                    <a:pt x="97" y="150"/>
                    <a:pt x="97" y="148"/>
                  </a:cubicBezTo>
                  <a:cubicBezTo>
                    <a:pt x="97" y="147"/>
                    <a:pt x="95" y="145"/>
                    <a:pt x="93" y="146"/>
                  </a:cubicBezTo>
                  <a:cubicBezTo>
                    <a:pt x="83" y="147"/>
                    <a:pt x="83" y="147"/>
                    <a:pt x="83" y="147"/>
                  </a:cubicBezTo>
                  <a:cubicBezTo>
                    <a:pt x="81" y="147"/>
                    <a:pt x="80" y="149"/>
                    <a:pt x="80" y="151"/>
                  </a:cubicBezTo>
                  <a:cubicBezTo>
                    <a:pt x="81" y="153"/>
                    <a:pt x="82" y="154"/>
                    <a:pt x="84" y="154"/>
                  </a:cubicBezTo>
                  <a:close/>
                  <a:moveTo>
                    <a:pt x="57" y="157"/>
                  </a:moveTo>
                  <a:cubicBezTo>
                    <a:pt x="67" y="156"/>
                    <a:pt x="67" y="156"/>
                    <a:pt x="67" y="156"/>
                  </a:cubicBezTo>
                  <a:cubicBezTo>
                    <a:pt x="69" y="156"/>
                    <a:pt x="70" y="154"/>
                    <a:pt x="70" y="152"/>
                  </a:cubicBezTo>
                  <a:cubicBezTo>
                    <a:pt x="70" y="150"/>
                    <a:pt x="68" y="149"/>
                    <a:pt x="66" y="150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55" y="151"/>
                    <a:pt x="53" y="153"/>
                    <a:pt x="54" y="155"/>
                  </a:cubicBezTo>
                  <a:cubicBezTo>
                    <a:pt x="54" y="156"/>
                    <a:pt x="56" y="158"/>
                    <a:pt x="57" y="157"/>
                  </a:cubicBezTo>
                  <a:close/>
                  <a:moveTo>
                    <a:pt x="31" y="161"/>
                  </a:moveTo>
                  <a:cubicBezTo>
                    <a:pt x="41" y="160"/>
                    <a:pt x="41" y="160"/>
                    <a:pt x="41" y="160"/>
                  </a:cubicBezTo>
                  <a:cubicBezTo>
                    <a:pt x="42" y="159"/>
                    <a:pt x="44" y="158"/>
                    <a:pt x="43" y="156"/>
                  </a:cubicBezTo>
                  <a:cubicBezTo>
                    <a:pt x="43" y="154"/>
                    <a:pt x="42" y="153"/>
                    <a:pt x="40" y="153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28" y="155"/>
                    <a:pt x="27" y="157"/>
                    <a:pt x="27" y="158"/>
                  </a:cubicBezTo>
                  <a:cubicBezTo>
                    <a:pt x="27" y="160"/>
                    <a:pt x="29" y="161"/>
                    <a:pt x="31" y="161"/>
                  </a:cubicBezTo>
                  <a:close/>
                  <a:moveTo>
                    <a:pt x="4" y="165"/>
                  </a:moveTo>
                  <a:cubicBezTo>
                    <a:pt x="14" y="164"/>
                    <a:pt x="14" y="164"/>
                    <a:pt x="14" y="164"/>
                  </a:cubicBezTo>
                  <a:cubicBezTo>
                    <a:pt x="16" y="163"/>
                    <a:pt x="17" y="162"/>
                    <a:pt x="17" y="160"/>
                  </a:cubicBezTo>
                  <a:cubicBezTo>
                    <a:pt x="17" y="158"/>
                    <a:pt x="15" y="157"/>
                    <a:pt x="13" y="157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1" y="159"/>
                    <a:pt x="0" y="160"/>
                    <a:pt x="0" y="162"/>
                  </a:cubicBezTo>
                  <a:cubicBezTo>
                    <a:pt x="1" y="164"/>
                    <a:pt x="2" y="165"/>
                    <a:pt x="4" y="16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32">
              <a:extLst>
                <a:ext uri="{FF2B5EF4-FFF2-40B4-BE49-F238E27FC236}">
                  <a16:creationId xmlns:a16="http://schemas.microsoft.com/office/drawing/2014/main" id="{C2F2D02D-5716-4317-93D6-BF26C0F306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3663" y="5421313"/>
              <a:ext cx="177800" cy="103188"/>
            </a:xfrm>
            <a:custGeom>
              <a:avLst/>
              <a:gdLst>
                <a:gd name="T0" fmla="*/ 10 w 83"/>
                <a:gd name="T1" fmla="*/ 3 h 48"/>
                <a:gd name="T2" fmla="*/ 5 w 83"/>
                <a:gd name="T3" fmla="*/ 1 h 48"/>
                <a:gd name="T4" fmla="*/ 1 w 83"/>
                <a:gd name="T5" fmla="*/ 2 h 48"/>
                <a:gd name="T6" fmla="*/ 2 w 83"/>
                <a:gd name="T7" fmla="*/ 7 h 48"/>
                <a:gd name="T8" fmla="*/ 6 w 83"/>
                <a:gd name="T9" fmla="*/ 9 h 48"/>
                <a:gd name="T10" fmla="*/ 11 w 83"/>
                <a:gd name="T11" fmla="*/ 8 h 48"/>
                <a:gd name="T12" fmla="*/ 10 w 83"/>
                <a:gd name="T13" fmla="*/ 3 h 48"/>
                <a:gd name="T14" fmla="*/ 33 w 83"/>
                <a:gd name="T15" fmla="*/ 16 h 48"/>
                <a:gd name="T16" fmla="*/ 24 w 83"/>
                <a:gd name="T17" fmla="*/ 11 h 48"/>
                <a:gd name="T18" fmla="*/ 20 w 83"/>
                <a:gd name="T19" fmla="*/ 13 h 48"/>
                <a:gd name="T20" fmla="*/ 21 w 83"/>
                <a:gd name="T21" fmla="*/ 17 h 48"/>
                <a:gd name="T22" fmla="*/ 30 w 83"/>
                <a:gd name="T23" fmla="*/ 22 h 48"/>
                <a:gd name="T24" fmla="*/ 35 w 83"/>
                <a:gd name="T25" fmla="*/ 20 h 48"/>
                <a:gd name="T26" fmla="*/ 33 w 83"/>
                <a:gd name="T27" fmla="*/ 16 h 48"/>
                <a:gd name="T28" fmla="*/ 57 w 83"/>
                <a:gd name="T29" fmla="*/ 29 h 48"/>
                <a:gd name="T30" fmla="*/ 48 w 83"/>
                <a:gd name="T31" fmla="*/ 24 h 48"/>
                <a:gd name="T32" fmla="*/ 44 w 83"/>
                <a:gd name="T33" fmla="*/ 25 h 48"/>
                <a:gd name="T34" fmla="*/ 45 w 83"/>
                <a:gd name="T35" fmla="*/ 30 h 48"/>
                <a:gd name="T36" fmla="*/ 54 w 83"/>
                <a:gd name="T37" fmla="*/ 34 h 48"/>
                <a:gd name="T38" fmla="*/ 58 w 83"/>
                <a:gd name="T39" fmla="*/ 33 h 48"/>
                <a:gd name="T40" fmla="*/ 57 w 83"/>
                <a:gd name="T41" fmla="*/ 29 h 48"/>
                <a:gd name="T42" fmla="*/ 81 w 83"/>
                <a:gd name="T43" fmla="*/ 41 h 48"/>
                <a:gd name="T44" fmla="*/ 72 w 83"/>
                <a:gd name="T45" fmla="*/ 37 h 48"/>
                <a:gd name="T46" fmla="*/ 68 w 83"/>
                <a:gd name="T47" fmla="*/ 38 h 48"/>
                <a:gd name="T48" fmla="*/ 69 w 83"/>
                <a:gd name="T49" fmla="*/ 42 h 48"/>
                <a:gd name="T50" fmla="*/ 78 w 83"/>
                <a:gd name="T51" fmla="*/ 47 h 48"/>
                <a:gd name="T52" fmla="*/ 82 w 83"/>
                <a:gd name="T53" fmla="*/ 46 h 48"/>
                <a:gd name="T54" fmla="*/ 81 w 83"/>
                <a:gd name="T55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3" h="48">
                  <a:moveTo>
                    <a:pt x="10" y="3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10"/>
                    <a:pt x="10" y="9"/>
                    <a:pt x="11" y="8"/>
                  </a:cubicBezTo>
                  <a:cubicBezTo>
                    <a:pt x="12" y="6"/>
                    <a:pt x="11" y="4"/>
                    <a:pt x="10" y="3"/>
                  </a:cubicBezTo>
                  <a:close/>
                  <a:moveTo>
                    <a:pt x="33" y="16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1" y="11"/>
                    <a:pt x="20" y="13"/>
                  </a:cubicBezTo>
                  <a:cubicBezTo>
                    <a:pt x="19" y="14"/>
                    <a:pt x="20" y="16"/>
                    <a:pt x="21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2" y="23"/>
                    <a:pt x="34" y="22"/>
                    <a:pt x="35" y="20"/>
                  </a:cubicBezTo>
                  <a:cubicBezTo>
                    <a:pt x="36" y="19"/>
                    <a:pt x="35" y="17"/>
                    <a:pt x="33" y="16"/>
                  </a:cubicBezTo>
                  <a:close/>
                  <a:moveTo>
                    <a:pt x="57" y="29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7" y="23"/>
                    <a:pt x="45" y="24"/>
                    <a:pt x="44" y="25"/>
                  </a:cubicBezTo>
                  <a:cubicBezTo>
                    <a:pt x="43" y="27"/>
                    <a:pt x="44" y="29"/>
                    <a:pt x="45" y="30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6" y="35"/>
                    <a:pt x="58" y="35"/>
                    <a:pt x="58" y="33"/>
                  </a:cubicBezTo>
                  <a:cubicBezTo>
                    <a:pt x="59" y="32"/>
                    <a:pt x="59" y="30"/>
                    <a:pt x="57" y="29"/>
                  </a:cubicBezTo>
                  <a:close/>
                  <a:moveTo>
                    <a:pt x="81" y="41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70" y="36"/>
                    <a:pt x="68" y="36"/>
                    <a:pt x="68" y="38"/>
                  </a:cubicBezTo>
                  <a:cubicBezTo>
                    <a:pt x="67" y="40"/>
                    <a:pt x="67" y="42"/>
                    <a:pt x="69" y="42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9" y="48"/>
                    <a:pt x="81" y="47"/>
                    <a:pt x="82" y="46"/>
                  </a:cubicBezTo>
                  <a:cubicBezTo>
                    <a:pt x="83" y="44"/>
                    <a:pt x="82" y="42"/>
                    <a:pt x="81" y="41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0359E46-BA27-4B67-8D95-D88BDF717CBA}"/>
              </a:ext>
            </a:extLst>
          </p:cNvPr>
          <p:cNvGrpSpPr/>
          <p:nvPr/>
        </p:nvGrpSpPr>
        <p:grpSpPr>
          <a:xfrm>
            <a:off x="1988821" y="4897438"/>
            <a:ext cx="530225" cy="522288"/>
            <a:chOff x="4610101" y="4541838"/>
            <a:chExt cx="530225" cy="522288"/>
          </a:xfrm>
        </p:grpSpPr>
        <p:sp>
          <p:nvSpPr>
            <p:cNvPr id="199" name="Freeform 333">
              <a:extLst>
                <a:ext uri="{FF2B5EF4-FFF2-40B4-BE49-F238E27FC236}">
                  <a16:creationId xmlns:a16="http://schemas.microsoft.com/office/drawing/2014/main" id="{A02B684C-6DDA-4A71-9CE0-36855EB02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038" y="4548188"/>
              <a:ext cx="514350" cy="509588"/>
            </a:xfrm>
            <a:custGeom>
              <a:avLst/>
              <a:gdLst>
                <a:gd name="T0" fmla="*/ 324 w 324"/>
                <a:gd name="T1" fmla="*/ 321 h 321"/>
                <a:gd name="T2" fmla="*/ 0 w 324"/>
                <a:gd name="T3" fmla="*/ 321 h 321"/>
                <a:gd name="T4" fmla="*/ 0 w 324"/>
                <a:gd name="T5" fmla="*/ 111 h 321"/>
                <a:gd name="T6" fmla="*/ 162 w 324"/>
                <a:gd name="T7" fmla="*/ 0 h 321"/>
                <a:gd name="T8" fmla="*/ 324 w 324"/>
                <a:gd name="T9" fmla="*/ 111 h 321"/>
                <a:gd name="T10" fmla="*/ 324 w 324"/>
                <a:gd name="T11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" h="321">
                  <a:moveTo>
                    <a:pt x="324" y="321"/>
                  </a:moveTo>
                  <a:lnTo>
                    <a:pt x="0" y="321"/>
                  </a:lnTo>
                  <a:lnTo>
                    <a:pt x="0" y="111"/>
                  </a:lnTo>
                  <a:lnTo>
                    <a:pt x="162" y="0"/>
                  </a:lnTo>
                  <a:lnTo>
                    <a:pt x="324" y="111"/>
                  </a:lnTo>
                  <a:lnTo>
                    <a:pt x="324" y="321"/>
                  </a:ln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34">
              <a:extLst>
                <a:ext uri="{FF2B5EF4-FFF2-40B4-BE49-F238E27FC236}">
                  <a16:creationId xmlns:a16="http://schemas.microsoft.com/office/drawing/2014/main" id="{252968BB-71ED-4AAC-BC1F-3CF2B928C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541838"/>
              <a:ext cx="528638" cy="522288"/>
            </a:xfrm>
            <a:custGeom>
              <a:avLst/>
              <a:gdLst>
                <a:gd name="T0" fmla="*/ 243 w 247"/>
                <a:gd name="T1" fmla="*/ 241 h 244"/>
                <a:gd name="T2" fmla="*/ 243 w 247"/>
                <a:gd name="T3" fmla="*/ 238 h 244"/>
                <a:gd name="T4" fmla="*/ 6 w 247"/>
                <a:gd name="T5" fmla="*/ 238 h 244"/>
                <a:gd name="T6" fmla="*/ 6 w 247"/>
                <a:gd name="T7" fmla="*/ 87 h 244"/>
                <a:gd name="T8" fmla="*/ 123 w 247"/>
                <a:gd name="T9" fmla="*/ 7 h 244"/>
                <a:gd name="T10" fmla="*/ 240 w 247"/>
                <a:gd name="T11" fmla="*/ 87 h 244"/>
                <a:gd name="T12" fmla="*/ 240 w 247"/>
                <a:gd name="T13" fmla="*/ 241 h 244"/>
                <a:gd name="T14" fmla="*/ 243 w 247"/>
                <a:gd name="T15" fmla="*/ 241 h 244"/>
                <a:gd name="T16" fmla="*/ 243 w 247"/>
                <a:gd name="T17" fmla="*/ 238 h 244"/>
                <a:gd name="T18" fmla="*/ 243 w 247"/>
                <a:gd name="T19" fmla="*/ 241 h 244"/>
                <a:gd name="T20" fmla="*/ 247 w 247"/>
                <a:gd name="T21" fmla="*/ 241 h 244"/>
                <a:gd name="T22" fmla="*/ 247 w 247"/>
                <a:gd name="T23" fmla="*/ 85 h 244"/>
                <a:gd name="T24" fmla="*/ 245 w 247"/>
                <a:gd name="T25" fmla="*/ 83 h 244"/>
                <a:gd name="T26" fmla="*/ 125 w 247"/>
                <a:gd name="T27" fmla="*/ 1 h 244"/>
                <a:gd name="T28" fmla="*/ 121 w 247"/>
                <a:gd name="T29" fmla="*/ 1 h 244"/>
                <a:gd name="T30" fmla="*/ 1 w 247"/>
                <a:gd name="T31" fmla="*/ 83 h 244"/>
                <a:gd name="T32" fmla="*/ 0 w 247"/>
                <a:gd name="T33" fmla="*/ 85 h 244"/>
                <a:gd name="T34" fmla="*/ 0 w 247"/>
                <a:gd name="T35" fmla="*/ 241 h 244"/>
                <a:gd name="T36" fmla="*/ 0 w 247"/>
                <a:gd name="T37" fmla="*/ 243 h 244"/>
                <a:gd name="T38" fmla="*/ 3 w 247"/>
                <a:gd name="T39" fmla="*/ 244 h 244"/>
                <a:gd name="T40" fmla="*/ 243 w 247"/>
                <a:gd name="T41" fmla="*/ 244 h 244"/>
                <a:gd name="T42" fmla="*/ 246 w 247"/>
                <a:gd name="T43" fmla="*/ 243 h 244"/>
                <a:gd name="T44" fmla="*/ 247 w 247"/>
                <a:gd name="T45" fmla="*/ 241 h 244"/>
                <a:gd name="T46" fmla="*/ 243 w 247"/>
                <a:gd name="T47" fmla="*/ 24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7" h="244">
                  <a:moveTo>
                    <a:pt x="243" y="241"/>
                  </a:moveTo>
                  <a:cubicBezTo>
                    <a:pt x="243" y="238"/>
                    <a:pt x="243" y="238"/>
                    <a:pt x="243" y="238"/>
                  </a:cubicBezTo>
                  <a:cubicBezTo>
                    <a:pt x="6" y="238"/>
                    <a:pt x="6" y="238"/>
                    <a:pt x="6" y="238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241"/>
                    <a:pt x="240" y="241"/>
                    <a:pt x="240" y="241"/>
                  </a:cubicBezTo>
                  <a:cubicBezTo>
                    <a:pt x="243" y="241"/>
                    <a:pt x="243" y="241"/>
                    <a:pt x="243" y="241"/>
                  </a:cubicBezTo>
                  <a:cubicBezTo>
                    <a:pt x="243" y="238"/>
                    <a:pt x="243" y="238"/>
                    <a:pt x="243" y="238"/>
                  </a:cubicBezTo>
                  <a:cubicBezTo>
                    <a:pt x="243" y="241"/>
                    <a:pt x="243" y="241"/>
                    <a:pt x="243" y="241"/>
                  </a:cubicBezTo>
                  <a:cubicBezTo>
                    <a:pt x="247" y="241"/>
                    <a:pt x="247" y="241"/>
                    <a:pt x="247" y="241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84"/>
                    <a:pt x="246" y="84"/>
                    <a:pt x="245" y="83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4" y="0"/>
                    <a:pt x="122" y="0"/>
                    <a:pt x="121" y="1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2"/>
                    <a:pt x="0" y="242"/>
                    <a:pt x="0" y="243"/>
                  </a:cubicBezTo>
                  <a:cubicBezTo>
                    <a:pt x="1" y="244"/>
                    <a:pt x="2" y="244"/>
                    <a:pt x="3" y="244"/>
                  </a:cubicBezTo>
                  <a:cubicBezTo>
                    <a:pt x="243" y="244"/>
                    <a:pt x="243" y="244"/>
                    <a:pt x="243" y="244"/>
                  </a:cubicBezTo>
                  <a:cubicBezTo>
                    <a:pt x="244" y="244"/>
                    <a:pt x="245" y="244"/>
                    <a:pt x="246" y="243"/>
                  </a:cubicBezTo>
                  <a:cubicBezTo>
                    <a:pt x="246" y="242"/>
                    <a:pt x="247" y="242"/>
                    <a:pt x="247" y="241"/>
                  </a:cubicBezTo>
                  <a:lnTo>
                    <a:pt x="243" y="241"/>
                  </a:ln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35">
              <a:extLst>
                <a:ext uri="{FF2B5EF4-FFF2-40B4-BE49-F238E27FC236}">
                  <a16:creationId xmlns:a16="http://schemas.microsoft.com/office/drawing/2014/main" id="{20342AC0-8BEC-4C84-8AC8-20F7C9A24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826" y="4595813"/>
              <a:ext cx="358775" cy="461963"/>
            </a:xfrm>
            <a:custGeom>
              <a:avLst/>
              <a:gdLst>
                <a:gd name="T0" fmla="*/ 158 w 168"/>
                <a:gd name="T1" fmla="*/ 216 h 216"/>
                <a:gd name="T2" fmla="*/ 10 w 168"/>
                <a:gd name="T3" fmla="*/ 216 h 216"/>
                <a:gd name="T4" fmla="*/ 0 w 168"/>
                <a:gd name="T5" fmla="*/ 206 h 216"/>
                <a:gd name="T6" fmla="*/ 0 w 168"/>
                <a:gd name="T7" fmla="*/ 10 h 216"/>
                <a:gd name="T8" fmla="*/ 10 w 168"/>
                <a:gd name="T9" fmla="*/ 0 h 216"/>
                <a:gd name="T10" fmla="*/ 158 w 168"/>
                <a:gd name="T11" fmla="*/ 0 h 216"/>
                <a:gd name="T12" fmla="*/ 168 w 168"/>
                <a:gd name="T13" fmla="*/ 10 h 216"/>
                <a:gd name="T14" fmla="*/ 168 w 168"/>
                <a:gd name="T15" fmla="*/ 206 h 216"/>
                <a:gd name="T16" fmla="*/ 158 w 168"/>
                <a:gd name="T17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16">
                  <a:moveTo>
                    <a:pt x="158" y="216"/>
                  </a:moveTo>
                  <a:cubicBezTo>
                    <a:pt x="10" y="216"/>
                    <a:pt x="10" y="216"/>
                    <a:pt x="10" y="216"/>
                  </a:cubicBezTo>
                  <a:cubicBezTo>
                    <a:pt x="5" y="216"/>
                    <a:pt x="0" y="211"/>
                    <a:pt x="0" y="20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3" y="0"/>
                    <a:pt x="168" y="4"/>
                    <a:pt x="168" y="10"/>
                  </a:cubicBezTo>
                  <a:cubicBezTo>
                    <a:pt x="168" y="206"/>
                    <a:pt x="168" y="206"/>
                    <a:pt x="168" y="206"/>
                  </a:cubicBezTo>
                  <a:cubicBezTo>
                    <a:pt x="168" y="211"/>
                    <a:pt x="163" y="216"/>
                    <a:pt x="158" y="2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36">
              <a:extLst>
                <a:ext uri="{FF2B5EF4-FFF2-40B4-BE49-F238E27FC236}">
                  <a16:creationId xmlns:a16="http://schemas.microsoft.com/office/drawing/2014/main" id="{8F2380FA-4FE4-436C-ABD8-42953F358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3" y="4589463"/>
              <a:ext cx="368300" cy="473075"/>
            </a:xfrm>
            <a:custGeom>
              <a:avLst/>
              <a:gdLst>
                <a:gd name="T0" fmla="*/ 160 w 172"/>
                <a:gd name="T1" fmla="*/ 219 h 221"/>
                <a:gd name="T2" fmla="*/ 160 w 172"/>
                <a:gd name="T3" fmla="*/ 216 h 221"/>
                <a:gd name="T4" fmla="*/ 12 w 172"/>
                <a:gd name="T5" fmla="*/ 216 h 221"/>
                <a:gd name="T6" fmla="*/ 5 w 172"/>
                <a:gd name="T7" fmla="*/ 209 h 221"/>
                <a:gd name="T8" fmla="*/ 5 w 172"/>
                <a:gd name="T9" fmla="*/ 13 h 221"/>
                <a:gd name="T10" fmla="*/ 12 w 172"/>
                <a:gd name="T11" fmla="*/ 6 h 221"/>
                <a:gd name="T12" fmla="*/ 160 w 172"/>
                <a:gd name="T13" fmla="*/ 6 h 221"/>
                <a:gd name="T14" fmla="*/ 167 w 172"/>
                <a:gd name="T15" fmla="*/ 13 h 221"/>
                <a:gd name="T16" fmla="*/ 167 w 172"/>
                <a:gd name="T17" fmla="*/ 209 h 221"/>
                <a:gd name="T18" fmla="*/ 160 w 172"/>
                <a:gd name="T19" fmla="*/ 216 h 221"/>
                <a:gd name="T20" fmla="*/ 160 w 172"/>
                <a:gd name="T21" fmla="*/ 219 h 221"/>
                <a:gd name="T22" fmla="*/ 160 w 172"/>
                <a:gd name="T23" fmla="*/ 221 h 221"/>
                <a:gd name="T24" fmla="*/ 172 w 172"/>
                <a:gd name="T25" fmla="*/ 209 h 221"/>
                <a:gd name="T26" fmla="*/ 172 w 172"/>
                <a:gd name="T27" fmla="*/ 13 h 221"/>
                <a:gd name="T28" fmla="*/ 160 w 172"/>
                <a:gd name="T29" fmla="*/ 0 h 221"/>
                <a:gd name="T30" fmla="*/ 12 w 172"/>
                <a:gd name="T31" fmla="*/ 0 h 221"/>
                <a:gd name="T32" fmla="*/ 0 w 172"/>
                <a:gd name="T33" fmla="*/ 13 h 221"/>
                <a:gd name="T34" fmla="*/ 0 w 172"/>
                <a:gd name="T35" fmla="*/ 209 h 221"/>
                <a:gd name="T36" fmla="*/ 12 w 172"/>
                <a:gd name="T37" fmla="*/ 221 h 221"/>
                <a:gd name="T38" fmla="*/ 160 w 172"/>
                <a:gd name="T39" fmla="*/ 221 h 221"/>
                <a:gd name="T40" fmla="*/ 160 w 172"/>
                <a:gd name="T41" fmla="*/ 21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2" h="221">
                  <a:moveTo>
                    <a:pt x="160" y="219"/>
                  </a:moveTo>
                  <a:cubicBezTo>
                    <a:pt x="160" y="216"/>
                    <a:pt x="160" y="216"/>
                    <a:pt x="160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8" y="216"/>
                    <a:pt x="5" y="213"/>
                    <a:pt x="5" y="20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9"/>
                    <a:pt x="8" y="6"/>
                    <a:pt x="12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64" y="6"/>
                    <a:pt x="167" y="9"/>
                    <a:pt x="167" y="13"/>
                  </a:cubicBezTo>
                  <a:cubicBezTo>
                    <a:pt x="167" y="209"/>
                    <a:pt x="167" y="209"/>
                    <a:pt x="167" y="209"/>
                  </a:cubicBezTo>
                  <a:cubicBezTo>
                    <a:pt x="167" y="213"/>
                    <a:pt x="164" y="216"/>
                    <a:pt x="160" y="216"/>
                  </a:cubicBezTo>
                  <a:cubicBezTo>
                    <a:pt x="160" y="219"/>
                    <a:pt x="160" y="219"/>
                    <a:pt x="160" y="219"/>
                  </a:cubicBezTo>
                  <a:cubicBezTo>
                    <a:pt x="160" y="221"/>
                    <a:pt x="160" y="221"/>
                    <a:pt x="160" y="221"/>
                  </a:cubicBezTo>
                  <a:cubicBezTo>
                    <a:pt x="167" y="221"/>
                    <a:pt x="172" y="216"/>
                    <a:pt x="172" y="209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2" y="6"/>
                    <a:pt x="167" y="0"/>
                    <a:pt x="16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6"/>
                    <a:pt x="5" y="221"/>
                    <a:pt x="12" y="221"/>
                  </a:cubicBezTo>
                  <a:cubicBezTo>
                    <a:pt x="160" y="221"/>
                    <a:pt x="160" y="221"/>
                    <a:pt x="160" y="221"/>
                  </a:cubicBezTo>
                  <a:lnTo>
                    <a:pt x="160" y="219"/>
                  </a:ln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37">
              <a:extLst>
                <a:ext uri="{FF2B5EF4-FFF2-40B4-BE49-F238E27FC236}">
                  <a16:creationId xmlns:a16="http://schemas.microsoft.com/office/drawing/2014/main" id="{D10709BB-3559-429A-80F9-F4A2BDD9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038" y="4724400"/>
              <a:ext cx="514350" cy="333375"/>
            </a:xfrm>
            <a:custGeom>
              <a:avLst/>
              <a:gdLst>
                <a:gd name="T0" fmla="*/ 324 w 324"/>
                <a:gd name="T1" fmla="*/ 210 h 210"/>
                <a:gd name="T2" fmla="*/ 0 w 324"/>
                <a:gd name="T3" fmla="*/ 210 h 210"/>
                <a:gd name="T4" fmla="*/ 0 w 324"/>
                <a:gd name="T5" fmla="*/ 0 h 210"/>
                <a:gd name="T6" fmla="*/ 162 w 324"/>
                <a:gd name="T7" fmla="*/ 112 h 210"/>
                <a:gd name="T8" fmla="*/ 324 w 324"/>
                <a:gd name="T9" fmla="*/ 0 h 210"/>
                <a:gd name="T10" fmla="*/ 324 w 324"/>
                <a:gd name="T1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" h="210">
                  <a:moveTo>
                    <a:pt x="324" y="210"/>
                  </a:moveTo>
                  <a:lnTo>
                    <a:pt x="0" y="210"/>
                  </a:lnTo>
                  <a:lnTo>
                    <a:pt x="0" y="0"/>
                  </a:lnTo>
                  <a:lnTo>
                    <a:pt x="162" y="112"/>
                  </a:lnTo>
                  <a:lnTo>
                    <a:pt x="324" y="0"/>
                  </a:lnTo>
                  <a:lnTo>
                    <a:pt x="324" y="210"/>
                  </a:ln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38">
              <a:extLst>
                <a:ext uri="{FF2B5EF4-FFF2-40B4-BE49-F238E27FC236}">
                  <a16:creationId xmlns:a16="http://schemas.microsoft.com/office/drawing/2014/main" id="{F776417E-303A-4078-B710-8E921C9F8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718050"/>
              <a:ext cx="528638" cy="346075"/>
            </a:xfrm>
            <a:custGeom>
              <a:avLst/>
              <a:gdLst>
                <a:gd name="T0" fmla="*/ 243 w 247"/>
                <a:gd name="T1" fmla="*/ 159 h 162"/>
                <a:gd name="T2" fmla="*/ 243 w 247"/>
                <a:gd name="T3" fmla="*/ 156 h 162"/>
                <a:gd name="T4" fmla="*/ 6 w 247"/>
                <a:gd name="T5" fmla="*/ 156 h 162"/>
                <a:gd name="T6" fmla="*/ 6 w 247"/>
                <a:gd name="T7" fmla="*/ 9 h 162"/>
                <a:gd name="T8" fmla="*/ 121 w 247"/>
                <a:gd name="T9" fmla="*/ 88 h 162"/>
                <a:gd name="T10" fmla="*/ 125 w 247"/>
                <a:gd name="T11" fmla="*/ 88 h 162"/>
                <a:gd name="T12" fmla="*/ 240 w 247"/>
                <a:gd name="T13" fmla="*/ 9 h 162"/>
                <a:gd name="T14" fmla="*/ 240 w 247"/>
                <a:gd name="T15" fmla="*/ 159 h 162"/>
                <a:gd name="T16" fmla="*/ 243 w 247"/>
                <a:gd name="T17" fmla="*/ 159 h 162"/>
                <a:gd name="T18" fmla="*/ 243 w 247"/>
                <a:gd name="T19" fmla="*/ 156 h 162"/>
                <a:gd name="T20" fmla="*/ 243 w 247"/>
                <a:gd name="T21" fmla="*/ 159 h 162"/>
                <a:gd name="T22" fmla="*/ 247 w 247"/>
                <a:gd name="T23" fmla="*/ 159 h 162"/>
                <a:gd name="T24" fmla="*/ 247 w 247"/>
                <a:gd name="T25" fmla="*/ 3 h 162"/>
                <a:gd name="T26" fmla="*/ 245 w 247"/>
                <a:gd name="T27" fmla="*/ 1 h 162"/>
                <a:gd name="T28" fmla="*/ 242 w 247"/>
                <a:gd name="T29" fmla="*/ 1 h 162"/>
                <a:gd name="T30" fmla="*/ 123 w 247"/>
                <a:gd name="T31" fmla="*/ 82 h 162"/>
                <a:gd name="T32" fmla="*/ 4 w 247"/>
                <a:gd name="T33" fmla="*/ 1 h 162"/>
                <a:gd name="T34" fmla="*/ 1 w 247"/>
                <a:gd name="T35" fmla="*/ 1 h 162"/>
                <a:gd name="T36" fmla="*/ 0 w 247"/>
                <a:gd name="T37" fmla="*/ 3 h 162"/>
                <a:gd name="T38" fmla="*/ 0 w 247"/>
                <a:gd name="T39" fmla="*/ 159 h 162"/>
                <a:gd name="T40" fmla="*/ 0 w 247"/>
                <a:gd name="T41" fmla="*/ 161 h 162"/>
                <a:gd name="T42" fmla="*/ 3 w 247"/>
                <a:gd name="T43" fmla="*/ 162 h 162"/>
                <a:gd name="T44" fmla="*/ 243 w 247"/>
                <a:gd name="T45" fmla="*/ 162 h 162"/>
                <a:gd name="T46" fmla="*/ 246 w 247"/>
                <a:gd name="T47" fmla="*/ 161 h 162"/>
                <a:gd name="T48" fmla="*/ 247 w 247"/>
                <a:gd name="T49" fmla="*/ 159 h 162"/>
                <a:gd name="T50" fmla="*/ 243 w 247"/>
                <a:gd name="T51" fmla="*/ 1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7" h="162">
                  <a:moveTo>
                    <a:pt x="243" y="159"/>
                  </a:moveTo>
                  <a:cubicBezTo>
                    <a:pt x="243" y="156"/>
                    <a:pt x="243" y="156"/>
                    <a:pt x="243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21" y="88"/>
                    <a:pt x="121" y="88"/>
                    <a:pt x="121" y="88"/>
                  </a:cubicBezTo>
                  <a:cubicBezTo>
                    <a:pt x="122" y="89"/>
                    <a:pt x="124" y="89"/>
                    <a:pt x="125" y="88"/>
                  </a:cubicBezTo>
                  <a:cubicBezTo>
                    <a:pt x="240" y="9"/>
                    <a:pt x="240" y="9"/>
                    <a:pt x="240" y="9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3" y="159"/>
                    <a:pt x="243" y="159"/>
                    <a:pt x="243" y="159"/>
                  </a:cubicBezTo>
                  <a:cubicBezTo>
                    <a:pt x="243" y="156"/>
                    <a:pt x="243" y="156"/>
                    <a:pt x="243" y="156"/>
                  </a:cubicBezTo>
                  <a:cubicBezTo>
                    <a:pt x="243" y="159"/>
                    <a:pt x="243" y="159"/>
                    <a:pt x="243" y="159"/>
                  </a:cubicBezTo>
                  <a:cubicBezTo>
                    <a:pt x="247" y="159"/>
                    <a:pt x="247" y="159"/>
                    <a:pt x="247" y="159"/>
                  </a:cubicBezTo>
                  <a:cubicBezTo>
                    <a:pt x="247" y="3"/>
                    <a:pt x="247" y="3"/>
                    <a:pt x="247" y="3"/>
                  </a:cubicBezTo>
                  <a:cubicBezTo>
                    <a:pt x="247" y="2"/>
                    <a:pt x="246" y="1"/>
                    <a:pt x="245" y="1"/>
                  </a:cubicBezTo>
                  <a:cubicBezTo>
                    <a:pt x="244" y="0"/>
                    <a:pt x="243" y="0"/>
                    <a:pt x="242" y="1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1"/>
                  </a:cubicBezTo>
                  <a:cubicBezTo>
                    <a:pt x="1" y="162"/>
                    <a:pt x="2" y="162"/>
                    <a:pt x="3" y="162"/>
                  </a:cubicBezTo>
                  <a:cubicBezTo>
                    <a:pt x="243" y="162"/>
                    <a:pt x="243" y="162"/>
                    <a:pt x="243" y="162"/>
                  </a:cubicBezTo>
                  <a:cubicBezTo>
                    <a:pt x="244" y="162"/>
                    <a:pt x="245" y="162"/>
                    <a:pt x="246" y="161"/>
                  </a:cubicBezTo>
                  <a:cubicBezTo>
                    <a:pt x="246" y="160"/>
                    <a:pt x="247" y="160"/>
                    <a:pt x="247" y="159"/>
                  </a:cubicBezTo>
                  <a:lnTo>
                    <a:pt x="243" y="159"/>
                  </a:ln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39">
              <a:extLst>
                <a:ext uri="{FF2B5EF4-FFF2-40B4-BE49-F238E27FC236}">
                  <a16:creationId xmlns:a16="http://schemas.microsoft.com/office/drawing/2014/main" id="{E1C87A49-AF13-4A41-97D1-44E3A48D6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4629150"/>
              <a:ext cx="260350" cy="0"/>
            </a:xfrm>
            <a:custGeom>
              <a:avLst/>
              <a:gdLst>
                <a:gd name="T0" fmla="*/ 0 w 164"/>
                <a:gd name="T1" fmla="*/ 164 w 164"/>
                <a:gd name="T2" fmla="*/ 0 w 16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4">
                  <a:moveTo>
                    <a:pt x="0" y="0"/>
                  </a:moveTo>
                  <a:lnTo>
                    <a:pt x="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340">
              <a:extLst>
                <a:ext uri="{FF2B5EF4-FFF2-40B4-BE49-F238E27FC236}">
                  <a16:creationId xmlns:a16="http://schemas.microsoft.com/office/drawing/2014/main" id="{AFAF9CB0-B0E2-4A65-86D9-E4C917AED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4629150"/>
              <a:ext cx="2603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41">
              <a:extLst>
                <a:ext uri="{FF2B5EF4-FFF2-40B4-BE49-F238E27FC236}">
                  <a16:creationId xmlns:a16="http://schemas.microsoft.com/office/drawing/2014/main" id="{480506A5-D2E0-4744-A553-6AEA5C0C2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622800"/>
              <a:ext cx="274638" cy="11113"/>
            </a:xfrm>
            <a:custGeom>
              <a:avLst/>
              <a:gdLst>
                <a:gd name="T0" fmla="*/ 3 w 128"/>
                <a:gd name="T1" fmla="*/ 5 h 5"/>
                <a:gd name="T2" fmla="*/ 125 w 128"/>
                <a:gd name="T3" fmla="*/ 5 h 5"/>
                <a:gd name="T4" fmla="*/ 128 w 128"/>
                <a:gd name="T5" fmla="*/ 3 h 5"/>
                <a:gd name="T6" fmla="*/ 125 w 128"/>
                <a:gd name="T7" fmla="*/ 0 h 5"/>
                <a:gd name="T8" fmla="*/ 3 w 128"/>
                <a:gd name="T9" fmla="*/ 0 h 5"/>
                <a:gd name="T10" fmla="*/ 0 w 128"/>
                <a:gd name="T11" fmla="*/ 3 h 5"/>
                <a:gd name="T12" fmla="*/ 3 w 12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">
                  <a:moveTo>
                    <a:pt x="3" y="5"/>
                  </a:moveTo>
                  <a:cubicBezTo>
                    <a:pt x="125" y="5"/>
                    <a:pt x="125" y="5"/>
                    <a:pt x="125" y="5"/>
                  </a:cubicBezTo>
                  <a:cubicBezTo>
                    <a:pt x="127" y="5"/>
                    <a:pt x="128" y="4"/>
                    <a:pt x="128" y="3"/>
                  </a:cubicBezTo>
                  <a:cubicBezTo>
                    <a:pt x="128" y="1"/>
                    <a:pt x="127" y="0"/>
                    <a:pt x="1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42">
              <a:extLst>
                <a:ext uri="{FF2B5EF4-FFF2-40B4-BE49-F238E27FC236}">
                  <a16:creationId xmlns:a16="http://schemas.microsoft.com/office/drawing/2014/main" id="{77A793F1-F392-4AD2-A220-14E104926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4665663"/>
              <a:ext cx="260350" cy="0"/>
            </a:xfrm>
            <a:custGeom>
              <a:avLst/>
              <a:gdLst>
                <a:gd name="T0" fmla="*/ 0 w 164"/>
                <a:gd name="T1" fmla="*/ 164 w 164"/>
                <a:gd name="T2" fmla="*/ 0 w 16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4">
                  <a:moveTo>
                    <a:pt x="0" y="0"/>
                  </a:moveTo>
                  <a:lnTo>
                    <a:pt x="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343">
              <a:extLst>
                <a:ext uri="{FF2B5EF4-FFF2-40B4-BE49-F238E27FC236}">
                  <a16:creationId xmlns:a16="http://schemas.microsoft.com/office/drawing/2014/main" id="{7A873078-2BCF-4886-9870-0817FB9E7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4665663"/>
              <a:ext cx="2603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344">
              <a:extLst>
                <a:ext uri="{FF2B5EF4-FFF2-40B4-BE49-F238E27FC236}">
                  <a16:creationId xmlns:a16="http://schemas.microsoft.com/office/drawing/2014/main" id="{F9F2EFD3-B2DB-4ED7-834B-50FEB42E7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659313"/>
              <a:ext cx="274638" cy="11113"/>
            </a:xfrm>
            <a:custGeom>
              <a:avLst/>
              <a:gdLst>
                <a:gd name="T0" fmla="*/ 3 w 128"/>
                <a:gd name="T1" fmla="*/ 5 h 5"/>
                <a:gd name="T2" fmla="*/ 125 w 128"/>
                <a:gd name="T3" fmla="*/ 5 h 5"/>
                <a:gd name="T4" fmla="*/ 128 w 128"/>
                <a:gd name="T5" fmla="*/ 3 h 5"/>
                <a:gd name="T6" fmla="*/ 125 w 128"/>
                <a:gd name="T7" fmla="*/ 0 h 5"/>
                <a:gd name="T8" fmla="*/ 3 w 128"/>
                <a:gd name="T9" fmla="*/ 0 h 5"/>
                <a:gd name="T10" fmla="*/ 0 w 128"/>
                <a:gd name="T11" fmla="*/ 3 h 5"/>
                <a:gd name="T12" fmla="*/ 3 w 12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">
                  <a:moveTo>
                    <a:pt x="3" y="5"/>
                  </a:moveTo>
                  <a:cubicBezTo>
                    <a:pt x="125" y="5"/>
                    <a:pt x="125" y="5"/>
                    <a:pt x="125" y="5"/>
                  </a:cubicBezTo>
                  <a:cubicBezTo>
                    <a:pt x="127" y="5"/>
                    <a:pt x="128" y="4"/>
                    <a:pt x="128" y="3"/>
                  </a:cubicBezTo>
                  <a:cubicBezTo>
                    <a:pt x="128" y="1"/>
                    <a:pt x="127" y="0"/>
                    <a:pt x="1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45">
              <a:extLst>
                <a:ext uri="{FF2B5EF4-FFF2-40B4-BE49-F238E27FC236}">
                  <a16:creationId xmlns:a16="http://schemas.microsoft.com/office/drawing/2014/main" id="{33B61301-AA60-4C6C-BD61-05B9B850F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4700588"/>
              <a:ext cx="260350" cy="0"/>
            </a:xfrm>
            <a:custGeom>
              <a:avLst/>
              <a:gdLst>
                <a:gd name="T0" fmla="*/ 0 w 164"/>
                <a:gd name="T1" fmla="*/ 164 w 164"/>
                <a:gd name="T2" fmla="*/ 0 w 16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4">
                  <a:moveTo>
                    <a:pt x="0" y="0"/>
                  </a:moveTo>
                  <a:lnTo>
                    <a:pt x="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346">
              <a:extLst>
                <a:ext uri="{FF2B5EF4-FFF2-40B4-BE49-F238E27FC236}">
                  <a16:creationId xmlns:a16="http://schemas.microsoft.com/office/drawing/2014/main" id="{ED5C97F0-F83C-4BB2-A83F-11F2D7E5A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4700588"/>
              <a:ext cx="2603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47">
              <a:extLst>
                <a:ext uri="{FF2B5EF4-FFF2-40B4-BE49-F238E27FC236}">
                  <a16:creationId xmlns:a16="http://schemas.microsoft.com/office/drawing/2014/main" id="{432C0C7F-8486-427E-9F66-00EFCA067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695825"/>
              <a:ext cx="274638" cy="11113"/>
            </a:xfrm>
            <a:custGeom>
              <a:avLst/>
              <a:gdLst>
                <a:gd name="T0" fmla="*/ 3 w 128"/>
                <a:gd name="T1" fmla="*/ 5 h 5"/>
                <a:gd name="T2" fmla="*/ 125 w 128"/>
                <a:gd name="T3" fmla="*/ 5 h 5"/>
                <a:gd name="T4" fmla="*/ 128 w 128"/>
                <a:gd name="T5" fmla="*/ 2 h 5"/>
                <a:gd name="T6" fmla="*/ 125 w 128"/>
                <a:gd name="T7" fmla="*/ 0 h 5"/>
                <a:gd name="T8" fmla="*/ 3 w 128"/>
                <a:gd name="T9" fmla="*/ 0 h 5"/>
                <a:gd name="T10" fmla="*/ 0 w 128"/>
                <a:gd name="T11" fmla="*/ 2 h 5"/>
                <a:gd name="T12" fmla="*/ 3 w 12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">
                  <a:moveTo>
                    <a:pt x="3" y="5"/>
                  </a:moveTo>
                  <a:cubicBezTo>
                    <a:pt x="125" y="5"/>
                    <a:pt x="125" y="5"/>
                    <a:pt x="125" y="5"/>
                  </a:cubicBezTo>
                  <a:cubicBezTo>
                    <a:pt x="127" y="5"/>
                    <a:pt x="128" y="4"/>
                    <a:pt x="128" y="2"/>
                  </a:cubicBezTo>
                  <a:cubicBezTo>
                    <a:pt x="128" y="1"/>
                    <a:pt x="127" y="0"/>
                    <a:pt x="1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48">
              <a:extLst>
                <a:ext uri="{FF2B5EF4-FFF2-40B4-BE49-F238E27FC236}">
                  <a16:creationId xmlns:a16="http://schemas.microsoft.com/office/drawing/2014/main" id="{3D4F9CC7-28FD-47B3-AB6C-3008D5797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4737100"/>
              <a:ext cx="260350" cy="0"/>
            </a:xfrm>
            <a:custGeom>
              <a:avLst/>
              <a:gdLst>
                <a:gd name="T0" fmla="*/ 0 w 164"/>
                <a:gd name="T1" fmla="*/ 164 w 164"/>
                <a:gd name="T2" fmla="*/ 0 w 16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4">
                  <a:moveTo>
                    <a:pt x="0" y="0"/>
                  </a:moveTo>
                  <a:lnTo>
                    <a:pt x="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349">
              <a:extLst>
                <a:ext uri="{FF2B5EF4-FFF2-40B4-BE49-F238E27FC236}">
                  <a16:creationId xmlns:a16="http://schemas.microsoft.com/office/drawing/2014/main" id="{A3F052AA-DFBB-4D70-9731-717ED6B5E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4737100"/>
              <a:ext cx="2603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50">
              <a:extLst>
                <a:ext uri="{FF2B5EF4-FFF2-40B4-BE49-F238E27FC236}">
                  <a16:creationId xmlns:a16="http://schemas.microsoft.com/office/drawing/2014/main" id="{864BCA3F-E6D7-4E51-BFBF-77149DF5E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730750"/>
              <a:ext cx="274638" cy="11113"/>
            </a:xfrm>
            <a:custGeom>
              <a:avLst/>
              <a:gdLst>
                <a:gd name="T0" fmla="*/ 3 w 128"/>
                <a:gd name="T1" fmla="*/ 5 h 5"/>
                <a:gd name="T2" fmla="*/ 125 w 128"/>
                <a:gd name="T3" fmla="*/ 5 h 5"/>
                <a:gd name="T4" fmla="*/ 128 w 128"/>
                <a:gd name="T5" fmla="*/ 3 h 5"/>
                <a:gd name="T6" fmla="*/ 125 w 128"/>
                <a:gd name="T7" fmla="*/ 0 h 5"/>
                <a:gd name="T8" fmla="*/ 3 w 128"/>
                <a:gd name="T9" fmla="*/ 0 h 5"/>
                <a:gd name="T10" fmla="*/ 0 w 128"/>
                <a:gd name="T11" fmla="*/ 3 h 5"/>
                <a:gd name="T12" fmla="*/ 3 w 12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">
                  <a:moveTo>
                    <a:pt x="3" y="5"/>
                  </a:moveTo>
                  <a:cubicBezTo>
                    <a:pt x="125" y="5"/>
                    <a:pt x="125" y="5"/>
                    <a:pt x="125" y="5"/>
                  </a:cubicBezTo>
                  <a:cubicBezTo>
                    <a:pt x="127" y="5"/>
                    <a:pt x="128" y="4"/>
                    <a:pt x="128" y="3"/>
                  </a:cubicBezTo>
                  <a:cubicBezTo>
                    <a:pt x="128" y="1"/>
                    <a:pt x="127" y="0"/>
                    <a:pt x="1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51">
              <a:extLst>
                <a:ext uri="{FF2B5EF4-FFF2-40B4-BE49-F238E27FC236}">
                  <a16:creationId xmlns:a16="http://schemas.microsoft.com/office/drawing/2014/main" id="{2A15047C-9A13-424A-AAC1-692F2E328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4773613"/>
              <a:ext cx="260350" cy="0"/>
            </a:xfrm>
            <a:custGeom>
              <a:avLst/>
              <a:gdLst>
                <a:gd name="T0" fmla="*/ 0 w 164"/>
                <a:gd name="T1" fmla="*/ 164 w 164"/>
                <a:gd name="T2" fmla="*/ 0 w 16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4">
                  <a:moveTo>
                    <a:pt x="0" y="0"/>
                  </a:moveTo>
                  <a:lnTo>
                    <a:pt x="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352">
              <a:extLst>
                <a:ext uri="{FF2B5EF4-FFF2-40B4-BE49-F238E27FC236}">
                  <a16:creationId xmlns:a16="http://schemas.microsoft.com/office/drawing/2014/main" id="{9E0A9E31-419C-4CFD-BCDF-B9B81ADE7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4773613"/>
              <a:ext cx="2603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53">
              <a:extLst>
                <a:ext uri="{FF2B5EF4-FFF2-40B4-BE49-F238E27FC236}">
                  <a16:creationId xmlns:a16="http://schemas.microsoft.com/office/drawing/2014/main" id="{D775F7CD-77B1-4D82-BFB5-41295B37F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767263"/>
              <a:ext cx="274638" cy="9525"/>
            </a:xfrm>
            <a:custGeom>
              <a:avLst/>
              <a:gdLst>
                <a:gd name="T0" fmla="*/ 3 w 128"/>
                <a:gd name="T1" fmla="*/ 5 h 5"/>
                <a:gd name="T2" fmla="*/ 125 w 128"/>
                <a:gd name="T3" fmla="*/ 5 h 5"/>
                <a:gd name="T4" fmla="*/ 128 w 128"/>
                <a:gd name="T5" fmla="*/ 3 h 5"/>
                <a:gd name="T6" fmla="*/ 125 w 128"/>
                <a:gd name="T7" fmla="*/ 0 h 5"/>
                <a:gd name="T8" fmla="*/ 3 w 128"/>
                <a:gd name="T9" fmla="*/ 0 h 5"/>
                <a:gd name="T10" fmla="*/ 0 w 128"/>
                <a:gd name="T11" fmla="*/ 3 h 5"/>
                <a:gd name="T12" fmla="*/ 3 w 12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">
                  <a:moveTo>
                    <a:pt x="3" y="5"/>
                  </a:moveTo>
                  <a:cubicBezTo>
                    <a:pt x="125" y="5"/>
                    <a:pt x="125" y="5"/>
                    <a:pt x="125" y="5"/>
                  </a:cubicBezTo>
                  <a:cubicBezTo>
                    <a:pt x="127" y="5"/>
                    <a:pt x="128" y="4"/>
                    <a:pt x="128" y="3"/>
                  </a:cubicBezTo>
                  <a:cubicBezTo>
                    <a:pt x="128" y="1"/>
                    <a:pt x="127" y="0"/>
                    <a:pt x="1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54">
              <a:extLst>
                <a:ext uri="{FF2B5EF4-FFF2-40B4-BE49-F238E27FC236}">
                  <a16:creationId xmlns:a16="http://schemas.microsoft.com/office/drawing/2014/main" id="{22766395-5846-4640-B2D2-214A8B29B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4806950"/>
              <a:ext cx="260350" cy="0"/>
            </a:xfrm>
            <a:custGeom>
              <a:avLst/>
              <a:gdLst>
                <a:gd name="T0" fmla="*/ 0 w 164"/>
                <a:gd name="T1" fmla="*/ 164 w 164"/>
                <a:gd name="T2" fmla="*/ 0 w 16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4">
                  <a:moveTo>
                    <a:pt x="0" y="0"/>
                  </a:moveTo>
                  <a:lnTo>
                    <a:pt x="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355">
              <a:extLst>
                <a:ext uri="{FF2B5EF4-FFF2-40B4-BE49-F238E27FC236}">
                  <a16:creationId xmlns:a16="http://schemas.microsoft.com/office/drawing/2014/main" id="{35CCF227-1B6A-433B-BD44-E18259BE4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4806950"/>
              <a:ext cx="2603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56">
              <a:extLst>
                <a:ext uri="{FF2B5EF4-FFF2-40B4-BE49-F238E27FC236}">
                  <a16:creationId xmlns:a16="http://schemas.microsoft.com/office/drawing/2014/main" id="{69F51F54-6404-4777-B5D1-CD317F108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803775"/>
              <a:ext cx="274638" cy="9525"/>
            </a:xfrm>
            <a:custGeom>
              <a:avLst/>
              <a:gdLst>
                <a:gd name="T0" fmla="*/ 3 w 128"/>
                <a:gd name="T1" fmla="*/ 5 h 5"/>
                <a:gd name="T2" fmla="*/ 125 w 128"/>
                <a:gd name="T3" fmla="*/ 5 h 5"/>
                <a:gd name="T4" fmla="*/ 128 w 128"/>
                <a:gd name="T5" fmla="*/ 2 h 5"/>
                <a:gd name="T6" fmla="*/ 125 w 128"/>
                <a:gd name="T7" fmla="*/ 0 h 5"/>
                <a:gd name="T8" fmla="*/ 3 w 128"/>
                <a:gd name="T9" fmla="*/ 0 h 5"/>
                <a:gd name="T10" fmla="*/ 0 w 128"/>
                <a:gd name="T11" fmla="*/ 2 h 5"/>
                <a:gd name="T12" fmla="*/ 3 w 12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">
                  <a:moveTo>
                    <a:pt x="3" y="5"/>
                  </a:moveTo>
                  <a:cubicBezTo>
                    <a:pt x="125" y="5"/>
                    <a:pt x="125" y="5"/>
                    <a:pt x="125" y="5"/>
                  </a:cubicBezTo>
                  <a:cubicBezTo>
                    <a:pt x="127" y="5"/>
                    <a:pt x="128" y="4"/>
                    <a:pt x="128" y="2"/>
                  </a:cubicBezTo>
                  <a:cubicBezTo>
                    <a:pt x="128" y="1"/>
                    <a:pt x="127" y="0"/>
                    <a:pt x="1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57">
              <a:extLst>
                <a:ext uri="{FF2B5EF4-FFF2-40B4-BE49-F238E27FC236}">
                  <a16:creationId xmlns:a16="http://schemas.microsoft.com/office/drawing/2014/main" id="{EE5C4CA3-268F-4547-95B5-3FEF7E8E4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4843463"/>
              <a:ext cx="260350" cy="0"/>
            </a:xfrm>
            <a:custGeom>
              <a:avLst/>
              <a:gdLst>
                <a:gd name="T0" fmla="*/ 0 w 164"/>
                <a:gd name="T1" fmla="*/ 164 w 164"/>
                <a:gd name="T2" fmla="*/ 0 w 16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4">
                  <a:moveTo>
                    <a:pt x="0" y="0"/>
                  </a:moveTo>
                  <a:lnTo>
                    <a:pt x="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358">
              <a:extLst>
                <a:ext uri="{FF2B5EF4-FFF2-40B4-BE49-F238E27FC236}">
                  <a16:creationId xmlns:a16="http://schemas.microsoft.com/office/drawing/2014/main" id="{57302154-477F-4570-B312-5A2B0AF44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4843463"/>
              <a:ext cx="2603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59">
              <a:extLst>
                <a:ext uri="{FF2B5EF4-FFF2-40B4-BE49-F238E27FC236}">
                  <a16:creationId xmlns:a16="http://schemas.microsoft.com/office/drawing/2014/main" id="{249BCDF4-54FB-4BEF-A5E9-B1153A93F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837113"/>
              <a:ext cx="274638" cy="11113"/>
            </a:xfrm>
            <a:custGeom>
              <a:avLst/>
              <a:gdLst>
                <a:gd name="T0" fmla="*/ 3 w 128"/>
                <a:gd name="T1" fmla="*/ 5 h 5"/>
                <a:gd name="T2" fmla="*/ 125 w 128"/>
                <a:gd name="T3" fmla="*/ 5 h 5"/>
                <a:gd name="T4" fmla="*/ 128 w 128"/>
                <a:gd name="T5" fmla="*/ 3 h 5"/>
                <a:gd name="T6" fmla="*/ 125 w 128"/>
                <a:gd name="T7" fmla="*/ 0 h 5"/>
                <a:gd name="T8" fmla="*/ 3 w 128"/>
                <a:gd name="T9" fmla="*/ 0 h 5"/>
                <a:gd name="T10" fmla="*/ 0 w 128"/>
                <a:gd name="T11" fmla="*/ 3 h 5"/>
                <a:gd name="T12" fmla="*/ 3 w 12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">
                  <a:moveTo>
                    <a:pt x="3" y="5"/>
                  </a:moveTo>
                  <a:cubicBezTo>
                    <a:pt x="125" y="5"/>
                    <a:pt x="125" y="5"/>
                    <a:pt x="125" y="5"/>
                  </a:cubicBezTo>
                  <a:cubicBezTo>
                    <a:pt x="127" y="5"/>
                    <a:pt x="128" y="4"/>
                    <a:pt x="128" y="3"/>
                  </a:cubicBezTo>
                  <a:cubicBezTo>
                    <a:pt x="128" y="1"/>
                    <a:pt x="127" y="0"/>
                    <a:pt x="1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60">
              <a:extLst>
                <a:ext uri="{FF2B5EF4-FFF2-40B4-BE49-F238E27FC236}">
                  <a16:creationId xmlns:a16="http://schemas.microsoft.com/office/drawing/2014/main" id="{D1C6C74A-DB75-4ABA-BB73-C66625BA7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038" y="4878388"/>
              <a:ext cx="260350" cy="0"/>
            </a:xfrm>
            <a:custGeom>
              <a:avLst/>
              <a:gdLst>
                <a:gd name="T0" fmla="*/ 0 w 164"/>
                <a:gd name="T1" fmla="*/ 164 w 164"/>
                <a:gd name="T2" fmla="*/ 0 w 16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4">
                  <a:moveTo>
                    <a:pt x="0" y="0"/>
                  </a:moveTo>
                  <a:lnTo>
                    <a:pt x="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361">
              <a:extLst>
                <a:ext uri="{FF2B5EF4-FFF2-40B4-BE49-F238E27FC236}">
                  <a16:creationId xmlns:a16="http://schemas.microsoft.com/office/drawing/2014/main" id="{FC2171EB-6903-48C3-B29D-3C98E4DFB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038" y="4878388"/>
              <a:ext cx="2603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62">
              <a:extLst>
                <a:ext uri="{FF2B5EF4-FFF2-40B4-BE49-F238E27FC236}">
                  <a16:creationId xmlns:a16="http://schemas.microsoft.com/office/drawing/2014/main" id="{690D96EE-9BD6-47E3-BEA2-846C2504A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101" y="4873625"/>
              <a:ext cx="274638" cy="11113"/>
            </a:xfrm>
            <a:custGeom>
              <a:avLst/>
              <a:gdLst>
                <a:gd name="T0" fmla="*/ 3 w 128"/>
                <a:gd name="T1" fmla="*/ 5 h 5"/>
                <a:gd name="T2" fmla="*/ 125 w 128"/>
                <a:gd name="T3" fmla="*/ 5 h 5"/>
                <a:gd name="T4" fmla="*/ 128 w 128"/>
                <a:gd name="T5" fmla="*/ 2 h 5"/>
                <a:gd name="T6" fmla="*/ 125 w 128"/>
                <a:gd name="T7" fmla="*/ 0 h 5"/>
                <a:gd name="T8" fmla="*/ 3 w 128"/>
                <a:gd name="T9" fmla="*/ 0 h 5"/>
                <a:gd name="T10" fmla="*/ 0 w 128"/>
                <a:gd name="T11" fmla="*/ 2 h 5"/>
                <a:gd name="T12" fmla="*/ 3 w 12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5">
                  <a:moveTo>
                    <a:pt x="3" y="5"/>
                  </a:moveTo>
                  <a:cubicBezTo>
                    <a:pt x="125" y="5"/>
                    <a:pt x="125" y="5"/>
                    <a:pt x="125" y="5"/>
                  </a:cubicBezTo>
                  <a:cubicBezTo>
                    <a:pt x="127" y="5"/>
                    <a:pt x="128" y="4"/>
                    <a:pt x="128" y="2"/>
                  </a:cubicBezTo>
                  <a:cubicBezTo>
                    <a:pt x="128" y="1"/>
                    <a:pt x="127" y="0"/>
                    <a:pt x="1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63">
              <a:extLst>
                <a:ext uri="{FF2B5EF4-FFF2-40B4-BE49-F238E27FC236}">
                  <a16:creationId xmlns:a16="http://schemas.microsoft.com/office/drawing/2014/main" id="{BB8505AD-22E8-408C-9059-2BA6DC991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038" y="4856163"/>
              <a:ext cx="190500" cy="201613"/>
            </a:xfrm>
            <a:custGeom>
              <a:avLst/>
              <a:gdLst>
                <a:gd name="T0" fmla="*/ 0 w 120"/>
                <a:gd name="T1" fmla="*/ 127 h 127"/>
                <a:gd name="T2" fmla="*/ 120 w 120"/>
                <a:gd name="T3" fmla="*/ 0 h 127"/>
                <a:gd name="T4" fmla="*/ 0 w 120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127">
                  <a:moveTo>
                    <a:pt x="0" y="127"/>
                  </a:moveTo>
                  <a:lnTo>
                    <a:pt x="12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364">
              <a:extLst>
                <a:ext uri="{FF2B5EF4-FFF2-40B4-BE49-F238E27FC236}">
                  <a16:creationId xmlns:a16="http://schemas.microsoft.com/office/drawing/2014/main" id="{725C1638-4165-4CC8-97C5-E22B1B1AF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8038" y="4856163"/>
              <a:ext cx="190500" cy="201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65">
              <a:extLst>
                <a:ext uri="{FF2B5EF4-FFF2-40B4-BE49-F238E27FC236}">
                  <a16:creationId xmlns:a16="http://schemas.microsoft.com/office/drawing/2014/main" id="{6AAAF4B1-B8E2-4717-95EE-6C19C220D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101" y="4849813"/>
              <a:ext cx="206375" cy="214313"/>
            </a:xfrm>
            <a:custGeom>
              <a:avLst/>
              <a:gdLst>
                <a:gd name="T0" fmla="*/ 6 w 97"/>
                <a:gd name="T1" fmla="*/ 99 h 100"/>
                <a:gd name="T2" fmla="*/ 96 w 97"/>
                <a:gd name="T3" fmla="*/ 5 h 100"/>
                <a:gd name="T4" fmla="*/ 95 w 97"/>
                <a:gd name="T5" fmla="*/ 1 h 100"/>
                <a:gd name="T6" fmla="*/ 91 w 97"/>
                <a:gd name="T7" fmla="*/ 1 h 100"/>
                <a:gd name="T8" fmla="*/ 1 w 97"/>
                <a:gd name="T9" fmla="*/ 95 h 100"/>
                <a:gd name="T10" fmla="*/ 2 w 97"/>
                <a:gd name="T11" fmla="*/ 99 h 100"/>
                <a:gd name="T12" fmla="*/ 6 w 97"/>
                <a:gd name="T13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00">
                  <a:moveTo>
                    <a:pt x="6" y="99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97" y="4"/>
                    <a:pt x="97" y="2"/>
                    <a:pt x="95" y="1"/>
                  </a:cubicBezTo>
                  <a:cubicBezTo>
                    <a:pt x="94" y="0"/>
                    <a:pt x="92" y="0"/>
                    <a:pt x="91" y="1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0" y="96"/>
                    <a:pt x="0" y="98"/>
                    <a:pt x="2" y="99"/>
                  </a:cubicBezTo>
                  <a:cubicBezTo>
                    <a:pt x="3" y="100"/>
                    <a:pt x="5" y="100"/>
                    <a:pt x="6" y="99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66">
              <a:extLst>
                <a:ext uri="{FF2B5EF4-FFF2-40B4-BE49-F238E27FC236}">
                  <a16:creationId xmlns:a16="http://schemas.microsoft.com/office/drawing/2014/main" id="{08D51DC4-D138-48A9-9A14-C568906C8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126" y="4856163"/>
              <a:ext cx="192088" cy="201613"/>
            </a:xfrm>
            <a:custGeom>
              <a:avLst/>
              <a:gdLst>
                <a:gd name="T0" fmla="*/ 121 w 121"/>
                <a:gd name="T1" fmla="*/ 127 h 127"/>
                <a:gd name="T2" fmla="*/ 0 w 121"/>
                <a:gd name="T3" fmla="*/ 0 h 127"/>
                <a:gd name="T4" fmla="*/ 121 w 121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127">
                  <a:moveTo>
                    <a:pt x="121" y="127"/>
                  </a:moveTo>
                  <a:lnTo>
                    <a:pt x="0" y="0"/>
                  </a:lnTo>
                  <a:lnTo>
                    <a:pt x="121" y="127"/>
                  </a:ln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367">
              <a:extLst>
                <a:ext uri="{FF2B5EF4-FFF2-40B4-BE49-F238E27FC236}">
                  <a16:creationId xmlns:a16="http://schemas.microsoft.com/office/drawing/2014/main" id="{31377DE3-3FE9-42C0-8C20-F56C74704B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7126" y="4856163"/>
              <a:ext cx="192088" cy="201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68">
              <a:extLst>
                <a:ext uri="{FF2B5EF4-FFF2-40B4-BE49-F238E27FC236}">
                  <a16:creationId xmlns:a16="http://schemas.microsoft.com/office/drawing/2014/main" id="{3C687D1A-7E29-4715-8E76-C3C72D2CE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776" y="4849813"/>
              <a:ext cx="204788" cy="214313"/>
            </a:xfrm>
            <a:custGeom>
              <a:avLst/>
              <a:gdLst>
                <a:gd name="T0" fmla="*/ 95 w 96"/>
                <a:gd name="T1" fmla="*/ 95 h 100"/>
                <a:gd name="T2" fmla="*/ 5 w 96"/>
                <a:gd name="T3" fmla="*/ 1 h 100"/>
                <a:gd name="T4" fmla="*/ 1 w 96"/>
                <a:gd name="T5" fmla="*/ 1 h 100"/>
                <a:gd name="T6" fmla="*/ 1 w 96"/>
                <a:gd name="T7" fmla="*/ 5 h 100"/>
                <a:gd name="T8" fmla="*/ 91 w 96"/>
                <a:gd name="T9" fmla="*/ 99 h 100"/>
                <a:gd name="T10" fmla="*/ 95 w 96"/>
                <a:gd name="T11" fmla="*/ 99 h 100"/>
                <a:gd name="T12" fmla="*/ 95 w 96"/>
                <a:gd name="T13" fmla="*/ 9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00">
                  <a:moveTo>
                    <a:pt x="95" y="95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91" y="99"/>
                    <a:pt x="91" y="99"/>
                    <a:pt x="91" y="99"/>
                  </a:cubicBezTo>
                  <a:cubicBezTo>
                    <a:pt x="92" y="100"/>
                    <a:pt x="94" y="100"/>
                    <a:pt x="95" y="99"/>
                  </a:cubicBezTo>
                  <a:cubicBezTo>
                    <a:pt x="96" y="98"/>
                    <a:pt x="96" y="96"/>
                    <a:pt x="95" y="95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5C8234B-94AD-4FF2-B056-5ED8E2C7ED42}"/>
              </a:ext>
            </a:extLst>
          </p:cNvPr>
          <p:cNvGrpSpPr/>
          <p:nvPr/>
        </p:nvGrpSpPr>
        <p:grpSpPr>
          <a:xfrm>
            <a:off x="1596708" y="1677988"/>
            <a:ext cx="696913" cy="796925"/>
            <a:chOff x="4217988" y="1322388"/>
            <a:chExt cx="696913" cy="796925"/>
          </a:xfrm>
        </p:grpSpPr>
        <p:sp>
          <p:nvSpPr>
            <p:cNvPr id="236" name="Freeform 369">
              <a:extLst>
                <a:ext uri="{FF2B5EF4-FFF2-40B4-BE49-F238E27FC236}">
                  <a16:creationId xmlns:a16="http://schemas.microsoft.com/office/drawing/2014/main" id="{F632AEDB-5C9D-4928-831E-4C1E05145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1322388"/>
              <a:ext cx="128588" cy="128588"/>
            </a:xfrm>
            <a:custGeom>
              <a:avLst/>
              <a:gdLst>
                <a:gd name="T0" fmla="*/ 0 w 81"/>
                <a:gd name="T1" fmla="*/ 81 h 81"/>
                <a:gd name="T2" fmla="*/ 81 w 81"/>
                <a:gd name="T3" fmla="*/ 81 h 81"/>
                <a:gd name="T4" fmla="*/ 81 w 81"/>
                <a:gd name="T5" fmla="*/ 0 h 81"/>
                <a:gd name="T6" fmla="*/ 0 w 81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1">
                  <a:moveTo>
                    <a:pt x="0" y="81"/>
                  </a:moveTo>
                  <a:lnTo>
                    <a:pt x="81" y="81"/>
                  </a:lnTo>
                  <a:lnTo>
                    <a:pt x="81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70">
              <a:extLst>
                <a:ext uri="{FF2B5EF4-FFF2-40B4-BE49-F238E27FC236}">
                  <a16:creationId xmlns:a16="http://schemas.microsoft.com/office/drawing/2014/main" id="{E84E854D-5B15-454C-A86D-BA63D9DEF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1322388"/>
              <a:ext cx="128588" cy="128588"/>
            </a:xfrm>
            <a:custGeom>
              <a:avLst/>
              <a:gdLst>
                <a:gd name="T0" fmla="*/ 0 w 81"/>
                <a:gd name="T1" fmla="*/ 81 h 81"/>
                <a:gd name="T2" fmla="*/ 81 w 81"/>
                <a:gd name="T3" fmla="*/ 81 h 81"/>
                <a:gd name="T4" fmla="*/ 81 w 81"/>
                <a:gd name="T5" fmla="*/ 0 h 81"/>
                <a:gd name="T6" fmla="*/ 0 w 81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1">
                  <a:moveTo>
                    <a:pt x="0" y="81"/>
                  </a:moveTo>
                  <a:lnTo>
                    <a:pt x="81" y="81"/>
                  </a:lnTo>
                  <a:lnTo>
                    <a:pt x="81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71">
              <a:extLst>
                <a:ext uri="{FF2B5EF4-FFF2-40B4-BE49-F238E27FC236}">
                  <a16:creationId xmlns:a16="http://schemas.microsoft.com/office/drawing/2014/main" id="{4FF0C7EC-58FF-48FF-A21E-63EEB3674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1322388"/>
              <a:ext cx="128588" cy="128588"/>
            </a:xfrm>
            <a:custGeom>
              <a:avLst/>
              <a:gdLst>
                <a:gd name="T0" fmla="*/ 81 w 81"/>
                <a:gd name="T1" fmla="*/ 0 h 81"/>
                <a:gd name="T2" fmla="*/ 0 w 81"/>
                <a:gd name="T3" fmla="*/ 81 h 81"/>
                <a:gd name="T4" fmla="*/ 81 w 81"/>
                <a:gd name="T5" fmla="*/ 81 h 81"/>
                <a:gd name="T6" fmla="*/ 81 w 81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1">
                  <a:moveTo>
                    <a:pt x="81" y="0"/>
                  </a:moveTo>
                  <a:lnTo>
                    <a:pt x="0" y="81"/>
                  </a:lnTo>
                  <a:lnTo>
                    <a:pt x="81" y="8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86E7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72">
              <a:extLst>
                <a:ext uri="{FF2B5EF4-FFF2-40B4-BE49-F238E27FC236}">
                  <a16:creationId xmlns:a16="http://schemas.microsoft.com/office/drawing/2014/main" id="{E642AF8C-AD7E-4E40-BCA5-B4E5C6E07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1322388"/>
              <a:ext cx="128588" cy="128588"/>
            </a:xfrm>
            <a:custGeom>
              <a:avLst/>
              <a:gdLst>
                <a:gd name="T0" fmla="*/ 81 w 81"/>
                <a:gd name="T1" fmla="*/ 0 h 81"/>
                <a:gd name="T2" fmla="*/ 0 w 81"/>
                <a:gd name="T3" fmla="*/ 81 h 81"/>
                <a:gd name="T4" fmla="*/ 81 w 81"/>
                <a:gd name="T5" fmla="*/ 81 h 81"/>
                <a:gd name="T6" fmla="*/ 81 w 81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81">
                  <a:moveTo>
                    <a:pt x="81" y="0"/>
                  </a:moveTo>
                  <a:lnTo>
                    <a:pt x="0" y="81"/>
                  </a:lnTo>
                  <a:lnTo>
                    <a:pt x="81" y="81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73">
              <a:extLst>
                <a:ext uri="{FF2B5EF4-FFF2-40B4-BE49-F238E27FC236}">
                  <a16:creationId xmlns:a16="http://schemas.microsoft.com/office/drawing/2014/main" id="{FB8EC19F-D9B4-41A2-9A89-E92BE9074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1322388"/>
              <a:ext cx="503238" cy="652463"/>
            </a:xfrm>
            <a:custGeom>
              <a:avLst/>
              <a:gdLst>
                <a:gd name="T0" fmla="*/ 81 w 317"/>
                <a:gd name="T1" fmla="*/ 0 h 411"/>
                <a:gd name="T2" fmla="*/ 81 w 317"/>
                <a:gd name="T3" fmla="*/ 81 h 411"/>
                <a:gd name="T4" fmla="*/ 0 w 317"/>
                <a:gd name="T5" fmla="*/ 81 h 411"/>
                <a:gd name="T6" fmla="*/ 0 w 317"/>
                <a:gd name="T7" fmla="*/ 411 h 411"/>
                <a:gd name="T8" fmla="*/ 317 w 317"/>
                <a:gd name="T9" fmla="*/ 411 h 411"/>
                <a:gd name="T10" fmla="*/ 317 w 317"/>
                <a:gd name="T11" fmla="*/ 0 h 411"/>
                <a:gd name="T12" fmla="*/ 81 w 317"/>
                <a:gd name="T13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411">
                  <a:moveTo>
                    <a:pt x="81" y="0"/>
                  </a:moveTo>
                  <a:lnTo>
                    <a:pt x="81" y="81"/>
                  </a:lnTo>
                  <a:lnTo>
                    <a:pt x="0" y="81"/>
                  </a:lnTo>
                  <a:lnTo>
                    <a:pt x="0" y="411"/>
                  </a:lnTo>
                  <a:lnTo>
                    <a:pt x="317" y="411"/>
                  </a:lnTo>
                  <a:lnTo>
                    <a:pt x="317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74">
              <a:extLst>
                <a:ext uri="{FF2B5EF4-FFF2-40B4-BE49-F238E27FC236}">
                  <a16:creationId xmlns:a16="http://schemas.microsoft.com/office/drawing/2014/main" id="{FF298ED2-6234-4C67-AAF6-64C8F5E93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1322388"/>
              <a:ext cx="503238" cy="652463"/>
            </a:xfrm>
            <a:custGeom>
              <a:avLst/>
              <a:gdLst>
                <a:gd name="T0" fmla="*/ 81 w 317"/>
                <a:gd name="T1" fmla="*/ 0 h 411"/>
                <a:gd name="T2" fmla="*/ 81 w 317"/>
                <a:gd name="T3" fmla="*/ 81 h 411"/>
                <a:gd name="T4" fmla="*/ 0 w 317"/>
                <a:gd name="T5" fmla="*/ 81 h 411"/>
                <a:gd name="T6" fmla="*/ 0 w 317"/>
                <a:gd name="T7" fmla="*/ 411 h 411"/>
                <a:gd name="T8" fmla="*/ 317 w 317"/>
                <a:gd name="T9" fmla="*/ 411 h 411"/>
                <a:gd name="T10" fmla="*/ 317 w 317"/>
                <a:gd name="T11" fmla="*/ 0 h 411"/>
                <a:gd name="T12" fmla="*/ 81 w 317"/>
                <a:gd name="T13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411">
                  <a:moveTo>
                    <a:pt x="81" y="0"/>
                  </a:moveTo>
                  <a:lnTo>
                    <a:pt x="81" y="81"/>
                  </a:lnTo>
                  <a:lnTo>
                    <a:pt x="0" y="81"/>
                  </a:lnTo>
                  <a:lnTo>
                    <a:pt x="0" y="411"/>
                  </a:lnTo>
                  <a:lnTo>
                    <a:pt x="317" y="411"/>
                  </a:lnTo>
                  <a:lnTo>
                    <a:pt x="317" y="0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Rectangle 375">
              <a:extLst>
                <a:ext uri="{FF2B5EF4-FFF2-40B4-BE49-F238E27FC236}">
                  <a16:creationId xmlns:a16="http://schemas.microsoft.com/office/drawing/2014/main" id="{E0161BF6-0CD1-4925-9F24-8C19C3FBF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263" y="1443038"/>
              <a:ext cx="285750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76">
              <a:extLst>
                <a:ext uri="{FF2B5EF4-FFF2-40B4-BE49-F238E27FC236}">
                  <a16:creationId xmlns:a16="http://schemas.microsoft.com/office/drawing/2014/main" id="{AE734EA6-AE75-436D-9D6D-B52F7FDB3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263" y="1443038"/>
              <a:ext cx="285750" cy="6350"/>
            </a:xfrm>
            <a:custGeom>
              <a:avLst/>
              <a:gdLst>
                <a:gd name="T0" fmla="*/ 0 w 180"/>
                <a:gd name="T1" fmla="*/ 4 h 4"/>
                <a:gd name="T2" fmla="*/ 180 w 180"/>
                <a:gd name="T3" fmla="*/ 4 h 4"/>
                <a:gd name="T4" fmla="*/ 180 w 180"/>
                <a:gd name="T5" fmla="*/ 0 h 4"/>
                <a:gd name="T6" fmla="*/ 0 w 180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4">
                  <a:moveTo>
                    <a:pt x="0" y="4"/>
                  </a:moveTo>
                  <a:lnTo>
                    <a:pt x="180" y="4"/>
                  </a:lnTo>
                  <a:lnTo>
                    <a:pt x="18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Rectangle 377">
              <a:extLst>
                <a:ext uri="{FF2B5EF4-FFF2-40B4-BE49-F238E27FC236}">
                  <a16:creationId xmlns:a16="http://schemas.microsoft.com/office/drawing/2014/main" id="{DD074C5E-9EAD-4884-B08D-859979261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558925"/>
              <a:ext cx="398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78">
              <a:extLst>
                <a:ext uri="{FF2B5EF4-FFF2-40B4-BE49-F238E27FC236}">
                  <a16:creationId xmlns:a16="http://schemas.microsoft.com/office/drawing/2014/main" id="{0769DEEA-16C1-4198-BAC0-638D91570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788" y="1558925"/>
              <a:ext cx="398463" cy="7938"/>
            </a:xfrm>
            <a:custGeom>
              <a:avLst/>
              <a:gdLst>
                <a:gd name="T0" fmla="*/ 0 w 251"/>
                <a:gd name="T1" fmla="*/ 5 h 5"/>
                <a:gd name="T2" fmla="*/ 251 w 251"/>
                <a:gd name="T3" fmla="*/ 5 h 5"/>
                <a:gd name="T4" fmla="*/ 251 w 251"/>
                <a:gd name="T5" fmla="*/ 0 h 5"/>
                <a:gd name="T6" fmla="*/ 0 w 25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5">
                  <a:moveTo>
                    <a:pt x="0" y="5"/>
                  </a:moveTo>
                  <a:lnTo>
                    <a:pt x="251" y="5"/>
                  </a:lnTo>
                  <a:lnTo>
                    <a:pt x="25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Rectangle 379">
              <a:extLst>
                <a:ext uri="{FF2B5EF4-FFF2-40B4-BE49-F238E27FC236}">
                  <a16:creationId xmlns:a16="http://schemas.microsoft.com/office/drawing/2014/main" id="{469F5DFB-EE55-4C3C-AA74-2D3DC6668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603375"/>
              <a:ext cx="398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380">
              <a:extLst>
                <a:ext uri="{FF2B5EF4-FFF2-40B4-BE49-F238E27FC236}">
                  <a16:creationId xmlns:a16="http://schemas.microsoft.com/office/drawing/2014/main" id="{39239DCE-01BD-4FB5-91FB-7BA3BDDAF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603375"/>
              <a:ext cx="398463" cy="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381">
              <a:extLst>
                <a:ext uri="{FF2B5EF4-FFF2-40B4-BE49-F238E27FC236}">
                  <a16:creationId xmlns:a16="http://schemas.microsoft.com/office/drawing/2014/main" id="{273642E4-25D1-41E7-BDFE-08CC0AE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647825"/>
              <a:ext cx="398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382">
              <a:extLst>
                <a:ext uri="{FF2B5EF4-FFF2-40B4-BE49-F238E27FC236}">
                  <a16:creationId xmlns:a16="http://schemas.microsoft.com/office/drawing/2014/main" id="{21D99AAB-8CDE-4610-9147-7AF3FE8AD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647825"/>
              <a:ext cx="398463" cy="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383">
              <a:extLst>
                <a:ext uri="{FF2B5EF4-FFF2-40B4-BE49-F238E27FC236}">
                  <a16:creationId xmlns:a16="http://schemas.microsoft.com/office/drawing/2014/main" id="{A9213CF0-FD5C-4852-9349-B408EB33E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693863"/>
              <a:ext cx="398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384">
              <a:extLst>
                <a:ext uri="{FF2B5EF4-FFF2-40B4-BE49-F238E27FC236}">
                  <a16:creationId xmlns:a16="http://schemas.microsoft.com/office/drawing/2014/main" id="{9A5C8FB6-318A-4F08-B445-C6EA50E0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693863"/>
              <a:ext cx="398463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385">
              <a:extLst>
                <a:ext uri="{FF2B5EF4-FFF2-40B4-BE49-F238E27FC236}">
                  <a16:creationId xmlns:a16="http://schemas.microsoft.com/office/drawing/2014/main" id="{23170B3E-CE4B-4A9D-9322-2FA54C46E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738313"/>
              <a:ext cx="398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386">
              <a:extLst>
                <a:ext uri="{FF2B5EF4-FFF2-40B4-BE49-F238E27FC236}">
                  <a16:creationId xmlns:a16="http://schemas.microsoft.com/office/drawing/2014/main" id="{579FCA09-BD4C-40AC-9038-83CFBCFCB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738313"/>
              <a:ext cx="398463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387">
              <a:extLst>
                <a:ext uri="{FF2B5EF4-FFF2-40B4-BE49-F238E27FC236}">
                  <a16:creationId xmlns:a16="http://schemas.microsoft.com/office/drawing/2014/main" id="{DB2A7637-8798-434E-A8C1-23B7FEF51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782763"/>
              <a:ext cx="398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388">
              <a:extLst>
                <a:ext uri="{FF2B5EF4-FFF2-40B4-BE49-F238E27FC236}">
                  <a16:creationId xmlns:a16="http://schemas.microsoft.com/office/drawing/2014/main" id="{2059E3B6-D02A-4B8B-8A29-F68B67252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1782763"/>
              <a:ext cx="398463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389">
              <a:extLst>
                <a:ext uri="{FF2B5EF4-FFF2-40B4-BE49-F238E27FC236}">
                  <a16:creationId xmlns:a16="http://schemas.microsoft.com/office/drawing/2014/main" id="{ED790B0D-E423-4744-BAD5-BBB07A94F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376" y="1384300"/>
              <a:ext cx="49213" cy="7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Myriad Pro" panose="020B0503030403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Rectangle 390">
              <a:extLst>
                <a:ext uri="{FF2B5EF4-FFF2-40B4-BE49-F238E27FC236}">
                  <a16:creationId xmlns:a16="http://schemas.microsoft.com/office/drawing/2014/main" id="{917BAB48-23A8-4361-9FAD-139B87B8D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426" y="1384300"/>
              <a:ext cx="306388" cy="7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Myriad Pro" panose="020B0503030403020204" pitchFamily="34" charset="0"/>
                </a:rPr>
                <a:t>OREM IPSUM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8" name="Freeform 391">
              <a:extLst>
                <a:ext uri="{FF2B5EF4-FFF2-40B4-BE49-F238E27FC236}">
                  <a16:creationId xmlns:a16="http://schemas.microsoft.com/office/drawing/2014/main" id="{246C4C03-0570-4E0C-9FD9-B53FFD2C13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4213" y="1541463"/>
              <a:ext cx="420688" cy="577850"/>
            </a:xfrm>
            <a:custGeom>
              <a:avLst/>
              <a:gdLst>
                <a:gd name="T0" fmla="*/ 13 w 197"/>
                <a:gd name="T1" fmla="*/ 125 h 270"/>
                <a:gd name="T2" fmla="*/ 56 w 197"/>
                <a:gd name="T3" fmla="*/ 163 h 270"/>
                <a:gd name="T4" fmla="*/ 56 w 197"/>
                <a:gd name="T5" fmla="*/ 163 h 270"/>
                <a:gd name="T6" fmla="*/ 114 w 197"/>
                <a:gd name="T7" fmla="*/ 164 h 270"/>
                <a:gd name="T8" fmla="*/ 169 w 197"/>
                <a:gd name="T9" fmla="*/ 262 h 270"/>
                <a:gd name="T10" fmla="*/ 186 w 197"/>
                <a:gd name="T11" fmla="*/ 267 h 270"/>
                <a:gd name="T12" fmla="*/ 189 w 197"/>
                <a:gd name="T13" fmla="*/ 265 h 270"/>
                <a:gd name="T14" fmla="*/ 194 w 197"/>
                <a:gd name="T15" fmla="*/ 248 h 270"/>
                <a:gd name="T16" fmla="*/ 139 w 197"/>
                <a:gd name="T17" fmla="*/ 150 h 270"/>
                <a:gd name="T18" fmla="*/ 166 w 197"/>
                <a:gd name="T19" fmla="*/ 110 h 270"/>
                <a:gd name="T20" fmla="*/ 159 w 197"/>
                <a:gd name="T21" fmla="*/ 47 h 270"/>
                <a:gd name="T22" fmla="*/ 116 w 197"/>
                <a:gd name="T23" fmla="*/ 9 h 270"/>
                <a:gd name="T24" fmla="*/ 46 w 197"/>
                <a:gd name="T25" fmla="*/ 13 h 270"/>
                <a:gd name="T26" fmla="*/ 6 w 197"/>
                <a:gd name="T27" fmla="*/ 62 h 270"/>
                <a:gd name="T28" fmla="*/ 13 w 197"/>
                <a:gd name="T29" fmla="*/ 125 h 270"/>
                <a:gd name="T30" fmla="*/ 28 w 197"/>
                <a:gd name="T31" fmla="*/ 69 h 270"/>
                <a:gd name="T32" fmla="*/ 57 w 197"/>
                <a:gd name="T33" fmla="*/ 33 h 270"/>
                <a:gd name="T34" fmla="*/ 107 w 197"/>
                <a:gd name="T35" fmla="*/ 30 h 270"/>
                <a:gd name="T36" fmla="*/ 138 w 197"/>
                <a:gd name="T37" fmla="*/ 58 h 270"/>
                <a:gd name="T38" fmla="*/ 143 w 197"/>
                <a:gd name="T39" fmla="*/ 103 h 270"/>
                <a:gd name="T40" fmla="*/ 114 w 197"/>
                <a:gd name="T41" fmla="*/ 139 h 270"/>
                <a:gd name="T42" fmla="*/ 64 w 197"/>
                <a:gd name="T43" fmla="*/ 142 h 270"/>
                <a:gd name="T44" fmla="*/ 64 w 197"/>
                <a:gd name="T45" fmla="*/ 142 h 270"/>
                <a:gd name="T46" fmla="*/ 33 w 197"/>
                <a:gd name="T47" fmla="*/ 114 h 270"/>
                <a:gd name="T48" fmla="*/ 28 w 197"/>
                <a:gd name="T49" fmla="*/ 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270">
                  <a:moveTo>
                    <a:pt x="13" y="125"/>
                  </a:moveTo>
                  <a:cubicBezTo>
                    <a:pt x="22" y="143"/>
                    <a:pt x="37" y="156"/>
                    <a:pt x="56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75" y="171"/>
                    <a:pt x="95" y="171"/>
                    <a:pt x="114" y="164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3" y="268"/>
                    <a:pt x="180" y="270"/>
                    <a:pt x="186" y="267"/>
                  </a:cubicBezTo>
                  <a:cubicBezTo>
                    <a:pt x="189" y="265"/>
                    <a:pt x="189" y="265"/>
                    <a:pt x="189" y="265"/>
                  </a:cubicBezTo>
                  <a:cubicBezTo>
                    <a:pt x="195" y="262"/>
                    <a:pt x="197" y="254"/>
                    <a:pt x="194" y="248"/>
                  </a:cubicBezTo>
                  <a:cubicBezTo>
                    <a:pt x="139" y="150"/>
                    <a:pt x="139" y="150"/>
                    <a:pt x="139" y="150"/>
                  </a:cubicBezTo>
                  <a:cubicBezTo>
                    <a:pt x="151" y="140"/>
                    <a:pt x="161" y="126"/>
                    <a:pt x="166" y="110"/>
                  </a:cubicBezTo>
                  <a:cubicBezTo>
                    <a:pt x="172" y="89"/>
                    <a:pt x="170" y="66"/>
                    <a:pt x="159" y="47"/>
                  </a:cubicBezTo>
                  <a:cubicBezTo>
                    <a:pt x="149" y="29"/>
                    <a:pt x="134" y="16"/>
                    <a:pt x="116" y="9"/>
                  </a:cubicBezTo>
                  <a:cubicBezTo>
                    <a:pt x="93" y="0"/>
                    <a:pt x="67" y="2"/>
                    <a:pt x="46" y="13"/>
                  </a:cubicBezTo>
                  <a:cubicBezTo>
                    <a:pt x="26" y="24"/>
                    <a:pt x="12" y="41"/>
                    <a:pt x="6" y="62"/>
                  </a:cubicBezTo>
                  <a:cubicBezTo>
                    <a:pt x="0" y="84"/>
                    <a:pt x="2" y="106"/>
                    <a:pt x="13" y="125"/>
                  </a:cubicBezTo>
                  <a:moveTo>
                    <a:pt x="28" y="69"/>
                  </a:moveTo>
                  <a:cubicBezTo>
                    <a:pt x="33" y="53"/>
                    <a:pt x="43" y="41"/>
                    <a:pt x="57" y="33"/>
                  </a:cubicBezTo>
                  <a:cubicBezTo>
                    <a:pt x="72" y="25"/>
                    <a:pt x="91" y="24"/>
                    <a:pt x="107" y="30"/>
                  </a:cubicBezTo>
                  <a:cubicBezTo>
                    <a:pt x="120" y="35"/>
                    <a:pt x="132" y="45"/>
                    <a:pt x="138" y="58"/>
                  </a:cubicBezTo>
                  <a:cubicBezTo>
                    <a:pt x="146" y="72"/>
                    <a:pt x="148" y="88"/>
                    <a:pt x="143" y="103"/>
                  </a:cubicBezTo>
                  <a:cubicBezTo>
                    <a:pt x="139" y="118"/>
                    <a:pt x="128" y="131"/>
                    <a:pt x="114" y="139"/>
                  </a:cubicBezTo>
                  <a:cubicBezTo>
                    <a:pt x="99" y="147"/>
                    <a:pt x="81" y="148"/>
                    <a:pt x="64" y="142"/>
                  </a:cubicBezTo>
                  <a:cubicBezTo>
                    <a:pt x="64" y="142"/>
                    <a:pt x="64" y="142"/>
                    <a:pt x="64" y="142"/>
                  </a:cubicBezTo>
                  <a:cubicBezTo>
                    <a:pt x="51" y="136"/>
                    <a:pt x="40" y="127"/>
                    <a:pt x="33" y="114"/>
                  </a:cubicBezTo>
                  <a:cubicBezTo>
                    <a:pt x="25" y="100"/>
                    <a:pt x="24" y="84"/>
                    <a:pt x="28" y="69"/>
                  </a:cubicBezTo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392">
              <a:extLst>
                <a:ext uri="{FF2B5EF4-FFF2-40B4-BE49-F238E27FC236}">
                  <a16:creationId xmlns:a16="http://schemas.microsoft.com/office/drawing/2014/main" id="{46C4B920-2590-4365-98AD-D79C4B149B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2151" y="1573213"/>
              <a:ext cx="349250" cy="306388"/>
            </a:xfrm>
            <a:custGeom>
              <a:avLst/>
              <a:gdLst>
                <a:gd name="T0" fmla="*/ 22 w 163"/>
                <a:gd name="T1" fmla="*/ 71 h 143"/>
                <a:gd name="T2" fmla="*/ 24 w 163"/>
                <a:gd name="T3" fmla="*/ 54 h 143"/>
                <a:gd name="T4" fmla="*/ 53 w 163"/>
                <a:gd name="T5" fmla="*/ 18 h 143"/>
                <a:gd name="T6" fmla="*/ 81 w 163"/>
                <a:gd name="T7" fmla="*/ 11 h 143"/>
                <a:gd name="T8" fmla="*/ 103 w 163"/>
                <a:gd name="T9" fmla="*/ 15 h 143"/>
                <a:gd name="T10" fmla="*/ 134 w 163"/>
                <a:gd name="T11" fmla="*/ 43 h 143"/>
                <a:gd name="T12" fmla="*/ 142 w 163"/>
                <a:gd name="T13" fmla="*/ 71 h 143"/>
                <a:gd name="T14" fmla="*/ 139 w 163"/>
                <a:gd name="T15" fmla="*/ 88 h 143"/>
                <a:gd name="T16" fmla="*/ 110 w 163"/>
                <a:gd name="T17" fmla="*/ 124 h 143"/>
                <a:gd name="T18" fmla="*/ 102 w 163"/>
                <a:gd name="T19" fmla="*/ 127 h 143"/>
                <a:gd name="T20" fmla="*/ 82 w 163"/>
                <a:gd name="T21" fmla="*/ 131 h 143"/>
                <a:gd name="T22" fmla="*/ 60 w 163"/>
                <a:gd name="T23" fmla="*/ 127 h 143"/>
                <a:gd name="T24" fmla="*/ 60 w 163"/>
                <a:gd name="T25" fmla="*/ 127 h 143"/>
                <a:gd name="T26" fmla="*/ 30 w 163"/>
                <a:gd name="T27" fmla="*/ 101 h 143"/>
                <a:gd name="T28" fmla="*/ 29 w 163"/>
                <a:gd name="T29" fmla="*/ 99 h 143"/>
                <a:gd name="T30" fmla="*/ 28 w 163"/>
                <a:gd name="T31" fmla="*/ 98 h 143"/>
                <a:gd name="T32" fmla="*/ 22 w 163"/>
                <a:gd name="T33" fmla="*/ 80 h 143"/>
                <a:gd name="T34" fmla="*/ 22 w 163"/>
                <a:gd name="T35" fmla="*/ 77 h 143"/>
                <a:gd name="T36" fmla="*/ 22 w 163"/>
                <a:gd name="T37" fmla="*/ 71 h 143"/>
                <a:gd name="T38" fmla="*/ 82 w 163"/>
                <a:gd name="T39" fmla="*/ 0 h 143"/>
                <a:gd name="T40" fmla="*/ 46 w 163"/>
                <a:gd name="T41" fmla="*/ 9 h 143"/>
                <a:gd name="T42" fmla="*/ 20 w 163"/>
                <a:gd name="T43" fmla="*/ 106 h 143"/>
                <a:gd name="T44" fmla="*/ 82 w 163"/>
                <a:gd name="T45" fmla="*/ 143 h 143"/>
                <a:gd name="T46" fmla="*/ 117 w 163"/>
                <a:gd name="T47" fmla="*/ 133 h 143"/>
                <a:gd name="T48" fmla="*/ 144 w 163"/>
                <a:gd name="T49" fmla="*/ 36 h 143"/>
                <a:gd name="T50" fmla="*/ 82 w 163"/>
                <a:gd name="T5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43">
                  <a:moveTo>
                    <a:pt x="22" y="71"/>
                  </a:moveTo>
                  <a:cubicBezTo>
                    <a:pt x="22" y="65"/>
                    <a:pt x="22" y="59"/>
                    <a:pt x="24" y="54"/>
                  </a:cubicBezTo>
                  <a:cubicBezTo>
                    <a:pt x="29" y="38"/>
                    <a:pt x="39" y="26"/>
                    <a:pt x="53" y="18"/>
                  </a:cubicBezTo>
                  <a:cubicBezTo>
                    <a:pt x="62" y="14"/>
                    <a:pt x="72" y="11"/>
                    <a:pt x="81" y="11"/>
                  </a:cubicBezTo>
                  <a:cubicBezTo>
                    <a:pt x="89" y="11"/>
                    <a:pt x="96" y="13"/>
                    <a:pt x="103" y="15"/>
                  </a:cubicBezTo>
                  <a:cubicBezTo>
                    <a:pt x="116" y="20"/>
                    <a:pt x="128" y="30"/>
                    <a:pt x="134" y="43"/>
                  </a:cubicBezTo>
                  <a:cubicBezTo>
                    <a:pt x="139" y="51"/>
                    <a:pt x="142" y="61"/>
                    <a:pt x="142" y="71"/>
                  </a:cubicBezTo>
                  <a:cubicBezTo>
                    <a:pt x="142" y="77"/>
                    <a:pt x="141" y="82"/>
                    <a:pt x="139" y="88"/>
                  </a:cubicBezTo>
                  <a:cubicBezTo>
                    <a:pt x="135" y="103"/>
                    <a:pt x="124" y="116"/>
                    <a:pt x="110" y="124"/>
                  </a:cubicBezTo>
                  <a:cubicBezTo>
                    <a:pt x="108" y="125"/>
                    <a:pt x="105" y="126"/>
                    <a:pt x="102" y="127"/>
                  </a:cubicBezTo>
                  <a:cubicBezTo>
                    <a:pt x="95" y="130"/>
                    <a:pt x="89" y="131"/>
                    <a:pt x="82" y="131"/>
                  </a:cubicBezTo>
                  <a:cubicBezTo>
                    <a:pt x="75" y="131"/>
                    <a:pt x="67" y="129"/>
                    <a:pt x="60" y="127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48" y="122"/>
                    <a:pt x="37" y="113"/>
                    <a:pt x="30" y="101"/>
                  </a:cubicBezTo>
                  <a:cubicBezTo>
                    <a:pt x="30" y="101"/>
                    <a:pt x="29" y="100"/>
                    <a:pt x="29" y="99"/>
                  </a:cubicBezTo>
                  <a:cubicBezTo>
                    <a:pt x="29" y="99"/>
                    <a:pt x="28" y="98"/>
                    <a:pt x="28" y="98"/>
                  </a:cubicBezTo>
                  <a:cubicBezTo>
                    <a:pt x="25" y="92"/>
                    <a:pt x="23" y="86"/>
                    <a:pt x="22" y="80"/>
                  </a:cubicBezTo>
                  <a:cubicBezTo>
                    <a:pt x="22" y="79"/>
                    <a:pt x="22" y="78"/>
                    <a:pt x="22" y="77"/>
                  </a:cubicBezTo>
                  <a:cubicBezTo>
                    <a:pt x="22" y="75"/>
                    <a:pt x="22" y="73"/>
                    <a:pt x="22" y="71"/>
                  </a:cubicBezTo>
                  <a:moveTo>
                    <a:pt x="82" y="0"/>
                  </a:moveTo>
                  <a:cubicBezTo>
                    <a:pt x="70" y="0"/>
                    <a:pt x="58" y="3"/>
                    <a:pt x="46" y="9"/>
                  </a:cubicBezTo>
                  <a:cubicBezTo>
                    <a:pt x="12" y="29"/>
                    <a:pt x="0" y="72"/>
                    <a:pt x="20" y="106"/>
                  </a:cubicBezTo>
                  <a:cubicBezTo>
                    <a:pt x="33" y="130"/>
                    <a:pt x="57" y="143"/>
                    <a:pt x="82" y="143"/>
                  </a:cubicBezTo>
                  <a:cubicBezTo>
                    <a:pt x="94" y="143"/>
                    <a:pt x="106" y="140"/>
                    <a:pt x="117" y="133"/>
                  </a:cubicBezTo>
                  <a:cubicBezTo>
                    <a:pt x="151" y="114"/>
                    <a:pt x="163" y="70"/>
                    <a:pt x="144" y="36"/>
                  </a:cubicBezTo>
                  <a:cubicBezTo>
                    <a:pt x="131" y="13"/>
                    <a:pt x="107" y="0"/>
                    <a:pt x="82" y="0"/>
                  </a:cubicBezTo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0" name="Freeform 39">
            <a:extLst>
              <a:ext uri="{FF2B5EF4-FFF2-40B4-BE49-F238E27FC236}">
                <a16:creationId xmlns:a16="http://schemas.microsoft.com/office/drawing/2014/main" id="{217603B7-A49B-4536-B7E2-840B7B6C5E16}"/>
              </a:ext>
            </a:extLst>
          </p:cNvPr>
          <p:cNvSpPr>
            <a:spLocks noEditPoints="1"/>
          </p:cNvSpPr>
          <p:nvPr/>
        </p:nvSpPr>
        <p:spPr bwMode="auto">
          <a:xfrm>
            <a:off x="3946208" y="3463925"/>
            <a:ext cx="139700" cy="138113"/>
          </a:xfrm>
          <a:custGeom>
            <a:avLst/>
            <a:gdLst>
              <a:gd name="T0" fmla="*/ 0 w 65"/>
              <a:gd name="T1" fmla="*/ 33 h 65"/>
              <a:gd name="T2" fmla="*/ 32 w 65"/>
              <a:gd name="T3" fmla="*/ 65 h 65"/>
              <a:gd name="T4" fmla="*/ 65 w 65"/>
              <a:gd name="T5" fmla="*/ 33 h 65"/>
              <a:gd name="T6" fmla="*/ 32 w 65"/>
              <a:gd name="T7" fmla="*/ 0 h 65"/>
              <a:gd name="T8" fmla="*/ 0 w 65"/>
              <a:gd name="T9" fmla="*/ 33 h 65"/>
              <a:gd name="T10" fmla="*/ 0 w 65"/>
              <a:gd name="T11" fmla="*/ 33 h 65"/>
              <a:gd name="T12" fmla="*/ 57 w 65"/>
              <a:gd name="T13" fmla="*/ 33 h 65"/>
              <a:gd name="T14" fmla="*/ 32 w 65"/>
              <a:gd name="T15" fmla="*/ 57 h 65"/>
              <a:gd name="T16" fmla="*/ 7 w 65"/>
              <a:gd name="T17" fmla="*/ 33 h 65"/>
              <a:gd name="T18" fmla="*/ 32 w 65"/>
              <a:gd name="T19" fmla="*/ 8 h 65"/>
              <a:gd name="T20" fmla="*/ 57 w 65"/>
              <a:gd name="T21" fmla="*/ 33 h 65"/>
              <a:gd name="T22" fmla="*/ 57 w 65"/>
              <a:gd name="T23" fmla="*/ 3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5">
                <a:moveTo>
                  <a:pt x="0" y="33"/>
                </a:moveTo>
                <a:cubicBezTo>
                  <a:pt x="0" y="50"/>
                  <a:pt x="14" y="65"/>
                  <a:pt x="32" y="65"/>
                </a:cubicBezTo>
                <a:cubicBezTo>
                  <a:pt x="50" y="65"/>
                  <a:pt x="65" y="50"/>
                  <a:pt x="65" y="33"/>
                </a:cubicBezTo>
                <a:cubicBezTo>
                  <a:pt x="65" y="15"/>
                  <a:pt x="50" y="0"/>
                  <a:pt x="32" y="0"/>
                </a:cubicBezTo>
                <a:cubicBezTo>
                  <a:pt x="14" y="0"/>
                  <a:pt x="0" y="15"/>
                  <a:pt x="0" y="33"/>
                </a:cubicBezTo>
                <a:cubicBezTo>
                  <a:pt x="0" y="50"/>
                  <a:pt x="0" y="15"/>
                  <a:pt x="0" y="33"/>
                </a:cubicBezTo>
                <a:close/>
                <a:moveTo>
                  <a:pt x="57" y="33"/>
                </a:moveTo>
                <a:cubicBezTo>
                  <a:pt x="57" y="46"/>
                  <a:pt x="46" y="57"/>
                  <a:pt x="32" y="57"/>
                </a:cubicBezTo>
                <a:cubicBezTo>
                  <a:pt x="19" y="57"/>
                  <a:pt x="7" y="46"/>
                  <a:pt x="7" y="33"/>
                </a:cubicBezTo>
                <a:cubicBezTo>
                  <a:pt x="7" y="19"/>
                  <a:pt x="19" y="8"/>
                  <a:pt x="32" y="8"/>
                </a:cubicBezTo>
                <a:cubicBezTo>
                  <a:pt x="46" y="8"/>
                  <a:pt x="57" y="19"/>
                  <a:pt x="57" y="33"/>
                </a:cubicBezTo>
                <a:cubicBezTo>
                  <a:pt x="57" y="46"/>
                  <a:pt x="57" y="19"/>
                  <a:pt x="57" y="33"/>
                </a:cubicBezTo>
                <a:close/>
              </a:path>
            </a:pathLst>
          </a:custGeom>
          <a:solidFill>
            <a:srgbClr val="9FE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E5EDFF1-3558-4A6F-9196-D1A34C74F7EC}"/>
              </a:ext>
            </a:extLst>
          </p:cNvPr>
          <p:cNvGrpSpPr/>
          <p:nvPr/>
        </p:nvGrpSpPr>
        <p:grpSpPr>
          <a:xfrm>
            <a:off x="3946208" y="1547813"/>
            <a:ext cx="2630488" cy="1885950"/>
            <a:chOff x="6567488" y="1192213"/>
            <a:chExt cx="2630488" cy="1885950"/>
          </a:xfrm>
        </p:grpSpPr>
        <p:sp>
          <p:nvSpPr>
            <p:cNvPr id="262" name="Freeform 25">
              <a:extLst>
                <a:ext uri="{FF2B5EF4-FFF2-40B4-BE49-F238E27FC236}">
                  <a16:creationId xmlns:a16="http://schemas.microsoft.com/office/drawing/2014/main" id="{150C52A6-3A12-432D-8383-8B4842D43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192213"/>
              <a:ext cx="2570163" cy="1885950"/>
            </a:xfrm>
            <a:custGeom>
              <a:avLst/>
              <a:gdLst>
                <a:gd name="T0" fmla="*/ 8 w 1201"/>
                <a:gd name="T1" fmla="*/ 327 h 881"/>
                <a:gd name="T2" fmla="*/ 8 w 1201"/>
                <a:gd name="T3" fmla="*/ 111 h 881"/>
                <a:gd name="T4" fmla="*/ 38 w 1201"/>
                <a:gd name="T5" fmla="*/ 38 h 881"/>
                <a:gd name="T6" fmla="*/ 112 w 1201"/>
                <a:gd name="T7" fmla="*/ 8 h 881"/>
                <a:gd name="T8" fmla="*/ 762 w 1201"/>
                <a:gd name="T9" fmla="*/ 8 h 881"/>
                <a:gd name="T10" fmla="*/ 817 w 1201"/>
                <a:gd name="T11" fmla="*/ 30 h 881"/>
                <a:gd name="T12" fmla="*/ 839 w 1201"/>
                <a:gd name="T13" fmla="*/ 84 h 881"/>
                <a:gd name="T14" fmla="*/ 839 w 1201"/>
                <a:gd name="T15" fmla="*/ 156 h 881"/>
                <a:gd name="T16" fmla="*/ 924 w 1201"/>
                <a:gd name="T17" fmla="*/ 241 h 881"/>
                <a:gd name="T18" fmla="*/ 1110 w 1201"/>
                <a:gd name="T19" fmla="*/ 241 h 881"/>
                <a:gd name="T20" fmla="*/ 1169 w 1201"/>
                <a:gd name="T21" fmla="*/ 265 h 881"/>
                <a:gd name="T22" fmla="*/ 1194 w 1201"/>
                <a:gd name="T23" fmla="*/ 324 h 881"/>
                <a:gd name="T24" fmla="*/ 1194 w 1201"/>
                <a:gd name="T25" fmla="*/ 775 h 881"/>
                <a:gd name="T26" fmla="*/ 1165 w 1201"/>
                <a:gd name="T27" fmla="*/ 845 h 881"/>
                <a:gd name="T28" fmla="*/ 1095 w 1201"/>
                <a:gd name="T29" fmla="*/ 874 h 881"/>
                <a:gd name="T30" fmla="*/ 928 w 1201"/>
                <a:gd name="T31" fmla="*/ 874 h 881"/>
                <a:gd name="T32" fmla="*/ 241 w 1201"/>
                <a:gd name="T33" fmla="*/ 874 h 881"/>
                <a:gd name="T34" fmla="*/ 238 w 1201"/>
                <a:gd name="T35" fmla="*/ 878 h 881"/>
                <a:gd name="T36" fmla="*/ 241 w 1201"/>
                <a:gd name="T37" fmla="*/ 881 h 881"/>
                <a:gd name="T38" fmla="*/ 928 w 1201"/>
                <a:gd name="T39" fmla="*/ 881 h 881"/>
                <a:gd name="T40" fmla="*/ 1095 w 1201"/>
                <a:gd name="T41" fmla="*/ 881 h 881"/>
                <a:gd name="T42" fmla="*/ 1201 w 1201"/>
                <a:gd name="T43" fmla="*/ 775 h 881"/>
                <a:gd name="T44" fmla="*/ 1201 w 1201"/>
                <a:gd name="T45" fmla="*/ 324 h 881"/>
                <a:gd name="T46" fmla="*/ 1110 w 1201"/>
                <a:gd name="T47" fmla="*/ 233 h 881"/>
                <a:gd name="T48" fmla="*/ 924 w 1201"/>
                <a:gd name="T49" fmla="*/ 233 h 881"/>
                <a:gd name="T50" fmla="*/ 869 w 1201"/>
                <a:gd name="T51" fmla="*/ 211 h 881"/>
                <a:gd name="T52" fmla="*/ 847 w 1201"/>
                <a:gd name="T53" fmla="*/ 156 h 881"/>
                <a:gd name="T54" fmla="*/ 847 w 1201"/>
                <a:gd name="T55" fmla="*/ 84 h 881"/>
                <a:gd name="T56" fmla="*/ 762 w 1201"/>
                <a:gd name="T57" fmla="*/ 0 h 881"/>
                <a:gd name="T58" fmla="*/ 112 w 1201"/>
                <a:gd name="T59" fmla="*/ 0 h 881"/>
                <a:gd name="T60" fmla="*/ 0 w 1201"/>
                <a:gd name="T61" fmla="*/ 111 h 881"/>
                <a:gd name="T62" fmla="*/ 0 w 1201"/>
                <a:gd name="T63" fmla="*/ 327 h 881"/>
                <a:gd name="T64" fmla="*/ 4 w 1201"/>
                <a:gd name="T65" fmla="*/ 331 h 881"/>
                <a:gd name="T66" fmla="*/ 8 w 1201"/>
                <a:gd name="T67" fmla="*/ 327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01" h="881">
                  <a:moveTo>
                    <a:pt x="8" y="327"/>
                  </a:moveTo>
                  <a:cubicBezTo>
                    <a:pt x="8" y="111"/>
                    <a:pt x="8" y="111"/>
                    <a:pt x="8" y="111"/>
                  </a:cubicBezTo>
                  <a:cubicBezTo>
                    <a:pt x="8" y="82"/>
                    <a:pt x="20" y="57"/>
                    <a:pt x="38" y="38"/>
                  </a:cubicBezTo>
                  <a:cubicBezTo>
                    <a:pt x="57" y="19"/>
                    <a:pt x="83" y="8"/>
                    <a:pt x="112" y="8"/>
                  </a:cubicBezTo>
                  <a:cubicBezTo>
                    <a:pt x="762" y="8"/>
                    <a:pt x="762" y="8"/>
                    <a:pt x="762" y="8"/>
                  </a:cubicBezTo>
                  <a:cubicBezTo>
                    <a:pt x="784" y="8"/>
                    <a:pt x="803" y="16"/>
                    <a:pt x="817" y="30"/>
                  </a:cubicBezTo>
                  <a:cubicBezTo>
                    <a:pt x="831" y="44"/>
                    <a:pt x="839" y="63"/>
                    <a:pt x="839" y="84"/>
                  </a:cubicBezTo>
                  <a:cubicBezTo>
                    <a:pt x="839" y="156"/>
                    <a:pt x="839" y="156"/>
                    <a:pt x="839" y="156"/>
                  </a:cubicBezTo>
                  <a:cubicBezTo>
                    <a:pt x="839" y="203"/>
                    <a:pt x="877" y="241"/>
                    <a:pt x="924" y="241"/>
                  </a:cubicBezTo>
                  <a:cubicBezTo>
                    <a:pt x="1110" y="241"/>
                    <a:pt x="1110" y="241"/>
                    <a:pt x="1110" y="241"/>
                  </a:cubicBezTo>
                  <a:cubicBezTo>
                    <a:pt x="1134" y="241"/>
                    <a:pt x="1154" y="250"/>
                    <a:pt x="1169" y="265"/>
                  </a:cubicBezTo>
                  <a:cubicBezTo>
                    <a:pt x="1185" y="280"/>
                    <a:pt x="1194" y="301"/>
                    <a:pt x="1194" y="324"/>
                  </a:cubicBezTo>
                  <a:cubicBezTo>
                    <a:pt x="1194" y="775"/>
                    <a:pt x="1194" y="775"/>
                    <a:pt x="1194" y="775"/>
                  </a:cubicBezTo>
                  <a:cubicBezTo>
                    <a:pt x="1194" y="802"/>
                    <a:pt x="1183" y="827"/>
                    <a:pt x="1165" y="845"/>
                  </a:cubicBezTo>
                  <a:cubicBezTo>
                    <a:pt x="1147" y="863"/>
                    <a:pt x="1122" y="874"/>
                    <a:pt x="1095" y="874"/>
                  </a:cubicBezTo>
                  <a:cubicBezTo>
                    <a:pt x="928" y="874"/>
                    <a:pt x="928" y="874"/>
                    <a:pt x="928" y="874"/>
                  </a:cubicBezTo>
                  <a:cubicBezTo>
                    <a:pt x="241" y="874"/>
                    <a:pt x="241" y="874"/>
                    <a:pt x="241" y="874"/>
                  </a:cubicBezTo>
                  <a:cubicBezTo>
                    <a:pt x="239" y="874"/>
                    <a:pt x="238" y="876"/>
                    <a:pt x="238" y="878"/>
                  </a:cubicBezTo>
                  <a:cubicBezTo>
                    <a:pt x="238" y="880"/>
                    <a:pt x="239" y="881"/>
                    <a:pt x="241" y="881"/>
                  </a:cubicBezTo>
                  <a:cubicBezTo>
                    <a:pt x="928" y="881"/>
                    <a:pt x="928" y="881"/>
                    <a:pt x="928" y="881"/>
                  </a:cubicBezTo>
                  <a:cubicBezTo>
                    <a:pt x="1095" y="881"/>
                    <a:pt x="1095" y="881"/>
                    <a:pt x="1095" y="881"/>
                  </a:cubicBezTo>
                  <a:cubicBezTo>
                    <a:pt x="1154" y="881"/>
                    <a:pt x="1201" y="834"/>
                    <a:pt x="1201" y="775"/>
                  </a:cubicBezTo>
                  <a:cubicBezTo>
                    <a:pt x="1201" y="324"/>
                    <a:pt x="1201" y="324"/>
                    <a:pt x="1201" y="324"/>
                  </a:cubicBezTo>
                  <a:cubicBezTo>
                    <a:pt x="1201" y="274"/>
                    <a:pt x="1161" y="233"/>
                    <a:pt x="1110" y="233"/>
                  </a:cubicBezTo>
                  <a:cubicBezTo>
                    <a:pt x="924" y="233"/>
                    <a:pt x="924" y="233"/>
                    <a:pt x="924" y="233"/>
                  </a:cubicBezTo>
                  <a:cubicBezTo>
                    <a:pt x="902" y="233"/>
                    <a:pt x="883" y="225"/>
                    <a:pt x="869" y="211"/>
                  </a:cubicBezTo>
                  <a:cubicBezTo>
                    <a:pt x="855" y="197"/>
                    <a:pt x="847" y="178"/>
                    <a:pt x="847" y="156"/>
                  </a:cubicBezTo>
                  <a:cubicBezTo>
                    <a:pt x="847" y="84"/>
                    <a:pt x="847" y="84"/>
                    <a:pt x="847" y="84"/>
                  </a:cubicBezTo>
                  <a:cubicBezTo>
                    <a:pt x="847" y="38"/>
                    <a:pt x="809" y="0"/>
                    <a:pt x="76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50" y="0"/>
                    <a:pt x="0" y="50"/>
                    <a:pt x="0" y="111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29"/>
                    <a:pt x="2" y="331"/>
                    <a:pt x="4" y="331"/>
                  </a:cubicBezTo>
                  <a:cubicBezTo>
                    <a:pt x="6" y="331"/>
                    <a:pt x="8" y="329"/>
                    <a:pt x="8" y="327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Oval 26">
              <a:extLst>
                <a:ext uri="{FF2B5EF4-FFF2-40B4-BE49-F238E27FC236}">
                  <a16:creationId xmlns:a16="http://schemas.microsoft.com/office/drawing/2014/main" id="{CFC7E914-9515-415A-BEDF-E22AB332F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013" y="1827213"/>
              <a:ext cx="122238" cy="122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7">
              <a:extLst>
                <a:ext uri="{FF2B5EF4-FFF2-40B4-BE49-F238E27FC236}">
                  <a16:creationId xmlns:a16="http://schemas.microsoft.com/office/drawing/2014/main" id="{C1BA42FE-5526-4E1E-8691-0AF701BB61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7488" y="1819275"/>
              <a:ext cx="139700" cy="139700"/>
            </a:xfrm>
            <a:custGeom>
              <a:avLst/>
              <a:gdLst>
                <a:gd name="T0" fmla="*/ 65 w 65"/>
                <a:gd name="T1" fmla="*/ 32 h 65"/>
                <a:gd name="T2" fmla="*/ 32 w 65"/>
                <a:gd name="T3" fmla="*/ 0 h 65"/>
                <a:gd name="T4" fmla="*/ 0 w 65"/>
                <a:gd name="T5" fmla="*/ 32 h 65"/>
                <a:gd name="T6" fmla="*/ 32 w 65"/>
                <a:gd name="T7" fmla="*/ 65 h 65"/>
                <a:gd name="T8" fmla="*/ 65 w 65"/>
                <a:gd name="T9" fmla="*/ 32 h 65"/>
                <a:gd name="T10" fmla="*/ 65 w 65"/>
                <a:gd name="T11" fmla="*/ 32 h 65"/>
                <a:gd name="T12" fmla="*/ 7 w 65"/>
                <a:gd name="T13" fmla="*/ 32 h 65"/>
                <a:gd name="T14" fmla="*/ 32 w 65"/>
                <a:gd name="T15" fmla="*/ 7 h 65"/>
                <a:gd name="T16" fmla="*/ 57 w 65"/>
                <a:gd name="T17" fmla="*/ 32 h 65"/>
                <a:gd name="T18" fmla="*/ 32 w 65"/>
                <a:gd name="T19" fmla="*/ 57 h 65"/>
                <a:gd name="T20" fmla="*/ 7 w 65"/>
                <a:gd name="T21" fmla="*/ 32 h 65"/>
                <a:gd name="T22" fmla="*/ 7 w 65"/>
                <a:gd name="T23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65" y="32"/>
                  </a:move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5"/>
                    <a:pt x="32" y="65"/>
                  </a:cubicBezTo>
                  <a:cubicBezTo>
                    <a:pt x="50" y="65"/>
                    <a:pt x="65" y="50"/>
                    <a:pt x="65" y="32"/>
                  </a:cubicBezTo>
                  <a:cubicBezTo>
                    <a:pt x="65" y="14"/>
                    <a:pt x="65" y="50"/>
                    <a:pt x="65" y="32"/>
                  </a:cubicBezTo>
                  <a:close/>
                  <a:moveTo>
                    <a:pt x="7" y="32"/>
                  </a:moveTo>
                  <a:cubicBezTo>
                    <a:pt x="7" y="19"/>
                    <a:pt x="19" y="7"/>
                    <a:pt x="32" y="7"/>
                  </a:cubicBezTo>
                  <a:cubicBezTo>
                    <a:pt x="46" y="7"/>
                    <a:pt x="57" y="19"/>
                    <a:pt x="57" y="32"/>
                  </a:cubicBezTo>
                  <a:cubicBezTo>
                    <a:pt x="57" y="46"/>
                    <a:pt x="46" y="57"/>
                    <a:pt x="32" y="57"/>
                  </a:cubicBezTo>
                  <a:cubicBezTo>
                    <a:pt x="19" y="57"/>
                    <a:pt x="7" y="46"/>
                    <a:pt x="7" y="32"/>
                  </a:cubicBezTo>
                  <a:cubicBezTo>
                    <a:pt x="7" y="19"/>
                    <a:pt x="7" y="46"/>
                    <a:pt x="7" y="32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57A3DAD-FC1C-454A-9C9D-347A86556246}"/>
              </a:ext>
            </a:extLst>
          </p:cNvPr>
          <p:cNvGrpSpPr/>
          <p:nvPr/>
        </p:nvGrpSpPr>
        <p:grpSpPr>
          <a:xfrm>
            <a:off x="5503546" y="890588"/>
            <a:ext cx="931863" cy="1138237"/>
            <a:chOff x="8124826" y="534988"/>
            <a:chExt cx="931863" cy="1138237"/>
          </a:xfrm>
        </p:grpSpPr>
        <p:sp>
          <p:nvSpPr>
            <p:cNvPr id="266" name="Freeform 138">
              <a:extLst>
                <a:ext uri="{FF2B5EF4-FFF2-40B4-BE49-F238E27FC236}">
                  <a16:creationId xmlns:a16="http://schemas.microsoft.com/office/drawing/2014/main" id="{799F444E-8D5C-435C-B0FF-FE987000F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6138" y="606425"/>
              <a:ext cx="568325" cy="995363"/>
            </a:xfrm>
            <a:custGeom>
              <a:avLst/>
              <a:gdLst>
                <a:gd name="T0" fmla="*/ 201 w 358"/>
                <a:gd name="T1" fmla="*/ 627 h 627"/>
                <a:gd name="T2" fmla="*/ 358 w 358"/>
                <a:gd name="T3" fmla="*/ 315 h 627"/>
                <a:gd name="T4" fmla="*/ 14 w 358"/>
                <a:gd name="T5" fmla="*/ 0 h 627"/>
                <a:gd name="T6" fmla="*/ 0 w 358"/>
                <a:gd name="T7" fmla="*/ 14 h 627"/>
                <a:gd name="T8" fmla="*/ 332 w 358"/>
                <a:gd name="T9" fmla="*/ 319 h 627"/>
                <a:gd name="T10" fmla="*/ 182 w 358"/>
                <a:gd name="T11" fmla="*/ 617 h 627"/>
                <a:gd name="T12" fmla="*/ 201 w 358"/>
                <a:gd name="T13" fmla="*/ 627 h 627"/>
                <a:gd name="T14" fmla="*/ 201 w 358"/>
                <a:gd name="T15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8" h="627">
                  <a:moveTo>
                    <a:pt x="201" y="627"/>
                  </a:moveTo>
                  <a:lnTo>
                    <a:pt x="358" y="315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332" y="319"/>
                  </a:lnTo>
                  <a:lnTo>
                    <a:pt x="182" y="617"/>
                  </a:lnTo>
                  <a:lnTo>
                    <a:pt x="201" y="627"/>
                  </a:lnTo>
                  <a:lnTo>
                    <a:pt x="201" y="627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39">
              <a:extLst>
                <a:ext uri="{FF2B5EF4-FFF2-40B4-BE49-F238E27FC236}">
                  <a16:creationId xmlns:a16="http://schemas.microsoft.com/office/drawing/2014/main" id="{9273C96D-EF61-4A32-A61F-0FC5213EF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6138" y="606425"/>
              <a:ext cx="568325" cy="995363"/>
            </a:xfrm>
            <a:custGeom>
              <a:avLst/>
              <a:gdLst>
                <a:gd name="T0" fmla="*/ 201 w 358"/>
                <a:gd name="T1" fmla="*/ 627 h 627"/>
                <a:gd name="T2" fmla="*/ 358 w 358"/>
                <a:gd name="T3" fmla="*/ 315 h 627"/>
                <a:gd name="T4" fmla="*/ 14 w 358"/>
                <a:gd name="T5" fmla="*/ 0 h 627"/>
                <a:gd name="T6" fmla="*/ 0 w 358"/>
                <a:gd name="T7" fmla="*/ 14 h 627"/>
                <a:gd name="T8" fmla="*/ 332 w 358"/>
                <a:gd name="T9" fmla="*/ 319 h 627"/>
                <a:gd name="T10" fmla="*/ 182 w 358"/>
                <a:gd name="T11" fmla="*/ 617 h 627"/>
                <a:gd name="T12" fmla="*/ 201 w 358"/>
                <a:gd name="T13" fmla="*/ 627 h 627"/>
                <a:gd name="T14" fmla="*/ 201 w 358"/>
                <a:gd name="T15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8" h="627">
                  <a:moveTo>
                    <a:pt x="201" y="627"/>
                  </a:moveTo>
                  <a:lnTo>
                    <a:pt x="358" y="315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332" y="319"/>
                  </a:lnTo>
                  <a:lnTo>
                    <a:pt x="182" y="617"/>
                  </a:lnTo>
                  <a:lnTo>
                    <a:pt x="201" y="627"/>
                  </a:lnTo>
                  <a:lnTo>
                    <a:pt x="201" y="6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Oval 140">
              <a:extLst>
                <a:ext uri="{FF2B5EF4-FFF2-40B4-BE49-F238E27FC236}">
                  <a16:creationId xmlns:a16="http://schemas.microsoft.com/office/drawing/2014/main" id="{ADE9974F-5FD0-45B6-80CA-E6962FAF4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6601" y="534988"/>
              <a:ext cx="174625" cy="176213"/>
            </a:xfrm>
            <a:prstGeom prst="ellipse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41">
              <a:extLst>
                <a:ext uri="{FF2B5EF4-FFF2-40B4-BE49-F238E27FC236}">
                  <a16:creationId xmlns:a16="http://schemas.microsoft.com/office/drawing/2014/main" id="{B9FBBB49-BE9C-489C-A48C-CD86839F3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5313" y="714375"/>
              <a:ext cx="206375" cy="207963"/>
            </a:xfrm>
            <a:custGeom>
              <a:avLst/>
              <a:gdLst>
                <a:gd name="T0" fmla="*/ 79 w 96"/>
                <a:gd name="T1" fmla="*/ 80 h 97"/>
                <a:gd name="T2" fmla="*/ 17 w 96"/>
                <a:gd name="T3" fmla="*/ 79 h 97"/>
                <a:gd name="T4" fmla="*/ 18 w 96"/>
                <a:gd name="T5" fmla="*/ 17 h 97"/>
                <a:gd name="T6" fmla="*/ 79 w 96"/>
                <a:gd name="T7" fmla="*/ 18 h 97"/>
                <a:gd name="T8" fmla="*/ 79 w 96"/>
                <a:gd name="T9" fmla="*/ 8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79" y="80"/>
                  </a:moveTo>
                  <a:cubicBezTo>
                    <a:pt x="61" y="97"/>
                    <a:pt x="33" y="96"/>
                    <a:pt x="17" y="79"/>
                  </a:cubicBezTo>
                  <a:cubicBezTo>
                    <a:pt x="0" y="61"/>
                    <a:pt x="0" y="34"/>
                    <a:pt x="18" y="17"/>
                  </a:cubicBezTo>
                  <a:cubicBezTo>
                    <a:pt x="35" y="0"/>
                    <a:pt x="63" y="0"/>
                    <a:pt x="79" y="18"/>
                  </a:cubicBezTo>
                  <a:cubicBezTo>
                    <a:pt x="96" y="35"/>
                    <a:pt x="96" y="63"/>
                    <a:pt x="79" y="80"/>
                  </a:cubicBez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Oval 142">
              <a:extLst>
                <a:ext uri="{FF2B5EF4-FFF2-40B4-BE49-F238E27FC236}">
                  <a16:creationId xmlns:a16="http://schemas.microsoft.com/office/drawing/2014/main" id="{062E283D-E63C-45AF-9EBC-D6651654A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9376" y="1065213"/>
              <a:ext cx="87313" cy="88900"/>
            </a:xfrm>
            <a:prstGeom prst="ellipse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43">
              <a:extLst>
                <a:ext uri="{FF2B5EF4-FFF2-40B4-BE49-F238E27FC236}">
                  <a16:creationId xmlns:a16="http://schemas.microsoft.com/office/drawing/2014/main" id="{4D1FA594-35C7-4ED6-810F-B67A1009A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9376" y="1065213"/>
              <a:ext cx="87313" cy="88900"/>
            </a:xfrm>
            <a:custGeom>
              <a:avLst/>
              <a:gdLst>
                <a:gd name="T0" fmla="*/ 20 w 41"/>
                <a:gd name="T1" fmla="*/ 0 h 41"/>
                <a:gd name="T2" fmla="*/ 11 w 41"/>
                <a:gd name="T3" fmla="*/ 2 h 41"/>
                <a:gd name="T4" fmla="*/ 1 w 41"/>
                <a:gd name="T5" fmla="*/ 13 h 41"/>
                <a:gd name="T6" fmla="*/ 0 w 41"/>
                <a:gd name="T7" fmla="*/ 21 h 41"/>
                <a:gd name="T8" fmla="*/ 20 w 41"/>
                <a:gd name="T9" fmla="*/ 41 h 41"/>
                <a:gd name="T10" fmla="*/ 41 w 41"/>
                <a:gd name="T11" fmla="*/ 21 h 41"/>
                <a:gd name="T12" fmla="*/ 20 w 41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7" y="4"/>
                    <a:pt x="3" y="8"/>
                    <a:pt x="1" y="13"/>
                  </a:cubicBezTo>
                  <a:cubicBezTo>
                    <a:pt x="0" y="15"/>
                    <a:pt x="0" y="18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2" y="41"/>
                    <a:pt x="41" y="32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rgbClr val="165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44">
              <a:extLst>
                <a:ext uri="{FF2B5EF4-FFF2-40B4-BE49-F238E27FC236}">
                  <a16:creationId xmlns:a16="http://schemas.microsoft.com/office/drawing/2014/main" id="{BB63799C-6472-4E86-82FC-DFCECD2A1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51" y="1577975"/>
              <a:ext cx="366713" cy="95250"/>
            </a:xfrm>
            <a:custGeom>
              <a:avLst/>
              <a:gdLst>
                <a:gd name="T0" fmla="*/ 172 w 172"/>
                <a:gd name="T1" fmla="*/ 45 h 45"/>
                <a:gd name="T2" fmla="*/ 0 w 172"/>
                <a:gd name="T3" fmla="*/ 45 h 45"/>
                <a:gd name="T4" fmla="*/ 0 w 172"/>
                <a:gd name="T5" fmla="*/ 29 h 45"/>
                <a:gd name="T6" fmla="*/ 29 w 172"/>
                <a:gd name="T7" fmla="*/ 0 h 45"/>
                <a:gd name="T8" fmla="*/ 144 w 172"/>
                <a:gd name="T9" fmla="*/ 0 h 45"/>
                <a:gd name="T10" fmla="*/ 172 w 172"/>
                <a:gd name="T11" fmla="*/ 29 h 45"/>
                <a:gd name="T12" fmla="*/ 172 w 172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5">
                  <a:moveTo>
                    <a:pt x="17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60" y="0"/>
                    <a:pt x="172" y="13"/>
                    <a:pt x="172" y="29"/>
                  </a:cubicBezTo>
                  <a:cubicBezTo>
                    <a:pt x="172" y="45"/>
                    <a:pt x="172" y="45"/>
                    <a:pt x="172" y="45"/>
                  </a:cubicBezTo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45">
              <a:extLst>
                <a:ext uri="{FF2B5EF4-FFF2-40B4-BE49-F238E27FC236}">
                  <a16:creationId xmlns:a16="http://schemas.microsoft.com/office/drawing/2014/main" id="{CECEF389-3400-4C99-9B48-62EE30832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51" y="1617663"/>
              <a:ext cx="366713" cy="52388"/>
            </a:xfrm>
            <a:custGeom>
              <a:avLst/>
              <a:gdLst>
                <a:gd name="T0" fmla="*/ 1 w 172"/>
                <a:gd name="T1" fmla="*/ 0 h 24"/>
                <a:gd name="T2" fmla="*/ 0 w 172"/>
                <a:gd name="T3" fmla="*/ 10 h 24"/>
                <a:gd name="T4" fmla="*/ 0 w 172"/>
                <a:gd name="T5" fmla="*/ 24 h 24"/>
                <a:gd name="T6" fmla="*/ 172 w 172"/>
                <a:gd name="T7" fmla="*/ 24 h 24"/>
                <a:gd name="T8" fmla="*/ 172 w 172"/>
                <a:gd name="T9" fmla="*/ 10 h 24"/>
                <a:gd name="T10" fmla="*/ 172 w 172"/>
                <a:gd name="T11" fmla="*/ 0 h 24"/>
                <a:gd name="T12" fmla="*/ 1 w 17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24">
                  <a:moveTo>
                    <a:pt x="1" y="0"/>
                  </a:moveTo>
                  <a:cubicBezTo>
                    <a:pt x="0" y="4"/>
                    <a:pt x="0" y="8"/>
                    <a:pt x="0" y="1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2" y="8"/>
                    <a:pt x="172" y="4"/>
                    <a:pt x="17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46">
              <a:extLst>
                <a:ext uri="{FF2B5EF4-FFF2-40B4-BE49-F238E27FC236}">
                  <a16:creationId xmlns:a16="http://schemas.microsoft.com/office/drawing/2014/main" id="{2A1910B8-09E4-480E-986B-74931E4B9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51" y="1617663"/>
              <a:ext cx="366713" cy="52388"/>
            </a:xfrm>
            <a:custGeom>
              <a:avLst/>
              <a:gdLst>
                <a:gd name="T0" fmla="*/ 172 w 172"/>
                <a:gd name="T1" fmla="*/ 0 h 24"/>
                <a:gd name="T2" fmla="*/ 171 w 172"/>
                <a:gd name="T3" fmla="*/ 0 h 24"/>
                <a:gd name="T4" fmla="*/ 2 w 172"/>
                <a:gd name="T5" fmla="*/ 0 h 24"/>
                <a:gd name="T6" fmla="*/ 1 w 172"/>
                <a:gd name="T7" fmla="*/ 0 h 24"/>
                <a:gd name="T8" fmla="*/ 0 w 172"/>
                <a:gd name="T9" fmla="*/ 10 h 24"/>
                <a:gd name="T10" fmla="*/ 0 w 172"/>
                <a:gd name="T11" fmla="*/ 24 h 24"/>
                <a:gd name="T12" fmla="*/ 172 w 172"/>
                <a:gd name="T13" fmla="*/ 24 h 24"/>
                <a:gd name="T14" fmla="*/ 172 w 172"/>
                <a:gd name="T15" fmla="*/ 10 h 24"/>
                <a:gd name="T16" fmla="*/ 172 w 172"/>
                <a:gd name="T17" fmla="*/ 10 h 24"/>
                <a:gd name="T18" fmla="*/ 172 w 172"/>
                <a:gd name="T19" fmla="*/ 9 h 24"/>
                <a:gd name="T20" fmla="*/ 172 w 17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24">
                  <a:moveTo>
                    <a:pt x="172" y="0"/>
                  </a:moveTo>
                  <a:cubicBezTo>
                    <a:pt x="171" y="0"/>
                    <a:pt x="171" y="0"/>
                    <a:pt x="17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0" y="1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2" y="10"/>
                    <a:pt x="172" y="10"/>
                    <a:pt x="172" y="1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72" y="6"/>
                    <a:pt x="172" y="3"/>
                    <a:pt x="172" y="0"/>
                  </a:cubicBezTo>
                </a:path>
              </a:pathLst>
            </a:custGeom>
            <a:solidFill>
              <a:srgbClr val="165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47">
              <a:extLst>
                <a:ext uri="{FF2B5EF4-FFF2-40B4-BE49-F238E27FC236}">
                  <a16:creationId xmlns:a16="http://schemas.microsoft.com/office/drawing/2014/main" id="{A0B090E0-EFC8-4EB0-8016-19C453AF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4826" y="550863"/>
              <a:ext cx="461963" cy="390525"/>
            </a:xfrm>
            <a:custGeom>
              <a:avLst/>
              <a:gdLst>
                <a:gd name="T0" fmla="*/ 183 w 216"/>
                <a:gd name="T1" fmla="*/ 183 h 183"/>
                <a:gd name="T2" fmla="*/ 151 w 216"/>
                <a:gd name="T3" fmla="*/ 33 h 183"/>
                <a:gd name="T4" fmla="*/ 0 w 216"/>
                <a:gd name="T5" fmla="*/ 65 h 183"/>
                <a:gd name="T6" fmla="*/ 183 w 216"/>
                <a:gd name="T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" h="183">
                  <a:moveTo>
                    <a:pt x="183" y="183"/>
                  </a:moveTo>
                  <a:cubicBezTo>
                    <a:pt x="216" y="133"/>
                    <a:pt x="201" y="65"/>
                    <a:pt x="151" y="33"/>
                  </a:cubicBezTo>
                  <a:cubicBezTo>
                    <a:pt x="100" y="0"/>
                    <a:pt x="32" y="15"/>
                    <a:pt x="0" y="65"/>
                  </a:cubicBezTo>
                  <a:lnTo>
                    <a:pt x="183" y="183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Oval 148">
              <a:extLst>
                <a:ext uri="{FF2B5EF4-FFF2-40B4-BE49-F238E27FC236}">
                  <a16:creationId xmlns:a16="http://schemas.microsoft.com/office/drawing/2014/main" id="{8C930D15-8F5B-4C01-85EF-66DCE9ED8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9463" y="573088"/>
              <a:ext cx="92075" cy="92075"/>
            </a:xfrm>
            <a:prstGeom prst="ellipse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8EC0192-3BD2-48FB-B478-C040A69C38CF}"/>
              </a:ext>
            </a:extLst>
          </p:cNvPr>
          <p:cNvGrpSpPr/>
          <p:nvPr/>
        </p:nvGrpSpPr>
        <p:grpSpPr>
          <a:xfrm>
            <a:off x="5517833" y="2292350"/>
            <a:ext cx="922338" cy="1098550"/>
            <a:chOff x="8139113" y="1936750"/>
            <a:chExt cx="922338" cy="1098550"/>
          </a:xfrm>
        </p:grpSpPr>
        <p:sp>
          <p:nvSpPr>
            <p:cNvPr id="278" name="Rectangle 180">
              <a:extLst>
                <a:ext uri="{FF2B5EF4-FFF2-40B4-BE49-F238E27FC236}">
                  <a16:creationId xmlns:a16="http://schemas.microsoft.com/office/drawing/2014/main" id="{284B9A40-73E0-436B-B4B8-91B98ACF6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313" y="2212975"/>
              <a:ext cx="117475" cy="633413"/>
            </a:xfrm>
            <a:prstGeom prst="rect">
              <a:avLst/>
            </a:pr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81">
              <a:extLst>
                <a:ext uri="{FF2B5EF4-FFF2-40B4-BE49-F238E27FC236}">
                  <a16:creationId xmlns:a16="http://schemas.microsoft.com/office/drawing/2014/main" id="{18DB5F2F-52AD-41FD-8941-B31B04A07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313" y="2212975"/>
              <a:ext cx="117475" cy="633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Rectangle 182">
              <a:extLst>
                <a:ext uri="{FF2B5EF4-FFF2-40B4-BE49-F238E27FC236}">
                  <a16:creationId xmlns:a16="http://schemas.microsoft.com/office/drawing/2014/main" id="{50CCA0CD-8423-4C56-AE2E-9F387A1A9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5188" y="2262188"/>
              <a:ext cx="85725" cy="47625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183">
              <a:extLst>
                <a:ext uri="{FF2B5EF4-FFF2-40B4-BE49-F238E27FC236}">
                  <a16:creationId xmlns:a16="http://schemas.microsoft.com/office/drawing/2014/main" id="{42E546A8-6ECE-47F4-AED7-04F5D76AE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5188" y="2262188"/>
              <a:ext cx="85725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Rectangle 184">
              <a:extLst>
                <a:ext uri="{FF2B5EF4-FFF2-40B4-BE49-F238E27FC236}">
                  <a16:creationId xmlns:a16="http://schemas.microsoft.com/office/drawing/2014/main" id="{48D9647E-0A3E-44A7-9430-3D7848F50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5188" y="2327275"/>
              <a:ext cx="85725" cy="22225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185">
              <a:extLst>
                <a:ext uri="{FF2B5EF4-FFF2-40B4-BE49-F238E27FC236}">
                  <a16:creationId xmlns:a16="http://schemas.microsoft.com/office/drawing/2014/main" id="{3F1DA7EC-D22E-4F30-B500-8D1511FC3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5188" y="2327275"/>
              <a:ext cx="85725" cy="2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Rectangle 186">
              <a:extLst>
                <a:ext uri="{FF2B5EF4-FFF2-40B4-BE49-F238E27FC236}">
                  <a16:creationId xmlns:a16="http://schemas.microsoft.com/office/drawing/2014/main" id="{E87E379B-397B-44CD-8613-B82A10FED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5188" y="2751138"/>
              <a:ext cx="85725" cy="46038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Rectangle 187">
              <a:extLst>
                <a:ext uri="{FF2B5EF4-FFF2-40B4-BE49-F238E27FC236}">
                  <a16:creationId xmlns:a16="http://schemas.microsoft.com/office/drawing/2014/main" id="{58148B96-BE24-4462-9FE8-8AD8E26C3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5188" y="2751138"/>
              <a:ext cx="85725" cy="4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Rectangle 188">
              <a:extLst>
                <a:ext uri="{FF2B5EF4-FFF2-40B4-BE49-F238E27FC236}">
                  <a16:creationId xmlns:a16="http://schemas.microsoft.com/office/drawing/2014/main" id="{4A101077-8AA5-4067-9036-CC76FD09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5188" y="2708275"/>
              <a:ext cx="85725" cy="2540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Rectangle 189">
              <a:extLst>
                <a:ext uri="{FF2B5EF4-FFF2-40B4-BE49-F238E27FC236}">
                  <a16:creationId xmlns:a16="http://schemas.microsoft.com/office/drawing/2014/main" id="{32E3D82E-75E0-4881-8B6C-28F1EFA2D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5188" y="2708275"/>
              <a:ext cx="85725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90">
              <a:extLst>
                <a:ext uri="{FF2B5EF4-FFF2-40B4-BE49-F238E27FC236}">
                  <a16:creationId xmlns:a16="http://schemas.microsoft.com/office/drawing/2014/main" id="{4491F41D-516E-47DA-8D69-4A05B35EC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8051" y="2212975"/>
              <a:ext cx="58738" cy="633413"/>
            </a:xfrm>
            <a:custGeom>
              <a:avLst/>
              <a:gdLst>
                <a:gd name="T0" fmla="*/ 37 w 37"/>
                <a:gd name="T1" fmla="*/ 0 h 399"/>
                <a:gd name="T2" fmla="*/ 0 w 37"/>
                <a:gd name="T3" fmla="*/ 0 h 399"/>
                <a:gd name="T4" fmla="*/ 0 w 37"/>
                <a:gd name="T5" fmla="*/ 31 h 399"/>
                <a:gd name="T6" fmla="*/ 27 w 37"/>
                <a:gd name="T7" fmla="*/ 31 h 399"/>
                <a:gd name="T8" fmla="*/ 27 w 37"/>
                <a:gd name="T9" fmla="*/ 61 h 399"/>
                <a:gd name="T10" fmla="*/ 0 w 37"/>
                <a:gd name="T11" fmla="*/ 61 h 399"/>
                <a:gd name="T12" fmla="*/ 0 w 37"/>
                <a:gd name="T13" fmla="*/ 72 h 399"/>
                <a:gd name="T14" fmla="*/ 27 w 37"/>
                <a:gd name="T15" fmla="*/ 72 h 399"/>
                <a:gd name="T16" fmla="*/ 27 w 37"/>
                <a:gd name="T17" fmla="*/ 86 h 399"/>
                <a:gd name="T18" fmla="*/ 0 w 37"/>
                <a:gd name="T19" fmla="*/ 86 h 399"/>
                <a:gd name="T20" fmla="*/ 0 w 37"/>
                <a:gd name="T21" fmla="*/ 312 h 399"/>
                <a:gd name="T22" fmla="*/ 27 w 37"/>
                <a:gd name="T23" fmla="*/ 312 h 399"/>
                <a:gd name="T24" fmla="*/ 27 w 37"/>
                <a:gd name="T25" fmla="*/ 328 h 399"/>
                <a:gd name="T26" fmla="*/ 0 w 37"/>
                <a:gd name="T27" fmla="*/ 328 h 399"/>
                <a:gd name="T28" fmla="*/ 0 w 37"/>
                <a:gd name="T29" fmla="*/ 339 h 399"/>
                <a:gd name="T30" fmla="*/ 27 w 37"/>
                <a:gd name="T31" fmla="*/ 339 h 399"/>
                <a:gd name="T32" fmla="*/ 27 w 37"/>
                <a:gd name="T33" fmla="*/ 368 h 399"/>
                <a:gd name="T34" fmla="*/ 0 w 37"/>
                <a:gd name="T35" fmla="*/ 368 h 399"/>
                <a:gd name="T36" fmla="*/ 0 w 37"/>
                <a:gd name="T37" fmla="*/ 399 h 399"/>
                <a:gd name="T38" fmla="*/ 37 w 37"/>
                <a:gd name="T39" fmla="*/ 399 h 399"/>
                <a:gd name="T40" fmla="*/ 37 w 37"/>
                <a:gd name="T4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99">
                  <a:moveTo>
                    <a:pt x="37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27" y="31"/>
                  </a:lnTo>
                  <a:lnTo>
                    <a:pt x="27" y="61"/>
                  </a:lnTo>
                  <a:lnTo>
                    <a:pt x="0" y="61"/>
                  </a:lnTo>
                  <a:lnTo>
                    <a:pt x="0" y="72"/>
                  </a:lnTo>
                  <a:lnTo>
                    <a:pt x="27" y="72"/>
                  </a:lnTo>
                  <a:lnTo>
                    <a:pt x="27" y="86"/>
                  </a:lnTo>
                  <a:lnTo>
                    <a:pt x="0" y="86"/>
                  </a:lnTo>
                  <a:lnTo>
                    <a:pt x="0" y="312"/>
                  </a:lnTo>
                  <a:lnTo>
                    <a:pt x="27" y="312"/>
                  </a:lnTo>
                  <a:lnTo>
                    <a:pt x="27" y="328"/>
                  </a:lnTo>
                  <a:lnTo>
                    <a:pt x="0" y="328"/>
                  </a:lnTo>
                  <a:lnTo>
                    <a:pt x="0" y="339"/>
                  </a:lnTo>
                  <a:lnTo>
                    <a:pt x="27" y="339"/>
                  </a:lnTo>
                  <a:lnTo>
                    <a:pt x="27" y="368"/>
                  </a:lnTo>
                  <a:lnTo>
                    <a:pt x="0" y="368"/>
                  </a:lnTo>
                  <a:lnTo>
                    <a:pt x="0" y="399"/>
                  </a:lnTo>
                  <a:lnTo>
                    <a:pt x="37" y="39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8E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91">
              <a:extLst>
                <a:ext uri="{FF2B5EF4-FFF2-40B4-BE49-F238E27FC236}">
                  <a16:creationId xmlns:a16="http://schemas.microsoft.com/office/drawing/2014/main" id="{20812C1A-FFC2-46DE-9991-2362ED675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8051" y="2212975"/>
              <a:ext cx="58738" cy="633413"/>
            </a:xfrm>
            <a:custGeom>
              <a:avLst/>
              <a:gdLst>
                <a:gd name="T0" fmla="*/ 37 w 37"/>
                <a:gd name="T1" fmla="*/ 0 h 399"/>
                <a:gd name="T2" fmla="*/ 0 w 37"/>
                <a:gd name="T3" fmla="*/ 0 h 399"/>
                <a:gd name="T4" fmla="*/ 0 w 37"/>
                <a:gd name="T5" fmla="*/ 31 h 399"/>
                <a:gd name="T6" fmla="*/ 27 w 37"/>
                <a:gd name="T7" fmla="*/ 31 h 399"/>
                <a:gd name="T8" fmla="*/ 27 w 37"/>
                <a:gd name="T9" fmla="*/ 61 h 399"/>
                <a:gd name="T10" fmla="*/ 0 w 37"/>
                <a:gd name="T11" fmla="*/ 61 h 399"/>
                <a:gd name="T12" fmla="*/ 0 w 37"/>
                <a:gd name="T13" fmla="*/ 72 h 399"/>
                <a:gd name="T14" fmla="*/ 27 w 37"/>
                <a:gd name="T15" fmla="*/ 72 h 399"/>
                <a:gd name="T16" fmla="*/ 27 w 37"/>
                <a:gd name="T17" fmla="*/ 86 h 399"/>
                <a:gd name="T18" fmla="*/ 0 w 37"/>
                <a:gd name="T19" fmla="*/ 86 h 399"/>
                <a:gd name="T20" fmla="*/ 0 w 37"/>
                <a:gd name="T21" fmla="*/ 312 h 399"/>
                <a:gd name="T22" fmla="*/ 27 w 37"/>
                <a:gd name="T23" fmla="*/ 312 h 399"/>
                <a:gd name="T24" fmla="*/ 27 w 37"/>
                <a:gd name="T25" fmla="*/ 328 h 399"/>
                <a:gd name="T26" fmla="*/ 0 w 37"/>
                <a:gd name="T27" fmla="*/ 328 h 399"/>
                <a:gd name="T28" fmla="*/ 0 w 37"/>
                <a:gd name="T29" fmla="*/ 339 h 399"/>
                <a:gd name="T30" fmla="*/ 27 w 37"/>
                <a:gd name="T31" fmla="*/ 339 h 399"/>
                <a:gd name="T32" fmla="*/ 27 w 37"/>
                <a:gd name="T33" fmla="*/ 368 h 399"/>
                <a:gd name="T34" fmla="*/ 0 w 37"/>
                <a:gd name="T35" fmla="*/ 368 h 399"/>
                <a:gd name="T36" fmla="*/ 0 w 37"/>
                <a:gd name="T37" fmla="*/ 399 h 399"/>
                <a:gd name="T38" fmla="*/ 37 w 37"/>
                <a:gd name="T39" fmla="*/ 399 h 399"/>
                <a:gd name="T40" fmla="*/ 37 w 37"/>
                <a:gd name="T41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99">
                  <a:moveTo>
                    <a:pt x="37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27" y="31"/>
                  </a:lnTo>
                  <a:lnTo>
                    <a:pt x="27" y="61"/>
                  </a:lnTo>
                  <a:lnTo>
                    <a:pt x="0" y="61"/>
                  </a:lnTo>
                  <a:lnTo>
                    <a:pt x="0" y="72"/>
                  </a:lnTo>
                  <a:lnTo>
                    <a:pt x="27" y="72"/>
                  </a:lnTo>
                  <a:lnTo>
                    <a:pt x="27" y="86"/>
                  </a:lnTo>
                  <a:lnTo>
                    <a:pt x="0" y="86"/>
                  </a:lnTo>
                  <a:lnTo>
                    <a:pt x="0" y="312"/>
                  </a:lnTo>
                  <a:lnTo>
                    <a:pt x="27" y="312"/>
                  </a:lnTo>
                  <a:lnTo>
                    <a:pt x="27" y="328"/>
                  </a:lnTo>
                  <a:lnTo>
                    <a:pt x="0" y="328"/>
                  </a:lnTo>
                  <a:lnTo>
                    <a:pt x="0" y="339"/>
                  </a:lnTo>
                  <a:lnTo>
                    <a:pt x="27" y="339"/>
                  </a:lnTo>
                  <a:lnTo>
                    <a:pt x="27" y="368"/>
                  </a:lnTo>
                  <a:lnTo>
                    <a:pt x="0" y="368"/>
                  </a:lnTo>
                  <a:lnTo>
                    <a:pt x="0" y="399"/>
                  </a:lnTo>
                  <a:lnTo>
                    <a:pt x="37" y="399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92">
              <a:extLst>
                <a:ext uri="{FF2B5EF4-FFF2-40B4-BE49-F238E27FC236}">
                  <a16:creationId xmlns:a16="http://schemas.microsoft.com/office/drawing/2014/main" id="{D982228B-14C2-40E3-B9A3-587190C2C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1" y="2262188"/>
              <a:ext cx="42863" cy="47625"/>
            </a:xfrm>
            <a:prstGeom prst="rect">
              <a:avLst/>
            </a:pr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93">
              <a:extLst>
                <a:ext uri="{FF2B5EF4-FFF2-40B4-BE49-F238E27FC236}">
                  <a16:creationId xmlns:a16="http://schemas.microsoft.com/office/drawing/2014/main" id="{EA58CE4B-00F5-4A0F-933E-EEBA2505C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1" y="2262188"/>
              <a:ext cx="42863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Rectangle 194">
              <a:extLst>
                <a:ext uri="{FF2B5EF4-FFF2-40B4-BE49-F238E27FC236}">
                  <a16:creationId xmlns:a16="http://schemas.microsoft.com/office/drawing/2014/main" id="{FDEC40A5-7E93-4490-9D94-FE5912FE2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1" y="2327275"/>
              <a:ext cx="42863" cy="22225"/>
            </a:xfrm>
            <a:prstGeom prst="rect">
              <a:avLst/>
            </a:pr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Rectangle 195">
              <a:extLst>
                <a:ext uri="{FF2B5EF4-FFF2-40B4-BE49-F238E27FC236}">
                  <a16:creationId xmlns:a16="http://schemas.microsoft.com/office/drawing/2014/main" id="{02EAC99A-0C85-44D3-BBA7-0360AC781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1" y="2327275"/>
              <a:ext cx="42863" cy="2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196">
              <a:extLst>
                <a:ext uri="{FF2B5EF4-FFF2-40B4-BE49-F238E27FC236}">
                  <a16:creationId xmlns:a16="http://schemas.microsoft.com/office/drawing/2014/main" id="{85C1DA11-EF4C-4E6A-B807-138A59E8E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1" y="2751138"/>
              <a:ext cx="42863" cy="46038"/>
            </a:xfrm>
            <a:prstGeom prst="rect">
              <a:avLst/>
            </a:pr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Rectangle 197">
              <a:extLst>
                <a:ext uri="{FF2B5EF4-FFF2-40B4-BE49-F238E27FC236}">
                  <a16:creationId xmlns:a16="http://schemas.microsoft.com/office/drawing/2014/main" id="{C9263069-4BE5-45FF-91B6-E8316E9DC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1" y="2751138"/>
              <a:ext cx="42863" cy="46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Rectangle 198">
              <a:extLst>
                <a:ext uri="{FF2B5EF4-FFF2-40B4-BE49-F238E27FC236}">
                  <a16:creationId xmlns:a16="http://schemas.microsoft.com/office/drawing/2014/main" id="{B322E2F0-B218-464E-9381-5AB930E8A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1" y="2708275"/>
              <a:ext cx="42863" cy="25400"/>
            </a:xfrm>
            <a:prstGeom prst="rect">
              <a:avLst/>
            </a:pr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Rectangle 199">
              <a:extLst>
                <a:ext uri="{FF2B5EF4-FFF2-40B4-BE49-F238E27FC236}">
                  <a16:creationId xmlns:a16="http://schemas.microsoft.com/office/drawing/2014/main" id="{CB921843-A105-4858-9E3C-D1367625B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1" y="2708275"/>
              <a:ext cx="42863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00">
              <a:extLst>
                <a:ext uri="{FF2B5EF4-FFF2-40B4-BE49-F238E27FC236}">
                  <a16:creationId xmlns:a16="http://schemas.microsoft.com/office/drawing/2014/main" id="{B2D74335-3C23-4E8E-BEA1-B19BB5600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4101" y="1936750"/>
              <a:ext cx="387350" cy="1098550"/>
            </a:xfrm>
            <a:custGeom>
              <a:avLst/>
              <a:gdLst>
                <a:gd name="T0" fmla="*/ 244 w 244"/>
                <a:gd name="T1" fmla="*/ 670 h 692"/>
                <a:gd name="T2" fmla="*/ 150 w 244"/>
                <a:gd name="T3" fmla="*/ 692 h 692"/>
                <a:gd name="T4" fmla="*/ 0 w 244"/>
                <a:gd name="T5" fmla="*/ 22 h 692"/>
                <a:gd name="T6" fmla="*/ 94 w 244"/>
                <a:gd name="T7" fmla="*/ 0 h 692"/>
                <a:gd name="T8" fmla="*/ 244 w 244"/>
                <a:gd name="T9" fmla="*/ 67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692">
                  <a:moveTo>
                    <a:pt x="244" y="670"/>
                  </a:moveTo>
                  <a:lnTo>
                    <a:pt x="150" y="692"/>
                  </a:lnTo>
                  <a:lnTo>
                    <a:pt x="0" y="22"/>
                  </a:lnTo>
                  <a:lnTo>
                    <a:pt x="94" y="0"/>
                  </a:lnTo>
                  <a:lnTo>
                    <a:pt x="244" y="670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01">
              <a:extLst>
                <a:ext uri="{FF2B5EF4-FFF2-40B4-BE49-F238E27FC236}">
                  <a16:creationId xmlns:a16="http://schemas.microsoft.com/office/drawing/2014/main" id="{920DA505-66BC-4538-8BF2-57052FF73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4101" y="1936750"/>
              <a:ext cx="387350" cy="1098550"/>
            </a:xfrm>
            <a:custGeom>
              <a:avLst/>
              <a:gdLst>
                <a:gd name="T0" fmla="*/ 244 w 244"/>
                <a:gd name="T1" fmla="*/ 670 h 692"/>
                <a:gd name="T2" fmla="*/ 150 w 244"/>
                <a:gd name="T3" fmla="*/ 692 h 692"/>
                <a:gd name="T4" fmla="*/ 0 w 244"/>
                <a:gd name="T5" fmla="*/ 22 h 692"/>
                <a:gd name="T6" fmla="*/ 94 w 244"/>
                <a:gd name="T7" fmla="*/ 0 h 692"/>
                <a:gd name="T8" fmla="*/ 244 w 244"/>
                <a:gd name="T9" fmla="*/ 67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692">
                  <a:moveTo>
                    <a:pt x="244" y="670"/>
                  </a:moveTo>
                  <a:lnTo>
                    <a:pt x="150" y="692"/>
                  </a:lnTo>
                  <a:lnTo>
                    <a:pt x="0" y="22"/>
                  </a:lnTo>
                  <a:lnTo>
                    <a:pt x="94" y="0"/>
                  </a:lnTo>
                  <a:lnTo>
                    <a:pt x="244" y="6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02">
              <a:extLst>
                <a:ext uri="{FF2B5EF4-FFF2-40B4-BE49-F238E27FC236}">
                  <a16:creationId xmlns:a16="http://schemas.microsoft.com/office/drawing/2014/main" id="{716678FB-C111-4BDA-B618-617B9D9DA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201" y="2025650"/>
              <a:ext cx="127000" cy="101600"/>
            </a:xfrm>
            <a:custGeom>
              <a:avLst/>
              <a:gdLst>
                <a:gd name="T0" fmla="*/ 80 w 80"/>
                <a:gd name="T1" fmla="*/ 49 h 64"/>
                <a:gd name="T2" fmla="*/ 12 w 80"/>
                <a:gd name="T3" fmla="*/ 64 h 64"/>
                <a:gd name="T4" fmla="*/ 0 w 80"/>
                <a:gd name="T5" fmla="*/ 16 h 64"/>
                <a:gd name="T6" fmla="*/ 69 w 80"/>
                <a:gd name="T7" fmla="*/ 0 h 64"/>
                <a:gd name="T8" fmla="*/ 80 w 80"/>
                <a:gd name="T9" fmla="*/ 4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80" y="49"/>
                  </a:moveTo>
                  <a:lnTo>
                    <a:pt x="12" y="64"/>
                  </a:lnTo>
                  <a:lnTo>
                    <a:pt x="0" y="16"/>
                  </a:lnTo>
                  <a:lnTo>
                    <a:pt x="69" y="0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03">
              <a:extLst>
                <a:ext uri="{FF2B5EF4-FFF2-40B4-BE49-F238E27FC236}">
                  <a16:creationId xmlns:a16="http://schemas.microsoft.com/office/drawing/2014/main" id="{F7DE2C26-0252-4BBE-98B1-7D7091F30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201" y="2025650"/>
              <a:ext cx="127000" cy="101600"/>
            </a:xfrm>
            <a:custGeom>
              <a:avLst/>
              <a:gdLst>
                <a:gd name="T0" fmla="*/ 80 w 80"/>
                <a:gd name="T1" fmla="*/ 49 h 64"/>
                <a:gd name="T2" fmla="*/ 12 w 80"/>
                <a:gd name="T3" fmla="*/ 64 h 64"/>
                <a:gd name="T4" fmla="*/ 0 w 80"/>
                <a:gd name="T5" fmla="*/ 16 h 64"/>
                <a:gd name="T6" fmla="*/ 69 w 80"/>
                <a:gd name="T7" fmla="*/ 0 h 64"/>
                <a:gd name="T8" fmla="*/ 80 w 80"/>
                <a:gd name="T9" fmla="*/ 4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80" y="49"/>
                  </a:moveTo>
                  <a:lnTo>
                    <a:pt x="12" y="64"/>
                  </a:lnTo>
                  <a:lnTo>
                    <a:pt x="0" y="16"/>
                  </a:lnTo>
                  <a:lnTo>
                    <a:pt x="69" y="0"/>
                  </a:lnTo>
                  <a:lnTo>
                    <a:pt x="80" y="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04">
              <a:extLst>
                <a:ext uri="{FF2B5EF4-FFF2-40B4-BE49-F238E27FC236}">
                  <a16:creationId xmlns:a16="http://schemas.microsoft.com/office/drawing/2014/main" id="{FD76B7D4-3AC7-4800-ABB3-E8058984C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7601" y="2132013"/>
              <a:ext cx="119063" cy="66675"/>
            </a:xfrm>
            <a:custGeom>
              <a:avLst/>
              <a:gdLst>
                <a:gd name="T0" fmla="*/ 68 w 75"/>
                <a:gd name="T1" fmla="*/ 0 h 42"/>
                <a:gd name="T2" fmla="*/ 0 w 75"/>
                <a:gd name="T3" fmla="*/ 16 h 42"/>
                <a:gd name="T4" fmla="*/ 6 w 75"/>
                <a:gd name="T5" fmla="*/ 42 h 42"/>
                <a:gd name="T6" fmla="*/ 75 w 75"/>
                <a:gd name="T7" fmla="*/ 27 h 42"/>
                <a:gd name="T8" fmla="*/ 68 w 7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2">
                  <a:moveTo>
                    <a:pt x="68" y="0"/>
                  </a:moveTo>
                  <a:lnTo>
                    <a:pt x="0" y="16"/>
                  </a:lnTo>
                  <a:lnTo>
                    <a:pt x="6" y="42"/>
                  </a:lnTo>
                  <a:lnTo>
                    <a:pt x="75" y="2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06">
              <a:extLst>
                <a:ext uri="{FF2B5EF4-FFF2-40B4-BE49-F238E27FC236}">
                  <a16:creationId xmlns:a16="http://schemas.microsoft.com/office/drawing/2014/main" id="{3B17F46E-D1DD-44D6-980D-655BEA456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7601" y="2132013"/>
              <a:ext cx="119063" cy="66675"/>
            </a:xfrm>
            <a:custGeom>
              <a:avLst/>
              <a:gdLst>
                <a:gd name="T0" fmla="*/ 68 w 75"/>
                <a:gd name="T1" fmla="*/ 0 h 42"/>
                <a:gd name="T2" fmla="*/ 0 w 75"/>
                <a:gd name="T3" fmla="*/ 16 h 42"/>
                <a:gd name="T4" fmla="*/ 6 w 75"/>
                <a:gd name="T5" fmla="*/ 42 h 42"/>
                <a:gd name="T6" fmla="*/ 75 w 75"/>
                <a:gd name="T7" fmla="*/ 27 h 42"/>
                <a:gd name="T8" fmla="*/ 68 w 75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2">
                  <a:moveTo>
                    <a:pt x="68" y="0"/>
                  </a:moveTo>
                  <a:lnTo>
                    <a:pt x="0" y="16"/>
                  </a:lnTo>
                  <a:lnTo>
                    <a:pt x="6" y="42"/>
                  </a:lnTo>
                  <a:lnTo>
                    <a:pt x="75" y="27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207">
              <a:extLst>
                <a:ext uri="{FF2B5EF4-FFF2-40B4-BE49-F238E27FC236}">
                  <a16:creationId xmlns:a16="http://schemas.microsoft.com/office/drawing/2014/main" id="{EC179429-EA46-48D2-9051-7ACFCF160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6351" y="2844800"/>
              <a:ext cx="127000" cy="103188"/>
            </a:xfrm>
            <a:custGeom>
              <a:avLst/>
              <a:gdLst>
                <a:gd name="T0" fmla="*/ 69 w 80"/>
                <a:gd name="T1" fmla="*/ 0 h 65"/>
                <a:gd name="T2" fmla="*/ 0 w 80"/>
                <a:gd name="T3" fmla="*/ 15 h 65"/>
                <a:gd name="T4" fmla="*/ 11 w 80"/>
                <a:gd name="T5" fmla="*/ 65 h 65"/>
                <a:gd name="T6" fmla="*/ 80 w 80"/>
                <a:gd name="T7" fmla="*/ 48 h 65"/>
                <a:gd name="T8" fmla="*/ 69 w 80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69" y="0"/>
                  </a:moveTo>
                  <a:lnTo>
                    <a:pt x="0" y="15"/>
                  </a:lnTo>
                  <a:lnTo>
                    <a:pt x="11" y="65"/>
                  </a:lnTo>
                  <a:lnTo>
                    <a:pt x="80" y="4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08">
              <a:extLst>
                <a:ext uri="{FF2B5EF4-FFF2-40B4-BE49-F238E27FC236}">
                  <a16:creationId xmlns:a16="http://schemas.microsoft.com/office/drawing/2014/main" id="{3431DCE6-A387-4CA8-A313-B90A6DE67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6351" y="2844800"/>
              <a:ext cx="127000" cy="103188"/>
            </a:xfrm>
            <a:custGeom>
              <a:avLst/>
              <a:gdLst>
                <a:gd name="T0" fmla="*/ 69 w 80"/>
                <a:gd name="T1" fmla="*/ 0 h 65"/>
                <a:gd name="T2" fmla="*/ 0 w 80"/>
                <a:gd name="T3" fmla="*/ 15 h 65"/>
                <a:gd name="T4" fmla="*/ 11 w 80"/>
                <a:gd name="T5" fmla="*/ 65 h 65"/>
                <a:gd name="T6" fmla="*/ 80 w 80"/>
                <a:gd name="T7" fmla="*/ 48 h 65"/>
                <a:gd name="T8" fmla="*/ 69 w 80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69" y="0"/>
                  </a:moveTo>
                  <a:lnTo>
                    <a:pt x="0" y="15"/>
                  </a:lnTo>
                  <a:lnTo>
                    <a:pt x="11" y="65"/>
                  </a:lnTo>
                  <a:lnTo>
                    <a:pt x="80" y="48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209">
              <a:extLst>
                <a:ext uri="{FF2B5EF4-FFF2-40B4-BE49-F238E27FC236}">
                  <a16:creationId xmlns:a16="http://schemas.microsoft.com/office/drawing/2014/main" id="{EE31CA29-1E43-4750-B8AB-060D3A154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63" y="2773363"/>
              <a:ext cx="117475" cy="66675"/>
            </a:xfrm>
            <a:custGeom>
              <a:avLst/>
              <a:gdLst>
                <a:gd name="T0" fmla="*/ 74 w 74"/>
                <a:gd name="T1" fmla="*/ 26 h 42"/>
                <a:gd name="T2" fmla="*/ 5 w 74"/>
                <a:gd name="T3" fmla="*/ 42 h 42"/>
                <a:gd name="T4" fmla="*/ 0 w 74"/>
                <a:gd name="T5" fmla="*/ 15 h 42"/>
                <a:gd name="T6" fmla="*/ 67 w 74"/>
                <a:gd name="T7" fmla="*/ 0 h 42"/>
                <a:gd name="T8" fmla="*/ 74 w 74"/>
                <a:gd name="T9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2">
                  <a:moveTo>
                    <a:pt x="74" y="26"/>
                  </a:moveTo>
                  <a:lnTo>
                    <a:pt x="5" y="42"/>
                  </a:lnTo>
                  <a:lnTo>
                    <a:pt x="0" y="15"/>
                  </a:lnTo>
                  <a:lnTo>
                    <a:pt x="67" y="0"/>
                  </a:lnTo>
                  <a:lnTo>
                    <a:pt x="74" y="26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10">
              <a:extLst>
                <a:ext uri="{FF2B5EF4-FFF2-40B4-BE49-F238E27FC236}">
                  <a16:creationId xmlns:a16="http://schemas.microsoft.com/office/drawing/2014/main" id="{F3535140-05BA-4DB5-92CC-2BCCAB0DA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63" y="2773363"/>
              <a:ext cx="117475" cy="66675"/>
            </a:xfrm>
            <a:custGeom>
              <a:avLst/>
              <a:gdLst>
                <a:gd name="T0" fmla="*/ 74 w 74"/>
                <a:gd name="T1" fmla="*/ 26 h 42"/>
                <a:gd name="T2" fmla="*/ 5 w 74"/>
                <a:gd name="T3" fmla="*/ 42 h 42"/>
                <a:gd name="T4" fmla="*/ 0 w 74"/>
                <a:gd name="T5" fmla="*/ 15 h 42"/>
                <a:gd name="T6" fmla="*/ 67 w 74"/>
                <a:gd name="T7" fmla="*/ 0 h 42"/>
                <a:gd name="T8" fmla="*/ 74 w 74"/>
                <a:gd name="T9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2">
                  <a:moveTo>
                    <a:pt x="74" y="26"/>
                  </a:moveTo>
                  <a:lnTo>
                    <a:pt x="5" y="42"/>
                  </a:lnTo>
                  <a:lnTo>
                    <a:pt x="0" y="15"/>
                  </a:lnTo>
                  <a:lnTo>
                    <a:pt x="67" y="0"/>
                  </a:lnTo>
                  <a:lnTo>
                    <a:pt x="74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211">
              <a:extLst>
                <a:ext uri="{FF2B5EF4-FFF2-40B4-BE49-F238E27FC236}">
                  <a16:creationId xmlns:a16="http://schemas.microsoft.com/office/drawing/2014/main" id="{E7E6E488-7C3D-4E16-81A4-12508038A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8713" y="1936750"/>
              <a:ext cx="312738" cy="1081088"/>
            </a:xfrm>
            <a:custGeom>
              <a:avLst/>
              <a:gdLst>
                <a:gd name="T0" fmla="*/ 47 w 197"/>
                <a:gd name="T1" fmla="*/ 0 h 681"/>
                <a:gd name="T2" fmla="*/ 0 w 197"/>
                <a:gd name="T3" fmla="*/ 11 h 681"/>
                <a:gd name="T4" fmla="*/ 12 w 197"/>
                <a:gd name="T5" fmla="*/ 64 h 681"/>
                <a:gd name="T6" fmla="*/ 46 w 197"/>
                <a:gd name="T7" fmla="*/ 56 h 681"/>
                <a:gd name="T8" fmla="*/ 57 w 197"/>
                <a:gd name="T9" fmla="*/ 105 h 681"/>
                <a:gd name="T10" fmla="*/ 23 w 197"/>
                <a:gd name="T11" fmla="*/ 112 h 681"/>
                <a:gd name="T12" fmla="*/ 27 w 197"/>
                <a:gd name="T13" fmla="*/ 131 h 681"/>
                <a:gd name="T14" fmla="*/ 61 w 197"/>
                <a:gd name="T15" fmla="*/ 123 h 681"/>
                <a:gd name="T16" fmla="*/ 68 w 197"/>
                <a:gd name="T17" fmla="*/ 150 h 681"/>
                <a:gd name="T18" fmla="*/ 33 w 197"/>
                <a:gd name="T19" fmla="*/ 158 h 681"/>
                <a:gd name="T20" fmla="*/ 118 w 197"/>
                <a:gd name="T21" fmla="*/ 534 h 681"/>
                <a:gd name="T22" fmla="*/ 151 w 197"/>
                <a:gd name="T23" fmla="*/ 527 h 681"/>
                <a:gd name="T24" fmla="*/ 158 w 197"/>
                <a:gd name="T25" fmla="*/ 553 h 681"/>
                <a:gd name="T26" fmla="*/ 123 w 197"/>
                <a:gd name="T27" fmla="*/ 561 h 681"/>
                <a:gd name="T28" fmla="*/ 127 w 197"/>
                <a:gd name="T29" fmla="*/ 580 h 681"/>
                <a:gd name="T30" fmla="*/ 162 w 197"/>
                <a:gd name="T31" fmla="*/ 572 h 681"/>
                <a:gd name="T32" fmla="*/ 173 w 197"/>
                <a:gd name="T33" fmla="*/ 620 h 681"/>
                <a:gd name="T34" fmla="*/ 138 w 197"/>
                <a:gd name="T35" fmla="*/ 629 h 681"/>
                <a:gd name="T36" fmla="*/ 150 w 197"/>
                <a:gd name="T37" fmla="*/ 681 h 681"/>
                <a:gd name="T38" fmla="*/ 197 w 197"/>
                <a:gd name="T39" fmla="*/ 670 h 681"/>
                <a:gd name="T40" fmla="*/ 47 w 197"/>
                <a:gd name="T41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7" h="681">
                  <a:moveTo>
                    <a:pt x="47" y="0"/>
                  </a:moveTo>
                  <a:lnTo>
                    <a:pt x="0" y="11"/>
                  </a:lnTo>
                  <a:lnTo>
                    <a:pt x="12" y="64"/>
                  </a:lnTo>
                  <a:lnTo>
                    <a:pt x="46" y="56"/>
                  </a:lnTo>
                  <a:lnTo>
                    <a:pt x="57" y="105"/>
                  </a:lnTo>
                  <a:lnTo>
                    <a:pt x="23" y="112"/>
                  </a:lnTo>
                  <a:lnTo>
                    <a:pt x="27" y="131"/>
                  </a:lnTo>
                  <a:lnTo>
                    <a:pt x="61" y="123"/>
                  </a:lnTo>
                  <a:lnTo>
                    <a:pt x="68" y="150"/>
                  </a:lnTo>
                  <a:lnTo>
                    <a:pt x="33" y="158"/>
                  </a:lnTo>
                  <a:lnTo>
                    <a:pt x="118" y="534"/>
                  </a:lnTo>
                  <a:lnTo>
                    <a:pt x="151" y="527"/>
                  </a:lnTo>
                  <a:lnTo>
                    <a:pt x="158" y="553"/>
                  </a:lnTo>
                  <a:lnTo>
                    <a:pt x="123" y="561"/>
                  </a:lnTo>
                  <a:lnTo>
                    <a:pt x="127" y="580"/>
                  </a:lnTo>
                  <a:lnTo>
                    <a:pt x="162" y="572"/>
                  </a:lnTo>
                  <a:lnTo>
                    <a:pt x="173" y="620"/>
                  </a:lnTo>
                  <a:lnTo>
                    <a:pt x="138" y="629"/>
                  </a:lnTo>
                  <a:lnTo>
                    <a:pt x="150" y="681"/>
                  </a:lnTo>
                  <a:lnTo>
                    <a:pt x="197" y="67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75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212">
              <a:extLst>
                <a:ext uri="{FF2B5EF4-FFF2-40B4-BE49-F238E27FC236}">
                  <a16:creationId xmlns:a16="http://schemas.microsoft.com/office/drawing/2014/main" id="{A3AB00EB-B00F-4C6E-99DD-FC9B6158A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8713" y="1936750"/>
              <a:ext cx="312738" cy="1081088"/>
            </a:xfrm>
            <a:custGeom>
              <a:avLst/>
              <a:gdLst>
                <a:gd name="T0" fmla="*/ 47 w 197"/>
                <a:gd name="T1" fmla="*/ 0 h 681"/>
                <a:gd name="T2" fmla="*/ 0 w 197"/>
                <a:gd name="T3" fmla="*/ 11 h 681"/>
                <a:gd name="T4" fmla="*/ 12 w 197"/>
                <a:gd name="T5" fmla="*/ 64 h 681"/>
                <a:gd name="T6" fmla="*/ 46 w 197"/>
                <a:gd name="T7" fmla="*/ 56 h 681"/>
                <a:gd name="T8" fmla="*/ 57 w 197"/>
                <a:gd name="T9" fmla="*/ 105 h 681"/>
                <a:gd name="T10" fmla="*/ 23 w 197"/>
                <a:gd name="T11" fmla="*/ 112 h 681"/>
                <a:gd name="T12" fmla="*/ 27 w 197"/>
                <a:gd name="T13" fmla="*/ 131 h 681"/>
                <a:gd name="T14" fmla="*/ 61 w 197"/>
                <a:gd name="T15" fmla="*/ 123 h 681"/>
                <a:gd name="T16" fmla="*/ 68 w 197"/>
                <a:gd name="T17" fmla="*/ 150 h 681"/>
                <a:gd name="T18" fmla="*/ 33 w 197"/>
                <a:gd name="T19" fmla="*/ 158 h 681"/>
                <a:gd name="T20" fmla="*/ 118 w 197"/>
                <a:gd name="T21" fmla="*/ 534 h 681"/>
                <a:gd name="T22" fmla="*/ 151 w 197"/>
                <a:gd name="T23" fmla="*/ 527 h 681"/>
                <a:gd name="T24" fmla="*/ 158 w 197"/>
                <a:gd name="T25" fmla="*/ 553 h 681"/>
                <a:gd name="T26" fmla="*/ 123 w 197"/>
                <a:gd name="T27" fmla="*/ 561 h 681"/>
                <a:gd name="T28" fmla="*/ 127 w 197"/>
                <a:gd name="T29" fmla="*/ 580 h 681"/>
                <a:gd name="T30" fmla="*/ 162 w 197"/>
                <a:gd name="T31" fmla="*/ 572 h 681"/>
                <a:gd name="T32" fmla="*/ 173 w 197"/>
                <a:gd name="T33" fmla="*/ 620 h 681"/>
                <a:gd name="T34" fmla="*/ 138 w 197"/>
                <a:gd name="T35" fmla="*/ 629 h 681"/>
                <a:gd name="T36" fmla="*/ 150 w 197"/>
                <a:gd name="T37" fmla="*/ 681 h 681"/>
                <a:gd name="T38" fmla="*/ 197 w 197"/>
                <a:gd name="T39" fmla="*/ 670 h 681"/>
                <a:gd name="T40" fmla="*/ 47 w 197"/>
                <a:gd name="T41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7" h="681">
                  <a:moveTo>
                    <a:pt x="47" y="0"/>
                  </a:moveTo>
                  <a:lnTo>
                    <a:pt x="0" y="11"/>
                  </a:lnTo>
                  <a:lnTo>
                    <a:pt x="12" y="64"/>
                  </a:lnTo>
                  <a:lnTo>
                    <a:pt x="46" y="56"/>
                  </a:lnTo>
                  <a:lnTo>
                    <a:pt x="57" y="105"/>
                  </a:lnTo>
                  <a:lnTo>
                    <a:pt x="23" y="112"/>
                  </a:lnTo>
                  <a:lnTo>
                    <a:pt x="27" y="131"/>
                  </a:lnTo>
                  <a:lnTo>
                    <a:pt x="61" y="123"/>
                  </a:lnTo>
                  <a:lnTo>
                    <a:pt x="68" y="150"/>
                  </a:lnTo>
                  <a:lnTo>
                    <a:pt x="33" y="158"/>
                  </a:lnTo>
                  <a:lnTo>
                    <a:pt x="118" y="534"/>
                  </a:lnTo>
                  <a:lnTo>
                    <a:pt x="151" y="527"/>
                  </a:lnTo>
                  <a:lnTo>
                    <a:pt x="158" y="553"/>
                  </a:lnTo>
                  <a:lnTo>
                    <a:pt x="123" y="561"/>
                  </a:lnTo>
                  <a:lnTo>
                    <a:pt x="127" y="580"/>
                  </a:lnTo>
                  <a:lnTo>
                    <a:pt x="162" y="572"/>
                  </a:lnTo>
                  <a:lnTo>
                    <a:pt x="173" y="620"/>
                  </a:lnTo>
                  <a:lnTo>
                    <a:pt x="138" y="629"/>
                  </a:lnTo>
                  <a:lnTo>
                    <a:pt x="150" y="681"/>
                  </a:lnTo>
                  <a:lnTo>
                    <a:pt x="197" y="670"/>
                  </a:lnTo>
                  <a:lnTo>
                    <a:pt x="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213">
              <a:extLst>
                <a:ext uri="{FF2B5EF4-FFF2-40B4-BE49-F238E27FC236}">
                  <a16:creationId xmlns:a16="http://schemas.microsoft.com/office/drawing/2014/main" id="{6AFFBDB3-E842-4BCA-83D8-4D6D0612B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763" y="2025650"/>
              <a:ext cx="71438" cy="88900"/>
            </a:xfrm>
            <a:custGeom>
              <a:avLst/>
              <a:gdLst>
                <a:gd name="T0" fmla="*/ 34 w 45"/>
                <a:gd name="T1" fmla="*/ 0 h 56"/>
                <a:gd name="T2" fmla="*/ 0 w 45"/>
                <a:gd name="T3" fmla="*/ 8 h 56"/>
                <a:gd name="T4" fmla="*/ 11 w 45"/>
                <a:gd name="T5" fmla="*/ 56 h 56"/>
                <a:gd name="T6" fmla="*/ 45 w 45"/>
                <a:gd name="T7" fmla="*/ 49 h 56"/>
                <a:gd name="T8" fmla="*/ 34 w 45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6">
                  <a:moveTo>
                    <a:pt x="34" y="0"/>
                  </a:moveTo>
                  <a:lnTo>
                    <a:pt x="0" y="8"/>
                  </a:lnTo>
                  <a:lnTo>
                    <a:pt x="11" y="56"/>
                  </a:lnTo>
                  <a:lnTo>
                    <a:pt x="45" y="4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214">
              <a:extLst>
                <a:ext uri="{FF2B5EF4-FFF2-40B4-BE49-F238E27FC236}">
                  <a16:creationId xmlns:a16="http://schemas.microsoft.com/office/drawing/2014/main" id="{6DBD7EF8-1D44-40E1-A59C-BDB365F37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763" y="2025650"/>
              <a:ext cx="71438" cy="88900"/>
            </a:xfrm>
            <a:custGeom>
              <a:avLst/>
              <a:gdLst>
                <a:gd name="T0" fmla="*/ 34 w 45"/>
                <a:gd name="T1" fmla="*/ 0 h 56"/>
                <a:gd name="T2" fmla="*/ 0 w 45"/>
                <a:gd name="T3" fmla="*/ 8 h 56"/>
                <a:gd name="T4" fmla="*/ 11 w 45"/>
                <a:gd name="T5" fmla="*/ 56 h 56"/>
                <a:gd name="T6" fmla="*/ 45 w 45"/>
                <a:gd name="T7" fmla="*/ 49 h 56"/>
                <a:gd name="T8" fmla="*/ 34 w 45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6">
                  <a:moveTo>
                    <a:pt x="34" y="0"/>
                  </a:moveTo>
                  <a:lnTo>
                    <a:pt x="0" y="8"/>
                  </a:lnTo>
                  <a:lnTo>
                    <a:pt x="11" y="56"/>
                  </a:lnTo>
                  <a:lnTo>
                    <a:pt x="45" y="49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215">
              <a:extLst>
                <a:ext uri="{FF2B5EF4-FFF2-40B4-BE49-F238E27FC236}">
                  <a16:creationId xmlns:a16="http://schemas.microsoft.com/office/drawing/2014/main" id="{763AFD3B-F291-4861-AE2C-5E8B6ABCD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576" y="2132013"/>
              <a:ext cx="65088" cy="55563"/>
            </a:xfrm>
            <a:custGeom>
              <a:avLst/>
              <a:gdLst>
                <a:gd name="T0" fmla="*/ 34 w 41"/>
                <a:gd name="T1" fmla="*/ 0 h 35"/>
                <a:gd name="T2" fmla="*/ 0 w 41"/>
                <a:gd name="T3" fmla="*/ 8 h 35"/>
                <a:gd name="T4" fmla="*/ 6 w 41"/>
                <a:gd name="T5" fmla="*/ 35 h 35"/>
                <a:gd name="T6" fmla="*/ 41 w 41"/>
                <a:gd name="T7" fmla="*/ 27 h 35"/>
                <a:gd name="T8" fmla="*/ 34 w 41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34" y="0"/>
                  </a:moveTo>
                  <a:lnTo>
                    <a:pt x="0" y="8"/>
                  </a:lnTo>
                  <a:lnTo>
                    <a:pt x="6" y="35"/>
                  </a:lnTo>
                  <a:lnTo>
                    <a:pt x="41" y="2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6">
              <a:extLst>
                <a:ext uri="{FF2B5EF4-FFF2-40B4-BE49-F238E27FC236}">
                  <a16:creationId xmlns:a16="http://schemas.microsoft.com/office/drawing/2014/main" id="{7CD2E234-5516-49D9-A145-72E45F5F7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576" y="2132013"/>
              <a:ext cx="65088" cy="55563"/>
            </a:xfrm>
            <a:custGeom>
              <a:avLst/>
              <a:gdLst>
                <a:gd name="T0" fmla="*/ 34 w 41"/>
                <a:gd name="T1" fmla="*/ 0 h 35"/>
                <a:gd name="T2" fmla="*/ 0 w 41"/>
                <a:gd name="T3" fmla="*/ 8 h 35"/>
                <a:gd name="T4" fmla="*/ 6 w 41"/>
                <a:gd name="T5" fmla="*/ 35 h 35"/>
                <a:gd name="T6" fmla="*/ 41 w 41"/>
                <a:gd name="T7" fmla="*/ 27 h 35"/>
                <a:gd name="T8" fmla="*/ 34 w 41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34" y="0"/>
                  </a:moveTo>
                  <a:lnTo>
                    <a:pt x="0" y="8"/>
                  </a:lnTo>
                  <a:lnTo>
                    <a:pt x="6" y="35"/>
                  </a:lnTo>
                  <a:lnTo>
                    <a:pt x="41" y="27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217">
              <a:extLst>
                <a:ext uri="{FF2B5EF4-FFF2-40B4-BE49-F238E27FC236}">
                  <a16:creationId xmlns:a16="http://schemas.microsoft.com/office/drawing/2014/main" id="{B43321B3-4970-44CE-B5C0-6D68A90D6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0326" y="2844800"/>
              <a:ext cx="73025" cy="90488"/>
            </a:xfrm>
            <a:custGeom>
              <a:avLst/>
              <a:gdLst>
                <a:gd name="T0" fmla="*/ 35 w 46"/>
                <a:gd name="T1" fmla="*/ 0 h 57"/>
                <a:gd name="T2" fmla="*/ 0 w 46"/>
                <a:gd name="T3" fmla="*/ 8 h 57"/>
                <a:gd name="T4" fmla="*/ 11 w 46"/>
                <a:gd name="T5" fmla="*/ 57 h 57"/>
                <a:gd name="T6" fmla="*/ 46 w 46"/>
                <a:gd name="T7" fmla="*/ 48 h 57"/>
                <a:gd name="T8" fmla="*/ 35 w 46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7">
                  <a:moveTo>
                    <a:pt x="35" y="0"/>
                  </a:moveTo>
                  <a:lnTo>
                    <a:pt x="0" y="8"/>
                  </a:lnTo>
                  <a:lnTo>
                    <a:pt x="11" y="57"/>
                  </a:lnTo>
                  <a:lnTo>
                    <a:pt x="46" y="4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8">
              <a:extLst>
                <a:ext uri="{FF2B5EF4-FFF2-40B4-BE49-F238E27FC236}">
                  <a16:creationId xmlns:a16="http://schemas.microsoft.com/office/drawing/2014/main" id="{1A6AAAE7-6215-4758-8C06-5F20C0CED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0326" y="2844800"/>
              <a:ext cx="73025" cy="90488"/>
            </a:xfrm>
            <a:custGeom>
              <a:avLst/>
              <a:gdLst>
                <a:gd name="T0" fmla="*/ 35 w 46"/>
                <a:gd name="T1" fmla="*/ 0 h 57"/>
                <a:gd name="T2" fmla="*/ 0 w 46"/>
                <a:gd name="T3" fmla="*/ 8 h 57"/>
                <a:gd name="T4" fmla="*/ 11 w 46"/>
                <a:gd name="T5" fmla="*/ 57 h 57"/>
                <a:gd name="T6" fmla="*/ 46 w 46"/>
                <a:gd name="T7" fmla="*/ 48 h 57"/>
                <a:gd name="T8" fmla="*/ 35 w 46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7">
                  <a:moveTo>
                    <a:pt x="35" y="0"/>
                  </a:moveTo>
                  <a:lnTo>
                    <a:pt x="0" y="8"/>
                  </a:lnTo>
                  <a:lnTo>
                    <a:pt x="11" y="57"/>
                  </a:lnTo>
                  <a:lnTo>
                    <a:pt x="46" y="48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9">
              <a:extLst>
                <a:ext uri="{FF2B5EF4-FFF2-40B4-BE49-F238E27FC236}">
                  <a16:creationId xmlns:a16="http://schemas.microsoft.com/office/drawing/2014/main" id="{04E4C513-8D6C-44B8-AEF5-DDBD80AA5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6038" y="2773363"/>
              <a:ext cx="63500" cy="53975"/>
            </a:xfrm>
            <a:custGeom>
              <a:avLst/>
              <a:gdLst>
                <a:gd name="T0" fmla="*/ 33 w 40"/>
                <a:gd name="T1" fmla="*/ 0 h 34"/>
                <a:gd name="T2" fmla="*/ 0 w 40"/>
                <a:gd name="T3" fmla="*/ 7 h 34"/>
                <a:gd name="T4" fmla="*/ 5 w 40"/>
                <a:gd name="T5" fmla="*/ 34 h 34"/>
                <a:gd name="T6" fmla="*/ 40 w 40"/>
                <a:gd name="T7" fmla="*/ 26 h 34"/>
                <a:gd name="T8" fmla="*/ 33 w 40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33" y="0"/>
                  </a:moveTo>
                  <a:lnTo>
                    <a:pt x="0" y="7"/>
                  </a:lnTo>
                  <a:lnTo>
                    <a:pt x="5" y="34"/>
                  </a:lnTo>
                  <a:lnTo>
                    <a:pt x="40" y="2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20">
              <a:extLst>
                <a:ext uri="{FF2B5EF4-FFF2-40B4-BE49-F238E27FC236}">
                  <a16:creationId xmlns:a16="http://schemas.microsoft.com/office/drawing/2014/main" id="{106281E2-1FBC-44DD-ABC6-2B2DCFFF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6038" y="2773363"/>
              <a:ext cx="63500" cy="53975"/>
            </a:xfrm>
            <a:custGeom>
              <a:avLst/>
              <a:gdLst>
                <a:gd name="T0" fmla="*/ 33 w 40"/>
                <a:gd name="T1" fmla="*/ 0 h 34"/>
                <a:gd name="T2" fmla="*/ 0 w 40"/>
                <a:gd name="T3" fmla="*/ 7 h 34"/>
                <a:gd name="T4" fmla="*/ 5 w 40"/>
                <a:gd name="T5" fmla="*/ 34 h 34"/>
                <a:gd name="T6" fmla="*/ 40 w 40"/>
                <a:gd name="T7" fmla="*/ 26 h 34"/>
                <a:gd name="T8" fmla="*/ 33 w 40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33" y="0"/>
                  </a:moveTo>
                  <a:lnTo>
                    <a:pt x="0" y="7"/>
                  </a:lnTo>
                  <a:lnTo>
                    <a:pt x="5" y="34"/>
                  </a:lnTo>
                  <a:lnTo>
                    <a:pt x="40" y="26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Rectangle 221">
              <a:extLst>
                <a:ext uri="{FF2B5EF4-FFF2-40B4-BE49-F238E27FC236}">
                  <a16:creationId xmlns:a16="http://schemas.microsoft.com/office/drawing/2014/main" id="{B4F9F49F-2028-4259-A0DF-0834AF57F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113" y="2262188"/>
              <a:ext cx="209550" cy="584200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Rectangle 222">
              <a:extLst>
                <a:ext uri="{FF2B5EF4-FFF2-40B4-BE49-F238E27FC236}">
                  <a16:creationId xmlns:a16="http://schemas.microsoft.com/office/drawing/2014/main" id="{3A38E90C-9EDB-43F7-8BD7-385B07744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113" y="2262188"/>
              <a:ext cx="2095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Rectangle 223">
              <a:extLst>
                <a:ext uri="{FF2B5EF4-FFF2-40B4-BE49-F238E27FC236}">
                  <a16:creationId xmlns:a16="http://schemas.microsoft.com/office/drawing/2014/main" id="{DB6AF7E8-7C4B-42D7-B2B6-48EFBB133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113" y="2320925"/>
              <a:ext cx="209550" cy="58738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Rectangle 224">
              <a:extLst>
                <a:ext uri="{FF2B5EF4-FFF2-40B4-BE49-F238E27FC236}">
                  <a16:creationId xmlns:a16="http://schemas.microsoft.com/office/drawing/2014/main" id="{5F010ECF-68BF-43B5-88BA-D4408C1AB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113" y="2320925"/>
              <a:ext cx="209550" cy="5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225">
              <a:extLst>
                <a:ext uri="{FF2B5EF4-FFF2-40B4-BE49-F238E27FC236}">
                  <a16:creationId xmlns:a16="http://schemas.microsoft.com/office/drawing/2014/main" id="{B8EC9C45-ADAC-4EFB-B9AC-1001D6FD3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113" y="2728913"/>
              <a:ext cx="209550" cy="60325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226">
              <a:extLst>
                <a:ext uri="{FF2B5EF4-FFF2-40B4-BE49-F238E27FC236}">
                  <a16:creationId xmlns:a16="http://schemas.microsoft.com/office/drawing/2014/main" id="{179F7FA6-3A8B-434B-B370-ACBC2805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113" y="2728913"/>
              <a:ext cx="209550" cy="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7">
              <a:extLst>
                <a:ext uri="{FF2B5EF4-FFF2-40B4-BE49-F238E27FC236}">
                  <a16:creationId xmlns:a16="http://schemas.microsoft.com/office/drawing/2014/main" id="{B2786212-0AED-4071-8F1C-BEACB338B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3888" y="2262188"/>
              <a:ext cx="104775" cy="584200"/>
            </a:xfrm>
            <a:custGeom>
              <a:avLst/>
              <a:gdLst>
                <a:gd name="T0" fmla="*/ 66 w 66"/>
                <a:gd name="T1" fmla="*/ 332 h 368"/>
                <a:gd name="T2" fmla="*/ 0 w 66"/>
                <a:gd name="T3" fmla="*/ 332 h 368"/>
                <a:gd name="T4" fmla="*/ 0 w 66"/>
                <a:gd name="T5" fmla="*/ 368 h 368"/>
                <a:gd name="T6" fmla="*/ 66 w 66"/>
                <a:gd name="T7" fmla="*/ 368 h 368"/>
                <a:gd name="T8" fmla="*/ 66 w 66"/>
                <a:gd name="T9" fmla="*/ 332 h 368"/>
                <a:gd name="T10" fmla="*/ 66 w 66"/>
                <a:gd name="T11" fmla="*/ 74 h 368"/>
                <a:gd name="T12" fmla="*/ 0 w 66"/>
                <a:gd name="T13" fmla="*/ 74 h 368"/>
                <a:gd name="T14" fmla="*/ 0 w 66"/>
                <a:gd name="T15" fmla="*/ 294 h 368"/>
                <a:gd name="T16" fmla="*/ 66 w 66"/>
                <a:gd name="T17" fmla="*/ 294 h 368"/>
                <a:gd name="T18" fmla="*/ 66 w 66"/>
                <a:gd name="T19" fmla="*/ 74 h 368"/>
                <a:gd name="T20" fmla="*/ 66 w 66"/>
                <a:gd name="T21" fmla="*/ 0 h 368"/>
                <a:gd name="T22" fmla="*/ 0 w 66"/>
                <a:gd name="T23" fmla="*/ 0 h 368"/>
                <a:gd name="T24" fmla="*/ 0 w 66"/>
                <a:gd name="T25" fmla="*/ 37 h 368"/>
                <a:gd name="T26" fmla="*/ 66 w 66"/>
                <a:gd name="T27" fmla="*/ 37 h 368"/>
                <a:gd name="T28" fmla="*/ 66 w 66"/>
                <a:gd name="T29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368">
                  <a:moveTo>
                    <a:pt x="66" y="332"/>
                  </a:moveTo>
                  <a:lnTo>
                    <a:pt x="0" y="332"/>
                  </a:lnTo>
                  <a:lnTo>
                    <a:pt x="0" y="368"/>
                  </a:lnTo>
                  <a:lnTo>
                    <a:pt x="66" y="368"/>
                  </a:lnTo>
                  <a:lnTo>
                    <a:pt x="66" y="332"/>
                  </a:lnTo>
                  <a:close/>
                  <a:moveTo>
                    <a:pt x="66" y="74"/>
                  </a:moveTo>
                  <a:lnTo>
                    <a:pt x="0" y="74"/>
                  </a:lnTo>
                  <a:lnTo>
                    <a:pt x="0" y="294"/>
                  </a:lnTo>
                  <a:lnTo>
                    <a:pt x="66" y="294"/>
                  </a:lnTo>
                  <a:lnTo>
                    <a:pt x="66" y="74"/>
                  </a:lnTo>
                  <a:close/>
                  <a:moveTo>
                    <a:pt x="66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66" y="3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6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8">
              <a:extLst>
                <a:ext uri="{FF2B5EF4-FFF2-40B4-BE49-F238E27FC236}">
                  <a16:creationId xmlns:a16="http://schemas.microsoft.com/office/drawing/2014/main" id="{F6150874-DBA1-4D45-8829-FB0511A2DB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3888" y="2262188"/>
              <a:ext cx="104775" cy="584200"/>
            </a:xfrm>
            <a:custGeom>
              <a:avLst/>
              <a:gdLst>
                <a:gd name="T0" fmla="*/ 66 w 66"/>
                <a:gd name="T1" fmla="*/ 332 h 368"/>
                <a:gd name="T2" fmla="*/ 0 w 66"/>
                <a:gd name="T3" fmla="*/ 332 h 368"/>
                <a:gd name="T4" fmla="*/ 0 w 66"/>
                <a:gd name="T5" fmla="*/ 368 h 368"/>
                <a:gd name="T6" fmla="*/ 66 w 66"/>
                <a:gd name="T7" fmla="*/ 368 h 368"/>
                <a:gd name="T8" fmla="*/ 66 w 66"/>
                <a:gd name="T9" fmla="*/ 332 h 368"/>
                <a:gd name="T10" fmla="*/ 66 w 66"/>
                <a:gd name="T11" fmla="*/ 74 h 368"/>
                <a:gd name="T12" fmla="*/ 0 w 66"/>
                <a:gd name="T13" fmla="*/ 74 h 368"/>
                <a:gd name="T14" fmla="*/ 0 w 66"/>
                <a:gd name="T15" fmla="*/ 294 h 368"/>
                <a:gd name="T16" fmla="*/ 66 w 66"/>
                <a:gd name="T17" fmla="*/ 294 h 368"/>
                <a:gd name="T18" fmla="*/ 66 w 66"/>
                <a:gd name="T19" fmla="*/ 74 h 368"/>
                <a:gd name="T20" fmla="*/ 66 w 66"/>
                <a:gd name="T21" fmla="*/ 0 h 368"/>
                <a:gd name="T22" fmla="*/ 0 w 66"/>
                <a:gd name="T23" fmla="*/ 0 h 368"/>
                <a:gd name="T24" fmla="*/ 0 w 66"/>
                <a:gd name="T25" fmla="*/ 37 h 368"/>
                <a:gd name="T26" fmla="*/ 66 w 66"/>
                <a:gd name="T27" fmla="*/ 37 h 368"/>
                <a:gd name="T28" fmla="*/ 66 w 66"/>
                <a:gd name="T29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368">
                  <a:moveTo>
                    <a:pt x="66" y="332"/>
                  </a:moveTo>
                  <a:lnTo>
                    <a:pt x="0" y="332"/>
                  </a:lnTo>
                  <a:lnTo>
                    <a:pt x="0" y="368"/>
                  </a:lnTo>
                  <a:lnTo>
                    <a:pt x="66" y="368"/>
                  </a:lnTo>
                  <a:lnTo>
                    <a:pt x="66" y="332"/>
                  </a:lnTo>
                  <a:moveTo>
                    <a:pt x="66" y="74"/>
                  </a:moveTo>
                  <a:lnTo>
                    <a:pt x="0" y="74"/>
                  </a:lnTo>
                  <a:lnTo>
                    <a:pt x="0" y="294"/>
                  </a:lnTo>
                  <a:lnTo>
                    <a:pt x="66" y="294"/>
                  </a:lnTo>
                  <a:lnTo>
                    <a:pt x="66" y="74"/>
                  </a:lnTo>
                  <a:moveTo>
                    <a:pt x="66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66" y="37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9">
              <a:extLst>
                <a:ext uri="{FF2B5EF4-FFF2-40B4-BE49-F238E27FC236}">
                  <a16:creationId xmlns:a16="http://schemas.microsoft.com/office/drawing/2014/main" id="{EC36FA1E-A50D-41F3-9BF9-7B8FB325B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2320925"/>
              <a:ext cx="104775" cy="58738"/>
            </a:xfrm>
            <a:custGeom>
              <a:avLst/>
              <a:gdLst>
                <a:gd name="T0" fmla="*/ 66 w 66"/>
                <a:gd name="T1" fmla="*/ 0 h 37"/>
                <a:gd name="T2" fmla="*/ 66 w 66"/>
                <a:gd name="T3" fmla="*/ 0 h 37"/>
                <a:gd name="T4" fmla="*/ 0 w 66"/>
                <a:gd name="T5" fmla="*/ 0 h 37"/>
                <a:gd name="T6" fmla="*/ 0 w 66"/>
                <a:gd name="T7" fmla="*/ 37 h 37"/>
                <a:gd name="T8" fmla="*/ 66 w 66"/>
                <a:gd name="T9" fmla="*/ 37 h 37"/>
                <a:gd name="T10" fmla="*/ 66 w 66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37">
                  <a:moveTo>
                    <a:pt x="66" y="0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"/>
                  </a:lnTo>
                  <a:lnTo>
                    <a:pt x="66" y="3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30">
              <a:extLst>
                <a:ext uri="{FF2B5EF4-FFF2-40B4-BE49-F238E27FC236}">
                  <a16:creationId xmlns:a16="http://schemas.microsoft.com/office/drawing/2014/main" id="{00A347F8-5DDF-4B16-BADE-2A2FBC5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2320925"/>
              <a:ext cx="104775" cy="58738"/>
            </a:xfrm>
            <a:custGeom>
              <a:avLst/>
              <a:gdLst>
                <a:gd name="T0" fmla="*/ 66 w 66"/>
                <a:gd name="T1" fmla="*/ 0 h 37"/>
                <a:gd name="T2" fmla="*/ 66 w 66"/>
                <a:gd name="T3" fmla="*/ 0 h 37"/>
                <a:gd name="T4" fmla="*/ 0 w 66"/>
                <a:gd name="T5" fmla="*/ 0 h 37"/>
                <a:gd name="T6" fmla="*/ 0 w 66"/>
                <a:gd name="T7" fmla="*/ 37 h 37"/>
                <a:gd name="T8" fmla="*/ 66 w 66"/>
                <a:gd name="T9" fmla="*/ 37 h 37"/>
                <a:gd name="T10" fmla="*/ 66 w 66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37">
                  <a:moveTo>
                    <a:pt x="66" y="0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"/>
                  </a:lnTo>
                  <a:lnTo>
                    <a:pt x="66" y="37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31">
              <a:extLst>
                <a:ext uri="{FF2B5EF4-FFF2-40B4-BE49-F238E27FC236}">
                  <a16:creationId xmlns:a16="http://schemas.microsoft.com/office/drawing/2014/main" id="{A2CF6851-E3BD-47DD-AB90-E5A40DA7F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2728913"/>
              <a:ext cx="104775" cy="60325"/>
            </a:xfrm>
            <a:custGeom>
              <a:avLst/>
              <a:gdLst>
                <a:gd name="T0" fmla="*/ 66 w 66"/>
                <a:gd name="T1" fmla="*/ 0 h 38"/>
                <a:gd name="T2" fmla="*/ 66 w 66"/>
                <a:gd name="T3" fmla="*/ 0 h 38"/>
                <a:gd name="T4" fmla="*/ 0 w 66"/>
                <a:gd name="T5" fmla="*/ 0 h 38"/>
                <a:gd name="T6" fmla="*/ 0 w 66"/>
                <a:gd name="T7" fmla="*/ 38 h 38"/>
                <a:gd name="T8" fmla="*/ 66 w 66"/>
                <a:gd name="T9" fmla="*/ 38 h 38"/>
                <a:gd name="T10" fmla="*/ 66 w 6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38">
                  <a:moveTo>
                    <a:pt x="66" y="0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66" y="38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32">
              <a:extLst>
                <a:ext uri="{FF2B5EF4-FFF2-40B4-BE49-F238E27FC236}">
                  <a16:creationId xmlns:a16="http://schemas.microsoft.com/office/drawing/2014/main" id="{8055074E-A9D3-498E-9295-C5A65938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2728913"/>
              <a:ext cx="104775" cy="60325"/>
            </a:xfrm>
            <a:custGeom>
              <a:avLst/>
              <a:gdLst>
                <a:gd name="T0" fmla="*/ 66 w 66"/>
                <a:gd name="T1" fmla="*/ 0 h 38"/>
                <a:gd name="T2" fmla="*/ 66 w 66"/>
                <a:gd name="T3" fmla="*/ 0 h 38"/>
                <a:gd name="T4" fmla="*/ 0 w 66"/>
                <a:gd name="T5" fmla="*/ 0 h 38"/>
                <a:gd name="T6" fmla="*/ 0 w 66"/>
                <a:gd name="T7" fmla="*/ 38 h 38"/>
                <a:gd name="T8" fmla="*/ 66 w 66"/>
                <a:gd name="T9" fmla="*/ 38 h 38"/>
                <a:gd name="T10" fmla="*/ 66 w 6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38">
                  <a:moveTo>
                    <a:pt x="66" y="0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66" y="38"/>
                  </a:lnTo>
                  <a:lnTo>
                    <a:pt x="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Rectangle 233">
              <a:extLst>
                <a:ext uri="{FF2B5EF4-FFF2-40B4-BE49-F238E27FC236}">
                  <a16:creationId xmlns:a16="http://schemas.microsoft.com/office/drawing/2014/main" id="{ACEDDACA-0041-43A5-A5F9-1888E3415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2343150"/>
              <a:ext cx="95250" cy="503238"/>
            </a:xfrm>
            <a:prstGeom prst="rect">
              <a:avLst/>
            </a:prstGeom>
            <a:solidFill>
              <a:srgbClr val="4DD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234">
              <a:extLst>
                <a:ext uri="{FF2B5EF4-FFF2-40B4-BE49-F238E27FC236}">
                  <a16:creationId xmlns:a16="http://schemas.microsoft.com/office/drawing/2014/main" id="{41A7B5EF-5BF3-404D-9A69-BBD19B0ED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2343150"/>
              <a:ext cx="9525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235">
              <a:extLst>
                <a:ext uri="{FF2B5EF4-FFF2-40B4-BE49-F238E27FC236}">
                  <a16:creationId xmlns:a16="http://schemas.microsoft.com/office/drawing/2014/main" id="{D84EE671-8234-4B67-B90A-CD272C490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6" y="2382838"/>
              <a:ext cx="47625" cy="427038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236">
              <a:extLst>
                <a:ext uri="{FF2B5EF4-FFF2-40B4-BE49-F238E27FC236}">
                  <a16:creationId xmlns:a16="http://schemas.microsoft.com/office/drawing/2014/main" id="{8BD92CA3-3F67-4ED7-8E56-0B13F4A5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176" y="2382838"/>
              <a:ext cx="47625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7">
              <a:extLst>
                <a:ext uri="{FF2B5EF4-FFF2-40B4-BE49-F238E27FC236}">
                  <a16:creationId xmlns:a16="http://schemas.microsoft.com/office/drawing/2014/main" id="{B908F727-BD6E-4EA1-842D-DE75320E1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988" y="2343150"/>
              <a:ext cx="47625" cy="503238"/>
            </a:xfrm>
            <a:custGeom>
              <a:avLst/>
              <a:gdLst>
                <a:gd name="T0" fmla="*/ 30 w 30"/>
                <a:gd name="T1" fmla="*/ 0 h 317"/>
                <a:gd name="T2" fmla="*/ 0 w 30"/>
                <a:gd name="T3" fmla="*/ 0 h 317"/>
                <a:gd name="T4" fmla="*/ 0 w 30"/>
                <a:gd name="T5" fmla="*/ 25 h 317"/>
                <a:gd name="T6" fmla="*/ 15 w 30"/>
                <a:gd name="T7" fmla="*/ 25 h 317"/>
                <a:gd name="T8" fmla="*/ 15 w 30"/>
                <a:gd name="T9" fmla="*/ 294 h 317"/>
                <a:gd name="T10" fmla="*/ 0 w 30"/>
                <a:gd name="T11" fmla="*/ 294 h 317"/>
                <a:gd name="T12" fmla="*/ 0 w 30"/>
                <a:gd name="T13" fmla="*/ 317 h 317"/>
                <a:gd name="T14" fmla="*/ 30 w 30"/>
                <a:gd name="T15" fmla="*/ 317 h 317"/>
                <a:gd name="T16" fmla="*/ 30 w 30"/>
                <a:gd name="T1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17">
                  <a:moveTo>
                    <a:pt x="30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15" y="25"/>
                  </a:lnTo>
                  <a:lnTo>
                    <a:pt x="15" y="294"/>
                  </a:lnTo>
                  <a:lnTo>
                    <a:pt x="0" y="294"/>
                  </a:lnTo>
                  <a:lnTo>
                    <a:pt x="0" y="317"/>
                  </a:lnTo>
                  <a:lnTo>
                    <a:pt x="30" y="3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4DF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8">
              <a:extLst>
                <a:ext uri="{FF2B5EF4-FFF2-40B4-BE49-F238E27FC236}">
                  <a16:creationId xmlns:a16="http://schemas.microsoft.com/office/drawing/2014/main" id="{67871667-CB82-43C1-BF5B-74BF420C9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988" y="2343150"/>
              <a:ext cx="47625" cy="503238"/>
            </a:xfrm>
            <a:custGeom>
              <a:avLst/>
              <a:gdLst>
                <a:gd name="T0" fmla="*/ 30 w 30"/>
                <a:gd name="T1" fmla="*/ 0 h 317"/>
                <a:gd name="T2" fmla="*/ 0 w 30"/>
                <a:gd name="T3" fmla="*/ 0 h 317"/>
                <a:gd name="T4" fmla="*/ 0 w 30"/>
                <a:gd name="T5" fmla="*/ 25 h 317"/>
                <a:gd name="T6" fmla="*/ 15 w 30"/>
                <a:gd name="T7" fmla="*/ 25 h 317"/>
                <a:gd name="T8" fmla="*/ 15 w 30"/>
                <a:gd name="T9" fmla="*/ 294 h 317"/>
                <a:gd name="T10" fmla="*/ 0 w 30"/>
                <a:gd name="T11" fmla="*/ 294 h 317"/>
                <a:gd name="T12" fmla="*/ 0 w 30"/>
                <a:gd name="T13" fmla="*/ 317 h 317"/>
                <a:gd name="T14" fmla="*/ 30 w 30"/>
                <a:gd name="T15" fmla="*/ 317 h 317"/>
                <a:gd name="T16" fmla="*/ 30 w 30"/>
                <a:gd name="T17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17">
                  <a:moveTo>
                    <a:pt x="30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15" y="25"/>
                  </a:lnTo>
                  <a:lnTo>
                    <a:pt x="15" y="294"/>
                  </a:lnTo>
                  <a:lnTo>
                    <a:pt x="0" y="294"/>
                  </a:lnTo>
                  <a:lnTo>
                    <a:pt x="0" y="317"/>
                  </a:lnTo>
                  <a:lnTo>
                    <a:pt x="30" y="317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Rectangle 239">
              <a:extLst>
                <a:ext uri="{FF2B5EF4-FFF2-40B4-BE49-F238E27FC236}">
                  <a16:creationId xmlns:a16="http://schemas.microsoft.com/office/drawing/2014/main" id="{411D0306-157A-453D-8B1F-DFCB603BD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8988" y="2382838"/>
              <a:ext cx="23813" cy="427038"/>
            </a:xfrm>
            <a:prstGeom prst="rect">
              <a:avLst/>
            </a:pr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240">
              <a:extLst>
                <a:ext uri="{FF2B5EF4-FFF2-40B4-BE49-F238E27FC236}">
                  <a16:creationId xmlns:a16="http://schemas.microsoft.com/office/drawing/2014/main" id="{FF3FE47A-6C45-46C2-BB01-40534AC93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8988" y="2382838"/>
              <a:ext cx="23813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Rectangle 241">
              <a:extLst>
                <a:ext uri="{FF2B5EF4-FFF2-40B4-BE49-F238E27FC236}">
                  <a16:creationId xmlns:a16="http://schemas.microsoft.com/office/drawing/2014/main" id="{C8B085EF-99FA-4E68-A76D-F3C6F5384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2260600"/>
              <a:ext cx="119063" cy="585788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242">
              <a:extLst>
                <a:ext uri="{FF2B5EF4-FFF2-40B4-BE49-F238E27FC236}">
                  <a16:creationId xmlns:a16="http://schemas.microsoft.com/office/drawing/2014/main" id="{3F1C878B-A13E-4B52-A6E8-11D89CAA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2260600"/>
              <a:ext cx="119063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Rectangle 243">
              <a:extLst>
                <a:ext uri="{FF2B5EF4-FFF2-40B4-BE49-F238E27FC236}">
                  <a16:creationId xmlns:a16="http://schemas.microsoft.com/office/drawing/2014/main" id="{5C9DDA54-5AAE-404E-9A4E-F3CE06804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2519363"/>
              <a:ext cx="119063" cy="66675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244">
              <a:extLst>
                <a:ext uri="{FF2B5EF4-FFF2-40B4-BE49-F238E27FC236}">
                  <a16:creationId xmlns:a16="http://schemas.microsoft.com/office/drawing/2014/main" id="{B11B8912-7167-47AB-86B4-AD857EFB5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2519363"/>
              <a:ext cx="119063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45">
              <a:extLst>
                <a:ext uri="{FF2B5EF4-FFF2-40B4-BE49-F238E27FC236}">
                  <a16:creationId xmlns:a16="http://schemas.microsoft.com/office/drawing/2014/main" id="{2F27B6B3-6ACC-42D9-981E-DDF7EBB3F7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9813" y="2260600"/>
              <a:ext cx="58738" cy="585788"/>
            </a:xfrm>
            <a:custGeom>
              <a:avLst/>
              <a:gdLst>
                <a:gd name="T0" fmla="*/ 37 w 37"/>
                <a:gd name="T1" fmla="*/ 205 h 369"/>
                <a:gd name="T2" fmla="*/ 0 w 37"/>
                <a:gd name="T3" fmla="*/ 205 h 369"/>
                <a:gd name="T4" fmla="*/ 0 w 37"/>
                <a:gd name="T5" fmla="*/ 369 h 369"/>
                <a:gd name="T6" fmla="*/ 37 w 37"/>
                <a:gd name="T7" fmla="*/ 369 h 369"/>
                <a:gd name="T8" fmla="*/ 37 w 37"/>
                <a:gd name="T9" fmla="*/ 205 h 369"/>
                <a:gd name="T10" fmla="*/ 37 w 37"/>
                <a:gd name="T11" fmla="*/ 0 h 369"/>
                <a:gd name="T12" fmla="*/ 0 w 37"/>
                <a:gd name="T13" fmla="*/ 0 h 369"/>
                <a:gd name="T14" fmla="*/ 0 w 37"/>
                <a:gd name="T15" fmla="*/ 163 h 369"/>
                <a:gd name="T16" fmla="*/ 37 w 37"/>
                <a:gd name="T17" fmla="*/ 163 h 369"/>
                <a:gd name="T18" fmla="*/ 37 w 37"/>
                <a:gd name="T1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69">
                  <a:moveTo>
                    <a:pt x="37" y="205"/>
                  </a:moveTo>
                  <a:lnTo>
                    <a:pt x="0" y="205"/>
                  </a:lnTo>
                  <a:lnTo>
                    <a:pt x="0" y="369"/>
                  </a:lnTo>
                  <a:lnTo>
                    <a:pt x="37" y="369"/>
                  </a:lnTo>
                  <a:lnTo>
                    <a:pt x="37" y="205"/>
                  </a:lnTo>
                  <a:close/>
                  <a:moveTo>
                    <a:pt x="37" y="0"/>
                  </a:moveTo>
                  <a:lnTo>
                    <a:pt x="0" y="0"/>
                  </a:lnTo>
                  <a:lnTo>
                    <a:pt x="0" y="163"/>
                  </a:lnTo>
                  <a:lnTo>
                    <a:pt x="37" y="16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6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6">
              <a:extLst>
                <a:ext uri="{FF2B5EF4-FFF2-40B4-BE49-F238E27FC236}">
                  <a16:creationId xmlns:a16="http://schemas.microsoft.com/office/drawing/2014/main" id="{9A43F38C-289A-498E-8B7F-8A450F7642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9813" y="2260600"/>
              <a:ext cx="58738" cy="585788"/>
            </a:xfrm>
            <a:custGeom>
              <a:avLst/>
              <a:gdLst>
                <a:gd name="T0" fmla="*/ 37 w 37"/>
                <a:gd name="T1" fmla="*/ 205 h 369"/>
                <a:gd name="T2" fmla="*/ 0 w 37"/>
                <a:gd name="T3" fmla="*/ 205 h 369"/>
                <a:gd name="T4" fmla="*/ 0 w 37"/>
                <a:gd name="T5" fmla="*/ 369 h 369"/>
                <a:gd name="T6" fmla="*/ 37 w 37"/>
                <a:gd name="T7" fmla="*/ 369 h 369"/>
                <a:gd name="T8" fmla="*/ 37 w 37"/>
                <a:gd name="T9" fmla="*/ 205 h 369"/>
                <a:gd name="T10" fmla="*/ 37 w 37"/>
                <a:gd name="T11" fmla="*/ 0 h 369"/>
                <a:gd name="T12" fmla="*/ 0 w 37"/>
                <a:gd name="T13" fmla="*/ 0 h 369"/>
                <a:gd name="T14" fmla="*/ 0 w 37"/>
                <a:gd name="T15" fmla="*/ 163 h 369"/>
                <a:gd name="T16" fmla="*/ 37 w 37"/>
                <a:gd name="T17" fmla="*/ 163 h 369"/>
                <a:gd name="T18" fmla="*/ 37 w 37"/>
                <a:gd name="T19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69">
                  <a:moveTo>
                    <a:pt x="37" y="205"/>
                  </a:moveTo>
                  <a:lnTo>
                    <a:pt x="0" y="205"/>
                  </a:lnTo>
                  <a:lnTo>
                    <a:pt x="0" y="369"/>
                  </a:lnTo>
                  <a:lnTo>
                    <a:pt x="37" y="369"/>
                  </a:lnTo>
                  <a:lnTo>
                    <a:pt x="37" y="205"/>
                  </a:lnTo>
                  <a:moveTo>
                    <a:pt x="37" y="0"/>
                  </a:moveTo>
                  <a:lnTo>
                    <a:pt x="0" y="0"/>
                  </a:lnTo>
                  <a:lnTo>
                    <a:pt x="0" y="163"/>
                  </a:lnTo>
                  <a:lnTo>
                    <a:pt x="37" y="163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7">
              <a:extLst>
                <a:ext uri="{FF2B5EF4-FFF2-40B4-BE49-F238E27FC236}">
                  <a16:creationId xmlns:a16="http://schemas.microsoft.com/office/drawing/2014/main" id="{07E16FC8-6D8D-48C4-94B0-B711C6677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813" y="2519363"/>
              <a:ext cx="58738" cy="66675"/>
            </a:xfrm>
            <a:custGeom>
              <a:avLst/>
              <a:gdLst>
                <a:gd name="T0" fmla="*/ 37 w 37"/>
                <a:gd name="T1" fmla="*/ 0 h 42"/>
                <a:gd name="T2" fmla="*/ 37 w 37"/>
                <a:gd name="T3" fmla="*/ 0 h 42"/>
                <a:gd name="T4" fmla="*/ 0 w 37"/>
                <a:gd name="T5" fmla="*/ 0 h 42"/>
                <a:gd name="T6" fmla="*/ 0 w 37"/>
                <a:gd name="T7" fmla="*/ 42 h 42"/>
                <a:gd name="T8" fmla="*/ 37 w 37"/>
                <a:gd name="T9" fmla="*/ 42 h 42"/>
                <a:gd name="T10" fmla="*/ 37 w 37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2">
                  <a:moveTo>
                    <a:pt x="37" y="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37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8">
              <a:extLst>
                <a:ext uri="{FF2B5EF4-FFF2-40B4-BE49-F238E27FC236}">
                  <a16:creationId xmlns:a16="http://schemas.microsoft.com/office/drawing/2014/main" id="{0FC9B921-32E6-4570-8304-90ADFD3AB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813" y="2519363"/>
              <a:ext cx="58738" cy="66675"/>
            </a:xfrm>
            <a:custGeom>
              <a:avLst/>
              <a:gdLst>
                <a:gd name="T0" fmla="*/ 37 w 37"/>
                <a:gd name="T1" fmla="*/ 0 h 42"/>
                <a:gd name="T2" fmla="*/ 37 w 37"/>
                <a:gd name="T3" fmla="*/ 0 h 42"/>
                <a:gd name="T4" fmla="*/ 0 w 37"/>
                <a:gd name="T5" fmla="*/ 0 h 42"/>
                <a:gd name="T6" fmla="*/ 0 w 37"/>
                <a:gd name="T7" fmla="*/ 42 h 42"/>
                <a:gd name="T8" fmla="*/ 37 w 37"/>
                <a:gd name="T9" fmla="*/ 42 h 42"/>
                <a:gd name="T10" fmla="*/ 37 w 37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2">
                  <a:moveTo>
                    <a:pt x="37" y="0"/>
                  </a:moveTo>
                  <a:lnTo>
                    <a:pt x="37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37" y="42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6" name="Freeform 249">
            <a:extLst>
              <a:ext uri="{FF2B5EF4-FFF2-40B4-BE49-F238E27FC236}">
                <a16:creationId xmlns:a16="http://schemas.microsoft.com/office/drawing/2014/main" id="{1971CBDE-110F-4CF9-A70C-C80FE4C4B1CE}"/>
              </a:ext>
            </a:extLst>
          </p:cNvPr>
          <p:cNvSpPr>
            <a:spLocks/>
          </p:cNvSpPr>
          <p:nvPr/>
        </p:nvSpPr>
        <p:spPr bwMode="auto">
          <a:xfrm>
            <a:off x="5389246" y="3227388"/>
            <a:ext cx="762000" cy="163513"/>
          </a:xfrm>
          <a:custGeom>
            <a:avLst/>
            <a:gdLst>
              <a:gd name="T0" fmla="*/ 322 w 356"/>
              <a:gd name="T1" fmla="*/ 41 h 76"/>
              <a:gd name="T2" fmla="*/ 322 w 356"/>
              <a:gd name="T3" fmla="*/ 36 h 76"/>
              <a:gd name="T4" fmla="*/ 356 w 356"/>
              <a:gd name="T5" fmla="*/ 1 h 76"/>
              <a:gd name="T6" fmla="*/ 354 w 356"/>
              <a:gd name="T7" fmla="*/ 0 h 76"/>
              <a:gd name="T8" fmla="*/ 36 w 356"/>
              <a:gd name="T9" fmla="*/ 0 h 76"/>
              <a:gd name="T10" fmla="*/ 0 w 356"/>
              <a:gd name="T11" fmla="*/ 36 h 76"/>
              <a:gd name="T12" fmla="*/ 0 w 356"/>
              <a:gd name="T13" fmla="*/ 41 h 76"/>
              <a:gd name="T14" fmla="*/ 36 w 356"/>
              <a:gd name="T15" fmla="*/ 76 h 76"/>
              <a:gd name="T16" fmla="*/ 354 w 356"/>
              <a:gd name="T17" fmla="*/ 76 h 76"/>
              <a:gd name="T18" fmla="*/ 356 w 356"/>
              <a:gd name="T19" fmla="*/ 76 h 76"/>
              <a:gd name="T20" fmla="*/ 322 w 356"/>
              <a:gd name="T21" fmla="*/ 4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6" h="76">
                <a:moveTo>
                  <a:pt x="322" y="41"/>
                </a:moveTo>
                <a:cubicBezTo>
                  <a:pt x="322" y="36"/>
                  <a:pt x="322" y="36"/>
                  <a:pt x="322" y="36"/>
                </a:cubicBezTo>
                <a:cubicBezTo>
                  <a:pt x="322" y="17"/>
                  <a:pt x="337" y="1"/>
                  <a:pt x="356" y="1"/>
                </a:cubicBezTo>
                <a:cubicBezTo>
                  <a:pt x="355" y="1"/>
                  <a:pt x="355" y="0"/>
                  <a:pt x="35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61"/>
                  <a:pt x="16" y="76"/>
                  <a:pt x="36" y="76"/>
                </a:cubicBezTo>
                <a:cubicBezTo>
                  <a:pt x="354" y="76"/>
                  <a:pt x="354" y="76"/>
                  <a:pt x="354" y="76"/>
                </a:cubicBezTo>
                <a:cubicBezTo>
                  <a:pt x="355" y="76"/>
                  <a:pt x="355" y="76"/>
                  <a:pt x="356" y="76"/>
                </a:cubicBezTo>
                <a:cubicBezTo>
                  <a:pt x="337" y="75"/>
                  <a:pt x="322" y="60"/>
                  <a:pt x="322" y="41"/>
                </a:cubicBezTo>
                <a:close/>
              </a:path>
            </a:pathLst>
          </a:custGeom>
          <a:solidFill>
            <a:srgbClr val="9FE3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250">
            <a:extLst>
              <a:ext uri="{FF2B5EF4-FFF2-40B4-BE49-F238E27FC236}">
                <a16:creationId xmlns:a16="http://schemas.microsoft.com/office/drawing/2014/main" id="{DED9DA6F-8EF6-4571-A441-C91DBC3C937F}"/>
              </a:ext>
            </a:extLst>
          </p:cNvPr>
          <p:cNvSpPr>
            <a:spLocks/>
          </p:cNvSpPr>
          <p:nvPr/>
        </p:nvSpPr>
        <p:spPr bwMode="auto">
          <a:xfrm>
            <a:off x="5390833" y="3254375"/>
            <a:ext cx="703263" cy="12700"/>
          </a:xfrm>
          <a:custGeom>
            <a:avLst/>
            <a:gdLst>
              <a:gd name="T0" fmla="*/ 3 w 328"/>
              <a:gd name="T1" fmla="*/ 6 h 6"/>
              <a:gd name="T2" fmla="*/ 325 w 328"/>
              <a:gd name="T3" fmla="*/ 6 h 6"/>
              <a:gd name="T4" fmla="*/ 328 w 328"/>
              <a:gd name="T5" fmla="*/ 3 h 6"/>
              <a:gd name="T6" fmla="*/ 325 w 328"/>
              <a:gd name="T7" fmla="*/ 0 h 6"/>
              <a:gd name="T8" fmla="*/ 3 w 328"/>
              <a:gd name="T9" fmla="*/ 0 h 6"/>
              <a:gd name="T10" fmla="*/ 0 w 328"/>
              <a:gd name="T11" fmla="*/ 3 h 6"/>
              <a:gd name="T12" fmla="*/ 3 w 32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6">
                <a:moveTo>
                  <a:pt x="3" y="6"/>
                </a:moveTo>
                <a:cubicBezTo>
                  <a:pt x="325" y="6"/>
                  <a:pt x="325" y="6"/>
                  <a:pt x="325" y="6"/>
                </a:cubicBezTo>
                <a:cubicBezTo>
                  <a:pt x="326" y="6"/>
                  <a:pt x="328" y="4"/>
                  <a:pt x="328" y="3"/>
                </a:cubicBezTo>
                <a:cubicBezTo>
                  <a:pt x="328" y="1"/>
                  <a:pt x="326" y="0"/>
                  <a:pt x="325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4"/>
                  <a:pt x="2" y="6"/>
                  <a:pt x="3" y="6"/>
                </a:cubicBezTo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Freeform 251">
            <a:extLst>
              <a:ext uri="{FF2B5EF4-FFF2-40B4-BE49-F238E27FC236}">
                <a16:creationId xmlns:a16="http://schemas.microsoft.com/office/drawing/2014/main" id="{166DA6E5-5C30-4655-ACAB-9251FBC51D0F}"/>
              </a:ext>
            </a:extLst>
          </p:cNvPr>
          <p:cNvSpPr>
            <a:spLocks/>
          </p:cNvSpPr>
          <p:nvPr/>
        </p:nvSpPr>
        <p:spPr bwMode="auto">
          <a:xfrm>
            <a:off x="5390833" y="3279775"/>
            <a:ext cx="692150" cy="12700"/>
          </a:xfrm>
          <a:custGeom>
            <a:avLst/>
            <a:gdLst>
              <a:gd name="T0" fmla="*/ 3 w 323"/>
              <a:gd name="T1" fmla="*/ 6 h 6"/>
              <a:gd name="T2" fmla="*/ 320 w 323"/>
              <a:gd name="T3" fmla="*/ 6 h 6"/>
              <a:gd name="T4" fmla="*/ 323 w 323"/>
              <a:gd name="T5" fmla="*/ 3 h 6"/>
              <a:gd name="T6" fmla="*/ 320 w 323"/>
              <a:gd name="T7" fmla="*/ 0 h 6"/>
              <a:gd name="T8" fmla="*/ 3 w 323"/>
              <a:gd name="T9" fmla="*/ 0 h 6"/>
              <a:gd name="T10" fmla="*/ 0 w 323"/>
              <a:gd name="T11" fmla="*/ 3 h 6"/>
              <a:gd name="T12" fmla="*/ 3 w 323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3" h="6">
                <a:moveTo>
                  <a:pt x="3" y="6"/>
                </a:moveTo>
                <a:cubicBezTo>
                  <a:pt x="320" y="6"/>
                  <a:pt x="320" y="6"/>
                  <a:pt x="320" y="6"/>
                </a:cubicBezTo>
                <a:cubicBezTo>
                  <a:pt x="322" y="6"/>
                  <a:pt x="323" y="4"/>
                  <a:pt x="323" y="3"/>
                </a:cubicBezTo>
                <a:cubicBezTo>
                  <a:pt x="323" y="1"/>
                  <a:pt x="322" y="0"/>
                  <a:pt x="320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4"/>
                  <a:pt x="2" y="6"/>
                  <a:pt x="3" y="6"/>
                </a:cubicBezTo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252">
            <a:extLst>
              <a:ext uri="{FF2B5EF4-FFF2-40B4-BE49-F238E27FC236}">
                <a16:creationId xmlns:a16="http://schemas.microsoft.com/office/drawing/2014/main" id="{EA3A5682-7CD9-492A-B8B7-049043B9DA18}"/>
              </a:ext>
            </a:extLst>
          </p:cNvPr>
          <p:cNvSpPr>
            <a:spLocks/>
          </p:cNvSpPr>
          <p:nvPr/>
        </p:nvSpPr>
        <p:spPr bwMode="auto">
          <a:xfrm>
            <a:off x="5390833" y="3305175"/>
            <a:ext cx="687388" cy="11113"/>
          </a:xfrm>
          <a:custGeom>
            <a:avLst/>
            <a:gdLst>
              <a:gd name="T0" fmla="*/ 3 w 321"/>
              <a:gd name="T1" fmla="*/ 5 h 5"/>
              <a:gd name="T2" fmla="*/ 318 w 321"/>
              <a:gd name="T3" fmla="*/ 5 h 5"/>
              <a:gd name="T4" fmla="*/ 321 w 321"/>
              <a:gd name="T5" fmla="*/ 2 h 5"/>
              <a:gd name="T6" fmla="*/ 318 w 321"/>
              <a:gd name="T7" fmla="*/ 0 h 5"/>
              <a:gd name="T8" fmla="*/ 3 w 321"/>
              <a:gd name="T9" fmla="*/ 0 h 5"/>
              <a:gd name="T10" fmla="*/ 0 w 321"/>
              <a:gd name="T11" fmla="*/ 2 h 5"/>
              <a:gd name="T12" fmla="*/ 3 w 321"/>
              <a:gd name="T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5">
                <a:moveTo>
                  <a:pt x="3" y="5"/>
                </a:moveTo>
                <a:cubicBezTo>
                  <a:pt x="318" y="5"/>
                  <a:pt x="318" y="5"/>
                  <a:pt x="318" y="5"/>
                </a:cubicBezTo>
                <a:cubicBezTo>
                  <a:pt x="320" y="5"/>
                  <a:pt x="321" y="4"/>
                  <a:pt x="321" y="2"/>
                </a:cubicBezTo>
                <a:cubicBezTo>
                  <a:pt x="321" y="1"/>
                  <a:pt x="320" y="0"/>
                  <a:pt x="318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0" y="2"/>
                </a:cubicBezTo>
                <a:cubicBezTo>
                  <a:pt x="0" y="4"/>
                  <a:pt x="2" y="5"/>
                  <a:pt x="3" y="5"/>
                </a:cubicBezTo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Freeform 253">
            <a:extLst>
              <a:ext uri="{FF2B5EF4-FFF2-40B4-BE49-F238E27FC236}">
                <a16:creationId xmlns:a16="http://schemas.microsoft.com/office/drawing/2014/main" id="{4896E403-E924-404F-9F49-E32665278D27}"/>
              </a:ext>
            </a:extLst>
          </p:cNvPr>
          <p:cNvSpPr>
            <a:spLocks/>
          </p:cNvSpPr>
          <p:nvPr/>
        </p:nvSpPr>
        <p:spPr bwMode="auto">
          <a:xfrm>
            <a:off x="5390833" y="3328988"/>
            <a:ext cx="690563" cy="12700"/>
          </a:xfrm>
          <a:custGeom>
            <a:avLst/>
            <a:gdLst>
              <a:gd name="T0" fmla="*/ 3 w 322"/>
              <a:gd name="T1" fmla="*/ 6 h 6"/>
              <a:gd name="T2" fmla="*/ 319 w 322"/>
              <a:gd name="T3" fmla="*/ 6 h 6"/>
              <a:gd name="T4" fmla="*/ 322 w 322"/>
              <a:gd name="T5" fmla="*/ 3 h 6"/>
              <a:gd name="T6" fmla="*/ 319 w 322"/>
              <a:gd name="T7" fmla="*/ 0 h 6"/>
              <a:gd name="T8" fmla="*/ 3 w 322"/>
              <a:gd name="T9" fmla="*/ 0 h 6"/>
              <a:gd name="T10" fmla="*/ 0 w 322"/>
              <a:gd name="T11" fmla="*/ 3 h 6"/>
              <a:gd name="T12" fmla="*/ 3 w 322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6">
                <a:moveTo>
                  <a:pt x="3" y="6"/>
                </a:moveTo>
                <a:cubicBezTo>
                  <a:pt x="319" y="6"/>
                  <a:pt x="319" y="6"/>
                  <a:pt x="319" y="6"/>
                </a:cubicBezTo>
                <a:cubicBezTo>
                  <a:pt x="321" y="6"/>
                  <a:pt x="322" y="5"/>
                  <a:pt x="322" y="3"/>
                </a:cubicBezTo>
                <a:cubicBezTo>
                  <a:pt x="322" y="2"/>
                  <a:pt x="321" y="0"/>
                  <a:pt x="319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2"/>
                  <a:pt x="0" y="3"/>
                </a:cubicBezTo>
                <a:cubicBezTo>
                  <a:pt x="0" y="5"/>
                  <a:pt x="2" y="6"/>
                  <a:pt x="3" y="6"/>
                </a:cubicBezTo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254">
            <a:extLst>
              <a:ext uri="{FF2B5EF4-FFF2-40B4-BE49-F238E27FC236}">
                <a16:creationId xmlns:a16="http://schemas.microsoft.com/office/drawing/2014/main" id="{A2AC43A5-690B-4940-B22B-A84E56DAED92}"/>
              </a:ext>
            </a:extLst>
          </p:cNvPr>
          <p:cNvSpPr>
            <a:spLocks/>
          </p:cNvSpPr>
          <p:nvPr/>
        </p:nvSpPr>
        <p:spPr bwMode="auto">
          <a:xfrm>
            <a:off x="5390833" y="3354388"/>
            <a:ext cx="703263" cy="12700"/>
          </a:xfrm>
          <a:custGeom>
            <a:avLst/>
            <a:gdLst>
              <a:gd name="T0" fmla="*/ 3 w 328"/>
              <a:gd name="T1" fmla="*/ 6 h 6"/>
              <a:gd name="T2" fmla="*/ 325 w 328"/>
              <a:gd name="T3" fmla="*/ 6 h 6"/>
              <a:gd name="T4" fmla="*/ 328 w 328"/>
              <a:gd name="T5" fmla="*/ 3 h 6"/>
              <a:gd name="T6" fmla="*/ 325 w 328"/>
              <a:gd name="T7" fmla="*/ 0 h 6"/>
              <a:gd name="T8" fmla="*/ 3 w 328"/>
              <a:gd name="T9" fmla="*/ 0 h 6"/>
              <a:gd name="T10" fmla="*/ 0 w 328"/>
              <a:gd name="T11" fmla="*/ 3 h 6"/>
              <a:gd name="T12" fmla="*/ 3 w 32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6">
                <a:moveTo>
                  <a:pt x="3" y="6"/>
                </a:moveTo>
                <a:cubicBezTo>
                  <a:pt x="325" y="6"/>
                  <a:pt x="325" y="6"/>
                  <a:pt x="325" y="6"/>
                </a:cubicBezTo>
                <a:cubicBezTo>
                  <a:pt x="326" y="6"/>
                  <a:pt x="328" y="5"/>
                  <a:pt x="328" y="3"/>
                </a:cubicBezTo>
                <a:cubicBezTo>
                  <a:pt x="328" y="2"/>
                  <a:pt x="326" y="0"/>
                  <a:pt x="325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2"/>
                  <a:pt x="0" y="3"/>
                </a:cubicBezTo>
                <a:cubicBezTo>
                  <a:pt x="0" y="5"/>
                  <a:pt x="2" y="6"/>
                  <a:pt x="3" y="6"/>
                </a:cubicBezTo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Freeform 255">
            <a:extLst>
              <a:ext uri="{FF2B5EF4-FFF2-40B4-BE49-F238E27FC236}">
                <a16:creationId xmlns:a16="http://schemas.microsoft.com/office/drawing/2014/main" id="{86DA99E8-3EFC-45E2-B9C3-3358F5468DF0}"/>
              </a:ext>
            </a:extLst>
          </p:cNvPr>
          <p:cNvSpPr>
            <a:spLocks/>
          </p:cNvSpPr>
          <p:nvPr/>
        </p:nvSpPr>
        <p:spPr bwMode="auto">
          <a:xfrm>
            <a:off x="5381308" y="3219450"/>
            <a:ext cx="776288" cy="182563"/>
          </a:xfrm>
          <a:custGeom>
            <a:avLst/>
            <a:gdLst>
              <a:gd name="T0" fmla="*/ 358 w 363"/>
              <a:gd name="T1" fmla="*/ 76 h 85"/>
              <a:gd name="T2" fmla="*/ 40 w 363"/>
              <a:gd name="T3" fmla="*/ 76 h 85"/>
              <a:gd name="T4" fmla="*/ 18 w 363"/>
              <a:gd name="T5" fmla="*/ 67 h 85"/>
              <a:gd name="T6" fmla="*/ 9 w 363"/>
              <a:gd name="T7" fmla="*/ 45 h 85"/>
              <a:gd name="T8" fmla="*/ 9 w 363"/>
              <a:gd name="T9" fmla="*/ 40 h 85"/>
              <a:gd name="T10" fmla="*/ 18 w 363"/>
              <a:gd name="T11" fmla="*/ 18 h 85"/>
              <a:gd name="T12" fmla="*/ 40 w 363"/>
              <a:gd name="T13" fmla="*/ 9 h 85"/>
              <a:gd name="T14" fmla="*/ 358 w 363"/>
              <a:gd name="T15" fmla="*/ 9 h 85"/>
              <a:gd name="T16" fmla="*/ 363 w 363"/>
              <a:gd name="T17" fmla="*/ 4 h 85"/>
              <a:gd name="T18" fmla="*/ 358 w 363"/>
              <a:gd name="T19" fmla="*/ 0 h 85"/>
              <a:gd name="T20" fmla="*/ 40 w 363"/>
              <a:gd name="T21" fmla="*/ 0 h 85"/>
              <a:gd name="T22" fmla="*/ 0 w 363"/>
              <a:gd name="T23" fmla="*/ 40 h 85"/>
              <a:gd name="T24" fmla="*/ 0 w 363"/>
              <a:gd name="T25" fmla="*/ 45 h 85"/>
              <a:gd name="T26" fmla="*/ 40 w 363"/>
              <a:gd name="T27" fmla="*/ 85 h 85"/>
              <a:gd name="T28" fmla="*/ 358 w 363"/>
              <a:gd name="T29" fmla="*/ 85 h 85"/>
              <a:gd name="T30" fmla="*/ 363 w 363"/>
              <a:gd name="T31" fmla="*/ 80 h 85"/>
              <a:gd name="T32" fmla="*/ 358 w 363"/>
              <a:gd name="T33" fmla="*/ 7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3" h="85">
                <a:moveTo>
                  <a:pt x="358" y="76"/>
                </a:moveTo>
                <a:cubicBezTo>
                  <a:pt x="40" y="76"/>
                  <a:pt x="40" y="76"/>
                  <a:pt x="40" y="76"/>
                </a:cubicBezTo>
                <a:cubicBezTo>
                  <a:pt x="31" y="76"/>
                  <a:pt x="23" y="73"/>
                  <a:pt x="18" y="67"/>
                </a:cubicBezTo>
                <a:cubicBezTo>
                  <a:pt x="12" y="61"/>
                  <a:pt x="9" y="54"/>
                  <a:pt x="9" y="45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31"/>
                  <a:pt x="12" y="24"/>
                  <a:pt x="18" y="18"/>
                </a:cubicBezTo>
                <a:cubicBezTo>
                  <a:pt x="23" y="12"/>
                  <a:pt x="31" y="9"/>
                  <a:pt x="40" y="9"/>
                </a:cubicBezTo>
                <a:cubicBezTo>
                  <a:pt x="358" y="9"/>
                  <a:pt x="358" y="9"/>
                  <a:pt x="358" y="9"/>
                </a:cubicBezTo>
                <a:cubicBezTo>
                  <a:pt x="361" y="9"/>
                  <a:pt x="363" y="7"/>
                  <a:pt x="363" y="4"/>
                </a:cubicBezTo>
                <a:cubicBezTo>
                  <a:pt x="363" y="2"/>
                  <a:pt x="361" y="0"/>
                  <a:pt x="35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67"/>
                  <a:pt x="18" y="85"/>
                  <a:pt x="40" y="85"/>
                </a:cubicBezTo>
                <a:cubicBezTo>
                  <a:pt x="358" y="85"/>
                  <a:pt x="358" y="85"/>
                  <a:pt x="358" y="85"/>
                </a:cubicBezTo>
                <a:cubicBezTo>
                  <a:pt x="361" y="85"/>
                  <a:pt x="363" y="83"/>
                  <a:pt x="363" y="80"/>
                </a:cubicBezTo>
                <a:cubicBezTo>
                  <a:pt x="363" y="78"/>
                  <a:pt x="361" y="76"/>
                  <a:pt x="358" y="76"/>
                </a:cubicBezTo>
                <a:close/>
              </a:path>
            </a:pathLst>
          </a:custGeom>
          <a:solidFill>
            <a:srgbClr val="FF4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F3138427-3D61-410E-9C64-E791CB4148AB}"/>
              </a:ext>
            </a:extLst>
          </p:cNvPr>
          <p:cNvGrpSpPr/>
          <p:nvPr/>
        </p:nvGrpSpPr>
        <p:grpSpPr>
          <a:xfrm>
            <a:off x="4355783" y="360363"/>
            <a:ext cx="1089026" cy="1168400"/>
            <a:chOff x="6977063" y="4763"/>
            <a:chExt cx="1089026" cy="1168400"/>
          </a:xfrm>
        </p:grpSpPr>
        <p:pic>
          <p:nvPicPr>
            <p:cNvPr id="354" name="Picture 17">
              <a:extLst>
                <a:ext uri="{FF2B5EF4-FFF2-40B4-BE49-F238E27FC236}">
                  <a16:creationId xmlns:a16="http://schemas.microsoft.com/office/drawing/2014/main" id="{9F10FAE5-E0FD-45A9-8AE8-9F5CEC0FA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463" y="4763"/>
              <a:ext cx="608013" cy="603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5" name="Freeform 149">
              <a:extLst>
                <a:ext uri="{FF2B5EF4-FFF2-40B4-BE49-F238E27FC236}">
                  <a16:creationId xmlns:a16="http://schemas.microsoft.com/office/drawing/2014/main" id="{76F4E7B8-DDF4-40E4-8B61-A922AE125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369888"/>
              <a:ext cx="654050" cy="798513"/>
            </a:xfrm>
            <a:custGeom>
              <a:avLst/>
              <a:gdLst>
                <a:gd name="T0" fmla="*/ 0 w 412"/>
                <a:gd name="T1" fmla="*/ 503 h 503"/>
                <a:gd name="T2" fmla="*/ 0 w 412"/>
                <a:gd name="T3" fmla="*/ 0 h 503"/>
                <a:gd name="T4" fmla="*/ 412 w 412"/>
                <a:gd name="T5" fmla="*/ 0 h 503"/>
                <a:gd name="T6" fmla="*/ 412 w 412"/>
                <a:gd name="T7" fmla="*/ 413 h 503"/>
                <a:gd name="T8" fmla="*/ 412 w 412"/>
                <a:gd name="T9" fmla="*/ 459 h 503"/>
                <a:gd name="T10" fmla="*/ 412 w 412"/>
                <a:gd name="T11" fmla="*/ 503 h 503"/>
                <a:gd name="T12" fmla="*/ 0 w 412"/>
                <a:gd name="T13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2" h="503">
                  <a:moveTo>
                    <a:pt x="0" y="503"/>
                  </a:moveTo>
                  <a:lnTo>
                    <a:pt x="0" y="0"/>
                  </a:lnTo>
                  <a:lnTo>
                    <a:pt x="412" y="0"/>
                  </a:lnTo>
                  <a:lnTo>
                    <a:pt x="412" y="413"/>
                  </a:lnTo>
                  <a:lnTo>
                    <a:pt x="412" y="459"/>
                  </a:lnTo>
                  <a:lnTo>
                    <a:pt x="412" y="503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50">
              <a:extLst>
                <a:ext uri="{FF2B5EF4-FFF2-40B4-BE49-F238E27FC236}">
                  <a16:creationId xmlns:a16="http://schemas.microsoft.com/office/drawing/2014/main" id="{9C522201-6C24-49DF-96AE-272C812F8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369888"/>
              <a:ext cx="654050" cy="798513"/>
            </a:xfrm>
            <a:custGeom>
              <a:avLst/>
              <a:gdLst>
                <a:gd name="T0" fmla="*/ 0 w 412"/>
                <a:gd name="T1" fmla="*/ 503 h 503"/>
                <a:gd name="T2" fmla="*/ 0 w 412"/>
                <a:gd name="T3" fmla="*/ 0 h 503"/>
                <a:gd name="T4" fmla="*/ 412 w 412"/>
                <a:gd name="T5" fmla="*/ 0 h 503"/>
                <a:gd name="T6" fmla="*/ 412 w 412"/>
                <a:gd name="T7" fmla="*/ 413 h 503"/>
                <a:gd name="T8" fmla="*/ 412 w 412"/>
                <a:gd name="T9" fmla="*/ 459 h 503"/>
                <a:gd name="T10" fmla="*/ 412 w 412"/>
                <a:gd name="T11" fmla="*/ 503 h 503"/>
                <a:gd name="T12" fmla="*/ 0 w 412"/>
                <a:gd name="T13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2" h="503">
                  <a:moveTo>
                    <a:pt x="0" y="503"/>
                  </a:moveTo>
                  <a:lnTo>
                    <a:pt x="0" y="0"/>
                  </a:lnTo>
                  <a:lnTo>
                    <a:pt x="412" y="0"/>
                  </a:lnTo>
                  <a:lnTo>
                    <a:pt x="412" y="413"/>
                  </a:lnTo>
                  <a:lnTo>
                    <a:pt x="412" y="459"/>
                  </a:lnTo>
                  <a:lnTo>
                    <a:pt x="412" y="503"/>
                  </a:lnTo>
                  <a:lnTo>
                    <a:pt x="0" y="5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51">
              <a:extLst>
                <a:ext uri="{FF2B5EF4-FFF2-40B4-BE49-F238E27FC236}">
                  <a16:creationId xmlns:a16="http://schemas.microsoft.com/office/drawing/2014/main" id="{0A5BAC46-207C-43C2-B757-3E43A797A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9301" y="363538"/>
              <a:ext cx="660400" cy="809625"/>
            </a:xfrm>
            <a:custGeom>
              <a:avLst/>
              <a:gdLst>
                <a:gd name="T0" fmla="*/ 2 w 416"/>
                <a:gd name="T1" fmla="*/ 507 h 510"/>
                <a:gd name="T2" fmla="*/ 6 w 416"/>
                <a:gd name="T3" fmla="*/ 507 h 510"/>
                <a:gd name="T4" fmla="*/ 6 w 416"/>
                <a:gd name="T5" fmla="*/ 7 h 510"/>
                <a:gd name="T6" fmla="*/ 410 w 416"/>
                <a:gd name="T7" fmla="*/ 7 h 510"/>
                <a:gd name="T8" fmla="*/ 410 w 416"/>
                <a:gd name="T9" fmla="*/ 417 h 510"/>
                <a:gd name="T10" fmla="*/ 410 w 416"/>
                <a:gd name="T11" fmla="*/ 463 h 510"/>
                <a:gd name="T12" fmla="*/ 410 w 416"/>
                <a:gd name="T13" fmla="*/ 504 h 510"/>
                <a:gd name="T14" fmla="*/ 2 w 416"/>
                <a:gd name="T15" fmla="*/ 504 h 510"/>
                <a:gd name="T16" fmla="*/ 2 w 416"/>
                <a:gd name="T17" fmla="*/ 507 h 510"/>
                <a:gd name="T18" fmla="*/ 6 w 416"/>
                <a:gd name="T19" fmla="*/ 507 h 510"/>
                <a:gd name="T20" fmla="*/ 2 w 416"/>
                <a:gd name="T21" fmla="*/ 507 h 510"/>
                <a:gd name="T22" fmla="*/ 2 w 416"/>
                <a:gd name="T23" fmla="*/ 510 h 510"/>
                <a:gd name="T24" fmla="*/ 416 w 416"/>
                <a:gd name="T25" fmla="*/ 510 h 510"/>
                <a:gd name="T26" fmla="*/ 416 w 416"/>
                <a:gd name="T27" fmla="*/ 463 h 510"/>
                <a:gd name="T28" fmla="*/ 416 w 416"/>
                <a:gd name="T29" fmla="*/ 417 h 510"/>
                <a:gd name="T30" fmla="*/ 416 w 416"/>
                <a:gd name="T31" fmla="*/ 0 h 510"/>
                <a:gd name="T32" fmla="*/ 0 w 416"/>
                <a:gd name="T33" fmla="*/ 0 h 510"/>
                <a:gd name="T34" fmla="*/ 0 w 416"/>
                <a:gd name="T35" fmla="*/ 510 h 510"/>
                <a:gd name="T36" fmla="*/ 2 w 416"/>
                <a:gd name="T37" fmla="*/ 510 h 510"/>
                <a:gd name="T38" fmla="*/ 2 w 416"/>
                <a:gd name="T39" fmla="*/ 507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6" h="510">
                  <a:moveTo>
                    <a:pt x="2" y="507"/>
                  </a:moveTo>
                  <a:lnTo>
                    <a:pt x="6" y="507"/>
                  </a:lnTo>
                  <a:lnTo>
                    <a:pt x="6" y="7"/>
                  </a:lnTo>
                  <a:lnTo>
                    <a:pt x="410" y="7"/>
                  </a:lnTo>
                  <a:lnTo>
                    <a:pt x="410" y="417"/>
                  </a:lnTo>
                  <a:lnTo>
                    <a:pt x="410" y="463"/>
                  </a:lnTo>
                  <a:lnTo>
                    <a:pt x="410" y="504"/>
                  </a:lnTo>
                  <a:lnTo>
                    <a:pt x="2" y="504"/>
                  </a:lnTo>
                  <a:lnTo>
                    <a:pt x="2" y="507"/>
                  </a:lnTo>
                  <a:lnTo>
                    <a:pt x="6" y="507"/>
                  </a:lnTo>
                  <a:lnTo>
                    <a:pt x="2" y="507"/>
                  </a:lnTo>
                  <a:lnTo>
                    <a:pt x="2" y="510"/>
                  </a:lnTo>
                  <a:lnTo>
                    <a:pt x="416" y="510"/>
                  </a:lnTo>
                  <a:lnTo>
                    <a:pt x="416" y="463"/>
                  </a:lnTo>
                  <a:lnTo>
                    <a:pt x="416" y="417"/>
                  </a:lnTo>
                  <a:lnTo>
                    <a:pt x="416" y="0"/>
                  </a:lnTo>
                  <a:lnTo>
                    <a:pt x="0" y="0"/>
                  </a:lnTo>
                  <a:lnTo>
                    <a:pt x="0" y="510"/>
                  </a:lnTo>
                  <a:lnTo>
                    <a:pt x="2" y="510"/>
                  </a:lnTo>
                  <a:lnTo>
                    <a:pt x="2" y="507"/>
                  </a:ln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52">
              <a:extLst>
                <a:ext uri="{FF2B5EF4-FFF2-40B4-BE49-F238E27FC236}">
                  <a16:creationId xmlns:a16="http://schemas.microsoft.com/office/drawing/2014/main" id="{7946F600-CBDE-48DC-8A62-755B5B69E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9301" y="363538"/>
              <a:ext cx="660400" cy="809625"/>
            </a:xfrm>
            <a:custGeom>
              <a:avLst/>
              <a:gdLst>
                <a:gd name="T0" fmla="*/ 2 w 416"/>
                <a:gd name="T1" fmla="*/ 507 h 510"/>
                <a:gd name="T2" fmla="*/ 6 w 416"/>
                <a:gd name="T3" fmla="*/ 507 h 510"/>
                <a:gd name="T4" fmla="*/ 6 w 416"/>
                <a:gd name="T5" fmla="*/ 7 h 510"/>
                <a:gd name="T6" fmla="*/ 410 w 416"/>
                <a:gd name="T7" fmla="*/ 7 h 510"/>
                <a:gd name="T8" fmla="*/ 410 w 416"/>
                <a:gd name="T9" fmla="*/ 417 h 510"/>
                <a:gd name="T10" fmla="*/ 410 w 416"/>
                <a:gd name="T11" fmla="*/ 463 h 510"/>
                <a:gd name="T12" fmla="*/ 410 w 416"/>
                <a:gd name="T13" fmla="*/ 504 h 510"/>
                <a:gd name="T14" fmla="*/ 2 w 416"/>
                <a:gd name="T15" fmla="*/ 504 h 510"/>
                <a:gd name="T16" fmla="*/ 2 w 416"/>
                <a:gd name="T17" fmla="*/ 507 h 510"/>
                <a:gd name="T18" fmla="*/ 6 w 416"/>
                <a:gd name="T19" fmla="*/ 507 h 510"/>
                <a:gd name="T20" fmla="*/ 2 w 416"/>
                <a:gd name="T21" fmla="*/ 507 h 510"/>
                <a:gd name="T22" fmla="*/ 2 w 416"/>
                <a:gd name="T23" fmla="*/ 510 h 510"/>
                <a:gd name="T24" fmla="*/ 416 w 416"/>
                <a:gd name="T25" fmla="*/ 510 h 510"/>
                <a:gd name="T26" fmla="*/ 416 w 416"/>
                <a:gd name="T27" fmla="*/ 463 h 510"/>
                <a:gd name="T28" fmla="*/ 416 w 416"/>
                <a:gd name="T29" fmla="*/ 417 h 510"/>
                <a:gd name="T30" fmla="*/ 416 w 416"/>
                <a:gd name="T31" fmla="*/ 0 h 510"/>
                <a:gd name="T32" fmla="*/ 0 w 416"/>
                <a:gd name="T33" fmla="*/ 0 h 510"/>
                <a:gd name="T34" fmla="*/ 0 w 416"/>
                <a:gd name="T35" fmla="*/ 510 h 510"/>
                <a:gd name="T36" fmla="*/ 2 w 416"/>
                <a:gd name="T37" fmla="*/ 510 h 510"/>
                <a:gd name="T38" fmla="*/ 2 w 416"/>
                <a:gd name="T39" fmla="*/ 507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6" h="510">
                  <a:moveTo>
                    <a:pt x="2" y="507"/>
                  </a:moveTo>
                  <a:lnTo>
                    <a:pt x="6" y="507"/>
                  </a:lnTo>
                  <a:lnTo>
                    <a:pt x="6" y="7"/>
                  </a:lnTo>
                  <a:lnTo>
                    <a:pt x="410" y="7"/>
                  </a:lnTo>
                  <a:lnTo>
                    <a:pt x="410" y="417"/>
                  </a:lnTo>
                  <a:lnTo>
                    <a:pt x="410" y="463"/>
                  </a:lnTo>
                  <a:lnTo>
                    <a:pt x="410" y="504"/>
                  </a:lnTo>
                  <a:lnTo>
                    <a:pt x="2" y="504"/>
                  </a:lnTo>
                  <a:lnTo>
                    <a:pt x="2" y="507"/>
                  </a:lnTo>
                  <a:lnTo>
                    <a:pt x="6" y="507"/>
                  </a:lnTo>
                  <a:lnTo>
                    <a:pt x="2" y="507"/>
                  </a:lnTo>
                  <a:lnTo>
                    <a:pt x="2" y="510"/>
                  </a:lnTo>
                  <a:lnTo>
                    <a:pt x="416" y="510"/>
                  </a:lnTo>
                  <a:lnTo>
                    <a:pt x="416" y="463"/>
                  </a:lnTo>
                  <a:lnTo>
                    <a:pt x="416" y="417"/>
                  </a:lnTo>
                  <a:lnTo>
                    <a:pt x="416" y="0"/>
                  </a:lnTo>
                  <a:lnTo>
                    <a:pt x="0" y="0"/>
                  </a:lnTo>
                  <a:lnTo>
                    <a:pt x="0" y="510"/>
                  </a:lnTo>
                  <a:lnTo>
                    <a:pt x="2" y="510"/>
                  </a:lnTo>
                  <a:lnTo>
                    <a:pt x="2" y="5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Rectangle 153">
              <a:extLst>
                <a:ext uri="{FF2B5EF4-FFF2-40B4-BE49-F238E27FC236}">
                  <a16:creationId xmlns:a16="http://schemas.microsoft.com/office/drawing/2014/main" id="{B3DB79C2-FAF0-4448-8705-55984141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6" y="374650"/>
              <a:ext cx="322263" cy="788988"/>
            </a:xfrm>
            <a:prstGeom prst="rect">
              <a:avLst/>
            </a:prstGeom>
            <a:solidFill>
              <a:srgbClr val="D8E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Rectangle 154">
              <a:extLst>
                <a:ext uri="{FF2B5EF4-FFF2-40B4-BE49-F238E27FC236}">
                  <a16:creationId xmlns:a16="http://schemas.microsoft.com/office/drawing/2014/main" id="{FB29896A-1BAC-420C-AEA8-7C5F6A954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6" y="374650"/>
              <a:ext cx="322263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55">
              <a:extLst>
                <a:ext uri="{FF2B5EF4-FFF2-40B4-BE49-F238E27FC236}">
                  <a16:creationId xmlns:a16="http://schemas.microsoft.com/office/drawing/2014/main" id="{DEC1DF42-2BC0-470A-8212-98CC3C2AB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369888"/>
              <a:ext cx="328613" cy="798513"/>
            </a:xfrm>
            <a:custGeom>
              <a:avLst/>
              <a:gdLst>
                <a:gd name="T0" fmla="*/ 207 w 207"/>
                <a:gd name="T1" fmla="*/ 0 h 503"/>
                <a:gd name="T2" fmla="*/ 0 w 207"/>
                <a:gd name="T3" fmla="*/ 0 h 503"/>
                <a:gd name="T4" fmla="*/ 0 w 207"/>
                <a:gd name="T5" fmla="*/ 503 h 503"/>
                <a:gd name="T6" fmla="*/ 207 w 207"/>
                <a:gd name="T7" fmla="*/ 503 h 503"/>
                <a:gd name="T8" fmla="*/ 207 w 207"/>
                <a:gd name="T9" fmla="*/ 500 h 503"/>
                <a:gd name="T10" fmla="*/ 4 w 207"/>
                <a:gd name="T11" fmla="*/ 500 h 503"/>
                <a:gd name="T12" fmla="*/ 4 w 207"/>
                <a:gd name="T13" fmla="*/ 3 h 503"/>
                <a:gd name="T14" fmla="*/ 207 w 207"/>
                <a:gd name="T15" fmla="*/ 3 h 503"/>
                <a:gd name="T16" fmla="*/ 207 w 207"/>
                <a:gd name="T1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503">
                  <a:moveTo>
                    <a:pt x="207" y="0"/>
                  </a:moveTo>
                  <a:lnTo>
                    <a:pt x="0" y="0"/>
                  </a:lnTo>
                  <a:lnTo>
                    <a:pt x="0" y="503"/>
                  </a:lnTo>
                  <a:lnTo>
                    <a:pt x="207" y="503"/>
                  </a:lnTo>
                  <a:lnTo>
                    <a:pt x="207" y="500"/>
                  </a:lnTo>
                  <a:lnTo>
                    <a:pt x="4" y="500"/>
                  </a:lnTo>
                  <a:lnTo>
                    <a:pt x="4" y="3"/>
                  </a:lnTo>
                  <a:lnTo>
                    <a:pt x="207" y="3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D8E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56">
              <a:extLst>
                <a:ext uri="{FF2B5EF4-FFF2-40B4-BE49-F238E27FC236}">
                  <a16:creationId xmlns:a16="http://schemas.microsoft.com/office/drawing/2014/main" id="{79AABF16-9239-4263-A3E4-B95B1FC7D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369888"/>
              <a:ext cx="328613" cy="798513"/>
            </a:xfrm>
            <a:custGeom>
              <a:avLst/>
              <a:gdLst>
                <a:gd name="T0" fmla="*/ 207 w 207"/>
                <a:gd name="T1" fmla="*/ 0 h 503"/>
                <a:gd name="T2" fmla="*/ 0 w 207"/>
                <a:gd name="T3" fmla="*/ 0 h 503"/>
                <a:gd name="T4" fmla="*/ 0 w 207"/>
                <a:gd name="T5" fmla="*/ 503 h 503"/>
                <a:gd name="T6" fmla="*/ 207 w 207"/>
                <a:gd name="T7" fmla="*/ 503 h 503"/>
                <a:gd name="T8" fmla="*/ 207 w 207"/>
                <a:gd name="T9" fmla="*/ 500 h 503"/>
                <a:gd name="T10" fmla="*/ 4 w 207"/>
                <a:gd name="T11" fmla="*/ 500 h 503"/>
                <a:gd name="T12" fmla="*/ 4 w 207"/>
                <a:gd name="T13" fmla="*/ 3 h 503"/>
                <a:gd name="T14" fmla="*/ 207 w 207"/>
                <a:gd name="T15" fmla="*/ 3 h 503"/>
                <a:gd name="T16" fmla="*/ 207 w 207"/>
                <a:gd name="T1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503">
                  <a:moveTo>
                    <a:pt x="207" y="0"/>
                  </a:moveTo>
                  <a:lnTo>
                    <a:pt x="0" y="0"/>
                  </a:lnTo>
                  <a:lnTo>
                    <a:pt x="0" y="503"/>
                  </a:lnTo>
                  <a:lnTo>
                    <a:pt x="207" y="503"/>
                  </a:lnTo>
                  <a:lnTo>
                    <a:pt x="207" y="500"/>
                  </a:lnTo>
                  <a:lnTo>
                    <a:pt x="4" y="500"/>
                  </a:lnTo>
                  <a:lnTo>
                    <a:pt x="4" y="3"/>
                  </a:lnTo>
                  <a:lnTo>
                    <a:pt x="207" y="3"/>
                  </a:lnTo>
                  <a:lnTo>
                    <a:pt x="2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57">
              <a:extLst>
                <a:ext uri="{FF2B5EF4-FFF2-40B4-BE49-F238E27FC236}">
                  <a16:creationId xmlns:a16="http://schemas.microsoft.com/office/drawing/2014/main" id="{5C5F7357-FF26-4939-8B97-946BF81E3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320675"/>
              <a:ext cx="654050" cy="90488"/>
            </a:xfrm>
            <a:custGeom>
              <a:avLst/>
              <a:gdLst>
                <a:gd name="T0" fmla="*/ 305 w 305"/>
                <a:gd name="T1" fmla="*/ 0 h 42"/>
                <a:gd name="T2" fmla="*/ 21 w 305"/>
                <a:gd name="T3" fmla="*/ 0 h 42"/>
                <a:gd name="T4" fmla="*/ 0 w 305"/>
                <a:gd name="T5" fmla="*/ 21 h 42"/>
                <a:gd name="T6" fmla="*/ 21 w 305"/>
                <a:gd name="T7" fmla="*/ 42 h 42"/>
                <a:gd name="T8" fmla="*/ 305 w 305"/>
                <a:gd name="T9" fmla="*/ 42 h 42"/>
                <a:gd name="T10" fmla="*/ 305 w 305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42">
                  <a:moveTo>
                    <a:pt x="305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05" y="42"/>
                    <a:pt x="305" y="42"/>
                    <a:pt x="305" y="42"/>
                  </a:cubicBez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58">
              <a:extLst>
                <a:ext uri="{FF2B5EF4-FFF2-40B4-BE49-F238E27FC236}">
                  <a16:creationId xmlns:a16="http://schemas.microsoft.com/office/drawing/2014/main" id="{046E0A67-3B00-42F4-892A-D546BCBBC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9301" y="317500"/>
              <a:ext cx="660400" cy="98425"/>
            </a:xfrm>
            <a:custGeom>
              <a:avLst/>
              <a:gdLst>
                <a:gd name="T0" fmla="*/ 307 w 309"/>
                <a:gd name="T1" fmla="*/ 2 h 46"/>
                <a:gd name="T2" fmla="*/ 307 w 309"/>
                <a:gd name="T3" fmla="*/ 0 h 46"/>
                <a:gd name="T4" fmla="*/ 23 w 309"/>
                <a:gd name="T5" fmla="*/ 0 h 46"/>
                <a:gd name="T6" fmla="*/ 0 w 309"/>
                <a:gd name="T7" fmla="*/ 23 h 46"/>
                <a:gd name="T8" fmla="*/ 23 w 309"/>
                <a:gd name="T9" fmla="*/ 46 h 46"/>
                <a:gd name="T10" fmla="*/ 309 w 309"/>
                <a:gd name="T11" fmla="*/ 46 h 46"/>
                <a:gd name="T12" fmla="*/ 309 w 309"/>
                <a:gd name="T13" fmla="*/ 0 h 46"/>
                <a:gd name="T14" fmla="*/ 307 w 309"/>
                <a:gd name="T15" fmla="*/ 0 h 46"/>
                <a:gd name="T16" fmla="*/ 307 w 309"/>
                <a:gd name="T17" fmla="*/ 2 h 46"/>
                <a:gd name="T18" fmla="*/ 304 w 309"/>
                <a:gd name="T19" fmla="*/ 2 h 46"/>
                <a:gd name="T20" fmla="*/ 304 w 309"/>
                <a:gd name="T21" fmla="*/ 42 h 46"/>
                <a:gd name="T22" fmla="*/ 23 w 309"/>
                <a:gd name="T23" fmla="*/ 42 h 46"/>
                <a:gd name="T24" fmla="*/ 10 w 309"/>
                <a:gd name="T25" fmla="*/ 36 h 46"/>
                <a:gd name="T26" fmla="*/ 5 w 309"/>
                <a:gd name="T27" fmla="*/ 23 h 46"/>
                <a:gd name="T28" fmla="*/ 10 w 309"/>
                <a:gd name="T29" fmla="*/ 10 h 46"/>
                <a:gd name="T30" fmla="*/ 23 w 309"/>
                <a:gd name="T31" fmla="*/ 5 h 46"/>
                <a:gd name="T32" fmla="*/ 307 w 309"/>
                <a:gd name="T33" fmla="*/ 5 h 46"/>
                <a:gd name="T34" fmla="*/ 307 w 309"/>
                <a:gd name="T35" fmla="*/ 2 h 46"/>
                <a:gd name="T36" fmla="*/ 304 w 309"/>
                <a:gd name="T37" fmla="*/ 2 h 46"/>
                <a:gd name="T38" fmla="*/ 307 w 309"/>
                <a:gd name="T3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9" h="46">
                  <a:moveTo>
                    <a:pt x="307" y="2"/>
                  </a:moveTo>
                  <a:cubicBezTo>
                    <a:pt x="307" y="0"/>
                    <a:pt x="307" y="0"/>
                    <a:pt x="30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6"/>
                    <a:pt x="23" y="46"/>
                  </a:cubicBezTo>
                  <a:cubicBezTo>
                    <a:pt x="309" y="46"/>
                    <a:pt x="309" y="46"/>
                    <a:pt x="309" y="46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04" y="2"/>
                    <a:pt x="304" y="2"/>
                    <a:pt x="304" y="2"/>
                  </a:cubicBezTo>
                  <a:cubicBezTo>
                    <a:pt x="304" y="42"/>
                    <a:pt x="304" y="42"/>
                    <a:pt x="304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18" y="42"/>
                    <a:pt x="14" y="40"/>
                    <a:pt x="10" y="36"/>
                  </a:cubicBezTo>
                  <a:cubicBezTo>
                    <a:pt x="7" y="33"/>
                    <a:pt x="5" y="28"/>
                    <a:pt x="5" y="23"/>
                  </a:cubicBezTo>
                  <a:cubicBezTo>
                    <a:pt x="5" y="18"/>
                    <a:pt x="7" y="13"/>
                    <a:pt x="10" y="10"/>
                  </a:cubicBezTo>
                  <a:cubicBezTo>
                    <a:pt x="14" y="7"/>
                    <a:pt x="18" y="5"/>
                    <a:pt x="23" y="5"/>
                  </a:cubicBezTo>
                  <a:cubicBezTo>
                    <a:pt x="307" y="5"/>
                    <a:pt x="307" y="5"/>
                    <a:pt x="307" y="5"/>
                  </a:cubicBezTo>
                  <a:cubicBezTo>
                    <a:pt x="307" y="2"/>
                    <a:pt x="307" y="2"/>
                    <a:pt x="307" y="2"/>
                  </a:cubicBezTo>
                  <a:cubicBezTo>
                    <a:pt x="304" y="2"/>
                    <a:pt x="304" y="2"/>
                    <a:pt x="304" y="2"/>
                  </a:cubicBezTo>
                  <a:lnTo>
                    <a:pt x="307" y="2"/>
                  </a:ln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159">
              <a:extLst>
                <a:ext uri="{FF2B5EF4-FFF2-40B4-BE49-F238E27FC236}">
                  <a16:creationId xmlns:a16="http://schemas.microsoft.com/office/drawing/2014/main" id="{776EB10B-603B-42A0-B9AA-C0089A3B8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476" y="361950"/>
              <a:ext cx="654050" cy="7938"/>
            </a:xfrm>
            <a:prstGeom prst="rect">
              <a:avLst/>
            </a:pr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60">
              <a:extLst>
                <a:ext uri="{FF2B5EF4-FFF2-40B4-BE49-F238E27FC236}">
                  <a16:creationId xmlns:a16="http://schemas.microsoft.com/office/drawing/2014/main" id="{97E205B7-24CA-4FFC-9442-F513D0B8A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361950"/>
              <a:ext cx="654050" cy="7938"/>
            </a:xfrm>
            <a:custGeom>
              <a:avLst/>
              <a:gdLst>
                <a:gd name="T0" fmla="*/ 0 w 412"/>
                <a:gd name="T1" fmla="*/ 5 h 5"/>
                <a:gd name="T2" fmla="*/ 412 w 412"/>
                <a:gd name="T3" fmla="*/ 5 h 5"/>
                <a:gd name="T4" fmla="*/ 412 w 412"/>
                <a:gd name="T5" fmla="*/ 0 h 5"/>
                <a:gd name="T6" fmla="*/ 0 w 41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5">
                  <a:moveTo>
                    <a:pt x="0" y="5"/>
                  </a:moveTo>
                  <a:lnTo>
                    <a:pt x="412" y="5"/>
                  </a:lnTo>
                  <a:lnTo>
                    <a:pt x="41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Rectangle 161">
              <a:extLst>
                <a:ext uri="{FF2B5EF4-FFF2-40B4-BE49-F238E27FC236}">
                  <a16:creationId xmlns:a16="http://schemas.microsoft.com/office/drawing/2014/main" id="{40587D27-3A9F-4284-B1D2-F79FA6AE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339725"/>
              <a:ext cx="642938" cy="9525"/>
            </a:xfrm>
            <a:prstGeom prst="rect">
              <a:avLst/>
            </a:pr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62">
              <a:extLst>
                <a:ext uri="{FF2B5EF4-FFF2-40B4-BE49-F238E27FC236}">
                  <a16:creationId xmlns:a16="http://schemas.microsoft.com/office/drawing/2014/main" id="{3FA36303-A802-4940-A18A-91EFEA3CF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588" y="339725"/>
              <a:ext cx="642938" cy="9525"/>
            </a:xfrm>
            <a:custGeom>
              <a:avLst/>
              <a:gdLst>
                <a:gd name="T0" fmla="*/ 0 w 405"/>
                <a:gd name="T1" fmla="*/ 6 h 6"/>
                <a:gd name="T2" fmla="*/ 405 w 405"/>
                <a:gd name="T3" fmla="*/ 6 h 6"/>
                <a:gd name="T4" fmla="*/ 405 w 405"/>
                <a:gd name="T5" fmla="*/ 0 h 6"/>
                <a:gd name="T6" fmla="*/ 0 w 40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6">
                  <a:moveTo>
                    <a:pt x="0" y="6"/>
                  </a:moveTo>
                  <a:lnTo>
                    <a:pt x="405" y="6"/>
                  </a:lnTo>
                  <a:lnTo>
                    <a:pt x="40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63">
              <a:extLst>
                <a:ext uri="{FF2B5EF4-FFF2-40B4-BE49-F238E27FC236}">
                  <a16:creationId xmlns:a16="http://schemas.microsoft.com/office/drawing/2014/main" id="{7A5A8E39-57E0-48CB-AEF1-4BE8DB7A6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476" y="385763"/>
              <a:ext cx="654050" cy="6350"/>
            </a:xfrm>
            <a:prstGeom prst="rect">
              <a:avLst/>
            </a:pr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64">
              <a:extLst>
                <a:ext uri="{FF2B5EF4-FFF2-40B4-BE49-F238E27FC236}">
                  <a16:creationId xmlns:a16="http://schemas.microsoft.com/office/drawing/2014/main" id="{332680AF-252C-40C2-81AC-425723A19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385763"/>
              <a:ext cx="654050" cy="6350"/>
            </a:xfrm>
            <a:custGeom>
              <a:avLst/>
              <a:gdLst>
                <a:gd name="T0" fmla="*/ 0 w 412"/>
                <a:gd name="T1" fmla="*/ 4 h 4"/>
                <a:gd name="T2" fmla="*/ 412 w 412"/>
                <a:gd name="T3" fmla="*/ 4 h 4"/>
                <a:gd name="T4" fmla="*/ 412 w 412"/>
                <a:gd name="T5" fmla="*/ 0 h 4"/>
                <a:gd name="T6" fmla="*/ 0 w 41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" h="4">
                  <a:moveTo>
                    <a:pt x="0" y="4"/>
                  </a:moveTo>
                  <a:lnTo>
                    <a:pt x="412" y="4"/>
                  </a:lnTo>
                  <a:lnTo>
                    <a:pt x="41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65">
              <a:extLst>
                <a:ext uri="{FF2B5EF4-FFF2-40B4-BE49-F238E27FC236}">
                  <a16:creationId xmlns:a16="http://schemas.microsoft.com/office/drawing/2014/main" id="{5374FF00-82C4-48FB-8FA3-B219CF8BD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1" y="404813"/>
              <a:ext cx="92075" cy="190500"/>
            </a:xfrm>
            <a:custGeom>
              <a:avLst/>
              <a:gdLst>
                <a:gd name="T0" fmla="*/ 58 w 58"/>
                <a:gd name="T1" fmla="*/ 120 h 120"/>
                <a:gd name="T2" fmla="*/ 29 w 58"/>
                <a:gd name="T3" fmla="*/ 94 h 120"/>
                <a:gd name="T4" fmla="*/ 0 w 58"/>
                <a:gd name="T5" fmla="*/ 120 h 120"/>
                <a:gd name="T6" fmla="*/ 0 w 58"/>
                <a:gd name="T7" fmla="*/ 0 h 120"/>
                <a:gd name="T8" fmla="*/ 58 w 58"/>
                <a:gd name="T9" fmla="*/ 0 h 120"/>
                <a:gd name="T10" fmla="*/ 58 w 58"/>
                <a:gd name="T1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20">
                  <a:moveTo>
                    <a:pt x="58" y="120"/>
                  </a:moveTo>
                  <a:lnTo>
                    <a:pt x="29" y="94"/>
                  </a:lnTo>
                  <a:lnTo>
                    <a:pt x="0" y="120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166">
              <a:extLst>
                <a:ext uri="{FF2B5EF4-FFF2-40B4-BE49-F238E27FC236}">
                  <a16:creationId xmlns:a16="http://schemas.microsoft.com/office/drawing/2014/main" id="{88A3BB34-92BA-4F0D-8613-05C0DDEAC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3788" y="971550"/>
              <a:ext cx="615950" cy="185738"/>
            </a:xfrm>
            <a:custGeom>
              <a:avLst/>
              <a:gdLst>
                <a:gd name="T0" fmla="*/ 250 w 288"/>
                <a:gd name="T1" fmla="*/ 47 h 87"/>
                <a:gd name="T2" fmla="*/ 250 w 288"/>
                <a:gd name="T3" fmla="*/ 40 h 87"/>
                <a:gd name="T4" fmla="*/ 288 w 288"/>
                <a:gd name="T5" fmla="*/ 0 h 87"/>
                <a:gd name="T6" fmla="*/ 286 w 288"/>
                <a:gd name="T7" fmla="*/ 0 h 87"/>
                <a:gd name="T8" fmla="*/ 41 w 288"/>
                <a:gd name="T9" fmla="*/ 0 h 87"/>
                <a:gd name="T10" fmla="*/ 0 w 288"/>
                <a:gd name="T11" fmla="*/ 40 h 87"/>
                <a:gd name="T12" fmla="*/ 0 w 288"/>
                <a:gd name="T13" fmla="*/ 47 h 87"/>
                <a:gd name="T14" fmla="*/ 41 w 288"/>
                <a:gd name="T15" fmla="*/ 87 h 87"/>
                <a:gd name="T16" fmla="*/ 286 w 288"/>
                <a:gd name="T17" fmla="*/ 87 h 87"/>
                <a:gd name="T18" fmla="*/ 288 w 288"/>
                <a:gd name="T19" fmla="*/ 87 h 87"/>
                <a:gd name="T20" fmla="*/ 250 w 288"/>
                <a:gd name="T21" fmla="*/ 4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87">
                  <a:moveTo>
                    <a:pt x="250" y="47"/>
                  </a:moveTo>
                  <a:cubicBezTo>
                    <a:pt x="250" y="40"/>
                    <a:pt x="250" y="40"/>
                    <a:pt x="250" y="40"/>
                  </a:cubicBezTo>
                  <a:cubicBezTo>
                    <a:pt x="250" y="19"/>
                    <a:pt x="267" y="1"/>
                    <a:pt x="288" y="0"/>
                  </a:cubicBezTo>
                  <a:cubicBezTo>
                    <a:pt x="288" y="0"/>
                    <a:pt x="287" y="0"/>
                    <a:pt x="28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69"/>
                    <a:pt x="18" y="87"/>
                    <a:pt x="41" y="87"/>
                  </a:cubicBezTo>
                  <a:cubicBezTo>
                    <a:pt x="286" y="87"/>
                    <a:pt x="286" y="87"/>
                    <a:pt x="286" y="87"/>
                  </a:cubicBezTo>
                  <a:cubicBezTo>
                    <a:pt x="287" y="87"/>
                    <a:pt x="288" y="87"/>
                    <a:pt x="288" y="87"/>
                  </a:cubicBezTo>
                  <a:cubicBezTo>
                    <a:pt x="267" y="86"/>
                    <a:pt x="250" y="68"/>
                    <a:pt x="250" y="47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67">
              <a:extLst>
                <a:ext uri="{FF2B5EF4-FFF2-40B4-BE49-F238E27FC236}">
                  <a16:creationId xmlns:a16="http://schemas.microsoft.com/office/drawing/2014/main" id="{93411D9E-B70E-46F6-91F2-3C7C86564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76" y="1000125"/>
              <a:ext cx="547688" cy="14288"/>
            </a:xfrm>
            <a:custGeom>
              <a:avLst/>
              <a:gdLst>
                <a:gd name="T0" fmla="*/ 4 w 256"/>
                <a:gd name="T1" fmla="*/ 7 h 7"/>
                <a:gd name="T2" fmla="*/ 253 w 256"/>
                <a:gd name="T3" fmla="*/ 7 h 7"/>
                <a:gd name="T4" fmla="*/ 256 w 256"/>
                <a:gd name="T5" fmla="*/ 3 h 7"/>
                <a:gd name="T6" fmla="*/ 253 w 256"/>
                <a:gd name="T7" fmla="*/ 0 h 7"/>
                <a:gd name="T8" fmla="*/ 4 w 256"/>
                <a:gd name="T9" fmla="*/ 0 h 7"/>
                <a:gd name="T10" fmla="*/ 0 w 256"/>
                <a:gd name="T11" fmla="*/ 3 h 7"/>
                <a:gd name="T12" fmla="*/ 4 w 25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7">
                  <a:moveTo>
                    <a:pt x="4" y="7"/>
                  </a:moveTo>
                  <a:cubicBezTo>
                    <a:pt x="253" y="7"/>
                    <a:pt x="253" y="7"/>
                    <a:pt x="253" y="7"/>
                  </a:cubicBezTo>
                  <a:cubicBezTo>
                    <a:pt x="255" y="7"/>
                    <a:pt x="256" y="5"/>
                    <a:pt x="256" y="3"/>
                  </a:cubicBezTo>
                  <a:cubicBezTo>
                    <a:pt x="256" y="1"/>
                    <a:pt x="255" y="0"/>
                    <a:pt x="25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68">
              <a:extLst>
                <a:ext uri="{FF2B5EF4-FFF2-40B4-BE49-F238E27FC236}">
                  <a16:creationId xmlns:a16="http://schemas.microsoft.com/office/drawing/2014/main" id="{1F255D1D-4687-423C-BC9E-E1F10BAB2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76" y="1030288"/>
              <a:ext cx="538163" cy="12700"/>
            </a:xfrm>
            <a:custGeom>
              <a:avLst/>
              <a:gdLst>
                <a:gd name="T0" fmla="*/ 4 w 251"/>
                <a:gd name="T1" fmla="*/ 6 h 6"/>
                <a:gd name="T2" fmla="*/ 247 w 251"/>
                <a:gd name="T3" fmla="*/ 6 h 6"/>
                <a:gd name="T4" fmla="*/ 251 w 251"/>
                <a:gd name="T5" fmla="*/ 3 h 6"/>
                <a:gd name="T6" fmla="*/ 247 w 251"/>
                <a:gd name="T7" fmla="*/ 0 h 6"/>
                <a:gd name="T8" fmla="*/ 4 w 251"/>
                <a:gd name="T9" fmla="*/ 0 h 6"/>
                <a:gd name="T10" fmla="*/ 0 w 251"/>
                <a:gd name="T11" fmla="*/ 3 h 6"/>
                <a:gd name="T12" fmla="*/ 4 w 25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6">
                  <a:moveTo>
                    <a:pt x="4" y="6"/>
                  </a:moveTo>
                  <a:cubicBezTo>
                    <a:pt x="247" y="6"/>
                    <a:pt x="247" y="6"/>
                    <a:pt x="247" y="6"/>
                  </a:cubicBezTo>
                  <a:cubicBezTo>
                    <a:pt x="249" y="6"/>
                    <a:pt x="251" y="5"/>
                    <a:pt x="251" y="3"/>
                  </a:cubicBezTo>
                  <a:cubicBezTo>
                    <a:pt x="251" y="1"/>
                    <a:pt x="249" y="0"/>
                    <a:pt x="24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69">
              <a:extLst>
                <a:ext uri="{FF2B5EF4-FFF2-40B4-BE49-F238E27FC236}">
                  <a16:creationId xmlns:a16="http://schemas.microsoft.com/office/drawing/2014/main" id="{FE4399A3-73EB-4D07-852E-3C11E4C71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76" y="1057275"/>
              <a:ext cx="533400" cy="15875"/>
            </a:xfrm>
            <a:custGeom>
              <a:avLst/>
              <a:gdLst>
                <a:gd name="T0" fmla="*/ 4 w 249"/>
                <a:gd name="T1" fmla="*/ 7 h 7"/>
                <a:gd name="T2" fmla="*/ 246 w 249"/>
                <a:gd name="T3" fmla="*/ 7 h 7"/>
                <a:gd name="T4" fmla="*/ 249 w 249"/>
                <a:gd name="T5" fmla="*/ 4 h 7"/>
                <a:gd name="T6" fmla="*/ 246 w 249"/>
                <a:gd name="T7" fmla="*/ 0 h 7"/>
                <a:gd name="T8" fmla="*/ 4 w 249"/>
                <a:gd name="T9" fmla="*/ 0 h 7"/>
                <a:gd name="T10" fmla="*/ 0 w 249"/>
                <a:gd name="T11" fmla="*/ 4 h 7"/>
                <a:gd name="T12" fmla="*/ 4 w 24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7">
                  <a:moveTo>
                    <a:pt x="4" y="7"/>
                  </a:move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9" y="5"/>
                    <a:pt x="249" y="4"/>
                  </a:cubicBezTo>
                  <a:cubicBezTo>
                    <a:pt x="249" y="2"/>
                    <a:pt x="247" y="0"/>
                    <a:pt x="24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2" y="7"/>
                    <a:pt x="4" y="7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70">
              <a:extLst>
                <a:ext uri="{FF2B5EF4-FFF2-40B4-BE49-F238E27FC236}">
                  <a16:creationId xmlns:a16="http://schemas.microsoft.com/office/drawing/2014/main" id="{36E0F217-3102-4BCB-B277-75EFBBCF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76" y="1087438"/>
              <a:ext cx="534988" cy="12700"/>
            </a:xfrm>
            <a:custGeom>
              <a:avLst/>
              <a:gdLst>
                <a:gd name="T0" fmla="*/ 4 w 250"/>
                <a:gd name="T1" fmla="*/ 6 h 6"/>
                <a:gd name="T2" fmla="*/ 247 w 250"/>
                <a:gd name="T3" fmla="*/ 6 h 6"/>
                <a:gd name="T4" fmla="*/ 250 w 250"/>
                <a:gd name="T5" fmla="*/ 3 h 6"/>
                <a:gd name="T6" fmla="*/ 247 w 250"/>
                <a:gd name="T7" fmla="*/ 0 h 6"/>
                <a:gd name="T8" fmla="*/ 4 w 250"/>
                <a:gd name="T9" fmla="*/ 0 h 6"/>
                <a:gd name="T10" fmla="*/ 0 w 250"/>
                <a:gd name="T11" fmla="*/ 3 h 6"/>
                <a:gd name="T12" fmla="*/ 4 w 25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6">
                  <a:moveTo>
                    <a:pt x="4" y="6"/>
                  </a:moveTo>
                  <a:cubicBezTo>
                    <a:pt x="247" y="6"/>
                    <a:pt x="247" y="6"/>
                    <a:pt x="247" y="6"/>
                  </a:cubicBezTo>
                  <a:cubicBezTo>
                    <a:pt x="249" y="6"/>
                    <a:pt x="250" y="5"/>
                    <a:pt x="250" y="3"/>
                  </a:cubicBezTo>
                  <a:cubicBezTo>
                    <a:pt x="250" y="1"/>
                    <a:pt x="249" y="0"/>
                    <a:pt x="24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71">
              <a:extLst>
                <a:ext uri="{FF2B5EF4-FFF2-40B4-BE49-F238E27FC236}">
                  <a16:creationId xmlns:a16="http://schemas.microsoft.com/office/drawing/2014/main" id="{AA5054B7-C052-4B2B-91C7-700E80ACF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76" y="1114425"/>
              <a:ext cx="547688" cy="15875"/>
            </a:xfrm>
            <a:custGeom>
              <a:avLst/>
              <a:gdLst>
                <a:gd name="T0" fmla="*/ 4 w 256"/>
                <a:gd name="T1" fmla="*/ 7 h 7"/>
                <a:gd name="T2" fmla="*/ 253 w 256"/>
                <a:gd name="T3" fmla="*/ 7 h 7"/>
                <a:gd name="T4" fmla="*/ 256 w 256"/>
                <a:gd name="T5" fmla="*/ 4 h 7"/>
                <a:gd name="T6" fmla="*/ 253 w 256"/>
                <a:gd name="T7" fmla="*/ 0 h 7"/>
                <a:gd name="T8" fmla="*/ 4 w 256"/>
                <a:gd name="T9" fmla="*/ 0 h 7"/>
                <a:gd name="T10" fmla="*/ 0 w 256"/>
                <a:gd name="T11" fmla="*/ 4 h 7"/>
                <a:gd name="T12" fmla="*/ 4 w 25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7">
                  <a:moveTo>
                    <a:pt x="4" y="7"/>
                  </a:moveTo>
                  <a:cubicBezTo>
                    <a:pt x="253" y="7"/>
                    <a:pt x="253" y="7"/>
                    <a:pt x="253" y="7"/>
                  </a:cubicBezTo>
                  <a:cubicBezTo>
                    <a:pt x="255" y="7"/>
                    <a:pt x="256" y="6"/>
                    <a:pt x="256" y="4"/>
                  </a:cubicBezTo>
                  <a:cubicBezTo>
                    <a:pt x="256" y="2"/>
                    <a:pt x="255" y="0"/>
                    <a:pt x="25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72">
              <a:extLst>
                <a:ext uri="{FF2B5EF4-FFF2-40B4-BE49-F238E27FC236}">
                  <a16:creationId xmlns:a16="http://schemas.microsoft.com/office/drawing/2014/main" id="{CB7B4D04-6209-48CE-A27B-6400A207B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6" y="960438"/>
              <a:ext cx="633413" cy="207963"/>
            </a:xfrm>
            <a:custGeom>
              <a:avLst/>
              <a:gdLst>
                <a:gd name="T0" fmla="*/ 291 w 296"/>
                <a:gd name="T1" fmla="*/ 87 h 97"/>
                <a:gd name="T2" fmla="*/ 46 w 296"/>
                <a:gd name="T3" fmla="*/ 87 h 97"/>
                <a:gd name="T4" fmla="*/ 21 w 296"/>
                <a:gd name="T5" fmla="*/ 77 h 97"/>
                <a:gd name="T6" fmla="*/ 10 w 296"/>
                <a:gd name="T7" fmla="*/ 52 h 97"/>
                <a:gd name="T8" fmla="*/ 10 w 296"/>
                <a:gd name="T9" fmla="*/ 45 h 97"/>
                <a:gd name="T10" fmla="*/ 21 w 296"/>
                <a:gd name="T11" fmla="*/ 20 h 97"/>
                <a:gd name="T12" fmla="*/ 46 w 296"/>
                <a:gd name="T13" fmla="*/ 10 h 97"/>
                <a:gd name="T14" fmla="*/ 291 w 296"/>
                <a:gd name="T15" fmla="*/ 10 h 97"/>
                <a:gd name="T16" fmla="*/ 296 w 296"/>
                <a:gd name="T17" fmla="*/ 5 h 97"/>
                <a:gd name="T18" fmla="*/ 291 w 296"/>
                <a:gd name="T19" fmla="*/ 0 h 97"/>
                <a:gd name="T20" fmla="*/ 46 w 296"/>
                <a:gd name="T21" fmla="*/ 0 h 97"/>
                <a:gd name="T22" fmla="*/ 0 w 296"/>
                <a:gd name="T23" fmla="*/ 45 h 97"/>
                <a:gd name="T24" fmla="*/ 0 w 296"/>
                <a:gd name="T25" fmla="*/ 52 h 97"/>
                <a:gd name="T26" fmla="*/ 46 w 296"/>
                <a:gd name="T27" fmla="*/ 97 h 97"/>
                <a:gd name="T28" fmla="*/ 291 w 296"/>
                <a:gd name="T29" fmla="*/ 97 h 97"/>
                <a:gd name="T30" fmla="*/ 296 w 296"/>
                <a:gd name="T31" fmla="*/ 92 h 97"/>
                <a:gd name="T32" fmla="*/ 291 w 296"/>
                <a:gd name="T33" fmla="*/ 8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97">
                  <a:moveTo>
                    <a:pt x="291" y="87"/>
                  </a:moveTo>
                  <a:cubicBezTo>
                    <a:pt x="46" y="87"/>
                    <a:pt x="46" y="87"/>
                    <a:pt x="46" y="87"/>
                  </a:cubicBezTo>
                  <a:cubicBezTo>
                    <a:pt x="36" y="87"/>
                    <a:pt x="27" y="83"/>
                    <a:pt x="21" y="77"/>
                  </a:cubicBezTo>
                  <a:cubicBezTo>
                    <a:pt x="14" y="70"/>
                    <a:pt x="10" y="61"/>
                    <a:pt x="10" y="52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36"/>
                    <a:pt x="14" y="27"/>
                    <a:pt x="21" y="20"/>
                  </a:cubicBezTo>
                  <a:cubicBezTo>
                    <a:pt x="27" y="14"/>
                    <a:pt x="36" y="10"/>
                    <a:pt x="46" y="10"/>
                  </a:cubicBezTo>
                  <a:cubicBezTo>
                    <a:pt x="291" y="10"/>
                    <a:pt x="291" y="10"/>
                    <a:pt x="291" y="10"/>
                  </a:cubicBezTo>
                  <a:cubicBezTo>
                    <a:pt x="294" y="10"/>
                    <a:pt x="296" y="8"/>
                    <a:pt x="296" y="5"/>
                  </a:cubicBezTo>
                  <a:cubicBezTo>
                    <a:pt x="296" y="2"/>
                    <a:pt x="294" y="0"/>
                    <a:pt x="29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21" y="97"/>
                    <a:pt x="46" y="97"/>
                  </a:cubicBezTo>
                  <a:cubicBezTo>
                    <a:pt x="291" y="97"/>
                    <a:pt x="291" y="97"/>
                    <a:pt x="291" y="97"/>
                  </a:cubicBezTo>
                  <a:cubicBezTo>
                    <a:pt x="294" y="97"/>
                    <a:pt x="296" y="95"/>
                    <a:pt x="296" y="92"/>
                  </a:cubicBezTo>
                  <a:cubicBezTo>
                    <a:pt x="296" y="89"/>
                    <a:pt x="294" y="87"/>
                    <a:pt x="291" y="87"/>
                  </a:cubicBez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73">
              <a:extLst>
                <a:ext uri="{FF2B5EF4-FFF2-40B4-BE49-F238E27FC236}">
                  <a16:creationId xmlns:a16="http://schemas.microsoft.com/office/drawing/2014/main" id="{F8C7FE83-0548-4A49-8A88-146210CA0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757238"/>
              <a:ext cx="615950" cy="187325"/>
            </a:xfrm>
            <a:custGeom>
              <a:avLst/>
              <a:gdLst>
                <a:gd name="T0" fmla="*/ 38 w 288"/>
                <a:gd name="T1" fmla="*/ 47 h 87"/>
                <a:gd name="T2" fmla="*/ 38 w 288"/>
                <a:gd name="T3" fmla="*/ 40 h 87"/>
                <a:gd name="T4" fmla="*/ 0 w 288"/>
                <a:gd name="T5" fmla="*/ 0 h 87"/>
                <a:gd name="T6" fmla="*/ 2 w 288"/>
                <a:gd name="T7" fmla="*/ 0 h 87"/>
                <a:gd name="T8" fmla="*/ 248 w 288"/>
                <a:gd name="T9" fmla="*/ 0 h 87"/>
                <a:gd name="T10" fmla="*/ 288 w 288"/>
                <a:gd name="T11" fmla="*/ 40 h 87"/>
                <a:gd name="T12" fmla="*/ 288 w 288"/>
                <a:gd name="T13" fmla="*/ 47 h 87"/>
                <a:gd name="T14" fmla="*/ 248 w 288"/>
                <a:gd name="T15" fmla="*/ 87 h 87"/>
                <a:gd name="T16" fmla="*/ 2 w 288"/>
                <a:gd name="T17" fmla="*/ 87 h 87"/>
                <a:gd name="T18" fmla="*/ 0 w 288"/>
                <a:gd name="T19" fmla="*/ 87 h 87"/>
                <a:gd name="T20" fmla="*/ 38 w 288"/>
                <a:gd name="T21" fmla="*/ 4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87">
                  <a:moveTo>
                    <a:pt x="38" y="47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19"/>
                    <a:pt x="21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70" y="0"/>
                    <a:pt x="288" y="18"/>
                    <a:pt x="288" y="40"/>
                  </a:cubicBezTo>
                  <a:cubicBezTo>
                    <a:pt x="288" y="47"/>
                    <a:pt x="288" y="47"/>
                    <a:pt x="288" y="47"/>
                  </a:cubicBezTo>
                  <a:cubicBezTo>
                    <a:pt x="288" y="69"/>
                    <a:pt x="270" y="87"/>
                    <a:pt x="248" y="87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1" y="87"/>
                    <a:pt x="1" y="87"/>
                    <a:pt x="0" y="87"/>
                  </a:cubicBezTo>
                  <a:cubicBezTo>
                    <a:pt x="21" y="86"/>
                    <a:pt x="38" y="68"/>
                    <a:pt x="38" y="47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74">
              <a:extLst>
                <a:ext uri="{FF2B5EF4-FFF2-40B4-BE49-F238E27FC236}">
                  <a16:creationId xmlns:a16="http://schemas.microsoft.com/office/drawing/2014/main" id="{7FB8CB72-0B4B-4AA0-90C7-ACD5782C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7438" y="785813"/>
              <a:ext cx="547688" cy="12700"/>
            </a:xfrm>
            <a:custGeom>
              <a:avLst/>
              <a:gdLst>
                <a:gd name="T0" fmla="*/ 252 w 256"/>
                <a:gd name="T1" fmla="*/ 0 h 6"/>
                <a:gd name="T2" fmla="*/ 3 w 256"/>
                <a:gd name="T3" fmla="*/ 0 h 6"/>
                <a:gd name="T4" fmla="*/ 0 w 256"/>
                <a:gd name="T5" fmla="*/ 3 h 6"/>
                <a:gd name="T6" fmla="*/ 3 w 256"/>
                <a:gd name="T7" fmla="*/ 6 h 6"/>
                <a:gd name="T8" fmla="*/ 252 w 256"/>
                <a:gd name="T9" fmla="*/ 6 h 6"/>
                <a:gd name="T10" fmla="*/ 256 w 256"/>
                <a:gd name="T11" fmla="*/ 3 h 6"/>
                <a:gd name="T12" fmla="*/ 252 w 25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6">
                  <a:moveTo>
                    <a:pt x="25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252" y="6"/>
                    <a:pt x="252" y="6"/>
                    <a:pt x="252" y="6"/>
                  </a:cubicBezTo>
                  <a:cubicBezTo>
                    <a:pt x="254" y="6"/>
                    <a:pt x="256" y="5"/>
                    <a:pt x="256" y="3"/>
                  </a:cubicBezTo>
                  <a:cubicBezTo>
                    <a:pt x="256" y="1"/>
                    <a:pt x="254" y="0"/>
                    <a:pt x="252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75">
              <a:extLst>
                <a:ext uri="{FF2B5EF4-FFF2-40B4-BE49-F238E27FC236}">
                  <a16:creationId xmlns:a16="http://schemas.microsoft.com/office/drawing/2014/main" id="{A35C7C1D-E0C8-4316-929A-E3449F189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963" y="812800"/>
              <a:ext cx="538163" cy="15875"/>
            </a:xfrm>
            <a:custGeom>
              <a:avLst/>
              <a:gdLst>
                <a:gd name="T0" fmla="*/ 247 w 251"/>
                <a:gd name="T1" fmla="*/ 0 h 7"/>
                <a:gd name="T2" fmla="*/ 4 w 251"/>
                <a:gd name="T3" fmla="*/ 0 h 7"/>
                <a:gd name="T4" fmla="*/ 0 w 251"/>
                <a:gd name="T5" fmla="*/ 4 h 7"/>
                <a:gd name="T6" fmla="*/ 4 w 251"/>
                <a:gd name="T7" fmla="*/ 7 h 7"/>
                <a:gd name="T8" fmla="*/ 247 w 251"/>
                <a:gd name="T9" fmla="*/ 7 h 7"/>
                <a:gd name="T10" fmla="*/ 251 w 251"/>
                <a:gd name="T11" fmla="*/ 4 h 7"/>
                <a:gd name="T12" fmla="*/ 247 w 25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7">
                  <a:moveTo>
                    <a:pt x="24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247" y="7"/>
                    <a:pt x="247" y="7"/>
                    <a:pt x="247" y="7"/>
                  </a:cubicBezTo>
                  <a:cubicBezTo>
                    <a:pt x="249" y="7"/>
                    <a:pt x="251" y="6"/>
                    <a:pt x="251" y="4"/>
                  </a:cubicBezTo>
                  <a:cubicBezTo>
                    <a:pt x="251" y="2"/>
                    <a:pt x="249" y="0"/>
                    <a:pt x="247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76">
              <a:extLst>
                <a:ext uri="{FF2B5EF4-FFF2-40B4-BE49-F238E27FC236}">
                  <a16:creationId xmlns:a16="http://schemas.microsoft.com/office/drawing/2014/main" id="{6DC9F841-1D14-496D-BFEC-194DE2667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6" y="842963"/>
              <a:ext cx="533400" cy="15875"/>
            </a:xfrm>
            <a:custGeom>
              <a:avLst/>
              <a:gdLst>
                <a:gd name="T0" fmla="*/ 245 w 249"/>
                <a:gd name="T1" fmla="*/ 0 h 7"/>
                <a:gd name="T2" fmla="*/ 4 w 249"/>
                <a:gd name="T3" fmla="*/ 0 h 7"/>
                <a:gd name="T4" fmla="*/ 0 w 249"/>
                <a:gd name="T5" fmla="*/ 3 h 7"/>
                <a:gd name="T6" fmla="*/ 4 w 249"/>
                <a:gd name="T7" fmla="*/ 7 h 7"/>
                <a:gd name="T8" fmla="*/ 245 w 249"/>
                <a:gd name="T9" fmla="*/ 7 h 7"/>
                <a:gd name="T10" fmla="*/ 249 w 249"/>
                <a:gd name="T11" fmla="*/ 3 h 7"/>
                <a:gd name="T12" fmla="*/ 245 w 24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7">
                  <a:moveTo>
                    <a:pt x="24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7" y="7"/>
                    <a:pt x="249" y="5"/>
                    <a:pt x="249" y="3"/>
                  </a:cubicBezTo>
                  <a:cubicBezTo>
                    <a:pt x="249" y="1"/>
                    <a:pt x="247" y="0"/>
                    <a:pt x="245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77">
              <a:extLst>
                <a:ext uri="{FF2B5EF4-FFF2-40B4-BE49-F238E27FC236}">
                  <a16:creationId xmlns:a16="http://schemas.microsoft.com/office/drawing/2014/main" id="{36D1E6AC-FBA6-44DF-984F-A0D19CE70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0138" y="873125"/>
              <a:ext cx="534988" cy="12700"/>
            </a:xfrm>
            <a:custGeom>
              <a:avLst/>
              <a:gdLst>
                <a:gd name="T0" fmla="*/ 246 w 250"/>
                <a:gd name="T1" fmla="*/ 0 h 6"/>
                <a:gd name="T2" fmla="*/ 3 w 250"/>
                <a:gd name="T3" fmla="*/ 0 h 6"/>
                <a:gd name="T4" fmla="*/ 0 w 250"/>
                <a:gd name="T5" fmla="*/ 3 h 6"/>
                <a:gd name="T6" fmla="*/ 3 w 250"/>
                <a:gd name="T7" fmla="*/ 6 h 6"/>
                <a:gd name="T8" fmla="*/ 246 w 250"/>
                <a:gd name="T9" fmla="*/ 6 h 6"/>
                <a:gd name="T10" fmla="*/ 250 w 250"/>
                <a:gd name="T11" fmla="*/ 3 h 6"/>
                <a:gd name="T12" fmla="*/ 246 w 250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6">
                  <a:moveTo>
                    <a:pt x="24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50" y="5"/>
                    <a:pt x="250" y="3"/>
                  </a:cubicBezTo>
                  <a:cubicBezTo>
                    <a:pt x="250" y="1"/>
                    <a:pt x="248" y="0"/>
                    <a:pt x="246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78">
              <a:extLst>
                <a:ext uri="{FF2B5EF4-FFF2-40B4-BE49-F238E27FC236}">
                  <a16:creationId xmlns:a16="http://schemas.microsoft.com/office/drawing/2014/main" id="{9427CD6D-C103-45D5-9D6C-4D9A7993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7438" y="901700"/>
              <a:ext cx="547688" cy="14288"/>
            </a:xfrm>
            <a:custGeom>
              <a:avLst/>
              <a:gdLst>
                <a:gd name="T0" fmla="*/ 252 w 256"/>
                <a:gd name="T1" fmla="*/ 0 h 7"/>
                <a:gd name="T2" fmla="*/ 3 w 256"/>
                <a:gd name="T3" fmla="*/ 0 h 7"/>
                <a:gd name="T4" fmla="*/ 0 w 256"/>
                <a:gd name="T5" fmla="*/ 3 h 7"/>
                <a:gd name="T6" fmla="*/ 3 w 256"/>
                <a:gd name="T7" fmla="*/ 7 h 7"/>
                <a:gd name="T8" fmla="*/ 252 w 256"/>
                <a:gd name="T9" fmla="*/ 7 h 7"/>
                <a:gd name="T10" fmla="*/ 256 w 256"/>
                <a:gd name="T11" fmla="*/ 3 h 7"/>
                <a:gd name="T12" fmla="*/ 252 w 25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7">
                  <a:moveTo>
                    <a:pt x="25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252" y="7"/>
                    <a:pt x="252" y="7"/>
                    <a:pt x="252" y="7"/>
                  </a:cubicBezTo>
                  <a:cubicBezTo>
                    <a:pt x="254" y="7"/>
                    <a:pt x="256" y="5"/>
                    <a:pt x="256" y="3"/>
                  </a:cubicBezTo>
                  <a:cubicBezTo>
                    <a:pt x="256" y="2"/>
                    <a:pt x="254" y="0"/>
                    <a:pt x="252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79">
              <a:extLst>
                <a:ext uri="{FF2B5EF4-FFF2-40B4-BE49-F238E27FC236}">
                  <a16:creationId xmlns:a16="http://schemas.microsoft.com/office/drawing/2014/main" id="{74950AFB-624C-442D-9430-9B56A17DA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413" y="747713"/>
              <a:ext cx="633413" cy="206375"/>
            </a:xfrm>
            <a:custGeom>
              <a:avLst/>
              <a:gdLst>
                <a:gd name="T0" fmla="*/ 5 w 296"/>
                <a:gd name="T1" fmla="*/ 97 h 97"/>
                <a:gd name="T2" fmla="*/ 251 w 296"/>
                <a:gd name="T3" fmla="*/ 97 h 97"/>
                <a:gd name="T4" fmla="*/ 296 w 296"/>
                <a:gd name="T5" fmla="*/ 52 h 97"/>
                <a:gd name="T6" fmla="*/ 296 w 296"/>
                <a:gd name="T7" fmla="*/ 45 h 97"/>
                <a:gd name="T8" fmla="*/ 251 w 296"/>
                <a:gd name="T9" fmla="*/ 0 h 97"/>
                <a:gd name="T10" fmla="*/ 5 w 296"/>
                <a:gd name="T11" fmla="*/ 0 h 97"/>
                <a:gd name="T12" fmla="*/ 0 w 296"/>
                <a:gd name="T13" fmla="*/ 5 h 97"/>
                <a:gd name="T14" fmla="*/ 5 w 296"/>
                <a:gd name="T15" fmla="*/ 10 h 97"/>
                <a:gd name="T16" fmla="*/ 251 w 296"/>
                <a:gd name="T17" fmla="*/ 10 h 97"/>
                <a:gd name="T18" fmla="*/ 275 w 296"/>
                <a:gd name="T19" fmla="*/ 20 h 97"/>
                <a:gd name="T20" fmla="*/ 286 w 296"/>
                <a:gd name="T21" fmla="*/ 45 h 97"/>
                <a:gd name="T22" fmla="*/ 286 w 296"/>
                <a:gd name="T23" fmla="*/ 52 h 97"/>
                <a:gd name="T24" fmla="*/ 275 w 296"/>
                <a:gd name="T25" fmla="*/ 76 h 97"/>
                <a:gd name="T26" fmla="*/ 251 w 296"/>
                <a:gd name="T27" fmla="*/ 87 h 97"/>
                <a:gd name="T28" fmla="*/ 5 w 296"/>
                <a:gd name="T29" fmla="*/ 87 h 97"/>
                <a:gd name="T30" fmla="*/ 0 w 296"/>
                <a:gd name="T31" fmla="*/ 92 h 97"/>
                <a:gd name="T32" fmla="*/ 5 w 296"/>
                <a:gd name="T3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97">
                  <a:moveTo>
                    <a:pt x="5" y="97"/>
                  </a:moveTo>
                  <a:cubicBezTo>
                    <a:pt x="251" y="97"/>
                    <a:pt x="251" y="97"/>
                    <a:pt x="251" y="97"/>
                  </a:cubicBezTo>
                  <a:cubicBezTo>
                    <a:pt x="276" y="97"/>
                    <a:pt x="296" y="76"/>
                    <a:pt x="296" y="52"/>
                  </a:cubicBezTo>
                  <a:cubicBezTo>
                    <a:pt x="296" y="45"/>
                    <a:pt x="296" y="45"/>
                    <a:pt x="296" y="45"/>
                  </a:cubicBezTo>
                  <a:cubicBezTo>
                    <a:pt x="296" y="20"/>
                    <a:pt x="276" y="0"/>
                    <a:pt x="25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251" y="10"/>
                    <a:pt x="251" y="10"/>
                    <a:pt x="251" y="10"/>
                  </a:cubicBezTo>
                  <a:cubicBezTo>
                    <a:pt x="260" y="10"/>
                    <a:pt x="269" y="14"/>
                    <a:pt x="275" y="20"/>
                  </a:cubicBezTo>
                  <a:cubicBezTo>
                    <a:pt x="282" y="27"/>
                    <a:pt x="286" y="35"/>
                    <a:pt x="286" y="45"/>
                  </a:cubicBezTo>
                  <a:cubicBezTo>
                    <a:pt x="286" y="52"/>
                    <a:pt x="286" y="52"/>
                    <a:pt x="286" y="52"/>
                  </a:cubicBezTo>
                  <a:cubicBezTo>
                    <a:pt x="286" y="61"/>
                    <a:pt x="282" y="70"/>
                    <a:pt x="275" y="76"/>
                  </a:cubicBezTo>
                  <a:cubicBezTo>
                    <a:pt x="269" y="83"/>
                    <a:pt x="260" y="87"/>
                    <a:pt x="251" y="87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2" y="87"/>
                    <a:pt x="0" y="89"/>
                    <a:pt x="0" y="92"/>
                  </a:cubicBezTo>
                  <a:cubicBezTo>
                    <a:pt x="0" y="94"/>
                    <a:pt x="2" y="97"/>
                    <a:pt x="5" y="97"/>
                  </a:cubicBezTo>
                  <a:close/>
                </a:path>
              </a:pathLst>
            </a:custGeom>
            <a:solidFill>
              <a:srgbClr val="4DD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256">
              <a:extLst>
                <a:ext uri="{FF2B5EF4-FFF2-40B4-BE49-F238E27FC236}">
                  <a16:creationId xmlns:a16="http://schemas.microsoft.com/office/drawing/2014/main" id="{E2BF3FAC-4A07-40AC-BF3E-B89B13250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063" y="514350"/>
              <a:ext cx="82550" cy="179388"/>
            </a:xfrm>
            <a:custGeom>
              <a:avLst/>
              <a:gdLst>
                <a:gd name="T0" fmla="*/ 52 w 52"/>
                <a:gd name="T1" fmla="*/ 75 h 113"/>
                <a:gd name="T2" fmla="*/ 27 w 52"/>
                <a:gd name="T3" fmla="*/ 113 h 113"/>
                <a:gd name="T4" fmla="*/ 0 w 52"/>
                <a:gd name="T5" fmla="*/ 75 h 113"/>
                <a:gd name="T6" fmla="*/ 27 w 52"/>
                <a:gd name="T7" fmla="*/ 0 h 113"/>
                <a:gd name="T8" fmla="*/ 52 w 52"/>
                <a:gd name="T9" fmla="*/ 7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13">
                  <a:moveTo>
                    <a:pt x="52" y="75"/>
                  </a:moveTo>
                  <a:lnTo>
                    <a:pt x="27" y="113"/>
                  </a:lnTo>
                  <a:lnTo>
                    <a:pt x="0" y="75"/>
                  </a:lnTo>
                  <a:lnTo>
                    <a:pt x="27" y="0"/>
                  </a:lnTo>
                  <a:lnTo>
                    <a:pt x="52" y="75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257">
              <a:extLst>
                <a:ext uri="{FF2B5EF4-FFF2-40B4-BE49-F238E27FC236}">
                  <a16:creationId xmlns:a16="http://schemas.microsoft.com/office/drawing/2014/main" id="{B36B0E32-950E-468E-B97D-24BC182A7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063" y="514350"/>
              <a:ext cx="82550" cy="179388"/>
            </a:xfrm>
            <a:custGeom>
              <a:avLst/>
              <a:gdLst>
                <a:gd name="T0" fmla="*/ 52 w 52"/>
                <a:gd name="T1" fmla="*/ 75 h 113"/>
                <a:gd name="T2" fmla="*/ 27 w 52"/>
                <a:gd name="T3" fmla="*/ 113 h 113"/>
                <a:gd name="T4" fmla="*/ 0 w 52"/>
                <a:gd name="T5" fmla="*/ 75 h 113"/>
                <a:gd name="T6" fmla="*/ 27 w 52"/>
                <a:gd name="T7" fmla="*/ 0 h 113"/>
                <a:gd name="T8" fmla="*/ 52 w 52"/>
                <a:gd name="T9" fmla="*/ 7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13">
                  <a:moveTo>
                    <a:pt x="52" y="75"/>
                  </a:moveTo>
                  <a:lnTo>
                    <a:pt x="27" y="113"/>
                  </a:lnTo>
                  <a:lnTo>
                    <a:pt x="0" y="75"/>
                  </a:lnTo>
                  <a:lnTo>
                    <a:pt x="27" y="0"/>
                  </a:lnTo>
                  <a:lnTo>
                    <a:pt x="52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258">
              <a:extLst>
                <a:ext uri="{FF2B5EF4-FFF2-40B4-BE49-F238E27FC236}">
                  <a16:creationId xmlns:a16="http://schemas.microsoft.com/office/drawing/2014/main" id="{ADFA8598-ED96-457D-B85C-6D961A626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9926" y="514350"/>
              <a:ext cx="39688" cy="179388"/>
            </a:xfrm>
            <a:custGeom>
              <a:avLst/>
              <a:gdLst>
                <a:gd name="T0" fmla="*/ 0 w 25"/>
                <a:gd name="T1" fmla="*/ 0 h 113"/>
                <a:gd name="T2" fmla="*/ 0 w 25"/>
                <a:gd name="T3" fmla="*/ 113 h 113"/>
                <a:gd name="T4" fmla="*/ 25 w 25"/>
                <a:gd name="T5" fmla="*/ 75 h 113"/>
                <a:gd name="T6" fmla="*/ 0 w 25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13">
                  <a:moveTo>
                    <a:pt x="0" y="0"/>
                  </a:moveTo>
                  <a:lnTo>
                    <a:pt x="0" y="113"/>
                  </a:lnTo>
                  <a:lnTo>
                    <a:pt x="25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A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259">
              <a:extLst>
                <a:ext uri="{FF2B5EF4-FFF2-40B4-BE49-F238E27FC236}">
                  <a16:creationId xmlns:a16="http://schemas.microsoft.com/office/drawing/2014/main" id="{D9463BEF-DD01-4B9D-8839-14F8DCA0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9926" y="514350"/>
              <a:ext cx="39688" cy="179388"/>
            </a:xfrm>
            <a:custGeom>
              <a:avLst/>
              <a:gdLst>
                <a:gd name="T0" fmla="*/ 0 w 25"/>
                <a:gd name="T1" fmla="*/ 0 h 113"/>
                <a:gd name="T2" fmla="*/ 0 w 25"/>
                <a:gd name="T3" fmla="*/ 113 h 113"/>
                <a:gd name="T4" fmla="*/ 25 w 25"/>
                <a:gd name="T5" fmla="*/ 75 h 113"/>
                <a:gd name="T6" fmla="*/ 0 w 25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13">
                  <a:moveTo>
                    <a:pt x="0" y="0"/>
                  </a:moveTo>
                  <a:lnTo>
                    <a:pt x="0" y="113"/>
                  </a:lnTo>
                  <a:lnTo>
                    <a:pt x="25" y="7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Rectangle 260">
              <a:extLst>
                <a:ext uri="{FF2B5EF4-FFF2-40B4-BE49-F238E27FC236}">
                  <a16:creationId xmlns:a16="http://schemas.microsoft.com/office/drawing/2014/main" id="{8B7CF7C2-46E5-464C-895A-E9307FF37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676275"/>
              <a:ext cx="22225" cy="479425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Oval 261">
              <a:extLst>
                <a:ext uri="{FF2B5EF4-FFF2-40B4-BE49-F238E27FC236}">
                  <a16:creationId xmlns:a16="http://schemas.microsoft.com/office/drawing/2014/main" id="{C6404022-9BD6-49CD-81D1-3654AF1B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622300"/>
              <a:ext cx="22225" cy="19050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262">
              <a:extLst>
                <a:ext uri="{FF2B5EF4-FFF2-40B4-BE49-F238E27FC236}">
                  <a16:creationId xmlns:a16="http://schemas.microsoft.com/office/drawing/2014/main" id="{3B33E8E0-C502-47C4-8DB4-CF8C0A6F2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2463" y="674688"/>
              <a:ext cx="34925" cy="17463"/>
            </a:xfrm>
            <a:custGeom>
              <a:avLst/>
              <a:gdLst>
                <a:gd name="T0" fmla="*/ 12 w 16"/>
                <a:gd name="T1" fmla="*/ 8 h 8"/>
                <a:gd name="T2" fmla="*/ 3 w 16"/>
                <a:gd name="T3" fmla="*/ 8 h 8"/>
                <a:gd name="T4" fmla="*/ 0 w 16"/>
                <a:gd name="T5" fmla="*/ 5 h 8"/>
                <a:gd name="T6" fmla="*/ 0 w 16"/>
                <a:gd name="T7" fmla="*/ 4 h 8"/>
                <a:gd name="T8" fmla="*/ 3 w 16"/>
                <a:gd name="T9" fmla="*/ 0 h 8"/>
                <a:gd name="T10" fmla="*/ 12 w 16"/>
                <a:gd name="T11" fmla="*/ 0 h 8"/>
                <a:gd name="T12" fmla="*/ 16 w 16"/>
                <a:gd name="T13" fmla="*/ 4 h 8"/>
                <a:gd name="T14" fmla="*/ 16 w 16"/>
                <a:gd name="T15" fmla="*/ 5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6"/>
                    <a:pt x="14" y="8"/>
                    <a:pt x="12" y="8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7BB435DA-4352-4273-AC6C-6FA094906803}"/>
              </a:ext>
            </a:extLst>
          </p:cNvPr>
          <p:cNvGrpSpPr/>
          <p:nvPr/>
        </p:nvGrpSpPr>
        <p:grpSpPr>
          <a:xfrm>
            <a:off x="4578033" y="1820863"/>
            <a:ext cx="1081088" cy="844550"/>
            <a:chOff x="7199313" y="1465263"/>
            <a:chExt cx="1081088" cy="844550"/>
          </a:xfrm>
        </p:grpSpPr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3369F61B-D120-440E-9060-8230F4443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513" y="2108200"/>
              <a:ext cx="233363" cy="201613"/>
            </a:xfrm>
            <a:custGeom>
              <a:avLst/>
              <a:gdLst>
                <a:gd name="T0" fmla="*/ 9 w 109"/>
                <a:gd name="T1" fmla="*/ 26 h 94"/>
                <a:gd name="T2" fmla="*/ 38 w 109"/>
                <a:gd name="T3" fmla="*/ 82 h 94"/>
                <a:gd name="T4" fmla="*/ 100 w 109"/>
                <a:gd name="T5" fmla="*/ 68 h 94"/>
                <a:gd name="T6" fmla="*/ 71 w 109"/>
                <a:gd name="T7" fmla="*/ 12 h 94"/>
                <a:gd name="T8" fmla="*/ 9 w 109"/>
                <a:gd name="T9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94">
                  <a:moveTo>
                    <a:pt x="9" y="26"/>
                  </a:moveTo>
                  <a:cubicBezTo>
                    <a:pt x="0" y="45"/>
                    <a:pt x="13" y="71"/>
                    <a:pt x="38" y="82"/>
                  </a:cubicBezTo>
                  <a:cubicBezTo>
                    <a:pt x="63" y="94"/>
                    <a:pt x="90" y="87"/>
                    <a:pt x="100" y="68"/>
                  </a:cubicBezTo>
                  <a:cubicBezTo>
                    <a:pt x="109" y="48"/>
                    <a:pt x="96" y="23"/>
                    <a:pt x="71" y="12"/>
                  </a:cubicBezTo>
                  <a:cubicBezTo>
                    <a:pt x="46" y="0"/>
                    <a:pt x="18" y="6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8B84F41F-179B-4FFE-8422-27D377C3F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863" y="2112963"/>
              <a:ext cx="220663" cy="192088"/>
            </a:xfrm>
            <a:custGeom>
              <a:avLst/>
              <a:gdLst>
                <a:gd name="T0" fmla="*/ 6 w 103"/>
                <a:gd name="T1" fmla="*/ 24 h 90"/>
                <a:gd name="T2" fmla="*/ 3 w 103"/>
                <a:gd name="T3" fmla="*/ 22 h 90"/>
                <a:gd name="T4" fmla="*/ 0 w 103"/>
                <a:gd name="T5" fmla="*/ 37 h 90"/>
                <a:gd name="T6" fmla="*/ 9 w 103"/>
                <a:gd name="T7" fmla="*/ 64 h 90"/>
                <a:gd name="T8" fmla="*/ 33 w 103"/>
                <a:gd name="T9" fmla="*/ 84 h 90"/>
                <a:gd name="T10" fmla="*/ 60 w 103"/>
                <a:gd name="T11" fmla="*/ 90 h 90"/>
                <a:gd name="T12" fmla="*/ 84 w 103"/>
                <a:gd name="T13" fmla="*/ 84 h 90"/>
                <a:gd name="T14" fmla="*/ 100 w 103"/>
                <a:gd name="T15" fmla="*/ 68 h 90"/>
                <a:gd name="T16" fmla="*/ 103 w 103"/>
                <a:gd name="T17" fmla="*/ 53 h 90"/>
                <a:gd name="T18" fmla="*/ 94 w 103"/>
                <a:gd name="T19" fmla="*/ 26 h 90"/>
                <a:gd name="T20" fmla="*/ 70 w 103"/>
                <a:gd name="T21" fmla="*/ 6 h 90"/>
                <a:gd name="T22" fmla="*/ 42 w 103"/>
                <a:gd name="T23" fmla="*/ 0 h 90"/>
                <a:gd name="T24" fmla="*/ 19 w 103"/>
                <a:gd name="T25" fmla="*/ 6 h 90"/>
                <a:gd name="T26" fmla="*/ 3 w 103"/>
                <a:gd name="T27" fmla="*/ 22 h 90"/>
                <a:gd name="T28" fmla="*/ 6 w 103"/>
                <a:gd name="T29" fmla="*/ 24 h 90"/>
                <a:gd name="T30" fmla="*/ 10 w 103"/>
                <a:gd name="T31" fmla="*/ 25 h 90"/>
                <a:gd name="T32" fmla="*/ 22 w 103"/>
                <a:gd name="T33" fmla="*/ 12 h 90"/>
                <a:gd name="T34" fmla="*/ 42 w 103"/>
                <a:gd name="T35" fmla="*/ 7 h 90"/>
                <a:gd name="T36" fmla="*/ 66 w 103"/>
                <a:gd name="T37" fmla="*/ 13 h 90"/>
                <a:gd name="T38" fmla="*/ 88 w 103"/>
                <a:gd name="T39" fmla="*/ 30 h 90"/>
                <a:gd name="T40" fmla="*/ 96 w 103"/>
                <a:gd name="T41" fmla="*/ 53 h 90"/>
                <a:gd name="T42" fmla="*/ 93 w 103"/>
                <a:gd name="T43" fmla="*/ 64 h 90"/>
                <a:gd name="T44" fmla="*/ 81 w 103"/>
                <a:gd name="T45" fmla="*/ 78 h 90"/>
                <a:gd name="T46" fmla="*/ 60 w 103"/>
                <a:gd name="T47" fmla="*/ 82 h 90"/>
                <a:gd name="T48" fmla="*/ 36 w 103"/>
                <a:gd name="T49" fmla="*/ 77 h 90"/>
                <a:gd name="T50" fmla="*/ 15 w 103"/>
                <a:gd name="T51" fmla="*/ 59 h 90"/>
                <a:gd name="T52" fmla="*/ 7 w 103"/>
                <a:gd name="T53" fmla="*/ 37 h 90"/>
                <a:gd name="T54" fmla="*/ 10 w 103"/>
                <a:gd name="T55" fmla="*/ 25 h 90"/>
                <a:gd name="T56" fmla="*/ 6 w 103"/>
                <a:gd name="T57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3" h="90">
                  <a:moveTo>
                    <a:pt x="6" y="24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1" y="27"/>
                    <a:pt x="0" y="32"/>
                    <a:pt x="0" y="37"/>
                  </a:cubicBezTo>
                  <a:cubicBezTo>
                    <a:pt x="0" y="46"/>
                    <a:pt x="3" y="55"/>
                    <a:pt x="9" y="64"/>
                  </a:cubicBezTo>
                  <a:cubicBezTo>
                    <a:pt x="15" y="72"/>
                    <a:pt x="23" y="79"/>
                    <a:pt x="33" y="84"/>
                  </a:cubicBezTo>
                  <a:cubicBezTo>
                    <a:pt x="42" y="88"/>
                    <a:pt x="52" y="90"/>
                    <a:pt x="60" y="90"/>
                  </a:cubicBezTo>
                  <a:cubicBezTo>
                    <a:pt x="69" y="90"/>
                    <a:pt x="77" y="88"/>
                    <a:pt x="84" y="84"/>
                  </a:cubicBezTo>
                  <a:cubicBezTo>
                    <a:pt x="91" y="80"/>
                    <a:pt x="97" y="75"/>
                    <a:pt x="100" y="68"/>
                  </a:cubicBezTo>
                  <a:cubicBezTo>
                    <a:pt x="102" y="63"/>
                    <a:pt x="103" y="58"/>
                    <a:pt x="103" y="53"/>
                  </a:cubicBezTo>
                  <a:cubicBezTo>
                    <a:pt x="103" y="43"/>
                    <a:pt x="100" y="34"/>
                    <a:pt x="94" y="26"/>
                  </a:cubicBezTo>
                  <a:cubicBezTo>
                    <a:pt x="88" y="18"/>
                    <a:pt x="80" y="11"/>
                    <a:pt x="70" y="6"/>
                  </a:cubicBezTo>
                  <a:cubicBezTo>
                    <a:pt x="61" y="2"/>
                    <a:pt x="51" y="0"/>
                    <a:pt x="42" y="0"/>
                  </a:cubicBezTo>
                  <a:cubicBezTo>
                    <a:pt x="34" y="0"/>
                    <a:pt x="26" y="2"/>
                    <a:pt x="19" y="6"/>
                  </a:cubicBezTo>
                  <a:cubicBezTo>
                    <a:pt x="12" y="9"/>
                    <a:pt x="6" y="15"/>
                    <a:pt x="3" y="22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2" y="20"/>
                    <a:pt x="17" y="15"/>
                    <a:pt x="22" y="12"/>
                  </a:cubicBezTo>
                  <a:cubicBezTo>
                    <a:pt x="28" y="9"/>
                    <a:pt x="35" y="7"/>
                    <a:pt x="42" y="7"/>
                  </a:cubicBezTo>
                  <a:cubicBezTo>
                    <a:pt x="50" y="7"/>
                    <a:pt x="58" y="9"/>
                    <a:pt x="66" y="13"/>
                  </a:cubicBezTo>
                  <a:cubicBezTo>
                    <a:pt x="76" y="17"/>
                    <a:pt x="83" y="23"/>
                    <a:pt x="88" y="30"/>
                  </a:cubicBezTo>
                  <a:cubicBezTo>
                    <a:pt x="93" y="37"/>
                    <a:pt x="96" y="45"/>
                    <a:pt x="96" y="53"/>
                  </a:cubicBezTo>
                  <a:cubicBezTo>
                    <a:pt x="96" y="57"/>
                    <a:pt x="95" y="61"/>
                    <a:pt x="93" y="64"/>
                  </a:cubicBezTo>
                  <a:cubicBezTo>
                    <a:pt x="91" y="70"/>
                    <a:pt x="86" y="75"/>
                    <a:pt x="81" y="78"/>
                  </a:cubicBezTo>
                  <a:cubicBezTo>
                    <a:pt x="75" y="81"/>
                    <a:pt x="68" y="82"/>
                    <a:pt x="60" y="82"/>
                  </a:cubicBezTo>
                  <a:cubicBezTo>
                    <a:pt x="53" y="82"/>
                    <a:pt x="44" y="81"/>
                    <a:pt x="36" y="77"/>
                  </a:cubicBezTo>
                  <a:cubicBezTo>
                    <a:pt x="27" y="73"/>
                    <a:pt x="20" y="66"/>
                    <a:pt x="15" y="59"/>
                  </a:cubicBezTo>
                  <a:cubicBezTo>
                    <a:pt x="10" y="52"/>
                    <a:pt x="7" y="44"/>
                    <a:pt x="7" y="37"/>
                  </a:cubicBezTo>
                  <a:cubicBezTo>
                    <a:pt x="7" y="33"/>
                    <a:pt x="8" y="29"/>
                    <a:pt x="10" y="25"/>
                  </a:cubicBezTo>
                  <a:lnTo>
                    <a:pt x="6" y="24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E94FD4B0-8613-4803-A8FB-517D1140B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6176" y="1973263"/>
              <a:ext cx="231775" cy="201613"/>
            </a:xfrm>
            <a:custGeom>
              <a:avLst/>
              <a:gdLst>
                <a:gd name="T0" fmla="*/ 9 w 108"/>
                <a:gd name="T1" fmla="*/ 26 h 94"/>
                <a:gd name="T2" fmla="*/ 37 w 108"/>
                <a:gd name="T3" fmla="*/ 82 h 94"/>
                <a:gd name="T4" fmla="*/ 99 w 108"/>
                <a:gd name="T5" fmla="*/ 68 h 94"/>
                <a:gd name="T6" fmla="*/ 70 w 108"/>
                <a:gd name="T7" fmla="*/ 12 h 94"/>
                <a:gd name="T8" fmla="*/ 9 w 108"/>
                <a:gd name="T9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4">
                  <a:moveTo>
                    <a:pt x="9" y="26"/>
                  </a:moveTo>
                  <a:cubicBezTo>
                    <a:pt x="0" y="45"/>
                    <a:pt x="12" y="71"/>
                    <a:pt x="37" y="82"/>
                  </a:cubicBezTo>
                  <a:cubicBezTo>
                    <a:pt x="62" y="94"/>
                    <a:pt x="90" y="88"/>
                    <a:pt x="99" y="68"/>
                  </a:cubicBezTo>
                  <a:cubicBezTo>
                    <a:pt x="108" y="49"/>
                    <a:pt x="95" y="23"/>
                    <a:pt x="70" y="12"/>
                  </a:cubicBezTo>
                  <a:cubicBezTo>
                    <a:pt x="45" y="0"/>
                    <a:pt x="18" y="6"/>
                    <a:pt x="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DB57B3DF-D816-4DFE-9A84-1F6CB5543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938" y="1978025"/>
              <a:ext cx="222250" cy="192088"/>
            </a:xfrm>
            <a:custGeom>
              <a:avLst/>
              <a:gdLst>
                <a:gd name="T0" fmla="*/ 7 w 104"/>
                <a:gd name="T1" fmla="*/ 24 h 90"/>
                <a:gd name="T2" fmla="*/ 3 w 104"/>
                <a:gd name="T3" fmla="*/ 22 h 90"/>
                <a:gd name="T4" fmla="*/ 0 w 104"/>
                <a:gd name="T5" fmla="*/ 37 h 90"/>
                <a:gd name="T6" fmla="*/ 9 w 104"/>
                <a:gd name="T7" fmla="*/ 64 h 90"/>
                <a:gd name="T8" fmla="*/ 34 w 104"/>
                <a:gd name="T9" fmla="*/ 84 h 90"/>
                <a:gd name="T10" fmla="*/ 61 w 104"/>
                <a:gd name="T11" fmla="*/ 90 h 90"/>
                <a:gd name="T12" fmla="*/ 84 w 104"/>
                <a:gd name="T13" fmla="*/ 84 h 90"/>
                <a:gd name="T14" fmla="*/ 100 w 104"/>
                <a:gd name="T15" fmla="*/ 68 h 90"/>
                <a:gd name="T16" fmla="*/ 104 w 104"/>
                <a:gd name="T17" fmla="*/ 53 h 90"/>
                <a:gd name="T18" fmla="*/ 94 w 104"/>
                <a:gd name="T19" fmla="*/ 26 h 90"/>
                <a:gd name="T20" fmla="*/ 70 w 104"/>
                <a:gd name="T21" fmla="*/ 6 h 90"/>
                <a:gd name="T22" fmla="*/ 43 w 104"/>
                <a:gd name="T23" fmla="*/ 0 h 90"/>
                <a:gd name="T24" fmla="*/ 19 w 104"/>
                <a:gd name="T25" fmla="*/ 6 h 90"/>
                <a:gd name="T26" fmla="*/ 3 w 104"/>
                <a:gd name="T27" fmla="*/ 22 h 90"/>
                <a:gd name="T28" fmla="*/ 7 w 104"/>
                <a:gd name="T29" fmla="*/ 24 h 90"/>
                <a:gd name="T30" fmla="*/ 10 w 104"/>
                <a:gd name="T31" fmla="*/ 25 h 90"/>
                <a:gd name="T32" fmla="*/ 23 w 104"/>
                <a:gd name="T33" fmla="*/ 12 h 90"/>
                <a:gd name="T34" fmla="*/ 43 w 104"/>
                <a:gd name="T35" fmla="*/ 7 h 90"/>
                <a:gd name="T36" fmla="*/ 67 w 104"/>
                <a:gd name="T37" fmla="*/ 13 h 90"/>
                <a:gd name="T38" fmla="*/ 89 w 104"/>
                <a:gd name="T39" fmla="*/ 30 h 90"/>
                <a:gd name="T40" fmla="*/ 96 w 104"/>
                <a:gd name="T41" fmla="*/ 53 h 90"/>
                <a:gd name="T42" fmla="*/ 94 w 104"/>
                <a:gd name="T43" fmla="*/ 65 h 90"/>
                <a:gd name="T44" fmla="*/ 81 w 104"/>
                <a:gd name="T45" fmla="*/ 78 h 90"/>
                <a:gd name="T46" fmla="*/ 61 w 104"/>
                <a:gd name="T47" fmla="*/ 82 h 90"/>
                <a:gd name="T48" fmla="*/ 37 w 104"/>
                <a:gd name="T49" fmla="*/ 77 h 90"/>
                <a:gd name="T50" fmla="*/ 15 w 104"/>
                <a:gd name="T51" fmla="*/ 59 h 90"/>
                <a:gd name="T52" fmla="*/ 7 w 104"/>
                <a:gd name="T53" fmla="*/ 37 h 90"/>
                <a:gd name="T54" fmla="*/ 10 w 104"/>
                <a:gd name="T55" fmla="*/ 25 h 90"/>
                <a:gd name="T56" fmla="*/ 7 w 104"/>
                <a:gd name="T57" fmla="*/ 2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90">
                  <a:moveTo>
                    <a:pt x="7" y="24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1" y="27"/>
                    <a:pt x="0" y="32"/>
                    <a:pt x="0" y="37"/>
                  </a:cubicBezTo>
                  <a:cubicBezTo>
                    <a:pt x="0" y="46"/>
                    <a:pt x="3" y="56"/>
                    <a:pt x="9" y="64"/>
                  </a:cubicBezTo>
                  <a:cubicBezTo>
                    <a:pt x="15" y="72"/>
                    <a:pt x="24" y="79"/>
                    <a:pt x="34" y="84"/>
                  </a:cubicBezTo>
                  <a:cubicBezTo>
                    <a:pt x="43" y="88"/>
                    <a:pt x="52" y="90"/>
                    <a:pt x="61" y="90"/>
                  </a:cubicBezTo>
                  <a:cubicBezTo>
                    <a:pt x="69" y="90"/>
                    <a:pt x="78" y="88"/>
                    <a:pt x="84" y="84"/>
                  </a:cubicBezTo>
                  <a:cubicBezTo>
                    <a:pt x="91" y="80"/>
                    <a:pt x="97" y="75"/>
                    <a:pt x="100" y="68"/>
                  </a:cubicBezTo>
                  <a:cubicBezTo>
                    <a:pt x="103" y="63"/>
                    <a:pt x="104" y="58"/>
                    <a:pt x="104" y="53"/>
                  </a:cubicBezTo>
                  <a:cubicBezTo>
                    <a:pt x="104" y="43"/>
                    <a:pt x="100" y="34"/>
                    <a:pt x="94" y="26"/>
                  </a:cubicBezTo>
                  <a:cubicBezTo>
                    <a:pt x="89" y="18"/>
                    <a:pt x="80" y="11"/>
                    <a:pt x="70" y="6"/>
                  </a:cubicBezTo>
                  <a:cubicBezTo>
                    <a:pt x="61" y="2"/>
                    <a:pt x="52" y="0"/>
                    <a:pt x="43" y="0"/>
                  </a:cubicBezTo>
                  <a:cubicBezTo>
                    <a:pt x="34" y="0"/>
                    <a:pt x="26" y="2"/>
                    <a:pt x="19" y="6"/>
                  </a:cubicBezTo>
                  <a:cubicBezTo>
                    <a:pt x="12" y="9"/>
                    <a:pt x="7" y="15"/>
                    <a:pt x="3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20"/>
                    <a:pt x="17" y="15"/>
                    <a:pt x="23" y="12"/>
                  </a:cubicBezTo>
                  <a:cubicBezTo>
                    <a:pt x="28" y="9"/>
                    <a:pt x="35" y="7"/>
                    <a:pt x="43" y="7"/>
                  </a:cubicBezTo>
                  <a:cubicBezTo>
                    <a:pt x="51" y="7"/>
                    <a:pt x="59" y="9"/>
                    <a:pt x="67" y="13"/>
                  </a:cubicBezTo>
                  <a:cubicBezTo>
                    <a:pt x="76" y="17"/>
                    <a:pt x="83" y="23"/>
                    <a:pt x="89" y="30"/>
                  </a:cubicBezTo>
                  <a:cubicBezTo>
                    <a:pt x="94" y="38"/>
                    <a:pt x="96" y="45"/>
                    <a:pt x="96" y="53"/>
                  </a:cubicBezTo>
                  <a:cubicBezTo>
                    <a:pt x="96" y="57"/>
                    <a:pt x="95" y="61"/>
                    <a:pt x="94" y="65"/>
                  </a:cubicBezTo>
                  <a:cubicBezTo>
                    <a:pt x="91" y="70"/>
                    <a:pt x="87" y="75"/>
                    <a:pt x="81" y="78"/>
                  </a:cubicBezTo>
                  <a:cubicBezTo>
                    <a:pt x="75" y="81"/>
                    <a:pt x="68" y="82"/>
                    <a:pt x="61" y="82"/>
                  </a:cubicBezTo>
                  <a:cubicBezTo>
                    <a:pt x="53" y="82"/>
                    <a:pt x="45" y="81"/>
                    <a:pt x="37" y="77"/>
                  </a:cubicBezTo>
                  <a:cubicBezTo>
                    <a:pt x="28" y="73"/>
                    <a:pt x="20" y="66"/>
                    <a:pt x="15" y="59"/>
                  </a:cubicBezTo>
                  <a:cubicBezTo>
                    <a:pt x="10" y="52"/>
                    <a:pt x="7" y="45"/>
                    <a:pt x="7" y="37"/>
                  </a:cubicBezTo>
                  <a:cubicBezTo>
                    <a:pt x="7" y="33"/>
                    <a:pt x="8" y="29"/>
                    <a:pt x="10" y="25"/>
                  </a:cubicBezTo>
                  <a:lnTo>
                    <a:pt x="7" y="24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397">
              <a:extLst>
                <a:ext uri="{FF2B5EF4-FFF2-40B4-BE49-F238E27FC236}">
                  <a16:creationId xmlns:a16="http://schemas.microsoft.com/office/drawing/2014/main" id="{7BED3276-99AD-48A5-8374-459FC7BF8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551" y="2101850"/>
              <a:ext cx="109538" cy="63500"/>
            </a:xfrm>
            <a:custGeom>
              <a:avLst/>
              <a:gdLst>
                <a:gd name="T0" fmla="*/ 51 w 51"/>
                <a:gd name="T1" fmla="*/ 30 h 30"/>
                <a:gd name="T2" fmla="*/ 51 w 51"/>
                <a:gd name="T3" fmla="*/ 26 h 30"/>
                <a:gd name="T4" fmla="*/ 47 w 51"/>
                <a:gd name="T5" fmla="*/ 16 h 30"/>
                <a:gd name="T6" fmla="*/ 31 w 51"/>
                <a:gd name="T7" fmla="*/ 5 h 30"/>
                <a:gd name="T8" fmla="*/ 13 w 51"/>
                <a:gd name="T9" fmla="*/ 0 h 30"/>
                <a:gd name="T10" fmla="*/ 3 w 51"/>
                <a:gd name="T11" fmla="*/ 3 h 30"/>
                <a:gd name="T12" fmla="*/ 0 w 51"/>
                <a:gd name="T13" fmla="*/ 7 h 30"/>
                <a:gd name="T14" fmla="*/ 6 w 51"/>
                <a:gd name="T15" fmla="*/ 10 h 30"/>
                <a:gd name="T16" fmla="*/ 5 w 51"/>
                <a:gd name="T17" fmla="*/ 9 h 30"/>
                <a:gd name="T18" fmla="*/ 6 w 51"/>
                <a:gd name="T19" fmla="*/ 10 h 30"/>
                <a:gd name="T20" fmla="*/ 6 w 51"/>
                <a:gd name="T21" fmla="*/ 10 h 30"/>
                <a:gd name="T22" fmla="*/ 5 w 51"/>
                <a:gd name="T23" fmla="*/ 9 h 30"/>
                <a:gd name="T24" fmla="*/ 6 w 51"/>
                <a:gd name="T25" fmla="*/ 10 h 30"/>
                <a:gd name="T26" fmla="*/ 8 w 51"/>
                <a:gd name="T27" fmla="*/ 9 h 30"/>
                <a:gd name="T28" fmla="*/ 13 w 51"/>
                <a:gd name="T29" fmla="*/ 7 h 30"/>
                <a:gd name="T30" fmla="*/ 28 w 51"/>
                <a:gd name="T31" fmla="*/ 12 h 30"/>
                <a:gd name="T32" fmla="*/ 42 w 51"/>
                <a:gd name="T33" fmla="*/ 21 h 30"/>
                <a:gd name="T34" fmla="*/ 44 w 51"/>
                <a:gd name="T35" fmla="*/ 26 h 30"/>
                <a:gd name="T36" fmla="*/ 44 w 51"/>
                <a:gd name="T37" fmla="*/ 27 h 30"/>
                <a:gd name="T38" fmla="*/ 44 w 51"/>
                <a:gd name="T39" fmla="*/ 27 h 30"/>
                <a:gd name="T40" fmla="*/ 46 w 51"/>
                <a:gd name="T41" fmla="*/ 28 h 30"/>
                <a:gd name="T42" fmla="*/ 44 w 51"/>
                <a:gd name="T43" fmla="*/ 27 h 30"/>
                <a:gd name="T44" fmla="*/ 44 w 51"/>
                <a:gd name="T45" fmla="*/ 27 h 30"/>
                <a:gd name="T46" fmla="*/ 46 w 51"/>
                <a:gd name="T47" fmla="*/ 28 h 30"/>
                <a:gd name="T48" fmla="*/ 44 w 51"/>
                <a:gd name="T49" fmla="*/ 27 h 30"/>
                <a:gd name="T50" fmla="*/ 51 w 51"/>
                <a:gd name="T5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30">
                  <a:moveTo>
                    <a:pt x="51" y="30"/>
                  </a:moveTo>
                  <a:cubicBezTo>
                    <a:pt x="51" y="30"/>
                    <a:pt x="51" y="29"/>
                    <a:pt x="51" y="26"/>
                  </a:cubicBezTo>
                  <a:cubicBezTo>
                    <a:pt x="51" y="24"/>
                    <a:pt x="50" y="20"/>
                    <a:pt x="47" y="16"/>
                  </a:cubicBezTo>
                  <a:cubicBezTo>
                    <a:pt x="44" y="13"/>
                    <a:pt x="39" y="9"/>
                    <a:pt x="31" y="5"/>
                  </a:cubicBezTo>
                  <a:cubicBezTo>
                    <a:pt x="23" y="1"/>
                    <a:pt x="17" y="0"/>
                    <a:pt x="13" y="0"/>
                  </a:cubicBezTo>
                  <a:cubicBezTo>
                    <a:pt x="8" y="0"/>
                    <a:pt x="5" y="1"/>
                    <a:pt x="3" y="3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7" y="9"/>
                    <a:pt x="8" y="9"/>
                  </a:cubicBezTo>
                  <a:cubicBezTo>
                    <a:pt x="8" y="8"/>
                    <a:pt x="10" y="7"/>
                    <a:pt x="13" y="7"/>
                  </a:cubicBezTo>
                  <a:cubicBezTo>
                    <a:pt x="16" y="7"/>
                    <a:pt x="21" y="8"/>
                    <a:pt x="28" y="12"/>
                  </a:cubicBezTo>
                  <a:cubicBezTo>
                    <a:pt x="36" y="15"/>
                    <a:pt x="40" y="19"/>
                    <a:pt x="42" y="21"/>
                  </a:cubicBezTo>
                  <a:cubicBezTo>
                    <a:pt x="44" y="24"/>
                    <a:pt x="44" y="25"/>
                    <a:pt x="44" y="26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51" y="30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06A2C308-6330-4163-874D-510F73C92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1" y="1817688"/>
              <a:ext cx="63500" cy="211138"/>
            </a:xfrm>
            <a:custGeom>
              <a:avLst/>
              <a:gdLst>
                <a:gd name="T0" fmla="*/ 14 w 30"/>
                <a:gd name="T1" fmla="*/ 99 h 99"/>
                <a:gd name="T2" fmla="*/ 30 w 30"/>
                <a:gd name="T3" fmla="*/ 13 h 99"/>
                <a:gd name="T4" fmla="*/ 30 w 30"/>
                <a:gd name="T5" fmla="*/ 11 h 99"/>
                <a:gd name="T6" fmla="*/ 27 w 30"/>
                <a:gd name="T7" fmla="*/ 3 h 99"/>
                <a:gd name="T8" fmla="*/ 18 w 30"/>
                <a:gd name="T9" fmla="*/ 0 h 99"/>
                <a:gd name="T10" fmla="*/ 12 w 30"/>
                <a:gd name="T11" fmla="*/ 1 h 99"/>
                <a:gd name="T12" fmla="*/ 0 w 30"/>
                <a:gd name="T13" fmla="*/ 9 h 99"/>
                <a:gd name="T14" fmla="*/ 4 w 30"/>
                <a:gd name="T15" fmla="*/ 15 h 99"/>
                <a:gd name="T16" fmla="*/ 16 w 30"/>
                <a:gd name="T17" fmla="*/ 8 h 99"/>
                <a:gd name="T18" fmla="*/ 18 w 30"/>
                <a:gd name="T19" fmla="*/ 7 h 99"/>
                <a:gd name="T20" fmla="*/ 22 w 30"/>
                <a:gd name="T21" fmla="*/ 8 h 99"/>
                <a:gd name="T22" fmla="*/ 23 w 30"/>
                <a:gd name="T23" fmla="*/ 11 h 99"/>
                <a:gd name="T24" fmla="*/ 23 w 30"/>
                <a:gd name="T25" fmla="*/ 12 h 99"/>
                <a:gd name="T26" fmla="*/ 7 w 30"/>
                <a:gd name="T27" fmla="*/ 98 h 99"/>
                <a:gd name="T28" fmla="*/ 14 w 30"/>
                <a:gd name="T2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99">
                  <a:moveTo>
                    <a:pt x="14" y="99"/>
                  </a:move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30" y="8"/>
                    <a:pt x="29" y="5"/>
                    <a:pt x="27" y="3"/>
                  </a:cubicBezTo>
                  <a:cubicBezTo>
                    <a:pt x="24" y="1"/>
                    <a:pt x="22" y="0"/>
                    <a:pt x="18" y="0"/>
                  </a:cubicBezTo>
                  <a:cubicBezTo>
                    <a:pt x="16" y="0"/>
                    <a:pt x="14" y="0"/>
                    <a:pt x="12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7"/>
                    <a:pt x="18" y="7"/>
                    <a:pt x="18" y="7"/>
                  </a:cubicBezTo>
                  <a:cubicBezTo>
                    <a:pt x="20" y="7"/>
                    <a:pt x="21" y="7"/>
                    <a:pt x="22" y="8"/>
                  </a:cubicBezTo>
                  <a:cubicBezTo>
                    <a:pt x="22" y="9"/>
                    <a:pt x="23" y="10"/>
                    <a:pt x="23" y="1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7" y="98"/>
                    <a:pt x="7" y="98"/>
                    <a:pt x="7" y="98"/>
                  </a:cubicBezTo>
                  <a:lnTo>
                    <a:pt x="14" y="99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A36ECA00-2009-4254-AE96-21F6EF51E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9313" y="1465263"/>
              <a:ext cx="319088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>
                  <a:ln>
                    <a:noFill/>
                  </a:ln>
                  <a:solidFill>
                    <a:srgbClr val="277D96"/>
                  </a:solidFill>
                  <a:effectLst/>
                  <a:latin typeface="Myriad Pro" panose="020B0503030403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C5AE8F0A-DE53-418B-99C0-315FE640C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8701" y="1465263"/>
              <a:ext cx="603250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>
                  <a:ln>
                    <a:noFill/>
                  </a:ln>
                  <a:solidFill>
                    <a:srgbClr val="277D96"/>
                  </a:solidFill>
                  <a:effectLst/>
                  <a:latin typeface="Myriad Pro" panose="020B0503030403020204" pitchFamily="34" charset="0"/>
                </a:rPr>
                <a:t>aBb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1ED6BF12-6154-423D-AB1D-479A9CC3D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251" y="1465263"/>
              <a:ext cx="311150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>
                  <a:ln>
                    <a:noFill/>
                  </a:ln>
                  <a:solidFill>
                    <a:srgbClr val="277D96"/>
                  </a:solidFill>
                  <a:effectLst/>
                  <a:latin typeface="Myriad Pro" panose="020B0503030403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26533FE3-8D28-493C-BDC1-DE16F393F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8938" y="1465263"/>
              <a:ext cx="271463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>
                  <a:ln>
                    <a:noFill/>
                  </a:ln>
                  <a:solidFill>
                    <a:srgbClr val="277D96"/>
                  </a:solidFill>
                  <a:effectLst/>
                  <a:latin typeface="Myriad Pro" panose="020B0503030403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A5D8B1EF-BDC8-420F-9132-190612B30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6" y="1854200"/>
              <a:ext cx="985838" cy="9525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404">
              <a:extLst>
                <a:ext uri="{FF2B5EF4-FFF2-40B4-BE49-F238E27FC236}">
                  <a16:creationId xmlns:a16="http://schemas.microsoft.com/office/drawing/2014/main" id="{F06FBCE4-B173-4A4B-A5E1-2A067DDAD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4076" y="1854200"/>
              <a:ext cx="985838" cy="9525"/>
            </a:xfrm>
            <a:custGeom>
              <a:avLst/>
              <a:gdLst>
                <a:gd name="T0" fmla="*/ 0 w 621"/>
                <a:gd name="T1" fmla="*/ 6 h 6"/>
                <a:gd name="T2" fmla="*/ 621 w 621"/>
                <a:gd name="T3" fmla="*/ 6 h 6"/>
                <a:gd name="T4" fmla="*/ 621 w 621"/>
                <a:gd name="T5" fmla="*/ 0 h 6"/>
                <a:gd name="T6" fmla="*/ 0 w 62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1" h="6">
                  <a:moveTo>
                    <a:pt x="0" y="6"/>
                  </a:moveTo>
                  <a:lnTo>
                    <a:pt x="621" y="6"/>
                  </a:lnTo>
                  <a:lnTo>
                    <a:pt x="6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CB4FF43F-6D34-455F-82EE-05CE88E723EB}"/>
              </a:ext>
            </a:extLst>
          </p:cNvPr>
          <p:cNvGrpSpPr/>
          <p:nvPr/>
        </p:nvGrpSpPr>
        <p:grpSpPr>
          <a:xfrm>
            <a:off x="2007870" y="4287838"/>
            <a:ext cx="469900" cy="468313"/>
            <a:chOff x="4629150" y="3932238"/>
            <a:chExt cx="469900" cy="468313"/>
          </a:xfrm>
        </p:grpSpPr>
        <p:sp>
          <p:nvSpPr>
            <p:cNvPr id="407" name="Freeform 405">
              <a:extLst>
                <a:ext uri="{FF2B5EF4-FFF2-40B4-BE49-F238E27FC236}">
                  <a16:creationId xmlns:a16="http://schemas.microsoft.com/office/drawing/2014/main" id="{C2BC61B0-1E1F-4CBC-B35B-70AAC4FE6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6" y="4056063"/>
              <a:ext cx="217488" cy="265113"/>
            </a:xfrm>
            <a:custGeom>
              <a:avLst/>
              <a:gdLst>
                <a:gd name="T0" fmla="*/ 0 w 102"/>
                <a:gd name="T1" fmla="*/ 52 h 124"/>
                <a:gd name="T2" fmla="*/ 55 w 102"/>
                <a:gd name="T3" fmla="*/ 2 h 124"/>
                <a:gd name="T4" fmla="*/ 101 w 102"/>
                <a:gd name="T5" fmla="*/ 48 h 124"/>
                <a:gd name="T6" fmla="*/ 82 w 102"/>
                <a:gd name="T7" fmla="*/ 92 h 124"/>
                <a:gd name="T8" fmla="*/ 78 w 102"/>
                <a:gd name="T9" fmla="*/ 100 h 124"/>
                <a:gd name="T10" fmla="*/ 78 w 102"/>
                <a:gd name="T11" fmla="*/ 113 h 124"/>
                <a:gd name="T12" fmla="*/ 67 w 102"/>
                <a:gd name="T13" fmla="*/ 124 h 124"/>
                <a:gd name="T14" fmla="*/ 34 w 102"/>
                <a:gd name="T15" fmla="*/ 124 h 124"/>
                <a:gd name="T16" fmla="*/ 24 w 102"/>
                <a:gd name="T17" fmla="*/ 113 h 124"/>
                <a:gd name="T18" fmla="*/ 24 w 102"/>
                <a:gd name="T19" fmla="*/ 100 h 124"/>
                <a:gd name="T20" fmla="*/ 20 w 102"/>
                <a:gd name="T21" fmla="*/ 92 h 124"/>
                <a:gd name="T22" fmla="*/ 0 w 102"/>
                <a:gd name="T23" fmla="*/ 5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124">
                  <a:moveTo>
                    <a:pt x="0" y="52"/>
                  </a:moveTo>
                  <a:cubicBezTo>
                    <a:pt x="0" y="23"/>
                    <a:pt x="25" y="0"/>
                    <a:pt x="55" y="2"/>
                  </a:cubicBezTo>
                  <a:cubicBezTo>
                    <a:pt x="79" y="4"/>
                    <a:pt x="99" y="24"/>
                    <a:pt x="101" y="48"/>
                  </a:cubicBezTo>
                  <a:cubicBezTo>
                    <a:pt x="102" y="66"/>
                    <a:pt x="95" y="82"/>
                    <a:pt x="82" y="92"/>
                  </a:cubicBezTo>
                  <a:cubicBezTo>
                    <a:pt x="79" y="94"/>
                    <a:pt x="78" y="97"/>
                    <a:pt x="78" y="100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8" y="119"/>
                    <a:pt x="73" y="124"/>
                    <a:pt x="67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29" y="124"/>
                    <a:pt x="24" y="119"/>
                    <a:pt x="24" y="113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97"/>
                    <a:pt x="22" y="94"/>
                    <a:pt x="20" y="92"/>
                  </a:cubicBezTo>
                  <a:cubicBezTo>
                    <a:pt x="8" y="83"/>
                    <a:pt x="0" y="68"/>
                    <a:pt x="0" y="52"/>
                  </a:cubicBezTo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4B260D0A-E420-48FB-A04D-4C62E292C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4327525"/>
              <a:ext cx="106363" cy="19050"/>
            </a:xfrm>
            <a:custGeom>
              <a:avLst/>
              <a:gdLst>
                <a:gd name="T0" fmla="*/ 5 w 50"/>
                <a:gd name="T1" fmla="*/ 9 h 9"/>
                <a:gd name="T2" fmla="*/ 45 w 50"/>
                <a:gd name="T3" fmla="*/ 9 h 9"/>
                <a:gd name="T4" fmla="*/ 50 w 50"/>
                <a:gd name="T5" fmla="*/ 5 h 9"/>
                <a:gd name="T6" fmla="*/ 45 w 50"/>
                <a:gd name="T7" fmla="*/ 0 h 9"/>
                <a:gd name="T8" fmla="*/ 5 w 50"/>
                <a:gd name="T9" fmla="*/ 0 h 9"/>
                <a:gd name="T10" fmla="*/ 0 w 50"/>
                <a:gd name="T11" fmla="*/ 5 h 9"/>
                <a:gd name="T12" fmla="*/ 5 w 50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9">
                  <a:moveTo>
                    <a:pt x="5" y="9"/>
                  </a:moveTo>
                  <a:cubicBezTo>
                    <a:pt x="45" y="9"/>
                    <a:pt x="45" y="9"/>
                    <a:pt x="45" y="9"/>
                  </a:cubicBezTo>
                  <a:cubicBezTo>
                    <a:pt x="48" y="9"/>
                    <a:pt x="50" y="7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408">
              <a:extLst>
                <a:ext uri="{FF2B5EF4-FFF2-40B4-BE49-F238E27FC236}">
                  <a16:creationId xmlns:a16="http://schemas.microsoft.com/office/drawing/2014/main" id="{643B938C-0CF6-41F1-BE1D-12AF6C25C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4352925"/>
              <a:ext cx="106363" cy="22225"/>
            </a:xfrm>
            <a:custGeom>
              <a:avLst/>
              <a:gdLst>
                <a:gd name="T0" fmla="*/ 5 w 50"/>
                <a:gd name="T1" fmla="*/ 10 h 10"/>
                <a:gd name="T2" fmla="*/ 45 w 50"/>
                <a:gd name="T3" fmla="*/ 10 h 10"/>
                <a:gd name="T4" fmla="*/ 50 w 50"/>
                <a:gd name="T5" fmla="*/ 5 h 10"/>
                <a:gd name="T6" fmla="*/ 45 w 50"/>
                <a:gd name="T7" fmla="*/ 0 h 10"/>
                <a:gd name="T8" fmla="*/ 5 w 50"/>
                <a:gd name="T9" fmla="*/ 0 h 10"/>
                <a:gd name="T10" fmla="*/ 0 w 50"/>
                <a:gd name="T11" fmla="*/ 5 h 10"/>
                <a:gd name="T12" fmla="*/ 5 w 5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" y="10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8" y="10"/>
                    <a:pt x="50" y="8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409">
              <a:extLst>
                <a:ext uri="{FF2B5EF4-FFF2-40B4-BE49-F238E27FC236}">
                  <a16:creationId xmlns:a16="http://schemas.microsoft.com/office/drawing/2014/main" id="{B225C4EC-6797-4F73-B5E2-476B3AAFB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4379913"/>
              <a:ext cx="106363" cy="20638"/>
            </a:xfrm>
            <a:custGeom>
              <a:avLst/>
              <a:gdLst>
                <a:gd name="T0" fmla="*/ 5 w 50"/>
                <a:gd name="T1" fmla="*/ 10 h 10"/>
                <a:gd name="T2" fmla="*/ 45 w 50"/>
                <a:gd name="T3" fmla="*/ 10 h 10"/>
                <a:gd name="T4" fmla="*/ 50 w 50"/>
                <a:gd name="T5" fmla="*/ 5 h 10"/>
                <a:gd name="T6" fmla="*/ 45 w 50"/>
                <a:gd name="T7" fmla="*/ 0 h 10"/>
                <a:gd name="T8" fmla="*/ 5 w 50"/>
                <a:gd name="T9" fmla="*/ 0 h 10"/>
                <a:gd name="T10" fmla="*/ 0 w 50"/>
                <a:gd name="T11" fmla="*/ 5 h 10"/>
                <a:gd name="T12" fmla="*/ 5 w 5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" y="10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8" y="10"/>
                    <a:pt x="50" y="8"/>
                    <a:pt x="50" y="5"/>
                  </a:cubicBezTo>
                  <a:cubicBezTo>
                    <a:pt x="50" y="3"/>
                    <a:pt x="48" y="0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EBB12391-D213-401E-8897-3A8393121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4379913"/>
              <a:ext cx="53975" cy="20638"/>
            </a:xfrm>
            <a:custGeom>
              <a:avLst/>
              <a:gdLst>
                <a:gd name="T0" fmla="*/ 25 w 25"/>
                <a:gd name="T1" fmla="*/ 0 h 10"/>
                <a:gd name="T2" fmla="*/ 5 w 25"/>
                <a:gd name="T3" fmla="*/ 0 h 10"/>
                <a:gd name="T4" fmla="*/ 0 w 25"/>
                <a:gd name="T5" fmla="*/ 5 h 10"/>
                <a:gd name="T6" fmla="*/ 5 w 25"/>
                <a:gd name="T7" fmla="*/ 10 h 10"/>
                <a:gd name="T8" fmla="*/ 25 w 25"/>
                <a:gd name="T9" fmla="*/ 10 h 10"/>
                <a:gd name="T10" fmla="*/ 25 w 2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0">
                  <a:moveTo>
                    <a:pt x="2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411">
              <a:extLst>
                <a:ext uri="{FF2B5EF4-FFF2-40B4-BE49-F238E27FC236}">
                  <a16:creationId xmlns:a16="http://schemas.microsoft.com/office/drawing/2014/main" id="{0AFD4D11-4A10-4A0B-AAA1-9C937033C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4352925"/>
              <a:ext cx="53975" cy="22225"/>
            </a:xfrm>
            <a:custGeom>
              <a:avLst/>
              <a:gdLst>
                <a:gd name="T0" fmla="*/ 25 w 25"/>
                <a:gd name="T1" fmla="*/ 0 h 10"/>
                <a:gd name="T2" fmla="*/ 5 w 25"/>
                <a:gd name="T3" fmla="*/ 0 h 10"/>
                <a:gd name="T4" fmla="*/ 0 w 25"/>
                <a:gd name="T5" fmla="*/ 5 h 10"/>
                <a:gd name="T6" fmla="*/ 5 w 25"/>
                <a:gd name="T7" fmla="*/ 10 h 10"/>
                <a:gd name="T8" fmla="*/ 25 w 25"/>
                <a:gd name="T9" fmla="*/ 10 h 10"/>
                <a:gd name="T10" fmla="*/ 25 w 25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0">
                  <a:moveTo>
                    <a:pt x="2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412">
              <a:extLst>
                <a:ext uri="{FF2B5EF4-FFF2-40B4-BE49-F238E27FC236}">
                  <a16:creationId xmlns:a16="http://schemas.microsoft.com/office/drawing/2014/main" id="{C0539B57-9B66-4A46-B5A2-29BA11D43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4327525"/>
              <a:ext cx="53975" cy="19050"/>
            </a:xfrm>
            <a:custGeom>
              <a:avLst/>
              <a:gdLst>
                <a:gd name="T0" fmla="*/ 25 w 25"/>
                <a:gd name="T1" fmla="*/ 0 h 9"/>
                <a:gd name="T2" fmla="*/ 5 w 25"/>
                <a:gd name="T3" fmla="*/ 0 h 9"/>
                <a:gd name="T4" fmla="*/ 0 w 25"/>
                <a:gd name="T5" fmla="*/ 5 h 9"/>
                <a:gd name="T6" fmla="*/ 5 w 25"/>
                <a:gd name="T7" fmla="*/ 9 h 9"/>
                <a:gd name="T8" fmla="*/ 25 w 25"/>
                <a:gd name="T9" fmla="*/ 9 h 9"/>
                <a:gd name="T10" fmla="*/ 25 w 2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9">
                  <a:moveTo>
                    <a:pt x="2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4" name="Picture 413">
              <a:extLst>
                <a:ext uri="{FF2B5EF4-FFF2-40B4-BE49-F238E27FC236}">
                  <a16:creationId xmlns:a16="http://schemas.microsoft.com/office/drawing/2014/main" id="{1EF5592A-4C89-4C65-8B04-A948F7F97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038" y="4151313"/>
              <a:ext cx="17463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5" name="Freeform 414">
              <a:extLst>
                <a:ext uri="{FF2B5EF4-FFF2-40B4-BE49-F238E27FC236}">
                  <a16:creationId xmlns:a16="http://schemas.microsoft.com/office/drawing/2014/main" id="{C4431985-EDE5-4DDC-9846-865495D1E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5" y="4060825"/>
              <a:ext cx="109538" cy="260350"/>
            </a:xfrm>
            <a:custGeom>
              <a:avLst/>
              <a:gdLst>
                <a:gd name="T0" fmla="*/ 51 w 51"/>
                <a:gd name="T1" fmla="*/ 0 h 122"/>
                <a:gd name="T2" fmla="*/ 1 w 51"/>
                <a:gd name="T3" fmla="*/ 45 h 122"/>
                <a:gd name="T4" fmla="*/ 0 w 51"/>
                <a:gd name="T5" fmla="*/ 47 h 122"/>
                <a:gd name="T6" fmla="*/ 0 w 51"/>
                <a:gd name="T7" fmla="*/ 47 h 122"/>
                <a:gd name="T8" fmla="*/ 0 w 51"/>
                <a:gd name="T9" fmla="*/ 49 h 122"/>
                <a:gd name="T10" fmla="*/ 0 w 51"/>
                <a:gd name="T11" fmla="*/ 49 h 122"/>
                <a:gd name="T12" fmla="*/ 0 w 51"/>
                <a:gd name="T13" fmla="*/ 50 h 122"/>
                <a:gd name="T14" fmla="*/ 20 w 51"/>
                <a:gd name="T15" fmla="*/ 90 h 122"/>
                <a:gd name="T16" fmla="*/ 24 w 51"/>
                <a:gd name="T17" fmla="*/ 98 h 122"/>
                <a:gd name="T18" fmla="*/ 24 w 51"/>
                <a:gd name="T19" fmla="*/ 111 h 122"/>
                <a:gd name="T20" fmla="*/ 34 w 51"/>
                <a:gd name="T21" fmla="*/ 122 h 122"/>
                <a:gd name="T22" fmla="*/ 51 w 51"/>
                <a:gd name="T23" fmla="*/ 122 h 122"/>
                <a:gd name="T24" fmla="*/ 51 w 51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22">
                  <a:moveTo>
                    <a:pt x="51" y="0"/>
                  </a:moveTo>
                  <a:cubicBezTo>
                    <a:pt x="25" y="0"/>
                    <a:pt x="3" y="20"/>
                    <a:pt x="1" y="45"/>
                  </a:cubicBezTo>
                  <a:cubicBezTo>
                    <a:pt x="1" y="46"/>
                    <a:pt x="0" y="46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6"/>
                    <a:pt x="8" y="81"/>
                    <a:pt x="20" y="90"/>
                  </a:cubicBezTo>
                  <a:cubicBezTo>
                    <a:pt x="22" y="92"/>
                    <a:pt x="24" y="95"/>
                    <a:pt x="24" y="98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7"/>
                    <a:pt x="29" y="122"/>
                    <a:pt x="34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D8EE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8409B25D-D4E7-41B1-A2D7-B47B40DBC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9150" y="3932238"/>
              <a:ext cx="469900" cy="214313"/>
            </a:xfrm>
            <a:custGeom>
              <a:avLst/>
              <a:gdLst>
                <a:gd name="T0" fmla="*/ 3 w 220"/>
                <a:gd name="T1" fmla="*/ 75 h 100"/>
                <a:gd name="T2" fmla="*/ 0 w 220"/>
                <a:gd name="T3" fmla="*/ 88 h 100"/>
                <a:gd name="T4" fmla="*/ 33 w 220"/>
                <a:gd name="T5" fmla="*/ 95 h 100"/>
                <a:gd name="T6" fmla="*/ 36 w 220"/>
                <a:gd name="T7" fmla="*/ 86 h 100"/>
                <a:gd name="T8" fmla="*/ 3 w 220"/>
                <a:gd name="T9" fmla="*/ 75 h 100"/>
                <a:gd name="T10" fmla="*/ 29 w 220"/>
                <a:gd name="T11" fmla="*/ 33 h 100"/>
                <a:gd name="T12" fmla="*/ 21 w 220"/>
                <a:gd name="T13" fmla="*/ 43 h 100"/>
                <a:gd name="T14" fmla="*/ 48 w 220"/>
                <a:gd name="T15" fmla="*/ 64 h 100"/>
                <a:gd name="T16" fmla="*/ 54 w 220"/>
                <a:gd name="T17" fmla="*/ 58 h 100"/>
                <a:gd name="T18" fmla="*/ 29 w 220"/>
                <a:gd name="T19" fmla="*/ 33 h 100"/>
                <a:gd name="T20" fmla="*/ 70 w 220"/>
                <a:gd name="T21" fmla="*/ 7 h 100"/>
                <a:gd name="T22" fmla="*/ 58 w 220"/>
                <a:gd name="T23" fmla="*/ 12 h 100"/>
                <a:gd name="T24" fmla="*/ 74 w 220"/>
                <a:gd name="T25" fmla="*/ 43 h 100"/>
                <a:gd name="T26" fmla="*/ 82 w 220"/>
                <a:gd name="T27" fmla="*/ 39 h 100"/>
                <a:gd name="T28" fmla="*/ 70 w 220"/>
                <a:gd name="T29" fmla="*/ 7 h 100"/>
                <a:gd name="T30" fmla="*/ 119 w 220"/>
                <a:gd name="T31" fmla="*/ 1 h 100"/>
                <a:gd name="T32" fmla="*/ 109 w 220"/>
                <a:gd name="T33" fmla="*/ 0 h 100"/>
                <a:gd name="T34" fmla="*/ 107 w 220"/>
                <a:gd name="T35" fmla="*/ 0 h 100"/>
                <a:gd name="T36" fmla="*/ 107 w 220"/>
                <a:gd name="T37" fmla="*/ 0 h 100"/>
                <a:gd name="T38" fmla="*/ 106 w 220"/>
                <a:gd name="T39" fmla="*/ 0 h 100"/>
                <a:gd name="T40" fmla="*/ 107 w 220"/>
                <a:gd name="T41" fmla="*/ 34 h 100"/>
                <a:gd name="T42" fmla="*/ 108 w 220"/>
                <a:gd name="T43" fmla="*/ 34 h 100"/>
                <a:gd name="T44" fmla="*/ 108 w 220"/>
                <a:gd name="T45" fmla="*/ 34 h 100"/>
                <a:gd name="T46" fmla="*/ 109 w 220"/>
                <a:gd name="T47" fmla="*/ 34 h 100"/>
                <a:gd name="T48" fmla="*/ 116 w 220"/>
                <a:gd name="T49" fmla="*/ 35 h 100"/>
                <a:gd name="T50" fmla="*/ 119 w 220"/>
                <a:gd name="T51" fmla="*/ 1 h 100"/>
                <a:gd name="T52" fmla="*/ 165 w 220"/>
                <a:gd name="T53" fmla="*/ 15 h 100"/>
                <a:gd name="T54" fmla="*/ 154 w 220"/>
                <a:gd name="T55" fmla="*/ 9 h 100"/>
                <a:gd name="T56" fmla="*/ 140 w 220"/>
                <a:gd name="T57" fmla="*/ 41 h 100"/>
                <a:gd name="T58" fmla="*/ 148 w 220"/>
                <a:gd name="T59" fmla="*/ 45 h 100"/>
                <a:gd name="T60" fmla="*/ 165 w 220"/>
                <a:gd name="T61" fmla="*/ 15 h 100"/>
                <a:gd name="T62" fmla="*/ 201 w 220"/>
                <a:gd name="T63" fmla="*/ 49 h 100"/>
                <a:gd name="T64" fmla="*/ 193 w 220"/>
                <a:gd name="T65" fmla="*/ 38 h 100"/>
                <a:gd name="T66" fmla="*/ 167 w 220"/>
                <a:gd name="T67" fmla="*/ 61 h 100"/>
                <a:gd name="T68" fmla="*/ 173 w 220"/>
                <a:gd name="T69" fmla="*/ 68 h 100"/>
                <a:gd name="T70" fmla="*/ 201 w 220"/>
                <a:gd name="T71" fmla="*/ 49 h 100"/>
                <a:gd name="T72" fmla="*/ 220 w 220"/>
                <a:gd name="T73" fmla="*/ 94 h 100"/>
                <a:gd name="T74" fmla="*/ 217 w 220"/>
                <a:gd name="T75" fmla="*/ 81 h 100"/>
                <a:gd name="T76" fmla="*/ 184 w 220"/>
                <a:gd name="T77" fmla="*/ 91 h 100"/>
                <a:gd name="T78" fmla="*/ 186 w 220"/>
                <a:gd name="T79" fmla="*/ 100 h 100"/>
                <a:gd name="T80" fmla="*/ 220 w 220"/>
                <a:gd name="T81" fmla="*/ 9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0" h="100">
                  <a:moveTo>
                    <a:pt x="3" y="75"/>
                  </a:moveTo>
                  <a:cubicBezTo>
                    <a:pt x="2" y="79"/>
                    <a:pt x="1" y="83"/>
                    <a:pt x="0" y="88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4" y="92"/>
                    <a:pt x="35" y="89"/>
                    <a:pt x="36" y="86"/>
                  </a:cubicBezTo>
                  <a:lnTo>
                    <a:pt x="3" y="75"/>
                  </a:lnTo>
                  <a:close/>
                  <a:moveTo>
                    <a:pt x="29" y="33"/>
                  </a:moveTo>
                  <a:cubicBezTo>
                    <a:pt x="26" y="37"/>
                    <a:pt x="23" y="40"/>
                    <a:pt x="21" y="43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2" y="60"/>
                    <a:pt x="54" y="58"/>
                  </a:cubicBezTo>
                  <a:lnTo>
                    <a:pt x="29" y="33"/>
                  </a:lnTo>
                  <a:close/>
                  <a:moveTo>
                    <a:pt x="70" y="7"/>
                  </a:moveTo>
                  <a:cubicBezTo>
                    <a:pt x="66" y="9"/>
                    <a:pt x="62" y="10"/>
                    <a:pt x="58" y="12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7" y="41"/>
                    <a:pt x="79" y="40"/>
                    <a:pt x="82" y="39"/>
                  </a:cubicBezTo>
                  <a:lnTo>
                    <a:pt x="70" y="7"/>
                  </a:lnTo>
                  <a:close/>
                  <a:moveTo>
                    <a:pt x="119" y="1"/>
                  </a:moveTo>
                  <a:cubicBezTo>
                    <a:pt x="116" y="0"/>
                    <a:pt x="112" y="0"/>
                    <a:pt x="109" y="0"/>
                  </a:cubicBezTo>
                  <a:cubicBezTo>
                    <a:pt x="108" y="0"/>
                    <a:pt x="108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6" y="0"/>
                    <a:pt x="106" y="0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9" y="34"/>
                    <a:pt x="109" y="34"/>
                  </a:cubicBezTo>
                  <a:cubicBezTo>
                    <a:pt x="111" y="34"/>
                    <a:pt x="114" y="35"/>
                    <a:pt x="116" y="35"/>
                  </a:cubicBezTo>
                  <a:lnTo>
                    <a:pt x="119" y="1"/>
                  </a:lnTo>
                  <a:close/>
                  <a:moveTo>
                    <a:pt x="165" y="15"/>
                  </a:moveTo>
                  <a:cubicBezTo>
                    <a:pt x="162" y="13"/>
                    <a:pt x="158" y="11"/>
                    <a:pt x="154" y="9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43" y="42"/>
                    <a:pt x="146" y="43"/>
                    <a:pt x="148" y="45"/>
                  </a:cubicBezTo>
                  <a:lnTo>
                    <a:pt x="165" y="15"/>
                  </a:lnTo>
                  <a:close/>
                  <a:moveTo>
                    <a:pt x="201" y="49"/>
                  </a:moveTo>
                  <a:cubicBezTo>
                    <a:pt x="199" y="45"/>
                    <a:pt x="196" y="42"/>
                    <a:pt x="193" y="38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9" y="63"/>
                    <a:pt x="171" y="66"/>
                    <a:pt x="173" y="68"/>
                  </a:cubicBezTo>
                  <a:lnTo>
                    <a:pt x="201" y="49"/>
                  </a:lnTo>
                  <a:close/>
                  <a:moveTo>
                    <a:pt x="220" y="94"/>
                  </a:moveTo>
                  <a:cubicBezTo>
                    <a:pt x="219" y="90"/>
                    <a:pt x="218" y="85"/>
                    <a:pt x="217" y="81"/>
                  </a:cubicBezTo>
                  <a:cubicBezTo>
                    <a:pt x="184" y="91"/>
                    <a:pt x="184" y="91"/>
                    <a:pt x="184" y="91"/>
                  </a:cubicBezTo>
                  <a:cubicBezTo>
                    <a:pt x="185" y="94"/>
                    <a:pt x="185" y="96"/>
                    <a:pt x="186" y="100"/>
                  </a:cubicBezTo>
                  <a:lnTo>
                    <a:pt x="220" y="94"/>
                  </a:lnTo>
                  <a:close/>
                </a:path>
              </a:pathLst>
            </a:custGeom>
            <a:solidFill>
              <a:srgbClr val="C7E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AE1408CE-C9C0-45CE-9BBA-B46E7ADCA031}"/>
              </a:ext>
            </a:extLst>
          </p:cNvPr>
          <p:cNvGrpSpPr/>
          <p:nvPr/>
        </p:nvGrpSpPr>
        <p:grpSpPr>
          <a:xfrm>
            <a:off x="725171" y="3073400"/>
            <a:ext cx="1971675" cy="2795588"/>
            <a:chOff x="3346451" y="2717800"/>
            <a:chExt cx="1971675" cy="2795588"/>
          </a:xfrm>
        </p:grpSpPr>
        <p:sp>
          <p:nvSpPr>
            <p:cNvPr id="418" name="Freeform 31">
              <a:extLst>
                <a:ext uri="{FF2B5EF4-FFF2-40B4-BE49-F238E27FC236}">
                  <a16:creationId xmlns:a16="http://schemas.microsoft.com/office/drawing/2014/main" id="{5D1FD5B6-EC7F-474B-8655-E6301AE8B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451" y="2819400"/>
              <a:ext cx="1701800" cy="1244600"/>
            </a:xfrm>
            <a:custGeom>
              <a:avLst/>
              <a:gdLst>
                <a:gd name="T0" fmla="*/ 791 w 795"/>
                <a:gd name="T1" fmla="*/ 0 h 582"/>
                <a:gd name="T2" fmla="*/ 96 w 795"/>
                <a:gd name="T3" fmla="*/ 0 h 582"/>
                <a:gd name="T4" fmla="*/ 0 w 795"/>
                <a:gd name="T5" fmla="*/ 97 h 582"/>
                <a:gd name="T6" fmla="*/ 0 w 795"/>
                <a:gd name="T7" fmla="*/ 216 h 582"/>
                <a:gd name="T8" fmla="*/ 83 w 795"/>
                <a:gd name="T9" fmla="*/ 299 h 582"/>
                <a:gd name="T10" fmla="*/ 510 w 795"/>
                <a:gd name="T11" fmla="*/ 299 h 582"/>
                <a:gd name="T12" fmla="*/ 564 w 795"/>
                <a:gd name="T13" fmla="*/ 321 h 582"/>
                <a:gd name="T14" fmla="*/ 586 w 795"/>
                <a:gd name="T15" fmla="*/ 375 h 582"/>
                <a:gd name="T16" fmla="*/ 586 w 795"/>
                <a:gd name="T17" fmla="*/ 384 h 582"/>
                <a:gd name="T18" fmla="*/ 564 w 795"/>
                <a:gd name="T19" fmla="*/ 437 h 582"/>
                <a:gd name="T20" fmla="*/ 510 w 795"/>
                <a:gd name="T21" fmla="*/ 459 h 582"/>
                <a:gd name="T22" fmla="*/ 240 w 795"/>
                <a:gd name="T23" fmla="*/ 459 h 582"/>
                <a:gd name="T24" fmla="*/ 156 w 795"/>
                <a:gd name="T25" fmla="*/ 543 h 582"/>
                <a:gd name="T26" fmla="*/ 156 w 795"/>
                <a:gd name="T27" fmla="*/ 578 h 582"/>
                <a:gd name="T28" fmla="*/ 160 w 795"/>
                <a:gd name="T29" fmla="*/ 582 h 582"/>
                <a:gd name="T30" fmla="*/ 164 w 795"/>
                <a:gd name="T31" fmla="*/ 578 h 582"/>
                <a:gd name="T32" fmla="*/ 164 w 795"/>
                <a:gd name="T33" fmla="*/ 543 h 582"/>
                <a:gd name="T34" fmla="*/ 186 w 795"/>
                <a:gd name="T35" fmla="*/ 489 h 582"/>
                <a:gd name="T36" fmla="*/ 240 w 795"/>
                <a:gd name="T37" fmla="*/ 467 h 582"/>
                <a:gd name="T38" fmla="*/ 510 w 795"/>
                <a:gd name="T39" fmla="*/ 467 h 582"/>
                <a:gd name="T40" fmla="*/ 594 w 795"/>
                <a:gd name="T41" fmla="*/ 384 h 582"/>
                <a:gd name="T42" fmla="*/ 594 w 795"/>
                <a:gd name="T43" fmla="*/ 375 h 582"/>
                <a:gd name="T44" fmla="*/ 510 w 795"/>
                <a:gd name="T45" fmla="*/ 291 h 582"/>
                <a:gd name="T46" fmla="*/ 83 w 795"/>
                <a:gd name="T47" fmla="*/ 291 h 582"/>
                <a:gd name="T48" fmla="*/ 30 w 795"/>
                <a:gd name="T49" fmla="*/ 269 h 582"/>
                <a:gd name="T50" fmla="*/ 7 w 795"/>
                <a:gd name="T51" fmla="*/ 216 h 582"/>
                <a:gd name="T52" fmla="*/ 7 w 795"/>
                <a:gd name="T53" fmla="*/ 97 h 582"/>
                <a:gd name="T54" fmla="*/ 34 w 795"/>
                <a:gd name="T55" fmla="*/ 34 h 582"/>
                <a:gd name="T56" fmla="*/ 96 w 795"/>
                <a:gd name="T57" fmla="*/ 8 h 582"/>
                <a:gd name="T58" fmla="*/ 791 w 795"/>
                <a:gd name="T59" fmla="*/ 8 h 582"/>
                <a:gd name="T60" fmla="*/ 795 w 795"/>
                <a:gd name="T61" fmla="*/ 4 h 582"/>
                <a:gd name="T62" fmla="*/ 791 w 795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5" h="582">
                  <a:moveTo>
                    <a:pt x="791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62"/>
                    <a:pt x="37" y="299"/>
                    <a:pt x="83" y="299"/>
                  </a:cubicBezTo>
                  <a:cubicBezTo>
                    <a:pt x="510" y="299"/>
                    <a:pt x="510" y="299"/>
                    <a:pt x="510" y="299"/>
                  </a:cubicBezTo>
                  <a:cubicBezTo>
                    <a:pt x="531" y="299"/>
                    <a:pt x="550" y="307"/>
                    <a:pt x="564" y="321"/>
                  </a:cubicBezTo>
                  <a:cubicBezTo>
                    <a:pt x="577" y="335"/>
                    <a:pt x="586" y="354"/>
                    <a:pt x="586" y="375"/>
                  </a:cubicBezTo>
                  <a:cubicBezTo>
                    <a:pt x="586" y="384"/>
                    <a:pt x="586" y="384"/>
                    <a:pt x="586" y="384"/>
                  </a:cubicBezTo>
                  <a:cubicBezTo>
                    <a:pt x="586" y="405"/>
                    <a:pt x="577" y="423"/>
                    <a:pt x="564" y="437"/>
                  </a:cubicBezTo>
                  <a:cubicBezTo>
                    <a:pt x="550" y="451"/>
                    <a:pt x="531" y="459"/>
                    <a:pt x="510" y="459"/>
                  </a:cubicBezTo>
                  <a:cubicBezTo>
                    <a:pt x="240" y="459"/>
                    <a:pt x="240" y="459"/>
                    <a:pt x="240" y="459"/>
                  </a:cubicBezTo>
                  <a:cubicBezTo>
                    <a:pt x="194" y="459"/>
                    <a:pt x="156" y="497"/>
                    <a:pt x="156" y="543"/>
                  </a:cubicBezTo>
                  <a:cubicBezTo>
                    <a:pt x="156" y="578"/>
                    <a:pt x="156" y="578"/>
                    <a:pt x="156" y="578"/>
                  </a:cubicBezTo>
                  <a:cubicBezTo>
                    <a:pt x="156" y="580"/>
                    <a:pt x="158" y="582"/>
                    <a:pt x="160" y="582"/>
                  </a:cubicBezTo>
                  <a:cubicBezTo>
                    <a:pt x="162" y="582"/>
                    <a:pt x="164" y="580"/>
                    <a:pt x="164" y="578"/>
                  </a:cubicBezTo>
                  <a:cubicBezTo>
                    <a:pt x="164" y="543"/>
                    <a:pt x="164" y="543"/>
                    <a:pt x="164" y="543"/>
                  </a:cubicBezTo>
                  <a:cubicBezTo>
                    <a:pt x="164" y="522"/>
                    <a:pt x="172" y="503"/>
                    <a:pt x="186" y="489"/>
                  </a:cubicBezTo>
                  <a:cubicBezTo>
                    <a:pt x="200" y="475"/>
                    <a:pt x="219" y="467"/>
                    <a:pt x="240" y="467"/>
                  </a:cubicBezTo>
                  <a:cubicBezTo>
                    <a:pt x="510" y="467"/>
                    <a:pt x="510" y="467"/>
                    <a:pt x="510" y="467"/>
                  </a:cubicBezTo>
                  <a:cubicBezTo>
                    <a:pt x="556" y="467"/>
                    <a:pt x="594" y="430"/>
                    <a:pt x="594" y="384"/>
                  </a:cubicBezTo>
                  <a:cubicBezTo>
                    <a:pt x="594" y="375"/>
                    <a:pt x="594" y="375"/>
                    <a:pt x="594" y="375"/>
                  </a:cubicBezTo>
                  <a:cubicBezTo>
                    <a:pt x="594" y="329"/>
                    <a:pt x="556" y="291"/>
                    <a:pt x="510" y="291"/>
                  </a:cubicBezTo>
                  <a:cubicBezTo>
                    <a:pt x="83" y="291"/>
                    <a:pt x="83" y="291"/>
                    <a:pt x="83" y="291"/>
                  </a:cubicBezTo>
                  <a:cubicBezTo>
                    <a:pt x="62" y="291"/>
                    <a:pt x="43" y="283"/>
                    <a:pt x="30" y="269"/>
                  </a:cubicBezTo>
                  <a:cubicBezTo>
                    <a:pt x="16" y="255"/>
                    <a:pt x="7" y="237"/>
                    <a:pt x="7" y="216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72"/>
                    <a:pt x="17" y="50"/>
                    <a:pt x="34" y="34"/>
                  </a:cubicBezTo>
                  <a:cubicBezTo>
                    <a:pt x="50" y="18"/>
                    <a:pt x="72" y="8"/>
                    <a:pt x="96" y="8"/>
                  </a:cubicBezTo>
                  <a:cubicBezTo>
                    <a:pt x="791" y="8"/>
                    <a:pt x="791" y="8"/>
                    <a:pt x="791" y="8"/>
                  </a:cubicBezTo>
                  <a:cubicBezTo>
                    <a:pt x="793" y="8"/>
                    <a:pt x="795" y="6"/>
                    <a:pt x="795" y="4"/>
                  </a:cubicBezTo>
                  <a:cubicBezTo>
                    <a:pt x="795" y="2"/>
                    <a:pt x="793" y="0"/>
                    <a:pt x="791" y="0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Oval 32">
              <a:extLst>
                <a:ext uri="{FF2B5EF4-FFF2-40B4-BE49-F238E27FC236}">
                  <a16:creationId xmlns:a16="http://schemas.microsoft.com/office/drawing/2014/main" id="{0A5E132A-EB1A-4261-A612-381E41778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226" y="2765425"/>
              <a:ext cx="122238" cy="123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33">
              <a:extLst>
                <a:ext uri="{FF2B5EF4-FFF2-40B4-BE49-F238E27FC236}">
                  <a16:creationId xmlns:a16="http://schemas.microsoft.com/office/drawing/2014/main" id="{78074631-B7E1-42C4-90F5-617F9A456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7288" y="2759075"/>
              <a:ext cx="138113" cy="136525"/>
            </a:xfrm>
            <a:custGeom>
              <a:avLst/>
              <a:gdLst>
                <a:gd name="T0" fmla="*/ 32 w 65"/>
                <a:gd name="T1" fmla="*/ 0 h 64"/>
                <a:gd name="T2" fmla="*/ 0 w 65"/>
                <a:gd name="T3" fmla="*/ 32 h 64"/>
                <a:gd name="T4" fmla="*/ 32 w 65"/>
                <a:gd name="T5" fmla="*/ 64 h 64"/>
                <a:gd name="T6" fmla="*/ 65 w 65"/>
                <a:gd name="T7" fmla="*/ 32 h 64"/>
                <a:gd name="T8" fmla="*/ 32 w 65"/>
                <a:gd name="T9" fmla="*/ 0 h 64"/>
                <a:gd name="T10" fmla="*/ 32 w 65"/>
                <a:gd name="T11" fmla="*/ 0 h 64"/>
                <a:gd name="T12" fmla="*/ 32 w 65"/>
                <a:gd name="T13" fmla="*/ 57 h 64"/>
                <a:gd name="T14" fmla="*/ 8 w 65"/>
                <a:gd name="T15" fmla="*/ 32 h 64"/>
                <a:gd name="T16" fmla="*/ 32 w 65"/>
                <a:gd name="T17" fmla="*/ 7 h 64"/>
                <a:gd name="T18" fmla="*/ 57 w 65"/>
                <a:gd name="T19" fmla="*/ 32 h 64"/>
                <a:gd name="T20" fmla="*/ 32 w 65"/>
                <a:gd name="T21" fmla="*/ 57 h 64"/>
                <a:gd name="T22" fmla="*/ 32 w 65"/>
                <a:gd name="T23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15" y="64"/>
                    <a:pt x="32" y="64"/>
                  </a:cubicBezTo>
                  <a:cubicBezTo>
                    <a:pt x="50" y="64"/>
                    <a:pt x="65" y="50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ubicBezTo>
                    <a:pt x="15" y="0"/>
                    <a:pt x="50" y="0"/>
                    <a:pt x="32" y="0"/>
                  </a:cubicBez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2"/>
                  </a:cubicBezTo>
                  <a:cubicBezTo>
                    <a:pt x="8" y="18"/>
                    <a:pt x="19" y="7"/>
                    <a:pt x="32" y="7"/>
                  </a:cubicBezTo>
                  <a:cubicBezTo>
                    <a:pt x="46" y="7"/>
                    <a:pt x="57" y="18"/>
                    <a:pt x="57" y="32"/>
                  </a:cubicBezTo>
                  <a:cubicBezTo>
                    <a:pt x="57" y="46"/>
                    <a:pt x="46" y="57"/>
                    <a:pt x="32" y="57"/>
                  </a:cubicBezTo>
                  <a:cubicBezTo>
                    <a:pt x="19" y="57"/>
                    <a:pt x="46" y="57"/>
                    <a:pt x="32" y="57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34">
              <a:extLst>
                <a:ext uri="{FF2B5EF4-FFF2-40B4-BE49-F238E27FC236}">
                  <a16:creationId xmlns:a16="http://schemas.microsoft.com/office/drawing/2014/main" id="{618DCF6F-8EC7-401C-AAD3-424857635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488" y="3059113"/>
              <a:ext cx="976313" cy="2454275"/>
            </a:xfrm>
            <a:custGeom>
              <a:avLst/>
              <a:gdLst>
                <a:gd name="T0" fmla="*/ 448 w 456"/>
                <a:gd name="T1" fmla="*/ 4 h 1147"/>
                <a:gd name="T2" fmla="*/ 448 w 456"/>
                <a:gd name="T3" fmla="*/ 840 h 1147"/>
                <a:gd name="T4" fmla="*/ 448 w 456"/>
                <a:gd name="T5" fmla="*/ 1036 h 1147"/>
                <a:gd name="T6" fmla="*/ 418 w 456"/>
                <a:gd name="T7" fmla="*/ 1109 h 1147"/>
                <a:gd name="T8" fmla="*/ 345 w 456"/>
                <a:gd name="T9" fmla="*/ 1139 h 1147"/>
                <a:gd name="T10" fmla="*/ 4 w 456"/>
                <a:gd name="T11" fmla="*/ 1139 h 1147"/>
                <a:gd name="T12" fmla="*/ 0 w 456"/>
                <a:gd name="T13" fmla="*/ 1143 h 1147"/>
                <a:gd name="T14" fmla="*/ 4 w 456"/>
                <a:gd name="T15" fmla="*/ 1147 h 1147"/>
                <a:gd name="T16" fmla="*/ 345 w 456"/>
                <a:gd name="T17" fmla="*/ 1147 h 1147"/>
                <a:gd name="T18" fmla="*/ 456 w 456"/>
                <a:gd name="T19" fmla="*/ 1036 h 1147"/>
                <a:gd name="T20" fmla="*/ 456 w 456"/>
                <a:gd name="T21" fmla="*/ 840 h 1147"/>
                <a:gd name="T22" fmla="*/ 456 w 456"/>
                <a:gd name="T23" fmla="*/ 4 h 1147"/>
                <a:gd name="T24" fmla="*/ 452 w 456"/>
                <a:gd name="T25" fmla="*/ 0 h 1147"/>
                <a:gd name="T26" fmla="*/ 448 w 456"/>
                <a:gd name="T27" fmla="*/ 4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6" h="1147">
                  <a:moveTo>
                    <a:pt x="448" y="4"/>
                  </a:moveTo>
                  <a:cubicBezTo>
                    <a:pt x="448" y="840"/>
                    <a:pt x="448" y="840"/>
                    <a:pt x="448" y="840"/>
                  </a:cubicBezTo>
                  <a:cubicBezTo>
                    <a:pt x="448" y="1036"/>
                    <a:pt x="448" y="1036"/>
                    <a:pt x="448" y="1036"/>
                  </a:cubicBezTo>
                  <a:cubicBezTo>
                    <a:pt x="448" y="1064"/>
                    <a:pt x="436" y="1090"/>
                    <a:pt x="418" y="1109"/>
                  </a:cubicBezTo>
                  <a:cubicBezTo>
                    <a:pt x="399" y="1128"/>
                    <a:pt x="373" y="1139"/>
                    <a:pt x="345" y="1139"/>
                  </a:cubicBezTo>
                  <a:cubicBezTo>
                    <a:pt x="4" y="1139"/>
                    <a:pt x="4" y="1139"/>
                    <a:pt x="4" y="1139"/>
                  </a:cubicBezTo>
                  <a:cubicBezTo>
                    <a:pt x="2" y="1139"/>
                    <a:pt x="0" y="1141"/>
                    <a:pt x="0" y="1143"/>
                  </a:cubicBezTo>
                  <a:cubicBezTo>
                    <a:pt x="0" y="1145"/>
                    <a:pt x="2" y="1147"/>
                    <a:pt x="4" y="1147"/>
                  </a:cubicBezTo>
                  <a:cubicBezTo>
                    <a:pt x="345" y="1147"/>
                    <a:pt x="345" y="1147"/>
                    <a:pt x="345" y="1147"/>
                  </a:cubicBezTo>
                  <a:cubicBezTo>
                    <a:pt x="406" y="1147"/>
                    <a:pt x="456" y="1097"/>
                    <a:pt x="456" y="1036"/>
                  </a:cubicBezTo>
                  <a:cubicBezTo>
                    <a:pt x="456" y="840"/>
                    <a:pt x="456" y="840"/>
                    <a:pt x="456" y="840"/>
                  </a:cubicBezTo>
                  <a:cubicBezTo>
                    <a:pt x="456" y="4"/>
                    <a:pt x="456" y="4"/>
                    <a:pt x="456" y="4"/>
                  </a:cubicBezTo>
                  <a:cubicBezTo>
                    <a:pt x="456" y="2"/>
                    <a:pt x="454" y="0"/>
                    <a:pt x="452" y="0"/>
                  </a:cubicBezTo>
                  <a:cubicBezTo>
                    <a:pt x="450" y="0"/>
                    <a:pt x="448" y="2"/>
                    <a:pt x="448" y="4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Oval 35">
              <a:extLst>
                <a:ext uri="{FF2B5EF4-FFF2-40B4-BE49-F238E27FC236}">
                  <a16:creationId xmlns:a16="http://schemas.microsoft.com/office/drawing/2014/main" id="{42546F48-F50D-4F5D-9A3B-DB1592695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7951" y="3009900"/>
              <a:ext cx="120650" cy="122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36">
              <a:extLst>
                <a:ext uri="{FF2B5EF4-FFF2-40B4-BE49-F238E27FC236}">
                  <a16:creationId xmlns:a16="http://schemas.microsoft.com/office/drawing/2014/main" id="{E6F7A88A-304B-46CD-A4BE-E17303DDDF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8426" y="3000375"/>
              <a:ext cx="139700" cy="139700"/>
            </a:xfrm>
            <a:custGeom>
              <a:avLst/>
              <a:gdLst>
                <a:gd name="T0" fmla="*/ 0 w 65"/>
                <a:gd name="T1" fmla="*/ 32 h 65"/>
                <a:gd name="T2" fmla="*/ 33 w 65"/>
                <a:gd name="T3" fmla="*/ 65 h 65"/>
                <a:gd name="T4" fmla="*/ 65 w 65"/>
                <a:gd name="T5" fmla="*/ 32 h 65"/>
                <a:gd name="T6" fmla="*/ 33 w 65"/>
                <a:gd name="T7" fmla="*/ 0 h 65"/>
                <a:gd name="T8" fmla="*/ 0 w 65"/>
                <a:gd name="T9" fmla="*/ 32 h 65"/>
                <a:gd name="T10" fmla="*/ 0 w 65"/>
                <a:gd name="T11" fmla="*/ 32 h 65"/>
                <a:gd name="T12" fmla="*/ 58 w 65"/>
                <a:gd name="T13" fmla="*/ 32 h 65"/>
                <a:gd name="T14" fmla="*/ 33 w 65"/>
                <a:gd name="T15" fmla="*/ 57 h 65"/>
                <a:gd name="T16" fmla="*/ 8 w 65"/>
                <a:gd name="T17" fmla="*/ 32 h 65"/>
                <a:gd name="T18" fmla="*/ 33 w 65"/>
                <a:gd name="T19" fmla="*/ 7 h 65"/>
                <a:gd name="T20" fmla="*/ 58 w 65"/>
                <a:gd name="T21" fmla="*/ 32 h 65"/>
                <a:gd name="T22" fmla="*/ 58 w 65"/>
                <a:gd name="T23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0" y="32"/>
                  </a:moveTo>
                  <a:cubicBezTo>
                    <a:pt x="0" y="50"/>
                    <a:pt x="15" y="65"/>
                    <a:pt x="33" y="65"/>
                  </a:cubicBezTo>
                  <a:cubicBezTo>
                    <a:pt x="51" y="65"/>
                    <a:pt x="65" y="50"/>
                    <a:pt x="65" y="32"/>
                  </a:cubicBezTo>
                  <a:cubicBezTo>
                    <a:pt x="65" y="14"/>
                    <a:pt x="51" y="0"/>
                    <a:pt x="33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50"/>
                    <a:pt x="0" y="14"/>
                    <a:pt x="0" y="32"/>
                  </a:cubicBezTo>
                  <a:close/>
                  <a:moveTo>
                    <a:pt x="58" y="32"/>
                  </a:moveTo>
                  <a:cubicBezTo>
                    <a:pt x="58" y="46"/>
                    <a:pt x="47" y="57"/>
                    <a:pt x="33" y="57"/>
                  </a:cubicBezTo>
                  <a:cubicBezTo>
                    <a:pt x="19" y="57"/>
                    <a:pt x="8" y="46"/>
                    <a:pt x="8" y="32"/>
                  </a:cubicBezTo>
                  <a:cubicBezTo>
                    <a:pt x="8" y="19"/>
                    <a:pt x="19" y="7"/>
                    <a:pt x="33" y="7"/>
                  </a:cubicBezTo>
                  <a:cubicBezTo>
                    <a:pt x="47" y="7"/>
                    <a:pt x="58" y="19"/>
                    <a:pt x="58" y="32"/>
                  </a:cubicBezTo>
                  <a:cubicBezTo>
                    <a:pt x="58" y="46"/>
                    <a:pt x="58" y="19"/>
                    <a:pt x="58" y="32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FA18793E-DFA8-4A3C-99CB-2E8C557A7DC2}"/>
                </a:ext>
              </a:extLst>
            </p:cNvPr>
            <p:cNvGrpSpPr/>
            <p:nvPr/>
          </p:nvGrpSpPr>
          <p:grpSpPr>
            <a:xfrm>
              <a:off x="4205288" y="2717800"/>
              <a:ext cx="214313" cy="219075"/>
              <a:chOff x="4205288" y="2717800"/>
              <a:chExt cx="214313" cy="219075"/>
            </a:xfrm>
          </p:grpSpPr>
          <p:sp>
            <p:nvSpPr>
              <p:cNvPr id="426" name="Oval 76">
                <a:extLst>
                  <a:ext uri="{FF2B5EF4-FFF2-40B4-BE49-F238E27FC236}">
                    <a16:creationId xmlns:a16="http://schemas.microsoft.com/office/drawing/2014/main" id="{5684FCE4-91EE-4E97-81F8-148ECB96F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7038" y="2752725"/>
                <a:ext cx="149225" cy="149225"/>
              </a:xfrm>
              <a:prstGeom prst="ellipse">
                <a:avLst/>
              </a:prstGeom>
              <a:solidFill>
                <a:srgbClr val="FFFF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77">
                <a:extLst>
                  <a:ext uri="{FF2B5EF4-FFF2-40B4-BE49-F238E27FC236}">
                    <a16:creationId xmlns:a16="http://schemas.microsoft.com/office/drawing/2014/main" id="{D545846F-A6CB-4165-923B-2D00A30AEB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5288" y="2717800"/>
                <a:ext cx="214313" cy="219075"/>
              </a:xfrm>
              <a:custGeom>
                <a:avLst/>
                <a:gdLst>
                  <a:gd name="T0" fmla="*/ 90 w 100"/>
                  <a:gd name="T1" fmla="*/ 58 h 102"/>
                  <a:gd name="T2" fmla="*/ 96 w 100"/>
                  <a:gd name="T3" fmla="*/ 41 h 102"/>
                  <a:gd name="T4" fmla="*/ 100 w 100"/>
                  <a:gd name="T5" fmla="*/ 36 h 102"/>
                  <a:gd name="T6" fmla="*/ 98 w 100"/>
                  <a:gd name="T7" fmla="*/ 31 h 102"/>
                  <a:gd name="T8" fmla="*/ 94 w 100"/>
                  <a:gd name="T9" fmla="*/ 24 h 102"/>
                  <a:gd name="T10" fmla="*/ 93 w 100"/>
                  <a:gd name="T11" fmla="*/ 22 h 102"/>
                  <a:gd name="T12" fmla="*/ 87 w 100"/>
                  <a:gd name="T13" fmla="*/ 22 h 102"/>
                  <a:gd name="T14" fmla="*/ 71 w 100"/>
                  <a:gd name="T15" fmla="*/ 10 h 102"/>
                  <a:gd name="T16" fmla="*/ 71 w 100"/>
                  <a:gd name="T17" fmla="*/ 4 h 102"/>
                  <a:gd name="T18" fmla="*/ 67 w 100"/>
                  <a:gd name="T19" fmla="*/ 3 h 102"/>
                  <a:gd name="T20" fmla="*/ 62 w 100"/>
                  <a:gd name="T21" fmla="*/ 1 h 102"/>
                  <a:gd name="T22" fmla="*/ 55 w 100"/>
                  <a:gd name="T23" fmla="*/ 0 h 102"/>
                  <a:gd name="T24" fmla="*/ 50 w 100"/>
                  <a:gd name="T25" fmla="*/ 5 h 102"/>
                  <a:gd name="T26" fmla="*/ 31 w 100"/>
                  <a:gd name="T27" fmla="*/ 9 h 102"/>
                  <a:gd name="T28" fmla="*/ 27 w 100"/>
                  <a:gd name="T29" fmla="*/ 6 h 102"/>
                  <a:gd name="T30" fmla="*/ 23 w 100"/>
                  <a:gd name="T31" fmla="*/ 8 h 102"/>
                  <a:gd name="T32" fmla="*/ 20 w 100"/>
                  <a:gd name="T33" fmla="*/ 10 h 102"/>
                  <a:gd name="T34" fmla="*/ 15 w 100"/>
                  <a:gd name="T35" fmla="*/ 15 h 102"/>
                  <a:gd name="T36" fmla="*/ 13 w 100"/>
                  <a:gd name="T37" fmla="*/ 20 h 102"/>
                  <a:gd name="T38" fmla="*/ 18 w 100"/>
                  <a:gd name="T39" fmla="*/ 28 h 102"/>
                  <a:gd name="T40" fmla="*/ 6 w 100"/>
                  <a:gd name="T41" fmla="*/ 40 h 102"/>
                  <a:gd name="T42" fmla="*/ 0 w 100"/>
                  <a:gd name="T43" fmla="*/ 43 h 102"/>
                  <a:gd name="T44" fmla="*/ 0 w 100"/>
                  <a:gd name="T45" fmla="*/ 51 h 102"/>
                  <a:gd name="T46" fmla="*/ 0 w 100"/>
                  <a:gd name="T47" fmla="*/ 59 h 102"/>
                  <a:gd name="T48" fmla="*/ 6 w 100"/>
                  <a:gd name="T49" fmla="*/ 62 h 102"/>
                  <a:gd name="T50" fmla="*/ 18 w 100"/>
                  <a:gd name="T51" fmla="*/ 74 h 102"/>
                  <a:gd name="T52" fmla="*/ 13 w 100"/>
                  <a:gd name="T53" fmla="*/ 82 h 102"/>
                  <a:gd name="T54" fmla="*/ 15 w 100"/>
                  <a:gd name="T55" fmla="*/ 87 h 102"/>
                  <a:gd name="T56" fmla="*/ 20 w 100"/>
                  <a:gd name="T57" fmla="*/ 92 h 102"/>
                  <a:gd name="T58" fmla="*/ 23 w 100"/>
                  <a:gd name="T59" fmla="*/ 94 h 102"/>
                  <a:gd name="T60" fmla="*/ 27 w 100"/>
                  <a:gd name="T61" fmla="*/ 96 h 102"/>
                  <a:gd name="T62" fmla="*/ 31 w 100"/>
                  <a:gd name="T63" fmla="*/ 93 h 102"/>
                  <a:gd name="T64" fmla="*/ 50 w 100"/>
                  <a:gd name="T65" fmla="*/ 97 h 102"/>
                  <a:gd name="T66" fmla="*/ 55 w 100"/>
                  <a:gd name="T67" fmla="*/ 102 h 102"/>
                  <a:gd name="T68" fmla="*/ 62 w 100"/>
                  <a:gd name="T69" fmla="*/ 101 h 102"/>
                  <a:gd name="T70" fmla="*/ 67 w 100"/>
                  <a:gd name="T71" fmla="*/ 99 h 102"/>
                  <a:gd name="T72" fmla="*/ 71 w 100"/>
                  <a:gd name="T73" fmla="*/ 98 h 102"/>
                  <a:gd name="T74" fmla="*/ 71 w 100"/>
                  <a:gd name="T75" fmla="*/ 92 h 102"/>
                  <a:gd name="T76" fmla="*/ 87 w 100"/>
                  <a:gd name="T77" fmla="*/ 80 h 102"/>
                  <a:gd name="T78" fmla="*/ 93 w 100"/>
                  <a:gd name="T79" fmla="*/ 80 h 102"/>
                  <a:gd name="T80" fmla="*/ 94 w 100"/>
                  <a:gd name="T81" fmla="*/ 78 h 102"/>
                  <a:gd name="T82" fmla="*/ 98 w 100"/>
                  <a:gd name="T83" fmla="*/ 71 h 102"/>
                  <a:gd name="T84" fmla="*/ 100 w 100"/>
                  <a:gd name="T85" fmla="*/ 66 h 102"/>
                  <a:gd name="T86" fmla="*/ 50 w 100"/>
                  <a:gd name="T87" fmla="*/ 79 h 102"/>
                  <a:gd name="T88" fmla="*/ 78 w 100"/>
                  <a:gd name="T89" fmla="*/ 5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0" h="102">
                    <a:moveTo>
                      <a:pt x="99" y="62"/>
                    </a:moveTo>
                    <a:cubicBezTo>
                      <a:pt x="99" y="62"/>
                      <a:pt x="98" y="62"/>
                      <a:pt x="96" y="61"/>
                    </a:cubicBezTo>
                    <a:cubicBezTo>
                      <a:pt x="95" y="60"/>
                      <a:pt x="93" y="59"/>
                      <a:pt x="90" y="58"/>
                    </a:cubicBezTo>
                    <a:cubicBezTo>
                      <a:pt x="91" y="56"/>
                      <a:pt x="91" y="53"/>
                      <a:pt x="91" y="51"/>
                    </a:cubicBezTo>
                    <a:cubicBezTo>
                      <a:pt x="91" y="49"/>
                      <a:pt x="91" y="46"/>
                      <a:pt x="90" y="44"/>
                    </a:cubicBezTo>
                    <a:cubicBezTo>
                      <a:pt x="93" y="43"/>
                      <a:pt x="95" y="42"/>
                      <a:pt x="96" y="41"/>
                    </a:cubicBezTo>
                    <a:cubicBezTo>
                      <a:pt x="98" y="40"/>
                      <a:pt x="99" y="40"/>
                      <a:pt x="99" y="40"/>
                    </a:cubicBezTo>
                    <a:cubicBezTo>
                      <a:pt x="99" y="39"/>
                      <a:pt x="100" y="39"/>
                      <a:pt x="100" y="38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6"/>
                      <a:pt x="100" y="35"/>
                    </a:cubicBezTo>
                    <a:cubicBezTo>
                      <a:pt x="99" y="35"/>
                      <a:pt x="99" y="34"/>
                      <a:pt x="99" y="34"/>
                    </a:cubicBezTo>
                    <a:cubicBezTo>
                      <a:pt x="99" y="33"/>
                      <a:pt x="98" y="32"/>
                      <a:pt x="98" y="31"/>
                    </a:cubicBezTo>
                    <a:cubicBezTo>
                      <a:pt x="98" y="31"/>
                      <a:pt x="97" y="30"/>
                      <a:pt x="97" y="29"/>
                    </a:cubicBezTo>
                    <a:cubicBezTo>
                      <a:pt x="96" y="28"/>
                      <a:pt x="96" y="27"/>
                      <a:pt x="96" y="26"/>
                    </a:cubicBezTo>
                    <a:cubicBezTo>
                      <a:pt x="95" y="25"/>
                      <a:pt x="95" y="25"/>
                      <a:pt x="94" y="24"/>
                    </a:cubicBezTo>
                    <a:cubicBezTo>
                      <a:pt x="94" y="24"/>
                      <a:pt x="94" y="23"/>
                      <a:pt x="93" y="23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1"/>
                      <a:pt x="92" y="21"/>
                      <a:pt x="91" y="21"/>
                    </a:cubicBezTo>
                    <a:cubicBezTo>
                      <a:pt x="91" y="20"/>
                      <a:pt x="90" y="20"/>
                      <a:pt x="90" y="21"/>
                    </a:cubicBezTo>
                    <a:cubicBezTo>
                      <a:pt x="90" y="21"/>
                      <a:pt x="88" y="21"/>
                      <a:pt x="87" y="22"/>
                    </a:cubicBezTo>
                    <a:cubicBezTo>
                      <a:pt x="85" y="22"/>
                      <a:pt x="83" y="23"/>
                      <a:pt x="81" y="24"/>
                    </a:cubicBezTo>
                    <a:cubicBezTo>
                      <a:pt x="78" y="21"/>
                      <a:pt x="74" y="18"/>
                      <a:pt x="70" y="16"/>
                    </a:cubicBezTo>
                    <a:cubicBezTo>
                      <a:pt x="71" y="14"/>
                      <a:pt x="71" y="11"/>
                      <a:pt x="71" y="10"/>
                    </a:cubicBezTo>
                    <a:cubicBezTo>
                      <a:pt x="72" y="8"/>
                      <a:pt x="72" y="7"/>
                      <a:pt x="72" y="7"/>
                    </a:cubicBezTo>
                    <a:cubicBezTo>
                      <a:pt x="72" y="6"/>
                      <a:pt x="72" y="5"/>
                      <a:pt x="72" y="5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70" y="4"/>
                      <a:pt x="70" y="3"/>
                      <a:pt x="69" y="3"/>
                    </a:cubicBezTo>
                    <a:cubicBezTo>
                      <a:pt x="69" y="3"/>
                      <a:pt x="68" y="3"/>
                      <a:pt x="67" y="3"/>
                    </a:cubicBezTo>
                    <a:cubicBezTo>
                      <a:pt x="67" y="2"/>
                      <a:pt x="66" y="2"/>
                      <a:pt x="65" y="2"/>
                    </a:cubicBezTo>
                    <a:cubicBezTo>
                      <a:pt x="65" y="2"/>
                      <a:pt x="64" y="2"/>
                      <a:pt x="64" y="2"/>
                    </a:cubicBezTo>
                    <a:cubicBezTo>
                      <a:pt x="63" y="1"/>
                      <a:pt x="63" y="1"/>
                      <a:pt x="62" y="1"/>
                    </a:cubicBezTo>
                    <a:cubicBezTo>
                      <a:pt x="60" y="1"/>
                      <a:pt x="58" y="0"/>
                      <a:pt x="57" y="0"/>
                    </a:cubicBezTo>
                    <a:cubicBezTo>
                      <a:pt x="56" y="0"/>
                      <a:pt x="56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0"/>
                      <a:pt x="53" y="0"/>
                      <a:pt x="52" y="1"/>
                    </a:cubicBezTo>
                    <a:cubicBezTo>
                      <a:pt x="52" y="1"/>
                      <a:pt x="51" y="1"/>
                      <a:pt x="51" y="2"/>
                    </a:cubicBezTo>
                    <a:cubicBezTo>
                      <a:pt x="51" y="2"/>
                      <a:pt x="51" y="3"/>
                      <a:pt x="50" y="5"/>
                    </a:cubicBezTo>
                    <a:cubicBezTo>
                      <a:pt x="50" y="7"/>
                      <a:pt x="49" y="9"/>
                      <a:pt x="49" y="11"/>
                    </a:cubicBezTo>
                    <a:cubicBezTo>
                      <a:pt x="44" y="11"/>
                      <a:pt x="40" y="12"/>
                      <a:pt x="35" y="14"/>
                    </a:cubicBezTo>
                    <a:cubicBezTo>
                      <a:pt x="34" y="12"/>
                      <a:pt x="33" y="10"/>
                      <a:pt x="31" y="9"/>
                    </a:cubicBezTo>
                    <a:cubicBezTo>
                      <a:pt x="30" y="8"/>
                      <a:pt x="29" y="7"/>
                      <a:pt x="29" y="7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6"/>
                      <a:pt x="26" y="7"/>
                      <a:pt x="26" y="7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5" y="7"/>
                      <a:pt x="24" y="8"/>
                      <a:pt x="23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1" y="10"/>
                      <a:pt x="21" y="10"/>
                      <a:pt x="20" y="10"/>
                    </a:cubicBezTo>
                    <a:cubicBezTo>
                      <a:pt x="20" y="10"/>
                      <a:pt x="19" y="11"/>
                      <a:pt x="19" y="11"/>
                    </a:cubicBezTo>
                    <a:cubicBezTo>
                      <a:pt x="18" y="12"/>
                      <a:pt x="18" y="12"/>
                      <a:pt x="17" y="13"/>
                    </a:cubicBezTo>
                    <a:cubicBezTo>
                      <a:pt x="16" y="14"/>
                      <a:pt x="16" y="14"/>
                      <a:pt x="15" y="15"/>
                    </a:cubicBezTo>
                    <a:cubicBezTo>
                      <a:pt x="15" y="15"/>
                      <a:pt x="14" y="16"/>
                      <a:pt x="14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8"/>
                      <a:pt x="12" y="19"/>
                      <a:pt x="13" y="20"/>
                    </a:cubicBezTo>
                    <a:cubicBezTo>
                      <a:pt x="13" y="20"/>
                      <a:pt x="13" y="21"/>
                      <a:pt x="15" y="23"/>
                    </a:cubicBezTo>
                    <a:cubicBezTo>
                      <a:pt x="15" y="23"/>
                      <a:pt x="16" y="24"/>
                      <a:pt x="16" y="25"/>
                    </a:cubicBezTo>
                    <a:cubicBezTo>
                      <a:pt x="17" y="26"/>
                      <a:pt x="18" y="27"/>
                      <a:pt x="18" y="28"/>
                    </a:cubicBezTo>
                    <a:cubicBezTo>
                      <a:pt x="16" y="31"/>
                      <a:pt x="14" y="36"/>
                      <a:pt x="12" y="40"/>
                    </a:cubicBezTo>
                    <a:cubicBezTo>
                      <a:pt x="11" y="40"/>
                      <a:pt x="10" y="40"/>
                      <a:pt x="9" y="40"/>
                    </a:cubicBezTo>
                    <a:cubicBezTo>
                      <a:pt x="8" y="40"/>
                      <a:pt x="7" y="40"/>
                      <a:pt x="6" y="40"/>
                    </a:cubicBezTo>
                    <a:cubicBezTo>
                      <a:pt x="4" y="40"/>
                      <a:pt x="3" y="40"/>
                      <a:pt x="3" y="40"/>
                    </a:cubicBezTo>
                    <a:cubicBezTo>
                      <a:pt x="2" y="40"/>
                      <a:pt x="2" y="41"/>
                      <a:pt x="1" y="41"/>
                    </a:cubicBezTo>
                    <a:cubicBezTo>
                      <a:pt x="1" y="42"/>
                      <a:pt x="1" y="42"/>
                      <a:pt x="0" y="43"/>
                    </a:cubicBezTo>
                    <a:cubicBezTo>
                      <a:pt x="0" y="43"/>
                      <a:pt x="0" y="44"/>
                      <a:pt x="0" y="46"/>
                    </a:cubicBezTo>
                    <a:cubicBezTo>
                      <a:pt x="0" y="46"/>
                      <a:pt x="0" y="47"/>
                      <a:pt x="0" y="48"/>
                    </a:cubicBezTo>
                    <a:cubicBezTo>
                      <a:pt x="0" y="49"/>
                      <a:pt x="0" y="50"/>
                      <a:pt x="0" y="51"/>
                    </a:cubicBezTo>
                    <a:cubicBezTo>
                      <a:pt x="0" y="52"/>
                      <a:pt x="0" y="53"/>
                      <a:pt x="0" y="54"/>
                    </a:cubicBezTo>
                    <a:cubicBezTo>
                      <a:pt x="0" y="55"/>
                      <a:pt x="0" y="56"/>
                      <a:pt x="0" y="56"/>
                    </a:cubicBezTo>
                    <a:cubicBezTo>
                      <a:pt x="0" y="58"/>
                      <a:pt x="0" y="59"/>
                      <a:pt x="0" y="59"/>
                    </a:cubicBezTo>
                    <a:cubicBezTo>
                      <a:pt x="1" y="60"/>
                      <a:pt x="1" y="60"/>
                      <a:pt x="1" y="61"/>
                    </a:cubicBezTo>
                    <a:cubicBezTo>
                      <a:pt x="2" y="61"/>
                      <a:pt x="2" y="62"/>
                      <a:pt x="3" y="62"/>
                    </a:cubicBezTo>
                    <a:cubicBezTo>
                      <a:pt x="3" y="62"/>
                      <a:pt x="4" y="62"/>
                      <a:pt x="6" y="62"/>
                    </a:cubicBezTo>
                    <a:cubicBezTo>
                      <a:pt x="7" y="62"/>
                      <a:pt x="8" y="62"/>
                      <a:pt x="9" y="62"/>
                    </a:cubicBezTo>
                    <a:cubicBezTo>
                      <a:pt x="10" y="62"/>
                      <a:pt x="11" y="62"/>
                      <a:pt x="12" y="62"/>
                    </a:cubicBezTo>
                    <a:cubicBezTo>
                      <a:pt x="14" y="66"/>
                      <a:pt x="16" y="71"/>
                      <a:pt x="18" y="74"/>
                    </a:cubicBezTo>
                    <a:cubicBezTo>
                      <a:pt x="18" y="75"/>
                      <a:pt x="17" y="76"/>
                      <a:pt x="16" y="77"/>
                    </a:cubicBezTo>
                    <a:cubicBezTo>
                      <a:pt x="16" y="78"/>
                      <a:pt x="15" y="79"/>
                      <a:pt x="15" y="79"/>
                    </a:cubicBezTo>
                    <a:cubicBezTo>
                      <a:pt x="13" y="81"/>
                      <a:pt x="13" y="82"/>
                      <a:pt x="13" y="82"/>
                    </a:cubicBezTo>
                    <a:cubicBezTo>
                      <a:pt x="12" y="83"/>
                      <a:pt x="12" y="84"/>
                      <a:pt x="13" y="86"/>
                    </a:cubicBezTo>
                    <a:cubicBezTo>
                      <a:pt x="14" y="86"/>
                      <a:pt x="14" y="86"/>
                      <a:pt x="14" y="86"/>
                    </a:cubicBezTo>
                    <a:cubicBezTo>
                      <a:pt x="14" y="86"/>
                      <a:pt x="15" y="87"/>
                      <a:pt x="15" y="87"/>
                    </a:cubicBezTo>
                    <a:cubicBezTo>
                      <a:pt x="16" y="88"/>
                      <a:pt x="16" y="88"/>
                      <a:pt x="17" y="89"/>
                    </a:cubicBezTo>
                    <a:cubicBezTo>
                      <a:pt x="18" y="90"/>
                      <a:pt x="18" y="90"/>
                      <a:pt x="19" y="91"/>
                    </a:cubicBezTo>
                    <a:cubicBezTo>
                      <a:pt x="19" y="91"/>
                      <a:pt x="20" y="91"/>
                      <a:pt x="20" y="92"/>
                    </a:cubicBezTo>
                    <a:cubicBezTo>
                      <a:pt x="21" y="92"/>
                      <a:pt x="21" y="92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24" y="94"/>
                      <a:pt x="25" y="95"/>
                      <a:pt x="25" y="95"/>
                    </a:cubicBezTo>
                    <a:cubicBezTo>
                      <a:pt x="25" y="95"/>
                      <a:pt x="26" y="95"/>
                      <a:pt x="26" y="95"/>
                    </a:cubicBezTo>
                    <a:cubicBezTo>
                      <a:pt x="26" y="95"/>
                      <a:pt x="26" y="96"/>
                      <a:pt x="27" y="96"/>
                    </a:cubicBezTo>
                    <a:cubicBezTo>
                      <a:pt x="27" y="96"/>
                      <a:pt x="27" y="96"/>
                      <a:pt x="28" y="96"/>
                    </a:cubicBezTo>
                    <a:cubicBezTo>
                      <a:pt x="28" y="96"/>
                      <a:pt x="29" y="95"/>
                      <a:pt x="29" y="95"/>
                    </a:cubicBezTo>
                    <a:cubicBezTo>
                      <a:pt x="29" y="95"/>
                      <a:pt x="30" y="94"/>
                      <a:pt x="31" y="93"/>
                    </a:cubicBezTo>
                    <a:cubicBezTo>
                      <a:pt x="33" y="92"/>
                      <a:pt x="34" y="90"/>
                      <a:pt x="35" y="88"/>
                    </a:cubicBezTo>
                    <a:cubicBezTo>
                      <a:pt x="40" y="90"/>
                      <a:pt x="44" y="91"/>
                      <a:pt x="49" y="91"/>
                    </a:cubicBezTo>
                    <a:cubicBezTo>
                      <a:pt x="49" y="93"/>
                      <a:pt x="50" y="95"/>
                      <a:pt x="50" y="97"/>
                    </a:cubicBezTo>
                    <a:cubicBezTo>
                      <a:pt x="51" y="99"/>
                      <a:pt x="51" y="100"/>
                      <a:pt x="51" y="100"/>
                    </a:cubicBezTo>
                    <a:cubicBezTo>
                      <a:pt x="51" y="101"/>
                      <a:pt x="52" y="101"/>
                      <a:pt x="52" y="101"/>
                    </a:cubicBezTo>
                    <a:cubicBezTo>
                      <a:pt x="53" y="102"/>
                      <a:pt x="54" y="102"/>
                      <a:pt x="55" y="102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56" y="102"/>
                      <a:pt x="56" y="102"/>
                      <a:pt x="57" y="102"/>
                    </a:cubicBezTo>
                    <a:cubicBezTo>
                      <a:pt x="58" y="102"/>
                      <a:pt x="60" y="101"/>
                      <a:pt x="62" y="101"/>
                    </a:cubicBezTo>
                    <a:cubicBezTo>
                      <a:pt x="63" y="101"/>
                      <a:pt x="63" y="101"/>
                      <a:pt x="64" y="100"/>
                    </a:cubicBezTo>
                    <a:cubicBezTo>
                      <a:pt x="64" y="100"/>
                      <a:pt x="65" y="100"/>
                      <a:pt x="65" y="100"/>
                    </a:cubicBezTo>
                    <a:cubicBezTo>
                      <a:pt x="66" y="100"/>
                      <a:pt x="67" y="100"/>
                      <a:pt x="67" y="99"/>
                    </a:cubicBezTo>
                    <a:cubicBezTo>
                      <a:pt x="68" y="99"/>
                      <a:pt x="69" y="99"/>
                      <a:pt x="69" y="99"/>
                    </a:cubicBezTo>
                    <a:cubicBezTo>
                      <a:pt x="70" y="99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1" y="98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6"/>
                      <a:pt x="72" y="95"/>
                    </a:cubicBezTo>
                    <a:cubicBezTo>
                      <a:pt x="72" y="95"/>
                      <a:pt x="72" y="94"/>
                      <a:pt x="71" y="92"/>
                    </a:cubicBezTo>
                    <a:cubicBezTo>
                      <a:pt x="71" y="91"/>
                      <a:pt x="71" y="88"/>
                      <a:pt x="70" y="86"/>
                    </a:cubicBezTo>
                    <a:cubicBezTo>
                      <a:pt x="74" y="84"/>
                      <a:pt x="78" y="81"/>
                      <a:pt x="81" y="78"/>
                    </a:cubicBezTo>
                    <a:cubicBezTo>
                      <a:pt x="83" y="79"/>
                      <a:pt x="85" y="80"/>
                      <a:pt x="87" y="80"/>
                    </a:cubicBezTo>
                    <a:cubicBezTo>
                      <a:pt x="88" y="81"/>
                      <a:pt x="90" y="81"/>
                      <a:pt x="90" y="81"/>
                    </a:cubicBezTo>
                    <a:cubicBezTo>
                      <a:pt x="90" y="82"/>
                      <a:pt x="91" y="82"/>
                      <a:pt x="91" y="81"/>
                    </a:cubicBezTo>
                    <a:cubicBezTo>
                      <a:pt x="92" y="81"/>
                      <a:pt x="93" y="81"/>
                      <a:pt x="93" y="80"/>
                    </a:cubicBezTo>
                    <a:cubicBezTo>
                      <a:pt x="93" y="80"/>
                      <a:pt x="93" y="80"/>
                      <a:pt x="93" y="80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4" y="79"/>
                      <a:pt x="94" y="78"/>
                      <a:pt x="94" y="78"/>
                    </a:cubicBezTo>
                    <a:cubicBezTo>
                      <a:pt x="95" y="77"/>
                      <a:pt x="95" y="76"/>
                      <a:pt x="96" y="76"/>
                    </a:cubicBezTo>
                    <a:cubicBezTo>
                      <a:pt x="96" y="75"/>
                      <a:pt x="96" y="74"/>
                      <a:pt x="97" y="73"/>
                    </a:cubicBezTo>
                    <a:cubicBezTo>
                      <a:pt x="97" y="72"/>
                      <a:pt x="98" y="71"/>
                      <a:pt x="98" y="71"/>
                    </a:cubicBezTo>
                    <a:cubicBezTo>
                      <a:pt x="98" y="70"/>
                      <a:pt x="99" y="69"/>
                      <a:pt x="99" y="68"/>
                    </a:cubicBezTo>
                    <a:cubicBezTo>
                      <a:pt x="99" y="68"/>
                      <a:pt x="99" y="67"/>
                      <a:pt x="100" y="67"/>
                    </a:cubicBezTo>
                    <a:cubicBezTo>
                      <a:pt x="100" y="66"/>
                      <a:pt x="100" y="66"/>
                      <a:pt x="100" y="66"/>
                    </a:cubicBezTo>
                    <a:cubicBezTo>
                      <a:pt x="100" y="65"/>
                      <a:pt x="100" y="64"/>
                      <a:pt x="100" y="64"/>
                    </a:cubicBezTo>
                    <a:cubicBezTo>
                      <a:pt x="100" y="63"/>
                      <a:pt x="99" y="63"/>
                      <a:pt x="99" y="62"/>
                    </a:cubicBezTo>
                    <a:close/>
                    <a:moveTo>
                      <a:pt x="50" y="79"/>
                    </a:moveTo>
                    <a:cubicBezTo>
                      <a:pt x="35" y="79"/>
                      <a:pt x="22" y="66"/>
                      <a:pt x="22" y="51"/>
                    </a:cubicBezTo>
                    <a:cubicBezTo>
                      <a:pt x="22" y="36"/>
                      <a:pt x="35" y="23"/>
                      <a:pt x="50" y="23"/>
                    </a:cubicBezTo>
                    <a:cubicBezTo>
                      <a:pt x="65" y="23"/>
                      <a:pt x="78" y="36"/>
                      <a:pt x="78" y="51"/>
                    </a:cubicBezTo>
                    <a:cubicBezTo>
                      <a:pt x="78" y="66"/>
                      <a:pt x="65" y="79"/>
                      <a:pt x="50" y="79"/>
                    </a:cubicBezTo>
                    <a:close/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5" name="Freeform 416">
              <a:extLst>
                <a:ext uri="{FF2B5EF4-FFF2-40B4-BE49-F238E27FC236}">
                  <a16:creationId xmlns:a16="http://schemas.microsoft.com/office/drawing/2014/main" id="{30E13FB9-4583-4226-9CC7-586750439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825" y="4048125"/>
              <a:ext cx="944563" cy="1465263"/>
            </a:xfrm>
            <a:custGeom>
              <a:avLst/>
              <a:gdLst>
                <a:gd name="T0" fmla="*/ 0 w 441"/>
                <a:gd name="T1" fmla="*/ 4 h 685"/>
                <a:gd name="T2" fmla="*/ 0 w 441"/>
                <a:gd name="T3" fmla="*/ 685 h 685"/>
                <a:gd name="T4" fmla="*/ 438 w 441"/>
                <a:gd name="T5" fmla="*/ 685 h 685"/>
                <a:gd name="T6" fmla="*/ 441 w 441"/>
                <a:gd name="T7" fmla="*/ 681 h 685"/>
                <a:gd name="T8" fmla="*/ 438 w 441"/>
                <a:gd name="T9" fmla="*/ 677 h 685"/>
                <a:gd name="T10" fmla="*/ 8 w 441"/>
                <a:gd name="T11" fmla="*/ 677 h 685"/>
                <a:gd name="T12" fmla="*/ 8 w 441"/>
                <a:gd name="T13" fmla="*/ 4 h 685"/>
                <a:gd name="T14" fmla="*/ 4 w 441"/>
                <a:gd name="T15" fmla="*/ 0 h 685"/>
                <a:gd name="T16" fmla="*/ 0 w 441"/>
                <a:gd name="T17" fmla="*/ 4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" h="685">
                  <a:moveTo>
                    <a:pt x="0" y="4"/>
                  </a:moveTo>
                  <a:cubicBezTo>
                    <a:pt x="0" y="685"/>
                    <a:pt x="0" y="685"/>
                    <a:pt x="0" y="685"/>
                  </a:cubicBezTo>
                  <a:cubicBezTo>
                    <a:pt x="438" y="685"/>
                    <a:pt x="438" y="685"/>
                    <a:pt x="438" y="685"/>
                  </a:cubicBezTo>
                  <a:cubicBezTo>
                    <a:pt x="440" y="685"/>
                    <a:pt x="441" y="683"/>
                    <a:pt x="441" y="681"/>
                  </a:cubicBezTo>
                  <a:cubicBezTo>
                    <a:pt x="441" y="679"/>
                    <a:pt x="440" y="677"/>
                    <a:pt x="438" y="677"/>
                  </a:cubicBezTo>
                  <a:cubicBezTo>
                    <a:pt x="8" y="677"/>
                    <a:pt x="8" y="677"/>
                    <a:pt x="8" y="67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F59FEA9F-A4E6-44C2-B0BF-66B040E5E74F}"/>
              </a:ext>
            </a:extLst>
          </p:cNvPr>
          <p:cNvGrpSpPr/>
          <p:nvPr/>
        </p:nvGrpSpPr>
        <p:grpSpPr>
          <a:xfrm>
            <a:off x="620395" y="5218113"/>
            <a:ext cx="1535113" cy="1435100"/>
            <a:chOff x="3241675" y="4862513"/>
            <a:chExt cx="1535113" cy="1435100"/>
          </a:xfrm>
        </p:grpSpPr>
        <p:sp>
          <p:nvSpPr>
            <p:cNvPr id="429" name="Freeform 417">
              <a:extLst>
                <a:ext uri="{FF2B5EF4-FFF2-40B4-BE49-F238E27FC236}">
                  <a16:creationId xmlns:a16="http://schemas.microsoft.com/office/drawing/2014/main" id="{3A111DED-0236-4D64-AA16-6963F97A9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488" y="5200650"/>
              <a:ext cx="1485900" cy="860425"/>
            </a:xfrm>
            <a:custGeom>
              <a:avLst/>
              <a:gdLst>
                <a:gd name="T0" fmla="*/ 668 w 694"/>
                <a:gd name="T1" fmla="*/ 402 h 402"/>
                <a:gd name="T2" fmla="*/ 26 w 694"/>
                <a:gd name="T3" fmla="*/ 402 h 402"/>
                <a:gd name="T4" fmla="*/ 0 w 694"/>
                <a:gd name="T5" fmla="*/ 376 h 402"/>
                <a:gd name="T6" fmla="*/ 0 w 694"/>
                <a:gd name="T7" fmla="*/ 26 h 402"/>
                <a:gd name="T8" fmla="*/ 26 w 694"/>
                <a:gd name="T9" fmla="*/ 0 h 402"/>
                <a:gd name="T10" fmla="*/ 668 w 694"/>
                <a:gd name="T11" fmla="*/ 0 h 402"/>
                <a:gd name="T12" fmla="*/ 694 w 694"/>
                <a:gd name="T13" fmla="*/ 26 h 402"/>
                <a:gd name="T14" fmla="*/ 694 w 694"/>
                <a:gd name="T15" fmla="*/ 376 h 402"/>
                <a:gd name="T16" fmla="*/ 668 w 694"/>
                <a:gd name="T1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402">
                  <a:moveTo>
                    <a:pt x="668" y="402"/>
                  </a:moveTo>
                  <a:cubicBezTo>
                    <a:pt x="26" y="402"/>
                    <a:pt x="26" y="402"/>
                    <a:pt x="26" y="402"/>
                  </a:cubicBezTo>
                  <a:cubicBezTo>
                    <a:pt x="12" y="402"/>
                    <a:pt x="0" y="390"/>
                    <a:pt x="0" y="37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668" y="0"/>
                    <a:pt x="668" y="0"/>
                    <a:pt x="668" y="0"/>
                  </a:cubicBezTo>
                  <a:cubicBezTo>
                    <a:pt x="683" y="0"/>
                    <a:pt x="694" y="12"/>
                    <a:pt x="694" y="26"/>
                  </a:cubicBezTo>
                  <a:cubicBezTo>
                    <a:pt x="694" y="376"/>
                    <a:pt x="694" y="376"/>
                    <a:pt x="694" y="376"/>
                  </a:cubicBezTo>
                  <a:cubicBezTo>
                    <a:pt x="694" y="390"/>
                    <a:pt x="683" y="402"/>
                    <a:pt x="668" y="402"/>
                  </a:cubicBez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418">
              <a:extLst>
                <a:ext uri="{FF2B5EF4-FFF2-40B4-BE49-F238E27FC236}">
                  <a16:creationId xmlns:a16="http://schemas.microsoft.com/office/drawing/2014/main" id="{D414D7F0-AEB4-4DCF-A8EA-3F0E26208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675" y="5175250"/>
              <a:ext cx="1535113" cy="909638"/>
            </a:xfrm>
            <a:custGeom>
              <a:avLst/>
              <a:gdLst>
                <a:gd name="T0" fmla="*/ 679 w 717"/>
                <a:gd name="T1" fmla="*/ 414 h 425"/>
                <a:gd name="T2" fmla="*/ 679 w 717"/>
                <a:gd name="T3" fmla="*/ 402 h 425"/>
                <a:gd name="T4" fmla="*/ 37 w 717"/>
                <a:gd name="T5" fmla="*/ 402 h 425"/>
                <a:gd name="T6" fmla="*/ 27 w 717"/>
                <a:gd name="T7" fmla="*/ 398 h 425"/>
                <a:gd name="T8" fmla="*/ 23 w 717"/>
                <a:gd name="T9" fmla="*/ 388 h 425"/>
                <a:gd name="T10" fmla="*/ 23 w 717"/>
                <a:gd name="T11" fmla="*/ 38 h 425"/>
                <a:gd name="T12" fmla="*/ 27 w 717"/>
                <a:gd name="T13" fmla="*/ 28 h 425"/>
                <a:gd name="T14" fmla="*/ 37 w 717"/>
                <a:gd name="T15" fmla="*/ 23 h 425"/>
                <a:gd name="T16" fmla="*/ 679 w 717"/>
                <a:gd name="T17" fmla="*/ 23 h 425"/>
                <a:gd name="T18" fmla="*/ 690 w 717"/>
                <a:gd name="T19" fmla="*/ 28 h 425"/>
                <a:gd name="T20" fmla="*/ 694 w 717"/>
                <a:gd name="T21" fmla="*/ 38 h 425"/>
                <a:gd name="T22" fmla="*/ 694 w 717"/>
                <a:gd name="T23" fmla="*/ 388 h 425"/>
                <a:gd name="T24" fmla="*/ 690 w 717"/>
                <a:gd name="T25" fmla="*/ 398 h 425"/>
                <a:gd name="T26" fmla="*/ 679 w 717"/>
                <a:gd name="T27" fmla="*/ 402 h 425"/>
                <a:gd name="T28" fmla="*/ 679 w 717"/>
                <a:gd name="T29" fmla="*/ 414 h 425"/>
                <a:gd name="T30" fmla="*/ 679 w 717"/>
                <a:gd name="T31" fmla="*/ 425 h 425"/>
                <a:gd name="T32" fmla="*/ 706 w 717"/>
                <a:gd name="T33" fmla="*/ 414 h 425"/>
                <a:gd name="T34" fmla="*/ 717 w 717"/>
                <a:gd name="T35" fmla="*/ 388 h 425"/>
                <a:gd name="T36" fmla="*/ 717 w 717"/>
                <a:gd name="T37" fmla="*/ 38 h 425"/>
                <a:gd name="T38" fmla="*/ 706 w 717"/>
                <a:gd name="T39" fmla="*/ 11 h 425"/>
                <a:gd name="T40" fmla="*/ 679 w 717"/>
                <a:gd name="T41" fmla="*/ 0 h 425"/>
                <a:gd name="T42" fmla="*/ 37 w 717"/>
                <a:gd name="T43" fmla="*/ 0 h 425"/>
                <a:gd name="T44" fmla="*/ 11 w 717"/>
                <a:gd name="T45" fmla="*/ 11 h 425"/>
                <a:gd name="T46" fmla="*/ 0 w 717"/>
                <a:gd name="T47" fmla="*/ 38 h 425"/>
                <a:gd name="T48" fmla="*/ 0 w 717"/>
                <a:gd name="T49" fmla="*/ 388 h 425"/>
                <a:gd name="T50" fmla="*/ 11 w 717"/>
                <a:gd name="T51" fmla="*/ 414 h 425"/>
                <a:gd name="T52" fmla="*/ 37 w 717"/>
                <a:gd name="T53" fmla="*/ 425 h 425"/>
                <a:gd name="T54" fmla="*/ 679 w 717"/>
                <a:gd name="T55" fmla="*/ 425 h 425"/>
                <a:gd name="T56" fmla="*/ 679 w 717"/>
                <a:gd name="T57" fmla="*/ 41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7" h="425">
                  <a:moveTo>
                    <a:pt x="679" y="414"/>
                  </a:moveTo>
                  <a:cubicBezTo>
                    <a:pt x="679" y="402"/>
                    <a:pt x="679" y="402"/>
                    <a:pt x="679" y="402"/>
                  </a:cubicBezTo>
                  <a:cubicBezTo>
                    <a:pt x="37" y="402"/>
                    <a:pt x="37" y="402"/>
                    <a:pt x="37" y="402"/>
                  </a:cubicBezTo>
                  <a:cubicBezTo>
                    <a:pt x="33" y="402"/>
                    <a:pt x="30" y="401"/>
                    <a:pt x="27" y="398"/>
                  </a:cubicBezTo>
                  <a:cubicBezTo>
                    <a:pt x="24" y="395"/>
                    <a:pt x="23" y="392"/>
                    <a:pt x="23" y="38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4"/>
                    <a:pt x="24" y="30"/>
                    <a:pt x="27" y="28"/>
                  </a:cubicBezTo>
                  <a:cubicBezTo>
                    <a:pt x="30" y="25"/>
                    <a:pt x="33" y="23"/>
                    <a:pt x="37" y="23"/>
                  </a:cubicBezTo>
                  <a:cubicBezTo>
                    <a:pt x="679" y="23"/>
                    <a:pt x="679" y="23"/>
                    <a:pt x="679" y="23"/>
                  </a:cubicBezTo>
                  <a:cubicBezTo>
                    <a:pt x="683" y="23"/>
                    <a:pt x="687" y="25"/>
                    <a:pt x="690" y="28"/>
                  </a:cubicBezTo>
                  <a:cubicBezTo>
                    <a:pt x="692" y="30"/>
                    <a:pt x="694" y="34"/>
                    <a:pt x="694" y="38"/>
                  </a:cubicBezTo>
                  <a:cubicBezTo>
                    <a:pt x="694" y="388"/>
                    <a:pt x="694" y="388"/>
                    <a:pt x="694" y="388"/>
                  </a:cubicBezTo>
                  <a:cubicBezTo>
                    <a:pt x="694" y="392"/>
                    <a:pt x="692" y="395"/>
                    <a:pt x="690" y="398"/>
                  </a:cubicBezTo>
                  <a:cubicBezTo>
                    <a:pt x="687" y="401"/>
                    <a:pt x="683" y="402"/>
                    <a:pt x="679" y="402"/>
                  </a:cubicBezTo>
                  <a:cubicBezTo>
                    <a:pt x="679" y="414"/>
                    <a:pt x="679" y="414"/>
                    <a:pt x="679" y="414"/>
                  </a:cubicBezTo>
                  <a:cubicBezTo>
                    <a:pt x="679" y="425"/>
                    <a:pt x="679" y="425"/>
                    <a:pt x="679" y="425"/>
                  </a:cubicBezTo>
                  <a:cubicBezTo>
                    <a:pt x="690" y="425"/>
                    <a:pt x="699" y="421"/>
                    <a:pt x="706" y="414"/>
                  </a:cubicBezTo>
                  <a:cubicBezTo>
                    <a:pt x="712" y="407"/>
                    <a:pt x="717" y="398"/>
                    <a:pt x="717" y="388"/>
                  </a:cubicBezTo>
                  <a:cubicBezTo>
                    <a:pt x="717" y="38"/>
                    <a:pt x="717" y="38"/>
                    <a:pt x="717" y="38"/>
                  </a:cubicBezTo>
                  <a:cubicBezTo>
                    <a:pt x="717" y="28"/>
                    <a:pt x="712" y="18"/>
                    <a:pt x="706" y="11"/>
                  </a:cubicBezTo>
                  <a:cubicBezTo>
                    <a:pt x="699" y="5"/>
                    <a:pt x="690" y="0"/>
                    <a:pt x="679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7" y="0"/>
                    <a:pt x="17" y="5"/>
                    <a:pt x="11" y="11"/>
                  </a:cubicBezTo>
                  <a:cubicBezTo>
                    <a:pt x="4" y="18"/>
                    <a:pt x="0" y="28"/>
                    <a:pt x="0" y="38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398"/>
                    <a:pt x="4" y="407"/>
                    <a:pt x="11" y="414"/>
                  </a:cubicBezTo>
                  <a:cubicBezTo>
                    <a:pt x="17" y="421"/>
                    <a:pt x="27" y="425"/>
                    <a:pt x="37" y="425"/>
                  </a:cubicBezTo>
                  <a:cubicBezTo>
                    <a:pt x="679" y="425"/>
                    <a:pt x="679" y="425"/>
                    <a:pt x="679" y="425"/>
                  </a:cubicBezTo>
                  <a:lnTo>
                    <a:pt x="679" y="414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Rectangle 419">
              <a:extLst>
                <a:ext uri="{FF2B5EF4-FFF2-40B4-BE49-F238E27FC236}">
                  <a16:creationId xmlns:a16="http://schemas.microsoft.com/office/drawing/2014/main" id="{B3FEEFB1-69B4-477E-A9B3-C0B1C87DB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250" y="6061075"/>
              <a:ext cx="241300" cy="177800"/>
            </a:xfrm>
            <a:prstGeom prst="rect">
              <a:avLst/>
            </a:pr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420">
              <a:extLst>
                <a:ext uri="{FF2B5EF4-FFF2-40B4-BE49-F238E27FC236}">
                  <a16:creationId xmlns:a16="http://schemas.microsoft.com/office/drawing/2014/main" id="{D6D27BE7-B56B-4335-9006-830E79EC6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6223000"/>
              <a:ext cx="409575" cy="74613"/>
            </a:xfrm>
            <a:custGeom>
              <a:avLst/>
              <a:gdLst>
                <a:gd name="T0" fmla="*/ 191 w 191"/>
                <a:gd name="T1" fmla="*/ 35 h 35"/>
                <a:gd name="T2" fmla="*/ 0 w 191"/>
                <a:gd name="T3" fmla="*/ 35 h 35"/>
                <a:gd name="T4" fmla="*/ 0 w 191"/>
                <a:gd name="T5" fmla="*/ 24 h 35"/>
                <a:gd name="T6" fmla="*/ 23 w 191"/>
                <a:gd name="T7" fmla="*/ 0 h 35"/>
                <a:gd name="T8" fmla="*/ 168 w 191"/>
                <a:gd name="T9" fmla="*/ 0 h 35"/>
                <a:gd name="T10" fmla="*/ 191 w 191"/>
                <a:gd name="T11" fmla="*/ 24 h 35"/>
                <a:gd name="T12" fmla="*/ 191 w 191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35">
                  <a:moveTo>
                    <a:pt x="191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81" y="0"/>
                    <a:pt x="191" y="11"/>
                    <a:pt x="191" y="24"/>
                  </a:cubicBezTo>
                  <a:lnTo>
                    <a:pt x="191" y="35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Rectangle 421">
              <a:extLst>
                <a:ext uri="{FF2B5EF4-FFF2-40B4-BE49-F238E27FC236}">
                  <a16:creationId xmlns:a16="http://schemas.microsoft.com/office/drawing/2014/main" id="{69AAA135-68A7-46CA-9611-B76134FD2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364163"/>
              <a:ext cx="25400" cy="566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422">
              <a:extLst>
                <a:ext uri="{FF2B5EF4-FFF2-40B4-BE49-F238E27FC236}">
                  <a16:creationId xmlns:a16="http://schemas.microsoft.com/office/drawing/2014/main" id="{D30DEC45-2A68-4646-9E61-CAE1D7B18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5364163"/>
              <a:ext cx="25400" cy="566738"/>
            </a:xfrm>
            <a:custGeom>
              <a:avLst/>
              <a:gdLst>
                <a:gd name="T0" fmla="*/ 16 w 16"/>
                <a:gd name="T1" fmla="*/ 357 h 357"/>
                <a:gd name="T2" fmla="*/ 0 w 16"/>
                <a:gd name="T3" fmla="*/ 357 h 357"/>
                <a:gd name="T4" fmla="*/ 0 w 16"/>
                <a:gd name="T5" fmla="*/ 0 h 357"/>
                <a:gd name="T6" fmla="*/ 16 w 16"/>
                <a:gd name="T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57">
                  <a:moveTo>
                    <a:pt x="16" y="357"/>
                  </a:moveTo>
                  <a:lnTo>
                    <a:pt x="0" y="357"/>
                  </a:lnTo>
                  <a:lnTo>
                    <a:pt x="0" y="0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423">
              <a:extLst>
                <a:ext uri="{FF2B5EF4-FFF2-40B4-BE49-F238E27FC236}">
                  <a16:creationId xmlns:a16="http://schemas.microsoft.com/office/drawing/2014/main" id="{C96555A0-AC80-4660-B409-3C6C4E3DC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5359400"/>
              <a:ext cx="34925" cy="574675"/>
            </a:xfrm>
            <a:custGeom>
              <a:avLst/>
              <a:gdLst>
                <a:gd name="T0" fmla="*/ 14 w 16"/>
                <a:gd name="T1" fmla="*/ 266 h 268"/>
                <a:gd name="T2" fmla="*/ 3 w 16"/>
                <a:gd name="T3" fmla="*/ 266 h 268"/>
                <a:gd name="T4" fmla="*/ 3 w 16"/>
                <a:gd name="T5" fmla="*/ 3 h 268"/>
                <a:gd name="T6" fmla="*/ 14 w 16"/>
                <a:gd name="T7" fmla="*/ 3 h 268"/>
                <a:gd name="T8" fmla="*/ 16 w 16"/>
                <a:gd name="T9" fmla="*/ 2 h 268"/>
                <a:gd name="T10" fmla="*/ 14 w 16"/>
                <a:gd name="T11" fmla="*/ 0 h 268"/>
                <a:gd name="T12" fmla="*/ 2 w 16"/>
                <a:gd name="T13" fmla="*/ 0 h 268"/>
                <a:gd name="T14" fmla="*/ 1 w 16"/>
                <a:gd name="T15" fmla="*/ 1 h 268"/>
                <a:gd name="T16" fmla="*/ 0 w 16"/>
                <a:gd name="T17" fmla="*/ 2 h 268"/>
                <a:gd name="T18" fmla="*/ 0 w 16"/>
                <a:gd name="T19" fmla="*/ 267 h 268"/>
                <a:gd name="T20" fmla="*/ 1 w 16"/>
                <a:gd name="T21" fmla="*/ 268 h 268"/>
                <a:gd name="T22" fmla="*/ 2 w 16"/>
                <a:gd name="T23" fmla="*/ 268 h 268"/>
                <a:gd name="T24" fmla="*/ 14 w 16"/>
                <a:gd name="T25" fmla="*/ 268 h 268"/>
                <a:gd name="T26" fmla="*/ 16 w 16"/>
                <a:gd name="T27" fmla="*/ 267 h 268"/>
                <a:gd name="T28" fmla="*/ 14 w 16"/>
                <a:gd name="T29" fmla="*/ 26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68">
                  <a:moveTo>
                    <a:pt x="14" y="266"/>
                  </a:moveTo>
                  <a:cubicBezTo>
                    <a:pt x="3" y="266"/>
                    <a:pt x="3" y="266"/>
                    <a:pt x="3" y="266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1" y="268"/>
                    <a:pt x="1" y="268"/>
                    <a:pt x="1" y="268"/>
                  </a:cubicBezTo>
                  <a:cubicBezTo>
                    <a:pt x="2" y="268"/>
                    <a:pt x="2" y="268"/>
                    <a:pt x="2" y="268"/>
                  </a:cubicBezTo>
                  <a:cubicBezTo>
                    <a:pt x="14" y="268"/>
                    <a:pt x="14" y="268"/>
                    <a:pt x="14" y="268"/>
                  </a:cubicBezTo>
                  <a:cubicBezTo>
                    <a:pt x="15" y="268"/>
                    <a:pt x="16" y="268"/>
                    <a:pt x="16" y="267"/>
                  </a:cubicBezTo>
                  <a:cubicBezTo>
                    <a:pt x="16" y="266"/>
                    <a:pt x="15" y="266"/>
                    <a:pt x="14" y="266"/>
                  </a:cubicBezTo>
                  <a:close/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424">
              <a:extLst>
                <a:ext uri="{FF2B5EF4-FFF2-40B4-BE49-F238E27FC236}">
                  <a16:creationId xmlns:a16="http://schemas.microsoft.com/office/drawing/2014/main" id="{AA183A4F-C87D-4193-A917-0C13E25B8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438" y="5364163"/>
              <a:ext cx="0" cy="566738"/>
            </a:xfrm>
            <a:custGeom>
              <a:avLst/>
              <a:gdLst>
                <a:gd name="T0" fmla="*/ 357 h 357"/>
                <a:gd name="T1" fmla="*/ 0 h 357"/>
                <a:gd name="T2" fmla="*/ 357 h 3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7">
                  <a:moveTo>
                    <a:pt x="0" y="357"/>
                  </a:moveTo>
                  <a:lnTo>
                    <a:pt x="0" y="0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Line 425">
              <a:extLst>
                <a:ext uri="{FF2B5EF4-FFF2-40B4-BE49-F238E27FC236}">
                  <a16:creationId xmlns:a16="http://schemas.microsoft.com/office/drawing/2014/main" id="{EF4AD3F4-64A7-47AB-9DE5-B04476A4D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7438" y="5364163"/>
              <a:ext cx="0" cy="5667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426">
              <a:extLst>
                <a:ext uri="{FF2B5EF4-FFF2-40B4-BE49-F238E27FC236}">
                  <a16:creationId xmlns:a16="http://schemas.microsoft.com/office/drawing/2014/main" id="{2EABBA5C-314F-4EC3-8F45-363C4D110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675" y="5359400"/>
              <a:ext cx="6350" cy="574675"/>
            </a:xfrm>
            <a:custGeom>
              <a:avLst/>
              <a:gdLst>
                <a:gd name="T0" fmla="*/ 3 w 3"/>
                <a:gd name="T1" fmla="*/ 267 h 268"/>
                <a:gd name="T2" fmla="*/ 3 w 3"/>
                <a:gd name="T3" fmla="*/ 2 h 268"/>
                <a:gd name="T4" fmla="*/ 2 w 3"/>
                <a:gd name="T5" fmla="*/ 0 h 268"/>
                <a:gd name="T6" fmla="*/ 0 w 3"/>
                <a:gd name="T7" fmla="*/ 2 h 268"/>
                <a:gd name="T8" fmla="*/ 0 w 3"/>
                <a:gd name="T9" fmla="*/ 267 h 268"/>
                <a:gd name="T10" fmla="*/ 2 w 3"/>
                <a:gd name="T11" fmla="*/ 268 h 268"/>
                <a:gd name="T12" fmla="*/ 3 w 3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68">
                  <a:moveTo>
                    <a:pt x="3" y="267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1" y="268"/>
                    <a:pt x="2" y="268"/>
                  </a:cubicBezTo>
                  <a:cubicBezTo>
                    <a:pt x="2" y="268"/>
                    <a:pt x="3" y="268"/>
                    <a:pt x="3" y="267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427">
              <a:extLst>
                <a:ext uri="{FF2B5EF4-FFF2-40B4-BE49-F238E27FC236}">
                  <a16:creationId xmlns:a16="http://schemas.microsoft.com/office/drawing/2014/main" id="{4B18AF70-3E88-4E5F-BE69-F5B49E5A1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0" y="5364163"/>
              <a:ext cx="0" cy="566738"/>
            </a:xfrm>
            <a:custGeom>
              <a:avLst/>
              <a:gdLst>
                <a:gd name="T0" fmla="*/ 357 h 357"/>
                <a:gd name="T1" fmla="*/ 0 h 357"/>
                <a:gd name="T2" fmla="*/ 357 h 3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7">
                  <a:moveTo>
                    <a:pt x="0" y="357"/>
                  </a:moveTo>
                  <a:lnTo>
                    <a:pt x="0" y="0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Line 428">
              <a:extLst>
                <a:ext uri="{FF2B5EF4-FFF2-40B4-BE49-F238E27FC236}">
                  <a16:creationId xmlns:a16="http://schemas.microsoft.com/office/drawing/2014/main" id="{AA97D821-2D99-4180-806E-F7E8E49501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9200" y="5364163"/>
              <a:ext cx="0" cy="5667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429">
              <a:extLst>
                <a:ext uri="{FF2B5EF4-FFF2-40B4-BE49-F238E27FC236}">
                  <a16:creationId xmlns:a16="http://schemas.microsoft.com/office/drawing/2014/main" id="{8950273C-C954-4DAD-BE98-7BCEB2205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5359400"/>
              <a:ext cx="6350" cy="574675"/>
            </a:xfrm>
            <a:custGeom>
              <a:avLst/>
              <a:gdLst>
                <a:gd name="T0" fmla="*/ 3 w 3"/>
                <a:gd name="T1" fmla="*/ 267 h 268"/>
                <a:gd name="T2" fmla="*/ 3 w 3"/>
                <a:gd name="T3" fmla="*/ 2 h 268"/>
                <a:gd name="T4" fmla="*/ 2 w 3"/>
                <a:gd name="T5" fmla="*/ 0 h 268"/>
                <a:gd name="T6" fmla="*/ 0 w 3"/>
                <a:gd name="T7" fmla="*/ 2 h 268"/>
                <a:gd name="T8" fmla="*/ 0 w 3"/>
                <a:gd name="T9" fmla="*/ 267 h 268"/>
                <a:gd name="T10" fmla="*/ 2 w 3"/>
                <a:gd name="T11" fmla="*/ 268 h 268"/>
                <a:gd name="T12" fmla="*/ 3 w 3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68">
                  <a:moveTo>
                    <a:pt x="3" y="267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1" y="268"/>
                    <a:pt x="2" y="268"/>
                  </a:cubicBezTo>
                  <a:cubicBezTo>
                    <a:pt x="2" y="268"/>
                    <a:pt x="3" y="268"/>
                    <a:pt x="3" y="267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430">
              <a:extLst>
                <a:ext uri="{FF2B5EF4-FFF2-40B4-BE49-F238E27FC236}">
                  <a16:creationId xmlns:a16="http://schemas.microsoft.com/office/drawing/2014/main" id="{FDF3F0BD-EDFC-44DB-85B0-4A8FF5AE9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5364163"/>
              <a:ext cx="0" cy="566738"/>
            </a:xfrm>
            <a:custGeom>
              <a:avLst/>
              <a:gdLst>
                <a:gd name="T0" fmla="*/ 357 h 357"/>
                <a:gd name="T1" fmla="*/ 0 h 357"/>
                <a:gd name="T2" fmla="*/ 357 h 3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7">
                  <a:moveTo>
                    <a:pt x="0" y="357"/>
                  </a:moveTo>
                  <a:lnTo>
                    <a:pt x="0" y="0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Line 431">
              <a:extLst>
                <a:ext uri="{FF2B5EF4-FFF2-40B4-BE49-F238E27FC236}">
                  <a16:creationId xmlns:a16="http://schemas.microsoft.com/office/drawing/2014/main" id="{4B4E8966-BF2A-4AB0-8DDD-8A2997938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2550" y="5364163"/>
              <a:ext cx="0" cy="5667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432">
              <a:extLst>
                <a:ext uri="{FF2B5EF4-FFF2-40B4-BE49-F238E27FC236}">
                  <a16:creationId xmlns:a16="http://schemas.microsoft.com/office/drawing/2014/main" id="{DC4DBAE2-78E4-4AF1-86D7-A517E2621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963" y="5359400"/>
              <a:ext cx="3175" cy="574675"/>
            </a:xfrm>
            <a:custGeom>
              <a:avLst/>
              <a:gdLst>
                <a:gd name="T0" fmla="*/ 2 w 2"/>
                <a:gd name="T1" fmla="*/ 267 h 268"/>
                <a:gd name="T2" fmla="*/ 2 w 2"/>
                <a:gd name="T3" fmla="*/ 2 h 268"/>
                <a:gd name="T4" fmla="*/ 1 w 2"/>
                <a:gd name="T5" fmla="*/ 0 h 268"/>
                <a:gd name="T6" fmla="*/ 0 w 2"/>
                <a:gd name="T7" fmla="*/ 2 h 268"/>
                <a:gd name="T8" fmla="*/ 0 w 2"/>
                <a:gd name="T9" fmla="*/ 267 h 268"/>
                <a:gd name="T10" fmla="*/ 1 w 2"/>
                <a:gd name="T11" fmla="*/ 268 h 268"/>
                <a:gd name="T12" fmla="*/ 2 w 2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68">
                  <a:moveTo>
                    <a:pt x="2" y="267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1" y="268"/>
                  </a:cubicBezTo>
                  <a:cubicBezTo>
                    <a:pt x="1" y="268"/>
                    <a:pt x="2" y="268"/>
                    <a:pt x="2" y="267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433">
              <a:extLst>
                <a:ext uri="{FF2B5EF4-FFF2-40B4-BE49-F238E27FC236}">
                  <a16:creationId xmlns:a16="http://schemas.microsoft.com/office/drawing/2014/main" id="{1BAE02B6-CD6E-4107-8AFC-D6A2AF4A9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5364163"/>
              <a:ext cx="0" cy="566738"/>
            </a:xfrm>
            <a:custGeom>
              <a:avLst/>
              <a:gdLst>
                <a:gd name="T0" fmla="*/ 357 h 357"/>
                <a:gd name="T1" fmla="*/ 0 h 357"/>
                <a:gd name="T2" fmla="*/ 357 h 3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7">
                  <a:moveTo>
                    <a:pt x="0" y="357"/>
                  </a:moveTo>
                  <a:lnTo>
                    <a:pt x="0" y="0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Line 434">
              <a:extLst>
                <a:ext uri="{FF2B5EF4-FFF2-40B4-BE49-F238E27FC236}">
                  <a16:creationId xmlns:a16="http://schemas.microsoft.com/office/drawing/2014/main" id="{37C6C86E-88D5-4A28-8016-16032C0B6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4313" y="5364163"/>
              <a:ext cx="0" cy="5667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435">
              <a:extLst>
                <a:ext uri="{FF2B5EF4-FFF2-40B4-BE49-F238E27FC236}">
                  <a16:creationId xmlns:a16="http://schemas.microsoft.com/office/drawing/2014/main" id="{52193BC5-2F13-456A-9FF1-405297E8A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725" y="5359400"/>
              <a:ext cx="4763" cy="574675"/>
            </a:xfrm>
            <a:custGeom>
              <a:avLst/>
              <a:gdLst>
                <a:gd name="T0" fmla="*/ 2 w 2"/>
                <a:gd name="T1" fmla="*/ 267 h 268"/>
                <a:gd name="T2" fmla="*/ 2 w 2"/>
                <a:gd name="T3" fmla="*/ 2 h 268"/>
                <a:gd name="T4" fmla="*/ 1 w 2"/>
                <a:gd name="T5" fmla="*/ 0 h 268"/>
                <a:gd name="T6" fmla="*/ 0 w 2"/>
                <a:gd name="T7" fmla="*/ 2 h 268"/>
                <a:gd name="T8" fmla="*/ 0 w 2"/>
                <a:gd name="T9" fmla="*/ 267 h 268"/>
                <a:gd name="T10" fmla="*/ 1 w 2"/>
                <a:gd name="T11" fmla="*/ 268 h 268"/>
                <a:gd name="T12" fmla="*/ 2 w 2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68">
                  <a:moveTo>
                    <a:pt x="2" y="267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1" y="268"/>
                  </a:cubicBezTo>
                  <a:cubicBezTo>
                    <a:pt x="2" y="268"/>
                    <a:pt x="2" y="268"/>
                    <a:pt x="2" y="267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436">
              <a:extLst>
                <a:ext uri="{FF2B5EF4-FFF2-40B4-BE49-F238E27FC236}">
                  <a16:creationId xmlns:a16="http://schemas.microsoft.com/office/drawing/2014/main" id="{4454EFFE-BDA5-4C18-A960-41ED124E8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5364163"/>
              <a:ext cx="0" cy="566738"/>
            </a:xfrm>
            <a:custGeom>
              <a:avLst/>
              <a:gdLst>
                <a:gd name="T0" fmla="*/ 357 h 357"/>
                <a:gd name="T1" fmla="*/ 0 h 357"/>
                <a:gd name="T2" fmla="*/ 357 h 3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7">
                  <a:moveTo>
                    <a:pt x="0" y="357"/>
                  </a:moveTo>
                  <a:lnTo>
                    <a:pt x="0" y="0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Line 437">
              <a:extLst>
                <a:ext uri="{FF2B5EF4-FFF2-40B4-BE49-F238E27FC236}">
                  <a16:creationId xmlns:a16="http://schemas.microsoft.com/office/drawing/2014/main" id="{52264852-55CF-4984-8963-28E8DBFC6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7663" y="5364163"/>
              <a:ext cx="0" cy="5667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438">
              <a:extLst>
                <a:ext uri="{FF2B5EF4-FFF2-40B4-BE49-F238E27FC236}">
                  <a16:creationId xmlns:a16="http://schemas.microsoft.com/office/drawing/2014/main" id="{C4C27DA1-2FC9-4888-9E42-3268C760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075" y="5359400"/>
              <a:ext cx="3175" cy="574675"/>
            </a:xfrm>
            <a:custGeom>
              <a:avLst/>
              <a:gdLst>
                <a:gd name="T0" fmla="*/ 2 w 2"/>
                <a:gd name="T1" fmla="*/ 267 h 268"/>
                <a:gd name="T2" fmla="*/ 2 w 2"/>
                <a:gd name="T3" fmla="*/ 2 h 268"/>
                <a:gd name="T4" fmla="*/ 1 w 2"/>
                <a:gd name="T5" fmla="*/ 0 h 268"/>
                <a:gd name="T6" fmla="*/ 0 w 2"/>
                <a:gd name="T7" fmla="*/ 2 h 268"/>
                <a:gd name="T8" fmla="*/ 0 w 2"/>
                <a:gd name="T9" fmla="*/ 267 h 268"/>
                <a:gd name="T10" fmla="*/ 1 w 2"/>
                <a:gd name="T11" fmla="*/ 268 h 268"/>
                <a:gd name="T12" fmla="*/ 2 w 2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68">
                  <a:moveTo>
                    <a:pt x="2" y="267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1" y="268"/>
                  </a:cubicBezTo>
                  <a:cubicBezTo>
                    <a:pt x="2" y="268"/>
                    <a:pt x="2" y="268"/>
                    <a:pt x="2" y="267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439">
              <a:extLst>
                <a:ext uri="{FF2B5EF4-FFF2-40B4-BE49-F238E27FC236}">
                  <a16:creationId xmlns:a16="http://schemas.microsoft.com/office/drawing/2014/main" id="{0498411E-A266-43A2-853F-86338C30C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013" y="5364163"/>
              <a:ext cx="0" cy="566738"/>
            </a:xfrm>
            <a:custGeom>
              <a:avLst/>
              <a:gdLst>
                <a:gd name="T0" fmla="*/ 357 h 357"/>
                <a:gd name="T1" fmla="*/ 0 h 357"/>
                <a:gd name="T2" fmla="*/ 357 h 3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7">
                  <a:moveTo>
                    <a:pt x="0" y="357"/>
                  </a:moveTo>
                  <a:lnTo>
                    <a:pt x="0" y="0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Line 440">
              <a:extLst>
                <a:ext uri="{FF2B5EF4-FFF2-40B4-BE49-F238E27FC236}">
                  <a16:creationId xmlns:a16="http://schemas.microsoft.com/office/drawing/2014/main" id="{E5566E1D-7E8D-4C7F-A385-A49C78E43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1013" y="5364163"/>
              <a:ext cx="0" cy="5667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441">
              <a:extLst>
                <a:ext uri="{FF2B5EF4-FFF2-40B4-BE49-F238E27FC236}">
                  <a16:creationId xmlns:a16="http://schemas.microsoft.com/office/drawing/2014/main" id="{8E3D721D-4BE5-41EE-A49B-23D94C044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5359400"/>
              <a:ext cx="4763" cy="574675"/>
            </a:xfrm>
            <a:custGeom>
              <a:avLst/>
              <a:gdLst>
                <a:gd name="T0" fmla="*/ 2 w 2"/>
                <a:gd name="T1" fmla="*/ 267 h 268"/>
                <a:gd name="T2" fmla="*/ 2 w 2"/>
                <a:gd name="T3" fmla="*/ 2 h 268"/>
                <a:gd name="T4" fmla="*/ 1 w 2"/>
                <a:gd name="T5" fmla="*/ 0 h 268"/>
                <a:gd name="T6" fmla="*/ 0 w 2"/>
                <a:gd name="T7" fmla="*/ 2 h 268"/>
                <a:gd name="T8" fmla="*/ 0 w 2"/>
                <a:gd name="T9" fmla="*/ 267 h 268"/>
                <a:gd name="T10" fmla="*/ 1 w 2"/>
                <a:gd name="T11" fmla="*/ 268 h 268"/>
                <a:gd name="T12" fmla="*/ 2 w 2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68">
                  <a:moveTo>
                    <a:pt x="2" y="267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1" y="268"/>
                  </a:cubicBezTo>
                  <a:cubicBezTo>
                    <a:pt x="2" y="268"/>
                    <a:pt x="2" y="268"/>
                    <a:pt x="2" y="267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442">
              <a:extLst>
                <a:ext uri="{FF2B5EF4-FFF2-40B4-BE49-F238E27FC236}">
                  <a16:creationId xmlns:a16="http://schemas.microsoft.com/office/drawing/2014/main" id="{7F9CFAE5-2469-4E3F-B865-BA677E64F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775" y="5364163"/>
              <a:ext cx="0" cy="566738"/>
            </a:xfrm>
            <a:custGeom>
              <a:avLst/>
              <a:gdLst>
                <a:gd name="T0" fmla="*/ 357 h 357"/>
                <a:gd name="T1" fmla="*/ 0 h 357"/>
                <a:gd name="T2" fmla="*/ 357 h 3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7">
                  <a:moveTo>
                    <a:pt x="0" y="357"/>
                  </a:moveTo>
                  <a:lnTo>
                    <a:pt x="0" y="0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Line 443">
              <a:extLst>
                <a:ext uri="{FF2B5EF4-FFF2-40B4-BE49-F238E27FC236}">
                  <a16:creationId xmlns:a16="http://schemas.microsoft.com/office/drawing/2014/main" id="{46B954A3-D04A-4AB6-BA19-43D111DDC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2775" y="5364163"/>
              <a:ext cx="0" cy="5667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444">
              <a:extLst>
                <a:ext uri="{FF2B5EF4-FFF2-40B4-BE49-F238E27FC236}">
                  <a16:creationId xmlns:a16="http://schemas.microsoft.com/office/drawing/2014/main" id="{95053898-F221-4817-BAB9-422D7DCE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188" y="5359400"/>
              <a:ext cx="4763" cy="574675"/>
            </a:xfrm>
            <a:custGeom>
              <a:avLst/>
              <a:gdLst>
                <a:gd name="T0" fmla="*/ 2 w 2"/>
                <a:gd name="T1" fmla="*/ 267 h 268"/>
                <a:gd name="T2" fmla="*/ 2 w 2"/>
                <a:gd name="T3" fmla="*/ 2 h 268"/>
                <a:gd name="T4" fmla="*/ 1 w 2"/>
                <a:gd name="T5" fmla="*/ 0 h 268"/>
                <a:gd name="T6" fmla="*/ 0 w 2"/>
                <a:gd name="T7" fmla="*/ 2 h 268"/>
                <a:gd name="T8" fmla="*/ 0 w 2"/>
                <a:gd name="T9" fmla="*/ 267 h 268"/>
                <a:gd name="T10" fmla="*/ 1 w 2"/>
                <a:gd name="T11" fmla="*/ 268 h 268"/>
                <a:gd name="T12" fmla="*/ 2 w 2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68">
                  <a:moveTo>
                    <a:pt x="2" y="267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1" y="268"/>
                  </a:cubicBezTo>
                  <a:cubicBezTo>
                    <a:pt x="2" y="268"/>
                    <a:pt x="2" y="268"/>
                    <a:pt x="2" y="267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445">
              <a:extLst>
                <a:ext uri="{FF2B5EF4-FFF2-40B4-BE49-F238E27FC236}">
                  <a16:creationId xmlns:a16="http://schemas.microsoft.com/office/drawing/2014/main" id="{820A3CEF-59C4-4EC9-B69F-968E1551B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5" y="5364163"/>
              <a:ext cx="0" cy="566738"/>
            </a:xfrm>
            <a:custGeom>
              <a:avLst/>
              <a:gdLst>
                <a:gd name="T0" fmla="*/ 357 h 357"/>
                <a:gd name="T1" fmla="*/ 0 h 357"/>
                <a:gd name="T2" fmla="*/ 357 h 35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7">
                  <a:moveTo>
                    <a:pt x="0" y="357"/>
                  </a:moveTo>
                  <a:lnTo>
                    <a:pt x="0" y="0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Line 446">
              <a:extLst>
                <a:ext uri="{FF2B5EF4-FFF2-40B4-BE49-F238E27FC236}">
                  <a16:creationId xmlns:a16="http://schemas.microsoft.com/office/drawing/2014/main" id="{355156E4-06BA-4B65-82A6-352CC4ED6D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6125" y="5364163"/>
              <a:ext cx="0" cy="5667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447">
              <a:extLst>
                <a:ext uri="{FF2B5EF4-FFF2-40B4-BE49-F238E27FC236}">
                  <a16:creationId xmlns:a16="http://schemas.microsoft.com/office/drawing/2014/main" id="{F3554598-29C8-48E1-AEB3-A5F30E1E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538" y="5359400"/>
              <a:ext cx="3175" cy="574675"/>
            </a:xfrm>
            <a:custGeom>
              <a:avLst/>
              <a:gdLst>
                <a:gd name="T0" fmla="*/ 2 w 2"/>
                <a:gd name="T1" fmla="*/ 267 h 268"/>
                <a:gd name="T2" fmla="*/ 2 w 2"/>
                <a:gd name="T3" fmla="*/ 2 h 268"/>
                <a:gd name="T4" fmla="*/ 1 w 2"/>
                <a:gd name="T5" fmla="*/ 0 h 268"/>
                <a:gd name="T6" fmla="*/ 0 w 2"/>
                <a:gd name="T7" fmla="*/ 2 h 268"/>
                <a:gd name="T8" fmla="*/ 0 w 2"/>
                <a:gd name="T9" fmla="*/ 267 h 268"/>
                <a:gd name="T10" fmla="*/ 1 w 2"/>
                <a:gd name="T11" fmla="*/ 268 h 268"/>
                <a:gd name="T12" fmla="*/ 2 w 2"/>
                <a:gd name="T1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68">
                  <a:moveTo>
                    <a:pt x="2" y="267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1" y="268"/>
                  </a:cubicBezTo>
                  <a:cubicBezTo>
                    <a:pt x="2" y="268"/>
                    <a:pt x="2" y="268"/>
                    <a:pt x="2" y="267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448">
              <a:extLst>
                <a:ext uri="{FF2B5EF4-FFF2-40B4-BE49-F238E27FC236}">
                  <a16:creationId xmlns:a16="http://schemas.microsoft.com/office/drawing/2014/main" id="{4D917908-A256-4994-8ECD-79D32379B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880100"/>
              <a:ext cx="33338" cy="0"/>
            </a:xfrm>
            <a:custGeom>
              <a:avLst/>
              <a:gdLst>
                <a:gd name="T0" fmla="*/ 0 w 21"/>
                <a:gd name="T1" fmla="*/ 21 w 21"/>
                <a:gd name="T2" fmla="*/ 0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Line 449">
              <a:extLst>
                <a:ext uri="{FF2B5EF4-FFF2-40B4-BE49-F238E27FC236}">
                  <a16:creationId xmlns:a16="http://schemas.microsoft.com/office/drawing/2014/main" id="{9246B232-8F47-4C62-8380-87C461939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750" y="5880100"/>
              <a:ext cx="3333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450">
              <a:extLst>
                <a:ext uri="{FF2B5EF4-FFF2-40B4-BE49-F238E27FC236}">
                  <a16:creationId xmlns:a16="http://schemas.microsoft.com/office/drawing/2014/main" id="{EA0E2A65-1218-4AE1-BF98-C6BF003D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5" y="5876925"/>
              <a:ext cx="38100" cy="4763"/>
            </a:xfrm>
            <a:custGeom>
              <a:avLst/>
              <a:gdLst>
                <a:gd name="T0" fmla="*/ 1 w 18"/>
                <a:gd name="T1" fmla="*/ 2 h 2"/>
                <a:gd name="T2" fmla="*/ 17 w 18"/>
                <a:gd name="T3" fmla="*/ 2 h 2"/>
                <a:gd name="T4" fmla="*/ 18 w 18"/>
                <a:gd name="T5" fmla="*/ 1 h 2"/>
                <a:gd name="T6" fmla="*/ 17 w 18"/>
                <a:gd name="T7" fmla="*/ 0 h 2"/>
                <a:gd name="T8" fmla="*/ 1 w 18"/>
                <a:gd name="T9" fmla="*/ 0 h 2"/>
                <a:gd name="T10" fmla="*/ 0 w 18"/>
                <a:gd name="T11" fmla="*/ 1 h 2"/>
                <a:gd name="T12" fmla="*/ 1 w 1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">
                  <a:moveTo>
                    <a:pt x="1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2"/>
                    <a:pt x="18" y="1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451">
              <a:extLst>
                <a:ext uri="{FF2B5EF4-FFF2-40B4-BE49-F238E27FC236}">
                  <a16:creationId xmlns:a16="http://schemas.microsoft.com/office/drawing/2014/main" id="{BCE7E8EE-53E8-431C-863D-3120CB2F0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788025"/>
              <a:ext cx="33338" cy="0"/>
            </a:xfrm>
            <a:custGeom>
              <a:avLst/>
              <a:gdLst>
                <a:gd name="T0" fmla="*/ 0 w 21"/>
                <a:gd name="T1" fmla="*/ 21 w 21"/>
                <a:gd name="T2" fmla="*/ 0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Line 452">
              <a:extLst>
                <a:ext uri="{FF2B5EF4-FFF2-40B4-BE49-F238E27FC236}">
                  <a16:creationId xmlns:a16="http://schemas.microsoft.com/office/drawing/2014/main" id="{55B46DFC-6C55-41AB-899A-7EF050523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750" y="5788025"/>
              <a:ext cx="3333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453">
              <a:extLst>
                <a:ext uri="{FF2B5EF4-FFF2-40B4-BE49-F238E27FC236}">
                  <a16:creationId xmlns:a16="http://schemas.microsoft.com/office/drawing/2014/main" id="{5B230D4F-495B-4418-9889-31754C6BB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5" y="5783263"/>
              <a:ext cx="38100" cy="6350"/>
            </a:xfrm>
            <a:custGeom>
              <a:avLst/>
              <a:gdLst>
                <a:gd name="T0" fmla="*/ 1 w 18"/>
                <a:gd name="T1" fmla="*/ 3 h 3"/>
                <a:gd name="T2" fmla="*/ 17 w 18"/>
                <a:gd name="T3" fmla="*/ 3 h 3"/>
                <a:gd name="T4" fmla="*/ 18 w 18"/>
                <a:gd name="T5" fmla="*/ 2 h 3"/>
                <a:gd name="T6" fmla="*/ 17 w 18"/>
                <a:gd name="T7" fmla="*/ 0 h 3"/>
                <a:gd name="T8" fmla="*/ 1 w 18"/>
                <a:gd name="T9" fmla="*/ 0 h 3"/>
                <a:gd name="T10" fmla="*/ 0 w 18"/>
                <a:gd name="T11" fmla="*/ 2 h 3"/>
                <a:gd name="T12" fmla="*/ 1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" y="3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2"/>
                    <a:pt x="18" y="2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454">
              <a:extLst>
                <a:ext uri="{FF2B5EF4-FFF2-40B4-BE49-F238E27FC236}">
                  <a16:creationId xmlns:a16="http://schemas.microsoft.com/office/drawing/2014/main" id="{5A86B55D-73F6-4B5E-A949-011A77FC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694363"/>
              <a:ext cx="33338" cy="0"/>
            </a:xfrm>
            <a:custGeom>
              <a:avLst/>
              <a:gdLst>
                <a:gd name="T0" fmla="*/ 0 w 21"/>
                <a:gd name="T1" fmla="*/ 21 w 21"/>
                <a:gd name="T2" fmla="*/ 0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Line 455">
              <a:extLst>
                <a:ext uri="{FF2B5EF4-FFF2-40B4-BE49-F238E27FC236}">
                  <a16:creationId xmlns:a16="http://schemas.microsoft.com/office/drawing/2014/main" id="{2073C2B3-BD44-4881-A04B-972A88CFC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750" y="5694363"/>
              <a:ext cx="3333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456">
              <a:extLst>
                <a:ext uri="{FF2B5EF4-FFF2-40B4-BE49-F238E27FC236}">
                  <a16:creationId xmlns:a16="http://schemas.microsoft.com/office/drawing/2014/main" id="{DB144B5E-BB0F-474F-94C5-2BC447890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5" y="5691188"/>
              <a:ext cx="38100" cy="4763"/>
            </a:xfrm>
            <a:custGeom>
              <a:avLst/>
              <a:gdLst>
                <a:gd name="T0" fmla="*/ 1 w 18"/>
                <a:gd name="T1" fmla="*/ 2 h 2"/>
                <a:gd name="T2" fmla="*/ 17 w 18"/>
                <a:gd name="T3" fmla="*/ 2 h 2"/>
                <a:gd name="T4" fmla="*/ 18 w 18"/>
                <a:gd name="T5" fmla="*/ 1 h 2"/>
                <a:gd name="T6" fmla="*/ 17 w 18"/>
                <a:gd name="T7" fmla="*/ 0 h 2"/>
                <a:gd name="T8" fmla="*/ 1 w 18"/>
                <a:gd name="T9" fmla="*/ 0 h 2"/>
                <a:gd name="T10" fmla="*/ 0 w 18"/>
                <a:gd name="T11" fmla="*/ 1 h 2"/>
                <a:gd name="T12" fmla="*/ 1 w 1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">
                  <a:moveTo>
                    <a:pt x="1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2"/>
                    <a:pt x="18" y="1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457">
              <a:extLst>
                <a:ext uri="{FF2B5EF4-FFF2-40B4-BE49-F238E27FC236}">
                  <a16:creationId xmlns:a16="http://schemas.microsoft.com/office/drawing/2014/main" id="{16BA0382-F54A-45F2-8091-4A34A6DD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602288"/>
              <a:ext cx="33338" cy="0"/>
            </a:xfrm>
            <a:custGeom>
              <a:avLst/>
              <a:gdLst>
                <a:gd name="T0" fmla="*/ 0 w 21"/>
                <a:gd name="T1" fmla="*/ 21 w 21"/>
                <a:gd name="T2" fmla="*/ 0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Line 458">
              <a:extLst>
                <a:ext uri="{FF2B5EF4-FFF2-40B4-BE49-F238E27FC236}">
                  <a16:creationId xmlns:a16="http://schemas.microsoft.com/office/drawing/2014/main" id="{01301E21-E817-4FC9-A943-C552EA37C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750" y="5602288"/>
              <a:ext cx="3333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459">
              <a:extLst>
                <a:ext uri="{FF2B5EF4-FFF2-40B4-BE49-F238E27FC236}">
                  <a16:creationId xmlns:a16="http://schemas.microsoft.com/office/drawing/2014/main" id="{06ABDBD2-3233-4B89-8D64-CB4EA05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5" y="5597525"/>
              <a:ext cx="38100" cy="6350"/>
            </a:xfrm>
            <a:custGeom>
              <a:avLst/>
              <a:gdLst>
                <a:gd name="T0" fmla="*/ 1 w 18"/>
                <a:gd name="T1" fmla="*/ 3 h 3"/>
                <a:gd name="T2" fmla="*/ 17 w 18"/>
                <a:gd name="T3" fmla="*/ 3 h 3"/>
                <a:gd name="T4" fmla="*/ 18 w 18"/>
                <a:gd name="T5" fmla="*/ 2 h 3"/>
                <a:gd name="T6" fmla="*/ 17 w 18"/>
                <a:gd name="T7" fmla="*/ 0 h 3"/>
                <a:gd name="T8" fmla="*/ 1 w 18"/>
                <a:gd name="T9" fmla="*/ 0 h 3"/>
                <a:gd name="T10" fmla="*/ 0 w 18"/>
                <a:gd name="T11" fmla="*/ 2 h 3"/>
                <a:gd name="T12" fmla="*/ 1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" y="3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2"/>
                    <a:pt x="18" y="2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460">
              <a:extLst>
                <a:ext uri="{FF2B5EF4-FFF2-40B4-BE49-F238E27FC236}">
                  <a16:creationId xmlns:a16="http://schemas.microsoft.com/office/drawing/2014/main" id="{6AE8B1B0-4102-4516-B3F2-F5A73DD03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507038"/>
              <a:ext cx="33338" cy="0"/>
            </a:xfrm>
            <a:custGeom>
              <a:avLst/>
              <a:gdLst>
                <a:gd name="T0" fmla="*/ 0 w 21"/>
                <a:gd name="T1" fmla="*/ 21 w 21"/>
                <a:gd name="T2" fmla="*/ 0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Line 461">
              <a:extLst>
                <a:ext uri="{FF2B5EF4-FFF2-40B4-BE49-F238E27FC236}">
                  <a16:creationId xmlns:a16="http://schemas.microsoft.com/office/drawing/2014/main" id="{6738702F-636E-41F9-A11C-9EE716D17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750" y="5507038"/>
              <a:ext cx="3333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462">
              <a:extLst>
                <a:ext uri="{FF2B5EF4-FFF2-40B4-BE49-F238E27FC236}">
                  <a16:creationId xmlns:a16="http://schemas.microsoft.com/office/drawing/2014/main" id="{2367318F-5D34-438C-A698-40565FAF2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5" y="5505450"/>
              <a:ext cx="38100" cy="4763"/>
            </a:xfrm>
            <a:custGeom>
              <a:avLst/>
              <a:gdLst>
                <a:gd name="T0" fmla="*/ 1 w 18"/>
                <a:gd name="T1" fmla="*/ 2 h 2"/>
                <a:gd name="T2" fmla="*/ 17 w 18"/>
                <a:gd name="T3" fmla="*/ 2 h 2"/>
                <a:gd name="T4" fmla="*/ 18 w 18"/>
                <a:gd name="T5" fmla="*/ 1 h 2"/>
                <a:gd name="T6" fmla="*/ 17 w 18"/>
                <a:gd name="T7" fmla="*/ 0 h 2"/>
                <a:gd name="T8" fmla="*/ 1 w 18"/>
                <a:gd name="T9" fmla="*/ 0 h 2"/>
                <a:gd name="T10" fmla="*/ 0 w 18"/>
                <a:gd name="T11" fmla="*/ 1 h 2"/>
                <a:gd name="T12" fmla="*/ 1 w 1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">
                  <a:moveTo>
                    <a:pt x="1" y="2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8" y="2"/>
                    <a:pt x="18" y="1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463">
              <a:extLst>
                <a:ext uri="{FF2B5EF4-FFF2-40B4-BE49-F238E27FC236}">
                  <a16:creationId xmlns:a16="http://schemas.microsoft.com/office/drawing/2014/main" id="{5AE878CA-8621-46CD-A334-FD58A1F77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5414963"/>
              <a:ext cx="33338" cy="0"/>
            </a:xfrm>
            <a:custGeom>
              <a:avLst/>
              <a:gdLst>
                <a:gd name="T0" fmla="*/ 0 w 21"/>
                <a:gd name="T1" fmla="*/ 21 w 21"/>
                <a:gd name="T2" fmla="*/ 0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">
                  <a:moveTo>
                    <a:pt x="0" y="0"/>
                  </a:move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Line 464">
              <a:extLst>
                <a:ext uri="{FF2B5EF4-FFF2-40B4-BE49-F238E27FC236}">
                  <a16:creationId xmlns:a16="http://schemas.microsoft.com/office/drawing/2014/main" id="{C6018A00-FEA4-4279-9CA9-3C8D8702F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750" y="5414963"/>
              <a:ext cx="3333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465">
              <a:extLst>
                <a:ext uri="{FF2B5EF4-FFF2-40B4-BE49-F238E27FC236}">
                  <a16:creationId xmlns:a16="http://schemas.microsoft.com/office/drawing/2014/main" id="{9A4387E3-A415-4215-A4B8-856EE1ECC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575" y="5411788"/>
              <a:ext cx="38100" cy="6350"/>
            </a:xfrm>
            <a:custGeom>
              <a:avLst/>
              <a:gdLst>
                <a:gd name="T0" fmla="*/ 1 w 18"/>
                <a:gd name="T1" fmla="*/ 3 h 3"/>
                <a:gd name="T2" fmla="*/ 17 w 18"/>
                <a:gd name="T3" fmla="*/ 3 h 3"/>
                <a:gd name="T4" fmla="*/ 18 w 18"/>
                <a:gd name="T5" fmla="*/ 2 h 3"/>
                <a:gd name="T6" fmla="*/ 17 w 18"/>
                <a:gd name="T7" fmla="*/ 0 h 3"/>
                <a:gd name="T8" fmla="*/ 1 w 18"/>
                <a:gd name="T9" fmla="*/ 0 h 3"/>
                <a:gd name="T10" fmla="*/ 0 w 18"/>
                <a:gd name="T11" fmla="*/ 2 h 3"/>
                <a:gd name="T12" fmla="*/ 1 w 1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" y="3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2"/>
                    <a:pt x="18" y="2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</a:path>
              </a:pathLst>
            </a:cu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Rectangle 466">
              <a:extLst>
                <a:ext uri="{FF2B5EF4-FFF2-40B4-BE49-F238E27FC236}">
                  <a16:creationId xmlns:a16="http://schemas.microsoft.com/office/drawing/2014/main" id="{CCC3A805-684D-44FF-87D2-9AED07CC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5805488"/>
              <a:ext cx="744538" cy="57150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Rectangle 467">
              <a:extLst>
                <a:ext uri="{FF2B5EF4-FFF2-40B4-BE49-F238E27FC236}">
                  <a16:creationId xmlns:a16="http://schemas.microsoft.com/office/drawing/2014/main" id="{81ECF8F9-2CE9-4FD4-A338-D8D1AE107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805488"/>
              <a:ext cx="706438" cy="57150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Rectangle 468">
              <a:extLst>
                <a:ext uri="{FF2B5EF4-FFF2-40B4-BE49-F238E27FC236}">
                  <a16:creationId xmlns:a16="http://schemas.microsoft.com/office/drawing/2014/main" id="{16C8EA92-EF2F-4910-8D0C-21AD817DF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805488"/>
              <a:ext cx="280988" cy="57150"/>
            </a:xfrm>
            <a:prstGeom prst="rect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Rectangle 469">
              <a:extLst>
                <a:ext uri="{FF2B5EF4-FFF2-40B4-BE49-F238E27FC236}">
                  <a16:creationId xmlns:a16="http://schemas.microsoft.com/office/drawing/2014/main" id="{CD7CCD95-934C-4A90-BC5E-14EDAA23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5713413"/>
              <a:ext cx="852488" cy="55563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Rectangle 470">
              <a:extLst>
                <a:ext uri="{FF2B5EF4-FFF2-40B4-BE49-F238E27FC236}">
                  <a16:creationId xmlns:a16="http://schemas.microsoft.com/office/drawing/2014/main" id="{E8EA3ECB-BF7D-4202-B1EE-BE9A29D4A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713413"/>
              <a:ext cx="706438" cy="55563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Rectangle 471">
              <a:extLst>
                <a:ext uri="{FF2B5EF4-FFF2-40B4-BE49-F238E27FC236}">
                  <a16:creationId xmlns:a16="http://schemas.microsoft.com/office/drawing/2014/main" id="{685E7A83-EECC-48F7-9234-291B266B1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713413"/>
              <a:ext cx="139700" cy="55563"/>
            </a:xfrm>
            <a:prstGeom prst="rect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Rectangle 472">
              <a:extLst>
                <a:ext uri="{FF2B5EF4-FFF2-40B4-BE49-F238E27FC236}">
                  <a16:creationId xmlns:a16="http://schemas.microsoft.com/office/drawing/2014/main" id="{3B2C0FE7-C589-4650-BEDF-4F89AAA9F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5618163"/>
              <a:ext cx="744538" cy="58738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Rectangle 473">
              <a:extLst>
                <a:ext uri="{FF2B5EF4-FFF2-40B4-BE49-F238E27FC236}">
                  <a16:creationId xmlns:a16="http://schemas.microsoft.com/office/drawing/2014/main" id="{C3C8EA38-9BBB-436A-91C4-64DCC234D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618163"/>
              <a:ext cx="849313" cy="58738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Rectangle 474">
              <a:extLst>
                <a:ext uri="{FF2B5EF4-FFF2-40B4-BE49-F238E27FC236}">
                  <a16:creationId xmlns:a16="http://schemas.microsoft.com/office/drawing/2014/main" id="{BCDC9E24-87C1-4366-B105-AC49C554F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618163"/>
              <a:ext cx="565150" cy="58738"/>
            </a:xfrm>
            <a:prstGeom prst="rect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Rectangle 475">
              <a:extLst>
                <a:ext uri="{FF2B5EF4-FFF2-40B4-BE49-F238E27FC236}">
                  <a16:creationId xmlns:a16="http://schemas.microsoft.com/office/drawing/2014/main" id="{52D34EB7-68DC-4797-A682-323724382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5526088"/>
              <a:ext cx="852488" cy="55563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Rectangle 476">
              <a:extLst>
                <a:ext uri="{FF2B5EF4-FFF2-40B4-BE49-F238E27FC236}">
                  <a16:creationId xmlns:a16="http://schemas.microsoft.com/office/drawing/2014/main" id="{9BCCCB26-241C-4FE0-8C7F-0571F333C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526088"/>
              <a:ext cx="706438" cy="55563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Rectangle 477">
              <a:extLst>
                <a:ext uri="{FF2B5EF4-FFF2-40B4-BE49-F238E27FC236}">
                  <a16:creationId xmlns:a16="http://schemas.microsoft.com/office/drawing/2014/main" id="{6EDA69FE-F79B-4F92-AA7D-2C2B89BF0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526088"/>
              <a:ext cx="423863" cy="55563"/>
            </a:xfrm>
            <a:prstGeom prst="rect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Rectangle 478">
              <a:extLst>
                <a:ext uri="{FF2B5EF4-FFF2-40B4-BE49-F238E27FC236}">
                  <a16:creationId xmlns:a16="http://schemas.microsoft.com/office/drawing/2014/main" id="{4EBFEAF0-99B0-49F3-B32A-6D51CFDE2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432425"/>
              <a:ext cx="565150" cy="57150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Rectangle 479">
              <a:extLst>
                <a:ext uri="{FF2B5EF4-FFF2-40B4-BE49-F238E27FC236}">
                  <a16:creationId xmlns:a16="http://schemas.microsoft.com/office/drawing/2014/main" id="{94881102-24C8-497F-A286-854459331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38" y="5432425"/>
              <a:ext cx="292100" cy="57150"/>
            </a:xfrm>
            <a:prstGeom prst="rect">
              <a:avLst/>
            </a:pr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Rectangle 480">
              <a:extLst>
                <a:ext uri="{FF2B5EF4-FFF2-40B4-BE49-F238E27FC236}">
                  <a16:creationId xmlns:a16="http://schemas.microsoft.com/office/drawing/2014/main" id="{4DC30583-ECB2-4D32-B39C-150CC9196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088" y="5432425"/>
              <a:ext cx="139700" cy="57150"/>
            </a:xfrm>
            <a:prstGeom prst="rect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Oval 481">
              <a:extLst>
                <a:ext uri="{FF2B5EF4-FFF2-40B4-BE49-F238E27FC236}">
                  <a16:creationId xmlns:a16="http://schemas.microsoft.com/office/drawing/2014/main" id="{BA6F8DE8-CAAC-4349-89FB-493F45868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507038"/>
              <a:ext cx="96838" cy="9683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482">
              <a:extLst>
                <a:ext uri="{FF2B5EF4-FFF2-40B4-BE49-F238E27FC236}">
                  <a16:creationId xmlns:a16="http://schemas.microsoft.com/office/drawing/2014/main" id="{97E56C4B-0555-402E-AE2E-2F89B3BDC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5500688"/>
              <a:ext cx="107950" cy="109538"/>
            </a:xfrm>
            <a:custGeom>
              <a:avLst/>
              <a:gdLst>
                <a:gd name="T0" fmla="*/ 47 w 50"/>
                <a:gd name="T1" fmla="*/ 25 h 51"/>
                <a:gd name="T2" fmla="*/ 44 w 50"/>
                <a:gd name="T3" fmla="*/ 25 h 51"/>
                <a:gd name="T4" fmla="*/ 39 w 50"/>
                <a:gd name="T5" fmla="*/ 39 h 51"/>
                <a:gd name="T6" fmla="*/ 25 w 50"/>
                <a:gd name="T7" fmla="*/ 45 h 51"/>
                <a:gd name="T8" fmla="*/ 11 w 50"/>
                <a:gd name="T9" fmla="*/ 39 h 51"/>
                <a:gd name="T10" fmla="*/ 5 w 50"/>
                <a:gd name="T11" fmla="*/ 25 h 51"/>
                <a:gd name="T12" fmla="*/ 11 w 50"/>
                <a:gd name="T13" fmla="*/ 12 h 51"/>
                <a:gd name="T14" fmla="*/ 25 w 50"/>
                <a:gd name="T15" fmla="*/ 6 h 51"/>
                <a:gd name="T16" fmla="*/ 39 w 50"/>
                <a:gd name="T17" fmla="*/ 12 h 51"/>
                <a:gd name="T18" fmla="*/ 44 w 50"/>
                <a:gd name="T19" fmla="*/ 25 h 51"/>
                <a:gd name="T20" fmla="*/ 47 w 50"/>
                <a:gd name="T21" fmla="*/ 25 h 51"/>
                <a:gd name="T22" fmla="*/ 50 w 50"/>
                <a:gd name="T23" fmla="*/ 25 h 51"/>
                <a:gd name="T24" fmla="*/ 25 w 50"/>
                <a:gd name="T25" fmla="*/ 0 h 51"/>
                <a:gd name="T26" fmla="*/ 0 w 50"/>
                <a:gd name="T27" fmla="*/ 25 h 51"/>
                <a:gd name="T28" fmla="*/ 25 w 50"/>
                <a:gd name="T29" fmla="*/ 51 h 51"/>
                <a:gd name="T30" fmla="*/ 50 w 50"/>
                <a:gd name="T31" fmla="*/ 25 h 51"/>
                <a:gd name="T32" fmla="*/ 47 w 50"/>
                <a:gd name="T33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1">
                  <a:moveTo>
                    <a:pt x="47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31"/>
                    <a:pt x="42" y="36"/>
                    <a:pt x="39" y="39"/>
                  </a:cubicBezTo>
                  <a:cubicBezTo>
                    <a:pt x="35" y="43"/>
                    <a:pt x="30" y="45"/>
                    <a:pt x="25" y="45"/>
                  </a:cubicBezTo>
                  <a:cubicBezTo>
                    <a:pt x="19" y="45"/>
                    <a:pt x="14" y="43"/>
                    <a:pt x="11" y="39"/>
                  </a:cubicBezTo>
                  <a:cubicBezTo>
                    <a:pt x="7" y="36"/>
                    <a:pt x="5" y="31"/>
                    <a:pt x="5" y="25"/>
                  </a:cubicBezTo>
                  <a:cubicBezTo>
                    <a:pt x="5" y="20"/>
                    <a:pt x="7" y="15"/>
                    <a:pt x="11" y="12"/>
                  </a:cubicBezTo>
                  <a:cubicBezTo>
                    <a:pt x="14" y="8"/>
                    <a:pt x="19" y="6"/>
                    <a:pt x="25" y="6"/>
                  </a:cubicBezTo>
                  <a:cubicBezTo>
                    <a:pt x="30" y="6"/>
                    <a:pt x="35" y="8"/>
                    <a:pt x="39" y="12"/>
                  </a:cubicBezTo>
                  <a:cubicBezTo>
                    <a:pt x="42" y="15"/>
                    <a:pt x="44" y="20"/>
                    <a:pt x="44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2"/>
                    <a:pt x="39" y="0"/>
                    <a:pt x="25" y="0"/>
                  </a:cubicBezTo>
                  <a:cubicBezTo>
                    <a:pt x="11" y="0"/>
                    <a:pt x="0" y="12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39" y="51"/>
                    <a:pt x="50" y="39"/>
                    <a:pt x="50" y="25"/>
                  </a:cubicBezTo>
                  <a:lnTo>
                    <a:pt x="47" y="25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Oval 483">
              <a:extLst>
                <a:ext uri="{FF2B5EF4-FFF2-40B4-BE49-F238E27FC236}">
                  <a16:creationId xmlns:a16="http://schemas.microsoft.com/office/drawing/2014/main" id="{DF998AB9-A8F2-4034-9F9B-8397FC1F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188" y="5789613"/>
              <a:ext cx="95250" cy="9525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484">
              <a:extLst>
                <a:ext uri="{FF2B5EF4-FFF2-40B4-BE49-F238E27FC236}">
                  <a16:creationId xmlns:a16="http://schemas.microsoft.com/office/drawing/2014/main" id="{075EFC76-C4B1-4D88-BB18-0974CC23F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838" y="5783263"/>
              <a:ext cx="107950" cy="107950"/>
            </a:xfrm>
            <a:custGeom>
              <a:avLst/>
              <a:gdLst>
                <a:gd name="T0" fmla="*/ 47 w 50"/>
                <a:gd name="T1" fmla="*/ 25 h 50"/>
                <a:gd name="T2" fmla="*/ 45 w 50"/>
                <a:gd name="T3" fmla="*/ 25 h 50"/>
                <a:gd name="T4" fmla="*/ 39 w 50"/>
                <a:gd name="T5" fmla="*/ 39 h 50"/>
                <a:gd name="T6" fmla="*/ 25 w 50"/>
                <a:gd name="T7" fmla="*/ 45 h 50"/>
                <a:gd name="T8" fmla="*/ 11 w 50"/>
                <a:gd name="T9" fmla="*/ 39 h 50"/>
                <a:gd name="T10" fmla="*/ 5 w 50"/>
                <a:gd name="T11" fmla="*/ 25 h 50"/>
                <a:gd name="T12" fmla="*/ 11 w 50"/>
                <a:gd name="T13" fmla="*/ 11 h 50"/>
                <a:gd name="T14" fmla="*/ 25 w 50"/>
                <a:gd name="T15" fmla="*/ 5 h 50"/>
                <a:gd name="T16" fmla="*/ 39 w 50"/>
                <a:gd name="T17" fmla="*/ 11 h 50"/>
                <a:gd name="T18" fmla="*/ 45 w 50"/>
                <a:gd name="T19" fmla="*/ 25 h 50"/>
                <a:gd name="T20" fmla="*/ 47 w 50"/>
                <a:gd name="T21" fmla="*/ 25 h 50"/>
                <a:gd name="T22" fmla="*/ 50 w 50"/>
                <a:gd name="T23" fmla="*/ 25 h 50"/>
                <a:gd name="T24" fmla="*/ 25 w 50"/>
                <a:gd name="T25" fmla="*/ 0 h 50"/>
                <a:gd name="T26" fmla="*/ 0 w 50"/>
                <a:gd name="T27" fmla="*/ 25 h 50"/>
                <a:gd name="T28" fmla="*/ 25 w 50"/>
                <a:gd name="T29" fmla="*/ 50 h 50"/>
                <a:gd name="T30" fmla="*/ 50 w 50"/>
                <a:gd name="T31" fmla="*/ 25 h 50"/>
                <a:gd name="T32" fmla="*/ 47 w 50"/>
                <a:gd name="T33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50">
                  <a:moveTo>
                    <a:pt x="47" y="25"/>
                  </a:moveTo>
                  <a:cubicBezTo>
                    <a:pt x="45" y="25"/>
                    <a:pt x="45" y="25"/>
                    <a:pt x="45" y="25"/>
                  </a:cubicBezTo>
                  <a:cubicBezTo>
                    <a:pt x="45" y="30"/>
                    <a:pt x="43" y="35"/>
                    <a:pt x="39" y="39"/>
                  </a:cubicBezTo>
                  <a:cubicBezTo>
                    <a:pt x="35" y="42"/>
                    <a:pt x="31" y="45"/>
                    <a:pt x="25" y="45"/>
                  </a:cubicBezTo>
                  <a:cubicBezTo>
                    <a:pt x="20" y="45"/>
                    <a:pt x="15" y="42"/>
                    <a:pt x="11" y="39"/>
                  </a:cubicBezTo>
                  <a:cubicBezTo>
                    <a:pt x="8" y="35"/>
                    <a:pt x="5" y="30"/>
                    <a:pt x="5" y="25"/>
                  </a:cubicBezTo>
                  <a:cubicBezTo>
                    <a:pt x="5" y="20"/>
                    <a:pt x="8" y="15"/>
                    <a:pt x="11" y="11"/>
                  </a:cubicBezTo>
                  <a:cubicBezTo>
                    <a:pt x="15" y="8"/>
                    <a:pt x="20" y="5"/>
                    <a:pt x="25" y="5"/>
                  </a:cubicBezTo>
                  <a:cubicBezTo>
                    <a:pt x="31" y="5"/>
                    <a:pt x="35" y="8"/>
                    <a:pt x="39" y="11"/>
                  </a:cubicBezTo>
                  <a:cubicBezTo>
                    <a:pt x="43" y="15"/>
                    <a:pt x="45" y="20"/>
                    <a:pt x="45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lnTo>
                    <a:pt x="47" y="25"/>
                  </a:ln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485">
              <a:extLst>
                <a:ext uri="{FF2B5EF4-FFF2-40B4-BE49-F238E27FC236}">
                  <a16:creationId xmlns:a16="http://schemas.microsoft.com/office/drawing/2014/main" id="{21388399-791D-47EB-BDE3-9E41FD4D3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450" y="5270500"/>
              <a:ext cx="49213" cy="55563"/>
            </a:xfrm>
            <a:custGeom>
              <a:avLst/>
              <a:gdLst>
                <a:gd name="T0" fmla="*/ 0 w 31"/>
                <a:gd name="T1" fmla="*/ 35 h 35"/>
                <a:gd name="T2" fmla="*/ 16 w 31"/>
                <a:gd name="T3" fmla="*/ 0 h 35"/>
                <a:gd name="T4" fmla="*/ 31 w 31"/>
                <a:gd name="T5" fmla="*/ 35 h 35"/>
                <a:gd name="T6" fmla="*/ 0 w 31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5">
                  <a:moveTo>
                    <a:pt x="0" y="35"/>
                  </a:moveTo>
                  <a:lnTo>
                    <a:pt x="16" y="0"/>
                  </a:lnTo>
                  <a:lnTo>
                    <a:pt x="31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486">
              <a:extLst>
                <a:ext uri="{FF2B5EF4-FFF2-40B4-BE49-F238E27FC236}">
                  <a16:creationId xmlns:a16="http://schemas.microsoft.com/office/drawing/2014/main" id="{2F85EB84-666C-4B51-96FA-1D9EC4EFF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125" y="4867275"/>
              <a:ext cx="685800" cy="282575"/>
            </a:xfrm>
            <a:custGeom>
              <a:avLst/>
              <a:gdLst>
                <a:gd name="T0" fmla="*/ 432 w 432"/>
                <a:gd name="T1" fmla="*/ 23 h 178"/>
                <a:gd name="T2" fmla="*/ 243 w 432"/>
                <a:gd name="T3" fmla="*/ 178 h 178"/>
                <a:gd name="T4" fmla="*/ 0 w 432"/>
                <a:gd name="T5" fmla="*/ 155 h 178"/>
                <a:gd name="T6" fmla="*/ 189 w 432"/>
                <a:gd name="T7" fmla="*/ 0 h 178"/>
                <a:gd name="T8" fmla="*/ 432 w 432"/>
                <a:gd name="T9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78">
                  <a:moveTo>
                    <a:pt x="432" y="23"/>
                  </a:moveTo>
                  <a:lnTo>
                    <a:pt x="243" y="178"/>
                  </a:lnTo>
                  <a:lnTo>
                    <a:pt x="0" y="155"/>
                  </a:lnTo>
                  <a:lnTo>
                    <a:pt x="189" y="0"/>
                  </a:lnTo>
                  <a:lnTo>
                    <a:pt x="432" y="23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487">
              <a:extLst>
                <a:ext uri="{FF2B5EF4-FFF2-40B4-BE49-F238E27FC236}">
                  <a16:creationId xmlns:a16="http://schemas.microsoft.com/office/drawing/2014/main" id="{C7BD27C6-85ED-46BE-A786-D92BA8FBB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125" y="4867275"/>
              <a:ext cx="685800" cy="282575"/>
            </a:xfrm>
            <a:custGeom>
              <a:avLst/>
              <a:gdLst>
                <a:gd name="T0" fmla="*/ 432 w 432"/>
                <a:gd name="T1" fmla="*/ 23 h 178"/>
                <a:gd name="T2" fmla="*/ 243 w 432"/>
                <a:gd name="T3" fmla="*/ 178 h 178"/>
                <a:gd name="T4" fmla="*/ 0 w 432"/>
                <a:gd name="T5" fmla="*/ 155 h 178"/>
                <a:gd name="T6" fmla="*/ 189 w 432"/>
                <a:gd name="T7" fmla="*/ 0 h 178"/>
                <a:gd name="T8" fmla="*/ 432 w 432"/>
                <a:gd name="T9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78">
                  <a:moveTo>
                    <a:pt x="432" y="23"/>
                  </a:moveTo>
                  <a:lnTo>
                    <a:pt x="243" y="178"/>
                  </a:lnTo>
                  <a:lnTo>
                    <a:pt x="0" y="155"/>
                  </a:lnTo>
                  <a:lnTo>
                    <a:pt x="189" y="0"/>
                  </a:lnTo>
                  <a:lnTo>
                    <a:pt x="432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0" name="Picture 488">
              <a:extLst>
                <a:ext uri="{FF2B5EF4-FFF2-40B4-BE49-F238E27FC236}">
                  <a16:creationId xmlns:a16="http://schemas.microsoft.com/office/drawing/2014/main" id="{9E359923-65FA-4D4B-A735-E0C1F7F036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8225" y="4862513"/>
              <a:ext cx="39846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489">
              <a:extLst>
                <a:ext uri="{FF2B5EF4-FFF2-40B4-BE49-F238E27FC236}">
                  <a16:creationId xmlns:a16="http://schemas.microsoft.com/office/drawing/2014/main" id="{499D7438-17C8-4CE3-925C-FBD195A2C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825" y="4875213"/>
              <a:ext cx="17463" cy="268288"/>
            </a:xfrm>
            <a:custGeom>
              <a:avLst/>
              <a:gdLst>
                <a:gd name="T0" fmla="*/ 11 w 11"/>
                <a:gd name="T1" fmla="*/ 161 h 169"/>
                <a:gd name="T2" fmla="*/ 0 w 11"/>
                <a:gd name="T3" fmla="*/ 169 h 169"/>
                <a:gd name="T4" fmla="*/ 0 w 11"/>
                <a:gd name="T5" fmla="*/ 169 h 169"/>
                <a:gd name="T6" fmla="*/ 11 w 11"/>
                <a:gd name="T7" fmla="*/ 161 h 169"/>
                <a:gd name="T8" fmla="*/ 11 w 11"/>
                <a:gd name="T9" fmla="*/ 161 h 169"/>
                <a:gd name="T10" fmla="*/ 0 w 11"/>
                <a:gd name="T11" fmla="*/ 0 h 169"/>
                <a:gd name="T12" fmla="*/ 0 w 11"/>
                <a:gd name="T13" fmla="*/ 0 h 169"/>
                <a:gd name="T14" fmla="*/ 11 w 11"/>
                <a:gd name="T15" fmla="*/ 2 h 169"/>
                <a:gd name="T16" fmla="*/ 11 w 11"/>
                <a:gd name="T17" fmla="*/ 2 h 169"/>
                <a:gd name="T18" fmla="*/ 0 w 11"/>
                <a:gd name="T1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69">
                  <a:moveTo>
                    <a:pt x="11" y="161"/>
                  </a:moveTo>
                  <a:lnTo>
                    <a:pt x="0" y="169"/>
                  </a:lnTo>
                  <a:lnTo>
                    <a:pt x="0" y="169"/>
                  </a:lnTo>
                  <a:lnTo>
                    <a:pt x="11" y="161"/>
                  </a:lnTo>
                  <a:lnTo>
                    <a:pt x="11" y="16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D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490">
              <a:extLst>
                <a:ext uri="{FF2B5EF4-FFF2-40B4-BE49-F238E27FC236}">
                  <a16:creationId xmlns:a16="http://schemas.microsoft.com/office/drawing/2014/main" id="{071ACFE3-A7AA-4B0D-AAA6-C88B1B3A3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825" y="4875213"/>
              <a:ext cx="17463" cy="268288"/>
            </a:xfrm>
            <a:custGeom>
              <a:avLst/>
              <a:gdLst>
                <a:gd name="T0" fmla="*/ 11 w 11"/>
                <a:gd name="T1" fmla="*/ 161 h 169"/>
                <a:gd name="T2" fmla="*/ 0 w 11"/>
                <a:gd name="T3" fmla="*/ 169 h 169"/>
                <a:gd name="T4" fmla="*/ 0 w 11"/>
                <a:gd name="T5" fmla="*/ 169 h 169"/>
                <a:gd name="T6" fmla="*/ 11 w 11"/>
                <a:gd name="T7" fmla="*/ 161 h 169"/>
                <a:gd name="T8" fmla="*/ 11 w 11"/>
                <a:gd name="T9" fmla="*/ 161 h 169"/>
                <a:gd name="T10" fmla="*/ 0 w 11"/>
                <a:gd name="T11" fmla="*/ 0 h 169"/>
                <a:gd name="T12" fmla="*/ 0 w 11"/>
                <a:gd name="T13" fmla="*/ 0 h 169"/>
                <a:gd name="T14" fmla="*/ 11 w 11"/>
                <a:gd name="T15" fmla="*/ 2 h 169"/>
                <a:gd name="T16" fmla="*/ 11 w 11"/>
                <a:gd name="T17" fmla="*/ 2 h 169"/>
                <a:gd name="T18" fmla="*/ 0 w 11"/>
                <a:gd name="T1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69">
                  <a:moveTo>
                    <a:pt x="11" y="161"/>
                  </a:moveTo>
                  <a:lnTo>
                    <a:pt x="0" y="169"/>
                  </a:lnTo>
                  <a:lnTo>
                    <a:pt x="0" y="169"/>
                  </a:lnTo>
                  <a:lnTo>
                    <a:pt x="11" y="161"/>
                  </a:lnTo>
                  <a:lnTo>
                    <a:pt x="11" y="161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491">
              <a:extLst>
                <a:ext uri="{FF2B5EF4-FFF2-40B4-BE49-F238E27FC236}">
                  <a16:creationId xmlns:a16="http://schemas.microsoft.com/office/drawing/2014/main" id="{7BCF0636-6BAD-49DF-978C-A4426514B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4867275"/>
              <a:ext cx="385763" cy="282575"/>
            </a:xfrm>
            <a:custGeom>
              <a:avLst/>
              <a:gdLst>
                <a:gd name="T0" fmla="*/ 0 w 243"/>
                <a:gd name="T1" fmla="*/ 0 h 178"/>
                <a:gd name="T2" fmla="*/ 55 w 243"/>
                <a:gd name="T3" fmla="*/ 178 h 178"/>
                <a:gd name="T4" fmla="*/ 59 w 243"/>
                <a:gd name="T5" fmla="*/ 174 h 178"/>
                <a:gd name="T6" fmla="*/ 70 w 243"/>
                <a:gd name="T7" fmla="*/ 166 h 178"/>
                <a:gd name="T8" fmla="*/ 243 w 243"/>
                <a:gd name="T9" fmla="*/ 23 h 178"/>
                <a:gd name="T10" fmla="*/ 70 w 243"/>
                <a:gd name="T11" fmla="*/ 7 h 178"/>
                <a:gd name="T12" fmla="*/ 59 w 243"/>
                <a:gd name="T13" fmla="*/ 5 h 178"/>
                <a:gd name="T14" fmla="*/ 0 w 243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78">
                  <a:moveTo>
                    <a:pt x="0" y="0"/>
                  </a:moveTo>
                  <a:lnTo>
                    <a:pt x="55" y="178"/>
                  </a:lnTo>
                  <a:lnTo>
                    <a:pt x="59" y="174"/>
                  </a:lnTo>
                  <a:lnTo>
                    <a:pt x="70" y="166"/>
                  </a:lnTo>
                  <a:lnTo>
                    <a:pt x="243" y="23"/>
                  </a:lnTo>
                  <a:lnTo>
                    <a:pt x="70" y="7"/>
                  </a:lnTo>
                  <a:lnTo>
                    <a:pt x="5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C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492">
              <a:extLst>
                <a:ext uri="{FF2B5EF4-FFF2-40B4-BE49-F238E27FC236}">
                  <a16:creationId xmlns:a16="http://schemas.microsoft.com/office/drawing/2014/main" id="{2059F0A2-7624-4EA8-B2C5-33C6F7195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4867275"/>
              <a:ext cx="385763" cy="282575"/>
            </a:xfrm>
            <a:custGeom>
              <a:avLst/>
              <a:gdLst>
                <a:gd name="T0" fmla="*/ 0 w 243"/>
                <a:gd name="T1" fmla="*/ 0 h 178"/>
                <a:gd name="T2" fmla="*/ 55 w 243"/>
                <a:gd name="T3" fmla="*/ 178 h 178"/>
                <a:gd name="T4" fmla="*/ 59 w 243"/>
                <a:gd name="T5" fmla="*/ 174 h 178"/>
                <a:gd name="T6" fmla="*/ 70 w 243"/>
                <a:gd name="T7" fmla="*/ 166 h 178"/>
                <a:gd name="T8" fmla="*/ 243 w 243"/>
                <a:gd name="T9" fmla="*/ 23 h 178"/>
                <a:gd name="T10" fmla="*/ 70 w 243"/>
                <a:gd name="T11" fmla="*/ 7 h 178"/>
                <a:gd name="T12" fmla="*/ 59 w 243"/>
                <a:gd name="T13" fmla="*/ 5 h 178"/>
                <a:gd name="T14" fmla="*/ 0 w 243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78">
                  <a:moveTo>
                    <a:pt x="0" y="0"/>
                  </a:moveTo>
                  <a:lnTo>
                    <a:pt x="55" y="178"/>
                  </a:lnTo>
                  <a:lnTo>
                    <a:pt x="59" y="174"/>
                  </a:lnTo>
                  <a:lnTo>
                    <a:pt x="70" y="166"/>
                  </a:lnTo>
                  <a:lnTo>
                    <a:pt x="243" y="23"/>
                  </a:lnTo>
                  <a:lnTo>
                    <a:pt x="70" y="7"/>
                  </a:lnTo>
                  <a:lnTo>
                    <a:pt x="59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493">
              <a:extLst>
                <a:ext uri="{FF2B5EF4-FFF2-40B4-BE49-F238E27FC236}">
                  <a16:creationId xmlns:a16="http://schemas.microsoft.com/office/drawing/2014/main" id="{CFD0183B-943A-4E70-A164-1BD2AA39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5" y="5019675"/>
              <a:ext cx="454025" cy="266700"/>
            </a:xfrm>
            <a:custGeom>
              <a:avLst/>
              <a:gdLst>
                <a:gd name="T0" fmla="*/ 107 w 212"/>
                <a:gd name="T1" fmla="*/ 70 h 125"/>
                <a:gd name="T2" fmla="*/ 0 w 212"/>
                <a:gd name="T3" fmla="*/ 61 h 125"/>
                <a:gd name="T4" fmla="*/ 14 w 212"/>
                <a:gd name="T5" fmla="*/ 105 h 125"/>
                <a:gd name="T6" fmla="*/ 121 w 212"/>
                <a:gd name="T7" fmla="*/ 109 h 125"/>
                <a:gd name="T8" fmla="*/ 207 w 212"/>
                <a:gd name="T9" fmla="*/ 45 h 125"/>
                <a:gd name="T10" fmla="*/ 193 w 212"/>
                <a:gd name="T11" fmla="*/ 0 h 125"/>
                <a:gd name="T12" fmla="*/ 107 w 212"/>
                <a:gd name="T13" fmla="*/ 7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125">
                  <a:moveTo>
                    <a:pt x="107" y="7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14" y="105"/>
                    <a:pt x="14" y="105"/>
                    <a:pt x="14" y="105"/>
                  </a:cubicBezTo>
                  <a:cubicBezTo>
                    <a:pt x="19" y="124"/>
                    <a:pt x="69" y="125"/>
                    <a:pt x="121" y="109"/>
                  </a:cubicBezTo>
                  <a:cubicBezTo>
                    <a:pt x="173" y="93"/>
                    <a:pt x="212" y="64"/>
                    <a:pt x="207" y="45"/>
                  </a:cubicBezTo>
                  <a:cubicBezTo>
                    <a:pt x="193" y="0"/>
                    <a:pt x="193" y="0"/>
                    <a:pt x="193" y="0"/>
                  </a:cubicBezTo>
                  <a:lnTo>
                    <a:pt x="107" y="70"/>
                  </a:ln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Rectangle 494">
              <a:extLst>
                <a:ext uri="{FF2B5EF4-FFF2-40B4-BE49-F238E27FC236}">
                  <a16:creationId xmlns:a16="http://schemas.microsoft.com/office/drawing/2014/main" id="{E9CF3CE5-EA99-4765-B203-5D03E000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500" y="5099050"/>
              <a:ext cx="11113" cy="177800"/>
            </a:xfrm>
            <a:prstGeom prst="rect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495">
              <a:extLst>
                <a:ext uri="{FF2B5EF4-FFF2-40B4-BE49-F238E27FC236}">
                  <a16:creationId xmlns:a16="http://schemas.microsoft.com/office/drawing/2014/main" id="{FFFFFEE3-3DAF-4B0B-A082-E3865493D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500" y="5099050"/>
              <a:ext cx="11113" cy="177800"/>
            </a:xfrm>
            <a:custGeom>
              <a:avLst/>
              <a:gdLst>
                <a:gd name="T0" fmla="*/ 0 w 7"/>
                <a:gd name="T1" fmla="*/ 0 h 112"/>
                <a:gd name="T2" fmla="*/ 0 w 7"/>
                <a:gd name="T3" fmla="*/ 112 h 112"/>
                <a:gd name="T4" fmla="*/ 7 w 7"/>
                <a:gd name="T5" fmla="*/ 112 h 112"/>
                <a:gd name="T6" fmla="*/ 7 w 7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12">
                  <a:moveTo>
                    <a:pt x="0" y="0"/>
                  </a:moveTo>
                  <a:lnTo>
                    <a:pt x="0" y="112"/>
                  </a:lnTo>
                  <a:lnTo>
                    <a:pt x="7" y="112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496">
              <a:extLst>
                <a:ext uri="{FF2B5EF4-FFF2-40B4-BE49-F238E27FC236}">
                  <a16:creationId xmlns:a16="http://schemas.microsoft.com/office/drawing/2014/main" id="{A7618123-C70E-490C-8033-8CD645528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800" y="5259388"/>
              <a:ext cx="38100" cy="38100"/>
            </a:xfrm>
            <a:custGeom>
              <a:avLst/>
              <a:gdLst>
                <a:gd name="T0" fmla="*/ 18 w 18"/>
                <a:gd name="T1" fmla="*/ 9 h 18"/>
                <a:gd name="T2" fmla="*/ 9 w 18"/>
                <a:gd name="T3" fmla="*/ 18 h 18"/>
                <a:gd name="T4" fmla="*/ 0 w 18"/>
                <a:gd name="T5" fmla="*/ 9 h 18"/>
                <a:gd name="T6" fmla="*/ 9 w 18"/>
                <a:gd name="T7" fmla="*/ 0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7" y="14"/>
                    <a:pt x="13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lose/>
                </a:path>
              </a:pathLst>
            </a:cu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98BDC343-42FD-4195-B54C-9F7F663D2BB8}"/>
              </a:ext>
            </a:extLst>
          </p:cNvPr>
          <p:cNvGrpSpPr/>
          <p:nvPr/>
        </p:nvGrpSpPr>
        <p:grpSpPr>
          <a:xfrm>
            <a:off x="499745" y="4405313"/>
            <a:ext cx="1222375" cy="412750"/>
            <a:chOff x="3121025" y="4049713"/>
            <a:chExt cx="1222375" cy="412750"/>
          </a:xfrm>
        </p:grpSpPr>
        <p:sp>
          <p:nvSpPr>
            <p:cNvPr id="510" name="Freeform 497">
              <a:extLst>
                <a:ext uri="{FF2B5EF4-FFF2-40B4-BE49-F238E27FC236}">
                  <a16:creationId xmlns:a16="http://schemas.microsoft.com/office/drawing/2014/main" id="{5B0C96DB-69D8-48E9-9774-C581AC409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963" y="4056063"/>
              <a:ext cx="1208088" cy="400050"/>
            </a:xfrm>
            <a:custGeom>
              <a:avLst/>
              <a:gdLst>
                <a:gd name="T0" fmla="*/ 554 w 565"/>
                <a:gd name="T1" fmla="*/ 187 h 187"/>
                <a:gd name="T2" fmla="*/ 10 w 565"/>
                <a:gd name="T3" fmla="*/ 187 h 187"/>
                <a:gd name="T4" fmla="*/ 0 w 565"/>
                <a:gd name="T5" fmla="*/ 177 h 187"/>
                <a:gd name="T6" fmla="*/ 0 w 565"/>
                <a:gd name="T7" fmla="*/ 10 h 187"/>
                <a:gd name="T8" fmla="*/ 10 w 565"/>
                <a:gd name="T9" fmla="*/ 0 h 187"/>
                <a:gd name="T10" fmla="*/ 554 w 565"/>
                <a:gd name="T11" fmla="*/ 0 h 187"/>
                <a:gd name="T12" fmla="*/ 565 w 565"/>
                <a:gd name="T13" fmla="*/ 10 h 187"/>
                <a:gd name="T14" fmla="*/ 565 w 565"/>
                <a:gd name="T15" fmla="*/ 177 h 187"/>
                <a:gd name="T16" fmla="*/ 554 w 565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" h="187">
                  <a:moveTo>
                    <a:pt x="554" y="187"/>
                  </a:moveTo>
                  <a:cubicBezTo>
                    <a:pt x="10" y="187"/>
                    <a:pt x="10" y="187"/>
                    <a:pt x="10" y="187"/>
                  </a:cubicBezTo>
                  <a:cubicBezTo>
                    <a:pt x="4" y="187"/>
                    <a:pt x="0" y="182"/>
                    <a:pt x="0" y="17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554" y="0"/>
                    <a:pt x="554" y="0"/>
                    <a:pt x="554" y="0"/>
                  </a:cubicBezTo>
                  <a:cubicBezTo>
                    <a:pt x="560" y="0"/>
                    <a:pt x="565" y="4"/>
                    <a:pt x="565" y="10"/>
                  </a:cubicBezTo>
                  <a:cubicBezTo>
                    <a:pt x="565" y="177"/>
                    <a:pt x="565" y="177"/>
                    <a:pt x="565" y="177"/>
                  </a:cubicBezTo>
                  <a:cubicBezTo>
                    <a:pt x="565" y="182"/>
                    <a:pt x="560" y="187"/>
                    <a:pt x="554" y="1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498">
              <a:extLst>
                <a:ext uri="{FF2B5EF4-FFF2-40B4-BE49-F238E27FC236}">
                  <a16:creationId xmlns:a16="http://schemas.microsoft.com/office/drawing/2014/main" id="{FD8793C2-E359-4EAE-8F2C-089284BCE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5" y="4049713"/>
              <a:ext cx="1222375" cy="412750"/>
            </a:xfrm>
            <a:custGeom>
              <a:avLst/>
              <a:gdLst>
                <a:gd name="T0" fmla="*/ 557 w 571"/>
                <a:gd name="T1" fmla="*/ 190 h 193"/>
                <a:gd name="T2" fmla="*/ 557 w 571"/>
                <a:gd name="T3" fmla="*/ 187 h 193"/>
                <a:gd name="T4" fmla="*/ 13 w 571"/>
                <a:gd name="T5" fmla="*/ 187 h 193"/>
                <a:gd name="T6" fmla="*/ 6 w 571"/>
                <a:gd name="T7" fmla="*/ 180 h 193"/>
                <a:gd name="T8" fmla="*/ 6 w 571"/>
                <a:gd name="T9" fmla="*/ 13 h 193"/>
                <a:gd name="T10" fmla="*/ 13 w 571"/>
                <a:gd name="T11" fmla="*/ 6 h 193"/>
                <a:gd name="T12" fmla="*/ 557 w 571"/>
                <a:gd name="T13" fmla="*/ 6 h 193"/>
                <a:gd name="T14" fmla="*/ 565 w 571"/>
                <a:gd name="T15" fmla="*/ 13 h 193"/>
                <a:gd name="T16" fmla="*/ 565 w 571"/>
                <a:gd name="T17" fmla="*/ 180 h 193"/>
                <a:gd name="T18" fmla="*/ 557 w 571"/>
                <a:gd name="T19" fmla="*/ 187 h 193"/>
                <a:gd name="T20" fmla="*/ 557 w 571"/>
                <a:gd name="T21" fmla="*/ 190 h 193"/>
                <a:gd name="T22" fmla="*/ 557 w 571"/>
                <a:gd name="T23" fmla="*/ 193 h 193"/>
                <a:gd name="T24" fmla="*/ 571 w 571"/>
                <a:gd name="T25" fmla="*/ 180 h 193"/>
                <a:gd name="T26" fmla="*/ 571 w 571"/>
                <a:gd name="T27" fmla="*/ 13 h 193"/>
                <a:gd name="T28" fmla="*/ 557 w 571"/>
                <a:gd name="T29" fmla="*/ 0 h 193"/>
                <a:gd name="T30" fmla="*/ 13 w 571"/>
                <a:gd name="T31" fmla="*/ 0 h 193"/>
                <a:gd name="T32" fmla="*/ 0 w 571"/>
                <a:gd name="T33" fmla="*/ 13 h 193"/>
                <a:gd name="T34" fmla="*/ 0 w 571"/>
                <a:gd name="T35" fmla="*/ 180 h 193"/>
                <a:gd name="T36" fmla="*/ 13 w 571"/>
                <a:gd name="T37" fmla="*/ 193 h 193"/>
                <a:gd name="T38" fmla="*/ 557 w 571"/>
                <a:gd name="T39" fmla="*/ 193 h 193"/>
                <a:gd name="T40" fmla="*/ 557 w 571"/>
                <a:gd name="T41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1" h="193">
                  <a:moveTo>
                    <a:pt x="557" y="190"/>
                  </a:moveTo>
                  <a:cubicBezTo>
                    <a:pt x="557" y="187"/>
                    <a:pt x="557" y="187"/>
                    <a:pt x="557" y="187"/>
                  </a:cubicBezTo>
                  <a:cubicBezTo>
                    <a:pt x="13" y="187"/>
                    <a:pt x="13" y="187"/>
                    <a:pt x="13" y="187"/>
                  </a:cubicBezTo>
                  <a:cubicBezTo>
                    <a:pt x="9" y="187"/>
                    <a:pt x="6" y="184"/>
                    <a:pt x="6" y="18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9"/>
                    <a:pt x="9" y="6"/>
                    <a:pt x="13" y="6"/>
                  </a:cubicBezTo>
                  <a:cubicBezTo>
                    <a:pt x="557" y="6"/>
                    <a:pt x="557" y="6"/>
                    <a:pt x="557" y="6"/>
                  </a:cubicBezTo>
                  <a:cubicBezTo>
                    <a:pt x="561" y="6"/>
                    <a:pt x="565" y="9"/>
                    <a:pt x="565" y="13"/>
                  </a:cubicBezTo>
                  <a:cubicBezTo>
                    <a:pt x="565" y="180"/>
                    <a:pt x="565" y="180"/>
                    <a:pt x="565" y="180"/>
                  </a:cubicBezTo>
                  <a:cubicBezTo>
                    <a:pt x="565" y="184"/>
                    <a:pt x="561" y="187"/>
                    <a:pt x="557" y="187"/>
                  </a:cubicBezTo>
                  <a:cubicBezTo>
                    <a:pt x="557" y="190"/>
                    <a:pt x="557" y="190"/>
                    <a:pt x="557" y="190"/>
                  </a:cubicBezTo>
                  <a:cubicBezTo>
                    <a:pt x="557" y="193"/>
                    <a:pt x="557" y="193"/>
                    <a:pt x="557" y="193"/>
                  </a:cubicBezTo>
                  <a:cubicBezTo>
                    <a:pt x="565" y="193"/>
                    <a:pt x="571" y="187"/>
                    <a:pt x="571" y="180"/>
                  </a:cubicBezTo>
                  <a:cubicBezTo>
                    <a:pt x="571" y="13"/>
                    <a:pt x="571" y="13"/>
                    <a:pt x="571" y="13"/>
                  </a:cubicBezTo>
                  <a:cubicBezTo>
                    <a:pt x="571" y="6"/>
                    <a:pt x="565" y="0"/>
                    <a:pt x="55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6" y="193"/>
                    <a:pt x="13" y="193"/>
                  </a:cubicBezTo>
                  <a:cubicBezTo>
                    <a:pt x="557" y="193"/>
                    <a:pt x="557" y="193"/>
                    <a:pt x="557" y="193"/>
                  </a:cubicBezTo>
                  <a:lnTo>
                    <a:pt x="557" y="190"/>
                  </a:ln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499">
              <a:extLst>
                <a:ext uri="{FF2B5EF4-FFF2-40B4-BE49-F238E27FC236}">
                  <a16:creationId xmlns:a16="http://schemas.microsoft.com/office/drawing/2014/main" id="{C3F92623-AF2D-4705-AA5A-61FD70686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250" y="4097338"/>
              <a:ext cx="52388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500">
              <a:extLst>
                <a:ext uri="{FF2B5EF4-FFF2-40B4-BE49-F238E27FC236}">
                  <a16:creationId xmlns:a16="http://schemas.microsoft.com/office/drawing/2014/main" id="{D8DF2DBD-DF8A-4744-AB47-68DE87518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501">
              <a:extLst>
                <a:ext uri="{FF2B5EF4-FFF2-40B4-BE49-F238E27FC236}">
                  <a16:creationId xmlns:a16="http://schemas.microsoft.com/office/drawing/2014/main" id="{A6CAC2F1-9EA2-4962-AB82-7FA2AF56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502">
              <a:extLst>
                <a:ext uri="{FF2B5EF4-FFF2-40B4-BE49-F238E27FC236}">
                  <a16:creationId xmlns:a16="http://schemas.microsoft.com/office/drawing/2014/main" id="{EE27627C-4D83-4B6A-8CEE-5A5A90D19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6788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503">
              <a:extLst>
                <a:ext uri="{FF2B5EF4-FFF2-40B4-BE49-F238E27FC236}">
                  <a16:creationId xmlns:a16="http://schemas.microsoft.com/office/drawing/2014/main" id="{CCCE56C2-4F2C-437A-A160-1935EF68E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504">
              <a:extLst>
                <a:ext uri="{FF2B5EF4-FFF2-40B4-BE49-F238E27FC236}">
                  <a16:creationId xmlns:a16="http://schemas.microsoft.com/office/drawing/2014/main" id="{36FA93CC-0520-486D-A0FA-CF79BA34C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505">
              <a:extLst>
                <a:ext uri="{FF2B5EF4-FFF2-40B4-BE49-F238E27FC236}">
                  <a16:creationId xmlns:a16="http://schemas.microsoft.com/office/drawing/2014/main" id="{B8255887-8953-4C67-8F1D-B487DFDBC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913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506">
              <a:extLst>
                <a:ext uri="{FF2B5EF4-FFF2-40B4-BE49-F238E27FC236}">
                  <a16:creationId xmlns:a16="http://schemas.microsoft.com/office/drawing/2014/main" id="{C410BDFD-8DEE-41F9-A789-2050345E5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288" y="4097338"/>
              <a:ext cx="52388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507">
              <a:extLst>
                <a:ext uri="{FF2B5EF4-FFF2-40B4-BE49-F238E27FC236}">
                  <a16:creationId xmlns:a16="http://schemas.microsoft.com/office/drawing/2014/main" id="{8682F0B2-0719-47C8-818F-A908B4DA4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663" y="4097338"/>
              <a:ext cx="52388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08">
              <a:extLst>
                <a:ext uri="{FF2B5EF4-FFF2-40B4-BE49-F238E27FC236}">
                  <a16:creationId xmlns:a16="http://schemas.microsoft.com/office/drawing/2014/main" id="{E1CFBCD4-0BAB-4AC1-B999-1CA6C0F9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038" y="4097338"/>
              <a:ext cx="52388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09">
              <a:extLst>
                <a:ext uri="{FF2B5EF4-FFF2-40B4-BE49-F238E27FC236}">
                  <a16:creationId xmlns:a16="http://schemas.microsoft.com/office/drawing/2014/main" id="{DACADF2E-4CC1-484E-AE7A-27E485AEE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825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10">
              <a:extLst>
                <a:ext uri="{FF2B5EF4-FFF2-40B4-BE49-F238E27FC236}">
                  <a16:creationId xmlns:a16="http://schemas.microsoft.com/office/drawing/2014/main" id="{92743CDC-D6AF-41FC-9338-C38CF3327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11">
              <a:extLst>
                <a:ext uri="{FF2B5EF4-FFF2-40B4-BE49-F238E27FC236}">
                  <a16:creationId xmlns:a16="http://schemas.microsoft.com/office/drawing/2014/main" id="{D36A5AAB-5386-4FF7-AEA1-B5B7F9F57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575" y="40973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12">
              <a:extLst>
                <a:ext uri="{FF2B5EF4-FFF2-40B4-BE49-F238E27FC236}">
                  <a16:creationId xmlns:a16="http://schemas.microsoft.com/office/drawing/2014/main" id="{0537A970-71DB-4F1C-9E8B-F1806CDB2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875" y="4184650"/>
              <a:ext cx="52388" cy="53975"/>
            </a:xfrm>
            <a:custGeom>
              <a:avLst/>
              <a:gdLst>
                <a:gd name="T0" fmla="*/ 22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2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2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2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2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13">
              <a:extLst>
                <a:ext uri="{FF2B5EF4-FFF2-40B4-BE49-F238E27FC236}">
                  <a16:creationId xmlns:a16="http://schemas.microsoft.com/office/drawing/2014/main" id="{78E25AC4-7971-48A4-B5BC-D5374C55A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250" y="4184650"/>
              <a:ext cx="52388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14">
              <a:extLst>
                <a:ext uri="{FF2B5EF4-FFF2-40B4-BE49-F238E27FC236}">
                  <a16:creationId xmlns:a16="http://schemas.microsoft.com/office/drawing/2014/main" id="{C7E0A053-61A1-4BA9-A469-58D63E5A5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41846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515">
              <a:extLst>
                <a:ext uri="{FF2B5EF4-FFF2-40B4-BE49-F238E27FC236}">
                  <a16:creationId xmlns:a16="http://schemas.microsoft.com/office/drawing/2014/main" id="{5CD834D3-9078-477A-A19A-6BF9810C8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41846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516">
              <a:extLst>
                <a:ext uri="{FF2B5EF4-FFF2-40B4-BE49-F238E27FC236}">
                  <a16:creationId xmlns:a16="http://schemas.microsoft.com/office/drawing/2014/main" id="{04CF3BE3-DBE0-42C2-A695-FD95954C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6788" y="41846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517">
              <a:extLst>
                <a:ext uri="{FF2B5EF4-FFF2-40B4-BE49-F238E27FC236}">
                  <a16:creationId xmlns:a16="http://schemas.microsoft.com/office/drawing/2014/main" id="{C289FB91-D636-43E4-9550-0CF47FFAC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41846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518">
              <a:extLst>
                <a:ext uri="{FF2B5EF4-FFF2-40B4-BE49-F238E27FC236}">
                  <a16:creationId xmlns:a16="http://schemas.microsoft.com/office/drawing/2014/main" id="{1B4371AE-7D16-4B7A-860F-7E9A7C2F3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41846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519">
              <a:extLst>
                <a:ext uri="{FF2B5EF4-FFF2-40B4-BE49-F238E27FC236}">
                  <a16:creationId xmlns:a16="http://schemas.microsoft.com/office/drawing/2014/main" id="{E62F86F7-6B44-4C39-9D97-CC1A3AC67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913" y="41846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520">
              <a:extLst>
                <a:ext uri="{FF2B5EF4-FFF2-40B4-BE49-F238E27FC236}">
                  <a16:creationId xmlns:a16="http://schemas.microsoft.com/office/drawing/2014/main" id="{C1827133-D7B0-4942-9463-02741FD4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288" y="4184650"/>
              <a:ext cx="52388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521">
              <a:extLst>
                <a:ext uri="{FF2B5EF4-FFF2-40B4-BE49-F238E27FC236}">
                  <a16:creationId xmlns:a16="http://schemas.microsoft.com/office/drawing/2014/main" id="{88460D7C-B564-4E6D-873B-C38BF2DF1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663" y="4184650"/>
              <a:ext cx="52388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522">
              <a:extLst>
                <a:ext uri="{FF2B5EF4-FFF2-40B4-BE49-F238E27FC236}">
                  <a16:creationId xmlns:a16="http://schemas.microsoft.com/office/drawing/2014/main" id="{BB83D5A3-C3AC-445A-8804-EC4B4617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038" y="4184650"/>
              <a:ext cx="52388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523">
              <a:extLst>
                <a:ext uri="{FF2B5EF4-FFF2-40B4-BE49-F238E27FC236}">
                  <a16:creationId xmlns:a16="http://schemas.microsoft.com/office/drawing/2014/main" id="{A5658847-C81B-4D42-8826-37598C57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825" y="41846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524">
              <a:extLst>
                <a:ext uri="{FF2B5EF4-FFF2-40B4-BE49-F238E27FC236}">
                  <a16:creationId xmlns:a16="http://schemas.microsoft.com/office/drawing/2014/main" id="{332932F0-AF7B-4584-A6DC-EF856CC9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875" y="4275138"/>
              <a:ext cx="52388" cy="52388"/>
            </a:xfrm>
            <a:custGeom>
              <a:avLst/>
              <a:gdLst>
                <a:gd name="T0" fmla="*/ 22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2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2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2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2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525">
              <a:extLst>
                <a:ext uri="{FF2B5EF4-FFF2-40B4-BE49-F238E27FC236}">
                  <a16:creationId xmlns:a16="http://schemas.microsoft.com/office/drawing/2014/main" id="{F6CE4173-0EA6-4BE0-9A78-24736210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250" y="4275138"/>
              <a:ext cx="52388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526">
              <a:extLst>
                <a:ext uri="{FF2B5EF4-FFF2-40B4-BE49-F238E27FC236}">
                  <a16:creationId xmlns:a16="http://schemas.microsoft.com/office/drawing/2014/main" id="{F2626321-4604-44FC-9B31-B7A731DDA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42751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527">
              <a:extLst>
                <a:ext uri="{FF2B5EF4-FFF2-40B4-BE49-F238E27FC236}">
                  <a16:creationId xmlns:a16="http://schemas.microsoft.com/office/drawing/2014/main" id="{365103D7-BD20-4662-9581-DF7B96E31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42751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528">
              <a:extLst>
                <a:ext uri="{FF2B5EF4-FFF2-40B4-BE49-F238E27FC236}">
                  <a16:creationId xmlns:a16="http://schemas.microsoft.com/office/drawing/2014/main" id="{928E6E73-FEF7-4942-9A4E-45F7748E3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6788" y="42751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529">
              <a:extLst>
                <a:ext uri="{FF2B5EF4-FFF2-40B4-BE49-F238E27FC236}">
                  <a16:creationId xmlns:a16="http://schemas.microsoft.com/office/drawing/2014/main" id="{D4AE356C-001A-4BD0-B800-72C3D1C6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42751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530">
              <a:extLst>
                <a:ext uri="{FF2B5EF4-FFF2-40B4-BE49-F238E27FC236}">
                  <a16:creationId xmlns:a16="http://schemas.microsoft.com/office/drawing/2014/main" id="{CF6BB099-73F8-40AC-B69B-787D70C22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42751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531">
              <a:extLst>
                <a:ext uri="{FF2B5EF4-FFF2-40B4-BE49-F238E27FC236}">
                  <a16:creationId xmlns:a16="http://schemas.microsoft.com/office/drawing/2014/main" id="{4E1805F7-9C36-460E-A39B-DF168D8D3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913" y="42751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532">
              <a:extLst>
                <a:ext uri="{FF2B5EF4-FFF2-40B4-BE49-F238E27FC236}">
                  <a16:creationId xmlns:a16="http://schemas.microsoft.com/office/drawing/2014/main" id="{EBCC124F-C6E7-4A51-8C18-6E6FA1259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288" y="4275138"/>
              <a:ext cx="52388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533">
              <a:extLst>
                <a:ext uri="{FF2B5EF4-FFF2-40B4-BE49-F238E27FC236}">
                  <a16:creationId xmlns:a16="http://schemas.microsoft.com/office/drawing/2014/main" id="{CCE11787-7CDF-41F2-9F30-FCFBDCFD8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663" y="4275138"/>
              <a:ext cx="52388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534">
              <a:extLst>
                <a:ext uri="{FF2B5EF4-FFF2-40B4-BE49-F238E27FC236}">
                  <a16:creationId xmlns:a16="http://schemas.microsoft.com/office/drawing/2014/main" id="{EB892020-93B0-4A4B-8A71-7DB866049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038" y="4275138"/>
              <a:ext cx="52388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535">
              <a:extLst>
                <a:ext uri="{FF2B5EF4-FFF2-40B4-BE49-F238E27FC236}">
                  <a16:creationId xmlns:a16="http://schemas.microsoft.com/office/drawing/2014/main" id="{71CE8633-640B-4DB8-9948-39F9FE045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825" y="42751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536">
              <a:extLst>
                <a:ext uri="{FF2B5EF4-FFF2-40B4-BE49-F238E27FC236}">
                  <a16:creationId xmlns:a16="http://schemas.microsoft.com/office/drawing/2014/main" id="{2C41E045-127C-44A9-B985-23E74EFCF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4275138"/>
              <a:ext cx="53975" cy="52388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37">
              <a:extLst>
                <a:ext uri="{FF2B5EF4-FFF2-40B4-BE49-F238E27FC236}">
                  <a16:creationId xmlns:a16="http://schemas.microsoft.com/office/drawing/2014/main" id="{574B410F-9AF5-4D2B-BD78-052357DA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4184650"/>
              <a:ext cx="133350" cy="142875"/>
            </a:xfrm>
            <a:custGeom>
              <a:avLst/>
              <a:gdLst>
                <a:gd name="T0" fmla="*/ 49 w 62"/>
                <a:gd name="T1" fmla="*/ 0 h 67"/>
                <a:gd name="T2" fmla="*/ 37 w 62"/>
                <a:gd name="T3" fmla="*/ 0 h 67"/>
                <a:gd name="T4" fmla="*/ 4 w 62"/>
                <a:gd name="T5" fmla="*/ 0 h 67"/>
                <a:gd name="T6" fmla="*/ 0 w 62"/>
                <a:gd name="T7" fmla="*/ 5 h 67"/>
                <a:gd name="T8" fmla="*/ 0 w 62"/>
                <a:gd name="T9" fmla="*/ 21 h 67"/>
                <a:gd name="T10" fmla="*/ 4 w 62"/>
                <a:gd name="T11" fmla="*/ 25 h 67"/>
                <a:gd name="T12" fmla="*/ 32 w 62"/>
                <a:gd name="T13" fmla="*/ 25 h 67"/>
                <a:gd name="T14" fmla="*/ 37 w 62"/>
                <a:gd name="T15" fmla="*/ 30 h 67"/>
                <a:gd name="T16" fmla="*/ 37 w 62"/>
                <a:gd name="T17" fmla="*/ 42 h 67"/>
                <a:gd name="T18" fmla="*/ 37 w 62"/>
                <a:gd name="T19" fmla="*/ 58 h 67"/>
                <a:gd name="T20" fmla="*/ 37 w 62"/>
                <a:gd name="T21" fmla="*/ 62 h 67"/>
                <a:gd name="T22" fmla="*/ 41 w 62"/>
                <a:gd name="T23" fmla="*/ 67 h 67"/>
                <a:gd name="T24" fmla="*/ 57 w 62"/>
                <a:gd name="T25" fmla="*/ 67 h 67"/>
                <a:gd name="T26" fmla="*/ 62 w 62"/>
                <a:gd name="T27" fmla="*/ 62 h 67"/>
                <a:gd name="T28" fmla="*/ 62 w 62"/>
                <a:gd name="T29" fmla="*/ 58 h 67"/>
                <a:gd name="T30" fmla="*/ 62 w 62"/>
                <a:gd name="T31" fmla="*/ 42 h 67"/>
                <a:gd name="T32" fmla="*/ 62 w 62"/>
                <a:gd name="T33" fmla="*/ 5 h 67"/>
                <a:gd name="T34" fmla="*/ 57 w 62"/>
                <a:gd name="T35" fmla="*/ 0 h 67"/>
                <a:gd name="T36" fmla="*/ 49 w 62"/>
                <a:gd name="T3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67">
                  <a:moveTo>
                    <a:pt x="49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2" y="25"/>
                    <a:pt x="4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5" y="25"/>
                    <a:pt x="37" y="27"/>
                    <a:pt x="37" y="30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5"/>
                    <a:pt x="39" y="67"/>
                    <a:pt x="41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0" y="67"/>
                    <a:pt x="62" y="65"/>
                    <a:pt x="62" y="62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2"/>
                    <a:pt x="60" y="0"/>
                    <a:pt x="57" y="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538">
              <a:extLst>
                <a:ext uri="{FF2B5EF4-FFF2-40B4-BE49-F238E27FC236}">
                  <a16:creationId xmlns:a16="http://schemas.microsoft.com/office/drawing/2014/main" id="{30325B05-DE19-4544-B16A-D62DC8C2F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875" y="4362450"/>
              <a:ext cx="52388" cy="53975"/>
            </a:xfrm>
            <a:custGeom>
              <a:avLst/>
              <a:gdLst>
                <a:gd name="T0" fmla="*/ 22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2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2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2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4"/>
                    <a:pt x="24" y="25"/>
                    <a:pt x="22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539">
              <a:extLst>
                <a:ext uri="{FF2B5EF4-FFF2-40B4-BE49-F238E27FC236}">
                  <a16:creationId xmlns:a16="http://schemas.microsoft.com/office/drawing/2014/main" id="{A0CA6F31-A3FE-44F5-9BE0-D66C90D58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250" y="4362450"/>
              <a:ext cx="52388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4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540">
              <a:extLst>
                <a:ext uri="{FF2B5EF4-FFF2-40B4-BE49-F238E27FC236}">
                  <a16:creationId xmlns:a16="http://schemas.microsoft.com/office/drawing/2014/main" id="{DF272433-FD59-4804-809B-99BFCCEEF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43624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4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541">
              <a:extLst>
                <a:ext uri="{FF2B5EF4-FFF2-40B4-BE49-F238E27FC236}">
                  <a16:creationId xmlns:a16="http://schemas.microsoft.com/office/drawing/2014/main" id="{2635FFBC-823F-4470-9502-D0E593D6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43624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4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542">
              <a:extLst>
                <a:ext uri="{FF2B5EF4-FFF2-40B4-BE49-F238E27FC236}">
                  <a16:creationId xmlns:a16="http://schemas.microsoft.com/office/drawing/2014/main" id="{5C0926E8-4BCC-47AF-831B-59D92508D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6788" y="4362450"/>
              <a:ext cx="528638" cy="53975"/>
            </a:xfrm>
            <a:custGeom>
              <a:avLst/>
              <a:gdLst>
                <a:gd name="T0" fmla="*/ 240 w 247"/>
                <a:gd name="T1" fmla="*/ 0 h 25"/>
                <a:gd name="T2" fmla="*/ 222 w 247"/>
                <a:gd name="T3" fmla="*/ 0 h 25"/>
                <a:gd name="T4" fmla="*/ 210 w 247"/>
                <a:gd name="T5" fmla="*/ 0 h 25"/>
                <a:gd name="T6" fmla="*/ 185 w 247"/>
                <a:gd name="T7" fmla="*/ 0 h 25"/>
                <a:gd name="T8" fmla="*/ 173 w 247"/>
                <a:gd name="T9" fmla="*/ 0 h 25"/>
                <a:gd name="T10" fmla="*/ 148 w 247"/>
                <a:gd name="T11" fmla="*/ 0 h 25"/>
                <a:gd name="T12" fmla="*/ 136 w 247"/>
                <a:gd name="T13" fmla="*/ 0 h 25"/>
                <a:gd name="T14" fmla="*/ 111 w 247"/>
                <a:gd name="T15" fmla="*/ 0 h 25"/>
                <a:gd name="T16" fmla="*/ 99 w 247"/>
                <a:gd name="T17" fmla="*/ 0 h 25"/>
                <a:gd name="T18" fmla="*/ 74 w 247"/>
                <a:gd name="T19" fmla="*/ 0 h 25"/>
                <a:gd name="T20" fmla="*/ 62 w 247"/>
                <a:gd name="T21" fmla="*/ 0 h 25"/>
                <a:gd name="T22" fmla="*/ 37 w 247"/>
                <a:gd name="T23" fmla="*/ 0 h 25"/>
                <a:gd name="T24" fmla="*/ 5 w 247"/>
                <a:gd name="T25" fmla="*/ 0 h 25"/>
                <a:gd name="T26" fmla="*/ 0 w 247"/>
                <a:gd name="T27" fmla="*/ 5 h 25"/>
                <a:gd name="T28" fmla="*/ 0 w 247"/>
                <a:gd name="T29" fmla="*/ 21 h 25"/>
                <a:gd name="T30" fmla="*/ 5 w 247"/>
                <a:gd name="T31" fmla="*/ 25 h 25"/>
                <a:gd name="T32" fmla="*/ 37 w 247"/>
                <a:gd name="T33" fmla="*/ 25 h 25"/>
                <a:gd name="T34" fmla="*/ 62 w 247"/>
                <a:gd name="T35" fmla="*/ 25 h 25"/>
                <a:gd name="T36" fmla="*/ 74 w 247"/>
                <a:gd name="T37" fmla="*/ 25 h 25"/>
                <a:gd name="T38" fmla="*/ 99 w 247"/>
                <a:gd name="T39" fmla="*/ 25 h 25"/>
                <a:gd name="T40" fmla="*/ 111 w 247"/>
                <a:gd name="T41" fmla="*/ 25 h 25"/>
                <a:gd name="T42" fmla="*/ 136 w 247"/>
                <a:gd name="T43" fmla="*/ 25 h 25"/>
                <a:gd name="T44" fmla="*/ 148 w 247"/>
                <a:gd name="T45" fmla="*/ 25 h 25"/>
                <a:gd name="T46" fmla="*/ 173 w 247"/>
                <a:gd name="T47" fmla="*/ 25 h 25"/>
                <a:gd name="T48" fmla="*/ 185 w 247"/>
                <a:gd name="T49" fmla="*/ 25 h 25"/>
                <a:gd name="T50" fmla="*/ 210 w 247"/>
                <a:gd name="T51" fmla="*/ 25 h 25"/>
                <a:gd name="T52" fmla="*/ 222 w 247"/>
                <a:gd name="T53" fmla="*/ 25 h 25"/>
                <a:gd name="T54" fmla="*/ 240 w 247"/>
                <a:gd name="T55" fmla="*/ 25 h 25"/>
                <a:gd name="T56" fmla="*/ 243 w 247"/>
                <a:gd name="T57" fmla="*/ 25 h 25"/>
                <a:gd name="T58" fmla="*/ 247 w 247"/>
                <a:gd name="T59" fmla="*/ 21 h 25"/>
                <a:gd name="T60" fmla="*/ 247 w 247"/>
                <a:gd name="T61" fmla="*/ 5 h 25"/>
                <a:gd name="T62" fmla="*/ 243 w 247"/>
                <a:gd name="T63" fmla="*/ 0 h 25"/>
                <a:gd name="T64" fmla="*/ 240 w 247"/>
                <a:gd name="T6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25">
                  <a:moveTo>
                    <a:pt x="240" y="0"/>
                  </a:moveTo>
                  <a:cubicBezTo>
                    <a:pt x="222" y="0"/>
                    <a:pt x="222" y="0"/>
                    <a:pt x="222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2" y="25"/>
                    <a:pt x="5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36" y="25"/>
                    <a:pt x="136" y="25"/>
                    <a:pt x="136" y="25"/>
                  </a:cubicBezTo>
                  <a:cubicBezTo>
                    <a:pt x="148" y="25"/>
                    <a:pt x="148" y="25"/>
                    <a:pt x="148" y="2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85" y="25"/>
                    <a:pt x="185" y="25"/>
                    <a:pt x="185" y="25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22" y="25"/>
                    <a:pt x="222" y="25"/>
                    <a:pt x="222" y="25"/>
                  </a:cubicBezTo>
                  <a:cubicBezTo>
                    <a:pt x="240" y="25"/>
                    <a:pt x="240" y="25"/>
                    <a:pt x="240" y="25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5" y="25"/>
                    <a:pt x="247" y="23"/>
                    <a:pt x="247" y="21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7" y="2"/>
                    <a:pt x="245" y="0"/>
                    <a:pt x="243" y="0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FF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543">
              <a:extLst>
                <a:ext uri="{FF2B5EF4-FFF2-40B4-BE49-F238E27FC236}">
                  <a16:creationId xmlns:a16="http://schemas.microsoft.com/office/drawing/2014/main" id="{E1693EC4-802C-467E-BC96-FE9637D37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825" y="43624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4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544">
              <a:extLst>
                <a:ext uri="{FF2B5EF4-FFF2-40B4-BE49-F238E27FC236}">
                  <a16:creationId xmlns:a16="http://schemas.microsoft.com/office/drawing/2014/main" id="{31F8B3AC-517B-42A1-9F03-38F06CF18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43624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4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545">
              <a:extLst>
                <a:ext uri="{FF2B5EF4-FFF2-40B4-BE49-F238E27FC236}">
                  <a16:creationId xmlns:a16="http://schemas.microsoft.com/office/drawing/2014/main" id="{5FE92748-A6CB-4A0D-8555-599A86635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575" y="4362450"/>
              <a:ext cx="53975" cy="53975"/>
            </a:xfrm>
            <a:custGeom>
              <a:avLst/>
              <a:gdLst>
                <a:gd name="T0" fmla="*/ 21 w 25"/>
                <a:gd name="T1" fmla="*/ 25 h 25"/>
                <a:gd name="T2" fmla="*/ 4 w 25"/>
                <a:gd name="T3" fmla="*/ 25 h 25"/>
                <a:gd name="T4" fmla="*/ 0 w 25"/>
                <a:gd name="T5" fmla="*/ 21 h 25"/>
                <a:gd name="T6" fmla="*/ 0 w 25"/>
                <a:gd name="T7" fmla="*/ 4 h 25"/>
                <a:gd name="T8" fmla="*/ 4 w 25"/>
                <a:gd name="T9" fmla="*/ 0 h 25"/>
                <a:gd name="T10" fmla="*/ 21 w 25"/>
                <a:gd name="T11" fmla="*/ 0 h 25"/>
                <a:gd name="T12" fmla="*/ 25 w 25"/>
                <a:gd name="T13" fmla="*/ 4 h 25"/>
                <a:gd name="T14" fmla="*/ 25 w 25"/>
                <a:gd name="T15" fmla="*/ 21 h 25"/>
                <a:gd name="T16" fmla="*/ 21 w 25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4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4"/>
                    <a:pt x="23" y="25"/>
                    <a:pt x="21" y="25"/>
                  </a:cubicBezTo>
                  <a:close/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9" name="TextBox 558">
            <a:extLst>
              <a:ext uri="{FF2B5EF4-FFF2-40B4-BE49-F238E27FC236}">
                <a16:creationId xmlns:a16="http://schemas.microsoft.com/office/drawing/2014/main" id="{85C11A4E-73EE-437F-8C55-6A2C2BB988EC}"/>
              </a:ext>
            </a:extLst>
          </p:cNvPr>
          <p:cNvSpPr txBox="1"/>
          <p:nvPr/>
        </p:nvSpPr>
        <p:spPr>
          <a:xfrm>
            <a:off x="6498908" y="2908300"/>
            <a:ext cx="5863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300" dirty="0">
                <a:latin typeface="Bahnschrift Light" panose="020B0502040204020203" pitchFamily="34" charset="0"/>
              </a:rPr>
              <a:t>Chain Store Management ?</a:t>
            </a:r>
          </a:p>
        </p:txBody>
      </p:sp>
      <p:sp>
        <p:nvSpPr>
          <p:cNvPr id="560" name="Slide Number Placeholder 559">
            <a:extLst>
              <a:ext uri="{FF2B5EF4-FFF2-40B4-BE49-F238E27FC236}">
                <a16:creationId xmlns:a16="http://schemas.microsoft.com/office/drawing/2014/main" id="{9B12A481-0437-4FB5-A00B-2D6FEAB3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en-US" sz="140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179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" presetClass="emph" presetSubtype="0" accel="50000" fill="hold" grpId="1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9" dur="1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accel="50000" fill="hold" grpId="1" nodeType="withEffect" p14:presetBounceEnd="72000">
                                      <p:stCondLst>
                                        <p:cond delay="1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4" dur="15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ccel="50000" fill="hold" grpId="1" nodeType="withEffect" p14:presetBounceEnd="72000">
                                      <p:stCondLst>
                                        <p:cond delay="2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9" dur="15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accel="50000" fill="hold" grpId="1" nodeType="withEffect" p14:presetBounceEnd="72000">
                                      <p:stCondLst>
                                        <p:cond delay="3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ccel="50000" fill="hold" grpId="1" nodeType="withEffect" nodePh="1" p14:presetBounceEnd="72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28"/>
                                        </p:cond>
                                      </p:endCondLst>
                                      <p:childTnLst>
                                        <p:animScale p14:bounceEnd="72000">
                                          <p:cBhvr>
                                            <p:cTn id="29" dur="1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 nodePh="1">
                                      <p:stCondLst>
                                        <p:cond delay="600"/>
                                      </p:stCondLst>
                                      <p:endCondLst>
                                        <p:cond evt="begin" delay="0">
                                          <p:tn val="3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ccel="50000" fill="hold" grpId="1" nodeType="withEffect" nodePh="1" p14:presetBounceEnd="72000">
                                      <p:stCondLst>
                                        <p:cond delay="60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animScale p14:bounceEnd="72000">
                                          <p:cBhvr>
                                            <p:cTn id="34" dur="15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 nodePh="1">
                                      <p:stCondLst>
                                        <p:cond delay="700"/>
                                      </p:stCondLst>
                                      <p:endCondLst>
                                        <p:cond evt="begin" delay="0">
                                          <p:tn val="3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ccel="50000" fill="hold" grpId="1" nodeType="withEffect" nodePh="1" p14:presetBounceEnd="72000">
                                      <p:stCondLst>
                                        <p:cond delay="700"/>
                                      </p:stCondLst>
                                      <p:endCondLst>
                                        <p:cond evt="begin" delay="0">
                                          <p:tn val="38"/>
                                        </p:cond>
                                      </p:endCondLst>
                                      <p:childTnLst>
                                        <p:animScale p14:bounceEnd="72000">
                                          <p:cBhvr>
                                            <p:cTn id="39" dur="15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25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accel="50000" fill="hold" nodeType="withEffect" p14:presetBounceEnd="72000">
                                      <p:stCondLst>
                                        <p:cond delay="7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44" dur="1500" fill="hold"/>
                                            <p:tgtEl>
                                              <p:spTgt spid="19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4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6" presetClass="emph" presetSubtype="0" accel="50000" fill="hold" nodeType="withEffect" p14:presetBounceEnd="72000">
                                      <p:stCondLst>
                                        <p:cond delay="8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49" dur="1500" fill="hold"/>
                                            <p:tgtEl>
                                              <p:spTgt spid="40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ccel="50000" fill="hold" nodeType="withEffect" p14:presetBounceEnd="72000">
                                      <p:stCondLst>
                                        <p:cond delay="9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54" dur="1500" fill="hold"/>
                                            <p:tgtEl>
                                              <p:spTgt spid="41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4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accel="50000" fill="hold" nodeType="withEffect" p14:presetBounceEnd="72000">
                                      <p:stCondLst>
                                        <p:cond delay="10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59" dur="1500" fill="hold"/>
                                            <p:tgtEl>
                                              <p:spTgt spid="42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250"/>
                                            <p:tgtEl>
                                              <p:spTgt spid="5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ccel="50000" fill="hold" nodeType="withEffect" p14:presetBounceEnd="72000">
                                      <p:stCondLst>
                                        <p:cond delay="11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64" dur="1500" fill="hold"/>
                                            <p:tgtEl>
                                              <p:spTgt spid="509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ccel="50000" fill="hold" nodeType="withEffect" p14:presetBounceEnd="72000">
                                      <p:stCondLst>
                                        <p:cond delay="11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69" dur="1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ccel="50000" fill="hold" nodeType="withEffect" p14:presetBounceEnd="72000">
                                      <p:stCondLst>
                                        <p:cond delay="12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74" dur="15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2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ccel="50000" fill="hold" nodeType="withEffect" p14:presetBounceEnd="72000">
                                      <p:stCondLst>
                                        <p:cond delay="13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79" dur="15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25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accel="50000" fill="hold" nodeType="withEffect" p14:presetBounceEnd="72000">
                                      <p:stCondLst>
                                        <p:cond delay="14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84" dur="15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" presetClass="emph" presetSubtype="0" accel="50000" fill="hold" nodeType="withEffect" p14:presetBounceEnd="72000">
                                      <p:stCondLst>
                                        <p:cond delay="18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89" dur="1500" fill="hold"/>
                                            <p:tgtEl>
                                              <p:spTgt spid="11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accel="50000" fill="hold" nodeType="withEffect" p14:presetBounceEnd="72000">
                                      <p:stCondLst>
                                        <p:cond delay="19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94" dur="1500" fill="hold"/>
                                            <p:tgtEl>
                                              <p:spTgt spid="14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25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6" presetClass="emph" presetSubtype="0" accel="50000" fill="hold" nodeType="withEffect" p14:presetBounceEnd="72000">
                                      <p:stCondLst>
                                        <p:cond delay="20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99" dur="1500" fill="hold"/>
                                            <p:tgtEl>
                                              <p:spTgt spid="15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accel="50000" fill="hold" nodeType="withEffect" p14:presetBounceEnd="72000">
                                      <p:stCondLst>
                                        <p:cond delay="21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04" dur="1500" fill="hold"/>
                                            <p:tgtEl>
                                              <p:spTgt spid="15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5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ccel="50000" fill="hold" nodeType="withEffect" p14:presetBounceEnd="72000">
                                      <p:stCondLst>
                                        <p:cond delay="22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09" dur="1500" fill="hold"/>
                                            <p:tgtEl>
                                              <p:spTgt spid="16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10" presetClass="entr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25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ccel="50000" fill="hold" nodeType="withEffect" p14:presetBounceEnd="72000">
                                      <p:stCondLst>
                                        <p:cond delay="23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14" dur="1500" fill="hold"/>
                                            <p:tgtEl>
                                              <p:spTgt spid="19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6" presetClass="emph" presetSubtype="0" accel="50000" fill="hold" nodeType="withEffect" p14:presetBounceEnd="72000">
                                      <p:stCondLst>
                                        <p:cond delay="12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19" dur="15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2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accel="50000" fill="hold" nodeType="withEffect" p14:presetBounceEnd="72000">
                                      <p:stCondLst>
                                        <p:cond delay="13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24" dur="15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10" presetClass="entr" presetSubtype="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6" presetClass="emph" presetSubtype="0" accel="50000" fill="hold" nodeType="withEffect" p14:presetBounceEnd="72000">
                                      <p:stCondLst>
                                        <p:cond delay="14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29" dur="15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0" presetID="10" presetClass="entr" presetSubtype="0" fill="hold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2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accel="50000" fill="hold" nodeType="withEffect" p14:presetBounceEnd="72000">
                                      <p:stCondLst>
                                        <p:cond delay="15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34" dur="15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10" presetClass="entr" presetSubtype="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25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6" presetClass="emph" presetSubtype="0" accel="50000" fill="hold" nodeType="withEffect" p14:presetBounceEnd="72000">
                                      <p:stCondLst>
                                        <p:cond delay="16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39" dur="1500" fill="hold"/>
                                            <p:tgtEl>
                                              <p:spTgt spid="10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2" dur="2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ccel="50000" fill="hold" nodeType="withEffect" p14:presetBounceEnd="72000">
                                      <p:stCondLst>
                                        <p:cond delay="17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44" dur="150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10" presetClass="entr" presetSubtype="0" fill="hold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7" dur="25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6" presetClass="emph" presetSubtype="0" accel="50000" fill="hold" nodeType="withEffect" p14:presetBounceEnd="72000">
                                      <p:stCondLst>
                                        <p:cond delay="18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49" dur="1500" fill="hold"/>
                                            <p:tgtEl>
                                              <p:spTgt spid="11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25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accel="50000" fill="hold" nodeType="withEffect" p14:presetBounceEnd="72000">
                                      <p:stCondLst>
                                        <p:cond delay="195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54" dur="1500" fill="hold"/>
                                            <p:tgtEl>
                                              <p:spTgt spid="23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25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6" presetClass="emph" presetSubtype="0" accel="50000" fill="hold" grpId="1" nodeType="withEffect" p14:presetBounceEnd="72000">
                                      <p:stCondLst>
                                        <p:cond delay="24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59" dur="1500" fill="hold"/>
                                            <p:tgtEl>
                                              <p:spTgt spid="26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0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accel="50000" fill="hold" nodeType="withEffect" p14:presetBounceEnd="72000">
                                      <p:stCondLst>
                                        <p:cond delay="20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64" dur="1500" fill="hold"/>
                                            <p:tgtEl>
                                              <p:spTgt spid="26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25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6" presetClass="emph" presetSubtype="0" accel="50000" fill="hold" nodeType="withEffect" p14:presetBounceEnd="72000">
                                      <p:stCondLst>
                                        <p:cond delay="21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69" dur="1500" fill="hold"/>
                                            <p:tgtEl>
                                              <p:spTgt spid="26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0" presetID="10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25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accel="50000" fill="hold" nodeType="withEffect" p14:presetBounceEnd="72000">
                                      <p:stCondLst>
                                        <p:cond delay="22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74" dur="1500" fill="hold"/>
                                            <p:tgtEl>
                                              <p:spTgt spid="27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10" presetClass="entr" presetSubtype="0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25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ccel="50000" fill="hold" grpId="1" nodeType="withEffect" p14:presetBounceEnd="72000">
                                      <p:stCondLst>
                                        <p:cond delay="23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79" dur="1500" fill="hold"/>
                                            <p:tgtEl>
                                              <p:spTgt spid="34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25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accel="50000" fill="hold" grpId="1" nodeType="withEffect" p14:presetBounceEnd="72000">
                                      <p:stCondLst>
                                        <p:cond delay="24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84" dur="1500" fill="hold"/>
                                            <p:tgtEl>
                                              <p:spTgt spid="34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250"/>
                                            <p:tgtEl>
                                              <p:spTgt spid="3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6" presetClass="emph" presetSubtype="0" accel="50000" fill="hold" grpId="1" nodeType="withEffect" p14:presetBounceEnd="72000">
                                      <p:stCondLst>
                                        <p:cond delay="25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89" dur="1500" fill="hold"/>
                                            <p:tgtEl>
                                              <p:spTgt spid="34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0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25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accel="50000" fill="hold" grpId="1" nodeType="withEffect" p14:presetBounceEnd="72000">
                                      <p:stCondLst>
                                        <p:cond delay="26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94" dur="1500" fill="hold"/>
                                            <p:tgtEl>
                                              <p:spTgt spid="349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10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25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6" presetClass="emph" presetSubtype="0" accel="50000" fill="hold" grpId="1" nodeType="withEffect" p14:presetBounceEnd="72000">
                                      <p:stCondLst>
                                        <p:cond delay="27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199" dur="1500" fill="hold"/>
                                            <p:tgtEl>
                                              <p:spTgt spid="35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0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250"/>
                                            <p:tgtEl>
                                              <p:spTgt spid="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ccel="50000" fill="hold" grpId="1" nodeType="withEffect" p14:presetBounceEnd="72000">
                                      <p:stCondLst>
                                        <p:cond delay="28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204" dur="1500" fill="hold"/>
                                            <p:tgtEl>
                                              <p:spTgt spid="35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0" presetClass="entr" presetSubtype="0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25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6" presetClass="emph" presetSubtype="0" accel="50000" fill="hold" grpId="1" nodeType="withEffect" p14:presetBounceEnd="72000">
                                      <p:stCondLst>
                                        <p:cond delay="29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209" dur="1500" fill="hold"/>
                                            <p:tgtEl>
                                              <p:spTgt spid="35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0" presetID="10" presetClass="entr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2" dur="25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ccel="50000" fill="hold" nodeType="withEffect" p14:presetBounceEnd="72000">
                                      <p:stCondLst>
                                        <p:cond delay="30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214" dur="1500" fill="hold"/>
                                            <p:tgtEl>
                                              <p:spTgt spid="353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10" presetClass="entr" presetSubtype="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7" dur="250"/>
                                            <p:tgtEl>
                                              <p:spTgt spid="3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6" presetClass="emph" presetSubtype="0" accel="50000" fill="hold" nodeType="withEffect" p14:presetBounceEnd="72000">
                                      <p:stCondLst>
                                        <p:cond delay="3100"/>
                                      </p:stCondLst>
                                      <p:childTnLst>
                                        <p:animScale p14:bounceEnd="72000">
                                          <p:cBhvr>
                                            <p:cTn id="219" dur="1500" fill="hold"/>
                                            <p:tgtEl>
                                              <p:spTgt spid="393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3" grpId="0" animBg="1"/>
          <p:bldP spid="3" grpId="1" animBg="1"/>
          <p:bldP spid="4" grpId="0"/>
          <p:bldP spid="4" grpId="1"/>
          <p:bldP spid="5" grpId="0" animBg="1"/>
          <p:bldP spid="5" grpId="1" animBg="1"/>
          <p:bldP spid="6" grpId="0"/>
          <p:bldP spid="6" grpId="1"/>
          <p:bldP spid="7" grpId="0" animBg="1"/>
          <p:bldP spid="7" grpId="1" animBg="1"/>
          <p:bldP spid="8" grpId="0"/>
          <p:bldP spid="8" grpId="1"/>
          <p:bldP spid="260" grpId="0" animBg="1"/>
          <p:bldP spid="260" grpId="1" animBg="1"/>
          <p:bldP spid="346" grpId="0" animBg="1"/>
          <p:bldP spid="346" grpId="1" animBg="1"/>
          <p:bldP spid="347" grpId="0" animBg="1"/>
          <p:bldP spid="347" grpId="1" animBg="1"/>
          <p:bldP spid="348" grpId="0" animBg="1"/>
          <p:bldP spid="348" grpId="1" animBg="1"/>
          <p:bldP spid="349" grpId="0" animBg="1"/>
          <p:bldP spid="349" grpId="1" animBg="1"/>
          <p:bldP spid="350" grpId="0" animBg="1"/>
          <p:bldP spid="350" grpId="1" animBg="1"/>
          <p:bldP spid="351" grpId="0" animBg="1"/>
          <p:bldP spid="351" grpId="1" animBg="1"/>
          <p:bldP spid="352" grpId="0" animBg="1"/>
          <p:bldP spid="352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" presetClass="emph" presetSubtype="0" ac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" dur="1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2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accel="50000" fill="hold" grpId="1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15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ccel="5000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500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accel="5000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2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2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ccel="50000" fill="hold" grpId="1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28"/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29" dur="1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 nodePh="1">
                                      <p:stCondLst>
                                        <p:cond delay="600"/>
                                      </p:stCondLst>
                                      <p:endCondLst>
                                        <p:cond evt="begin" delay="0">
                                          <p:tn val="3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ccel="50000" fill="hold" grpId="1" nodeType="withEffect" nodePh="1">
                                      <p:stCondLst>
                                        <p:cond delay="600"/>
                                      </p:stCondLst>
                                      <p:endCondLst>
                                        <p:cond evt="begin" delay="0">
                                          <p:tn val="33"/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34" dur="15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 nodePh="1">
                                      <p:stCondLst>
                                        <p:cond delay="700"/>
                                      </p:stCondLst>
                                      <p:endCondLst>
                                        <p:cond evt="begin" delay="0">
                                          <p:tn val="3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2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ccel="50000" fill="hold" grpId="1" nodeType="withEffect" nodePh="1">
                                      <p:stCondLst>
                                        <p:cond delay="700"/>
                                      </p:stCondLst>
                                      <p:endCondLst>
                                        <p:cond evt="begin" delay="0">
                                          <p:tn val="38"/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39" dur="15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25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accel="5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1500" fill="hold"/>
                                            <p:tgtEl>
                                              <p:spTgt spid="19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250"/>
                                            <p:tgtEl>
                                              <p:spTgt spid="4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6" presetClass="emph" presetSubtype="0" accel="5000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Scale>
                                          <p:cBhvr>
                                            <p:cTn id="49" dur="1500" fill="hold"/>
                                            <p:tgtEl>
                                              <p:spTgt spid="40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1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ccel="50000" fill="hold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0" fill="hold"/>
                                            <p:tgtEl>
                                              <p:spTgt spid="41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250"/>
                                            <p:tgtEl>
                                              <p:spTgt spid="4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accel="50000" fill="hold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1500" fill="hold"/>
                                            <p:tgtEl>
                                              <p:spTgt spid="42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250"/>
                                            <p:tgtEl>
                                              <p:spTgt spid="5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accel="50000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1500" fill="hold"/>
                                            <p:tgtEl>
                                              <p:spTgt spid="509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1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ccel="5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69" dur="1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2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ccel="5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2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ccel="5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500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25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6" presetClass="emph" presetSubtype="0" accel="5000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Scale>
                                          <p:cBhvr>
                                            <p:cTn id="84" dur="15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25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" presetClass="emph" presetSubtype="0" accel="5000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Scale>
                                          <p:cBhvr>
                                            <p:cTn id="89" dur="1500" fill="hold"/>
                                            <p:tgtEl>
                                              <p:spTgt spid="11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25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accel="5000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1500" fill="hold"/>
                                            <p:tgtEl>
                                              <p:spTgt spid="14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25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6" presetClass="emph" presetSubtype="0" accel="5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99" dur="1500" fill="hold"/>
                                            <p:tgtEl>
                                              <p:spTgt spid="15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accel="5000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1500" fill="hold"/>
                                            <p:tgtEl>
                                              <p:spTgt spid="15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5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ccel="5000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0" fill="hold"/>
                                            <p:tgtEl>
                                              <p:spTgt spid="16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10" presetClass="entr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25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accel="5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1500" fill="hold"/>
                                            <p:tgtEl>
                                              <p:spTgt spid="19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10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7" dur="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6" presetClass="emph" presetSubtype="0" accel="5000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Scale>
                                          <p:cBhvr>
                                            <p:cTn id="119" dur="15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2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6" presetClass="emph" presetSubtype="0" accel="50000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animScale>
                                          <p:cBhvr>
                                            <p:cTn id="124" dur="1500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5" presetID="10" presetClass="entr" presetSubtype="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25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6" presetClass="emph" presetSubtype="0" accel="50000" fill="hold" nodeType="withEffect">
                                      <p:stCondLst>
                                        <p:cond delay="1450"/>
                                      </p:stCondLst>
                                      <p:childTnLst>
                                        <p:animScale>
                                          <p:cBhvr>
                                            <p:cTn id="129" dur="1500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0" presetID="10" presetClass="entr" presetSubtype="0" fill="hold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2" dur="25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accel="50000" fill="hold" nodeType="withEffect">
                                      <p:stCondLst>
                                        <p:cond delay="155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1500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10" presetClass="entr" presetSubtype="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25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6" presetClass="emph" presetSubtype="0" accel="50000" fill="hold" nodeType="withEffect">
                                      <p:stCondLst>
                                        <p:cond delay="1650"/>
                                      </p:stCondLst>
                                      <p:childTnLst>
                                        <p:animScale>
                                          <p:cBhvr>
                                            <p:cTn id="139" dur="1500" fill="hold"/>
                                            <p:tgtEl>
                                              <p:spTgt spid="10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2" dur="25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ccel="5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0" fill="hold"/>
                                            <p:tgtEl>
                                              <p:spTgt spid="10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10" presetClass="entr" presetSubtype="0" fill="hold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7" dur="25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6" presetClass="emph" presetSubtype="0" accel="50000" fill="hold" nodeType="withEffect">
                                      <p:stCondLst>
                                        <p:cond delay="1850"/>
                                      </p:stCondLst>
                                      <p:childTnLst>
                                        <p:animScale>
                                          <p:cBhvr>
                                            <p:cTn id="149" dur="1500" fill="hold"/>
                                            <p:tgtEl>
                                              <p:spTgt spid="11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25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6" presetClass="emph" presetSubtype="0" accel="50000" fill="hold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animScale>
                                          <p:cBhvr>
                                            <p:cTn id="154" dur="1500" fill="hold"/>
                                            <p:tgtEl>
                                              <p:spTgt spid="23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5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25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6" presetClass="emph" presetSubtype="0" accel="50000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159" dur="1500" fill="hold"/>
                                            <p:tgtEl>
                                              <p:spTgt spid="26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0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2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6" presetClass="emph" presetSubtype="0" accel="5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Scale>
                                          <p:cBhvr>
                                            <p:cTn id="164" dur="1500" fill="hold"/>
                                            <p:tgtEl>
                                              <p:spTgt spid="26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25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6" presetClass="emph" presetSubtype="0" accel="50000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169" dur="1500" fill="hold"/>
                                            <p:tgtEl>
                                              <p:spTgt spid="265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0" presetID="10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250"/>
                                            <p:tgtEl>
                                              <p:spTgt spid="2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accel="5000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1500" fill="hold"/>
                                            <p:tgtEl>
                                              <p:spTgt spid="27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10" presetClass="entr" presetSubtype="0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250"/>
                                            <p:tgtEl>
                                              <p:spTgt spid="3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ccel="50000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0" fill="hold"/>
                                            <p:tgtEl>
                                              <p:spTgt spid="346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10" presetClass="entr" presetSubtype="0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250"/>
                                            <p:tgtEl>
                                              <p:spTgt spid="3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6" presetClass="emph" presetSubtype="0" accel="50000" fill="hold" grpId="1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Scale>
                                          <p:cBhvr>
                                            <p:cTn id="184" dur="1500" fill="hold"/>
                                            <p:tgtEl>
                                              <p:spTgt spid="347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5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250"/>
                                            <p:tgtEl>
                                              <p:spTgt spid="3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6" presetClass="emph" presetSubtype="0" accel="5000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Scale>
                                          <p:cBhvr>
                                            <p:cTn id="189" dur="1500" fill="hold"/>
                                            <p:tgtEl>
                                              <p:spTgt spid="348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0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250"/>
                                            <p:tgtEl>
                                              <p:spTgt spid="3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6" presetClass="emph" presetSubtype="0" accel="50000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Scale>
                                          <p:cBhvr>
                                            <p:cTn id="194" dur="1500" fill="hold"/>
                                            <p:tgtEl>
                                              <p:spTgt spid="349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5" presetID="10" presetClass="entr" presetSubtype="0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250"/>
                                            <p:tgtEl>
                                              <p:spTgt spid="3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6" presetClass="emph" presetSubtype="0" accel="50000" fill="hold" grpId="1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animScale>
                                          <p:cBhvr>
                                            <p:cTn id="199" dur="1500" fill="hold"/>
                                            <p:tgtEl>
                                              <p:spTgt spid="350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0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250"/>
                                            <p:tgtEl>
                                              <p:spTgt spid="3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ccel="50000" fill="hold" grpId="1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0" fill="hold"/>
                                            <p:tgtEl>
                                              <p:spTgt spid="351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5" presetID="10" presetClass="entr" presetSubtype="0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250"/>
                                            <p:tgtEl>
                                              <p:spTgt spid="3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6" presetClass="emph" presetSubtype="0" accel="50000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09" dur="1500" fill="hold"/>
                                            <p:tgtEl>
                                              <p:spTgt spid="352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0" presetID="10" presetClass="entr" presetSubtype="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2" dur="250"/>
                                            <p:tgtEl>
                                              <p:spTgt spid="3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ccel="50000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0" fill="hold"/>
                                            <p:tgtEl>
                                              <p:spTgt spid="353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10" presetClass="entr" presetSubtype="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7" dur="250"/>
                                            <p:tgtEl>
                                              <p:spTgt spid="3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6" presetClass="emph" presetSubtype="0" accel="5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animScale>
                                          <p:cBhvr>
                                            <p:cTn id="219" dur="1500" fill="hold"/>
                                            <p:tgtEl>
                                              <p:spTgt spid="393"/>
                                            </p:tgtEl>
                                          </p:cBhvr>
                                          <p:by x="150000" y="150000"/>
                                          <p:from x="65854" y="65854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3" grpId="0" animBg="1"/>
          <p:bldP spid="3" grpId="1" animBg="1"/>
          <p:bldP spid="4" grpId="0"/>
          <p:bldP spid="4" grpId="1"/>
          <p:bldP spid="5" grpId="0" animBg="1"/>
          <p:bldP spid="5" grpId="1" animBg="1"/>
          <p:bldP spid="6" grpId="0"/>
          <p:bldP spid="6" grpId="1"/>
          <p:bldP spid="7" grpId="0" animBg="1"/>
          <p:bldP spid="7" grpId="1" animBg="1"/>
          <p:bldP spid="8" grpId="0"/>
          <p:bldP spid="8" grpId="1"/>
          <p:bldP spid="260" grpId="0" animBg="1"/>
          <p:bldP spid="260" grpId="1" animBg="1"/>
          <p:bldP spid="346" grpId="0" animBg="1"/>
          <p:bldP spid="346" grpId="1" animBg="1"/>
          <p:bldP spid="347" grpId="0" animBg="1"/>
          <p:bldP spid="347" grpId="1" animBg="1"/>
          <p:bldP spid="348" grpId="0" animBg="1"/>
          <p:bldP spid="348" grpId="1" animBg="1"/>
          <p:bldP spid="349" grpId="0" animBg="1"/>
          <p:bldP spid="349" grpId="1" animBg="1"/>
          <p:bldP spid="350" grpId="0" animBg="1"/>
          <p:bldP spid="350" grpId="1" animBg="1"/>
          <p:bldP spid="351" grpId="0" animBg="1"/>
          <p:bldP spid="351" grpId="1" animBg="1"/>
          <p:bldP spid="352" grpId="0" animBg="1"/>
          <p:bldP spid="352" grpId="1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B023D-9BE1-4EF5-A397-FE2B2195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20</a:t>
            </a:fld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AB30C-7D54-4CE2-B6B2-2534A7324D67}"/>
              </a:ext>
            </a:extLst>
          </p:cNvPr>
          <p:cNvSpPr txBox="1"/>
          <p:nvPr/>
        </p:nvSpPr>
        <p:spPr>
          <a:xfrm>
            <a:off x="1739462" y="638382"/>
            <a:ext cx="9050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Role-Based Access Control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7230AC3-8C13-48A1-BA23-11F773B3B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830" y="1778852"/>
            <a:ext cx="8894340" cy="4274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577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7AB30C-7D54-4CE2-B6B2-2534A7324D67}"/>
              </a:ext>
            </a:extLst>
          </p:cNvPr>
          <p:cNvSpPr txBox="1"/>
          <p:nvPr/>
        </p:nvSpPr>
        <p:spPr>
          <a:xfrm>
            <a:off x="2006493" y="728075"/>
            <a:ext cx="8179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Policy-Based Access Control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4A456A21-A54E-4FD1-BCAA-A05836DAA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690806"/>
            <a:ext cx="5930627" cy="4733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352DD2-CE10-4605-85EC-58AB8C9C1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432" y="1690807"/>
            <a:ext cx="4478237" cy="4673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B023D-9BE1-4EF5-A397-FE2B2195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/>
              <a:t>21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981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E63CEF-2C03-46E1-81FC-031EC7E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/>
          </a:p>
        </p:txBody>
      </p:sp>
      <p:pic>
        <p:nvPicPr>
          <p:cNvPr id="21506" name="Picture 2" descr="Image result for admin clip art">
            <a:extLst>
              <a:ext uri="{FF2B5EF4-FFF2-40B4-BE49-F238E27FC236}">
                <a16:creationId xmlns:a16="http://schemas.microsoft.com/office/drawing/2014/main" id="{36FF3B89-8762-4387-9A84-6ACCE102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657" y="681046"/>
            <a:ext cx="2464568" cy="254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ECB7A-C5AD-4283-B990-462A12EBE541}"/>
              </a:ext>
            </a:extLst>
          </p:cNvPr>
          <p:cNvSpPr txBox="1"/>
          <p:nvPr/>
        </p:nvSpPr>
        <p:spPr>
          <a:xfrm>
            <a:off x="5438622" y="1345032"/>
            <a:ext cx="21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ts val="600"/>
              </a:spcBef>
            </a:pPr>
            <a:r>
              <a:rPr lang="en-US" sz="2400" dirty="0">
                <a:latin typeface="Bahnschrift Light" panose="020B0502040204020203" pitchFamily="34" charset="0"/>
                <a:cs typeface="Calibri Light" panose="020F0302020204030204" pitchFamily="34" charset="0"/>
              </a:rPr>
              <a:t>Admin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BEF70-921F-44FC-AA32-DC438451CC5D}"/>
              </a:ext>
            </a:extLst>
          </p:cNvPr>
          <p:cNvSpPr txBox="1"/>
          <p:nvPr/>
        </p:nvSpPr>
        <p:spPr>
          <a:xfrm>
            <a:off x="5438622" y="2032306"/>
            <a:ext cx="21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ts val="600"/>
              </a:spcBef>
            </a:pPr>
            <a:r>
              <a:rPr lang="en-US" sz="2400" dirty="0">
                <a:latin typeface="Bahnschrift Light" panose="020B0502040204020203" pitchFamily="34" charset="0"/>
                <a:cs typeface="Calibri Light" panose="020F0302020204030204" pitchFamily="34" charset="0"/>
              </a:rPr>
              <a:t>Admin Store</a:t>
            </a:r>
          </a:p>
        </p:txBody>
      </p:sp>
      <p:pic>
        <p:nvPicPr>
          <p:cNvPr id="21508" name="Picture 4" descr="Related image">
            <a:extLst>
              <a:ext uri="{FF2B5EF4-FFF2-40B4-BE49-F238E27FC236}">
                <a16:creationId xmlns:a16="http://schemas.microsoft.com/office/drawing/2014/main" id="{9C9640F9-63C3-4D4A-88CB-097CAD6C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71" y="2744763"/>
            <a:ext cx="3953362" cy="229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E8B6D6-BAE9-4326-8CCD-082949F7B0B5}"/>
              </a:ext>
            </a:extLst>
          </p:cNvPr>
          <p:cNvSpPr txBox="1"/>
          <p:nvPr/>
        </p:nvSpPr>
        <p:spPr>
          <a:xfrm>
            <a:off x="4958283" y="3429000"/>
            <a:ext cx="1371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400" dirty="0">
                <a:latin typeface="Bahnschrift Light" panose="020B0502040204020203" pitchFamily="34" charset="0"/>
                <a:cs typeface="Calibri Light" panose="020F0302020204030204" pitchFamily="34" charset="0"/>
              </a:rPr>
              <a:t>Security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A7798-099A-4B2E-BE3F-BC6A1D891FD1}"/>
              </a:ext>
            </a:extLst>
          </p:cNvPr>
          <p:cNvSpPr txBox="1"/>
          <p:nvPr/>
        </p:nvSpPr>
        <p:spPr>
          <a:xfrm>
            <a:off x="4958283" y="4163110"/>
            <a:ext cx="1127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400" dirty="0">
                <a:latin typeface="Bahnschrift Light" panose="020B0502040204020203" pitchFamily="34" charset="0"/>
                <a:cs typeface="Calibri Light" panose="020F0302020204030204" pitchFamily="34" charset="0"/>
              </a:rPr>
              <a:t>Seller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C1161-0DEA-4E3A-BC77-9F9D20D13697}"/>
              </a:ext>
            </a:extLst>
          </p:cNvPr>
          <p:cNvSpPr txBox="1"/>
          <p:nvPr/>
        </p:nvSpPr>
        <p:spPr>
          <a:xfrm>
            <a:off x="6675322" y="3420495"/>
            <a:ext cx="21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400" dirty="0">
                <a:latin typeface="Bahnschrift Light" panose="020B0502040204020203" pitchFamily="34" charset="0"/>
                <a:cs typeface="Calibri Light" panose="020F0302020204030204" pitchFamily="34" charset="0"/>
              </a:rPr>
              <a:t>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71E5C-408A-4407-AEDD-92AF659305C5}"/>
              </a:ext>
            </a:extLst>
          </p:cNvPr>
          <p:cNvSpPr txBox="1"/>
          <p:nvPr/>
        </p:nvSpPr>
        <p:spPr>
          <a:xfrm>
            <a:off x="6675322" y="4163109"/>
            <a:ext cx="21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400" dirty="0">
                <a:latin typeface="Bahnschrift Light" panose="020B0502040204020203" pitchFamily="34" charset="0"/>
                <a:cs typeface="Calibri Light" panose="020F0302020204030204" pitchFamily="34" charset="0"/>
              </a:rPr>
              <a:t>Shipper</a:t>
            </a:r>
          </a:p>
        </p:txBody>
      </p:sp>
      <p:pic>
        <p:nvPicPr>
          <p:cNvPr id="21510" name="Picture 6" descr="Image result for Customer clip art">
            <a:extLst>
              <a:ext uri="{FF2B5EF4-FFF2-40B4-BE49-F238E27FC236}">
                <a16:creationId xmlns:a16="http://schemas.microsoft.com/office/drawing/2014/main" id="{8E4461E0-2506-434B-B66F-EA3B58335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78" y="4338270"/>
            <a:ext cx="3766412" cy="231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9F43F4-825B-498D-9171-111BE0895673}"/>
              </a:ext>
            </a:extLst>
          </p:cNvPr>
          <p:cNvSpPr txBox="1"/>
          <p:nvPr/>
        </p:nvSpPr>
        <p:spPr>
          <a:xfrm>
            <a:off x="5522061" y="5457537"/>
            <a:ext cx="21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ts val="600"/>
              </a:spcBef>
            </a:pPr>
            <a:r>
              <a:rPr lang="en-US" sz="2400" dirty="0">
                <a:latin typeface="Bahnschrift Light" panose="020B0502040204020203" pitchFamily="34" charset="0"/>
                <a:cs typeface="Calibri Light" panose="020F0302020204030204" pitchFamily="34" charset="0"/>
              </a:rPr>
              <a:t>Guest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9C8384-0B02-4ADA-A276-E0CA82CE805A}"/>
              </a:ext>
            </a:extLst>
          </p:cNvPr>
          <p:cNvSpPr txBox="1"/>
          <p:nvPr/>
        </p:nvSpPr>
        <p:spPr>
          <a:xfrm>
            <a:off x="5522061" y="6144811"/>
            <a:ext cx="21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ts val="600"/>
              </a:spcBef>
            </a:pPr>
            <a:r>
              <a:rPr lang="en-US" sz="2400" dirty="0">
                <a:latin typeface="Bahnschrift Light" panose="020B0502040204020203" pitchFamily="34" charset="0"/>
                <a:cs typeface="Calibri Light" panose="020F0302020204030204" pitchFamily="34" charset="0"/>
              </a:rPr>
              <a:t>Customer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523C4-A333-40B2-9EE1-A3F0124F56DD}"/>
              </a:ext>
            </a:extLst>
          </p:cNvPr>
          <p:cNvSpPr txBox="1"/>
          <p:nvPr/>
        </p:nvSpPr>
        <p:spPr>
          <a:xfrm>
            <a:off x="213142" y="1339808"/>
            <a:ext cx="296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5400" b="1" dirty="0">
                <a:latin typeface="Bahnschrift Light" panose="020B0502040204020203" pitchFamily="34" charset="0"/>
              </a:rPr>
              <a:t>Role list</a:t>
            </a:r>
          </a:p>
        </p:txBody>
      </p:sp>
    </p:spTree>
    <p:extLst>
      <p:ext uri="{BB962C8B-B14F-4D97-AF65-F5344CB8AC3E}">
        <p14:creationId xmlns:p14="http://schemas.microsoft.com/office/powerpoint/2010/main" val="256126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EC997-55E9-4CAE-A88C-85388159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/>
              <a:t>23</a:t>
            </a:fld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6CFD4-4209-4255-9372-3F7CAB8444A6}"/>
              </a:ext>
            </a:extLst>
          </p:cNvPr>
          <p:cNvSpPr txBox="1"/>
          <p:nvPr/>
        </p:nvSpPr>
        <p:spPr>
          <a:xfrm>
            <a:off x="2005072" y="627126"/>
            <a:ext cx="8179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Document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C2446-6442-4528-A5FD-3F6F1B753874}"/>
              </a:ext>
            </a:extLst>
          </p:cNvPr>
          <p:cNvSpPr txBox="1"/>
          <p:nvPr/>
        </p:nvSpPr>
        <p:spPr>
          <a:xfrm>
            <a:off x="4114890" y="1396567"/>
            <a:ext cx="395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ts val="600"/>
              </a:spcBef>
            </a:pPr>
            <a:r>
              <a:rPr lang="en-US" sz="2400" dirty="0"/>
              <a:t>13.250.207.1:50001</a:t>
            </a:r>
            <a:endParaRPr lang="en-US" sz="2400" dirty="0">
              <a:latin typeface="Bahnschrift Light" panose="020B0502040204020203" pitchFamily="34" charset="0"/>
              <a:cs typeface="Calibri Light" panose="020F0302020204030204" pitchFamily="34" charset="0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C46EA43B-1363-412A-8351-75C80A1F2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93" y="2166008"/>
            <a:ext cx="7871937" cy="37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3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tapping keyboard gif">
            <a:extLst>
              <a:ext uri="{FF2B5EF4-FFF2-40B4-BE49-F238E27FC236}">
                <a16:creationId xmlns:a16="http://schemas.microsoft.com/office/drawing/2014/main" id="{E7892582-E9E3-4864-84B9-4B621AE5FD1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" y="835660"/>
            <a:ext cx="7457440" cy="55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96D278-2F1C-48F1-8746-3C890382D130}"/>
              </a:ext>
            </a:extLst>
          </p:cNvPr>
          <p:cNvSpPr txBox="1"/>
          <p:nvPr/>
        </p:nvSpPr>
        <p:spPr>
          <a:xfrm>
            <a:off x="8185940" y="2570371"/>
            <a:ext cx="431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6600" b="1" dirty="0">
                <a:latin typeface="Bahnschrift Light" panose="020B0502040204020203" pitchFamily="34" charset="0"/>
              </a:rPr>
              <a:t>Review 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E129BC-956B-4E2E-A29F-82E4178D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24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8263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ocha pos logo">
            <a:extLst>
              <a:ext uri="{FF2B5EF4-FFF2-40B4-BE49-F238E27FC236}">
                <a16:creationId xmlns:a16="http://schemas.microsoft.com/office/drawing/2014/main" id="{D62FA447-BE19-42CC-9708-7BA4325DD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81" y="1323421"/>
            <a:ext cx="35623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389441-6525-4045-80C9-D16AD30D3A8E}"/>
              </a:ext>
            </a:extLst>
          </p:cNvPr>
          <p:cNvSpPr txBox="1"/>
          <p:nvPr/>
        </p:nvSpPr>
        <p:spPr>
          <a:xfrm>
            <a:off x="3919220" y="779018"/>
            <a:ext cx="477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400" b="1" dirty="0">
                <a:latin typeface="Bahnschrift Light" panose="020B0502040204020203" pitchFamily="34" charset="0"/>
              </a:rPr>
              <a:t>Current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46B04-6854-446F-9E85-0A9E8AF7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3</a:t>
            </a:fld>
            <a:endParaRPr lang="en-US" sz="1400" dirty="0"/>
          </a:p>
        </p:txBody>
      </p:sp>
      <p:pic>
        <p:nvPicPr>
          <p:cNvPr id="2050" name="Picture 2" descr="Image result for suno">
            <a:extLst>
              <a:ext uri="{FF2B5EF4-FFF2-40B4-BE49-F238E27FC236}">
                <a16:creationId xmlns:a16="http://schemas.microsoft.com/office/drawing/2014/main" id="{34C2F102-3C9B-4783-9E65-DD9C0ECB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91" y="4660733"/>
            <a:ext cx="3756978" cy="141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kiot viet logo">
            <a:extLst>
              <a:ext uri="{FF2B5EF4-FFF2-40B4-BE49-F238E27FC236}">
                <a16:creationId xmlns:a16="http://schemas.microsoft.com/office/drawing/2014/main" id="{F1EC419C-1E86-4BC0-83E5-DF0ED824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71" y="2510790"/>
            <a:ext cx="35623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09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8B4038-C4FD-4E55-B5C6-D3892E31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4</a:t>
            </a:fld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547F1-029D-4A77-BB1B-5E67FDEFC66B}"/>
              </a:ext>
            </a:extLst>
          </p:cNvPr>
          <p:cNvSpPr txBox="1"/>
          <p:nvPr/>
        </p:nvSpPr>
        <p:spPr>
          <a:xfrm>
            <a:off x="313054" y="781626"/>
            <a:ext cx="7367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400" spc="300" dirty="0"/>
              <a:t>Comprehensive system </a:t>
            </a:r>
            <a:r>
              <a:rPr lang="en-US" sz="4400" b="1" dirty="0">
                <a:latin typeface="Bahnschrift Light" panose="020B0502040204020203" pitchFamily="34" charset="0"/>
              </a:rPr>
              <a:t>?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88F852-49A9-4275-BB08-4DB9457EF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7" y="4397729"/>
            <a:ext cx="2984732" cy="191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FA95E12-621B-42C9-BDC5-1F1EA5808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911" y="2051173"/>
            <a:ext cx="3434177" cy="354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D33E6D-3436-48B5-81AF-2BA10D07E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13" y="723018"/>
            <a:ext cx="2516733" cy="251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36E28EF-7400-441F-8C9B-C1136315B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250" y="4268475"/>
            <a:ext cx="2082092" cy="164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5E98087-6BC6-4E16-9EC1-860A917A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4" y="1722777"/>
            <a:ext cx="3297818" cy="198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0377E-7BF4-439E-8953-086B5C5A8F98}"/>
              </a:ext>
            </a:extLst>
          </p:cNvPr>
          <p:cNvSpPr txBox="1"/>
          <p:nvPr/>
        </p:nvSpPr>
        <p:spPr>
          <a:xfrm>
            <a:off x="629920" y="3684977"/>
            <a:ext cx="249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E-commerce on website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5A653-3AA6-4CF4-AF1C-DEBF634451B2}"/>
              </a:ext>
            </a:extLst>
          </p:cNvPr>
          <p:cNvSpPr txBox="1"/>
          <p:nvPr/>
        </p:nvSpPr>
        <p:spPr>
          <a:xfrm>
            <a:off x="712837" y="6345758"/>
            <a:ext cx="28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E-commerce on mobile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6CEC7-075E-46E6-A042-5D9EA1582E80}"/>
              </a:ext>
            </a:extLst>
          </p:cNvPr>
          <p:cNvSpPr txBox="1"/>
          <p:nvPr/>
        </p:nvSpPr>
        <p:spPr>
          <a:xfrm>
            <a:off x="8419662" y="3248918"/>
            <a:ext cx="317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Store Management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E2948-67FA-4395-BBF4-284935CF11E4}"/>
              </a:ext>
            </a:extLst>
          </p:cNvPr>
          <p:cNvSpPr txBox="1"/>
          <p:nvPr/>
        </p:nvSpPr>
        <p:spPr>
          <a:xfrm>
            <a:off x="8968250" y="6029803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Order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E8317-1915-4176-8996-044247DD2F96}"/>
              </a:ext>
            </a:extLst>
          </p:cNvPr>
          <p:cNvSpPr txBox="1"/>
          <p:nvPr/>
        </p:nvSpPr>
        <p:spPr>
          <a:xfrm>
            <a:off x="5394960" y="5839900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Admin System</a:t>
            </a:r>
          </a:p>
        </p:txBody>
      </p:sp>
    </p:spTree>
    <p:extLst>
      <p:ext uri="{BB962C8B-B14F-4D97-AF65-F5344CB8AC3E}">
        <p14:creationId xmlns:p14="http://schemas.microsoft.com/office/powerpoint/2010/main" val="218029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36F17D4-F664-453E-A8B2-43ED87AF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19" y="737385"/>
            <a:ext cx="9057655" cy="598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389441-6525-4045-80C9-D16AD30D3A8E}"/>
              </a:ext>
            </a:extLst>
          </p:cNvPr>
          <p:cNvSpPr txBox="1"/>
          <p:nvPr/>
        </p:nvSpPr>
        <p:spPr>
          <a:xfrm>
            <a:off x="6949440" y="589980"/>
            <a:ext cx="4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5400" b="1" dirty="0">
                <a:latin typeface="Bahnschrift Light" panose="020B0502040204020203" pitchFamily="34" charset="0"/>
              </a:rPr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4B68D1-32E2-4A6B-AF81-C31CD7EF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89739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923B8A2-1C10-4F39-A6AE-51DFA504C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5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389441-6525-4045-80C9-D16AD30D3A8E}"/>
              </a:ext>
            </a:extLst>
          </p:cNvPr>
          <p:cNvSpPr txBox="1"/>
          <p:nvPr/>
        </p:nvSpPr>
        <p:spPr>
          <a:xfrm>
            <a:off x="7701280" y="2359747"/>
            <a:ext cx="4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5400" b="1" dirty="0">
                <a:latin typeface="Bahnschrift Light" panose="020B0502040204020203" pitchFamily="34" charset="0"/>
              </a:rPr>
              <a:t>Component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4B68D1-32E2-4A6B-AF81-C31CD7EF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32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93065C-2221-4E21-88FE-A0086F5E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7</a:t>
            </a:fld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FCB53-F104-433C-B02D-5391993B3F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965123"/>
            <a:ext cx="7701280" cy="5377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6DCB48-7B42-4994-97C9-B5D4B4588AF4}"/>
              </a:ext>
            </a:extLst>
          </p:cNvPr>
          <p:cNvSpPr txBox="1"/>
          <p:nvPr/>
        </p:nvSpPr>
        <p:spPr>
          <a:xfrm>
            <a:off x="7884160" y="2730617"/>
            <a:ext cx="4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5400" b="1" dirty="0">
                <a:latin typeface="Bahnschrift Light" panose="020B0502040204020203" pitchFamily="34" charset="0"/>
              </a:rPr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345758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C0ACFF4-5CA2-4EEF-84B7-FFF511AD0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615" y="690880"/>
            <a:ext cx="12221650" cy="547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C499DB-9156-47F7-8ADD-7876E00271D5}"/>
              </a:ext>
            </a:extLst>
          </p:cNvPr>
          <p:cNvSpPr txBox="1"/>
          <p:nvPr/>
        </p:nvSpPr>
        <p:spPr>
          <a:xfrm>
            <a:off x="382588" y="3852208"/>
            <a:ext cx="7339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300" dirty="0">
                <a:latin typeface="Bahnschrift Light" panose="020B0502040204020203" pitchFamily="34" charset="0"/>
              </a:rPr>
              <a:t>Authentication </a:t>
            </a:r>
          </a:p>
          <a:p>
            <a:r>
              <a:rPr lang="en-US" sz="6000" b="1" spc="300" dirty="0">
                <a:latin typeface="Bahnschrift Light" panose="020B0502040204020203" pitchFamily="34" charset="0"/>
              </a:rPr>
              <a:t>&amp; Authorization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9F3CAF-C712-44EE-9843-B8E333B9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91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F14C06-DC0B-4E03-B8ED-CCD178BA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B1BC5C2-908C-4F71-ABC6-AF682462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043320"/>
            <a:ext cx="7743820" cy="5306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70EC85-2A29-4A1E-8CE3-646602FDEE86}"/>
              </a:ext>
            </a:extLst>
          </p:cNvPr>
          <p:cNvSpPr txBox="1"/>
          <p:nvPr/>
        </p:nvSpPr>
        <p:spPr>
          <a:xfrm>
            <a:off x="7274560" y="2144157"/>
            <a:ext cx="56997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Monolithic </a:t>
            </a:r>
          </a:p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to </a:t>
            </a:r>
          </a:p>
          <a:p>
            <a:pPr algn="ctr" fontAlgn="base"/>
            <a:r>
              <a:rPr lang="en-US" sz="4400" b="1" dirty="0">
                <a:latin typeface="Bahnschrift Light" panose="020B0502040204020203" pitchFamily="34" charset="0"/>
              </a:rPr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37378614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3224"/>
      </a:dk2>
      <a:lt2>
        <a:srgbClr val="E8E2E5"/>
      </a:lt2>
      <a:accent1>
        <a:srgbClr val="81AA96"/>
      </a:accent1>
      <a:accent2>
        <a:srgbClr val="76AD7B"/>
      </a:accent2>
      <a:accent3>
        <a:srgbClr val="8DA980"/>
      </a:accent3>
      <a:accent4>
        <a:srgbClr val="99A772"/>
      </a:accent4>
      <a:accent5>
        <a:srgbClr val="A8A17F"/>
      </a:accent5>
      <a:accent6>
        <a:srgbClr val="BA987F"/>
      </a:accent6>
      <a:hlink>
        <a:srgbClr val="AE698B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3224"/>
    </a:dk2>
    <a:lt2>
      <a:srgbClr val="E8E2E5"/>
    </a:lt2>
    <a:accent1>
      <a:srgbClr val="81AA96"/>
    </a:accent1>
    <a:accent2>
      <a:srgbClr val="76AD7B"/>
    </a:accent2>
    <a:accent3>
      <a:srgbClr val="8DA980"/>
    </a:accent3>
    <a:accent4>
      <a:srgbClr val="99A772"/>
    </a:accent4>
    <a:accent5>
      <a:srgbClr val="A8A17F"/>
    </a:accent5>
    <a:accent6>
      <a:srgbClr val="BA987F"/>
    </a:accent6>
    <a:hlink>
      <a:srgbClr val="AE698B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3224"/>
    </a:dk2>
    <a:lt2>
      <a:srgbClr val="E8E2E5"/>
    </a:lt2>
    <a:accent1>
      <a:srgbClr val="81AA96"/>
    </a:accent1>
    <a:accent2>
      <a:srgbClr val="76AD7B"/>
    </a:accent2>
    <a:accent3>
      <a:srgbClr val="8DA980"/>
    </a:accent3>
    <a:accent4>
      <a:srgbClr val="99A772"/>
    </a:accent4>
    <a:accent5>
      <a:srgbClr val="A8A17F"/>
    </a:accent5>
    <a:accent6>
      <a:srgbClr val="BA987F"/>
    </a:accent6>
    <a:hlink>
      <a:srgbClr val="AE698B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3224"/>
    </a:dk2>
    <a:lt2>
      <a:srgbClr val="E8E2E5"/>
    </a:lt2>
    <a:accent1>
      <a:srgbClr val="81AA96"/>
    </a:accent1>
    <a:accent2>
      <a:srgbClr val="76AD7B"/>
    </a:accent2>
    <a:accent3>
      <a:srgbClr val="8DA980"/>
    </a:accent3>
    <a:accent4>
      <a:srgbClr val="99A772"/>
    </a:accent4>
    <a:accent5>
      <a:srgbClr val="A8A17F"/>
    </a:accent5>
    <a:accent6>
      <a:srgbClr val="BA987F"/>
    </a:accent6>
    <a:hlink>
      <a:srgbClr val="AE698B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3224"/>
    </a:dk2>
    <a:lt2>
      <a:srgbClr val="E8E2E5"/>
    </a:lt2>
    <a:accent1>
      <a:srgbClr val="81AA96"/>
    </a:accent1>
    <a:accent2>
      <a:srgbClr val="76AD7B"/>
    </a:accent2>
    <a:accent3>
      <a:srgbClr val="8DA980"/>
    </a:accent3>
    <a:accent4>
      <a:srgbClr val="99A772"/>
    </a:accent4>
    <a:accent5>
      <a:srgbClr val="A8A17F"/>
    </a:accent5>
    <a:accent6>
      <a:srgbClr val="BA987F"/>
    </a:accent6>
    <a:hlink>
      <a:srgbClr val="AE698B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161</Words>
  <Application>Microsoft Office PowerPoint</Application>
  <PresentationFormat>Widescreen</PresentationFormat>
  <Paragraphs>100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Bahnschrift Light</vt:lpstr>
      <vt:lpstr>Calibri</vt:lpstr>
      <vt:lpstr>Calibri Light</vt:lpstr>
      <vt:lpstr>Century Schoolbook</vt:lpstr>
      <vt:lpstr>Franklin Gothic Book</vt:lpstr>
      <vt:lpstr>Myriad Pro</vt:lpstr>
      <vt:lpstr>Wingdings 2</vt:lpstr>
      <vt:lpstr>DividendVTI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Dao</dc:creator>
  <cp:lastModifiedBy>Thuy Dao</cp:lastModifiedBy>
  <cp:revision>83</cp:revision>
  <dcterms:created xsi:type="dcterms:W3CDTF">2019-11-22T14:51:16Z</dcterms:created>
  <dcterms:modified xsi:type="dcterms:W3CDTF">2019-12-07T03:57:28Z</dcterms:modified>
</cp:coreProperties>
</file>