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5" r:id="rId5"/>
    <p:sldId id="294" r:id="rId6"/>
    <p:sldId id="266" r:id="rId7"/>
    <p:sldId id="260" r:id="rId8"/>
    <p:sldId id="278" r:id="rId9"/>
    <p:sldId id="279" r:id="rId10"/>
    <p:sldId id="282" r:id="rId11"/>
    <p:sldId id="293" r:id="rId12"/>
    <p:sldId id="287" r:id="rId13"/>
    <p:sldId id="27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53"/>
    <a:srgbClr val="FFA900"/>
    <a:srgbClr val="FF002B"/>
    <a:srgbClr val="4A8FFB"/>
    <a:srgbClr val="0089FA"/>
    <a:srgbClr val="FFAB01"/>
    <a:srgbClr val="FFBCC7"/>
    <a:srgbClr val="31B6E6"/>
    <a:srgbClr val="FF4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474D-53AE-4D15-B7E0-A10E0D39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2663E-6120-4B1C-940B-72E14D45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B395-B4B6-49F8-A289-A391700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C1CF-A546-40DA-B369-A35D255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BB-878E-414D-B4CB-1ADA09BD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A25D-E8B9-4B46-B176-9C930CB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74D6F-741A-4C9C-B30A-90994515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2885-78BB-4E92-BBFD-A9BA6F0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C0AB-24FE-4417-97E6-A250FBB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CFDA-7B10-4CCB-9B02-6F818F5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3964D-C7E8-4EC3-8FD0-4F3FC1A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E30E2-9C42-49D7-BCC2-C992246B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AA-7FDD-41FB-8547-F0E990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8469-AAC1-411A-853F-2873B3F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5D9-9521-40F8-9CD9-8DE1DC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8DCE-00DF-4416-85A0-D4115D5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A859-9567-4078-9248-A579990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00B0-28A6-42B1-A2FC-AE83ED8C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16D0-7104-4B20-9B53-8E40B56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5621-D479-410F-9059-768A8AE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7E7E-CD15-471B-B8C5-D930D474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6362-928C-47AD-949B-DDD58A76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FF7C-F74E-4C5A-AAEB-DD30E10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5BC6-6511-48EE-AD9E-40E100E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1A13-507E-4FE2-8E47-849ABFE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7F8A-DBA1-47B7-AC81-E2E5E5D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243D-B0AB-4B5C-8053-3FC3B34B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BD7C-D1EA-440B-8FA8-193804A5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B34D-7BDE-4781-8FAB-2DCDF50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E1C3-0469-4F91-89BD-46C8A7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B1B8-6ACA-4EB8-BD7D-089840D6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C793-ED4E-4CAF-BEC2-58D8D656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AA6E-7ED9-4294-B74F-078E215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76BD-D3F1-4688-8390-978E36B6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7CA76-3F6E-4581-942C-5F709837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69867-4613-4C10-ADB7-EF2F5052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D8072-AD93-4634-816E-F0FD7C2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A5168-2444-4C38-90CF-F20BD39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AC9E7-B05B-4F7E-87DA-95526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B9EF-835F-41D2-831E-2EA5D3F2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BF328-0E54-44C2-B9D9-28800B7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1CD5F-8DA1-44CC-A452-64B7E99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45B1D-C5F7-4FBF-BB65-4D84F9B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A4B84-EB7F-4FC0-A71B-8709333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1442B-D75F-4A5C-8579-7300FF2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58074-E788-4E68-9F1C-78A9A53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D614-9B44-40A8-A771-DBD68ED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5E0D-CEE4-490E-9628-219BC45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C1268-9E60-4EE6-8EDA-5BC829EC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5C91-35D4-415A-A1BF-0808816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001A-A243-48D3-BAC3-06E5D69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4FCCD-93FC-488D-A05C-34E06F1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5C5-1BE5-40AE-9DA6-A2CD0951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3C8DD-65B6-4DE6-BBA6-862BDCB5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3FC8-629D-4047-91EC-FDE1521B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413D4-6F8B-470F-9C9C-F0C340D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866E7-1BF5-49D3-A6BC-BE3FB18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04C1A-F362-4B7B-A581-E81A4AC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D3E5F-1CF0-4581-820C-3AE6645D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EA11-A803-4D18-B7C8-0ABD0B28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C9E0-DD4D-49FF-BE97-9BC11D62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30DEC-BE29-4E0A-B10C-D4BD2303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19B25-041E-4848-AEFC-4D60F441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2057031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4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63500" indent="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2000" b="1" kern="0" spc="-40" dirty="0">
                <a:solidFill>
                  <a:srgbClr val="4A8FF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활용한 </a:t>
            </a:r>
            <a:r>
              <a:rPr lang="ko-KR" altLang="en-US" sz="2000" b="1" kern="0" spc="-40" dirty="0">
                <a:solidFill>
                  <a:srgbClr val="FF002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 </a:t>
            </a:r>
            <a:r>
              <a:rPr lang="ko-KR" altLang="en-US" sz="2000" b="1" kern="0" spc="-40" dirty="0">
                <a:solidFill>
                  <a:srgbClr val="FFA9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</a:t>
            </a:r>
            <a:r>
              <a:rPr lang="ko-KR" altLang="en-US" sz="2000" b="1" kern="0" spc="-40" dirty="0">
                <a:solidFill>
                  <a:srgbClr val="00A753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가이드라인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도표 제작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noto"/>
              </a:rPr>
              <a:t>EDA using data and charting guidelines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86748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2649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D07C5-BA97-41E5-A474-3252BFB92B1E}"/>
              </a:ext>
            </a:extLst>
          </p:cNvPr>
          <p:cNvSpPr txBox="1"/>
          <p:nvPr/>
        </p:nvSpPr>
        <p:spPr>
          <a:xfrm>
            <a:off x="2500311" y="3998881"/>
            <a:ext cx="72104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안성현 </a:t>
            </a:r>
            <a:r>
              <a:rPr lang="en-US" altLang="ko-KR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최지욱</a:t>
            </a:r>
            <a:r>
              <a:rPr lang="en-US" altLang="ko-KR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4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545745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D2C5FC-1E6E-4B25-9D33-1112A81752E0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CE92C3F-DFA6-409D-B498-4766188B068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65B10A-CC05-4423-B7EF-6D5B16E848FA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C21F36-A268-46F1-8757-C5A8D35C7D92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1FD663-BCA0-4A5E-A6CA-AA70AD6AE0C2}"/>
              </a:ext>
            </a:extLst>
          </p:cNvPr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BC6212B-7A96-4743-8B00-9F42DFB8F9F9}"/>
              </a:ext>
            </a:extLst>
          </p:cNvPr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C568E-B44B-43F5-AD33-DCD266B3FCBC}"/>
              </a:ext>
            </a:extLst>
          </p:cNvPr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288A3C-5459-4D77-81DC-90B5C384B58C}"/>
              </a:ext>
            </a:extLst>
          </p:cNvPr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rgbClr val="FFA900"/>
                </a:solidFill>
                <a:latin typeface="KoPub돋움체 Medium"/>
                <a:ea typeface="KoPub돋움체 Medium"/>
              </a:rPr>
              <a:t>일정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985BFE-88CD-4017-AAD3-7F35E237F983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D3ACFF7-59DA-4EA4-8CA5-9EDB16187E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AAE97E-07A6-45D6-BA6C-D9A3F9037715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25E7A8-A529-49E7-863F-C4E5CFAE9D0E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A985EF7-C9EF-43B1-AA75-630F348A1C82}"/>
              </a:ext>
            </a:extLst>
          </p:cNvPr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FD70305E-F5E4-426E-9D79-CCDC8DECA98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2073A7-263C-436A-AD02-30C2EB8F0E0C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E15C6F-C675-4145-B829-58CF95CA2D98}"/>
              </a:ext>
            </a:extLst>
          </p:cNvPr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53EE3A-4106-0D56-883E-E68A6EA3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80296"/>
              </p:ext>
            </p:extLst>
          </p:nvPr>
        </p:nvGraphicFramePr>
        <p:xfrm>
          <a:off x="2285182" y="1416691"/>
          <a:ext cx="9253070" cy="4502891"/>
        </p:xfrm>
        <a:graphic>
          <a:graphicData uri="http://schemas.openxmlformats.org/drawingml/2006/table">
            <a:tbl>
              <a:tblPr/>
              <a:tblGrid>
                <a:gridCol w="3494176">
                  <a:extLst>
                    <a:ext uri="{9D8B030D-6E8A-4147-A177-3AD203B41FA5}">
                      <a16:colId xmlns:a16="http://schemas.microsoft.com/office/drawing/2014/main" val="2991865226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933423909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692175253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659986256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801746727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943598191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167972573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568934924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916601181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976385549"/>
                    </a:ext>
                  </a:extLst>
                </a:gridCol>
                <a:gridCol w="574327">
                  <a:extLst>
                    <a:ext uri="{9D8B030D-6E8A-4147-A177-3AD203B41FA5}">
                      <a16:colId xmlns:a16="http://schemas.microsoft.com/office/drawing/2014/main" val="2674432615"/>
                    </a:ext>
                  </a:extLst>
                </a:gridCol>
              </a:tblGrid>
              <a:tr h="3868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추진과제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>
                      <a:noFill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‘22-05-25 ~ 22-06-07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9323"/>
                  </a:ext>
                </a:extLst>
              </a:tr>
              <a:tr h="340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75887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데이터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전처리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시각화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42963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데이터 이해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20006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EDA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결과 종합 및 논의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263945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노하우 도표 제작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99499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대시보드용 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HTML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02246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대시보드용 그래프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43245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 프로토타입 구현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42022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인터랙티브 추가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621183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특이사항 대응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3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34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5F4561-344F-4C2E-BDD0-07D1E61E770D}"/>
              </a:ext>
            </a:extLst>
          </p:cNvPr>
          <p:cNvSpPr/>
          <p:nvPr/>
        </p:nvSpPr>
        <p:spPr>
          <a:xfrm>
            <a:off x="177035" y="3314445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E2180B-6635-45A3-BB70-AA81BAF7E1F3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27EBE26-D03F-4CBB-8FEE-699E66DA407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E1BBA9-456E-43B8-B145-880129FB27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6E8C97D-D612-42C5-8D6E-9D486AC048B3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BF3DB1-D9BC-4D40-9349-CA05A19470F8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55A1EDC-C910-4E30-8408-FEBBB4AE2A4C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8B9B958-5A90-4B11-ADD1-4E5D1644FF55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BC3E426-C350-46D5-919B-E251093D304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4AA0746-3FF3-4032-AFF4-491D3A49E5DF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962B7-F704-4986-B887-4946CFDB853F}"/>
              </a:ext>
            </a:extLst>
          </p:cNvPr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8E3EED3-6999-4BBB-B212-2A327FC3027B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7E6740-6202-48C4-B1B2-2920E98CE8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4784A0-8CF6-4DA4-815B-5CCB37437164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BA00459-4867-45CF-9504-D203AFA4BF07}"/>
              </a:ext>
            </a:extLst>
          </p:cNvPr>
          <p:cNvSpPr/>
          <p:nvPr/>
        </p:nvSpPr>
        <p:spPr>
          <a:xfrm>
            <a:off x="176545" y="3800880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DC4C-AE9E-41A8-9ED8-31DC3993A8C0}"/>
              </a:ext>
            </a:extLst>
          </p:cNvPr>
          <p:cNvSpPr txBox="1"/>
          <p:nvPr/>
        </p:nvSpPr>
        <p:spPr>
          <a:xfrm>
            <a:off x="677639" y="3302335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solidFill>
                <a:srgbClr val="FFAB0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86BFFA-0174-4761-9BF6-F119FCA6FDF5}"/>
              </a:ext>
            </a:extLst>
          </p:cNvPr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05959D-94E5-4448-BA02-10F197EDA4C1}"/>
              </a:ext>
            </a:extLst>
          </p:cNvPr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366C59A-1F00-442C-B595-F4C01FAFD60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25E73B-C6D5-40E0-AA5C-EB31D0127A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95A1C0-F6FB-4BE5-B2D1-6835A788680D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677E9C8-A07B-4078-9D79-CA1C5BC0440C}"/>
              </a:ext>
            </a:extLst>
          </p:cNvPr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9B8ABD8-2DD8-4DC3-8712-72611FA0C26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3721B1-6BC0-4F35-B0CC-C71F882A9A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69327E-AEBC-4326-A7A7-078DD29BFC2E}"/>
              </a:ext>
            </a:extLst>
          </p:cNvPr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38EDDB-8742-D231-D27C-7632BB8215A1}"/>
              </a:ext>
            </a:extLst>
          </p:cNvPr>
          <p:cNvGrpSpPr/>
          <p:nvPr/>
        </p:nvGrpSpPr>
        <p:grpSpPr>
          <a:xfrm>
            <a:off x="2150378" y="1523325"/>
            <a:ext cx="9387874" cy="1689491"/>
            <a:chOff x="498499" y="1422774"/>
            <a:chExt cx="8319565" cy="2588322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C9BA70-8426-21A6-AF8F-138F3422908E}"/>
                </a:ext>
              </a:extLst>
            </p:cNvPr>
            <p:cNvSpPr/>
            <p:nvPr/>
          </p:nvSpPr>
          <p:spPr>
            <a:xfrm>
              <a:off x="498499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88D509C-E843-4EED-1D77-4FF64F21151F}"/>
                </a:ext>
              </a:extLst>
            </p:cNvPr>
            <p:cNvSpPr/>
            <p:nvPr/>
          </p:nvSpPr>
          <p:spPr>
            <a:xfrm>
              <a:off x="3479677" y="1422774"/>
              <a:ext cx="2297937" cy="2588322"/>
            </a:xfrm>
            <a:custGeom>
              <a:avLst/>
              <a:gdLst>
                <a:gd name="connsiteX0" fmla="*/ 0 w 3186073"/>
                <a:gd name="connsiteY0" fmla="*/ 1165900 h 1790782"/>
                <a:gd name="connsiteX1" fmla="*/ 361799 w 3186073"/>
                <a:gd name="connsiteY1" fmla="*/ 1165900 h 1790782"/>
                <a:gd name="connsiteX2" fmla="*/ 382480 w 3186073"/>
                <a:gd name="connsiteY2" fmla="*/ 1232522 h 1790782"/>
                <a:gd name="connsiteX3" fmla="*/ 812742 w 3186073"/>
                <a:gd name="connsiteY3" fmla="*/ 1517719 h 1790782"/>
                <a:gd name="connsiteX4" fmla="*/ 2373330 w 3186073"/>
                <a:gd name="connsiteY4" fmla="*/ 1517719 h 1790782"/>
                <a:gd name="connsiteX5" fmla="*/ 2803592 w 3186073"/>
                <a:gd name="connsiteY5" fmla="*/ 1232522 h 1790782"/>
                <a:gd name="connsiteX6" fmla="*/ 2824273 w 3186073"/>
                <a:gd name="connsiteY6" fmla="*/ 1165900 h 1790782"/>
                <a:gd name="connsiteX7" fmla="*/ 3186073 w 3186073"/>
                <a:gd name="connsiteY7" fmla="*/ 1165900 h 1790782"/>
                <a:gd name="connsiteX8" fmla="*/ 3177158 w 3186073"/>
                <a:gd name="connsiteY8" fmla="*/ 1254335 h 1790782"/>
                <a:gd name="connsiteX9" fmla="*/ 2518960 w 3186073"/>
                <a:gd name="connsiteY9" fmla="*/ 1790782 h 1790782"/>
                <a:gd name="connsiteX10" fmla="*/ 667113 w 3186073"/>
                <a:gd name="connsiteY10" fmla="*/ 1790782 h 1790782"/>
                <a:gd name="connsiteX11" fmla="*/ 8915 w 3186073"/>
                <a:gd name="connsiteY11" fmla="*/ 1254335 h 1790782"/>
                <a:gd name="connsiteX12" fmla="*/ 667113 w 3186073"/>
                <a:gd name="connsiteY12" fmla="*/ 0 h 1790782"/>
                <a:gd name="connsiteX13" fmla="*/ 2518960 w 3186073"/>
                <a:gd name="connsiteY13" fmla="*/ 0 h 1790782"/>
                <a:gd name="connsiteX14" fmla="*/ 3177158 w 3186073"/>
                <a:gd name="connsiteY14" fmla="*/ 536447 h 1790782"/>
                <a:gd name="connsiteX15" fmla="*/ 3186073 w 3186073"/>
                <a:gd name="connsiteY15" fmla="*/ 624882 h 1790782"/>
                <a:gd name="connsiteX16" fmla="*/ 2824273 w 3186073"/>
                <a:gd name="connsiteY16" fmla="*/ 624882 h 1790782"/>
                <a:gd name="connsiteX17" fmla="*/ 2803592 w 3186073"/>
                <a:gd name="connsiteY17" fmla="*/ 558260 h 1790782"/>
                <a:gd name="connsiteX18" fmla="*/ 2373330 w 3186073"/>
                <a:gd name="connsiteY18" fmla="*/ 273063 h 1790782"/>
                <a:gd name="connsiteX19" fmla="*/ 812742 w 3186073"/>
                <a:gd name="connsiteY19" fmla="*/ 273063 h 1790782"/>
                <a:gd name="connsiteX20" fmla="*/ 382480 w 3186073"/>
                <a:gd name="connsiteY20" fmla="*/ 558260 h 1790782"/>
                <a:gd name="connsiteX21" fmla="*/ 361799 w 3186073"/>
                <a:gd name="connsiteY21" fmla="*/ 624882 h 1790782"/>
                <a:gd name="connsiteX22" fmla="*/ 0 w 3186073"/>
                <a:gd name="connsiteY22" fmla="*/ 624882 h 1790782"/>
                <a:gd name="connsiteX23" fmla="*/ 8915 w 3186073"/>
                <a:gd name="connsiteY23" fmla="*/ 536447 h 1790782"/>
                <a:gd name="connsiteX24" fmla="*/ 667113 w 3186073"/>
                <a:gd name="connsiteY24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86073" h="1790782">
                  <a:moveTo>
                    <a:pt x="0" y="1165900"/>
                  </a:moveTo>
                  <a:lnTo>
                    <a:pt x="361799" y="1165900"/>
                  </a:lnTo>
                  <a:lnTo>
                    <a:pt x="382480" y="1232522"/>
                  </a:lnTo>
                  <a:cubicBezTo>
                    <a:pt x="453368" y="1400121"/>
                    <a:pt x="619322" y="1517719"/>
                    <a:pt x="812742" y="1517719"/>
                  </a:cubicBezTo>
                  <a:lnTo>
                    <a:pt x="2373330" y="1517719"/>
                  </a:lnTo>
                  <a:cubicBezTo>
                    <a:pt x="2566751" y="1517719"/>
                    <a:pt x="2732704" y="1400121"/>
                    <a:pt x="2803592" y="1232522"/>
                  </a:cubicBezTo>
                  <a:lnTo>
                    <a:pt x="2824273" y="1165900"/>
                  </a:lnTo>
                  <a:lnTo>
                    <a:pt x="3186073" y="1165900"/>
                  </a:lnTo>
                  <a:lnTo>
                    <a:pt x="3177158" y="1254335"/>
                  </a:lnTo>
                  <a:cubicBezTo>
                    <a:pt x="3114511" y="1560484"/>
                    <a:pt x="2843630" y="1790782"/>
                    <a:pt x="2518960" y="1790782"/>
                  </a:cubicBezTo>
                  <a:lnTo>
                    <a:pt x="667113" y="1790782"/>
                  </a:lnTo>
                  <a:cubicBezTo>
                    <a:pt x="342444" y="1790782"/>
                    <a:pt x="71562" y="1560484"/>
                    <a:pt x="8915" y="1254335"/>
                  </a:cubicBezTo>
                  <a:close/>
                  <a:moveTo>
                    <a:pt x="667113" y="0"/>
                  </a:moveTo>
                  <a:lnTo>
                    <a:pt x="2518960" y="0"/>
                  </a:lnTo>
                  <a:cubicBezTo>
                    <a:pt x="2843630" y="0"/>
                    <a:pt x="3114511" y="230298"/>
                    <a:pt x="3177158" y="536447"/>
                  </a:cubicBezTo>
                  <a:lnTo>
                    <a:pt x="3186073" y="624882"/>
                  </a:lnTo>
                  <a:lnTo>
                    <a:pt x="2824273" y="624882"/>
                  </a:lnTo>
                  <a:lnTo>
                    <a:pt x="2803592" y="558260"/>
                  </a:lnTo>
                  <a:cubicBezTo>
                    <a:pt x="2732704" y="390662"/>
                    <a:pt x="2566751" y="273063"/>
                    <a:pt x="2373330" y="273063"/>
                  </a:cubicBezTo>
                  <a:lnTo>
                    <a:pt x="812742" y="273063"/>
                  </a:lnTo>
                  <a:cubicBezTo>
                    <a:pt x="619322" y="273063"/>
                    <a:pt x="453368" y="390662"/>
                    <a:pt x="382480" y="558260"/>
                  </a:cubicBezTo>
                  <a:lnTo>
                    <a:pt x="361799" y="624882"/>
                  </a:lnTo>
                  <a:lnTo>
                    <a:pt x="0" y="624882"/>
                  </a:lnTo>
                  <a:lnTo>
                    <a:pt x="8915" y="536447"/>
                  </a:lnTo>
                  <a:cubicBezTo>
                    <a:pt x="71562" y="230298"/>
                    <a:pt x="342444" y="0"/>
                    <a:pt x="6671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C8FCFAC-AE07-A091-B3DE-73B8BC61D16D}"/>
                </a:ext>
              </a:extLst>
            </p:cNvPr>
            <p:cNvSpPr/>
            <p:nvPr/>
          </p:nvSpPr>
          <p:spPr>
            <a:xfrm>
              <a:off x="238725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67D7F1-E50E-E9DF-C746-0B3205135C88}"/>
                </a:ext>
              </a:extLst>
            </p:cNvPr>
            <p:cNvSpPr/>
            <p:nvPr/>
          </p:nvSpPr>
          <p:spPr>
            <a:xfrm>
              <a:off x="542942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D08C5B1-D497-9434-5479-68CE34B6D521}"/>
                </a:ext>
              </a:extLst>
            </p:cNvPr>
            <p:cNvSpPr/>
            <p:nvPr/>
          </p:nvSpPr>
          <p:spPr>
            <a:xfrm flipH="1">
              <a:off x="6516526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47CD5A-82A7-1AA7-1EDE-598620C6FBA9}"/>
              </a:ext>
            </a:extLst>
          </p:cNvPr>
          <p:cNvGrpSpPr/>
          <p:nvPr/>
        </p:nvGrpSpPr>
        <p:grpSpPr>
          <a:xfrm>
            <a:off x="1698040" y="3488023"/>
            <a:ext cx="3351742" cy="720456"/>
            <a:chOff x="1872210" y="2914732"/>
            <a:chExt cx="3351742" cy="72045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A2542E-9235-9E88-FE62-992AE2C90222}"/>
                </a:ext>
              </a:extLst>
            </p:cNvPr>
            <p:cNvSpPr txBox="1"/>
            <p:nvPr/>
          </p:nvSpPr>
          <p:spPr>
            <a:xfrm>
              <a:off x="1872210" y="3298960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en-US" altLang="ko-KR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이상치 처리 및 원하는 형태로 변환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7B2DF4-8259-E5F8-CF62-C3781ECF4D64}"/>
                </a:ext>
              </a:extLst>
            </p:cNvPr>
            <p:cNvSpPr txBox="1"/>
            <p:nvPr/>
          </p:nvSpPr>
          <p:spPr>
            <a:xfrm>
              <a:off x="2493537" y="2914732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400" b="1" spc="-4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F6C39-125E-6E26-91FD-8809CE8B4EE9}"/>
              </a:ext>
            </a:extLst>
          </p:cNvPr>
          <p:cNvGrpSpPr/>
          <p:nvPr/>
        </p:nvGrpSpPr>
        <p:grpSpPr>
          <a:xfrm>
            <a:off x="5136359" y="3488023"/>
            <a:ext cx="3351742" cy="720456"/>
            <a:chOff x="5353697" y="2979225"/>
            <a:chExt cx="3351742" cy="7204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4B4944-0A98-BB47-7841-285B86AF47E4}"/>
                </a:ext>
              </a:extLst>
            </p:cNvPr>
            <p:cNvSpPr txBox="1"/>
            <p:nvPr/>
          </p:nvSpPr>
          <p:spPr>
            <a:xfrm>
              <a:off x="5353697" y="3363453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정보를 파악하기 위해 원하는 형태로 </a:t>
              </a:r>
              <a:r>
                <a:rPr lang="ko-KR" altLang="en-US" sz="11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시각화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3A93C6B-A99C-ECCA-F848-F3297C26291A}"/>
                </a:ext>
              </a:extLst>
            </p:cNvPr>
            <p:cNvSpPr txBox="1"/>
            <p:nvPr/>
          </p:nvSpPr>
          <p:spPr>
            <a:xfrm>
              <a:off x="5975024" y="2979225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분석 및 시각화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2BD3DA-5902-9087-9F51-D7E1593208B0}"/>
              </a:ext>
            </a:extLst>
          </p:cNvPr>
          <p:cNvGrpSpPr/>
          <p:nvPr/>
        </p:nvGrpSpPr>
        <p:grpSpPr>
          <a:xfrm>
            <a:off x="8574679" y="3488023"/>
            <a:ext cx="3351742" cy="720456"/>
            <a:chOff x="8748849" y="2988623"/>
            <a:chExt cx="3351742" cy="72045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EEBA81-01A0-7AF5-129B-8C040946E660}"/>
                </a:ext>
              </a:extLst>
            </p:cNvPr>
            <p:cNvSpPr txBox="1"/>
            <p:nvPr/>
          </p:nvSpPr>
          <p:spPr>
            <a:xfrm>
              <a:off x="8748849" y="3372851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대화형 데이터 시각화로 비교적 다양한 시각화 제공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310CF-2D15-5371-B053-5E5BB1E1FE81}"/>
                </a:ext>
              </a:extLst>
            </p:cNvPr>
            <p:cNvSpPr txBox="1"/>
            <p:nvPr/>
          </p:nvSpPr>
          <p:spPr>
            <a:xfrm>
              <a:off x="9370176" y="2988623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대시보드 구현 및 도표 제작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73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9F05B5-1495-4E4C-869D-B65CD0F37422}"/>
              </a:ext>
            </a:extLst>
          </p:cNvPr>
          <p:cNvSpPr/>
          <p:nvPr/>
        </p:nvSpPr>
        <p:spPr>
          <a:xfrm>
            <a:off x="176545" y="3800878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C66E4-1DE6-48F3-8A48-C1824EDB094A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6BA9AE-8D0A-4751-A39C-20A6AFC756FC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C15E4B-B02A-4638-B7F9-BD7ED82B5CBB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ACBCADD-3942-44CD-8AE0-636CCE89B3F7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748" y="3277334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ACDE38-5DAC-4561-BF21-D527687BCADD}"/>
              </a:ext>
            </a:extLst>
          </p:cNvPr>
          <p:cNvSpPr/>
          <p:nvPr/>
        </p:nvSpPr>
        <p:spPr>
          <a:xfrm>
            <a:off x="176545" y="3312696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3F3328C8-E8F3-4962-BA10-0F6930F6DC0F}"/>
              </a:ext>
            </a:extLst>
          </p:cNvPr>
          <p:cNvSpPr txBox="1"/>
          <p:nvPr/>
        </p:nvSpPr>
        <p:spPr>
          <a:xfrm>
            <a:off x="2005344" y="331330"/>
            <a:ext cx="3862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(2) </a:t>
            </a:r>
            <a:r>
              <a:rPr lang="ko-KR" altLang="en-US" sz="2800" b="1" dirty="0">
                <a:latin typeface="KoPub돋움체 Bold"/>
                <a:ea typeface="KoPub돋움체 Bold"/>
              </a:rPr>
              <a:t>결과 계획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6BC5214-B74B-3ED5-B178-5DA4CA4F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1806483"/>
            <a:ext cx="8353186" cy="4698667"/>
          </a:xfrm>
          <a:prstGeom prst="rect">
            <a:avLst/>
          </a:prstGeom>
        </p:spPr>
      </p:pic>
      <p:sp>
        <p:nvSpPr>
          <p:cNvPr id="31" name="TextBox 75">
            <a:extLst>
              <a:ext uri="{FF2B5EF4-FFF2-40B4-BE49-F238E27FC236}">
                <a16:creationId xmlns:a16="http://schemas.microsoft.com/office/drawing/2014/main" id="{A0B06FF3-7F90-9684-82FE-176ABE24FA64}"/>
              </a:ext>
            </a:extLst>
          </p:cNvPr>
          <p:cNvSpPr txBox="1"/>
          <p:nvPr/>
        </p:nvSpPr>
        <p:spPr>
          <a:xfrm>
            <a:off x="2005344" y="1068150"/>
            <a:ext cx="3862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인터랙티브 대시보드 구현</a:t>
            </a:r>
            <a:endParaRPr lang="en-US" altLang="ko-KR" b="1" dirty="0">
              <a:latin typeface="KoPub돋움체 Bold"/>
              <a:ea typeface="KoPub돋움체 Bold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가이드라인</a:t>
            </a:r>
            <a:r>
              <a:rPr lang="en-US" altLang="ko-KR" b="1" dirty="0">
                <a:latin typeface="KoPub돋움체 Bold"/>
                <a:ea typeface="KoPub돋움체 Bold"/>
              </a:rPr>
              <a:t>(</a:t>
            </a:r>
            <a:r>
              <a:rPr lang="ko-KR" altLang="en-US" b="1" dirty="0">
                <a:latin typeface="KoPub돋움체 Bold"/>
                <a:ea typeface="KoPub돋움체 Bold"/>
              </a:rPr>
              <a:t>노하우</a:t>
            </a:r>
            <a:r>
              <a:rPr lang="en-US" altLang="ko-KR" b="1">
                <a:latin typeface="KoPub돋움체 Bold"/>
                <a:ea typeface="KoPub돋움체 Bold"/>
              </a:rPr>
              <a:t>)</a:t>
            </a:r>
            <a:r>
              <a:rPr lang="ko-KR" altLang="en-US" b="1">
                <a:latin typeface="KoPub돋움체 Bold"/>
                <a:ea typeface="KoPub돋움체 Bold"/>
              </a:rPr>
              <a:t> </a:t>
            </a:r>
            <a:r>
              <a:rPr lang="ko-KR" altLang="en-US" b="1" dirty="0">
                <a:latin typeface="KoPub돋움체 Bold"/>
                <a:ea typeface="KoPub돋움체 Bold"/>
              </a:rPr>
              <a:t>도표 제작</a:t>
            </a:r>
          </a:p>
        </p:txBody>
      </p:sp>
    </p:spTree>
    <p:extLst>
      <p:ext uri="{BB962C8B-B14F-4D97-AF65-F5344CB8AC3E}">
        <p14:creationId xmlns:p14="http://schemas.microsoft.com/office/powerpoint/2010/main" val="12935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28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Listening</a:t>
            </a:r>
            <a:endParaRPr lang="ko-KR" altLang="en-US" sz="1400" b="1" dirty="0">
              <a:solidFill>
                <a:srgbClr val="00A75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28" y="2727782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3" y="2727782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4801929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6743033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3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 &amp; ANSWER</a:t>
            </a:r>
            <a:endParaRPr lang="ko-KR" altLang="en-US" sz="28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  <a:endParaRPr lang="ko-KR" altLang="en-US" sz="1400" b="1" dirty="0">
              <a:solidFill>
                <a:srgbClr val="FFA9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3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317590" y="2490683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9322A3-3534-48F7-93CB-CAC9DFFF0B88}"/>
              </a:ext>
            </a:extLst>
          </p:cNvPr>
          <p:cNvGrpSpPr/>
          <p:nvPr/>
        </p:nvGrpSpPr>
        <p:grpSpPr>
          <a:xfrm>
            <a:off x="3692875" y="2490683"/>
            <a:ext cx="1560951" cy="400110"/>
            <a:chOff x="3405761" y="1671488"/>
            <a:chExt cx="1560951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74F84B-EAF1-41F7-8393-B41439527A61}"/>
                </a:ext>
              </a:extLst>
            </p:cNvPr>
            <p:cNvSpPr/>
            <p:nvPr/>
          </p:nvSpPr>
          <p:spPr>
            <a:xfrm>
              <a:off x="3405761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E12647-6929-4656-9720-4E0A5C777F9E}"/>
                </a:ext>
              </a:extLst>
            </p:cNvPr>
            <p:cNvSpPr txBox="1"/>
            <p:nvPr/>
          </p:nvSpPr>
          <p:spPr>
            <a:xfrm>
              <a:off x="4442837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FDA9FB-3062-4F17-ABB8-BBCD71058C7D}"/>
              </a:ext>
            </a:extLst>
          </p:cNvPr>
          <p:cNvGrpSpPr/>
          <p:nvPr/>
        </p:nvGrpSpPr>
        <p:grpSpPr>
          <a:xfrm>
            <a:off x="6068160" y="2490683"/>
            <a:ext cx="1560951" cy="400110"/>
            <a:chOff x="5664339" y="1671488"/>
            <a:chExt cx="1560951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F043D0-45C2-4763-9664-5CC997438CF3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9A6F9-CDD8-420C-937F-6F9F38B381B1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3175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C4104A-C1E3-4056-9E01-EC0490D06BA5}"/>
              </a:ext>
            </a:extLst>
          </p:cNvPr>
          <p:cNvCxnSpPr>
            <a:cxnSpLocks/>
          </p:cNvCxnSpPr>
          <p:nvPr/>
        </p:nvCxnSpPr>
        <p:spPr>
          <a:xfrm>
            <a:off x="3710773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06469-8E7A-42A2-BCF7-14AC7691DEEE}"/>
              </a:ext>
            </a:extLst>
          </p:cNvPr>
          <p:cNvCxnSpPr>
            <a:cxnSpLocks/>
          </p:cNvCxnSpPr>
          <p:nvPr/>
        </p:nvCxnSpPr>
        <p:spPr>
          <a:xfrm>
            <a:off x="6078941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30235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30235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302350" y="39786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1779553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177955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1779553" y="3960954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A99CDC5-D191-4B06-A811-05F860C35626}"/>
              </a:ext>
            </a:extLst>
          </p:cNvPr>
          <p:cNvSpPr/>
          <p:nvPr/>
        </p:nvSpPr>
        <p:spPr>
          <a:xfrm>
            <a:off x="3695533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5F21DE-84BF-4F2F-A898-80F347D6EE4A}"/>
              </a:ext>
            </a:extLst>
          </p:cNvPr>
          <p:cNvSpPr/>
          <p:nvPr/>
        </p:nvSpPr>
        <p:spPr>
          <a:xfrm>
            <a:off x="3695533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82D90-F2B6-498A-9EBD-7DD2E9A6D914}"/>
              </a:ext>
            </a:extLst>
          </p:cNvPr>
          <p:cNvSpPr txBox="1"/>
          <p:nvPr/>
        </p:nvSpPr>
        <p:spPr>
          <a:xfrm>
            <a:off x="4172736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14277-4F24-4EA8-B921-75251F44E768}"/>
              </a:ext>
            </a:extLst>
          </p:cNvPr>
          <p:cNvSpPr txBox="1"/>
          <p:nvPr/>
        </p:nvSpPr>
        <p:spPr>
          <a:xfrm>
            <a:off x="4172735" y="3570430"/>
            <a:ext cx="144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F41ABA2-1E5F-46B0-ACED-95B9B568A757}"/>
              </a:ext>
            </a:extLst>
          </p:cNvPr>
          <p:cNvSpPr/>
          <p:nvPr/>
        </p:nvSpPr>
        <p:spPr>
          <a:xfrm>
            <a:off x="606816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F59EBF-E19D-4DBD-83D0-AF4AACA97CEC}"/>
              </a:ext>
            </a:extLst>
          </p:cNvPr>
          <p:cNvSpPr/>
          <p:nvPr/>
        </p:nvSpPr>
        <p:spPr>
          <a:xfrm>
            <a:off x="606816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7C733D-4469-4E77-887D-705F49E43708}"/>
              </a:ext>
            </a:extLst>
          </p:cNvPr>
          <p:cNvSpPr txBox="1"/>
          <p:nvPr/>
        </p:nvSpPr>
        <p:spPr>
          <a:xfrm>
            <a:off x="6545362" y="3181365"/>
            <a:ext cx="121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팀원 역할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86DD97-8C83-49E8-B449-7CE59A27A543}"/>
              </a:ext>
            </a:extLst>
          </p:cNvPr>
          <p:cNvSpPr txBox="1"/>
          <p:nvPr/>
        </p:nvSpPr>
        <p:spPr>
          <a:xfrm>
            <a:off x="654536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3DB6BB-4E28-4959-AFBD-F0F34E23E349}"/>
              </a:ext>
            </a:extLst>
          </p:cNvPr>
          <p:cNvGrpSpPr/>
          <p:nvPr/>
        </p:nvGrpSpPr>
        <p:grpSpPr>
          <a:xfrm>
            <a:off x="8447109" y="2490683"/>
            <a:ext cx="1560951" cy="400110"/>
            <a:chOff x="5664339" y="1671488"/>
            <a:chExt cx="1560951" cy="400110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E63AFF4-AF1E-4153-8CA7-5C98A86E19BB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F49926-60E7-4142-BF6C-5C6C71536E90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2ECA5A7-3A73-4449-98A0-36B37F432B98}"/>
              </a:ext>
            </a:extLst>
          </p:cNvPr>
          <p:cNvCxnSpPr>
            <a:cxnSpLocks/>
          </p:cNvCxnSpPr>
          <p:nvPr/>
        </p:nvCxnSpPr>
        <p:spPr>
          <a:xfrm>
            <a:off x="84578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9AD8FE1-D8F1-4FB2-95CD-397F6CAC6CD4}"/>
              </a:ext>
            </a:extLst>
          </p:cNvPr>
          <p:cNvSpPr/>
          <p:nvPr/>
        </p:nvSpPr>
        <p:spPr>
          <a:xfrm>
            <a:off x="8447109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C24DC50-D389-4C7E-8EDD-439B597CEFD8}"/>
              </a:ext>
            </a:extLst>
          </p:cNvPr>
          <p:cNvSpPr/>
          <p:nvPr/>
        </p:nvSpPr>
        <p:spPr>
          <a:xfrm>
            <a:off x="8447109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3DC85B-EC03-4B45-BCA6-04867F2EB550}"/>
              </a:ext>
            </a:extLst>
          </p:cNvPr>
          <p:cNvSpPr txBox="1"/>
          <p:nvPr/>
        </p:nvSpPr>
        <p:spPr>
          <a:xfrm>
            <a:off x="8924311" y="3181365"/>
            <a:ext cx="196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CB931A-F0C9-4171-BF0D-30C27612D9C7}"/>
              </a:ext>
            </a:extLst>
          </p:cNvPr>
          <p:cNvSpPr txBox="1"/>
          <p:nvPr/>
        </p:nvSpPr>
        <p:spPr>
          <a:xfrm>
            <a:off x="8924311" y="3570430"/>
            <a:ext cx="18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292-D900-646E-F43F-8DAD748C9036}"/>
              </a:ext>
            </a:extLst>
          </p:cNvPr>
          <p:cNvSpPr txBox="1"/>
          <p:nvPr/>
        </p:nvSpPr>
        <p:spPr>
          <a:xfrm>
            <a:off x="1900569" y="388859"/>
            <a:ext cx="10099646" cy="49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1800" b="1" dirty="0">
                <a:ea typeface="KoPub돋움체 Bold" panose="00000800000000000000" pitchFamily="2" charset="-127"/>
              </a:rPr>
              <a:t>온라인 쇼핑몰 거래 데이터를 활용한 탐색적 데이터 분석</a:t>
            </a:r>
            <a:endParaRPr lang="en-US" altLang="ko-KR" b="1" dirty="0"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2EA37-B99D-9D4B-F9EE-4C484C1203CE}"/>
              </a:ext>
            </a:extLst>
          </p:cNvPr>
          <p:cNvSpPr txBox="1"/>
          <p:nvPr/>
        </p:nvSpPr>
        <p:spPr>
          <a:xfrm>
            <a:off x="1925046" y="1648057"/>
            <a:ext cx="10099645" cy="366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latin typeface="+mj-ea"/>
                <a:ea typeface="+mj-ea"/>
              </a:rPr>
              <a:t>※ </a:t>
            </a:r>
            <a:r>
              <a:rPr lang="ko-KR" altLang="en-US" sz="1600" dirty="0">
                <a:latin typeface="+mj-ea"/>
                <a:ea typeface="+mj-ea"/>
              </a:rPr>
              <a:t>탐색적 데이터 분석이란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r>
              <a:rPr lang="ko-KR" altLang="en-US" sz="1600" b="0" i="0" dirty="0">
                <a:effectLst/>
                <a:latin typeface="+mj-ea"/>
                <a:ea typeface="+mj-ea"/>
              </a:rPr>
              <a:t>원 데이터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(Raw data)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를 가지고 유연하게 데이터를 탐색하고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특징과 구조로부터 얻은 정보를 바탕으로 통계모형을 만드는 분석방법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분포와 값을 다양한 각도에서 관찰하며 데이터가 표현하는 현상을 더 잘 이해할 수 있도록 도와주고 데이터를 다양한 기준에서 살펴보는 과정을 통해 문제 정의 단계에서 미처 발견하지 못한 다양한 패턴을 발견</a:t>
            </a:r>
            <a:endParaRPr lang="en-US" altLang="ko-KR" sz="1600" b="0" i="0" dirty="0">
              <a:effectLst/>
              <a:latin typeface="+mj-ea"/>
              <a:ea typeface="+mj-ea"/>
            </a:endParaRP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endParaRPr lang="en-US" altLang="ko-KR" sz="1600" dirty="0">
              <a:latin typeface="+mj-ea"/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※ </a:t>
            </a:r>
            <a:r>
              <a:rPr lang="ko-KR" altLang="en-US" sz="1600" dirty="0">
                <a:ea typeface="+mj-ea"/>
              </a:rPr>
              <a:t>데이터셋 </a:t>
            </a:r>
            <a:r>
              <a:rPr lang="en-US" altLang="ko-KR" sz="1600" dirty="0">
                <a:ea typeface="+mj-ea"/>
              </a:rPr>
              <a:t>2</a:t>
            </a:r>
            <a:r>
              <a:rPr lang="ko-KR" altLang="en-US" sz="1600" dirty="0">
                <a:ea typeface="+mj-ea"/>
              </a:rPr>
              <a:t>개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Online_store_customer_data.csv(10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2513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비교용 데이터셋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Faang_stocks_pandemic_data.csv(9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2841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시계열 데이터셋</a:t>
            </a:r>
          </a:p>
        </p:txBody>
      </p:sp>
    </p:spTree>
    <p:extLst>
      <p:ext uri="{BB962C8B-B14F-4D97-AF65-F5344CB8AC3E}">
        <p14:creationId xmlns:p14="http://schemas.microsoft.com/office/powerpoint/2010/main" val="1840494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D9FB13-A81C-6F09-8C7A-D91F99E0A7CA}"/>
              </a:ext>
            </a:extLst>
          </p:cNvPr>
          <p:cNvGrpSpPr/>
          <p:nvPr/>
        </p:nvGrpSpPr>
        <p:grpSpPr>
          <a:xfrm>
            <a:off x="6845413" y="1592718"/>
            <a:ext cx="3985955" cy="572720"/>
            <a:chOff x="6853680" y="1759897"/>
            <a:chExt cx="3985955" cy="572720"/>
          </a:xfrm>
        </p:grpSpPr>
        <p:grpSp>
          <p:nvGrpSpPr>
            <p:cNvPr id="90" name="Group 20">
              <a:extLst>
                <a:ext uri="{FF2B5EF4-FFF2-40B4-BE49-F238E27FC236}">
                  <a16:creationId xmlns:a16="http://schemas.microsoft.com/office/drawing/2014/main" id="{049C242E-A202-B941-1C68-D4E8234CE1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3680" y="1782530"/>
              <a:ext cx="452939" cy="452939"/>
              <a:chOff x="4160" y="1704"/>
              <a:chExt cx="556" cy="556"/>
            </a:xfrm>
            <a:solidFill>
              <a:srgbClr val="FFA900"/>
            </a:solidFill>
          </p:grpSpPr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5BE0C48-A6AD-1977-D726-6091E7A78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" y="1941"/>
                <a:ext cx="104" cy="105"/>
              </a:xfrm>
              <a:custGeom>
                <a:avLst/>
                <a:gdLst>
                  <a:gd name="T0" fmla="*/ 312 w 626"/>
                  <a:gd name="T1" fmla="*/ 0 h 627"/>
                  <a:gd name="T2" fmla="*/ 355 w 626"/>
                  <a:gd name="T3" fmla="*/ 2 h 627"/>
                  <a:gd name="T4" fmla="*/ 396 w 626"/>
                  <a:gd name="T5" fmla="*/ 11 h 627"/>
                  <a:gd name="T6" fmla="*/ 435 w 626"/>
                  <a:gd name="T7" fmla="*/ 25 h 627"/>
                  <a:gd name="T8" fmla="*/ 471 w 626"/>
                  <a:gd name="T9" fmla="*/ 43 h 627"/>
                  <a:gd name="T10" fmla="*/ 504 w 626"/>
                  <a:gd name="T11" fmla="*/ 65 h 627"/>
                  <a:gd name="T12" fmla="*/ 534 w 626"/>
                  <a:gd name="T13" fmla="*/ 91 h 627"/>
                  <a:gd name="T14" fmla="*/ 561 w 626"/>
                  <a:gd name="T15" fmla="*/ 122 h 627"/>
                  <a:gd name="T16" fmla="*/ 584 w 626"/>
                  <a:gd name="T17" fmla="*/ 155 h 627"/>
                  <a:gd name="T18" fmla="*/ 602 w 626"/>
                  <a:gd name="T19" fmla="*/ 191 h 627"/>
                  <a:gd name="T20" fmla="*/ 615 w 626"/>
                  <a:gd name="T21" fmla="*/ 230 h 627"/>
                  <a:gd name="T22" fmla="*/ 623 w 626"/>
                  <a:gd name="T23" fmla="*/ 271 h 627"/>
                  <a:gd name="T24" fmla="*/ 626 w 626"/>
                  <a:gd name="T25" fmla="*/ 314 h 627"/>
                  <a:gd name="T26" fmla="*/ 623 w 626"/>
                  <a:gd name="T27" fmla="*/ 356 h 627"/>
                  <a:gd name="T28" fmla="*/ 615 w 626"/>
                  <a:gd name="T29" fmla="*/ 397 h 627"/>
                  <a:gd name="T30" fmla="*/ 602 w 626"/>
                  <a:gd name="T31" fmla="*/ 436 h 627"/>
                  <a:gd name="T32" fmla="*/ 584 w 626"/>
                  <a:gd name="T33" fmla="*/ 471 h 627"/>
                  <a:gd name="T34" fmla="*/ 561 w 626"/>
                  <a:gd name="T35" fmla="*/ 505 h 627"/>
                  <a:gd name="T36" fmla="*/ 534 w 626"/>
                  <a:gd name="T37" fmla="*/ 535 h 627"/>
                  <a:gd name="T38" fmla="*/ 504 w 626"/>
                  <a:gd name="T39" fmla="*/ 561 h 627"/>
                  <a:gd name="T40" fmla="*/ 471 w 626"/>
                  <a:gd name="T41" fmla="*/ 585 h 627"/>
                  <a:gd name="T42" fmla="*/ 435 w 626"/>
                  <a:gd name="T43" fmla="*/ 603 h 627"/>
                  <a:gd name="T44" fmla="*/ 396 w 626"/>
                  <a:gd name="T45" fmla="*/ 616 h 627"/>
                  <a:gd name="T46" fmla="*/ 355 w 626"/>
                  <a:gd name="T47" fmla="*/ 624 h 627"/>
                  <a:gd name="T48" fmla="*/ 312 w 626"/>
                  <a:gd name="T49" fmla="*/ 627 h 627"/>
                  <a:gd name="T50" fmla="*/ 271 w 626"/>
                  <a:gd name="T51" fmla="*/ 624 h 627"/>
                  <a:gd name="T52" fmla="*/ 229 w 626"/>
                  <a:gd name="T53" fmla="*/ 616 h 627"/>
                  <a:gd name="T54" fmla="*/ 191 w 626"/>
                  <a:gd name="T55" fmla="*/ 603 h 627"/>
                  <a:gd name="T56" fmla="*/ 154 w 626"/>
                  <a:gd name="T57" fmla="*/ 585 h 627"/>
                  <a:gd name="T58" fmla="*/ 121 w 626"/>
                  <a:gd name="T59" fmla="*/ 561 h 627"/>
                  <a:gd name="T60" fmla="*/ 92 w 626"/>
                  <a:gd name="T61" fmla="*/ 535 h 627"/>
                  <a:gd name="T62" fmla="*/ 64 w 626"/>
                  <a:gd name="T63" fmla="*/ 505 h 627"/>
                  <a:gd name="T64" fmla="*/ 42 w 626"/>
                  <a:gd name="T65" fmla="*/ 471 h 627"/>
                  <a:gd name="T66" fmla="*/ 24 w 626"/>
                  <a:gd name="T67" fmla="*/ 436 h 627"/>
                  <a:gd name="T68" fmla="*/ 11 w 626"/>
                  <a:gd name="T69" fmla="*/ 397 h 627"/>
                  <a:gd name="T70" fmla="*/ 3 w 626"/>
                  <a:gd name="T71" fmla="*/ 356 h 627"/>
                  <a:gd name="T72" fmla="*/ 0 w 626"/>
                  <a:gd name="T73" fmla="*/ 314 h 627"/>
                  <a:gd name="T74" fmla="*/ 3 w 626"/>
                  <a:gd name="T75" fmla="*/ 271 h 627"/>
                  <a:gd name="T76" fmla="*/ 11 w 626"/>
                  <a:gd name="T77" fmla="*/ 230 h 627"/>
                  <a:gd name="T78" fmla="*/ 24 w 626"/>
                  <a:gd name="T79" fmla="*/ 191 h 627"/>
                  <a:gd name="T80" fmla="*/ 42 w 626"/>
                  <a:gd name="T81" fmla="*/ 155 h 627"/>
                  <a:gd name="T82" fmla="*/ 64 w 626"/>
                  <a:gd name="T83" fmla="*/ 122 h 627"/>
                  <a:gd name="T84" fmla="*/ 92 w 626"/>
                  <a:gd name="T85" fmla="*/ 91 h 627"/>
                  <a:gd name="T86" fmla="*/ 121 w 626"/>
                  <a:gd name="T87" fmla="*/ 65 h 627"/>
                  <a:gd name="T88" fmla="*/ 154 w 626"/>
                  <a:gd name="T89" fmla="*/ 43 h 627"/>
                  <a:gd name="T90" fmla="*/ 191 w 626"/>
                  <a:gd name="T91" fmla="*/ 25 h 627"/>
                  <a:gd name="T92" fmla="*/ 229 w 626"/>
                  <a:gd name="T93" fmla="*/ 11 h 627"/>
                  <a:gd name="T94" fmla="*/ 271 w 626"/>
                  <a:gd name="T95" fmla="*/ 2 h 627"/>
                  <a:gd name="T96" fmla="*/ 312 w 626"/>
                  <a:gd name="T97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6" h="627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5"/>
                    </a:lnTo>
                    <a:lnTo>
                      <a:pt x="471" y="43"/>
                    </a:lnTo>
                    <a:lnTo>
                      <a:pt x="504" y="65"/>
                    </a:lnTo>
                    <a:lnTo>
                      <a:pt x="534" y="91"/>
                    </a:lnTo>
                    <a:lnTo>
                      <a:pt x="561" y="122"/>
                    </a:lnTo>
                    <a:lnTo>
                      <a:pt x="584" y="155"/>
                    </a:lnTo>
                    <a:lnTo>
                      <a:pt x="602" y="191"/>
                    </a:lnTo>
                    <a:lnTo>
                      <a:pt x="615" y="230"/>
                    </a:lnTo>
                    <a:lnTo>
                      <a:pt x="623" y="271"/>
                    </a:lnTo>
                    <a:lnTo>
                      <a:pt x="626" y="314"/>
                    </a:lnTo>
                    <a:lnTo>
                      <a:pt x="623" y="356"/>
                    </a:lnTo>
                    <a:lnTo>
                      <a:pt x="615" y="397"/>
                    </a:lnTo>
                    <a:lnTo>
                      <a:pt x="602" y="436"/>
                    </a:lnTo>
                    <a:lnTo>
                      <a:pt x="584" y="471"/>
                    </a:lnTo>
                    <a:lnTo>
                      <a:pt x="561" y="505"/>
                    </a:lnTo>
                    <a:lnTo>
                      <a:pt x="534" y="535"/>
                    </a:lnTo>
                    <a:lnTo>
                      <a:pt x="504" y="561"/>
                    </a:lnTo>
                    <a:lnTo>
                      <a:pt x="471" y="585"/>
                    </a:lnTo>
                    <a:lnTo>
                      <a:pt x="435" y="603"/>
                    </a:lnTo>
                    <a:lnTo>
                      <a:pt x="396" y="616"/>
                    </a:lnTo>
                    <a:lnTo>
                      <a:pt x="355" y="624"/>
                    </a:lnTo>
                    <a:lnTo>
                      <a:pt x="312" y="627"/>
                    </a:lnTo>
                    <a:lnTo>
                      <a:pt x="271" y="624"/>
                    </a:lnTo>
                    <a:lnTo>
                      <a:pt x="229" y="616"/>
                    </a:lnTo>
                    <a:lnTo>
                      <a:pt x="191" y="603"/>
                    </a:lnTo>
                    <a:lnTo>
                      <a:pt x="154" y="585"/>
                    </a:lnTo>
                    <a:lnTo>
                      <a:pt x="121" y="561"/>
                    </a:lnTo>
                    <a:lnTo>
                      <a:pt x="92" y="535"/>
                    </a:lnTo>
                    <a:lnTo>
                      <a:pt x="64" y="505"/>
                    </a:lnTo>
                    <a:lnTo>
                      <a:pt x="42" y="471"/>
                    </a:lnTo>
                    <a:lnTo>
                      <a:pt x="24" y="436"/>
                    </a:lnTo>
                    <a:lnTo>
                      <a:pt x="11" y="397"/>
                    </a:lnTo>
                    <a:lnTo>
                      <a:pt x="3" y="356"/>
                    </a:lnTo>
                    <a:lnTo>
                      <a:pt x="0" y="314"/>
                    </a:lnTo>
                    <a:lnTo>
                      <a:pt x="3" y="271"/>
                    </a:lnTo>
                    <a:lnTo>
                      <a:pt x="11" y="230"/>
                    </a:lnTo>
                    <a:lnTo>
                      <a:pt x="24" y="191"/>
                    </a:lnTo>
                    <a:lnTo>
                      <a:pt x="42" y="155"/>
                    </a:lnTo>
                    <a:lnTo>
                      <a:pt x="64" y="122"/>
                    </a:lnTo>
                    <a:lnTo>
                      <a:pt x="92" y="91"/>
                    </a:lnTo>
                    <a:lnTo>
                      <a:pt x="121" y="65"/>
                    </a:lnTo>
                    <a:lnTo>
                      <a:pt x="154" y="43"/>
                    </a:lnTo>
                    <a:lnTo>
                      <a:pt x="191" y="25"/>
                    </a:lnTo>
                    <a:lnTo>
                      <a:pt x="229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D06618EF-CC21-9CBC-B232-2ACCA2FB61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0" y="1704"/>
                <a:ext cx="556" cy="556"/>
              </a:xfrm>
              <a:custGeom>
                <a:avLst/>
                <a:gdLst>
                  <a:gd name="T0" fmla="*/ 1433 w 3336"/>
                  <a:gd name="T1" fmla="*/ 1111 h 3336"/>
                  <a:gd name="T2" fmla="*/ 1172 w 3336"/>
                  <a:gd name="T3" fmla="*/ 992 h 3336"/>
                  <a:gd name="T4" fmla="*/ 1060 w 3336"/>
                  <a:gd name="T5" fmla="*/ 1459 h 3336"/>
                  <a:gd name="T6" fmla="*/ 792 w 3336"/>
                  <a:gd name="T7" fmla="*/ 1561 h 3336"/>
                  <a:gd name="T8" fmla="*/ 1043 w 3336"/>
                  <a:gd name="T9" fmla="*/ 1969 h 3336"/>
                  <a:gd name="T10" fmla="*/ 924 w 3336"/>
                  <a:gd name="T11" fmla="*/ 2232 h 3336"/>
                  <a:gd name="T12" fmla="*/ 1391 w 3336"/>
                  <a:gd name="T13" fmla="*/ 2342 h 3336"/>
                  <a:gd name="T14" fmla="*/ 1493 w 3336"/>
                  <a:gd name="T15" fmla="*/ 2612 h 3336"/>
                  <a:gd name="T16" fmla="*/ 1903 w 3336"/>
                  <a:gd name="T17" fmla="*/ 2360 h 3336"/>
                  <a:gd name="T18" fmla="*/ 2164 w 3336"/>
                  <a:gd name="T19" fmla="*/ 2479 h 3336"/>
                  <a:gd name="T20" fmla="*/ 2276 w 3336"/>
                  <a:gd name="T21" fmla="*/ 2013 h 3336"/>
                  <a:gd name="T22" fmla="*/ 2544 w 3336"/>
                  <a:gd name="T23" fmla="*/ 1911 h 3336"/>
                  <a:gd name="T24" fmla="*/ 2293 w 3336"/>
                  <a:gd name="T25" fmla="*/ 1501 h 3336"/>
                  <a:gd name="T26" fmla="*/ 2411 w 3336"/>
                  <a:gd name="T27" fmla="*/ 1239 h 3336"/>
                  <a:gd name="T28" fmla="*/ 1945 w 3336"/>
                  <a:gd name="T29" fmla="*/ 1128 h 3336"/>
                  <a:gd name="T30" fmla="*/ 1843 w 3336"/>
                  <a:gd name="T31" fmla="*/ 859 h 3336"/>
                  <a:gd name="T32" fmla="*/ 1769 w 3336"/>
                  <a:gd name="T33" fmla="*/ 3 h 3336"/>
                  <a:gd name="T34" fmla="*/ 2064 w 3336"/>
                  <a:gd name="T35" fmla="*/ 48 h 3336"/>
                  <a:gd name="T36" fmla="*/ 2339 w 3336"/>
                  <a:gd name="T37" fmla="*/ 141 h 3336"/>
                  <a:gd name="T38" fmla="*/ 2591 w 3336"/>
                  <a:gd name="T39" fmla="*/ 278 h 3336"/>
                  <a:gd name="T40" fmla="*/ 2813 w 3336"/>
                  <a:gd name="T41" fmla="*/ 456 h 3336"/>
                  <a:gd name="T42" fmla="*/ 3002 w 3336"/>
                  <a:gd name="T43" fmla="*/ 667 h 3336"/>
                  <a:gd name="T44" fmla="*/ 3154 w 3336"/>
                  <a:gd name="T45" fmla="*/ 910 h 3336"/>
                  <a:gd name="T46" fmla="*/ 3263 w 3336"/>
                  <a:gd name="T47" fmla="*/ 1178 h 3336"/>
                  <a:gd name="T48" fmla="*/ 3324 w 3336"/>
                  <a:gd name="T49" fmla="*/ 1467 h 3336"/>
                  <a:gd name="T50" fmla="*/ 3333 w 3336"/>
                  <a:gd name="T51" fmla="*/ 1769 h 3336"/>
                  <a:gd name="T52" fmla="*/ 3288 w 3336"/>
                  <a:gd name="T53" fmla="*/ 2064 h 3336"/>
                  <a:gd name="T54" fmla="*/ 3195 w 3336"/>
                  <a:gd name="T55" fmla="*/ 2339 h 3336"/>
                  <a:gd name="T56" fmla="*/ 3058 w 3336"/>
                  <a:gd name="T57" fmla="*/ 2591 h 3336"/>
                  <a:gd name="T58" fmla="*/ 2880 w 3336"/>
                  <a:gd name="T59" fmla="*/ 2813 h 3336"/>
                  <a:gd name="T60" fmla="*/ 2669 w 3336"/>
                  <a:gd name="T61" fmla="*/ 3002 h 3336"/>
                  <a:gd name="T62" fmla="*/ 2426 w 3336"/>
                  <a:gd name="T63" fmla="*/ 3154 h 3336"/>
                  <a:gd name="T64" fmla="*/ 2158 w 3336"/>
                  <a:gd name="T65" fmla="*/ 3263 h 3336"/>
                  <a:gd name="T66" fmla="*/ 1869 w 3336"/>
                  <a:gd name="T67" fmla="*/ 3324 h 3336"/>
                  <a:gd name="T68" fmla="*/ 1566 w 3336"/>
                  <a:gd name="T69" fmla="*/ 3333 h 3336"/>
                  <a:gd name="T70" fmla="*/ 1272 w 3336"/>
                  <a:gd name="T71" fmla="*/ 3288 h 3336"/>
                  <a:gd name="T72" fmla="*/ 997 w 3336"/>
                  <a:gd name="T73" fmla="*/ 3195 h 3336"/>
                  <a:gd name="T74" fmla="*/ 745 w 3336"/>
                  <a:gd name="T75" fmla="*/ 3058 h 3336"/>
                  <a:gd name="T76" fmla="*/ 523 w 3336"/>
                  <a:gd name="T77" fmla="*/ 2880 h 3336"/>
                  <a:gd name="T78" fmla="*/ 334 w 3336"/>
                  <a:gd name="T79" fmla="*/ 2669 h 3336"/>
                  <a:gd name="T80" fmla="*/ 182 w 3336"/>
                  <a:gd name="T81" fmla="*/ 2426 h 3336"/>
                  <a:gd name="T82" fmla="*/ 73 w 3336"/>
                  <a:gd name="T83" fmla="*/ 2158 h 3336"/>
                  <a:gd name="T84" fmla="*/ 12 w 3336"/>
                  <a:gd name="T85" fmla="*/ 1869 h 3336"/>
                  <a:gd name="T86" fmla="*/ 3 w 3336"/>
                  <a:gd name="T87" fmla="*/ 1566 h 3336"/>
                  <a:gd name="T88" fmla="*/ 48 w 3336"/>
                  <a:gd name="T89" fmla="*/ 1272 h 3336"/>
                  <a:gd name="T90" fmla="*/ 141 w 3336"/>
                  <a:gd name="T91" fmla="*/ 997 h 3336"/>
                  <a:gd name="T92" fmla="*/ 278 w 3336"/>
                  <a:gd name="T93" fmla="*/ 745 h 3336"/>
                  <a:gd name="T94" fmla="*/ 456 w 3336"/>
                  <a:gd name="T95" fmla="*/ 523 h 3336"/>
                  <a:gd name="T96" fmla="*/ 667 w 3336"/>
                  <a:gd name="T97" fmla="*/ 334 h 3336"/>
                  <a:gd name="T98" fmla="*/ 910 w 3336"/>
                  <a:gd name="T99" fmla="*/ 182 h 3336"/>
                  <a:gd name="T100" fmla="*/ 1178 w 3336"/>
                  <a:gd name="T101" fmla="*/ 73 h 3336"/>
                  <a:gd name="T102" fmla="*/ 1467 w 3336"/>
                  <a:gd name="T103" fmla="*/ 12 h 3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6" h="3336">
                    <a:moveTo>
                      <a:pt x="1493" y="859"/>
                    </a:moveTo>
                    <a:lnTo>
                      <a:pt x="1478" y="1096"/>
                    </a:lnTo>
                    <a:lnTo>
                      <a:pt x="1433" y="1111"/>
                    </a:lnTo>
                    <a:lnTo>
                      <a:pt x="1391" y="1128"/>
                    </a:lnTo>
                    <a:lnTo>
                      <a:pt x="1350" y="1148"/>
                    </a:lnTo>
                    <a:lnTo>
                      <a:pt x="1172" y="992"/>
                    </a:lnTo>
                    <a:lnTo>
                      <a:pt x="924" y="1239"/>
                    </a:lnTo>
                    <a:lnTo>
                      <a:pt x="1081" y="1417"/>
                    </a:lnTo>
                    <a:lnTo>
                      <a:pt x="1060" y="1459"/>
                    </a:lnTo>
                    <a:lnTo>
                      <a:pt x="1043" y="1501"/>
                    </a:lnTo>
                    <a:lnTo>
                      <a:pt x="1028" y="1546"/>
                    </a:lnTo>
                    <a:lnTo>
                      <a:pt x="792" y="1561"/>
                    </a:lnTo>
                    <a:lnTo>
                      <a:pt x="792" y="1911"/>
                    </a:lnTo>
                    <a:lnTo>
                      <a:pt x="1028" y="1926"/>
                    </a:lnTo>
                    <a:lnTo>
                      <a:pt x="1043" y="1969"/>
                    </a:lnTo>
                    <a:lnTo>
                      <a:pt x="1060" y="2013"/>
                    </a:lnTo>
                    <a:lnTo>
                      <a:pt x="1081" y="2053"/>
                    </a:lnTo>
                    <a:lnTo>
                      <a:pt x="924" y="2232"/>
                    </a:lnTo>
                    <a:lnTo>
                      <a:pt x="1172" y="2479"/>
                    </a:lnTo>
                    <a:lnTo>
                      <a:pt x="1350" y="2322"/>
                    </a:lnTo>
                    <a:lnTo>
                      <a:pt x="1391" y="2342"/>
                    </a:lnTo>
                    <a:lnTo>
                      <a:pt x="1433" y="2360"/>
                    </a:lnTo>
                    <a:lnTo>
                      <a:pt x="1478" y="2375"/>
                    </a:lnTo>
                    <a:lnTo>
                      <a:pt x="1493" y="2612"/>
                    </a:lnTo>
                    <a:lnTo>
                      <a:pt x="1843" y="2612"/>
                    </a:lnTo>
                    <a:lnTo>
                      <a:pt x="1858" y="2375"/>
                    </a:lnTo>
                    <a:lnTo>
                      <a:pt x="1903" y="2360"/>
                    </a:lnTo>
                    <a:lnTo>
                      <a:pt x="1945" y="2342"/>
                    </a:lnTo>
                    <a:lnTo>
                      <a:pt x="1985" y="2322"/>
                    </a:lnTo>
                    <a:lnTo>
                      <a:pt x="2164" y="2479"/>
                    </a:lnTo>
                    <a:lnTo>
                      <a:pt x="2411" y="2232"/>
                    </a:lnTo>
                    <a:lnTo>
                      <a:pt x="2254" y="2053"/>
                    </a:lnTo>
                    <a:lnTo>
                      <a:pt x="2276" y="2013"/>
                    </a:lnTo>
                    <a:lnTo>
                      <a:pt x="2293" y="1969"/>
                    </a:lnTo>
                    <a:lnTo>
                      <a:pt x="2308" y="1926"/>
                    </a:lnTo>
                    <a:lnTo>
                      <a:pt x="2544" y="1911"/>
                    </a:lnTo>
                    <a:lnTo>
                      <a:pt x="2544" y="1561"/>
                    </a:lnTo>
                    <a:lnTo>
                      <a:pt x="2308" y="1546"/>
                    </a:lnTo>
                    <a:lnTo>
                      <a:pt x="2293" y="1501"/>
                    </a:lnTo>
                    <a:lnTo>
                      <a:pt x="2276" y="1459"/>
                    </a:lnTo>
                    <a:lnTo>
                      <a:pt x="2254" y="1417"/>
                    </a:lnTo>
                    <a:lnTo>
                      <a:pt x="2411" y="1239"/>
                    </a:lnTo>
                    <a:lnTo>
                      <a:pt x="2164" y="992"/>
                    </a:lnTo>
                    <a:lnTo>
                      <a:pt x="1985" y="1148"/>
                    </a:lnTo>
                    <a:lnTo>
                      <a:pt x="1945" y="1128"/>
                    </a:lnTo>
                    <a:lnTo>
                      <a:pt x="1903" y="1111"/>
                    </a:lnTo>
                    <a:lnTo>
                      <a:pt x="1858" y="1096"/>
                    </a:lnTo>
                    <a:lnTo>
                      <a:pt x="1843" y="859"/>
                    </a:lnTo>
                    <a:lnTo>
                      <a:pt x="1493" y="859"/>
                    </a:lnTo>
                    <a:close/>
                    <a:moveTo>
                      <a:pt x="1667" y="0"/>
                    </a:moveTo>
                    <a:lnTo>
                      <a:pt x="1769" y="3"/>
                    </a:lnTo>
                    <a:lnTo>
                      <a:pt x="1869" y="12"/>
                    </a:lnTo>
                    <a:lnTo>
                      <a:pt x="1968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9" y="334"/>
                    </a:lnTo>
                    <a:lnTo>
                      <a:pt x="2743" y="392"/>
                    </a:lnTo>
                    <a:lnTo>
                      <a:pt x="2813" y="456"/>
                    </a:lnTo>
                    <a:lnTo>
                      <a:pt x="2880" y="523"/>
                    </a:lnTo>
                    <a:lnTo>
                      <a:pt x="2944" y="593"/>
                    </a:lnTo>
                    <a:lnTo>
                      <a:pt x="3002" y="667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10"/>
                    </a:lnTo>
                    <a:lnTo>
                      <a:pt x="3195" y="997"/>
                    </a:lnTo>
                    <a:lnTo>
                      <a:pt x="3232" y="1086"/>
                    </a:lnTo>
                    <a:lnTo>
                      <a:pt x="3263" y="1178"/>
                    </a:lnTo>
                    <a:lnTo>
                      <a:pt x="3288" y="1272"/>
                    </a:lnTo>
                    <a:lnTo>
                      <a:pt x="3309" y="1368"/>
                    </a:lnTo>
                    <a:lnTo>
                      <a:pt x="3324" y="1467"/>
                    </a:lnTo>
                    <a:lnTo>
                      <a:pt x="3333" y="1566"/>
                    </a:lnTo>
                    <a:lnTo>
                      <a:pt x="3336" y="1667"/>
                    </a:lnTo>
                    <a:lnTo>
                      <a:pt x="3333" y="1769"/>
                    </a:lnTo>
                    <a:lnTo>
                      <a:pt x="3324" y="1869"/>
                    </a:lnTo>
                    <a:lnTo>
                      <a:pt x="3309" y="1968"/>
                    </a:lnTo>
                    <a:lnTo>
                      <a:pt x="3288" y="2064"/>
                    </a:lnTo>
                    <a:lnTo>
                      <a:pt x="3263" y="2158"/>
                    </a:lnTo>
                    <a:lnTo>
                      <a:pt x="3232" y="2250"/>
                    </a:lnTo>
                    <a:lnTo>
                      <a:pt x="3195" y="2339"/>
                    </a:lnTo>
                    <a:lnTo>
                      <a:pt x="3154" y="2426"/>
                    </a:lnTo>
                    <a:lnTo>
                      <a:pt x="3109" y="2510"/>
                    </a:lnTo>
                    <a:lnTo>
                      <a:pt x="3058" y="2591"/>
                    </a:lnTo>
                    <a:lnTo>
                      <a:pt x="3002" y="2669"/>
                    </a:lnTo>
                    <a:lnTo>
                      <a:pt x="2944" y="2743"/>
                    </a:lnTo>
                    <a:lnTo>
                      <a:pt x="2880" y="2813"/>
                    </a:lnTo>
                    <a:lnTo>
                      <a:pt x="2813" y="2880"/>
                    </a:lnTo>
                    <a:lnTo>
                      <a:pt x="2743" y="2944"/>
                    </a:lnTo>
                    <a:lnTo>
                      <a:pt x="2669" y="3002"/>
                    </a:lnTo>
                    <a:lnTo>
                      <a:pt x="2591" y="3058"/>
                    </a:lnTo>
                    <a:lnTo>
                      <a:pt x="2510" y="3109"/>
                    </a:lnTo>
                    <a:lnTo>
                      <a:pt x="2426" y="3154"/>
                    </a:lnTo>
                    <a:lnTo>
                      <a:pt x="2339" y="3195"/>
                    </a:lnTo>
                    <a:lnTo>
                      <a:pt x="2250" y="3232"/>
                    </a:lnTo>
                    <a:lnTo>
                      <a:pt x="2158" y="3263"/>
                    </a:lnTo>
                    <a:lnTo>
                      <a:pt x="2064" y="3288"/>
                    </a:lnTo>
                    <a:lnTo>
                      <a:pt x="1968" y="3309"/>
                    </a:lnTo>
                    <a:lnTo>
                      <a:pt x="1869" y="3324"/>
                    </a:lnTo>
                    <a:lnTo>
                      <a:pt x="1769" y="3333"/>
                    </a:lnTo>
                    <a:lnTo>
                      <a:pt x="1667" y="3336"/>
                    </a:lnTo>
                    <a:lnTo>
                      <a:pt x="1566" y="3333"/>
                    </a:lnTo>
                    <a:lnTo>
                      <a:pt x="1467" y="3324"/>
                    </a:lnTo>
                    <a:lnTo>
                      <a:pt x="1368" y="3309"/>
                    </a:lnTo>
                    <a:lnTo>
                      <a:pt x="1272" y="3288"/>
                    </a:lnTo>
                    <a:lnTo>
                      <a:pt x="1178" y="3263"/>
                    </a:lnTo>
                    <a:lnTo>
                      <a:pt x="1086" y="3232"/>
                    </a:lnTo>
                    <a:lnTo>
                      <a:pt x="997" y="3195"/>
                    </a:lnTo>
                    <a:lnTo>
                      <a:pt x="910" y="3154"/>
                    </a:lnTo>
                    <a:lnTo>
                      <a:pt x="826" y="3109"/>
                    </a:lnTo>
                    <a:lnTo>
                      <a:pt x="745" y="3058"/>
                    </a:lnTo>
                    <a:lnTo>
                      <a:pt x="667" y="3002"/>
                    </a:lnTo>
                    <a:lnTo>
                      <a:pt x="593" y="2944"/>
                    </a:lnTo>
                    <a:lnTo>
                      <a:pt x="523" y="2880"/>
                    </a:lnTo>
                    <a:lnTo>
                      <a:pt x="456" y="2813"/>
                    </a:lnTo>
                    <a:lnTo>
                      <a:pt x="392" y="2743"/>
                    </a:lnTo>
                    <a:lnTo>
                      <a:pt x="334" y="2669"/>
                    </a:lnTo>
                    <a:lnTo>
                      <a:pt x="278" y="2591"/>
                    </a:lnTo>
                    <a:lnTo>
                      <a:pt x="227" y="2510"/>
                    </a:lnTo>
                    <a:lnTo>
                      <a:pt x="182" y="2426"/>
                    </a:lnTo>
                    <a:lnTo>
                      <a:pt x="141" y="2339"/>
                    </a:lnTo>
                    <a:lnTo>
                      <a:pt x="104" y="2250"/>
                    </a:lnTo>
                    <a:lnTo>
                      <a:pt x="73" y="2158"/>
                    </a:lnTo>
                    <a:lnTo>
                      <a:pt x="48" y="2064"/>
                    </a:lnTo>
                    <a:lnTo>
                      <a:pt x="27" y="1968"/>
                    </a:lnTo>
                    <a:lnTo>
                      <a:pt x="12" y="1869"/>
                    </a:lnTo>
                    <a:lnTo>
                      <a:pt x="3" y="1769"/>
                    </a:lnTo>
                    <a:lnTo>
                      <a:pt x="0" y="1667"/>
                    </a:lnTo>
                    <a:lnTo>
                      <a:pt x="3" y="1566"/>
                    </a:lnTo>
                    <a:lnTo>
                      <a:pt x="12" y="1467"/>
                    </a:lnTo>
                    <a:lnTo>
                      <a:pt x="27" y="1368"/>
                    </a:lnTo>
                    <a:lnTo>
                      <a:pt x="48" y="1272"/>
                    </a:lnTo>
                    <a:lnTo>
                      <a:pt x="73" y="1178"/>
                    </a:lnTo>
                    <a:lnTo>
                      <a:pt x="104" y="1086"/>
                    </a:lnTo>
                    <a:lnTo>
                      <a:pt x="141" y="997"/>
                    </a:lnTo>
                    <a:lnTo>
                      <a:pt x="182" y="910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4" y="667"/>
                    </a:lnTo>
                    <a:lnTo>
                      <a:pt x="392" y="593"/>
                    </a:lnTo>
                    <a:lnTo>
                      <a:pt x="456" y="523"/>
                    </a:lnTo>
                    <a:lnTo>
                      <a:pt x="523" y="456"/>
                    </a:lnTo>
                    <a:lnTo>
                      <a:pt x="593" y="392"/>
                    </a:lnTo>
                    <a:lnTo>
                      <a:pt x="667" y="334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8" y="27"/>
                    </a:lnTo>
                    <a:lnTo>
                      <a:pt x="1467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743D58-BADC-F435-291E-A1BB9A60FF06}"/>
                </a:ext>
              </a:extLst>
            </p:cNvPr>
            <p:cNvSpPr txBox="1"/>
            <p:nvPr/>
          </p:nvSpPr>
          <p:spPr>
            <a:xfrm>
              <a:off x="7490726" y="175989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원활하지 않은 실력</a:t>
              </a:r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03CC6B-76D6-2597-7AC7-33A50F05F746}"/>
                </a:ext>
              </a:extLst>
            </p:cNvPr>
            <p:cNvSpPr txBox="1"/>
            <p:nvPr/>
          </p:nvSpPr>
          <p:spPr>
            <a:xfrm>
              <a:off x="7490727" y="2055618"/>
              <a:ext cx="334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분석도 전처리도 원하는 대로 사용할 수 없음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9ED84D4-D5EA-66CE-8487-ACA0BBCF19D2}"/>
              </a:ext>
            </a:extLst>
          </p:cNvPr>
          <p:cNvGrpSpPr/>
          <p:nvPr/>
        </p:nvGrpSpPr>
        <p:grpSpPr>
          <a:xfrm>
            <a:off x="6845413" y="2610424"/>
            <a:ext cx="4112974" cy="757386"/>
            <a:chOff x="6850165" y="2813817"/>
            <a:chExt cx="4112974" cy="757386"/>
          </a:xfrm>
        </p:grpSpPr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CF79CD3-DDBF-6C5E-8B5D-D658E5582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165" y="2916555"/>
              <a:ext cx="452939" cy="452939"/>
            </a:xfrm>
            <a:custGeom>
              <a:avLst/>
              <a:gdLst>
                <a:gd name="T0" fmla="*/ 2479 w 3336"/>
                <a:gd name="T1" fmla="*/ 1362 h 3334"/>
                <a:gd name="T2" fmla="*/ 2499 w 3336"/>
                <a:gd name="T3" fmla="*/ 1662 h 3334"/>
                <a:gd name="T4" fmla="*/ 2427 w 3336"/>
                <a:gd name="T5" fmla="*/ 1966 h 3334"/>
                <a:gd name="T6" fmla="*/ 2270 w 3336"/>
                <a:gd name="T7" fmla="*/ 2228 h 3334"/>
                <a:gd name="T8" fmla="*/ 2046 w 3336"/>
                <a:gd name="T9" fmla="*/ 2432 h 3334"/>
                <a:gd name="T10" fmla="*/ 1767 w 3336"/>
                <a:gd name="T11" fmla="*/ 2562 h 3334"/>
                <a:gd name="T12" fmla="*/ 1737 w 3336"/>
                <a:gd name="T13" fmla="*/ 2636 h 3334"/>
                <a:gd name="T14" fmla="*/ 2007 w 3336"/>
                <a:gd name="T15" fmla="*/ 2658 h 3334"/>
                <a:gd name="T16" fmla="*/ 2264 w 3336"/>
                <a:gd name="T17" fmla="*/ 2593 h 3334"/>
                <a:gd name="T18" fmla="*/ 2653 w 3336"/>
                <a:gd name="T19" fmla="*/ 2250 h 3334"/>
                <a:gd name="T20" fmla="*/ 2742 w 3336"/>
                <a:gd name="T21" fmla="*/ 2024 h 3334"/>
                <a:gd name="T22" fmla="*/ 2761 w 3336"/>
                <a:gd name="T23" fmla="*/ 1766 h 3334"/>
                <a:gd name="T24" fmla="*/ 2696 w 3336"/>
                <a:gd name="T25" fmla="*/ 1508 h 3334"/>
                <a:gd name="T26" fmla="*/ 2556 w 3336"/>
                <a:gd name="T27" fmla="*/ 1288 h 3334"/>
                <a:gd name="T28" fmla="*/ 1479 w 3336"/>
                <a:gd name="T29" fmla="*/ 674 h 3334"/>
                <a:gd name="T30" fmla="*/ 1193 w 3336"/>
                <a:gd name="T31" fmla="*/ 719 h 3334"/>
                <a:gd name="T32" fmla="*/ 943 w 3336"/>
                <a:gd name="T33" fmla="*/ 848 h 3334"/>
                <a:gd name="T34" fmla="*/ 747 w 3336"/>
                <a:gd name="T35" fmla="*/ 1045 h 3334"/>
                <a:gd name="T36" fmla="*/ 618 w 3336"/>
                <a:gd name="T37" fmla="*/ 1294 h 3334"/>
                <a:gd name="T38" fmla="*/ 572 w 3336"/>
                <a:gd name="T39" fmla="*/ 1581 h 3334"/>
                <a:gd name="T40" fmla="*/ 613 w 3336"/>
                <a:gd name="T41" fmla="*/ 1853 h 3334"/>
                <a:gd name="T42" fmla="*/ 582 w 3336"/>
                <a:gd name="T43" fmla="*/ 2458 h 3334"/>
                <a:gd name="T44" fmla="*/ 1189 w 3336"/>
                <a:gd name="T45" fmla="*/ 2440 h 3334"/>
                <a:gd name="T46" fmla="*/ 1479 w 3336"/>
                <a:gd name="T47" fmla="*/ 2488 h 3334"/>
                <a:gd name="T48" fmla="*/ 1766 w 3336"/>
                <a:gd name="T49" fmla="*/ 2441 h 3334"/>
                <a:gd name="T50" fmla="*/ 2015 w 3336"/>
                <a:gd name="T51" fmla="*/ 2312 h 3334"/>
                <a:gd name="T52" fmla="*/ 2212 w 3336"/>
                <a:gd name="T53" fmla="*/ 2116 h 3334"/>
                <a:gd name="T54" fmla="*/ 2341 w 3336"/>
                <a:gd name="T55" fmla="*/ 1867 h 3334"/>
                <a:gd name="T56" fmla="*/ 2387 w 3336"/>
                <a:gd name="T57" fmla="*/ 1581 h 3334"/>
                <a:gd name="T58" fmla="*/ 2341 w 3336"/>
                <a:gd name="T59" fmla="*/ 1294 h 3334"/>
                <a:gd name="T60" fmla="*/ 2212 w 3336"/>
                <a:gd name="T61" fmla="*/ 1045 h 3334"/>
                <a:gd name="T62" fmla="*/ 2015 w 3336"/>
                <a:gd name="T63" fmla="*/ 848 h 3334"/>
                <a:gd name="T64" fmla="*/ 1766 w 3336"/>
                <a:gd name="T65" fmla="*/ 719 h 3334"/>
                <a:gd name="T66" fmla="*/ 1479 w 3336"/>
                <a:gd name="T67" fmla="*/ 674 h 3334"/>
                <a:gd name="T68" fmla="*/ 1967 w 3336"/>
                <a:gd name="T69" fmla="*/ 27 h 3334"/>
                <a:gd name="T70" fmla="*/ 2339 w 3336"/>
                <a:gd name="T71" fmla="*/ 141 h 3334"/>
                <a:gd name="T72" fmla="*/ 2668 w 3336"/>
                <a:gd name="T73" fmla="*/ 333 h 3334"/>
                <a:gd name="T74" fmla="*/ 2944 w 3336"/>
                <a:gd name="T75" fmla="*/ 594 h 3334"/>
                <a:gd name="T76" fmla="*/ 3154 w 3336"/>
                <a:gd name="T77" fmla="*/ 910 h 3334"/>
                <a:gd name="T78" fmla="*/ 3288 w 3336"/>
                <a:gd name="T79" fmla="*/ 1271 h 3334"/>
                <a:gd name="T80" fmla="*/ 3336 w 3336"/>
                <a:gd name="T81" fmla="*/ 1667 h 3334"/>
                <a:gd name="T82" fmla="*/ 3288 w 3336"/>
                <a:gd name="T83" fmla="*/ 2063 h 3334"/>
                <a:gd name="T84" fmla="*/ 3154 w 3336"/>
                <a:gd name="T85" fmla="*/ 2425 h 3334"/>
                <a:gd name="T86" fmla="*/ 2944 w 3336"/>
                <a:gd name="T87" fmla="*/ 2741 h 3334"/>
                <a:gd name="T88" fmla="*/ 2668 w 3336"/>
                <a:gd name="T89" fmla="*/ 3001 h 3334"/>
                <a:gd name="T90" fmla="*/ 2339 w 3336"/>
                <a:gd name="T91" fmla="*/ 3194 h 3334"/>
                <a:gd name="T92" fmla="*/ 1967 w 3336"/>
                <a:gd name="T93" fmla="*/ 3307 h 3334"/>
                <a:gd name="T94" fmla="*/ 1566 w 3336"/>
                <a:gd name="T95" fmla="*/ 3331 h 3334"/>
                <a:gd name="T96" fmla="*/ 1178 w 3336"/>
                <a:gd name="T97" fmla="*/ 3261 h 3334"/>
                <a:gd name="T98" fmla="*/ 826 w 3336"/>
                <a:gd name="T99" fmla="*/ 3107 h 3334"/>
                <a:gd name="T100" fmla="*/ 523 w 3336"/>
                <a:gd name="T101" fmla="*/ 2879 h 3334"/>
                <a:gd name="T102" fmla="*/ 278 w 3336"/>
                <a:gd name="T103" fmla="*/ 2589 h 3334"/>
                <a:gd name="T104" fmla="*/ 105 w 3336"/>
                <a:gd name="T105" fmla="*/ 2249 h 3334"/>
                <a:gd name="T106" fmla="*/ 12 w 3336"/>
                <a:gd name="T107" fmla="*/ 1869 h 3334"/>
                <a:gd name="T108" fmla="*/ 12 w 3336"/>
                <a:gd name="T109" fmla="*/ 1466 h 3334"/>
                <a:gd name="T110" fmla="*/ 105 w 3336"/>
                <a:gd name="T111" fmla="*/ 1086 h 3334"/>
                <a:gd name="T112" fmla="*/ 278 w 3336"/>
                <a:gd name="T113" fmla="*/ 745 h 3334"/>
                <a:gd name="T114" fmla="*/ 523 w 3336"/>
                <a:gd name="T115" fmla="*/ 456 h 3334"/>
                <a:gd name="T116" fmla="*/ 826 w 3336"/>
                <a:gd name="T117" fmla="*/ 227 h 3334"/>
                <a:gd name="T118" fmla="*/ 1178 w 3336"/>
                <a:gd name="T119" fmla="*/ 73 h 3334"/>
                <a:gd name="T120" fmla="*/ 1566 w 3336"/>
                <a:gd name="T121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36" h="3334">
                  <a:moveTo>
                    <a:pt x="2411" y="1160"/>
                  </a:moveTo>
                  <a:lnTo>
                    <a:pt x="2439" y="1225"/>
                  </a:lnTo>
                  <a:lnTo>
                    <a:pt x="2461" y="1293"/>
                  </a:lnTo>
                  <a:lnTo>
                    <a:pt x="2479" y="1362"/>
                  </a:lnTo>
                  <a:lnTo>
                    <a:pt x="2492" y="1434"/>
                  </a:lnTo>
                  <a:lnTo>
                    <a:pt x="2499" y="1507"/>
                  </a:lnTo>
                  <a:lnTo>
                    <a:pt x="2503" y="1581"/>
                  </a:lnTo>
                  <a:lnTo>
                    <a:pt x="2499" y="1662"/>
                  </a:lnTo>
                  <a:lnTo>
                    <a:pt x="2490" y="1741"/>
                  </a:lnTo>
                  <a:lnTo>
                    <a:pt x="2475" y="1818"/>
                  </a:lnTo>
                  <a:lnTo>
                    <a:pt x="2454" y="1894"/>
                  </a:lnTo>
                  <a:lnTo>
                    <a:pt x="2427" y="1966"/>
                  </a:lnTo>
                  <a:lnTo>
                    <a:pt x="2395" y="2036"/>
                  </a:lnTo>
                  <a:lnTo>
                    <a:pt x="2358" y="2103"/>
                  </a:lnTo>
                  <a:lnTo>
                    <a:pt x="2317" y="2168"/>
                  </a:lnTo>
                  <a:lnTo>
                    <a:pt x="2270" y="2228"/>
                  </a:lnTo>
                  <a:lnTo>
                    <a:pt x="2220" y="2285"/>
                  </a:lnTo>
                  <a:lnTo>
                    <a:pt x="2165" y="2339"/>
                  </a:lnTo>
                  <a:lnTo>
                    <a:pt x="2108" y="2387"/>
                  </a:lnTo>
                  <a:lnTo>
                    <a:pt x="2046" y="2432"/>
                  </a:lnTo>
                  <a:lnTo>
                    <a:pt x="1981" y="2471"/>
                  </a:lnTo>
                  <a:lnTo>
                    <a:pt x="1912" y="2507"/>
                  </a:lnTo>
                  <a:lnTo>
                    <a:pt x="1841" y="2536"/>
                  </a:lnTo>
                  <a:lnTo>
                    <a:pt x="1767" y="2562"/>
                  </a:lnTo>
                  <a:lnTo>
                    <a:pt x="1691" y="2581"/>
                  </a:lnTo>
                  <a:lnTo>
                    <a:pt x="1613" y="2594"/>
                  </a:lnTo>
                  <a:lnTo>
                    <a:pt x="1674" y="2618"/>
                  </a:lnTo>
                  <a:lnTo>
                    <a:pt x="1737" y="2636"/>
                  </a:lnTo>
                  <a:lnTo>
                    <a:pt x="1803" y="2650"/>
                  </a:lnTo>
                  <a:lnTo>
                    <a:pt x="1870" y="2658"/>
                  </a:lnTo>
                  <a:lnTo>
                    <a:pt x="1938" y="2660"/>
                  </a:lnTo>
                  <a:lnTo>
                    <a:pt x="2007" y="2658"/>
                  </a:lnTo>
                  <a:lnTo>
                    <a:pt x="2074" y="2649"/>
                  </a:lnTo>
                  <a:lnTo>
                    <a:pt x="2140" y="2636"/>
                  </a:lnTo>
                  <a:lnTo>
                    <a:pt x="2203" y="2618"/>
                  </a:lnTo>
                  <a:lnTo>
                    <a:pt x="2264" y="2593"/>
                  </a:lnTo>
                  <a:lnTo>
                    <a:pt x="2323" y="2566"/>
                  </a:lnTo>
                  <a:lnTo>
                    <a:pt x="2379" y="2533"/>
                  </a:lnTo>
                  <a:lnTo>
                    <a:pt x="2755" y="2634"/>
                  </a:lnTo>
                  <a:lnTo>
                    <a:pt x="2653" y="2250"/>
                  </a:lnTo>
                  <a:lnTo>
                    <a:pt x="2681" y="2196"/>
                  </a:lnTo>
                  <a:lnTo>
                    <a:pt x="2706" y="2141"/>
                  </a:lnTo>
                  <a:lnTo>
                    <a:pt x="2726" y="2083"/>
                  </a:lnTo>
                  <a:lnTo>
                    <a:pt x="2742" y="2024"/>
                  </a:lnTo>
                  <a:lnTo>
                    <a:pt x="2754" y="1962"/>
                  </a:lnTo>
                  <a:lnTo>
                    <a:pt x="2761" y="1899"/>
                  </a:lnTo>
                  <a:lnTo>
                    <a:pt x="2764" y="1835"/>
                  </a:lnTo>
                  <a:lnTo>
                    <a:pt x="2761" y="1766"/>
                  </a:lnTo>
                  <a:lnTo>
                    <a:pt x="2753" y="1698"/>
                  </a:lnTo>
                  <a:lnTo>
                    <a:pt x="2739" y="1632"/>
                  </a:lnTo>
                  <a:lnTo>
                    <a:pt x="2720" y="1568"/>
                  </a:lnTo>
                  <a:lnTo>
                    <a:pt x="2696" y="1508"/>
                  </a:lnTo>
                  <a:lnTo>
                    <a:pt x="2668" y="1449"/>
                  </a:lnTo>
                  <a:lnTo>
                    <a:pt x="2634" y="1392"/>
                  </a:lnTo>
                  <a:lnTo>
                    <a:pt x="2598" y="1338"/>
                  </a:lnTo>
                  <a:lnTo>
                    <a:pt x="2556" y="1288"/>
                  </a:lnTo>
                  <a:lnTo>
                    <a:pt x="2512" y="1242"/>
                  </a:lnTo>
                  <a:lnTo>
                    <a:pt x="2463" y="1198"/>
                  </a:lnTo>
                  <a:lnTo>
                    <a:pt x="2411" y="1160"/>
                  </a:lnTo>
                  <a:close/>
                  <a:moveTo>
                    <a:pt x="1479" y="674"/>
                  </a:moveTo>
                  <a:lnTo>
                    <a:pt x="1405" y="677"/>
                  </a:lnTo>
                  <a:lnTo>
                    <a:pt x="1332" y="686"/>
                  </a:lnTo>
                  <a:lnTo>
                    <a:pt x="1261" y="700"/>
                  </a:lnTo>
                  <a:lnTo>
                    <a:pt x="1193" y="719"/>
                  </a:lnTo>
                  <a:lnTo>
                    <a:pt x="1126" y="745"/>
                  </a:lnTo>
                  <a:lnTo>
                    <a:pt x="1062" y="775"/>
                  </a:lnTo>
                  <a:lnTo>
                    <a:pt x="1001" y="810"/>
                  </a:lnTo>
                  <a:lnTo>
                    <a:pt x="943" y="848"/>
                  </a:lnTo>
                  <a:lnTo>
                    <a:pt x="888" y="892"/>
                  </a:lnTo>
                  <a:lnTo>
                    <a:pt x="838" y="939"/>
                  </a:lnTo>
                  <a:lnTo>
                    <a:pt x="790" y="990"/>
                  </a:lnTo>
                  <a:lnTo>
                    <a:pt x="747" y="1045"/>
                  </a:lnTo>
                  <a:lnTo>
                    <a:pt x="708" y="1103"/>
                  </a:lnTo>
                  <a:lnTo>
                    <a:pt x="673" y="1164"/>
                  </a:lnTo>
                  <a:lnTo>
                    <a:pt x="644" y="1228"/>
                  </a:lnTo>
                  <a:lnTo>
                    <a:pt x="618" y="1294"/>
                  </a:lnTo>
                  <a:lnTo>
                    <a:pt x="598" y="1363"/>
                  </a:lnTo>
                  <a:lnTo>
                    <a:pt x="584" y="1434"/>
                  </a:lnTo>
                  <a:lnTo>
                    <a:pt x="575" y="1507"/>
                  </a:lnTo>
                  <a:lnTo>
                    <a:pt x="572" y="1581"/>
                  </a:lnTo>
                  <a:lnTo>
                    <a:pt x="575" y="1651"/>
                  </a:lnTo>
                  <a:lnTo>
                    <a:pt x="583" y="1720"/>
                  </a:lnTo>
                  <a:lnTo>
                    <a:pt x="596" y="1788"/>
                  </a:lnTo>
                  <a:lnTo>
                    <a:pt x="613" y="1853"/>
                  </a:lnTo>
                  <a:lnTo>
                    <a:pt x="637" y="1916"/>
                  </a:lnTo>
                  <a:lnTo>
                    <a:pt x="663" y="1977"/>
                  </a:lnTo>
                  <a:lnTo>
                    <a:pt x="694" y="2036"/>
                  </a:lnTo>
                  <a:lnTo>
                    <a:pt x="582" y="2458"/>
                  </a:lnTo>
                  <a:lnTo>
                    <a:pt x="995" y="2348"/>
                  </a:lnTo>
                  <a:lnTo>
                    <a:pt x="1057" y="2383"/>
                  </a:lnTo>
                  <a:lnTo>
                    <a:pt x="1121" y="2415"/>
                  </a:lnTo>
                  <a:lnTo>
                    <a:pt x="1189" y="2440"/>
                  </a:lnTo>
                  <a:lnTo>
                    <a:pt x="1258" y="2460"/>
                  </a:lnTo>
                  <a:lnTo>
                    <a:pt x="1330" y="2475"/>
                  </a:lnTo>
                  <a:lnTo>
                    <a:pt x="1404" y="2485"/>
                  </a:lnTo>
                  <a:lnTo>
                    <a:pt x="1479" y="2488"/>
                  </a:lnTo>
                  <a:lnTo>
                    <a:pt x="1554" y="2485"/>
                  </a:lnTo>
                  <a:lnTo>
                    <a:pt x="1626" y="2475"/>
                  </a:lnTo>
                  <a:lnTo>
                    <a:pt x="1697" y="2461"/>
                  </a:lnTo>
                  <a:lnTo>
                    <a:pt x="1766" y="2441"/>
                  </a:lnTo>
                  <a:lnTo>
                    <a:pt x="1832" y="2417"/>
                  </a:lnTo>
                  <a:lnTo>
                    <a:pt x="1896" y="2386"/>
                  </a:lnTo>
                  <a:lnTo>
                    <a:pt x="1957" y="2352"/>
                  </a:lnTo>
                  <a:lnTo>
                    <a:pt x="2015" y="2312"/>
                  </a:lnTo>
                  <a:lnTo>
                    <a:pt x="2070" y="2270"/>
                  </a:lnTo>
                  <a:lnTo>
                    <a:pt x="2122" y="2222"/>
                  </a:lnTo>
                  <a:lnTo>
                    <a:pt x="2169" y="2171"/>
                  </a:lnTo>
                  <a:lnTo>
                    <a:pt x="2212" y="2116"/>
                  </a:lnTo>
                  <a:lnTo>
                    <a:pt x="2251" y="2059"/>
                  </a:lnTo>
                  <a:lnTo>
                    <a:pt x="2286" y="1998"/>
                  </a:lnTo>
                  <a:lnTo>
                    <a:pt x="2316" y="1934"/>
                  </a:lnTo>
                  <a:lnTo>
                    <a:pt x="2341" y="1867"/>
                  </a:lnTo>
                  <a:lnTo>
                    <a:pt x="2360" y="1799"/>
                  </a:lnTo>
                  <a:lnTo>
                    <a:pt x="2376" y="1728"/>
                  </a:lnTo>
                  <a:lnTo>
                    <a:pt x="2384" y="1655"/>
                  </a:lnTo>
                  <a:lnTo>
                    <a:pt x="2387" y="1581"/>
                  </a:lnTo>
                  <a:lnTo>
                    <a:pt x="2384" y="1507"/>
                  </a:lnTo>
                  <a:lnTo>
                    <a:pt x="2376" y="1434"/>
                  </a:lnTo>
                  <a:lnTo>
                    <a:pt x="2360" y="1363"/>
                  </a:lnTo>
                  <a:lnTo>
                    <a:pt x="2341" y="1294"/>
                  </a:lnTo>
                  <a:lnTo>
                    <a:pt x="2316" y="1228"/>
                  </a:lnTo>
                  <a:lnTo>
                    <a:pt x="2286" y="1164"/>
                  </a:lnTo>
                  <a:lnTo>
                    <a:pt x="2251" y="1103"/>
                  </a:lnTo>
                  <a:lnTo>
                    <a:pt x="2212" y="1045"/>
                  </a:lnTo>
                  <a:lnTo>
                    <a:pt x="2169" y="990"/>
                  </a:lnTo>
                  <a:lnTo>
                    <a:pt x="2122" y="939"/>
                  </a:lnTo>
                  <a:lnTo>
                    <a:pt x="2070" y="892"/>
                  </a:lnTo>
                  <a:lnTo>
                    <a:pt x="2015" y="848"/>
                  </a:lnTo>
                  <a:lnTo>
                    <a:pt x="1957" y="810"/>
                  </a:lnTo>
                  <a:lnTo>
                    <a:pt x="1896" y="775"/>
                  </a:lnTo>
                  <a:lnTo>
                    <a:pt x="1832" y="745"/>
                  </a:lnTo>
                  <a:lnTo>
                    <a:pt x="1766" y="719"/>
                  </a:lnTo>
                  <a:lnTo>
                    <a:pt x="1697" y="700"/>
                  </a:lnTo>
                  <a:lnTo>
                    <a:pt x="1626" y="686"/>
                  </a:lnTo>
                  <a:lnTo>
                    <a:pt x="1554" y="677"/>
                  </a:lnTo>
                  <a:lnTo>
                    <a:pt x="1479" y="674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70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9"/>
                  </a:lnTo>
                  <a:lnTo>
                    <a:pt x="3196" y="2339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70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9"/>
                  </a:lnTo>
                  <a:lnTo>
                    <a:pt x="105" y="2249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A900"/>
            </a:solidFill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DFE510-19D9-32DC-9DF8-2B03220FC542}"/>
                </a:ext>
              </a:extLst>
            </p:cNvPr>
            <p:cNvSpPr txBox="1"/>
            <p:nvPr/>
          </p:nvSpPr>
          <p:spPr>
            <a:xfrm>
              <a:off x="7490726" y="281381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데이터로 무엇을 할지 막막</a:t>
              </a:r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114751-2443-C559-CB8F-1DBE60F30D17}"/>
                </a:ext>
              </a:extLst>
            </p:cNvPr>
            <p:cNvSpPr txBox="1"/>
            <p:nvPr/>
          </p:nvSpPr>
          <p:spPr>
            <a:xfrm>
              <a:off x="7490727" y="3109538"/>
              <a:ext cx="347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데이터셋으로 무엇을 할 수 있는지</a:t>
              </a:r>
              <a:endPara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무엇을 해야 하는지 감도 안 잡힘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D8F844A-AE4C-DF32-40A5-0822F3AE4A4D}"/>
              </a:ext>
            </a:extLst>
          </p:cNvPr>
          <p:cNvGrpSpPr/>
          <p:nvPr/>
        </p:nvGrpSpPr>
        <p:grpSpPr>
          <a:xfrm>
            <a:off x="6845413" y="3812796"/>
            <a:ext cx="3881960" cy="758382"/>
            <a:chOff x="6848598" y="3818470"/>
            <a:chExt cx="3881960" cy="758382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95C4514D-A93F-1E56-EA2C-104C265946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598" y="3818470"/>
              <a:ext cx="498558" cy="498559"/>
              <a:chOff x="1742" y="1676"/>
              <a:chExt cx="612" cy="612"/>
            </a:xfrm>
            <a:solidFill>
              <a:srgbClr val="FFA900"/>
            </a:solidFill>
          </p:grpSpPr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31563E2A-F66E-49F2-FAF1-4D38AE77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1933"/>
                <a:ext cx="36" cy="36"/>
              </a:xfrm>
              <a:custGeom>
                <a:avLst/>
                <a:gdLst>
                  <a:gd name="T0" fmla="*/ 108 w 215"/>
                  <a:gd name="T1" fmla="*/ 0 h 216"/>
                  <a:gd name="T2" fmla="*/ 133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5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5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3 w 215"/>
                  <a:gd name="T27" fmla="*/ 213 h 216"/>
                  <a:gd name="T28" fmla="*/ 108 w 215"/>
                  <a:gd name="T29" fmla="*/ 216 h 216"/>
                  <a:gd name="T30" fmla="*/ 83 w 215"/>
                  <a:gd name="T31" fmla="*/ 213 h 216"/>
                  <a:gd name="T32" fmla="*/ 60 w 215"/>
                  <a:gd name="T33" fmla="*/ 205 h 216"/>
                  <a:gd name="T34" fmla="*/ 40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0 w 215"/>
                  <a:gd name="T51" fmla="*/ 23 h 216"/>
                  <a:gd name="T52" fmla="*/ 60 w 215"/>
                  <a:gd name="T53" fmla="*/ 11 h 216"/>
                  <a:gd name="T54" fmla="*/ 83 w 215"/>
                  <a:gd name="T55" fmla="*/ 3 h 216"/>
                  <a:gd name="T56" fmla="*/ 108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8" y="0"/>
                    </a:moveTo>
                    <a:lnTo>
                      <a:pt x="133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5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3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5"/>
                    </a:lnTo>
                    <a:lnTo>
                      <a:pt x="40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FB0BC88E-B9FD-D520-C9AC-157C3396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04"/>
                <a:ext cx="36" cy="36"/>
              </a:xfrm>
              <a:custGeom>
                <a:avLst/>
                <a:gdLst>
                  <a:gd name="T0" fmla="*/ 108 w 216"/>
                  <a:gd name="T1" fmla="*/ 0 h 215"/>
                  <a:gd name="T2" fmla="*/ 132 w 216"/>
                  <a:gd name="T3" fmla="*/ 2 h 215"/>
                  <a:gd name="T4" fmla="*/ 156 w 216"/>
                  <a:gd name="T5" fmla="*/ 11 h 215"/>
                  <a:gd name="T6" fmla="*/ 176 w 216"/>
                  <a:gd name="T7" fmla="*/ 23 h 215"/>
                  <a:gd name="T8" fmla="*/ 192 w 216"/>
                  <a:gd name="T9" fmla="*/ 40 h 215"/>
                  <a:gd name="T10" fmla="*/ 205 w 216"/>
                  <a:gd name="T11" fmla="*/ 60 h 215"/>
                  <a:gd name="T12" fmla="*/ 212 w 216"/>
                  <a:gd name="T13" fmla="*/ 82 h 215"/>
                  <a:gd name="T14" fmla="*/ 216 w 216"/>
                  <a:gd name="T15" fmla="*/ 107 h 215"/>
                  <a:gd name="T16" fmla="*/ 212 w 216"/>
                  <a:gd name="T17" fmla="*/ 132 h 215"/>
                  <a:gd name="T18" fmla="*/ 205 w 216"/>
                  <a:gd name="T19" fmla="*/ 154 h 215"/>
                  <a:gd name="T20" fmla="*/ 192 w 216"/>
                  <a:gd name="T21" fmla="*/ 174 h 215"/>
                  <a:gd name="T22" fmla="*/ 176 w 216"/>
                  <a:gd name="T23" fmla="*/ 191 h 215"/>
                  <a:gd name="T24" fmla="*/ 156 w 216"/>
                  <a:gd name="T25" fmla="*/ 204 h 215"/>
                  <a:gd name="T26" fmla="*/ 132 w 216"/>
                  <a:gd name="T27" fmla="*/ 212 h 215"/>
                  <a:gd name="T28" fmla="*/ 108 w 216"/>
                  <a:gd name="T29" fmla="*/ 215 h 215"/>
                  <a:gd name="T30" fmla="*/ 83 w 216"/>
                  <a:gd name="T31" fmla="*/ 212 h 215"/>
                  <a:gd name="T32" fmla="*/ 60 w 216"/>
                  <a:gd name="T33" fmla="*/ 204 h 215"/>
                  <a:gd name="T34" fmla="*/ 40 w 216"/>
                  <a:gd name="T35" fmla="*/ 191 h 215"/>
                  <a:gd name="T36" fmla="*/ 23 w 216"/>
                  <a:gd name="T37" fmla="*/ 174 h 215"/>
                  <a:gd name="T38" fmla="*/ 11 w 216"/>
                  <a:gd name="T39" fmla="*/ 154 h 215"/>
                  <a:gd name="T40" fmla="*/ 3 w 216"/>
                  <a:gd name="T41" fmla="*/ 132 h 215"/>
                  <a:gd name="T42" fmla="*/ 0 w 216"/>
                  <a:gd name="T43" fmla="*/ 107 h 215"/>
                  <a:gd name="T44" fmla="*/ 3 w 216"/>
                  <a:gd name="T45" fmla="*/ 82 h 215"/>
                  <a:gd name="T46" fmla="*/ 11 w 216"/>
                  <a:gd name="T47" fmla="*/ 60 h 215"/>
                  <a:gd name="T48" fmla="*/ 23 w 216"/>
                  <a:gd name="T49" fmla="*/ 40 h 215"/>
                  <a:gd name="T50" fmla="*/ 40 w 216"/>
                  <a:gd name="T51" fmla="*/ 23 h 215"/>
                  <a:gd name="T52" fmla="*/ 60 w 216"/>
                  <a:gd name="T53" fmla="*/ 11 h 215"/>
                  <a:gd name="T54" fmla="*/ 83 w 216"/>
                  <a:gd name="T55" fmla="*/ 2 h 215"/>
                  <a:gd name="T56" fmla="*/ 108 w 216"/>
                  <a:gd name="T5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5">
                    <a:moveTo>
                      <a:pt x="108" y="0"/>
                    </a:moveTo>
                    <a:lnTo>
                      <a:pt x="132" y="2"/>
                    </a:lnTo>
                    <a:lnTo>
                      <a:pt x="156" y="11"/>
                    </a:lnTo>
                    <a:lnTo>
                      <a:pt x="176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2" y="82"/>
                    </a:lnTo>
                    <a:lnTo>
                      <a:pt x="216" y="107"/>
                    </a:lnTo>
                    <a:lnTo>
                      <a:pt x="212" y="132"/>
                    </a:lnTo>
                    <a:lnTo>
                      <a:pt x="205" y="154"/>
                    </a:lnTo>
                    <a:lnTo>
                      <a:pt x="192" y="174"/>
                    </a:lnTo>
                    <a:lnTo>
                      <a:pt x="176" y="191"/>
                    </a:lnTo>
                    <a:lnTo>
                      <a:pt x="156" y="204"/>
                    </a:lnTo>
                    <a:lnTo>
                      <a:pt x="132" y="212"/>
                    </a:lnTo>
                    <a:lnTo>
                      <a:pt x="108" y="215"/>
                    </a:lnTo>
                    <a:lnTo>
                      <a:pt x="83" y="212"/>
                    </a:lnTo>
                    <a:lnTo>
                      <a:pt x="60" y="204"/>
                    </a:lnTo>
                    <a:lnTo>
                      <a:pt x="40" y="191"/>
                    </a:lnTo>
                    <a:lnTo>
                      <a:pt x="23" y="174"/>
                    </a:lnTo>
                    <a:lnTo>
                      <a:pt x="11" y="154"/>
                    </a:lnTo>
                    <a:lnTo>
                      <a:pt x="3" y="132"/>
                    </a:lnTo>
                    <a:lnTo>
                      <a:pt x="0" y="107"/>
                    </a:lnTo>
                    <a:lnTo>
                      <a:pt x="3" y="82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2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0C3BBBA-F212-96B5-BC7D-25B36E4C2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1916"/>
                <a:ext cx="76" cy="77"/>
              </a:xfrm>
              <a:custGeom>
                <a:avLst/>
                <a:gdLst>
                  <a:gd name="T0" fmla="*/ 150 w 460"/>
                  <a:gd name="T1" fmla="*/ 0 h 461"/>
                  <a:gd name="T2" fmla="*/ 309 w 460"/>
                  <a:gd name="T3" fmla="*/ 0 h 461"/>
                  <a:gd name="T4" fmla="*/ 309 w 460"/>
                  <a:gd name="T5" fmla="*/ 150 h 461"/>
                  <a:gd name="T6" fmla="*/ 460 w 460"/>
                  <a:gd name="T7" fmla="*/ 150 h 461"/>
                  <a:gd name="T8" fmla="*/ 460 w 460"/>
                  <a:gd name="T9" fmla="*/ 309 h 461"/>
                  <a:gd name="T10" fmla="*/ 309 w 460"/>
                  <a:gd name="T11" fmla="*/ 309 h 461"/>
                  <a:gd name="T12" fmla="*/ 309 w 460"/>
                  <a:gd name="T13" fmla="*/ 461 h 461"/>
                  <a:gd name="T14" fmla="*/ 150 w 460"/>
                  <a:gd name="T15" fmla="*/ 461 h 461"/>
                  <a:gd name="T16" fmla="*/ 150 w 460"/>
                  <a:gd name="T17" fmla="*/ 309 h 461"/>
                  <a:gd name="T18" fmla="*/ 0 w 460"/>
                  <a:gd name="T19" fmla="*/ 309 h 461"/>
                  <a:gd name="T20" fmla="*/ 0 w 460"/>
                  <a:gd name="T21" fmla="*/ 150 h 461"/>
                  <a:gd name="T22" fmla="*/ 150 w 460"/>
                  <a:gd name="T23" fmla="*/ 150 h 461"/>
                  <a:gd name="T24" fmla="*/ 150 w 460"/>
                  <a:gd name="T25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461">
                    <a:moveTo>
                      <a:pt x="150" y="0"/>
                    </a:moveTo>
                    <a:lnTo>
                      <a:pt x="309" y="0"/>
                    </a:lnTo>
                    <a:lnTo>
                      <a:pt x="309" y="150"/>
                    </a:lnTo>
                    <a:lnTo>
                      <a:pt x="460" y="150"/>
                    </a:lnTo>
                    <a:lnTo>
                      <a:pt x="460" y="309"/>
                    </a:lnTo>
                    <a:lnTo>
                      <a:pt x="309" y="309"/>
                    </a:lnTo>
                    <a:lnTo>
                      <a:pt x="309" y="461"/>
                    </a:lnTo>
                    <a:lnTo>
                      <a:pt x="150" y="461"/>
                    </a:lnTo>
                    <a:lnTo>
                      <a:pt x="150" y="309"/>
                    </a:lnTo>
                    <a:lnTo>
                      <a:pt x="0" y="309"/>
                    </a:lnTo>
                    <a:lnTo>
                      <a:pt x="0" y="150"/>
                    </a:lnTo>
                    <a:lnTo>
                      <a:pt x="150" y="150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242F1164-E183-A68D-9594-A5949FB628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2" y="1676"/>
                <a:ext cx="612" cy="612"/>
              </a:xfrm>
              <a:custGeom>
                <a:avLst/>
                <a:gdLst>
                  <a:gd name="T0" fmla="*/ 1042 w 3672"/>
                  <a:gd name="T1" fmla="*/ 1118 h 3672"/>
                  <a:gd name="T2" fmla="*/ 858 w 3672"/>
                  <a:gd name="T3" fmla="*/ 1235 h 3672"/>
                  <a:gd name="T4" fmla="*/ 741 w 3672"/>
                  <a:gd name="T5" fmla="*/ 1419 h 3672"/>
                  <a:gd name="T6" fmla="*/ 712 w 3672"/>
                  <a:gd name="T7" fmla="*/ 1590 h 3672"/>
                  <a:gd name="T8" fmla="*/ 661 w 3672"/>
                  <a:gd name="T9" fmla="*/ 2412 h 3672"/>
                  <a:gd name="T10" fmla="*/ 705 w 3672"/>
                  <a:gd name="T11" fmla="*/ 2550 h 3672"/>
                  <a:gd name="T12" fmla="*/ 819 w 3672"/>
                  <a:gd name="T13" fmla="*/ 2633 h 3672"/>
                  <a:gd name="T14" fmla="*/ 1405 w 3672"/>
                  <a:gd name="T15" fmla="*/ 2086 h 3672"/>
                  <a:gd name="T16" fmla="*/ 2817 w 3672"/>
                  <a:gd name="T17" fmla="*/ 2642 h 3672"/>
                  <a:gd name="T18" fmla="*/ 2943 w 3672"/>
                  <a:gd name="T19" fmla="*/ 2577 h 3672"/>
                  <a:gd name="T20" fmla="*/ 3008 w 3672"/>
                  <a:gd name="T21" fmla="*/ 2450 h 3672"/>
                  <a:gd name="T22" fmla="*/ 2960 w 3672"/>
                  <a:gd name="T23" fmla="*/ 1593 h 3672"/>
                  <a:gd name="T24" fmla="*/ 2947 w 3672"/>
                  <a:gd name="T25" fmla="*/ 1472 h 3672"/>
                  <a:gd name="T26" fmla="*/ 2851 w 3672"/>
                  <a:gd name="T27" fmla="*/ 1275 h 3672"/>
                  <a:gd name="T28" fmla="*/ 2682 w 3672"/>
                  <a:gd name="T29" fmla="*/ 1139 h 3672"/>
                  <a:gd name="T30" fmla="*/ 2464 w 3672"/>
                  <a:gd name="T31" fmla="*/ 1089 h 3672"/>
                  <a:gd name="T32" fmla="*/ 2314 w 3672"/>
                  <a:gd name="T33" fmla="*/ 1117 h 3672"/>
                  <a:gd name="T34" fmla="*/ 2188 w 3672"/>
                  <a:gd name="T35" fmla="*/ 1193 h 3672"/>
                  <a:gd name="T36" fmla="*/ 2063 w 3672"/>
                  <a:gd name="T37" fmla="*/ 1155 h 3672"/>
                  <a:gd name="T38" fmla="*/ 1926 w 3672"/>
                  <a:gd name="T39" fmla="*/ 1129 h 3672"/>
                  <a:gd name="T40" fmla="*/ 1706 w 3672"/>
                  <a:gd name="T41" fmla="*/ 1135 h 3672"/>
                  <a:gd name="T42" fmla="*/ 1579 w 3672"/>
                  <a:gd name="T43" fmla="*/ 1163 h 3672"/>
                  <a:gd name="T44" fmla="*/ 1453 w 3672"/>
                  <a:gd name="T45" fmla="*/ 1169 h 3672"/>
                  <a:gd name="T46" fmla="*/ 1324 w 3672"/>
                  <a:gd name="T47" fmla="*/ 1105 h 3672"/>
                  <a:gd name="T48" fmla="*/ 1835 w 3672"/>
                  <a:gd name="T49" fmla="*/ 0 h 3672"/>
                  <a:gd name="T50" fmla="*/ 2272 w 3672"/>
                  <a:gd name="T51" fmla="*/ 52 h 3672"/>
                  <a:gd name="T52" fmla="*/ 2671 w 3672"/>
                  <a:gd name="T53" fmla="*/ 200 h 3672"/>
                  <a:gd name="T54" fmla="*/ 3019 w 3672"/>
                  <a:gd name="T55" fmla="*/ 432 h 3672"/>
                  <a:gd name="T56" fmla="*/ 3305 w 3672"/>
                  <a:gd name="T57" fmla="*/ 734 h 3672"/>
                  <a:gd name="T58" fmla="*/ 3517 w 3672"/>
                  <a:gd name="T59" fmla="*/ 1097 h 3672"/>
                  <a:gd name="T60" fmla="*/ 3642 w 3672"/>
                  <a:gd name="T61" fmla="*/ 1506 h 3672"/>
                  <a:gd name="T62" fmla="*/ 3669 w 3672"/>
                  <a:gd name="T63" fmla="*/ 1947 h 3672"/>
                  <a:gd name="T64" fmla="*/ 3592 w 3672"/>
                  <a:gd name="T65" fmla="*/ 2376 h 3672"/>
                  <a:gd name="T66" fmla="*/ 3422 w 3672"/>
                  <a:gd name="T67" fmla="*/ 2763 h 3672"/>
                  <a:gd name="T68" fmla="*/ 3170 w 3672"/>
                  <a:gd name="T69" fmla="*/ 3097 h 3672"/>
                  <a:gd name="T70" fmla="*/ 2852 w 3672"/>
                  <a:gd name="T71" fmla="*/ 3366 h 3672"/>
                  <a:gd name="T72" fmla="*/ 2477 w 3672"/>
                  <a:gd name="T73" fmla="*/ 3557 h 3672"/>
                  <a:gd name="T74" fmla="*/ 2057 w 3672"/>
                  <a:gd name="T75" fmla="*/ 3659 h 3672"/>
                  <a:gd name="T76" fmla="*/ 1615 w 3672"/>
                  <a:gd name="T77" fmla="*/ 3659 h 3672"/>
                  <a:gd name="T78" fmla="*/ 1195 w 3672"/>
                  <a:gd name="T79" fmla="*/ 3557 h 3672"/>
                  <a:gd name="T80" fmla="*/ 820 w 3672"/>
                  <a:gd name="T81" fmla="*/ 3366 h 3672"/>
                  <a:gd name="T82" fmla="*/ 502 w 3672"/>
                  <a:gd name="T83" fmla="*/ 3097 h 3672"/>
                  <a:gd name="T84" fmla="*/ 250 w 3672"/>
                  <a:gd name="T85" fmla="*/ 2763 h 3672"/>
                  <a:gd name="T86" fmla="*/ 80 w 3672"/>
                  <a:gd name="T87" fmla="*/ 2376 h 3672"/>
                  <a:gd name="T88" fmla="*/ 3 w 3672"/>
                  <a:gd name="T89" fmla="*/ 1947 h 3672"/>
                  <a:gd name="T90" fmla="*/ 30 w 3672"/>
                  <a:gd name="T91" fmla="*/ 1506 h 3672"/>
                  <a:gd name="T92" fmla="*/ 155 w 3672"/>
                  <a:gd name="T93" fmla="*/ 1097 h 3672"/>
                  <a:gd name="T94" fmla="*/ 367 w 3672"/>
                  <a:gd name="T95" fmla="*/ 734 h 3672"/>
                  <a:gd name="T96" fmla="*/ 653 w 3672"/>
                  <a:gd name="T97" fmla="*/ 432 h 3672"/>
                  <a:gd name="T98" fmla="*/ 1001 w 3672"/>
                  <a:gd name="T99" fmla="*/ 200 h 3672"/>
                  <a:gd name="T100" fmla="*/ 1400 w 3672"/>
                  <a:gd name="T101" fmla="*/ 52 h 3672"/>
                  <a:gd name="T102" fmla="*/ 1835 w 3672"/>
                  <a:gd name="T103" fmla="*/ 0 h 3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72" h="3672">
                    <a:moveTo>
                      <a:pt x="1208" y="1089"/>
                    </a:moveTo>
                    <a:lnTo>
                      <a:pt x="1151" y="1093"/>
                    </a:lnTo>
                    <a:lnTo>
                      <a:pt x="1095" y="1103"/>
                    </a:lnTo>
                    <a:lnTo>
                      <a:pt x="1042" y="1118"/>
                    </a:lnTo>
                    <a:lnTo>
                      <a:pt x="990" y="1139"/>
                    </a:lnTo>
                    <a:lnTo>
                      <a:pt x="942" y="1167"/>
                    </a:lnTo>
                    <a:lnTo>
                      <a:pt x="898" y="1198"/>
                    </a:lnTo>
                    <a:lnTo>
                      <a:pt x="858" y="1235"/>
                    </a:lnTo>
                    <a:lnTo>
                      <a:pt x="821" y="1275"/>
                    </a:lnTo>
                    <a:lnTo>
                      <a:pt x="790" y="1320"/>
                    </a:lnTo>
                    <a:lnTo>
                      <a:pt x="762" y="1368"/>
                    </a:lnTo>
                    <a:lnTo>
                      <a:pt x="741" y="1419"/>
                    </a:lnTo>
                    <a:lnTo>
                      <a:pt x="725" y="1472"/>
                    </a:lnTo>
                    <a:lnTo>
                      <a:pt x="715" y="1528"/>
                    </a:lnTo>
                    <a:lnTo>
                      <a:pt x="712" y="1586"/>
                    </a:lnTo>
                    <a:lnTo>
                      <a:pt x="712" y="1590"/>
                    </a:lnTo>
                    <a:lnTo>
                      <a:pt x="712" y="1593"/>
                    </a:lnTo>
                    <a:lnTo>
                      <a:pt x="712" y="1597"/>
                    </a:lnTo>
                    <a:lnTo>
                      <a:pt x="712" y="1601"/>
                    </a:lnTo>
                    <a:lnTo>
                      <a:pt x="661" y="2412"/>
                    </a:lnTo>
                    <a:lnTo>
                      <a:pt x="663" y="2450"/>
                    </a:lnTo>
                    <a:lnTo>
                      <a:pt x="672" y="2486"/>
                    </a:lnTo>
                    <a:lnTo>
                      <a:pt x="687" y="2519"/>
                    </a:lnTo>
                    <a:lnTo>
                      <a:pt x="705" y="2550"/>
                    </a:lnTo>
                    <a:lnTo>
                      <a:pt x="729" y="2577"/>
                    </a:lnTo>
                    <a:lnTo>
                      <a:pt x="756" y="2600"/>
                    </a:lnTo>
                    <a:lnTo>
                      <a:pt x="786" y="2619"/>
                    </a:lnTo>
                    <a:lnTo>
                      <a:pt x="819" y="2633"/>
                    </a:lnTo>
                    <a:lnTo>
                      <a:pt x="855" y="2642"/>
                    </a:lnTo>
                    <a:lnTo>
                      <a:pt x="892" y="2645"/>
                    </a:lnTo>
                    <a:lnTo>
                      <a:pt x="1055" y="2645"/>
                    </a:lnTo>
                    <a:lnTo>
                      <a:pt x="1405" y="2086"/>
                    </a:lnTo>
                    <a:lnTo>
                      <a:pt x="2267" y="2086"/>
                    </a:lnTo>
                    <a:lnTo>
                      <a:pt x="2617" y="2645"/>
                    </a:lnTo>
                    <a:lnTo>
                      <a:pt x="2780" y="2645"/>
                    </a:lnTo>
                    <a:lnTo>
                      <a:pt x="2817" y="2642"/>
                    </a:lnTo>
                    <a:lnTo>
                      <a:pt x="2853" y="2633"/>
                    </a:lnTo>
                    <a:lnTo>
                      <a:pt x="2886" y="2619"/>
                    </a:lnTo>
                    <a:lnTo>
                      <a:pt x="2916" y="2600"/>
                    </a:lnTo>
                    <a:lnTo>
                      <a:pt x="2943" y="2577"/>
                    </a:lnTo>
                    <a:lnTo>
                      <a:pt x="2967" y="2550"/>
                    </a:lnTo>
                    <a:lnTo>
                      <a:pt x="2985" y="2519"/>
                    </a:lnTo>
                    <a:lnTo>
                      <a:pt x="3000" y="2486"/>
                    </a:lnTo>
                    <a:lnTo>
                      <a:pt x="3008" y="2450"/>
                    </a:lnTo>
                    <a:lnTo>
                      <a:pt x="3011" y="2412"/>
                    </a:lnTo>
                    <a:lnTo>
                      <a:pt x="2960" y="1601"/>
                    </a:lnTo>
                    <a:lnTo>
                      <a:pt x="2960" y="1597"/>
                    </a:lnTo>
                    <a:lnTo>
                      <a:pt x="2960" y="1593"/>
                    </a:lnTo>
                    <a:lnTo>
                      <a:pt x="2960" y="1590"/>
                    </a:lnTo>
                    <a:lnTo>
                      <a:pt x="2960" y="1586"/>
                    </a:lnTo>
                    <a:lnTo>
                      <a:pt x="2957" y="1528"/>
                    </a:lnTo>
                    <a:lnTo>
                      <a:pt x="2947" y="1472"/>
                    </a:lnTo>
                    <a:lnTo>
                      <a:pt x="2931" y="1419"/>
                    </a:lnTo>
                    <a:lnTo>
                      <a:pt x="2910" y="1368"/>
                    </a:lnTo>
                    <a:lnTo>
                      <a:pt x="2882" y="1320"/>
                    </a:lnTo>
                    <a:lnTo>
                      <a:pt x="2851" y="1275"/>
                    </a:lnTo>
                    <a:lnTo>
                      <a:pt x="2814" y="1235"/>
                    </a:lnTo>
                    <a:lnTo>
                      <a:pt x="2774" y="1198"/>
                    </a:lnTo>
                    <a:lnTo>
                      <a:pt x="2730" y="1167"/>
                    </a:lnTo>
                    <a:lnTo>
                      <a:pt x="2682" y="1139"/>
                    </a:lnTo>
                    <a:lnTo>
                      <a:pt x="2630" y="1118"/>
                    </a:lnTo>
                    <a:lnTo>
                      <a:pt x="2577" y="1103"/>
                    </a:lnTo>
                    <a:lnTo>
                      <a:pt x="2521" y="1093"/>
                    </a:lnTo>
                    <a:lnTo>
                      <a:pt x="2464" y="1089"/>
                    </a:lnTo>
                    <a:lnTo>
                      <a:pt x="2422" y="1092"/>
                    </a:lnTo>
                    <a:lnTo>
                      <a:pt x="2383" y="1096"/>
                    </a:lnTo>
                    <a:lnTo>
                      <a:pt x="2348" y="1105"/>
                    </a:lnTo>
                    <a:lnTo>
                      <a:pt x="2314" y="1117"/>
                    </a:lnTo>
                    <a:lnTo>
                      <a:pt x="2281" y="1132"/>
                    </a:lnTo>
                    <a:lnTo>
                      <a:pt x="2250" y="1149"/>
                    </a:lnTo>
                    <a:lnTo>
                      <a:pt x="2219" y="1169"/>
                    </a:lnTo>
                    <a:lnTo>
                      <a:pt x="2188" y="1193"/>
                    </a:lnTo>
                    <a:lnTo>
                      <a:pt x="2153" y="1182"/>
                    </a:lnTo>
                    <a:lnTo>
                      <a:pt x="2122" y="1173"/>
                    </a:lnTo>
                    <a:lnTo>
                      <a:pt x="2093" y="1163"/>
                    </a:lnTo>
                    <a:lnTo>
                      <a:pt x="2063" y="1155"/>
                    </a:lnTo>
                    <a:lnTo>
                      <a:pt x="2033" y="1147"/>
                    </a:lnTo>
                    <a:lnTo>
                      <a:pt x="2002" y="1141"/>
                    </a:lnTo>
                    <a:lnTo>
                      <a:pt x="1966" y="1135"/>
                    </a:lnTo>
                    <a:lnTo>
                      <a:pt x="1926" y="1129"/>
                    </a:lnTo>
                    <a:lnTo>
                      <a:pt x="1882" y="1126"/>
                    </a:lnTo>
                    <a:lnTo>
                      <a:pt x="1790" y="1126"/>
                    </a:lnTo>
                    <a:lnTo>
                      <a:pt x="1745" y="1129"/>
                    </a:lnTo>
                    <a:lnTo>
                      <a:pt x="1706" y="1135"/>
                    </a:lnTo>
                    <a:lnTo>
                      <a:pt x="1670" y="1141"/>
                    </a:lnTo>
                    <a:lnTo>
                      <a:pt x="1639" y="1147"/>
                    </a:lnTo>
                    <a:lnTo>
                      <a:pt x="1609" y="1155"/>
                    </a:lnTo>
                    <a:lnTo>
                      <a:pt x="1579" y="1163"/>
                    </a:lnTo>
                    <a:lnTo>
                      <a:pt x="1550" y="1173"/>
                    </a:lnTo>
                    <a:lnTo>
                      <a:pt x="1519" y="1182"/>
                    </a:lnTo>
                    <a:lnTo>
                      <a:pt x="1484" y="1193"/>
                    </a:lnTo>
                    <a:lnTo>
                      <a:pt x="1453" y="1169"/>
                    </a:lnTo>
                    <a:lnTo>
                      <a:pt x="1422" y="1149"/>
                    </a:lnTo>
                    <a:lnTo>
                      <a:pt x="1391" y="1132"/>
                    </a:lnTo>
                    <a:lnTo>
                      <a:pt x="1358" y="1117"/>
                    </a:lnTo>
                    <a:lnTo>
                      <a:pt x="1324" y="1105"/>
                    </a:lnTo>
                    <a:lnTo>
                      <a:pt x="1289" y="1096"/>
                    </a:lnTo>
                    <a:lnTo>
                      <a:pt x="1250" y="1092"/>
                    </a:lnTo>
                    <a:lnTo>
                      <a:pt x="1208" y="1089"/>
                    </a:lnTo>
                    <a:close/>
                    <a:moveTo>
                      <a:pt x="1835" y="0"/>
                    </a:moveTo>
                    <a:lnTo>
                      <a:pt x="1947" y="3"/>
                    </a:lnTo>
                    <a:lnTo>
                      <a:pt x="2057" y="13"/>
                    </a:lnTo>
                    <a:lnTo>
                      <a:pt x="2166" y="30"/>
                    </a:lnTo>
                    <a:lnTo>
                      <a:pt x="2272" y="52"/>
                    </a:lnTo>
                    <a:lnTo>
                      <a:pt x="2376" y="80"/>
                    </a:lnTo>
                    <a:lnTo>
                      <a:pt x="2477" y="115"/>
                    </a:lnTo>
                    <a:lnTo>
                      <a:pt x="2575" y="155"/>
                    </a:lnTo>
                    <a:lnTo>
                      <a:pt x="2671" y="200"/>
                    </a:lnTo>
                    <a:lnTo>
                      <a:pt x="2763" y="250"/>
                    </a:lnTo>
                    <a:lnTo>
                      <a:pt x="2852" y="306"/>
                    </a:lnTo>
                    <a:lnTo>
                      <a:pt x="2938" y="367"/>
                    </a:lnTo>
                    <a:lnTo>
                      <a:pt x="3019" y="432"/>
                    </a:lnTo>
                    <a:lnTo>
                      <a:pt x="3097" y="502"/>
                    </a:lnTo>
                    <a:lnTo>
                      <a:pt x="3170" y="575"/>
                    </a:lnTo>
                    <a:lnTo>
                      <a:pt x="3240" y="653"/>
                    </a:lnTo>
                    <a:lnTo>
                      <a:pt x="3305" y="734"/>
                    </a:lnTo>
                    <a:lnTo>
                      <a:pt x="3366" y="820"/>
                    </a:lnTo>
                    <a:lnTo>
                      <a:pt x="3422" y="909"/>
                    </a:lnTo>
                    <a:lnTo>
                      <a:pt x="3472" y="1001"/>
                    </a:lnTo>
                    <a:lnTo>
                      <a:pt x="3517" y="1097"/>
                    </a:lnTo>
                    <a:lnTo>
                      <a:pt x="3557" y="1195"/>
                    </a:lnTo>
                    <a:lnTo>
                      <a:pt x="3592" y="1296"/>
                    </a:lnTo>
                    <a:lnTo>
                      <a:pt x="3620" y="1400"/>
                    </a:lnTo>
                    <a:lnTo>
                      <a:pt x="3642" y="1506"/>
                    </a:lnTo>
                    <a:lnTo>
                      <a:pt x="3659" y="1615"/>
                    </a:lnTo>
                    <a:lnTo>
                      <a:pt x="3669" y="1724"/>
                    </a:lnTo>
                    <a:lnTo>
                      <a:pt x="3672" y="1835"/>
                    </a:lnTo>
                    <a:lnTo>
                      <a:pt x="3669" y="1947"/>
                    </a:lnTo>
                    <a:lnTo>
                      <a:pt x="3659" y="2057"/>
                    </a:lnTo>
                    <a:lnTo>
                      <a:pt x="3642" y="2166"/>
                    </a:lnTo>
                    <a:lnTo>
                      <a:pt x="3620" y="2272"/>
                    </a:lnTo>
                    <a:lnTo>
                      <a:pt x="3592" y="2376"/>
                    </a:lnTo>
                    <a:lnTo>
                      <a:pt x="3557" y="2477"/>
                    </a:lnTo>
                    <a:lnTo>
                      <a:pt x="3517" y="2575"/>
                    </a:lnTo>
                    <a:lnTo>
                      <a:pt x="3472" y="2671"/>
                    </a:lnTo>
                    <a:lnTo>
                      <a:pt x="3422" y="2763"/>
                    </a:lnTo>
                    <a:lnTo>
                      <a:pt x="3366" y="2852"/>
                    </a:lnTo>
                    <a:lnTo>
                      <a:pt x="3305" y="2938"/>
                    </a:lnTo>
                    <a:lnTo>
                      <a:pt x="3240" y="3019"/>
                    </a:lnTo>
                    <a:lnTo>
                      <a:pt x="3170" y="3097"/>
                    </a:lnTo>
                    <a:lnTo>
                      <a:pt x="3097" y="3170"/>
                    </a:lnTo>
                    <a:lnTo>
                      <a:pt x="3019" y="3240"/>
                    </a:lnTo>
                    <a:lnTo>
                      <a:pt x="2938" y="3305"/>
                    </a:lnTo>
                    <a:lnTo>
                      <a:pt x="2852" y="3366"/>
                    </a:lnTo>
                    <a:lnTo>
                      <a:pt x="2763" y="3422"/>
                    </a:lnTo>
                    <a:lnTo>
                      <a:pt x="2671" y="3472"/>
                    </a:lnTo>
                    <a:lnTo>
                      <a:pt x="2575" y="3517"/>
                    </a:lnTo>
                    <a:lnTo>
                      <a:pt x="2477" y="3557"/>
                    </a:lnTo>
                    <a:lnTo>
                      <a:pt x="2376" y="3592"/>
                    </a:lnTo>
                    <a:lnTo>
                      <a:pt x="2272" y="3620"/>
                    </a:lnTo>
                    <a:lnTo>
                      <a:pt x="2166" y="3642"/>
                    </a:lnTo>
                    <a:lnTo>
                      <a:pt x="2057" y="3659"/>
                    </a:lnTo>
                    <a:lnTo>
                      <a:pt x="1947" y="3669"/>
                    </a:lnTo>
                    <a:lnTo>
                      <a:pt x="1835" y="3672"/>
                    </a:lnTo>
                    <a:lnTo>
                      <a:pt x="1724" y="3669"/>
                    </a:lnTo>
                    <a:lnTo>
                      <a:pt x="1615" y="3659"/>
                    </a:lnTo>
                    <a:lnTo>
                      <a:pt x="1506" y="3642"/>
                    </a:lnTo>
                    <a:lnTo>
                      <a:pt x="1400" y="3620"/>
                    </a:lnTo>
                    <a:lnTo>
                      <a:pt x="1296" y="3592"/>
                    </a:lnTo>
                    <a:lnTo>
                      <a:pt x="1195" y="3557"/>
                    </a:lnTo>
                    <a:lnTo>
                      <a:pt x="1097" y="3517"/>
                    </a:lnTo>
                    <a:lnTo>
                      <a:pt x="1001" y="3472"/>
                    </a:lnTo>
                    <a:lnTo>
                      <a:pt x="909" y="3422"/>
                    </a:lnTo>
                    <a:lnTo>
                      <a:pt x="820" y="3366"/>
                    </a:lnTo>
                    <a:lnTo>
                      <a:pt x="734" y="3305"/>
                    </a:lnTo>
                    <a:lnTo>
                      <a:pt x="653" y="3240"/>
                    </a:lnTo>
                    <a:lnTo>
                      <a:pt x="575" y="3170"/>
                    </a:lnTo>
                    <a:lnTo>
                      <a:pt x="502" y="3097"/>
                    </a:lnTo>
                    <a:lnTo>
                      <a:pt x="432" y="3019"/>
                    </a:lnTo>
                    <a:lnTo>
                      <a:pt x="367" y="2938"/>
                    </a:lnTo>
                    <a:lnTo>
                      <a:pt x="306" y="2852"/>
                    </a:lnTo>
                    <a:lnTo>
                      <a:pt x="250" y="2763"/>
                    </a:lnTo>
                    <a:lnTo>
                      <a:pt x="200" y="2671"/>
                    </a:lnTo>
                    <a:lnTo>
                      <a:pt x="155" y="2575"/>
                    </a:lnTo>
                    <a:lnTo>
                      <a:pt x="115" y="2477"/>
                    </a:lnTo>
                    <a:lnTo>
                      <a:pt x="80" y="2376"/>
                    </a:lnTo>
                    <a:lnTo>
                      <a:pt x="52" y="2272"/>
                    </a:lnTo>
                    <a:lnTo>
                      <a:pt x="30" y="2166"/>
                    </a:lnTo>
                    <a:lnTo>
                      <a:pt x="13" y="2057"/>
                    </a:lnTo>
                    <a:lnTo>
                      <a:pt x="3" y="1947"/>
                    </a:lnTo>
                    <a:lnTo>
                      <a:pt x="0" y="1835"/>
                    </a:lnTo>
                    <a:lnTo>
                      <a:pt x="3" y="1724"/>
                    </a:lnTo>
                    <a:lnTo>
                      <a:pt x="13" y="1615"/>
                    </a:lnTo>
                    <a:lnTo>
                      <a:pt x="30" y="1506"/>
                    </a:lnTo>
                    <a:lnTo>
                      <a:pt x="52" y="1400"/>
                    </a:lnTo>
                    <a:lnTo>
                      <a:pt x="80" y="1296"/>
                    </a:lnTo>
                    <a:lnTo>
                      <a:pt x="115" y="1195"/>
                    </a:lnTo>
                    <a:lnTo>
                      <a:pt x="155" y="1097"/>
                    </a:lnTo>
                    <a:lnTo>
                      <a:pt x="200" y="1001"/>
                    </a:lnTo>
                    <a:lnTo>
                      <a:pt x="250" y="909"/>
                    </a:lnTo>
                    <a:lnTo>
                      <a:pt x="306" y="820"/>
                    </a:lnTo>
                    <a:lnTo>
                      <a:pt x="367" y="734"/>
                    </a:lnTo>
                    <a:lnTo>
                      <a:pt x="432" y="653"/>
                    </a:lnTo>
                    <a:lnTo>
                      <a:pt x="502" y="575"/>
                    </a:lnTo>
                    <a:lnTo>
                      <a:pt x="575" y="502"/>
                    </a:lnTo>
                    <a:lnTo>
                      <a:pt x="653" y="432"/>
                    </a:lnTo>
                    <a:lnTo>
                      <a:pt x="734" y="367"/>
                    </a:lnTo>
                    <a:lnTo>
                      <a:pt x="820" y="306"/>
                    </a:lnTo>
                    <a:lnTo>
                      <a:pt x="909" y="250"/>
                    </a:lnTo>
                    <a:lnTo>
                      <a:pt x="1001" y="200"/>
                    </a:lnTo>
                    <a:lnTo>
                      <a:pt x="1097" y="155"/>
                    </a:lnTo>
                    <a:lnTo>
                      <a:pt x="1195" y="115"/>
                    </a:lnTo>
                    <a:lnTo>
                      <a:pt x="1296" y="80"/>
                    </a:lnTo>
                    <a:lnTo>
                      <a:pt x="1400" y="52"/>
                    </a:lnTo>
                    <a:lnTo>
                      <a:pt x="1506" y="30"/>
                    </a:lnTo>
                    <a:lnTo>
                      <a:pt x="1615" y="13"/>
                    </a:lnTo>
                    <a:lnTo>
                      <a:pt x="1724" y="3"/>
                    </a:lnTo>
                    <a:lnTo>
                      <a:pt x="1835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EA228061-DC80-D882-9D60-CCB7A4FED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933"/>
                <a:ext cx="36" cy="36"/>
              </a:xfrm>
              <a:custGeom>
                <a:avLst/>
                <a:gdLst>
                  <a:gd name="T0" fmla="*/ 107 w 215"/>
                  <a:gd name="T1" fmla="*/ 0 h 216"/>
                  <a:gd name="T2" fmla="*/ 132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4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4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2 w 215"/>
                  <a:gd name="T27" fmla="*/ 213 h 216"/>
                  <a:gd name="T28" fmla="*/ 107 w 215"/>
                  <a:gd name="T29" fmla="*/ 216 h 216"/>
                  <a:gd name="T30" fmla="*/ 83 w 215"/>
                  <a:gd name="T31" fmla="*/ 213 h 216"/>
                  <a:gd name="T32" fmla="*/ 61 w 215"/>
                  <a:gd name="T33" fmla="*/ 205 h 216"/>
                  <a:gd name="T34" fmla="*/ 41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1 w 215"/>
                  <a:gd name="T51" fmla="*/ 23 h 216"/>
                  <a:gd name="T52" fmla="*/ 61 w 215"/>
                  <a:gd name="T53" fmla="*/ 11 h 216"/>
                  <a:gd name="T54" fmla="*/ 83 w 215"/>
                  <a:gd name="T55" fmla="*/ 3 h 216"/>
                  <a:gd name="T56" fmla="*/ 107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7" y="0"/>
                    </a:moveTo>
                    <a:lnTo>
                      <a:pt x="132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4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4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2" y="213"/>
                    </a:lnTo>
                    <a:lnTo>
                      <a:pt x="107" y="216"/>
                    </a:lnTo>
                    <a:lnTo>
                      <a:pt x="83" y="213"/>
                    </a:lnTo>
                    <a:lnTo>
                      <a:pt x="61" y="205"/>
                    </a:lnTo>
                    <a:lnTo>
                      <a:pt x="41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1" y="23"/>
                    </a:lnTo>
                    <a:lnTo>
                      <a:pt x="61" y="11"/>
                    </a:lnTo>
                    <a:lnTo>
                      <a:pt x="83" y="3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DEF506FC-E74F-59EB-49E8-E2C50A84F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62"/>
                <a:ext cx="36" cy="36"/>
              </a:xfrm>
              <a:custGeom>
                <a:avLst/>
                <a:gdLst>
                  <a:gd name="T0" fmla="*/ 108 w 216"/>
                  <a:gd name="T1" fmla="*/ 0 h 216"/>
                  <a:gd name="T2" fmla="*/ 132 w 216"/>
                  <a:gd name="T3" fmla="*/ 3 h 216"/>
                  <a:gd name="T4" fmla="*/ 156 w 216"/>
                  <a:gd name="T5" fmla="*/ 11 h 216"/>
                  <a:gd name="T6" fmla="*/ 175 w 216"/>
                  <a:gd name="T7" fmla="*/ 24 h 216"/>
                  <a:gd name="T8" fmla="*/ 191 w 216"/>
                  <a:gd name="T9" fmla="*/ 41 h 216"/>
                  <a:gd name="T10" fmla="*/ 205 w 216"/>
                  <a:gd name="T11" fmla="*/ 61 h 216"/>
                  <a:gd name="T12" fmla="*/ 212 w 216"/>
                  <a:gd name="T13" fmla="*/ 83 h 216"/>
                  <a:gd name="T14" fmla="*/ 216 w 216"/>
                  <a:gd name="T15" fmla="*/ 108 h 216"/>
                  <a:gd name="T16" fmla="*/ 212 w 216"/>
                  <a:gd name="T17" fmla="*/ 132 h 216"/>
                  <a:gd name="T18" fmla="*/ 205 w 216"/>
                  <a:gd name="T19" fmla="*/ 155 h 216"/>
                  <a:gd name="T20" fmla="*/ 191 w 216"/>
                  <a:gd name="T21" fmla="*/ 176 h 216"/>
                  <a:gd name="T22" fmla="*/ 175 w 216"/>
                  <a:gd name="T23" fmla="*/ 192 h 216"/>
                  <a:gd name="T24" fmla="*/ 156 w 216"/>
                  <a:gd name="T25" fmla="*/ 204 h 216"/>
                  <a:gd name="T26" fmla="*/ 132 w 216"/>
                  <a:gd name="T27" fmla="*/ 213 h 216"/>
                  <a:gd name="T28" fmla="*/ 108 w 216"/>
                  <a:gd name="T29" fmla="*/ 216 h 216"/>
                  <a:gd name="T30" fmla="*/ 83 w 216"/>
                  <a:gd name="T31" fmla="*/ 213 h 216"/>
                  <a:gd name="T32" fmla="*/ 60 w 216"/>
                  <a:gd name="T33" fmla="*/ 204 h 216"/>
                  <a:gd name="T34" fmla="*/ 40 w 216"/>
                  <a:gd name="T35" fmla="*/ 192 h 216"/>
                  <a:gd name="T36" fmla="*/ 23 w 216"/>
                  <a:gd name="T37" fmla="*/ 176 h 216"/>
                  <a:gd name="T38" fmla="*/ 11 w 216"/>
                  <a:gd name="T39" fmla="*/ 155 h 216"/>
                  <a:gd name="T40" fmla="*/ 3 w 216"/>
                  <a:gd name="T41" fmla="*/ 132 h 216"/>
                  <a:gd name="T42" fmla="*/ 0 w 216"/>
                  <a:gd name="T43" fmla="*/ 108 h 216"/>
                  <a:gd name="T44" fmla="*/ 3 w 216"/>
                  <a:gd name="T45" fmla="*/ 83 h 216"/>
                  <a:gd name="T46" fmla="*/ 11 w 216"/>
                  <a:gd name="T47" fmla="*/ 61 h 216"/>
                  <a:gd name="T48" fmla="*/ 23 w 216"/>
                  <a:gd name="T49" fmla="*/ 41 h 216"/>
                  <a:gd name="T50" fmla="*/ 40 w 216"/>
                  <a:gd name="T51" fmla="*/ 24 h 216"/>
                  <a:gd name="T52" fmla="*/ 60 w 216"/>
                  <a:gd name="T53" fmla="*/ 11 h 216"/>
                  <a:gd name="T54" fmla="*/ 83 w 216"/>
                  <a:gd name="T55" fmla="*/ 3 h 216"/>
                  <a:gd name="T56" fmla="*/ 108 w 216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6">
                    <a:moveTo>
                      <a:pt x="108" y="0"/>
                    </a:moveTo>
                    <a:lnTo>
                      <a:pt x="132" y="3"/>
                    </a:lnTo>
                    <a:lnTo>
                      <a:pt x="156" y="11"/>
                    </a:lnTo>
                    <a:lnTo>
                      <a:pt x="175" y="24"/>
                    </a:lnTo>
                    <a:lnTo>
                      <a:pt x="191" y="41"/>
                    </a:lnTo>
                    <a:lnTo>
                      <a:pt x="205" y="61"/>
                    </a:lnTo>
                    <a:lnTo>
                      <a:pt x="212" y="83"/>
                    </a:lnTo>
                    <a:lnTo>
                      <a:pt x="216" y="108"/>
                    </a:lnTo>
                    <a:lnTo>
                      <a:pt x="212" y="132"/>
                    </a:lnTo>
                    <a:lnTo>
                      <a:pt x="205" y="155"/>
                    </a:lnTo>
                    <a:lnTo>
                      <a:pt x="191" y="176"/>
                    </a:lnTo>
                    <a:lnTo>
                      <a:pt x="175" y="192"/>
                    </a:lnTo>
                    <a:lnTo>
                      <a:pt x="156" y="204"/>
                    </a:lnTo>
                    <a:lnTo>
                      <a:pt x="132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4"/>
                    </a:lnTo>
                    <a:lnTo>
                      <a:pt x="40" y="192"/>
                    </a:lnTo>
                    <a:lnTo>
                      <a:pt x="23" y="176"/>
                    </a:lnTo>
                    <a:lnTo>
                      <a:pt x="11" y="155"/>
                    </a:lnTo>
                    <a:lnTo>
                      <a:pt x="3" y="132"/>
                    </a:lnTo>
                    <a:lnTo>
                      <a:pt x="0" y="108"/>
                    </a:lnTo>
                    <a:lnTo>
                      <a:pt x="3" y="83"/>
                    </a:lnTo>
                    <a:lnTo>
                      <a:pt x="11" y="61"/>
                    </a:lnTo>
                    <a:lnTo>
                      <a:pt x="23" y="41"/>
                    </a:lnTo>
                    <a:lnTo>
                      <a:pt x="40" y="24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E17A3A-567E-0458-6F72-3A074806D42B}"/>
                </a:ext>
              </a:extLst>
            </p:cNvPr>
            <p:cNvSpPr txBox="1"/>
            <p:nvPr/>
          </p:nvSpPr>
          <p:spPr>
            <a:xfrm>
              <a:off x="7490726" y="3819466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어떻게 사용하는 건지</a:t>
              </a:r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6E1EC8-14FF-5E36-544D-C2B0CC98B52B}"/>
                </a:ext>
              </a:extLst>
            </p:cNvPr>
            <p:cNvSpPr txBox="1"/>
            <p:nvPr/>
          </p:nvSpPr>
          <p:spPr>
            <a:xfrm>
              <a:off x="7490727" y="4115187"/>
              <a:ext cx="323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분석은</a:t>
              </a:r>
              <a:r>
                <a:rPr lang="en-US" altLang="ko-KR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 시각화는 무슨 데이터가 필요하고 어떻게 사용하는지 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3DBC8B4-0273-DDE0-B45C-3EACDCD2018A}"/>
              </a:ext>
            </a:extLst>
          </p:cNvPr>
          <p:cNvGrpSpPr/>
          <p:nvPr/>
        </p:nvGrpSpPr>
        <p:grpSpPr>
          <a:xfrm>
            <a:off x="6848927" y="5016164"/>
            <a:ext cx="4168261" cy="577757"/>
            <a:chOff x="6848927" y="4877620"/>
            <a:chExt cx="4168261" cy="577757"/>
          </a:xfrm>
        </p:grpSpPr>
        <p:grpSp>
          <p:nvGrpSpPr>
            <p:cNvPr id="113" name="Group 14">
              <a:extLst>
                <a:ext uri="{FF2B5EF4-FFF2-40B4-BE49-F238E27FC236}">
                  <a16:creationId xmlns:a16="http://schemas.microsoft.com/office/drawing/2014/main" id="{BCA15498-EF3D-62CA-54F7-FA456F222F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927" y="4877620"/>
              <a:ext cx="498233" cy="498233"/>
              <a:chOff x="2965" y="1712"/>
              <a:chExt cx="556" cy="556"/>
            </a:xfrm>
            <a:solidFill>
              <a:srgbClr val="FFA900"/>
            </a:solidFill>
          </p:grpSpPr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DFDE50CC-00EF-B99A-0E99-58B1596BE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5" y="1712"/>
                <a:ext cx="556" cy="556"/>
              </a:xfrm>
              <a:custGeom>
                <a:avLst/>
                <a:gdLst>
                  <a:gd name="T0" fmla="*/ 2453 w 3336"/>
                  <a:gd name="T1" fmla="*/ 786 h 3334"/>
                  <a:gd name="T2" fmla="*/ 2461 w 3336"/>
                  <a:gd name="T3" fmla="*/ 2528 h 3334"/>
                  <a:gd name="T4" fmla="*/ 2444 w 3336"/>
                  <a:gd name="T5" fmla="*/ 2618 h 3334"/>
                  <a:gd name="T6" fmla="*/ 2487 w 3336"/>
                  <a:gd name="T7" fmla="*/ 2641 h 3334"/>
                  <a:gd name="T8" fmla="*/ 2551 w 3336"/>
                  <a:gd name="T9" fmla="*/ 2600 h 3334"/>
                  <a:gd name="T10" fmla="*/ 2577 w 3336"/>
                  <a:gd name="T11" fmla="*/ 2528 h 3334"/>
                  <a:gd name="T12" fmla="*/ 2564 w 3336"/>
                  <a:gd name="T13" fmla="*/ 796 h 3334"/>
                  <a:gd name="T14" fmla="*/ 2512 w 3336"/>
                  <a:gd name="T15" fmla="*/ 744 h 3334"/>
                  <a:gd name="T16" fmla="*/ 2430 w 3336"/>
                  <a:gd name="T17" fmla="*/ 731 h 3334"/>
                  <a:gd name="T18" fmla="*/ 1004 w 3336"/>
                  <a:gd name="T19" fmla="*/ 744 h 3334"/>
                  <a:gd name="T20" fmla="*/ 914 w 3336"/>
                  <a:gd name="T21" fmla="*/ 799 h 3334"/>
                  <a:gd name="T22" fmla="*/ 858 w 3336"/>
                  <a:gd name="T23" fmla="*/ 890 h 3334"/>
                  <a:gd name="T24" fmla="*/ 846 w 3336"/>
                  <a:gd name="T25" fmla="*/ 2414 h 3334"/>
                  <a:gd name="T26" fmla="*/ 872 w 3336"/>
                  <a:gd name="T27" fmla="*/ 2519 h 3334"/>
                  <a:gd name="T28" fmla="*/ 940 w 3336"/>
                  <a:gd name="T29" fmla="*/ 2599 h 3334"/>
                  <a:gd name="T30" fmla="*/ 1040 w 3336"/>
                  <a:gd name="T31" fmla="*/ 2641 h 3334"/>
                  <a:gd name="T32" fmla="*/ 2257 w 3336"/>
                  <a:gd name="T33" fmla="*/ 2641 h 3334"/>
                  <a:gd name="T34" fmla="*/ 2321 w 3336"/>
                  <a:gd name="T35" fmla="*/ 2600 h 3334"/>
                  <a:gd name="T36" fmla="*/ 2346 w 3336"/>
                  <a:gd name="T37" fmla="*/ 2528 h 3334"/>
                  <a:gd name="T38" fmla="*/ 2334 w 3336"/>
                  <a:gd name="T39" fmla="*/ 796 h 3334"/>
                  <a:gd name="T40" fmla="*/ 2281 w 3336"/>
                  <a:gd name="T41" fmla="*/ 744 h 3334"/>
                  <a:gd name="T42" fmla="*/ 1077 w 3336"/>
                  <a:gd name="T43" fmla="*/ 731 h 3334"/>
                  <a:gd name="T44" fmla="*/ 1869 w 3336"/>
                  <a:gd name="T45" fmla="*/ 12 h 3334"/>
                  <a:gd name="T46" fmla="*/ 2158 w 3336"/>
                  <a:gd name="T47" fmla="*/ 73 h 3334"/>
                  <a:gd name="T48" fmla="*/ 2426 w 3336"/>
                  <a:gd name="T49" fmla="*/ 182 h 3334"/>
                  <a:gd name="T50" fmla="*/ 2668 w 3336"/>
                  <a:gd name="T51" fmla="*/ 333 h 3334"/>
                  <a:gd name="T52" fmla="*/ 2880 w 3336"/>
                  <a:gd name="T53" fmla="*/ 522 h 3334"/>
                  <a:gd name="T54" fmla="*/ 3058 w 3336"/>
                  <a:gd name="T55" fmla="*/ 745 h 3334"/>
                  <a:gd name="T56" fmla="*/ 3196 w 3336"/>
                  <a:gd name="T57" fmla="*/ 996 h 3334"/>
                  <a:gd name="T58" fmla="*/ 3288 w 3336"/>
                  <a:gd name="T59" fmla="*/ 1271 h 3334"/>
                  <a:gd name="T60" fmla="*/ 3333 w 3336"/>
                  <a:gd name="T61" fmla="*/ 1565 h 3334"/>
                  <a:gd name="T62" fmla="*/ 3324 w 3336"/>
                  <a:gd name="T63" fmla="*/ 1869 h 3334"/>
                  <a:gd name="T64" fmla="*/ 3263 w 3336"/>
                  <a:gd name="T65" fmla="*/ 2157 h 3334"/>
                  <a:gd name="T66" fmla="*/ 3154 w 3336"/>
                  <a:gd name="T67" fmla="*/ 2425 h 3334"/>
                  <a:gd name="T68" fmla="*/ 3003 w 3336"/>
                  <a:gd name="T69" fmla="*/ 2667 h 3334"/>
                  <a:gd name="T70" fmla="*/ 2813 w 3336"/>
                  <a:gd name="T71" fmla="*/ 2879 h 3334"/>
                  <a:gd name="T72" fmla="*/ 2591 w 3336"/>
                  <a:gd name="T73" fmla="*/ 3056 h 3334"/>
                  <a:gd name="T74" fmla="*/ 2339 w 3336"/>
                  <a:gd name="T75" fmla="*/ 3194 h 3334"/>
                  <a:gd name="T76" fmla="*/ 2064 w 3336"/>
                  <a:gd name="T77" fmla="*/ 3287 h 3334"/>
                  <a:gd name="T78" fmla="*/ 1770 w 3336"/>
                  <a:gd name="T79" fmla="*/ 3331 h 3334"/>
                  <a:gd name="T80" fmla="*/ 1466 w 3336"/>
                  <a:gd name="T81" fmla="*/ 3322 h 3334"/>
                  <a:gd name="T82" fmla="*/ 1178 w 3336"/>
                  <a:gd name="T83" fmla="*/ 3261 h 3334"/>
                  <a:gd name="T84" fmla="*/ 910 w 3336"/>
                  <a:gd name="T85" fmla="*/ 3152 h 3334"/>
                  <a:gd name="T86" fmla="*/ 668 w 3336"/>
                  <a:gd name="T87" fmla="*/ 3001 h 3334"/>
                  <a:gd name="T88" fmla="*/ 456 w 3336"/>
                  <a:gd name="T89" fmla="*/ 2812 h 3334"/>
                  <a:gd name="T90" fmla="*/ 278 w 3336"/>
                  <a:gd name="T91" fmla="*/ 2589 h 3334"/>
                  <a:gd name="T92" fmla="*/ 140 w 3336"/>
                  <a:gd name="T93" fmla="*/ 2338 h 3334"/>
                  <a:gd name="T94" fmla="*/ 47 w 3336"/>
                  <a:gd name="T95" fmla="*/ 2063 h 3334"/>
                  <a:gd name="T96" fmla="*/ 3 w 3336"/>
                  <a:gd name="T97" fmla="*/ 1768 h 3334"/>
                  <a:gd name="T98" fmla="*/ 12 w 3336"/>
                  <a:gd name="T99" fmla="*/ 1466 h 3334"/>
                  <a:gd name="T100" fmla="*/ 73 w 3336"/>
                  <a:gd name="T101" fmla="*/ 1177 h 3334"/>
                  <a:gd name="T102" fmla="*/ 182 w 3336"/>
                  <a:gd name="T103" fmla="*/ 909 h 3334"/>
                  <a:gd name="T104" fmla="*/ 333 w 3336"/>
                  <a:gd name="T105" fmla="*/ 668 h 3334"/>
                  <a:gd name="T106" fmla="*/ 523 w 3336"/>
                  <a:gd name="T107" fmla="*/ 456 h 3334"/>
                  <a:gd name="T108" fmla="*/ 745 w 3336"/>
                  <a:gd name="T109" fmla="*/ 278 h 3334"/>
                  <a:gd name="T110" fmla="*/ 997 w 3336"/>
                  <a:gd name="T111" fmla="*/ 141 h 3334"/>
                  <a:gd name="T112" fmla="*/ 1272 w 3336"/>
                  <a:gd name="T113" fmla="*/ 48 h 3334"/>
                  <a:gd name="T114" fmla="*/ 1566 w 3336"/>
                  <a:gd name="T115" fmla="*/ 3 h 3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36" h="3334">
                    <a:moveTo>
                      <a:pt x="2430" y="731"/>
                    </a:moveTo>
                    <a:lnTo>
                      <a:pt x="2444" y="758"/>
                    </a:lnTo>
                    <a:lnTo>
                      <a:pt x="2453" y="786"/>
                    </a:lnTo>
                    <a:lnTo>
                      <a:pt x="2459" y="816"/>
                    </a:lnTo>
                    <a:lnTo>
                      <a:pt x="2461" y="847"/>
                    </a:lnTo>
                    <a:lnTo>
                      <a:pt x="2461" y="2528"/>
                    </a:lnTo>
                    <a:lnTo>
                      <a:pt x="2459" y="2560"/>
                    </a:lnTo>
                    <a:lnTo>
                      <a:pt x="2453" y="2589"/>
                    </a:lnTo>
                    <a:lnTo>
                      <a:pt x="2444" y="2618"/>
                    </a:lnTo>
                    <a:lnTo>
                      <a:pt x="2430" y="2644"/>
                    </a:lnTo>
                    <a:lnTo>
                      <a:pt x="2461" y="2644"/>
                    </a:lnTo>
                    <a:lnTo>
                      <a:pt x="2487" y="2641"/>
                    </a:lnTo>
                    <a:lnTo>
                      <a:pt x="2512" y="2632"/>
                    </a:lnTo>
                    <a:lnTo>
                      <a:pt x="2533" y="2619"/>
                    </a:lnTo>
                    <a:lnTo>
                      <a:pt x="2551" y="2600"/>
                    </a:lnTo>
                    <a:lnTo>
                      <a:pt x="2564" y="2579"/>
                    </a:lnTo>
                    <a:lnTo>
                      <a:pt x="2574" y="2555"/>
                    </a:lnTo>
                    <a:lnTo>
                      <a:pt x="2577" y="2528"/>
                    </a:lnTo>
                    <a:lnTo>
                      <a:pt x="2577" y="847"/>
                    </a:lnTo>
                    <a:lnTo>
                      <a:pt x="2574" y="821"/>
                    </a:lnTo>
                    <a:lnTo>
                      <a:pt x="2564" y="796"/>
                    </a:lnTo>
                    <a:lnTo>
                      <a:pt x="2551" y="775"/>
                    </a:lnTo>
                    <a:lnTo>
                      <a:pt x="2533" y="757"/>
                    </a:lnTo>
                    <a:lnTo>
                      <a:pt x="2512" y="744"/>
                    </a:lnTo>
                    <a:lnTo>
                      <a:pt x="2487" y="735"/>
                    </a:lnTo>
                    <a:lnTo>
                      <a:pt x="2461" y="731"/>
                    </a:lnTo>
                    <a:lnTo>
                      <a:pt x="2430" y="731"/>
                    </a:lnTo>
                    <a:close/>
                    <a:moveTo>
                      <a:pt x="1077" y="731"/>
                    </a:moveTo>
                    <a:lnTo>
                      <a:pt x="1040" y="735"/>
                    </a:lnTo>
                    <a:lnTo>
                      <a:pt x="1004" y="744"/>
                    </a:lnTo>
                    <a:lnTo>
                      <a:pt x="971" y="758"/>
                    </a:lnTo>
                    <a:lnTo>
                      <a:pt x="940" y="776"/>
                    </a:lnTo>
                    <a:lnTo>
                      <a:pt x="914" y="799"/>
                    </a:lnTo>
                    <a:lnTo>
                      <a:pt x="890" y="826"/>
                    </a:lnTo>
                    <a:lnTo>
                      <a:pt x="872" y="856"/>
                    </a:lnTo>
                    <a:lnTo>
                      <a:pt x="858" y="890"/>
                    </a:lnTo>
                    <a:lnTo>
                      <a:pt x="849" y="925"/>
                    </a:lnTo>
                    <a:lnTo>
                      <a:pt x="846" y="963"/>
                    </a:lnTo>
                    <a:lnTo>
                      <a:pt x="846" y="2414"/>
                    </a:lnTo>
                    <a:lnTo>
                      <a:pt x="849" y="2450"/>
                    </a:lnTo>
                    <a:lnTo>
                      <a:pt x="858" y="2486"/>
                    </a:lnTo>
                    <a:lnTo>
                      <a:pt x="872" y="2519"/>
                    </a:lnTo>
                    <a:lnTo>
                      <a:pt x="890" y="2550"/>
                    </a:lnTo>
                    <a:lnTo>
                      <a:pt x="914" y="2576"/>
                    </a:lnTo>
                    <a:lnTo>
                      <a:pt x="940" y="2599"/>
                    </a:lnTo>
                    <a:lnTo>
                      <a:pt x="971" y="2619"/>
                    </a:lnTo>
                    <a:lnTo>
                      <a:pt x="1004" y="2632"/>
                    </a:lnTo>
                    <a:lnTo>
                      <a:pt x="1040" y="2641"/>
                    </a:lnTo>
                    <a:lnTo>
                      <a:pt x="1077" y="2644"/>
                    </a:lnTo>
                    <a:lnTo>
                      <a:pt x="2230" y="2644"/>
                    </a:lnTo>
                    <a:lnTo>
                      <a:pt x="2257" y="2641"/>
                    </a:lnTo>
                    <a:lnTo>
                      <a:pt x="2281" y="2632"/>
                    </a:lnTo>
                    <a:lnTo>
                      <a:pt x="2303" y="2619"/>
                    </a:lnTo>
                    <a:lnTo>
                      <a:pt x="2321" y="2600"/>
                    </a:lnTo>
                    <a:lnTo>
                      <a:pt x="2334" y="2579"/>
                    </a:lnTo>
                    <a:lnTo>
                      <a:pt x="2343" y="2555"/>
                    </a:lnTo>
                    <a:lnTo>
                      <a:pt x="2346" y="2528"/>
                    </a:lnTo>
                    <a:lnTo>
                      <a:pt x="2346" y="847"/>
                    </a:lnTo>
                    <a:lnTo>
                      <a:pt x="2343" y="821"/>
                    </a:lnTo>
                    <a:lnTo>
                      <a:pt x="2334" y="796"/>
                    </a:lnTo>
                    <a:lnTo>
                      <a:pt x="2321" y="775"/>
                    </a:lnTo>
                    <a:lnTo>
                      <a:pt x="2303" y="757"/>
                    </a:lnTo>
                    <a:lnTo>
                      <a:pt x="2281" y="744"/>
                    </a:lnTo>
                    <a:lnTo>
                      <a:pt x="2257" y="735"/>
                    </a:lnTo>
                    <a:lnTo>
                      <a:pt x="2230" y="731"/>
                    </a:lnTo>
                    <a:lnTo>
                      <a:pt x="1077" y="731"/>
                    </a:lnTo>
                    <a:close/>
                    <a:moveTo>
                      <a:pt x="1667" y="0"/>
                    </a:moveTo>
                    <a:lnTo>
                      <a:pt x="1770" y="3"/>
                    </a:lnTo>
                    <a:lnTo>
                      <a:pt x="1869" y="12"/>
                    </a:lnTo>
                    <a:lnTo>
                      <a:pt x="1967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8" y="333"/>
                    </a:lnTo>
                    <a:lnTo>
                      <a:pt x="2743" y="393"/>
                    </a:lnTo>
                    <a:lnTo>
                      <a:pt x="2813" y="456"/>
                    </a:lnTo>
                    <a:lnTo>
                      <a:pt x="2880" y="522"/>
                    </a:lnTo>
                    <a:lnTo>
                      <a:pt x="2944" y="594"/>
                    </a:lnTo>
                    <a:lnTo>
                      <a:pt x="3003" y="668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09"/>
                    </a:lnTo>
                    <a:lnTo>
                      <a:pt x="3196" y="996"/>
                    </a:lnTo>
                    <a:lnTo>
                      <a:pt x="3231" y="1086"/>
                    </a:lnTo>
                    <a:lnTo>
                      <a:pt x="3263" y="1177"/>
                    </a:lnTo>
                    <a:lnTo>
                      <a:pt x="3288" y="1271"/>
                    </a:lnTo>
                    <a:lnTo>
                      <a:pt x="3310" y="1368"/>
                    </a:lnTo>
                    <a:lnTo>
                      <a:pt x="3324" y="1466"/>
                    </a:lnTo>
                    <a:lnTo>
                      <a:pt x="3333" y="1565"/>
                    </a:lnTo>
                    <a:lnTo>
                      <a:pt x="3336" y="1667"/>
                    </a:lnTo>
                    <a:lnTo>
                      <a:pt x="3333" y="1768"/>
                    </a:lnTo>
                    <a:lnTo>
                      <a:pt x="3324" y="1869"/>
                    </a:lnTo>
                    <a:lnTo>
                      <a:pt x="3310" y="1967"/>
                    </a:lnTo>
                    <a:lnTo>
                      <a:pt x="3288" y="2063"/>
                    </a:lnTo>
                    <a:lnTo>
                      <a:pt x="3263" y="2157"/>
                    </a:lnTo>
                    <a:lnTo>
                      <a:pt x="3231" y="2248"/>
                    </a:lnTo>
                    <a:lnTo>
                      <a:pt x="3196" y="2338"/>
                    </a:lnTo>
                    <a:lnTo>
                      <a:pt x="3154" y="2425"/>
                    </a:lnTo>
                    <a:lnTo>
                      <a:pt x="3109" y="2508"/>
                    </a:lnTo>
                    <a:lnTo>
                      <a:pt x="3058" y="2589"/>
                    </a:lnTo>
                    <a:lnTo>
                      <a:pt x="3003" y="2667"/>
                    </a:lnTo>
                    <a:lnTo>
                      <a:pt x="2944" y="2741"/>
                    </a:lnTo>
                    <a:lnTo>
                      <a:pt x="2880" y="2812"/>
                    </a:lnTo>
                    <a:lnTo>
                      <a:pt x="2813" y="2879"/>
                    </a:lnTo>
                    <a:lnTo>
                      <a:pt x="2743" y="2942"/>
                    </a:lnTo>
                    <a:lnTo>
                      <a:pt x="2668" y="3001"/>
                    </a:lnTo>
                    <a:lnTo>
                      <a:pt x="2591" y="3056"/>
                    </a:lnTo>
                    <a:lnTo>
                      <a:pt x="2510" y="3107"/>
                    </a:lnTo>
                    <a:lnTo>
                      <a:pt x="2426" y="3152"/>
                    </a:lnTo>
                    <a:lnTo>
                      <a:pt x="2339" y="3194"/>
                    </a:lnTo>
                    <a:lnTo>
                      <a:pt x="2250" y="3230"/>
                    </a:lnTo>
                    <a:lnTo>
                      <a:pt x="2158" y="3261"/>
                    </a:lnTo>
                    <a:lnTo>
                      <a:pt x="2064" y="3287"/>
                    </a:lnTo>
                    <a:lnTo>
                      <a:pt x="1967" y="3307"/>
                    </a:lnTo>
                    <a:lnTo>
                      <a:pt x="1869" y="3322"/>
                    </a:lnTo>
                    <a:lnTo>
                      <a:pt x="1770" y="3331"/>
                    </a:lnTo>
                    <a:lnTo>
                      <a:pt x="1667" y="3334"/>
                    </a:lnTo>
                    <a:lnTo>
                      <a:pt x="1566" y="3331"/>
                    </a:lnTo>
                    <a:lnTo>
                      <a:pt x="1466" y="3322"/>
                    </a:lnTo>
                    <a:lnTo>
                      <a:pt x="1369" y="3307"/>
                    </a:lnTo>
                    <a:lnTo>
                      <a:pt x="1272" y="3287"/>
                    </a:lnTo>
                    <a:lnTo>
                      <a:pt x="1178" y="3261"/>
                    </a:lnTo>
                    <a:lnTo>
                      <a:pt x="1086" y="3230"/>
                    </a:lnTo>
                    <a:lnTo>
                      <a:pt x="997" y="3194"/>
                    </a:lnTo>
                    <a:lnTo>
                      <a:pt x="910" y="3152"/>
                    </a:lnTo>
                    <a:lnTo>
                      <a:pt x="826" y="3107"/>
                    </a:lnTo>
                    <a:lnTo>
                      <a:pt x="745" y="3056"/>
                    </a:lnTo>
                    <a:lnTo>
                      <a:pt x="668" y="3001"/>
                    </a:lnTo>
                    <a:lnTo>
                      <a:pt x="593" y="2942"/>
                    </a:lnTo>
                    <a:lnTo>
                      <a:pt x="523" y="2879"/>
                    </a:lnTo>
                    <a:lnTo>
                      <a:pt x="456" y="2812"/>
                    </a:lnTo>
                    <a:lnTo>
                      <a:pt x="392" y="2741"/>
                    </a:lnTo>
                    <a:lnTo>
                      <a:pt x="333" y="2667"/>
                    </a:lnTo>
                    <a:lnTo>
                      <a:pt x="278" y="2589"/>
                    </a:lnTo>
                    <a:lnTo>
                      <a:pt x="227" y="2508"/>
                    </a:lnTo>
                    <a:lnTo>
                      <a:pt x="182" y="2425"/>
                    </a:lnTo>
                    <a:lnTo>
                      <a:pt x="140" y="2338"/>
                    </a:lnTo>
                    <a:lnTo>
                      <a:pt x="105" y="2248"/>
                    </a:lnTo>
                    <a:lnTo>
                      <a:pt x="73" y="2157"/>
                    </a:lnTo>
                    <a:lnTo>
                      <a:pt x="47" y="2063"/>
                    </a:lnTo>
                    <a:lnTo>
                      <a:pt x="26" y="1967"/>
                    </a:lnTo>
                    <a:lnTo>
                      <a:pt x="12" y="1869"/>
                    </a:lnTo>
                    <a:lnTo>
                      <a:pt x="3" y="1768"/>
                    </a:lnTo>
                    <a:lnTo>
                      <a:pt x="0" y="1667"/>
                    </a:lnTo>
                    <a:lnTo>
                      <a:pt x="3" y="1565"/>
                    </a:lnTo>
                    <a:lnTo>
                      <a:pt x="12" y="1466"/>
                    </a:lnTo>
                    <a:lnTo>
                      <a:pt x="26" y="1368"/>
                    </a:lnTo>
                    <a:lnTo>
                      <a:pt x="47" y="1271"/>
                    </a:lnTo>
                    <a:lnTo>
                      <a:pt x="73" y="1177"/>
                    </a:lnTo>
                    <a:lnTo>
                      <a:pt x="105" y="1086"/>
                    </a:lnTo>
                    <a:lnTo>
                      <a:pt x="140" y="996"/>
                    </a:lnTo>
                    <a:lnTo>
                      <a:pt x="182" y="909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3" y="668"/>
                    </a:lnTo>
                    <a:lnTo>
                      <a:pt x="392" y="594"/>
                    </a:lnTo>
                    <a:lnTo>
                      <a:pt x="456" y="522"/>
                    </a:lnTo>
                    <a:lnTo>
                      <a:pt x="523" y="456"/>
                    </a:lnTo>
                    <a:lnTo>
                      <a:pt x="593" y="393"/>
                    </a:lnTo>
                    <a:lnTo>
                      <a:pt x="668" y="333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9" y="27"/>
                    </a:lnTo>
                    <a:lnTo>
                      <a:pt x="1466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DF4BB8BC-878F-30C4-CF82-14CB6399D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9" y="1902"/>
                <a:ext cx="184" cy="183"/>
              </a:xfrm>
              <a:custGeom>
                <a:avLst/>
                <a:gdLst>
                  <a:gd name="T0" fmla="*/ 205 w 1099"/>
                  <a:gd name="T1" fmla="*/ 7 h 1101"/>
                  <a:gd name="T2" fmla="*/ 238 w 1099"/>
                  <a:gd name="T3" fmla="*/ 35 h 1101"/>
                  <a:gd name="T4" fmla="*/ 281 w 1099"/>
                  <a:gd name="T5" fmla="*/ 76 h 1101"/>
                  <a:gd name="T6" fmla="*/ 330 w 1099"/>
                  <a:gd name="T7" fmla="*/ 124 h 1101"/>
                  <a:gd name="T8" fmla="*/ 373 w 1099"/>
                  <a:gd name="T9" fmla="*/ 167 h 1101"/>
                  <a:gd name="T10" fmla="*/ 398 w 1099"/>
                  <a:gd name="T11" fmla="*/ 191 h 1101"/>
                  <a:gd name="T12" fmla="*/ 406 w 1099"/>
                  <a:gd name="T13" fmla="*/ 199 h 1101"/>
                  <a:gd name="T14" fmla="*/ 423 w 1099"/>
                  <a:gd name="T15" fmla="*/ 227 h 1101"/>
                  <a:gd name="T16" fmla="*/ 424 w 1099"/>
                  <a:gd name="T17" fmla="*/ 269 h 1101"/>
                  <a:gd name="T18" fmla="*/ 395 w 1099"/>
                  <a:gd name="T19" fmla="*/ 311 h 1101"/>
                  <a:gd name="T20" fmla="*/ 356 w 1099"/>
                  <a:gd name="T21" fmla="*/ 354 h 1101"/>
                  <a:gd name="T22" fmla="*/ 324 w 1099"/>
                  <a:gd name="T23" fmla="*/ 391 h 1101"/>
                  <a:gd name="T24" fmla="*/ 337 w 1099"/>
                  <a:gd name="T25" fmla="*/ 450 h 1101"/>
                  <a:gd name="T26" fmla="*/ 386 w 1099"/>
                  <a:gd name="T27" fmla="*/ 525 h 1101"/>
                  <a:gd name="T28" fmla="*/ 463 w 1099"/>
                  <a:gd name="T29" fmla="*/ 617 h 1101"/>
                  <a:gd name="T30" fmla="*/ 545 w 1099"/>
                  <a:gd name="T31" fmla="*/ 690 h 1101"/>
                  <a:gd name="T32" fmla="*/ 601 w 1099"/>
                  <a:gd name="T33" fmla="*/ 729 h 1101"/>
                  <a:gd name="T34" fmla="*/ 654 w 1099"/>
                  <a:gd name="T35" fmla="*/ 762 h 1101"/>
                  <a:gd name="T36" fmla="*/ 691 w 1099"/>
                  <a:gd name="T37" fmla="*/ 783 h 1101"/>
                  <a:gd name="T38" fmla="*/ 706 w 1099"/>
                  <a:gd name="T39" fmla="*/ 780 h 1101"/>
                  <a:gd name="T40" fmla="*/ 742 w 1099"/>
                  <a:gd name="T41" fmla="*/ 748 h 1101"/>
                  <a:gd name="T42" fmla="*/ 787 w 1099"/>
                  <a:gd name="T43" fmla="*/ 708 h 1101"/>
                  <a:gd name="T44" fmla="*/ 831 w 1099"/>
                  <a:gd name="T45" fmla="*/ 677 h 1101"/>
                  <a:gd name="T46" fmla="*/ 873 w 1099"/>
                  <a:gd name="T47" fmla="*/ 678 h 1101"/>
                  <a:gd name="T48" fmla="*/ 900 w 1099"/>
                  <a:gd name="T49" fmla="*/ 696 h 1101"/>
                  <a:gd name="T50" fmla="*/ 908 w 1099"/>
                  <a:gd name="T51" fmla="*/ 704 h 1101"/>
                  <a:gd name="T52" fmla="*/ 933 w 1099"/>
                  <a:gd name="T53" fmla="*/ 729 h 1101"/>
                  <a:gd name="T54" fmla="*/ 975 w 1099"/>
                  <a:gd name="T55" fmla="*/ 772 h 1101"/>
                  <a:gd name="T56" fmla="*/ 1024 w 1099"/>
                  <a:gd name="T57" fmla="*/ 821 h 1101"/>
                  <a:gd name="T58" fmla="*/ 1065 w 1099"/>
                  <a:gd name="T59" fmla="*/ 864 h 1101"/>
                  <a:gd name="T60" fmla="*/ 1092 w 1099"/>
                  <a:gd name="T61" fmla="*/ 897 h 1101"/>
                  <a:gd name="T62" fmla="*/ 1099 w 1099"/>
                  <a:gd name="T63" fmla="*/ 937 h 1101"/>
                  <a:gd name="T64" fmla="*/ 1095 w 1099"/>
                  <a:gd name="T65" fmla="*/ 954 h 1101"/>
                  <a:gd name="T66" fmla="*/ 1063 w 1099"/>
                  <a:gd name="T67" fmla="*/ 1003 h 1101"/>
                  <a:gd name="T68" fmla="*/ 1021 w 1099"/>
                  <a:gd name="T69" fmla="*/ 1046 h 1101"/>
                  <a:gd name="T70" fmla="*/ 958 w 1099"/>
                  <a:gd name="T71" fmla="*/ 1080 h 1101"/>
                  <a:gd name="T72" fmla="*/ 862 w 1099"/>
                  <a:gd name="T73" fmla="*/ 1099 h 1101"/>
                  <a:gd name="T74" fmla="*/ 724 w 1099"/>
                  <a:gd name="T75" fmla="*/ 1089 h 1101"/>
                  <a:gd name="T76" fmla="*/ 579 w 1099"/>
                  <a:gd name="T77" fmla="*/ 1030 h 1101"/>
                  <a:gd name="T78" fmla="*/ 442 w 1099"/>
                  <a:gd name="T79" fmla="*/ 936 h 1101"/>
                  <a:gd name="T80" fmla="*/ 318 w 1099"/>
                  <a:gd name="T81" fmla="*/ 821 h 1101"/>
                  <a:gd name="T82" fmla="*/ 203 w 1099"/>
                  <a:gd name="T83" fmla="*/ 700 h 1101"/>
                  <a:gd name="T84" fmla="*/ 100 w 1099"/>
                  <a:gd name="T85" fmla="*/ 566 h 1101"/>
                  <a:gd name="T86" fmla="*/ 27 w 1099"/>
                  <a:gd name="T87" fmla="*/ 424 h 1101"/>
                  <a:gd name="T88" fmla="*/ 0 w 1099"/>
                  <a:gd name="T89" fmla="*/ 279 h 1101"/>
                  <a:gd name="T90" fmla="*/ 13 w 1099"/>
                  <a:gd name="T91" fmla="*/ 170 h 1101"/>
                  <a:gd name="T92" fmla="*/ 42 w 1099"/>
                  <a:gd name="T93" fmla="*/ 97 h 1101"/>
                  <a:gd name="T94" fmla="*/ 84 w 1099"/>
                  <a:gd name="T95" fmla="*/ 49 h 1101"/>
                  <a:gd name="T96" fmla="*/ 131 w 1099"/>
                  <a:gd name="T97" fmla="*/ 15 h 1101"/>
                  <a:gd name="T98" fmla="*/ 156 w 1099"/>
                  <a:gd name="T99" fmla="*/ 2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9" h="1101">
                    <a:moveTo>
                      <a:pt x="177" y="0"/>
                    </a:moveTo>
                    <a:lnTo>
                      <a:pt x="191" y="2"/>
                    </a:lnTo>
                    <a:lnTo>
                      <a:pt x="205" y="7"/>
                    </a:lnTo>
                    <a:lnTo>
                      <a:pt x="219" y="18"/>
                    </a:lnTo>
                    <a:lnTo>
                      <a:pt x="227" y="25"/>
                    </a:lnTo>
                    <a:lnTo>
                      <a:pt x="238" y="35"/>
                    </a:lnTo>
                    <a:lnTo>
                      <a:pt x="250" y="47"/>
                    </a:lnTo>
                    <a:lnTo>
                      <a:pt x="265" y="61"/>
                    </a:lnTo>
                    <a:lnTo>
                      <a:pt x="281" y="76"/>
                    </a:lnTo>
                    <a:lnTo>
                      <a:pt x="297" y="92"/>
                    </a:lnTo>
                    <a:lnTo>
                      <a:pt x="313" y="108"/>
                    </a:lnTo>
                    <a:lnTo>
                      <a:pt x="330" y="124"/>
                    </a:lnTo>
                    <a:lnTo>
                      <a:pt x="346" y="139"/>
                    </a:lnTo>
                    <a:lnTo>
                      <a:pt x="360" y="155"/>
                    </a:lnTo>
                    <a:lnTo>
                      <a:pt x="373" y="167"/>
                    </a:lnTo>
                    <a:lnTo>
                      <a:pt x="383" y="178"/>
                    </a:lnTo>
                    <a:lnTo>
                      <a:pt x="392" y="186"/>
                    </a:lnTo>
                    <a:lnTo>
                      <a:pt x="398" y="191"/>
                    </a:lnTo>
                    <a:lnTo>
                      <a:pt x="400" y="193"/>
                    </a:lnTo>
                    <a:lnTo>
                      <a:pt x="401" y="195"/>
                    </a:lnTo>
                    <a:lnTo>
                      <a:pt x="406" y="199"/>
                    </a:lnTo>
                    <a:lnTo>
                      <a:pt x="412" y="206"/>
                    </a:lnTo>
                    <a:lnTo>
                      <a:pt x="418" y="215"/>
                    </a:lnTo>
                    <a:lnTo>
                      <a:pt x="423" y="227"/>
                    </a:lnTo>
                    <a:lnTo>
                      <a:pt x="427" y="240"/>
                    </a:lnTo>
                    <a:lnTo>
                      <a:pt x="428" y="254"/>
                    </a:lnTo>
                    <a:lnTo>
                      <a:pt x="424" y="269"/>
                    </a:lnTo>
                    <a:lnTo>
                      <a:pt x="415" y="284"/>
                    </a:lnTo>
                    <a:lnTo>
                      <a:pt x="406" y="297"/>
                    </a:lnTo>
                    <a:lnTo>
                      <a:pt x="395" y="311"/>
                    </a:lnTo>
                    <a:lnTo>
                      <a:pt x="382" y="325"/>
                    </a:lnTo>
                    <a:lnTo>
                      <a:pt x="369" y="340"/>
                    </a:lnTo>
                    <a:lnTo>
                      <a:pt x="356" y="354"/>
                    </a:lnTo>
                    <a:lnTo>
                      <a:pt x="344" y="369"/>
                    </a:lnTo>
                    <a:lnTo>
                      <a:pt x="333" y="381"/>
                    </a:lnTo>
                    <a:lnTo>
                      <a:pt x="324" y="391"/>
                    </a:lnTo>
                    <a:lnTo>
                      <a:pt x="316" y="398"/>
                    </a:lnTo>
                    <a:lnTo>
                      <a:pt x="312" y="403"/>
                    </a:lnTo>
                    <a:lnTo>
                      <a:pt x="337" y="450"/>
                    </a:lnTo>
                    <a:lnTo>
                      <a:pt x="351" y="472"/>
                    </a:lnTo>
                    <a:lnTo>
                      <a:pt x="367" y="497"/>
                    </a:lnTo>
                    <a:lnTo>
                      <a:pt x="386" y="525"/>
                    </a:lnTo>
                    <a:lnTo>
                      <a:pt x="409" y="555"/>
                    </a:lnTo>
                    <a:lnTo>
                      <a:pt x="434" y="586"/>
                    </a:lnTo>
                    <a:lnTo>
                      <a:pt x="463" y="617"/>
                    </a:lnTo>
                    <a:lnTo>
                      <a:pt x="494" y="648"/>
                    </a:lnTo>
                    <a:lnTo>
                      <a:pt x="528" y="677"/>
                    </a:lnTo>
                    <a:lnTo>
                      <a:pt x="545" y="690"/>
                    </a:lnTo>
                    <a:lnTo>
                      <a:pt x="562" y="703"/>
                    </a:lnTo>
                    <a:lnTo>
                      <a:pt x="581" y="717"/>
                    </a:lnTo>
                    <a:lnTo>
                      <a:pt x="601" y="729"/>
                    </a:lnTo>
                    <a:lnTo>
                      <a:pt x="619" y="741"/>
                    </a:lnTo>
                    <a:lnTo>
                      <a:pt x="637" y="752"/>
                    </a:lnTo>
                    <a:lnTo>
                      <a:pt x="654" y="762"/>
                    </a:lnTo>
                    <a:lnTo>
                      <a:pt x="669" y="770"/>
                    </a:lnTo>
                    <a:lnTo>
                      <a:pt x="681" y="777"/>
                    </a:lnTo>
                    <a:lnTo>
                      <a:pt x="691" y="783"/>
                    </a:lnTo>
                    <a:lnTo>
                      <a:pt x="697" y="787"/>
                    </a:lnTo>
                    <a:lnTo>
                      <a:pt x="699" y="788"/>
                    </a:lnTo>
                    <a:lnTo>
                      <a:pt x="706" y="780"/>
                    </a:lnTo>
                    <a:lnTo>
                      <a:pt x="715" y="771"/>
                    </a:lnTo>
                    <a:lnTo>
                      <a:pt x="729" y="760"/>
                    </a:lnTo>
                    <a:lnTo>
                      <a:pt x="742" y="748"/>
                    </a:lnTo>
                    <a:lnTo>
                      <a:pt x="757" y="735"/>
                    </a:lnTo>
                    <a:lnTo>
                      <a:pt x="772" y="722"/>
                    </a:lnTo>
                    <a:lnTo>
                      <a:pt x="787" y="708"/>
                    </a:lnTo>
                    <a:lnTo>
                      <a:pt x="802" y="696"/>
                    </a:lnTo>
                    <a:lnTo>
                      <a:pt x="815" y="686"/>
                    </a:lnTo>
                    <a:lnTo>
                      <a:pt x="831" y="677"/>
                    </a:lnTo>
                    <a:lnTo>
                      <a:pt x="846" y="674"/>
                    </a:lnTo>
                    <a:lnTo>
                      <a:pt x="861" y="675"/>
                    </a:lnTo>
                    <a:lnTo>
                      <a:pt x="873" y="678"/>
                    </a:lnTo>
                    <a:lnTo>
                      <a:pt x="884" y="684"/>
                    </a:lnTo>
                    <a:lnTo>
                      <a:pt x="893" y="690"/>
                    </a:lnTo>
                    <a:lnTo>
                      <a:pt x="900" y="696"/>
                    </a:lnTo>
                    <a:lnTo>
                      <a:pt x="905" y="700"/>
                    </a:lnTo>
                    <a:lnTo>
                      <a:pt x="906" y="702"/>
                    </a:lnTo>
                    <a:lnTo>
                      <a:pt x="908" y="704"/>
                    </a:lnTo>
                    <a:lnTo>
                      <a:pt x="913" y="709"/>
                    </a:lnTo>
                    <a:lnTo>
                      <a:pt x="923" y="718"/>
                    </a:lnTo>
                    <a:lnTo>
                      <a:pt x="933" y="729"/>
                    </a:lnTo>
                    <a:lnTo>
                      <a:pt x="946" y="742"/>
                    </a:lnTo>
                    <a:lnTo>
                      <a:pt x="960" y="756"/>
                    </a:lnTo>
                    <a:lnTo>
                      <a:pt x="975" y="772"/>
                    </a:lnTo>
                    <a:lnTo>
                      <a:pt x="992" y="789"/>
                    </a:lnTo>
                    <a:lnTo>
                      <a:pt x="1008" y="805"/>
                    </a:lnTo>
                    <a:lnTo>
                      <a:pt x="1024" y="821"/>
                    </a:lnTo>
                    <a:lnTo>
                      <a:pt x="1039" y="836"/>
                    </a:lnTo>
                    <a:lnTo>
                      <a:pt x="1052" y="850"/>
                    </a:lnTo>
                    <a:lnTo>
                      <a:pt x="1065" y="864"/>
                    </a:lnTo>
                    <a:lnTo>
                      <a:pt x="1075" y="874"/>
                    </a:lnTo>
                    <a:lnTo>
                      <a:pt x="1082" y="882"/>
                    </a:lnTo>
                    <a:lnTo>
                      <a:pt x="1092" y="897"/>
                    </a:lnTo>
                    <a:lnTo>
                      <a:pt x="1098" y="911"/>
                    </a:lnTo>
                    <a:lnTo>
                      <a:pt x="1099" y="925"/>
                    </a:lnTo>
                    <a:lnTo>
                      <a:pt x="1099" y="937"/>
                    </a:lnTo>
                    <a:lnTo>
                      <a:pt x="1098" y="946"/>
                    </a:lnTo>
                    <a:lnTo>
                      <a:pt x="1096" y="952"/>
                    </a:lnTo>
                    <a:lnTo>
                      <a:pt x="1095" y="954"/>
                    </a:lnTo>
                    <a:lnTo>
                      <a:pt x="1085" y="970"/>
                    </a:lnTo>
                    <a:lnTo>
                      <a:pt x="1074" y="986"/>
                    </a:lnTo>
                    <a:lnTo>
                      <a:pt x="1063" y="1003"/>
                    </a:lnTo>
                    <a:lnTo>
                      <a:pt x="1050" y="1018"/>
                    </a:lnTo>
                    <a:lnTo>
                      <a:pt x="1036" y="1032"/>
                    </a:lnTo>
                    <a:lnTo>
                      <a:pt x="1021" y="1046"/>
                    </a:lnTo>
                    <a:lnTo>
                      <a:pt x="1003" y="1058"/>
                    </a:lnTo>
                    <a:lnTo>
                      <a:pt x="981" y="1070"/>
                    </a:lnTo>
                    <a:lnTo>
                      <a:pt x="958" y="1080"/>
                    </a:lnTo>
                    <a:lnTo>
                      <a:pt x="930" y="1088"/>
                    </a:lnTo>
                    <a:lnTo>
                      <a:pt x="898" y="1095"/>
                    </a:lnTo>
                    <a:lnTo>
                      <a:pt x="862" y="1099"/>
                    </a:lnTo>
                    <a:lnTo>
                      <a:pt x="821" y="1101"/>
                    </a:lnTo>
                    <a:lnTo>
                      <a:pt x="772" y="1098"/>
                    </a:lnTo>
                    <a:lnTo>
                      <a:pt x="724" y="1089"/>
                    </a:lnTo>
                    <a:lnTo>
                      <a:pt x="675" y="1074"/>
                    </a:lnTo>
                    <a:lnTo>
                      <a:pt x="627" y="1054"/>
                    </a:lnTo>
                    <a:lnTo>
                      <a:pt x="579" y="1030"/>
                    </a:lnTo>
                    <a:lnTo>
                      <a:pt x="533" y="1002"/>
                    </a:lnTo>
                    <a:lnTo>
                      <a:pt x="487" y="970"/>
                    </a:lnTo>
                    <a:lnTo>
                      <a:pt x="442" y="936"/>
                    </a:lnTo>
                    <a:lnTo>
                      <a:pt x="400" y="899"/>
                    </a:lnTo>
                    <a:lnTo>
                      <a:pt x="358" y="861"/>
                    </a:lnTo>
                    <a:lnTo>
                      <a:pt x="318" y="821"/>
                    </a:lnTo>
                    <a:lnTo>
                      <a:pt x="281" y="782"/>
                    </a:lnTo>
                    <a:lnTo>
                      <a:pt x="241" y="742"/>
                    </a:lnTo>
                    <a:lnTo>
                      <a:pt x="203" y="700"/>
                    </a:lnTo>
                    <a:lnTo>
                      <a:pt x="166" y="657"/>
                    </a:lnTo>
                    <a:lnTo>
                      <a:pt x="132" y="612"/>
                    </a:lnTo>
                    <a:lnTo>
                      <a:pt x="100" y="566"/>
                    </a:lnTo>
                    <a:lnTo>
                      <a:pt x="72" y="520"/>
                    </a:lnTo>
                    <a:lnTo>
                      <a:pt x="47" y="472"/>
                    </a:lnTo>
                    <a:lnTo>
                      <a:pt x="27" y="424"/>
                    </a:lnTo>
                    <a:lnTo>
                      <a:pt x="13" y="376"/>
                    </a:lnTo>
                    <a:lnTo>
                      <a:pt x="4" y="327"/>
                    </a:lnTo>
                    <a:lnTo>
                      <a:pt x="0" y="279"/>
                    </a:lnTo>
                    <a:lnTo>
                      <a:pt x="3" y="238"/>
                    </a:lnTo>
                    <a:lnTo>
                      <a:pt x="7" y="201"/>
                    </a:lnTo>
                    <a:lnTo>
                      <a:pt x="13" y="170"/>
                    </a:lnTo>
                    <a:lnTo>
                      <a:pt x="21" y="142"/>
                    </a:lnTo>
                    <a:lnTo>
                      <a:pt x="31" y="118"/>
                    </a:lnTo>
                    <a:lnTo>
                      <a:pt x="42" y="97"/>
                    </a:lnTo>
                    <a:lnTo>
                      <a:pt x="56" y="78"/>
                    </a:lnTo>
                    <a:lnTo>
                      <a:pt x="70" y="63"/>
                    </a:lnTo>
                    <a:lnTo>
                      <a:pt x="84" y="49"/>
                    </a:lnTo>
                    <a:lnTo>
                      <a:pt x="99" y="37"/>
                    </a:lnTo>
                    <a:lnTo>
                      <a:pt x="115" y="26"/>
                    </a:lnTo>
                    <a:lnTo>
                      <a:pt x="131" y="15"/>
                    </a:lnTo>
                    <a:lnTo>
                      <a:pt x="147" y="4"/>
                    </a:lnTo>
                    <a:lnTo>
                      <a:pt x="150" y="3"/>
                    </a:lnTo>
                    <a:lnTo>
                      <a:pt x="156" y="2"/>
                    </a:lnTo>
                    <a:lnTo>
                      <a:pt x="165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87D405-1786-B469-D731-B52FAFE179A8}"/>
                </a:ext>
              </a:extLst>
            </p:cNvPr>
            <p:cNvSpPr txBox="1"/>
            <p:nvPr/>
          </p:nvSpPr>
          <p:spPr>
            <a:xfrm>
              <a:off x="7490726" y="488265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무엇을 할 수 있는지</a:t>
              </a:r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EE2AE73-7725-4850-77FF-E71283E94B49}"/>
                </a:ext>
              </a:extLst>
            </p:cNvPr>
            <p:cNvSpPr txBox="1"/>
            <p:nvPr/>
          </p:nvSpPr>
          <p:spPr>
            <a:xfrm>
              <a:off x="7490727" y="5178378"/>
              <a:ext cx="3526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지금 내가 할 수 있는 것들은 무엇이 있는지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C2E6694-BD8B-99F5-7946-FF47A3FAEA7A}"/>
              </a:ext>
            </a:extLst>
          </p:cNvPr>
          <p:cNvGrpSpPr/>
          <p:nvPr/>
        </p:nvGrpSpPr>
        <p:grpSpPr>
          <a:xfrm>
            <a:off x="1992415" y="945088"/>
            <a:ext cx="4581815" cy="5188262"/>
            <a:chOff x="1989249" y="854550"/>
            <a:chExt cx="5071973" cy="5743297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E6AF5A12-91E9-892B-6B04-F7F38D1E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854550"/>
              <a:ext cx="5071973" cy="2498746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C1F6017-C076-BD0B-AD35-315B4CC5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3358236"/>
              <a:ext cx="2329465" cy="3239611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AA82D2A-5CDF-12CD-BD98-121425CB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56" y="3358235"/>
              <a:ext cx="2728566" cy="3239611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8138D0E-187D-EC3B-A743-316BC24E73E2}"/>
              </a:ext>
            </a:extLst>
          </p:cNvPr>
          <p:cNvSpPr txBox="1"/>
          <p:nvPr/>
        </p:nvSpPr>
        <p:spPr>
          <a:xfrm>
            <a:off x="1900569" y="388859"/>
            <a:ext cx="46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『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거창한 것을 하기에는 역량 부족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』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12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육각형 56">
            <a:extLst>
              <a:ext uri="{FF2B5EF4-FFF2-40B4-BE49-F238E27FC236}">
                <a16:creationId xmlns:a16="http://schemas.microsoft.com/office/drawing/2014/main" id="{C2D966BD-9331-4A58-BC8E-AAB66F3CAA7C}"/>
              </a:ext>
            </a:extLst>
          </p:cNvPr>
          <p:cNvSpPr/>
          <p:nvPr/>
        </p:nvSpPr>
        <p:spPr>
          <a:xfrm rot="5400000">
            <a:off x="3885815" y="11904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7D4F13B9-A5AD-42D7-AA99-E22512774838}"/>
              </a:ext>
            </a:extLst>
          </p:cNvPr>
          <p:cNvSpPr/>
          <p:nvPr/>
        </p:nvSpPr>
        <p:spPr>
          <a:xfrm rot="5400000">
            <a:off x="8310049" y="1190462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7046C942-DC49-4886-BB2B-270DF0D9A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0051" y="13603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4CBCD38-14CB-403E-93D6-9614D792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38C8A80-A3D3-466E-8395-ACD60AF5B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Freeform 28">
            <a:extLst>
              <a:ext uri="{FF2B5EF4-FFF2-40B4-BE49-F238E27FC236}">
                <a16:creationId xmlns:a16="http://schemas.microsoft.com/office/drawing/2014/main" id="{7E3B2E0D-CD16-4C53-9C5B-EFC91772CE94}"/>
              </a:ext>
            </a:extLst>
          </p:cNvPr>
          <p:cNvSpPr>
            <a:spLocks noEditPoints="1"/>
          </p:cNvSpPr>
          <p:nvPr/>
        </p:nvSpPr>
        <p:spPr bwMode="auto">
          <a:xfrm>
            <a:off x="8544454" y="135878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546A84-9F47-471F-9ACA-2611294EAB9A}"/>
              </a:ext>
            </a:extLst>
          </p:cNvPr>
          <p:cNvSpPr txBox="1"/>
          <p:nvPr/>
        </p:nvSpPr>
        <p:spPr>
          <a:xfrm>
            <a:off x="3179581" y="2200152"/>
            <a:ext cx="2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원활하지 않은 실력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80D8D-FB86-4124-AF47-FC62D7C3618D}"/>
              </a:ext>
            </a:extLst>
          </p:cNvPr>
          <p:cNvSpPr txBox="1"/>
          <p:nvPr/>
        </p:nvSpPr>
        <p:spPr>
          <a:xfrm>
            <a:off x="7303139" y="2173344"/>
            <a:ext cx="293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무엇을 할지 막막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C554A76A-40A2-44CD-AA98-A2E31FB060B0}"/>
              </a:ext>
            </a:extLst>
          </p:cNvPr>
          <p:cNvSpPr/>
          <p:nvPr/>
        </p:nvSpPr>
        <p:spPr>
          <a:xfrm rot="5400000">
            <a:off x="3885815" y="3744770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978AAC3B-7645-49BD-9393-DB52E7EF82BF}"/>
              </a:ext>
            </a:extLst>
          </p:cNvPr>
          <p:cNvSpPr/>
          <p:nvPr/>
        </p:nvSpPr>
        <p:spPr>
          <a:xfrm rot="5400000">
            <a:off x="8310049" y="374477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389EFE-BBD7-4428-ABBA-509649BA2C24}"/>
              </a:ext>
            </a:extLst>
          </p:cNvPr>
          <p:cNvSpPr txBox="1"/>
          <p:nvPr/>
        </p:nvSpPr>
        <p:spPr>
          <a:xfrm>
            <a:off x="3036877" y="4827574"/>
            <a:ext cx="261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AB961-E0A7-4CDB-BBD4-A22FA3A3DE1E}"/>
              </a:ext>
            </a:extLst>
          </p:cNvPr>
          <p:cNvSpPr txBox="1"/>
          <p:nvPr/>
        </p:nvSpPr>
        <p:spPr>
          <a:xfrm>
            <a:off x="7427257" y="4827574"/>
            <a:ext cx="268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2" name="Group 4">
            <a:extLst>
              <a:ext uri="{FF2B5EF4-FFF2-40B4-BE49-F238E27FC236}">
                <a16:creationId xmlns:a16="http://schemas.microsoft.com/office/drawing/2014/main" id="{EA17223D-62CB-4DFA-BC55-C6E865D50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00350" y="3887442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29087D5-D373-4598-805C-7D147699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862BBBB-E295-41D2-92DE-2AC27D37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6767CC8-E813-4D24-9502-D4BBC366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DDA1C4B6-EE27-41E7-9CDF-7CC3B765C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1364AFDB-2E3C-4B41-8959-1E46487E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CD6E1862-B848-49B9-BF90-FB4B7794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Group 14">
            <a:extLst>
              <a:ext uri="{FF2B5EF4-FFF2-40B4-BE49-F238E27FC236}">
                <a16:creationId xmlns:a16="http://schemas.microsoft.com/office/drawing/2014/main" id="{46C8D93A-EEFA-4352-8A21-FE4969B1A7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1278" y="390184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874FBDAB-D60E-4B21-92B5-93AD122A6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75F1841-B89F-4AC6-8454-C8A6C144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93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72883C-7878-4718-9F36-32B5BDB8F77B}"/>
              </a:ext>
            </a:extLst>
          </p:cNvPr>
          <p:cNvSpPr/>
          <p:nvPr/>
        </p:nvSpPr>
        <p:spPr>
          <a:xfrm>
            <a:off x="248254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C7AC7-4018-4DC7-BC34-9D79F34DC281}"/>
              </a:ext>
            </a:extLst>
          </p:cNvPr>
          <p:cNvSpPr txBox="1"/>
          <p:nvPr/>
        </p:nvSpPr>
        <p:spPr>
          <a:xfrm>
            <a:off x="2918011" y="3500767"/>
            <a:ext cx="12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원활한 실력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0584F-2A27-435D-8F18-2E0024CBCF60}"/>
              </a:ext>
            </a:extLst>
          </p:cNvPr>
          <p:cNvSpPr txBox="1"/>
          <p:nvPr/>
        </p:nvSpPr>
        <p:spPr>
          <a:xfrm>
            <a:off x="2499216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대로 데이터 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A0E062-BBC8-463D-AC72-4C80F20B11A0}"/>
              </a:ext>
            </a:extLst>
          </p:cNvPr>
          <p:cNvSpPr/>
          <p:nvPr/>
        </p:nvSpPr>
        <p:spPr>
          <a:xfrm>
            <a:off x="479712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BBB669-83EC-45AE-8B07-BD66792898FB}"/>
              </a:ext>
            </a:extLst>
          </p:cNvPr>
          <p:cNvSpPr txBox="1"/>
          <p:nvPr/>
        </p:nvSpPr>
        <p:spPr>
          <a:xfrm>
            <a:off x="4901361" y="3500767"/>
            <a:ext cx="195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데이터만 봐도 번뜩</a:t>
            </a:r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95951-E794-41F8-954A-281B3C0F6477}"/>
              </a:ext>
            </a:extLst>
          </p:cNvPr>
          <p:cNvSpPr txBox="1"/>
          <p:nvPr/>
        </p:nvSpPr>
        <p:spPr>
          <a:xfrm>
            <a:off x="4806648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해야 할 단계가 눈에 그려 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1CACE9-2146-4D7A-82E5-AC759BE4FFAC}"/>
              </a:ext>
            </a:extLst>
          </p:cNvPr>
          <p:cNvSpPr/>
          <p:nvPr/>
        </p:nvSpPr>
        <p:spPr>
          <a:xfrm>
            <a:off x="711169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23F95-9837-40B5-B357-AC823646FEDD}"/>
              </a:ext>
            </a:extLst>
          </p:cNvPr>
          <p:cNvSpPr txBox="1"/>
          <p:nvPr/>
        </p:nvSpPr>
        <p:spPr>
          <a:xfrm>
            <a:off x="7116460" y="350076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82AD92-9066-4E53-9A44-6F70B88C1C5C}"/>
              </a:ext>
            </a:extLst>
          </p:cNvPr>
          <p:cNvSpPr txBox="1"/>
          <p:nvPr/>
        </p:nvSpPr>
        <p:spPr>
          <a:xfrm>
            <a:off x="7121223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 찾아봐도 알 수 있음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BBEA0A-5552-4CE7-A442-FF9EE35C2A6C}"/>
              </a:ext>
            </a:extLst>
          </p:cNvPr>
          <p:cNvSpPr/>
          <p:nvPr/>
        </p:nvSpPr>
        <p:spPr>
          <a:xfrm>
            <a:off x="942627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C1CDAB-268A-4567-8814-226E5793F941}"/>
              </a:ext>
            </a:extLst>
          </p:cNvPr>
          <p:cNvSpPr txBox="1"/>
          <p:nvPr/>
        </p:nvSpPr>
        <p:spPr>
          <a:xfrm>
            <a:off x="9471004" y="3500767"/>
            <a:ext cx="207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6881C-0B5A-44E0-97AC-E021D8216810}"/>
              </a:ext>
            </a:extLst>
          </p:cNvPr>
          <p:cNvSpPr txBox="1"/>
          <p:nvPr/>
        </p:nvSpPr>
        <p:spPr>
          <a:xfrm>
            <a:off x="9435798" y="4074961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무엇을 어디까지 할 수 있는지 완전하게 파악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E78C1A4-F0C1-609B-50E2-2DCC2C1ABD44}"/>
              </a:ext>
            </a:extLst>
          </p:cNvPr>
          <p:cNvSpPr/>
          <p:nvPr/>
        </p:nvSpPr>
        <p:spPr>
          <a:xfrm rot="5400000">
            <a:off x="3103288" y="21278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Group 20">
            <a:extLst>
              <a:ext uri="{FF2B5EF4-FFF2-40B4-BE49-F238E27FC236}">
                <a16:creationId xmlns:a16="http://schemas.microsoft.com/office/drawing/2014/main" id="{C687FDB3-DB28-0E97-274F-A968AAB62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524" y="22977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F4627DA-DACC-31E6-4EF2-B63391FD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CFF26E41-B73C-60F8-3187-19B0AF3C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육각형 102">
            <a:extLst>
              <a:ext uri="{FF2B5EF4-FFF2-40B4-BE49-F238E27FC236}">
                <a16:creationId xmlns:a16="http://schemas.microsoft.com/office/drawing/2014/main" id="{65ED2F47-4B6D-8306-7A16-138C7C76D3E3}"/>
              </a:ext>
            </a:extLst>
          </p:cNvPr>
          <p:cNvSpPr/>
          <p:nvPr/>
        </p:nvSpPr>
        <p:spPr>
          <a:xfrm rot="5400000">
            <a:off x="5417863" y="2127861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reeform 28">
            <a:extLst>
              <a:ext uri="{FF2B5EF4-FFF2-40B4-BE49-F238E27FC236}">
                <a16:creationId xmlns:a16="http://schemas.microsoft.com/office/drawing/2014/main" id="{E6E35A7B-F74C-234B-06A8-4CB994D65D82}"/>
              </a:ext>
            </a:extLst>
          </p:cNvPr>
          <p:cNvSpPr>
            <a:spLocks noEditPoints="1"/>
          </p:cNvSpPr>
          <p:nvPr/>
        </p:nvSpPr>
        <p:spPr bwMode="auto">
          <a:xfrm>
            <a:off x="5652268" y="2296182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3B07A9B5-128C-9060-BBFC-C154EE12D514}"/>
              </a:ext>
            </a:extLst>
          </p:cNvPr>
          <p:cNvSpPr/>
          <p:nvPr/>
        </p:nvSpPr>
        <p:spPr>
          <a:xfrm rot="5400000">
            <a:off x="7732438" y="2127861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0304FB01-01D3-4D21-AE12-8F53F980F6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973" y="2270533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2B802BD3-6071-85A9-5EC3-A8FC1325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D1B5746E-8F26-B75C-0E50-ABF6747C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1DA080F8-823B-F293-2919-FF5A166E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7D589C0-C513-27B8-F5A6-DC21842C8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94AE4C97-41CC-4E53-5D45-60F5B8D7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39002747-41C1-6BEB-B6AB-85E526301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육각형 108">
            <a:extLst>
              <a:ext uri="{FF2B5EF4-FFF2-40B4-BE49-F238E27FC236}">
                <a16:creationId xmlns:a16="http://schemas.microsoft.com/office/drawing/2014/main" id="{A1A26A7A-41C2-BA52-FED2-A75D42063791}"/>
              </a:ext>
            </a:extLst>
          </p:cNvPr>
          <p:cNvSpPr/>
          <p:nvPr/>
        </p:nvSpPr>
        <p:spPr>
          <a:xfrm rot="5400000">
            <a:off x="10047013" y="212786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CE7F3E72-6FFB-FC59-306B-B7FAD45E09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8242" y="228493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2B93D23B-1A20-C891-34BE-D7594A6AD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C00C618-3F10-2C0D-D4AF-BD8F8E9C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03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20">
            <a:extLst>
              <a:ext uri="{FF2B5EF4-FFF2-40B4-BE49-F238E27FC236}">
                <a16:creationId xmlns:a16="http://schemas.microsoft.com/office/drawing/2014/main" id="{579EDF6F-70A1-4098-B0DA-B9991D4ACE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1641969"/>
            <a:ext cx="452939" cy="452939"/>
            <a:chOff x="4160" y="1704"/>
            <a:chExt cx="556" cy="556"/>
          </a:xfrm>
          <a:solidFill>
            <a:srgbClr val="FF002B"/>
          </a:solidFill>
        </p:grpSpPr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516A7BF9-85C9-4B74-B72D-8670A54E1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7E4325B-BB3E-4AF6-A87C-8C4B5A4FF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28">
            <a:extLst>
              <a:ext uri="{FF2B5EF4-FFF2-40B4-BE49-F238E27FC236}">
                <a16:creationId xmlns:a16="http://schemas.microsoft.com/office/drawing/2014/main" id="{7BA6749C-B3B6-4C42-92A2-3189CBC31AA2}"/>
              </a:ext>
            </a:extLst>
          </p:cNvPr>
          <p:cNvSpPr>
            <a:spLocks noEditPoints="1"/>
          </p:cNvSpPr>
          <p:nvPr/>
        </p:nvSpPr>
        <p:spPr bwMode="auto">
          <a:xfrm>
            <a:off x="7219615" y="161461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A900"/>
          </a:solidFill>
          <a:ln w="0">
            <a:solidFill>
              <a:srgbClr val="FFA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BCF48FEE-2851-4CC5-B825-4A5E8617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3685802"/>
            <a:ext cx="498559" cy="498559"/>
            <a:chOff x="1742" y="1676"/>
            <a:chExt cx="612" cy="612"/>
          </a:xfrm>
          <a:solidFill>
            <a:srgbClr val="00A753"/>
          </a:solidFill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879DC03-6FF8-4184-A141-1F8275EAD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6BE81C8-3E6C-4C83-A1A4-A1B471371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B6815E33-0A4E-4DC7-8E0D-8950570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1A3A0A20-4843-478F-9FD0-5BBE7D0C7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856D8B0-A1DD-411C-ADF7-42C68D70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553C0D-D9FB-45D5-9432-09919CA5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7" name="Group 14">
            <a:extLst>
              <a:ext uri="{FF2B5EF4-FFF2-40B4-BE49-F238E27FC236}">
                <a16:creationId xmlns:a16="http://schemas.microsoft.com/office/drawing/2014/main" id="{CACE6199-3DC2-4454-9F13-514649ECB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4863" y="3681761"/>
            <a:ext cx="498233" cy="498233"/>
            <a:chOff x="2965" y="1712"/>
            <a:chExt cx="556" cy="556"/>
          </a:xfrm>
          <a:solidFill>
            <a:srgbClr val="4C8EFB"/>
          </a:solidFill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AA3633E-D64F-4197-A862-E43ED2DE8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1DE2BC3-E9BC-466C-9362-BDE520FC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189466" y="1619336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189467" y="1998181"/>
            <a:ext cx="334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이상치 처리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시각화를 위한 데이터 수정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6662" y="1614619"/>
            <a:ext cx="386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6663" y="199346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관계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정보를 얻기 위한 시각화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Seaborn, matplotlib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사용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194545" y="3686798"/>
            <a:ext cx="383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194546" y="4065643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데이터셋에서 가능한 분석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6662" y="3686798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대화형 시각화 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6663" y="406564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시각화를 사용한 대시 보드 구현</a:t>
            </a:r>
          </a:p>
        </p:txBody>
      </p:sp>
    </p:spTree>
    <p:extLst>
      <p:ext uri="{BB962C8B-B14F-4D97-AF65-F5344CB8AC3E}">
        <p14:creationId xmlns:p14="http://schemas.microsoft.com/office/powerpoint/2010/main" val="3524996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타원 128">
            <a:extLst>
              <a:ext uri="{FF2B5EF4-FFF2-40B4-BE49-F238E27FC236}">
                <a16:creationId xmlns:a16="http://schemas.microsoft.com/office/drawing/2014/main" id="{C90AB3C4-8FE1-4371-84F3-88983ECB6E14}"/>
              </a:ext>
            </a:extLst>
          </p:cNvPr>
          <p:cNvSpPr/>
          <p:nvPr/>
        </p:nvSpPr>
        <p:spPr>
          <a:xfrm>
            <a:off x="2678510" y="427706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358142" y="152840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358142" y="1824123"/>
            <a:ext cx="341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 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1583" y="15473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『matplotlib』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1584" y="184311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363221" y="290995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『pandas』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363222" y="3205677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처리 등 데이터 조작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1583" y="2927815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『seaborn』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1584" y="3223536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ECAAE9-D1DB-47BF-BA01-3FFAFA6317B1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16815C-D9C5-461B-B8D4-0DB687E1B53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활용기술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0801716-9967-4DCF-800C-3951B25AF44A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BF9F4E-648E-4CDD-9DDD-EA7264492391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DBF263-D9B2-4360-BD9A-18BE82FE8592}"/>
              </a:ext>
            </a:extLst>
          </p:cNvPr>
          <p:cNvSpPr txBox="1"/>
          <p:nvPr/>
        </p:nvSpPr>
        <p:spPr>
          <a:xfrm>
            <a:off x="3366694" y="4295551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9C9984-D374-444C-AF30-97E03B1C0BB6}"/>
              </a:ext>
            </a:extLst>
          </p:cNvPr>
          <p:cNvSpPr txBox="1"/>
          <p:nvPr/>
        </p:nvSpPr>
        <p:spPr>
          <a:xfrm>
            <a:off x="3366695" y="4591272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배열화에 사용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47A56E-4126-4F14-B702-F6B98655DF3F}"/>
              </a:ext>
            </a:extLst>
          </p:cNvPr>
          <p:cNvSpPr/>
          <p:nvPr/>
        </p:nvSpPr>
        <p:spPr>
          <a:xfrm>
            <a:off x="2678510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386EA00-A251-49B1-BD78-5885375C9D97}"/>
              </a:ext>
            </a:extLst>
          </p:cNvPr>
          <p:cNvSpPr/>
          <p:nvPr/>
        </p:nvSpPr>
        <p:spPr>
          <a:xfrm>
            <a:off x="7057186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8918552-8B25-47E9-89C1-CCB2346C0D5E}"/>
              </a:ext>
            </a:extLst>
          </p:cNvPr>
          <p:cNvSpPr/>
          <p:nvPr/>
        </p:nvSpPr>
        <p:spPr>
          <a:xfrm>
            <a:off x="2678510" y="290521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9E183CC-FCC5-4206-BE12-48903AD65C76}"/>
              </a:ext>
            </a:extLst>
          </p:cNvPr>
          <p:cNvSpPr/>
          <p:nvPr/>
        </p:nvSpPr>
        <p:spPr>
          <a:xfrm>
            <a:off x="7081419" y="290605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EA27B-D7F1-7762-3F5E-B2C27BE3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81" y="1559453"/>
            <a:ext cx="538477" cy="538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72677-0E17-EE7D-79A8-713AA720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01" y="4386989"/>
            <a:ext cx="365084" cy="378625"/>
          </a:xfrm>
          <a:prstGeom prst="rect">
            <a:avLst/>
          </a:prstGeom>
        </p:spPr>
      </p:pic>
      <p:pic>
        <p:nvPicPr>
          <p:cNvPr id="12" name="그림 11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35D84B10-1F20-707B-29B8-49BE99BEE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3" y="3021002"/>
            <a:ext cx="280560" cy="366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EE40F2-5D78-E318-35D1-3D4106AD0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33" y="2933166"/>
            <a:ext cx="544239" cy="544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576AB-E04D-1F8B-332C-3D7BF8303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25" y="1603773"/>
            <a:ext cx="449837" cy="449837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96544C2-F67A-B524-8C79-A5147DFA2E46}"/>
              </a:ext>
            </a:extLst>
          </p:cNvPr>
          <p:cNvSpPr/>
          <p:nvPr/>
        </p:nvSpPr>
        <p:spPr>
          <a:xfrm>
            <a:off x="7075910" y="4269805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0B543-81DC-0E4E-724D-72B882773506}"/>
              </a:ext>
            </a:extLst>
          </p:cNvPr>
          <p:cNvSpPr txBox="1"/>
          <p:nvPr/>
        </p:nvSpPr>
        <p:spPr>
          <a:xfrm>
            <a:off x="7764094" y="428828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plotly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8EE70-B536-38AC-42AA-60737C01D6EB}"/>
              </a:ext>
            </a:extLst>
          </p:cNvPr>
          <p:cNvSpPr txBox="1"/>
          <p:nvPr/>
        </p:nvSpPr>
        <p:spPr>
          <a:xfrm>
            <a:off x="7764095" y="4584009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데이터 시각화구현에 사용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8F0249-ED8B-45E0-F281-63BC753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1" y="4379726"/>
            <a:ext cx="365084" cy="3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9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/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FFA900"/>
                </a:solidFill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KoPub돋움체 Medium"/>
                <a:ea typeface="KoPub돋움체 Medium"/>
              </a:rPr>
              <a:t>일정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endCxn id="58" idx="0"/>
          </p:cNvCxnSpPr>
          <p:nvPr/>
        </p:nvCxnSpPr>
        <p:spPr>
          <a:xfrm flipH="1">
            <a:off x="7525312" y="3801529"/>
            <a:ext cx="2413328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938639" y="2509881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425891" y="2503829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56015" y="1220091"/>
            <a:ext cx="150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안성현</a:t>
            </a: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89FA"/>
              </a:solidFill>
              <a:latin typeface="KoPub돋움체 Bold"/>
              <a:ea typeface="KoPub돋움체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56015" y="1793280"/>
            <a:ext cx="244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팀장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, 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발표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56015" y="2060254"/>
            <a:ext cx="2442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제안서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스케줄링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업무일지 등</a:t>
            </a: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>
          <a:xfrm flipH="1">
            <a:off x="6130636" y="4688557"/>
            <a:ext cx="2534681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>
            <a:off x="8653047" y="4689059"/>
            <a:ext cx="0" cy="81272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</p:cNvCxnSpPr>
          <p:nvPr/>
        </p:nvCxnSpPr>
        <p:spPr>
          <a:xfrm>
            <a:off x="8131753" y="5501779"/>
            <a:ext cx="533564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23245" y="4795801"/>
            <a:ext cx="1382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이재석</a:t>
            </a: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A753"/>
              </a:solidFill>
              <a:latin typeface="KoPub돋움체 Bold"/>
              <a:ea typeface="KoPub돋움체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3476" y="5369491"/>
            <a:ext cx="2442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자료 수집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3476" y="5636465"/>
            <a:ext cx="24423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자료 수집</a:t>
            </a:r>
          </a:p>
        </p:txBody>
      </p:sp>
      <p:cxnSp>
        <p:nvCxnSpPr>
          <p:cNvPr id="96" name="직선 연결선 95"/>
          <p:cNvCxnSpPr>
            <a:cxnSpLocks/>
          </p:cNvCxnSpPr>
          <p:nvPr/>
        </p:nvCxnSpPr>
        <p:spPr>
          <a:xfrm flipH="1">
            <a:off x="2974686" y="2810242"/>
            <a:ext cx="240638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</p:cNvCxnSpPr>
          <p:nvPr/>
        </p:nvCxnSpPr>
        <p:spPr>
          <a:xfrm>
            <a:off x="2989630" y="1954502"/>
            <a:ext cx="0" cy="855739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</p:cNvCxnSpPr>
          <p:nvPr/>
        </p:nvCxnSpPr>
        <p:spPr>
          <a:xfrm>
            <a:off x="2989628" y="1968750"/>
            <a:ext cx="52129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38786" y="2226596"/>
            <a:ext cx="1705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최지욱</a:t>
            </a: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FFA900"/>
              </a:solidFill>
              <a:latin typeface="KoPub돋움체 Bold"/>
              <a:ea typeface="KoPub돋움체 Bold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15588" y="2811371"/>
            <a:ext cx="203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문서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3152" y="3077794"/>
            <a:ext cx="2549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회의록 작성</a:t>
            </a:r>
          </a:p>
        </p:txBody>
      </p:sp>
      <p:sp>
        <p:nvSpPr>
          <p:cNvPr id="55" name="육각형 54"/>
          <p:cNvSpPr/>
          <p:nvPr/>
        </p:nvSpPr>
        <p:spPr>
          <a:xfrm>
            <a:off x="5203910" y="2601362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육각형 57"/>
          <p:cNvSpPr/>
          <p:nvPr/>
        </p:nvSpPr>
        <p:spPr>
          <a:xfrm>
            <a:off x="6315911" y="328023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육각형 56"/>
          <p:cNvSpPr/>
          <p:nvPr/>
        </p:nvSpPr>
        <p:spPr>
          <a:xfrm>
            <a:off x="5203909" y="388012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504F1DB8-5CA9-410C-B058-D21D839C1B1D}"/>
              </a:ext>
            </a:extLst>
          </p:cNvPr>
          <p:cNvSpPr txBox="1"/>
          <p:nvPr/>
        </p:nvSpPr>
        <p:spPr>
          <a:xfrm>
            <a:off x="1961853" y="138288"/>
            <a:ext cx="28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(1) </a:t>
            </a:r>
            <a:r>
              <a:rPr lang="ko-KR" altLang="en-US" sz="2800" b="1" dirty="0">
                <a:latin typeface="KoPub돋움체 Bold"/>
                <a:ea typeface="KoPub돋움체 Bold"/>
              </a:rPr>
              <a:t>팀원 역할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834</Words>
  <Application>Microsoft Office PowerPoint</Application>
  <PresentationFormat>와이드스크린</PresentationFormat>
  <Paragraphs>264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Bold</vt:lpstr>
      <vt:lpstr>KoPub돋움체 Light</vt:lpstr>
      <vt:lpstr>KoPub돋움체 Medium</vt:lpstr>
      <vt:lpstr>noto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King Otaku</cp:lastModifiedBy>
  <cp:revision>133</cp:revision>
  <dcterms:created xsi:type="dcterms:W3CDTF">2018-06-08T01:41:40Z</dcterms:created>
  <dcterms:modified xsi:type="dcterms:W3CDTF">2022-05-25T05:01:28Z</dcterms:modified>
</cp:coreProperties>
</file>