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d40532fc0b2635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d40532fc0b2635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d40532fc0b26358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d40532fc0b2635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d40532fc0b26358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d40532fc0b26358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40532fc0b26358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d40532fc0b26358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920"/>
              <a:t>Калькулятор на Python с использованием PyQT5</a:t>
            </a:r>
            <a:endParaRPr sz="392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Сурнина Анастасия</a:t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 b="21095" l="0" r="0" t="9647"/>
          <a:stretch/>
        </p:blipFill>
        <p:spPr>
          <a:xfrm>
            <a:off x="1897925" y="2078050"/>
            <a:ext cx="4025199" cy="183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4">
            <a:alphaModFix/>
          </a:blip>
          <a:srcRect b="26411" l="0" r="0" t="0"/>
          <a:stretch/>
        </p:blipFill>
        <p:spPr>
          <a:xfrm>
            <a:off x="4571993" y="2078050"/>
            <a:ext cx="4168232" cy="18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4835249" y="999001"/>
            <a:ext cx="3567900" cy="71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Суть проекта: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4"/>
          <p:cNvSpPr txBox="1"/>
          <p:nvPr>
            <p:ph idx="1" type="subTitle"/>
          </p:nvPr>
        </p:nvSpPr>
        <p:spPr>
          <a:xfrm>
            <a:off x="4793365" y="1631102"/>
            <a:ext cx="4045200" cy="18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Мой проект выполняет функции обычного калькулятора, при этом имея мотивационное послание, оформленное в виде мема (нехватка мотивации - одна из самых серьезных и часто встречающихся проблем в современном социуме)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773" y="332377"/>
            <a:ext cx="1752101" cy="318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0473" y="2350231"/>
            <a:ext cx="2750300" cy="2297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</a:t>
            </a:r>
            <a:endParaRPr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2410226" y="1211375"/>
            <a:ext cx="63216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class Calculator - класс главного окна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calc - основная функция, где создаются все параметры кнопок и дисплея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showDialog - вызов класса диалогового окна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eq - для кнопки “=” (обновление экрана и запись ответа)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p_m - для изменения знака у значения 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C - для обновления экрана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res - для получения результата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add - для кнопки “+” (сложение)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mul - для кнопки “*” (умножение)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div - для кнопки “/” (деление)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class Dialog - прописание касса для  диалогового окна (картинка)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d_window - параметры появления диалогового окна и подключение картинки </a:t>
            </a:r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3750"/>
            <a:ext cx="2105424" cy="2194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 технологии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1914250" y="1002375"/>
            <a:ext cx="6321600" cy="21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u"/>
              <a:t>Функции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u"/>
              <a:t>К</a:t>
            </a:r>
            <a:r>
              <a:rPr lang="ru"/>
              <a:t>лассы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u"/>
              <a:t>Виджеты (кнопки, поле ввода)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u"/>
              <a:t>Работа с цвето</a:t>
            </a:r>
            <a:r>
              <a:rPr lang="ru"/>
              <a:t>м и шрифтом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u"/>
              <a:t>Диалоговое окно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u"/>
              <a:t>Изображения</a:t>
            </a: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75" y="3202650"/>
            <a:ext cx="6566375" cy="13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283103" y="65399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300"/>
              <a:t>В будущем в мой проект можно добавить больше функций и секретных окон</a:t>
            </a:r>
            <a:endParaRPr b="0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Спасибо за внимание!</a:t>
            </a:r>
            <a:endParaRPr sz="3000"/>
          </a:p>
        </p:txBody>
      </p:sp>
      <p:sp>
        <p:nvSpPr>
          <p:cNvPr id="103" name="Google Shape;103;p17"/>
          <p:cNvSpPr txBox="1"/>
          <p:nvPr/>
        </p:nvSpPr>
        <p:spPr>
          <a:xfrm>
            <a:off x="283100" y="475875"/>
            <a:ext cx="583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Заключение</a:t>
            </a:r>
            <a:endParaRPr b="1" sz="2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1828" y="2309025"/>
            <a:ext cx="2311896" cy="2410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