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46799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70" autoAdjust="0"/>
    <p:restoredTop sz="94660"/>
  </p:normalViewPr>
  <p:slideViewPr>
    <p:cSldViewPr snapToGrid="0">
      <p:cViewPr varScale="1">
        <p:scale>
          <a:sx n="288" d="100"/>
          <a:sy n="288" d="100"/>
        </p:scale>
        <p:origin x="27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yu Zhang" userId="84e1de20-c911-46d5-b814-d65fc664e404" providerId="ADAL" clId="{FAE0B8F3-8E8F-404A-ADCF-C9E44B72406D}"/>
    <pc:docChg chg="custSel addSld delSld modSld">
      <pc:chgData name="Huanyu Zhang" userId="84e1de20-c911-46d5-b814-d65fc664e404" providerId="ADAL" clId="{FAE0B8F3-8E8F-404A-ADCF-C9E44B72406D}" dt="2020-12-20T02:51:14.254" v="49"/>
      <pc:docMkLst>
        <pc:docMk/>
      </pc:docMkLst>
      <pc:sldChg chg="add del">
        <pc:chgData name="Huanyu Zhang" userId="84e1de20-c911-46d5-b814-d65fc664e404" providerId="ADAL" clId="{FAE0B8F3-8E8F-404A-ADCF-C9E44B72406D}" dt="2020-12-20T02:51:14.254" v="49"/>
        <pc:sldMkLst>
          <pc:docMk/>
          <pc:sldMk cId="3854370169" sldId="256"/>
        </pc:sldMkLst>
      </pc:sldChg>
      <pc:sldChg chg="addSp delSp modSp add mod">
        <pc:chgData name="Huanyu Zhang" userId="84e1de20-c911-46d5-b814-d65fc664e404" providerId="ADAL" clId="{FAE0B8F3-8E8F-404A-ADCF-C9E44B72406D}" dt="2020-12-20T02:50:05.562" v="47" actId="20577"/>
        <pc:sldMkLst>
          <pc:docMk/>
          <pc:sldMk cId="1272377538" sldId="257"/>
        </pc:sldMkLst>
        <pc:spChg chg="mod">
          <ac:chgData name="Huanyu Zhang" userId="84e1de20-c911-46d5-b814-d65fc664e404" providerId="ADAL" clId="{FAE0B8F3-8E8F-404A-ADCF-C9E44B72406D}" dt="2020-12-20T02:46:12.476" v="8" actId="1076"/>
          <ac:spMkLst>
            <pc:docMk/>
            <pc:sldMk cId="1272377538" sldId="257"/>
            <ac:spMk id="12" creationId="{1C2B782B-9853-41E1-8765-FA5E8D37FCF2}"/>
          </ac:spMkLst>
        </pc:spChg>
        <pc:spChg chg="mod">
          <ac:chgData name="Huanyu Zhang" userId="84e1de20-c911-46d5-b814-d65fc664e404" providerId="ADAL" clId="{FAE0B8F3-8E8F-404A-ADCF-C9E44B72406D}" dt="2020-12-20T02:46:18.870" v="9" actId="1076"/>
          <ac:spMkLst>
            <pc:docMk/>
            <pc:sldMk cId="1272377538" sldId="257"/>
            <ac:spMk id="13" creationId="{7839D264-CBE6-4B55-B1C9-AADA19F55634}"/>
          </ac:spMkLst>
        </pc:spChg>
        <pc:spChg chg="del">
          <ac:chgData name="Huanyu Zhang" userId="84e1de20-c911-46d5-b814-d65fc664e404" providerId="ADAL" clId="{FAE0B8F3-8E8F-404A-ADCF-C9E44B72406D}" dt="2020-12-20T02:11:13.586" v="1" actId="478"/>
          <ac:spMkLst>
            <pc:docMk/>
            <pc:sldMk cId="1272377538" sldId="257"/>
            <ac:spMk id="14" creationId="{8750DCF4-7793-4DDB-A8E0-F99BB29BA267}"/>
          </ac:spMkLst>
        </pc:spChg>
        <pc:spChg chg="del mod">
          <ac:chgData name="Huanyu Zhang" userId="84e1de20-c911-46d5-b814-d65fc664e404" providerId="ADAL" clId="{FAE0B8F3-8E8F-404A-ADCF-C9E44B72406D}" dt="2020-12-20T02:47:31.124" v="19"/>
          <ac:spMkLst>
            <pc:docMk/>
            <pc:sldMk cId="1272377538" sldId="257"/>
            <ac:spMk id="15" creationId="{C4AE4D28-158D-4D3C-827C-6ED2B71CA245}"/>
          </ac:spMkLst>
        </pc:spChg>
        <pc:spChg chg="add mod">
          <ac:chgData name="Huanyu Zhang" userId="84e1de20-c911-46d5-b814-d65fc664e404" providerId="ADAL" clId="{FAE0B8F3-8E8F-404A-ADCF-C9E44B72406D}" dt="2020-12-20T02:47:52.405" v="21" actId="1076"/>
          <ac:spMkLst>
            <pc:docMk/>
            <pc:sldMk cId="1272377538" sldId="257"/>
            <ac:spMk id="17" creationId="{3AC2E405-675F-417B-AF28-660FB9168476}"/>
          </ac:spMkLst>
        </pc:spChg>
        <pc:spChg chg="add mod">
          <ac:chgData name="Huanyu Zhang" userId="84e1de20-c911-46d5-b814-d65fc664e404" providerId="ADAL" clId="{FAE0B8F3-8E8F-404A-ADCF-C9E44B72406D}" dt="2020-12-20T02:50:05.562" v="47" actId="20577"/>
          <ac:spMkLst>
            <pc:docMk/>
            <pc:sldMk cId="1272377538" sldId="257"/>
            <ac:spMk id="20" creationId="{0CB429DB-B5A7-4423-AC12-94DEE4D66042}"/>
          </ac:spMkLst>
        </pc:spChg>
        <pc:spChg chg="del mod">
          <ac:chgData name="Huanyu Zhang" userId="84e1de20-c911-46d5-b814-d65fc664e404" providerId="ADAL" clId="{FAE0B8F3-8E8F-404A-ADCF-C9E44B72406D}" dt="2020-12-20T02:48:14.431" v="29" actId="478"/>
          <ac:spMkLst>
            <pc:docMk/>
            <pc:sldMk cId="1272377538" sldId="257"/>
            <ac:spMk id="24" creationId="{6316BB99-3FBF-4087-BB0B-37F7C7140170}"/>
          </ac:spMkLst>
        </pc:spChg>
        <pc:cxnChg chg="mod">
          <ac:chgData name="Huanyu Zhang" userId="84e1de20-c911-46d5-b814-d65fc664e404" providerId="ADAL" clId="{FAE0B8F3-8E8F-404A-ADCF-C9E44B72406D}" dt="2020-12-20T02:46:35.830" v="12" actId="1076"/>
          <ac:cxnSpMkLst>
            <pc:docMk/>
            <pc:sldMk cId="1272377538" sldId="257"/>
            <ac:cxnSpMk id="10" creationId="{DD4670CB-3442-4657-BA5E-95218721BC55}"/>
          </ac:cxnSpMkLst>
        </pc:cxnChg>
        <pc:cxnChg chg="del">
          <ac:chgData name="Huanyu Zhang" userId="84e1de20-c911-46d5-b814-d65fc664e404" providerId="ADAL" clId="{FAE0B8F3-8E8F-404A-ADCF-C9E44B72406D}" dt="2020-12-20T02:48:10.339" v="26" actId="478"/>
          <ac:cxnSpMkLst>
            <pc:docMk/>
            <pc:sldMk cId="1272377538" sldId="257"/>
            <ac:cxnSpMk id="18" creationId="{48C71269-45BF-4D08-8514-329EF046960A}"/>
          </ac:cxnSpMkLst>
        </pc:cxnChg>
        <pc:cxnChg chg="add mod">
          <ac:chgData name="Huanyu Zhang" userId="84e1de20-c911-46d5-b814-d65fc664e404" providerId="ADAL" clId="{FAE0B8F3-8E8F-404A-ADCF-C9E44B72406D}" dt="2020-12-20T02:48:05.699" v="25" actId="1076"/>
          <ac:cxnSpMkLst>
            <pc:docMk/>
            <pc:sldMk cId="1272377538" sldId="257"/>
            <ac:cxnSpMk id="19" creationId="{F39C46B0-DC63-4C5B-B924-2428C846DB70}"/>
          </ac:cxnSpMkLst>
        </pc:cxnChg>
        <pc:cxnChg chg="del">
          <ac:chgData name="Huanyu Zhang" userId="84e1de20-c911-46d5-b814-d65fc664e404" providerId="ADAL" clId="{FAE0B8F3-8E8F-404A-ADCF-C9E44B72406D}" dt="2020-12-20T02:48:11.594" v="27" actId="478"/>
          <ac:cxnSpMkLst>
            <pc:docMk/>
            <pc:sldMk cId="1272377538" sldId="257"/>
            <ac:cxnSpMk id="22" creationId="{00F80E66-9223-4AE6-A895-6DC8F0757FC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589241"/>
            <a:ext cx="3977958" cy="1253490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1891070"/>
            <a:ext cx="3509963" cy="869275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7EFD-F22E-44DA-8A32-ED1F8E0D68C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143-064D-47C2-819C-FA3E1F738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7EFD-F22E-44DA-8A32-ED1F8E0D68C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143-064D-47C2-819C-FA3E1F738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41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191691"/>
            <a:ext cx="1009114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191691"/>
            <a:ext cx="2968843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7EFD-F22E-44DA-8A32-ED1F8E0D68C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143-064D-47C2-819C-FA3E1F738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83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7EFD-F22E-44DA-8A32-ED1F8E0D68C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143-064D-47C2-819C-FA3E1F738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40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897613"/>
            <a:ext cx="4036457" cy="1497687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2409469"/>
            <a:ext cx="4036457" cy="787598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/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7EFD-F22E-44DA-8A32-ED1F8E0D68C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143-064D-47C2-819C-FA3E1F738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9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958453"/>
            <a:ext cx="1988979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958453"/>
            <a:ext cx="1988979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7EFD-F22E-44DA-8A32-ED1F8E0D68C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143-064D-47C2-819C-FA3E1F738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8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91691"/>
            <a:ext cx="4036457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882610"/>
            <a:ext cx="1979838" cy="43255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1315164"/>
            <a:ext cx="1979838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882610"/>
            <a:ext cx="1989588" cy="43255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1315164"/>
            <a:ext cx="1989588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7EFD-F22E-44DA-8A32-ED1F8E0D68C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143-064D-47C2-819C-FA3E1F738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42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7EFD-F22E-44DA-8A32-ED1F8E0D68C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143-064D-47C2-819C-FA3E1F738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8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7EFD-F22E-44DA-8A32-ED1F8E0D68C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143-064D-47C2-819C-FA3E1F738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32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40030"/>
            <a:ext cx="1509406" cy="840105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518399"/>
            <a:ext cx="2369225" cy="2558653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080135"/>
            <a:ext cx="1509406" cy="2001084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7EFD-F22E-44DA-8A32-ED1F8E0D68C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143-064D-47C2-819C-FA3E1F738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90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40030"/>
            <a:ext cx="1509406" cy="840105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518399"/>
            <a:ext cx="2369225" cy="2558653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080135"/>
            <a:ext cx="1509406" cy="2001084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7EFD-F22E-44DA-8A32-ED1F8E0D68C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143-064D-47C2-819C-FA3E1F738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3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191691"/>
            <a:ext cx="403645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958453"/>
            <a:ext cx="403645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3337084"/>
            <a:ext cx="10529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C7EFD-F22E-44DA-8A32-ED1F8E0D68C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3337084"/>
            <a:ext cx="1579483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3337084"/>
            <a:ext cx="10529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9F143-064D-47C2-819C-FA3E1F738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14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164326A3-0965-49E0-86F1-F9416E6DFBBC}"/>
              </a:ext>
            </a:extLst>
          </p:cNvPr>
          <p:cNvSpPr/>
          <p:nvPr/>
        </p:nvSpPr>
        <p:spPr>
          <a:xfrm>
            <a:off x="1399269" y="1281871"/>
            <a:ext cx="2205680" cy="871152"/>
          </a:xfrm>
          <a:custGeom>
            <a:avLst/>
            <a:gdLst>
              <a:gd name="connsiteX0" fmla="*/ 0 w 2205682"/>
              <a:gd name="connsiteY0" fmla="*/ 0 h 871152"/>
              <a:gd name="connsiteX1" fmla="*/ 1445741 w 2205682"/>
              <a:gd name="connsiteY1" fmla="*/ 160638 h 871152"/>
              <a:gd name="connsiteX2" fmla="*/ 2205682 w 2205682"/>
              <a:gd name="connsiteY2" fmla="*/ 871152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5682" h="871152">
                <a:moveTo>
                  <a:pt x="0" y="0"/>
                </a:moveTo>
                <a:cubicBezTo>
                  <a:pt x="539063" y="7723"/>
                  <a:pt x="1078127" y="15446"/>
                  <a:pt x="1445741" y="160638"/>
                </a:cubicBezTo>
                <a:cubicBezTo>
                  <a:pt x="1813355" y="305830"/>
                  <a:pt x="2054312" y="762001"/>
                  <a:pt x="2205682" y="871152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681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A74C3505-3E29-47AD-8482-CEC37925AB80}"/>
              </a:ext>
            </a:extLst>
          </p:cNvPr>
          <p:cNvSpPr/>
          <p:nvPr/>
        </p:nvSpPr>
        <p:spPr>
          <a:xfrm>
            <a:off x="95628" y="1288049"/>
            <a:ext cx="2434282" cy="2248930"/>
          </a:xfrm>
          <a:custGeom>
            <a:avLst/>
            <a:gdLst>
              <a:gd name="connsiteX0" fmla="*/ 0 w 2434281"/>
              <a:gd name="connsiteY0" fmla="*/ 0 h 2248929"/>
              <a:gd name="connsiteX1" fmla="*/ 2014151 w 2434281"/>
              <a:gd name="connsiteY1" fmla="*/ 939113 h 2248929"/>
              <a:gd name="connsiteX2" fmla="*/ 2434281 w 2434281"/>
              <a:gd name="connsiteY2" fmla="*/ 2248929 h 224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4281" h="2248929">
                <a:moveTo>
                  <a:pt x="0" y="0"/>
                </a:moveTo>
                <a:cubicBezTo>
                  <a:pt x="804219" y="282146"/>
                  <a:pt x="1608438" y="564292"/>
                  <a:pt x="2014151" y="939113"/>
                </a:cubicBezTo>
                <a:cubicBezTo>
                  <a:pt x="2419864" y="1313934"/>
                  <a:pt x="2420895" y="1945159"/>
                  <a:pt x="2434281" y="2248929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681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CEFB241E-5124-4211-B623-B66A3481649A}"/>
              </a:ext>
            </a:extLst>
          </p:cNvPr>
          <p:cNvSpPr/>
          <p:nvPr/>
        </p:nvSpPr>
        <p:spPr>
          <a:xfrm>
            <a:off x="2523735" y="2439435"/>
            <a:ext cx="1655805" cy="1097542"/>
          </a:xfrm>
          <a:custGeom>
            <a:avLst/>
            <a:gdLst>
              <a:gd name="connsiteX0" fmla="*/ 0 w 1655806"/>
              <a:gd name="connsiteY0" fmla="*/ 1097543 h 1097543"/>
              <a:gd name="connsiteX1" fmla="*/ 722871 w 1655806"/>
              <a:gd name="connsiteY1" fmla="*/ 34862 h 1097543"/>
              <a:gd name="connsiteX2" fmla="*/ 1655806 w 1655806"/>
              <a:gd name="connsiteY2" fmla="*/ 281997 h 109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5806" h="1097543">
                <a:moveTo>
                  <a:pt x="0" y="1097543"/>
                </a:moveTo>
                <a:cubicBezTo>
                  <a:pt x="223451" y="634164"/>
                  <a:pt x="446903" y="170786"/>
                  <a:pt x="722871" y="34862"/>
                </a:cubicBezTo>
                <a:cubicBezTo>
                  <a:pt x="998839" y="-101062"/>
                  <a:pt x="1495168" y="198589"/>
                  <a:pt x="1655806" y="281997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681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22B4EBA-51B4-4CD7-B098-BA8942A50374}"/>
              </a:ext>
            </a:extLst>
          </p:cNvPr>
          <p:cNvSpPr/>
          <p:nvPr/>
        </p:nvSpPr>
        <p:spPr>
          <a:xfrm>
            <a:off x="1362201" y="460146"/>
            <a:ext cx="2821889" cy="2248930"/>
          </a:xfrm>
          <a:custGeom>
            <a:avLst/>
            <a:gdLst>
              <a:gd name="connsiteX0" fmla="*/ 2811162 w 2821887"/>
              <a:gd name="connsiteY0" fmla="*/ 2248930 h 2248930"/>
              <a:gd name="connsiteX1" fmla="*/ 2391033 w 2821887"/>
              <a:gd name="connsiteY1" fmla="*/ 908221 h 2248930"/>
              <a:gd name="connsiteX2" fmla="*/ 0 w 2821887"/>
              <a:gd name="connsiteY2" fmla="*/ 0 h 224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1887" h="2248930">
                <a:moveTo>
                  <a:pt x="2811162" y="2248930"/>
                </a:moveTo>
                <a:cubicBezTo>
                  <a:pt x="2835361" y="1765986"/>
                  <a:pt x="2859560" y="1283043"/>
                  <a:pt x="2391033" y="908221"/>
                </a:cubicBezTo>
                <a:cubicBezTo>
                  <a:pt x="1922506" y="533399"/>
                  <a:pt x="489122" y="160638"/>
                  <a:pt x="0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681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D4670CB-3442-4657-BA5E-95218721BC55}"/>
              </a:ext>
            </a:extLst>
          </p:cNvPr>
          <p:cNvCxnSpPr>
            <a:cxnSpLocks/>
          </p:cNvCxnSpPr>
          <p:nvPr/>
        </p:nvCxnSpPr>
        <p:spPr>
          <a:xfrm>
            <a:off x="2335382" y="1319098"/>
            <a:ext cx="732047" cy="10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C2B782B-9853-41E1-8765-FA5E8D37FCF2}"/>
                  </a:ext>
                </a:extLst>
              </p:cNvPr>
              <p:cNvSpPr txBox="1"/>
              <p:nvPr/>
            </p:nvSpPr>
            <p:spPr>
              <a:xfrm>
                <a:off x="1995443" y="962099"/>
                <a:ext cx="16350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C2B782B-9853-41E1-8765-FA5E8D37F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443" y="962099"/>
                <a:ext cx="163506" cy="246221"/>
              </a:xfrm>
              <a:prstGeom prst="rect">
                <a:avLst/>
              </a:prstGeom>
              <a:blipFill>
                <a:blip r:embed="rId2"/>
                <a:stretch>
                  <a:fillRect l="-25926" r="-2963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839D264-CBE6-4B55-B1C9-AADA19F55634}"/>
                  </a:ext>
                </a:extLst>
              </p:cNvPr>
              <p:cNvSpPr txBox="1"/>
              <p:nvPr/>
            </p:nvSpPr>
            <p:spPr>
              <a:xfrm>
                <a:off x="2214732" y="1032561"/>
                <a:ext cx="25346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839D264-CBE6-4B55-B1C9-AADA19F55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732" y="1032561"/>
                <a:ext cx="253467" cy="246221"/>
              </a:xfrm>
              <a:prstGeom prst="rect">
                <a:avLst/>
              </a:prstGeom>
              <a:blipFill>
                <a:blip r:embed="rId3"/>
                <a:stretch>
                  <a:fillRect l="-26190" r="-4762" b="-31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2A2ADB5-3F41-4CAF-81BB-793006F2505F}"/>
                  </a:ext>
                </a:extLst>
              </p:cNvPr>
              <p:cNvSpPr txBox="1"/>
              <p:nvPr/>
            </p:nvSpPr>
            <p:spPr>
              <a:xfrm>
                <a:off x="2638553" y="3144723"/>
                <a:ext cx="3082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2A2ADB5-3F41-4CAF-81BB-793006F25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553" y="3144723"/>
                <a:ext cx="308226" cy="246221"/>
              </a:xfrm>
              <a:prstGeom prst="rect">
                <a:avLst/>
              </a:prstGeom>
              <a:blipFill>
                <a:blip r:embed="rId5"/>
                <a:stretch>
                  <a:fillRect l="-14000" r="-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AC2E405-675F-417B-AF28-660FB9168476}"/>
                  </a:ext>
                </a:extLst>
              </p:cNvPr>
              <p:cNvSpPr txBox="1"/>
              <p:nvPr/>
            </p:nvSpPr>
            <p:spPr>
              <a:xfrm>
                <a:off x="3086659" y="1365548"/>
                <a:ext cx="1663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AC2E405-675F-417B-AF28-660FB9168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659" y="1365548"/>
                <a:ext cx="166353" cy="369332"/>
              </a:xfrm>
              <a:prstGeom prst="rect">
                <a:avLst/>
              </a:prstGeom>
              <a:blipFill>
                <a:blip r:embed="rId6"/>
                <a:stretch>
                  <a:fillRect r="-7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39C46B0-DC63-4C5B-B924-2428C846DB70}"/>
              </a:ext>
            </a:extLst>
          </p:cNvPr>
          <p:cNvCxnSpPr>
            <a:cxnSpLocks/>
          </p:cNvCxnSpPr>
          <p:nvPr/>
        </p:nvCxnSpPr>
        <p:spPr>
          <a:xfrm>
            <a:off x="3130685" y="1618280"/>
            <a:ext cx="529791" cy="4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CB429DB-B5A7-4423-AC12-94DEE4D66042}"/>
                  </a:ext>
                </a:extLst>
              </p:cNvPr>
              <p:cNvSpPr txBox="1"/>
              <p:nvPr/>
            </p:nvSpPr>
            <p:spPr>
              <a:xfrm>
                <a:off x="3407009" y="1618278"/>
                <a:ext cx="742383" cy="256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CB429DB-B5A7-4423-AC12-94DEE4D6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009" y="1618278"/>
                <a:ext cx="742383" cy="256993"/>
              </a:xfrm>
              <a:prstGeom prst="rect">
                <a:avLst/>
              </a:prstGeom>
              <a:blipFill>
                <a:blip r:embed="rId7"/>
                <a:stretch>
                  <a:fillRect l="-6557" r="-90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37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8750DCF4-7793-4DDB-A8E0-F99BB29BA267}"/>
              </a:ext>
            </a:extLst>
          </p:cNvPr>
          <p:cNvSpPr/>
          <p:nvPr/>
        </p:nvSpPr>
        <p:spPr>
          <a:xfrm>
            <a:off x="942069" y="398366"/>
            <a:ext cx="3435178" cy="2088293"/>
          </a:xfrm>
          <a:custGeom>
            <a:avLst/>
            <a:gdLst>
              <a:gd name="connsiteX0" fmla="*/ 1248033 w 3435179"/>
              <a:gd name="connsiteY0" fmla="*/ 0 h 2088292"/>
              <a:gd name="connsiteX1" fmla="*/ 0 w 3435179"/>
              <a:gd name="connsiteY1" fmla="*/ 1686697 h 2088292"/>
              <a:gd name="connsiteX2" fmla="*/ 3435179 w 3435179"/>
              <a:gd name="connsiteY2" fmla="*/ 2088292 h 2088292"/>
              <a:gd name="connsiteX3" fmla="*/ 3058298 w 3435179"/>
              <a:gd name="connsiteY3" fmla="*/ 154460 h 2088292"/>
              <a:gd name="connsiteX4" fmla="*/ 1248033 w 3435179"/>
              <a:gd name="connsiteY4" fmla="*/ 0 h 208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179" h="2088292">
                <a:moveTo>
                  <a:pt x="1248033" y="0"/>
                </a:moveTo>
                <a:lnTo>
                  <a:pt x="0" y="1686697"/>
                </a:lnTo>
                <a:lnTo>
                  <a:pt x="3435179" y="2088292"/>
                </a:lnTo>
                <a:lnTo>
                  <a:pt x="3058298" y="154460"/>
                </a:lnTo>
                <a:lnTo>
                  <a:pt x="1248033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81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164326A3-0965-49E0-86F1-F9416E6DFBBC}"/>
              </a:ext>
            </a:extLst>
          </p:cNvPr>
          <p:cNvSpPr/>
          <p:nvPr/>
        </p:nvSpPr>
        <p:spPr>
          <a:xfrm>
            <a:off x="1399269" y="1281871"/>
            <a:ext cx="2205680" cy="871152"/>
          </a:xfrm>
          <a:custGeom>
            <a:avLst/>
            <a:gdLst>
              <a:gd name="connsiteX0" fmla="*/ 0 w 2205682"/>
              <a:gd name="connsiteY0" fmla="*/ 0 h 871152"/>
              <a:gd name="connsiteX1" fmla="*/ 1445741 w 2205682"/>
              <a:gd name="connsiteY1" fmla="*/ 160638 h 871152"/>
              <a:gd name="connsiteX2" fmla="*/ 2205682 w 2205682"/>
              <a:gd name="connsiteY2" fmla="*/ 871152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5682" h="871152">
                <a:moveTo>
                  <a:pt x="0" y="0"/>
                </a:moveTo>
                <a:cubicBezTo>
                  <a:pt x="539063" y="7723"/>
                  <a:pt x="1078127" y="15446"/>
                  <a:pt x="1445741" y="160638"/>
                </a:cubicBezTo>
                <a:cubicBezTo>
                  <a:pt x="1813355" y="305830"/>
                  <a:pt x="2054312" y="762001"/>
                  <a:pt x="2205682" y="871152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681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A74C3505-3E29-47AD-8482-CEC37925AB80}"/>
              </a:ext>
            </a:extLst>
          </p:cNvPr>
          <p:cNvSpPr/>
          <p:nvPr/>
        </p:nvSpPr>
        <p:spPr>
          <a:xfrm>
            <a:off x="95628" y="1288049"/>
            <a:ext cx="2434282" cy="2248930"/>
          </a:xfrm>
          <a:custGeom>
            <a:avLst/>
            <a:gdLst>
              <a:gd name="connsiteX0" fmla="*/ 0 w 2434281"/>
              <a:gd name="connsiteY0" fmla="*/ 0 h 2248929"/>
              <a:gd name="connsiteX1" fmla="*/ 2014151 w 2434281"/>
              <a:gd name="connsiteY1" fmla="*/ 939113 h 2248929"/>
              <a:gd name="connsiteX2" fmla="*/ 2434281 w 2434281"/>
              <a:gd name="connsiteY2" fmla="*/ 2248929 h 224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4281" h="2248929">
                <a:moveTo>
                  <a:pt x="0" y="0"/>
                </a:moveTo>
                <a:cubicBezTo>
                  <a:pt x="804219" y="282146"/>
                  <a:pt x="1608438" y="564292"/>
                  <a:pt x="2014151" y="939113"/>
                </a:cubicBezTo>
                <a:cubicBezTo>
                  <a:pt x="2419864" y="1313934"/>
                  <a:pt x="2420895" y="1945159"/>
                  <a:pt x="2434281" y="2248929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681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CEFB241E-5124-4211-B623-B66A3481649A}"/>
              </a:ext>
            </a:extLst>
          </p:cNvPr>
          <p:cNvSpPr/>
          <p:nvPr/>
        </p:nvSpPr>
        <p:spPr>
          <a:xfrm>
            <a:off x="2523735" y="2439435"/>
            <a:ext cx="1655805" cy="1097542"/>
          </a:xfrm>
          <a:custGeom>
            <a:avLst/>
            <a:gdLst>
              <a:gd name="connsiteX0" fmla="*/ 0 w 1655806"/>
              <a:gd name="connsiteY0" fmla="*/ 1097543 h 1097543"/>
              <a:gd name="connsiteX1" fmla="*/ 722871 w 1655806"/>
              <a:gd name="connsiteY1" fmla="*/ 34862 h 1097543"/>
              <a:gd name="connsiteX2" fmla="*/ 1655806 w 1655806"/>
              <a:gd name="connsiteY2" fmla="*/ 281997 h 109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5806" h="1097543">
                <a:moveTo>
                  <a:pt x="0" y="1097543"/>
                </a:moveTo>
                <a:cubicBezTo>
                  <a:pt x="223451" y="634164"/>
                  <a:pt x="446903" y="170786"/>
                  <a:pt x="722871" y="34862"/>
                </a:cubicBezTo>
                <a:cubicBezTo>
                  <a:pt x="998839" y="-101062"/>
                  <a:pt x="1495168" y="198589"/>
                  <a:pt x="1655806" y="281997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681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22B4EBA-51B4-4CD7-B098-BA8942A50374}"/>
              </a:ext>
            </a:extLst>
          </p:cNvPr>
          <p:cNvSpPr/>
          <p:nvPr/>
        </p:nvSpPr>
        <p:spPr>
          <a:xfrm>
            <a:off x="1362201" y="460146"/>
            <a:ext cx="2821889" cy="2248930"/>
          </a:xfrm>
          <a:custGeom>
            <a:avLst/>
            <a:gdLst>
              <a:gd name="connsiteX0" fmla="*/ 2811162 w 2821887"/>
              <a:gd name="connsiteY0" fmla="*/ 2248930 h 2248930"/>
              <a:gd name="connsiteX1" fmla="*/ 2391033 w 2821887"/>
              <a:gd name="connsiteY1" fmla="*/ 908221 h 2248930"/>
              <a:gd name="connsiteX2" fmla="*/ 0 w 2821887"/>
              <a:gd name="connsiteY2" fmla="*/ 0 h 224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1887" h="2248930">
                <a:moveTo>
                  <a:pt x="2811162" y="2248930"/>
                </a:moveTo>
                <a:cubicBezTo>
                  <a:pt x="2835361" y="1765986"/>
                  <a:pt x="2859560" y="1283043"/>
                  <a:pt x="2391033" y="908221"/>
                </a:cubicBezTo>
                <a:cubicBezTo>
                  <a:pt x="1922506" y="533399"/>
                  <a:pt x="489122" y="160638"/>
                  <a:pt x="0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681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D4670CB-3442-4657-BA5E-95218721BC55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2845009" y="1442510"/>
            <a:ext cx="679622" cy="274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C2B782B-9853-41E1-8765-FA5E8D37FCF2}"/>
                  </a:ext>
                </a:extLst>
              </p:cNvPr>
              <p:cNvSpPr txBox="1"/>
              <p:nvPr/>
            </p:nvSpPr>
            <p:spPr>
              <a:xfrm>
                <a:off x="2773143" y="1172791"/>
                <a:ext cx="1869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C2B782B-9853-41E1-8765-FA5E8D37F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143" y="1172791"/>
                <a:ext cx="186974" cy="246221"/>
              </a:xfrm>
              <a:prstGeom prst="rect">
                <a:avLst/>
              </a:prstGeom>
              <a:blipFill>
                <a:blip r:embed="rId2"/>
                <a:stretch>
                  <a:fillRect l="-22581" r="-16129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839D264-CBE6-4B55-B1C9-AADA19F55634}"/>
                  </a:ext>
                </a:extLst>
              </p:cNvPr>
              <p:cNvSpPr txBox="1"/>
              <p:nvPr/>
            </p:nvSpPr>
            <p:spPr>
              <a:xfrm>
                <a:off x="3156648" y="1334535"/>
                <a:ext cx="2551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839D264-CBE6-4B55-B1C9-AADA19F55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648" y="1334535"/>
                <a:ext cx="255133" cy="246221"/>
              </a:xfrm>
              <a:prstGeom prst="rect">
                <a:avLst/>
              </a:prstGeom>
              <a:blipFill>
                <a:blip r:embed="rId3"/>
                <a:stretch>
                  <a:fillRect l="-26190" r="-2381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4AE4D28-158D-4D3C-827C-6ED2B71CA245}"/>
                  </a:ext>
                </a:extLst>
              </p:cNvPr>
              <p:cNvSpPr txBox="1"/>
              <p:nvPr/>
            </p:nvSpPr>
            <p:spPr>
              <a:xfrm>
                <a:off x="1924451" y="66823"/>
                <a:ext cx="21743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4AE4D28-158D-4D3C-827C-6ED2B71CA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451" y="66823"/>
                <a:ext cx="217431" cy="246221"/>
              </a:xfrm>
              <a:prstGeom prst="rect">
                <a:avLst/>
              </a:prstGeom>
              <a:blipFill>
                <a:blip r:embed="rId4"/>
                <a:stretch>
                  <a:fillRect l="-34286" r="-128571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2A2ADB5-3F41-4CAF-81BB-793006F2505F}"/>
                  </a:ext>
                </a:extLst>
              </p:cNvPr>
              <p:cNvSpPr txBox="1"/>
              <p:nvPr/>
            </p:nvSpPr>
            <p:spPr>
              <a:xfrm>
                <a:off x="2638553" y="3144723"/>
                <a:ext cx="3082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2A2ADB5-3F41-4CAF-81BB-793006F25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553" y="3144723"/>
                <a:ext cx="308226" cy="246221"/>
              </a:xfrm>
              <a:prstGeom prst="rect">
                <a:avLst/>
              </a:prstGeom>
              <a:blipFill>
                <a:blip r:embed="rId5"/>
                <a:stretch>
                  <a:fillRect l="-14000" r="-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8C71269-45BF-4D08-8514-329EF046960A}"/>
              </a:ext>
            </a:extLst>
          </p:cNvPr>
          <p:cNvCxnSpPr>
            <a:cxnSpLocks/>
          </p:cNvCxnSpPr>
          <p:nvPr/>
        </p:nvCxnSpPr>
        <p:spPr>
          <a:xfrm flipH="1">
            <a:off x="3376346" y="1717448"/>
            <a:ext cx="148284" cy="1606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00F80E66-9223-4AE6-A895-6DC8F0757FC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83648" y="1878086"/>
            <a:ext cx="392703" cy="147691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316BB99-3FBF-4087-BB0B-37F7C7140170}"/>
                  </a:ext>
                </a:extLst>
              </p:cNvPr>
              <p:cNvSpPr txBox="1"/>
              <p:nvPr/>
            </p:nvSpPr>
            <p:spPr>
              <a:xfrm>
                <a:off x="2243317" y="1907650"/>
                <a:ext cx="6594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316BB99-3FBF-4087-BB0B-37F7C7140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317" y="1907650"/>
                <a:ext cx="659411" cy="246221"/>
              </a:xfrm>
              <a:prstGeom prst="rect">
                <a:avLst/>
              </a:prstGeom>
              <a:blipFill>
                <a:blip r:embed="rId6"/>
                <a:stretch>
                  <a:fillRect l="-6481" r="-9259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37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17</Words>
  <Application>Microsoft Office PowerPoint</Application>
  <PresentationFormat>自定义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环宇</dc:creator>
  <cp:lastModifiedBy>Huanyu Zhang</cp:lastModifiedBy>
  <cp:revision>4</cp:revision>
  <dcterms:created xsi:type="dcterms:W3CDTF">2020-12-19T11:15:31Z</dcterms:created>
  <dcterms:modified xsi:type="dcterms:W3CDTF">2020-12-20T02:51:19Z</dcterms:modified>
</cp:coreProperties>
</file>