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6799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70" autoAdjust="0"/>
    <p:restoredTop sz="94660"/>
  </p:normalViewPr>
  <p:slideViewPr>
    <p:cSldViewPr snapToGrid="0">
      <p:cViewPr varScale="1">
        <p:scale>
          <a:sx n="288" d="100"/>
          <a:sy n="288" d="100"/>
        </p:scale>
        <p:origin x="27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" y="589241"/>
            <a:ext cx="3977958" cy="1253490"/>
          </a:xfrm>
        </p:spPr>
        <p:txBody>
          <a:bodyPr anchor="b"/>
          <a:lstStyle>
            <a:lvl1pPr algn="ctr">
              <a:defRPr sz="307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4" y="1891070"/>
            <a:ext cx="3509963" cy="869275"/>
          </a:xfrm>
        </p:spPr>
        <p:txBody>
          <a:bodyPr/>
          <a:lstStyle>
            <a:lvl1pPr marL="0" indent="0" algn="ctr">
              <a:buNone/>
              <a:defRPr sz="1228"/>
            </a:lvl1pPr>
            <a:lvl2pPr marL="233995" indent="0" algn="ctr">
              <a:buNone/>
              <a:defRPr sz="1024"/>
            </a:lvl2pPr>
            <a:lvl3pPr marL="467990" indent="0" algn="ctr">
              <a:buNone/>
              <a:defRPr sz="921"/>
            </a:lvl3pPr>
            <a:lvl4pPr marL="701985" indent="0" algn="ctr">
              <a:buNone/>
              <a:defRPr sz="819"/>
            </a:lvl4pPr>
            <a:lvl5pPr marL="935980" indent="0" algn="ctr">
              <a:buNone/>
              <a:defRPr sz="819"/>
            </a:lvl5pPr>
            <a:lvl6pPr marL="1169975" indent="0" algn="ctr">
              <a:buNone/>
              <a:defRPr sz="819"/>
            </a:lvl6pPr>
            <a:lvl7pPr marL="1403970" indent="0" algn="ctr">
              <a:buNone/>
              <a:defRPr sz="819"/>
            </a:lvl7pPr>
            <a:lvl8pPr marL="1637965" indent="0" algn="ctr">
              <a:buNone/>
              <a:defRPr sz="819"/>
            </a:lvl8pPr>
            <a:lvl9pPr marL="1871960" indent="0" algn="ctr">
              <a:buNone/>
              <a:defRPr sz="81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7EFD-F22E-44DA-8A32-ED1F8E0D68C5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F143-064D-47C2-819C-FA3E1F738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7EFD-F22E-44DA-8A32-ED1F8E0D68C5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F143-064D-47C2-819C-FA3E1F738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41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90" y="191691"/>
            <a:ext cx="1009114" cy="30512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7" y="191691"/>
            <a:ext cx="2968843" cy="30512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7EFD-F22E-44DA-8A32-ED1F8E0D68C5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F143-064D-47C2-819C-FA3E1F738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83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7EFD-F22E-44DA-8A32-ED1F8E0D68C5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F143-064D-47C2-819C-FA3E1F738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40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" y="897613"/>
            <a:ext cx="4036457" cy="1497687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" y="2409469"/>
            <a:ext cx="4036457" cy="787598"/>
          </a:xfrm>
        </p:spPr>
        <p:txBody>
          <a:bodyPr/>
          <a:lstStyle>
            <a:lvl1pPr marL="0" indent="0">
              <a:buNone/>
              <a:defRPr sz="1228">
                <a:solidFill>
                  <a:schemeClr val="tx1"/>
                </a:solidFill>
              </a:defRPr>
            </a:lvl1pPr>
            <a:lvl2pPr marL="233995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2pPr>
            <a:lvl3pPr marL="467990" indent="0">
              <a:buNone/>
              <a:defRPr sz="921">
                <a:solidFill>
                  <a:schemeClr val="tx1">
                    <a:tint val="75000"/>
                  </a:schemeClr>
                </a:solidFill>
              </a:defRPr>
            </a:lvl3pPr>
            <a:lvl4pPr marL="70198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4pPr>
            <a:lvl5pPr marL="93598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5pPr>
            <a:lvl6pPr marL="116997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6pPr>
            <a:lvl7pPr marL="140397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7pPr>
            <a:lvl8pPr marL="163796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8pPr>
            <a:lvl9pPr marL="187196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7EFD-F22E-44DA-8A32-ED1F8E0D68C5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F143-064D-47C2-819C-FA3E1F738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59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" y="958453"/>
            <a:ext cx="1988979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5" y="958453"/>
            <a:ext cx="1988979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7EFD-F22E-44DA-8A32-ED1F8E0D68C5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F143-064D-47C2-819C-FA3E1F738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58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91691"/>
            <a:ext cx="4036457" cy="695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7" y="882610"/>
            <a:ext cx="1979838" cy="432554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7" y="1315164"/>
            <a:ext cx="1979838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5" y="882610"/>
            <a:ext cx="1989588" cy="432554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5" y="1315164"/>
            <a:ext cx="1989588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7EFD-F22E-44DA-8A32-ED1F8E0D68C5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F143-064D-47C2-819C-FA3E1F738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42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7EFD-F22E-44DA-8A32-ED1F8E0D68C5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F143-064D-47C2-819C-FA3E1F738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18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7EFD-F22E-44DA-8A32-ED1F8E0D68C5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F143-064D-47C2-819C-FA3E1F738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32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240030"/>
            <a:ext cx="1509406" cy="840105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" y="518399"/>
            <a:ext cx="2369225" cy="2558653"/>
          </a:xfrm>
        </p:spPr>
        <p:txBody>
          <a:bodyPr/>
          <a:lstStyle>
            <a:lvl1pPr>
              <a:defRPr sz="1638"/>
            </a:lvl1pPr>
            <a:lvl2pPr>
              <a:defRPr sz="1433"/>
            </a:lvl2pPr>
            <a:lvl3pPr>
              <a:defRPr sz="1228"/>
            </a:lvl3pPr>
            <a:lvl4pPr>
              <a:defRPr sz="1024"/>
            </a:lvl4pPr>
            <a:lvl5pPr>
              <a:defRPr sz="1024"/>
            </a:lvl5pPr>
            <a:lvl6pPr>
              <a:defRPr sz="1024"/>
            </a:lvl6pPr>
            <a:lvl7pPr>
              <a:defRPr sz="1024"/>
            </a:lvl7pPr>
            <a:lvl8pPr>
              <a:defRPr sz="1024"/>
            </a:lvl8pPr>
            <a:lvl9pPr>
              <a:defRPr sz="102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080135"/>
            <a:ext cx="1509406" cy="2001084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7EFD-F22E-44DA-8A32-ED1F8E0D68C5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F143-064D-47C2-819C-FA3E1F738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90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240030"/>
            <a:ext cx="1509406" cy="840105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" y="518399"/>
            <a:ext cx="2369225" cy="2558653"/>
          </a:xfrm>
        </p:spPr>
        <p:txBody>
          <a:bodyPr anchor="t"/>
          <a:lstStyle>
            <a:lvl1pPr marL="0" indent="0">
              <a:buNone/>
              <a:defRPr sz="1638"/>
            </a:lvl1pPr>
            <a:lvl2pPr marL="233995" indent="0">
              <a:buNone/>
              <a:defRPr sz="1433"/>
            </a:lvl2pPr>
            <a:lvl3pPr marL="467990" indent="0">
              <a:buNone/>
              <a:defRPr sz="1228"/>
            </a:lvl3pPr>
            <a:lvl4pPr marL="701985" indent="0">
              <a:buNone/>
              <a:defRPr sz="1024"/>
            </a:lvl4pPr>
            <a:lvl5pPr marL="935980" indent="0">
              <a:buNone/>
              <a:defRPr sz="1024"/>
            </a:lvl5pPr>
            <a:lvl6pPr marL="1169975" indent="0">
              <a:buNone/>
              <a:defRPr sz="1024"/>
            </a:lvl6pPr>
            <a:lvl7pPr marL="1403970" indent="0">
              <a:buNone/>
              <a:defRPr sz="1024"/>
            </a:lvl7pPr>
            <a:lvl8pPr marL="1637965" indent="0">
              <a:buNone/>
              <a:defRPr sz="1024"/>
            </a:lvl8pPr>
            <a:lvl9pPr marL="1871960" indent="0">
              <a:buNone/>
              <a:defRPr sz="102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080135"/>
            <a:ext cx="1509406" cy="2001084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7EFD-F22E-44DA-8A32-ED1F8E0D68C5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F143-064D-47C2-819C-FA3E1F738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13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7" y="191691"/>
            <a:ext cx="4036457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7" y="958453"/>
            <a:ext cx="4036457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" y="3337084"/>
            <a:ext cx="105298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C7EFD-F22E-44DA-8A32-ED1F8E0D68C5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4" y="3337084"/>
            <a:ext cx="1579483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5" y="3337084"/>
            <a:ext cx="105298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9F143-064D-47C2-819C-FA3E1F7385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14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67990" rtl="0" eaLnBrk="1" latinLnBrk="0" hangingPunct="1">
        <a:lnSpc>
          <a:spcPct val="90000"/>
        </a:lnSpc>
        <a:spcBef>
          <a:spcPct val="0"/>
        </a:spcBef>
        <a:buNone/>
        <a:defRPr sz="2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997" indent="-116997" algn="l" defTabSz="46799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1pPr>
      <a:lvl2pPr marL="35099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58498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3pPr>
      <a:lvl4pPr marL="81898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105297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28697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52096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75496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98895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2pPr>
      <a:lvl3pPr marL="46799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3pPr>
      <a:lvl4pPr marL="70198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93598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16997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40397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63796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87196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8750DCF4-7793-4DDB-A8E0-F99BB29BA267}"/>
              </a:ext>
            </a:extLst>
          </p:cNvPr>
          <p:cNvSpPr/>
          <p:nvPr/>
        </p:nvSpPr>
        <p:spPr>
          <a:xfrm>
            <a:off x="942069" y="398366"/>
            <a:ext cx="3435178" cy="2088293"/>
          </a:xfrm>
          <a:custGeom>
            <a:avLst/>
            <a:gdLst>
              <a:gd name="connsiteX0" fmla="*/ 1248033 w 3435179"/>
              <a:gd name="connsiteY0" fmla="*/ 0 h 2088292"/>
              <a:gd name="connsiteX1" fmla="*/ 0 w 3435179"/>
              <a:gd name="connsiteY1" fmla="*/ 1686697 h 2088292"/>
              <a:gd name="connsiteX2" fmla="*/ 3435179 w 3435179"/>
              <a:gd name="connsiteY2" fmla="*/ 2088292 h 2088292"/>
              <a:gd name="connsiteX3" fmla="*/ 3058298 w 3435179"/>
              <a:gd name="connsiteY3" fmla="*/ 154460 h 2088292"/>
              <a:gd name="connsiteX4" fmla="*/ 1248033 w 3435179"/>
              <a:gd name="connsiteY4" fmla="*/ 0 h 2088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179" h="2088292">
                <a:moveTo>
                  <a:pt x="1248033" y="0"/>
                </a:moveTo>
                <a:lnTo>
                  <a:pt x="0" y="1686697"/>
                </a:lnTo>
                <a:lnTo>
                  <a:pt x="3435179" y="2088292"/>
                </a:lnTo>
                <a:lnTo>
                  <a:pt x="3058298" y="154460"/>
                </a:lnTo>
                <a:lnTo>
                  <a:pt x="1248033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81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164326A3-0965-49E0-86F1-F9416E6DFBBC}"/>
              </a:ext>
            </a:extLst>
          </p:cNvPr>
          <p:cNvSpPr/>
          <p:nvPr/>
        </p:nvSpPr>
        <p:spPr>
          <a:xfrm>
            <a:off x="1399269" y="1281871"/>
            <a:ext cx="2205680" cy="871152"/>
          </a:xfrm>
          <a:custGeom>
            <a:avLst/>
            <a:gdLst>
              <a:gd name="connsiteX0" fmla="*/ 0 w 2205682"/>
              <a:gd name="connsiteY0" fmla="*/ 0 h 871152"/>
              <a:gd name="connsiteX1" fmla="*/ 1445741 w 2205682"/>
              <a:gd name="connsiteY1" fmla="*/ 160638 h 871152"/>
              <a:gd name="connsiteX2" fmla="*/ 2205682 w 2205682"/>
              <a:gd name="connsiteY2" fmla="*/ 871152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5682" h="871152">
                <a:moveTo>
                  <a:pt x="0" y="0"/>
                </a:moveTo>
                <a:cubicBezTo>
                  <a:pt x="539063" y="7723"/>
                  <a:pt x="1078127" y="15446"/>
                  <a:pt x="1445741" y="160638"/>
                </a:cubicBezTo>
                <a:cubicBezTo>
                  <a:pt x="1813355" y="305830"/>
                  <a:pt x="2054312" y="762001"/>
                  <a:pt x="2205682" y="871152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681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A74C3505-3E29-47AD-8482-CEC37925AB80}"/>
              </a:ext>
            </a:extLst>
          </p:cNvPr>
          <p:cNvSpPr/>
          <p:nvPr/>
        </p:nvSpPr>
        <p:spPr>
          <a:xfrm>
            <a:off x="95628" y="1288049"/>
            <a:ext cx="2434282" cy="2248930"/>
          </a:xfrm>
          <a:custGeom>
            <a:avLst/>
            <a:gdLst>
              <a:gd name="connsiteX0" fmla="*/ 0 w 2434281"/>
              <a:gd name="connsiteY0" fmla="*/ 0 h 2248929"/>
              <a:gd name="connsiteX1" fmla="*/ 2014151 w 2434281"/>
              <a:gd name="connsiteY1" fmla="*/ 939113 h 2248929"/>
              <a:gd name="connsiteX2" fmla="*/ 2434281 w 2434281"/>
              <a:gd name="connsiteY2" fmla="*/ 2248929 h 2248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4281" h="2248929">
                <a:moveTo>
                  <a:pt x="0" y="0"/>
                </a:moveTo>
                <a:cubicBezTo>
                  <a:pt x="804219" y="282146"/>
                  <a:pt x="1608438" y="564292"/>
                  <a:pt x="2014151" y="939113"/>
                </a:cubicBezTo>
                <a:cubicBezTo>
                  <a:pt x="2419864" y="1313934"/>
                  <a:pt x="2420895" y="1945159"/>
                  <a:pt x="2434281" y="2248929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681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CEFB241E-5124-4211-B623-B66A3481649A}"/>
              </a:ext>
            </a:extLst>
          </p:cNvPr>
          <p:cNvSpPr/>
          <p:nvPr/>
        </p:nvSpPr>
        <p:spPr>
          <a:xfrm>
            <a:off x="2523735" y="2439435"/>
            <a:ext cx="1655805" cy="1097542"/>
          </a:xfrm>
          <a:custGeom>
            <a:avLst/>
            <a:gdLst>
              <a:gd name="connsiteX0" fmla="*/ 0 w 1655806"/>
              <a:gd name="connsiteY0" fmla="*/ 1097543 h 1097543"/>
              <a:gd name="connsiteX1" fmla="*/ 722871 w 1655806"/>
              <a:gd name="connsiteY1" fmla="*/ 34862 h 1097543"/>
              <a:gd name="connsiteX2" fmla="*/ 1655806 w 1655806"/>
              <a:gd name="connsiteY2" fmla="*/ 281997 h 109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5806" h="1097543">
                <a:moveTo>
                  <a:pt x="0" y="1097543"/>
                </a:moveTo>
                <a:cubicBezTo>
                  <a:pt x="223451" y="634164"/>
                  <a:pt x="446903" y="170786"/>
                  <a:pt x="722871" y="34862"/>
                </a:cubicBezTo>
                <a:cubicBezTo>
                  <a:pt x="998839" y="-101062"/>
                  <a:pt x="1495168" y="198589"/>
                  <a:pt x="1655806" y="281997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681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922B4EBA-51B4-4CD7-B098-BA8942A50374}"/>
              </a:ext>
            </a:extLst>
          </p:cNvPr>
          <p:cNvSpPr/>
          <p:nvPr/>
        </p:nvSpPr>
        <p:spPr>
          <a:xfrm>
            <a:off x="1362201" y="460146"/>
            <a:ext cx="2821889" cy="2248930"/>
          </a:xfrm>
          <a:custGeom>
            <a:avLst/>
            <a:gdLst>
              <a:gd name="connsiteX0" fmla="*/ 2811162 w 2821887"/>
              <a:gd name="connsiteY0" fmla="*/ 2248930 h 2248930"/>
              <a:gd name="connsiteX1" fmla="*/ 2391033 w 2821887"/>
              <a:gd name="connsiteY1" fmla="*/ 908221 h 2248930"/>
              <a:gd name="connsiteX2" fmla="*/ 0 w 2821887"/>
              <a:gd name="connsiteY2" fmla="*/ 0 h 224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1887" h="2248930">
                <a:moveTo>
                  <a:pt x="2811162" y="2248930"/>
                </a:moveTo>
                <a:cubicBezTo>
                  <a:pt x="2835361" y="1765986"/>
                  <a:pt x="2859560" y="1283043"/>
                  <a:pt x="2391033" y="908221"/>
                </a:cubicBezTo>
                <a:cubicBezTo>
                  <a:pt x="1922506" y="533399"/>
                  <a:pt x="489122" y="160638"/>
                  <a:pt x="0" y="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681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D4670CB-3442-4657-BA5E-95218721BC55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2845009" y="1442510"/>
            <a:ext cx="679622" cy="274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C2B782B-9853-41E1-8765-FA5E8D37FCF2}"/>
                  </a:ext>
                </a:extLst>
              </p:cNvPr>
              <p:cNvSpPr txBox="1"/>
              <p:nvPr/>
            </p:nvSpPr>
            <p:spPr>
              <a:xfrm>
                <a:off x="2773143" y="1172791"/>
                <a:ext cx="1869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C2B782B-9853-41E1-8765-FA5E8D37F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143" y="1172791"/>
                <a:ext cx="186974" cy="246221"/>
              </a:xfrm>
              <a:prstGeom prst="rect">
                <a:avLst/>
              </a:prstGeom>
              <a:blipFill>
                <a:blip r:embed="rId2"/>
                <a:stretch>
                  <a:fillRect l="-22581" r="-16129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839D264-CBE6-4B55-B1C9-AADA19F55634}"/>
                  </a:ext>
                </a:extLst>
              </p:cNvPr>
              <p:cNvSpPr txBox="1"/>
              <p:nvPr/>
            </p:nvSpPr>
            <p:spPr>
              <a:xfrm>
                <a:off x="3156648" y="1334535"/>
                <a:ext cx="2551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839D264-CBE6-4B55-B1C9-AADA19F55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648" y="1334535"/>
                <a:ext cx="255133" cy="246221"/>
              </a:xfrm>
              <a:prstGeom prst="rect">
                <a:avLst/>
              </a:prstGeom>
              <a:blipFill>
                <a:blip r:embed="rId3"/>
                <a:stretch>
                  <a:fillRect l="-26190" r="-2381" b="-3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4AE4D28-158D-4D3C-827C-6ED2B71CA245}"/>
                  </a:ext>
                </a:extLst>
              </p:cNvPr>
              <p:cNvSpPr txBox="1"/>
              <p:nvPr/>
            </p:nvSpPr>
            <p:spPr>
              <a:xfrm>
                <a:off x="1924451" y="66823"/>
                <a:ext cx="21743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ℙ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4AE4D28-158D-4D3C-827C-6ED2B71CA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451" y="66823"/>
                <a:ext cx="217431" cy="246221"/>
              </a:xfrm>
              <a:prstGeom prst="rect">
                <a:avLst/>
              </a:prstGeom>
              <a:blipFill>
                <a:blip r:embed="rId4"/>
                <a:stretch>
                  <a:fillRect l="-34286" r="-128571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2A2ADB5-3F41-4CAF-81BB-793006F2505F}"/>
                  </a:ext>
                </a:extLst>
              </p:cNvPr>
              <p:cNvSpPr txBox="1"/>
              <p:nvPr/>
            </p:nvSpPr>
            <p:spPr>
              <a:xfrm>
                <a:off x="2638553" y="3144723"/>
                <a:ext cx="3082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ℙ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2A2ADB5-3F41-4CAF-81BB-793006F25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553" y="3144723"/>
                <a:ext cx="308226" cy="246221"/>
              </a:xfrm>
              <a:prstGeom prst="rect">
                <a:avLst/>
              </a:prstGeom>
              <a:blipFill>
                <a:blip r:embed="rId5"/>
                <a:stretch>
                  <a:fillRect l="-14000" r="-2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8C71269-45BF-4D08-8514-329EF046960A}"/>
              </a:ext>
            </a:extLst>
          </p:cNvPr>
          <p:cNvCxnSpPr>
            <a:cxnSpLocks/>
          </p:cNvCxnSpPr>
          <p:nvPr/>
        </p:nvCxnSpPr>
        <p:spPr>
          <a:xfrm flipH="1">
            <a:off x="3376346" y="1717448"/>
            <a:ext cx="148284" cy="16063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00F80E66-9223-4AE6-A895-6DC8F0757FC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83648" y="1878086"/>
            <a:ext cx="392703" cy="147691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316BB99-3FBF-4087-BB0B-37F7C7140170}"/>
                  </a:ext>
                </a:extLst>
              </p:cNvPr>
              <p:cNvSpPr txBox="1"/>
              <p:nvPr/>
            </p:nvSpPr>
            <p:spPr>
              <a:xfrm>
                <a:off x="2243317" y="1907650"/>
                <a:ext cx="6594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316BB99-3FBF-4087-BB0B-37F7C7140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317" y="1907650"/>
                <a:ext cx="659411" cy="246221"/>
              </a:xfrm>
              <a:prstGeom prst="rect">
                <a:avLst/>
              </a:prstGeom>
              <a:blipFill>
                <a:blip r:embed="rId6"/>
                <a:stretch>
                  <a:fillRect l="-6481" r="-9259" b="-3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370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9</Words>
  <Application>Microsoft Office PowerPoint</Application>
  <PresentationFormat>自定义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环宇</dc:creator>
  <cp:lastModifiedBy>Huanyu Zhang</cp:lastModifiedBy>
  <cp:revision>3</cp:revision>
  <dcterms:created xsi:type="dcterms:W3CDTF">2020-12-19T11:15:31Z</dcterms:created>
  <dcterms:modified xsi:type="dcterms:W3CDTF">2020-12-19T11:44:57Z</dcterms:modified>
</cp:coreProperties>
</file>