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9" r:id="rId4"/>
    <p:sldId id="282" r:id="rId5"/>
    <p:sldId id="283" r:id="rId6"/>
    <p:sldId id="287" r:id="rId7"/>
    <p:sldId id="284" r:id="rId8"/>
    <p:sldId id="288" r:id="rId9"/>
    <p:sldId id="285" r:id="rId10"/>
    <p:sldId id="289" r:id="rId11"/>
    <p:sldId id="286" r:id="rId12"/>
    <p:sldId id="290" r:id="rId13"/>
    <p:sldId id="291" r:id="rId14"/>
    <p:sldId id="292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86" y="108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FF16D341-6D40-498C-B355-1A6B10FB4029}" type="datetimeFigureOut">
              <a:rPr lang="en-US" altLang="ko-KR"/>
              <a:t>12/2/2018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3386A95-D0A4-44B9-98DA-3665758D8262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95E7497-3723-4859-BCC5-41DA474F1359}" type="datetimeFigureOut">
              <a:t>2018-12-02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C3821A9-1C31-4760-BDBC-9A0BA471B1B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54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 latinLnBrk="1">
              <a:lnSpc>
                <a:spcPct val="80000"/>
              </a:lnSpc>
              <a:defRPr lang="ko-KR"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0" name="직사각형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A753D76A-AFCE-4D96-B917-CBEF96F7D1EB}" type="datetimeFigureOut">
              <a:pPr latinLnBrk="1"/>
              <a:t>2018-12-02</a:t>
            </a:fld>
            <a:endParaRPr lang="ko-KR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(그림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직사각형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9" name="직사각형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 latinLnBrk="1">
              <a:buNone/>
              <a:defRPr lang="ko-KR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2" name="그림 개체 틀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 latinLnBrk="1">
              <a:buNone/>
              <a:defRPr lang="ko-KR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3" name="그림 개체 틀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 latinLnBrk="1">
              <a:buNone/>
              <a:defRPr lang="ko-KR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 latinLnBrk="1">
              <a:lnSpc>
                <a:spcPct val="80000"/>
              </a:lnSpc>
              <a:defRPr lang="ko-KR"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대체 제목 슬라이드(그림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 latinLnBrk="1">
              <a:buNone/>
              <a:defRPr lang="ko-KR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2" name="그림 개체 틀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 latinLnBrk="1">
              <a:buNone/>
              <a:defRPr lang="ko-KR"/>
            </a:lvl1pPr>
          </a:lstStyle>
          <a:p>
            <a:pPr marL="45720" lvl="0" indent="0" algn="ctr" latinLnBrk="1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3" name="그림 개체 틀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 latinLnBrk="1">
              <a:buNone/>
              <a:defRPr lang="ko-KR"/>
            </a:lvl1pPr>
          </a:lstStyle>
          <a:p>
            <a:pPr marL="45720" lvl="0" indent="0" algn="ctr" latinLnBrk="1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 latinLnBrk="1">
              <a:lnSpc>
                <a:spcPct val="80000"/>
              </a:lnSpc>
              <a:defRPr lang="ko-KR"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(그림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cxnSp>
        <p:nvCxnSpPr>
          <p:cNvPr id="8" name="직선 연결선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 latinLnBrk="1"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4" name="그림 개체 틀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 latinLnBrk="1">
              <a:buNone/>
              <a:defRPr lang="ko-KR"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 latinLnBrk="1">
              <a:lnSpc>
                <a:spcPct val="80000"/>
              </a:lnSpc>
              <a:defRPr lang="ko-KR" sz="60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2018-12-02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cxnSp>
        <p:nvCxnSpPr>
          <p:cNvPr id="8" name="직선 연결선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/>
                </a:solidFill>
              </a:defRPr>
            </a:lvl1pPr>
          </a:lstStyle>
          <a:p>
            <a:pPr latinLnBrk="1"/>
            <a:fld id="{A753D76A-AFCE-4D96-B917-CBEF96F7D1EB}" type="datetimeFigureOut">
              <a:pPr latinLnBrk="1"/>
              <a:t>2018-12-02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lang="ko-KR" sz="3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AqcyT9kPi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20185256 </a:t>
            </a:r>
            <a:r>
              <a:rPr lang="ko-KR" altLang="en-US" dirty="0"/>
              <a:t>안수한</a:t>
            </a:r>
            <a:endParaRPr lang="ko-KR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식품 알레르기 검사</a:t>
            </a:r>
            <a:endParaRPr lang="ko-KR" dirty="0"/>
          </a:p>
        </p:txBody>
      </p:sp>
      <p:pic>
        <p:nvPicPr>
          <p:cNvPr id="20" name="그림 개체 틀 19">
            <a:extLst>
              <a:ext uri="{FF2B5EF4-FFF2-40B4-BE49-F238E27FC236}">
                <a16:creationId xmlns:a16="http://schemas.microsoft.com/office/drawing/2014/main" id="{C50B7501-1DF7-4054-AF2A-584C0E192F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4" r="28304"/>
          <a:stretch>
            <a:fillRect/>
          </a:stretch>
        </p:blipFill>
        <p:spPr/>
      </p:pic>
      <p:pic>
        <p:nvPicPr>
          <p:cNvPr id="24" name="그림 개체 틀 23">
            <a:extLst>
              <a:ext uri="{FF2B5EF4-FFF2-40B4-BE49-F238E27FC236}">
                <a16:creationId xmlns:a16="http://schemas.microsoft.com/office/drawing/2014/main" id="{FE1207D2-B161-4D64-BAA9-1BA438B284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0" r="23740"/>
          <a:stretch>
            <a:fillRect/>
          </a:stretch>
        </p:blipFill>
        <p:spPr/>
      </p:pic>
      <p:pic>
        <p:nvPicPr>
          <p:cNvPr id="22" name="그림 개체 틀 21">
            <a:extLst>
              <a:ext uri="{FF2B5EF4-FFF2-40B4-BE49-F238E27FC236}">
                <a16:creationId xmlns:a16="http://schemas.microsoft.com/office/drawing/2014/main" id="{84023531-F7EF-4D57-B605-6445D6D12E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r="22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FF65-21A3-40C3-A7A5-C60CF3C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디자인 및 컴포넌트</a:t>
            </a:r>
            <a:r>
              <a:rPr lang="en-US" altLang="ko-KR" dirty="0"/>
              <a:t>(save)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FD3D8-7E63-4C61-8814-66491FAD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700808"/>
            <a:ext cx="3067478" cy="4286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74C27F-FDD3-4D4A-A3F3-107DC086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3109868"/>
            <a:ext cx="1648055" cy="638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0D3D83-25E2-4C66-8C65-32DA647A0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4647" b="6853"/>
          <a:stretch/>
        </p:blipFill>
        <p:spPr>
          <a:xfrm>
            <a:off x="2638028" y="1714376"/>
            <a:ext cx="3067478" cy="48245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376CEF-F603-4488-88C9-2E33B0CC01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4046" r="670" b="6705"/>
          <a:stretch/>
        </p:blipFill>
        <p:spPr>
          <a:xfrm>
            <a:off x="2638028" y="1714376"/>
            <a:ext cx="3067478" cy="4919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91CF85-169A-4E9D-931C-CD4F6E1D13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t="3268" r="-400" b="6950"/>
          <a:stretch/>
        </p:blipFill>
        <p:spPr>
          <a:xfrm>
            <a:off x="2597363" y="1700808"/>
            <a:ext cx="3108143" cy="49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5B49C-9CF6-4781-885C-B641602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및 알고리즘</a:t>
            </a:r>
            <a:r>
              <a:rPr lang="en-US" altLang="ko-KR" dirty="0"/>
              <a:t>(save)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A67EE-6682-4EB6-99C5-D6E98FAE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634221"/>
            <a:ext cx="5359074" cy="46030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62DD30-C611-416A-99F8-24084644E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17" y="1772816"/>
            <a:ext cx="500583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E936-20D2-4C40-9707-A02528C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75354-B3FD-4079-A2A9-E36084DE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79803-A90B-4DEF-8169-D53F96E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AA24C-BB40-4894-A195-C26B1AD1D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알레르기가 있는 물질들을 쉽게 찾기 위해</a:t>
            </a:r>
            <a:endParaRPr lang="en-US" altLang="ko-KR" dirty="0"/>
          </a:p>
          <a:p>
            <a:r>
              <a:rPr lang="ko-KR" altLang="en-US" dirty="0"/>
              <a:t>기존에 있는 앱들은 미리 제품에 대한 모든 정보를 저장해 두어야 사용가능</a:t>
            </a:r>
            <a:endParaRPr lang="en-US" altLang="ko-KR" dirty="0"/>
          </a:p>
          <a:p>
            <a:r>
              <a:rPr lang="ko-KR" altLang="en-US" dirty="0"/>
              <a:t>알레르기 유발물질을 보여주는 앱은 없음 </a:t>
            </a:r>
            <a:r>
              <a:rPr lang="en-US" altLang="ko-KR" dirty="0"/>
              <a:t> (</a:t>
            </a:r>
            <a:r>
              <a:rPr lang="ko-KR" altLang="en-US" dirty="0"/>
              <a:t>식품첨가물 만 보여줌</a:t>
            </a:r>
            <a:r>
              <a:rPr lang="en-US" altLang="ko-KR" dirty="0"/>
              <a:t>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시중에 나와있는 제품의 이름으로 검색하여 제품에 포함되어 있는 원재료들의 이름을 얻어 옴</a:t>
            </a:r>
            <a:endParaRPr lang="en-US" altLang="ko-KR" dirty="0"/>
          </a:p>
          <a:p>
            <a:r>
              <a:rPr lang="ko-KR" altLang="en-US" dirty="0"/>
              <a:t>얻어 온 자료들과 미리 저장된 데이터</a:t>
            </a:r>
            <a:r>
              <a:rPr lang="en-US" altLang="ko-KR" dirty="0"/>
              <a:t>(</a:t>
            </a:r>
            <a:r>
              <a:rPr lang="ko-KR" altLang="en-US" dirty="0"/>
              <a:t>알레르기 유발물질</a:t>
            </a:r>
            <a:r>
              <a:rPr lang="en-US" altLang="ko-KR" dirty="0"/>
              <a:t>)</a:t>
            </a:r>
            <a:r>
              <a:rPr lang="ko-KR" altLang="en-US" dirty="0"/>
              <a:t>을 비교하여 판단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회사이름</a:t>
            </a:r>
            <a:r>
              <a:rPr lang="en-US" altLang="ko-KR" dirty="0"/>
              <a:t>_</a:t>
            </a:r>
            <a:r>
              <a:rPr lang="ko-KR" altLang="en-US" dirty="0"/>
              <a:t>제품명</a:t>
            </a:r>
            <a:r>
              <a:rPr lang="en-US" altLang="ko-KR" dirty="0"/>
              <a:t>_</a:t>
            </a:r>
            <a:r>
              <a:rPr lang="ko-KR" altLang="en-US" dirty="0"/>
              <a:t>포함된 알레르기 유발물질</a:t>
            </a:r>
            <a:r>
              <a:rPr lang="en-US" altLang="ko-KR" dirty="0"/>
              <a:t>” </a:t>
            </a:r>
            <a:r>
              <a:rPr lang="ko-KR" altLang="en-US" dirty="0"/>
              <a:t>형태로 </a:t>
            </a:r>
            <a:r>
              <a:rPr lang="en-US" altLang="ko-KR" dirty="0" err="1"/>
              <a:t>tinyDB</a:t>
            </a:r>
            <a:r>
              <a:rPr lang="ko-KR" altLang="en-US" dirty="0"/>
              <a:t>에 저장하여 추후에도 다시 불러올 수 있음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061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FF65-21A3-40C3-A7A5-C60CF3C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디자인 및 컴포넌트</a:t>
            </a:r>
            <a:r>
              <a:rPr lang="en-US" altLang="ko-KR" dirty="0"/>
              <a:t>(screen1)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BC3558-47F7-4A9B-8A5C-8710905E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700808"/>
            <a:ext cx="3077004" cy="428684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96AA9-4D3D-4B6E-9451-7A195E800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100341"/>
            <a:ext cx="3191320" cy="657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2BA115-B2FC-48B8-B7FB-E9694F4CE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" r="567" b="6705"/>
          <a:stretch/>
        </p:blipFill>
        <p:spPr>
          <a:xfrm>
            <a:off x="2646420" y="1708587"/>
            <a:ext cx="3068612" cy="4896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38A081-65A7-472D-9156-A819E8AB14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3206" r="-695" b="6495"/>
          <a:stretch/>
        </p:blipFill>
        <p:spPr>
          <a:xfrm>
            <a:off x="2638028" y="1708587"/>
            <a:ext cx="307457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D92A-9A86-4A8C-A605-B0AA83C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및 알고리즘</a:t>
            </a:r>
            <a:r>
              <a:rPr lang="en-US" altLang="ko-KR" dirty="0"/>
              <a:t>(screen1)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6893A-ABC1-459F-A4F6-19E2C5CA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772816"/>
            <a:ext cx="638264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FF65-21A3-40C3-A7A5-C60CF3C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디자인 및 컴포넌트</a:t>
            </a:r>
            <a:r>
              <a:rPr lang="en-US" altLang="ko-KR" dirty="0"/>
              <a:t>(web)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21041-93B6-497B-AFA7-1315F1DB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095578"/>
            <a:ext cx="2686425" cy="666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85D3AC-C8E5-458A-8438-8488E3F3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4" y="1700808"/>
            <a:ext cx="306747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C8DD-2BBB-46F4-ABA7-47A09B4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및 알고리즘</a:t>
            </a:r>
            <a:r>
              <a:rPr lang="en-US" altLang="ko-KR" dirty="0"/>
              <a:t>(web)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87E18-6BEB-41AB-A03E-FD67C6DF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5325218" cy="2553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FBCB6-599B-4FAA-A2EF-46732B8B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3781198"/>
            <a:ext cx="625879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FF65-21A3-40C3-A7A5-C60CF3C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디자인 및 컴포넌트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DC091-5581-489E-BB48-31186346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4" y="1700808"/>
            <a:ext cx="3067478" cy="4277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A7A6-D51F-49E5-9F95-5BB857DB2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109868"/>
            <a:ext cx="1705213" cy="638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7698CF-27D7-467A-B70B-D72739E0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6551"/>
          <a:stretch/>
        </p:blipFill>
        <p:spPr>
          <a:xfrm>
            <a:off x="2666894" y="1700808"/>
            <a:ext cx="3067478" cy="48669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9656F7-486A-4310-9196-654B9CCA6B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" t="3636" r="-542" b="7114"/>
          <a:stretch/>
        </p:blipFill>
        <p:spPr>
          <a:xfrm>
            <a:off x="2666894" y="1700808"/>
            <a:ext cx="306499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5B49C-9CF6-4781-885C-B641602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및 알고리즘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714F92-9BD4-4BA5-9BC2-4A21A210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560212"/>
            <a:ext cx="4749108" cy="4749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B79DDE-4FB3-496C-8CB8-A44732E54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908987"/>
            <a:ext cx="5534457" cy="46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34F6C-93DF-4DDD-A2EA-B5948A30D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요리책 디자인 프레젠테이션(와이드스크린)</Template>
  <TotalTime>0</TotalTime>
  <Words>134</Words>
  <Application>Microsoft Office PowerPoint</Application>
  <PresentationFormat>사용자 지정</PresentationFormat>
  <Paragraphs>23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</vt:lpstr>
      <vt:lpstr>FoodGourmet_16x9</vt:lpstr>
      <vt:lpstr>식품 알레르기 검사</vt:lpstr>
      <vt:lpstr>개발목적</vt:lpstr>
      <vt:lpstr>주요기능</vt:lpstr>
      <vt:lpstr>화면 디자인 및 컴포넌트(screen1)</vt:lpstr>
      <vt:lpstr>핵심코드 및 알고리즘(screen1)</vt:lpstr>
      <vt:lpstr>화면 디자인 및 컴포넌트(web)</vt:lpstr>
      <vt:lpstr>핵심코드 및 알고리즘(web)</vt:lpstr>
      <vt:lpstr>화면 디자인 및 컴포넌트(search)</vt:lpstr>
      <vt:lpstr>핵심코드 및 알고리즘(search)</vt:lpstr>
      <vt:lpstr>화면 디자인 및 컴포넌트(save)</vt:lpstr>
      <vt:lpstr>핵심코드 및 알고리즘(save)</vt:lpstr>
      <vt:lpstr>실행영상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2018-12-02T12:24:01Z</dcterms:created>
  <dcterms:modified xsi:type="dcterms:W3CDTF">2018-12-03T06:06:35Z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