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0" r:id="rId5"/>
    <p:sldId id="264" r:id="rId6"/>
    <p:sldId id="271" r:id="rId7"/>
    <p:sldId id="267" r:id="rId8"/>
    <p:sldId id="273" r:id="rId9"/>
    <p:sldId id="275" r:id="rId10"/>
    <p:sldId id="266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E6E6E6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1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-12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8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8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2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0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4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7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8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A835-7A10-4BE7-9316-24D9620671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0698" y="1392428"/>
            <a:ext cx="4070604" cy="4288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8871714">
            <a:off x="3595827" y="1439897"/>
            <a:ext cx="1418404" cy="40165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9719" y="3017029"/>
            <a:ext cx="2972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 smtClean="0">
                <a:latin typeface="a옛날목욕탕B" pitchFamily="18" charset="-127"/>
                <a:ea typeface="a옛날목욕탕B" pitchFamily="18" charset="-127"/>
              </a:rPr>
              <a:t>긴급호출 </a:t>
            </a:r>
            <a:r>
              <a:rPr lang="en-US" altLang="ko-KR" sz="4000" spc="-150" dirty="0" smtClean="0">
                <a:solidFill>
                  <a:srgbClr val="C00000"/>
                </a:solidFill>
                <a:latin typeface="a옛날목욕탕B" pitchFamily="18" charset="-127"/>
                <a:ea typeface="a옛날목욕탕B" pitchFamily="18" charset="-127"/>
              </a:rPr>
              <a:t>999</a:t>
            </a:r>
            <a:endParaRPr lang="en-US" altLang="ko-KR" sz="4000" spc="-150" dirty="0" smtClean="0">
              <a:solidFill>
                <a:srgbClr val="C00000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6590" y="4995147"/>
            <a:ext cx="3600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전자공학과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20155263</a:t>
            </a:r>
          </a:p>
          <a:p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최정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윤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46399" y="45581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카메라 기능 추가</a:t>
            </a: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2496" y="4558100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기술 부족</a:t>
            </a: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43898" y="4558100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참신한 아이디어</a:t>
            </a: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6398" y="2349500"/>
            <a:ext cx="1810512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90744" y="2349500"/>
            <a:ext cx="1810512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43898" y="2349500"/>
            <a:ext cx="1810512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5516" y="661934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en-US" altLang="ko-KR" sz="28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개발후기</a:t>
            </a:r>
            <a:endParaRPr kumimoji="0" lang="ko-KR" altLang="en-US" sz="2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99" y="2349500"/>
            <a:ext cx="1810512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 rot="18871714">
            <a:off x="1602368" y="2426487"/>
            <a:ext cx="599026" cy="16962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44" y="2349500"/>
            <a:ext cx="1810512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 rot="18871714">
            <a:off x="5005967" y="2426487"/>
            <a:ext cx="599026" cy="16962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898" y="2368810"/>
            <a:ext cx="1810511" cy="198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 rot="18871714">
            <a:off x="8511168" y="2426487"/>
            <a:ext cx="599026" cy="16962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54296" y="1900428"/>
            <a:ext cx="2901696" cy="30571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1002" y="3198167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 rot="19658155">
            <a:off x="6853638" y="4722380"/>
            <a:ext cx="937820" cy="284122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7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6080" y="0"/>
            <a:ext cx="926592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0327" y="2114550"/>
            <a:ext cx="1455909" cy="224088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0327" y="2932026"/>
            <a:ext cx="1455909" cy="224088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0327" y="3693795"/>
            <a:ext cx="1455909" cy="224088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0326" y="4486275"/>
            <a:ext cx="1455909" cy="224088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0327" y="2016954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atin typeface="a옛날목욕탕L" pitchFamily="18" charset="-127"/>
                <a:ea typeface="a옛날목욕탕L" pitchFamily="18" charset="-127"/>
              </a:rPr>
              <a:t>1 </a:t>
            </a:r>
            <a:r>
              <a:rPr lang="ko-KR" altLang="en-US" sz="2400" spc="-150" dirty="0" smtClean="0">
                <a:latin typeface="a옛날목욕탕L" pitchFamily="18" charset="-127"/>
                <a:ea typeface="a옛날목욕탕L" pitchFamily="18" charset="-127"/>
              </a:rPr>
              <a:t>개발배경</a:t>
            </a:r>
            <a:endParaRPr lang="en-US" altLang="ko-KR" sz="2400" spc="-15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0327" y="281330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atin typeface="a옛날목욕탕L" pitchFamily="18" charset="-127"/>
                <a:ea typeface="a옛날목욕탕L" pitchFamily="18" charset="-127"/>
              </a:rPr>
              <a:t>2 </a:t>
            </a:r>
            <a:r>
              <a:rPr lang="ko-KR" altLang="en-US" sz="2400" spc="-150" dirty="0" smtClean="0">
                <a:latin typeface="a옛날목욕탕L" pitchFamily="18" charset="-127"/>
                <a:ea typeface="a옛날목욕탕L" pitchFamily="18" charset="-127"/>
              </a:rPr>
              <a:t>개발과정</a:t>
            </a:r>
            <a:endParaRPr lang="en-US" altLang="ko-KR" sz="2400" spc="-15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0327" y="3605784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atin typeface="a옛날목욕탕L" pitchFamily="18" charset="-127"/>
                <a:ea typeface="a옛날목욕탕L" pitchFamily="18" charset="-127"/>
              </a:rPr>
              <a:t>3 </a:t>
            </a:r>
            <a:r>
              <a:rPr lang="ko-KR" altLang="en-US" sz="2400" spc="-150" dirty="0" err="1" smtClean="0">
                <a:latin typeface="a옛날목욕탕L" pitchFamily="18" charset="-127"/>
                <a:ea typeface="a옛날목욕탕L" pitchFamily="18" charset="-127"/>
              </a:rPr>
              <a:t>어플기능</a:t>
            </a:r>
            <a:endParaRPr lang="en-US" altLang="ko-KR" sz="2400" spc="-15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0327" y="439826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atin typeface="a옛날목욕탕L" pitchFamily="18" charset="-127"/>
                <a:ea typeface="a옛날목욕탕L" pitchFamily="18" charset="-127"/>
              </a:rPr>
              <a:t>4 </a:t>
            </a:r>
            <a:r>
              <a:rPr lang="ko-KR" altLang="en-US" sz="2400" spc="-150" dirty="0" smtClean="0">
                <a:latin typeface="a옛날목욕탕L" pitchFamily="18" charset="-127"/>
                <a:ea typeface="a옛날목욕탕L" pitchFamily="18" charset="-127"/>
              </a:rPr>
              <a:t>후</a:t>
            </a:r>
            <a:r>
              <a:rPr lang="ko-KR" altLang="en-US" sz="2400" spc="-150" dirty="0">
                <a:latin typeface="a옛날목욕탕L" pitchFamily="18" charset="-127"/>
                <a:ea typeface="a옛날목욕탕L" pitchFamily="18" charset="-127"/>
              </a:rPr>
              <a:t>기</a:t>
            </a:r>
            <a:endParaRPr lang="en-US" altLang="ko-KR" sz="2400" spc="-15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78373"/>
            <a:ext cx="601257" cy="2015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5320" y="229173"/>
            <a:ext cx="503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</a:p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</a:p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1435978">
            <a:off x="703888" y="519823"/>
            <a:ext cx="11079651" cy="5975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 rot="217315">
            <a:off x="373688" y="513939"/>
            <a:ext cx="10809622" cy="5830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88" y="513939"/>
            <a:ext cx="10809622" cy="5830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0198" y="1433901"/>
            <a:ext cx="3879702" cy="199509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35898" y="1433900"/>
            <a:ext cx="3879702" cy="199509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62389" y="3683933"/>
            <a:ext cx="176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개발의 </a:t>
            </a:r>
            <a:r>
              <a:rPr lang="ko-KR" altLang="en-US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</a:rPr>
              <a:t>필요성</a:t>
            </a:r>
            <a:endParaRPr lang="en-US" altLang="ko-KR" dirty="0" smtClean="0">
              <a:solidFill>
                <a:srgbClr val="FFC000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742950" lvl="1" indent="-285750"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5898" y="368393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개발 </a:t>
            </a:r>
            <a:r>
              <a:rPr lang="ko-KR" altLang="en-US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</a:rPr>
              <a:t>목표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 rot="17786902">
            <a:off x="5706599" y="393510"/>
            <a:ext cx="778801" cy="284122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516" y="661934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en-US" altLang="ko-KR" sz="28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개발배경</a:t>
            </a:r>
            <a:endParaRPr kumimoji="0" lang="ko-KR" altLang="en-US" sz="2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53" y="1406267"/>
            <a:ext cx="2143125" cy="214312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98" y="1433900"/>
            <a:ext cx="3879702" cy="199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3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0336" y="45581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noProof="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안심귀가 서비스</a:t>
            </a: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0893" y="4584393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미아방지</a:t>
            </a: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43898" y="4648535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서울시 안심이 </a:t>
            </a:r>
            <a:r>
              <a:rPr lang="ko-KR" altLang="en-US" sz="2000" spc="-150" dirty="0" err="1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앱</a:t>
            </a: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6398" y="2349500"/>
            <a:ext cx="1810512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90744" y="2349500"/>
            <a:ext cx="1810512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43898" y="2349500"/>
            <a:ext cx="1810512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5516" y="661934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en-US" altLang="ko-KR" sz="28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개발배경</a:t>
            </a:r>
            <a:endParaRPr kumimoji="0" lang="ko-KR" altLang="en-US" sz="2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172" y="2511301"/>
            <a:ext cx="1685092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 rot="18871714">
            <a:off x="8511168" y="2426487"/>
            <a:ext cx="599026" cy="16962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46" y="2349500"/>
            <a:ext cx="1825106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 rot="18871714">
            <a:off x="5005967" y="2426487"/>
            <a:ext cx="599026" cy="16962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98" y="2349500"/>
            <a:ext cx="1810512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 rot="18871714">
            <a:off x="1602368" y="2426487"/>
            <a:ext cx="599026" cy="16962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516" y="661934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en-US" altLang="ko-KR" sz="28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개발과정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2800" spc="-150" dirty="0" err="1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앱</a:t>
            </a:r>
            <a:r>
              <a:rPr lang="ko-KR" altLang="en-US" sz="2800" spc="-150" dirty="0" err="1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인벤터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kumimoji="0" lang="ko-KR" altLang="en-US" sz="2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4176" y="1433901"/>
            <a:ext cx="49007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&lt; Designer &gt;</a:t>
            </a:r>
            <a:endParaRPr lang="en-US" altLang="ko-KR" sz="2000" spc="-150" dirty="0" smtClean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2000" spc="-150" dirty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SOS 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버튼 </a:t>
            </a:r>
            <a:r>
              <a: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사이렌 </a:t>
            </a:r>
            <a:r>
              <a: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위치 </a:t>
            </a:r>
            <a:r>
              <a: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지정 메시지 전송 </a:t>
            </a:r>
            <a:endParaRPr lang="en-US" altLang="ko-KR" sz="2000" spc="-150" dirty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Phone Call - 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 입력 번호에 전화</a:t>
            </a:r>
            <a:endParaRPr lang="en-US" altLang="ko-KR" sz="2000" spc="-150" dirty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923544"/>
            <a:ext cx="0" cy="5223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87414" y="1064086"/>
            <a:ext cx="3879702" cy="4669709"/>
            <a:chOff x="1670198" y="1064086"/>
            <a:chExt cx="3879702" cy="4669709"/>
          </a:xfrm>
        </p:grpSpPr>
        <p:sp>
          <p:nvSpPr>
            <p:cNvPr id="8" name="직사각형 7"/>
            <p:cNvSpPr/>
            <p:nvPr/>
          </p:nvSpPr>
          <p:spPr>
            <a:xfrm>
              <a:off x="1670198" y="1433901"/>
              <a:ext cx="3879702" cy="429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415" y="1666015"/>
              <a:ext cx="2667268" cy="406778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18871714">
              <a:off x="1279458" y="1572460"/>
              <a:ext cx="1418404" cy="40165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519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6096000" y="923544"/>
            <a:ext cx="0" cy="5223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89605" y="2018646"/>
            <a:ext cx="4760295" cy="3648624"/>
            <a:chOff x="1670198" y="1064086"/>
            <a:chExt cx="3879702" cy="3393255"/>
          </a:xfrm>
        </p:grpSpPr>
        <p:sp>
          <p:nvSpPr>
            <p:cNvPr id="8" name="직사각형 7"/>
            <p:cNvSpPr/>
            <p:nvPr/>
          </p:nvSpPr>
          <p:spPr>
            <a:xfrm>
              <a:off x="1670198" y="1433901"/>
              <a:ext cx="3879702" cy="2605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8871714">
              <a:off x="1279458" y="1572460"/>
              <a:ext cx="1418404" cy="40165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739" y="2895585"/>
              <a:ext cx="3726619" cy="638849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 rot="18871714">
              <a:off x="4576992" y="3547311"/>
              <a:ext cx="1418404" cy="40165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516" y="661934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en-US" altLang="ko-KR" sz="28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개발과정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2800" spc="-150" dirty="0" err="1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앱</a:t>
            </a:r>
            <a:r>
              <a:rPr lang="ko-KR" altLang="en-US" sz="2800" spc="-150" dirty="0" err="1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인벤터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kumimoji="0" lang="ko-KR" altLang="en-US" sz="2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4176" y="1433901"/>
            <a:ext cx="482375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&lt; Designer &gt;</a:t>
            </a:r>
            <a:endParaRPr lang="en-US" altLang="ko-KR" sz="2000" spc="-150" dirty="0" smtClean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2000" spc="-150" dirty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Player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사이렌 </a:t>
            </a:r>
            <a:r>
              <a: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위치 </a:t>
            </a:r>
            <a:r>
              <a: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지정 메시지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전송</a:t>
            </a:r>
            <a:endParaRPr lang="en-US" altLang="ko-KR" sz="2000" spc="-150" dirty="0" smtClean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Texting –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번호 및 메시지 지정</a:t>
            </a:r>
            <a:endParaRPr lang="en-US" altLang="ko-KR" sz="2000" spc="-150" dirty="0" smtClean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Location Sensor -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 위치 정보</a:t>
            </a:r>
            <a:endParaRPr lang="en-US" altLang="ko-KR" sz="2000" spc="-150" dirty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Phone Call - 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 입력 번호에 전화</a:t>
            </a:r>
            <a:endParaRPr lang="en-US" altLang="ko-KR" sz="2000" spc="-150" dirty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7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4176" y="1433901"/>
            <a:ext cx="52017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&lt; Components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&gt;</a:t>
            </a:r>
            <a:endParaRPr lang="en-US" altLang="ko-KR" sz="2000" spc="-150" dirty="0" smtClean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SOS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버튼 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사이렌 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위치 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지정 메시지 전송 </a:t>
            </a:r>
            <a:endParaRPr lang="en-US" altLang="ko-KR" sz="2000" spc="-150" dirty="0" smtClean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Phone Call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 -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 입력 번호에 전화</a:t>
            </a:r>
            <a:endParaRPr lang="en-US" altLang="ko-KR" sz="2000" spc="-150" dirty="0" smtClean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923544"/>
            <a:ext cx="0" cy="5223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87414" y="1064086"/>
            <a:ext cx="3879702" cy="4669709"/>
            <a:chOff x="1670198" y="1064086"/>
            <a:chExt cx="3879702" cy="4669709"/>
          </a:xfrm>
        </p:grpSpPr>
        <p:sp>
          <p:nvSpPr>
            <p:cNvPr id="8" name="직사각형 7"/>
            <p:cNvSpPr/>
            <p:nvPr/>
          </p:nvSpPr>
          <p:spPr>
            <a:xfrm>
              <a:off x="1670198" y="1433901"/>
              <a:ext cx="3879702" cy="429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187" y="1719633"/>
              <a:ext cx="3019724" cy="391033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18871714">
              <a:off x="1279458" y="1572460"/>
              <a:ext cx="1418404" cy="40165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5516" y="661934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en-US" altLang="ko-KR" sz="28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개발과정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2800" spc="-150" dirty="0" err="1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앱</a:t>
            </a:r>
            <a:r>
              <a:rPr lang="ko-KR" altLang="en-US" sz="2800" spc="-150" dirty="0" err="1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인벤터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kumimoji="0" lang="ko-KR" altLang="en-US" sz="2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47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3717" y="1064086"/>
            <a:ext cx="7885744" cy="4669709"/>
            <a:chOff x="1670197" y="1064086"/>
            <a:chExt cx="6830707" cy="4669709"/>
          </a:xfrm>
        </p:grpSpPr>
        <p:sp>
          <p:nvSpPr>
            <p:cNvPr id="8" name="직사각형 7"/>
            <p:cNvSpPr/>
            <p:nvPr/>
          </p:nvSpPr>
          <p:spPr>
            <a:xfrm>
              <a:off x="1670197" y="1433901"/>
              <a:ext cx="6830707" cy="429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8871714">
              <a:off x="1279458" y="1572460"/>
              <a:ext cx="1418404" cy="40165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506546" y="882899"/>
            <a:ext cx="3685454" cy="5065274"/>
            <a:chOff x="6096000" y="923544"/>
            <a:chExt cx="1723574" cy="5223256"/>
          </a:xfrm>
        </p:grpSpPr>
        <p:sp>
          <p:nvSpPr>
            <p:cNvPr id="5" name="TextBox 4"/>
            <p:cNvSpPr txBox="1"/>
            <p:nvPr/>
          </p:nvSpPr>
          <p:spPr>
            <a:xfrm>
              <a:off x="6108664" y="1430794"/>
              <a:ext cx="1710910" cy="247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spc="-150" dirty="0" smtClean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&lt; </a:t>
              </a:r>
              <a:r>
                <a:rPr lang="ko-KR" altLang="en-US" sz="2000" spc="-150" dirty="0" smtClean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소스 </a:t>
              </a:r>
              <a:r>
                <a:rPr lang="en-US" altLang="ko-KR" sz="2000" spc="-150" dirty="0" smtClean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&gt;</a:t>
              </a:r>
              <a:endPara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2000" spc="-150" dirty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SOS </a:t>
              </a:r>
              <a:r>
                <a:rPr lang="ko-KR" altLang="en-US" sz="2000" spc="-150" dirty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버튼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- </a:t>
              </a:r>
              <a:r>
                <a:rPr lang="ko-KR" altLang="en-US" sz="2000" spc="-150" dirty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사이렌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+ </a:t>
              </a:r>
              <a:r>
                <a:rPr lang="ko-KR" altLang="en-US" sz="2000" spc="-150" dirty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위치 </a:t>
              </a:r>
              <a:r>
                <a:rPr lang="ko-KR" altLang="en-US" sz="2000" spc="-150" dirty="0" smtClean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전송</a:t>
              </a:r>
              <a:endPara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000" spc="-150" dirty="0" smtClean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                       + </a:t>
              </a:r>
              <a:r>
                <a:rPr lang="ko-KR" altLang="en-US" sz="2000" spc="-150" dirty="0" smtClean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지정 메시지 전송</a:t>
              </a:r>
              <a:endPara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2000" spc="-150" dirty="0" smtClean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Phone Call </a:t>
              </a:r>
              <a:r>
                <a:rPr lang="en-US" altLang="ko-KR" sz="2000" spc="-150" dirty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- </a:t>
              </a:r>
              <a:r>
                <a:rPr lang="ko-KR" altLang="en-US" sz="2000" spc="-150" dirty="0">
                  <a:solidFill>
                    <a:prstClr val="black"/>
                  </a:solidFill>
                  <a:latin typeface="a옛날목욕탕L" pitchFamily="18" charset="-127"/>
                  <a:ea typeface="a옛날목욕탕L" pitchFamily="18" charset="-127"/>
                </a:rPr>
                <a:t> 입력 번호에 전화</a:t>
              </a:r>
              <a:endParaRPr lang="en-US" altLang="ko-KR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2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096000" y="923544"/>
              <a:ext cx="0" cy="5223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4" y="1894684"/>
            <a:ext cx="6830378" cy="38391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516" y="661934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en-US" altLang="ko-KR" sz="28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개발과정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2800" spc="-150" dirty="0" err="1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앱</a:t>
            </a:r>
            <a:r>
              <a:rPr lang="ko-KR" altLang="en-US" sz="2800" spc="-150" dirty="0" err="1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인벤터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kumimoji="0" lang="ko-KR" altLang="en-US" sz="2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5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0946" y="1423853"/>
            <a:ext cx="38635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&lt;</a:t>
            </a:r>
            <a:r>
              <a:rPr lang="ko-KR" altLang="en-US" sz="20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버튼 별 기능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&gt;</a:t>
            </a:r>
            <a:endParaRPr lang="en-US" altLang="ko-KR" sz="2000" spc="-150" dirty="0" smtClean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SOS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버튼 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000" spc="-150" dirty="0" err="1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경보음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위치 문자 전송</a:t>
            </a:r>
            <a:endParaRPr lang="en-US" altLang="ko-KR" sz="2000" spc="-150" dirty="0" smtClean="0">
              <a:solidFill>
                <a:prstClr val="black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하단 버튼 </a:t>
            </a:r>
            <a:r>
              <a:rPr lang="en-US" altLang="ko-KR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0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전화 걸기 기능</a:t>
            </a:r>
            <a:endParaRPr kumimoji="0" lang="en-US" altLang="ko-KR" sz="20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733881" y="923544"/>
            <a:ext cx="0" cy="5223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516" y="661934"/>
            <a:ext cx="347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en-US" altLang="ko-KR" sz="2800" spc="-150" dirty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800" spc="-150" noProof="0" dirty="0" err="1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어플기능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2800" spc="-150" dirty="0" err="1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앱</a:t>
            </a:r>
            <a:r>
              <a:rPr lang="ko-KR" altLang="en-US" sz="2800" spc="-150" dirty="0" err="1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인벤터</a:t>
            </a:r>
            <a:r>
              <a:rPr lang="en-US" altLang="ko-KR" sz="2800" spc="-150" dirty="0" smtClean="0">
                <a:solidFill>
                  <a:prstClr val="black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kumimoji="0" lang="ko-KR" altLang="en-US" sz="2800" b="0" i="0" u="none" strike="noStrike" kern="120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09" y="1564530"/>
            <a:ext cx="65532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 rot="18871714">
            <a:off x="380308" y="1598056"/>
            <a:ext cx="1418404" cy="465818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183</Words>
  <Application>Microsoft Office PowerPoint</Application>
  <PresentationFormat>사용자 지정</PresentationFormat>
  <Paragraphs>52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2017-12-14T04:27:46Z</dcterms:created>
  <dcterms:modified xsi:type="dcterms:W3CDTF">2018-11-25T15:00:44Z</dcterms:modified>
</cp:coreProperties>
</file>