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085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938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327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295216"/>
            <a:ext cx="7729728" cy="118872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11/25/2018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673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470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11/25/2018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394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11/25/2018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289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11/25/2018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902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11/25/2018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059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693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00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fld id="{1160EA64-D806-43AC-9DF2-F8C432F32B4C}" type="datetimeFigureOut">
              <a:rPr lang="en-US" smtClean="0"/>
              <a:pPr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  <a:latin typeface="Arial Black" panose="020B0A04020102020204" pitchFamily="34" charset="0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4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Arial Black" panose="020B0A04020102020204" pitchFamily="34" charset="0"/>
          <a:ea typeface="+mn-ea"/>
          <a:cs typeface="+mn-cs"/>
        </a:defRPr>
      </a:lvl1pPr>
      <a:lvl2pPr marL="4572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Arial Black" panose="020B0A04020102020204" pitchFamily="34" charset="0"/>
          <a:ea typeface="+mn-ea"/>
          <a:cs typeface="+mn-cs"/>
        </a:defRPr>
      </a:lvl2pPr>
      <a:lvl3pPr marL="6858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Arial Black" panose="020B0A04020102020204" pitchFamily="34" charset="0"/>
          <a:ea typeface="+mn-ea"/>
          <a:cs typeface="+mn-cs"/>
        </a:defRPr>
      </a:lvl3pPr>
      <a:lvl4pPr marL="9144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Arial Black" panose="020B0A04020102020204" pitchFamily="34" charset="0"/>
          <a:ea typeface="+mn-ea"/>
          <a:cs typeface="+mn-cs"/>
        </a:defRPr>
      </a:lvl4pPr>
      <a:lvl5pPr marL="11430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Arial Black" panose="020B0A04020102020204" pitchFamily="34" charset="0"/>
          <a:ea typeface="+mn-ea"/>
          <a:cs typeface="+mn-cs"/>
        </a:defRPr>
      </a:lvl5pPr>
      <a:lvl6pPr marL="131286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F61AE-AA04-49EC-ACFB-88FCF36CDF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ea typeface="HY헤드라인M" panose="02030600000101010101" pitchFamily="18" charset="-127"/>
              </a:rPr>
              <a:t>여행일기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569035-9F82-4E80-B086-2CE00530D2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컨텐츠</a:t>
            </a:r>
            <a:r>
              <a:rPr lang="en-US" altLang="ko-KR" dirty="0"/>
              <a:t>IT</a:t>
            </a:r>
          </a:p>
          <a:p>
            <a:r>
              <a:rPr lang="en-US" altLang="ko-KR" dirty="0"/>
              <a:t>20165307 </a:t>
            </a:r>
            <a:r>
              <a:rPr lang="ko-KR" altLang="en-US" dirty="0" err="1"/>
              <a:t>김영란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0199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D74D0-4E37-4ECA-BEC3-4E515295F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화면구성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F757E71-6270-42ED-8BDB-C61A343FC1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3484" y="1748605"/>
            <a:ext cx="2642983" cy="469864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211A35-875C-4456-92FC-7AF9301FB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804" y="1748605"/>
            <a:ext cx="2642985" cy="46986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3455C57-C064-4B9B-A95A-78B90076A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9722" y="1748605"/>
            <a:ext cx="2642985" cy="469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226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5D530-C3E1-4F73-BBE0-744EF5CE6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0" y="356181"/>
            <a:ext cx="6238240" cy="1188720"/>
          </a:xfrm>
        </p:spPr>
        <p:txBody>
          <a:bodyPr/>
          <a:lstStyle/>
          <a:p>
            <a:r>
              <a:rPr lang="en-US" altLang="ko-KR" dirty="0">
                <a:latin typeface="Arial Black" panose="020B0A04020102020204" pitchFamily="34" charset="0"/>
              </a:rPr>
              <a:t>SCREEN1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A7457E-EA5D-44A7-8932-6FE97F17B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0" y="1717040"/>
            <a:ext cx="6238240" cy="4917440"/>
          </a:xfrm>
        </p:spPr>
        <p:txBody>
          <a:bodyPr>
            <a:normAutofit lnSpcReduction="10000"/>
          </a:bodyPr>
          <a:lstStyle/>
          <a:p>
            <a:r>
              <a:rPr lang="ko-KR" altLang="en-US" sz="2800" dirty="0"/>
              <a:t>제목 입력 후 날짜 선택</a:t>
            </a:r>
            <a:endParaRPr lang="en-US" altLang="ko-KR" sz="2800" dirty="0"/>
          </a:p>
          <a:p>
            <a:r>
              <a:rPr lang="ko-KR" altLang="en-US" sz="2800" dirty="0"/>
              <a:t>사진과 관련된 내용 입력</a:t>
            </a:r>
            <a:endParaRPr lang="en-US" altLang="ko-KR" sz="2800" dirty="0"/>
          </a:p>
          <a:p>
            <a:r>
              <a:rPr lang="ko-KR" altLang="en-US" sz="2800" dirty="0"/>
              <a:t>카메라 촬영</a:t>
            </a:r>
            <a:r>
              <a:rPr lang="en-US" altLang="ko-KR" sz="2800" dirty="0"/>
              <a:t>, </a:t>
            </a:r>
            <a:r>
              <a:rPr lang="ko-KR" altLang="en-US" sz="2800" dirty="0"/>
              <a:t>갤러리 접근 </a:t>
            </a:r>
            <a:endParaRPr lang="en-US" altLang="ko-KR" sz="2800" dirty="0"/>
          </a:p>
          <a:p>
            <a:r>
              <a:rPr lang="ko-KR" altLang="en-US" sz="2800" dirty="0"/>
              <a:t>다른 스크린으로 이동</a:t>
            </a:r>
            <a:endParaRPr lang="en-US" altLang="ko-KR" sz="2800" dirty="0"/>
          </a:p>
          <a:p>
            <a:r>
              <a:rPr lang="ko-KR" altLang="en-US" sz="2800" dirty="0"/>
              <a:t>새로 만들기</a:t>
            </a:r>
            <a:endParaRPr lang="en-US" altLang="ko-KR" sz="2800" dirty="0"/>
          </a:p>
          <a:p>
            <a:r>
              <a:rPr lang="ko-KR" altLang="en-US" sz="2800" dirty="0"/>
              <a:t>작성중인 일기 리스트에 저장하기</a:t>
            </a:r>
            <a:endParaRPr lang="en-US" altLang="ko-KR" sz="2800" dirty="0"/>
          </a:p>
          <a:p>
            <a:r>
              <a:rPr lang="ko-KR" altLang="en-US" sz="2800" dirty="0"/>
              <a:t>리스트 보기</a:t>
            </a:r>
            <a:endParaRPr lang="en-US" altLang="ko-KR" sz="2800" dirty="0"/>
          </a:p>
          <a:p>
            <a:r>
              <a:rPr lang="ko-KR" altLang="en-US" sz="2800" dirty="0"/>
              <a:t>리스트에 저장된 일기 삭제</a:t>
            </a:r>
            <a:endParaRPr lang="en-US" altLang="ko-KR" sz="2800" dirty="0"/>
          </a:p>
          <a:p>
            <a:r>
              <a:rPr lang="ko-KR" altLang="en-US" sz="2800" dirty="0"/>
              <a:t>리스트 초기화</a:t>
            </a:r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FD5D090B-7B1C-410B-B553-DE9E84025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60800" cy="686365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2453DBAB-000D-43A5-9C48-0A40AC5A9E74}"/>
              </a:ext>
            </a:extLst>
          </p:cNvPr>
          <p:cNvGrpSpPr/>
          <p:nvPr/>
        </p:nvGrpSpPr>
        <p:grpSpPr>
          <a:xfrm>
            <a:off x="8973584" y="3242192"/>
            <a:ext cx="747231" cy="373616"/>
            <a:chOff x="8142769" y="3188343"/>
            <a:chExt cx="1344914" cy="67245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2AB3DA0-4EF2-44CB-9ABB-4E1697690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42769" y="3188343"/>
              <a:ext cx="672457" cy="67245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F8C93EE-4387-46C1-9ACE-59CE25478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15226" y="3188343"/>
              <a:ext cx="672457" cy="6724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2235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59F4A2B-247B-4FF8-8A4A-271055837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3870960" cy="6881707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45946930-3E2F-456F-BF85-3B8AA9C14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0" y="356181"/>
            <a:ext cx="6238240" cy="1188720"/>
          </a:xfrm>
        </p:spPr>
        <p:txBody>
          <a:bodyPr/>
          <a:lstStyle/>
          <a:p>
            <a:r>
              <a:rPr lang="en-US" altLang="ko-KR" dirty="0">
                <a:latin typeface="Arial Black" panose="020B0A04020102020204" pitchFamily="34" charset="0"/>
              </a:rPr>
              <a:t>POCKET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2AFDC9E-C420-49C9-AEB5-F917E88AA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0" y="1747520"/>
            <a:ext cx="6238240" cy="4836160"/>
          </a:xfrm>
        </p:spPr>
        <p:txBody>
          <a:bodyPr>
            <a:normAutofit lnSpcReduction="10000"/>
          </a:bodyPr>
          <a:lstStyle/>
          <a:p>
            <a:r>
              <a:rPr lang="ko-KR" altLang="en-US" sz="2800" dirty="0"/>
              <a:t>제목 입력 후 날짜 선택</a:t>
            </a:r>
            <a:endParaRPr lang="en-US" altLang="ko-KR" sz="2800" dirty="0"/>
          </a:p>
          <a:p>
            <a:r>
              <a:rPr lang="ko-KR" altLang="en-US" sz="2800" dirty="0"/>
              <a:t>지출내용과 금액 입력</a:t>
            </a:r>
            <a:endParaRPr lang="en-US" altLang="ko-KR" sz="2800" dirty="0"/>
          </a:p>
          <a:p>
            <a:r>
              <a:rPr lang="ko-KR" altLang="en-US" sz="2800" dirty="0"/>
              <a:t>지출내역에 추가</a:t>
            </a:r>
            <a:endParaRPr lang="en-US" altLang="ko-KR" sz="2800" dirty="0"/>
          </a:p>
          <a:p>
            <a:r>
              <a:rPr lang="ko-KR" altLang="en-US" sz="2800" dirty="0"/>
              <a:t>리스트에 저장된 지출내역 삭제</a:t>
            </a:r>
            <a:endParaRPr lang="en-US" altLang="ko-KR" sz="2800" dirty="0"/>
          </a:p>
          <a:p>
            <a:r>
              <a:rPr lang="ko-KR" altLang="en-US" sz="2800" dirty="0"/>
              <a:t>지출내역 초기화</a:t>
            </a:r>
            <a:endParaRPr lang="en-US" altLang="ko-KR" sz="2800" dirty="0"/>
          </a:p>
          <a:p>
            <a:r>
              <a:rPr lang="ko-KR" altLang="en-US" sz="2800" dirty="0"/>
              <a:t>계산된 금액 출력</a:t>
            </a:r>
            <a:endParaRPr lang="en-US" altLang="ko-KR" sz="2800" dirty="0"/>
          </a:p>
          <a:p>
            <a:r>
              <a:rPr lang="ko-KR" altLang="en-US" sz="2800" dirty="0"/>
              <a:t>작성중인 지출내역 리스트에 저장</a:t>
            </a:r>
            <a:endParaRPr lang="en-US" altLang="ko-KR" sz="2800" dirty="0"/>
          </a:p>
          <a:p>
            <a:r>
              <a:rPr lang="ko-KR" altLang="en-US" sz="2800" dirty="0"/>
              <a:t>리스트 보기</a:t>
            </a:r>
            <a:endParaRPr lang="en-US" altLang="ko-KR" sz="2800" dirty="0"/>
          </a:p>
          <a:p>
            <a:r>
              <a:rPr lang="ko-KR" altLang="en-US" sz="2800" dirty="0"/>
              <a:t>새로 만들기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6060CDA-502C-483A-97E1-F28C30E65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9120" y="2783840"/>
            <a:ext cx="360680" cy="36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736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5668BC7-F17A-4A0C-88A0-89BECF1C9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4036"/>
            <a:ext cx="3881120" cy="6899768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8B2396C2-6E64-4E0D-913A-FC4D87249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0" y="356181"/>
            <a:ext cx="6238240" cy="1188720"/>
          </a:xfrm>
        </p:spPr>
        <p:txBody>
          <a:bodyPr/>
          <a:lstStyle/>
          <a:p>
            <a:r>
              <a:rPr lang="en-US" altLang="ko-KR" dirty="0">
                <a:latin typeface="Arial Black" panose="020B0A04020102020204" pitchFamily="34" charset="0"/>
              </a:rPr>
              <a:t>SEARCH WHERE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42DF9FC-281A-40B8-8A0C-9CCEB834D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0" y="2211324"/>
            <a:ext cx="6238240" cy="4168679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갤러리 접근</a:t>
            </a:r>
            <a:endParaRPr lang="en-US" altLang="ko-KR" sz="2800" dirty="0"/>
          </a:p>
          <a:p>
            <a:r>
              <a:rPr lang="ko-KR" altLang="en-US" sz="2800" dirty="0"/>
              <a:t>리스트 보기</a:t>
            </a:r>
            <a:endParaRPr lang="en-US" altLang="ko-KR" sz="2800" dirty="0"/>
          </a:p>
          <a:p>
            <a:r>
              <a:rPr lang="ko-KR" altLang="en-US" sz="2800" dirty="0"/>
              <a:t>리스트에 저장된 내용 삭제</a:t>
            </a:r>
            <a:endParaRPr lang="en-US" altLang="ko-KR" sz="2800" dirty="0"/>
          </a:p>
          <a:p>
            <a:r>
              <a:rPr lang="ko-KR" altLang="en-US" sz="2800" dirty="0"/>
              <a:t>여행지 입력</a:t>
            </a:r>
            <a:endParaRPr lang="en-US" altLang="ko-KR" sz="2800" dirty="0"/>
          </a:p>
          <a:p>
            <a:r>
              <a:rPr lang="ko-KR" altLang="en-US" sz="2800" dirty="0"/>
              <a:t>사진과 여행지를 리스트에 저장</a:t>
            </a:r>
            <a:endParaRPr lang="en-US" altLang="ko-KR" sz="2800" dirty="0"/>
          </a:p>
          <a:p>
            <a:r>
              <a:rPr lang="ko-KR" altLang="en-US" sz="2800" dirty="0"/>
              <a:t>여행지 검색</a:t>
            </a:r>
          </a:p>
        </p:txBody>
      </p:sp>
    </p:spTree>
    <p:extLst>
      <p:ext uri="{BB962C8B-B14F-4D97-AF65-F5344CB8AC3E}">
        <p14:creationId xmlns:p14="http://schemas.microsoft.com/office/powerpoint/2010/main" val="1684994457"/>
      </p:ext>
    </p:extLst>
  </p:cSld>
  <p:clrMapOvr>
    <a:masterClrMapping/>
  </p:clrMapOvr>
</p:sld>
</file>

<file path=ppt/theme/theme1.xml><?xml version="1.0" encoding="utf-8"?>
<a:theme xmlns:a="http://schemas.openxmlformats.org/drawingml/2006/main" name="소포">
  <a:themeElements>
    <a:clrScheme name="소포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사용자 지정 1">
      <a:majorFont>
        <a:latin typeface="Gill Sans MT"/>
        <a:ea typeface="HY헤드라인M"/>
        <a:cs typeface=""/>
      </a:majorFont>
      <a:minorFont>
        <a:latin typeface="Gill Sans MT"/>
        <a:ea typeface="HY헤드라인M"/>
        <a:cs typeface=""/>
      </a:minorFont>
    </a:fontScheme>
    <a:fmtScheme name="소포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TM10001115[[fn=소포]]</Template>
  <TotalTime>141</TotalTime>
  <Words>84</Words>
  <Application>Microsoft Office PowerPoint</Application>
  <PresentationFormat>와이드스크린</PresentationFormat>
  <Paragraphs>31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Arial</vt:lpstr>
      <vt:lpstr>Arial Black</vt:lpstr>
      <vt:lpstr>소포</vt:lpstr>
      <vt:lpstr>여행일기</vt:lpstr>
      <vt:lpstr>화면구성</vt:lpstr>
      <vt:lpstr>SCREEN1</vt:lpstr>
      <vt:lpstr>POCKET</vt:lpstr>
      <vt:lpstr>SEARCH WHERE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youngranKim</dc:creator>
  <cp:lastModifiedBy>youngranKim</cp:lastModifiedBy>
  <cp:revision>5</cp:revision>
  <dcterms:created xsi:type="dcterms:W3CDTF">2018-11-25T02:51:29Z</dcterms:created>
  <dcterms:modified xsi:type="dcterms:W3CDTF">2018-11-25T05:16:08Z</dcterms:modified>
</cp:coreProperties>
</file>