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5" y="3298013"/>
            <a:ext cx="3384376" cy="720080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창의 코딩 스마트 앱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1760" y="2708920"/>
            <a:ext cx="46313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전국 미세먼지 지도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580112" y="5229200"/>
            <a:ext cx="33843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20125104</a:t>
            </a:r>
          </a:p>
          <a:p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권용현</a:t>
            </a:r>
            <a:endParaRPr lang="ko-KR" altLang="en-US" sz="3000" dirty="0">
              <a:solidFill>
                <a:schemeClr val="bg1">
                  <a:lumMod val="7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5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5" y="3298013"/>
            <a:ext cx="3384376" cy="720080"/>
          </a:xfrm>
        </p:spPr>
        <p:txBody>
          <a:bodyPr>
            <a:noAutofit/>
          </a:bodyPr>
          <a:lstStyle/>
          <a:p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감사합니다</a:t>
            </a:r>
            <a:endParaRPr lang="ko-KR" altLang="en-US" sz="3000" dirty="0">
              <a:solidFill>
                <a:schemeClr val="bg1">
                  <a:lumMod val="7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5" y="2960039"/>
            <a:ext cx="19559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읽어주셔서</a:t>
            </a:r>
            <a:endParaRPr lang="ko-KR" altLang="en-US" sz="3000" dirty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7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92080" y="2409545"/>
            <a:ext cx="3384376" cy="1993539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1.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이름 및 종류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2.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개발 배경 및 목적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특징 및 기능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4.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화면 구성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5.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컴포넌트 및 알고리즘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6.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참고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07703" y="3183177"/>
            <a:ext cx="72648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목차</a:t>
            </a:r>
            <a:endParaRPr lang="ko-KR" altLang="en-US" sz="2300" dirty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7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3183177"/>
            <a:ext cx="22477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앱 이름 및 종류</a:t>
            </a:r>
            <a:endParaRPr lang="ko-KR" altLang="en-US" sz="2300" dirty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76056" y="2307204"/>
            <a:ext cx="3600400" cy="2243591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앱 이름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전국 미세먼지 지도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/>
            </a:r>
            <a:b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</a:b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종류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날씨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건강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2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3183177"/>
            <a:ext cx="195277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개발 배경 및 </a:t>
            </a:r>
            <a:endParaRPr lang="en-US" altLang="ko-KR" sz="2300" dirty="0" smtClean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300" dirty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	</a:t>
            </a:r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목적</a:t>
            </a:r>
            <a:endParaRPr lang="ko-KR" altLang="en-US" sz="2300" dirty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76056" y="939586"/>
            <a:ext cx="3600400" cy="2243591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개발 배경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최근 중국 발 미세먼지가 심각하여 국민의 건강을 해치고 있는데 이 앱을 개발하여 자신의 지역의 미세먼지 농도를 보여주고 싶었다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.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076056" y="3429000"/>
            <a:ext cx="3600400" cy="2243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개발 목적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이 앱으로 인하여 자신의 지역의 미세먼지 농도를 확인하고 대처하였으면 하였다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.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1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31640" y="3183177"/>
            <a:ext cx="185499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특징 및 기능</a:t>
            </a:r>
            <a:endParaRPr lang="ko-KR" altLang="en-US" sz="2300" dirty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76056" y="1542426"/>
            <a:ext cx="3600400" cy="328150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특징 및 기능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이 앱의 특징은 한국환경공단에서 제공하는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api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를 사용하여 실시간으로 지역의 미세먼지농도를 볼수있고 그 미세먼지 농도에 따라 사용자들이 간단하게 볼수있게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4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단계로 색상을 나누어 지역마다 표시하여 준다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.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6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47664" y="3183177"/>
            <a:ext cx="146226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화면 구성</a:t>
            </a:r>
            <a:endParaRPr lang="ko-KR" altLang="en-US" sz="2300" dirty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62" y="188640"/>
            <a:ext cx="1957356" cy="26369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07831" y="2830631"/>
            <a:ext cx="3600400" cy="414494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Intro VIEW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107831" y="5868509"/>
            <a:ext cx="3600400" cy="414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Status VIEW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62" y="3250204"/>
            <a:ext cx="1958784" cy="26174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83" y="3254670"/>
            <a:ext cx="1758079" cy="26134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83" y="171100"/>
            <a:ext cx="1699848" cy="2649985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5107831" y="6236476"/>
            <a:ext cx="3600400" cy="414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0000"/>
                </a:solidFill>
                <a:latin typeface="Noto Sans CJK KR Regular" pitchFamily="34" charset="-127"/>
                <a:ea typeface="Noto Sans CJK KR Regular" pitchFamily="34" charset="-127"/>
              </a:rPr>
              <a:t>해상도 차이를 감당 못 함</a:t>
            </a:r>
            <a:endParaRPr lang="ko-KR" altLang="en-US" sz="2000" dirty="0">
              <a:solidFill>
                <a:srgbClr val="FF0000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9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3037878"/>
            <a:ext cx="228780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컴포넌트 및</a:t>
            </a:r>
            <a:endParaRPr lang="en-US" altLang="ko-KR" sz="2300" dirty="0" smtClean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300" dirty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	</a:t>
            </a:r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알고리즘</a:t>
            </a:r>
            <a:endParaRPr lang="ko-KR" altLang="en-US" sz="2300" dirty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201"/>
            <a:ext cx="4571999" cy="3286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352817"/>
            <a:ext cx="4572000" cy="35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3037878"/>
            <a:ext cx="228780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컴포넌트 및</a:t>
            </a:r>
            <a:endParaRPr lang="en-US" altLang="ko-KR" sz="2300" dirty="0" smtClean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300" dirty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	</a:t>
            </a:r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알고리즘</a:t>
            </a:r>
            <a:endParaRPr lang="ko-KR" altLang="en-US" sz="2300" dirty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156" y="-20226"/>
            <a:ext cx="7829550" cy="687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437987"/>
            <a:ext cx="3787745" cy="31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07704" y="3205862"/>
            <a:ext cx="7745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참고</a:t>
            </a:r>
            <a:endParaRPr lang="ko-KR" altLang="en-US" sz="2300" dirty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0" y="27489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http://ai2.appinventor.mit.edu/reference/other/xml.html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7602" y="234888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XML</a:t>
            </a:r>
            <a:r>
              <a:rPr lang="ko-KR" altLang="en-US" sz="2000" dirty="0" err="1" smtClean="0"/>
              <a:t>파싱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376737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https://www.data.go.kr/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67602" y="33672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 smtClean="0"/>
              <a:t>미세먼지 </a:t>
            </a:r>
            <a:r>
              <a:rPr lang="en-US" altLang="ko-KR" sz="2000" dirty="0" err="1" smtClean="0"/>
              <a:t>openAPI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05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127</Words>
  <Application>Microsoft Office PowerPoint</Application>
  <PresentationFormat>화면 슬라이드 쇼(4:3)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CJK KR Light</vt:lpstr>
      <vt:lpstr>Noto Sans CJK KR Medium</vt:lpstr>
      <vt:lpstr>Noto Sans CJK KR Regular</vt:lpstr>
      <vt:lpstr>맑은 고딕</vt:lpstr>
      <vt:lpstr>Arial</vt:lpstr>
      <vt:lpstr>1_Office 테마</vt:lpstr>
      <vt:lpstr>창의 코딩 스마트 앱</vt:lpstr>
      <vt:lpstr>1. 이름 및 종류 2. 개발 배경 및 목적 3. 특징 및 기능 4. 화면 구성 5. 컴포넌트 및 알고리즘 6. 참고</vt:lpstr>
      <vt:lpstr>앱 이름 : 전국 미세먼지 지도  종류 : 날씨, 건강</vt:lpstr>
      <vt:lpstr>개발 배경: 최근 중국 발 미세먼지가 심각하여 국민의 건강을 해치고 있는데 이 앱을 개발하여 자신의 지역의 미세먼지 농도를 보여주고 싶었다.</vt:lpstr>
      <vt:lpstr>특징 및 기능 : 이 앱의 특징은 한국환경공단에서 제공하는 api를 사용하여 실시간으로 지역의 미세먼지농도를 볼수있고 그 미세먼지 농도에 따라 사용자들이 간단하게 볼수있게 4단계로 색상을 나누어 지역마다 표시하여 준다.</vt:lpstr>
      <vt:lpstr>Intro VIEW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권 용현</cp:lastModifiedBy>
  <cp:revision>28</cp:revision>
  <dcterms:created xsi:type="dcterms:W3CDTF">2016-10-28T15:58:08Z</dcterms:created>
  <dcterms:modified xsi:type="dcterms:W3CDTF">2018-05-31T15:25:12Z</dcterms:modified>
</cp:coreProperties>
</file>