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5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133349"/>
            <a:ext cx="3048000" cy="381000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SPRING CLOUD </a:t>
            </a:r>
            <a:r>
              <a:rPr lang="en-US" sz="1600" b="1" u="sng" dirty="0" smtClean="0"/>
              <a:t>STREAM</a:t>
            </a:r>
            <a:endParaRPr lang="en-US" sz="1600" b="1" u="sng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438150"/>
            <a:ext cx="1752600" cy="855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4950"/>
            <a:ext cx="4068781" cy="2257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1" y="590551"/>
            <a:ext cx="2590799" cy="1016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133349"/>
            <a:ext cx="3048000" cy="381000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SPRING CLOUD STREAM</a:t>
            </a:r>
            <a:endParaRPr lang="en-US" sz="16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895350"/>
            <a:ext cx="2338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571750"/>
            <a:ext cx="3581400" cy="1182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</Words>
  <Application>Microsoft Office PowerPoint</Application>
  <PresentationFormat>On-screen Show (16:9)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SPRING CLOUD STREAM</vt:lpstr>
      <vt:lpstr>SPRING CLOUD STREAM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NellutlaLNRao</dc:creator>
  <cp:lastModifiedBy>Kishore_Nellutla</cp:lastModifiedBy>
  <cp:revision>29</cp:revision>
  <dcterms:created xsi:type="dcterms:W3CDTF">2006-08-16T00:00:00Z</dcterms:created>
  <dcterms:modified xsi:type="dcterms:W3CDTF">2019-11-19T05:22:54Z</dcterms:modified>
</cp:coreProperties>
</file>