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20191611">
            <a:off x="-638156" y="734167"/>
            <a:ext cx="1276311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 rot="20191611">
            <a:off x="298568" y="-180233"/>
            <a:ext cx="1276311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 rot="20191611">
            <a:off x="1517766" y="-485033"/>
            <a:ext cx="1276311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 rot="20191611">
            <a:off x="2813167" y="-485033"/>
            <a:ext cx="1276311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 rot="20191611">
            <a:off x="4032368" y="-637432"/>
            <a:ext cx="1276311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 rot="20191611">
            <a:off x="5403966" y="-561232"/>
            <a:ext cx="1276311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 rot="20191611">
            <a:off x="6654722" y="-713634"/>
            <a:ext cx="1276311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 rot="20191611">
            <a:off x="7918565" y="-866032"/>
            <a:ext cx="1276311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 rot="20191611">
            <a:off x="9137766" y="-1018431"/>
            <a:ext cx="1276311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Andalus" pitchFamily="18" charset="-78"/>
                <a:cs typeface="Andalus" pitchFamily="18" charset="-78"/>
              </a:rPr>
              <a:t>KalyanaVeena.com</a:t>
            </a:r>
          </a:p>
          <a:p>
            <a:endParaRPr lang="en-US" sz="1100" dirty="0" smtClean="0">
              <a:solidFill>
                <a:schemeClr val="bg1">
                  <a:lumMod val="8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324</Words>
  <Application>Microsoft Office PowerPoint</Application>
  <PresentationFormat>On-screen Show (16:9)</PresentationFormat>
  <Paragraphs>324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NellutlaLNRao</dc:creator>
  <cp:lastModifiedBy>Kishore_Nellutla</cp:lastModifiedBy>
  <cp:revision>2</cp:revision>
  <dcterms:created xsi:type="dcterms:W3CDTF">2006-08-16T00:00:00Z</dcterms:created>
  <dcterms:modified xsi:type="dcterms:W3CDTF">2020-02-23T11:59:09Z</dcterms:modified>
</cp:coreProperties>
</file>