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33349"/>
            <a:ext cx="3048000" cy="381000"/>
          </a:xfrm>
        </p:spPr>
        <p:txBody>
          <a:bodyPr>
            <a:normAutofit/>
          </a:bodyPr>
          <a:lstStyle/>
          <a:p>
            <a:r>
              <a:rPr lang="en-US" sz="1600" b="1" u="sng" dirty="0" smtClean="0"/>
              <a:t>SPRING CLOUD STREAM</a:t>
            </a:r>
            <a:endParaRPr lang="en-US" sz="1600" b="1" u="sng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742950"/>
            <a:ext cx="1752600" cy="85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885950"/>
            <a:ext cx="4068781" cy="225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1" y="590551"/>
            <a:ext cx="2590799" cy="101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172200" y="438150"/>
            <a:ext cx="809132" cy="307777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STREAM</a:t>
            </a:r>
            <a:endParaRPr lang="en-US" sz="1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33349"/>
            <a:ext cx="3048000" cy="381000"/>
          </a:xfrm>
        </p:spPr>
        <p:txBody>
          <a:bodyPr>
            <a:normAutofit/>
          </a:bodyPr>
          <a:lstStyle/>
          <a:p>
            <a:r>
              <a:rPr lang="en-US" sz="1600" b="1" u="sng" dirty="0" smtClean="0"/>
              <a:t>SPRING CLOUD STREAM</a:t>
            </a:r>
            <a:endParaRPr lang="en-US" sz="1600" b="1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95350"/>
            <a:ext cx="23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71750"/>
            <a:ext cx="3581400" cy="118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SPRING CLOUD STREAM</vt:lpstr>
      <vt:lpstr>SPRING CLOUD STREAM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NellutlaLNRao</dc:creator>
  <cp:lastModifiedBy>Kishore_Nellutla</cp:lastModifiedBy>
  <cp:revision>33</cp:revision>
  <dcterms:created xsi:type="dcterms:W3CDTF">2006-08-16T00:00:00Z</dcterms:created>
  <dcterms:modified xsi:type="dcterms:W3CDTF">2019-11-19T05:29:34Z</dcterms:modified>
</cp:coreProperties>
</file>