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364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4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8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78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7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21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348A0A9-A0B8-461C-B251-DD6C1A7634A3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76AA538-4AE2-4034-9D10-4CD9591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9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A587-2AF6-4F32-A5B7-6C9EF96B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0" y="889233"/>
            <a:ext cx="12315038" cy="2216179"/>
          </a:xfrm>
        </p:spPr>
        <p:txBody>
          <a:bodyPr>
            <a:normAutofit/>
          </a:bodyPr>
          <a:lstStyle/>
          <a:p>
            <a:r>
              <a:rPr lang="en-IN" dirty="0"/>
              <a:t>BITSPACE</a:t>
            </a:r>
            <a:br>
              <a:rPr lang="en-IN" dirty="0"/>
            </a:br>
            <a:r>
              <a:rPr lang="en-IN" sz="4400" dirty="0"/>
              <a:t>ASTRONOMY BASED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01659-9A93-4428-A0CD-106B89790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SANJANA MISHRA (18BCE2324)</a:t>
            </a:r>
          </a:p>
          <a:p>
            <a:r>
              <a:rPr lang="en-IN" dirty="0"/>
              <a:t>ANURAG PARCHA (18BCE2335)</a:t>
            </a:r>
          </a:p>
          <a:p>
            <a:r>
              <a:rPr lang="en-IN" dirty="0"/>
              <a:t>SNEHA PREM KIRON (18BCI0249)</a:t>
            </a:r>
          </a:p>
        </p:txBody>
      </p:sp>
    </p:spTree>
    <p:extLst>
      <p:ext uri="{BB962C8B-B14F-4D97-AF65-F5344CB8AC3E}">
        <p14:creationId xmlns:p14="http://schemas.microsoft.com/office/powerpoint/2010/main" val="203375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CD05-B407-464C-89EE-ACBD1459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the Project (Abstract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B4F2-1AE1-4036-82CD-5291806C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901303" cy="4351337"/>
          </a:xfrm>
        </p:spPr>
        <p:txBody>
          <a:bodyPr>
            <a:normAutofit/>
          </a:bodyPr>
          <a:lstStyle/>
          <a:p>
            <a:r>
              <a:rPr lang="en-IN" sz="2000" dirty="0"/>
              <a:t>We are building an astronomy related website which provides many services which helps educate people on astronomy as well as other space related topics. </a:t>
            </a:r>
          </a:p>
          <a:p>
            <a:r>
              <a:rPr lang="en-IN" sz="2000" dirty="0"/>
              <a:t>It will help amateur astronomers overcome their fears of entering into the field of Stargazing and Astro-photography, it will also help experienced astronomers to find out real time news and data feeds about space and related topics. </a:t>
            </a:r>
          </a:p>
          <a:p>
            <a:r>
              <a:rPr lang="en-IN" sz="2000" dirty="0"/>
              <a:t>Users will be most active on the forum pages where many questions can be asked, topics can be discussed, people can also showcase their Astro-photography and many more, ALL in one place. </a:t>
            </a:r>
          </a:p>
          <a:p>
            <a:r>
              <a:rPr lang="en-IN" sz="2000" dirty="0"/>
              <a:t>We aim to make BITSPACE responsive, secure, accessible and highly efficient.</a:t>
            </a:r>
          </a:p>
        </p:txBody>
      </p:sp>
    </p:spTree>
    <p:extLst>
      <p:ext uri="{BB962C8B-B14F-4D97-AF65-F5344CB8AC3E}">
        <p14:creationId xmlns:p14="http://schemas.microsoft.com/office/powerpoint/2010/main" val="6029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eraction within MVC pattern The Model component correlates with all... |  Download Scientific Diagram">
            <a:extLst>
              <a:ext uri="{FF2B5EF4-FFF2-40B4-BE49-F238E27FC236}">
                <a16:creationId xmlns:a16="http://schemas.microsoft.com/office/drawing/2014/main" id="{1FA62F84-7B0E-4E75-A852-AEE3518E3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6" t="61662" r="40008"/>
          <a:stretch/>
        </p:blipFill>
        <p:spPr bwMode="auto">
          <a:xfrm>
            <a:off x="1025237" y="3156218"/>
            <a:ext cx="11176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349F3-8702-4FF2-BBDF-35FA09C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MVC MODEL -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B4B4B1-B419-418D-B8D0-8E04DBA86B98}"/>
              </a:ext>
            </a:extLst>
          </p:cNvPr>
          <p:cNvSpPr/>
          <p:nvPr/>
        </p:nvSpPr>
        <p:spPr>
          <a:xfrm>
            <a:off x="3244126" y="2006111"/>
            <a:ext cx="3908252" cy="34371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5FF3533-1A12-4BE2-B533-9B56ABE352E5}"/>
              </a:ext>
            </a:extLst>
          </p:cNvPr>
          <p:cNvSpPr/>
          <p:nvPr/>
        </p:nvSpPr>
        <p:spPr>
          <a:xfrm>
            <a:off x="8154099" y="2499919"/>
            <a:ext cx="2080470" cy="2449586"/>
          </a:xfrm>
          <a:prstGeom prst="can">
            <a:avLst>
              <a:gd name="adj" fmla="val 1653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3C984-B881-428F-88B7-B3D36950D9B6}"/>
              </a:ext>
            </a:extLst>
          </p:cNvPr>
          <p:cNvSpPr/>
          <p:nvPr/>
        </p:nvSpPr>
        <p:spPr>
          <a:xfrm>
            <a:off x="4197250" y="2728140"/>
            <a:ext cx="1979801" cy="5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C5AF6-2B6D-438C-9D2F-D889FDC33019}"/>
              </a:ext>
            </a:extLst>
          </p:cNvPr>
          <p:cNvSpPr/>
          <p:nvPr/>
        </p:nvSpPr>
        <p:spPr>
          <a:xfrm>
            <a:off x="3597225" y="4129860"/>
            <a:ext cx="1451295" cy="5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44FCA4-5336-4F05-9337-AC56402205CF}"/>
              </a:ext>
            </a:extLst>
          </p:cNvPr>
          <p:cNvSpPr/>
          <p:nvPr/>
        </p:nvSpPr>
        <p:spPr>
          <a:xfrm>
            <a:off x="5451404" y="4129860"/>
            <a:ext cx="1451295" cy="5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A6362-5182-405F-8D71-4AD7103C0AC7}"/>
              </a:ext>
            </a:extLst>
          </p:cNvPr>
          <p:cNvSpPr txBox="1"/>
          <p:nvPr/>
        </p:nvSpPr>
        <p:spPr>
          <a:xfrm>
            <a:off x="3934437" y="2046914"/>
            <a:ext cx="296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MVC ARCHITECTURE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966D9-EFDB-40BC-8065-047750AA630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322873" y="3347207"/>
            <a:ext cx="462771" cy="782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441BAF-74A8-4C3E-991D-0FFD547D12DB}"/>
              </a:ext>
            </a:extLst>
          </p:cNvPr>
          <p:cNvCxnSpPr>
            <a:cxnSpLocks/>
          </p:cNvCxnSpPr>
          <p:nvPr/>
        </p:nvCxnSpPr>
        <p:spPr>
          <a:xfrm>
            <a:off x="5595457" y="3347207"/>
            <a:ext cx="455971" cy="782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90059D-4FCA-4444-AFF1-82A1823090C7}"/>
              </a:ext>
            </a:extLst>
          </p:cNvPr>
          <p:cNvCxnSpPr>
            <a:cxnSpLocks/>
          </p:cNvCxnSpPr>
          <p:nvPr/>
        </p:nvCxnSpPr>
        <p:spPr>
          <a:xfrm>
            <a:off x="5108895" y="4409842"/>
            <a:ext cx="29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5C45FC-4B7D-4453-9690-D612D2BC9D06}"/>
              </a:ext>
            </a:extLst>
          </p:cNvPr>
          <p:cNvCxnSpPr/>
          <p:nvPr/>
        </p:nvCxnSpPr>
        <p:spPr>
          <a:xfrm flipV="1">
            <a:off x="6979640" y="3818999"/>
            <a:ext cx="1073791" cy="509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748AE2-B64A-44E8-A899-9F6BEE7C5C7D}"/>
              </a:ext>
            </a:extLst>
          </p:cNvPr>
          <p:cNvCxnSpPr>
            <a:cxnSpLocks/>
          </p:cNvCxnSpPr>
          <p:nvPr/>
        </p:nvCxnSpPr>
        <p:spPr>
          <a:xfrm>
            <a:off x="2079709" y="3682220"/>
            <a:ext cx="1416848" cy="646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7061D9-EBE4-477D-89FC-6BA2A471FE19}"/>
              </a:ext>
            </a:extLst>
          </p:cNvPr>
          <p:cNvSpPr txBox="1"/>
          <p:nvPr/>
        </p:nvSpPr>
        <p:spPr>
          <a:xfrm>
            <a:off x="2145719" y="4107415"/>
            <a:ext cx="9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F5263-22EB-4E44-A0FD-17865F46EAA6}"/>
              </a:ext>
            </a:extLst>
          </p:cNvPr>
          <p:cNvSpPr txBox="1"/>
          <p:nvPr/>
        </p:nvSpPr>
        <p:spPr>
          <a:xfrm>
            <a:off x="3623919" y="3524316"/>
            <a:ext cx="9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1BCC73-63C4-4462-A7E2-206749D1D9A1}"/>
              </a:ext>
            </a:extLst>
          </p:cNvPr>
          <p:cNvSpPr txBox="1"/>
          <p:nvPr/>
        </p:nvSpPr>
        <p:spPr>
          <a:xfrm>
            <a:off x="7202712" y="4137889"/>
            <a:ext cx="9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0D543B-5930-477D-AE19-EE5A4C338DC6}"/>
              </a:ext>
            </a:extLst>
          </p:cNvPr>
          <p:cNvSpPr txBox="1"/>
          <p:nvPr/>
        </p:nvSpPr>
        <p:spPr>
          <a:xfrm>
            <a:off x="5837149" y="3497554"/>
            <a:ext cx="109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C651E-83FA-456C-980F-C5E9C38CC633}"/>
              </a:ext>
            </a:extLst>
          </p:cNvPr>
          <p:cNvSpPr txBox="1"/>
          <p:nvPr/>
        </p:nvSpPr>
        <p:spPr>
          <a:xfrm>
            <a:off x="4774459" y="4647228"/>
            <a:ext cx="120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39819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0C69-2AD8-4FB2-A61C-D1E04C42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6" y="171580"/>
            <a:ext cx="9692640" cy="1325562"/>
          </a:xfrm>
        </p:spPr>
        <p:txBody>
          <a:bodyPr/>
          <a:lstStyle/>
          <a:p>
            <a:r>
              <a:rPr lang="en-IN" dirty="0"/>
              <a:t>FOR OUR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1E6-EC37-459F-A205-73976EB3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18" y="1942610"/>
            <a:ext cx="8595360" cy="4323112"/>
          </a:xfrm>
        </p:spPr>
        <p:txBody>
          <a:bodyPr/>
          <a:lstStyle/>
          <a:p>
            <a:r>
              <a:rPr lang="en-IN" sz="2400" b="1" u="sng" dirty="0"/>
              <a:t>FRONT-END:</a:t>
            </a:r>
          </a:p>
          <a:p>
            <a:pPr lvl="4"/>
            <a:r>
              <a:rPr lang="en-IN" sz="2000" dirty="0"/>
              <a:t>HTML5, CSS3, JavaScript, Handlebars</a:t>
            </a:r>
          </a:p>
          <a:p>
            <a:pPr marL="1097280" lvl="4" indent="0">
              <a:buNone/>
            </a:pPr>
            <a:endParaRPr lang="en-IN" sz="2400" dirty="0"/>
          </a:p>
          <a:p>
            <a:r>
              <a:rPr lang="en-IN" sz="2400" b="1" u="sng" dirty="0"/>
              <a:t>BACK-END:</a:t>
            </a:r>
          </a:p>
          <a:p>
            <a:pPr lvl="4"/>
            <a:r>
              <a:rPr lang="en-IN" sz="2000" dirty="0"/>
              <a:t>Node.js, Express, </a:t>
            </a:r>
          </a:p>
          <a:p>
            <a:pPr lvl="4"/>
            <a:r>
              <a:rPr lang="en-IN" sz="2000" b="0" i="0" dirty="0">
                <a:effectLst/>
                <a:latin typeface="+mj-lt"/>
              </a:rPr>
              <a:t>PostgreSQL (Database) - </a:t>
            </a:r>
            <a:r>
              <a:rPr lang="en-IN" sz="2000" b="0" i="0" dirty="0" err="1">
                <a:effectLst/>
                <a:latin typeface="+mj-lt"/>
              </a:rPr>
              <a:t>pgAdmin</a:t>
            </a:r>
            <a:r>
              <a:rPr lang="en-IN" sz="2000" b="0" i="0" dirty="0">
                <a:effectLst/>
                <a:latin typeface="+mj-lt"/>
              </a:rPr>
              <a:t> </a:t>
            </a:r>
            <a:endParaRPr lang="en-IN" sz="2000" dirty="0"/>
          </a:p>
          <a:p>
            <a:pPr marL="1097280" lvl="4" indent="0">
              <a:buNone/>
            </a:pPr>
            <a:endParaRPr lang="en-IN" sz="2000" dirty="0"/>
          </a:p>
          <a:p>
            <a:r>
              <a:rPr lang="en-IN" sz="2400" b="1" u="sng" dirty="0"/>
              <a:t>EFFICIENCY AND CONSISTENCY :</a:t>
            </a:r>
          </a:p>
          <a:p>
            <a:pPr lvl="4"/>
            <a:r>
              <a:rPr lang="en-IN" sz="2000" dirty="0"/>
              <a:t>Git(Version Control) &amp; </a:t>
            </a:r>
            <a:r>
              <a:rPr lang="en-IN" sz="2000" dirty="0" err="1"/>
              <a:t>Github</a:t>
            </a:r>
            <a:endParaRPr lang="en-IN" sz="2000" dirty="0"/>
          </a:p>
          <a:p>
            <a:pPr lvl="4"/>
            <a:r>
              <a:rPr lang="en-IN" sz="2000" dirty="0"/>
              <a:t>Postman(REST API testing)</a:t>
            </a:r>
          </a:p>
        </p:txBody>
      </p:sp>
      <p:pic>
        <p:nvPicPr>
          <p:cNvPr id="2052" name="Picture 4" descr="Download HTML5 Logo PNG, Free Transparent HTML5 Images - Free Transparent PNG  Logos">
            <a:extLst>
              <a:ext uri="{FF2B5EF4-FFF2-40B4-BE49-F238E27FC236}">
                <a16:creationId xmlns:a16="http://schemas.microsoft.com/office/drawing/2014/main" id="{7DAEA7C7-734A-43A7-9192-2357FEFE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2" y="2108539"/>
            <a:ext cx="2225124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 Js Logo Nodejs - Free vector graphic on Pixabay">
            <a:extLst>
              <a:ext uri="{FF2B5EF4-FFF2-40B4-BE49-F238E27FC236}">
                <a16:creationId xmlns:a16="http://schemas.microsoft.com/office/drawing/2014/main" id="{4FCA4A74-AE2B-4DDD-9C29-EA76D16C9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15178"/>
          <a:stretch/>
        </p:blipFill>
        <p:spPr bwMode="auto">
          <a:xfrm>
            <a:off x="7566420" y="3586711"/>
            <a:ext cx="1781175" cy="58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FA6FE20-29D2-459B-9B72-7DC72837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878" y="3586711"/>
            <a:ext cx="757003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 logo PNG">
            <a:extLst>
              <a:ext uri="{FF2B5EF4-FFF2-40B4-BE49-F238E27FC236}">
                <a16:creationId xmlns:a16="http://schemas.microsoft.com/office/drawing/2014/main" id="{E5B37CCA-B019-4677-9456-CC320107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490" y="5175714"/>
            <a:ext cx="949127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85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D87E-9DEE-4DC6-AFBB-A2B25416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97" y="2413635"/>
            <a:ext cx="9692640" cy="1325562"/>
          </a:xfrm>
        </p:spPr>
        <p:txBody>
          <a:bodyPr/>
          <a:lstStyle/>
          <a:p>
            <a:pPr algn="ctr"/>
            <a:r>
              <a:rPr lang="en-IN" dirty="0"/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337698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290</TotalTime>
  <Words>204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BITSPACE ASTRONOMY BASED WEBSITE</vt:lpstr>
      <vt:lpstr>Summary of the Project (Abstract )</vt:lpstr>
      <vt:lpstr>MVC MODEL - ARCHITECTURE</vt:lpstr>
      <vt:lpstr>FOR OUR IMPLEMENTATION:</vt:lpstr>
      <vt:lpstr>OUR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BITSPACE ASTEONOMY FORUM WEBSITE</dc:title>
  <dc:creator>Sanjana Mishra</dc:creator>
  <cp:lastModifiedBy>ANURAG PARCHA</cp:lastModifiedBy>
  <cp:revision>15</cp:revision>
  <dcterms:created xsi:type="dcterms:W3CDTF">2020-10-06T12:45:52Z</dcterms:created>
  <dcterms:modified xsi:type="dcterms:W3CDTF">2020-10-06T20:16:50Z</dcterms:modified>
</cp:coreProperties>
</file>