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60" r:id="rId3"/>
    <p:sldId id="261" r:id="rId4"/>
    <p:sldId id="273" r:id="rId5"/>
    <p:sldId id="307" r:id="rId6"/>
    <p:sldId id="265" r:id="rId7"/>
    <p:sldId id="308" r:id="rId8"/>
    <p:sldId id="309" r:id="rId9"/>
    <p:sldId id="310" r:id="rId10"/>
  </p:sldIdLst>
  <p:sldSz cx="9144000" cy="5143500" type="screen16x9"/>
  <p:notesSz cx="6858000" cy="9144000"/>
  <p:embeddedFontLst>
    <p:embeddedFont>
      <p:font typeface="Advent Pro Medium" panose="020B0604020202020204" charset="0"/>
      <p:regular r:id="rId12"/>
      <p:bold r:id="rId13"/>
    </p:embeddedFont>
    <p:embeddedFont>
      <p:font typeface="Press Start 2P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15E396-66D5-4214-9529-D99ABC18CB03}">
  <a:tblStyle styleId="{1915E396-66D5-4214-9529-D99ABC18C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7" name="Google Shape;138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8" name="Google Shape;138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" name="Google Shape;14325;gb8b30863f4_0_4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6" name="Google Shape;14326;gb8b30863f4_0_4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Google Shape;14370;gb8b30863f4_0_4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1" name="Google Shape;14371;gb8b30863f4_0_4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5" name="Google Shape;15115;gb9126897ec_0_1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6" name="Google Shape;15116;gb9126897ec_0_1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5" name="Google Shape;15115;gb9126897ec_0_1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6" name="Google Shape;15116;gb9126897ec_0_1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31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7" name="Google Shape;14677;gb9126897ec_0_5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8" name="Google Shape;14678;gb9126897ec_0_5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2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2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142;p2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2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87" name="Google Shape;187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2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231" name="Google Shape;231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2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275" name="Google Shape;275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318;p2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" name="Google Shape;362;p2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363" name="Google Shape;363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6" name="Google Shape;406;p2"/>
          <p:cNvGrpSpPr/>
          <p:nvPr/>
        </p:nvGrpSpPr>
        <p:grpSpPr>
          <a:xfrm>
            <a:off x="3393210" y="3870986"/>
            <a:ext cx="1191387" cy="732516"/>
            <a:chOff x="2430450" y="2143325"/>
            <a:chExt cx="337800" cy="207700"/>
          </a:xfrm>
        </p:grpSpPr>
        <p:sp>
          <p:nvSpPr>
            <p:cNvPr id="407" name="Google Shape;407;p2"/>
            <p:cNvSpPr/>
            <p:nvPr/>
          </p:nvSpPr>
          <p:spPr>
            <a:xfrm>
              <a:off x="2482575" y="21433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56700" y="216920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82575" y="21692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508425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690250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2575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664400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690250" y="21950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16500" y="219505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2482575" y="2221300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586400" y="2221300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690250" y="2221300"/>
              <a:ext cx="26275" cy="25900"/>
            </a:xfrm>
            <a:custGeom>
              <a:avLst/>
              <a:gdLst/>
              <a:ahLst/>
              <a:cxnLst/>
              <a:rect l="l" t="t" r="r" b="b"/>
              <a:pathLst>
                <a:path w="1051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456700" y="2247175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4825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560550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2586400" y="2247175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26126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690250" y="2247175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24825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2586400" y="2273025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664400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27423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2508425" y="22989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2586400" y="2298900"/>
              <a:ext cx="26300" cy="26275"/>
            </a:xfrm>
            <a:custGeom>
              <a:avLst/>
              <a:gdLst/>
              <a:ahLst/>
              <a:cxnLst/>
              <a:rect l="l" t="t" r="r" b="b"/>
              <a:pathLst>
                <a:path w="1052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664400" y="229890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0"/>
                  </a:moveTo>
                  <a:lnTo>
                    <a:pt x="0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716500" y="229890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4304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24567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24825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2508425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253467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56055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586400" y="2325150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26126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63852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266440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6902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27165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7423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"/>
          <p:cNvGrpSpPr/>
          <p:nvPr/>
        </p:nvGrpSpPr>
        <p:grpSpPr>
          <a:xfrm>
            <a:off x="275207" y="916381"/>
            <a:ext cx="1049633" cy="523940"/>
            <a:chOff x="138482" y="584556"/>
            <a:chExt cx="1049633" cy="523940"/>
          </a:xfrm>
        </p:grpSpPr>
        <p:sp>
          <p:nvSpPr>
            <p:cNvPr id="447" name="Google Shape;447;p2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"/>
          <p:cNvGrpSpPr/>
          <p:nvPr/>
        </p:nvGrpSpPr>
        <p:grpSpPr>
          <a:xfrm flipH="1">
            <a:off x="7651282" y="179206"/>
            <a:ext cx="1049633" cy="523940"/>
            <a:chOff x="138482" y="584556"/>
            <a:chExt cx="1049633" cy="523940"/>
          </a:xfrm>
        </p:grpSpPr>
        <p:sp>
          <p:nvSpPr>
            <p:cNvPr id="463" name="Google Shape;463;p2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2"/>
          <p:cNvGrpSpPr/>
          <p:nvPr/>
        </p:nvGrpSpPr>
        <p:grpSpPr>
          <a:xfrm>
            <a:off x="6031078" y="4237329"/>
            <a:ext cx="275098" cy="366258"/>
            <a:chOff x="2664400" y="2169200"/>
            <a:chExt cx="78000" cy="103850"/>
          </a:xfrm>
        </p:grpSpPr>
        <p:sp>
          <p:nvSpPr>
            <p:cNvPr id="479" name="Google Shape;479;p2"/>
            <p:cNvSpPr/>
            <p:nvPr/>
          </p:nvSpPr>
          <p:spPr>
            <a:xfrm>
              <a:off x="2690250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664400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690250" y="21950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716500" y="219505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690250" y="2221300"/>
              <a:ext cx="26275" cy="25900"/>
            </a:xfrm>
            <a:custGeom>
              <a:avLst/>
              <a:gdLst/>
              <a:ahLst/>
              <a:cxnLst/>
              <a:rect l="l" t="t" r="r" b="b"/>
              <a:pathLst>
                <a:path w="1051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690250" y="2247175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"/>
          <p:cNvSpPr txBox="1">
            <a:spLocks noGrp="1"/>
          </p:cNvSpPr>
          <p:nvPr>
            <p:ph type="ctrTitle"/>
          </p:nvPr>
        </p:nvSpPr>
        <p:spPr>
          <a:xfrm>
            <a:off x="1868250" y="1099850"/>
            <a:ext cx="5407500" cy="175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6" name="Google Shape;486;p2"/>
          <p:cNvSpPr txBox="1">
            <a:spLocks noGrp="1"/>
          </p:cNvSpPr>
          <p:nvPr>
            <p:ph type="subTitle" idx="1"/>
          </p:nvPr>
        </p:nvSpPr>
        <p:spPr>
          <a:xfrm>
            <a:off x="1868100" y="2632300"/>
            <a:ext cx="5407500" cy="53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489" name="Google Shape;489;p3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490" name="Google Shape;490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3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534" name="Google Shape;534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3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578" name="Google Shape;578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3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622" name="Google Shape;622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3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666" name="Google Shape;666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710" name="Google Shape;710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3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754" name="Google Shape;754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798" name="Google Shape;798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3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842" name="Google Shape;842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5" name="Google Shape;885;p3"/>
          <p:cNvGrpSpPr/>
          <p:nvPr/>
        </p:nvGrpSpPr>
        <p:grpSpPr>
          <a:xfrm rot="5400000">
            <a:off x="6694689" y="3881629"/>
            <a:ext cx="361169" cy="1082581"/>
            <a:chOff x="5388975" y="525725"/>
            <a:chExt cx="186950" cy="560400"/>
          </a:xfrm>
        </p:grpSpPr>
        <p:sp>
          <p:nvSpPr>
            <p:cNvPr id="886" name="Google Shape;886;p3"/>
            <p:cNvSpPr/>
            <p:nvPr/>
          </p:nvSpPr>
          <p:spPr>
            <a:xfrm>
              <a:off x="5548850" y="52572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5522200" y="52572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67" y="106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5548850" y="5523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5495575" y="552375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15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5548850" y="57902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5495575" y="579025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5548850" y="6056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5468925" y="6056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5548850" y="632325"/>
              <a:ext cx="27075" cy="27050"/>
            </a:xfrm>
            <a:custGeom>
              <a:avLst/>
              <a:gdLst/>
              <a:ahLst/>
              <a:cxnLst/>
              <a:rect l="l" t="t" r="r" b="b"/>
              <a:pathLst>
                <a:path w="1083" h="1082" extrusionOk="0">
                  <a:moveTo>
                    <a:pt x="1" y="0"/>
                  </a:moveTo>
                  <a:lnTo>
                    <a:pt x="1" y="1082"/>
                  </a:lnTo>
                  <a:lnTo>
                    <a:pt x="1082" y="1082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5442275" y="6323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5548850" y="6593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5442275" y="6593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5548850" y="6860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5415625" y="6860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5548850" y="7126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5548850" y="7393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5548850" y="7659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5548850" y="7926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5548850" y="819250"/>
              <a:ext cx="27075" cy="26650"/>
            </a:xfrm>
            <a:custGeom>
              <a:avLst/>
              <a:gdLst/>
              <a:ahLst/>
              <a:cxnLst/>
              <a:rect l="l" t="t" r="r" b="b"/>
              <a:pathLst>
                <a:path w="1083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5548850" y="8458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5548850" y="872525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82" y="1082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5548850" y="8995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5415625" y="8995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5548850" y="926225"/>
              <a:ext cx="27075" cy="26650"/>
            </a:xfrm>
            <a:custGeom>
              <a:avLst/>
              <a:gdLst/>
              <a:ahLst/>
              <a:cxnLst/>
              <a:rect l="l" t="t" r="r" b="b"/>
              <a:pathLst>
                <a:path w="1083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5442275" y="92622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5548850" y="9528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5442275" y="9528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5548850" y="9795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5468925" y="9795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5548850" y="10061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5495575" y="1006150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5548850" y="10328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5495575" y="1032800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5548850" y="10594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5522200" y="10594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5388975" y="7126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5388975" y="7393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5388975" y="7659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5388975" y="7926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5388975" y="819250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5388975" y="8458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67" y="106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5388975" y="87252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67" y="1082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815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"/>
          <p:cNvGrpSpPr/>
          <p:nvPr/>
        </p:nvGrpSpPr>
        <p:grpSpPr>
          <a:xfrm>
            <a:off x="640021" y="3854938"/>
            <a:ext cx="748595" cy="748496"/>
            <a:chOff x="5373300" y="2439975"/>
            <a:chExt cx="188525" cy="188500"/>
          </a:xfrm>
        </p:grpSpPr>
        <p:sp>
          <p:nvSpPr>
            <p:cNvPr id="929" name="Google Shape;929;p3"/>
            <p:cNvSpPr/>
            <p:nvPr/>
          </p:nvSpPr>
          <p:spPr>
            <a:xfrm>
              <a:off x="5486150" y="2439975"/>
              <a:ext cx="38050" cy="37625"/>
            </a:xfrm>
            <a:custGeom>
              <a:avLst/>
              <a:gdLst/>
              <a:ahLst/>
              <a:cxnLst/>
              <a:rect l="l" t="t" r="r" b="b"/>
              <a:pathLst>
                <a:path w="1522" h="1505" extrusionOk="0">
                  <a:moveTo>
                    <a:pt x="1" y="0"/>
                  </a:moveTo>
                  <a:lnTo>
                    <a:pt x="1" y="1505"/>
                  </a:lnTo>
                  <a:lnTo>
                    <a:pt x="1521" y="150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5448550" y="2439975"/>
              <a:ext cx="37625" cy="37625"/>
            </a:xfrm>
            <a:custGeom>
              <a:avLst/>
              <a:gdLst/>
              <a:ahLst/>
              <a:cxnLst/>
              <a:rect l="l" t="t" r="r" b="b"/>
              <a:pathLst>
                <a:path w="1505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EBE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5410925" y="2439975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5524175" y="2477575"/>
              <a:ext cx="37650" cy="38050"/>
            </a:xfrm>
            <a:custGeom>
              <a:avLst/>
              <a:gdLst/>
              <a:ahLst/>
              <a:cxnLst/>
              <a:rect l="l" t="t" r="r" b="b"/>
              <a:pathLst>
                <a:path w="1506" h="1522" extrusionOk="0">
                  <a:moveTo>
                    <a:pt x="0" y="1"/>
                  </a:moveTo>
                  <a:lnTo>
                    <a:pt x="0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5486150" y="2477575"/>
              <a:ext cx="38050" cy="38050"/>
            </a:xfrm>
            <a:custGeom>
              <a:avLst/>
              <a:gdLst/>
              <a:ahLst/>
              <a:cxnLst/>
              <a:rect l="l" t="t" r="r" b="b"/>
              <a:pathLst>
                <a:path w="1522" h="1522" extrusionOk="0">
                  <a:moveTo>
                    <a:pt x="1" y="1"/>
                  </a:moveTo>
                  <a:lnTo>
                    <a:pt x="1" y="1521"/>
                  </a:lnTo>
                  <a:lnTo>
                    <a:pt x="1521" y="1521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EBE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5448550" y="2477575"/>
              <a:ext cx="37625" cy="38050"/>
            </a:xfrm>
            <a:custGeom>
              <a:avLst/>
              <a:gdLst/>
              <a:ahLst/>
              <a:cxnLst/>
              <a:rect l="l" t="t" r="r" b="b"/>
              <a:pathLst>
                <a:path w="1505" h="1522" extrusionOk="0">
                  <a:moveTo>
                    <a:pt x="0" y="1"/>
                  </a:moveTo>
                  <a:lnTo>
                    <a:pt x="0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5410925" y="2477575"/>
              <a:ext cx="37650" cy="38050"/>
            </a:xfrm>
            <a:custGeom>
              <a:avLst/>
              <a:gdLst/>
              <a:ahLst/>
              <a:cxnLst/>
              <a:rect l="l" t="t" r="r" b="b"/>
              <a:pathLst>
                <a:path w="1506" h="1522" extrusionOk="0">
                  <a:moveTo>
                    <a:pt x="0" y="1"/>
                  </a:moveTo>
                  <a:lnTo>
                    <a:pt x="0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5373300" y="2477575"/>
              <a:ext cx="37650" cy="38050"/>
            </a:xfrm>
            <a:custGeom>
              <a:avLst/>
              <a:gdLst/>
              <a:ahLst/>
              <a:cxnLst/>
              <a:rect l="l" t="t" r="r" b="b"/>
              <a:pathLst>
                <a:path w="1506" h="1522" extrusionOk="0">
                  <a:moveTo>
                    <a:pt x="1" y="1"/>
                  </a:moveTo>
                  <a:lnTo>
                    <a:pt x="1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5524175" y="2515600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5486150" y="2515600"/>
              <a:ext cx="38050" cy="37625"/>
            </a:xfrm>
            <a:custGeom>
              <a:avLst/>
              <a:gdLst/>
              <a:ahLst/>
              <a:cxnLst/>
              <a:rect l="l" t="t" r="r" b="b"/>
              <a:pathLst>
                <a:path w="1522" h="1505" extrusionOk="0">
                  <a:moveTo>
                    <a:pt x="1" y="0"/>
                  </a:moveTo>
                  <a:lnTo>
                    <a:pt x="1" y="1505"/>
                  </a:lnTo>
                  <a:lnTo>
                    <a:pt x="1521" y="150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5448550" y="2515600"/>
              <a:ext cx="37625" cy="37625"/>
            </a:xfrm>
            <a:custGeom>
              <a:avLst/>
              <a:gdLst/>
              <a:ahLst/>
              <a:cxnLst/>
              <a:rect l="l" t="t" r="r" b="b"/>
              <a:pathLst>
                <a:path w="1505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5410925" y="2515600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5373300" y="2515600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1" y="0"/>
                  </a:moveTo>
                  <a:lnTo>
                    <a:pt x="1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D5C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5524175" y="255320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0" y="1"/>
                  </a:moveTo>
                  <a:lnTo>
                    <a:pt x="0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5486150" y="2553200"/>
              <a:ext cx="38050" cy="37650"/>
            </a:xfrm>
            <a:custGeom>
              <a:avLst/>
              <a:gdLst/>
              <a:ahLst/>
              <a:cxnLst/>
              <a:rect l="l" t="t" r="r" b="b"/>
              <a:pathLst>
                <a:path w="1522" h="1506" extrusionOk="0">
                  <a:moveTo>
                    <a:pt x="1" y="1"/>
                  </a:moveTo>
                  <a:lnTo>
                    <a:pt x="1" y="1506"/>
                  </a:lnTo>
                  <a:lnTo>
                    <a:pt x="1521" y="150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5448550" y="2553200"/>
              <a:ext cx="37625" cy="37650"/>
            </a:xfrm>
            <a:custGeom>
              <a:avLst/>
              <a:gdLst/>
              <a:ahLst/>
              <a:cxnLst/>
              <a:rect l="l" t="t" r="r" b="b"/>
              <a:pathLst>
                <a:path w="1505" h="1506" extrusionOk="0">
                  <a:moveTo>
                    <a:pt x="0" y="1"/>
                  </a:moveTo>
                  <a:lnTo>
                    <a:pt x="0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5C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5410925" y="255320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0" y="1"/>
                  </a:moveTo>
                  <a:lnTo>
                    <a:pt x="0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5373300" y="255320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1" y="1"/>
                  </a:moveTo>
                  <a:lnTo>
                    <a:pt x="1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5486150" y="2590825"/>
              <a:ext cx="38050" cy="18825"/>
            </a:xfrm>
            <a:custGeom>
              <a:avLst/>
              <a:gdLst/>
              <a:ahLst/>
              <a:cxnLst/>
              <a:rect l="l" t="t" r="r" b="b"/>
              <a:pathLst>
                <a:path w="1522" h="753" extrusionOk="0">
                  <a:moveTo>
                    <a:pt x="1" y="1"/>
                  </a:moveTo>
                  <a:lnTo>
                    <a:pt x="1" y="753"/>
                  </a:lnTo>
                  <a:lnTo>
                    <a:pt x="1521" y="753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5448550" y="2590825"/>
              <a:ext cx="37625" cy="18825"/>
            </a:xfrm>
            <a:custGeom>
              <a:avLst/>
              <a:gdLst/>
              <a:ahLst/>
              <a:cxnLst/>
              <a:rect l="l" t="t" r="r" b="b"/>
              <a:pathLst>
                <a:path w="1505" h="753" extrusionOk="0">
                  <a:moveTo>
                    <a:pt x="0" y="1"/>
                  </a:moveTo>
                  <a:lnTo>
                    <a:pt x="0" y="753"/>
                  </a:lnTo>
                  <a:lnTo>
                    <a:pt x="1505" y="753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5410925" y="2590825"/>
              <a:ext cx="37650" cy="18825"/>
            </a:xfrm>
            <a:custGeom>
              <a:avLst/>
              <a:gdLst/>
              <a:ahLst/>
              <a:cxnLst/>
              <a:rect l="l" t="t" r="r" b="b"/>
              <a:pathLst>
                <a:path w="1506" h="753" extrusionOk="0">
                  <a:moveTo>
                    <a:pt x="0" y="1"/>
                  </a:moveTo>
                  <a:lnTo>
                    <a:pt x="0" y="753"/>
                  </a:lnTo>
                  <a:lnTo>
                    <a:pt x="1505" y="753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5C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5461075" y="25657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1" y="0"/>
                  </a:moveTo>
                  <a:lnTo>
                    <a:pt x="1" y="502"/>
                  </a:lnTo>
                  <a:lnTo>
                    <a:pt x="502" y="502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5473625" y="2578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0" y="0"/>
                  </a:moveTo>
                  <a:lnTo>
                    <a:pt x="0" y="502"/>
                  </a:lnTo>
                  <a:lnTo>
                    <a:pt x="502" y="502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5448550" y="2578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0" y="0"/>
                  </a:moveTo>
                  <a:lnTo>
                    <a:pt x="0" y="502"/>
                  </a:lnTo>
                  <a:lnTo>
                    <a:pt x="502" y="502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5504975" y="2609625"/>
              <a:ext cx="19225" cy="18850"/>
            </a:xfrm>
            <a:custGeom>
              <a:avLst/>
              <a:gdLst/>
              <a:ahLst/>
              <a:cxnLst/>
              <a:rect l="l" t="t" r="r" b="b"/>
              <a:pathLst>
                <a:path w="769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68" y="75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5473625" y="2609625"/>
              <a:ext cx="18825" cy="18850"/>
            </a:xfrm>
            <a:custGeom>
              <a:avLst/>
              <a:gdLst/>
              <a:ahLst/>
              <a:cxnLst/>
              <a:rect l="l" t="t" r="r" b="b"/>
              <a:pathLst>
                <a:path w="753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53" y="753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5442275" y="2609625"/>
              <a:ext cx="18825" cy="18850"/>
            </a:xfrm>
            <a:custGeom>
              <a:avLst/>
              <a:gdLst/>
              <a:ahLst/>
              <a:cxnLst/>
              <a:rect l="l" t="t" r="r" b="b"/>
              <a:pathLst>
                <a:path w="753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53" y="753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5410925" y="2609625"/>
              <a:ext cx="18825" cy="18850"/>
            </a:xfrm>
            <a:custGeom>
              <a:avLst/>
              <a:gdLst/>
              <a:ahLst/>
              <a:cxnLst/>
              <a:rect l="l" t="t" r="r" b="b"/>
              <a:pathLst>
                <a:path w="753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53" y="753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"/>
          <p:cNvGrpSpPr/>
          <p:nvPr/>
        </p:nvGrpSpPr>
        <p:grpSpPr>
          <a:xfrm rot="-5400000">
            <a:off x="7964223" y="3923899"/>
            <a:ext cx="316157" cy="1149669"/>
            <a:chOff x="4455175" y="2826325"/>
            <a:chExt cx="114450" cy="416200"/>
          </a:xfrm>
        </p:grpSpPr>
        <p:sp>
          <p:nvSpPr>
            <p:cNvPr id="958" name="Google Shape;958;p3"/>
            <p:cNvSpPr/>
            <p:nvPr/>
          </p:nvSpPr>
          <p:spPr>
            <a:xfrm>
              <a:off x="4475950" y="32044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2916" y="1066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4475950" y="3188400"/>
              <a:ext cx="72900" cy="27075"/>
            </a:xfrm>
            <a:custGeom>
              <a:avLst/>
              <a:gdLst/>
              <a:ahLst/>
              <a:cxnLst/>
              <a:rect l="l" t="t" r="r" b="b"/>
              <a:pathLst>
                <a:path w="2916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2916" y="1082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4475950" y="31656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2916" y="1067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4499075" y="315040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4499075" y="31237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4499075" y="31774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4499075" y="32044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4499075" y="32154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4499075" y="30426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4499075" y="30160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4499075" y="306967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4499075" y="30967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4499075" y="29352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4499075" y="290822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4499075" y="29619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4499075" y="29889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4504175" y="2826325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450417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8" y="643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450417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452062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452062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4537075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4553550" y="2875325"/>
              <a:ext cx="16075" cy="16475"/>
            </a:xfrm>
            <a:custGeom>
              <a:avLst/>
              <a:gdLst/>
              <a:ahLst/>
              <a:cxnLst/>
              <a:rect l="l" t="t" r="r" b="b"/>
              <a:pathLst>
                <a:path w="643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4487700" y="2842800"/>
              <a:ext cx="16500" cy="16075"/>
            </a:xfrm>
            <a:custGeom>
              <a:avLst/>
              <a:gdLst/>
              <a:ahLst/>
              <a:cxnLst/>
              <a:rect l="l" t="t" r="r" b="b"/>
              <a:pathLst>
                <a:path w="660" h="643" extrusionOk="0">
                  <a:moveTo>
                    <a:pt x="1" y="0"/>
                  </a:moveTo>
                  <a:lnTo>
                    <a:pt x="1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4487700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4471250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450417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452062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4537075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4487700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450417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452062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4487700" y="289177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4471250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4455175" y="2875325"/>
              <a:ext cx="16100" cy="16475"/>
            </a:xfrm>
            <a:custGeom>
              <a:avLst/>
              <a:gdLst/>
              <a:ahLst/>
              <a:cxnLst/>
              <a:rect l="l" t="t" r="r" b="b"/>
              <a:pathLst>
                <a:path w="644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3"/>
          <p:cNvGrpSpPr/>
          <p:nvPr/>
        </p:nvGrpSpPr>
        <p:grpSpPr>
          <a:xfrm>
            <a:off x="640032" y="1168331"/>
            <a:ext cx="1049633" cy="523940"/>
            <a:chOff x="138482" y="584556"/>
            <a:chExt cx="1049633" cy="523940"/>
          </a:xfrm>
        </p:grpSpPr>
        <p:sp>
          <p:nvSpPr>
            <p:cNvPr id="994" name="Google Shape;994;p3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"/>
          <p:cNvGrpSpPr/>
          <p:nvPr/>
        </p:nvGrpSpPr>
        <p:grpSpPr>
          <a:xfrm flipH="1">
            <a:off x="7972732" y="1735731"/>
            <a:ext cx="1049633" cy="523940"/>
            <a:chOff x="138482" y="584556"/>
            <a:chExt cx="1049633" cy="523940"/>
          </a:xfrm>
        </p:grpSpPr>
        <p:sp>
          <p:nvSpPr>
            <p:cNvPr id="1010" name="Google Shape;1010;p3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3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1026" name="Google Shape;1026;p3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1027" name="Google Shape;1027;p3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4" name="Google Shape;1054;p3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1055" name="Google Shape;1055;p3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2" name="Google Shape;1082;p3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1083" name="Google Shape;1083;p3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0" name="Google Shape;1110;p3"/>
          <p:cNvSpPr txBox="1">
            <a:spLocks noGrp="1"/>
          </p:cNvSpPr>
          <p:nvPr>
            <p:ph type="title"/>
          </p:nvPr>
        </p:nvSpPr>
        <p:spPr>
          <a:xfrm>
            <a:off x="2126100" y="275161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1" name="Google Shape;1111;p3"/>
          <p:cNvSpPr txBox="1">
            <a:spLocks noGrp="1"/>
          </p:cNvSpPr>
          <p:nvPr>
            <p:ph type="subTitle" idx="1"/>
          </p:nvPr>
        </p:nvSpPr>
        <p:spPr>
          <a:xfrm>
            <a:off x="2126100" y="3500100"/>
            <a:ext cx="4891800" cy="4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2" name="Google Shape;1112;p3"/>
          <p:cNvSpPr txBox="1">
            <a:spLocks noGrp="1"/>
          </p:cNvSpPr>
          <p:nvPr>
            <p:ph type="title" idx="2" hasCustomPrompt="1"/>
          </p:nvPr>
        </p:nvSpPr>
        <p:spPr>
          <a:xfrm>
            <a:off x="3871375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4" name="Google Shape;2134;p6"/>
          <p:cNvGrpSpPr/>
          <p:nvPr/>
        </p:nvGrpSpPr>
        <p:grpSpPr>
          <a:xfrm>
            <a:off x="8581282" y="539994"/>
            <a:ext cx="1049633" cy="523940"/>
            <a:chOff x="138482" y="584556"/>
            <a:chExt cx="1049633" cy="523940"/>
          </a:xfrm>
        </p:grpSpPr>
        <p:sp>
          <p:nvSpPr>
            <p:cNvPr id="2135" name="Google Shape;2135;p6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6"/>
          <p:cNvGrpSpPr/>
          <p:nvPr/>
        </p:nvGrpSpPr>
        <p:grpSpPr>
          <a:xfrm flipH="1">
            <a:off x="-463618" y="3516531"/>
            <a:ext cx="1049633" cy="523940"/>
            <a:chOff x="138482" y="584556"/>
            <a:chExt cx="1049633" cy="523940"/>
          </a:xfrm>
        </p:grpSpPr>
        <p:sp>
          <p:nvSpPr>
            <p:cNvPr id="2151" name="Google Shape;2151;p6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6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2167" name="Google Shape;2167;p6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2168" name="Google Shape;2168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6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2212" name="Google Shape;2212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" name="Google Shape;2255;p6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2256" name="Google Shape;2256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" name="Google Shape;2299;p6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2300" name="Google Shape;2300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3" name="Google Shape;2343;p6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2344" name="Google Shape;2344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7" name="Google Shape;2387;p6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2388" name="Google Shape;2388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1" name="Google Shape;2431;p6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2432" name="Google Shape;2432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5" name="Google Shape;2475;p6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2476" name="Google Shape;2476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9" name="Google Shape;2519;p6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2520" name="Google Shape;2520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3" name="Google Shape;2563;p6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2564" name="Google Shape;2564;p6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2565" name="Google Shape;2565;p6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6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6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6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6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6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6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6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6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6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6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6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6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6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6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6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6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6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6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6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6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6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6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6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6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6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6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2" name="Google Shape;2592;p6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2593" name="Google Shape;2593;p6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6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6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6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6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6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6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6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6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6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6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6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6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6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6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6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6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6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6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6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6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6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6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6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6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6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6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0" name="Google Shape;2620;p6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2621" name="Google Shape;2621;p6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6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6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6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6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6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6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6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6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6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6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6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6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6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6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6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6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6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6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6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6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6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6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6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6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6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6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48" name="Google Shape;264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4" name="Google Shape;6194;p14"/>
          <p:cNvGrpSpPr/>
          <p:nvPr/>
        </p:nvGrpSpPr>
        <p:grpSpPr>
          <a:xfrm>
            <a:off x="-637068" y="2309781"/>
            <a:ext cx="1049633" cy="523940"/>
            <a:chOff x="138482" y="584556"/>
            <a:chExt cx="1049633" cy="523940"/>
          </a:xfrm>
        </p:grpSpPr>
        <p:sp>
          <p:nvSpPr>
            <p:cNvPr id="6195" name="Google Shape;6195;p14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14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14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14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14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14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14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14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14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14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14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14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14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14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14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0" name="Google Shape;6210;p14"/>
          <p:cNvGrpSpPr/>
          <p:nvPr/>
        </p:nvGrpSpPr>
        <p:grpSpPr>
          <a:xfrm>
            <a:off x="8641757" y="540006"/>
            <a:ext cx="1049633" cy="523940"/>
            <a:chOff x="138482" y="584556"/>
            <a:chExt cx="1049633" cy="523940"/>
          </a:xfrm>
        </p:grpSpPr>
        <p:sp>
          <p:nvSpPr>
            <p:cNvPr id="6211" name="Google Shape;6211;p14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14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14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14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14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14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14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14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14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14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14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14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14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14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14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6" name="Google Shape;6226;p14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6227" name="Google Shape;6227;p14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6228" name="Google Shape;6228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5" name="Google Shape;6245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6" name="Google Shape;6246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7" name="Google Shape;6247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8" name="Google Shape;6248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9" name="Google Shape;6249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4" name="Google Shape;6254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5" name="Google Shape;6255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6" name="Google Shape;6256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7" name="Google Shape;6257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8" name="Google Shape;6258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9" name="Google Shape;6259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0" name="Google Shape;6260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1" name="Google Shape;6261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2" name="Google Shape;6262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3" name="Google Shape;6263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4" name="Google Shape;6264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5" name="Google Shape;6265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6" name="Google Shape;6266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7" name="Google Shape;6267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8" name="Google Shape;6268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9" name="Google Shape;6269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0" name="Google Shape;6270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1" name="Google Shape;6271;p14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6272" name="Google Shape;6272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3" name="Google Shape;6273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4" name="Google Shape;6274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5" name="Google Shape;6275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6" name="Google Shape;6276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7" name="Google Shape;6277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0" name="Google Shape;6280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1" name="Google Shape;6281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2" name="Google Shape;6282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3" name="Google Shape;6283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5" name="Google Shape;6305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6" name="Google Shape;6306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7" name="Google Shape;6307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8" name="Google Shape;6308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9" name="Google Shape;6309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0" name="Google Shape;6310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1" name="Google Shape;6311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2" name="Google Shape;6312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3" name="Google Shape;6313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4" name="Google Shape;6314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5" name="Google Shape;6315;p14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6316" name="Google Shape;6316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7" name="Google Shape;6317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8" name="Google Shape;6318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9" name="Google Shape;6319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0" name="Google Shape;6320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1" name="Google Shape;6321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2" name="Google Shape;6322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3" name="Google Shape;6323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4" name="Google Shape;6324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5" name="Google Shape;6325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6" name="Google Shape;6326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7" name="Google Shape;6327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8" name="Google Shape;6328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9" name="Google Shape;6329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0" name="Google Shape;6330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3" name="Google Shape;6333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4" name="Google Shape;6334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5" name="Google Shape;6335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6" name="Google Shape;6336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7" name="Google Shape;6337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8" name="Google Shape;6338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9" name="Google Shape;6339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0" name="Google Shape;6340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1" name="Google Shape;6341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2" name="Google Shape;6342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3" name="Google Shape;6343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4" name="Google Shape;6344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5" name="Google Shape;6345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6" name="Google Shape;6346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7" name="Google Shape;6347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8" name="Google Shape;6348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9" name="Google Shape;6349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0" name="Google Shape;6350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1" name="Google Shape;6351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6352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5" name="Google Shape;6355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6" name="Google Shape;6356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7" name="Google Shape;6357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8" name="Google Shape;6358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9" name="Google Shape;6359;p14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6360" name="Google Shape;6360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2" name="Google Shape;6372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3" name="Google Shape;6373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4" name="Google Shape;6374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5" name="Google Shape;6375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6" name="Google Shape;6376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7" name="Google Shape;6377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8" name="Google Shape;6378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9" name="Google Shape;6379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0" name="Google Shape;6380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1" name="Google Shape;6381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2" name="Google Shape;6382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3" name="Google Shape;6383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4" name="Google Shape;6384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5" name="Google Shape;6385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6" name="Google Shape;6386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7" name="Google Shape;6387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8" name="Google Shape;6388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9" name="Google Shape;6389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0" name="Google Shape;6390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1" name="Google Shape;6391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2" name="Google Shape;6392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3" name="Google Shape;6393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4" name="Google Shape;6394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5" name="Google Shape;6395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6" name="Google Shape;6396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7" name="Google Shape;6397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8" name="Google Shape;6398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9" name="Google Shape;6399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0" name="Google Shape;6400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1" name="Google Shape;6401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2" name="Google Shape;6402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3" name="Google Shape;6403;p14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6404" name="Google Shape;6404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6405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8" name="Google Shape;6408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9" name="Google Shape;6409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6413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6" name="Google Shape;6416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7" name="Google Shape;6417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8" name="Google Shape;6418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9" name="Google Shape;6419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0" name="Google Shape;6420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1" name="Google Shape;6421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2" name="Google Shape;6422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3" name="Google Shape;6423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4" name="Google Shape;6424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5" name="Google Shape;6425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6" name="Google Shape;6426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7" name="Google Shape;6427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8" name="Google Shape;6428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9" name="Google Shape;6429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0" name="Google Shape;6430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1" name="Google Shape;6431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2" name="Google Shape;6432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3" name="Google Shape;6433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4" name="Google Shape;6434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5" name="Google Shape;6435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6" name="Google Shape;6436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7" name="Google Shape;6437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8" name="Google Shape;6438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9" name="Google Shape;6439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0" name="Google Shape;6440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1" name="Google Shape;6441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2" name="Google Shape;6442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3" name="Google Shape;6443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4" name="Google Shape;6444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5" name="Google Shape;6445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6" name="Google Shape;6446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7" name="Google Shape;6447;p14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6448" name="Google Shape;6448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9" name="Google Shape;6449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0" name="Google Shape;6450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1" name="Google Shape;6451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2" name="Google Shape;6452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3" name="Google Shape;6453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4" name="Google Shape;6454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5" name="Google Shape;6455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6" name="Google Shape;6456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7" name="Google Shape;6457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8" name="Google Shape;6458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9" name="Google Shape;6459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0" name="Google Shape;6460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1" name="Google Shape;6461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2" name="Google Shape;6462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3" name="Google Shape;6463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4" name="Google Shape;6464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5" name="Google Shape;6465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6" name="Google Shape;6466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7" name="Google Shape;6467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8" name="Google Shape;6468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9" name="Google Shape;6469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0" name="Google Shape;6470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1" name="Google Shape;6471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2" name="Google Shape;6472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3" name="Google Shape;6473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4" name="Google Shape;6474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5" name="Google Shape;6475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6" name="Google Shape;6476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7" name="Google Shape;6477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8" name="Google Shape;6478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9" name="Google Shape;6479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0" name="Google Shape;6480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1" name="Google Shape;6481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2" name="Google Shape;6482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3" name="Google Shape;6483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4" name="Google Shape;6484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5" name="Google Shape;6485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6" name="Google Shape;6486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7" name="Google Shape;6487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8" name="Google Shape;6488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9" name="Google Shape;6489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0" name="Google Shape;6490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1" name="Google Shape;6491;p14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6492" name="Google Shape;6492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3" name="Google Shape;6493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4" name="Google Shape;6494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5" name="Google Shape;6495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6" name="Google Shape;6496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7" name="Google Shape;6497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8" name="Google Shape;6498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9" name="Google Shape;6499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0" name="Google Shape;6500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1" name="Google Shape;6501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2" name="Google Shape;6502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3" name="Google Shape;6503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4" name="Google Shape;6504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5" name="Google Shape;6505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6" name="Google Shape;6506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7" name="Google Shape;6507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8" name="Google Shape;6508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9" name="Google Shape;6509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0" name="Google Shape;6510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1" name="Google Shape;6511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2" name="Google Shape;6512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3" name="Google Shape;6513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4" name="Google Shape;6514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5" name="Google Shape;6515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6" name="Google Shape;6516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7" name="Google Shape;6517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8" name="Google Shape;6518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9" name="Google Shape;6519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0" name="Google Shape;6520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1" name="Google Shape;6521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2" name="Google Shape;6522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3" name="Google Shape;6523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4" name="Google Shape;6524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5" name="Google Shape;6525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6" name="Google Shape;6526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7" name="Google Shape;6527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8" name="Google Shape;6528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9" name="Google Shape;6529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0" name="Google Shape;6530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1" name="Google Shape;6531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2" name="Google Shape;6532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3" name="Google Shape;6533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4" name="Google Shape;6534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5" name="Google Shape;6535;p14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6536" name="Google Shape;6536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7" name="Google Shape;6537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8" name="Google Shape;6538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9" name="Google Shape;6539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0" name="Google Shape;6540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1" name="Google Shape;6541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2" name="Google Shape;6542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3" name="Google Shape;6543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4" name="Google Shape;6544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5" name="Google Shape;6545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6" name="Google Shape;6546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7" name="Google Shape;6547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8" name="Google Shape;6548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9" name="Google Shape;6549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0" name="Google Shape;6550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1" name="Google Shape;6551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2" name="Google Shape;6552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3" name="Google Shape;6553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4" name="Google Shape;6554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5" name="Google Shape;6555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6" name="Google Shape;6556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7" name="Google Shape;6557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8" name="Google Shape;6558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9" name="Google Shape;6559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0" name="Google Shape;6560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1" name="Google Shape;6561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2" name="Google Shape;6562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3" name="Google Shape;6563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4" name="Google Shape;6564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5" name="Google Shape;6565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6" name="Google Shape;6566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7" name="Google Shape;6567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8" name="Google Shape;6568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9" name="Google Shape;6569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0" name="Google Shape;6570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1" name="Google Shape;6571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2" name="Google Shape;6572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3" name="Google Shape;6573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4" name="Google Shape;6574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5" name="Google Shape;6575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6" name="Google Shape;6576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7" name="Google Shape;6577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8" name="Google Shape;6578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9" name="Google Shape;6579;p14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6580" name="Google Shape;6580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1" name="Google Shape;6581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2" name="Google Shape;6582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3" name="Google Shape;6583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4" name="Google Shape;6584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5" name="Google Shape;6585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6" name="Google Shape;6586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7" name="Google Shape;6587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8" name="Google Shape;6588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9" name="Google Shape;6589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0" name="Google Shape;6590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1" name="Google Shape;6591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2" name="Google Shape;6592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3" name="Google Shape;6593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4" name="Google Shape;6594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5" name="Google Shape;6595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6" name="Google Shape;6596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7" name="Google Shape;6597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8" name="Google Shape;6598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9" name="Google Shape;6599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0" name="Google Shape;6600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1" name="Google Shape;6601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2" name="Google Shape;6602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3" name="Google Shape;6603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4" name="Google Shape;6604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5" name="Google Shape;6605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9" name="Google Shape;6609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0" name="Google Shape;6610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1" name="Google Shape;6611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2" name="Google Shape;6612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3" name="Google Shape;6613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4" name="Google Shape;6614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5" name="Google Shape;6615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6" name="Google Shape;6616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7" name="Google Shape;6617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8" name="Google Shape;6618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9" name="Google Shape;6619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0" name="Google Shape;6620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1" name="Google Shape;6621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2" name="Google Shape;6622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23" name="Google Shape;6623;p14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6624" name="Google Shape;6624;p14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6625" name="Google Shape;6625;p14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6" name="Google Shape;6626;p14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6627;p14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8" name="Google Shape;6628;p14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6629;p14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0" name="Google Shape;6630;p14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6631;p14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2" name="Google Shape;6632;p14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3" name="Google Shape;6633;p14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4" name="Google Shape;6634;p14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5" name="Google Shape;6635;p14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6" name="Google Shape;6636;p14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7" name="Google Shape;6637;p14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8" name="Google Shape;6638;p14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9" name="Google Shape;6639;p14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0" name="Google Shape;6640;p14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1" name="Google Shape;6641;p14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2" name="Google Shape;6642;p14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3" name="Google Shape;6643;p14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4" name="Google Shape;6644;p14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5" name="Google Shape;6645;p14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6" name="Google Shape;6646;p14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7" name="Google Shape;6647;p14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14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14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14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14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2" name="Google Shape;6652;p14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6653" name="Google Shape;6653;p14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4" name="Google Shape;6654;p14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5" name="Google Shape;6655;p14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6" name="Google Shape;6656;p14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7" name="Google Shape;6657;p14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8" name="Google Shape;6658;p14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9" name="Google Shape;6659;p14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0" name="Google Shape;6660;p14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1" name="Google Shape;6661;p14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2" name="Google Shape;6662;p14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3" name="Google Shape;6663;p14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4" name="Google Shape;6664;p14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5" name="Google Shape;6665;p14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6" name="Google Shape;6666;p14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14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8" name="Google Shape;6668;p14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9" name="Google Shape;6669;p14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0" name="Google Shape;6670;p14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1" name="Google Shape;6671;p14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2" name="Google Shape;6672;p14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3" name="Google Shape;6673;p14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4" name="Google Shape;6674;p14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5" name="Google Shape;6675;p14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6" name="Google Shape;6676;p14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7" name="Google Shape;6677;p14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8" name="Google Shape;6678;p14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9" name="Google Shape;6679;p14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80" name="Google Shape;6680;p14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6681" name="Google Shape;6681;p14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2" name="Google Shape;6682;p14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3" name="Google Shape;6683;p14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4" name="Google Shape;6684;p14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5" name="Google Shape;6685;p14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6" name="Google Shape;6686;p14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7" name="Google Shape;6687;p14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8" name="Google Shape;6688;p14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9" name="Google Shape;6689;p14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0" name="Google Shape;6690;p14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1" name="Google Shape;6691;p14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2" name="Google Shape;6692;p14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3" name="Google Shape;6693;p14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4" name="Google Shape;6694;p14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5" name="Google Shape;6695;p14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6" name="Google Shape;6696;p14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7" name="Google Shape;6697;p14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8" name="Google Shape;6698;p14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9" name="Google Shape;6699;p14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0" name="Google Shape;6700;p14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1" name="Google Shape;6701;p14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2" name="Google Shape;6702;p14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3" name="Google Shape;6703;p14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4" name="Google Shape;6704;p14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5" name="Google Shape;6705;p14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6" name="Google Shape;6706;p14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7" name="Google Shape;6707;p14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08" name="Google Shape;670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09" name="Google Shape;6709;p14"/>
          <p:cNvSpPr txBox="1">
            <a:spLocks noGrp="1"/>
          </p:cNvSpPr>
          <p:nvPr>
            <p:ph type="subTitle" idx="1"/>
          </p:nvPr>
        </p:nvSpPr>
        <p:spPr>
          <a:xfrm>
            <a:off x="1782599" y="31263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0" name="Google Shape;6710;p14"/>
          <p:cNvSpPr txBox="1">
            <a:spLocks noGrp="1"/>
          </p:cNvSpPr>
          <p:nvPr>
            <p:ph type="subTitle" idx="2"/>
          </p:nvPr>
        </p:nvSpPr>
        <p:spPr>
          <a:xfrm>
            <a:off x="1782600" y="35961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11" name="Google Shape;6711;p14"/>
          <p:cNvSpPr txBox="1">
            <a:spLocks noGrp="1"/>
          </p:cNvSpPr>
          <p:nvPr>
            <p:ph type="title" idx="3" hasCustomPrompt="1"/>
          </p:nvPr>
        </p:nvSpPr>
        <p:spPr>
          <a:xfrm>
            <a:off x="793988" y="333690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712" name="Google Shape;6712;p14"/>
          <p:cNvSpPr txBox="1">
            <a:spLocks noGrp="1"/>
          </p:cNvSpPr>
          <p:nvPr>
            <p:ph type="subTitle" idx="4"/>
          </p:nvPr>
        </p:nvSpPr>
        <p:spPr>
          <a:xfrm>
            <a:off x="6075599" y="31263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3" name="Google Shape;6713;p14"/>
          <p:cNvSpPr txBox="1">
            <a:spLocks noGrp="1"/>
          </p:cNvSpPr>
          <p:nvPr>
            <p:ph type="subTitle" idx="5"/>
          </p:nvPr>
        </p:nvSpPr>
        <p:spPr>
          <a:xfrm>
            <a:off x="6075600" y="35961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14" name="Google Shape;6714;p14"/>
          <p:cNvSpPr txBox="1">
            <a:spLocks noGrp="1"/>
          </p:cNvSpPr>
          <p:nvPr>
            <p:ph type="title" idx="6" hasCustomPrompt="1"/>
          </p:nvPr>
        </p:nvSpPr>
        <p:spPr>
          <a:xfrm>
            <a:off x="5082500" y="333690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715" name="Google Shape;6715;p14"/>
          <p:cNvSpPr txBox="1">
            <a:spLocks noGrp="1"/>
          </p:cNvSpPr>
          <p:nvPr>
            <p:ph type="subTitle" idx="7"/>
          </p:nvPr>
        </p:nvSpPr>
        <p:spPr>
          <a:xfrm>
            <a:off x="1782599" y="14906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6" name="Google Shape;6716;p14"/>
          <p:cNvSpPr txBox="1">
            <a:spLocks noGrp="1"/>
          </p:cNvSpPr>
          <p:nvPr>
            <p:ph type="subTitle" idx="8"/>
          </p:nvPr>
        </p:nvSpPr>
        <p:spPr>
          <a:xfrm>
            <a:off x="1782600" y="19604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17" name="Google Shape;6717;p14"/>
          <p:cNvSpPr txBox="1">
            <a:spLocks noGrp="1"/>
          </p:cNvSpPr>
          <p:nvPr>
            <p:ph type="title" idx="9" hasCustomPrompt="1"/>
          </p:nvPr>
        </p:nvSpPr>
        <p:spPr>
          <a:xfrm>
            <a:off x="794000" y="170385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718" name="Google Shape;6718;p14"/>
          <p:cNvSpPr txBox="1">
            <a:spLocks noGrp="1"/>
          </p:cNvSpPr>
          <p:nvPr>
            <p:ph type="subTitle" idx="13"/>
          </p:nvPr>
        </p:nvSpPr>
        <p:spPr>
          <a:xfrm>
            <a:off x="6075599" y="14906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9" name="Google Shape;6719;p14"/>
          <p:cNvSpPr txBox="1">
            <a:spLocks noGrp="1"/>
          </p:cNvSpPr>
          <p:nvPr>
            <p:ph type="subTitle" idx="14"/>
          </p:nvPr>
        </p:nvSpPr>
        <p:spPr>
          <a:xfrm>
            <a:off x="6075600" y="19604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20" name="Google Shape;6720;p14"/>
          <p:cNvSpPr txBox="1">
            <a:spLocks noGrp="1"/>
          </p:cNvSpPr>
          <p:nvPr>
            <p:ph type="title" idx="15" hasCustomPrompt="1"/>
          </p:nvPr>
        </p:nvSpPr>
        <p:spPr>
          <a:xfrm>
            <a:off x="5082500" y="170385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7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1" name="Google Shape;7761;p17"/>
          <p:cNvGrpSpPr/>
          <p:nvPr/>
        </p:nvGrpSpPr>
        <p:grpSpPr>
          <a:xfrm rot="-9127115">
            <a:off x="7857395" y="3629061"/>
            <a:ext cx="316152" cy="1149676"/>
            <a:chOff x="4455175" y="2826325"/>
            <a:chExt cx="114450" cy="416200"/>
          </a:xfrm>
        </p:grpSpPr>
        <p:sp>
          <p:nvSpPr>
            <p:cNvPr id="7762" name="Google Shape;7762;p17"/>
            <p:cNvSpPr/>
            <p:nvPr/>
          </p:nvSpPr>
          <p:spPr>
            <a:xfrm>
              <a:off x="4475950" y="32044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2916" y="1066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17"/>
            <p:cNvSpPr/>
            <p:nvPr/>
          </p:nvSpPr>
          <p:spPr>
            <a:xfrm>
              <a:off x="4475950" y="3188400"/>
              <a:ext cx="72900" cy="27075"/>
            </a:xfrm>
            <a:custGeom>
              <a:avLst/>
              <a:gdLst/>
              <a:ahLst/>
              <a:cxnLst/>
              <a:rect l="l" t="t" r="r" b="b"/>
              <a:pathLst>
                <a:path w="2916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2916" y="1082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17"/>
            <p:cNvSpPr/>
            <p:nvPr/>
          </p:nvSpPr>
          <p:spPr>
            <a:xfrm>
              <a:off x="4475950" y="31656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2916" y="1067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17"/>
            <p:cNvSpPr/>
            <p:nvPr/>
          </p:nvSpPr>
          <p:spPr>
            <a:xfrm>
              <a:off x="4499075" y="315040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17"/>
            <p:cNvSpPr/>
            <p:nvPr/>
          </p:nvSpPr>
          <p:spPr>
            <a:xfrm>
              <a:off x="4499075" y="31237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17"/>
            <p:cNvSpPr/>
            <p:nvPr/>
          </p:nvSpPr>
          <p:spPr>
            <a:xfrm>
              <a:off x="4499075" y="31774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17"/>
            <p:cNvSpPr/>
            <p:nvPr/>
          </p:nvSpPr>
          <p:spPr>
            <a:xfrm>
              <a:off x="4499075" y="32044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17"/>
            <p:cNvSpPr/>
            <p:nvPr/>
          </p:nvSpPr>
          <p:spPr>
            <a:xfrm>
              <a:off x="4499075" y="32154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17"/>
            <p:cNvSpPr/>
            <p:nvPr/>
          </p:nvSpPr>
          <p:spPr>
            <a:xfrm>
              <a:off x="4499075" y="30426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17"/>
            <p:cNvSpPr/>
            <p:nvPr/>
          </p:nvSpPr>
          <p:spPr>
            <a:xfrm>
              <a:off x="4499075" y="30160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17"/>
            <p:cNvSpPr/>
            <p:nvPr/>
          </p:nvSpPr>
          <p:spPr>
            <a:xfrm>
              <a:off x="4499075" y="306967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17"/>
            <p:cNvSpPr/>
            <p:nvPr/>
          </p:nvSpPr>
          <p:spPr>
            <a:xfrm>
              <a:off x="4499075" y="30967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17"/>
            <p:cNvSpPr/>
            <p:nvPr/>
          </p:nvSpPr>
          <p:spPr>
            <a:xfrm>
              <a:off x="4499075" y="29352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17"/>
            <p:cNvSpPr/>
            <p:nvPr/>
          </p:nvSpPr>
          <p:spPr>
            <a:xfrm>
              <a:off x="4499075" y="290822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17"/>
            <p:cNvSpPr/>
            <p:nvPr/>
          </p:nvSpPr>
          <p:spPr>
            <a:xfrm>
              <a:off x="4499075" y="29619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17"/>
            <p:cNvSpPr/>
            <p:nvPr/>
          </p:nvSpPr>
          <p:spPr>
            <a:xfrm>
              <a:off x="4499075" y="29889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17"/>
            <p:cNvSpPr/>
            <p:nvPr/>
          </p:nvSpPr>
          <p:spPr>
            <a:xfrm>
              <a:off x="4504175" y="2826325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17"/>
            <p:cNvSpPr/>
            <p:nvPr/>
          </p:nvSpPr>
          <p:spPr>
            <a:xfrm>
              <a:off x="450417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8" y="643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17"/>
            <p:cNvSpPr/>
            <p:nvPr/>
          </p:nvSpPr>
          <p:spPr>
            <a:xfrm>
              <a:off x="450417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17"/>
            <p:cNvSpPr/>
            <p:nvPr/>
          </p:nvSpPr>
          <p:spPr>
            <a:xfrm>
              <a:off x="452062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17"/>
            <p:cNvSpPr/>
            <p:nvPr/>
          </p:nvSpPr>
          <p:spPr>
            <a:xfrm>
              <a:off x="452062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17"/>
            <p:cNvSpPr/>
            <p:nvPr/>
          </p:nvSpPr>
          <p:spPr>
            <a:xfrm>
              <a:off x="4537075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17"/>
            <p:cNvSpPr/>
            <p:nvPr/>
          </p:nvSpPr>
          <p:spPr>
            <a:xfrm>
              <a:off x="4553550" y="2875325"/>
              <a:ext cx="16075" cy="16475"/>
            </a:xfrm>
            <a:custGeom>
              <a:avLst/>
              <a:gdLst/>
              <a:ahLst/>
              <a:cxnLst/>
              <a:rect l="l" t="t" r="r" b="b"/>
              <a:pathLst>
                <a:path w="643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17"/>
            <p:cNvSpPr/>
            <p:nvPr/>
          </p:nvSpPr>
          <p:spPr>
            <a:xfrm>
              <a:off x="4487700" y="2842800"/>
              <a:ext cx="16500" cy="16075"/>
            </a:xfrm>
            <a:custGeom>
              <a:avLst/>
              <a:gdLst/>
              <a:ahLst/>
              <a:cxnLst/>
              <a:rect l="l" t="t" r="r" b="b"/>
              <a:pathLst>
                <a:path w="660" h="643" extrusionOk="0">
                  <a:moveTo>
                    <a:pt x="1" y="0"/>
                  </a:moveTo>
                  <a:lnTo>
                    <a:pt x="1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17"/>
            <p:cNvSpPr/>
            <p:nvPr/>
          </p:nvSpPr>
          <p:spPr>
            <a:xfrm>
              <a:off x="4487700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17"/>
            <p:cNvSpPr/>
            <p:nvPr/>
          </p:nvSpPr>
          <p:spPr>
            <a:xfrm>
              <a:off x="4471250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17"/>
            <p:cNvSpPr/>
            <p:nvPr/>
          </p:nvSpPr>
          <p:spPr>
            <a:xfrm>
              <a:off x="450417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17"/>
            <p:cNvSpPr/>
            <p:nvPr/>
          </p:nvSpPr>
          <p:spPr>
            <a:xfrm>
              <a:off x="452062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17"/>
            <p:cNvSpPr/>
            <p:nvPr/>
          </p:nvSpPr>
          <p:spPr>
            <a:xfrm>
              <a:off x="4537075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17"/>
            <p:cNvSpPr/>
            <p:nvPr/>
          </p:nvSpPr>
          <p:spPr>
            <a:xfrm>
              <a:off x="4487700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17"/>
            <p:cNvSpPr/>
            <p:nvPr/>
          </p:nvSpPr>
          <p:spPr>
            <a:xfrm>
              <a:off x="450417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17"/>
            <p:cNvSpPr/>
            <p:nvPr/>
          </p:nvSpPr>
          <p:spPr>
            <a:xfrm>
              <a:off x="452062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17"/>
            <p:cNvSpPr/>
            <p:nvPr/>
          </p:nvSpPr>
          <p:spPr>
            <a:xfrm>
              <a:off x="4487700" y="289177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17"/>
            <p:cNvSpPr/>
            <p:nvPr/>
          </p:nvSpPr>
          <p:spPr>
            <a:xfrm>
              <a:off x="4471250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17"/>
            <p:cNvSpPr/>
            <p:nvPr/>
          </p:nvSpPr>
          <p:spPr>
            <a:xfrm>
              <a:off x="4455175" y="2875325"/>
              <a:ext cx="16100" cy="16475"/>
            </a:xfrm>
            <a:custGeom>
              <a:avLst/>
              <a:gdLst/>
              <a:ahLst/>
              <a:cxnLst/>
              <a:rect l="l" t="t" r="r" b="b"/>
              <a:pathLst>
                <a:path w="644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7" name="Google Shape;7797;p17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7798" name="Google Shape;7798;p17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7799" name="Google Shape;7799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0" name="Google Shape;7800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1" name="Google Shape;7801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2" name="Google Shape;7802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3" name="Google Shape;7803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4" name="Google Shape;7804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5" name="Google Shape;7805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6" name="Google Shape;7806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7" name="Google Shape;7807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8" name="Google Shape;7808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9" name="Google Shape;7809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0" name="Google Shape;7810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1" name="Google Shape;7811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2" name="Google Shape;7812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3" name="Google Shape;7813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4" name="Google Shape;7814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5" name="Google Shape;7815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6" name="Google Shape;7816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7" name="Google Shape;7817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8" name="Google Shape;7818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9" name="Google Shape;7819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0" name="Google Shape;7820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1" name="Google Shape;7821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2" name="Google Shape;7822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3" name="Google Shape;7823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4" name="Google Shape;7824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5" name="Google Shape;7825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6" name="Google Shape;7826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7" name="Google Shape;7827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8" name="Google Shape;7828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9" name="Google Shape;7829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0" name="Google Shape;7830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1" name="Google Shape;7831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2" name="Google Shape;7832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3" name="Google Shape;7833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4" name="Google Shape;7834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5" name="Google Shape;7835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6" name="Google Shape;7836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7" name="Google Shape;7837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8" name="Google Shape;7838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9" name="Google Shape;7839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0" name="Google Shape;7840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1" name="Google Shape;7841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42" name="Google Shape;7842;p17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7843" name="Google Shape;7843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4" name="Google Shape;7844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5" name="Google Shape;7845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6" name="Google Shape;7846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7" name="Google Shape;7847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8" name="Google Shape;7848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9" name="Google Shape;7849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0" name="Google Shape;7850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1" name="Google Shape;7851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2" name="Google Shape;7852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3" name="Google Shape;7853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4" name="Google Shape;7854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5" name="Google Shape;7855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6" name="Google Shape;7856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7" name="Google Shape;7857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8" name="Google Shape;7858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9" name="Google Shape;7859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0" name="Google Shape;7860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1" name="Google Shape;7861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2" name="Google Shape;7862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3" name="Google Shape;7863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4" name="Google Shape;7864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5" name="Google Shape;7865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6" name="Google Shape;7866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7" name="Google Shape;7867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8" name="Google Shape;7868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9" name="Google Shape;7869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0" name="Google Shape;7870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1" name="Google Shape;7871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2" name="Google Shape;7872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3" name="Google Shape;7873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4" name="Google Shape;7874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5" name="Google Shape;7875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6" name="Google Shape;7876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7" name="Google Shape;7877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8" name="Google Shape;7878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9" name="Google Shape;7879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0" name="Google Shape;7880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1" name="Google Shape;7881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2" name="Google Shape;7882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3" name="Google Shape;7883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4" name="Google Shape;7884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5" name="Google Shape;7885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6" name="Google Shape;7886;p17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7887" name="Google Shape;7887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8" name="Google Shape;7888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9" name="Google Shape;7889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0" name="Google Shape;7890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1" name="Google Shape;7891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2" name="Google Shape;7892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3" name="Google Shape;7893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4" name="Google Shape;7894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5" name="Google Shape;7895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6" name="Google Shape;7896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7" name="Google Shape;7897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8" name="Google Shape;7898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9" name="Google Shape;7899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0" name="Google Shape;7900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1" name="Google Shape;7901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2" name="Google Shape;7902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3" name="Google Shape;7903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4" name="Google Shape;7904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5" name="Google Shape;7905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6" name="Google Shape;7906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7" name="Google Shape;7907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8" name="Google Shape;7908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9" name="Google Shape;7909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0" name="Google Shape;7910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1" name="Google Shape;7911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2" name="Google Shape;7912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3" name="Google Shape;7913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4" name="Google Shape;7914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5" name="Google Shape;7915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6" name="Google Shape;7916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7" name="Google Shape;7917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8" name="Google Shape;7918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9" name="Google Shape;7919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0" name="Google Shape;7920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1" name="Google Shape;7921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2" name="Google Shape;7922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3" name="Google Shape;7923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4" name="Google Shape;7924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5" name="Google Shape;7925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6" name="Google Shape;7926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7" name="Google Shape;7927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8" name="Google Shape;7928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9" name="Google Shape;7929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0" name="Google Shape;7930;p17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7931" name="Google Shape;7931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2" name="Google Shape;7932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3" name="Google Shape;7933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4" name="Google Shape;7934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5" name="Google Shape;7935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6" name="Google Shape;7936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7" name="Google Shape;7937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8" name="Google Shape;7938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9" name="Google Shape;7939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0" name="Google Shape;7940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1" name="Google Shape;7941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2" name="Google Shape;7942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3" name="Google Shape;7943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4" name="Google Shape;7944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5" name="Google Shape;7945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6" name="Google Shape;7946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7" name="Google Shape;7947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8" name="Google Shape;7948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9" name="Google Shape;7949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0" name="Google Shape;7950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1" name="Google Shape;7951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2" name="Google Shape;7952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3" name="Google Shape;7953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4" name="Google Shape;7954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5" name="Google Shape;7955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6" name="Google Shape;7956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7" name="Google Shape;7957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8" name="Google Shape;7958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9" name="Google Shape;7959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0" name="Google Shape;7960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1" name="Google Shape;7961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2" name="Google Shape;7962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3" name="Google Shape;7963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4" name="Google Shape;7964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5" name="Google Shape;7965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6" name="Google Shape;7966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7" name="Google Shape;7967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8" name="Google Shape;7968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9" name="Google Shape;7969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0" name="Google Shape;7970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1" name="Google Shape;7971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2" name="Google Shape;7972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3" name="Google Shape;7973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4" name="Google Shape;7974;p17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7975" name="Google Shape;7975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6" name="Google Shape;7976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7" name="Google Shape;7977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8" name="Google Shape;7978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9" name="Google Shape;7979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0" name="Google Shape;7980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1" name="Google Shape;7981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2" name="Google Shape;7982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3" name="Google Shape;7983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4" name="Google Shape;7984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5" name="Google Shape;7985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6" name="Google Shape;7986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7" name="Google Shape;7987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8" name="Google Shape;7988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9" name="Google Shape;7989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0" name="Google Shape;7990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1" name="Google Shape;7991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2" name="Google Shape;7992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3" name="Google Shape;7993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4" name="Google Shape;7994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5" name="Google Shape;7995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6" name="Google Shape;7996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7" name="Google Shape;7997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8" name="Google Shape;7998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9" name="Google Shape;7999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0" name="Google Shape;8000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1" name="Google Shape;8001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2" name="Google Shape;8002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3" name="Google Shape;8003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4" name="Google Shape;8004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5" name="Google Shape;8005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6" name="Google Shape;8006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7" name="Google Shape;8007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8" name="Google Shape;8008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9" name="Google Shape;8009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0" name="Google Shape;8010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1" name="Google Shape;8011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2" name="Google Shape;8012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3" name="Google Shape;8013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4" name="Google Shape;8014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5" name="Google Shape;8015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6" name="Google Shape;8016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7" name="Google Shape;8017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8" name="Google Shape;8018;p17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8019" name="Google Shape;8019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0" name="Google Shape;8020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1" name="Google Shape;8021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2" name="Google Shape;8022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3" name="Google Shape;8023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4" name="Google Shape;8024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5" name="Google Shape;8025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6" name="Google Shape;8026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7" name="Google Shape;8027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8" name="Google Shape;8028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9" name="Google Shape;8029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0" name="Google Shape;8030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1" name="Google Shape;8031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2" name="Google Shape;8032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3" name="Google Shape;8033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4" name="Google Shape;8034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5" name="Google Shape;8035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6" name="Google Shape;8036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7" name="Google Shape;8037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8" name="Google Shape;8038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9" name="Google Shape;8039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0" name="Google Shape;8040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1" name="Google Shape;8041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2" name="Google Shape;8042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3" name="Google Shape;8043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4" name="Google Shape;8044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5" name="Google Shape;8045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6" name="Google Shape;8046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7" name="Google Shape;8047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8" name="Google Shape;8048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9" name="Google Shape;8049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0" name="Google Shape;8050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1" name="Google Shape;8051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2" name="Google Shape;8052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3" name="Google Shape;8053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4" name="Google Shape;8054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5" name="Google Shape;8055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6" name="Google Shape;8056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7" name="Google Shape;8057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8" name="Google Shape;8058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9" name="Google Shape;8059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0" name="Google Shape;8060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1" name="Google Shape;8061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62" name="Google Shape;8062;p17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8063" name="Google Shape;8063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4" name="Google Shape;8064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5" name="Google Shape;8065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6" name="Google Shape;8066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7" name="Google Shape;8067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8" name="Google Shape;8068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9" name="Google Shape;8069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0" name="Google Shape;8070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1" name="Google Shape;8071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2" name="Google Shape;8072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3" name="Google Shape;8073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4" name="Google Shape;8074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5" name="Google Shape;8075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6" name="Google Shape;8076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7" name="Google Shape;8077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8" name="Google Shape;8078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9" name="Google Shape;8079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0" name="Google Shape;8080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1" name="Google Shape;8081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2" name="Google Shape;8082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3" name="Google Shape;8083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4" name="Google Shape;8084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5" name="Google Shape;8085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6" name="Google Shape;8086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7" name="Google Shape;8087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8" name="Google Shape;8088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9" name="Google Shape;8089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0" name="Google Shape;8090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1" name="Google Shape;8091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2" name="Google Shape;8092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3" name="Google Shape;8093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4" name="Google Shape;8094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5" name="Google Shape;8095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6" name="Google Shape;8096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7" name="Google Shape;8097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8" name="Google Shape;8098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9" name="Google Shape;8099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0" name="Google Shape;8100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1" name="Google Shape;8101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2" name="Google Shape;8102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3" name="Google Shape;8103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4" name="Google Shape;8104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5" name="Google Shape;8105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6" name="Google Shape;8106;p17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8107" name="Google Shape;8107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8" name="Google Shape;8108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9" name="Google Shape;8109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0" name="Google Shape;8110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1" name="Google Shape;8111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2" name="Google Shape;8112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3" name="Google Shape;8113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4" name="Google Shape;8114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5" name="Google Shape;8115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6" name="Google Shape;8116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7" name="Google Shape;8117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8" name="Google Shape;8118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9" name="Google Shape;8119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0" name="Google Shape;8120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1" name="Google Shape;8121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2" name="Google Shape;8122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3" name="Google Shape;8123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4" name="Google Shape;8124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5" name="Google Shape;8125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6" name="Google Shape;8126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7" name="Google Shape;8127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8" name="Google Shape;8128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9" name="Google Shape;8129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0" name="Google Shape;8130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1" name="Google Shape;8131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2" name="Google Shape;8132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3" name="Google Shape;8133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4" name="Google Shape;8134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5" name="Google Shape;8135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6" name="Google Shape;8136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7" name="Google Shape;8137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8" name="Google Shape;8138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9" name="Google Shape;8139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0" name="Google Shape;8140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1" name="Google Shape;8141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2" name="Google Shape;8142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3" name="Google Shape;8143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4" name="Google Shape;8144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5" name="Google Shape;8145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6" name="Google Shape;8146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7" name="Google Shape;8147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8" name="Google Shape;8148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9" name="Google Shape;8149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0" name="Google Shape;8150;p17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8151" name="Google Shape;8151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2" name="Google Shape;8152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3" name="Google Shape;8153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4" name="Google Shape;8154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5" name="Google Shape;8155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6" name="Google Shape;8156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7" name="Google Shape;8157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8" name="Google Shape;8158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9" name="Google Shape;8159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0" name="Google Shape;8160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1" name="Google Shape;8161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2" name="Google Shape;8162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3" name="Google Shape;8163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4" name="Google Shape;8164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5" name="Google Shape;8165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6" name="Google Shape;8166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7" name="Google Shape;8167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8" name="Google Shape;8168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9" name="Google Shape;8169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0" name="Google Shape;8170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1" name="Google Shape;8171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2" name="Google Shape;8172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3" name="Google Shape;8173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4" name="Google Shape;8174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5" name="Google Shape;8175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6" name="Google Shape;8176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7" name="Google Shape;8177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8" name="Google Shape;8178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9" name="Google Shape;8179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0" name="Google Shape;8180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1" name="Google Shape;8181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2" name="Google Shape;8182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3" name="Google Shape;8183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4" name="Google Shape;8184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5" name="Google Shape;8185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6" name="Google Shape;8186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7" name="Google Shape;8187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8" name="Google Shape;8188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9" name="Google Shape;8189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0" name="Google Shape;8190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1" name="Google Shape;8191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2" name="Google Shape;8192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3" name="Google Shape;8193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94" name="Google Shape;8194;p17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8195" name="Google Shape;8195;p17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8196" name="Google Shape;8196;p17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7" name="Google Shape;8197;p17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8" name="Google Shape;8198;p17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9" name="Google Shape;8199;p17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0" name="Google Shape;8200;p17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1" name="Google Shape;8201;p17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2" name="Google Shape;8202;p17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3" name="Google Shape;8203;p17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4" name="Google Shape;8204;p17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5" name="Google Shape;8205;p17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6" name="Google Shape;8206;p17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7" name="Google Shape;8207;p17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8" name="Google Shape;8208;p17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9" name="Google Shape;8209;p17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0" name="Google Shape;8210;p17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1" name="Google Shape;8211;p17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2" name="Google Shape;8212;p17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3" name="Google Shape;8213;p17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4" name="Google Shape;8214;p17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5" name="Google Shape;8215;p17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6" name="Google Shape;8216;p17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7" name="Google Shape;8217;p17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8" name="Google Shape;8218;p17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9" name="Google Shape;8219;p17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0" name="Google Shape;8220;p17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1" name="Google Shape;8221;p17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2" name="Google Shape;8222;p17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23" name="Google Shape;8223;p17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8224" name="Google Shape;8224;p1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5" name="Google Shape;8225;p1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6" name="Google Shape;8226;p1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7" name="Google Shape;8227;p1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8" name="Google Shape;8228;p1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9" name="Google Shape;8229;p1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0" name="Google Shape;8230;p1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1" name="Google Shape;8231;p1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2" name="Google Shape;8232;p1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3" name="Google Shape;8233;p1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4" name="Google Shape;8234;p1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5" name="Google Shape;8235;p1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6" name="Google Shape;8236;p1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7" name="Google Shape;8237;p1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8" name="Google Shape;8238;p1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9" name="Google Shape;8239;p1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0" name="Google Shape;8240;p1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1" name="Google Shape;8241;p1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2" name="Google Shape;8242;p1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3" name="Google Shape;8243;p1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4" name="Google Shape;8244;p1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5" name="Google Shape;8245;p1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6" name="Google Shape;8246;p1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7" name="Google Shape;8247;p1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8" name="Google Shape;8248;p1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9" name="Google Shape;8249;p1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0" name="Google Shape;8250;p1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1" name="Google Shape;8251;p17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8252" name="Google Shape;8252;p1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3" name="Google Shape;8253;p1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4" name="Google Shape;8254;p1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5" name="Google Shape;8255;p1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6" name="Google Shape;8256;p1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7" name="Google Shape;8257;p1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8" name="Google Shape;8258;p1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9" name="Google Shape;8259;p1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0" name="Google Shape;8260;p1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1" name="Google Shape;8261;p1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2" name="Google Shape;8262;p1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3" name="Google Shape;8263;p1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4" name="Google Shape;8264;p1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5" name="Google Shape;8265;p1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6" name="Google Shape;8266;p1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7" name="Google Shape;8267;p1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8" name="Google Shape;8268;p1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9" name="Google Shape;8269;p1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0" name="Google Shape;8270;p1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1" name="Google Shape;8271;p1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2" name="Google Shape;8272;p1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3" name="Google Shape;8273;p1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4" name="Google Shape;8274;p1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5" name="Google Shape;8275;p1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6" name="Google Shape;8276;p1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7" name="Google Shape;8277;p1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8" name="Google Shape;8278;p1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79" name="Google Shape;8279;p17"/>
          <p:cNvSpPr txBox="1">
            <a:spLocks noGrp="1"/>
          </p:cNvSpPr>
          <p:nvPr>
            <p:ph type="title"/>
          </p:nvPr>
        </p:nvSpPr>
        <p:spPr>
          <a:xfrm>
            <a:off x="720000" y="275161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80" name="Google Shape;8280;p17"/>
          <p:cNvSpPr txBox="1">
            <a:spLocks noGrp="1"/>
          </p:cNvSpPr>
          <p:nvPr>
            <p:ph type="subTitle" idx="1"/>
          </p:nvPr>
        </p:nvSpPr>
        <p:spPr>
          <a:xfrm>
            <a:off x="720000" y="3500100"/>
            <a:ext cx="4891800" cy="4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81" name="Google Shape;8281;p17"/>
          <p:cNvSpPr txBox="1">
            <a:spLocks noGrp="1"/>
          </p:cNvSpPr>
          <p:nvPr>
            <p:ph type="title" idx="2" hasCustomPrompt="1"/>
          </p:nvPr>
        </p:nvSpPr>
        <p:spPr>
          <a:xfrm>
            <a:off x="790450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8282" name="Google Shape;8282;p17"/>
          <p:cNvGrpSpPr/>
          <p:nvPr/>
        </p:nvGrpSpPr>
        <p:grpSpPr>
          <a:xfrm>
            <a:off x="6449654" y="3991276"/>
            <a:ext cx="1120238" cy="612226"/>
            <a:chOff x="4243175" y="1124500"/>
            <a:chExt cx="240250" cy="131300"/>
          </a:xfrm>
        </p:grpSpPr>
        <p:sp>
          <p:nvSpPr>
            <p:cNvPr id="8283" name="Google Shape;8283;p17"/>
            <p:cNvSpPr/>
            <p:nvPr/>
          </p:nvSpPr>
          <p:spPr>
            <a:xfrm>
              <a:off x="4352525" y="1124500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0"/>
                  </a:moveTo>
                  <a:lnTo>
                    <a:pt x="0" y="878"/>
                  </a:lnTo>
                  <a:lnTo>
                    <a:pt x="862" y="878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17"/>
            <p:cNvSpPr/>
            <p:nvPr/>
          </p:nvSpPr>
          <p:spPr>
            <a:xfrm>
              <a:off x="4352525" y="1146450"/>
              <a:ext cx="21575" cy="21950"/>
            </a:xfrm>
            <a:custGeom>
              <a:avLst/>
              <a:gdLst/>
              <a:ahLst/>
              <a:cxnLst/>
              <a:rect l="l" t="t" r="r" b="b"/>
              <a:pathLst>
                <a:path w="863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62" y="878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17"/>
            <p:cNvSpPr/>
            <p:nvPr/>
          </p:nvSpPr>
          <p:spPr>
            <a:xfrm>
              <a:off x="4243175" y="11683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9"/>
                  </a:lnTo>
                  <a:lnTo>
                    <a:pt x="879" y="879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17"/>
            <p:cNvSpPr/>
            <p:nvPr/>
          </p:nvSpPr>
          <p:spPr>
            <a:xfrm>
              <a:off x="4330575" y="11683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0" y="1"/>
                  </a:moveTo>
                  <a:lnTo>
                    <a:pt x="0" y="879"/>
                  </a:lnTo>
                  <a:lnTo>
                    <a:pt x="878" y="879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17"/>
            <p:cNvSpPr/>
            <p:nvPr/>
          </p:nvSpPr>
          <p:spPr>
            <a:xfrm>
              <a:off x="4352525" y="116837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1"/>
                  </a:moveTo>
                  <a:lnTo>
                    <a:pt x="0" y="879"/>
                  </a:lnTo>
                  <a:lnTo>
                    <a:pt x="862" y="879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17"/>
            <p:cNvSpPr/>
            <p:nvPr/>
          </p:nvSpPr>
          <p:spPr>
            <a:xfrm>
              <a:off x="4374075" y="1168375"/>
              <a:ext cx="21950" cy="21975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1"/>
                  </a:moveTo>
                  <a:lnTo>
                    <a:pt x="0" y="879"/>
                  </a:lnTo>
                  <a:lnTo>
                    <a:pt x="878" y="879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17"/>
            <p:cNvSpPr/>
            <p:nvPr/>
          </p:nvSpPr>
          <p:spPr>
            <a:xfrm>
              <a:off x="4243175" y="11903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1" y="1"/>
                  </a:moveTo>
                  <a:lnTo>
                    <a:pt x="1" y="863"/>
                  </a:lnTo>
                  <a:lnTo>
                    <a:pt x="879" y="863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17"/>
            <p:cNvSpPr/>
            <p:nvPr/>
          </p:nvSpPr>
          <p:spPr>
            <a:xfrm>
              <a:off x="4265125" y="1190325"/>
              <a:ext cx="21575" cy="21575"/>
            </a:xfrm>
            <a:custGeom>
              <a:avLst/>
              <a:gdLst/>
              <a:ahLst/>
              <a:cxnLst/>
              <a:rect l="l" t="t" r="r" b="b"/>
              <a:pathLst>
                <a:path w="863" h="863" extrusionOk="0">
                  <a:moveTo>
                    <a:pt x="1" y="1"/>
                  </a:moveTo>
                  <a:lnTo>
                    <a:pt x="1" y="863"/>
                  </a:lnTo>
                  <a:lnTo>
                    <a:pt x="863" y="863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17"/>
            <p:cNvSpPr/>
            <p:nvPr/>
          </p:nvSpPr>
          <p:spPr>
            <a:xfrm>
              <a:off x="4308625" y="11903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1" y="1"/>
                  </a:moveTo>
                  <a:lnTo>
                    <a:pt x="1" y="863"/>
                  </a:lnTo>
                  <a:lnTo>
                    <a:pt x="878" y="86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17"/>
            <p:cNvSpPr/>
            <p:nvPr/>
          </p:nvSpPr>
          <p:spPr>
            <a:xfrm>
              <a:off x="4330575" y="11903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0" y="1"/>
                  </a:moveTo>
                  <a:lnTo>
                    <a:pt x="0" y="863"/>
                  </a:lnTo>
                  <a:lnTo>
                    <a:pt x="878" y="86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17"/>
            <p:cNvSpPr/>
            <p:nvPr/>
          </p:nvSpPr>
          <p:spPr>
            <a:xfrm>
              <a:off x="4352525" y="1190325"/>
              <a:ext cx="21575" cy="21575"/>
            </a:xfrm>
            <a:custGeom>
              <a:avLst/>
              <a:gdLst/>
              <a:ahLst/>
              <a:cxnLst/>
              <a:rect l="l" t="t" r="r" b="b"/>
              <a:pathLst>
                <a:path w="863" h="863" extrusionOk="0">
                  <a:moveTo>
                    <a:pt x="0" y="1"/>
                  </a:moveTo>
                  <a:lnTo>
                    <a:pt x="0" y="863"/>
                  </a:lnTo>
                  <a:lnTo>
                    <a:pt x="862" y="863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17"/>
            <p:cNvSpPr/>
            <p:nvPr/>
          </p:nvSpPr>
          <p:spPr>
            <a:xfrm>
              <a:off x="4374075" y="1190325"/>
              <a:ext cx="21950" cy="21575"/>
            </a:xfrm>
            <a:custGeom>
              <a:avLst/>
              <a:gdLst/>
              <a:ahLst/>
              <a:cxnLst/>
              <a:rect l="l" t="t" r="r" b="b"/>
              <a:pathLst>
                <a:path w="878" h="863" extrusionOk="0">
                  <a:moveTo>
                    <a:pt x="0" y="1"/>
                  </a:moveTo>
                  <a:lnTo>
                    <a:pt x="0" y="863"/>
                  </a:lnTo>
                  <a:lnTo>
                    <a:pt x="878" y="86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17"/>
            <p:cNvSpPr/>
            <p:nvPr/>
          </p:nvSpPr>
          <p:spPr>
            <a:xfrm>
              <a:off x="4396000" y="11903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1" y="1"/>
                  </a:moveTo>
                  <a:lnTo>
                    <a:pt x="1" y="863"/>
                  </a:lnTo>
                  <a:lnTo>
                    <a:pt x="879" y="863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17"/>
            <p:cNvSpPr/>
            <p:nvPr/>
          </p:nvSpPr>
          <p:spPr>
            <a:xfrm>
              <a:off x="4439900" y="1190325"/>
              <a:ext cx="21575" cy="21575"/>
            </a:xfrm>
            <a:custGeom>
              <a:avLst/>
              <a:gdLst/>
              <a:ahLst/>
              <a:cxnLst/>
              <a:rect l="l" t="t" r="r" b="b"/>
              <a:pathLst>
                <a:path w="863" h="863" extrusionOk="0">
                  <a:moveTo>
                    <a:pt x="0" y="1"/>
                  </a:moveTo>
                  <a:lnTo>
                    <a:pt x="0" y="863"/>
                  </a:lnTo>
                  <a:lnTo>
                    <a:pt x="863" y="863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17"/>
            <p:cNvSpPr/>
            <p:nvPr/>
          </p:nvSpPr>
          <p:spPr>
            <a:xfrm>
              <a:off x="4243175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17"/>
            <p:cNvSpPr/>
            <p:nvPr/>
          </p:nvSpPr>
          <p:spPr>
            <a:xfrm>
              <a:off x="4265125" y="121187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63" y="878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17"/>
            <p:cNvSpPr/>
            <p:nvPr/>
          </p:nvSpPr>
          <p:spPr>
            <a:xfrm>
              <a:off x="4286675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17"/>
            <p:cNvSpPr/>
            <p:nvPr/>
          </p:nvSpPr>
          <p:spPr>
            <a:xfrm>
              <a:off x="4308625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17"/>
            <p:cNvSpPr/>
            <p:nvPr/>
          </p:nvSpPr>
          <p:spPr>
            <a:xfrm>
              <a:off x="4330575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78" y="87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17"/>
            <p:cNvSpPr/>
            <p:nvPr/>
          </p:nvSpPr>
          <p:spPr>
            <a:xfrm>
              <a:off x="4352525" y="121187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62" y="878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17"/>
            <p:cNvSpPr/>
            <p:nvPr/>
          </p:nvSpPr>
          <p:spPr>
            <a:xfrm>
              <a:off x="4374075" y="1211875"/>
              <a:ext cx="21950" cy="21975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78" y="87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17"/>
            <p:cNvSpPr/>
            <p:nvPr/>
          </p:nvSpPr>
          <p:spPr>
            <a:xfrm>
              <a:off x="4396000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17"/>
            <p:cNvSpPr/>
            <p:nvPr/>
          </p:nvSpPr>
          <p:spPr>
            <a:xfrm>
              <a:off x="4417950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17"/>
            <p:cNvSpPr/>
            <p:nvPr/>
          </p:nvSpPr>
          <p:spPr>
            <a:xfrm>
              <a:off x="4439900" y="121187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63" y="878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17"/>
            <p:cNvSpPr/>
            <p:nvPr/>
          </p:nvSpPr>
          <p:spPr>
            <a:xfrm>
              <a:off x="4243175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17"/>
            <p:cNvSpPr/>
            <p:nvPr/>
          </p:nvSpPr>
          <p:spPr>
            <a:xfrm>
              <a:off x="4265125" y="123382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63" y="878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17"/>
            <p:cNvSpPr/>
            <p:nvPr/>
          </p:nvSpPr>
          <p:spPr>
            <a:xfrm>
              <a:off x="4286675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17"/>
            <p:cNvSpPr/>
            <p:nvPr/>
          </p:nvSpPr>
          <p:spPr>
            <a:xfrm>
              <a:off x="4308625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17"/>
            <p:cNvSpPr/>
            <p:nvPr/>
          </p:nvSpPr>
          <p:spPr>
            <a:xfrm>
              <a:off x="4330575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0" y="0"/>
                  </a:moveTo>
                  <a:lnTo>
                    <a:pt x="0" y="878"/>
                  </a:lnTo>
                  <a:lnTo>
                    <a:pt x="878" y="87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17"/>
            <p:cNvSpPr/>
            <p:nvPr/>
          </p:nvSpPr>
          <p:spPr>
            <a:xfrm>
              <a:off x="4352525" y="123382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0"/>
                  </a:moveTo>
                  <a:lnTo>
                    <a:pt x="0" y="878"/>
                  </a:lnTo>
                  <a:lnTo>
                    <a:pt x="862" y="878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17"/>
            <p:cNvSpPr/>
            <p:nvPr/>
          </p:nvSpPr>
          <p:spPr>
            <a:xfrm>
              <a:off x="4374075" y="1233825"/>
              <a:ext cx="21950" cy="21975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0"/>
                  </a:moveTo>
                  <a:lnTo>
                    <a:pt x="0" y="878"/>
                  </a:lnTo>
                  <a:lnTo>
                    <a:pt x="878" y="87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17"/>
            <p:cNvSpPr/>
            <p:nvPr/>
          </p:nvSpPr>
          <p:spPr>
            <a:xfrm>
              <a:off x="4396000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17"/>
            <p:cNvSpPr/>
            <p:nvPr/>
          </p:nvSpPr>
          <p:spPr>
            <a:xfrm>
              <a:off x="4417950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17"/>
            <p:cNvSpPr/>
            <p:nvPr/>
          </p:nvSpPr>
          <p:spPr>
            <a:xfrm>
              <a:off x="4439900" y="123382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0"/>
                  </a:moveTo>
                  <a:lnTo>
                    <a:pt x="0" y="878"/>
                  </a:lnTo>
                  <a:lnTo>
                    <a:pt x="863" y="878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17"/>
            <p:cNvSpPr/>
            <p:nvPr/>
          </p:nvSpPr>
          <p:spPr>
            <a:xfrm>
              <a:off x="4461450" y="11683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9"/>
                  </a:lnTo>
                  <a:lnTo>
                    <a:pt x="878" y="879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17"/>
            <p:cNvSpPr/>
            <p:nvPr/>
          </p:nvSpPr>
          <p:spPr>
            <a:xfrm>
              <a:off x="4461450" y="11903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1" y="1"/>
                  </a:moveTo>
                  <a:lnTo>
                    <a:pt x="1" y="863"/>
                  </a:lnTo>
                  <a:lnTo>
                    <a:pt x="878" y="86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B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17"/>
            <p:cNvSpPr/>
            <p:nvPr/>
          </p:nvSpPr>
          <p:spPr>
            <a:xfrm>
              <a:off x="4461450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17"/>
            <p:cNvSpPr/>
            <p:nvPr/>
          </p:nvSpPr>
          <p:spPr>
            <a:xfrm>
              <a:off x="4461450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1" name="Google Shape;8321;p17"/>
          <p:cNvGrpSpPr/>
          <p:nvPr/>
        </p:nvGrpSpPr>
        <p:grpSpPr>
          <a:xfrm>
            <a:off x="7374357" y="1229181"/>
            <a:ext cx="1049633" cy="523940"/>
            <a:chOff x="138482" y="584556"/>
            <a:chExt cx="1049633" cy="523940"/>
          </a:xfrm>
        </p:grpSpPr>
        <p:sp>
          <p:nvSpPr>
            <p:cNvPr id="8322" name="Google Shape;8322;p1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1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1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1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1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1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1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1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1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1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1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1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1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1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1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7" name="Google Shape;8337;p17"/>
          <p:cNvGrpSpPr/>
          <p:nvPr/>
        </p:nvGrpSpPr>
        <p:grpSpPr>
          <a:xfrm flipH="1">
            <a:off x="4047182" y="540006"/>
            <a:ext cx="1049633" cy="523940"/>
            <a:chOff x="138482" y="584556"/>
            <a:chExt cx="1049633" cy="523940"/>
          </a:xfrm>
        </p:grpSpPr>
        <p:sp>
          <p:nvSpPr>
            <p:cNvPr id="8338" name="Google Shape;8338;p1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1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1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1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1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1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1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1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1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1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1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1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1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1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1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6">
    <p:spTree>
      <p:nvGrpSpPr>
        <p:cNvPr id="1" name="Shape 9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72" name="Google Shape;9472;p20"/>
          <p:cNvGrpSpPr/>
          <p:nvPr/>
        </p:nvGrpSpPr>
        <p:grpSpPr>
          <a:xfrm flipH="1">
            <a:off x="-329643" y="1017719"/>
            <a:ext cx="1049633" cy="523940"/>
            <a:chOff x="138482" y="584556"/>
            <a:chExt cx="1049633" cy="523940"/>
          </a:xfrm>
        </p:grpSpPr>
        <p:sp>
          <p:nvSpPr>
            <p:cNvPr id="9473" name="Google Shape;9473;p20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20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20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20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20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20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20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20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20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20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20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20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20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20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20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8" name="Google Shape;9488;p20"/>
          <p:cNvGrpSpPr/>
          <p:nvPr/>
        </p:nvGrpSpPr>
        <p:grpSpPr>
          <a:xfrm>
            <a:off x="8581282" y="3516531"/>
            <a:ext cx="1049633" cy="523940"/>
            <a:chOff x="138482" y="584556"/>
            <a:chExt cx="1049633" cy="523940"/>
          </a:xfrm>
        </p:grpSpPr>
        <p:sp>
          <p:nvSpPr>
            <p:cNvPr id="9489" name="Google Shape;9489;p20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490;p20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1" name="Google Shape;9491;p20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20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20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20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20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20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20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20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20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20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20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20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20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4" name="Google Shape;9504;p20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9505" name="Google Shape;9505;p20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9506" name="Google Shape;9506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7" name="Google Shape;9507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8" name="Google Shape;9508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9" name="Google Shape;9509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0" name="Google Shape;9510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1" name="Google Shape;9511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2" name="Google Shape;9512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3" name="Google Shape;9513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4" name="Google Shape;9514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5" name="Google Shape;9515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6" name="Google Shape;9516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7" name="Google Shape;9517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8" name="Google Shape;9518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9" name="Google Shape;9519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0" name="Google Shape;9520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1" name="Google Shape;9521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2" name="Google Shape;9522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3" name="Google Shape;9523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4" name="Google Shape;9524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5" name="Google Shape;9525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6" name="Google Shape;9526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7" name="Google Shape;9527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8" name="Google Shape;9528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9" name="Google Shape;9529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0" name="Google Shape;9530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1" name="Google Shape;9531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2" name="Google Shape;9532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3" name="Google Shape;9533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4" name="Google Shape;9534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5" name="Google Shape;9535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6" name="Google Shape;9536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7" name="Google Shape;9537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8" name="Google Shape;9538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9" name="Google Shape;9539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0" name="Google Shape;9540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1" name="Google Shape;9541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2" name="Google Shape;9542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3" name="Google Shape;9543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4" name="Google Shape;9544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5" name="Google Shape;9545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6" name="Google Shape;9546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7" name="Google Shape;9547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8" name="Google Shape;9548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49" name="Google Shape;9549;p20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9550" name="Google Shape;9550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1" name="Google Shape;9551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2" name="Google Shape;9552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3" name="Google Shape;9553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4" name="Google Shape;9554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5" name="Google Shape;9555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6" name="Google Shape;9556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7" name="Google Shape;9557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8" name="Google Shape;9558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9" name="Google Shape;9559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0" name="Google Shape;9560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1" name="Google Shape;9561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2" name="Google Shape;9562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3" name="Google Shape;9563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4" name="Google Shape;9564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5" name="Google Shape;9565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6" name="Google Shape;9566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7" name="Google Shape;9567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8" name="Google Shape;9568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9" name="Google Shape;9569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0" name="Google Shape;9570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1" name="Google Shape;9571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2" name="Google Shape;9572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3" name="Google Shape;9573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4" name="Google Shape;9574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5" name="Google Shape;9575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6" name="Google Shape;9576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7" name="Google Shape;9577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8" name="Google Shape;9578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9" name="Google Shape;9579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0" name="Google Shape;9580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1" name="Google Shape;9581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2" name="Google Shape;9582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3" name="Google Shape;9583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4" name="Google Shape;9584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5" name="Google Shape;9585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6" name="Google Shape;9586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7" name="Google Shape;9587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8" name="Google Shape;9588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9" name="Google Shape;9589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0" name="Google Shape;9590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1" name="Google Shape;9591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2" name="Google Shape;9592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93" name="Google Shape;9593;p20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9594" name="Google Shape;9594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5" name="Google Shape;9595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6" name="Google Shape;9596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7" name="Google Shape;9597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8" name="Google Shape;9598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9" name="Google Shape;9599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0" name="Google Shape;9600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1" name="Google Shape;9601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2" name="Google Shape;9602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3" name="Google Shape;9603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4" name="Google Shape;9604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5" name="Google Shape;9605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6" name="Google Shape;9606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7" name="Google Shape;9607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8" name="Google Shape;9608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9" name="Google Shape;9609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0" name="Google Shape;9610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1" name="Google Shape;9611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2" name="Google Shape;9612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3" name="Google Shape;9613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4" name="Google Shape;9614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5" name="Google Shape;9615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6" name="Google Shape;9616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7" name="Google Shape;9617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8" name="Google Shape;9618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9" name="Google Shape;9619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0" name="Google Shape;9620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1" name="Google Shape;9621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2" name="Google Shape;9622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3" name="Google Shape;9623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4" name="Google Shape;9624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5" name="Google Shape;9625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6" name="Google Shape;9626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7" name="Google Shape;9627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8" name="Google Shape;9628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9" name="Google Shape;9629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0" name="Google Shape;9630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1" name="Google Shape;9631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2" name="Google Shape;9632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3" name="Google Shape;9633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4" name="Google Shape;9634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5" name="Google Shape;9635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6" name="Google Shape;9636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7" name="Google Shape;9637;p20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9638" name="Google Shape;9638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9" name="Google Shape;9639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0" name="Google Shape;9640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1" name="Google Shape;9641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2" name="Google Shape;9642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3" name="Google Shape;9643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4" name="Google Shape;9644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5" name="Google Shape;9645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6" name="Google Shape;9646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7" name="Google Shape;9647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8" name="Google Shape;9648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9" name="Google Shape;9649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0" name="Google Shape;9650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1" name="Google Shape;9651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2" name="Google Shape;9652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3" name="Google Shape;9653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4" name="Google Shape;9654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5" name="Google Shape;9655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6" name="Google Shape;9656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7" name="Google Shape;9657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8" name="Google Shape;9658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9" name="Google Shape;9659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0" name="Google Shape;9660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1" name="Google Shape;9661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2" name="Google Shape;9662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3" name="Google Shape;9663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4" name="Google Shape;9664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5" name="Google Shape;9665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6" name="Google Shape;9666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7" name="Google Shape;9667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8" name="Google Shape;9668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9" name="Google Shape;9669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0" name="Google Shape;9670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1" name="Google Shape;9671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2" name="Google Shape;9672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3" name="Google Shape;9673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4" name="Google Shape;9674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5" name="Google Shape;9675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6" name="Google Shape;9676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7" name="Google Shape;9677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8" name="Google Shape;9678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9" name="Google Shape;9679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0" name="Google Shape;9680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81" name="Google Shape;9681;p20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9682" name="Google Shape;9682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3" name="Google Shape;9683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4" name="Google Shape;9684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5" name="Google Shape;9685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6" name="Google Shape;9686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7" name="Google Shape;9687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8" name="Google Shape;9688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9" name="Google Shape;9689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0" name="Google Shape;9690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1" name="Google Shape;9691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2" name="Google Shape;9692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3" name="Google Shape;9693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4" name="Google Shape;9694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5" name="Google Shape;9695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6" name="Google Shape;9696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7" name="Google Shape;9697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8" name="Google Shape;9698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9" name="Google Shape;9699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0" name="Google Shape;9700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1" name="Google Shape;9701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2" name="Google Shape;9702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3" name="Google Shape;9703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4" name="Google Shape;9704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5" name="Google Shape;9705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6" name="Google Shape;9706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7" name="Google Shape;9707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8" name="Google Shape;9708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9" name="Google Shape;9709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0" name="Google Shape;9710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1" name="Google Shape;9711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2" name="Google Shape;9712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3" name="Google Shape;9713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4" name="Google Shape;9714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5" name="Google Shape;9715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6" name="Google Shape;9716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7" name="Google Shape;9717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8" name="Google Shape;9718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9" name="Google Shape;9719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0" name="Google Shape;9720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1" name="Google Shape;9721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2" name="Google Shape;9722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3" name="Google Shape;9723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4" name="Google Shape;9724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25" name="Google Shape;9725;p20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9726" name="Google Shape;9726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7" name="Google Shape;9727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8" name="Google Shape;9728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9" name="Google Shape;9729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0" name="Google Shape;9730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1" name="Google Shape;9731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2" name="Google Shape;9732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3" name="Google Shape;9733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4" name="Google Shape;9734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5" name="Google Shape;9735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6" name="Google Shape;9736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7" name="Google Shape;9737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8" name="Google Shape;9738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9" name="Google Shape;9739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0" name="Google Shape;9740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1" name="Google Shape;9741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2" name="Google Shape;9742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3" name="Google Shape;9743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4" name="Google Shape;9744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5" name="Google Shape;9745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6" name="Google Shape;9746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7" name="Google Shape;9747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8" name="Google Shape;9748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9" name="Google Shape;9749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0" name="Google Shape;9750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1" name="Google Shape;9751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2" name="Google Shape;9752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3" name="Google Shape;9753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4" name="Google Shape;9754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5" name="Google Shape;9755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6" name="Google Shape;9756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7" name="Google Shape;9757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8" name="Google Shape;9758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9" name="Google Shape;9759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0" name="Google Shape;9760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1" name="Google Shape;9761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2" name="Google Shape;9762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3" name="Google Shape;9763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4" name="Google Shape;9764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5" name="Google Shape;9765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6" name="Google Shape;9766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7" name="Google Shape;9767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8" name="Google Shape;9768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69" name="Google Shape;9769;p20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9770" name="Google Shape;9770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1" name="Google Shape;9771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2" name="Google Shape;9772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3" name="Google Shape;9773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4" name="Google Shape;9774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5" name="Google Shape;9775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6" name="Google Shape;9776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7" name="Google Shape;9777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8" name="Google Shape;9778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9" name="Google Shape;9779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0" name="Google Shape;9780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1" name="Google Shape;9781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2" name="Google Shape;9782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3" name="Google Shape;9783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4" name="Google Shape;9784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5" name="Google Shape;9785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6" name="Google Shape;9786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7" name="Google Shape;9787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8" name="Google Shape;9788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9" name="Google Shape;9789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0" name="Google Shape;9790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1" name="Google Shape;9791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2" name="Google Shape;9792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3" name="Google Shape;9793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4" name="Google Shape;9794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5" name="Google Shape;9795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6" name="Google Shape;9796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7" name="Google Shape;9797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8" name="Google Shape;9798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9" name="Google Shape;9799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0" name="Google Shape;9800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1" name="Google Shape;9801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2" name="Google Shape;9802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3" name="Google Shape;9803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4" name="Google Shape;9804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5" name="Google Shape;9805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6" name="Google Shape;9806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7" name="Google Shape;9807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8" name="Google Shape;9808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9" name="Google Shape;9809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0" name="Google Shape;9810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1" name="Google Shape;9811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2" name="Google Shape;9812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13" name="Google Shape;9813;p20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9814" name="Google Shape;9814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5" name="Google Shape;9815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6" name="Google Shape;9816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7" name="Google Shape;9817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8" name="Google Shape;9818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9" name="Google Shape;9819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0" name="Google Shape;9820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1" name="Google Shape;9821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2" name="Google Shape;9822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3" name="Google Shape;9823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4" name="Google Shape;9824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5" name="Google Shape;9825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6" name="Google Shape;9826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7" name="Google Shape;9827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8" name="Google Shape;9828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9" name="Google Shape;9829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0" name="Google Shape;9830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1" name="Google Shape;9831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2" name="Google Shape;9832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3" name="Google Shape;9833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4" name="Google Shape;9834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5" name="Google Shape;9835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6" name="Google Shape;9836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7" name="Google Shape;9837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8" name="Google Shape;9838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9" name="Google Shape;9839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0" name="Google Shape;9840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1" name="Google Shape;9841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2" name="Google Shape;9842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3" name="Google Shape;9843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4" name="Google Shape;9844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5" name="Google Shape;9845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6" name="Google Shape;9846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7" name="Google Shape;9847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8" name="Google Shape;9848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9" name="Google Shape;9849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0" name="Google Shape;9850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1" name="Google Shape;9851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2" name="Google Shape;9852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3" name="Google Shape;9853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4" name="Google Shape;9854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5" name="Google Shape;9855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6" name="Google Shape;9856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57" name="Google Shape;9857;p20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9858" name="Google Shape;9858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9" name="Google Shape;9859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0" name="Google Shape;9860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1" name="Google Shape;9861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2" name="Google Shape;9862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3" name="Google Shape;9863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4" name="Google Shape;9864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5" name="Google Shape;9865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6" name="Google Shape;9866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7" name="Google Shape;9867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8" name="Google Shape;9868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9" name="Google Shape;9869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0" name="Google Shape;9870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1" name="Google Shape;9871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2" name="Google Shape;9872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3" name="Google Shape;9873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4" name="Google Shape;9874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5" name="Google Shape;9875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6" name="Google Shape;9876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7" name="Google Shape;9877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8" name="Google Shape;9878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9" name="Google Shape;9879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0" name="Google Shape;9880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1" name="Google Shape;9881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2" name="Google Shape;9882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3" name="Google Shape;9883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4" name="Google Shape;9884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5" name="Google Shape;9885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6" name="Google Shape;9886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7" name="Google Shape;9887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8" name="Google Shape;9888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9" name="Google Shape;9889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0" name="Google Shape;9890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1" name="Google Shape;9891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2" name="Google Shape;9892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3" name="Google Shape;9893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4" name="Google Shape;9894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5" name="Google Shape;9895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6" name="Google Shape;9896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7" name="Google Shape;9897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8" name="Google Shape;9898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9" name="Google Shape;9899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0" name="Google Shape;9900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01" name="Google Shape;9901;p20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9902" name="Google Shape;9902;p20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9903" name="Google Shape;9903;p20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4" name="Google Shape;9904;p20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5" name="Google Shape;9905;p20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6" name="Google Shape;9906;p20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7" name="Google Shape;9907;p20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8" name="Google Shape;9908;p20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9" name="Google Shape;9909;p20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0" name="Google Shape;9910;p20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1" name="Google Shape;9911;p20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2" name="Google Shape;9912;p20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3" name="Google Shape;9913;p20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4" name="Google Shape;9914;p20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5" name="Google Shape;9915;p20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6" name="Google Shape;9916;p20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7" name="Google Shape;9917;p20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8" name="Google Shape;9918;p20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9" name="Google Shape;9919;p20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0" name="Google Shape;9920;p20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1" name="Google Shape;9921;p20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2" name="Google Shape;9922;p20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3" name="Google Shape;9923;p20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4" name="Google Shape;9924;p20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5" name="Google Shape;9925;p20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6" name="Google Shape;9926;p20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7" name="Google Shape;9927;p20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8" name="Google Shape;9928;p20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9" name="Google Shape;9929;p20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0" name="Google Shape;9930;p20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9931" name="Google Shape;9931;p20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2" name="Google Shape;9932;p20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3" name="Google Shape;9933;p20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4" name="Google Shape;9934;p20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5" name="Google Shape;9935;p20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6" name="Google Shape;9936;p20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7" name="Google Shape;9937;p20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8" name="Google Shape;9938;p20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9" name="Google Shape;9939;p20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0" name="Google Shape;9940;p20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1" name="Google Shape;9941;p20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2" name="Google Shape;9942;p20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3" name="Google Shape;9943;p20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4" name="Google Shape;9944;p20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5" name="Google Shape;9945;p20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6" name="Google Shape;9946;p20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7" name="Google Shape;9947;p20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8" name="Google Shape;9948;p20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9" name="Google Shape;9949;p20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0" name="Google Shape;9950;p20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1" name="Google Shape;9951;p20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2" name="Google Shape;9952;p20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3" name="Google Shape;9953;p20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4" name="Google Shape;9954;p20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5" name="Google Shape;9955;p20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6" name="Google Shape;9956;p20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7" name="Google Shape;9957;p20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58" name="Google Shape;9958;p20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9959" name="Google Shape;9959;p20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0" name="Google Shape;9960;p20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1" name="Google Shape;9961;p20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2" name="Google Shape;9962;p20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3" name="Google Shape;9963;p20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4" name="Google Shape;9964;p20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5" name="Google Shape;9965;p20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6" name="Google Shape;9966;p20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7" name="Google Shape;9967;p20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8" name="Google Shape;9968;p20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9" name="Google Shape;9969;p20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0" name="Google Shape;9970;p20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1" name="Google Shape;9971;p20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2" name="Google Shape;9972;p20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3" name="Google Shape;9973;p20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4" name="Google Shape;9974;p20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5" name="Google Shape;9975;p20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6" name="Google Shape;9976;p20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7" name="Google Shape;9977;p20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8" name="Google Shape;9978;p20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9" name="Google Shape;9979;p20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0" name="Google Shape;9980;p20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1" name="Google Shape;9981;p20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2" name="Google Shape;9982;p20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3" name="Google Shape;9983;p20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4" name="Google Shape;9984;p20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5" name="Google Shape;9985;p20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86" name="Google Shape;998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1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98" name="Google Shape;13298;p27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3299" name="Google Shape;13299;p27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3300" name="Google Shape;13300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4" name="Google Shape;13324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5" name="Google Shape;13325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43" name="Google Shape;13343;p27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13344" name="Google Shape;13344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87" name="Google Shape;13387;p27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13388" name="Google Shape;13388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7" name="Google Shape;13397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8" name="Google Shape;13398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1" name="Google Shape;13431;p27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3432" name="Google Shape;13432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0" name="Google Shape;13470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1" name="Google Shape;13471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5" name="Google Shape;13475;p27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3476" name="Google Shape;13476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19" name="Google Shape;13519;p27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13520" name="Google Shape;13520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3" name="Google Shape;13543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4" name="Google Shape;13544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63" name="Google Shape;13563;p27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13564" name="Google Shape;13564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07" name="Google Shape;13607;p27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13608" name="Google Shape;13608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6" name="Google Shape;13616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7" name="Google Shape;13617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51" name="Google Shape;13651;p27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13652" name="Google Shape;13652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9" name="Google Shape;13689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0" name="Google Shape;13690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95" name="Google Shape;13695;p27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13696" name="Google Shape;13696;p27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13697" name="Google Shape;13697;p27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7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7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7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7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7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7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7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7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7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7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7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7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7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7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7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7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7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7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7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7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7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7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7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7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7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7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24" name="Google Shape;13724;p27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13725" name="Google Shape;13725;p2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52" name="Google Shape;13752;p27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13753" name="Google Shape;13753;p2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2" name="Google Shape;13762;p2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3" name="Google Shape;13763;p2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80" name="Google Shape;13780;p27"/>
          <p:cNvGrpSpPr/>
          <p:nvPr/>
        </p:nvGrpSpPr>
        <p:grpSpPr>
          <a:xfrm>
            <a:off x="8581282" y="539994"/>
            <a:ext cx="1049633" cy="523940"/>
            <a:chOff x="138482" y="584556"/>
            <a:chExt cx="1049633" cy="523940"/>
          </a:xfrm>
        </p:grpSpPr>
        <p:sp>
          <p:nvSpPr>
            <p:cNvPr id="13781" name="Google Shape;13781;p2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2" name="Google Shape;13782;p2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3" name="Google Shape;13783;p2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4" name="Google Shape;13784;p2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5" name="Google Shape;13785;p2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6" name="Google Shape;13786;p2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7" name="Google Shape;13787;p2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8" name="Google Shape;13788;p2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9" name="Google Shape;13789;p2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0" name="Google Shape;13790;p2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1" name="Google Shape;13791;p2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2" name="Google Shape;13792;p2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3" name="Google Shape;13793;p2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4" name="Google Shape;13794;p2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5" name="Google Shape;13795;p2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6" name="Google Shape;13796;p27"/>
          <p:cNvGrpSpPr/>
          <p:nvPr/>
        </p:nvGrpSpPr>
        <p:grpSpPr>
          <a:xfrm flipH="1">
            <a:off x="-463618" y="3516531"/>
            <a:ext cx="1049633" cy="523940"/>
            <a:chOff x="138482" y="584556"/>
            <a:chExt cx="1049633" cy="523940"/>
          </a:xfrm>
        </p:grpSpPr>
        <p:sp>
          <p:nvSpPr>
            <p:cNvPr id="13797" name="Google Shape;13797;p2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8" name="Google Shape;13798;p2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2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0" name="Google Shape;13800;p2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1" name="Google Shape;13801;p2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2" name="Google Shape;13802;p2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3" name="Google Shape;13803;p2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4" name="Google Shape;13804;p2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5" name="Google Shape;13805;p2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6" name="Google Shape;13806;p2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7" name="Google Shape;13807;p2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8" name="Google Shape;13808;p2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9" name="Google Shape;13809;p2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0" name="Google Shape;13810;p2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1" name="Google Shape;13811;p2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ess Start 2P"/>
              <a:buNone/>
              <a:defRPr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3" r:id="rId6"/>
    <p:sldLayoutId id="2147483666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amevui.vn/tro-choi-sieu-kho/game" TargetMode="External"/><Relationship Id="rId5" Type="http://schemas.openxmlformats.org/officeDocument/2006/relationships/hyperlink" Target="https://www.youtube.com/watch?v=gWdhW6BGxr0&amp;t=5s&amp;ab_channel=Kh%C3%A1nhNguy%E1%BB%85n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WdhW6BGxr0&amp;t=5s&amp;ab_channel=Kh%C3%A1nhNguy%E1%BB%85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0" name="Google Shape;13820;p30"/>
          <p:cNvGrpSpPr/>
          <p:nvPr/>
        </p:nvGrpSpPr>
        <p:grpSpPr>
          <a:xfrm>
            <a:off x="1783594" y="620894"/>
            <a:ext cx="5498525" cy="2832356"/>
            <a:chOff x="1783594" y="620894"/>
            <a:chExt cx="5498525" cy="2832356"/>
          </a:xfrm>
        </p:grpSpPr>
        <p:sp>
          <p:nvSpPr>
            <p:cNvPr id="13821" name="Google Shape;13821;p30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-40425"/>
                <a:gd name="adj2" fmla="val 6193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2" name="Google Shape;13822;p30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3" name="Google Shape;13823;p30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4" name="Google Shape;13824;p30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5" name="Google Shape;13825;p30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6" name="Google Shape;13826;p30"/>
          <p:cNvSpPr txBox="1">
            <a:spLocks noGrp="1"/>
          </p:cNvSpPr>
          <p:nvPr>
            <p:ph type="ctrTitle"/>
          </p:nvPr>
        </p:nvSpPr>
        <p:spPr>
          <a:xfrm>
            <a:off x="1868250" y="1099850"/>
            <a:ext cx="5407500" cy="175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3"/>
                </a:solidFill>
              </a:rPr>
              <a:t>Poo’s Quest</a:t>
            </a:r>
            <a:endParaRPr sz="3200" dirty="0">
              <a:solidFill>
                <a:srgbClr val="1D1D1B"/>
              </a:solidFill>
            </a:endParaRPr>
          </a:p>
        </p:txBody>
      </p:sp>
      <p:grpSp>
        <p:nvGrpSpPr>
          <p:cNvPr id="13828" name="Google Shape;13828;p30"/>
          <p:cNvGrpSpPr/>
          <p:nvPr/>
        </p:nvGrpSpPr>
        <p:grpSpPr>
          <a:xfrm>
            <a:off x="7626147" y="2808698"/>
            <a:ext cx="1291401" cy="1794821"/>
            <a:chOff x="2089925" y="1407025"/>
            <a:chExt cx="323700" cy="449875"/>
          </a:xfrm>
        </p:grpSpPr>
        <p:sp>
          <p:nvSpPr>
            <p:cNvPr id="13829" name="Google Shape;13829;p30"/>
            <p:cNvSpPr/>
            <p:nvPr/>
          </p:nvSpPr>
          <p:spPr>
            <a:xfrm>
              <a:off x="2109900" y="1454450"/>
              <a:ext cx="283350" cy="177525"/>
            </a:xfrm>
            <a:custGeom>
              <a:avLst/>
              <a:gdLst/>
              <a:ahLst/>
              <a:cxnLst/>
              <a:rect l="l" t="t" r="r" b="b"/>
              <a:pathLst>
                <a:path w="11334" h="7101" extrusionOk="0">
                  <a:moveTo>
                    <a:pt x="1" y="0"/>
                  </a:moveTo>
                  <a:lnTo>
                    <a:pt x="1" y="7101"/>
                  </a:lnTo>
                  <a:lnTo>
                    <a:pt x="11333" y="7101"/>
                  </a:lnTo>
                  <a:lnTo>
                    <a:pt x="11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0" name="Google Shape;13830;p30"/>
            <p:cNvSpPr/>
            <p:nvPr/>
          </p:nvSpPr>
          <p:spPr>
            <a:xfrm>
              <a:off x="2089925" y="1542225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1" y="0"/>
                  </a:moveTo>
                  <a:lnTo>
                    <a:pt x="1" y="1787"/>
                  </a:lnTo>
                  <a:lnTo>
                    <a:pt x="800" y="178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1" name="Google Shape;13831;p30"/>
            <p:cNvSpPr/>
            <p:nvPr/>
          </p:nvSpPr>
          <p:spPr>
            <a:xfrm>
              <a:off x="2150675" y="1542225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799" y="1787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2" name="Google Shape;13832;p30"/>
            <p:cNvSpPr/>
            <p:nvPr/>
          </p:nvSpPr>
          <p:spPr>
            <a:xfrm>
              <a:off x="2332475" y="1542225"/>
              <a:ext cx="20425" cy="44700"/>
            </a:xfrm>
            <a:custGeom>
              <a:avLst/>
              <a:gdLst/>
              <a:ahLst/>
              <a:cxnLst/>
              <a:rect l="l" t="t" r="r" b="b"/>
              <a:pathLst>
                <a:path w="817" h="1788" extrusionOk="0">
                  <a:moveTo>
                    <a:pt x="1" y="0"/>
                  </a:moveTo>
                  <a:lnTo>
                    <a:pt x="1" y="1787"/>
                  </a:lnTo>
                  <a:lnTo>
                    <a:pt x="816" y="1787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3" name="Google Shape;13833;p30"/>
            <p:cNvSpPr/>
            <p:nvPr/>
          </p:nvSpPr>
          <p:spPr>
            <a:xfrm>
              <a:off x="2393225" y="1542225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16" y="1787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4" name="Google Shape;13834;p30"/>
            <p:cNvSpPr/>
            <p:nvPr/>
          </p:nvSpPr>
          <p:spPr>
            <a:xfrm>
              <a:off x="2201225" y="1609625"/>
              <a:ext cx="101125" cy="22350"/>
            </a:xfrm>
            <a:custGeom>
              <a:avLst/>
              <a:gdLst/>
              <a:ahLst/>
              <a:cxnLst/>
              <a:rect l="l" t="t" r="r" b="b"/>
              <a:pathLst>
                <a:path w="4045" h="894" extrusionOk="0">
                  <a:moveTo>
                    <a:pt x="0" y="0"/>
                  </a:moveTo>
                  <a:lnTo>
                    <a:pt x="0" y="894"/>
                  </a:lnTo>
                  <a:lnTo>
                    <a:pt x="4044" y="894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5" name="Google Shape;13835;p30"/>
            <p:cNvSpPr/>
            <p:nvPr/>
          </p:nvSpPr>
          <p:spPr>
            <a:xfrm>
              <a:off x="2109900" y="1407025"/>
              <a:ext cx="283350" cy="157550"/>
            </a:xfrm>
            <a:custGeom>
              <a:avLst/>
              <a:gdLst/>
              <a:ahLst/>
              <a:cxnLst/>
              <a:rect l="l" t="t" r="r" b="b"/>
              <a:pathLst>
                <a:path w="11334" h="6302" extrusionOk="0">
                  <a:moveTo>
                    <a:pt x="816" y="1"/>
                  </a:moveTo>
                  <a:lnTo>
                    <a:pt x="816" y="894"/>
                  </a:lnTo>
                  <a:lnTo>
                    <a:pt x="1" y="894"/>
                  </a:lnTo>
                  <a:lnTo>
                    <a:pt x="1" y="6302"/>
                  </a:lnTo>
                  <a:lnTo>
                    <a:pt x="816" y="6302"/>
                  </a:lnTo>
                  <a:lnTo>
                    <a:pt x="816" y="3606"/>
                  </a:lnTo>
                  <a:lnTo>
                    <a:pt x="1631" y="3606"/>
                  </a:lnTo>
                  <a:lnTo>
                    <a:pt x="1631" y="2696"/>
                  </a:lnTo>
                  <a:lnTo>
                    <a:pt x="9719" y="2696"/>
                  </a:lnTo>
                  <a:lnTo>
                    <a:pt x="9719" y="3606"/>
                  </a:lnTo>
                  <a:lnTo>
                    <a:pt x="10518" y="3606"/>
                  </a:lnTo>
                  <a:lnTo>
                    <a:pt x="10518" y="6302"/>
                  </a:lnTo>
                  <a:lnTo>
                    <a:pt x="11333" y="6302"/>
                  </a:lnTo>
                  <a:lnTo>
                    <a:pt x="11333" y="894"/>
                  </a:lnTo>
                  <a:lnTo>
                    <a:pt x="10518" y="894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6" name="Google Shape;13836;p30"/>
            <p:cNvSpPr/>
            <p:nvPr/>
          </p:nvSpPr>
          <p:spPr>
            <a:xfrm>
              <a:off x="2109900" y="1744425"/>
              <a:ext cx="40800" cy="67800"/>
            </a:xfrm>
            <a:custGeom>
              <a:avLst/>
              <a:gdLst/>
              <a:ahLst/>
              <a:cxnLst/>
              <a:rect l="l" t="t" r="r" b="b"/>
              <a:pathLst>
                <a:path w="1632" h="2712" extrusionOk="0">
                  <a:moveTo>
                    <a:pt x="1" y="0"/>
                  </a:moveTo>
                  <a:lnTo>
                    <a:pt x="1" y="2712"/>
                  </a:lnTo>
                  <a:lnTo>
                    <a:pt x="816" y="2712"/>
                  </a:lnTo>
                  <a:lnTo>
                    <a:pt x="816" y="1803"/>
                  </a:lnTo>
                  <a:lnTo>
                    <a:pt x="1631" y="1803"/>
                  </a:lnTo>
                  <a:lnTo>
                    <a:pt x="1631" y="909"/>
                  </a:lnTo>
                  <a:lnTo>
                    <a:pt x="816" y="909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7" name="Google Shape;13837;p30"/>
            <p:cNvSpPr/>
            <p:nvPr/>
          </p:nvSpPr>
          <p:spPr>
            <a:xfrm>
              <a:off x="2170650" y="1744425"/>
              <a:ext cx="161850" cy="22750"/>
            </a:xfrm>
            <a:custGeom>
              <a:avLst/>
              <a:gdLst/>
              <a:ahLst/>
              <a:cxnLst/>
              <a:rect l="l" t="t" r="r" b="b"/>
              <a:pathLst>
                <a:path w="6474" h="910" extrusionOk="0">
                  <a:moveTo>
                    <a:pt x="0" y="0"/>
                  </a:moveTo>
                  <a:lnTo>
                    <a:pt x="0" y="909"/>
                  </a:lnTo>
                  <a:lnTo>
                    <a:pt x="6474" y="909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8" name="Google Shape;13838;p30"/>
            <p:cNvSpPr/>
            <p:nvPr/>
          </p:nvSpPr>
          <p:spPr>
            <a:xfrm>
              <a:off x="2170650" y="1631950"/>
              <a:ext cx="161850" cy="112500"/>
            </a:xfrm>
            <a:custGeom>
              <a:avLst/>
              <a:gdLst/>
              <a:ahLst/>
              <a:cxnLst/>
              <a:rect l="l" t="t" r="r" b="b"/>
              <a:pathLst>
                <a:path w="6474" h="4500" extrusionOk="0">
                  <a:moveTo>
                    <a:pt x="0" y="1"/>
                  </a:moveTo>
                  <a:lnTo>
                    <a:pt x="0" y="4499"/>
                  </a:lnTo>
                  <a:lnTo>
                    <a:pt x="6474" y="4499"/>
                  </a:lnTo>
                  <a:lnTo>
                    <a:pt x="6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9" name="Google Shape;13839;p30"/>
            <p:cNvSpPr/>
            <p:nvPr/>
          </p:nvSpPr>
          <p:spPr>
            <a:xfrm>
              <a:off x="2150675" y="1654675"/>
              <a:ext cx="202225" cy="22375"/>
            </a:xfrm>
            <a:custGeom>
              <a:avLst/>
              <a:gdLst/>
              <a:ahLst/>
              <a:cxnLst/>
              <a:rect l="l" t="t" r="r" b="b"/>
              <a:pathLst>
                <a:path w="8089" h="895" extrusionOk="0">
                  <a:moveTo>
                    <a:pt x="0" y="1"/>
                  </a:moveTo>
                  <a:lnTo>
                    <a:pt x="0" y="894"/>
                  </a:lnTo>
                  <a:lnTo>
                    <a:pt x="8088" y="894"/>
                  </a:lnTo>
                  <a:lnTo>
                    <a:pt x="80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0" name="Google Shape;13840;p30"/>
            <p:cNvSpPr/>
            <p:nvPr/>
          </p:nvSpPr>
          <p:spPr>
            <a:xfrm>
              <a:off x="2352875" y="1677025"/>
              <a:ext cx="20000" cy="45075"/>
            </a:xfrm>
            <a:custGeom>
              <a:avLst/>
              <a:gdLst/>
              <a:ahLst/>
              <a:cxnLst/>
              <a:rect l="l" t="t" r="r" b="b"/>
              <a:pathLst>
                <a:path w="800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799" y="180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1" name="Google Shape;13841;p30"/>
            <p:cNvSpPr/>
            <p:nvPr/>
          </p:nvSpPr>
          <p:spPr>
            <a:xfrm>
              <a:off x="2352875" y="1722075"/>
              <a:ext cx="20000" cy="45100"/>
            </a:xfrm>
            <a:custGeom>
              <a:avLst/>
              <a:gdLst/>
              <a:ahLst/>
              <a:cxnLst/>
              <a:rect l="l" t="t" r="r" b="b"/>
              <a:pathLst>
                <a:path w="800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799" y="1803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2" name="Google Shape;13842;p30"/>
            <p:cNvSpPr/>
            <p:nvPr/>
          </p:nvSpPr>
          <p:spPr>
            <a:xfrm>
              <a:off x="2130300" y="1677025"/>
              <a:ext cx="20400" cy="45075"/>
            </a:xfrm>
            <a:custGeom>
              <a:avLst/>
              <a:gdLst/>
              <a:ahLst/>
              <a:cxnLst/>
              <a:rect l="l" t="t" r="r" b="b"/>
              <a:pathLst>
                <a:path w="816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3" name="Google Shape;13843;p30"/>
            <p:cNvSpPr/>
            <p:nvPr/>
          </p:nvSpPr>
          <p:spPr>
            <a:xfrm>
              <a:off x="2130300" y="1722075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4" name="Google Shape;13844;p30"/>
            <p:cNvSpPr/>
            <p:nvPr/>
          </p:nvSpPr>
          <p:spPr>
            <a:xfrm>
              <a:off x="2170650" y="1767150"/>
              <a:ext cx="161850" cy="67425"/>
            </a:xfrm>
            <a:custGeom>
              <a:avLst/>
              <a:gdLst/>
              <a:ahLst/>
              <a:cxnLst/>
              <a:rect l="l" t="t" r="r" b="b"/>
              <a:pathLst>
                <a:path w="6474" h="2697" extrusionOk="0">
                  <a:moveTo>
                    <a:pt x="0" y="0"/>
                  </a:moveTo>
                  <a:lnTo>
                    <a:pt x="0" y="2696"/>
                  </a:lnTo>
                  <a:lnTo>
                    <a:pt x="816" y="2696"/>
                  </a:lnTo>
                  <a:lnTo>
                    <a:pt x="816" y="894"/>
                  </a:lnTo>
                  <a:lnTo>
                    <a:pt x="5675" y="894"/>
                  </a:lnTo>
                  <a:lnTo>
                    <a:pt x="5675" y="2696"/>
                  </a:lnTo>
                  <a:lnTo>
                    <a:pt x="6474" y="2696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5" name="Google Shape;13845;p30"/>
            <p:cNvSpPr/>
            <p:nvPr/>
          </p:nvSpPr>
          <p:spPr>
            <a:xfrm>
              <a:off x="2170650" y="1834550"/>
              <a:ext cx="20400" cy="22350"/>
            </a:xfrm>
            <a:custGeom>
              <a:avLst/>
              <a:gdLst/>
              <a:ahLst/>
              <a:cxnLst/>
              <a:rect l="l" t="t" r="r" b="b"/>
              <a:pathLst>
                <a:path w="816" h="894" extrusionOk="0">
                  <a:moveTo>
                    <a:pt x="0" y="0"/>
                  </a:moveTo>
                  <a:lnTo>
                    <a:pt x="0" y="894"/>
                  </a:lnTo>
                  <a:lnTo>
                    <a:pt x="816" y="894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6" name="Google Shape;13846;p30"/>
            <p:cNvSpPr/>
            <p:nvPr/>
          </p:nvSpPr>
          <p:spPr>
            <a:xfrm>
              <a:off x="2312500" y="1834550"/>
              <a:ext cx="20000" cy="22350"/>
            </a:xfrm>
            <a:custGeom>
              <a:avLst/>
              <a:gdLst/>
              <a:ahLst/>
              <a:cxnLst/>
              <a:rect l="l" t="t" r="r" b="b"/>
              <a:pathLst>
                <a:path w="800" h="894" extrusionOk="0">
                  <a:moveTo>
                    <a:pt x="1" y="0"/>
                  </a:moveTo>
                  <a:lnTo>
                    <a:pt x="1" y="894"/>
                  </a:lnTo>
                  <a:lnTo>
                    <a:pt x="800" y="89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7" name="Google Shape;13847;p30"/>
            <p:cNvSpPr/>
            <p:nvPr/>
          </p:nvSpPr>
          <p:spPr>
            <a:xfrm>
              <a:off x="2241575" y="1744425"/>
              <a:ext cx="20400" cy="22750"/>
            </a:xfrm>
            <a:custGeom>
              <a:avLst/>
              <a:gdLst/>
              <a:ahLst/>
              <a:cxnLst/>
              <a:rect l="l" t="t" r="r" b="b"/>
              <a:pathLst>
                <a:path w="816" h="910" extrusionOk="0">
                  <a:moveTo>
                    <a:pt x="1" y="0"/>
                  </a:moveTo>
                  <a:lnTo>
                    <a:pt x="1" y="909"/>
                  </a:lnTo>
                  <a:lnTo>
                    <a:pt x="816" y="909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8" name="Google Shape;13848;p30"/>
            <p:cNvSpPr/>
            <p:nvPr/>
          </p:nvSpPr>
          <p:spPr>
            <a:xfrm>
              <a:off x="2312500" y="1677025"/>
              <a:ext cx="20000" cy="45075"/>
            </a:xfrm>
            <a:custGeom>
              <a:avLst/>
              <a:gdLst/>
              <a:ahLst/>
              <a:cxnLst/>
              <a:rect l="l" t="t" r="r" b="b"/>
              <a:pathLst>
                <a:path w="800" h="1803" extrusionOk="0">
                  <a:moveTo>
                    <a:pt x="1" y="0"/>
                  </a:moveTo>
                  <a:lnTo>
                    <a:pt x="1" y="1803"/>
                  </a:lnTo>
                  <a:lnTo>
                    <a:pt x="800" y="1803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9" name="Google Shape;13849;p30"/>
            <p:cNvSpPr/>
            <p:nvPr/>
          </p:nvSpPr>
          <p:spPr>
            <a:xfrm>
              <a:off x="2170650" y="1677025"/>
              <a:ext cx="20400" cy="45075"/>
            </a:xfrm>
            <a:custGeom>
              <a:avLst/>
              <a:gdLst/>
              <a:ahLst/>
              <a:cxnLst/>
              <a:rect l="l" t="t" r="r" b="b"/>
              <a:pathLst>
                <a:path w="816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816" y="1803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0" name="Google Shape;13850;p30"/>
            <p:cNvSpPr/>
            <p:nvPr/>
          </p:nvSpPr>
          <p:spPr>
            <a:xfrm>
              <a:off x="2292125" y="163195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1" name="Google Shape;13851;p30"/>
            <p:cNvSpPr/>
            <p:nvPr/>
          </p:nvSpPr>
          <p:spPr>
            <a:xfrm>
              <a:off x="2191025" y="163195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2" name="Google Shape;13852;p30"/>
          <p:cNvGrpSpPr/>
          <p:nvPr/>
        </p:nvGrpSpPr>
        <p:grpSpPr>
          <a:xfrm>
            <a:off x="226474" y="2808726"/>
            <a:ext cx="1291401" cy="1794831"/>
            <a:chOff x="2590725" y="560600"/>
            <a:chExt cx="323700" cy="449900"/>
          </a:xfrm>
        </p:grpSpPr>
        <p:sp>
          <p:nvSpPr>
            <p:cNvPr id="13853" name="Google Shape;13853;p30"/>
            <p:cNvSpPr/>
            <p:nvPr/>
          </p:nvSpPr>
          <p:spPr>
            <a:xfrm>
              <a:off x="2611100" y="560600"/>
              <a:ext cx="282950" cy="224975"/>
            </a:xfrm>
            <a:custGeom>
              <a:avLst/>
              <a:gdLst/>
              <a:ahLst/>
              <a:cxnLst/>
              <a:rect l="l" t="t" r="r" b="b"/>
              <a:pathLst>
                <a:path w="11318" h="8999" extrusionOk="0">
                  <a:moveTo>
                    <a:pt x="800" y="1"/>
                  </a:moveTo>
                  <a:lnTo>
                    <a:pt x="800" y="894"/>
                  </a:lnTo>
                  <a:lnTo>
                    <a:pt x="0" y="894"/>
                  </a:lnTo>
                  <a:lnTo>
                    <a:pt x="0" y="8998"/>
                  </a:lnTo>
                  <a:lnTo>
                    <a:pt x="11317" y="8998"/>
                  </a:lnTo>
                  <a:lnTo>
                    <a:pt x="11317" y="894"/>
                  </a:lnTo>
                  <a:lnTo>
                    <a:pt x="10518" y="894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4" name="Google Shape;13854;p30"/>
            <p:cNvSpPr/>
            <p:nvPr/>
          </p:nvSpPr>
          <p:spPr>
            <a:xfrm>
              <a:off x="2590725" y="69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815" y="1787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5" name="Google Shape;13855;p30"/>
            <p:cNvSpPr/>
            <p:nvPr/>
          </p:nvSpPr>
          <p:spPr>
            <a:xfrm>
              <a:off x="2651450" y="695800"/>
              <a:ext cx="20025" cy="44700"/>
            </a:xfrm>
            <a:custGeom>
              <a:avLst/>
              <a:gdLst/>
              <a:ahLst/>
              <a:cxnLst/>
              <a:rect l="l" t="t" r="r" b="b"/>
              <a:pathLst>
                <a:path w="801" h="1788" extrusionOk="0">
                  <a:moveTo>
                    <a:pt x="1" y="1"/>
                  </a:moveTo>
                  <a:lnTo>
                    <a:pt x="1" y="1787"/>
                  </a:lnTo>
                  <a:lnTo>
                    <a:pt x="800" y="178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6" name="Google Shape;13856;p30"/>
            <p:cNvSpPr/>
            <p:nvPr/>
          </p:nvSpPr>
          <p:spPr>
            <a:xfrm>
              <a:off x="2833275" y="69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1" y="1"/>
                  </a:moveTo>
                  <a:lnTo>
                    <a:pt x="1" y="1787"/>
                  </a:lnTo>
                  <a:lnTo>
                    <a:pt x="816" y="1787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7" name="Google Shape;13857;p30"/>
            <p:cNvSpPr/>
            <p:nvPr/>
          </p:nvSpPr>
          <p:spPr>
            <a:xfrm>
              <a:off x="2894025" y="69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815" y="1787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8" name="Google Shape;13858;p30"/>
            <p:cNvSpPr/>
            <p:nvPr/>
          </p:nvSpPr>
          <p:spPr>
            <a:xfrm>
              <a:off x="2702000" y="763200"/>
              <a:ext cx="101125" cy="22375"/>
            </a:xfrm>
            <a:custGeom>
              <a:avLst/>
              <a:gdLst/>
              <a:ahLst/>
              <a:cxnLst/>
              <a:rect l="l" t="t" r="r" b="b"/>
              <a:pathLst>
                <a:path w="4045" h="895" extrusionOk="0">
                  <a:moveTo>
                    <a:pt x="1" y="1"/>
                  </a:moveTo>
                  <a:lnTo>
                    <a:pt x="1" y="894"/>
                  </a:lnTo>
                  <a:lnTo>
                    <a:pt x="4045" y="89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9" name="Google Shape;13859;p30"/>
            <p:cNvSpPr/>
            <p:nvPr/>
          </p:nvSpPr>
          <p:spPr>
            <a:xfrm>
              <a:off x="2772925" y="560600"/>
              <a:ext cx="121125" cy="90175"/>
            </a:xfrm>
            <a:custGeom>
              <a:avLst/>
              <a:gdLst/>
              <a:ahLst/>
              <a:cxnLst/>
              <a:rect l="l" t="t" r="r" b="b"/>
              <a:pathLst>
                <a:path w="4845" h="3607" extrusionOk="0">
                  <a:moveTo>
                    <a:pt x="1" y="1"/>
                  </a:moveTo>
                  <a:lnTo>
                    <a:pt x="1" y="894"/>
                  </a:lnTo>
                  <a:lnTo>
                    <a:pt x="1615" y="894"/>
                  </a:lnTo>
                  <a:lnTo>
                    <a:pt x="1615" y="1804"/>
                  </a:lnTo>
                  <a:lnTo>
                    <a:pt x="3230" y="1804"/>
                  </a:lnTo>
                  <a:lnTo>
                    <a:pt x="3230" y="3606"/>
                  </a:lnTo>
                  <a:lnTo>
                    <a:pt x="4844" y="3606"/>
                  </a:lnTo>
                  <a:lnTo>
                    <a:pt x="4844" y="894"/>
                  </a:lnTo>
                  <a:lnTo>
                    <a:pt x="4045" y="89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0" name="Google Shape;13860;p30"/>
            <p:cNvSpPr/>
            <p:nvPr/>
          </p:nvSpPr>
          <p:spPr>
            <a:xfrm>
              <a:off x="2611100" y="582950"/>
              <a:ext cx="20000" cy="45075"/>
            </a:xfrm>
            <a:custGeom>
              <a:avLst/>
              <a:gdLst/>
              <a:ahLst/>
              <a:cxnLst/>
              <a:rect l="l" t="t" r="r" b="b"/>
              <a:pathLst>
                <a:path w="800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800" y="1803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1" name="Google Shape;13861;p30"/>
            <p:cNvSpPr/>
            <p:nvPr/>
          </p:nvSpPr>
          <p:spPr>
            <a:xfrm>
              <a:off x="2671450" y="785550"/>
              <a:ext cx="161850" cy="135200"/>
            </a:xfrm>
            <a:custGeom>
              <a:avLst/>
              <a:gdLst/>
              <a:ahLst/>
              <a:cxnLst/>
              <a:rect l="l" t="t" r="r" b="b"/>
              <a:pathLst>
                <a:path w="6474" h="5408" extrusionOk="0">
                  <a:moveTo>
                    <a:pt x="0" y="0"/>
                  </a:moveTo>
                  <a:lnTo>
                    <a:pt x="0" y="5408"/>
                  </a:lnTo>
                  <a:lnTo>
                    <a:pt x="6474" y="5408"/>
                  </a:lnTo>
                  <a:lnTo>
                    <a:pt x="6474" y="3605"/>
                  </a:lnTo>
                  <a:lnTo>
                    <a:pt x="5674" y="3605"/>
                  </a:lnTo>
                  <a:lnTo>
                    <a:pt x="5674" y="1803"/>
                  </a:lnTo>
                  <a:lnTo>
                    <a:pt x="6474" y="1803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2" name="Google Shape;13862;p30"/>
            <p:cNvSpPr/>
            <p:nvPr/>
          </p:nvSpPr>
          <p:spPr>
            <a:xfrm>
              <a:off x="2651450" y="808275"/>
              <a:ext cx="202225" cy="22350"/>
            </a:xfrm>
            <a:custGeom>
              <a:avLst/>
              <a:gdLst/>
              <a:ahLst/>
              <a:cxnLst/>
              <a:rect l="l" t="t" r="r" b="b"/>
              <a:pathLst>
                <a:path w="8089" h="894" extrusionOk="0">
                  <a:moveTo>
                    <a:pt x="1" y="0"/>
                  </a:moveTo>
                  <a:lnTo>
                    <a:pt x="1" y="894"/>
                  </a:lnTo>
                  <a:lnTo>
                    <a:pt x="8089" y="894"/>
                  </a:lnTo>
                  <a:lnTo>
                    <a:pt x="80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3" name="Google Shape;13863;p30"/>
            <p:cNvSpPr/>
            <p:nvPr/>
          </p:nvSpPr>
          <p:spPr>
            <a:xfrm>
              <a:off x="2853650" y="83060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4" name="Google Shape;13864;p30"/>
            <p:cNvSpPr/>
            <p:nvPr/>
          </p:nvSpPr>
          <p:spPr>
            <a:xfrm>
              <a:off x="2631075" y="830600"/>
              <a:ext cx="20400" cy="90150"/>
            </a:xfrm>
            <a:custGeom>
              <a:avLst/>
              <a:gdLst/>
              <a:ahLst/>
              <a:cxnLst/>
              <a:rect l="l" t="t" r="r" b="b"/>
              <a:pathLst>
                <a:path w="816" h="3606" extrusionOk="0">
                  <a:moveTo>
                    <a:pt x="1" y="1"/>
                  </a:moveTo>
                  <a:lnTo>
                    <a:pt x="1" y="3606"/>
                  </a:lnTo>
                  <a:lnTo>
                    <a:pt x="816" y="3606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5" name="Google Shape;13865;p30"/>
            <p:cNvSpPr/>
            <p:nvPr/>
          </p:nvSpPr>
          <p:spPr>
            <a:xfrm>
              <a:off x="2671450" y="96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15" y="1787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6" name="Google Shape;13866;p30"/>
            <p:cNvSpPr/>
            <p:nvPr/>
          </p:nvSpPr>
          <p:spPr>
            <a:xfrm>
              <a:off x="2813300" y="965800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00" y="178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7" name="Google Shape;13867;p30"/>
            <p:cNvSpPr/>
            <p:nvPr/>
          </p:nvSpPr>
          <p:spPr>
            <a:xfrm>
              <a:off x="2722375" y="852950"/>
              <a:ext cx="20025" cy="22750"/>
            </a:xfrm>
            <a:custGeom>
              <a:avLst/>
              <a:gdLst/>
              <a:ahLst/>
              <a:cxnLst/>
              <a:rect l="l" t="t" r="r" b="b"/>
              <a:pathLst>
                <a:path w="801" h="910" extrusionOk="0">
                  <a:moveTo>
                    <a:pt x="1" y="0"/>
                  </a:moveTo>
                  <a:lnTo>
                    <a:pt x="1" y="909"/>
                  </a:lnTo>
                  <a:lnTo>
                    <a:pt x="800" y="909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8" name="Google Shape;13868;p30"/>
            <p:cNvSpPr/>
            <p:nvPr/>
          </p:nvSpPr>
          <p:spPr>
            <a:xfrm>
              <a:off x="2671450" y="920725"/>
              <a:ext cx="161850" cy="45100"/>
            </a:xfrm>
            <a:custGeom>
              <a:avLst/>
              <a:gdLst/>
              <a:ahLst/>
              <a:cxnLst/>
              <a:rect l="l" t="t" r="r" b="b"/>
              <a:pathLst>
                <a:path w="6474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894"/>
                  </a:lnTo>
                  <a:lnTo>
                    <a:pt x="5674" y="894"/>
                  </a:lnTo>
                  <a:lnTo>
                    <a:pt x="5674" y="1803"/>
                  </a:lnTo>
                  <a:lnTo>
                    <a:pt x="6474" y="1803"/>
                  </a:lnTo>
                  <a:lnTo>
                    <a:pt x="64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28" name="Google Shape;14328;p34"/>
          <p:cNvGrpSpPr/>
          <p:nvPr/>
        </p:nvGrpSpPr>
        <p:grpSpPr>
          <a:xfrm>
            <a:off x="720000" y="1540425"/>
            <a:ext cx="833900" cy="836975"/>
            <a:chOff x="720000" y="1540425"/>
            <a:chExt cx="833900" cy="836975"/>
          </a:xfrm>
        </p:grpSpPr>
        <p:sp>
          <p:nvSpPr>
            <p:cNvPr id="14329" name="Google Shape;14329;p3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21361"/>
                <a:gd name="adj2" fmla="val 651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30" name="Google Shape;14330;p3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31" name="Google Shape;14331;p3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3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3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3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35" name="Google Shape;14335;p34"/>
          <p:cNvGrpSpPr/>
          <p:nvPr/>
        </p:nvGrpSpPr>
        <p:grpSpPr>
          <a:xfrm>
            <a:off x="720000" y="3177663"/>
            <a:ext cx="833900" cy="836975"/>
            <a:chOff x="720000" y="1540425"/>
            <a:chExt cx="833900" cy="836975"/>
          </a:xfrm>
        </p:grpSpPr>
        <p:sp>
          <p:nvSpPr>
            <p:cNvPr id="14336" name="Google Shape;14336;p3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21361"/>
                <a:gd name="adj2" fmla="val 651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37" name="Google Shape;14337;p3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38" name="Google Shape;14338;p3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3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3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3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42" name="Google Shape;14342;p34"/>
          <p:cNvGrpSpPr/>
          <p:nvPr/>
        </p:nvGrpSpPr>
        <p:grpSpPr>
          <a:xfrm>
            <a:off x="5013050" y="3177663"/>
            <a:ext cx="833900" cy="836975"/>
            <a:chOff x="720000" y="1540425"/>
            <a:chExt cx="833900" cy="836975"/>
          </a:xfrm>
        </p:grpSpPr>
        <p:sp>
          <p:nvSpPr>
            <p:cNvPr id="14343" name="Google Shape;14343;p3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21361"/>
                <a:gd name="adj2" fmla="val 651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4" name="Google Shape;14344;p3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45" name="Google Shape;14345;p3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6" name="Google Shape;14346;p3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7" name="Google Shape;14347;p3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3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49" name="Google Shape;14349;p34"/>
          <p:cNvGrpSpPr/>
          <p:nvPr/>
        </p:nvGrpSpPr>
        <p:grpSpPr>
          <a:xfrm>
            <a:off x="5013050" y="1541900"/>
            <a:ext cx="833900" cy="836975"/>
            <a:chOff x="720000" y="1540425"/>
            <a:chExt cx="833900" cy="836975"/>
          </a:xfrm>
        </p:grpSpPr>
        <p:sp>
          <p:nvSpPr>
            <p:cNvPr id="14350" name="Google Shape;14350;p3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21361"/>
                <a:gd name="adj2" fmla="val 651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51" name="Google Shape;14351;p3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52" name="Google Shape;14352;p3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3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3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3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56" name="Google Shape;14356;p34"/>
          <p:cNvSpPr txBox="1">
            <a:spLocks noGrp="1"/>
          </p:cNvSpPr>
          <p:nvPr>
            <p:ph type="title" idx="6"/>
          </p:nvPr>
        </p:nvSpPr>
        <p:spPr>
          <a:xfrm>
            <a:off x="5082500" y="333690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4357" name="Google Shape;14357;p34"/>
          <p:cNvSpPr txBox="1">
            <a:spLocks noGrp="1"/>
          </p:cNvSpPr>
          <p:nvPr>
            <p:ph type="title" idx="3"/>
          </p:nvPr>
        </p:nvSpPr>
        <p:spPr>
          <a:xfrm>
            <a:off x="793988" y="333690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4358" name="Google Shape;14358;p34"/>
          <p:cNvSpPr txBox="1">
            <a:spLocks noGrp="1"/>
          </p:cNvSpPr>
          <p:nvPr>
            <p:ph type="title" idx="15"/>
          </p:nvPr>
        </p:nvSpPr>
        <p:spPr>
          <a:xfrm>
            <a:off x="5082500" y="170385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4359" name="Google Shape;14359;p34"/>
          <p:cNvSpPr txBox="1">
            <a:spLocks noGrp="1"/>
          </p:cNvSpPr>
          <p:nvPr>
            <p:ph type="title" idx="9"/>
          </p:nvPr>
        </p:nvSpPr>
        <p:spPr>
          <a:xfrm>
            <a:off x="794000" y="170385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4360" name="Google Shape;1436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latin typeface="+mj-lt"/>
              </a:rPr>
              <a:t>Nội</a:t>
            </a:r>
            <a:r>
              <a:rPr lang="en-US" sz="3200" b="1" dirty="0">
                <a:latin typeface="+mj-lt"/>
              </a:rPr>
              <a:t> dung</a:t>
            </a:r>
            <a:endParaRPr sz="3200" b="1" dirty="0">
              <a:latin typeface="+mj-lt"/>
            </a:endParaRPr>
          </a:p>
        </p:txBody>
      </p:sp>
      <p:sp>
        <p:nvSpPr>
          <p:cNvPr id="14361" name="Google Shape;14361;p34"/>
          <p:cNvSpPr txBox="1">
            <a:spLocks noGrp="1"/>
          </p:cNvSpPr>
          <p:nvPr>
            <p:ph type="subTitle" idx="1"/>
          </p:nvPr>
        </p:nvSpPr>
        <p:spPr>
          <a:xfrm>
            <a:off x="1823558" y="3411000"/>
            <a:ext cx="2748442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 err="1">
                <a:latin typeface="+mj-lt"/>
              </a:rPr>
              <a:t>Khó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khăn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gặp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phải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và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giải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quyết</a:t>
            </a:r>
            <a:endParaRPr sz="2300" b="1" dirty="0">
              <a:latin typeface="+mj-lt"/>
            </a:endParaRPr>
          </a:p>
        </p:txBody>
      </p:sp>
      <p:sp>
        <p:nvSpPr>
          <p:cNvPr id="14363" name="Google Shape;14363;p34"/>
          <p:cNvSpPr txBox="1">
            <a:spLocks noGrp="1"/>
          </p:cNvSpPr>
          <p:nvPr>
            <p:ph type="subTitle" idx="4"/>
          </p:nvPr>
        </p:nvSpPr>
        <p:spPr>
          <a:xfrm>
            <a:off x="6199351" y="3411000"/>
            <a:ext cx="283464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 err="1">
                <a:latin typeface="+mj-lt"/>
              </a:rPr>
              <a:t>Tính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năng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mở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rộng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và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phát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triển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thêm</a:t>
            </a:r>
            <a:endParaRPr sz="2300" b="1" dirty="0">
              <a:latin typeface="+mj-lt"/>
            </a:endParaRPr>
          </a:p>
        </p:txBody>
      </p:sp>
      <p:sp>
        <p:nvSpPr>
          <p:cNvPr id="14365" name="Google Shape;14365;p34"/>
          <p:cNvSpPr txBox="1">
            <a:spLocks noGrp="1"/>
          </p:cNvSpPr>
          <p:nvPr>
            <p:ph type="subTitle" idx="7"/>
          </p:nvPr>
        </p:nvSpPr>
        <p:spPr>
          <a:xfrm>
            <a:off x="2080676" y="17779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+mj-lt"/>
              </a:rPr>
              <a:t>Ý </a:t>
            </a:r>
            <a:r>
              <a:rPr lang="en-US" sz="2100" b="1" dirty="0" err="1">
                <a:latin typeface="+mj-lt"/>
              </a:rPr>
              <a:t>tưởng</a:t>
            </a:r>
            <a:r>
              <a:rPr lang="en-US" sz="2100" b="1" dirty="0">
                <a:latin typeface="+mj-lt"/>
              </a:rPr>
              <a:t> game</a:t>
            </a:r>
            <a:endParaRPr sz="2100" b="1" dirty="0">
              <a:latin typeface="+mj-lt"/>
            </a:endParaRPr>
          </a:p>
        </p:txBody>
      </p:sp>
      <p:sp>
        <p:nvSpPr>
          <p:cNvPr id="14367" name="Google Shape;14367;p34"/>
          <p:cNvSpPr txBox="1">
            <a:spLocks noGrp="1"/>
          </p:cNvSpPr>
          <p:nvPr>
            <p:ph type="subTitle" idx="13"/>
          </p:nvPr>
        </p:nvSpPr>
        <p:spPr>
          <a:xfrm>
            <a:off x="6075599" y="178731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latin typeface="+mj-lt"/>
              </a:rPr>
              <a:t>Menu, Gameplay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3" name="Google Shape;14373;p35"/>
          <p:cNvGrpSpPr/>
          <p:nvPr/>
        </p:nvGrpSpPr>
        <p:grpSpPr>
          <a:xfrm>
            <a:off x="3800923" y="862632"/>
            <a:ext cx="1542298" cy="1547985"/>
            <a:chOff x="720000" y="1540425"/>
            <a:chExt cx="833900" cy="836975"/>
          </a:xfrm>
        </p:grpSpPr>
        <p:sp>
          <p:nvSpPr>
            <p:cNvPr id="14374" name="Google Shape;14374;p35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2968"/>
                <a:gd name="adj2" fmla="val 2135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75" name="Google Shape;14375;p35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76" name="Google Shape;14376;p35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35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35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35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80" name="Google Shape;14380;p35"/>
          <p:cNvSpPr txBox="1">
            <a:spLocks noGrp="1"/>
          </p:cNvSpPr>
          <p:nvPr>
            <p:ph type="title" idx="2"/>
          </p:nvPr>
        </p:nvSpPr>
        <p:spPr>
          <a:xfrm>
            <a:off x="3871375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4381" name="Google Shape;14381;p35"/>
          <p:cNvSpPr txBox="1">
            <a:spLocks noGrp="1"/>
          </p:cNvSpPr>
          <p:nvPr>
            <p:ph type="title"/>
          </p:nvPr>
        </p:nvSpPr>
        <p:spPr>
          <a:xfrm>
            <a:off x="2126100" y="275161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</a:rPr>
              <a:t>Ý tưởng game</a:t>
            </a:r>
            <a:endParaRPr sz="3200" b="1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5BE59E59-98BE-4677-A2AE-EBBE675C0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78" y="1909412"/>
            <a:ext cx="2886057" cy="2150848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8C1433B-5489-4C47-9BFC-30E55D1C6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461" y="1491119"/>
            <a:ext cx="2534539" cy="2929190"/>
          </a:xfrm>
          <a:prstGeom prst="rect">
            <a:avLst/>
          </a:prstGeom>
        </p:spPr>
      </p:pic>
      <p:sp>
        <p:nvSpPr>
          <p:cNvPr id="442" name="Hộp Văn bản 441">
            <a:extLst>
              <a:ext uri="{FF2B5EF4-FFF2-40B4-BE49-F238E27FC236}">
                <a16:creationId xmlns:a16="http://schemas.microsoft.com/office/drawing/2014/main" id="{26EA6D8B-03A6-4E07-8EF1-818612E54802}"/>
              </a:ext>
            </a:extLst>
          </p:cNvPr>
          <p:cNvSpPr txBox="1"/>
          <p:nvPr/>
        </p:nvSpPr>
        <p:spPr>
          <a:xfrm>
            <a:off x="5488275" y="1030968"/>
            <a:ext cx="2445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5"/>
              </a:rPr>
              <a:t>Khánh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Nguyễn</a:t>
            </a:r>
            <a:r>
              <a:rPr lang="en-US" dirty="0">
                <a:hlinkClick r:id="rId5"/>
              </a:rPr>
              <a:t> (</a:t>
            </a:r>
            <a:r>
              <a:rPr lang="en-US" dirty="0" err="1">
                <a:hlinkClick r:id="rId5"/>
              </a:rPr>
              <a:t>Youtube</a:t>
            </a:r>
            <a:r>
              <a:rPr lang="en-US" dirty="0">
                <a:hlinkClick r:id="rId5"/>
              </a:rPr>
              <a:t>)</a:t>
            </a:r>
            <a:endParaRPr lang="en-US" dirty="0"/>
          </a:p>
        </p:txBody>
      </p:sp>
      <p:sp>
        <p:nvSpPr>
          <p:cNvPr id="444" name="Hộp Văn bản 443">
            <a:extLst>
              <a:ext uri="{FF2B5EF4-FFF2-40B4-BE49-F238E27FC236}">
                <a16:creationId xmlns:a16="http://schemas.microsoft.com/office/drawing/2014/main" id="{38622DE8-4B6A-4E7E-847C-71D2AC746FBA}"/>
              </a:ext>
            </a:extLst>
          </p:cNvPr>
          <p:cNvSpPr txBox="1"/>
          <p:nvPr/>
        </p:nvSpPr>
        <p:spPr>
          <a:xfrm>
            <a:off x="1427069" y="1183342"/>
            <a:ext cx="2445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 err="1">
                <a:hlinkClick r:id="rId6"/>
              </a:rPr>
              <a:t>Trò</a:t>
            </a:r>
            <a:r>
              <a:rPr lang="vi-VN" dirty="0">
                <a:hlinkClick r:id="rId6"/>
              </a:rPr>
              <a:t> chơi </a:t>
            </a:r>
            <a:r>
              <a:rPr lang="vi-VN" dirty="0" err="1">
                <a:hlinkClick r:id="rId6"/>
              </a:rPr>
              <a:t>khó</a:t>
            </a:r>
            <a:r>
              <a:rPr lang="vi-VN" dirty="0">
                <a:hlinkClick r:id="rId6"/>
              </a:rPr>
              <a:t> </a:t>
            </a:r>
            <a:r>
              <a:rPr lang="vi-VN" dirty="0" err="1">
                <a:hlinkClick r:id="rId6"/>
              </a:rPr>
              <a:t>nhất</a:t>
            </a:r>
            <a:r>
              <a:rPr lang="vi-VN" dirty="0">
                <a:hlinkClick r:id="rId6"/>
              </a:rPr>
              <a:t> </a:t>
            </a:r>
            <a:r>
              <a:rPr lang="vi-VN" dirty="0" err="1">
                <a:hlinkClick r:id="rId6"/>
              </a:rPr>
              <a:t>thế</a:t>
            </a:r>
            <a:r>
              <a:rPr lang="vi-VN" dirty="0">
                <a:hlinkClick r:id="rId6"/>
              </a:rPr>
              <a:t> </a:t>
            </a:r>
            <a:r>
              <a:rPr lang="vi-VN" dirty="0" err="1">
                <a:hlinkClick r:id="rId6"/>
              </a:rPr>
              <a:t>giới</a:t>
            </a:r>
            <a:endParaRPr lang="en-US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35A0574-659C-4BA7-8D8C-650FEEE3E9E2}"/>
              </a:ext>
            </a:extLst>
          </p:cNvPr>
          <p:cNvSpPr txBox="1"/>
          <p:nvPr/>
        </p:nvSpPr>
        <p:spPr>
          <a:xfrm>
            <a:off x="378197" y="462479"/>
            <a:ext cx="294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Ý </a:t>
            </a:r>
            <a:r>
              <a:rPr lang="en-US" sz="2400" b="1" dirty="0" err="1"/>
              <a:t>tưởng</a:t>
            </a:r>
            <a:r>
              <a:rPr lang="en-US" sz="2400" b="1" dirty="0"/>
              <a:t>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/>
      <p:bldP spid="4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58C1433B-5489-4C47-9BFC-30E55D1C6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783" y="1183342"/>
            <a:ext cx="2534539" cy="2929190"/>
          </a:xfrm>
          <a:prstGeom prst="rect">
            <a:avLst/>
          </a:prstGeom>
        </p:spPr>
      </p:pic>
      <p:sp>
        <p:nvSpPr>
          <p:cNvPr id="442" name="Hộp Văn bản 441">
            <a:extLst>
              <a:ext uri="{FF2B5EF4-FFF2-40B4-BE49-F238E27FC236}">
                <a16:creationId xmlns:a16="http://schemas.microsoft.com/office/drawing/2014/main" id="{26EA6D8B-03A6-4E07-8EF1-818612E54802}"/>
              </a:ext>
            </a:extLst>
          </p:cNvPr>
          <p:cNvSpPr txBox="1"/>
          <p:nvPr/>
        </p:nvSpPr>
        <p:spPr>
          <a:xfrm>
            <a:off x="5669597" y="723191"/>
            <a:ext cx="2445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4"/>
              </a:rPr>
              <a:t>Khánh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Nguyễn</a:t>
            </a:r>
            <a:r>
              <a:rPr lang="en-US" dirty="0">
                <a:hlinkClick r:id="rId4"/>
              </a:rPr>
              <a:t> (</a:t>
            </a:r>
            <a:r>
              <a:rPr lang="en-US" dirty="0" err="1">
                <a:hlinkClick r:id="rId4"/>
              </a:rPr>
              <a:t>Youtube</a:t>
            </a:r>
            <a:r>
              <a:rPr lang="en-US" dirty="0">
                <a:hlinkClick r:id="rId4"/>
              </a:rPr>
              <a:t>)</a:t>
            </a:r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34C1175-7453-4C12-AB94-4FE39A676990}"/>
              </a:ext>
            </a:extLst>
          </p:cNvPr>
          <p:cNvSpPr txBox="1"/>
          <p:nvPr/>
        </p:nvSpPr>
        <p:spPr>
          <a:xfrm>
            <a:off x="378197" y="462479"/>
            <a:ext cx="294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endParaRPr lang="en-US" sz="2400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289442B-936F-4B9B-B92E-13AA1625F682}"/>
              </a:ext>
            </a:extLst>
          </p:cNvPr>
          <p:cNvSpPr txBox="1"/>
          <p:nvPr/>
        </p:nvSpPr>
        <p:spPr>
          <a:xfrm>
            <a:off x="1337982" y="11833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211309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0" name="Google Shape;14680;p39"/>
          <p:cNvSpPr txBox="1">
            <a:spLocks noGrp="1"/>
          </p:cNvSpPr>
          <p:nvPr>
            <p:ph type="title"/>
          </p:nvPr>
        </p:nvSpPr>
        <p:spPr>
          <a:xfrm>
            <a:off x="2589141" y="135586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Nội dung game</a:t>
            </a:r>
            <a:endParaRPr b="1" dirty="0">
              <a:latin typeface="+mj-lt"/>
            </a:endParaRPr>
          </a:p>
        </p:txBody>
      </p:sp>
      <p:grpSp>
        <p:nvGrpSpPr>
          <p:cNvPr id="14682" name="Google Shape;14682;p39"/>
          <p:cNvGrpSpPr/>
          <p:nvPr/>
        </p:nvGrpSpPr>
        <p:grpSpPr>
          <a:xfrm>
            <a:off x="719998" y="862632"/>
            <a:ext cx="1542298" cy="1547985"/>
            <a:chOff x="720000" y="1540425"/>
            <a:chExt cx="833900" cy="836975"/>
          </a:xfrm>
        </p:grpSpPr>
        <p:sp>
          <p:nvSpPr>
            <p:cNvPr id="14683" name="Google Shape;14683;p39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2968"/>
                <a:gd name="adj2" fmla="val 2135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84" name="Google Shape;14684;p39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685" name="Google Shape;14685;p39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39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39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39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89" name="Google Shape;14689;p39"/>
          <p:cNvSpPr txBox="1">
            <a:spLocks noGrp="1"/>
          </p:cNvSpPr>
          <p:nvPr>
            <p:ph type="title" idx="2"/>
          </p:nvPr>
        </p:nvSpPr>
        <p:spPr>
          <a:xfrm>
            <a:off x="790450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03CA65B2-DA0E-4D08-92F9-3E4CB4F7B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8"/>
          <a:stretch/>
        </p:blipFill>
        <p:spPr>
          <a:xfrm>
            <a:off x="1984582" y="921124"/>
            <a:ext cx="2139925" cy="270958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1943C6E-1C10-4EC5-BFA9-81734A495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505" y="921124"/>
            <a:ext cx="2170560" cy="27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6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9938F002-7434-4525-86AD-2C80E7A4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19" y="995084"/>
            <a:ext cx="2223438" cy="2796988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BBE1DCB9-CB61-4E31-9AFA-343FE459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97" y="995084"/>
            <a:ext cx="2239834" cy="27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9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FE303350-6FC3-4A70-9E2F-79218E464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14" y="995084"/>
            <a:ext cx="2250321" cy="2796988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6842FA9C-EEB9-4246-B896-FE089FAC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19" y="995084"/>
            <a:ext cx="2249588" cy="27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81005"/>
      </p:ext>
    </p:extLst>
  </p:cSld>
  <p:clrMapOvr>
    <a:masterClrMapping/>
  </p:clrMapOvr>
</p:sld>
</file>

<file path=ppt/theme/theme1.xml><?xml version="1.0" encoding="utf-8"?>
<a:theme xmlns:a="http://schemas.openxmlformats.org/drawingml/2006/main" name="Crafting and Mining! by Slidesgo">
  <a:themeElements>
    <a:clrScheme name="Simple Light">
      <a:dk1>
        <a:srgbClr val="1D1D1B"/>
      </a:dk1>
      <a:lt1>
        <a:srgbClr val="D9DEF8"/>
      </a:lt1>
      <a:dk2>
        <a:srgbClr val="352381"/>
      </a:dk2>
      <a:lt2>
        <a:srgbClr val="99A11F"/>
      </a:lt2>
      <a:accent1>
        <a:srgbClr val="ACBE1F"/>
      </a:accent1>
      <a:accent2>
        <a:srgbClr val="B1AA50"/>
      </a:accent2>
      <a:accent3>
        <a:srgbClr val="FFB229"/>
      </a:accent3>
      <a:accent4>
        <a:srgbClr val="F5D0AD"/>
      </a:accent4>
      <a:accent5>
        <a:srgbClr val="DA2432"/>
      </a:accent5>
      <a:accent6>
        <a:srgbClr val="6B4D34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65</Words>
  <Application>Microsoft Office PowerPoint</Application>
  <PresentationFormat>Trình chiếu Trên màn hình (16:9)</PresentationFormat>
  <Paragraphs>20</Paragraphs>
  <Slides>9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3" baseType="lpstr">
      <vt:lpstr>Press Start 2P</vt:lpstr>
      <vt:lpstr>Arial</vt:lpstr>
      <vt:lpstr>Advent Pro Medium</vt:lpstr>
      <vt:lpstr>Crafting and Mining! by Slidesgo</vt:lpstr>
      <vt:lpstr>Poo’s Quest</vt:lpstr>
      <vt:lpstr>04.</vt:lpstr>
      <vt:lpstr>01.</vt:lpstr>
      <vt:lpstr>Bản trình bày PowerPoint</vt:lpstr>
      <vt:lpstr>Bản trình bày PowerPoint</vt:lpstr>
      <vt:lpstr>Nội dung game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Poo’s Quest</dc:title>
  <dc:creator>Thái An</dc:creator>
  <cp:lastModifiedBy>Ngo Thai An 20172930</cp:lastModifiedBy>
  <cp:revision>6</cp:revision>
  <dcterms:modified xsi:type="dcterms:W3CDTF">2021-04-06T17:30:49Z</dcterms:modified>
</cp:coreProperties>
</file>